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webp" ContentType="image/webp"/>
  <Default Extension="+jcbnpaaaabkleqvqdaahaqohwmclcaaaaaelftksuqmcc" ContentType="image/+jcbnpaaaabkleqvqdaahaqohwmclcaaaaaelftksuqmcc"/>
  <Default Extension="ud+anwaaaazjrefuawchdjo3bryl+qaaaabjru5erkjggg==" ContentType="image/ud+anwaaaazjrefuawchdjo3bryl+qaaaabjru5erkjggg=="/>
  <Default Extension="8+nqsvaaaabkleqvqdaj4tgghlnlqjaaaaaelftksuqmcc" ContentType="image/8+nqsvaaaabkleqvqdaj4tgghlnlqjaaaaaelftksuqmcc"/>
  <Default Extension="8iaaakaaaabkleqvqdap3mp+5fty9zaaaaaelftksuqmcc" ContentType="image/8iaaakaaaabkleqvqdap3mp+5fty9zaaaaaelftksuqmcc"/>
  <Default Extension="zi5ebgaaaazjrefuawdb2ppr80apcwaaaabjru5erkjggg==" ContentType="image/zi5ebgaaaazjrefuawdb2ppr80apcwaaaabjru5erkjggg=="/>
  <Default Extension="4leuhaaaabkleqvqdahcbtohj72t4aaaaaelftksuqmcc" ContentType="image/4leuhaaaabkleqvqdahcbtohj72t4aaaaaelftksuqmcc"/>
  <Default Extension="+szkdhaaaabkleqvqdadfko5sugnb+aaaaaelftksuqmcc" ContentType="image/+szkdhaaaabkleqvqdadfko5sugnb+aaaaaelftksuqmcc"/>
  <Default Extension="fks0aaaagsurbvamazhtg6opw4n4aaaaasuvork5cyii=" ContentType="image/fks0aaaagsurbvamazhtg6opw4n4aaaaasuvork5cyii="/>
  <Default Extension="+w3h0jaaaabkleqvqdaozx4nmn9nqjaaaaaelftksuqmcc" ContentType="image/+w3h0jaaaabkleqvqdaozx4nmn9nqjaaaaaelftksuqmcc"/>
  <Default Extension="xdfnc8aaaagsurbvamaxaeyuva4cumaaaaasuvork5cyii=" ContentType="image/xdfnc8aaaagsurbvamaxaeyuva4cumaaaaasuvork5cyii="/>
  <Default Extension="nabr6waaaazjrefuawbu9hztbn9uywaaaabjru5erkjggg==" ContentType="image/nabr6waaaazjrefuawbu9hztbn9uywaaaabjru5erkjggg=="/>
  <Default Extension="9dxqi7aaaabkleqvqdaedvfxtwvoooaaaaaelftksuqmcc" ContentType="image/9dxqi7aaaabkleqvqdaedvfxtwvoooaaaaaelftksuqmcc"/>
  <Default Extension="9qzaqeaaaagsurbvamaa7vbhowdsgyaaaaasuvork5cyii=" ContentType="image/9qzaqeaaaagsurbvamaa7vbhowdsgyaaaaasuvork5cyii="/>
  <Default Extension="8qeormaaaabkleqvqdad0kiuwsn+b9aaaaaelftksuqmcc" ContentType="image/8qeormaaaabkleqvqdad0kiuwsn+b9aaaaaelftksuqmcc"/>
  <Default Extension="n5aaaaabjru5erkjggg==" ContentType="image/n5aaaaabjru5erkjggg=="/>
  <Default Extension="nv2hmgaaaazjrefuawbowcmwhhwlwaaaaabjru5erkjggg==" ContentType="image/nv2hmgaaaazjrefuawbowcmwhhwlwaaaaabjru5erkjggg=="/>
  <Default Extension="+2k3thaaaabkleqvqdae07aneg9go9aaaaaelftksuqmcc" ContentType="image/+2k3thaaaabkleqvqdae07aneg9go9aaaaaelftksuqmcc"/>
  <Default Extension="+dsevoaaaabkleqvqdambqlctu7rpcaaaaaelftksuqmcc" ContentType="image/+dsevoaaaabkleqvqdambqlctu7rpcaaaaaelftksuqmcc"/>
  <Default Extension="7+qxreaaaagsurbvama0sj8hd+fmucaaaaasuvork5cyii=" ContentType="image/7+qxreaaaagsurbvama0sj8hd+fmucaaaaasuvork5cyii="/>
  <Default Extension="rvoiewaaaazjrefuawat+daky2hkpaaaaabjru5erkjggg==" ContentType="image/rvoiewaaaazjrefuawat+daky2hkpaaaaabjru5erkjggg=="/>
  <Default Extension="hsbtgwaaaazjrefuawa4b5buztmmbaaaaabjru5erkjggg==" ContentType="image/hsbtgwaaaazjrefuawa4b5buztmmbaaaaabjru5erkjggg=="/>
  <Default Extension="4ozuqsaaaagsurbvama2x6oh0sn++4aaaaasuvork5cyii=" ContentType="image/4ozuqsaaaagsurbvama2x6oh0sn++4aaaaasuvork5cyii="/>
  <Default Extension="mv5lwgaaaazjrefuawcq2biax4litwaaaabjru5erkjggg==" ContentType="image/mv5lwgaaaazjrefuawcq2biax4litwaaaabjru5erkjggg=="/>
  <Default Extension="8iybymaaaagsurbvamaxa05aowyvpuaaaaasuvork5cyii=" ContentType="image/8iybymaaaagsurbvamaxa05aowyvpuaaaaasuvork5cyii="/>
  <Default Extension="guwhwaaaaazjrefuawbs8drqohfybgaaaabjru5erkjggg==" ContentType="image/guwhwaaaaazjrefuawbs8drqohfybgaaaabjru5erkjggg=="/>
  <Default Extension="ujaaaaaelftksuqmcc" ContentType="image/ujaaaaaelftksuqmcc"/>
  <Default Extension="tajjbaaaabkleqvqdafy6qirmhetjaaaaaelftksuqmcc" ContentType="image/tajjbaaaabkleqvqdafy6qirmhetjaaaaaelftksuqmcc"/>
  <Default Extension="g4dh1aaaabkleqvqdad3cnpbfgwsnaaaaaelftksuqmcc" ContentType="image/g4dh1aaaabkleqvqdad3cnpbfgwsnaaaaaelftksuqmcc"/>
  <Default Extension="+bx0xtaaaabkleqvqdamfkqf8om+l7aaaaaelftksuqmcc" ContentType="image/+bx0xtaaaabkleqvqdamfkqf8om+l7aaaaaelftksuqmcc"/>
  <Default Extension="9enamaaaaabkleqvqdabdbeosldoknaaaaaelftksuqmcc" ContentType="image/9enamaaaaabkleqvqdabdbeosldoknaaaaaelftksuqmcc"/>
  <Default Extension="4rbfagaaaazjrefuawddkbjr+9ejawaaaabjru5erkjggg==" ContentType="image/4rbfagaaaazjrefuawddkbjr+9ejawaaaabjru5erkjggg=="/>
  <Default Extension="gaaaazjrefuawbxuuugmpcokqaaaabjru5erkjggg==" ContentType="image/gaaaazjrefuawbxuuugmpcokqaaaabjru5erkjggg=="/>
  <Default Extension="47jkfwaaaazjrefuawbjs+e0pg1dhaaaaabjru5erkjggg==" ContentType="image/47jkfwaaaazjrefuawbjs+e0pg1dhaaaaabjru5erkjggg=="/>
  <Default Extension="ziswcaaaaazjrefuawddwbwzyuun3gaaaabjru5erkjggg==" ContentType="image/ziswcaaaaazjrefuawddwbwzyuun3gaaaabjru5erkjggg=="/>
  <Default Extension="saaaabsurbvp8fopjlaaaabkleqvqdafpycogit1c4aaaaaelftksuqmcc" ContentType="image/saaaabsurbvp8fopjlaaaabkleqvqdafpycogit1c4aaaaaelftksuqmcc"/>
  <Default Extension="aaaaaelftksuqmcc" ContentType="image/aaaaaelftksuqmcc"/>
  <Default Extension="qaieyaaaabkleqvqdanskr8yj63xpaaaaaelftksuqmcc" ContentType="image/qaieyaaaabkleqvqdanskr8yj63xpaaaaaelftksuqmcc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7556480" cy="9875520"/>
  <p:notesSz cx="9875520" cy="1755648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webp"/><Relationship Id="rId2" Type="http://schemas.openxmlformats.org/officeDocument/2006/relationships/image" Target="../media/image-1-2.+jcbnpaaaabkleqvqdaahaqohwmclcaaaaaelftksuqmcc"/><Relationship Id="rId3" Type="http://schemas.openxmlformats.org/officeDocument/2006/relationships/image" Target="../media/image-1-3.ud+anwaaaazjrefuawchdjo3bryl+qaaaabjru5erkjggg==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webp"/><Relationship Id="rId2" Type="http://schemas.openxmlformats.org/officeDocument/2006/relationships/image" Target="../media/image-10-2.guwhwaaaaazjrefuawbs8drqohfybgaaaabjru5erkjggg=="/><Relationship Id="rId3" Type="http://schemas.openxmlformats.org/officeDocument/2006/relationships/image" Target="../media/image-10-3.ujaaaaaelftksuqmcc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webp"/><Relationship Id="rId2" Type="http://schemas.openxmlformats.org/officeDocument/2006/relationships/image" Target="../media/image-11-2.n5aaaaabjru5erkjggg=="/><Relationship Id="rId3" Type="http://schemas.openxmlformats.org/officeDocument/2006/relationships/image" Target="../media/image-11-3.tajjbaaaabkleqvqdafy6qirmhetjaaaaaelftksuqmcc"/><Relationship Id="rId4" Type="http://schemas.openxmlformats.org/officeDocument/2006/relationships/image" Target="../media/image-11-4.g4dh1aaaabkleqvqdad3cnpbfgwsnaaaaaelftksuqmcc"/><Relationship Id="rId5" Type="http://schemas.openxmlformats.org/officeDocument/2006/relationships/image" Target="../media/image-11-5.+bx0xtaaaabkleqvqdamfkqf8om+l7aaaaaelftksuqmcc"/><Relationship Id="rId6" Type="http://schemas.openxmlformats.org/officeDocument/2006/relationships/image" Target="../media/image-11-6.9enamaaaaabkleqvqdabdbeosldoknaaaaaelftksuqmcc"/><Relationship Id="rId7" Type="http://schemas.openxmlformats.org/officeDocument/2006/relationships/image" Target="../media/image-11-7.4rbfagaaaazjrefuawddkbjr+9ejawaaaabjru5erkjggg==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webp"/><Relationship Id="rId2" Type="http://schemas.openxmlformats.org/officeDocument/2006/relationships/image" Target="../media/image-12-2.n5aaaaabjru5erkjggg=="/><Relationship Id="rId3" Type="http://schemas.openxmlformats.org/officeDocument/2006/relationships/image" Target="../media/image-12-3.gaaaazjrefuawbxuuugmpcokqaaaabjru5erkjggg=="/><Relationship Id="rId4" Type="http://schemas.openxmlformats.org/officeDocument/2006/relationships/image" Target="../media/image-12-4.47jkfwaaaazjrefuawbjs+e0pg1dhaaaaabjru5erkjggg=="/><Relationship Id="rId5" Type="http://schemas.openxmlformats.org/officeDocument/2006/relationships/image" Target="../media/image-12-5.ziswcaaaaazjrefuawddwbwzyuun3gaaaabjru5erkjggg=="/><Relationship Id="rId6" Type="http://schemas.openxmlformats.org/officeDocument/2006/relationships/image" Target="../media/image-12-6.saaaabsurbvp8fopjlaaaabkleqvqdafpycogit1c4aaaaaelftksuqmcc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webp"/><Relationship Id="rId2" Type="http://schemas.openxmlformats.org/officeDocument/2006/relationships/image" Target="../media/image-13-2.guwhwaaaaazjrefuawbs8drqohfybgaaaabjru5erkjggg==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webp"/><Relationship Id="rId2" Type="http://schemas.openxmlformats.org/officeDocument/2006/relationships/image" Target="../media/image-14-2.aaaaaelftksuqmcc"/><Relationship Id="rId3" Type="http://schemas.openxmlformats.org/officeDocument/2006/relationships/image" Target="../media/image-14-3.qaieyaaaabkleqvqdanskr8yj63xpaaaaaelftksuqmcc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webp"/><Relationship Id="rId2" Type="http://schemas.openxmlformats.org/officeDocument/2006/relationships/image" Target="../media/image-2-2.8+nqsvaaaabkleqvqdaj4tgghlnlqjaaaaaelftksuqmcc"/><Relationship Id="rId3" Type="http://schemas.openxmlformats.org/officeDocument/2006/relationships/image" Target="../media/image-2-3.8iaaakaaaabkleqvqdap3mp+5fty9zaaaaaelftksuqmcc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webp"/><Relationship Id="rId2" Type="http://schemas.openxmlformats.org/officeDocument/2006/relationships/image" Target="../media/image-3-2.zi5ebgaaaazjrefuawdb2ppr80apcwaaaabjru5erkjggg=="/><Relationship Id="rId3" Type="http://schemas.openxmlformats.org/officeDocument/2006/relationships/image" Target="../media/image-3-3.4leuhaaaabkleqvqdahcbtohj72t4aaaaaelftksuqmcc"/><Relationship Id="rId4" Type="http://schemas.openxmlformats.org/officeDocument/2006/relationships/image" Target="../media/image-3-4.+szkdhaaaabkleqvqdadfko5sugnb+aaaaaelftksuqmcc"/><Relationship Id="rId5" Type="http://schemas.openxmlformats.org/officeDocument/2006/relationships/image" Target="../media/image-3-5.fks0aaaagsurbvamazhtg6opw4n4aaaaasuvork5cyii=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webp"/><Relationship Id="rId2" Type="http://schemas.openxmlformats.org/officeDocument/2006/relationships/image" Target="../media/image-4-2.+w3h0jaaaabkleqvqdaozx4nmn9nqjaaaaaelftksuqmcc"/><Relationship Id="rId3" Type="http://schemas.openxmlformats.org/officeDocument/2006/relationships/image" Target="../media/image-4-3.xdfnc8aaaagsurbvamaxaeyuva4cumaaaaasuvork5cyii="/><Relationship Id="rId4" Type="http://schemas.openxmlformats.org/officeDocument/2006/relationships/image" Target="../media/image-4-4.nabr6waaaazjrefuawbu9hztbn9uywaaaabjru5erkjggg=="/><Relationship Id="rId5" Type="http://schemas.openxmlformats.org/officeDocument/2006/relationships/image" Target="../media/image-4-5.9dxqi7aaaabkleqvqdaedvfxtwvoooaaaaaelftksuqmcc"/><Relationship Id="rId6" Type="http://schemas.openxmlformats.org/officeDocument/2006/relationships/image" Target="../media/image-4-4.nabr6waaaazjrefuawbu9hztbn9uywaaaabjru5erkjggg=="/><Relationship Id="rId7" Type="http://schemas.openxmlformats.org/officeDocument/2006/relationships/image" Target="../media/image-4-5.9dxqi7aaaabkleqvqdaedvfxtwvoooaaaaaelftksuqmcc"/><Relationship Id="rId8" Type="http://schemas.openxmlformats.org/officeDocument/2006/relationships/image" Target="../media/image-4-4.nabr6waaaazjrefuawbu9hztbn9uywaaaabjru5erkjggg=="/><Relationship Id="rId9" Type="http://schemas.openxmlformats.org/officeDocument/2006/relationships/image" Target="../media/image-4-5.9dxqi7aaaabkleqvqdaedvfxtwvoooaaaaaelftksuqmcc"/><Relationship Id="rId10" Type="http://schemas.openxmlformats.org/officeDocument/2006/relationships/image" Target="../media/image-4-3.xdfnc8aaaagsurbvamaxaeyuva4cumaaaaasuvork5cyii="/><Relationship Id="rId11" Type="http://schemas.openxmlformats.org/officeDocument/2006/relationships/image" Target="../media/image-4-3.xdfnc8aaaagsurbvamaxaeyuva4cumaaaaasuvork5cyii=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webp"/><Relationship Id="rId2" Type="http://schemas.openxmlformats.org/officeDocument/2006/relationships/image" Target="../media/image-5-2.9qzaqeaaaagsurbvamaa7vbhowdsgyaaaaasuvork5cyii="/><Relationship Id="rId3" Type="http://schemas.openxmlformats.org/officeDocument/2006/relationships/image" Target="../media/image-5-3.8qeormaaaabkleqvqdad0kiuwsn+b9aaaaaelftksuqmcc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webp"/><Relationship Id="rId2" Type="http://schemas.openxmlformats.org/officeDocument/2006/relationships/image" Target="../media/image-6-2.n5aaaaabjru5erkjggg=="/><Relationship Id="rId3" Type="http://schemas.openxmlformats.org/officeDocument/2006/relationships/image" Target="../media/image-6-3.nv2hmgaaaazjrefuawbowcmwhhwlwaaaaabjru5erkjggg=="/><Relationship Id="rId4" Type="http://schemas.openxmlformats.org/officeDocument/2006/relationships/image" Target="../media/image-6-4.+2k3thaaaabkleqvqdae07aneg9go9aaaaaelftksuqmcc"/><Relationship Id="rId5" Type="http://schemas.openxmlformats.org/officeDocument/2006/relationships/image" Target="../media/image-6-5.+dsevoaaaabkleqvqdambqlctu7rpcaaaaaelftksuqmcc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webp"/><Relationship Id="rId2" Type="http://schemas.openxmlformats.org/officeDocument/2006/relationships/image" Target="../media/image-7-2.7+qxreaaaagsurbvama0sj8hd+fmucaaaaasuvork5cyii="/><Relationship Id="rId3" Type="http://schemas.openxmlformats.org/officeDocument/2006/relationships/image" Target="../media/image-7-3.rvoiewaaaazjrefuawat+daky2hkpaaaaabjru5erkjggg==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webp"/><Relationship Id="rId2" Type="http://schemas.openxmlformats.org/officeDocument/2006/relationships/image" Target="../media/image-8-2.n5aaaaabjru5erkjggg=="/><Relationship Id="rId3" Type="http://schemas.openxmlformats.org/officeDocument/2006/relationships/image" Target="../media/image-8-3.hsbtgwaaaazjrefuawa4b5buztmmbaaaaabjru5erkjggg=="/><Relationship Id="rId4" Type="http://schemas.openxmlformats.org/officeDocument/2006/relationships/image" Target="../media/image-8-4.4ozuqsaaaagsurbvama2x6oh0sn++4aaaaasuvork5cyii="/><Relationship Id="rId5" Type="http://schemas.openxmlformats.org/officeDocument/2006/relationships/image" Target="../media/image-8-5.mv5lwgaaaazjrefuawcq2biax4litwaaaabjru5erkjggg=="/><Relationship Id="rId6" Type="http://schemas.openxmlformats.org/officeDocument/2006/relationships/image" Target="../media/image-8-6.8iybymaaaagsurbvamaxa05aowyvpuaaaaasuvork5cyii=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webp"/><Relationship Id="rId2" Type="http://schemas.openxmlformats.org/officeDocument/2006/relationships/image" Target="../media/image-9-2.n5aaaaabjru5erkjggg==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title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B5gl610e+LfqdPekG5WQBNgEh2W9LDYyxphgDCYYLAOLAIEQQUIIgYWIIkhCJCEEEmgJQhI5CwzIYMDk5MUS2XhtMLBESUi6CjfMndTdp2r/3+numZ65M3MndPf0VP/q1neq6quvvvCrw/PYz6vT03/QI8fxbHnUfPygR62NH/To1Y3jo9bruFXavaGu91OZjx/4tifHD3z0mfGp/+Z148l7h3Ec5+NQZbxwG85VzOt0q9TpVeztqbVqf3oc1sdx/cw4/tt/eGZ874edqjkM58qjhgc4ffAjh3F7+aCLtNlet9V2e91BOP/gR5fd254YX/Wzpwq4qIfNUocd3Tf7Xb13HD/q/7h//JC3Pz1+yKPH88oH1/VBMLfG4QH/98qEie+A74DvgO+A74DvgO+A78AEvwP+370P8v8P9879373vgO+A74DvgO+A74DvgO+A74DvwFS+A30uto0Xq9yPdV0yP5LM7ssXf93b5Mht3VVN8upat64b11KdrKTrx7zyu0/k+H1rWVpqdVV90+37b8Lra8ntDz2dd//nh5PZLs+vvud/+FvrOX7vPPP1PvN5fZ2Gc2Wo812ege4JECBAgAABAgQIECBAgMAeCBiCAAECBAgQIECAAIGDJNASzQvW29X1VqnTbJ23Y7veZ6U7nac/59a8w7vUvMbV+mjzvMiy6s7WvtWiHbfqrvjYQsF5l/vunue7vmE9S92RLPXnksrKhbN99K5CxlauuP8D17CAFmvePPbzfPjHzbJye5LNqjrbnX0c89OvOJNuOJZxWF6M174T28vuDLxPejUNAgQIECBAgAABAgQIECBAYPoCVkiAAAECBAgQIHDgBPpKv7JRtqdtLQLLtu3C6223bsjpxlzHbj3v+s/P5N99yqGaxSzjuFLH3ZxrjdufrjGSlz7veM5snC6uFx91e3HcgY+xltHKDnS1j7sosG6t5leLXaS9Y2aHTubDHt/S36relX2oXqtU+Hvf3UNe9aunsr5+LsBPS+u7ur9VqrWdwBQFrIkAAQIECBAgQIAAAQIECBCYvoAVEiBAgAABAgdToE8q7NoM37I4tjCuYbTjVmnX+6C0RLTK0M2TfsyRO07k2d96LN1SCxJb2VhBnS1W1VbWSrtOd27+207PVZ531p46r2Kz4y7z04fz//335Bd/rE+/fls12uitpnPeL3/rxmKv6eZiZZEz1sS2HxcP1MdFRq/aqe71LtvbGmdp7/Wfvu9yHvF3aq39WlI+i/e2QVyVO7h3XX7z59YyrN2WvvqvPV39X8PGoG3gC8sOjq0rAgQI3FgBoxMgQIAAAQIECBAgQIAAAQLTF7BCAgQIEDjAAv3iF49pkWMLvLZLLCKx7RU3/rylpYtZjJmPZ/LM59+ah77NrHLCIS1kHer+hatozS9W1+ovX5rJVjnXcraSvPgr3pwMR6uyGdXh2gaoBy+9D9V1G/3SLaZwpxY5Hk669aQZ1kv8v55U73OprrOU9C0czg5vffXXZ6whfubHTmYcZovgdxH+1vdnYyJNvk2omm5MrE62ruvUToAAAQIEbloBEydAgAABAgQIECBAgAABAgSmL2CFBAgcdIFKwroyaKUOZ/cKySqMSytn627UyfnBWwt5M1vLR3xSn/f+0Fk2Auxc/da6beVqnqz2v/rKM/mj3z5S2eRy+osE5y1D3F6upvsD2Xao71rGRQj76Hdcz2Per95p1oqifSdbqdOd3MfqrPLdt/xN8v/+1nq6tPGSrobquq6Orczq2FfpYiNAgAABAgQITEbAQggQIECAAAECBAgQIECAAIHpC1ghgRLokxZytZJ9uLW0bp60ILqVmmHXn847/8OjedqzDmXxq83WpOovt1/f6iot3Oq8pvKtzzue2azYWl3Xgsp2sgvlCta1C6PufZft5YyzrK2fzv/1SRW8zsb6Ri7VPAp73HSuq53b16urMT/7H05lpX9onafGi40AAQIECBAgQIDApAUsjgABAgQIECBAgAABAgQIEJi+wNYKtyVsLYnbKnV762esdXpj9jGLPw3cnQtgh6HL0uHjefY3J8tHx4yzCgn7Ll03S9d1qc/0yQNKV3UP2FtlKw+40Sq2etlqMGRcW8+3POdMjt91a/qxwueM6SqU7scsxmtPtVJV2V5a3cXK9jZb51vttkZvx626SR8rSD9265gPetxy0rXwt47t19Vddm6r95QqY32Hhvra/OJPLmU+n9c7bJVjxnGrZPO8HdvwbRJbpV0rBAgQIECAAAECBAgQuKkETJYAAQIECBAgQIAAAQIEDpjABRljC7r2i0DNZVipFK5Kt96yu2TpRL706x+at/v7da+lphUc7v5sW0DY5W/+eCn/8YfurflUQFlVlRzW0HVenzffvo9m3CzH5fyrj1jNsdu2z2vcfrFj510/y+/9l7W89m/uTdfNHqTf+p5lqzxIU7cJECBAgAABAgQIECBAgMC+EzAhAgQIECBAgAABAgQOokCfswFXC7qyv7auQsAW9Fb8u7RyIv/uE5P3/Xd9utl60qdmfiipz+za1iXDctZPdHnRs08n6w+rkaquPu3XLzDW650Pydgfz8c++dYsXmXVVU12bavX93M/cibL4x2V4deX6AEDVYPFRNrxATenUWEVBAgQIECAAAECBAgQIECAwPQFrJAAAQIECBAgQODAClQC1oKuVvaLwbg5kXYcM9TUhq7PP3rMkXzmc44lswpiU6lhV/fHbrPtTh+q/wqdt4LIX/ixtfz331lLX/NoI7Vha/RFi3atXJtA197h0un8k/c6nLf7h3vzVbznDWt51S+v1atdqvd5qe/PpeqvbZ2eIrCfBMyFAAECBAgQIECAAAECBAgQmL6AFRIgQIAAAQIHW6BSt/0EULFqdyap1HfoT9VhnrE7nTve5p58yTf1WTq2muRwlaUq1bY+d3xfZL8tAKyQMKt5y18n3/Tlq1npa9yxzSdpI9cU04LgHR//gHTYmIeuSzeb598+sUuWTiVn/yJztzMK7UW10npb/FvSQ37xx8/k9Imj6foh3Q4N07pXCBAgcBMImCIBAgQIECBAgAABAgQIECAwfQErJECAAAEC6feXQSVy8yNJHTIuV9K6lMO33Z3nvuSWPPTtWpK3kixutmlXae2yk9uQhUhLdscKmddX8rVffHfW1yqZbPOpodos2u06TTsfuqSeapfKVQvM807v0uV9/02F6+fS381e6v1unl3zod7N4uvSXlQq0K8X9RPft56Mh9L+hwXtT1Bfc98eJECAAAECN5WAyRIgQIAAAQIECBAgQIAAAQLTF7BCAgQIbAjsQMq20dHOfI4Zlk5l6Feztrac9e6+fOHXPDTv+s+XK7RraV6Fdzsz0CV6aWNUUFh3xzN9fu6HV/Pf/+ttFU0eqprau0oQK+5tf7m4ruzXITCfr2esUPbDP75LtzzPWIH7uUB2kdheR+/bH62+umS+3uX3fyN502tuqUy4yziMGbuNd729tXMCBAgQIECAwOQELIgAAQIECBAgQIAAAQIECBCYvoAVEtgmsM8C4KRrv7QdV7J8+FQ++elH8/6PbeFvTbOr8HdYyu5ulRRW3NvGuOt1yYu//HiGYZZxXvX96apeW4SHdWK/HoGxy2w2y50PXcmHf+yRjOMs2fjpdR239nrnW6fXc6yxknlm3Up+4nta6Fxhc9aT+o4lZ6rnCojr006AAAECBAgQIEBgigLWRIAAAQIECBAgQIAAAQIECExf4MIV7lDKdmG313Y9pMvaWrK0MuZffPCZfOrnV/g761LVqdosMsI625W95YCL0iVD8qIvPpPuzEMrkJ4nfZWxwucWGta9cRzTDRulH+v2rkxoip0WVuEW4eLXt098xnqWjrZ1Vn1Xx6591HER2lZd7XV1fXvrY22WN/xl8lu/en99hZYqDE4dZ1WWr69vTxMgQIAAAQIECBAgQGD/CpgZAQIECBAgQIAAAQIECBxQgX5/rXvM8qEh//h9Tue533xnUpnrRvi7h7Os8PGnv281v/+qMevz9W0Dd3XeSh1u2n0fTLz92eVivPWOM/nAx278ae2uq4oHTO1idQ9o9OAV/ZBKevOff2Q1fbfx55+7rq/nuqT92jx1rCs7AQIECBAgQIAAAQIECBCYjoCVECBAgAABAgQIECBwkAVaErYv1j+fz7O2vpa3f+elfPE3HMns8A2Y1pi87o+TlzxvLX3mGRcB4QPn0Ve7LILDFh62EtvVCPSn8uEfN8stDyvITb52aOVsN3Xr7Pl1nLR/6/fM/ckrf2CtAt+V6qmN0kqdLt5hOx6QYpkECBAgQIAAAQIECBAgQIDA9AWskAABAgQIECBA4MAL7IMAeCPpW17u87Z/dzlf9e19bn9ovZduPekqucvG/ezWdrb7OhmSL/vsN2V9tdLnCn/79uvRy467FSRetpGb2wSGzDJWAPxxn34sqWOlstvubj+91q/muK2TMV3X5edfeSJnTi5lvj5uu+eUwMESsFoCBAgQIECAAAECBAgQIEBg+gJWSIAAAQIECBBoAteasrVnd6BUINedrpBuzG0Pf1O+/vu6vO3fG9PNKolNm9qRGqOrshf7er75uSfy139yJMPQxm/jzmvgsUrb2/WFpdUrVyrQVIes5vGffiS3PayeGmf10UzrsLVvcW9dX9WxPXy8nmgj1aHGytDnZ39kzDBfqu9Z94DSWikECBCYuIDlESBAgAABAgQIECBAgAABAtMXsEICBAgQIHBWoKWsZy/2/qRLhqNZOfbWPP/bH563/Yc1g66FeHVc7HV/cdzFjzbEOOT/+ek+P/F99yZj+zPBm+O1e5unG4dWsVU2anxejUCXw0dnedynVci+xThuf99X09fF2rZOb6kb7WvdQuClvPqXT+XP/tdbqq5LV592AgQIECBwsASslgABAgQIECBAgAABAgQIEJi+gBUSIEDgfIGWlJ1fs0dXfd9lPl/LeOh1+Ypvuz3v/O7rNXL7xW0d9nKv/PENf9HnG790Pf3ao2rkzV+ljhUXtnKp2LDda6WesF+hQLeWD/u4ee54m7X0i195l3F7tN7B4i99t2O7vq7SvtIt/O0zX53lZ394TD/cmX7s600OZ3tur66VsxVOCBAgQIAAAQJTE7AeAgQIECBAgAABAgQIECBAYPoCVkjgIgL9Rep2tarrNkK/tbW1rBw5nRd81yPy7u+/nLRf3o5Luzr22c5b0NhKVazdn3zdM4/nnjcvp5ttVlZUmLMltusRWKSs5dpee38iT/j3R9N1y9Vjq9g61uWO7DVOzlRPa/V9Sv76z+b5zV9azbB2pOq29nMh8FaNIwECBAgQIECAAIGpCVgPAQIECBAgQIAAAQIECBAgMH2BS61wTwPgrmV+GTOvULA/8pZ8+UuP5d3/ZYWAbRattB/fpq8WfYbN46Umfl31Yz3dyjDkJV99Mn/8B31mY5++O5l+YurIYwAAEABJREFU808SDzXXVpI6OVtybmt/qrqVczXOLiLQDIduPUN/PB/95KXc+fDm2Rq2Y5Xaz/Je7Lw1vYYyX1/LT37PqXTD0fSZZaz3ulXm43D2+hq69ggBAgQIECBAgAABAgT2s4C5ESBAgAABAgQIECBAgMABF2ix654RVAaXYd7l0NFTed5LH573/JBZFuFfzt9aNttqto7tfOfKPFtj/ubPzPPTrziV9dNHNuoqLNw4yQVbSyYvqLqpLm/kZOstjitZOXIyn/AZt6ay2F2ezOlkOJR737ycX/2Z1WRcqtfd1Zg1j/pMXW2U2AgQIECAAAECBAgQIECAwMQELIcAAQIECBAgQIAAAQJJv5cI4zikO/SGfOVLVvLPPrhLulNVKpir05bL1VmG7PI2VuhcQ7z+z4c873PuzXj6oRmHvoYf0419BYZ1vx2rJmdLbNcj0K3mwz7mUG57RPvzzNnlrULmccwrvvVETty9sviCtx9qd2NX77ersVtJFr9MrqsDsVskAQIECBAgQIAAAQIECBAgMH0BKyRAgAABAgQIECCwKVCJ5+bZLh1a6JuMacdDR0/na17+8PzTD6qQtT9dIy4lG38Xulq0VtmlbTyv3xNvSZ75KffnzP13JrP7awrzGr/L2M1TKWGV1NbVhKrUmf16BMp+5W/zhKfdWc6HrqejK3i23leF98ff3OXnf2I1S8v1Puupyn7r3bbXWffrOpuHdqoQmLqA9REgQIAAAQIECBAgQIAAAQLTF7BCAgQIECBAgMB2gV0OgMfMlioA7NZy5JYz+YqXL+ef/usW/o41hxYG1nmdtb3VtOPulPXqtso4ZFhNvuoZp/O3f9XGbv827JGcG7tf/DK0Gtt3RKBk+1P5hE9/SO58RHXYFX4ddmWvoRYvssLdn/mR0zl1sssw3FLvsyq2Ddh++bvt0ikBAgSmLGBtBAgQIECAAAECBAgQIECAwPQFrJAAAQIECDxAYAcC4Ja8PaDfzYoua6tjbn/IWl7w3YfymPdfSWatfSvdok07GxZnu/TRBhiXq/M2ypjvfvE9+a+/el8yHM7WL0Fbk6EbKyyMbUcFxjz8UUOe8LTbsvFv/9b7X6S0TXyr7OiAWT+R/PgPvCmZH8uwPss4bLzX9vaFvztrrTcCBAgQ2M8C5kaAAAECBAgQIECAAAECBAhMX8AKCRAgcHGB6wyAt0K8dtwYYBG01enQgr4Ke9/2783zbf/plrzLP58lfbvb1Z0+QzbKWG3bfp0TaV1cvHRV3QYZVvJLPzbPK156Moe6h2fWzTLrx3Rdn67vk9YutusXGBdd9H295241j3vqeg7dXlWz9u5badDbS93bqX1M/vMrzuTeNzw8mS+l3mq6NlTrf+vYzhUCBAgQIECAwJQFrI0AAQIECBAgQIAAAQIECBCYvoAVEriMQMvILnP7Km5V+LbRukK+Ctv6Cvze/h37fMP3H87D3q7q+nZ38VEBcDs/V6r54mLruLi45o8aa/FsO7ZJnU4q6P2fv7ea53/BiWT10XW9Vi3mVdr9zUM7vbDULfvVCGwBJsMwzyMeeSgf8fg7k249SStdHXd6b++5+mxD1+kPv3SWtTNLGccxXV/vuBs3bm4eFl++rfO6YydAgAABAgQIECAwJQFrIUCAAAECBAgQIECAAAECBKYv8GAr3EhkH6zVZe9X6pYqQ1ehX5exvzvd0lre9b2P51t/KnnYO9TD/fnDtBiw1WyVdl2t0o6trp1fW6l55M31aDvWIS10PJzX/3mXr/j0pJ/flnR1b5zVPCsFrMH6SgTrsPi16MWOsV2FQFdtu/o2dOlWTuYpX7aWpaNVlaX6aH/+uavjLuz1SmvQ/MfvPp633lVjzoZ6n0N9n+pYQXA/pq4vXnZhNrokQIAAAQIECBAgQIDAjRAwJgECBAgQIECAAAECBAgQWAi0zHNxcvUflaplvvHYWAFfhb5ZOlXXS/lXH3EqX/e9d2b5ltN1vZd7W87DasAhlfBWWc7xtyTP/OT7c/ddNcdhVvfa3tVHa1uHSe97v7hxKNf+ZN7+763m/R97KJXCZte3bp55ffV++GWrGdbrHbevZht0bO+5lXahECBAgAABAgQIECBAgACBqQpYFwECBAgQIECAAAECBM4JVFp37uLqzlqwtlyPVBez+9P3FbxlPZ/6+UfzJd94e2aH5pktHc55P73sqnntm4c627ZvhXbbqq7+tILf9tBQYW/NZfXUmOc9/f684a+OZBiHjFlLN4yL0o99uirZk4QyB2Abz66xXzqdL/jq9qefq2rbyz7bop1slWpyXXt7h1V+5kdO5+7X15jjLF3XV5dt4O2lqg7abr0ECBAgQIAAAQIECBAgQIDA9AWskAABAgQIECBAgMAFAi0pu6DqQS4Xv6rcajNk6NYz9KfSrRzPc7/tcJ7wjArgZu3+4qOdXFlpWd2VtbxIq/XNuraceVJ9rZ3q81WftZ7f/pVDWVs7k2TM2H6p3G7WlX0HBRbfiZboJmfW1/Ne/3qWf/BP+szrVVx0lHo/i9fQjhdtcDWVNe5alx962XrW5qfbW66Hd6Tj6sdO4OYVMHMCBAgQIECAAAECBAgQIEBg+gJWSIAAAQIECBC4mEBLTC9Wf/m69u/9dkPGfshstpK3efShvOynbs/7/Js+XX8lwe9Y/W+Ujc+6rL2db/6Gt66udG/hb3uqjnVYP73Ust581wvW86pfGDNbWsry8qH09d9skQu2jy5dDdbKlY6i3UUEWvBb34WNO12Guj5y68l81pfenn45ZX+qbg2bJYvMt9izVdPOc11b9TAO+YnvPZO33jVP3x2p3voq3QWlLu0ECBA4OAJWSoAAAQIECBAgQIAAAQIECExfwAoJECBAgMAlBVpadsmbD7xRgVuqzE4n3emM45h3e6+1fNOP3ZZH/r0hQ7+WB9/q+dbH2YZDXQ2LULDdOVt9RSfr1arFiS3wq/P+eJaWu/zAN67nFS9fq0CwUsjqPRU9dlVyduvOnjm5HoF6Y7Wnm2fxb/92Qz7207s84h2rz75Kmn97P+dKa95Ku9uO7U47tuurLhU4r5+Y5Ye+/S0Z5jVgt7b5ltv73SpX3asHCBAgQIDATSxg6gQIECBAgAABAgQIECBAgMD0BayQAAEClxeo1OzyDc6/21XQ18pyBW3L+fjPmOfrfng5D33bZOVQl1m/ksXPb+vz8nsL5zZatLOrnMTGg4vPpfpsT7e/NbyccfWW/Mi3Hc/3v7jm0x2rXLL1Xk1q77o+XdelPhel3VmUSh/9EjjXti0A26MNMbnjUa/NJ/37W7P4efUi0p8lpb1R6vQSez19iTuXrm7/44N292d+aJ57Xv/QeteHsviF99jXV7C+o9korY1CgAABAgQIEDgQAhZJgAABAgQIECBAgAABAgQITF/ACglcgUClZZdrdS6aGxe/pK3rfsidD1/Pl33zLE/+osOV7XVJt5rk/greWnd1XVdXu1/sqYvVZREstt+Nbo4wthB4LZnP8tu/MuS7Xriesa/59BUKVwddBZB1yIVbrWSxogvrXV+lQMNt76A/kad90aOyfGvJjq3yyr8LrfXVjVpj1AMn7hvyQy8/k/XV9n1YTto8uo17ddtOgAABAgQIECBA4MAIWCgBAgQIECBAgAABAgQIECAwfYErXWFL6S7RtgVp40bcWoHeMM4z74/nXd7jVL75xw7lfR87S5YraB2r3VjhW25JrijJa43qmUXjdt4nmyHtxlm72ihd3Tl/b0Hf3VVVz7dxcyLjfMz8zK35rZ+f58s+43Tma7dmWF+pcLfLWGF1hnqm9rHatzLUne2llpZWqlP7NQgM9ZKGCtv/j/e6Px/wUe17UO6trvqqt1SfW3ufsd5zu6rb7bAo7Z1vv15UXu5jaDdPpeu6/Oz3r+Ytb0xWllbS1X9ppV5mm1O2trpOK1vXjgQIECBAgAABAgQIEJiWgNUQIECAAAECBAgQIECAAIHzBFr+dl7FuYuuTut2C8/qdOnwyTz+qbO88AeP5m3eaZHCJd16NrauDq3UYdf3O2qEWTb+zHCXrqb4h7855Ks+p8Lf+TwbW4WQdTJW2di7jcOB+dzLhdZ3Yektefqz3iaVsS8G3nLfOi4q6+PC66q6yr166E8nw9Hce1fyAy+9O1n8jw+qm67u1cFOgAABAgQIECBAgAABAgQOjoCVEiBAgAABAgQIECBA4IECFZ9eOjjb+MXsqTz87d+S53/HsTzl2bdk5ViFqbN6bGk1mR+tHuu6Pq9ur+ev7oHN1vXc4t94rdAxfcbVo/mdX17Lc556KqeOH824fku1u5b51GP2axAY0y0dz0d+0lLe6d2Svv0AuHqpt1Rvp67rfKizsUqd7tC+XO95yI982/05fc9D04+zdPWd6MaujueGaL8CbuVczQE6s1QCBAgQIECAAAECBAgQIEBg+gJWSIAAAQIECBAgQOASApXVzZMKz7but9OhLoYMGWen8j4fuprv+fmH5t0/4ETVrqUSt2pfp2n/9m4du81Sh93b2xyr9/YT0+5U0p2u8Df57V9bzXM+fTXrp48lLe1b/FvEY2y7LbBhPGbMHQ9fy9Oe/ZAsMt7u8uM+yO3LPHzul+bD+pA3va7LT/3w8cznG/XtO9tm1I7tr0Cn5nW2s67utHK2wgmBaQtYHQECBAgQIECAAAECBAgQIDB9ASskQIAAAQIECFxOoE9XcW8rlZ4NGSpUG1OnufUR9+QLX3A4X/kdt+fQ7dXFeFvlau0nnhXj9XXdEr9ZO+5yqfwu2QqAa+zhaM1jJa/+5dV8xWeuZb52NMM4pFuq0rVQutrs8pQOevdDN898SGaH1/O0L7l98We4k+MXZWlflW7zTju2683LKzy0kLcGSx3r0PfLefk3vClnTjyk3nlf39jqtX1hW291HFJfmBb4tu90K61eIUCAwMEQsEoCBAgQIECAAAECBAgQIEBg+gJWSIAAAQIEHlSgz1ihaVfhWrdWjWcZ+vvzPh9+Oi/7yYfmQ55QCW/tG7+qrKCt9mq0h3ub1+kar0K9+kxfCWDN4dU/l3zVZ99bIeChVrtZWpu6uXnlsEsC7ZfWw3KWVpL/8z3X8wEftVxBbL2nVEUL6nd02NZvvfO02Hie9Cfy13+c/MZP3ZEMh5KxSn05F1PqknZMC39bCHxe2dFJ6YwAAQIECOxDAVMiQIAAAQIECBAgQIAAAQIEpi9ghQQIELgygX7o1zNUiLY6nMqtD7kvz3rxcr78JUfyiL9THbRMtQ6Lva/PCtnqc+/2Fk6PhzMOhzK2P+889vnNn17Psz/jjVk//vD07f7mbGa1hq7r0nUbZbPaYUcFxgyz9YxdC1vX8gVfcyyZnSjzFtTOaqT2hWmlTi/cL1F9YbPzr5fqsn3xKvxtAfP6sXzzlx/PmVNJV1XdepdLb+3eVrl0K3cIECBAgAABAje9gAUQIECAAAECBAgQIGLVTJkAABAASURBVECAAAEC0xewQgJXIVDpWoV3s/vyIY/r8j0/f1s+6GOPpGtZ3g3LzrYlhW0OtZiubxH1Sn70pWfyZU87nqXuzmR2Jt3sdLqMVapR7V0V++4KdP1aWuj7mV86yyPeocYaKgROC2qHutj64tTpZfZu897WcfPy4odFyL+aVOr8Gz+zlt//zT5L/UrS1/e2y+W3eubyDdwlQIAAAQIECBAgcHMLmD0BAgQIECBAgAABAgQIECAwfYGrXWH/6He8P8//9jvyJd94a25/VD0+bpY6XGxvt1vUd7F711/Xej9e3dRxMUj7mefxjKt9fujFq/mO5yfdeHvW1w5XILhcpYLA9nd/q+1Yj6SOXZV2vlXqidh2RmCoqH0cVvKO7zLPY59YYW8LYPvWdwuA633U/XZ10dLabt5op+2xdtysuvShvdfx1qzen7zsa6vZcKQ+6tWn3Uj6Oi5KXW4cu/QV/C5KbAQIECBAgAABAgQIEJisgIURIECAAAECBAgQIECAAIGLCvTf80tvk/f4oArzlipB66pNHS6X47Xb1WqX9prAeFvSQt06zXxW4e+tefnXns73/N8ns7a6vjFuBXxZTLI1ukjZur845gBtu7vUrhtz6OipPPNrbsvSoRprqHJ2b+/h7MXOnbRua5yf/uEzeePrhnRdq0g2PnOJ7fJ3L/GQagIECBAgQIAAAQIECBAgcJMImCYBAgQIECBAgAABAgQuLdD3h9aT9nPMrUitO79xC3yHqtoqdbrLe43YBuvWs3Y6ee5TT+QVLzuR+Znb0y/VXC8xemWT593pq5vFss6rdXEtAuM4puWuXT/Px37akbzju51JZvUuumvp7eqeGeu78NbXJ9//fw8Z1y/2RqtBqlz4BWjhfytXN9zN3drsCRAgQIAAAQIECBAgQIAAgekLWCEBAgQIECBAgACBBxGoRG1WTSrQq8C1TpIW6rWSjW3cOJz3ue32efXXdtFGqADv7MPVe03p/jcv5UuffDL/9RdnGc48JKkwrxtvrVbV/sKwr2rtuyfQwt8xY97x7y3nE542y9Li57+Vzm99Z3Z86HrHm322Xx1/x4uO5/h9Z+qr2f7UdLd558LDuWcuvOOawEEQsEYCBAgQIECAAAECBAgQIEBg+gJWSIAAAQIECBC4EoE+FaxmbH/Pt7LgzWxtaL+oTAvUxsWPg+vOecfNZlfS/4O0aWOcqTbznB0y6/nbP0+e9hHH89u/upaMK1leSbr2k96KAOssqWP7K9FDsnisHdsy6nKxt/kuTnzsgEB7R+s5dOzePPMbxizfMlaf8ypLVXZjb2+z3nt7szXUn/+PMb/0k2O68fBisFl9znbuC1i92QkQIHDTC1gAAQIECBAgQIAAAQIECBAgMH0BKyRAgAABAlcscC4rHTdOW/g7Vvg2bnaxdb15ubOHltougr3NMLGyv//528m//7jX5A1/s5Kl7vaktWmBXyuL0c+epHLgjRLb7gjUt6CrMLab5+OefEve+Z80+3pJi8GW63PjO1MnO7S3vqtU6L9475UzP+8L/6q+A0vV/6H0fRu/Thf79vNFhQ8CBAgQIHAABSyZAAECBAgQIECAAAECBAgQmL6AFRIgQODqBC6a4HXpF9lqNreKATfPdvjQVc/dvcnQZVgb83M/sppnPvH+3H/XIzLO5+m61aSrQDBjWtNcxdbat3IVj2h6VmA8ezb0J/PO75o8/rMq8B3W0/L4jZu7EcD2yTirUiPUd+Jnf+hkXve/3i7j2qy+kUO6rKerYTdKn66vdnYCBAgQIECAwEEVsG4CBAgQIECAAAECBAgQIEBg+gJWSOAaBB4QoVW+9oBuLlb3gEZXVDFUq1bqsNhbz7cmVfXS563lRV9yOmunbqmQr6bVn6oWdWyJY5XWMudyybpn3x2BehmZF/VYpcvKykq+8GuOZOlIq1+8hd0ZdqvXetft9P43J9//LesZ1vsK/w8lXfs+1Bz2YAqxESBAgAABAgQIENjnAqZHgAABAgQIECBAgAABAgQITF/gWldY6Vo92kK1VhanG1VJq+jS13/tMzu2zaun9Sob+5n7+nzhp9yVn/iuChznKxmGPvP5LP1wR/qujjWPPhtbO/YXhMDtutVvtDj32XLEVs7VOHtwgSGZ3Z2hK+Qq/cqYJ/z7Lu/4rvVk12dsv86t06FbZPYVENfFTu01ZOtwrON8bS3f+02n8qbX3lrh7yw1cMb50Yz13RirQe3ZOFbj+n7kbMm5reZfD5+7dkaAAAECBAgQIECAAIFpCFgFAQIECBAgQIAAAQIECBC4rMDFstPLPnB9N7eGGzOcSf76f475lA+5O7/7q0eT4VAyLlf3lS4uktuttlV14d5yv1a3dWznB7rs1OLLfn5HvYeVjP29+d8fczIf/1lH0y0VdO0bo1SbjZNd+BzT9UP+9A9m+ckfOJ35cLLGGKu0vY174Xei3Wv1rbQ2CgECBAgQIECAAAECBAgQmLKAtREgQIAAAQIECBAgQODBBS5M1BZPdLlodXZia7/izNpyfvWn1vOUj/qrvPmvj2WpOu6zmn7efu1ZFxfZu5b1bavv63r3ZrltoAN12oLUehvdWpaPnMqXvPCW9HWZFsjP5slsNV3XZVb/9fUd6apkR7cua/f1+ebnDunWb89yf+iC3ruN68WXoZ23slF1oD8tngABAgQIECBAgAABAgQIEJi+gBUSIECAAAECBAgQuEKB/grbXWWzSmcv9kRVn7l/lm941vG88IvXsn7/O2Rs4eLYUsZZssjz6qP22PZIYDhvnKHeUWb35ku//hF5xDucuzWmAuBxpSp2+uW08Tf/JHiN/SPffjp//N9qrPoydC3lrxEvvu/0PC4+iloC+13A/AgQIECAAAECBAgQIECAAIHpC1ghAQIECBAgQOBqBHYhAN4K9OpYgV5acJhTGSrju+svk8/6d8l//L5kOH0oSxnTd7OK+lbStSC4q+s2+3pu69+ZHeq6lXa7Thf7Lkx60e/B+yjo2X217BIu4KHeRLd0Iu/34X3e97HLSbeatBC2Spd6R112eKvxU1+MDPVNWM9df5388EuTpaX2y98abOtPgu/wqLojQIDARAQsgwABAgQIECBAgAABAgQIEJi+gBUSIECAAIGrFuiv+onLPtACvY1fb6YFe92Jal11w+H8xn9ay5Me+6b85Z+t5tDKsapPusr4stjaSSvtotq3QyutqpV2ruy8wFivf/3Oc/12Qx7xd+/NF33dQ5K6lYroz93crbMKmdsvwIdZnv9Fb8zqqfZr8N0aS78ECBAgQGAqAtZBgAABAgQIECBAgAABAgQITF/ACgkQIHBtAv21PXapp7q6MasyZBy6jOvHcvKtS3nB553IVz19Pafufvjil77Det0fx4xVusp7W6mH6l77vLLSnmnlylprdVGBBthVYN+dylCHlSP35su/5ZFZPpyMWa330y1+m1tv66KPLyrr/VXjxenVf7TvS59hvc/P/dCZ/PffbP/DgI0AeKjOWtd1sBMgQIAAAQIECGwXcE6AAAECBAgQIECAAAECBAhMX8AKCVyHwA4EwBdEdUPrcr3C3OX88e8NedpH352ffsV6MhxJWt6Xtj1ItHe2XWur7KrAUIH9eDTz7v489Ytuyd9/t2SetaT9+eV5V6+slZ2cwda7b8exQuZZ3vz65CXPm6fvu/MGai3Oq3BBgAABAgQIECBA4IALWD4BAgQIECBAgAABAgQIECAwfYHrXWFLa6+zjxbaVWDYcuB5dTWOWTt5JN/1NWv5nMfN89o/uyUrS7em6+bpKlrsuj5dlWq52Md6vJV20Y6tm3a+VfpKAfuti23H1raVbVVOr1pgzDA7k7Ffz/s/NvmIT13OWP91lQkP3Vj3hnSL/y72BjYH6+rYSh0efK+XmZOpIappfWcqaO6GQ3npV53M6fuPVPLcfgFct6+4v+rGToAAAQIECBAgQIAAgYMhYJUECBAgQIAAAQIECBAgQOCKBC6T7F3B8y3PW6Swldh1w+KBv/mz5HMffzrf/9J7KsnrMy7uL25d+cei32rejnWwX0rgeuu7dOOhvP07D/n859+S9fXWX9X17WtR+BUCt5qdK9VnC4C708mwUmUpv/aT8/z6z3bJWGP27f7OjaYnAgQIECBAgAABAgQIECAwDQGrIECAAAECBAgQIECAwJULVOp25Y0f0LJyu2FYq/BuOWMdfuLbT+fJH3J3/uS/rWY5xzIO8/TtF6SLXK8a13nL+FrJBdtWTtxX/fZSl/YdFVi8jM0exywfe2u+8AVLueVhydLh0+m6Md22/zYb7tChr+/Kw6scSiXPuff1fb71K9eyVF+IPvVdGbrUabsV2xUIaEKAAAECBAgQIECAAAECBAhMX8AKCRAgQIAAAQIECFylQCVyV/LEeMlGfbec1/1J8jmPW81LnjemW39IusySRfS7VMduo7SEd6xT+w0UaC/gXBn7k/msZ92ad/ln9Z4q+E3F9qm3l93c2jj1XRiHMd/6vNO55y31/Vg/mvSnshi6q0OVdt61Y2wECFxMQB0BAgQIECBAgAABAgQIECAwfQErJECAAAECBAhci0D/oA+1vDCnk/YXnhfn83pkzLCarN+fvPSr7s+TH/um/NHvHa7MbqwyTzc/UseVdO3f+m1/2rdKX6Ffn5botZLFrzxbFhjbHgsMGbp5snQqH/jRQz78CctZ/Ju89X5Swf1Ywf2uTqiN0yW/8sp5fuWn5hnnhxbDZ7hl8Z1IhjoO6ceNYxZ3x12dks4JECBwkwmYLgECBAgQIECAAAECBAgQIDB9ASskQIAAAQLXLNBf/skK3rqT1aSaVWhXye7G+bzL/3h18mmPvTeveNmYMyceknTri3i3HbPY6pnF0cf+Emjvpc87/m9dvuD5t6XlvS2TbXOst72IW9v57pQxa/PTueuvkm949vGMQ4XPWwO1wbfOu2HrrI7txlapSzsBAgQIEDjQAhZPgAABAgQIECBAgAABAgQITF/ACgkQIHB9Ai0NvEwPXTIcTcZD1Wa9jrO86a+7fO3nHc/nfsLdee2fHstSV6Uf049L6ebVdmht67l64gF7JY3tV7+tbN1r561ceN3qWtmqd9wJgXovfZc7H3U6X/2dh7N0ZJ6N1D5pxxaz5uzWvhqtnK3YgZMuy+PhPP+Zb82Z43dU9rxSpUbtqmz2XjOs79lOj7vZuQMBAgQIECBA4GYWMHcCBAgQIECAAAECBAgQIEBg+gJWSGAHBB48adtI5DKsLeVHX3oyn/bYt+QXXzmk/cnepIK7brWyw0WjpF/bKK1+Byani+sVqPezeBft2Poa0y2dyhe/4Ege9ui67qps2y+4rPe67eZOnNbX5j9+z1r+8LfGpL43Y/tT1LERIECAAAECBAgQIPBgAu4TIECAAAECBAgQIECAAAEC0xfYqRX2Z/PByuQW5/PW9Xp9jJmvVqBb17/9i/MzJBliAAAQAElEQVR86gffm5c/v8+Jt9yWbn4ss/qvH2fph5VkqG4q3BuHWRal+hrHeVqpOxu/8qwe040Zu+4ipd3cKGOlkNvLRq3Pqxeol5B6KRW0pjtT7yKZz96ST3vmLI/5gD5dX+9iPku9nDrf6L2rQ78ofaveuQC4TaX6fe2fJt/xorXMxtuScSn9on5sX4u6Hmu2VcZ2Oi7mO9Z5FrNoM2slNgIECBAgQIAAAQIECBw0AeslQIAAAQIECBAgQIAAAQJXJdDyvvMfmJ1OhqWMlQHf9ZrlfMknn8kzP/VE/vpPK7DL4WrbHtkK49qxlape7NvPFxX1sUjx6rh9b+22yvZ651cmcCWtNn37U8lY762/P+/3IUfyMU+t86wmFdZfSS/X36bef+3z+lo997PvyumT7X8kcKW9bq5hEQJf6TPaESBAgAABAgQIECBAgACBqQhYBwECBAgQIECAAAECBK5eoKW5556qoC4V8t7/5uRbnnN/Pulf/01+97+sZnm4PctVP87X04/donR17Fr7OqaVXLh1VbFV2mlrXEf7Hgr0ma/ennTzvOs/TZ7zzbcksyHJSh3PpJtVOJxdfi9Dl2Et+Y6vPZ2/+O+3Z1zvF7/ubd+jmsjGr3/bydlS7ReBb3e2xskFAi4JECBAgAABAgQIECBAgACB6QtYIQECBAgQIECAAIFrFDgXAFcOeN9bx/zQN5zIEz7gjfmp7z+c9dOPSOZHktl6BXWzjLN7Ki4cM1RA1zLfVi4/bnf52+7ugkC9yHpLWx33S8nb/v2Tefa33JpK8pOhz8btejdDvdt6l1ttd+Y4bOum5tKN+aPfX82Pf8+ZHFo5VPdq3Prc2tt3qJWt643j+W026nwSINAEFAIECBAgQIAAAQIECBAgQGD6AlZIgAABAgQIELgegUUauHpyzCu/65486V/fm+/+hpWcvPttKvhdzmyswG7s07XQsIK8fv3OjO1fh618bmiljVz12SrtehEo1s3FcVHhY08FKnTNPEP5D/W2lg7fny/7pmN5yNuN6ZdW015f3aoZzTbO6+yB+/DAqqutadPIet7y2i5f9hlrGVZvz3yezDb/y2ISXbI4VibdTrOx9RsHnwQIECBwvoArAgQIECBAgAABAgQIECBAYPoCVkiAAAECBK5boP/PP3QmT/qwv803PWcld7/xWGW5y5XGbfTbMrluEdB1GxWL9PDs7bRbZ4PgbN+22m+vc74nAu3f9p3XO+xPJv2pPO9lt+Yd3qXC3sXPbNu//1uz6KpUENs+L11aCNzKpVtc/E57poLmbi1ZXc5Xft7f5L63LqX9Geqx3Urb2gQ2SqtqpdUqBAgQIECAwKUE1BMgQIAAAQIECBAgQIAAAQLTF7BCAgQI7IxA/43PWs1df/7oLPVH0i2daplu+srm2q8w+66rQDhnSxZbq+sqBd4si7qLfLTAsZWL3FK1WwJjhtl6Wig/H1fzSZ8/5N0/cEy33ALZGnOssqt7G2C9RqhvT4W/P/gtJ/P//tdbMq4vpx/HVO257037brRSrS+2n/ej8os1UEeAAAECBAgQOCgC1kmAAAECBAgQIECAAAECBAhMX8AKCeygQD+u3ZZxEftWoDu/baPrceNwRZ9X0/aKOtToygUafivnnuj6tWT5RD7qU5JP+uxbs3i1LXrtKpitV5wd3zbHb4cKeZMaZ1jKH7zqdH7gW8+kG4+k6+c16ixZzKGdx0aAAAECBAgQIECAwBUIaEKAAAECBAgQIECAAAECBAhMX2CnV9gvAsIK7roqfUXB7c/01mnGbtws53602QZvbaqmIsX2i85WUuftzgWlnq/074JKlzsn0BLXFqZWab+krTLUm+iynMe835jP/oo7Nl9MX0MuVZlVudK9PbNVLvfMWDfvb1+HjVLh77h+LMffnDz/c1ezfvLOzHI4/bg1duuzy+J7sfn9aDWt5IKtllPfvwsqXRIgQIAAAQIECBAgQODgCFgpAQIECBAgQIAAAQIECBC4JoF+HCrobTneNT3uob0VuHC0FqZWADw7kXRD0p/MO/3v9+erX3pLMqvrbN+67Rc7dF59jree66vrM47zPPfpb81b7zq8LcCtdotW7djK4sIHAQIECBAgQIAAAQIECBAgcFEBlQQIECBAgAABAgQIELh2gb79+rKVs11s/jLz7PVFTs5rf5H7qvZCoAWp7U1Uej9U2Lre55F/ZzXP+647snxr1aXutcNuTmV7/+18fSmv+Na1/OH/06evILi/MIPezbkchL6tkQABAgQIECBAgAABAgQIEJi+gBUSIECAAAECBAgQuE6BSgmvsweP77HA9lS1yzgeyTDOcuwR9+VFP3hHHvq2bTonkxbk9+vZ1a1l0N08i3/bt6b1e7+xnu984XoNfVsyHElmp5O0ZLiVOrUTIHDNAh4kQIAAAQIECBAgQIAAAQIEpi9ghQQIECBAgACBnRAQAO+E4p71UUHq7HiNNmRIhb+LMqQ/fFde9P235mFvX2Fs3UkOV5uxym6/3jbGUBnvLG94TfJ1X1jjDSsV+a4nLRgel1I3t5U6tRMgQIDA1QpoT4AAAQIECBAgQIAAAQIECExfwAoJECBAgMCOCVRit2N96WjXBbpk7Y6zo4wVtXaH35yv++6H5Z3/cZfZ0tbrrHbZi63GGZeTYcxzP/uNefMb2phV1w6Lsv18UeGDAAECBAgQuCoBjQkQIECAAAECBAgQIECAAIHpC1ghAQIEdlZgKzHc2V71tgsC7de2lbXO5hn60xnrclh+U577rbfl3d6ny9h+iDvsfeA6P5N89TPuyZ//wcPSd2u17jaH7aWq7AQIECBAgAABAlcv4AkCBAgQIECAAAECBAgQIEBg+gJWSGAXBATAu4C6s11W0ju2QLX9eefqeZgl45HMDp3J533FQ/LeH7SSVFW6utf+7PLiT0DX+S7v4yKBTn7y+9byaz9Vc8yYYVzdHHUxmTpvxzrYCRAgQIAAAQIECBC4KgGNCRAgQIAAAQIECBAgQIAAgekL7NYKBcC7Jbsj/Vaw2p2pwLc6q3B36IYsVd6b2al80jO6/NtPXEq31KXrxnT9sDgmu/xKx5pLlfnaPP/t19fz3S+sYHp+WzJ06YYj6cYavwLrmk1ayWI+XT3USh3sBAgQIECAAAECBAgQIHA5AfcIECBAgAABAgQIECBAgMB1CVRad13Pe3g3BVqYOj+SpAYZZ0mV+Xgin/hZK/nEz5lVwFrhayqNrdsb+169zjFvft1Svupz7s2pE7P0Nc8W73bpNqZx9rh5+YDrrXpHAgQIECBAgAABAgQIECBA4JyAMwIECBAgQIAAAQIECFy/QH/9Xehh5wS2h7l13v5N3dnppF+r8He5jifyyZ+7kk/6gi7pVtMvVSicC7f2SreXC+9f3/Wwnqwd7/LMTzyRU/ceS78Z7rZjX1d9Zum6/twgY821lXM1zq5WQHsCBAgQIECAAAECBAgQIEBg+gJWSIAAAQIECBAgQGCHBLYldTvUo26uUaAC38WveduxdVHBaYWpY1YyZDnz2Yk88emH8gmftZyun1WD9svge+q41b5O92Kv4Z71tNfnDa/tMsz7dO2/rkvLeFvZiykYg8BBErBWAgQIECBAgAABAgQIECBAYPoCVkiAAAECBAgQ2EmBfic709dOCAxpaeqQMWO/mlnfZ328O0/4zEN54ucspVuuBPbsMLfXWVel7e1VttLOd6i0oWo6lUDXnKrP9eTlz1/Pq355luHM0ZrXWobN4buuT9fVRZ86niuxESBAgMC1CniOAAECBAgQIECAAAECBAgQmL6AFRIgQIAAgR0XqLhux/vU4TUJVHg6zpJhafPpCoDHQzk1vzsf+xkr+eTPX0rfbrVQdrNFUs9kF7fW/Vapcf/TD57Mj3/P8SzPHpbF0EP7FXK3CIFbENxKNYuNAAECBAgQuF4BzxMgQIAAAQIECBAgQIAAAQLTF7BCAgQI7I6AAHh3XK+h14pOu7XKf09n6IfMxz7znMoTP+vWPO1Zx9IfOp6x6tNVu2vo/XoeGTPkt39lNd/2/JMZT92ZvubWVzDcjlkkwbERIECAAAECBAjslIB+CBAgQIAAAQIECBAgQIAAgekLWCGBXRQQAO8i7pV1XYHuWGnqIkid1SN1Pe+zfOTePP6pszz5mUvpFtXHkgpik7pfZ7u7t7/73EZo0e96/vp/9fnyp78p81MPS5ZO1o2636ZRYXR3mfm0VVVjOwECBAgQIECAAAECVyigGQECBAgQIECAAAECBAgQIDB9gd1eYb/bA+j/UgItQa0gdXbPRoP269+xXsdwOFk5nU96+rE89UsPpVvevN316boKgysN7rrt0WpfDVqpw47tNbfaU8H0W1+zlOd++pi1+942w3rS5XBqKhln1aCvUkvoFmVMN1QZz5XUebqxHqoSGwECBAgQIECAAAECBAhcRsAtAgQIECBAgAABAgQIECCwIwI7nRzuyKSm30kLRFuplc5vS7qWrJ5J+vV0s9P51M9Zzic+Y5b02di6jcOefFaYuzXO6vHk2U89ntf+eU2gP5EstbB6c97ZOrbWdb8dFAIECBAgQIAAAQIECBAgQOAaBDxCgAABAgQIECBAgACBnRPod64rPV2dQAtNW6mgd1zKuHZr+tmZfNLnLuUJn1uvpV9N2u3s5Vahbn96MeB6HZ7z1NX82R8eTvvL0+OwnHH9WPqxq5JFaT/ujW33BPRMgAABAgQIECBAgAABAgQITF/ACgkQIECAAAECBAjssEAljTvco+4eRKBC1sw323QtW81QSeqRh9yXT/+S5Tzxc5YzH6rNWMFrd2+1q/P63NX9vCHWkvVZXvglx/OqXz2ZtD9L3dV8x+WawpC0v/ccGwECuy2gfwIECBAgQIAAAQIECBAgQGD6AlZIgAABAgQIENgNAQHwbqhess+WtG6EqEN/OsPYpeu6zA7fky/+hkN53GesJF0y67dey+1Jq8hebKupJLrKsXzvi8/kF3/0cJb7o1kEvhX69hnSj7NsbV2dtFIHOwECBAjsrIDeCBAgQIAAAQIECBAgQIAAgekLWCEBAgQIENg1ga2kcdcG0PF2gRaZFnkLUucVrvZjlo/dl+d+8215rw8+lPX5PIu8tzVrJXuxjZuDnEy6tfzIS+b5vhfX4Itf/G7dy+bW6mv+m1cOBAgQIECAwE4L6I8AAQIECBAgQIAAAQIECBCYvoAVEiBAYHcFpHm76/uA3oehz9CvJyV/+8PW8/zvvCX/4t/M0tX10mz2gPa7X1Ehbzckwx35Lz895uVfUyH0fDndovpQ0v4E9CKV3phJV4ezpbXZLFVtJ0CAAAECBAgQuB4BzxIgQIAAAQIECBAgQIAAAQLTF7BCAnsgULHjHoxy4IeolDStFMRCvMvbvMPxvPhHZ/k/36vLMNa9rVS1muz+XuMt5tOONaEa/3d+bS3P+5y1Grquu9N1bPvW1ecZ6gAAEABJREFU/fMn17XqVloThQABAgQIECBAgACB6xbQAQECBAgQIECAAAECBAgQIDB9gb1aYaV9ezXUAR1nqPC0W63Fr2eo865fz6Pe6b686Advzdv/wz7dUpd+Vm2yl9u8BmtlvY5jfveXk+c85d7MTx5L1y1XOZS+H6sksy5Vap5jl67KOCRDhb9bZey6jF11YydAgAABAgQIECBAgACBaxHwDAECBAgQIECAAAECBAgQ2FGBfkd709k2gUpJUwHr7NRm3Szp53n39z2Tl/3Ew/PId0jm8+N1r7Wrw3n7Ll604YalZKwyX87/9wdjvvzpFf6euT1j34LqanDJRLeriV1YqspOgAABAgQIECBAgAABAgQIXIOARwgQIECAAAECBAgQILDzAgLgnTfd7LEFpRX6joeS4XBFwW/OB3zEer7y24/l6MOqSeWsfX9rnbR2ddirvcZNVx/dffnbv0ye/dTjOX381owVBiez9HWr3zaXRdOq21bldLcF9E+AAAECBAgQIECAAAECBAhMX8AKCRAgQIAAAQIECOySwPasb5eGOEjdtqS0lbbmjePQn8mw8oZ84tNvy5e+5FAOHWv3qtTtrhvqZC/3GrRfT7p53vK3t+UZH//6vPk1t2dYW07qVsYKrDdOYiNA4MYIGJUAAQIECBAgQIAAAQIECBCYvoAVEiBAgAABAgR2U0AAvGO6iwS1eqvj2GV1/czi3/ddPrSa57zo4XnSFx1JC14Xv75tIWv7qW26JLsdAm/2X9NK2p+jHvO3f7aUz3ncybz19UdrJvO0eS3+zd+6qotkMa8stlpKLlYWN30QIECAwE4K6IsAAQIECBAgQIAAAQIECBCYvoAVEiBAgACBXRcQAO8ocYWtXfuF7ZBDh5dz9LYTef73HMn7fdQs6deS1LE+z993+xVU//MasQXA45EKf5fz+U+8N6/9i5V0Q/sT1EnXZdt23sW2eqcECBAgQIDA7gnomQABAgQIECBAgAABAgQIEJi+gBUSIEBgbwQqHdybgaY/SgtOZ1kf5ulX5nn0O63lpT99S/7xe1XQughfN//Mclq7ptGOrbTzXS71llfX7smbXtPl859wMm993e1ZqtS370+mDlWqweYUuprr9rJZ7UCAAAECBAgQILBbAvolQIAAAQIECBAgQIAAAQIEpi9ghQT2UOBc8reHg05nqEpLs1HGcahldVlZPpT3/MD785JXHskj/s48WTpZ9bW323XIov3iZA8+2tza+GPueeMdecYnvD5vvWtMm2s3q/pxKZX+xkaAAAECBAgQIECAwI0RMCoBAgQIECBAgAABAgQIECAwfYG9XmG/1wNOZ7wWrlbA261VpDvP+nw1w+x4PvZpq/nyl96ZI3esVbbaUt9DyVK1bX/9efGD3/bRyi5K1HBpQ2e9BlnOXX/Z5Us+KXW8LfO1wxkW949VFr2SfuzSJ9n61W82t6pOK5uXi+5alxe227rvSIAAAQIECBAgQIAAAQJXJaAxAQIECBAgQIAAAQIECBDYFYGW/e1Kx9PvtIW4leqOSxWeLi3+vd8v+6bDedIXHU63fP+25Xd13hLXOjzofr0N2jirFexWPy2pTZe7/mI5z/j4+/PXfzLWPCv0bXHvItlt82ql2toJECBAgAABAgQIECBAgACBPRQwFAECBAgQIECAAAECBHZPQAB8xbbjRVpWgNp1eeTfPZVv+g+35f3+7UpS1xluqePyRmmB66Jkj7Z6pTWtdMfzt3/R54s+acibXnOsplWVs9VUZJ1ZzbHrukVdy4lb2aPJGeZyAu4RIECAAAECBAgQIECAAAEC0xewQgIECBAgQIAAAQK7LFBp4S6PcFN3vxn6Ln4x2863SltUnXen8pj3vz8v/amjecd3qfB3qeq7M9nIe9eSeV3v6d7VaFWG5DV/cixf+uT785q/Ws0wr7oKf7uxxb91Xq3sBAjsLwGzIUCAAAECBAgQIECAAAECBKYvYIUECBAgQIAAgb0QEABfUrkC3rSy1aCC0/5k1uYnMuu7dIfuzif8++U8/3tuy9GHJf3hatdVyaH2UaXC1trr5CJ7JbQXqb2mqq0ptmPrtkLev/zjMZ/38ffntX9yNN14KLPlpB+W6/yBE2rZ9sXKNc3FQwQIECBwLQKeIUCAAAECBAgQIECAAAECBKYvYIUECBAgQGDPBATAl6TukgpT09LRrpLVsajWb8nh5Sp33pPnvfy2fMoXVd3iV78X66TuXaz6bF31mVbOVlzbSU1z8VPj7nTSn84f/848z/iEv809d91S898+ue7a+vcUAQIECBAgsIsCuiZAgAABAgQIECBAgAABAgSmL2CFBAgQ2FuBB0sp93Y2+2q0MenmVSqkrfB3GNczX7onf//d78/L/9Md+af/uu61gDj7YVutsPdwXv3zS/ncx9+f03c/On26zPqkDtm+dW1Z28r2e84JECBAgAABAgT2UMBQBAgQIECAAAECBAgQIECAwPQFrJDADRBoEeENGHafDtl+7dvK2el1SX+ywtVk+cjxPP4pR/PiH7k1D3/7ajAero8btFeAe3bkxXmfV/3CWr7y6WcyrN6WcajK7tRi3l01bKUOdgIECBAgQIAAAQIE9omAaRAgQIAAAQIECBAgQIAAAQLTF7hRK+xv1MD7etwWAnfrFaAWT3coRx76pnzFS2/JU57dpT9c4WpVp5VZsviF7VUnrO3hrZKr22r4xQPz9jnPOB/zsz/Q5zlPOZ7VE4cytrm3yQ3HsphbC4O3lSFjtpdc4bY129b99nKFj2tGgAABAgQIECBAgAABAhsCPgkQIECAAAECBAgQIECAwK4KtFxvVwe4eTqvZLVbS7ozVSr8raA0s/vzT/55n+/42Yfln/6rSnm7paSlqnWaHd2usrM2fntzQ58feslqvvHZNefhaNKtpm3tdjsqBAgQIECAAAECBAgQIECAwH4SMBcCBAgQIECAAAECBAjsvkCLEXd/lJtihBabztLP+op+17O8knzmsw7lBT/Q5+FvN6ZfHpK+S8t/cyO3yqlTUxkq633JV57Jd3/9Wsa1Cn+Hw8l4OH3NrWZZnxv71r/5u3Hlc18KmBQBAgQIECBAgAABAgQIECAwfQErJECAAAECBAgQILBHAi0v3KOh9uswLVHdmNtYp+vjat7uH5zJi390JR/56cvJcvtVcCWuXfuby61stN2zz5rTYqzFsebR35usJ8/+9Pvy49/Z5rNZtu4vGj/wY+vPNj/wjhoCBG6kgLEJECBAgAABAgQIECBAgACB6QtYIQECBAgQIEBgLwX6vRxs/41VqWl/f02rS+p07M/ksZ+4npf99O35++9RdbOq7ioE7tuffj5S7aqiPvd+r8nVoMNwOsfffHue/vGvy+/88tH0WUk33p4uy5l1yaxqqtl5u+D3PA4XBAgQ2E8C5kKAAAECBAgQIECAAAECBAhMX8AKCRAgQIDAngv0ez7ifhtwPFQzWs8j/+7pfPV3zPKM59+aHFqturavp9LV9heXc2O3McNwJm/666P5zI88nv/x6juTYalKhdOVDXdtcouPep113S4vLENVtFIHOwECBAgQIHDDBUyAAAECBAgQIECAAAECBAgQmL6AFRIgQODGCFRieGMGvlGjthC0lcy6tD+ePPbr+YDHncjLf+5I3vNDKlBNn5Xllc3pLVX+21VNbtg2H89krFD3f/zXPp/38ffkDX9xJG2Ws5r9rBbQ171ua3Zb53XcqnIkQIAAAQIECBDYZwKmQ4AAAQIECBAgQIAAAQIECExfwAoJ3ECBAxQAt1S0StdKMgxrOXbbmTznm5fzxS++PYdvP11B65B0W7/+rXa154ZsY81lY/BZfyi//lPzfPGnvTFveu1tFUjXKxuXalYV+9ZeJ+f2reut47k7zggQIECAAAECBAgQ2AcCpkCAAAECBAgQIECAAAECBAhMX+BGr7DSxBs9hV0ef6w0tJVuPWO/mr5fz2x5Pe/9Yat5xW8eyfs9dvPXvuOhujerySwv/uTzUFHrUI9Wxd7ui9x3PZl3GVbH/PCL5/mKzzyd1eNvl6H9FLib13xqYrWnGzLWbMdxSN1chMatZqx2W6UaL/b2oltZXPggQIAAAQIECBAgQIAAgb0WMB4BAgQIECBAgAABAgQIENgTgWlngi34bYyL0DQZh+U89FGr+cqX9fmKlx/N0YfUzRak1iEV+Gaxna1YXO3ux0V6b3Mdl7J2eszXP/N0Xv71p9KPtyatPhUMZ2Nrs+zaR0XAtbKqXCTHdbQTIECAAAECBAgQIECAAAEC+0vAbAgQIECAAAECBAgQILB3AtMOgLsxfa1wrOB0fX46/+YTjuc7fu6WvOcHtV/6Vnpa+yL33Xa84THqOOZNr+nyxZ+8ll/5qS4ruSVL3ZCl+Syz+aEKg5fSd7PU0jZLV8cuWSwki21YfPrY9wImSIAAAQIECBAgQIAAAQIECExfwAoJECBAgAABAgQI7LFAv8fj7fBwLa5tZavbrfN2HDOO86z3b87b/YNT+dZX3pLPf+FtOXZ7td2el26dt2Pd2r5fpGr77es4b/O74PFWVcntn/7eUj7rY96QP3j1WtbW1jNmnnTrWWxLq0mFwYumNblqnvYj53Hjp8CxESBw8wiYKQECBAgQIECAAAECBAgQIDB9ASskQIAAAQIECNwIgZs4AF7EoGVWMehYaWi2rttxTL9yOsvH7skTP3s5L/9Pd+Rd3muotmsZ+6FanitVeXZvT7aeWmkw7ViNH/AXllu71ls7nn34ik/aky3QrWProJUMGVaTX/qJMxX+3pO7X//wrHSHszweSde1BjWbfkw3zlKfi5HG9Bm7qs9ilnW+qF58tNrFiQ8CBAgQ2I8C5kSAAAECBAgQIECAAAECBAhMX8AKCRAgQIDADRO4ibPCCj7HpWSossk3ZJahW1uUf/TPTuQ7//ND88lfcHv6I6eqRWt3qI71XMb6L4syVM1WGev8SvatdlvHK3lmo017Yl6nbQ4VAncnkvZv+867fNvz78vzv+DujOu31sTqfgu1W8nmtgiCq74uW/VQp4tS123+dbATIECAAAEC+17ABAkQIECAAAECBAgQIECAAIHpC1ghAQIEbqzATRYAtwB1C6zOW9i7dDrtV73zlor2a3noI0/lOd+SvOiHH55HvVOlpN2ZzGZH6qEKXDNPV4Fr19WzVXOpvZ6qELbuXr5ZNbjavfU8q4eGjJXejuvHcvfrZ/mCJ9yfV37XSrL+NkmlueO87o8VUo9D2lQXpZ7a2PsKruu1tbm10rrcuOGTAAECBAgQIEBgPwuYGwECBAgQIECAAAECBAgQIDB9ASsksA8EKkncB7O4oim0tPNc2ThrYWoFpUOf2eG78rinrOc7f/6O/MuPOJy0YLRvrbK51fkwq/NW+sXtujhvb4+cV3GJi612W8dLNLt4dc01Watgdzl//LtDnvaRJ/I7v7Fagf+EiGcAABAASURBVPChpALtcZxXwFtzzRVuV9H0CnvUjAABAgQIECBAgACBHRbQHQECBAgQIECAAAECBAgQIDB9gf2ywn6/TOTK5lFpZ3cmYzdPvzRk3h6q8/f44Dflu37xYXnqFx/NLXdWZTVbJLxdi2hXsjjPUrJYbZfUSVelX5R2tVG6bNvaxYVl83arbl2142bVxQ9tHlulzbadZ8ywdjg//f1n8gVPWM2bXns0S91D0g1dlaV0XZ/FtKtd0mWoZ4axjkPqvMu8rsc67zZLn9QqkvYr4WxudWvzzIEAAQIECBAgQIAAAQIEbrCA4QkQIECAAAECBAgQIECAwJ4KtPxwTwe89sG6erSmOx6qaHQ96/O1/J3/7a15wfcs52u+6yF52787S3coqax0USo7rfZtb89tP7bzPSqLlLbGqtA281lNLlk93uWFX7iab/jS1czXl+tmm18rdXrR/XL3LvqASgIECBAgQIAAAQIECBAgQGBfCJgEAQIECBAgQIAAAQIE9l6gEtW9H/RaRxxT//X35djtq/m8583yHT/zsDzm/Sv17WsZS+sZ9t1PX1t4u56tn+e+5n8lT33san7pletZyuGMa/3i1vZf7/aVYLeSswl266PLuPGz4PQVJreSza0928rmpcPNIGCOBAgQIECAAAECBAgQIECAwPQFrJAAAQIECBAgQIDADRLob9C4lxi20s0L7gwZsyjt38edHc+nft6h/PB/uT0f/il9lg4nY18B69BlGJcybj3ebZ3kBm3bx6/zmt8vvGItT/6wt+R1f7GSbn5rzWupSs29myeLXwpXu2xtLfTdOm/HC69b3UYZ61YrG1c+CRDY7wLmR4AAAQIECBAgQIAAAQIECExfwAoJECBAgAABAjdSYB8FwC0AbaU4KtEcKjRd/Nu3OZ3ZoXvzoY9fzQ/82h35hGccztE7h2o0S/uRbNctpavTWa1kVseujl3XUtFUOlxlz/cKdbNWo7a1dFk9vpyv/fx784Ivuj/zM3dkmA+Zzyv0rWC7GtXe1jKmr/S6lbRFJenKoJU6y5Vs1fxssyI4e+6EAAECBPaNgIkQIECAAAECBAgQIECAAAEC0xewQgIECBAgcMMF9lFW2FUkWsFtfQ7tV73LJ5LlN+c9/tU83/uLd+YZXzvLI9+5Mt1+yNhthKtNr5210s4XZXExJItf1dYxe70t1SRXMqyN+es/GvNpH34iP/9jNan57TWRvko2I96qW5y1Nae2dl2Hs3urb+VsxUVP2gpbuehNlQQIECBAgMA+ETANAgQIECBAgAABAgQIECBAYPoCVkiAAIH9IbCRSO6PuWSs/9bGE+kr5P3H/yJ54Q/ekRd836155Dsmy7Mji1l2Ff52Xbc4bx8tNm2lnV+0tJutXPTmDla2Mcb6GKqsj3nly4d8xr97a/72z7vMspK+m9exS1//dd3W/NuxlZzdannpxr6uW31X51mUbG5dHVupw2JvLVtZXGz72OhnW4VTAgQIECBAgACBGyNgVAIECBAgQIAAAQIECBAgQGD6AlZIYB8JXCw73KPpVVC6GGnz2K0n/ck85r0P5YU/vJQX/MBS/vH7zJLZmSrVsKuy2M+fcqtuZXFrzz5qrouxNueezePY5a6/6vIlTzqR73jhPMPaHem6mt1wpELc5dRHlfbnn2MjQIAAAQIECBAgQOAACFgiAQIECBAgQIAAAQIECBAgMH2B/bbC89PUvZjdUIFohqQC33Ec037xm9la3u29T+cbXrGcF/7oSv7P9+7TL61sxqorWWztscVJm3Iri4u06lY2rupzcdHub5Z23Urd2pF9kd9uBr5ZTVtKspb52jyv+sVT+fR/u5bf/uXDmZ8+lHF1lm44lDaTtJ/kLibQJnOu9BUat5LNlYwVGI91u/2Z642StOtsbht1NX7rr5XN+gsP7ZlWLqx3TYAAAQIECBAgQIAAAQJ7ImAQAgQIECBAgAABAgQIECBwQwQW2eSejlzZZRZ/4niebnZ/HvMvjuZFP7iSF3zfsQp+D2eRlnbbZ3TexfYbN+Z81oZdrlS2juNKWm5735uX8o3PPp4vefLxHL9nlqV+aVGfxdYtPjc+2ufWdTterLQ2CgECBAgQIECAAAECBAgQIHDzCpg5AQIECBAgQIAAAQIEbpzADgbALdl9sIWM6VZOZm1tLf/oMX2+8YduyQv/Q5d3fd95+pUKQ8d6vpU6pKvrVtr5vipDzWY9Y45nXB/zP1+1nqd/5In8/A8cy9J4Z7qhyzBPulpHrSA2AmcFnBAgQIAAAQIECBAgQIAAAQLTF7BCAgQIECBAgAABAjdY4PoD4Ao6N38Oe24p46Jycd3i0kXp1jLMjue9P3Seb/mpWb7xx5fzj963ItK+Sree1P2xq5Z12Z7eKtmP29hn7cStednzT+TpH/vWvOYvZsm4XDMtzm6eIfO0tbRSlXYCBAgEAQECBAgQIECAAAECBAgQIDB9ASskQIAAAQIECOwHgUosr2MaLaUdKrGtyLP9m76VeiaL6z7zujeMXYZxPYeOrudDH7+a7/v1W/Ocl9ySf/ReNexyPVd70j4O1WE5XddnTBalDvtkbzOqqVQ2Xblu2vr++HfGPOmDX58ff/mYfnh4+hxJX0uapYLgCrS7fqxmGyWL1Wz2Ud3YCRAgQODACVgwAQIECBAgQIAAAQIECBAgMH0BKyRAgAABAvtGoL+umbS/czxrv96tUjHoIuzsh6Q/mW7pvtzx8LU86Zlr+f5fX85nP385j3qHLt1yhaHtuQsGHlJhcdXV3frcL3tb1+mazNpiaS0AftnzTuUZHzPmzX/zqGR+awW/XWZ9l3PbmHGxvo2VDHXeykYH51o5I0CAAAECBA6CgDUSIECAAAECBAgQIECAAAEC0xewQgIECOwvgesIgFvAOWZY/MnjPmNfIenK3RmX78nD3v50Pverj+b7f2M5n/CZR3Pno09neaWC1Panni+x/r7qL1aqem/3jWVt5LXjUoa1w3W+nP/xW2M++UPuzn94aaurMk/6rsus2vdVZknqskqfPrPFseu62AgQIECAAAECBA6ogGUTIECAAAECBAgQIECAAAEC0xewQgL7UKBlrlc4rUo5c65snFXAOR5KV5Fnv3xvHvM+S3nh99+aH/ovD8mHf/Jyjtya9IeSrmsh6m1JBaOptnWyj/e2ss3p1enp411e+AUn8/SPOZk3veaORRi8+IXzptw4VFW1G6qMVbrNRx0IECBAgAABAgQIEDi4AlZOgAABAgQIECBAgAABAgQITF9gv65wM8a89PSGCn3bnzBe/NK3X8vQSjdkLatZ7+/LbQ+7L497ysl89889Ks//wdvybu+7nNS+6HG2+Fx8dF1XQXC/OM8iBO7qvJU63Ki9Atta3ubodVF7am3JesbTyat/fj1P+pD1/MKPz9KPKzlzcj1pUx4Pp3LfjHW+vaRtdWOsJLh100pfDVrJ4sHYCBAgQIAAAQIECBAgQGDaAlZHgAABAgQIECBAgAABAgRuqED/YKNXbltN5km3WuVM0v4h3G497/aeyZe+6Fh+/Ldvy1Ofe2se/Q/qfio1zU20tYS2Qty04LeC2nRrydDnLa9ZyrM+7WSe9eR57nr9kLW2tEWAu9m4td1c5lgPt8B3q2xWbx5a+1Za2axyIECAAAECBAgQIECAAAECBCYqYFkECBAgQIAAAQIECBC48QKXDYDHFnSOffpuKanQ95bbk497ypBv/5nD+b9//FA+6HHL6VZSoWmXcVjJOLZ2Q1XcLHsLZtuveiu4HoeMq8v5yW8f8ykfdF9+99eWM8tKuqFLVwZZWHRpv+ZtaK10udjWLdokF78b28ETsGICBAgQIECAAAECBAgQIEBg+gJWSIAAAQIECBAgQGCfCLQcc3Mqi5/BLv60cUWhaX/yObMz6VfuyWP+5Yk880WzvPL3bsunffEtecd3rUf6CjhrT18Bal0u9u5kHVplHW6aveZb4fX/+u0uT/nwN+TFX34ip+6vMHu+nEXoW0Fu11Wbq1rP1ba/qs41JkDgJhIwVQIECBAgQIAAAQIECBAgQGD6AlZIgAABAgQIENhPApsB8JjZrMuQ9Swt1fSW78/ffdc358nPOp3v+vVDef4P3JIP/uhbsvgh8Erd38o329PjLKlj1w8VlR7bdrNO9+Pecu42r8VxzD1/O8vXff6pfNbHvCV/+UfHstzdkn44nK3Mt8uszvvMuo2yCIXHLl0930psBAgQIEDg4gJqCRAgQIAAAQIECBAgQIAAgekLWCEBAgQIENh3Av0i0OzWc2b9rtzxNifzkU86kZf+5G35zp99ZD7uqbfn0X/3SNIlW38FOQ/Y6ubZunY+1FUrlZCmlbrcT3ubUk1vOJP8h5eezCd+4N35hR+v1Ht+Ry3yUM20NajD9r0C3+2XzgkQIECAAAEClxdwlwABAgQIECBAgAABAgQIEJi+gBUSIEBgfwr0Rx9yXz708ev5xh+5I//hd2/PZzz3lvy9d6vJVpbb9ZWJ1mnlpWm/iG3XdXn+Xu3SyuKjnWyV85vdsKuW57ZSE5ivrifz5NW/vJpP/dC35lu/ai2n770z3bCUWTdklgqCW9Jdbc/tXZ1WaSFwlTo7f6Vj0lWJjQABAgQIECBAgEATUAgQIECAAAECBAgQIECAAIHpC1ghgX0s0L/yD27N573oaN7tX6yk61u8uW22FWy2mla21d5Ep7WArdlW8HvX69fzrE87kWc95XRe82d3ZNbdka6rBu3PWA8r7STpqmEefGs9t/LgLbUgQIAAAQIECBAgQOCgCFgnAQIECBAgQIAAAQIECBAgMH2B/b7CvluuBLQlmbM6ttm2Qzckm2VxmW3bAyq27m3duPC4dX+Pjm0tNf2M7WN18RPm029NvulZ9+dJ//re/NavrFTGe2v6dGm/3B1T/431ULvYmmI73yx93W9l0bjqxs0yVH0rY1dDVNl61JEAAQIECBAgQIAAAQIEDqSARRMgQIAAAQIECBAgQIAAgX0h0D/4LFqQ+uCt9lWLfl6pbM1o9VBe8ZJT+ej3ekv+4/et5vS9b1P1y1Uuldi2+lbq2R3ZdUKAAAECBAgQIECAAAECBAhMX8AKCRAgQIAAAQIECBAgsH8E+rS8c3s5O7e+zrZKne7XfayJbS+1lvVTs/zyj87zxPc/ke/82nnWThzN0nBnFj9ybnl2+8VvNh7q69BWWb3UXg8vQOrUTuB6BTxPgAABAgQIECBAgAABAgQITF/ACgkQIECAAAECBAjsM4Fz2ec+m9jVTadS3NpT4e6rfv50Pv3fvTFf/8Vd3viapYzzW6p6eRH3Lv6M8+KsGi6O7aFWrm40rQkQIPBgAu4TIECAAAECBAgQIECAAAEC0xewQgIECBAgQIDAfhS4RAB8ieqzK2gB6tmLvT05m9e2P/M8Zr7ejvP80auHfOHHreY5Tx7yN3/0sMzXKvwdDqWbJV0B8W7EAAAQAElEQVS3lLQlzYZ0FQenwt/FL3/P9nX2JDYCBAgQIHCdAh4nQIAAAQIECBAgQIAAAQIEpi9ghQQIECBAYN8KVCw61ORaqcNV7e2ZVq7qoZ1p3IZdr2R3vcuf/ME8z3ziffncJ9yf333VPclwJBnr3uZILdpdlK59pgLgdtwqqW3rvB3r0k6AAAECBAgQuGYBDxIgQIAAAQIECBAgQIAAAQLTF7BCAgQI7G+BCoD39wTPzq7ls620inHIX/6PMc/5tBP57I8+kd//9WMZz9yW5eER6ceuysYPftviuqRC3ypdn67rqvSZ1X99Xfd1HRsBAgQIECBAgACBnRDQBwECBAgQIECAAAECBAgQIDB9ASskcBMI9DfBHGuKm8nvkPzZf1/Pl3zqffnMj1rNb/7iPJnfmQyHNtp060lXdTm3dedOs/18W7VTAgQIECBAgAABAgQIXJeAhwkQIECAAAECBAgQIECAAIHpC9wsK6wAuPa0cjVTbu23ytU89yBtW85bIW9aaeebzcdhNX/4qtP50ifdl6f921P5nV++JcPqoSx3t1WL1rCVOt1ax+afe241GcZ0m6X1O47JWB9V1W5VkxYLb5W6tBMgQIAAAQIECBAgQIAAgSsX0JIAAQIECBAgQIAAAQIECOwrgZbi7p8JbeWw/emkO5PMkz/8L0M+/+PGfPZHj/ntX5tV3S2V4C7l4ttWBxe/mwf8BnirfTtmBzddESBAgAABAgQIECBAgAABAtMXsEICBAgQIECAAAECBAjsP4EbHwCPhbK9VBY7nD6c3/ipLl/w8afyBU98S/7fV49ZyZHkzLFs/Ru/9dRi7+uzlTps7tVBnbUfAbdSpxfs7f5WueCWSwI7IaAPAgQIECBAgAABAgQIECBAYPoCVkiAAAECBAgQIEBgnwqcn53u6SS3p741cLucJ7/4irV86ocez/OekfzBq48nw7EqK9Ug6drfcE5tF09268a5fayMt5VzNdvP6ub2S+cECBDYIQHdECBAgAABAgQIECBAgAABAtMXsEICBAgQIECAwH4W2P0AuAW7W8FtO28l7WPIfP14xmHIibck3/v1J/Ix73FfXvCFZ/K6/28lw5lZ+vWHVPh7JOlmFf7Woa+SebqxSvXZAuFuHOu6lZzd2j8hfPbCCQECBAgQ2BsBoxAgQIAAAQIECBAgQIAAAQLTF7BCAgQIECCw7wUqUt2tOY7V8VrSnU6luFlkvt086VbrvO6tz3LXa4/mG565lo96z7vyvd+4kre8cTkZDiVjX4HvWKXbLNm2janEt+rrkLbV9aLzdmzXG2XoqpsqG1c+CRAgQIAAAQK7KaBvAgQIECBAgAABAgQIECBAYPoCVkiAAIGbQ6DfvWlW+jq2QPdwMswyzCv4bcczy/nNX1jP5zz+vjz+vU7l5374cMZTj8jybDnL3eHMNv/ruj5d16UfslG6pG//VX3fzXIl2/mR8JU8oQ0BAgQIECBAgACBqxTQnAABAgQIECBAgAABAgQIEJi+gBUSuIkE+uuba4tYW7mwl826rurbabee0/es5Me+/Z58ygeu59mffiL/7b8uZ2Xp1sVvd9OvJ91alXkebBurz9blVrlc+2p6udvuESBAgAABAgQIECBA4LoEPEyAAAECBAgQIECAAAECBAhMX+BmW+F1BMAtgq3QNmeScUhqX5RW3a6rDCeTP/39eZ7/WWfyUY+5Py/76qN53V8tVd57Z5a7IxvPdGPGsc84zKrUcWzXrSR1Wl2O55fqf6gbw+JYbbou42bZwm+L6rYabFU6EiBAgAABAgQIECBAgACBnRPQEwECBAgQIECAAAECBAgQ2JcCLSu9xom139euVAJ7uEp10y67SoFrv++Ns/zkt6/lKR+2ms/8v+7NL/3HlXTzW9KNKw8cq4LcSnCrvnVQh/P2i9Vtb9Dub5Xt9Tfq3LgECBAgQIAAAQIECBAgQIDA9AWskAABAgQIECBAgAABAvtXoJLbB5ncIqCtNpc79muZnxnzB78x5Os/70we9y/ekG9+bvI3fzpPP78zS32XMWcqAK7rscv2Qdt5K1lsW2Hu1nFRecHH1r12vOCWSwI3UsDYBAgQIECAAAECBAgQIECAwPQFrJAAAQIECBAgQIDAPhc4l70+6ERbArytUbscktf9efKKbx7ypA85lS944pn8wk8k3eoj03eH0vd9un41GfskVfqT6epsa99+vlWXRYuL38nZ7cHun23ohAABAnsiYBACBAgQIECAAAECBAgQIEBg+gJWSIAAAQIECBC4GQQqlb3ENFvAm0p4a1+0GKtiXmd1ffLNyc/94Gqe+Qmn84n/6t687GuHvPbPlpO1wxmH5cyrbct8h6xkGA9lzKxC4OW6d+vZeLcNLMYtTzsBAgQI3OwC5k+AAAECBAgQIECAAAECBAhMX8AKCRAgQIDATSPQctjzJ1s5byW2FdhW9VC3W0o7Djlzd59X/+cxz33K3fnI93h9vv6Zs/zBby6nGyrUHVeqfbWtR9Ii3tZH2tYerlt1OlQ5W13ndgIECBAgQIDAzS9gBQQIECBAgAABAgQIECBAgMD0BayQAAECN5dAfzbsbensogypvDfjWjI/nbzq507l6z/vRJ7wL0/lOU9dzat/cSXd/Pb0S+u10i59Zbx916frN0pfffRJFsc6r9MH7F3VdHWvlTq1EyBAgAABAgQIELj5BMyYAAECBAgQIECAAAECBAgQmL6AFRK4CQVaVrsx7Qpk2198Hlf7/P6vr+cbv/S+fNQ/e02e8xn35md/pM/99xxZBMPD/FAy9u13vvVce2jz0E5bqcvtewt7t663n2/VORIgQIAAAQIECBAgQOBmEzBfAgQIECBAgAABAgQIECBAYPoCN+sK+8zH3P+m5FX/eTVf/Vn35XHvMeYLP/F0hb6Hc/LuR6dff0SWuyMZhjF9v1zBb19B8Eoyr/OhSz9WSdJvljos9nEc00p9pKvzVtp5q2tlyFh580US48XTPggQIECAAAECBAgQIECAwL4UMCkCBAgQIECAAAECBAgQILCvBfov+7QT+Zj3fmOe9ZT1/OpPr+fetwyZ9bckw3LaL31Tke9GSW3dRUpVHfgdAAECBAgQIECAAAECBAgQIDB9ASskQIAAAQIECBAgQIDA/hfoX/0LhzOcujN9hnTDkTqOdRzqmEXZ/0swQwI3WMDwBAgQIECAAAECBAgQIECAwPQFrJAAAQIECBAgQIDATSLQd+NS5uvt177LaecbsW93k0zfNAkQIHBjBYxOgAABAgQIECBAgAABAgQITF/ACgkQIECAAAECN5NAP2ZM1379m6Wad/uXfIW/BWEnQIAAAQIPJuA+AQIECBAgQIAAAQIECBAgMH0BKyRAgAABAjedwCIATif0venenAkTIECAAAECN1DA0AQIECBAgAABAgQIECBAgMD0BayQAAECN6dAn4w181bqYCdAgAABAgQIECBA4PIC7hIgQIAAAQIECBAgQIAAAQLTF7BCAjexQAXAN/HsTZ0AAQIECBAgQIAAAQJ7KGAoAgQIECBAgAABAgQIECBAYPoCN/sK+67r020rN/uCzJ8AAQIECBAgQIAAAQIECOyCgC4JECBAgAABAgQIECBAgMBNIdDfFLPct5M0MQIECBAgQIAAAQIECBAgQGD6AlZIgAABAgQIECBAgACBm0dAAHzzvCsz3W8C5kOAAAECBAgQIECAAAECBAhMX8AKCRAgQIAAAQIECNxkAgLgm+yFmS4BAvtDwCwIECBAgAABAgQIECBAgACB6QtYIQECBAgQIEDgZhQQAN+Mb82cCRAgQOBGChibAAECBAgQIECAAAECBAgQmL6AFRIgQIAAgZtWQAB80746EydAgAABAgT2XsCIBAgQIECAAAECBAgQIECAwPQFrJAAAQI3t4AA+OZ+f2ZPgAABAgQIECCwVwLGIUCAAAECBAgQIECAAAECBKYvYIUEJiAgAJ7AS7QEAgQIECBAgAABAgR2V0DvBAgQIECAAAECBAgQIECAwPQFprJCAfBU3qR1ECBAgAABAgQIECBAgMBuCOiTAAECBAgQIECAAAECBAjcVAIC4Gt6XR4iQIAAAQIECBAgQIAAAQIEpi9ghQQIECBAgAABAgQIELj5BATAN987M+MbLWB8AgQIECBAgAABAgQIECBAYPoCVkiAAAECBAgQIEDgJhUQAN+kL860CRC4MQJGJUCAAAECBAgQIECAAAECBKYvYIUECBAgQIAAgZtZQAB8M789cydAgACBvRQwFgECBAgQIECAAAECBAgQIDB9ASskQIAAAQI3vYAA+KZ/hRZAgAABAgQI7L6AEQgQIECAAAECBAgQIECAAIHpC1ghAQIEpiEgAJ7Ge7QKAgQIECBAgACB3RLQLwECBAgQIECAAAECBAgQIDB9ASskMCEBAfCEXqalECBAgAABAgQIECCwswJ6I0CAAAECBAgQIECAAAECBKYvMLUVCoCn9kathwABAgQIECBAgAABAgR2QkAfBAgQIECAAAECBAgQIEDgphQQAF/Va9OYAAECBAgQIECAAAECBAgQmL6AFRIgQIAAAQIECBAgQODmFRAA37zvzsz3WsB4BAgQIECAAAECBAgQIECAwPQFrJAAAQIECBAgQIDATS4gAL7JX6DpEyCwNwJGIUCAAAECBAgQIECAAAECBKYvYIUECBAgQIAAgSkICICn8BatgQABAgR2U0DfBAgQIECAAAECBAgQIECAwPQFrJAAAQIECExGQAA8mVdpIQQIECBAgMDOC+iRAAECBAgQIECAAAECBAgQmL6AFRIgQGBaAgLgab1PqyFAgAABAgQIENgpAf0QIECAAAECBAgQIECAAAEC0xewQgITFBAAT/ClWhIBAgQIECBAgAABAtcn4GkCBAgQIECAAAECBAgQIEBg+gJTXaEAeKpv1roIECBAgAABAgQIECBA4FoEPEOAAAECBAgQIECAAAECBG5qAQHwFb0+jQgQIECAAAECBAgQIECAAIHpC1ghAQIECBAgQIAAAQIEbn4BAfDN/w6tYLcF9E+AAAECBAgQIECAAAECBAhMX8AKCRAgQIAAAQIECExEQAA8kRdpGQQI7I6AXgkQIECAAAECBAgQIECAAIHpC1ghAQIECBAgQGBKAgLgKb1NayFAgACBnRTQFwECBAgQIECAAAECBAgQIDB9ASskQIAAAQKTExAAT+6VWhABAgQIECBw/QJ6IECAAAECBAgQIECAAAECBKYvYIUECBCYpoAAeJrv1aoIECBAgAABAgSuVcBzBAgQIECAAAECBAgQIECAwPQFrJDAhAUEwBN+uZZGgAABAgQIECBAgMDVCWhNgAABAgQIECBAgAABAgQITF9g6isUAE/9DVsfAQIECBAgQIAAAQIECFyJgDYECBAgQIAAAQIECBAgQGASAgLgy75GNwkQIECAAAECBAgQIECAMslPsgAAEABJREFUAIHpC1ghAQIECBAgQIAAAQIEpiMgAJ7Ou7SSnRbQHwECBAgQIECAAAECBAgQIDB9ASskQIAAAQIECBAgMDEBAfDEXqjlECCwMwJ6IUCAAAECBAgQIECAAAECBKYvYIUECBAgQIAAgSkKCICn+FatiQABAgSuR8CzBAgQIECAAAECBAgQIECAwPQFrJAAAQIECExWQAA82VdrYQQIECBAgMDVC3iCAAECBAgQIECAAAECBAgQmL6AFRIgQGDaAgLgab9fqyNAgAABAgQIELhSAe0IECBAgAABAgQIECBAgACB6QtYIYEDICAAPgAv2RIJECBAgAABAgQIELi8gLsECBAgQIAAAQIECBAgQIDA9AUOygoFwAflTVsnAQIECBAgQIAAAQIECFxMQB0BAgQIECBAgAABAgQIEJiUgAD4oq9TJQECBAgQIECAAAECBAgQIDB9ASskQIAAAQIECBAgQIDA9AQEwNN7p1Z0vQKeJ0CAAAECBAgQIECAAAECBKYvYIUECBAgQIAAAQIEJiogAJ7oi7UsAgSuTcBTBAgQIECAAAECBAgQIECAwPQFrJAAAQIECBAgMGUBAfCU3661ESBAgMDVCGhLgAABAgQIECBAgAABAgQITF/ACgkQIECAwOQFBMCTf8UWSIAAAQIECDy4gBYECBAgQIAAAQIECBAgQIDA9AWskAABAgdDQAB8MN6zVRIgQIAAAQIECFxKQD0BAgQIECBAgAABAgQIECAwfQErJHCABATAB+hlWyoBAgQIECBAgAABAucLuCJAgAABAgQIECBAgAABAgSmL3DQVigAPmhv3HoJECBAgAABAgQIECBAoAkoBAgQIECAAAECBAgQIEBgkgIC4PNeqwsCBAgQIECAAAECBAgQIEBg+gJWSIAAAQIECBAgQIAAgekKCICn+26t7GoFtCdAgAABAgQIECBAgAABAgSmL2CFBAgQIECAAAECBCYuIACe+Au2PAIErkxAKwIECBAgQIAAAQIECBAgQGD6AlZIgAABAgQIEDgIAgLgg/CWrZEAAQIELifgHgECBAgQIECAAAECBAgQIDB9ASskQIAAAQIHRkAAfGBetYUSIECAAAECDxRQQ4AAAQIECBAgQIAAAQIECExfwAoJECBwsAQEwAfrfVstAQIECBAgQIDAloAjAQIECBAgQIAAAQIECBAgMH0BKyRwAAUEwAfwpVsyAQIECBAgQIAAgYMuYP0ECBAgQIAAAQIECBAgQIDA9AUO6goFwAf1zVs3AQIECBAgQIAAAQIEDqaAVRMgQIAAAQIECBAgQIAAgUkLCIAXr9cHAQIECBAgQIAAAQIECBAgMH0BKyRAgAABAgQIECBAgMD0BQTA03/HVvhgAu4TIECAAAECBAgQIECAAAEC0xewQgIECBAgQIAAAQIHREAAfEBetGUSIHBxAbUECBAgQIAAAQIECBAgQIDA9AWskAABAgQIECBwkAQEwAfpbVsrAQIECGwXcE6AAAECBAgQIECAAAECBAhMX8AKCRAgQIDAgRMQAB+4V27BBAgQIECAQMKAAAECBAgQIECAAAECBAgQmL6AFRIgQOBgCgiAD+Z7t2oCBAgQIECAwMEVsHICBAgQIECAAAECBAgQIEBg+gJWSOAACwiAD/DLt3QCBAgQIECAAAECB03AegkQIECAAAECBAgQIECAAIHpCxz0FQqAD/o3wPoJECBAgAABAgQIECBwMASskgABAgQIECBAgAABAgQIHAiBAx4AH4h3bJEECBAgQIAAAQIECBAgQOCAC1g+AQIECBAgQIAAAQIEDo6AAPjgvGsrvVDANQECBAgQIECAAAECBAgQIDB9ASskQIAAAQIECBAgcMAEBMAH7IVbLgECGwI+CRAgQIAAAQIECBAgQIAAgekLWCEBAgQIECBA4CAKCIAP4lu3ZgIECBxsAasnQIAAAQIECBAgQIAAAQIEpi9ghQQIECBA4MAKCIAP7Ku3cAIECBAgcBAFrJkAAQIECBAgQIAAAQIECBCYvoAVEiBA4GALCIAP9vu3egIECBAgQIDAwRGwUgIECBAgQIAAAQIECBAgQGD6AlZIgEAEwL4EBAgQIECAAAECBAhMXsACCRAgQIAAAQIECBAgQIAAgekLWOGGgAB4w8EnAQIECBAgQIAAAQIECExTwKoIECBAgAABAgQIECBAgMCBEjigAfCBescWS4AAAQIECBAgQIAAAQIEDqiAZRMgQIAAAQIECBAgQODgCQiAD947t2ICBAgQIECAAAECBAgQIECAwPQFrJAAAQIECBAgQIDAARUQAB/QF2/ZBA6qgHUTIECAAAECBAgQIECAAAEC0xewQgIECBAgQIDAQRYQAB/kt2/tBAgQOFgCVkuAAAECBAgQIECAAAECBAhMX8AKCRAgQIDAgRcQAB/4rwAAAgQIECBwEASskQABAgQIECBAgAABAgQIEJi+gBUSIECAQBMQADcFhQABAgQIECBAYLoCVkaAAAECBAgQIECAAAECBAhMX8AKCRA4KyAAPkvhhAABAgQIECBAgACBqQlYDwECBAgQIECAAAECBAgQIDB9ASs8X0AAfL6HKwIECBAgQIAAAQIECBCYhoBVECBAgAABAgQIECBAgACBAylwwALgA/mOLZoAAQIECBAgQIAAAQIECBwwAcslQIAAAQIECBAgQIDAwRUQAB/cd3/wVm7FBAgQIECAAAECBAgQIECAwPQFrJAAAQIECBAgQIDAARcQAB/wL4DlEzgoAtZJgAABAgQIECBAgAABAgQITF/ACgkQIECAAAECBBIBsG8BAQIECExdwPoIECBAgAABAgQIECBAgACB6QtYIQECBAgQILApIADehHAgQIAAAQIEpihgTQQIECBAgAABAgQIECBAgMD0BayQAAECBLYLCIC3azgnQIAAAQIECBCYjoCVECBAgAABAgQIECBAgAABAtMXsEICBB4gIAB+AIkKAgQIECBAgAABAgRudgHzJ0CAAAECBAgQIECAAAECBKYvYIUXFxAAX9xFLQECBAgQIECAAAECBAjcnAJmTYAAAQIECBAgQIAAAQIEDrTAAQmAD/Q7tngCBAgQIECAAAECBAgQIHBABCyTAAECBAgQIECAAAECBATAvgPTF7BCAgQIECBAgAABAgQIECBAYPoCVkiAAAECBAgQIECAwEJAALxg8EGAwFQFrIsAAQIECBAgQIAAAQIECBCYvoAVEiBAgAABAgQInBMQAJ+zcEaAAAEC0xKwGgIECBAgQIAAAQIECBAgQGD6AlZIgAABAgQIXCAgAL4AxCUBAgQIECAwBQFrIECAAAECBAgQIECAAAECBKYvYIUECBAgcDEBAfDFVNQRIECAAAECBAjcvAJmToAAAQIECBAgQIAAAQIECExfwAoJELikgAD4kjRuECBAgAABAgQIECBwswmYLwECBAgQIECAAAECBAgQIDB9ASu8vIAA+PI+7hIgQIAAAQIECBAgQIDAzSFglgQIECBAgAABAgQIECBAgEAJTDwArhXaCRAgQIAAAQIECBAgQIAAgYkLWB4BAgQIECBAgAABAgQIbAkIgLckHKcnYEUECBAgQIAAAQIECBAgQIDA9AWskAABAgQIECBAgACB8wQEwOdxuCBAYCoC1kGAAAECBAgQIECAAAECBAhMX8AKCRAgQIAAAQIEHiggAH6giRoCBAgQuLkFzJ4AAQIECBAgQIAAAQIECBCYvoAVEiBAgAABApcQEABfAkY1AQIECBAgcDMKmDMBAgQIECBAgAABAgQIECAwfQErJECAAIHLCQiAL6fjHgECBAgQIECAwM0jYKYECBAgQIAAAQIECBAgQIDA9AWskACBBxUQAD8okQYECBAgQIAAAQIECOx3AfMjQIAAAQIECBAgQIAAAQIEpi9ghVcmIAC+MietCBAgQIAAAQIECBAgQGB/CpgVAQIECBAgQIAAAQIECBAgsE1gogHwthU6JUCAAAECBAgQIECAAAECBCYqYFkECBAgQIAAAQIECBAgcKGAAPhCEdc3v4AVECBAgAABAgQIECBAgAABAtMXsEICBAgQIECAAAECBC4qIAC+KItKAgRuVgHzJkCAAAECBAgQIECAAAECBKYvYIUECBAgQIAAAQKXFhAAX9rGHQIECBC4uQTMlgABAgQIECBAgAABAgQIEJi+gBUSIECAAAECDyIgAH4QILcJECBAgACBm0HAHAkQIECAAAECBAgQIECAAIHpC1ghAQIECFyJgAD4SpS0IUCAAAECBAgQ2L8CZkaAAAECBAgQIECAAAECBAhMX8AKCRC4YgEB8BVTaUiAAAECBAgQIECAwH4TMB8CBAgQIECAAAECBAgQIEBg+gJWeHUCAuCr89KaAAECBAgQIECAAAECBPaHgFkQIECAAAECBAgQIECAAAECFxGYWAB8kRWqIkCAAAECBAgQIECAAAECBCYmYDkECBAgQIAAAQIECBAgcCkBAfClZNTffAJmTIAAAQIECBAgQIAAAQIECExfwAoJECBAgAABAgQIELisgAD4sjxuEiBwswiYJwECBAgQIECAAAECBAgQIDB9ASskQIAAAQIECBB4cAEB8IMbaUGAAAEC+1vA7AgQIECAAAECBAgQIECAAIHpC1ghAQIECBAgcIUCAuArhNKMAAECBAgQ2I8C5kSAAAECBAgQIECAAAECBAhMX8AKCRAgQOBqBATAV6OlLQECBAgQIECAwP4RMBMCBAgQIECAAAECBAgQIEBg+gJWSIDAVQsIgK+azAMECBAgQIAAAQIECNxoAeMTIECAAAECBAgQIECAAAEC0xewwmsTEABfm5unCBAgQIAAAQIECBAgQODGCBiVAAECBAgQIECAAAECBAgQuIzARALgy6zQLQIECBAgQIAAAQIECBAgQGAiApZBgAABAgQIECBAgAABAg8mIAB+MCH397+AGRIgQIAAAQIECBAgQIAAAQLTF7BCAgQIECBAgAABAgSuSEAAfEVMGhEgsF8FzIsAAQIECBAgQIAAAQIECBCYvoAVEiBAgAABAgQIXLmAAPjKrbQkQIAAgf0lYDYECBAgQIAAAQIECBAgQIDA9AWskAABAgQIELhKAQHwVYJpToAAAQIECOwHAXMgQIAAAQIECBAgQIAAAQIEpi9ghQQIECBwLQIC4GtR8wwBAgQIECBAgMCNEzAyAQIECBAgQIAAAQIECBAgMH0BKyRA4JoFBMDXTOdBAgQIECBAgAABAgT2WsB4BAgQIECAAAECBAgQIECAwPQFrPD6BATA1+fnaQIECBAgQIAAAQIECBDYGwGjECBAgAABAgQIECBAgAABAlcgcJMHwFewQk0IECBAgAABAgQIECBAgACBm1zA9AkQIECAAAECBAgQIEDgSgUEwFcqpd3+EzAjAgQIECBAgAABAgQIECBAYPoCVkiAAAECBAgQIECAwNwCTfQAABAASURBVFUJCICviktjAgT2i4B5ECBAgAABAgQIECBAgAABAtMXsEICBAgQIECAAIGrFxAAX72ZJwgQIEDgxgoYnQABAgQIECBAgAABAgQIEJi+gBUSIECAAAEC1yggAL5GOI8RIECAAAECN0LAmAQIECBAgAABAgQIECBAgMD0BayQAAECBK5HQAB8PXqeJUCAAAECBAgQ2DsBIxEgQIAAAQIECBAgQIAAAQLTF7BCAgSuW0AAfN2EOiBAgAABAgQIECBAYLcF9E+AAAECBAgQIECAAAECBAhMX8AKd0ZAALwzjnohQIAAAQIECBAgQIAAgd0R0CsBAgQIECBAgAABAgQIECBwFQI3aQB8FSvUlAABAgQIECBAgAABAgQIELhJBUybAAECBAgQIECAAAECBK5WQAB8tWLa33gBMyBAgAABAgQIECBAgAABAgSmL2CFBAgQIECAAAECBAhck4AA+JrYPESAwI0SMC4BAgQIECBAgAABAgQIECAwfQErJECAAAECBAgQuHYBAfC123mSAAECBPZWwGgECBAgQIAAAQIECBAgQIDA9AWskAABAgQIELhOAQHwdQJ6nAABAgQIENgLAWMQIECAAAECBAgQIECAAAEC0xewQgIECBDYCQEB8E4o6oMAAQIECBAgQGD3BPRMgAABAgQIECBAgAABAgQITF/ACgkQ2DEBAfCOUeqIAAECBAgQIECAAIGdFtAfAQIECBAgQIAAAQIECBAgMH0BK9xZAQHwznrqjQABAgQIECBAgAABAgR2RkAvBAgQIECAAAECBAgQIECAwDUI3GQB8DWs0CMECBAgQIAAAQIECBAgQIDATSZgugQIECBAgAABAgQIECBwrQIC4GuV89zeCxiRAAECBAgQIECAAAECBAgQmL6AFRIgQIAAAQIECBAgcF0CAuDr4vMwAQJ7JWAcAgQIECBAgAABAgQIECBAYPoCVkiAAAECBAgQIHD9AgLg6zfUAwECBAjsroDeCRAgQIAAAQIECBAgQIAAgekLWCEBAgQIECCwQwIC4B2C1A0BAgQIECCwGwL6JECAAAECBAgQIECAAAECBKYvYIUECBAgsJMCAuCd1NQXAQIECBAgQIDAzgnoiQABAgQIECBAgAABAgQIEJi+gBUSILDjAgLgHSfVIQECBAgQIECAAAEC1yvgeQIECBAgQIAAAQIECBAgQGD6Ala4OwIC4N1x1SsBAgQIECBAgAABAgQIXJuApwgQIECAAAECBAgQIECAAIHrELhJAuDrWKFHCRAgQIAAAQIECBAgQIAAgZtEwDQJECBAgAABAgQIECBA4HoFBMDXK+j53RcwAgECBAgQIECAAAECBAgQIDB9ASskQIAAAQIECBAgQGBHBATAO8KoEwIEdktAvwQIECBAgAABAgQIECBAgMD0BayQAAECBAgQIEBg5wQEwDtnqScCBAgQ2FkBvREgQIAAAQIECBAgQIAAAQLTF7BCAgQIECBAYIcFBMA7DKo7AgQIECBAYCcE9EGAAAECBAgQIECAAAECBAhMX8AKCRAgQGA3BATAu6GqTwIECBAgQIAAgWsX8CQBAgQIECBAgAABAgQIECAwfQErJEBg1wQEwLtGq2MCBAgQIECAAAECBK5WQHsCBAgQIECAAAECBAgQIEBg+gJWuLsCAuDd9dU7AQIECBAgQIAAAQIECFyZgFYECBAgQIAAAQIECBAgQIDADgjs8wB4B1aoCwIECBAgQIAAAQIECBAgQGCfC5geAQIECBAgQIAAAQIECOyUgAB4pyT1s/MCeiRAgAABAgQIECBAgAABAgSmL2CFBAgQIECAAAECBAjsqIAAeEc5dUaAwE4J6IcAAQIECBAgQIAAAQIECBCYvoAVEiBAgAABAgQI7LyAAHjnTfVIgAABAtcn4GkCBAgQIECAAAECBAgQIEBg+gJWSIAAAQIECOySgAB4l2B1S4AAAQIECFyLgGcIECBAgAABAgQIECBAgACB6QtYIQECBAjspoAAeDd19U2AAAECBAgQIHDlAloSIECAAAECBAgQIECAAAEC0xewQgIEdl1AALzrxAYgQIAAAQIECBAgQODBBNwnQIAAAQIECBAgQIAAAQIEpi9ghXsjIADeG2ejECBAgAABAgQIECBAgMDFBdQSIECAAAECBAgQIECAAAECOyiwTwPgHVyhrggQIECAAAECBAgQIECAAIF9KmBaBAgQIECAAAECBAgQILDTAgLgnRbV3/UL6IEAAQIECBAgQIAAAQIECBCYvoAVEiBAgAABAgQIECCwKwIC4F1h1SkBAtcq4DkCBAgQIECAAAECBAgQIEBg+gJWSIAAAQIECBAgsHsCAuDds9UzAQIECFydgNYECBAgQIAAAQIECBAgQIDA9AWskAABAgQIENhlAQHwLgPrngABAgQIELgSAW0IECBAgAABAgQIECBAgACB6QtYIQECBAjshYAAeC+UjUGAAAECBAgQIHBpAXcIECBAgAABAgQIECBAgACB6QtYIQECeyYgAN4zagMRIECAAAECBAgQIHChgGsCBAgQIECAAAECBAgQIEBg+gJWuLcCAuC99TYaAQIECBAgQIAAAQIECGwI+CRAgAABAgQIECBAgAABAgR2QWCfBcC7sEJdEiBAgAABAgQIECBAgAABAvtMwHQIECBAgAABAgQIECBAYLcEBMC7JavfqxfwBAECBAgQIECAAAECBAgQIDB9ASskQIAAAQIECBAgQGBXBQTAu8qrcwIErlRAOwIECBAgQIAAAQIECBAgQGD6AlZIgAABAgQIECCw+wIC4N03NgIBAgQIXF7AXQIECBAgQIAAAQIECBAgQGD6AlZIgAABAgQI7JGAAHiPoA1DgAABAgQIXExAHQECBAgQIECAAAECBAgQIDB9ASskQIAAgb0UEADvpbaxCBAgQIAAAQIEzgk4I0CAAAECBAgQIECAAAECBKYvYIUECOy5gAB4z8kNSIAAAQIECBAgQIAAAQIECBAgQIAAAQIECBAgQGD6AlZ4YwQEwDfG3agECBAgQIAAAQIECBA4qALWTYAAAQIECBAgQIAAAQIECOyiwD4JgHdxhbomQIAAAQIECBAgQIAAAQIE9omAaRAgQIAAAQIECBAgQIDAbgsIgHdbWP8PLqAFAQIECBAgQIAAAQIECBAgMH0BKyRAgAABAgQIECBAYE8EBMB7wmwQAgQuJaCeAAECBAgQIECAAAECBAgQmL6AFRIgQIAAAQIECOydgAB476yNRIAAAQLnC7giQIAAAQIECBAgQIAAAQIEpi9ghQQIECBAgMAeCwiA9xjccAQIECBAgEATUAgQIECAAAECBAgQIECAAIHpC1ghAQIECNwIAQHwjVA3JgECBAgQIEDgIAtYOwECBAgQIECAAAECBAgQIDB9ASskQOCGCQiAbxi9gQkQIECAAAECBAgcPAErJkCAAAECBAgQIECAAAECBKYvYIU3VkAAfGP9jU6AAAECBAgQIECAAIGDImCdBAgQIECAAAECBAgQIECAwB4I3OAAeA9WaAgCBAgQIECAAAECBAgQIEDgBgsYngABAgQIECBAgAABAgT2SkAAvFfSxnmggBoCBAgQIECAAAECBAgQIEBg+gJWSIAAAQIECBAgQIDAngoIgPeU22AECGwJOBIgQIAAAQIECBAgQIAAAQLTF7BCAgQIECBAgACBvRcQAO+9uREJECBw0AWsnwABAgQIECBAgAABAgQIEJi+gBUSIECAAAECN0hAAHyD4A1LgAABAgQOpoBVEyBAgAABAgQIECBAgAABAtMXsEICBAgQuJECAuAbqW9sAgQIECBAgMBBErBWAgQIECBAgAABAgQIECBAYPoCVkiAwA0XEADf8FdgAgQIECBAgAABAgSmL2CFBAgQIECAAAECBAgQIECAwPQFrHB/CAiA98d7MAsCBAgQIECAAAECBAhMVcC6CBAgQIAAAQIECBAgQIAAgT0UuEEB8B6u0FAECBAgQIAAAQIECBAgQIDADRL4/9m770BJurJO/E9V3zDxTfgCui6s7hpYogFQMYL+VCSoZBQQRAQUJCoSJCpIDksOIgiILEEEzK5hDeBiAnXdXXfd1VWW8KYJd27oqt9z+t47c2fmTr6h+/Sn6dNVdepU1Xk+p9+/vvQdjyVAgAABAgQIECBAgACBnRYQAO+0uOdFMCBAgAABAgQIECBAgAABAgTqF1AhAQIECBAgQIAAAQK7IiAA3hV2DyUwvQIqJ0CAAAECBAgQIECAAAECBOoXUCEBAgQIECBAgMDuCQiAd8/ekwkQIDBtAuolQIAAAQIECBAgQIAAAQIE6hdQIQECBAgQILDLAgLgXV4AjydAgAABAtMhoEoCBAgQIECAAAECBAgQIECgfgEVEiBAgMA4CAiAx2EVzIEAAQIECBAgULOA2ggQIECAAAECBAgQIECAAIH6BVRIgMDYCAiAx2YpTIQAAQIECBAgQIBAfQIqIkCAAAECBAgQIECAAAECBOoXUOF4CQiAx2s9zIYAAQIECBAgQIAAAQK1CKiDAAECBAgQIECAAAECBAgQ2AWBHQ6Ad6FCjyRAgAABAgQIECBAgAABAgR2WMDjCBAgQIAAAQIECBAgQGC3BATAuyU/jc9VMwECBAgQIECAAAECBAgQIFC/gAoJECBAgAABAgQIENhVAQHwrvJ7OIHpEVApAQIECBAgQIAAAQIECBAgUL+ACgkQIECAAAECBHZfQAC8+2tgBgQIEKhdQH0ECBAgQIAAAQIECBAgQIBA/QIqJECAAAECBMZEQAA8JgthGgQIECBAoE4BVREgQIAAAQIECBAgQIAAAQL1C6iQAAECBMZJQAA8TqthLgQIECBAgACBmgTUQoAAAQIECBAgQIAAAQIECNQvoEICBMZOQAA8dktiQgQIECBAgAABAgQmX0AFBAgQIECAAAECBAgQIECAQP0CKhxPAQHweK6LWREgQIAAAQIECBAgQGBSBcybAAECBAgQIECAAAECBAgQ2EWBHQqAd7FCjyZAgAABAgQIECBAgAABAgR2SMBjCBAgQIAAAQIECBAgQGC3BQTAu70C0/B8NRIgQIAAAQIECBAgQIAAAQL1C6iQAAECBAgQIECAAIGxEBAAj8UymASBegVURoAAAQIECBAgQIAAAQIECNQvoEICBAgQIECAAIHxERAAj89amAkBAgRqE1APAQIECBAgQIAAAQIECBAgUL+ACgkQIECAAIExExAAj9mCmA4BAgQIEKhDQBUECBAgQIAAAQIECBAgQIBA/QIqJECAAIFxFBAAj+OqmBMBAgQIECBAYJIFzJ0AAQIECBAgQIAAAQIECBCoX0CFBAiMrYAAeGyXxsQIECBAgAABAgQITJ6AGRMgQIAAAQIECBAgQIAAAQL1C6hwvAUEwOO9PmZHgAABAgQIECBAgACBSREwTwIECBAgQIAAAQIECBB2gCd9AAAQAElEQVQgQGAMBLY5AB6DCk2BAAECBAgQIECAAAECBAgQ2GYBtydAgAABAgQIECBAgACBcREQAI/LStQ4DzURIECAAAECBAgQIECAAAEC9QuokAABAgQIECBAgACBsRIQAI/VcpgMgXoEVEKAAAECBAgQIECAAAECBAjUL6BCAgQIECBAgACB8RMQAI/fmpgRAQIEJl3A/AkQIECAAAECBAgQIECAAIH6BVRIgAABAgQIjKmAAHhMF8a0CBAgQIDAZAqYNQECBAgQIECAAAECBAgQIFC/gAoJECBAYJwFBMDjvDrmRoAAAQIECBCYJAFzJUCAAAECBAgQIECAAAECBOoXUCEBAmMvIAAe+yUyQQIECBAgQIAAAQLjL2CGBAgQIECAAAECBAgQIECAQP0CKpwMAQHwZKyTWRIgQIAAAQIECBAgQGBcBcyLAAECBAgQIECAAAECBAgQGCOBbQqAx6hCUyFAgAABAgQIECBAgAABAgS2ScBtCRAgQIAAAQIECBAgQGDcBATA47YiNcxHDQQIECBAgAABAgQIECBAgED9AiokQIAAAQIECBAgQGAsBQTAY7ksJkVgcgXMnAABAgQIECBAgAABAgQIEKhfQIUECBAgQIAAAQLjKyAAHt+1MTMCBAhMmoD5EiBAgAABAgQIECBAgAABAvULqJAAAQIECBAYcwEB8JgvkOkRIECAAIHJEDBLAgQIECBAgAABAgQIECBAoH4BFRIgQIDAJAgIgCdhlcyRAAECBAgQIDDOAuZGgAABAgQIECBAgAABAgQI1C+gQgIEJkZAADwxS2WiBAgQIECAAAECBMZPwIwIECBAgAABAgQIECBAgACB+gVUOFkCAuDJWi+zJUCAAAECBAgQIECAwLgImAcBAgQIECBAgAABAgQIECAwhgJbHACPYYWmRIAAAQIECBAgQIAAAQIECGyxgNsRIECAAAECBAgQIECAwLgKCIDHdWUmcV7mTIAAAQIECBAgQIAAAQIECNQvoEICBAgQIECAAAECBMZaQAA81stjcgQmR8BMCRAgQIAAAQIECBAgQIAAgfoFVEiAAAECBAgQIDD+AgLg8V8jMyRAgMC4C5gfAQIECBAgQIAAAQIECBAgUL+ACgkQIECAAIEJERAAT8hCmSYBAgQIEBhPAbMiQIAAAQIECBAgQIAAAQIE6hdQIQECBAhMkoAAeJJWy1wJECBAgAABAuMkYC4ECBAgQIAAAQIECBAgQIBA/QIqJEBg4gQEwBO3ZCZMgAABAgQIECBAYPcFzIAAAQIECBAgQIAAAQIECBCoX0CFkykgAJ7MdTNrAgQIECBAgAABAgQI7JaA5xIgQIAAAQIECBAgQIAAAQJjLLBFAfAYV2hqBAgQIECAAAECBAgQIECAwBYJuA0BAgQIECBAgAABAgQIjLuAAHjcV2gS5meOBAgQIECAAAECBAgQIECAQP0CKiRAgAABAgQIECBAYCIEBMATsUwmSWB8BcyMAAECBAgQIECAAAECBAgQqF9AhQQIECBAgAABApMjIACenLUyUwIECIybgPkQIECAAAECBAgQIECAAAEC9QuokAABAgQIEJgwAQHwhC2Y6RIgQIAAgfEQMAsCBAgQIECAAAECBAgQIECgfgEVEiBAgMAkCgiAJ3HVzJkAAQIECBAgsJsCnk2AAAECBAgQIECAAAECBAjUL6BCAgQmVkAAPLFLZ+IECBAgQIAAAQIEdl7AEwkQIECAAAECBAgQIECAAIH6BVQ42QIC4MleP7MnQIAAAQIECBAgQIDATgl4DgECBAgQIECAAAECBAgQIDABApcYAE9AhaZIgAABAgQIECBAgAABAgQIXKKAywkQIECAAAECBAgQIEBgUgQEwJOyUuM4T3MiQIAAAQIECBAgQIAAAQIE6hdQIQECBAgQIECAAAECEyUgAJ6o5TJZAuMjYCYECBAgQIAAAQIECBAgQIBA/QIqJECAAAECBAgQmDwBAfDkrZkZEyBAYLcFPJ8AAQIECBAgQIAAAQIECBCoX0CFBAgQIECAwIQKCIAndOFMmwABAgQI7I6ApxIgQIAAAQIECBAgQIAAAQL1C6iQAAECBCZZQAA8yatn7gQIECBAgACBnRTwLAIECBAgQIAAAQIECBAgQKB+ARUSIDDxAgLgiV9CBRAgQIAAAQIECBDYfgFPIECAAAECBAgQIECAAAECBOoXUGEdAgLgOtZRFQQIECBAgAABAgQIENguAfclQIAAAQIECBAgQIAAAQIEJkjgIgPgCarQVAkQIECAAAECBAgQIECAAIGLFHAZAQIECBAgQIAAAQIECEyagAB40lZsHOZrDgQIECBAgAABAgQIECBAgED9AiokQIAAAQIECBAgQGAiBQTAE7lsJk1g9wQ8mQABAgQIECBAgAABAgQIEKhfQIUECBAgQIAAAQKTKyAAnty1M3MCBAjstIDnESBAgAABAgQIECBAgAABAvULqJAAAQIECBCYcAEB8IQvoOkTIECAAIGdEfAUAgQIECBAgAABAgQIECBAoH4BFRIgQIBADQIC4BpWUQ0ECBAgQIAAge0UcG8CBAgQIECAAAECBAgQIECgfgEVEiBQjYAAuJqlVAgBAgQIECBAgACBrRdwRwIECBAgQIAAAQIECBAgQKB+ARXWJSAArms9VUOAAAECBAgQIECAAIGtEnAfAgQIECBAgAABAgQIECBAYAIFLjAAnsAKTZkAAQIECBAgQIAAAQIECBC4QAHDCRAgQIAAAQIECBAgQGBSBQTAk7pyuzFvzyRAgAABAgQIECBAgAABAgTqF1AhAQIECBAgQIAAAQITLSAAnujlM3kCOyfgSQQIECBAgAABAgQIECBAgED9AiokQIAAAQIECBCYfAEB8OSvoQoIECCw3QLuT4AAAQIECBAgQIAAAQIECNQvoEICBAgQIECgEgEBcCULqQwCBAgQILA9Au5KgAABAgQIECBAgAABAgQI1C+gQgIECBCoSUAAXNNqqoUAAQIECBAgsJUC7kWAAAECBAgQIECAAAECBAjUL6BCAgSqExAAV7ekCiJAgAABAgQIECBw6QLuQIAAAQIECBAgQIAAAQIECNQvoMI6BQTAda6rqggQIECAAAECBAgQIHCxAq4jQIAAAQIECBAgQIAAAQIEJljgPAPgCa7Q1AkQIECAAAECBAgQIECAAIHzFDCMAAECBAgQIECAAAECBCZdQAA86Su4E/P3DAIECBAgQIAAAQIECBAgQKB+ARUSIECAAAECBAgQIFCFgAC4imVUBIHtE3BnAgQIECBAgAABAgQIECBAoH4BFRIgQIAAAQIECNQjIACuZy1VQoAAga0WcD8CBAgQIECAAAECBAgQIECgfgEVEiBAgAABApUJCIArW1DlECBAgACBrRFwFwIECBAgQIAAAQIECBAgQKB+ARUSIECAQI0CAuAaV1VNBAgQIECAAIFLEXAtAQIECBAgQIAAAQIECBAgUL+ACgkQqFZAAFzt0iqMAAECBAgQIECAwIULuIIAAQIECBAgQIAAAQIECBCoX0CFdQsIgOteX9URIECAAAECBAgQIEDgfAWMI0CAAAECBAgQIECAAAECBCoQOEcAXEGFSiBAgAABAgQIECBAgAABAgTOIeA0AQIECBAgQIAAAQIECNQiIACuZSW3ow73JECAAAECBAgQIECAAAECBOoXUCEBAgQIECBAgAABAlUJCICrWk7FENg6AXciQIAAAQIECBAgQIAAAQIE6hdQIQECBAgQIECAQH0CAuD61lRFBAgQuFQB1xMgQIAAAQIECBAgQIAAAQL1C6iQAAECBAgQqFRAAFzpwiqLAAECBAhcnICrCBAgQIAAAQIECBAgQIAAgfoFVEiAAAECNQsIgGteXbURIECAAAECBC5EwFgCBAgQIECAAAECBAgQIECgfgEVEiBQvYAAuPolViABAgQIECBAgACBcwsYQYAAAQIECBAgQIAAAQIECNQvoMLpEBAAT8c6q5IAAQIECBAgQIAAAQJnEtBPgAABAgQIECBAgAABAgQIVCRwhgC4ogqVQoAAAQIECBAgQIAAAQIECJxBQDcBAgQIECBAgAABAgQI1CYgAK5tRbeiHvcgQIAAAQIECBAgQIAAAQIE6hdQIQECBAgQIECAAAECVQoIgKtcVkURuHgBVxIgQIAAAQIECBAgQIAAAQL1C6iQAAECBAgQIECgXgEBcL1rqzICBAhcqIDxBAgQIECAAAECBAgQIECAQP0CKiRAgAABAgQqFxAAV77AyiNAgAABAucnYBQBAgQIECBAgAABAgQIECBQv4AKCRAgQGAaBATA07DKaiRAgAABAgQInE3AOQIECBAgQIAAAQIECBAgQKB+ARUSIDA1AgLgqVlqhRIgQIAAAQIECBA4XUAPAQIECBAgQIAAAQIECBAgUL+ACqdLQAA8XeutWgIECBAgQIAAAQIECKwL2BIgQIAAAQIECBAgQIAAAQIVCpwSAFdYoZIIECBAgAABAgQIECBAgACBUwQcEiBAgAABAgQIECBAgECtAgLgWlf2YupyDQECBAgQIECAAAECBAgQIFC/gAoJECBAgAABAgQIEKhaQABc9fIqjsD5CxhJgAABAgQIECBAgAABAgQI1C+gQgIECBAgQIAAgfoFBMD1r7EKCRAgcC4B5wkQIECAAAECBAgQIECAAIH6BVRIgAABAgQITImAAHhKFlqZBAgQIEBgcwG9BAgQIECAAAECBAgQIECAQP0CKiRAgACBaRIQAE/TaquVAAECBAgQILBRwD4BAgQIECBAgAABAgQIECBQv4AKCRCYOgEB8NQtuYIJECBAgAABAgQIRDAgQIAAAQIECBAgQIAAAQIE6hdQ4XQKCICnc91VTYAAAQIECBAgQIDA9AqonAABAgQIECBAgAABAgQIEKhYYC0ArrhCpREgQIAAAQIECBAgQIAAAQJrAjYECBAgQIAAAQIECBAgULuAALj2FT6f+owhQIAAAQIECBAgQIAAAQIE6hdQIQECBAgQIECAAAECUyEgAJ6KZVYkgTMLOEOAAAECBAgQIECAAAECBAjUL6BCAgQIECBAgACB6REQAE/PWquUAAECpwo4JkCAAAECBAgQIECAAAECBOoXUCEBAgQIECAwZQIC4ClbcOUSIECAAIFVAZ8ECBAgQIAAAQIECBAgQIBA/QIqJECAAIFpFBAAT+Oqq5kAAQIECBCYbgHVEyBAgAABAgQIECBAgAABAvULqJAAgakVEABP7dIrnAABAgQIECBAYBoF1EyAAAECBAgQIECAAAECBAjUL6DC6RYQAE/3+queAAECBAgQIECAAIHpEVApAQIECBAgQIAAAQIECBAgUL9ACICnYJGVSIAAAQIECBAgQIAAAQLTLqB+AgQIECBAgAABAgQIEJgWAQHwtKz0ZnXqI0CAAAECBAgQIECAAAECBOoXUCEBAgQI1v6lqQAAEABJREFUECBAgAABAlMlIACequVWLIETAvYIECBAgAABAgQIECBAgACB+gVUSIAAAQIECBAgMH0CAuDpW3MVEyBAgAABAgQIECBAgAABAgQIECBQv4AKCRAgQIAAgSkVEABP6cIrmwABAgSmVUDdBAgQIECAAAECBAgQIECAQP0CKiRAgACBaRYQAE/z6qudAAECBAgQmC4B1RIgQIAAAQIECBAgQIAAAQL1C6iQAIGpFxAAT/1XAAABAgQIECBAgMA0CKiRAAECBAgQIECAAAECBAgQqF9AhQSKgAC4KGgECBAgQIAAAQIECBCoV0BlBAgQIECAAAECBAgQIECAQP0CxysUAB+nsEOAAAECBAgQIECAAAECBGoTUA8BAgQIECBAgAABAgQITJuAAHjaVrzUqxEgQIAAAQIECBAgQIAAAQL1C6iQAAECBAgQIECAAIGpFBAAT+WyK3qaBdROgAABAgQIECBAgAABAgQI1C+gQgIECBAgQIAAgekVEABP79qrnACB6RNQMQECBAgQIECAAAECBAgQIFC/gAoJECBAgACBKRcQAE/5F0D5BAgQIDAtAuokQIAAAQIECBAgQIAAAQIE6hdQIQECBAgQiBAA+xYQIECAAAECBGoXUB8BAgQIECBAgAABAgQIECBQv4AKCRAgsCYgAF6DsCFAgAABAgQIECBQo4CaCBAgQIAAAQIECBAgQIAAgfoFVEhgo4AAeKOGfQIECBAgQIAAAQIECNQjoBICBAgQIECAAAECBAgQIECgfoHTKhQAn0aigwABAgQIECBAgAABAgQITLqA+RMgQIAAAQIECBAgQIDAtAoIgKdp5dVKgAABAgQIECBAgAABAgQI1C+gQgIECBAgQIAAAQIEplpAADzVy6/4aRJQKwECBAgQIECAAAECBAgQIFC/gAoJECBAgAABAgQICIB9BwgQIFC/gAoJECBAgAABAgQIECBAgACB+gVUSIAAAQIECBAYCQiARww+CBAgQIBArQLqIkCAAAECBAgQIECAAAECBOoXUCEBAgQIEDghIAA+YWGPAAECBAgQIFCXgGoIECBAgAABAgQIECBAgACB+gVUSIAAgVMEBMCngDgkQIAAAQIECBAgUIOAGggQIECAAAECBAgQIECAAIH6BVRIYDMBAfBmKvoIECBAgAABAgQIECAwuQJmToAAAQIECBAgQIAAAQIECNQvcMYKBcBnpHGCAAECBAgQIECAAAECBAhMmoD5EiBAgAABAgQIECBAgMC0CwiAp+EboEYCBAgQIECAAAECBAgQIECgfgEVEiBAgAABAgQIECBAIAUEwIngTaBmAbURIECAAAECBAgQIECAAAEC9QuokAABAgQIECBAgMC6gAB4XcKWAAEC9QmoiAABAgQIECBAgAABAgQIEKhfQIUECBAgQIAAgZMEBMAncTggQIAAAQK1CKiDAAECBAgQIECAAAECBAgQqF9AhQQIECBA4HQBAfDpJnoIECBAgAABApMtYPYECBAgQIAAAQIECBAgQIBA/QIqJECAwBkEBMBngNFNgAABAgQIECBAYBIFzJkAAQIECBAgQIAAAQIECBCoX0CFBM4mIAA+m45zBAgQIECAAAECBAgQmBwBMyVAgAABAgQIECBAgAABAgTqFzhnhQLgcxIZQIAAAQIECBAgQIAAAQIExl3A/AgQIECAAAECBAgQIECAwKqAAHjVoc5PVREgQIAAAQIECBAgQIAAAQL1C6iQAAECBAgQIECAAAECGwQEwBsw7BKoSUAtBAgQIECAAAECBAgQIECAQP0CKiRAgAABAgQIECBwqoAA+FQRxwQIEJh8ARUQIECAAAECBAgQIECAAAEC9QuokAABAgQIECCwqYAAeFMWnQQIECBAYFIFzJsAAQIECBAgQIAAAQIECBCoX0CFBAgQIEDgzAIC4DPbOEOAAAECBAgQmCwBsyVAgAABAgQIECBAgAABAgTqF1AhAQIEziEgAD4HkNMECBAgQIAAAQIEJkHAHAkQIECAAAECBAgQIECAAIH6BVRI4HwEBMDno2QMAQIECBAgQIAAAQIExlfAzAgQIECAAAECBAgQIECAAIH6Bc67QgHweVMZSIAAAQIECBAgQIAAAQIExk3AfAgQIECAAAECBAgQIECAwMkCAuCTPeo4UgUBAgQIECBAgAABAgQIECBQv4AKCRAgQIAAAQIECBAgsImAAHgTFF0EJlnA3AkQIECAAAECBAgQIECAAIH6BVRIgAABAgQIECBA4EwCAuAzyegnQIDA5AmYMQECBAgQIECAAAECBAgQIFC/gAoJECBAgAABAmcVEACflcdJAgQIECAwKQLmSYAAAQIECBAgQIAAAQIECNQvoEICBAgQIHBuAQHwuY2MIECAAAECBAiMt4DZESBAgAABAgQIECBAgAABAvULqJAAAQLnKSAAPk8owwgQIECAAAECBAiMo4A5ESBAgAABAgQIECBAgAABAvULqJDAhQgIgC9Ey1gCBAgQIECAAAECBAiMj4CZECBAgAABAgQIECBAgAABAvULXHCFAuALJnMBAQIECBAgQIAAAQIECBDYbQHPJ0CAAAECBAgQIECAAAECmwsIgDd3mcxesyZAgAABAgQIECBAgAABAgTqF1AhAQIECBAgQIAAAQIEziIgAD4LjlMEJknAXAkQIECAAAECBAgQIECAAIH6BVRIgAABAgQIECBA4FwCAuBzCTlPgACB8RcwQwIECBAgQIAAAQIECBAgQKB+ARUSIECAAAECBM5LQAB8XkwGESBAgACBcRUwLwIECBAgQIAAAQIECBAgQKB+ARUSIECAAIHzFxAAn7+VkQQIECBAgACB8RIwGwIECBAgQIAAAQIECBAgQKB+ARUSIEDgAgUEwBcIZjgBAgQIECBAgACBcRAwBwIECBAgQIAAAQIECBAgQKB+ARUSuBgBAfDFqLmGAAECBAgQIECAAAECuyfgyQQIECBAgAABAgQIECBAgED9AhddoQD4oulcSIAAAQIECBAgQIAAAQIEdlrA8wgQIECAAAECBAgQIECAwNkFBMBn95mMs2ZJgAABAgQIECBAgAABAgQI1C+gQgIECBAgQIAAAQIECJyHgAD4PJAMITDOAuZGgAABAgQIECBAgAABAgQI1C+gQgIECBAgQIAAAQLnKyAAPl8p4wgQIDB+AmZEgAABAgQIECBAgAABAgQI1C+gQgIECBAgQIDABQkIgC+Iy2ACBAgQIDAuAuZBgAABAgQIECBAgAABAgQI1C+gQgIECBAgcOECAuALN3MFAQIECBAgQGB3BTydAAECBAgQIECAAAECBAgQqF9AhQQIELhIAQHwRcK5jAABAgQIECBAgMBuCHgmAQIECBAgQIAAAQIECBAgUL+ACglcioAA+FL0XEuAAAECBAgQIECAAIGdE/AkAgQIECBAgAABAgQIECBAoH6BS65QAHzJhG5AgAABAgQIECBAgAABAgS2W8D9CRAgQIAAAQIECBAgQIDA+QkIgM/PaTxHmRUBAgQIECBAgAABAgQIECBQv4AKCRAgQIAAAQIECBAgcAECAuALwDKUwDgJmAsBAgQIECBAgAABAgQIECBQv4AKCRAgQIAAAQIECFyogAD4QsWMJ0CAwO4LmAEBAgQIECBAgAABAgQIECBQv4AKCRAgQIAAAQIXJSAAvig2FxEgQIAAgd0S8FwCBAgQIECAAAECBAgQIECgfgEVEiBAgACBixcQAF+8nSsJECBAgAABAjsr4GkECBAgQIAAAQIECBAgQIBA/QIqJECAwCUKCIAvEdDlBAgQIECAAAECBHZCwDMIECBAgAABAgQIECBAgACB+gVUSGArBATAW6HoHgQIECBAgAABAgQIENg+AXcmQIAAAQIECBAgQIAAAQIE6hfYsgoFwFtG6UYECBAgQIAAAQIECBAgQGCrBdyPAAECBAgQIECAAAECBAhcmIAA+MK8xmO0WRAgQIAAAQIECBAgQIAAAQL1C6iQAAECBAgQIECAAAECFyEgAL4INJcQ2E0BzyZAgAABAgQIECBAgAABAgTqF1AhAQIECBAgQIAAgYsVEABfrJzrCBAgsPMCnkiAAAECBAgQIECAAAECBAjUL6BCAgQIECBAgMAlCQiAL4nPxQQIECBAYKcEPIcAAQIECBAgQIAAAQIECBCoX0CFBAgQIEDg0gUEwJdu6A4ECBAgQIAAge0VcHcCBAgQIECAAAECBAgQIECgfgEVEiBAYIsEBMBbBOk2BAgQIECAAAECBLZDwD0JECBAgAABAgQIECBAgACB+gVUSGArBQTAW6npXgQIECBAgAABAgQIENg6AXciQIAAAQIECBAgQIAAAQIE6hfY8goFwFtO6oYECBAgQIAAAQIECBAgQOBSBVxPgAABAgQIECBAgAABAgQuTkAAfHFuu3OVpxIgQIAAAQIECBAgQIAAAQL1C6iQAAECBAgQIECAAAEClyAgAL4EPJcS2EkBzyJAgAABAgQIECBAgAABAgTqF1AhAQIECBAgQIAAgUsVEABfqqDrCRAgsP0CnkCAAAECBAgQIECAAAECBAjUL6BCAgQIECBAgMCWCAiAt4TRTQgQIECAwHYJuC8BAgQIECBAgAABAgQIECBQv4AKCRAgQIDA1gkIgLfO0p0IECBAgAABAlsr4G4ECBAgQIAAAQIECBAgQIBA/QIqJECAwBYLCIC3GNTtCBAgQIAAAQIECGyFgHsQIECAAAECBAgQIECAAAEC9QuokMB2CAiAt0PVPQkQIECAAAECBAgQIHDxAq4kQIAAAQIECBAgQIAAAQIE6hfYtgoFwNtG68YECBAgQIAAAQIECBAgQOBCBYwnQIAAAQIECBAgQIAAAQKXJiAAvjS/nbnaUwgQIECAAAECBAgQIECAAIH6BVRIgAABAgQIECBAgACBLRAQAG8BolsQ2E4B9yZAgAABAgQIECBAgAABAgTqF1AhAQIECBAgQIAAga0SEABvlaT7ECBAYOsF3JEAAQIECBAgQIAAAQIECBCoX0CFBAgQIECAAIEtFRAAbymnmxEgQIAAga0ScB8CBAgQIECAAAECBAgQIECgfgEVEiBAgACBrRcQAG+9qTsSIECAAAECBC5NwNUECBAgQIAAAQIECBAgQIBA/QIqJECAwDYJCIC3CdZtCRAgQIAAAQIECFyMgGsIECBAgAABAgQIECBAgACB+gVUSGA7BQTA26nr3gQIECBAgAABAgQIEDh/ASMJECBAgAABAgQIECBAgACB+gW2vUIB8LYTewABAgQIECBAgAABAgQIEDiXgPMECBAgQIAAAQIECBAgQGBrBATAW+O4PXdxVwIECBAgQIAAAQIECBAgQKB+ARUSIECAAAECBAgQIEBgCwUEwFuI6VYEtlLAvQgQIECAAAECBAgQIECAAIH6BVRIgAABAgQIECBAYKsFBMBbLep+BAgQuPYYJrgAABAASURBVHQBdyBAgAABAgQIECBAgAABAgTqF1AhAQIECBAgQGBbBATA28LqpgQIECBA4GIFXEeAAAECBAgQIECAAAECBAjUL6BCAgQIECCwfQIC4O2zdWcCBAgQIECAwIUJGE2AAAECBAgQIECAAAECBAjUL6BCAgQIbLOAAHibgd2eAAECBAgQIECAwPkIGEOAAAECBAgQIECAAAECBAjUL6BCAjshIADeCWXPIECAAAECBAgQIECAwJkFnCFAgAABAgQIECBAgAABAgTqF9ixCgXAO0btQQQIECBAgAABAgQIECBA4FQBxwQIECBAgAABAgQIECBAYGsFBMBb67k1d3MXAgQIECBAgAABAgQIECBAoH4BFRIgQIAAAQIECBAgQGAbBATA24DqlgQuRcC1BAgQIECAAAECBAgQIECAQP0CKiRAgAABAgQIECCwXQIC4O2SdV8CBAhcuIArCBAgQIAAAQIECBAgQIAAgfoFVEiAAAECBAgQ2FYBAfC28ro5AQIECBA4XwHjCBAgQIAAAQIECBAgQIAAgfoFVEiAAAECBLZfQAC8/caeQIAAAQIECBA4u4CzBAgQIECAAAECBAgQIECAQP0CKiRAgMAOCQiAdwjaYwgQIECAAAECBAhsJqCPAAECBAgQIECAAAECBAgQqF9AhQR2UkAAvJPankWAAAECBAgQIECAAIETAvYIECBAgAABAgQIECBAgACB+gV2vEIB8I6TeyABAgQIECBAgAABAgQIECBAgAABAgQIECBAgAABAgS2R0AAvD2uF3dXVxEgQIAAAQIECBAgQIAAAQL1C6iQAAECBAgQIECAAAEC2yggAN5GXLcmcCECxhIgQIAAAQIECBAgQIAAAQL1C6iQAAECBAgQIECAwHYLCIC3W9j9CRAgcG4BIwgQIECAAAECBAgQIECAAIH6BVRIgAABAgQIENgRAQHwjjB7CAECBAgQOJOAfgIECBAgQIAAAQIECBAgQKB+ARUSIECAAIGdExAA75y1JxEgQIAAAQIEThZwRIAAAQIECBAgQIAAAQIECNQvoEICBAjssIAAeIfBPY4AAQIECBAgQIBAEdAIECBAgAABAgQIECBAgACB+gVUSGA3BATAu6HumQQIECBAgAABAgQITLOA2gkQIECAAAECBAgQIECAAIH6BXatQgHwrtF7MAECBAgQIECAAAECBAhMn4CKCRAgQIAAAQIECBAgQIDA9goIgLfX9/zubhQBAgQIECBAgAABAgQIECBQv4AKCRAgQIAAAQIECBAgsAMCAuAdQPYIAmcTcI4AAQIECBAgQIAAAQIECBCoX0CFBAgQIECAAAECBHZKQAC8U9KeQ4AAgdMF9BAgQIAAAQIECBAgQIAAAQL1C6iQAAECBAgQILCjAgLgHeX2MAIECBAgsC5gS4AAAQIECBAgQIAAAQIECNQvoEICBAgQILDzAgLgnTf3RAIECBAgQGDaBdRPgAABAgQIECBAgAABAgQI1C+gQgIECOySgAB4l+A9lgABAgQIECBAYDoFVE2AAAECBAgQIECAAAECBAjUL6BCArspIADeTX3PJkCAAAECBAgQIEBgmgTUSoAAAQIECBAgQIAAAQIECNQvsOsVCoB3fQlMgAABAgQIECBAgAABAgTqF1AhAQIECBAgQIAAAQIECBDYGQEB8M44b/4UvQQIECBAgAABAgQIECBAgED9AiokQIAAAQIECBAgQIDADgoIgHcQ26MIbBSwT4AAAQIECBAgQIAAAQIECNQvoEICBAgQIECAAAECOy0gAN5pcc8jQIBABAMCBAgQIECAAAECBAgQIECgfgEVEiBAgAABAgR2RUAAvCvsHkqAAAEC0yugcgIECBAgQIAAAQIECBAgQKB+ARUSIECAAIHdExAA7569JxMgQIAAAQLTJqBeAgQIECBAgAABAgQIECBAoH4BFRIgQGCXBQTAu7wAHk+AAAECBAgQIDAdAqokQIAAAQIECBAgQIAAAQIE6hdQIYFxEBAAj8MqmAMBAgQIECBAgAABAjULqI0AAQIECBAgQIAAAQIECBCoX2BsKhQAj81SmAgBAgQIECBAgAABAgQI1CegIgIECBAgQIAAAQIECBAgsLMCAuCd9V59mk8CBAgQIECAAAECBAgQIECgfgEVEiBAgAABAgQIECBAYBcEBMC7gO6R0y2gegIECBAgQIAAAQIECBAgQKB+ARUSIECAAAECBAgQ2C0BAfBuyXsuAQLTKKBmAgQIECBAgAABAgQIECBAoH4BFRIgQIAAAQIEdlVAALyr/B5OgAABAtMjoFICBAgQIECAAAECBAgQIECgfgEVEiBAgACB3RcQAO/+GpgBAQIECBAgULuA+ggQIECAAAECBAgQIECAAIH6BVRIgACBMREQAI/JQpgGAQIECBAgQIBAnQKqIkCAAAECBAgQIECAAAECBOoXUCGBcRIQAI/TapgLAQIECBAgQIAAAQI1CaiFAAECBAgQIECAAAECBAgQqF9g7CoUAI/dkpgQAQIECBAgQIAAAQIECEy+gAoIECBAgAABAgQIECBAgMDuCAiAd9LdswgQIECAAAECBAgQIECAAIH6BVRIgAABAgQIECBAgACBXRQQAO8ivkdPl4BqCRAgQIAAAQIECBAgQIAAgfoFVEiAAAECBAgQIEBgtwUEwLu9Ap5PgMA0CKiRAAECBAgQIECAAAECBAgQqF9AhQQIECBAgACBsRAQAI/FMpgEAQIECNQroDICBAgQIECAAAECBAgQIECgfgEVEiBAgACB8REQAI/PWpgJAQIECBAgUJuAeggQIECAAAECBAgQIECAAIH6BVRIgACBMRMQAI/ZgpgOAQIECBAgQIBAHQKqIECAAAECBAgQIECAAAECBOoXUCGBcRQQAI/jqpgTAQIECBAgQIAAAQKTLGDuBAgQIECAAAECBAgQIECAQP0CY1uhAHhsl8bECBAgQIAAAQIECBAgQGDyBMyYAAECBAgQIECAAAECBAjsroAAeCf8PYMAAQIECBAgQIAAAQIECBCoX0CFBAgQIECAAAECBAgQGAMBAfAYLIIp1C2gOgIECBAgQIAAAQIECBAgQKB+ARUSIECAAAECBAgQGBcBAfC4rIR5ECBQo4CaCBAgQIAAAQIECBAgQIAAgfoFVEiAAAECBAgQGCsBAfBYLYfJECBAgEA9AiohQIAAAQIECBAgQIAAAQIE6hdQIQECBAgQGD8BAfD4rYkZESBAgAABApMuYP4ECBAgQIAAAQIECBAgQIBA/QIqJECAwJgKCIDHdGFMiwABAgQIECBAYDIFzJoAAQIECBAgQIAAAQIECBCoX0CFBMZZQAA8zqtjbgQIECBAgAABAgQITJKAuRIgQIAAAQIECBAgQIAAAQL1C4x9hQLgsV8iEyRAgAABAgQIECBAgACB8RcwQwIECBAgQIAAAQIECBAgMB4CAuDtXAf3JkCAAAECBAgQIECAAAECBOoXUCEBAgQIECBAgAABAgTGSEAAPEaLYSp1CaiGAAECBAgQIECAAAECBAgQqF9AhQQIECBAgAABAgTGTUAAPG4rYj4ECNQgoAYCBAgQIECAAAECBAgQIECgfgEVEiBAgAABAgTGUkAAPJbLYlIECBAgMLkCZk6AAAECBAgQIECAAAECBAjUL6BCAgQIECAwvgIC4PFdGzMjQIAAAQIEJk3AfAkQIECAAAECBAgQIECAAIH6BVRIgACBMRcQAI/5ApkeAQIECBAgQIDAZAiYJQECBAgQIECAAAECBAgQIFC/gAoJTIKAAHgSVskcCRAgQIAAAQIECBAYZwFzI0CAAAECBAgQIECAAAECBOoXmJgKBcATs1QmSoAAAQIECBAgQIAAAQLjJ2BGBAgQIECAAAECBAgQIEBgvAQEwNuxHu5JgAABAgQIECBAgAABAgQI1C+gQgIECBAgQIAAAQIECIyhgAB4DBfFlCZbwOwJECBAgAABAgQIECBAgACB+gVUSIAAAQIECBAgQGBcBQTA47oy5kWAwCQKmDMBAgQIECBAgAABAgQIECBQv4AKCRAgQIAAAQJjLSAAHuvlMTkCBAgQmBwBMyVAgAABAgQIECBAgAABAgTqF1AhAQIECBAYfwEB8PivkRkSIECAAAEC4y5gfgQIECBAgAABAgQIECBAgED9AiokQIDAhAgIgCdkoUyTAAECBAgQIEBgPAXMigABAgQIECBAgAABAgQIEKhfQIUEJklAADxJq2WuBAgQIECAAAECBAiMk4C5ECBAgAABAgQIECBAgAABAvULTFyFAuCJWzITJkCAAAECBAgQIECAAIHdFzADAgQIECBAgAABAgQIECAwngIC4K1cF/ciQIAAAQIECBAgQIAAAQIE6hdQIQECBAgQIECAAAECBMZYQAA8xotjapMlYLYECBAgQIAAAQIECBAgQIBA/QIqJECAAAECBAgQIDDuAgLgcV8h8yNAYBIEzJEAAQIECBAgQIAAAQIECBCoX0CFBAgQIECAAIGJEBAAT8QymSQBAgQIjK+AmREgQIAAAQIECBAgQIAAAQL1C6iQAAECBAhMjoAAeHLWykwJECBAgACBcRMwHwIECBAgQIAAAQIECBAgQKB+ARUSIEBgwgQEwBO2YKZLgAABAgQIECAwHgJmQYAAAQIECBAgQIAAAQIECNQvoEICkyggAJ7EVTNnAgQIECBAgAABAgR2U8CzCRAgQIAAAQIECBAgQIAAgfoFJrZCAfDELp2JEyBAgAABAgQIECBAgMDOC3giAQIECBAgQIAAAQIECBAYbwEB8Fasj3sQIECAAAECBAgQIECAAAEC9QuokAABAgQIECBAgAABAhMgIACegEUyxfEWMDsCBAgQIECAAAECBAgQIECgfgEVEiBAgAABAgQIEJgUAQHwpKyUeRIgMI4C5kSAAAECBAgQIECAAAECBAjUL6BCAgQIECBAgMBECQiAJ2q5TJYAAQIExkfATAgQIECAAAECBAgQIECAAIH6BVRIgAABAgQmT0AAPHlrZsYECBAgQIDAbgt4PgECBAgQIECAAAECBAgQIFC/gAoJECAwoQIC4AldONMmQIAAAQIECBDYHQFPJUCAAAECBAgQIECAAAECBOoXUCGBSRYQAE/y6pk7AQIECBAgQIAAAQI7KeBZBAgQIECAAAECBAgQIECAQP0CE1+hAHjil1ABBAgQIECAAAECBAgQILD9Ap5AgAABAgQIECBAgAABAgQmQ0AAfCnr5FoCBAgQIECAAAECBAgQIECgfgEVEiBAgAABAgQIECBAYIIEBMATtFimOl4CZkOAAAECBAgQIECAAAECBAjUL6BCAgQIECBAgAABApMmIACetBUzXwIExkHAHAgQIECAAAECBAgQIECAAIH6BVRIgAABAgQIEJhIAQHwRC6bSRMgQIDA7gl4MgECBAgQIECAAAECBAgQIFC/gAoJECCM3P/GAAAQAElEQVRAgMDkCgiAJ3ftzJwAAQIECBDYaQHPI0CAAAECBAgQIECAAAECBOoXUCEBAgQmXEAAPOELaPoECBAgQIAAAQI7I+ApBAgQIECAAAECBAgQIECAQP0CKiRQg4AAuIZVVAMBAgQIECBAgAABAtsp4N4ECBAgQIAAAQIECBAgQIBA/QLVVCgArmYpFUKAAAECBAgQIECAAAECWy/gjgQIECBAgAABAgQIECBAYLIEBMAXs16uIUCAAAECBAgQIECAAAECBOoXUCEBAgQIECBAgAABAgQmUEAAPIGLZsq7K+DpBAgQIECAAAECBAgQIECAQP0CKiRAgAABAgQIECAwqQIC4EldOfMmQGA3BDyTAAECBAgQIECAAAECBAgQqF9AhQQIECBAgACBiRYQAE/08pk8AQIECOycgCcRIECAAAECBAgQIECAAAEC9QuokAABAgQITL6AAHjy11AFBAgQIECAwHYLuD8BAgQIECBAgAABAgQIECBQv4AKCRAgUImAALiShVQGAQIECBAgQIDA9gi4KwECBAgQIECAAAECBAgQIFC/gAoJ1CQgAK5pNdVCgAABAgQIECBAgMBWCrgXAQIECBAgQIAAAQIECBAgUL9AdRUKgKtbUgURIECAAAECBAgQIECAwKULuAMBAgQIECBAgAABAgQIEJhMAQHwhaybsQQIECBAgAABAgQIECBAgED9AiokQIAAAQIECBAgQIDABAsIgCd48Ux9ZwU8jQABAgQIECBAgAABAgQIEKhfQIUECBAgQIAAAQIEJl1AADzpK2j+BAjshIBnECBAgAABAgQIECBAgAABAvULqJAAAQIECBAgUIWAALiKZVQEAQIECGyfgDsTIECAAAECBAgQIECAAAEC9QuokAABAgQI1CMgAK5nLVVCgAABAgQIbLWA+xEgQIAAAQIECBAgQIAAAQL1C6iQAAEClQkIgCtbUOUQIECAAAECBAhsjYC7ECBAgAABAgQIECBAgAABAvULqJBAjQIC4BpXVU0ECBAgQIAAAQIECFyKgGsJECBAgAABAgQIECBAgACB+gWqrVAAXO3SKowAAQIECBAgQIAAAQIELlzAFQQIECBAgAABAgQIECBAYLIFBMDns37GECBAgAABAgQIECBAgAABAvULqJAAAQIECBAgQIAAAQIVCAiAK1hEJWyvgLsTIECAAAECBAgQIECAAAEC9QuokAABAgQIECBAgEAtAgLgWlZSHQQIbIeAexIgQIAAAQIECBAgQIAAAQL1C6iQAAECBAgQIFCVgAC4quVUDAECBAhsnYA7ESBAgAABAgQIECBAgAABAvULqJAAAQIECNQnIACub01VRIAAAQIECFyqgOsJECBAgAABAgQIECBAgACB+gVUSIAAgUoFBMCVLqyyCBAgQIAAAQIELk7AVQQIECBAgAABAgQIECBAgED9AiokULOAALjm1VUbAQIECBAgQIAAAQIXImAsAQIECBAgQIAAAQIECBAgUL9A9RUKgKtfYgUSIECAAAECBAgQIECAwLkFjCBAgAABAgQIECBAgAABAnUICIDPto7OESBAgAABAgQIECBAgAABAvULqJAAAQIECBAgQIAAAQIVCQiAK1pMpWytgLsRIECAAAECBAgQIECAAAEC9QuokAABAgQIECBAgEBtAgLg2lZUPQQIbIWAexAgQIAAAQIECBAgQIAAAQL1C6iQAAECBAgQIFClgAC4ymVVFAECBAhcvIArCRAgQIAAAQIECBAgQIAAgfoFVEiAAAECBOoVEADXu7YqI0CAAAECBC5UwHgCBAgQIECAAAECBAgQIECgfgEVEiBAoHIBAXDlC6w8AgQIECBAgACB8xMwigABAgQIECBAgAABAgQIEKhfQIUEpkFAADwNq6xGAgQIECBAgAABAgTOJuAcAQIECBAgQIAAAQIECBAgUL/A1FQoAJ6apVYoAQIECBAgQIAAAQIECJwuoIcAAQIECBAgQIAAAQIECNQlIADebD31ESBAgAABAgQIECBAgAABAvULqJAAAQIECBAgQIAAAQIVCgiAK1xUJV2agKsJECBAgAABAgQIECBAgACB+gVUSIAAAQIECBAgQKBWAQFwrSurLgIELkbANQQIECBAgAABAgQIECBAgED9AiokQIAAAQIECFQtIACuenkVR4AAAQLnL2AkAQIECBAgQIAAAQIECBAgUL+ACgkQIECAQP0CAuD611iFBAgQIECAwLkEnCdAgAABAgQIECBAgAABAgTqF1AhAQIEpkRAADwlC61MAgQIECBAgACBzQX0EiBAgAABAgQIECBAgAABAvULqJDANAkIgKdptdVKgAABAgQIECBAgMBGAfsECBAgQIAAAQIECBAgQIBA/QJTV6EAeOqWXMEECBAgQIAAAQIECBAgEMGAAAECBAgQIECAAAECBAjUKSAA3riu9gkQIECAAAECBAgQIECAAIH6BVRIgAABAgQIECBAgACBigUEwBUvrtIuTMBoAgQIECBAgAABAgQIECBAoH4BFRIgQIAAAQIECBA4SaBvNhz2ub+x5eFJ79VzXfZ10UdpfVP6siOPy2dppf9Eixy33lav6bKna4ax2lZyu3xya49Fd1JbyOMztaN57uQmAC6roBEgMO0C6idAgAABAgQIECBAgAABAgTqF1AhAQIECBAgQOB0gRLgjkLgEgRntNssRjTHsi1HlP4u+8s2IkPa1dA2yjWjNswhS9G3y7ESy9HOdDlmOZrBQjSzGdjmdiWORMwsRj/IUHdwfcwdPBJXfeHhuPktFuO2XzeMr//OYdzl3kfinj9wNO73yGPxkMcvx2Oeeywe87yF+PGXDOP5b9kTz35jHz/7CzPxivfuHbX/8P598aZf3Rev/3Bp+3N7cmtzrt4ECBAgQGCKBZROgAABAgQIECBAgAABAgQI1C+gQgIECBAgsJlA+fXuSkRbQt+lHNBE9PMR3d6Ifi7D3D66TFMzFo7ScsDo3TcrGfwuj0Ldvj0W+w4O44u/bCZud6el+I77LMV9fng5fugpS/G0V/Xx8v84E6//tbl478f3xq//3ZXxkf96MH7pjy+PN//W/njRu+biWW/ak0Hv5Rn4XhEPe8rBeNAT92cYfGXc8yFXxbfe60B89V2auNN37Ilbfd1y3OL2K/Hv79DFl9++jy+8xXJ80a26+KJbn95yyqN5+iBAgAABAgQITJ+AigkQIECAAAECBAgQIECAAIH6BVRIgECFAiW4vfiySpi72proYzaaZj6WlmZjOIzc72MYKxn4ruS5pWgGi3Hg8z4dt7z9YgayS/F9jzkWT37RUrzw7TPx8791MD74l1fEe//L3njTbwziBb+wN5704v3xiKdcEfd9xJVx53vui9t+3Wz82y9v44qrI2b3RUSGxzHIB0VEO2gyaI4YzLQRzXD0C+Ly9D6f3EdEU7oHudf0MT83F23b5vxi9JqZmYk2r2/bJk5r4UWAAAECBAgQIEBgCgWUTIAAAQIECBAgQIAAAQIECNQvoMIaBTIQzYh2lJxmUHrmCsu40nLEhk0JV0vYGiWIbRejbxeimVmIy68+Ere6fRff9j0r8ZDHL8TTX9XH6z4yHx/+m/n4wF/cKF7xgfl4yiv2xw886UB8xwP2x1d9Sx9f+KXD2H9FHzP7Mk6eWYloj0UMyjafOXo3Ed0gIjcxeuW40dyX8yjH5efoPZpfjuvXW14w6suzoz8/PZM7s9nyfJSWu6P3MD9Pb232ehMgQIAAAQIECBAgQGCaBNRKgAABAgQIECBAgAABAgQITKRApqLNcnTtSraj0TXD6DJdXW2ZtWYg3GVdo9YuZdS6EEvDhdGYYd9FO78UcweOxZd+xUp85/2X4lHPWIqXvHNv/OKfzMX7P74/Xv6+mXjSK+bjwU86GN/8vbPxJbftc3wf0ZZItYl8VIbFuY3yKqFs9jflOLdRjufzRAa15TBz2qZpoin7TXaXFuVgLg/KuDIgd0t/aWU3T5fxG1t5Zp465V0uKK08M+8zCoVPbPM2p4x3SIAAAQIECBAgQIAAAQIEqhVQGAECBAgQIECAAAECBAhMrkCGnv1sNH2GqP2eU8rIc+1ixOBw9q9E9H1cfvWxuMOdl+K+j7whnvaK5XjDR+biQ5/cF6/54J544ov2xb0ecVnc9k4RV9xkkOFwE81cE6Mstc1bNBn8Hm9NnBzE5vGoo2xjw+vU4w2nju+WMevteOcl7Kzf68S2TP8SbljJpcogQIAAAQIECBAgQIAAAQIE6hdQIQECBAgQIECAAAECYySQAetFzKZc1bRN5rtdDIcr0cdizMwdjfm9x+JWXzUTD3lsE899Q8S7/vPeeN+f3yhe+I7L4hFPuyzu/L174uZf1kQzmw8tCWmbd2q6iNG/sbvWl5uT32XgiZ68Ip934vj4XpN7G1se7ub75Fnv5kw8m8AuCXgsAQIECBAgQIAAAQIECBAgUL+ACgkQIECAAAECBMZJoESpGb6WOLXsHp9aOeijy/5y9kTLvvLnnpvliMFiNDOH4vO/6GiGukvxuJ/u4vUf3Bcf+sSeePn7ZuNBjzsQX/tdXdzoZosR7VK2hTj+Y90271jukaFx5DOiz6h09G/sxoZXf3y/7OUVOZ/IVmYV5arj58d1J6sa16mZFwECBLZdwAMIECBAgAABAgQIECBAgACB+gVUSIAAAQIECIyjQLOSs8qIddhEdNnyqMu+ErP2GcoOZprMZ1einVuJfvZz8W9vsxB3e+ihePprZuKdH90fb//9y+Ppr7ws7vagPXHzW/bR7OkjmmzlF739bLSjn/qWn/vui9GfdS7/RG6UaHQmQ9z56LKzPDYfFauvfnUTTW6bPN/muNwdXVNi4LJftqWV/fFtpcrxnZ2ZESBAgACBbRNwYwIECBAgQIAAAQIECBAgQKB+ARUSIECAwPgJlKC1hKh9dO1idLNdbnN/NNFMaZsu+sHhuOkXXxv3fNgN8dRXDeMDf3F1vO7DB+Oxz74qvuluM3H51ZkZDyL6th+1UWY7un71o2+aGLU80Y1aZKC73vLc6rDRZ5lNRPksrXStb8v+xtZtOCj7pW3oGqNdAfAYLYapECBAgAABAjsk4DEECBAgQIAAAQIECBAgQIBA/QIqJEBghwRKYFra+TyujBtGV/6cc8xlNDuX0evRaOY+Eweuuj6+5Z7H4hmvXon3ffxg/PzvXJmB743im+++Jw5eGdFkqtkOlnLnWLTlR7oR0TTNqMUZXuVpZzi1SXezSd/GrpzAxsMx3p+cmY4xoqkRIECAAAECBAhMjoCZEiBAgAABAgQIECBAgAABAvULqHCnBErEWtowH1i2Z2trv7MtOWuzHDHzmbjV1x6LH/zxPl79gSviA39xeTztNXvim+6xN664yUpEm63JlhFx3nztPZ/bvdHETLT5GaMWZ3w1ZzxzphNl/mc6t9p/4fdcvW4nP9udfJhnRApGJwAAEABJREFUESBAgAABAgQIECBAYBcFPJoAAQIECBAgQIAAAQIECBDYDoGSijbHIkaBbfmFbxdd7i93izGY66OdW4ql7lAcuPpwfPM9VuInXhbxK39203jZuw7EA3/kYHzpbQYRgxL2RkTb5UeTrcSY2b9JyFvOjlp+NE1+lJ8En2jRNM1qW7tLudPZWkQTq/F02ZYWGTBvbO3acZsj2xy73nJ3DN9ldmM4LVMiQIAAAQIECBAgQIAAAQJbKeBeBAgQIECAAAECBAgQILD1Ak3eso2+m43o9mWbi+hzv12IyDY7vxw3/vxBfM+Du3jlLx2M9/zxZfGTL5+Pb7v3gZi/fPXf7+0zreybvCzvFBmvxuiVHSdtRwc+zlMgSc9zZI3D1ESAAAECBAgQIECAAAECBAjUL6BCAgQIECBAgAABAgQuUODcfwp5/YZ9prd9Dl9eWYzl4eGImUPxJbecj+9/1Fy85cOXxc//TsQPP2s2bvP1fczsiWjnuuhjOZpBuUMT0Qxj9dWubkafZb+00cEOfZzreec6v0PTPI/HTM5Mz6MYQwhciICxBAgQIECAAAECBAgQIECAQP0CKiRAgAABAgQIELhQgUxzI0PZDHYzqT3p4hL0lo7yR5pHrckwt12KmFmIL/vKYfzw07r4ud84GK/90Gw86Amz8flfOox+Lu8VJe1to1zf9zMx+pXwsInVe5Tz5ZnlztpWCLRbcRP3IECAwIQJmC4BAgQIECBAgAABAgQIECBQv4AKCRAgQIAAgYsVGP0qN0PZEgJ3TQa2TYa32aLJ0LaPmZkm2sFS3Pjmh+J+j1yKN/7GTLzuI/vi/o+9LP7VLTLWnVmOQfm172zE6j+em5FkvsuvfpvcRlvG9DHI/UEOaLKzaZp8Trva8jLvixdIxYu/2JUECBAgQGDyBMyYAAECBAgQIECAAAECBAgQqF9AhQQIECBwSQLlV7rtYnQzC9ENVqIbZcFdxMz1cfmNj8Q9HnpDvPqD8/ELv3tF/NAzDsQX/ftMegf5xMxwIwPdPluXhyU7HrWyv6Hl7aLP/0XGyWV8nvLeQoF2C+/lVgQIECBAgACB8RYwOwIECBAgQIAAAQIECBAgQKB+ARUSIHAJAiWaHUbXZIu5iH4uVoaHo93zufj2ey/GT79lT7znowfiURn6fsltu2jnlvJZC9mG2U68m5jJCHgQzdr/Tpw5w16fkWVp66f73CktN94XLpCaF36RKwgQIECAAAECBAhMmoD5EiBAgAABAgQIECBAgAABAvULqPB8BEqyWtr62LK/2lY/Mz4cHIloj8aX3G45nvD8ufjlv7xRPPmle+MO3zyfoW8TTZtjRoHt7NpNNgTA5SajX/eunTrDpjlDv+5LF8jVufSbuAMBAgQIECBAgAABAgTGWMDUCBAgQIAAAQIECBAgQIAAgZFASWeHa7/wLf+ebxPDZin6djn6wbHoZ4/G/isj7vn9e+K1v3wgXvvB2bjHg/fG3oNdRDuMpuS9Td6oJIyD3EY52JM75USOiWxNecZqa2P9f5F7G1ubV7Z53Vprcnezlt0X8DZ0TaCoru3aECBAgAABAgQIECBAgACB2gTUQ4AAAQIECBAgQIAAAQInC5R4MFszjMjwt2mXYqW7IW5zhz5+4sVtfOCvBvGjz9kX/+62ffRtG33TRJ/xbV8C2tjsVU6Utn6uhL95//VD2x0XmE79HWf2QAIECBAgQIAAAQIECBAgQGDHBTyQAAECBAgQIECAAIFTBEpQ28agHUST/7v8Rstx9/vNxVt/8/PiJe/eF992n9mIQReZ90Zk8Bsl9W0y0C0tO3MvSoszvkr0WFoZsL4t+1PeCtrGdirHxnNbsE/+VGDH1QsokAABAgQIECBAgAABAgQIEKhfQIUECBAgQIAAgakXKEHiCKGPLmPbUWtWomuPxk2/+Jp4/POPxdt/b3885nl74ua3bCJmssVMXrGSLd/NUkR7JMqvhLsMgLsm8i6rLabudRzzPCovY9fbGYaX05ueKifW26YDztG5em17jlFOEyBAoCYBtRAgQIAAAQIECBAgQIAAAQL1C6iQAAECBAgQKAJ9E13fRTc4FO3c9dHPfTru+B2L8fL37Iuf/92r4q4P3hf7roxo95TB663JnbnRj3+bmI2m3xdNDPJ/bW7LuTjLqz3LuUk+VULVEoqXVvbPVkuXJ8u4DM9jOffzONcgMoLPgzieoJfblFM5tF/pox9m67Jj1IYR3VobZl+ei+W8IMdGdo9ulYf9Un7k6ZPumWse2WpdiZGhDwIECBAgcELAHgECBAgQIECAAAECBAgQIFC/gAoJECBAoASApZVf7MZgMa64aja+64FtvO23bhrPfO1s3OprMsjN97mlyqBsfflV8LlHVzkiM9YoLePvTGWzxBLsHsvteribu6Pza9suo9d+NjJtX23DPC6t9Jewdr31fdxwTcRn/jHif/xlE3/1x038/oeX4z+9fzHe/5Yb4h0vOxpvf+mReN1zr4vXPue6+NknLMQLH78QP/Xwo/HMH1wYtSd//5F44v2OxhPvs7Da7n0snnjvxVHLp+aEvAkQIECAAAECNQuojQABAgQIECBAgAABAgQIEKhfQIUEqhdYTxrPXGifweLKcDmGsRSX3fhz8bAnrcTbf39f/NjzLo8v+Ld9zM4OomSZ57xT5r5l3PEWEe2Glrt1vwtQacerzOS2T4F+Lnv2RHSz0WUWvLxYfpbbRV82eebQ5yL+/pN9fPz3uvi1Xzwc73zldfGaZ90QP/WIz8bj7nttPPz/Oxr3uf2x+I4vuS6++7bXxAO+/mg86h5LGeQO47mPHMTzf2wQr332bPz8yyPe/oo23vem+Xj/m+fjN9/Xxm+9fxB/8hvz8Se/ORdl+4k/2hef/KO98ck/mc82F5/86CBbO2o505yNNwECBAgQIECAAIFKBZRFgAABAgQIECBAgAABAgQI1C9QfYV9kyWWRDJbvmP1Z6kn+vK4z9h3MLsS//qLZuKpr1qK9/7pjeJ+j4nYe3kOy0A4hnmP4Uw5mIKWge1JVRa00k7qXDso/Rtbdq8fltuUn1KPfsE7E8euaeLv/6KPP/zVpfilN14Tr3724XjqDxyJh3/nobj7rf9f3OMrPxOPuvtyPP5+i/GiH5/LIHdffOBte+Ojv3ll/PWfXBb/+D/2xrWfbmN5cV8G6gczX88wufxiOI8iMpzv5iOGB7Ndlu1ARLc/275oSn9XwucS7ea4WHs1ZaJlv8mP0j+b29nR3XLHmwABAgQIECBAgAABAtUJKIgAAQIECBAgQIAAAQIECNQhMMr5MuQrQXAGkl2zEuWfhu3blShtpb0ubnOnlXjKKyN+7g+buMu99kcz18VgsD/rzxSznYlm0Ecz04+Om9E/JJu7p77L6dLW+zfur/eN3/aUGZWf42bNkdsy/7585P7oOPfLcWk5pF/J42LRlfPZMeyiX+ziU/8z4o9/dTHe85oj8eInHInHfc9K3Purro273+5oPPK7+vipH+7ijc8/EL/y9n3x0d/eE//wN3vj6LWfF4PuRtEtz8bszN4MbmdjuDIT3XAQ/UobTd/mNqLtcy2iBLUlsG0iU+BRYNtGvpqczyatKSdLfw4pv/Iu09+89VHOl+E51JsAAQIECBAgQIAAAQIECNQkoBYCBAgQIECAAAECBAhUIlBC38wJIwPEaDKkbDMkjEEGugux0h2N23zNYrzyF6+Il7x7T3zj3TJcLGNLG5V/fCeiKdeVFpW/ZiKKVWmjSovBIPvKNv1K4LuS+7l7/Web+C//aSXe+8bFeP5jD8ejvms5vuuWN8T3fdP18fRHLMUbXhDxa+/p4hMfW4lrPzUXTbcnw9qMV8ufgu7n854Z5GagG7kekWeipLmx8dXkmGwbu8qYsqajlicuaknKPTdreb985wzzc1re6iRAgAABAgQIECBAgAABAgTqF1AhAQIECBAgQIAAgVoESki4Vkv5xWe0KxGz10bfL8dX3HEuXvbOg/HidxyIW31tOxrVDtoMhsvuiVRxda/NIDLbKKRc35Zx52glYzzHkF05XYo6U8tgtx9mjV0bw6UclMfdYsS1/zQTH/1IE299wUI87SHLcb87LMe9vupIPOXBS/HaZ++J33nf/vifn4wYLs7HTLM3I919ERn4Nt3+aPsD2fbncZv2XTTRr7XIbeS5s7Q4/ZWzu9CVOP0mZ+kp9z/LaacI1COgEgIECBAgQIAAAQIECBAgQKB+ARUSIECAAAECBCZfoD9RQvnFb9NH10T0bR/L3Q1x69vviVe8ZzZe9J5B3O6bMoycz5ODDIZzk7lkDiyXbxIBlvPlVLbyhNJy9+R3GVPayb1jcFRmu97OMJ0NpxcXuvjEf1mM//im6+O5P3pDPPBOR+P+3/i5eOojjsa7X7c/Pva7g7j+s+VXwfMx+jd3YyaD3GI2E5Ghb4x+4ZvHzVLE4HA0mb435bHlGV0bbTeItoTz5ThbOVdaGVJa2S+t7O9Ga3fjoZ5JgACBHRbwOAIECBAgQIAAAQIECBAgQKB+ARUSIECAAIEKBDJNHKW4EX1JfZthBr9LGQBfF7f9hiPx4nfeKF74i3vjVl87iGibiGY2Vl8Z+TUZArfDiLKNLlZf7SjYLEd5ZrUrP/PK7M+d8rjclHfGzGUzhi3rigxiR63sl2pymqWIsrvUx9HPRfzerxyJNzz3hnjMPY/Gd93qUDz+PsN40wv2xu9/aF987lP7o1u+Kgb9vhguR9beRLfSxCDa/F8fg7xX07eRe9E1eS6Po21y3HyGvwciBpEtsZrctrnNTXm3+VFabkbvJk+VNjrYxY+Nc9rFaXg0AQIECBDYLgH3JUCAAAECBAgQIECAAAECBOoXUCEBAgRqERgljKNi+pljsdwtxG2+ZjFe8Z4D8ZJ3HYiv/MY2BrNNZFYZXY7a2DJ7zJ7Vz9xZfZ9yWMaf0rU6Lj9Lf5d3Hb8geCZnN5eJeIbdo8L7OHxNxO/+8pF41VNviId/51Lc43aH4qcfM4hfeuNcfOJjOXx4WUS3L6Kfz1aubzLMbfJEabk5/j7z8cijhMF55YnhpTePmrVt7o7jWwA8jqtiTgQIECBAgMDWCLgLAQIECBAgQIAAAQIECBAgUL+ACglUJND3fawMl2PYXhNffIulePHb9mXwe1nc+uuyyEz1Mo/MnWPR5+ep79W+HBSlnXo2jseYq+PijK9znT/jhZdyojx0Y1u7V78c0S1FLB1p4uO/txSvf+6ReNTdluN7vuKGDHyb+NA7Z+If/1vEIPZGM5zPwXtiZrAvyo90m7V7lM3oOO/fpsJmreS5662MLdeU1jRNNOWXwE1uN7RybmNbv3a979Tj9f6d2rY79SDPIUCAAAECBAgQILCTAp5FgAABAgQIECBAgAABAgQI1C8wmRVmEnnaxPsMdfsYzAzjX/+b2fjJl87Haz54ML7qW5uI2fU/3pzbkkmajRgAABAASURBVCz2ezLGPO0Gm/atj8q7rO+ecdz6mPXt8Qu2bWcTh9JVWrcSf/+JLt775iPx9IcfjXvc9lg85SEx+oXvf/3LtBruj6bbl4Fvtn4uZ5gXnfSnr09UcWIvh53ne+M1G/fP8/JdH9bu+gxMgAABAgQIECBAgAABAlsr4G4ECBAgQIAAAQIECBAgQGBMBTKozKi3G7Umuoxju5zpsD0cB68+Eg/9ieV4y+838a33PhAze0r0OMizpc1E9GWbfavv0e98S9DX5l3Kthn1xNqr9GTLsaWjbErLnnxi6VlrpfP4bpt3aPN8u9azHZtS7fq/45vbPiUy106O6I9F/OlvL8Xrn3NDPPgbZuKH734kXv28iD/+7TYWj87GyvJcNMM9Mej3Rrv6p6Cj/GK6T9K+G0Rp7Wj2fTTZ2XS5zRbZVsf1KXX2tj6uXLPZ9cfPn0LTp+Nm7ZRhO3bY7tiTPIgAAQIECBAgQIAAAQIECGy7gAcQIECAAAECBAgQIEBgAgSaDEKbTD5La4/FvR46iF/4vYNxv0fPR5tZb+aYcbzFZq+8frPuse0r883AN0rL/S4jym42Fq5r41ff/bl45iOOxL2+ZiF+/MFL8d63rsQ//5/l6JbnM8idz4oKSCRHH2d+ZQKbI858frrOpO4UFKxEAgQIECBAgAABAgQIECBAoH4BFRIgQIAAAQIECBAYe4Em+swx+1iOYXc0vvGux+Jdv783Hv3s/bHvQE6+zXB0kCFpyTPzsLxzeNls0nJslLbhVPllbGkbutZ3N9xyvWv7tmXSx1uZY3l6+ZXubFz/2Zn4yNuH8eQHLMc9b3c4Xv6UA/FHv97EDZ/rYnaQ45b3RimrjcHoF8mDDHZnso2O8p4b/43e7Stgsu/cTvb0zZ7AuQWMIECAAAECBAgQIECAAAECBOoXUCEBAgQIECBAYLwEMqksf9d4bVIlAl1tffSDxbj5ly3E6z5wIJ7x2vm4+t9EjlyKzDijH87mplwbp78yG42SjGYrI0o7bVAZU9ppJ7a6Y2XDDTedyer5cqpr49D/a+KDbz0UT3/Y0bj/110bL/rJYfzVH89GDDP1Ln/aus/9jHujn4noy69+B6vXr32WkpqsO0a/nC6SaydsNhUQAG/KopMAgUoElEGAAAECBAgQIECAAAECBAjUL6BCAgQIECAwZgIl9VxrfcaW2SJj3chMc/6KG+KJL5qNt/zWVfFld2yimZmJvsmxzSD6djmaQQk3c2CceDW5W3qHJQDN/fJuMiwtLS+KyP3S+tE2D7f9nfONbPlefdShDG3LXnb0GXBnNjxcXo6j10b8znuPxlMedDi+9/aH41VPn4+P/uZ8LB++KinmYpjjcnj03Uy0GQAP+r2pNB9N00aTtTRpMsjtIEc3TUTTNNHmtrTVB+bzwmszgXazTn0ECBAgQGDyBVRAgAABAgQIECBAgAABAgQI1C+gQgIECIybQAklS+tyYplWNsOIwdFo5m+IO9/rhnjPR6+I77z/bMRaQldG9Rlsdk1EaXnRye9yq1FPGdlF+VztKnuljU6OPkp/6SnbUce2fZQn5ISbsi1PzHrKL3NjOfqlJv7sD5biZ594LL7njv8cP/1js/GnvzsbTVd+6Tsfo1/4Rl67YW4nH204ceru6BnrneXZ6229z3ZdYO3rtX5oS4AAAQIECBCoQEAJBAgQIECAAAECBAgQIECAQP0CKiSwqwJnCh9LnNnEsFnOsLaL4eDauMVXL8drP3AgnvrSy2PfwfKnnhePz7wEdaU1GYo2cfIvf+OUV7OWGpcnx1le5zp/lkvP81SZ8SD6PsPfvolY2Rt/9+ddvPrZR+Jut/t/8YQHLMdvv28QK0eujJIRN91cRObgTd9nBWstJ9mWlk/MO+TnJu88v95bxjR9m0qx2vJcuXd4bSrQbtqrkwABAgQIECBAgMCECpg2AQIECBAgQIAAAQIECBAgUL/A7laY6WPGuxG5LQFoaaMJ9dnTZYsMKWfjipscjp/82SvjFe++PL74lm2MhvUZhsZ8bPYqIedm/aVv47mN++XcelvvX9+u91/6Nusc3WRtWzYZ/h76zCA+8ObD8Zj7XBeP/O5r4r1v2heLh28SMzN7k2ZPtqy1n0mLC59RuaK00WM3fIweveHY7uYCAuDNXfQSIECAAAECBAgQIDB5AmZMgAABAgQIECBAgAABAgS2WaBEkOXnrNmi7K89LtPdrlmJdv5oxOyR+PZ79/H6X7kivvUBbfatRDOIUWRc/szzhqvWLo5o83/N6KjNz9JyU96rnRmittkiR5Vtm2fWWpO7a++yW3rLdq3rEjZdXjvMtrLWclPqza6//MPF+NnHHY573/Ez8epnHoi//S+DaJY/L/rhXPQrWd2wybm20WTRbZP75ae+5fKNrfx8N1vfZ2i+SYvsK239fJe37bJvdRvR531Li2jC63SB9vQuPQQIECBAgAABAgQIECBAYNIEzJcAAQIECBAgQIAAAQI7JZDxWj/Ih20IH5vliGYYN/nC5XjpOw/Ek186Fzf6wshXGVNa7k7Suy9zLn+qOoPgldk49JmID755JR72LUvxE9/fxa/9Uga3SzeKPsPefuXAqLJyRYwC2dW92PjKsDciU9zjbePJC90v919vF3rtdIzPb2jFhSqNAAECBAgQIECAAAECBAgQqF9AhQQIECBAgAABAgR2TCCDxxL+9jOZZw6ib1Yi2qVo56+LhzxmJt7221fFrb8uJ7OewJVgOAbRNBGDJqJ0N3l683c5u/mZ0tuMro7teW3MZst+5Cy7vfF//24uXvGM6+Khd4l42dOX4p/+vo1ucW/M9ldEv7I63ybD4qb8+7x9mVr56KP86Le00rPaVvsTLQ/X93P3vN85nzKnUTvvi6Z24OrKTG35Cq9ZQG0ECBAgQIAAAQIECBAgQIBA/QIqJECAAAECBAjsrEAJL+PEn3MeHItbfMVcvPkjV8eDfnw2Yq6LaHJMySujvI7kx1K23X7nnI5PoeyvtbI53p875XgY8QcfWorH32cpHnSXo/HBdzRxzaeHGb1m4N2XwHsxYrAcpc4m1l/D3MnaRzLlJnm45e8TT9vyW1d2QwFwZQuqHAIERgI+CBAgQIAAAQIECBAgQIAAgfoFVEiAAAECBHZWoGuia7roBkejGQxjbu+R+KGn9vGS9w7jX31ZF9GXELREb6WtT+2K3JnLduo7x8dm7dRxW3FcAtlDeaPyvNxECaSP5U4Jp3Mzevdx9JqID791MX7gzjfEcx4zjE/86UwM+r3RDA9Gk9lrE3PRN3M569no+tkY/SC5yYvbPtrcNm3EIAcOmuwbheDlubnvveMCuRQ7/kwPJECAAAEC2yjg1gQIECBAgAABAgQIECBAgED9AiokQIDATgpkkNksR+a/GfLO5IObuMVXL8TrPrI37vfIgzEzn90ZgvYl+Myz4/cuEzuQ0yqxYJfbcrw3J136hvG5f4x4+0tW4r7f+C/xsmc08fd/02aWXc4Pcmx5l/Flm60UWVruRjQZCEes/hI4jaLcu2zXW3jtkkBZ6V16tMcSIECAAAECBLZYwO0IECBAgAABAgQIECBAgACB+gVUSGCHBboMOrt+LmIwjPn9K/Hop8/HK96zN2727zIoXQs9MwqNpml2eGbn8bj1LLbPSLDvIoY55+W5DHiH8S//M+IFP3YsHnSXa+NtL29j4ZrPi74bxPzc/mi6PsqPeLOofDcxaNpRy7tEaXHaq4k2g+FyTWnhtasCm6/Rrk7JwwkQIECAAAECBAhcuIArCBAgQIAAAQIECBAgQIAAgfoFdqbCPh9TWkSf/xsloYOj8e9vf0O84cMz8T0Pa6Mpf+e4DOnaHFt+FVy2ubvr7wx5o/wp6o0TyYk2i9mR2+WI//GJLp71yCPx4G+7Ln77A3tj8eiBGC4PIpq8tj0a0S5E35Q/E53HGXA3cY5X3nZ1xDlHrg7zue0C4/Jt3PZCPYAAAQIECBAgQIAAgWoFFEaAAAECBAgQIECAAAECBLZIoKSZw+iabOUXrYOVGMxdFw/78WG87BevjH/1pX00cyUYzoitZKbZVh+cx6Od1dB0tHvWjzJ+s3bWi858st94Ku+7dlx+9NtnHdHNxV/9QR9Pesjn4tHffSj+86/uiW7xsuiHTTT9INpBH00zG03sz+L2RNvlfvkV8KicfuPNR/tt9HGiNdlXWl7aNNFni7xTlNfxnwOX86e2MuCCmsHnKdCe5zjDCBAgQIAAAQIECBAgQIDAGAqYEgECBAgQIECAAAECBLZSoISUJdXtItrl+IIvWo6Xv+vyeOCPHIx27lg+qMkWsTHjjHF4rU5rbSbDiPIL3iyhySTwk38U8cT7LMXjvv8f48//oI2VY/PRdzNxItbNi/MdfX6st8j94y0u8FWu3eyS0r/eNjuvb6sEctm36lZjdB9TIUCAAAECBAgQIECAAAECBOoXUCEBAgQIECBAgACBLRZYXl6OwaD8ivWG+N6HLcZbf2t/3OL2g8xGVyL6Pfm0EgIfjVE2GuPyyqR39Gefu9EveqOfiRjOxV/90WI8+b43xBMeeF385R+1MbNysxjEFTE3uydKQFharL3aTIPL8Xpb7S5h7ereuT/L2PV27tFGbK9AWcftfYK7E9hhAY8jQIAAAQIECBAgQIAAAQIE6hdQIQECBAgQIEDg0gUy9YzVltFplBh1bu8g9ly2HD/95gPx6GfujZhdWH1MCVVX9yK6fTG6bP14N7d9mX+Z+XA0p6Zp4q8/fn086f6H4nH3WY4/+93LYnnhQJ6bzfrWftmcezH608zl2mz53poSSgC8NXdyl0sTaC/tclcTIEBgrARMhgABAgQIECBAgAABAgQIEKhfQIUECBAgQODSBI7/meMMTZvl6DMM7WMYM/PDuOXXHY3XfWgu7vhte6MfZIzWz4/ON9GvPXMmRr/+3e2sczSdDH4z8O2GSxHdXPzL37fxnIcvxI/dfS7+/A/3RNvsj8FsH/NzZc5lbB99O4ju+NybaNMiq4z1V5P3LW392HYyBTau6WRWYNYECBAgQGAk4IMAAQIECBAgQIAAAQIECBCoX0CFBAgQ2AKBknBm0Bkl1G1W8rOPZv76eMCP9vGitx2Mm3xRRNf2o6C0z4B1FPjmY0ch8MZfAmff7rz7iCZD32ijW1mJz/zvffH8x18bD/ym6+MPfr3JUHdvTjlD39jwyjryqqw1spV4MFPgPtuGIXbrESgrXE81KiFAgAABAgSmU0DVBAgQIECAAAECBAgQIECAQP0CKiSwhQJdO4wu5mJlGHH1zQ7Fi99xMB70uJkYzK4+pMkIddQyOG2aJmK9xdprPU1dO9z2zfrzyrb8hLefi6PXRfzci47Fw+92bfz2ey6LQRyIpt8TkdMd5LjS2nIQEU3bRNs0o6Mmymv1s+yVVjLx0sp+aWW/tLKvTZ5AO3lTNmMCBAgQIECAAAECJwSrQqBSAAAQAElEQVTsESBAgAABAgQIECBAgAABAvULXHqFmYiObtLHaK9djmgX4w53ORpv+vCVcZuvmY120EQmqFFeuTcKS8v+7rfRjFenUXa7iF9+y2J87x3/OX7pdfvihusy7htNeKn8vHd13Cmf5fQpXQ4rFshvRMXVKY0AAQIECBAgQIAAgZoF1EaAAAECBAgQIECAAAECBM5DIFPT9mh0Gek2MxHDvolmsBAP+rGIF/zc1bH/qj7aTMy6HLF6sz5HxqiN0uI+Tn812VVabk688yax3k70Xtxel5dlGz17JSedh/n+ww+vxIO+6Wi88pkRy4c/P4bLbczGgRi9+kF0GWx3TRejf9e46bOiPvo+b9Ktbst+aW12lZmOrsuPJMlr4rSWp8bhbQ4XKLBxbS/wUsMJECBAgAABAgQIECBAgMBuCXguAQIECBAgQIAAAQIEzlegiabLkLRdjJWVYRy88afjhW/bFw95/HzEbCahq1Hv2uf53nM7x2XwG8N8QBOZ4EaszMY//feIx3zvNfHsRw/jn/8hz/Vzq+fzM5ocF+t15H4GvzE6Ln2llUHZyu56y0PvegXaqkpTDAECBAgQIECAAAECBAgQIFC/gAoJECBAgAABAgQIXKhA28Ug5uLWdxjGGz944/iKr8/wdybylYFpfka00eT/Rrvlo8+P0nKz8+82+m4l+uUmjlwb8drnXR8/8O3Xxt9+7LIMg+dj0B2Mps/Zbphfm8cnWplxkx/rLXfz3W5ouetdsUBZ64rLU9o0CaiVAAECBAgQIECAAAECBAgQqF9AhQQIECBAgACBCxMoKWkfK/2R+O6HDuOFb9sTN7553mGwkB8r2c7xXs9QT92e47Jzny7zKr/03WRknuqX9sbv/PJSPPhbr4sP/NyeDH6viOgzsW6GEe2xiLJtcmBpsf5q1nfWtqcer3XbVC8gAK5+iRVIYCoEFEmAAAECBAgQIECAAAECBAjUL6BCAgQIECBwfgJ9Bp9rrY/FGOy9Np76sj3xqOfMxOxlR6PPDDViPu9VYrIMUY//ueTsWn/nLTb+IHi9e2u25ZklgL4mQ91yxzKhLvo+27CP//O3EY+9Vx/Pe/yRuP7Tl8VweT7arKctl0XOefTnn8t1ffavtlibbJPjSls/Dq+pFMhvyVTWrWgCBAgQqEZAIQQIECBAgAABAgQIECBAgED9AiokQIDABQg0mZSOfiHbxZU3XopXvetGcZd7zUbXZ38/G9EON4t8N31AXhFdntnYSl92XcK7yeB3X15/IKLMtR9k+NvE9Z9r4w3PW4xHfe+h+K+fOJan9kZTzseZXmUmpW08n/eO0jb22Z82AQHwtK24egkQIECAQE0CaiFAgAABAgQIECBAgAABAgTqF1AhgU0FSvBZ2mYns3/2SNz6a4bx2g9eHv/uDjlmcCzatoummcnWZwDcZcv+c7zzTqeN2KzvtEFn7cg7NEsR3Z5sfXQrw/iT31iOH7rbp+Pdb2zi2KH9EcPyq9+ZvMtKtM1iRNPF2V4lJ276EvuV8LeJ1eOzXeFczQLlm1BzfWojQIAAAQIECBCoVEBZBAgQIECAAAECBAgQIECAQP0Cm1eYAerod7m57ZuI0o4PzGC3PRp3e0DEz7x1Jm50s7UTfYatMciDEqS20eR+Xhnnem02ZrO+c91n9XyZb7bRQdl2cd2n23j2o4/GT/3wSnzqH2dyXjN5ts2askWbx3kYw/wo886NN4HzEGjPY4whBAgQIECAAAECBAgQGCcBcyFAgAABAgQIECBAgACBqRUowWkGouVPPEfZT4jc9MMmumYp+vn/G498xmw89nmXxfzBjGrzXI6IkqSW3S53+lGw2uReicmaiNw7vcXoVc6WURtb6RudvKCPlRy9FNE00a8sZsA7H7/69i4e+m3Xxh//6v5YWdobM90V0XSDKL/ezQExevWD3C3/XnE+dfVEdjfRZuhdWkT2Z+vLfXO3zzGrLS/L45jsl9lfpED5vl7kpS4jQIAAAQIECBAgQIAAAQI7LeB5BAgQIECAAAECBAgQyHirBKMZfI4sStDZdHHFlXPx3Ff/q7jXw+ciM97RqY0fJQAuJ1a3G8/sxP5MRDcf/fIwPvO/98QT73s0nv/jn42j116ZUxqOKmmarGvjVPomj0pfaWU/D4+/y/HGdvyEHQKbff0nUMWUCRAgQIAAAQIECBAgQIAAgfoFVEiAAAECBAgQIEAgMvQs4W8/E335N2/LL4EHS/EFX7wQL3tXE19z1+WIwWKMfkbbRIyGR2av2Xbv3edch9Et9/GBN0U87K7XxV/+YcR8e3WM/rrzShuDnFyJeXMzepf90qIUEOVViilbjcC5BVa/O+ceZwSBsRUwMQIECBAgQIAAAQIECBAgQKB+ARUSIECAAAECUy5wys92u8LRNjFsluLf324uXvMr++Nf33KYvXPZ5iOa1cC0XFZa7Mhr/Unr27WHdk38y38fxJMfcn285meOxcKhfRn8ZitB9ujPWDfRjIZmVU22KG3U4YPARQkIgC+KzUUECIyJgGkQIECAAAECBAgQIECAAAEC9QuokAABAgSmXaDkqRmiRt9El61vh9HMHo5ol+Kr77wYL3p3H/uvykFtk1Kl5Wbtnb1re9u8GWW2yxGjBx5bfVju94sRH3nnsfjB71qIP/u9fdF2+2OmmYs2E7rVjLqJJmsqF7Z5cdv3UbbleLWt3songQsRyK/XhQw3lgABAgQIjIuAeRAgQIAAAQIECBAgQIAAAQL1C6iQAAECKdBkkjpYWc1Dc7+PlegHR+O+j2jjZ996RczsayJT1Nj4yit24Xe0a7Fbv3c018/8cx/P/JFD8ZKnrsSxw3MxGMyN+jPn3TjV3C+zLa1b28/NaFDpK60cawTOX2Dtm3j+FxhJgAABAgQIENh1ARMgQIAAAQIECBAgQIAAAQIE6hdQ4ZQLlOCztMJQfvk7E91gMdqZJpaGi/HwJx6MH/yJQfRtBsPDHNOXyKu0DIOjGcWn2btD75xnu5Dh7kw+dzny8fGx31yJR3/3Z+IPf7WNZrgvZpo2BjlsdXYR5cfKJ1qbx022QbbV/fAicAkC7SVc61ICBAgQIECAAAECOy7ggQQIECBAgAABAgQIECBAgEDtAn1kmppFbvhFbIanmaRGzFwbP/Pm+bj/j+6NZtDkmDZikOOa3N3wPuVww5ko+WxszatMqrR8WvnVbwxj+fBsvPyp18VTH3E0PvfPV0Z0eyIG1+Qzc46bPLRcXdr6qWbjwXqnLYELFMj/Ki7wCsMJECBAgAABAgQIECCwOwKeSoAAAQIECBAgQIAAAQLVC5QEtLQstBlGNMeiy/g0Zg7H3P7leOFbD8Yd7zwfkUOaTLma/CgtTnk1eVU7ahE57KTWnDL24g+P5qUro7nkTvzDJwfxI99zJD7083PRr+yPpsytPHx4eZ5uou/7nNFay/l3p7U8l319l8OjzHK9leOpaoq9RIHytbvEW7icAAECBAgQIECAAAECBAhst4D7EyBAgAABAgQIECAwHQIl9Mz4qh9kuSVczbA39z7v84fxmvcfiNveqY/ZPZmSlmGl5bmdf5eEtrT9EcPZiExy3/emhXjEd18T/+vvlmKlW8gp5Rzzc/Wd9Yx2NvaNOs7wUQpbb2cYopvAWQTWv3FnGTLGp0yNAAECBAgQIECAAAECBAgQqF9AhQQIECBAgAABAlMp0Hd7olsZxBfcfCVe9u7L4ua3GEQzmIk4r7+TXCKw0mIbXk303TDKr5CPXRvx1Ad18brnttEsXRWD4ZUx316ZU2yyRbR9M2pN3+fxeovIg9UW668md0rLTblx2WgELlKgvcjrXEZg1wVMgAABAgQIECBAgAABAgQIEKhfQIUECBAgQIDANAn0a8X20WUW2g8W4wu+5Pp48btm4vO/qItojkSM/jTy7sdbTczGX/9xF9/3rdfEx34359PNR7QLOb2soc/j0kZzbaK8MgeOja30ndyyvuijz3C7tFG6fPIARwTOWyC/gec91kACBAiMi4B5ECBAgAABAgQIECBAgAABAvULqJAAAQIEpkmgJL7R5f+a6AYZ9DYrces7rMQr33N5XH2zlehjkHHq/osQ6fKajS0PL/pd/iT1MHKS8f43LcaP3u8zcd3/uzLvliFvn89Ymcv9DIDzMHK2kSFwl9vSRsdx4tWUYaWd6IqudG44jqz6pEMHBM5TQAB8nlCGESBAgMC4CJgHAQIECBAgQIAAAQIECBAgUL+ACgkQmC6BTELbDFfbxdXMs5uPr/6W5XjhWy+Ly29azi1kjLqZSJed6y13z+t9oePXb5rzyN2lw4P46cdeH69/4VLMxE0imqXVFhkMjwLcUfobJ72yq+Tbpa33r/8aeP04osyrjxICr44rz1tvJ0bZI3A+AgLg81EyhgABAgQIEBgPAbMgQIAAAQIECBAgQIAAAQIE6hdQ4ZQIbAw3m+gyTu2G+yMGfdzhLl088zV7Y/ZgUjQZrPYHcmeX3sen2cT//GQTP/jtC/Gb/3EQw4UyuaWc7ny03WwG1DMRfYndmtMnWtLe03tP6Vm/dpPrTxnpkMC5BMq36VxjnCdAgAABAgQIECCw6wImQIAAAQIECBAgQIAAAQIECNQisJ6qrm+7iMGhiHYx7nDnxXjay+dj72XZV05nMDyquhl9buNHPi9KK48YPbjsrLbs/sMPL8eP3fdQfOr/zMegWQ2km/U/0Tz72RyXQXV+Xtp724u8tOm5emIEBMATs1QmSoAAAQIECBAgQGBqBRROgAABAgQIECBAgAABAtUIlHC1hKWZqo5qKn/2uIum3x93+s7leO7r9sS+y4/lmQxDM8VqctM0+ZE9p79zQKy308+u9qyfP3W7enb1s8vNtdnK3EpbiFG22/WxvNDFG15wNH7qhw/H0ev2Rz/so8mguOn7iOFsXpPvlaui79tsfbbhqOVRzqyPNoeN9vsm90sdpcXxV9/kgNKyZzT2pHFlbGl5cjreqtwigfJt36JbuQ0BAgQIECBAgAABAgQIENhqAfcjQIAAAQIECBAgQKA+gRJPrbVuENHNxJ2+/Vg889X7ot2zGM1gZhdKviKfmXMZJb8ZumYue8Nnm/jJH1iOd73ucM6x/Oq3yfA3Ri1Gr2b0GRn1ru1s2OQNNhyt7jarm9M+Tx1bxq230wbrIHBOgfJf1zkHjd0AEyJAgAABAgQIECBAgAABAgTqF1AhAQIECBAgQIBAhQIbgs2uyez3c/GNdzsaz3rtvmjmViLaQxnB5nZHK8+4rC+ty6e20S/tjX/57xGPvffh+Ivfn4t26cbR5Pmmb3Iboxa5P2pxjldzari72fgmOze2PPQmcAkC+W2+hKtdSmAXBDySAAECBAgQIECAAAECBAgQqF9AhQQIECBAgECNAuthaB9d02Xr45vuujee9sp9EbPHYvWntfsj+j0Rqwexra/16UTuNEcjmsXoFyM+ACUwZgAAEABJREFU9ntL8UN3X4h//B+zo74Y5NyiK6MiM+tRi/XXKODN69ePL3q7HgBf9A1cSOC4QHt8zw4BAgTGX8AMCRAgQIAAAQIECBAgQIAAgfoFVEiAAAECNQqU5DS6/F8T3eBozMzMxDd810I84zX7YrB3OaLZk5HvXLa90TQlDI2deZUf/cZydF3Ood8bH3jLsXjOI4/GsSOzOY+ZbHMxiLmIZhBNm7FaaU1uS/Bb2igWLgFwaeFFYCwE8hs6FvMwCQIECBAgcA4BpwkQIECAAAECBAgQIECAAIH6BVRIgECdAhmOtisR7WKM8tJuLm77DdfF0//DvoiZ7I9298pul3JOs9EvXh6vfdZCvPZ5EcOFK6JZm1MT5VU+29HUy1GejJJnd6OerG3U6YPA+Ajs4n9R44NgJgQIECBAgMCYC5geAQIECBAgQIAAAQIECBAgUL+ACisT2BiMNtHFTHTD/RGDPu5wlz5e8KYrYzC/lBHq9Vn3SradfJe5HV17YBdHro146g/eEO99c85jZU/OtY+262PQRYx+5Burr6ZvMixea6Urd8tGIzBuAgLgcVsR8yFAgAABAgQIEDhJwAEBAgQIECBAgAABAgQIECAwaQIlYM309Pi083hwKKJdijvceTGe9vL5iLmFtbP7crsn8mMb32UupW18RM4hDz/1v/bEY+69EH/xnw/EcOlg9G3Otc25ZjSdp8/8zmHnGnLmi50hsL0CAuDt9XV3AgQIECBAgAABAgQuXsCVBAgQIECAAAECBAgQIDBxAiUZHUY02aK8+ijR66DZH1/1zcP46Tfuif1XNBFNBrDNbDSxJ7b/VeKw0sqTymxWou/7+Ie/6eOJDzgW//Tf9sZwZRCDmfID3ya6LoPgpo2+aUatXJVHuemjbFdb5H6TfWdredr7fASM2WKBdovv53YECBAgQIAAAQIECBAgQGALBNyCAAECBAgQIECAAIHJFchQtFmJaG+IPpYjBofjFl+xFM9+1d6ImW6trCa36y13t/NdMuny2LIdtZn4k18fxmPu/6n4zP8dZBhc5rFxAuV4vW3s32x/fdyp283G6iOwMwLtzjxmi57iNgQIECBAgAABAgQIECBAgED9AiokQIAAAQIECBCYYIEShJb4KRPXfk803Xzc9GYZ/r5+T+y5Mssqv6zNU01TxuXxTrzLo5pMfpsuumNt/KcPLsTPPP5wHLv2qgx/Z0czGOTnIMettzw87V2qOq1TB4ExFPBdHcNFMaXNBfQSIECAAAECBAgQIECAAAEC9QuokAABAgQIEJhUgQxYo7Qy/ya67kB0/Wzc+N8sxsvf9Xlx+U2yv1mIyJA1But/Hjp26JXz6vPBS2384uuX4/mPW4xjN1wVXZfhb3vDaEqrHzs0HY8hsM0CAuBtBnZ7AgS2RMBNCBAgQIAAAQIECBAgQIAAgfoFVEiAAAECEyuQAWt7OKJZjC6D1i4iuliIK2762XjZu+fjRl+4nNFwH30/n2f6bBnG5uf2vstzlvIRZTYZOLddvP2VK/GWFw+jWzqQc2mi6dtoh5etZb9lXJf7qy2iXF9a3sKbwIQJCIAnbMFMlwABAtMnoGICBAgQIECAAAECBAgQIECgfgEVEiAw2QJNRAap0e2NTFSzlCb2HFyO57zuirjRv16JvskANkqY2uS58l7flv3tast544Vs+dylmXjl0w7Fz73iUES3J/vW4rFTp9F0eW79ndeN5ly26322BCZDYO0bPhmTNUsCBAgQIEBgygSUS4AAAQIECBAgQIAAAQIECNQvoMIKBPro2uXV1g9i7sDh+Jk37otbfPVstG0fTYauTdNG0zTHW2z7ayafcDBWjg7i6T98JH7l5/fHoLty9NenB9HmPGLUYu3V5Lbps79sS+sjmmzhRWACBdoJnLMpEyBAgAABAgQITIGAEgkQIECAAAECBAgQIECAAIFJEcj4tPx7us1KlD8D/eSfPhC3vsNs7pdf4c5GZr9xptfW9W/y693lNp7yg9fGH/3a3nxMRmJNjpkZRnRNNNlTWm6Ov0fHJfQt7XivHQKTJ5Df9smbtBkTIECAAAECBAgQIFC1gOIIECBAgAABAgQIECBAYIIE+vJT2ZnDsdJcFw//iT6+5d4Rgz0RTTMXo1cz+tz+j8x2IzPe6JtYPjKIpzzs+viL37s8BrNH89llEiUWy5bv6DPlLa3LbbY+r+tym+8orW+avE25prS83Hs7BNxzmwTKV3ybbu22BAgQIECAAAECBAgQIEDgQgWMJ0CAAAECBAgQIEBgkgT6EqJGE7OZ+N77B66I+/xQhr6Zqe58DRl55TunEjd8tosnff+x+Ohv7c3D7OxzTjmh1Sh39TMPz/IuY9bbWYY5RWBMBfJbP6Yz2zgt+wQIECBAgAABAgQIECBAgED9AiokQIAAAQIECBCYOIHhcBiDmS5u941H4kefuTdm92YJ7W4kwAtRfrp7/acifvIHr4u/+fhKzMxkiFuSsG4u2r456d/0LT9aLi1nu/ZucrvectebwAQLlK/9BE/f1KdBQI0ECBAgQIAAAQIECBAgQIBA/QIqJECAAAECBCZLoIt+9NeWZ/fMxM2/ZBDPevXBiJmsoWvzYyffGTbnO/q9ceiaJn7sgdfF3378sojyq98+J5TnSqx7fjM6/5Hndz+jCGy1QH6h87+9/ILnjTfbz+587/R/hflIbwIECJy3gIEECBAgQIAAAQIECBAgQIBA/QIqJECAAIEJEuhyrl356WwzjKbt4/KbHI5nvSFi/mAJTzOQyr7VcCoHbtt7NIu1ux8bPe76z0Q89r7H4p/++95oS0DWz+b5JvcjyszilFefnZu1U4Y5JDAGAvnfVflOX0ATAI/BspkCAQIECGwmoI8AAQIECBAgQIAAAQIECBCoX0CFBAhMqkDfLsb8/pV4wZsPxk3/zakB1XZXlfFW+aVxeWy3Jz77zxGPv//R+Ie/3hPRzeXDy4nceBOoQKA/HvwON6mmyb7ScjMat/p/jsj/QkqHRoAAAQIECBAYIwFTIUCAAAECBAgQIECAAAECBOoXUOGECZwcqs7ML8TTXj6Im93y+mjalZ2vZS3zOnZdE497wGfjf/9dG+1gGE2zMPrV76kTGv1oOUtY35563jGBrRRYjWFj9GfSL22/yVh3EF2fLWZi2LUx7NvomzaWVrpYHq7EcrccK/1iDJulbMdGTQC8lavpXgQIECBAgAABApcs4AYECBAgQIAAAQIECBAgQIDAuAlkchqrrSkJarsQ3/fIy+Krv7mJmcEgJ7uUrZzPzXm+t2LY0kLEUx5xfXzqf10VkaFYNMvRZEiWB7nNMHg05xNPWsuMT3TYI3BJAmf5zjd5btTyAeWLd7yt92cs3AwjmpWIdjlb/jfULub2WLb8Yg+ORgyOZDuc7Ya47OrPxc2+ZBj/7lbdqN36jsfia7+1i2/4johv+P8i7vTtw/jOe0fc/f6DURMAhxcBAgQIECBAgAABAmMiYBoECBAgQIAAAQIECBAgMLYCGVjFMIb9objzPZbjwY+bj9n5jJn6/Zm37ss2yFaO19qW15HBWWRINvpN5TCWMx978gMX4q8/1kbXZWgW5fmzOYeZbLnfNRFdXrPW+r7Pw2wZCnfZ1qdXqiptlNXl8PV+220VmJyb9/k9Oqnl1Mv3pPSV71HZjlr253FX/q8H+V1bWckwN1ayp4S8w1haKb/MXYh27mjE7LVx5ecfiS//qmF8/V0X4p4PWYiHPWElnvAzET/1mkG89N3z8eZf3x//8WMH4tf+64H4rf91Wbzvz24Ub/mdQbz+19t4/a+18dJfmo/nv202nvPmmXjOW2bjuW/aH096yZ543M/Oj1pbpqMRIECAAAECBAgQIECAAIHdFfB0AgQIECBAgAABAgTGW6BESm3c6ivn48kvuDxO/J3lJqddWm629b2cd1/I1sfyoUE87RHXxt/++Vx0K/PR9PORSVueK+8ylzLXsi2t9GkELlJg9P8MKP+XgS7KL8yjPRbR5vdwFAIPsq/0r0TMXBMxuCGiPRpNuxiXXbUUX3abPr7lHkvx0Md38ZSXrsR/eM++eOcfHIjf+G83ivf86WXxqvfNx7PeeFk85nkH44GP2xN3fdBcfOM9BnGbOw3j5l8eccVN87b7Iz9Kywe2TcR5tjYvGd+3mREgQIAAAQIECBAgQIAAAQL1C6iQAAECBAgQIEBgDAUycDqeqjZRfkF7+dVH4hn/YS5m9w9zvuV8bnbsPZMh78FYPjqIn3r0ofj471wew8UM4PrsjzZD4GzH59LkcWnHO+wQuEiBPv8ryIA3Q90of7I5ZqLrBtHP/kv07ZHYe/BY3PL2i3HX+87EY545Ey95x3z80p/sjQ9+8vJ49Yfn4+mv2Rvf94SZuOv3HYhbfm0fn/eFw2jnViK/oDH64XCXX+u+zf1s0eRBfqdjNqJdyjHZRr94j9VXk//Nrbc298/S2tUrfBIYPwEzIkCAAAECBAgQIECAAAECBOoXUCEBAgQIECAwjgIZLkVpw2ia1fnN7V+JZ7z8YFx9s8yo+uWI0r+xxVa/SjK2fs8ylzxebuNnHncs/vR3DkYMyr+NurA+IEqg1oQXgTMIlLR19J0u36X1dmJsOb36O98+I9e1loFv16xE3w6zLcTBqw/FV3/zcjzwR1biuW+4Mt7xB/vjlz+5L172nv3xuBdeHnd/6IG4zZ2auOoL874lgS1fyPIfUHP8IP/jyYC3m8ltE+VU+d6OWplAaU1eG/nfVwxzJ8dGuTZ3o5zI/wZydnFSK+dOb+tXnX5GDwECBHZPwJMJECBAgAABAgQIECBAgACB+gVUSIAAAQJjLtC0ffTNUsZNi/Ejz2jjVl+f0VMJxJq90WV6VfKq4yWUfKq04x2XslMCuhKAlXuUf0s1g69hGy99xufi9z8c0XfleF9EN5fZWZPRWD9qZfR6K3PbrK2ft50ygT7rbcqfbz6UO/n9idJRWkT5nkTTxbCcn1mImD0UzZ5r48u/ajm++2FH4lmvnY2f+09z8d4/uzp+5h374mFP2x9f8x174sZfnLeazXvMZWvznhkYl/9mos/vbpN9ec+8ew7K/VhrpT//uyrPi7ymyeNRK/vZIvI+kQFxzOV1Tbb1d7m+zYNTW3aN3if3l6NRtw8CBAgQIDAeAmZBgAABAgQIECBAgAABAgQI1C+gQgIExlsgg6d+kEHrTKwsL8e33auPuz5oLpqZxYyx5rKtzr5EUiWuKtvVni3+zHAsytOWB/G2l6/Eh96xN2JlT0T5c7zrj8qQrSlj1o9tCZwi0GfCm+/8Ks1HdPsiRn82vIloFiMG10U/+HQ0c0fjFl/ZxgN/dDle/AuXxS//+Y3iVe///9k77wBJjvLsP1XdMxsvKosowOQMEiLDR845CEwUOdjIYECASbbBIIIJJhhjwICJNhgwIHI0Jplgm2CCQAQJnXRpb8OErvqetwh6YaYAABAASURBVHpmd3Zvd29vd+Z2ZvZp1dsV+623flWtf57r2TE8+UU7cKt7Zrj8VSc5HuXlmJkxK1NEdGZ0zfY0F478VnBo+fiy93av+TFbdhAbTeo1Y9GSDaV1tFirTAREQAREQAREQAREQAREQAREQAREYEUC6hABERABERABERABERCBLUEgIvgmClfHtW8yinNeRuHVBzg3SpuF89OkQJWJd0sLJat1y8wrBbpiFB94awPvepWHCxVQZ4MrGM/8T+OW86V2PtLOy1bdtyqBwIUn44Gwn3AOCIiRZ8jlgJ/j2T6Iq1y3wIOe4PCyf9iNT/33NvzdR0bx2GftxA1v5TC+HXAZh+ZziG4KDrzSjflhybGf5swyOJcdNuLwBsemtRiHHU1qufRH84zGLk9ArSIgAiIgAiIgAiIgAiIgAiIgAiIgAsNPQCsUAREQAREQAREQgaEmUH62yCVGUEdl7rBjd4EX/V2ObLQOUDyjhsZ2k9UmmJvSxIxpocTKhlOz5YF5zPGtL9XxllfugcuacPbTuFnR6i9nLe+tJmVbh0A6r3ZSzRaWHWP7/LItHQ7rL+B8A7tOqOH/3Xcaz35VgY//cCfe8olJPP7cnTjjThX4sfKI85DxwVZKj44DgWpwq2lQMgnAg7JTirNfCSguERABERABERABERABERABERABERCB4SegFYqACIiACIjAliAQKKoFVyBks6iMHcCzX+twwhUjfGUO9umtacAABTEgfX9rIpOZY30+WcVsvmGNBRPb0lAWGAfCKL73ZY8XPmE/qvFUTj+Ser3z8D4io1KXOc84SnMsm9mjZmkwb6Fljm7NWFUaCgLcUD8LuDoFWh44bnp7r2sNAK6BbKSGE680g4c8scCr3lPBB781iue8YRx3fMgoxncCPDyl2b9s8E14WmTZDI79NPuY1x12yNnHcZyYBQ5Kg22QGZtSsrJZu7/bufk2S5Mddlu557ChahABERABEVhMQDUREAEREAEREAEREAEREAEREAEREIHhJ6AVioAIiMBWIEAxjcIvKIAhVIBYxQMfO4LTbzWO1Aa2zWNwSe6ar3ar4MxRk3PbXAX2XOjxvCdejNg4gW2Acw7ep0FIl9TchGFr3nheTeGMOc8GC/PHooCr7sG1Tt+HRz3rIN76iSr++auTePzzxnCDW3BcZrSYgwV7psOsaL08ZjxrVlpqJi8vbevfuq2yf6NTZCIgAiIgAiLQrwQUlwiIgAiIgAiIgAiIgAiIgAiIgAiIwPAT0ApFYMsQoPwVKYrBI8QmxbIpPPypE8hGC5RqmH196+AAjkDK0c0r0hm1X1DQC0Udl/wqw7mPAuYOHI9YOEQ/AxcjDXDOlRZZpkHXFiMQERFgX4HH6JBVIkXfy3C5q9Tw2Gc28c5PnYS3fHQ3HvGnO3Gla5o+zPOTFXCVAnBYuKzctoXWI5RMBG7bEYZucrcE4E3eAE0vAiIgAiIgAiIweAQUsQiIgAiIgAiIgAiIgAiIgAiIgAiIwPAT2GorDJErLjyOO7WJ571qN0Z3mNCVUWzL2dGLZP7N6Ntx8tx+ZrpAs1bBC588h1/8JCBzVcTI/mKcN1PrmCltEQK28VxqK7OT0jbqvpirz2LHiTO472Pm8JZ/Ow7v+NIIHvb0UVz+GoDLA6J9ze4p+oLmGqxbDsCOkZ8qcytjOC8JwMO5r1qVCIiACIiACIiACIhAbwjIqwiIgAiIgAiIgAiIgAiIgAiIgAgMHQET1prUx4rsIJ73OorAl7MllhKSaWQuffeLLl424z76o7qXFN5ZxGIEzUMZXnD2fvz8f4AsAxxDYEqaHZZcJgIuZ0uGrbeq5zaVAM+FqwGtDY52AijmxqyBfPIS3P4+DbzyPSN431d34ol/sR2nXZ/BZjxTeZGE3ugin63SMgQeooAqYsxRzB+mST6w3mROOq3TD2PorG5i2SLcxOk1tQiIgAiIgAiIgAiIgAiIgAgMCgHFKQIiIAIiIAIiIAIiIAIiIALDS6Ay3sSDn1jFDW9ZhaP4Sgmtx4vdmQQ63jiPA3U6vO28GXzvGwVGqiOsO5julwy6tg4BO3m0WKV4GxCyJqKfxhWvXsdjnn0IH/7myXj+G8dwxh1yZBMclxWAD9SKI22BUnCOz7tWg2Mfyy4isCUe8VBx0LqTzWC2bgddeVACcFcwyokIiIAIiIAIiIAIiIAIiIAIiMBQE9DiREAEREAEREAEREAERGCYCbgmrnnjKTzxXBNebaHFkSWyyHFmzI4+mTxFcyaUeYT6GM5/Xx0feVcTvn48mjXzSMHOspZRuyv/BjDntHKrWdnAEeAGrhKz9zwX8Cg4zFcP4Pb3mcZ57x3FP34ux8Oftg2Tu3hmfB3wc/AUfoGM3gIcD4VzjnnLwHwZ42DQtWVLrJx3SePAVm01Axv8Zgeu+UVABERABERABERABERABERABERABIafgFYoAiIgAiIgAiIgAsNJwGSwlvkpnPvKXfCVwKVaG7OeJptjljPMwf5E67e/XMMbXnIIzdntbGOKJt6B8h10DQUB228uhPtafvHdqrOpTFaPFGYLCr+zOOEU4AnnzuHj39uF579pG254SxN57W9RmzX5iJ2dESCwPflssM3RFtLi2kK7lVbrs/5hMAnAw7CLWsNmENCcIiACIiACIiACIiACIiACIiACIiACw09AKxQBERABERCBISUQEfwMgisQszk85zWjOOUqpsU6BMqukUZ1bfW1m4pmtvqoFXr5YBwH4hgu+w3wynMcGod2o0I9z7GLCQgxWYwRZoHyYLKyeQW/hzebEGZmOqHZ0hHWZ2Z9nbZ0nOrrJcAN494hmfng7roaz1lECHbe2J/XUGT7cb2bN/G8Nzj80zciHvK0CYzs5HhuisuZe89TyWdjha7sHwqw7NnODBhlIaNZQ2nWXJaApbnjyMXJRrRbrGzWrrdzazNr15fLrb9ty/UfuzaL4tjNpplEQAREYCgIaBEiIAIiIAIiIAIiIAIiIAIiIAIiIALDT0ArFAEREIFhJkAJrJikkOZx63vM4k4PoBjrKcRRYrNVWwlJNrNaD60A/uyPazh4sMlYXA8nkuvNI2D7asYIHDc8UposxrjfzLM6supB3OE+Tbz+fTvwyneP4nb3MTGXffZIMrvx2flkdbP5BhaW1tm0xRMJbnECWr4IiIAIiIAIHA0BjRUBERABERABERABERABERABERABERh+AlqhCAwtgVLateVFBOw6aQp/8uLjAD/HpoU+Vnqeijpw7iPr+N0vq6UY6DilGTOlQSaw9BxZ3SwgxoynrgFUplCZ/APuftYs3vG5STznNdtwnVtkyKn92hfgvsLxLsxDYG2+3LuCp2szZkOQhmclQ7AZWoIIiIAIiIAIiEB/E1B0IiACIiACIiACIiACIiACIiACIiACw09guFdYcHkx/Rivz+t4weu2YecJ1F/jCNsdrZ16LB9R23v/m2fxva8DLgtwMYddJvRFhmFm9cONI1zLDu9Uy2YTSBvH/UknzHILiBvKLGSziK7A7lMC7v9ojw997SSc87LtOPnKHjFvAp7CsLOzyMHJj2dhSWJ/+kjd8iVdqi4msAy9xQNUEwEREAEREAEREAEREAERgBCIgAiIgAiIgAiIgAiIgAiIgAiIwOASMC2ucAgUT10eUPhp3OvRs7juzU0Q5rLcdOpjqXfJYqDVZ+v43peaeOdr51AUGTzFPhcpAlLUYxGBEXAYlcBWgzWyjQ28W0/bWO1+ksd1E7Cds4e5b86+KKeoy73LqO37kVlsP66GR/35NN7zlRE86aUTmDwRcFUH57n33H8gY0MT6R8E+LavMndAOhd2Wq3FTgCblFYh4FfpU5cIiIAIiIAIiIAIiIAIiIAIiACEQAREQAREQAREQAREQAREQAQGnIApaGYU2ZpFE1f8owJPOXcXkAVQo0OI5d8D7v0qI/ZfUsVL/nQfFb2J9DFne04T9cysbnlwHEKz+mKz3rYt7lFtkwjYIYom4FKeNTG3GAdiBSGfAqp78KCzK3jX+cfjoU+ZRD7RQOT22SMcDdvn6B2szOaOBVgLq4sb2UDXvFvvMl3s2UganmclAA/PXmolIiACIiACIiACIiACIiACIiAC3SYgfyIgAiIgAiIgAiIgAiIwFAQiQlan2NtEPuLw5y/fhnysQOZH4XwTzpkVcOitpBZqDi98XAP7L61QxcvgoslUCypvKtnNbCi4b4VF8My4AnCBe8r9ZO6qh9B0e3GPB+f44FdPxNnnjmDbiUBlJMJzrPMFzxrgAThHA2/g46mFhRVSOWqhkzMvVPq9ZMF22tJ4O/u6UDa2S6dQ/QgE1C0CIiACIiACIiACIiACIiACIiACIjD8BLRCERABERABERABERgeApTOYhVwdTzkiQ1c6yasJ7FtlqpbTu0uB5DRStnIsbThZCJWh5NQD3jVc2fw8x/Poprb17/tWcq8vHc8oGLfE4goNznd/Uz6sjcb2Y873KfAe790HM555RjGd3MZdqwo/CJ958t6ygsrrNmWOx/Lta3ZYbcHJghrdWqDO63zOWvvrFt5mTZrWsUMuT0pEwERWBsBjRIBERABERABERABERABERABERABERh+AlqhCIiACIiACAwVgUChLrpZXOMGHg99wiR8RunMmXpkojDgqBYxJUnYcvZiQ5e5bjuIgaUC538w4PwPZRQJHUK9Qi3QsQwaZUQbHxhlLChGB1pkLKUhxUkX6StRi6zTrF12zAlERwnXce88GrGGrNpAwT283i0bePX7d+Kc87bjlKsxKg/2MXc0+wcG0f6hwQgr9o8NUiPL7cTBqWh5p7GRvm20WWeP1dnbP4lxlsEUZWZ3azOzsplrwv4hBlAD0KAFWjuxzHcApJuAWrVBX4EO6nziIDC7D7jkwoAL/hu44IfAD77WbFmDeQPf/OwM/pNmnNpelYuACIiACKxKQJ0iIAIiIAIiIAIiIAIiIAIiIAIiIALDT0ArFAEREIFhJOAwMprhnBdPYHw71+dpKfVIQjO3juqViVzB48IfZfjbF++nqEvBGRQBsznOTlEriboszudWXs2SYw6wnJnS5hBIorztH1CpRJx0hRpe+neTeA0F/mvf1KMyCnCzkbbVoeOyiplnmxnSEAzDZefdLK2FArfhsVegbaCQC4q/gesPfAfMmlVc+tsMP/mvOr7y8Rl87J0zePvLpnHen87gLx5Tw1PvfQiPu8ss7nejS3CXa+6n7cH9bjKNs255CI+/xzQef89ZPPOsZmkPq+OZD6vhBY+LeOHjkfCnUHQTAREQAREQARFYhYC6REAEREAEREAEREAEREAEREAEREAEhp+AVigCQ0igKApkeYH7PCLDH92UqlTWPAar5DwmdsUKCmq9f/GUi1HM7kagIJyFMfg4CkQKgNExp7Ui8vZYq6ysvwk4X8euk6dx9rM83nH+DtzyXozXtpLt0UROVtsWy2XiAAAQAElEQVRptW21R9rjcATZ0i0MPPYlW8RqxthDkwNiQCwaPNcUfE38Zfbbnwd8/RMR73vdIbzmWRRtH1TD4+/cwJ2vfiEeevO9eNq9m3jJU5p43Qs83vd34zj/g+P4xmcr+Ol/VfDr/yswddkoitoocuxEYJ6FCWQY5XtUgQsVwMTkgu9UcwKOhsY4o4EuERABERABERABERCB1QioTwREQAREQAREQAREQAREQAREQAREYPgJDN0KTVzloirVHCeemuHR52SsmYRGcYolJImIImwqd+tGAWzeFZWvwuNV5+7HxRdsB1xkokjlZ4H8AOtUx9gGXX1KIDIuM2ZM3C0K+NQaXYGQTeH/3W8Ob/noBB7ydJ6kcQ6wRFG/deysdri5hSbzbGYtHc1WXdZsbDsGKy87qCuN5t1sDc5smJkFxuN+8a8zfP2TAR988yz+ioLu4+8+hbtf92KcfdeDeMlTa3j7eaM4/0Pj+MF/jOFXPxpFmLsCYnM3YjFCsPZ1vJGIcC7QmKMCV+yg7YQLo3D2E9qR7/G85QwyYzuNJcfn0DLPupIIiIAIiIAIiIAIiIAIiMDyBNQqAiIgAiIgAiIgAiIgAiIgAiIgAoNLgGpcM1yGZ7+6gZEdtozIW4W2UgordRy5nQIY7Kvf5IKVMIYvfLSBz/xrQFEbh33dW4pSvBfziiEwLwKb+NU2HOtL8y0iYOekZTxDgdZoBEQfcPlr7cNrPziJc1+/A8ddiQ+5Ud6YMo73BRxyOI6josnGdBjYVtYKtrRT505bmacijWv3L83pfb6pszzfuOGCxWpfx3candpkZhYkq3bE7decpy4BvvmZGt79qmk8+6wa7n+DBh5+67148ZPq+IdXVPHlT+QUeSfQmD4JocGXrzkCjyyByOxlcA7OmYF5hiyOIqPI61GFM4bJPDikwxw6r9THBufRGmNrMMoF54IuERABERABERABERABERABERCBwwmoRQREQAREQAREQAREQAREQAQGl0C07zVdE/c6awTXu3mVCzEVixmFJbuvbCYima084vAe+s5aXxYnjcrh0l8Drzj3MqDYCfa2HikA+3oxyVPW2rZWN9LD7YryTSHQ3hM7A9wPxz3LpjG26zKc/Zwm/uGTx+M6N2OfK4NjyU4aLXKf7dmyff6+pMnGL2maH7pawZ4xa49Zr5/284tzq1FFtXcjfWWb85yasT1y1hDxu/8DPv7uA3j1n8/grFscwIPPnMXzHtvEO//W4ZtfamLfpU2e6knEMMJn7X3L+LD5dDzVjmUmuuI9JRNv2ZHKC7fWuIWGNZbMMc0eb5nNvMaHNUwEREAEREAEREAEREAEREAEREAEtggBLVMEREAEREAEREAEREAEBo4ABaD5mFnO57Dz1H14wrmTKIWmljKEXlz0bX+LNFYAFxFmMrzk6dNozo7BBc/pGQ/lQaSLY1O+wi2y32yFbjX3mgD5c8cK10Dgf4XfixvfxuMd55+Ihz2tgrzi4D3FUZSXZ1aa41Mmejq2mDFbktqtdhrmuxZV5lsPK9izZp0da3y085HDy8lJk6JtneJtA6DYC65k78XA+R/aj1c84xAeeuYBPPpO+/H651dx/gdHcNlvdiDUx5C7cWRxHCM5c5fD8dx6mv0Ks6ffZADbac7DOeODdLlWf8ZFmbEbR2PJCW/pGd6cGTK4lnnoWjMBDRQBERABERABERABERABERABERABERh+AlqhCIiACIiACIiACAweAapJ9ru0lH8s9si82Qx48vMnMbaLLQGI9iUji71JEfAUz1wdaDq863Uz+NkPxiiQbWd7Ey6bBuxL0nkRGLr6jgD3sBWTlRwq2HnSITz3FbvxN+8YwQlXsNaWrGjF1ti1Zq5jYGe5o/moi6v7sSDNOt1a3ayjzapFhliv4r++HPHWl87g7DtM4YGnT+G8Z43is/9axZ7fT/Bc29/hHeOLlCGdZQrkcE2W7eVyfOM8zaG82nlZ24y734xJNacIDCABhSwCIiACIiACIiACIiACIiACIiACIjD8BLRCERABERABERhcAhRYAwXWEB0Cpagz71jH7e81Uq4ni3DOsbesrnw32ahtK49a1BNZ45wIOcWxKv7nGwHve1OOULBaBHjO6+IoK+aXY+eTiWRtm29E+blkhK5jSYC8/Szs7DhuY9Pvxy3uXMOb/nUn7nRWBj/ikec8P+3tshxLL2ukH1hu5jmAZkWWLDNjSxrBpjJZY1la3N5qS40dY+z5tnU0t0e3cgqzqLNsZgcxsGxtM8wZIxNfEszsAz71gYN46VOncf8bF3jmWXP48D+O4ML/m+AxnEQs+P7ECkPIWOdDMbJM43mPgTxodAh2wjmXDK3L/sHFYuMrwOeZUFpk3k1r+y99GqNWKMpEQAREQASWJ6BWERABERABERABERABERABERABERCB4SegFYqACIjAIBNwVH+qKL9IBJAfxDP/cjdzD7ALFKzQ0yvCvgA+eGnEy59VQ2gyFrBtfk7HUttYnE/WNl9RYTMJUOhENoOx7ZfiOa+cwEv/YRInXnlxQJu5Wza32eKIVqrx3Ke/5TsChIxmdY6NI5i6xONj75rCcx61H/e+ye/wmueO4aufDjhIMTj32+BDBT5yPIeXibMu+/6wPb1c5aiFu7Uv1JYvrWXM8k+utbVzBWt9RuNEQAREQAREYOsQ0EpFQAREQAREQAREQAREQAREQAREQASGn4BWKALDQCCJVhRds4N47J9O4vgrtRbl6ohuLytxWbmKHV1IFLSKKt7w4n249DcjyFg93KlJUtbRaYePUkuvCMRVHTeaU7jFnZp45/kn4K4PpnDaHu3t69l25Ui57fHKY2znV+5dvceeNVtxlC2v0zgwtkKfOQh87kNzeP6jZvGAM/bjjX8xhv/64ja4+olwoQkUo8id47ldmMFKZp4+V18VWlcaDZhYbNZqXcisv20Lrd0rtX2X+dpi7t7s8iQCIiACIiACIiACA0NAgYqACIiACIiACIiACIiACIiACIiACAw/gWFZYflrtB4nXTHiQU+g/OOoXKGJiCqXOEHrUTK9iVN96aM1fOGjFA5NMMxaP7V72JQ2uG2HdaqhZwS4QTwJVCc5g5VZ4jaYPhrsp8Ozg3jqi8bx0r/fjp2nsp994BFKj2CazxS0fkiMbdkwOtqtGDxiLcN/fSngRU84hPveZC9e/owqvvW5bXDNnXDp6+CMeaVlOb3yGVs3SymZH7NUWbiZtmu20GIlG9gye+/MrPkw65zgsM4uNJj/0mz7uuBQLkRABERABERABERABERgqAhoMSIgAiIgAiIgAiIgAiIgAiIgAiIwMARMyMsywOUFnvbCCVQmTIwyIShPX/26JAJb3UZanxk2cDX5LM3chIgDlwKvf1GAd1W2M9nPCTMrk83bNraYembGYh+kLRKC8edS3RyCbyDwVIQYqO/WceXrXYa3fXIHHvikMaASwS4ga+UevCZpPFy8b24KnJ5njtFTvmbZ6jSuA2iwbiniV/8DvPnFh3C/mzbw3LNr+MZnRhDrO+BchkixGzaeZktz6ZGMIrBnX+nVmsys36xTy+Vs1rXEyArL2ZJhx7hqsR/jKTWdCIiACIiACIiACIiACIiACPQzAcUmAiIgAiIgAiIgAiIgAiIgAoNHoN4MuNmdarj5XSj6OjcvSZUrManL5CuzsgVJSOust9vXkmccVD5bcN7XvWgfpvab5MR2+ynqyBw2J4el1FlODbodawJpT7hHJr5Tr2wUc7jvYwLe9NETcYXrHADsy+1lY3LLth7bRgYM+wrZYjERuFZOX3A9Zo0qzn9fDU+//1487l578K/vzNN5tL9FHe1vAC86i+Wj5d3u5hPz74t9SW+IrGc5s/7y5C/Xa20Wa9usvjlGMpszsWYVAREQAREQAREQAREQAREQAREQgb4joIBEQAREQAREQAREQAREYGAImMjUDjagMvkbPPl520olq9S0lshe1mjWfmYjOQXmIodN8LVPRHzlE+BVoQEmkJUCms3VNnaVjYB9UmlmdTPo6g2BzvPBfaHAG4pRxFjFzpMb+Mu35Xj6S8dQHXXI/UhHCB171tF6WNHcmx3W0YsGiymjY5Neee4i11H3uOgC4B9fMYX73XAWr3jWHP73P8fhiuMQg+cx49iCFiJijEh/yzfF6+nHsx/zhtZls1gxDbPCStYeuFJ/H7T7Poih70NQgCIgAiIgAiIgAiIgAiIgAiIgAiIgAsNPQCsUAREQAREQAREQgcEhYBJVAVBAjTEAvo5HPHUXTro8V+BoTK2Mpd4kB4+De4A3vWwWeV6lFmwzmuzkEdkHtpQGXcecQOt8zM9rdRqF96vfaC9e/8EKbnN3CvamqSJw1BjN9o5ZXyXG3I7HvixnORYe3/t6gb98ah2PvNMf8N6/q2DqgEPmJyhkj/Gd4Dqc/SQ0z2OZsJaLQ+eHdZbnG9sFC8msXe/TnBT6NDKFJQL9QUBRiIAIiIAIiIAIiIAIiIAIiIAIiIAIDD8BrVAEREAEREAEBo+AiVwU9Fw2S+G3jgc+ZhucXypdmbhnS7PcVCvrb5tJRGbWvwaj3kxllwPpK0bEJvD6F05j78VjCI0Jdjkau5cmitSpibGmvH2zulm7rry7BIytfY5Nr8HOij+Eu/9xDW/6l9049arcQ/s7v0n87TwDdjb4wFqSDTVby9i1jLHjmeLhYCvzjAEzFHSZqOc2Z4HPfqCOJ9/zAJ7zkICvfJJnsL4LGSrwIYcLXIcDHJ/zYQyegnHGXrawzA44BFpkv5n9BeS2WR32pTDN0ayM1tU+vlb1vJVW+gP9rW7YtMvi3LTJNbEIiIAI9DcBRScCIiACIiACIiACIiACIiACIiACIjD8BLRCERABERhQArHCwE2IyvDE545hdNwhy3GEa72yEBW5bK7lO1CRixTgCnzx42y3r30d1WAr2gjLzaws2zwCFECR1QAKv/CzOOcvx3HOy6qAnRE3r+ZvXnzzM9thocLr7HzxbFm7ideuDhQTCMy++LE5PObOU3j1uTX84r/HKfLa2fc8ec5G08o8mHjLGlYVZtGly+Zczbo0zTrd+HU+p8dEQAREQAREYLgJaHUiIAIiIAIiIAIiIAIiIAIiIAIiIALDT0ArFIGBJWDCUwZQJLviNS/Fbe5ZhTNhz7Q0LL1aotrS5qOq23yjAF3F2MDsfo83vGQGuQ/IKP66kFOMA4U5LFz26aTZQotKx4yAg3P2U9w17D55Gm/8yDju8ccVOE9Z0AExssz+YxbOqhNZQBUg8HxFO8Q8ZE2HxsERfOTtU3j4rWr4q6cXuOiXE2jWdsEzdjtoWeD5p8jtg7NqawbXyi2LvMWOPlYt2Zk0s/ISI50lLYNbHaa1DO4uKHIREAEREAEREIG+IqBgREAEREAEREAEREAEREAEREAEREAEhp/AoK8wOofgp/HnLz8VaKs9rnNVFNI6q6m8gS21cgAAEABJREFUXFvqOMItsn8ONo/DKP7h1XtxYC/giu2IbgaAfVEKOJRXOy9ruh8bArZHCzM1UcN1b17DP3zqZFzjxtwROyNmWRPcOGzuZbGataKwL35TsYEw5/Gv75jCI+4whTf/5Sh+/6uMx26CZ8sD9oj9nLVrIrryLEcuzSw9bv9CIRVsYNtSQ+vGNpvLrNUyrBlpDevStC4REAEREAEREAEREAEROGoCekAEREAEREAEREAEREAEREAEREAE+pqAyV6BoldAHbe7RwXXuAmlHl/H4Z86sp3SGQ4zrPOiP+pn//cdh4+9x3O6CUQT3IptFOdc8ml3z5LlzBaSKXRmCy2bXRqy+bkxbpYCqUO90UT0NdzvUQ2c964TMHl8hHMVwEeAoqnjeXCOZbSvdKJYaecs9iLZlGZ2ZkAROv2jgQZiYLyhxjzisx/weNgtL8ObXuSw57ejKJoeldzBxQDH0+Z5h30lHDPAyrToHMA82JpcAcsDwNwhcK2RfawyxVQD/ZTGpiFOfojXpqWJgAiIgAiIgAiIgAiIgAiIwFEQ0FAREAEREAEREAEREAEREAERGBQCEdWJWTzpeZOAdwy6Sou0QLPcjMWuJc4ROQfdn/f8KWRuHDG252BfmoedlNxS0W5JkGuPsQZZbwlwf3wD4zumcPafezztr7chHw3UOrk/FH6RBNd2BKvJg3ymcx/bj3QjZyilG86fhNwcsZnhC//q8Me324PznlvHwUuOo+A7zmEcw3v5SOc5shbPCDOa5YD9gwgkYZcPWG5nz4rLmvlq27IDhqKxpDcUS9EiREAEREAEREAEREAEREAEREAERGCdBPSYCIiACIiACIiACIiACPQ9AROtTOayvIF7n1XF8VeotaK2NpN8zEwgM2t1dSujy/e/qYFf/cShaFBshH2FafOZIX1nySEU71i2cKDr2BFwlD0zjOy4GC968yTu97gciNwN+5u/aXvsxra0S1Y2wzG8KCo7+5lw5tHmzhBDwA++XuBPHzSFVz53Fpf86jjE+hiKJuCdR85Yc/j5/5Zqup5nzAwch3Q53s2YrZLMj9kqQ4aiyygPxUJ6sQj5FAEREAEREAEREAEREAEREAEREAERGH4CWqEIiIAIiIAIiIAI9D8Bql2geIYI++B32w6PP36qfSU50grd/g6vjWlVu5rRL9MlvwLe8bezQDEJeBOe2bjMPG6ZNjX1gkAHf9fAzlMuwmv+6VTc7I4ZRsYd4E1wBS+OC8w2NTnObvFERAq8f7iwwMufXsMzHrYX//udUdRmxoCQAZ6BZjxbjjnPOpLx0TUnt+aRwz5QAvCw77DWt14Cek4EREAEREAEREAEREAEREAEREAERGD4CWiFIiACIiACIjA4BByVMwpiPq/hUX8CbDuOoVPbYxMLE8xckohNOjNj4waSeaDRf9GcQywi3nreZajPMQa22Q/v2k9AF5GCHi2wrbSIEAOsb9Hk9sml2aJGVdZPgMDtJ52jQ6UacIWrz+Kt/3YKrnbjjJoppb/0d3EttxkoirJoJcx/LQte1riacci6E8+OPdsKE4wzFlXUpjw+8HdzeNT/uwyf/1hGjfp4eFSQuwqi/WfjAss8U5FrMAOvyCWYsQg7c2btT809n/PsLA0oc1fm4DV/7pxVEOf9Wp1NQ5r8kK5LyxIBERCBDRDQoyIgAiIgAiIgAiIgAiIgAiIgAiIgAsNPQCsUAREQgUEjYIKVx7Zdc7j3IytYpOWBuh+te8nkIzMgy8bwH5+p4yufitTcJkH9DAgjoJLWMZ3rKK9WjKt1qu9oCPhZ2JfY1z5jH17/wR3YfYrn/tCBfSLODHDY3IsisImv3qJo4uvnz+AJ92jg7a+uI9S2s5FneD5GxsqEdDys0DYOW1ey55d70Nrbtlz/8LQl7MOzHK1EBERABERABDZIQI+LgAiIgAiIgAiIgAiIgAiIgAiIgAgMPwGtUAQGjoBD0QR85RAe+ZQJ+FGKf71eQ/mLvQh14O9f3oSrHY88q1Kyo0oXffmFZXSA2XKxWLvZfB+fQ9vmG1VYJ4EQIm52+4jz3nk8JnbRCbcCGfO+SJQfeUbA/b/k1wEvePQsXvz4DL/7ZYQrxoGC5yiCZwnzl2edT7XqLonZph+3GlJGSRk2xiw1LLo51trG4hZPyzPa4lC0fBEQAREQAREQga1JQKsWAREQAREQAREQAREQAREQAREQAREYfgKDusK8OoITrlDDPR5RBdwYDUgKmmleQCqidbWaWrV1Zi0F6SPvOITf/LKJmE3TkUlw9M60rELHEdT8TPfDSv3QtUECppTO4a4PmsCL3jwCjHJfbD826HV9jzOWRQ+26sxCDfjgW2bw2LscxHe/FuEc1WlvsdbLJ2KZpXtnOTWs97ZpINYbcM+ea72+PfMvxyIgAiIgAiIgAiIgAiIwCAQUowiIgAiIgAiIgAiIgAiIgAiIgAj0LQGTXQNm8cin74Cn/hvZEF2k0MoCozb9zKQvMxN+LGfz+pI5SxYxtQd452sqyNw2+GI8abqlU5s3DYKD5dbqEFhDMvCydhrjZIXJomobq5uTBndWU9aDQz42hwc9EXjWqzPkk7Yc+8cAxtnKR7JwpAFr7+eUwBy46UhHINVN3I342feAp963iTf99TRq05Nozm2HjzmyYhdPxxics1NaTrX4y9+yze623LZZ3WzhKavJViMgVqvRUZ8IiIAIiIAIiIAIiIAIiMAWIKAlioAIiIAIiIAIiIAIiIAIiEC/E2jiytcqcOu7VUANMFlEgFlo5d1dAdU838RbXjGLuVlP4dfTvaNZziz9EC/HMIJS/bM2M4rAHBbm29tjrM+MnZbJ1kcgn8JZTwEe/9xxIKMLiuvROUTH8pqTicBma35gmYHcVzfDdp4Hm9u1/DVH8K5X1vGUB+7Fz39cQ+ZMoY5w7X6kwXyulWIrP2bZ1pmIO7N1FquVioAIiIAIiIAIiIAIiIAIiIAIiMAiAqqIgAiIgAiIgAiIgAiIQB8TiDGiKAr4PODsc8Ywuo3BUkOzDyhdEmEXyzzsKvXYjQprVBR/+b0KPv2hOXjGQIkRSy9qjxSGl7a26xZJp7XbmdP3USqWfGirp4imO4hH/sk4HvGnFH9z8rANsIwCsHPGmpVjljhfYBxxhDM2eeY8fvF94Al3n8M//a1HmKPw2xhBFjKe0oKyr30ZXHDsysmW02krjWyPWalf7SUBX2a6dxJQWQREQAREQAREQAREQAREQAREQAREYPgJaIUiIAIiIAIiIAIi0O8ETNczEfi0q47gzDtTdGPyNBNkIxZUXjZ1YSmtrzgp+Jrr173kICq5CXz07ky8W5hv1cnmh/E5Sn+rjlXnGggQqJ/GU54/jrOeSlkvrwHzX9Ti2F0MY2EyVmx7eVBCI09/6/cZD5vGL3/CxlChIJxx5xlrpCXFlufHco5f8KFSLwmQfC/dy7cIDBwBBSwCIiACIiACIiACIiACIiACIiACIjD8BLRCERABERABEeh/AvalrKvDZw2c/ZwGkFF0Y9QuWQETeErzpdjG9pTKAal4dDc+WE6Br3+6gf/5bgWN+jiKmNM8Cop3Be9ti1Sn29aex7PQNhaXTyYEmi3fq9Y2gcj9CA6+sh9Pfv4YHvikDNk4eNnnv8xaJ8C2zKR7Mytbz8rm2dU2Fo82pQnsdoAiL3DJBQ7nPOQQ3v6KEdQOjVGXriDzEZmzORi/xdgcRSzGEAN4egKtPEGe58lGtUOw5XZau31p3h6ztF31xQQ62S7uUU0EREAEthwBLVgEREAEREAEREAEREAEREAEREAERGD4CWiFIiACIjAYBKLpbK7AtW7occYdKgy6oLVTL+QdCnYUnOszDm89by8Q7OtfzpcUt5Xm4zMcotRtAtx8R9G/chmedO4E7vfEDKCwiiScu0WTceR8vbM839itAs8ieD4Azh924OufKvC4e+/DD7/dQIOh2nllD0Bhl7dWspa2rXSGWkOVdZWAaHcVp5yJgAiIgAgMLAEFLgIiIAIiIAIiIAIiIAIiIAIiIAIiMPwEtEIRGBgCEdHXEIPHg5/YBHKaCW/z8Zuo5lkzY9aNZOphqODfP3AQF12wg1qjpy04Nv2x0xZ6VOoFgXqxH4/+02247+MoxDvbHM9pyu9mAzwCa2bMjkkKBaeJVcwdBF717Bm88IkHMH3ZDmSNXfAhwtmAEGChluZYdnxocfLRwQyLzjN0dZmAnZYuu5Q7ERABERABERABERgsAopWBERABERABERABERABERABERABERg+AkM2gqzSsDlrz6LM24/ydCXyjmHC2sctLEU+XjD4Z/eOE1xcYYVa2CWUmc5NejWEwLGmeZn8PjnTOBhz6gA+SHAvgZe9GUtlr16cCoA+7SXc3uf4Xc/L/CnZ/0en/lQDjR3MwYPOIq+GVVh2NUZAdfB56z1cOscd3ivWjZOgDuzcSfyIAIiIAIiIAIiIAIiIAIDSkBhi4AIiIAIiIAIiIAIiIAIiIAIiEBfEQiMJtjXkaGCez2sgsq4fXrJRmszTc2K3TTzSQuhgbe/ZhaH9pwAX1DcM42O4p59a+qTkMdBnLf8upOFwUoDEK3xLZCPzeERTx/Dw2nwgQLsBK0KONsQZgBM3FvOHPu6miIQCovB4csfr+FpD96DX/zX8Qi1EcA3AWfGQcV2uJjRHCLjjA7M47whXQ768hfH7LLzccwm00QiIAIiIAIiIAIiIAIiIAIi0D8EFIkIiIAIiIAIiIAIiIAIiIAI9CkBCq8TJ1yGe5+1DS4z+dXkHKpqTL2K+MCeCv7t3RTzYNbgNCY8W7ltbFLqEQEyTmJqgfs9yuERz8yAjMKrzeYc2uIvjuWVpo9wIcO7XlXDi55cw9SlJwCuDsq8oMSbjNExt3vbWE1nKLLQNhZTsjGpcIxvW286+z/G1lu1ViwCIiACIiACIiACIiACIiACIrC1CWj1IiACIiACIiACIiACItB3BEwsAxyVG+cbeOTTJuHt61/n4CgIs6fU3NDdK4QCMUS8/+/mUJtpAgUDaFbS15o+heTShPblrxXKrzsBq5tB1/oIGMj5J8mY2G9/rxE8/vljAPVfeIdk82OOfWF6P3Duo2bwrr9tIHcVgGfFxUm4rIYcDnn08Mztvjg6x2qnsdpKjus2a1WV9YiA75HfgXSroEVABERABERABERABERABERABERABIafgFYoAiIgAiIgAiIgAv1HwJRWGsWxoogYn3S451kT8FkG59gO+xo3AKapoZtXTHMcotD30ffOIDa303lrkpixLBmJEHqfXB2n334WzzqP7DcNuZ2z1lJZ/MOFEU+8x0H811dHUMkmgTjKzoj0bxECyzyrbFglcS3dP7CrzKeuTgKbdow6g1BZBPqAgEIQAREQAREQAREQAREQAREQAREQAREYfgJaoQiIgAiIgAj0KYFSLAuMrpp73POPa8hHWGGi5AYzFinC8fxJfF8AABAASURBVB5psJFmVl6vNflggTAX8a7z6oj1cdgXnukHp5PozG4ml4Q+h+gsRja0UmTVrFVVtk4CRRFwjRvX8dK37kA+HhEjN5hsAZPwbDe4LfRtu80elnqRzPMsHTdR1AO+8/kGzr7zNPb8ZhsnZwzNCG9DUEHIIoKLPA9s55mIycB6aXSyaorp2eRs1XHq3BgBOz0b86CnRUAERGDgCWgBIiACIiACIiACIiACIiACIiACIiACw09AKxQBERCBPicQKdlQF/Oje3H/R2zH4o8ncyRB0AXm7cTx7eJR55wIDSBk+N0vHc7/SAFEm8McObsBFOowf7Xa5usqdIdAwOWuMou/fNM2ZJXILY/grRSBUV5sKQu8d5ZZ7WKy/R2DnYd/f3fE8x83i8bsJBoUgxnMwjyR45gWGhZVFppV2nQCG/m/w6YHrwBEQAREQAREYMME5EAEREAEREAEREAEREAEREAEREAERGD4CWiFIjAoBHyBuz+4gt2Xb8KEQPAyic2MxTK5ThG4bDr6u3mk4McH3/eWOuamrGxtbGgl03/N0A4E1AfTELu1jY1KayBwuHQbKMDvPmUKr3z3OHZeji68Q6QhfVHrYLtsxp5jkkId+PuXTeENL5lDrI8hFgEZ43Hgf/GYhKBJukjAd9GXXImACIiACIiACIjAQBFQsCIgAiIgAiIgAiIgAiIgAiIgAiIgAsNPYDBWGBF8HTGfxj3OmkBMP//b28hDI+L3P3P4yvn7keVuyWSm+JktaZ6vLh0/36HCYQSMY9vQ+qA2YmJHgRe+fjtOvhof8KU5tzrX1XvpY83J4ukYXAAvfWoNH/p7BlKMM8gKO8vZ7KNfMzaAWjB0DQYB7uRgBKooRUAEREAEREAEREAERKCLBORKBERABERABERABERABERABERABPqGQKCyFqiy3fpuwGnXDpR/Kd/EwPjMmNn3oNHaWE45yyxuJHmKvu99ywxqUyci2AfHFB+do+hnrmnl32oNsLycx8EzRjBWDM7VR5EWSfwtyNBVZ/H811ZwrZsRNA7CtrcdKHcA1rqcWV973FHnkU+YpckarDDxeE3vBZ551jS+/EmHojnBGB0CJ2IXnLMoOI7J2pgpDQiBhZ0bkIAVpgiIgAiIgAiIgAiIgAiIgAhsjICeFgEREAEREAEREAEREAEREIF+IxDhK/b17zgicopwjM+ZWhdYMGOWUpdkHbq+6JfAl8+fBij2JcNKFwfPd9ng+YoKayJAZibaFxVidqiMHsKj/mQEZ9wlg8upvGME8MWaPG14kGt7yMCDhj0XRTz9oRfjv7/lKTozDkbYHmFFE33t9Fk+3z5Qha0bbJf+T7F1AWrlIiACIiACIiACIiACIiACIiACA0RAoYqACIiACIiACIiACIhAPxJwAVe5dgOn3zY33Q3lh5edwmv3go4xIhQBH3v3IdSndsLFBsVAk/nWNoezL1hpaxu91Ue19tCE1wq5c59vfTePh/0p5Tl/kHDIHhlzE4DNWOxJ4v468888eMRmhj2/BZ7x4Blc+JPjEBpjPAegCExjyJ5mAnEKxaW7bgNGgCdswCLuQbhyKQIiIAIiIAIiIAIiIAIiIAIiIAIiMPwEtEIREAEREAEREAER6B8CnQoby66BO917Ao2miXSMsoeiW4wB+/ZGfPTddQrN9gUq5+eUSPJfKujWDQJJJG/tJ/1FNHG9M6fx538zTtTTbNlOq9IoyiYRuJeSneM8FksEtx+/+WUd55y1HxddMAGECtK/OkDHZcOtakdjObM+WV8T6OVp6uuFKzgRaBFQJgIiIAIiIAIiIAIiIAIiIAIiIAIiMPwEtEIREAEREAER6CMCpaIWXIHgWM7rGN85jfs9dhyVSgaT6Ypo4ea8mZmUQzNRrtPYe1TJHNOvo9j8kbc20KiNIzYo/rXUPxOGC0TOXxpSe3tCzF+RMZvNN6iwMgFHcTfY39QNOPlKNZz72m0Y2cGNcKN8hpuRRHcTgbm/bAH5L1hq2PjNpqEYHZo8SyHDnguBZz50Dhf9ahKOe4nIAWZWptmZDIzDIlrNNh6YPPSSgO1dL/3LtwiIgAj0MQGFJgIiIAIiIAIiIAIiIAIiIAIiIAIiMPwEtEIREAER6DcCLVGVAjBMbg0juPP9M+TUARvUBinH9SbgpAhFTO8dxYffuZ86IwVBOM6VOpgvN7P1s0vp6AhQcCVgpgzIp2iX4nnnTeDEK6JsgwnvLKfUY8Yt9z7z+PkPAp52/yYO7OXE0fO2JC13BJYMUXUwCCyzu4MRuKIUAREQAREQgQ0R0MMiIAIiIAIiIAIiIAIiIAIiIAIiIALDT0ArFIF+JhApArqA4A7gAY/ZmSKlRgdP5ca1RLvU2K2bCc4x4BPvOYSseSJ8zOAoVJbWrUnkhwovwH2Fn2XeRCT3P/urSVzrDIeIkLpZwELBNtuU16XGIV1IMUQUjSZ++NUmnv3ovdj/Bwr/c9uR9r3Dv+f0PHrpm2TLO7pUHEAC2sMB3DSFLAIiIAIiIAIisDECeloEREAEREAEREAEREAEREAEREAERGD4CfT3Ch31v4zmcOZtx3DSFeaQPsZlM3p12RefwePf3hsw1zjIWSIilebSWFXaOIFoG0glFRRdY47g67jzA4C7nzXBvaZ78qfyjrTXx0pqZTiXXFTgxU/fh6n9FKH9DOALoAwC6eKYlOs2NAT80KxECxEBERABERABERABERCBIxPQCBEQAREQAREQAREQAREQAREQARHoCwKU4uB8E/f+Y49Q2N+E7VFYJu7RYuHw8XcFXPLbMZj2F+xmgqUZy8E5DNG1CUsJIEYE3oKfQ6DY+0fXHsVTX7wT8BExb6YcYJ4MHZfJdWYdTRssFkVIovNv/g/4k/s3cHDPbsTGbrjA/UdG7zwUvHtmnTM71s3YpTTABDr3dICXodBFQAREQAREQAREQAREQARE4EgE1C8CIiACIiACIiACIiACIiAC/UOgSUF2+3GzOOO2FeRVx8CCSYcdOYvdTAH4tw8cQqQwiTiBSKEvcNpk3ZxnK/oyET2aqErI9mVvMYGxnVP4q7dXMbbddFiCBoEn4dfG+Z5TyjKPS39f4PlPnMLeiyc5n81rcdAsFLakkCwfOtOCen/CxFgEREAEREAEREAEREAEREAEREAENpuA5hcBERABERABERABERCBTSXQVtwsiHa5iTs/IIOrss3UWGaU5kw+pBDMSjcTp/zGZ+u48KcO3gW4kMM5mw2ta6HsKWaaAQtt0LUKAcJ1BQiVSq9HnjPL9+CFr92O4y4HOCpxzkc452gZen1FnqVQBPz2ZwXOedhluOSCbQDDO9K89tWvWXuclc3adeWDRYDHbrAC7ma08iUCIiACIiACIiACIiACIiACIiACIjD8BLRCERABERABERABEdhcApHTt82lckTAyPgsHvDInVQL2WSf4cL6WO5aCvTUpH/OzfTRd9dQr1GAdA3A19i3WnKrdapvEQFjRfOzZM3kpvCgx+zAmXfNEGwLyB5pb4+NJBdDxL5LI849ez8u+dUONAvOnjM2fe6LrXQdm9O2lYhqrYNCQHGKgAiIgAiIgAiIgAiIgAiIgAiIgAgMPwGtUAREQAREQAT6iICj7Asa8/wQbniLHMedyvCyBiL1w3SLlG3axq6NJVMfqf7R+S9/AHz/awFVPwLvMnjktFgaBUoPljnO05DESug6KgLcwDCO4COufM2AJ76gCsPoqbcbUiIGSJs3YNX99RzSNhaPJgUOLoCi5vDCs6dw0S92oGiMIGMAvhiFZ84R86k9i2NwZta9nM0/oMJAEbD9HaiAFawIiIAIbJyAPIiACIiACIiACIiACIiACIiACIiACAw/Aa1QBERABPqFgKPo11ICnal0lGaKCTzwsTng7QvdCnNr73K8kXMmFRL4+AcOMIYRTuCYt9op+rJhSWL/khZV10jAvuLO9uHFb9gBxy3tfIoaa2e1N2VuXbMOPPfsi/HzH05wn3OKvu2p2NkuKt8SBPh/mS2xTi1SBERABERABEoCuouACIiACIiACIiACIiACIiACIiACAw/Aa1QBPqKAOU/VwAUf130GKEOu213DTe6FSWarAn2UqxjGUsu6zBb0rz2qqPfHIf2AJ/56CzLFT7KtvQlquXmnMKzff7JnnZy0cGsXVe+NgKuUsOzXj6JU65mez0HAqfBJPhksIv7b1lPjNv5ij87hB9+9XiERmVe/HWczIzZfJuVHcebWVk2fASW+T/K8C1SKxIBERABERABERABIyATAREQAREQAREQAREQAREQAREQAREYfgL9t0KT32h+BpGiW605hTvd1yHLQY2Qt7YKxyFsWUhWN1toOcoSJ6O8/IVPTGHm4CSC8whJijSnDvbBqhmDOEq/Gr5AwBiz5pq42R0L3PWsKkqVtS22s68zOVbaxuLGU2v+ALz9FTV8/t+qCIEVVwOc5dbfNix7RcZjtmynGgeWgATggd06BS4CIiACIiACIiACInAUBDRUBERABERABERABERABERABERABDaRAFW2MA7TX0OIuMN9R4D0Ja79HDOSGMsGWP+8YQMXNb+iQQEwZPjnt3hkGedOKh+FX04QaOX8jpOYMWulSEHarFUdtOzYxGsszVBQ1A/YcUIdz/ybUSCz6U16c6D2bpVkrKVqYM2M28NSN1IDsQF86r1NvO/NBbyvwrkKIq0t7ttemjlwVu5te1YL36xdVz5cBOwUDteKtBoREAEREAEREAEREAEREAERWERAFREQAREQAREQAREQAREQARHYbAImvjUB18DVrz2Jq1+XSqGpgmhdFOZMGGwbR7c61pnRd5Zn+M6Xa7jsEs5LsdnEPrNFHg9rWNSrykoEuF/2NTeYF3EOf/ZXo9hxkklutoPLP2R7ama9lttIy61+9GZP2s9MZ/juVxp4w1/vA8JY6cb21Lop+AbGB+YLVg7pvFscZp1tg1tW5G0CdhrbZeUiIAIiIAIiIAIiIAIiIAIiIAIiMFwEtBoREAEREAEREAEREAER6BMCAQ7RN3Gbe83Cj5hCZ7Z8cCv3LD9+udbQjPjMh5pwzUnTKSkBI1nmADOYUMiYlntWbasRKHcnuIBmnMXdHgrc/G4U9GHtjg+2jUVrMmPRkvVY3raOrnbTGnN6iqO46Fcer3hmgcahXci4nxkd5tzTnDvtWTZbo0MNGzICW1IAHrI91HJEQAREQAREQAREQAREQAREQAREQASWIaAmERABERABERABEegfAibY5bAvgO90/wmAIl1pWPbi6GXbj9wY5occ2Ffgq5+pIwYTJ8vm9fstn9+yd4qrae0pj5R6aW4OJ54yiic9l/uZ1LbV6S7Xu1xbmmfFG1Xd1BcxN9fEcx49g/2XcXLXSK0MrMyP5n70QRyNd43dJAI8FZs0s6YVgc0hoFlFQAREQAREQAREQAREQAREQAREQASGn4BWKAIiIAJNKDpxAAAQAElEQVQiIAJ9RSCYMucbOP02GU44haGZjucdnCstg4MJNm1zWO9Fx0wogPPfXwOKbaBr2Jeg5rvTr2dMZtC1NgIUf+3v6gbuWeBu+SzgmX+TY9vxfNxF3iwZ4Za1MuPf2eNZaZsNYfUoUvlEbES86AmH8Ltf2h5Xuc9jy/iwWRwc4waDiIwbdjnGSrN/KhCcNciGkYDt/jCuS2sSAREQgWUIqEkEREAEREAEREAEREAEREAEREAERGD4CWiFIiACItCPBByKUMPt72WyWy/iM7+0mMG+MkaM+Pf3ezRqOZyvg1pvadC1PgIUTYkXjsp6NGktci8L3Pg2LDMhHgsllQEwjNgE3vGqAt/7jwDvJmHqvvOMq7Uwx9yMGZOV2sZqZ7LmzrrKQ0XAjuVQLUiLEQEREAEREIFlCahRBERABERABERABERABERABERABERg+AlohSLQlwQiowoY23EQZ95xG2DKjGNTVxOdJmGSOm9w+NYXGrj411U40wyTNhhgUzqG0rauTj/szhI8W2RERo199xV+hyf9xTZkFXb4JvXfBNkGrGocvWr/yp3cOFD55TTf+EwD//SGOYSZ3YjNjMepCUfhP+0rHaScw9s5m+ZTYClZRyDtr8PZpTREBPwQrUVLEQEREAEREAEREIFlCahRBERABERABERABERABERABERABERg+An03Qrtq1AzRDgfcMatt2HHcYzSviJFg4VI62JK7iLnyvH5jxYIFAyjqYAmDPsZWNnCaVsXZ94arriHiDkaxSE89bkn4biTuWz7upoSLJK8HkH5vcNY3HBqdnjw+PUvCrz82Xs4zUirnXPGCuwnv9v7GijumrUGHJ6xH3xs3g4foZYhICABeAg2UUsQAREQAREQAREQARFYkYA6REAEREAEREAEREAEREAEREAERODYEzA1rjVroBoXQsAd7k2hzoQ3CrNAzl5T4ph1K3kTCx2m90V88d8dIsVKcC7ncpbHOYsDQ0nWER7bhyL1fhFJSJ/DjW41i9ve0/bSkavto0/yb/cDsG91zStzbtjsvhwvefIsZvZNIsvmkCaNGdgLZiivgOhKo0rMpnTgmC8kzybPattYVBpCAra/Q7gsLUkEREAEREAEREAEREAEREAEREAEREAEREAEREAEREAEREAENoMAFTbXAHwNoBjnnMeu44Fb/r8x1sGrilg45t1OJkYW+OqnZtFsUAxmGEhfp1rBwcRfK9msllvdxEOry45EgMRsP/00nv3XJwAOrWu+0KpzXKsEGF2z+YajKNhzNBPxKf7aF75v/OsD+M0v2WZeAs+S5a1AbEjgWTPxNzXzFl2kGGzxmLFhqJMWt5SABOClRFQXAREQAREQAREQAREQAREQAREYfAJagQiIgAiIgAiIgAiIgAhsGgETBSm/OArAVO4chbib3KoOXzUhzgQ8B2rC3Y/OXMcMH38v52HuHKcwY9ZOS6rtZuVrIFAvDuIRz6jgxCtxsAn8zA5P3SLM84MMsK1sOHz+o02c/8EG0Bxn6wgtQ/qSl/2+I4iYBP+OhjUUeTxhtoahGjJABDrPxQCFvb5Q9ZQIiIAIiIAIiIAIiIAIiIAIiIAIiMDwE9AKRUAEREAEREAERGDzCVAIDOMMI4Pzddzu7hOAd9TzzCjkuVn2Ub3jvVsphIjf/wL4+f8GZL79heiCd7dQLEuxzHQ/AgFyijHgcqdlePiTt8PlTThUjvBQF7rtE21u2p7fA698Hm/FNsT0qW+VzhlUh2rLYWxTEoEFAhKAF1ioNNwEtDoREAEREAEREAEREAEREAEREAEREIHhJ6AVioAIiIAIiECfEHAIyGE/yzsy2cTpd6BgR0UmUjqMyCgEjzLOLsl2ka5ihMsaOP9fDqBZt5+YBjLnqTlzUnanRIE40lzLrMcs9em2mIAJrWZszbxDgTqeeu525Kar+znAwLHdOccRlqzBypEVy82szYxN60l8tDEL/M2fzSHOXh4+VmieJ8jB2d8jNp8UgSP3HmlPQYE4MlagsDA4ErQ4HyNS2FhyRcfnaEuaVR1wAn7A41f4IiACIrAGAhoiAiIgAiIgAiIgAiIgAiIgAiIgAiIw/AS0QhEQARHoRwIBN71ljqzSKcd4RApz3Y2WCl5RwZc/mdMty67JPNKU1kWAwipc4KMRjTiFM+/QxC3uRrYmtmIEsH709ioadbznjYfwg2/NwL7uXtjNhdLKEfAMpDNm+cqj1DO8BDr/jzO8q9TKREAEREAEti4BrVwEREAEREAEREAEREAEREAEREAERGD4CWiFItC3BCJuetsCLnfp68xI6bcnoVIT/Pn3HX778xFkqMCvIFBKFForfQL1s4ArMDZexeOfM4GYH0J0dYCEkb6z5RjWFqcuEabrH30bePcb9yM0xxCDidGLZ7ItblvZ49KnvD46dCkK6BpcAjoDg7t3ilwEREAEREAEROAIBNQtAiIgAiIgAiIgAiIgAiIgAiIgAiIw/AT6d4UU7VwTt7/bOPXCAGp6vQmVc5jjT39kH7zLkwiIJFI6a5atk0CIFXAHcZ9HFrjy1TNqwZNwqLa8kTNrrUr3M0788mdfBF+cAp8VcD7jHC7FQ30XncaOjqQ974CxpYt+S69eixcBERABERABERABERhWAlqXCIiACIiACIiACIiACIiACIiACGwiAcq9fgY3u22GseOoyWaXUS6kqtfViOiP0yAyp99vfHoXrMoiJ9wy8k9abvduMYmswXRU18AJl5vDvR41DlclY9NguYtAr9hy95hsE1/73AO45FcncjaPLI7Dvuq1LjbAYmM080s2Mbhd6VVkbf/KB4eAzsLg7JUiFQEREAEREAEREAEREAERWBMBDRIBERABERABERABERABERCBzSbgkGejuOVdawDVOkcRD6beoZuXOaY/l+EHXy9wyR9mWVFaPwGTWGn2u8q2V24UDzjb48QrFqbJwprQs4vz4iAQI/7naxH//v4myyNW5YyOViYblYxNS4XgcsRWu2u9KxGQALwSGbWLgAiIgAiIgAiIgAiIgAiIgAgMHgFFLAIiIAIiIAIiIAIiIAKbTiBJdAhuCje81TaYcBjjBGAFdOsq5wAoAkePL33yEL1XUCqV3ZpjC/px5JmWHbDjpD247x9PEGkdcAXsMuqW98KKIsPMfodXPncaeTwO6cPudFuYjbov9xnJsMJl+rXZCt1q3iIEtoQAvEX2UssUAREQAREQAREQAREQAREQAREQgS1NQIsXAREQAREQAREQgU0jMP87vCbRRYqGAX907VGcemXKMNbUs8DonKrkVz83S/E347w9m2jIHROiiek058jU1fGEZ+5CPgqKrWMgXFr7nopdupngbHMDmZ/E2189hUt+l6FRFLAwDp/Exrbt8F61DBqB9l525sutobN/pfLi5/h/nsUNqonAkBHQckRABERABERABERABERABERABERABIafgFYoAiIgAiIgAptPgCKwyXkBHsEXOP329uUow4o0vxfBWS/LXUmOXnKg6fDT7zrsvXgckfOzUWndBIxpRF6p4WrXHMFdHjgCsImJWT4vrtsummEjl50JM54VoEFPTfz4WxH/8nZuaTMiy2fguJ8eGVVniwAcaQ8smI+RbXx0SeJjMFvSrGqfEQgu8v8JBYKfQ8hmEHyD9YDAOANPXDKOQcYxrs7+OSBnznL0NRT+ANzIFHx1juVp1MNB9tcQ/SwKN7Ps2aBrJREQAREYBgJagwiIgAiIgAiIgAiIgAiIgAiIgAiIwPAT0ApFQAREYLMJUJRzFPEoypQ/FewA18Tpt9pO8Q4t28Xcs1ImjigLG7mbykdHX/zkAYQQNuJJz1JwQ0syazYcHvkM8lzYLvLx4C4z71Jy9GOWnFLIL3K88a/3wnuWwxgQKozIBnCc0lARiBTukU6TbT73OHLPzebbePbQBPwMkB2gwLsfp1whxzWvX8EZt3W4+0PncNZTZvGk5+Z4xotHce6rcrz0TWN4xTtHcN67c7zqvSN4zT+PYdHxHSqCWowIiIAIiMDWJqDVi4AIiIAIiIAIiIAIiIAIiIAIiIAIDD8BrVAE+oKAYxQZYCJwtLzAjuPncM0bWjulHmaBYq1vG0BxDxu/qBNF6s7/8VkHFzjvxj1ucQ+O64+40jUO4RZ3p3xmVbYsToSOti3uObqaiX/cPMuCx0fePo2ffX8yHRY7J4iVZd15jvetc4TunCLo2igBbsoaXUQTeR3PD63ZnIXzDWSVJrK8iZNOHcEZt8nwwMfO4lkvB8XcEXzgK7vw798/Hu/+eo43fryCv3rXCP7sFTvw2Odsx4OeMoq7/XEFt71vFbe8e46b3WkUN7h1jhvcKqN5CcBr3BMNEwEREAEREAERGCACClUEREAEREAEREAEREAEREAEREAERGD4CfTXCqkWhgkKeKCoM4ub3nIcGTW89LEfu+AoEpmZAIQuXRnwsx8X+N2va3Q/KjlwQ1gjgqsh+Doec04pxCagae9Kx1YsS0hd2NBFb+mrT2Dvb4G3nVdDs1mDd/az0xSGbQY7L2bLzsPnl21X47EhwPfZJqIYn1769F5bW9sAyryLzTUReb6in8P23Q63uGOOx54T8bJ/rOL935jEe7/q8LL3eDzpRZO468NzXP+WAcddKSDbxon4rtuvgcOz7Ln39qV4+kcCbEh9Ecg4oy+YN5Oxh4OVREAEREAEREAEREAERGA4CGgVIiACIiACIiACIiACIiACIiACIrA5BIJL8zrvcdPbmBgDODY5KjEZC8452H/zWhHWeVHrafv46qemERu74CkCObZ72jq9DtpjXY2XuwWf13D164/iFncdIV4H286k73Emw+qYm3E7uY+srDeZM1r6xwHM3/rKGczNOOp7Y1j4oWl2MAqY2cbCLpu9bVaXbQ6B9t60Z+eeuBrg6skC9yvYCXGB72VAE3OoTjRxy7vN4ikvauDNn5zEP38beOk7RnDWM8Zxk9vl2HUygArFW/sVgTzAxNws50vNE8GejhQBe8npmwcGyRy7+f8W2JywKzUc9qT1yERABERABERABERABERABERgAAkoZBEQAREQAREQAREQAREQARHYRAJJd4kIRcQZt55A0mOsDT26qBP98D8n4OyLQBOgTCzs0VTD79ah0cjx8KdlCBn30JcrptyWqFpetnTxXjj87zcLfOHj08gz7mOS7Gym9qGxctva87b72vWtmm/murkH9lPvfMGjKxCj5zs/RhtFQBXws0B+KU4+bT8e8qQa3viRMXzsvyt48du24/6P34Y/uj5QHc2QVR3SlnuuxdEsWd6y6FhgshNgXYvNcS4sssX9SK6XtqkuAiIgAiIgAiIgAiIgAiIgAiIgAoNFQNGKgAiIgAiIgAiIgAiIQF8QiLjKNSvYeRKDcbTOtFTJsbpZ55i1lvncH34F/OT7tfRBoE8y5Vof1rjDCFDIu/oN6rjZ/8vZPHfncQAAEABJREFUxY2zrzlZssQapT4rYT5HF64wB7zuRbPwYRtcYwTOeTjnaDkt4wyuw1hU6hMCfPl4XkKSXzNEH+BHplHddhBXuNocHva0gDd/Yjve86VdOPu5o7jO6aDYy9AjrSO5jnIqpn/IYfueajwD5YjyXrYBVivNA0nkbeesMrVrPvWxYTiTViUCIiACIiACIiACIiACIiACIiACIjD8BLRCERABERABERABEegLAkngiTjjtjWGkyrMu53CvMPvfO0goouUhDLAvkh0810qrIVAJDBa+ilmN4eznzkG+7vN5aPsY6G8s9CVtLB3iMAn3l/DBT/JEZujSDFY46J5bHazzkY+2FlVubcEeD7KCRZzj7ZX2SHYF8A7j2/gPo+IeO37tuEfPj2Ox/z5BK52Hb6TpsU6PueaAAVjzF+sw4x9821rKdj4Tlv9GZt+9RHqFYHBJKCoRUAEREAEREAEREAEREAEREAEREAEhp+AVigCIiACIiAC/UOAWp13DdzwZhkiZVkLLNqtbexvF1NudbNUWcvNBETKOuaUxW99JUfgPNGaPOe0nLqTacHpb4OuxeUWHmN/49cMzuG0awOn324E0UfY19SeUIkT7e1p59YLjijtaODZphUU6vkMi/suAd7/9xXUGwHBFwhZAfYms5jmdUcOx3yFD6Jt1iE7NgQcp7HdsZ9ddij8IYSRi3DDM8bw/Nc38OFvj+CpL5rENW4EZCMBcBHzR8Q7OFd+0e3sQMGunDczx7wztQdYbtbZZ+X2eMvNrK3TrI1zt87Ich46R6ssAiIgAgNIQCGLgAiIgAiIgAiIgAiIgAiIgAiIgAgMPwGtUAREQAT6iQCFF0eRyE/jRjcfh0kxXY2O7kFRkoovknPWv/OfFwGxgvKS3FNyWOudAG2/ODzLCzzkceOAT991sqVXiecjuW7iX97WxO9+ewjehPsYEMtPgLmfLo3QbZMJmOhuZmfEzQHOhN1pIN+De53l8I//fjm88j0V3PZeI2zjttk/vLDz43iu0guKHl3mf22u/dqGaZQIiIAIiIAIDAgBhSkCIiACIiACIiACIiACIiACIiACIjD8BLRCEeg7Ag6Rws91bjqGbDJSEWKAzLom55kjM7oNRcD3/7OJuUO7gWBfErIx5tQvHQ3Jkg4FXasT4AZxwM6TL8Ft70G5zLGyXCqHLddzlG2mEgIHLs7xL+8KqLgxeP4HE/YpNnozevScz9HAejK2KR1jAtyAkER5B5cV2H7cNB7zZ8DHv3sCnvHKCVzpWty50QZcbu89Y+N4wDaN5Q0lnsNVn19Lv41hfKv6UacIiIAIiIAIiIAIDBABhSoCIiACIiACIiACIiACIiACIiACIjD8BPp1hc1mwI1vEagDUQjKGkAShbD4cqy2jcW1J/rEXlBjhs88vv3VQ0BzG6KJhPTnLIeutRNwRJlxeMADHr0DlYk5lo0xs5RMREuFLt0cz0Ul+XrrebOYmZ5NZTAK6NocAovemc69t3BYz+rYfnzAw540gvd8cTce/ORRjB3PdhSIoUm5l3vq60g/4Z32sdtnxuJYv/VXNOtfh54UAREQAREQAREQARHY2gS0ehEQAREQAREQAREQAREQAREQARHYNAKUfRH9NK53+iRjMOmFQhETVSIKf2xqJWtqFdeRVdMzsQl89VOjdO1onDnQa6SlXiTd2S1UMWRXd5Zj2l1ex+jkDO511hhgDFueA/uSsZ4wss5iSh3FVF/TzZzQmtSYf/G/BT7z4QYqWQ7nMjjnkbUMJkjSbO/M5jcyVWwmm71tVpdtmIBtNJnDNXgGyJb1ggLv+I46HnVODe/5co5HPa/A6HFANs73mnsR4dNWAQ6InrVAi2hfjm1mYGtp7R7Lg92OiTHaYzKPJhEBERABERABERABERABERCBHhGQWxEQAREQAREQAREQAREQARHYbAIRIxPAtW7COBwtmlhrBZY7kslEJgFZ3tG8hqL5orjsarj0YuC3v65RfvI0a1/D4xqymAAF86IZcI+HNjE6QYZuhP3Mee9MR79PnU8vLucjAf/0+hkgjALt82Hi4+JhR6gdHuMRHhiy7m4thzvrmkA2B/hZBL5JIWsgVC/FPR42jX/+6ige8WeTGN1V44QcS1GYhTI5wDkHasU0Vij4AvQQzbCGK3CMGbMeJt9D33ItAiIgAiIgAiIgAiIgAiIgAiIgAr0lIO8iIAIiIAIiIAIiIAIi0A8EXMC1bziK6nhApFhEfXHVqExSWnXAcp1JM/L43jcOUW8aTSMoP8FTjHLOLXwwyh5nxkkcjUUl7koJYQFIcPtx14dsA+yXmZ1Pop7Dwn/l+GXu5sJsma4Vmzj+1//j8Y3PRGTIkcUKc4fM9q1l3gEswjRhM8dnzLD0sk6zpe2qr5EAwfIdDXxnI0bg/CiCO4Qb33YP3v6J43HOy3ZgfKe58kAxAkR711iGPefgkMHZ19uwMs2VxhcRyViHmQ03w+ZcFvHmzNzDWeVaBERABERABERABERABERABERABERg+AlohSIgAiIgAiIgAiLQPwQCrnfTOiUiyi6uvmJYrtXTzlvVtWV0jVDBd7/egKda6JyjzuQOe9Y0J7PDOrZsg9FYsMhdAsW/m916B067ZgYkhHVQ6aMtTqlrcdPaazZlezTLb30lhft23XK2WbbINjThIk+qLCUwL5o7ngDuO0V4+8caO0+9EC984wRe+d5TccXrBricD9q7RpHYvg62s4L0rDUubJCVzDi6L5NF25eBKSgRWCcBPSYCIiACIiACIiACIiACIiACIiACIjD8BLRCERABERABEdhkAqbemTGMJA5FXONGFJVYBUK6J2HRFCKzsiU1mTDT0dTqWUtWcFDA974+itxzrhgQA+VM+9yYOWucOc6bhWXGh5TAvXINRBPNM+5PdQYPfHwFaUPAPpS7YvdOW3afrNEMa7jMNcf+7IdNfOdLAa65DS76NK1tW7Qb985y2z/L543PRdphs9hnwWaHdahhRQItkJHkG0UAKk0g24sHPGEOb//ElXC7+/AsxALOuHr2J3OAs59y98xx2OV4ZszAfJE5AJ2Gzou+5sd3tne/bDN136s8ioAIiMCmENCkIiACIiACIiACIiACIiACIiACIiACw09AKxQBERCBzSYQGUDLKCyZ5IpsCje52TioL7Iva+UsdjEVzYjf/dJj76VziBSruuh6yF2ZGkc5zDURg0fRyHHCKVXc5HYVlm3p1m+ffVq5m8YzwsRJ8c9/NwfEMZjeOz+DiY3zFRV6SsBRXk//AKCO6lgNJ13O4W/fvwNPev4kJo+P3BeP6O3L4KVR2NlY2jYYdZ74wQhUUYqACIiACIjAqgTUKQIiIAIiIAIiIAIiIAIiIAIiIAIiMPwEtEIR6AsCJgrRXJGiySsRp/3RJEZ3As5HOFBMZDe6fGU+x3e/OoUMFBJDBKdK3xK62OWJhtVdzNLKitDEPR9MeYyiYDaSmnpw46ZQcAazn3/P4auf5hSR54KZJTsetm9mVm9baBeUd5mA43uZcTsK3PE+wJv/rYLr3jyHyzmNY58dB75Nzjk2DEfikoZjIVqFCIiACIiACIjA1iWglYuACIiACIiACIiACIiACIiACIiACAw/gf5bIeU6CnxFmMMfXYvRUfCLaLJg0kspDrPStRSaET/4dkAI9qUi5255jtSszFpVZSsRiBVQBcT49inc86HVVMb8dYglbibv3Us8B9ymf37zDOwXu0H5se272zO1/SpfIBDIm/jLn0Tnu7nthBm87G2j+PPXjmPbLo7zNd66/57SaV8knr6+iENBiIAIiIAIiIAIiIAIiMB6COgZERABERABERABERABERABERABEdgkAlReObPzTdzklizHjPoic7aBJVB6QjcuUwtpJiL+9HvbgfQ7wg7UgWECVzemGAAfGwzR9oXmGjj91qMY30lysVMim6B/9vPerRQxjb1/AL7xBW5ZsfCpsYn1S609Z2dE7TblR0eAO4tgn1ZT9AXfw8IfwDVvOo23fWYUZ9wlUhYuEDMblT7/BXenw+wM2C50Grvnkz03X+nrgq2grwNUcCIgAiIgAiIgAiIgAiIgAiKwPAG1ioAIiIAIiIAIiIAIiIAIiMBmEjBVloJQHMFVrt0W+Dpll87yxuO8+EKH3/92H/UqilScuu2REcCsXVe+AgH7eV+Kvvc4q4JsZOnekOkKj62v2SE2xvGBfziIZt1+erixPjd6qkXgKLK0leSPKoXeaTzgMRN49Xt2YucJ7LBtZ8aXiEKwjTkKv/ND7W0zm2/oy4IttS8DU1AiIAIiIAIiIAIiIAIiIAIiIAIisCIBdYiACIiACIiACIiACIjAZhOwv+nqGpjYOY3TrmPBdKiyVu2m0fVPvltHjgmgSbG5428Am9Bj1s3phs8XAfoCkyccxBm3y7EmxZyPUCVcHwo+O3cwx/kf5uNxBM5lcM4B3sG+3LYvgNmzbHJ81mzZTjUuQ4DA2BrMHNAomgj8Lxvbg3NfXcVTX1TFyDbAk71zLu2Dcy5tbfkkH1wuWafZcn0D0DZU/08YAN4KUQREQAREQAREQAREQAREQAREQAREYIME9LgIiIAIiIAIiIAIbD4BxxAoJPJ+1WsVwDFQW/73e3NoNFD+AnQ8BhNybUOV/Bzu/VDuWcZVOVrPUqkafvJDszi4twJQ8XX294c5X9mDJD6yqrQRAgmm3czINP00OpBlHjuPj3jte3bjjg8gf3tVyiGLZnOsmTEbsGSLMVs9bFv26iPUKwKDQUBRioAIiIAIiIAIiIAIiIAIiIAIiIAIDD8BrVAEREAEREAE+oSACTAUfmOOa157ErDPD7semc1Bx0mlauI7X9oO76rwVHaco5DZ9fmG12GAQwwZbnP3iXKRxtSsrC1/t36z5XuXaQ0wZbdoTgHNiI+9c5T7VeHMHGpd6bNeFtJhsdz2l31Lkn0dbLakWdVOAoaOwnrZFBAMWPRwWcQVrwq86SM5rnMzD7DuPFk7WhpsD6ZC2heXinbvtNSIjgFYuOgTbVto7XrJwrSQzaxsZ8YEbjM0OF2d1kznzc6cdSezsS2zKDlISQREQAQGmYBiFwEREAEREAEREAEREAEREAEREAERGH4CWqEIiIAI9BsBU2cCrnn9URQNK3czPlNxTOihMBUDDl6a47cXzsA51pkQe/4ZazcX0we+Aq527Squdl3KYkwwhl2NyvarSB4zP4lvfqGO3/z6IKexiazd+lO3bt0g4Mgz4zvnKIImQRbIqw1c78wpvPFfMhx/Cicx9EkdZXnQksXeNovdBG7H/x+Y2bsfq0DIUS6PDKzdFGATiAPZ0Lw9JxMBERABERCBgSWgwEVABERABERABERABERABERABERABIafgFYoAn1IIFKUiX4W17yRR5aZWtPtICn4UEKMFHN+8sMGon3haNNQ37GZTAPrNGuTLSXQhtXEbe5RQ44tMo4AABAASURBVDDB0BguHdaVOoU488N9+vf3FcjzMe6eNQDOOdheQVcXCET6MKOwTjE0ooZsdB+uf6tD+Ku37cDkCUA+NssxFIh579tkS1jOGHBotmJ3rJjZ/2vqHtN7qvjlDzJ8+zPAx985h/e/4QD+8WXTeNNfzOK8c6bxymccwl88bj+e/9h9LVmczyuJgAiIgAiIgAiIwKARULwiIAIiIAIiIAIiIAIiIAIiIAIiIALDT6BfV0idD9t3jWD3qXUqTlRyTKjparAUuBApHmb4+Y8P0rNvffHHIhM1IXQam5Q6CRgcRArnFNNcHXe+/zhFsZwjWE8/oxtZ7maiX7q8+NfAN7/EcsiSc+cWDka71M7TAN3WSIBw50c6hFBBoAAcskO46W1y/PVbd2F8OwekYXxXWNzcxDPA87cQgwVmttAy/0Jbs5k9wtf+4t/N4GufquFdr96DlzzhIB5zxwO4x7VncN+bTOEJ95zFCx7XxBteWMFbXjaGd7++in979xg++68j+NxHxvDNz23Dd764g2e9cx6VRUAEREAEREAEREAERGAwCChKERABERABERABERABERABERABEdgUAqbRBIp69tXvVa4zDdjXvz3Rm0a4PqpCFIR+8t1t1IqyRXISO7dC2uAaA5k1cIPTx7H7ZLqa36eMFbKF7SaLG06O+zNBAz763n1oNGeT8Gxfb8fIeQKNc9hXwJ5Fy1lVWjMBQuNOAhR+Ca/AHIrYQKT4e9t7jOEv/34bKsTPbhsCwN4d7glLhyc7BJ3WOaJb58F8mq8aC3yBLXwcYnmOxgq7on0wzrPBZeCC/y3wb2+r4yVPnMJDz9yHR9wy4IVPrOOf/nYcX/n3Ci78ySjqs5OIzUn4Yox5BSgyVH0VFc96nfVmFWjmyWIjkwAMXSIgAiIgAiIgAiIgAiIgAgNGQOGKgAiIgAiIgAiIgAiIgAiIwOYTaIYmrnJtijmeokvX5RYTr0zECig4zw+/ayKSX7RoakhJvmznizpVARzJ0ByquOWd5+BsmxIxtC7P3IxZN5JtGY/DFz7mkbmJJFfGdO+G863qw9ZNqEnZzVjhnsaMtXFURjLc8i7AC96wDfaxt+vaVnKOReeE0x51sph54MIo0PoSHBgHIuuFw8G9EV/8+BzOO6eBB950Bo+7+z783V9m+Oonx7Hntzvg4ja4QEXbxkf6mf//ix2ytQXTNRxrm06jREAEREAEREAEREAEREAEREAERGADBPSoCIiACIiACIiACIiACPQFgYgQ67jatXOKUWsXZY4qdNOQ0MSeizIc3F8gsm7W9mECT6e125UbAe6Pr1HGy4DqAdz+3iamEaB19cq4Of/xuTlc9rsxhCI/bBY7JZ122AA1LEPA9swsILgCgUJogQZcdRpn/L8GXvj6SYq/EVllmUePdVPkhPPGnbYyM7amNLsvwxc+MoPnPvogHnD6frz8T3J85l8qmNozjqx5PAXfDJnL4L2Hc4DnjSWWeXce9uW4maO3tZjnuIFPWoAIiIAIiIAIiIAIiIAIiIAIiIAIiMDwE9AKRUAEREAEREAERKCfCETKUVe5xvZWSKGVdzFzpiA18csfNxFR76LjreKK/KLHNW4Qsct+/jnx7OHaKdh97L01wNlv+5pEh2WvXoex7KQD1ch944lHsnbg1tZIlbxSx+m3LfDiN1URs4As38x3w/Y6Mi4zZim1ypbFgB9/N1DsncbDbz+Hvz6nie9/bRJo7uLycrj2GtNYPszcOa7TzQGWt/vRuhwHtIpHyiQAH4mQ+vudgOITAREQAREQAREQAREQAREQAREQAREYfgJaoQiIgAiIgAj0GQGHaqWCq1yTQp+30CjaLBVrrHlDRrEnTuD/vl8ghDTJhrxtlYdNig/clrReimi3uiul+hgQY0yW2rt54zbZ1k/9AfjOVygAF+NwFJ6dywAzUOZzDvZngNvGcAC2Q9cSAi2Y6MyBYKyKUQQ/h+udAbzkTduRjwOVUXs8B4HDRi02z7bljM0rps7xKw5qdViMVuSeg0KwK1ixtojAps99uI4/uX8DT7lvDZ/5SMS+S+xv9O5As8Y5Ahgyx9pBNVHXR0TmvHMJGVwxQsvhOM5HBzMYA6AcZ2OPYJyFo5VEQAREYCAJKGgREAEREAEREAEREAEREAEREAEREIHhJ6AVioAIiEA/Egi44tUo0mQWG1Uay7puFIgo/vzsJ0DuktLV9RmG2mGsIlI6vNO9joPPKNCx1rP1cqs+/dF9iAVFvvYk3DvAlOiVDLrWRIBwDWEWcKWrVnDuqyaQj3Q+aJ0c09nU87K98zZnTkXWgmGZYu7BvQXe9cpZPOj0Bv7mzxx++J/sBy19Fb4QlEVc1hZKZd3u1racWd/aza99qEaKgAiIgAiIQB8RUCgiIAIiIAIiIAIiIAIiIAIiIAIiIALDT0ArFIG+JRBwxavOUfyxACn+wEQgE22s3g0zn43k/xc/asDHw/07Dum0bsw6PD4cTH895coRO06KLJsA3KvVcSPo+j8+kyGGvCX5FvCINHYorZOAcaXxkDtXcB8P4mXvzHDClQq4ZdVNa+y0dU67psc4T6QhAAXQPFTFe14zh0fdpo73vm4EU5dW4GIFlTwio/ibxVGTgeEDWEc6I1jT5dY0arlBFt1y7WoTAREQAREQAREQgb4loMBEQAREQAREQAREQAREQAREQAREQASGn0D/rZBiFEU9KjuAC7jyH1H5SSoLVR3rQnevSJ9T+wP2XgKEcLgQZAJnp3V39kH3FuHyWdzubg7eGzv7gtpydPHivtNbKAJ+f+E0fvitOcSiwpZIWzm192zlEeopCbQ5RoxNNvCC147jpCtZTx2lgtruxzG8bE4zTmlZ0+MzH57Go+78B7znjTkO7HWIMQN8K8aQA8UYX+CRFLLj/zf45DFJ6X9Nx2QmTSICIiACIiACIiACIiACGycgDyIgAiIgAiIgAiIgAiIgAiIgAiKwCQSo9rgGYGaf/KGB065ZQdGgCIwuX5yq1JlzXPAjT1GR4qUr4KgIO+vr8nR96m7DYYVYx/XOzMqvRUMv5LDSp888vvivGXzchTyvwjlHo/AHl9bQuWelZJyadVuWgDHrsEiO2UH8yYtz3ODmJq4bQXsf7GFvN5rlZiz2PB1EUUzD3s+ffBt42gP247w/r+CSC49DqGfIXAXOwre4LRYPZGZsZEp9DgFmyYk5snE9ME7bA69yKQIiIAIiIAIiIAIiIAIiIAJdJyCHIiACIiACIiACIiACIiACIrBZBBz1GopR8Ehf8fk6rnDaGLLcM6CM1u3E+VyOn/94ihIRBSPXTBOwNeV2C7x1GqtKHQS27/C44c0oyHa0dbVoYnyyiK99loUk+jk4myT9PLAVDjf7mNv27fAetZQEjKBDNJ5+Dvd9ZBV3vP8IHF8z7+19s34buQkU43bUDkziVc/ejz95yBx+8p2dQMHYLFaG5NLu8yyknA1L06IvgG1c25YO3HjdSG3cizyIgAiIgAiIgAiIgAiIgAiIgAiIQC8JyLcIiIAIiIAIiIAIiIAIbDYB+2lXMxcp/DZxxdMYEMugKLyS3sMR606xDvz25x7eFfAIsF8ydm6JO6ubLWlWtcB1b5qjMl5QQG/T8HAmzLat3byRPAJ7fu3xix9xs1qHwHnADK0ran9aJI6UESbMbFxEIx7ANW4yi8c9eztQBVy2SSAtJFqoAd/5fIHH3mUfPv8vYwj1UaD9XrLfuQzOOZqnOfYtTtbiePZSzi77X4cZiz1Jvidej5FTTSMCIiACIiACIiACIiACIiACIiACIjD8BLRCERABERABERABEegbAtEhhoDLXf4E+BFGNa/gBFbMmHUpUUvCL35SSaKlo7gEmHSExReFJ5gtbt2aNe7N/MJdwOm3jvAm2Fsj65Z11dJX2QFf+OReNBul3LbMDi2e8ogDFg/fOjU7xGYFlxzTkT7+5AwvfMNOVKn/Umdley9ToPMmzWKwHIjRyq0mhvW3fzGF55x9AJf9bhdiky+/n+EgbmhrGJYEyZ7l3ti0tvlH6L5XqTyRvfIuvyLQOwLyLAIiIAIiIAIiIAIiIAIiIAIiIAIiMPwEtEIREAEREAER6B8CJvbSTBe63JUpEpmomARGE48szO5LLr/7tQnOOWKwn5+2ORbMZuu0hZ6tW4qU3Lx38D7DmXccBeaxOQrp6M4V6cYOgUl50eObn93N/RmHHYclGiAHlslOiP30c1nTfSUCgRCDqwGVAue+YgLHn+o4lEIr75YMvbG0HPBsMmO24WReqfLCvuS2HDxJbIsFfvMT4An3mMEn/7kC19zF9ojQjPBhNEUQeQ6S8UwwwYRjMwRGSbOyGYtsijRKxeyKju82zWZCD65ukelBaHIpAiIgAisRULsIiIAIiIAIiIAIiIAIiIAIiIAIiMDwE9AKRUAERKDPCESXAsqyDFc4rZHK5S2UWZfv+/cAB/bO0SulHAqNLCitSICKmisoxQFFEXDC5QucdLkqxbjWA629a9W6kDnEwmN6P/C9b+1FltncjKELnremC75b6R9TVGBbda+zgJvc0cElAb+KpLT2Ekz6G74jnMH2kPNZxni+/ukmnvyg3+CnP2Agkf0WHEeVyZXZ/N3qZvMNqxRsXNtWGbaBLv5fYwNP61EREAEREAERONYENJ8IiIAIiIAIiIAIiIAIiIAIiIAIiMDwE9AKRaAfCZgohIhGs4nLXYUV0296FSfd/+4COo9VOF+nFTQsMuhaTMB+ktkFMoq43uk14LD9YUOngEfG3E6s93I+w39+fhZZHIcpze7wCdfreos919oI2z80cJVreDz5+RUgmwVSW8ZtCgBCImzCpmOtq8kVdNfkFKPgZLDPdN/1qjm8+En7Mbf3JOTewceINDfDdTQcdh0pKutv22EPd73BYu26UzkUAREQAREQAREQgV4QkE8REAEREAEREAEREAEREAEREAEREIHhJ9CXK2wLPhSKnHO40lUp+vU40F/8dArOZYCpTZwXSZmCrlUJRGqxATe5hX2taQO5cYkf261q+pvlZlY2s/JRG/2GgK98ugmfNblF+VF72NoPkJ8BSIJ8WY6OkmV+AOe+LkM2FoAwxhE5T731e5bNmPUkme8aOBnq0w5//bQG3vN6T3H/JLZVAVezLkrQrPLMpLCxnosPr+exdTxjK1rHY3pEBERABERABERABERABI4pAU0mAiIgAiIgAiIgAiIgAiIgAiIgAptHoEO3Gal6nHT5joZeREXN66Jfe4qZdB4rvJmcw8YkQVEcS7nVzdg9PGmdK+F+BIq+8PBZDTe4OcsUfl0y9lG0d4bQjFWYrXOm8jGHxqzDD77JvQgTdJeVzSvcbVqvrWrRMRBmrSrpBT8D+AYe9tRRnHbNHM42y6BxiGsZszLZo2ZlbZ33gs/RCRPQZLmOZm0Uc9PAi56wB1/8+DRCkaHR4DhXwIVRCsCMhCnbn7nQAAAQAElEQVSY8Yl+Ty18/R6m4hMBERABERABERABERABEdi6BLRyERABERABERABERABERABEegDAhR+EB0KTOO4ExkPxUXee5Z+cwHnKqhQ2d//tb9R6ig2ms3PyD60bb5xaxeI4+QrAidejhgSKzKjWB5pZQksIVHjiPUl88t5/u+HTUwfKkpn1rYWb3xuLcOGewxfpEjBnO8SlVXyo1RZTOK0axd4+NO2AVkJye5moKjffR6t+W2CZs4YKhT0MzznkbP47pd3AMXCF/4uTV7ebXi72u9CMKmmUHUTAREQAREQAREQAREQAREQAREQgf4joIhEQAREQAREQAREQAREoJ8IULg6+XIj8GMmBZlZcEulFqubWd/67XcXOmSuQrGyiWjqZXs66DqcAOE4irEUYm90JntLva5VcJQQzcC8NIeNX9/+yhz3hfuc/iFAOTdSufRtxbaVLbqXBBb2CtEjo/6aj+/DM14yhqxiO0OWnmeegzmS91ayilmryheDwm27ss7cpssKHLzE46n3mcWPvltO4F2GHI7meWZo9kUyp3C0QUk8mYMS6kKcKomACIiACIiACIiACIiACIiACIiACAw/Aa1QBERABERABERABPqPgMNJp2ZAoEjVk+Co9JoGRfvtrw+hWUTEyIrNNUjqk8W7CeYQcPXrArFn+2OLKvfou1/PUNjXo9Y0b629mq8vU1jDkGWeGqImO8g0+9lnsqg19uJeD63i2qc7ZDkb7Gt3GkdQgkWXL/pPHpm7Q6lUm8rw3LNn8JtfVNCojQJ+DnANrHrx8SRArzpoczslAG8uf81+9AT0hAiIgAiIgAiIgAiIgAiIgAiIgAiIwPAT0ApFQAREQAREoC8JBBdx6pUoDnmKwKDE4tphsmz1yHzd4hCFxZa7Sy8CijACl1EAdh72c7NFdCjou6DyZIYkj1kAZtjil6PoSw6xiWtdfxwut/1hPTEiNDIDjK/ZelG1ng0x/a3YH32/gHNjCM7Ryj2y81Gg/C/yrHDLYNaekafDTkmydttWzUMcQcgaOP6UcTz0qeNA2jIHHvfSCMbR0N4+qyxnNmYtZn5Acbfg4OAQ4yiKGvCCxx/Az38wxnqGvOKAYhKIFZT7lx5KH3bb3oFVb0YXVjdjsS9TP8fWl8AUlAiIwGYS0NwiIAIiIAIiIAIiIAIiIAIiIAIiIALDT0ArFAEREIE+JuAKHH8SFSBT9Zh1N1KTbChAUWf81c8aFJ08hTCbhG2ct5yL5bLQui+tt5q3YOaozO3aPYKrXNMDzV4A4MaYWyqU3/naNEs5BWCqlnYWJOmSx9Ekx/Nd4QMRj3x6xHEns9jTxPfIzXAGng3HjOJ8YyrHuY+7FP/1dYr3kcKwqbscBtgAjku5lTGQl61gIANX0CIgAiIgAluMgJYrAiIgAiIgAiIgAiIgAiIgAiIgAiIw/AS0QhHoZwKOAqBr4IRTciRtaF7066LUYmIiNacDeznXvH82AKC+ucjYpDRPICKgjitchdwqVH/tZ3zn+7pRMGXQLCByih99l+XIc9DhWvvTAeOwInnNty2Ur3a9Gu7+kDH2ECrvjjafbJjZfMNGCvRcjANhBPCci+/Z6/5iDv/15VG+ylW2Mwa2LczgWDRj1pG6+KZ3eO1NcZBi7Q0BeRUBERABERABEeh7AgpQBERABERABERABERABERABERABERg+An09wopMCYBuIkTLzeCos5oD9eHQDVpwbDOi/P86uf2helyE6zT59A/5lDEiKtSUIwmnCcBuGvqIenZXpgFOO/xna/Zl7809qTUzamSw2G6GZyWJZE1wv6rN+fwqKdPwFOThTe2K6zZusxW6F5zs/kw8bfp8N43TOOTH4hwYYKPR8C+sLd+rHwFdnUaq32dJAD39fYoOBEQAREQAREQARHY8gQEQAREQAREQAREQAREQAREQAREQAQ2nYAJP0iyVQUnXj6nCMiQqBuxyZpZKVNEObKsHe2dz1KEirGJA5dV+TArduc89nUpiyk51s1SZXhuG1pJ4EZkeYHrnTkCXym4J6P0V/IDTArrNHatK5WC7+xBh1//wn5O2CUvthc+CZtWd3AsmyH9awDomifgEBwQuB8hq+G6Z9Zw5p25L3mDI5jzvihxbFcQRnqNvPk6J/f49uci3vmqgDwfA5yDwwicy+AcyxSinWNOw3KXY2PbWOzn5Ps5OMUmAiIgAiIgAiIgAiIgAiKwlQlo7SIgAiIgAiIgAiIgAiIgAiLQPwSo6yG4WZxwMuCz5eOizITA/9YnBJtk04TLMvzh9yxH2vLTqPUwAg4+r+CK18gQY045uIruX44uPX70/TnU5gKFXpSGzsvGtK2zfSuXySPyhbEXyL60Bet8R570nG0ARXvA/hbwynzsnTJbecRaemzOHBdfGPHCp+/hvnHu+cesb76yYsHC74yjFLNXHL7pHX7TI1AAIiACIiACIiACIiACIiACIiACIrCUgOoiIAIiIAIiIAIiIAIi0GcEfJZhYkfAyDgDO4K60ikUcfTaUnqItybw+wsLgKKZo+rkkmAGilaloXU5DjVrVbd4FpFV6rjiVRw50Fxg3oMUPC74EeDdCNKGUGp2KC9ne0VD2i+Xuh33CLpQwuDBJq9mM+BGNw+43pkAXIPnHKtehtBs1UFr6GxMeTz3UVMopk8AwtF7dHzErWGefhlyhP9F9UuYZRy6i4AIiIAIiIAIiIAIiIAIiIAIiIAIDD8BrVAEREAEREAEREAE+pFARkVlx64qYH9HdIUAXau9nbeqR5FRuMztC+A6n6GXJCiyqLQ6AQq+V70GRVnio8bIsRQWywLL3UomygPf/xbzUEmaJo9Et5wPuR9TT7knMUN1tIZHP30SCWDMy9z2DctffAuSpL5872qtHU65Za99wUH89hc2X4Cjmmt+lz69XNvSManO5XT9eCXH3bvpbHaPpTz1loC8i4AIiIAIiIAIiIAIiIAIiIAIiIAIDD8BrVAEREAEREAE+pcA1aFduykyoiWtsI62taJ27PM0y3G0l/nis7MHgdjIk+vShaNW5hCdGfvcYivHbPV7wJWvNQVk5OBoKdk+maXKBm8RERQwKRz+9EdNwHX+jeHIvYrgriCyvyyxxjgijR1KRiBW4N0MTrvmDK5zMzZ4bpbLWSCk9jbNw2NzK7GXfFuVNWfmiKpv4AMsfukjAZ/7cA4fxunL5uSEIcItsfRlMNtSzkct2R6aWdnMR4BPz5u19aNZjP0Yl2ISAREQgQ4CKoqACIiACIiACIiACIiACIiACIiACAw/Aa1QBERABPqbQK1Wx4mnUP2BqUoUAbseLv1SJNt3CQUmv1S+cV2fbagcuoCrXaOCaNtDERZJCe7yCqkC7t/jcOklc/DeUQB0SFNB15EJOCriFF55vh93zg44ar9HfmYjIzgfd8g8TO0B3viyy4BA0d7OhzWu1zb6/HrnXcdzS/8Psg4XekQEREAEREAEekhArkVABERABERABERABERABERABERABIafgFYoAn1PoBSUjjupwUgp1MIE4G6rQZRs6Pri39URTWSm4OjgAOactCOxzdqTdTRv2aLtAwXg60xQmG1BCFUWjBOzriSHWFTxyx8CleYuZNyngIjDtqYrcw2pEx9w8mkN3PhWOaKd3Qi7o2dXyBD5mp537gFMXXo8p/G09Sd72mz9Ho7tk4MU67Elo9lEQAREQAREQAQ2nYACEAEREAEREAEREAEREAEREAEREAERGH4Cg7JC5wJ27C5QfvZJ9Qpdvlou917SoDBG+cZRYKRUxgoOFxq7KW52eR3HxF0LFsHESDXWFbjCVSgsJiytvi7H4XOHH/9whttfhc1JSZjlpZNwbu7bMh1LB26xekQjHMS9z/LIRmBHunXD4sv2r22Le9ZYI/80kjnf1/84v4mvf8ahKPgu0W+gpW7eeGrsn1mwtDjxSC3zvi0eMwg1/h9kEMJUjCIgAiIgAiIgAiIgAluMgJYrAiIgAiIgAiIgAiIgAiIgAiIgAn1EwASlOnbtmgRCBYhjjK1DTWJtw8mEw2wO04eaaDQpZppDtgVwbisn2czmNEsNw3BbxxqMR9u4FRSAt+1w2L6LIh/LbEFXBdg0ld2a+NXPM0TuSWxJh0ks5L6knO1pbthYM+hqEbAzPL5jGnd4IN+btjJpiNrWGmfVVvEoM5Nzm8TPd8OcUOltHvJ49QsuhQuc0B3irljHglu2ph+JTtvWajYvreLAZ7a+gV+EFiACIiACIiACIiACIiACIjBMBLQWERABERABERABERABERABEeg/AnmeY9uOrMeBZbjskgLO/kgqlSkTG8F8QZiiwNXjCPrfvTEwK6lkWYYrnDYK5yMcWZXxl31luRt3zldk+PUF9vPczcPExMUzRFbbxqIS9ybg5ncYx66TqNF6GnGWWBbfjZrtnOWLe45UM4cNOm6PC3jr3xzEwb2jgKPHQOEZDibUs4bV/FM7ho3BgF/EPOArUPgiIAIiIAIiIAIiIAIiIAIiIALDQ0ArEQEREAEREAEREAEREIE+JdBoFNhxHIMzrcmMxa4mU6eix749VcRQSlDzembnRGlcLwLonGQQypTxXAFDddKpcz0PODYcfvV/+6knNuDTHlBis7znMw/uBJFb5L2DzwLueN8JCqtNUIelFVjt4mOrdS/TZ+9Ddb79Nz/x+PSHHbK4jftl7dwrAPY+WclGY8gvW2ffL1EBioAIiIAIiIAIiIAIiIAIiIAIiIAIDD8BrVAEREAEREAEREAE+plAnmfYtsuh/fO/XY/VVKmY4eC+DJFCcNf9D5VDg5UBFIC9c7jy1azs4JxDr64LL2giNLcB9kVp+vFg6FqNAMVxB4dms4kTThrBmXcwIbbOs23i7/ISr2v5a+et6toyvjtpIDXmf/zbQ6jNVlAUAYijbLb5zFg8UlrjsCO52ex+CcCbvQOa/0gE1C8CIiACIiACIiACIiACIiACIiACIjD8BLRCERABERABEeh7AkXRwLadVIeSANiLcOmb6cDeDI4CsBkooNnXpm0xh3IWgqMETcNWv8iI6h6cL3DylUimpRo65+Cc6y4d7svvf0GfzUlO2doN24O2pdnYj6WWOrbkLf2UMnE0Y4E7PGgvSjQUgX3Gck4DyjbMXxyepHXL5xuPpuADLvgp8PXP8R0pOIf3sJ8G984nv9w82J+JNmu7pU7dLqYxnjUzZgOdhmENA70BCl4ERGA1AuoTAREQAREQAREQAREQAREQAREQAREYfgJaoQiIgAgMBoFKJcPkNpOmaBQEexX1gf2F6VQt41xLJ1qmaemQrVN3aBZ1nHSq/Y1XW3Xv4Fx4wSEUBfcGFBZtqmXN5m/bsgO2SCNfENeAfaGdE9ct7rAD5cUKC+zlvcvJcW/o+O9fNY1mfYTObR+YgY1Jabby1jEJwFtnr7VSERABERgsAopWBERABERABERABERABERAhbNE7QAAEABJREFUBERABERg+AlohSIwQASaFP8q1R4GbJ8iuiam9tUoWRXwvJuIYx+Zds7qqWdZe2fbli3HDFkecPkreyxofCb8maF7F5lfdKFDpZoBkSJm+vq4e+6H0lMSgOs44fJTuPr1yI1bwl3iuUay7q85w0+/4/HNzzsehQrduw5jkcnmb7eyOtTJ1jrUC9TiREAEREAEREAEBo+AIhYBERABERABERABERABERABERABERh+AoO2wsnJMdjXjCYg9S72gJnpJrzUmyMjTsp4hrziMbnzyMPXPaL1k9+/uSBDs1kv3bTayoruyxPgIXYFbn+PDK5CBX35QRtobfLZQGslFt/31lm4aF//Wh/b7R9VMFtIEZHnxmyhbThLpD+cC9OqREAEREAEREAEREAEBpKAghYBERABERABERABERABERABERCB/iNAwW/H8VNoFhaas1v3zLQxWqQ156ooatuT7/Q3VFnq1LCGSNThyjaYDAyZ7TwOyMfTxmzQ4dLHqSi2myhkXvSrccToEWLB3Po4Oczag5QvEHCIjVEg5Lj5Hbex2QTZTmYb5dax3+aKdtnvgf/44n54TpPxbHi2ec7sWGbGFBEcG9OeWc6mIU629iFenpYmAiIgAiIgAiIgAiIgAiIwOAQUqQiIgAiIgAiIgAiIgAiIgAj0L4Gx8RHk6SeguywAt5ZsXvfvA4rQhHOSb1pYjpAFnHhqjtDohaBne0A1MTAvMuzbNwPvbZfaIdmcbWu3KW8TcFnAzuNyXO/MnIe6wmZjRZ4sAXazspmVj9JiBthPccP2gz6Y/uUfp1GvjcHZT0/P9x3u10RgMzo4vHOIWnhqh2g1WooIiIAIiIAIiIAIiIAIiIAIiMBgElDUIiACIiACIiACIiACItDnBMbGRhAKKk2g6MTU9XBjATQAz5s3gcvmWWYS+4jRbJmuLdQUEXyR7MTLNwHngG5/2Wl6JQIKuj+wB9x7m8NkNTMrc0qlFQhEFHEO17sp3xefQHKccTMzdmZsWm+yx5Nb3qJH/RDw2Y84ZKEKl+YLcNElwxa9jHTfLl2BiYAIiIAIiIAIiIAIiIAIiIAIiIAIDD8BrVAEREAEREAEREAEBoHA5KSDz3orq+zfTxHY0SgDJz3TQdeqBCImttfhK9mqozbSmVWAi38PCsGBbrQhhLCG5JDxXbnRzSnQFmTWi9cm+aQ6zym++dU69l02A/C9iQU3LH0FzA62bNWU8GzVxWvdfU1AwYmACIiACIiACIiACIiACIiACIiACAw/Aa1QBERABERABAaEQEQ+ModGnYJTjyKOwWPmoANiddEMgU1JeqSe5WiLOrdgxVgERygU+0DbfUI1/U3eGCNzA9S2jcChDzdHBxl9Bvz2winmlNSiY1s7Wblt7TblJYGILA+47hkjZTWxXMqKPLl/5YD13in2cqvO/3CgQr8dzlW4TznfIY/oeR5caaV3B8/9axtg8WBoL6M7tIvTwkRABAaVgOIWAREQAREQAREQAREQAREQAREQAREYfgJaoQiIgAgMFoGRUYdKtXeyiqM45UyUSj//TFVrsPAc+2gNEW3ncVmPfuo345psRyL2X0aBkXOxoSM5ls2YKR1GYHyyjtP+iM1Zg7dRWpeT7Qffman9wA++NUvnJvxmPAssgmV7l6y4yGy/2raoY+gqvfs/1dCh0oJEQAREQASOCQFNIgIiIAIiIAIiIAIiIAIiIAIiIAIiMPwEtEIRGEAC3kc06z0MPANmZu2rU1O2OI/pVMyUliNARq4J+Ca27waKgmMcrWvJnJmISOHXZdhzEedKoiJltdiyrs01jI4KXP+MCtwI9yktjxxT3s0bfTN943MH0JiZoGPbM2ZKiQBPacp1EwEREAEREAEREIFNJ6AAREAEREAEREAEREAEREAEREAEREAEhp/AoK5wdNQj7+EXwPbB4t79cwgu0KhsQdfqBMjIzWHn7gzpF6FXH3z0vdEERYfQjJg+UOUcnla2Hb2zrfVE5Bm+3k0LFE3jVeHiZ2jdTLb3DTps4ttftp/pZh1mbFJKBHy66yYCIiACIiACIiACIiACm0tAs4uACIiACIiACIiACIiACIiACIhAHxMIqIzNoVHrwZeMppHRms0msjgC0x2HWMra8B6bsOUTIJZcA9t3UGB0TTj7r+tKsIOvOOzfWwXoH7y8A5zjDboWE4iwtyOAojkF4Ctfu4qMWwMUHDZJ61KyvU/mEJs5/uPzdcSQwc6EWZdmGXg3fuBXoAWIgAiIgAiIgAiIgAiIgAgMOAGFLwIiIAIiIAIiIAIiIAIiIAL9T2BszKEyYrJK6EmweTXHbK057ztpXPM1FZYn4DA2Dvjcfq55+RHrbnXlk7ERMT3lKGualW26LyXQPq0OoPgLP4vrXH8UsNeF5DB/davgEAqH//luHY1ahhBMZO6W7+Hwk9APx1K0ChEQAREQAREQAREQAREQAREQgYEjoIBFQAREQAREQAREQAREYEAI+IyBms7FrCeJvpuNAo65Q6RsZtaTmYbEKYX4OILtO8DLLWNsWneKfNJ+Yhhw6QvgJgKbIg26ViDA/WBPUdSwY1fA2HZWeI5RqsBW6ap5vpA/+W4NaI70aIauhnvMnfWlAHzMKWhCERABERABERABERABERABERABERCBY05AE4qACIiACIiACIjAYBHosfpH946yLxbJWWxMItpy+WDR6360lLhihrEkAHffO1o/aEw9E3OzAbYNtgu9mGk4fLq0jDwPuMrVqP5mJqCTW2o1cmap0qWbw3e/QZ+xB19/dynCzXTDt2Mzp9fcInAYATWIgAiIgAiIgAiIgAiIgAiIgAiIgAgMPwGtUAREQAREQAQGjsDE5AhjpuBkSiBLXUsdLucO2WfGZua97PAxUhKOiG6xJUXShm0xC1xvsL/BGx2qEwcAw2Wo2N695OiqQnPI6P/APsA5R4OuZQk4tmbl3+H1TZx65RnWjZ9vHVPrN2Nzl1KoRfz0e+P0TwG4sHezu/67FOamuSH5TZtbE4uACIjAEgKqioAIiIAIiIAIiIAIiIAIiIAIiIAIDD8BrVAEREAEBpQAhVikr0J7FD9FTOcoYkVJN2shbD8BvGPH9rUMXd+YtA8OjTmgNldfn4+t9BQFeVuucx5X/iOKvzzPaLVZe1eNvvf83uHQIW6OOeZrY5lsgYD+L7LAQiUREAEREIHNJKC5RUAEREAEREAEREAEREAEREAEREAEhp+AVigCA0uAitO8yMQCq71YSn2uUX5FGQNzlwzgfNC1iEAETCsfGWkJjT1DFNFoANwOmP5vBl0rE3ANFBR9Tzw1JzQO4z7xvlC2ettSx/pv//ffdfptbbwr1u9oSJ+UADykG6tliYAIiIAIiMAgEVCsIiACIiACIiACIiACIiACIiACIiACw09g8FdoPz5sq6DoxGSlrpuJY85ubc+9mqjtf3Bzo+R6Kfwl9AEpo9rsnAPT4ALrdeQupBmaFMxPPHUEcMAiQ3evC342hWDKvLml8Ew12EqyFgEJwC0QykRABERABERABERABDaFgCYVAREQAREQAREQAREQAREQAREQgcEgkAQuk1VM2SrFrq4Gbm6TUUFLc7W9p0ZWLGc2mKlrUdsOmDXqDYyOVXuo+0XGXGBqilPEBfaOk5uxU2meQMkqoAL7ae7jTmSHITNjMaXOcmrYwI3TXXSh7T0LyQ03JeW6tQmISJuEchEQAREQAREQAREQAREQgWNMQNOJgAiIgAiIgAiIgAiIgAiIwCARMLGprWJZuduxt33az9m252nPsbTebt+6eYwRbl4ojz0A0SHyUwC2r3/NejDRcLhsf7numth5Qrkk2xWjGFHWu3m/+PcRlUrrS+OYLbjWq5JYSABOGHQTAREQAREQAREQAREQAREQARE4pgQ0mQiIgAiIgAiIgAiIgAgMNIFuq0wmldEoNAKUbiKtzSe1tSuWO97axuIWTc5HjE+QAxNQ9IiCw9yMuU6TWEG2EoGWCDs+EeG5NyAynug0up1b27ylnqO9hfkHLvk9UK/ZvtPS3JxwvleFjv+DbD4MRSACIiACIiACIiACIiACIiACIiACIjD8BLRCERABERABERABERhUAjHMS1ldXkIpXrn2V5QmAielbKVpyvEr9W6Fducc7Cvg3q7V5rCfgI6cy/Lezja43u08mhWY3JHBVSnKIs6fYOvp9touu6RAltkXwLF0fdg/lCibt+pdAvBW3fn+W7ciEgEREAEREAEREAEREAEREAEREAERGH4CWqEIiIAIiIAIDCgBh6JeRbHwAWIP1uGwbVd2uN95UdhktLYdPmyrtNgWBDJxVLjsK2DAWkxwtNzEwLZtlEjJOtJd6BD+I6cx26j34XqekCj4etfE2PgM0CxXZwS5TUkIthFl68buth/1aU7RrCK6jOZhHwDbR/PtHN5m3tg8g/60cR/0NSh+ERCBgSegBYiACIiACIiACIiACIiACIiACIiACAw/Aa1QBERABAabQK3WRJ71UFiiawfKZPYlo6lZy+LioGXbt16jkTgWXwCXZLkzVB6ZyqruyxDg2eX5nZwcB7LeyY+OM+/fz9t8shZWWhlLSiTQux2gcyUREAEREAEROCIBDRABERABERABERABERABERABERABERh+AlqhCAwBAfsKNCQFMHA1vZBXTMFqG6dYKSWB2MatNGBrtJvcmGWdX0zbnnRaFziQtSNq7zycc7Qu+BxyF3nVo/y9bC7UNomZJWe3bhh9zs4U3At6ZBlgDsCznIxlxzKzLZ24C1t6/Vq8CIiACIiACIjAJhLQ1CIgAiIgAiIgAiIgAiIgAiIgAiIgAsNPYGhWSAEQ88qSicBdXpkD7KeNS1vJN5Uti8FspSFbqD12/DRz95dd7jG3Bd5LTlsrX2eCbPqHEuUTPLEwK2vduJs3+yJ7wZdbKKrUIqAT2wKhTAREQAREQAREQARE4JgS0GQiIAIiIAIiIAIiIAIiIAIiIAIiMEAEHGYO5vBJeDUByqxL4Zt6ZUZ3E9tZSHNQDGY9SZCRbSwjyWg2b9tSY7/fuh6fCVueTBw8pg7WiMX4sJVt6NpljOmMrqtjZZ70f9YdpzJjq9IyBIiIewIULJgZSbNlhh5lU3NhvP1EesupZ956ZVK/lc1SZQvfeEy38Oq1dBEQAREQAREQAREQAREQgU0goClFQAREQAREQAREQAREQAREYAAJJIGRqtZ86FSe5ssbL9jXrNXRnDJvxGFTLXJv87ZtUceWqjg4GAUwR9cv1+ExwsTfjgYV10wgacGtfTqKhw4bGjtaWGbqaFBxGQISgJeBoiYREAEREAEREAEREAEREAEREIEeEZBbERABERABERABERABERhQAgcO2heIpjzZd7mWd4qE3ViUQ5ZXKZYt8avPGbHsRUwx2M16W3KXbYtVu2Klz+07KDRTkbdfNTbriust4IQ7g07b+NNxOfAAAAnxSURBVJJtc83j8p7sNUnGbhuVyvYI61sxlad3k1eu6UVABERABERABERABERABERABERABIafgFYoAiIgAiIgAiIgAoNLwFHMckD67V/m6L68Yq537swBzoTDri2sZB3GomwYqWao1eplpSf3co+NPCXgnswwXE75XsScp5e5c8y7vTq34DAV063VZv8oAz2YEwN7lad3YMNX4ENAQEsQAREQAREQAREQAREQAREQAREQAREYfgJaoQiIgAiIgAgMOAGH2qFxriHCvgKNsVN8YnOXUjZaA+zTRVMd0b6s0rZ229bNTeqzD3+bBXDoYKUEYX8Ttix1+e4wMgL46j76tT1gprQCAe4MBeCpQ+SU+STG+hVGHn2zaz1CKZ7i8q4TufmO1mpVdjiB7rE/3LdaREAEROAIBNQtAiIgAiIgAiIgAiIgAiIgAiIgAiIw/AS0QhEQAREYDgJztYBGvYBzHs61Banura1eKzA6llP/7b7v7kXZP54a9Wbaj15HlI8CI6PVXk8zBP491xAxNwuEeoPlMtlpNitrG7mbf6R3b2IyA8A52iJwz/4BAKcZ0FTSGtDgFbYIiIAIiMAAE1DoIiACIiACIiACIiACIiACIiACIiACw09AKxSBISJwYH8D3ndHyloOS7WSYYRmM5ghQteKBCKFwIhZUxttDAX5GJG+zrZqV4z+kp8CqFZH6Nu+/qbZh6601Kdbi4Cd2AxwDVx26TT8CMvGj2Y9ZujileXA9l0jgAnAnCO9K8yZoKskIAG45KC7CIiACIiACIjAMSSgqURABERABERABERABERABERABERABIafwLCtMMLDO5NVui1ntUjR7c6dLEcHx6y8WUG2LAFXirEH9wcqv7RlB228MdL1ccdtoyMWQHMtY4vSEgLck9psRKhTNW91mShr1qpuILN3b+HxnbtG0yuShH9uiX0EzFenrQUjldOLtPDMViotprWVVq61ioAIiIAIiIAIiIAIbAYBzSkCIiACIiACIiACIiACIiACIiACg0eA6tLei6twmSlKJmdRcerWKpI73qg0TuyqI68EuHwWnspWKeLYnG3r1qQ999OzCYyJJ640QayiMVeyceQHCpCpvVs3m4fuxya4J97MGpZatyYbZD/GpEEhPkNRd5jeV0XhHA2wHrNur+7kK8yiVitgUnPIa4jc/8h3ZqsLv23O9p60y8pFQAREQAREQAREQAREQAREoIcE5FoEREAEREAEREAEREAEREAEBpfA7GwNRSO0FtDOW9WuZE16cRgZ86jX6yx3JqqQnVWVSYBMQhUH90WKf5QB7ctc+0J33jhkI4nu7XFXASZ3cD+S/04p08pts5EyIMdIdQKX/L5IX+cawp4QouMrXLWOPM9gCnOMGQIFZ3srA/tMBN7qu+G3OgCtXwREQAREQAREQAREQAREQARE4BgQ0BQiIAIiIAIiIAIiIAIiMOAEmkUT1Ji4CpO0mJnyZFk3jKIVKDA6VDAyAjhk0LUaAQcfKvAxx+wBj3Jf0OWrALjVoRlx0uVs7x3nyeaty5MNuDvH+DNagUY94LI/1NH+GNt6zIzlIuPojaQrXY2ib6Tka85DnvYKVqZTbhvvWzv5zVy+5hYBERABERABERABERABERABERABERh+AlqhCIiACIiACIiACAwDgdpcA3OzFJzKH53t8pJMuSpFrB27RuCciWmdU0jS6qSRyqYwRocDe7knbSEwdXTrVkpoPnflF8BJveyW7yH0w72Aa6BSGcElv6/BTrQRtNys2yu+0tUmWn+Tm/vfbedD4M/YD8EytIQBJKCQRUAEREAEREAEREAEREAEREAEREAEhp+AVigCIiACIiACQ0LAUWwawdSUCbFmXZS0zJUZKAAzn5jkDR72U7altGXztQ26EgHj0YR9Zrr/shrQrAImQKKLl/nznCNGHH9ShY7LfWGhlazetlbTls8CCh7cC39J+dG2iDx6QohOr36dDFnOSRzfEtaT4sz5lEoCvsx0FwEREIFjSUBziYAIiIAIiIAIiIAIiIAIiIAIiIAIDD8BrVAEREAEhotAsxlwaL8pTfZ1LsXaXihOdL9jd0FwFLZ4VzoSAfsCuAA12iMNXGe/yWgOO4+zPV+6J9ysXpyBdUa6+Y8ZD49Gs4HfXEBehsusR4FVRoHLn+YR7Yt81+AsPZyM3gct2ckdtJgVrwiIgAiIwCATUOwiIAIiIAIiIAIiIAIiIAIiIAIiIALDT0ArFIGhIxBRreY4cJmJTL0Tf+2L1h0n1OGyKgmaoMZMaRkCxob7EHNc9occztu+mOTVacs8djRNNgXoj753n2T7wTmYjsbFlhsbKfyiid/+qgOUFc26DSMHrnOTGlz6Arjebe8D748nd+DXoAWIgAiIgAiIgAgMCAGFKQIiIAIiIAIiIAIiIAIiIAIiIAIiMPwEhnWFzWYThw6GHi6Pvik67jzOvmi1r4B7ONUQuA5wCBRoL91DaHngiiKtm8l8AqGo4+RTKQC7CMep2ALEbs4zBL7s57K5jAgKwIS09w+p0uIUgCTSAjB+bcNGLm5AbOKGZ4zRCcs8BywodRCQANwBQ0UREAEREAEREAEREIGeEZBjERABERABERABERABERABERABERhoAvYzw3svm0VkIaLZo7U4nHhqhhA6/bcVM8t7NG333PbcE+VEBIqxcCaSR+zZW0cMFM1NXWwJkd0Mwrscu0+IiG4GnvpmOW83ZxgCX2k/IuyEZr6KRt3jx9/lGTYV0sRf+5lmRKS943IjbcPJUQC+RYboD3LeCs3BObdht8PiwNAPy1q0DhEQAREQAREQAREQAREQgb4koKBEQAREQAREQAREQAREQAREYBgIRBy4jAKTqVcUgbu/IpPHgIntDnm+VL7hvN2fcKA9mtYbfcTFF83BZTmcd7RuLqm1By6Dzx1Oudwo6nX91PDqhB27KcrGDD//32mWLdkLY19rO0rAVi8/DLbTbj1ly1He7cHocfzlgKtfaweKMAfY1NDVJuDbBeUiIAIiIAIiIAIiIAIiIAIiIAIi0HUCcigCIiACIiACIiACIiACQ0IghICDl+VAMKWJeVfXZYpWAbgmdp/Y8m0Kp6laKYeuRQS4B+QSyevSPxQo6pS7DKHZonHdq5x8eY8so2xJcdO2pXueh82T7U2GH38/AyJ5gXuD1plestR1bxenQNqEgJvcqo48X7cnDOtl1I/52jShCIiACIiACIiACIiACIiACIiACIjA8BPQCkVABERABERABERgmAhEFNi/l7IKtSaXxKdur44CMJo47sQKisJ12/mQ+mtSXtyBvZdyeYbMjMVepCtcGcjSl9muF+6HzKenAJyjqBVcV/nOsNDdZD8BHj1uc5ftcI5zQPvSCfj/AwAA//+jcbNpAAAABklEQVQDAAHaQoHWMCLcAAAAAElFTkSuQmCC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063240" y="1188720"/>
            <a:ext cx="11439144" cy="2761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68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Что делать, если присосался клещ: быстрый план действий</a:t>
            </a:r>
            <a:endParaRPr lang="en-US" sz="6800" dirty="0"/>
          </a:p>
        </p:txBody>
      </p:sp>
      <p:pic>
        <p:nvPicPr>
          <p:cNvPr id="5" name="Image 2" descr="data:image/png;base64,iVBORw0KGgoAAAANSUhEUgAAA94AAAGnCAYAAABB348LAAAQAElEQVR4Aez9iZcvW3bXB373ORHxy7zTK/A/4gbDcrPMctMe8AIMCFlICEloQHOVqjSVqlSlkkqqklQSGAESaCghhAaEhCyEaq7ShG1serXbTdvdeC3oXss2q6WqN793M/M3hz/fHRG//GXezHsz773v1XuvbmR8Y++zzz7TjvM7++yIX2aW3/3n/00/4Xf+m/+6/13wO//1P+t/55/9s/63/9nv9r/9u7/T/9bvTPjt/jd/+7d2+BT8hE/+9m/2n/wt8Juf6j/xm58En+g/8amP9x/fxyc/1n/8E8ZHoR/tP/bxj/YfBx/7+Efgwceujo9+9MP96xUfu8Y4P/bxD2ObDz0kKHudth6k+1H68dHf6D92Dh8l/dGP/UZvfAT6YWDq9A7onC/n9H5Z67rcReU/9rEP9R8/h0+QnvBJ7HQZPsH8+vgnPsKcm8C8+8Qpcv4x9o8wvg99+J/2v/Ebv97/+q//Wv9f/do/7v/xP/7l/ld+5R/1v/wrv9T/8i//Uv9Lv/SL/T/8h7/Q/+Iv/nz/87/wD/qf//mf7X/u5362/9mf/Zn+7//9n+5/5u99sP97P/1T/U//1E/2H/zJn+h/+id/vP97P/l3+5/+ib/Tf/DHf6z/4N/90f6DfweY/viP9j8FTZj/CfLR2+mmPjJ0fvLH/lb/kz864Mf/1t/o/86P/Jf9j/6Nv9b/jR/+gf4D3/99/fu+9z39d7/nXf273/2u/h3veEf/Ld/yLf2b3/zm/uu+7uv7r/3ar+2/+qu/pv+Kr/zq/su+/Kv6L/krX9X/ZfAlX/7V/Zd+xdf2X/ZVX99/5de9tf+6b3p7/5ZveXf/zW//nv47vusH+u94zwf6b3/39/dvh3/ne3+4f+8P/u3+r/3tn+l/6h/8av8Lv/qx/lc//Dv9P/7Qbyf/E8h++Md+pn/PB/52/7Z3vb//qre+o//ir3lr//l/5ev7P/2FX9H/yb/wJf2f/Ly/3P+p/+LL+v/8L355/3nI/sIXQr/gr/R/7vO/tP+zn/cl/Z8Dn0f+F3zRV/Rf/GVf23/FV7+l/7o3f1v/5m9+R/+Wb/3O/pu+/d39297xnv6b3/nd0O/u3wr9tve8r3/X+36o/94f+pH+B3/k7/Q/8uN/r//Jn/ul/ud/9dfp38f73/jkb/ef+N1/3v/uf/d/7//F//N/7v8f//P/0v/Lf/Vv+v/X//L/TfxL6P/w//7X/X//L/9V/8/+b/+y/9jv/vf9P/7Ib/Z//5d/vf/xf/CP+r/5Uz/Xf/+P/ET/rvf/l/3bv+cH+297z/v7b3nXe/u30o+3vP3d/Vu+/Tv7t3zbO/s3f+s7+m/45rf3X//Wb+u/7pu+tf/at3xz/zXf+Dbw1v5rvuEtp/jGb4J/c/9Xv+4b+q/8mq/rv/yrvrr/sq/4Ku7Jl/df/CVf2n/RF39x/xe/6IsS5r/ky760//Kv/PL+r37tX+2/8S3f0H/7O769f+/7vrv/ob/+g/2P/d2/xZz7YP+L//Af9P/ol3+h/7Vf+5X+wx/59fwc+nPlz9dV8fGP/kY/fZYuo+c/f+fT58s5/2Mf/9CV1q6Pf+LDfD4vxic++ZH+fvjkpz7av+HwyY/mmPftct4Gn60xf+pTH+s/9cmP7/Cb8NfBb33qE/1vfeqT52DZx/vf+s3747fZT/zOFWHde+F2zrd9mv7NT36iv99YPsX+5Sr4JHrn8Sns9En6fi8+dnb+/uZHSBsfhT4MXN/HKbsH2v4E+6+HAmP5+J6/vD//ET7H54Bv/cQePs7e7WP42gvXpo/80/6je/jYR9hvfOTD/ccuxYf6j374cnzkQ7/Rf+RD//QC/DqyfzLgw9AP/1r/EeND8DtY56Kyg+yjH/6NsW3TC8AYr7JH/Ri2SXifwn74fva1nvcnv/qrv9L/wi/+XP/jP/53+h/4gff373jn2/u3vvUt+Puv6b/u67+mf/Nb3ty/9W1vHfE28r65f/M3va3/hre8rf/6N4O3fEv/DW97e/+2t38XPv77+nd/7w/17//hH+3/+o/+dP83f/xn+x/74D/sP/jz/xW+/aP9r330d/uP/OZ/1//WP/8f+//2f7AP/df9/+ff/G/9v/5f///9//p7T/e/9/QL/TPP3+2ff/mkf+Hlef/S0bw/Ol72x/NVfwLmYDFifrLoT05OyD8ecHLc3z0+6l+8e7d/9oUX+99/+vn+f/+9Z/v/3//26f5f/Zt/2/+P/9O/6f/bf/E/9R//7X+R/filX/9E/7O/8qH+J37uV/q/+cFf6P/63/3Z/gf+5k/13/OBH+2/8/vw0e/5wf5bv/P9/Vu/4739N37zu/uv+ca3s7/5pv4Lv+Rr+8/7gi/v/8yf+8v9n/6zf4n9xl/u//xf+NL+8z//y/r/4gu+rP+L7EW+6C99Rf+FX/Tl/Rf8xS/t/8Ln/6X+z3/eF/Z/+s98Xv+f/Mk/3f9f/6M/2f+H/5f/uP8P/vif6P/9//Mf7//wH/n3+z/8h/9I/+/9e3+k/0N/6A/3/+6/+3+C/qH+j/7RP9r/sT/2x/o//sf/g/5P/Id/vP9P/qM/0f9n/+l/3P+p/+w/7f/zP/2n+j//Z/9M//mf9+f6L/yCz+//8l/6wv6vfOkX91/55V/Wf81f/cr+67/2q/u3fOPX9W/7pjf33/K2b+q//Vvf1r/zO761f9c7v61/97u+vX/Pd729/973vrN///vfzT1/T/+DP/jdA34A+gPf03/gB97bf+AHAfSHPvC9/Q9/4Pv6H/6h94Hv63/oh07xwz/8vv6v/fD7kb8PufH+/gM/BD7wvv4HfvD7Et//A9/bf//3f2//vvd/T/997De+9/ve0xvv/d7v6o3vee+7++/+nned4rvf1X/Xe97Zf9d3vZM96Dv6d737Oy4A8ne9o//OfXznO/p3vvM7+u9gX/P27/i2/u1vP4vv+I5v73dA5zvR/y72ue9973f373vfe/v308cf/MD7+7/21z7Q/8iP/PX+R3/sb/Z/1/vmD/5E/zM/88Hcl//CL/xc7tl/6R/9Yv/L7ON/7Z/8Knv8f9J/+MO/3n/ko/90t1/6COuO908J53ld2K0F/6T/yB7/0Q/9ev9xYoUJH4O/DgqHjIgi0xKhEuZNQRn5EorknR4QyBQhI6IoIrSvs8+7bqejRuqjrEL5ACUoK+R6cryWLdBzi3o6OAH26uejlB1byfZdDxhFVyRTj/fpadEIKvQJjQjlXDUN5qXnZ2G+T3yFN5DVUpVzGp2IUFgHqjzcVjJnLyF5HJPQ6gPIgIkIRZxCMWhGhMLtOBnw9MFtF/pQa1UpDTANNU1V13WgVdsWFT5zpQi54KUo9C22krbq+422YL1eabVcablcarGY6+j4SCdguVpos1lnN1znjRs3NJvNqLelnkLZXkvKrtGhVuqUJpoJLhFSLYX2GzUVNI2qQb8DueEGtn2v7bbXerPVeruGbrSi3u12Sz/7AeQ7fR6r1Tr7Pl8sNJ/PGcMpXS4X1Mt46VhEUa3uSx36Qz8a0DYt9up0cDBjfB18q6atjLNJvm0bFfpqiAENfQ4F90TAtNRCumg4QuLU+YMxoqSIouL6alVwfxQok44oCiAF45U2jN1j3Ww2Wq3XOa4FYxzu00LL1VKr1Uqb9QZ7rbXFdr3b0Ct3eP6exyvX2pOaX5MWYLoyRWXwsdJr7XCfLsMr3ddsF/uc/4w4/Uq3/dmtP0dOF/YpyTf06bEywICeB+Irn8yXCF+kCKiGIzT+IDNnX+D13v75+eee1zPPPKPnnntOd+/ezfW/wU/NupnarlXB1w6o8CD9S0jQgs+zP2/Qa9pWFZimL+w6zQ463Tg81K1bN3T79i3dvnNbTz11O/nDw4P0i23XaNbhN2ct7TVUW1TwZcV9Le4/Npl2A+H0KZw0evtzfNcG/70a9x/238fHx7kHuXt0JAJzHZ2c6AS/N58vdIJ/Pwbz+YlSDx3b45j9imWLxYlOTo519+jlhOXGCXUs2NvsfOdyjv/Eh7Lnscx7oA37jTV+1r7Wae9rtvhe233yq8HYijvP2Biqai1q2HM12HRCi+3NV2iLbTvblH3TwcGBDg5n8j7jABvPxv1G2zZq2G80WU+R60xQZ6WOyj5ht3eCd7qWqsSYLrWqICt1oFGKIsK91P6Rd4X+53pkiobzLTdNkOhHeaYf94X6Xb1tuu3HvZnozEXtII4IxoZdbB/s0bTYC9sMdu3UzTrNRtiuXddiT4CO70PC5UaUWqnPKLTqBiSaUEw/oWsftudVUaba3ShtqjdDowPlpo18piflkYYLBIl9kBzOQTjadxBNV9oIlwWxk8HsEvCfjfM126YN8zB4BQa0140L7y1NWgVy7+mMES57r8IgscrA3f/qOhIUSIr6RGEfcE6aE5WYloDK1CeNiDO0RFGCBa1MsGzkFUPQ2WugEGrq5YVlSzDUZ8rSIX/Sm6gjrfM6qU29oi/Js+JHxC4ZEXJfai0yCrSgU5uSzrBlMU+5P+lsDAqUT7XC/WHB64Edy4bgeUUQtyRIXRg4NvMO6MTRti0L20xe0EqtGRDO0TnGwTnYtaNCjX4FNjLoT6mq9K9CixFVQd8i3P8iRUn9PvvCyOnLhocAm+1GG5ydnd6aoNJ1O+2gMinBaI9u2gveTnFLmSn4XtAvY4mjTopDtzO1nvKg/VJURtRalPbCVh6nF3NjhqN0Op0jDrKdtSq1qpRK1wu0UJsRUBCh8Pio13S6r773xpTOux8hBs8Z2GuoqyALl42hzt52YXwbgulp7CvsMZ8vtWADslhAgcdtGzlvxX3s2cxgzWG2UYce4Zj6bOpqerptelUw5ZhrSujJcXULjHYOxdXLvEqangv7cBf30+f5q3eLse4XvnrB1LynKNW5b9fFVE9WeubinDOCXcI5E7K9Xc4+Y4399CV8qrnzl+Sn2PmXIRXuuQQdexhQ7J667hVkp+8VswpdWD4XkkB/AuxjOd2P8zhfsfPPy5x2X0yvCS9y1yxyofrUrT1qn2V4TTd1gGif+9KLL+nZ557V88+/QPB5os2a4AW/URuCjbZTKQ0Y/cror2Q6+q8Wf96i11gf+MFzHYOUjrxDgu4bN2/ID9pv3jjUnVs3dZOH7of4QfvFWQY5M/YYnVqCIVyXCuYzzO+P7zQ9eiV8Eif7ImmLr1ptei1WG82Xax2fLHR8fKIjcPfuMfSY9Fxz+3J83Ql+b348T/83P5nLgfacgPqEQN38CbIjeD+IOCYgN072AvKlg+3EQisC7hV7ngyw10vZtiv8q33omuB7zR5ki/9NsC/Zes/BvY4IVezYNI28F0jeAR1pyxLYsG1nsp2bpmXf1LF/agcQhHsf1XadOut1LXoNaNVQR9aHTU1r4R5W2jMFEUUhIxQxgfSOH2Qaj5xKQYL8foRI550w5UZ4n+ExmhrmPVbzE6jh8pNGXJ8VYP2Jh6VyN3QGGvJQsn7WbqEiXAAAEABJREFUPUjQH89zxSJChXHbFsODh6qGfVpj+xN8t4l2Z8fONgXtaNPGdmQvXI1a8r4FkzQilF0b+zJ0I1IUEnS4KvXg76HDWCg+FNX1jhIR1A0ERl5QBRUlheF0OiIUMQBGCs4pLQ74HllPxgTBi6MH04maLB4oBfIMRKEnh3TGBmlQ7PKw9ExljzlBt7hpSmg4LhANGeevKOacgO5nOTlhX36eP2MOMvfT+/0h64LTLZ9FsKD6o+Sg1AUiQhGhEvcuaikr5LEgFIBm6kaEpsMLy5Y3ylsWNnwLH04kNDktNqTkPETk0TJ6mQfdItmOVTl/qtM009lOKGi75MJS5QV7WJCKSpVqATVUnQ8tIEIcvYYx0grOpAcCW79htvPBEa2AnZGD3B7H42KFtiIiA+4F+Sc8bfbT6GOc3gIHtuap9RYHGn1RU1sdzA51yNNdO3DT2WymWhuV/An52GKY6Y3uNsctpQyH54B/jfPLgNKBM0/ENzyNdn96yqGupPTPeoOT3MiB+hIHvcRBm65djnpSB+qgfksZ9e6BxJBUuJQS8hgbFmgv2g62D2YH6mZsLFjIOzYcXtRt59rgIFn4Sy2Up1yYVuoBHiNyMmT4PufcFGOj0zlOqPMiQkG7EaFaXbaqFiw0IoI7RT9tozX2HbDODYJtvsIuC8Zq6uDb+atx4+CHKWkfPfqR/Q/J9Dq1UeSMen7EzkieJO5ngVAoT+ZBBLxew4e7dwmYwlfouAtbzXTE1Qq6kCZV04SrICf5a1Lb3Bjm+4Nr8GfcT5Z6Jngie/Pgcnyi9noGuzvHzu/SlzHWuwznylymdgV5RCjiIgj5eZzqaTwCGuErzP5pA0/QBfn7ulfibXMUuQ++Hzvccz/QSZkpcLHsB/yVziyAJtRtwT3ySVWT/8/5NFZofoM/dFB4TED50ssvy2+6HXQ7+PZb3I0fzKJvtyIVRlZIFUUUCfTCj0DDfgX/1Ladmga0rbqON7D46ZlhP4efPuCN9g2C7Js3HWzfJPjGl/OWtmurWgLDrms16M+opw4+KyRcGS3RZIijB3snndvmPmODj9/ydn6jJf54TrB9Ml/piID7iID6mMD5mAfnfsN9xEP9IwJwp+fkn5Dv8XrvMUcvgU0W7EUGzPNNt4Nww/Yydd6Klwlr9i0OqtNHjvyGPcWWh/YbbLyBz30P/erZI/TIt9AtAXdP/71HjAgVBmp/3XUz7DdT2wJs12LPCV2mO81Sp0OnBQ1o1ezptV2rbkpjW+8vjApf2bsV9m21sCdgT1GgEaGIkMQ9TROb1+UH2RF5UcRAewU7U+V92DC2LWPz+HKsjNf8BCaTjP20eVFmJ4exbIL4LGV2T9F70FPUwtMuB/3xadRSmE+eUyPYF7UNNpphS9Bhr7Rx12BLQF6DrZp24DMPe3ZtN9i1a9Rgx4Z6mrZVhUbE0DidpDcDz9XSiFCEoZGavxdkephnoGscTCEqVUhuTKaSzAM5CY0IRUTKYXY0IuQfBIoIDQfU/D0glyzJl1BEwAKNx8SaThiznpDPigUubJSPjCZcqHAf4VRuovJ9vo/+fhaf5V27Lr+fdzXepSZcXiL8ici5KUXEAMuMKQ0tURTIpsVQcapvPlviwkkGC5CM0495ypHlGVlYMtXp4TE7lbqoZBpqmaCF9r2QGF5cWhagmotMo1JZwPZgXVdfKGwHAuGkPyy8uWCy4G42K202SxbkdaInj1XSHQdbrXBWJzjDuy/f1ctsAPz1rhMCb7/5XvBE2kGyaKTDedtp37p1SxNu3ripGfKGPka4F1RJD7zob7mzBr2B67VhQVynI9zQnw1Oei07zK03GPTTDsJ9oyn62WtrXZylA88N/Irgc5kPA9ZZ/oyMQNzlLaP54aSitA/2LKXkgn5AoD1joTe6ttEMR9qR9sLuMfireqVUBfqKUFA2alEhXWvNBd58RGg4fBeNIZVX8iIiy1jX5YKypVIPCOoUxXvskcE3fV8ztjVjXTnoZowe5xKZx2N47M63vjgozvXxnudGsavc8n04w+1PcPoJ3ngW2L/nF/Gew1cb9TRTTK9WYl/LbWdbY/FM7yvAW3YeiM+cU/6pcF8y8XuU4Ktn5RpWtD35PTLXeFG+5a9XTON5UP8nPdMH6T5K/kX1W3Yej9KGy0717fOWOT3B6X1M8stpMIEj8irYnFJrAkL72RdffFHPPvOMnn76Gb3w/IsEmXP831YR6EeRRNBNc7gLZl4vnk9neZEXoDStGuCvlbcEJi1B4Qyf7IfjN/122+DttoPuW7cOdfPmIUH3gWb4vYZ9Ramhpq0Emy1BTaPKQ+oSIT/gKCZ8DpyULwlJyN0f+3mey2tNp7xPWODL5ouVjgmo7xJQ3z2ayzjmgbnfWnu8pnPSfrg8Jxj3G+0FdEHQnTDPviNlUOcnFnPNwSJxIn+Db8XeZYMdJ9imDrLTV7JnsI/dst/JfAfc8Fv6uoXv4ZUHg4FGhOyjKzZp2yb3C13XYZdTzLBt7iF4oJEUO3eJLu1pmxpdyz3Bpq6r4vMT1NtgW/MFw5Za2U80sk5EkTT0Qxw9xuWEO5WR2J1MB+bCkPT+0chJQaGhbK+t91SktxNI9zn2rbaM3Zh0e2obeNfi2oe6H/UaESqMrZTKWKsa9on7aJt2Z1/bbYYtZ8zLbtamPbvOdmwoN5Sv2K/Bri7X8LCpYsNSioyw/Rir7nc8vqFd2ApjpRu+uSDGjhV4MoZOBp0dEcitI6j7LoyVMtMRWZb8U0r5chYRIZdNoGua40xxkAQKPTleWxbwPZrgnpk3vQomXVPjKmUGnYuv16oDh+Bl4izurTdimHMxzteIUMQemKv7892fEafzw4ye06Uy18OI0wbOdfZcUtaMCEWEuGj/8EJp/TNALfXQjwiVymLDYl1ZYFoWrArfWLZDUS1FDX2rLEjVtEZWoRDHae1b3nxvCOy26XA2u7wNzmnJU2M/RX7p5Zf0kgNvf5WLQNwyv/l2EOj++veYbt26qTt37iSeeupNeuqpp3T79m0WyZkq/csWWfxOF3Jzwx3y1SkH1EY6R/q0oU/pJHAMdIwzeC7QE1xvwQaseeMN1iseEgxw2RWBqZ3sCue7Sn6tXT10BBMqIlSwUcVmbdsMizwL+wx4UZ9kjRd4Y7RzqUUUlOdMRFHEaT2uKzxnRD/FqGirx3EJHZJ5RoSyLG0X4DKlVkUtKqQjIvV6xrzh3qy5D9OY/FV629ywzPB9mqjHaCeJkYbGs6ZHuzCErGCimeDi+74PRE/ON7AFXo/3OucsH6dXuu/79e/zb+DpMA7NFjbG5I5Ydh67zNcow0S5Us88LitO1PwevPcw9kT3ZWmWU/KFKtcEi36z++KLLxNwP6vPfOYZ+evlDko3PIgupapUEEPQvXXARLBE0aEO5xv2V6VRBt9tp5bAcEbwckCgfQhugJt+ww1u3bpB0H2DoHum7qBVw56BKqANAXebgWapRemaprG5vxOEu5lARxy4bfH1+UAdP+age7FY6mS+HN50Z9B9Ir/xzjfcBNYnY1C99ANmB9+klyMWBNkDlhroYo/O4edaTl8nx+f71+i2uXfYqIf2vHk3Jl/pvcEGO0/7Hutab4PuFnuG8N/036PymAt7J9ukYgOjbVv2C62875kwywf3fmgxY89zoEE+04Ft7j0FaNsqly/sESqwTSt7I9ddSpFRa2XfZr2a6YKe+4B573NidPYZPRD9Nt3Cb+G3zI1tUqTQQdMjI41O7heo2SnIK3+6A7RSomCLegYZeLeNTG1jw3PWsB2T2s5geLjRoou9mK8NdrTtSi2KtFlwF2noFTo9jOuALtExTQi6NSIGGu6ueRDoyWloxFDG6YiQFPxYFhKc8jCfDBfzAyLzA9l47rGjZCCWX4IIZwxqr6vr67Tbecv2DO1Jtpe8MuvhG1cucIni46jj4qpDnlpcoVxJRISK5zs04lSmEGdeBipBQeoUlVLkY/r64ZlNGDpKWEOilh00HSyMEzvRi+xeqKeUqmrnCrxQJV+rmlrkYNwLUZNpZNZB3hguGxrb7v3wWkSliS1OcuuFGgfkN85+6nx8fKSTo7s6vntXRwTeR0fHsnxlB0dQWEvRrOt0eHhDt2/d0Zve9Af0B8CdO0/l228/9Y0oNNHnm+0tY9yy4Jv24qB8pZ8Faj2yCag3ieltr/vV4xDtVERZU6eHN+LW3crB53J6I4zzXgJ/HXtF4J0gkF/T3w3jy3axQ0QoSqiWgs1qjqNjk+IF3mPq2laztlXXeIFvVBvAww47De0O6gjf+6pSQanUWRRRpMCBC9DgVhxjWsiC/KBdj3tCULYE5RUSoKvYYavNeqMV8Jhs+0VuTBb50CHHuFzz4GGNDTbYeYt5elsJU9GwRE33Qq/S4X3aPXiV2n7dNcNtD+7WhWDuvFbGM8yqV6I3wZylXjcwgeTnxsnYufe6L/QaO9znh+ySneM01ulep+wh63uoYu7/BFdg3vQquEjXA7lKWaY5js5BT2ADl7I/81p+fHSiF154Uc8++2zihRdeSH/roFD4qsBviLXA/sTl/U2nDa+Wcd2Iq5raqsWHNU2nit/q2iEQ9K9/3cBH3zg8wFcfEmQ70L6hm/6KObhxeJjB4qxtCWYa0KprGzVtVa1FhWHlOm4KpJBAGPRHHD2d2OBj1/gq+6vVesvb5zUB90rH+KyjEwfbJ7p7DO4e88b7mD3FPHFystSct+F+wDAnEJ/D29fNM+geg2veaC+pZ+mAnLr8FjwfRqOzwt+vvSfBzw/7Bfwg/cEZcvZy37Y8yN5sVvjNlVbsFRyArwnAt+x3bF9TiXLpPfOuyEPz+Bt8e4s92q7JoHs2a5N23UBb551H02K/BkDHvUOFtilvuU9NolK30RA8NuQX9gVuF5PunQE/AXZ3Mja66rkwweM3esbf87DGfMJzjn3UoCeRHEYKM8hcF5Xt6r4eEzr7M5QOyLAHohmhIo/P4z2Dcewef9u2Mm1a26dlHnZqkHXsMxPwDXmpg71cj+uMCKofoGsfLifKXw49wlEiimIPBb5EVUAvQyGvjDpSSKCkrPCBNEIRBjlJxzbIDfQEIkL7R0QoIk5FsBGRsoh7qUKKiNcfFPpcPDzq87iOHR6l7LXacUO+R9AoIX+APbcjQhFAIZ+69AgF5RIx8MoCof0j9xQWoaNzsNi6w5I3LH7TQpirozPPoVBHLXz2zsGLkP/CZi7uLEq5OLGwt/AttKlFlbIuHwp/QrmyMLIgb3FCq9UCZwlwbid+u02wbWrkHy4hbaflFbuhvo5FcMbTdH99zcH2H/yD/w5vu98kP1X3Ahr0j6qVgTYrr8eVfEjhvjQ1F1XXVUjTGYbcy44iA2YC5y3OvMeB2JGk87ehslK2H6ZEqBv67qfh+ftg8xOd2DHjkP21syV1+EGCnaw3Kr07HyGVUAT2oI+1VLkPw3g6nQbfLPq1qgLnN42dQqtSChBzO/wAABAASURBVAMIRYQkALWsEJhHqYicD8jrR2RXhcMb04qiAC6XNEJBekCgiS6FNow9g+/VWv49dm9IPFYH4uvVRt6wma7ZdGxsK+yMEbO8a4kIRdyLVHgFL/EK1v2GrdpGuwhv2AFPA/OgzZueh+WfCzg/7v30a3X87uND9u3UKVLBVM9EEb0qp9ubcJUG8ZWo9Yl9HsEVzgi3pVyPKz7Fa3/PGu+13A+1/XbbXy33Xy/373QvCRDtM0uplOEBNr5rg75lW3j7UpLkVfzXjGDwYEDbQWc6IKC+fet2PgS/deumbvkN981bUMtu6ub4ttuB+cxl9tDg25uKj5IU/omB+qrdvRNOCtAJ+x77IPvbBb5qsVgRdC/GoHuegXYG3fjmI/YX/taccUKQ7d/nPuZNuJFp8ucE4PmQGT9uOzjIXpnnzfmSN+jLDMIX8n7EfyXdPnJr/zcBP2g7if2BCK574LfhhoPuFYG6sSEY37B/6NEz/Dai1FDBxzfenxhtlfkOm3SzBtt2ajuCQtB2DXyjJnWg7LUaUNkLNAmXHeRd6vvetATdnSpzoJaatGla2qyKUnT2CEWcxdn8Xv041gdT9kxC36AMBeHO1vYwqYiQOCdEhCKAQsMRiogcX/WYbVNs1LSDXZqRn03BNXTGvtJ7yMxzPsiytaiWqgKN3MPxOWQsnNo/gsS0XzQleelJ11QUl8J16RGOEoXqR5Q9WhmIYVmBR1GllDMIBjnJIqjHQMd1pj7pUxoqjCbilIZCAhGhiAHWj4BX6H5HkB/B9VUATZ3tSkgRsYMecESc6kY8Gq94QGNv1Gx7tldpbNwiRQTz9ex8z7lZHnwDQkPZCHMAKg4PYQLJ3Rlw+yCZp2WiLt3niAhFxKABcR+nz2TD57Zl8a7jAnW66Fc1dYTzWPQK4+JUKRLLFuvvNoPdJU+OFzxZduB6guPzV8Dm80U+dXfAtyKIRZn6mnwS2XmBnM3yKbq/unYLp+7fGfNiKR82QC7t42KfvGi3qLpPU3/gI8IlEhucZzpxNh5rnLifSHuDko6FOrI26s6NB4Hp2k/Z6ZuddX4V/viY4Ht4O7/AWbvfrtNwGTcSEdmPUqpqKYyp4gyHcXnR79oOh9rKY6mlqFT0sF2FRpCmfERoOgp8LchBxKncfbbNJr2JWsNqEcHcC0WAAqDyAXVf3WdjTWC9ZLPghwnG0rZhw7A2yNtAN9ht4yfd572Q6/ssIGjzPBA9OZ9Y4AILnJ8pTl+g9kT0BrOA7/OE18PQHq6vEaFgfS/4h1JL8vZr9qv+Gyr+N2F+0+233P67Kkv8WURRJXgrpUqBpybgtT/x8h7kNfj7rmszEJzhhzvQ4rc6gpYbNw51m6Dbv/Jlat9869YtZATgBNyZvnkL330jy7cEQYmuST/oPYPb0HjQ+5EbCf7X/Vjb/+J31vjgZT4I3sgPg4/YP7zMm+2X7h7pxZcGvAx/9+hYR/jnhHlwN+VHBOonuddYEHgv2IeYrgiyHVyv8H0rbLKxrzMmf+e24bf4PbYG6WrtN71fcKJHvuXBQD9iS3qD/po6Jmyooyfw9siCS+EeNfb1oGGPYrSmLbZJm3c6mBFAgxm2HtDxwL7DljPsx74BXZdrRurytVYZpZgW+Eal1tx7FNosOT9CEUURpgYdOnP2DOsshnGflXmcPTeoZ1x9UueLfR7UtkC2PZOHHNmZpqZESMGPHnBYJyJk1dO9aWWcVWUcs23SYsO2xUbMbae7tsN2M3n+zg5mA8/esjOwsanLVGwVURQR7JlKgl57+Hqkg7n8SOUfUJj7GnR2QBQPAJhywwMU+AI1HxHa0YAHacygDHwEMgHTEYIqJJkW9MQBHwr5VB7wmYA6DwiEInMvvDjrutiv6Dpl98vBh/sVychsQpcc5/UeNX1JM6+4+NxE9DBe8TYfoYFz3b12TREhThAaPgN8qJm/nu8RIXFqPMxG+DoIIkKx95mxbgQyMztYN7gA8jQBye60bJe4gKHoJI0IqggV2nV/aym5uNVqatRM23kalQWr4kSSpu5QNiIkTi/Mdj4bHNKK4NubAb89TudH4OonzHZ44qilpqOwQ/HimWAhrbQR4c3BVnZyqLIgsiyymHNKeQn6XCjfqOLIKmVKqXQhyOfkRrovhgNIOw87WzvI7XajHqcpH5Me6S31Ws861nXfDT84cCDuINV5azYGGxzsFtrjeESrZbRfKUWlVjWMo2tbHiq0u8W/7Vqd9tV6AyguHxFFMTCa6hnW1lAE9nDeZSA/gvpo3zRiKBP0K1yGcW7p65p+r7k3azYLHqPvx4L7Yt73xdSbnbQZuhSjNDVQn/mLgMKT84kFrm0BZtW1y/DJpsxFs/BBsqEkhe89H9CRB2TfW58lWcgXw4InOGsB28U4K5UsM/QQx/4cuErxSf8yXffjKris/EXyqb6L8iaZdSb+lEaEImIQuOtwTnldt3964cUX9fQzT+vpp5/W888/Lz84XrHOS6Fa8JMEJ4IXQXdEKAJ/U6oqcgcks9mB/DvF5u2LO/yVv4F2m6DbgbYfhN+4eUM3EwTd+db7pm47feMGAeQsHzC7bEuQ2LJPaEDYBwUtZ5sw2juQOYVr0pbgbU3wvTLo94IH5Se8jT4+PtHLBNUvvXwsB98ZcJM+Juj2m+4MvOFfPrqrl+/e5UH5ScJ/MM0B99L+jYfLKwN+PQXdfnNNWxv83IQt+wDvGWxedhzuGoBjb2CZV5GefhrbLL+R6VRO1gMRofTh+OPq/QA2zhcYTaPGcLqFB37QcXhwmLY37/swoFPeC+sD3yfXNewJinxE2J6hIFFL0ZDn1ICIgSo1zOvCgy6nfBgjo7TACdPMsQzGMsjpaYFxKnkgRzfC/blfsRAaoQjAuNKWtcjjN2zLytwyb9p6r+XgesRspLZfN+s046FG8sgbbF6oq4z12mbiCH8u6FPA33uSIWPMMWuMyR25uPAu+1GZEhGDUUypLYI0VDINE8l8MBnI4+oUkMxTwY4nW4blIf+cchqP3gqgDwTUqRE9+qcoUrBBBRrznT4DMYGuCNRQzgZhR9rDXvEM8ROnOF+MHEVwvQhiHBRwcw8Dip45aUURXF9FKIYuBEwGnlABT3DljdTecb9R7qldk2XJZC3kygLSPwBb56vP384h5KOcGwsu+yB535NxoI6ZUysiFBHKD3mU5JEk5SIFJ/kRMCUU1mFBCPP+pITLGM4zCgWKIjw/AM3RbXotIVQeKZi+CjRQJrL81SeKKcQRFAROF5I0p0pGRVBJlFJ3i1ytRQVZLQVZUQkjVEhHFAn4dvb0wkgnhENb8WR5uZxrhbNb4fQc7G0I+sTRsmi2nR1PVVNL1lubQlWhzXat+QLnOT/hifcKx+YxSBEhmlIpVU3T8jS4A9RBP0pgC7y3NQ1Gl/cv7ynyDUFyfk0ch76G3+Bss59jnwf9nrZ64Ve1yf6vtfTDA56UzxnDArpcWrbUEue9ZGOw5sl8j662kXaptWU89AnHamcwY6E/4O3B4fRXSkm3jfOrSgnVwpjpu0IaUCSYYIwVNOiWWhURConeguysU2cREYooKgWYh4Zcn4F9mBces8e2ps8OsBeMY+6xscHxWP3VuTU2WtlGtptBOTcpUYdBApF20Ct4MA5dAkZLFlfyI+6lD+xVDgAtxjMY9ho8qk/Oh7CAP1wj+pHqEur8rc7/9EgG5N/AYA27KnVvz99qy84jEOyDpJfOM7DsDCgQETkfuUjBZ47Pt4x93ukREYN+xECLQhdB1z72R3ntwhTYL38dnqJXOgMtY1jL8mNIMxMlk9P5rDd2LNhFIyJCEZcBrRhAzTBUyvw4c+OmNB94qqEu1LLMvuVD4TuBQgT8BRAaZ6EHHj1leupKwJ8tECT30MMbSC86e/pvbFifF6zdftPtfxf23LPPyW+6j/yrXKztLpv+AB8i2g58wpRu8KEOSjp8Uzc71Ax0+Kq2w4c5kCEQP8zf576hQ94eGjd5+33z5qFuOdhOHOrwxoFmBy1BYpMPmjvKtwQ3Do5yr6AYfkKiC8OFz8RW/sp70SZp4HuF79/m3xixXzrmbfXLjMN/kPUuQfcxAfjx8Zygei4/EPcD4yU6xpzAO3+FDXpinBxpDpbsP5bsPYa9yEIDv6aNAZvNinY32rIf6PGJwp6YNqePbP8elonZAzgNgORJJqsRw1LhM11LUa0F/18TtkHX2CaNWvY7jcG+oGlJY98W+89a9jBNS34z2q7Djq2ybNeyz2kSpVbaqJJCadPiNpqUFdoNoCjOlbgGvKlhPhSSwZg8lAGhHpmhmHhG2IvD+hD0A6DIxwiZC7LB6tNOpNn3iPxJR0JGOqn5PYTG/u3nJ2855TQcQZkwyyXHSt8K9i0jbdgnNk2j1vZsa9K2a9JunntGi+26Fh3krW0Nmqbh/lTZXrU0KtgwojIugZA0wmPcQ49/6jX9ePAY6Ez+abpHvkX3MqC5a8bNMSRdB9ggKHAxyOB0Hm2EhPKIgQ/5hzzTGKivCW5EWA7VeEydNe3J09jT3vnhyz4suAiDzl61g+A+16xf+3XdR/mirP2iE7+vN8kuo/u6j8pf1sYrKR/7HNjQH8wJIi0fg4HNjbDgPMasV4nc23rQ8gTY+557pQPesD7FI0KVhaIWPujwNsGwqBRFoFAiadSBKiwvkkICoaKwzFSWFQnajzAvDudMSwRLKJJerCoDWBDO8OKgQKFt11aoq5qPUESostg37jO0lKKCrNAH8zGm0UxdyQs3LbLwCPQ8Od4SZPt3phzMbezYWMAiQrVEOiYvkDMWyBlOvWNhLNTZ9xuc6oleeuml/NdjdpjiaFk0Z7OODcChDg55Ms+mYNYdsOi21NXQsOSgcotD4NSAXk7nYkjbGVCyGXEA7uBzSx+dZ7OY9hSi63S/F+qJNQHoMoPvlRb5u2Y4fgLwOZsdb3hWOHUH31vKChvYZm3baVrsZ/TTf3AmwabF9ICnrx5Pg109J3KDUqqEXQIbyBjrcp4dRqkVcdF0cFdh4xyKIk5RsPWUlqwrxtRjk63WbDKW49hyfGxg/EbfwfiKe7Um+LaO7TSgZ4shDt/nUyB4RU/3+jKMQ3ro9m3Dnpv/MKDYQ7f7uVsQiw8fMCYiPEa8vu23lJrgOq5mTWva91+EB9Xg+Wcd031YNiGYjPsQaanI6Pkc9qR7UueB6DGf51tw+jpNWP9RcPW2PBWEXZSH20yGSzA/wC5v4CNCnBeCQlJIZ8BMoSJdiPO6Tu8KF0VYUCh7EZxH1nVPinmUxtmiZGgfzj2ftmwPVLJhnZ6zbr/44kt69tnn8y33Sy+9TGB6Iq/f1rZPNaKEAr9S8SP2J23XyQH3IYH1IW+rZ7xx7fBVbdep6Vp1+NqDw0Mdkj/DP/uvP9/A795A9+aNm7ppXwaGN+SNWoKhtmso18o+rdJOtksnYg95LxD4M0GH0qesiGWW663W7Bfsfxb2t/MlcehsAAAQAElEQVSl7hJAv8h4PKa7BOAOuuf2uzwo9hv+OYH4HJ3EybEWPKj3W+78hh38gof3Ds7to5fLRQbdtsuaFwLeA6zXSx6wr4eg23sBICYl3Rt7DMkTY09ziT1dMCUCe5YaqsDjHP4eDuNvsQWYYYtZ2+pghp27TjOjHSn+3/btkOU+oWmxX8M+piZqbTTZsKWupiFdqkqURMCnDnotZUtpVKIqyI8IBVQK6UIob4GH41GRMgsmn+7ssWwf1BCokAcvUjJ1QSimkI+A1y5v0D+Tdr5hnT24GuuFZfRb0xFm8qLAzhGhUouatoJGXc7PFtoBaNrYdITzDeQzqG3o8hGh4TANWi1DMvums1tj5oHnwimYpLkppNfO09kDqa4K0bLcl4dACRvEoHDhA10man6HKudFFMUOoVIYdFh2Sq13ilOdQUZ61C+0QylFpl0HKEXWC2gEuRM1n5AikCcG/dS13gMRWbfr3yFo7wGIoD2F9o8gvY/9vIv4iJAeAhFDudDpj15zR9AjA/IGP8P3gXvCh0Z1L5CNQg6Y5lUEaYM5WUzPg3ruayoWBH/4hV7EWBe80zpzDHmlhIr1pKTm3Uf3p9aqWgCLe5N8UYQRg24JBSggQhxueQJJhKHQeGpYzkPWtyMxOpxG2+KoacOB75xNhP8QjH9H7YUXXmADcawti511D3D6t+/clv+92J07d3SDp+3eDNSmUYQdQ68tjnMfrjPBkmiab70JvL1h2Wx5yo2+5f2Yv7X9CKCHUfTa0rYd9ZLg2o77BOd+jKM/OeFt/MmcJ+qATYCduOvcUlYcpVYcaZuwk5jxRsFf2Ttkc2M6bFY6eex2nA3O1fPCtmcwnIGdsHXav6phztgGpda0Pd21OfEJ7ql2B2YYy8ZQPkqmIwKaRXJMG8ZtWxgr7LFiI+LxLXmgkGMhIN8QmK/ZCHlctpWp//q77SWOCNcZyor1WI4nlTyxwBMLPLHAEwtcYoE+F/4hc8sa7ge/fsv9mc98Rv4jag7A7ZvssyJCgx9v5Ie3tUDxlfY5DrAPCLLthw7wSQezG5qRdjDofMO+9RCfe4Pg+iaB9q2bt/C5N3m7TTCOzG+5rdO1VbUW2qiyL6v48lpKugW6AI2EQnmkx8oL/gh/u7Gf4SHvCj+UATc+6IR9gIPuu3eP9TI4IsDOr5Tb75JnH3x0fKSjo7vgSMfwx/hmB93LxVzGAj3vJxx827et8OEb2lnTzpLAfulAHD79Gra0Pe3bEtnT8xc6TX/FQCJCHnMtBVpl/9xiW/volv1MBwa+Udu1mhFg27YddDabaR+WtW2T9VT8+4QGvsHvT+lK/aXWUz3ajhEFmqBfEUEPpYiR6j5HDikvuZfw2KVQHohNLTMmfm8KDiw28bycdKz3IEQMbcTU1kUFQooI+cdjsx1a7DqbddjvAGBHHgjNRnt6Ppuf6MwPN9qOe9PK5SNcU2j/cL8ZOONgsJz7ea9VvkSEIkABE4Uv8AOKTCOKoqDD5IgIxhOKCNkYxfLQqCeFJLIkwcFEBNwAcZAUAkUgC9ikkWkuCvmIkZo3QkJPECNZ+KvRUERod5hPILH4PoggkxPNs6dlE87mXJiaVK9DXZH15csEC5/gs24BB1fVC2qpzHt/RoqCz0GJUIRhGbQMcsXQZa8LEywxb3pfuCzgvEAtqDok2jQiaLeESmLii2opSifAot/UIV2Q5ThM0R+rkKgOd6pTaBCJIzvckw7aKFlnrUU+7ASPeKL94gvP5wbCQbcdp50hq6JsL/8Lk1u3buvO+H+9b/DkvWEhLvTBi/52DKRdpseRGlsC4S28A8bJwZp6Y2InbLn13Ae306PfE2y7TO9ywLq5KSDA9u96H+fvlh3xVn4uP01fIl/ZqROkZrlejFE5Rjvj6Um4nUaH4x1AUN61PK3tZLmddG6OsHHBmBGhiGB+AMZXS8VejaxXalWUkDjF0eP4IHnSNDQUUWS7FPSMCMsib4v13c8hmF7L41vQf3913uNcmgcOwNerNW8ENrwR2GbA7nJ+GEEju5Nad/wbg3kyiicWeD1bwJ/IfbxexuI+v176+rj6eb0xR4QiQl6H7XteePFF/OXwO90vPO8H1Se5Xrt3EUXVQTAoYOBbfEiH35mpI2AZgpRDdQQpDlq69E8z3nIf6mB8WHzjxs38S+Y3b93iLfdN3eAtuOE3uW3uY4qaUlQrsL+h3YiQD/uaBM7VbmrLpU8fiyuCrnnAa58zYTEG3UdHJ3LQfXT3SCcE3XPecs/JM3X6mPxj5CfzY50QcC9GH7zKB8hLAu+FVqsBa3zZGvmaINt+evLXTnsP4P2A7el+us8JHKnTp7CUMTGuAio+ONEMPrltWtXka9rBAbN9tWH/brvOsO2MoLHD71s2oWkbyrjcgIItSwmZRilJq9uDr6WkrvNEP+iRjGKevIhQxAhxwCOAGU/bfx++L2QxXOJPwtD9vMt49Cnm61iGe4nuTgazs5v5C5CFfQlf9kA6xA/99v7S4zQ8fttrNs1T7DjDnmlX5rFp27Xq2i4fdHTkNdi11CKq0+v+yBvEKKAF8zCm4QqDNAaMhESeTgqFMKKolKoIDCIpoANCRWhg8IiRjmkldS7oAZqIOK1H7jl9kopw3h6ke2XndS5KizqMKU/XO2JUD9cBfFqU6V2dmSLrHJ3yz9FC2ohA/7q4t5ULJe4jn5fxg3XFDyQfvt0HbuRdh+uihqzL/NUQqE2AfZ2eYevu3aNpGLmoVObymbyQMi2Zygdp8/lNGLI1ItPOPw/0RxVFmJOCn+GEQxZhijy0OyJCEQNgOINP2ZCupeCsG9m52JFk8E3fJ1rha6mqpahSRy1QUCSVkDihIafZMagnQO55yu2g147Xb1nvvvSynn/+Ofnp/UsvvZRB7ZYAOCIUNdTNWt26c0tPvekp3bp9Swc8ca8srAo2Ieg5iFxvCBBx5kw9QRLp5ElsAWrKPILpFU7Y+huCZb/93SLLOcqEnebwFuWJX+K4HXTbyc93T9IXsnxJXZtxPKKRoFzkAsmYWd9KrdilqIEaLQ7aDqLDWSfaVg7OK/lGwZ7F9qtVgiqKgo1TYZNTaqNSGoZdQZFCefTJODEinFcUpaokAlpIO1/2lPLYNthsPb4F8OYlx+Y3+YzR6SXjdgCe9rENGZvLUcM9Z4/EeQbsPefYcvZ0P9O22sd+3uc0/2TwTyzw0Bbwp20fD13Rq1TQfXVTEzV/TVA0IhQx4prFX331GJuc6Ji8hESgxyJrf+UA9YUXXtIzTz+jz3zmGb34Ij6T4HOz3rKuh0o0qpOfUOSPKB+BDwCFvKaZqSGQabuOt4edHKzMSB8e3CC4JsC+cYtA+5Zu3byp2wTdt6G3bt4gKD9I/Rb/VUtRAYGjL65fEh4Z0FF8BY4Gj0qfJt+RVFrjd1arDcHxiiB5hb9fEEAbc95ez4e/VM6D+Lvjm+wT3nQv8Ev+KvmJv3EG5gTehgNpw0H1irfYCfstAm7L7MOW8AMWtLnk4cRKG4J+70G8R7D/wTL027YS3e5lP44xBx5RRMj+uzaNaq2qTZH3Q639d1fVtk7XlDVtJQBssClgn9J1jWZdC7pEh6yljrZBD1qhpYRoQjQ40JA4FRGyjSdEKSmLiKQaj4BGxBkZojNnv5eynzY8xqRTnjeXYLh9QXcGBDIZ6PVCBg1oRF5JoepCfbIkOPN+I+DUHvpMoGdZQAGnSpS0redWYxs1LTbEZgTXM+Zm57k60qZtsXmrpmnUVACt2LHansB1UbMiYgeFJdeHi+3j+jU8QglstN92uX5V+8XNS9hE5gxSmg7LMyMvwXWC4MURGhntDkSyMAuLwwLAqZQlcyrXFdKjSkQo4roolDFC4kxoPJxOFoYz885TC/dl6DsJyTN5Xy5Dap1e4nx9Qd5FQLw7uen5GXlYOlXk8hP/QPqgTj2wgteOwv5QzvWqeD6VkBfUiBCnQj5CESEu9zW97ndQfJc98UnzQpapIfnq5sxEFBa/kH/EEcD9q6VqWOCgLGotC1xjwKc8+UZeMNumUVM870U9fWJY3LfaEuRtCFRXOEYHece8PX755Zf04gsv6MXnX9Tdl1+WHaQDPXFU6p+x6N60479zR7fBDTYAbduRG1Tby7oZJCPpbbGeBX8PrP3ojTLy7WjtcO14Nw6YCbpdx+R80ndwcdpw3oZ+zxdzNgcnbBLmYJFvu9fIt2wirGNdqqctGqcvwch9FvMYuJaihvGkfZKeOg3LjMGWDXqNSuVeUEYgglqAnUkhbQw+MOTDbfcyf4pAz6i14MwaUFVLUcSp3dZsPlZ5P7wBWspf1/Mmx/Dv0GXwzZsG6zhI9zhzjFyGNns3v8PZ1E68Y9y7XWKPsXwfe1lP2M+yBZ40f10L+FNwEa5bz+eavleAhx+zS++Dhe7hK3vVSp7p8aWtRoS2PNT1OuzA04G2v1r+6U8/Pf4dlDVlgyEXlajQKkG5SApW65BMmZZbHMcWifAngU7BJ9hHtF0r/0qU33DfuHlbt27hb29B8bd+w524cUMH+OMOf+8yExz4uJ5wM/6tbfwnHhdfSEv0e9tv1ONne+R+cLBartN/zudLfCl+9Xguv8H2m+4j9gRHvNE+IrA+Jti2/Ji0/3DaMQH3CQG5bXBCUJ6UoNy+ap4U/3wPnWvBg+Tlcn4adOOze14A0ClllzUcp5aSIkIhDYCvu0C70bT3adtGRgNt2pp82zW8eW00m7UE3wO6Fgo69FoD+7Wg5v4vVKABbLNT6PSg/ShFBQTShGWA5NVP7O97YGShnA+9nB5A66ljegpPlwlkZ1ExjygpYxAM16EepCheyFPC56At7BsDoqjWqsGWDTbsdkF3R8DdYr/Maxo1oAWpPwXdlHW6lqqIcMWajlBM7GuDXrU73J/zqsUTYQIJFSZOIoqGNLTsI5CHIgYU9KXgDEUYZk2HzeF+HUGdEaGceOE64U2N4vSEUZ4yeNo4rWdMW3ZV0GZEaHfAR4QirgDaUGUs9IUCw1yj3MRj06zW9EJEZp9eSJ/XO828l9vXda7TpiF+6Ec4cQH4PEnkJ/UYDNJ6cjxeC2DTOi4S0xyNGO5KRAyfFT3aETHWp4Hu15YS5xvkR6REghbueaVvtfC5Il1LIRisLHhVlQXOjtaLX83FzwvhkNfYmZBfcVK1hvh4iuWbTcNaW79dBuv1Kh3h0d27eunFF/TSCy/idI+14Gm1g7seR01JGW7Lv9t9E+d/eHiYbVNhnoU+oiQ3Yj0vypX2U8aijzfhM8esh8cNyP1wnea9iVm7L8BB9XbcFPTWNbZoQS0f0POEfM1DgRVY8pR+MYAn6e7z2gE4/d6ArcsZtE6jCozg/tVS1TQtaHDQLU5lgB1K2w1Opu2QtV06bNu4FOzPOAOUKAy1qFKP5a43QooIwOhok9EikBSSkFuvoF9rUSlGpXwhq2CeXh6b++8NneFvH/gBg+Gge7VcyW+86aT5qAAAEABJREFU/dbA1Lr+doHtJB/ZoJlXFm7G69F5vLKtPqldzKPXiM1f1ZuR840W9ynJK5wuYTXTfVj2BJdbYN9WIx+ml5d4Y+fwwRsHGEE4yNruX/u5i8985pln9elP/z5vuj+jo6O72vDwOCIUAfATYVTWeKhY81WrgrRKVR+s+9S7xb+t7fPUK9CpBDUHBwf5O9z+Rtmd27d05w5vvG/dGN5wH8xkP5zBZNuo4N8b6m3bSoBU1dRQcXvUhycSr4uVlHSPT8TZwEkb2l2t1ulT7G/8K04nU/A9P9FdAu2XHWQTPC/wPcZ8scq9wQJfu+Dht/cJSeGXE9g7LI356Jd5+79MEGyPOivK+8H/1kE32LpfQTfpGZ4QZguwB/MOUzEeYbrAXxf8NWCv0zDepqky9djN23/P8N+2n23kfcrhjUPt/z0X6zSUr8ABY4e+ZU6XUlQi8v5xkY/el3OIMR0RqIEp7fIgIkSGHvpwo8wzk6mOHtuYN52QorNKVrkc+7rWOp+2DJRaVG1bbGRbXYjaKOVQ2y559Cvlaq3cLwBfRntEYBPqftTzki4/sFqXuweP2KXi8jswwNDwI/PANCHL3ceQLBcHrMSFUz4sT0gmXJM6O8FlJ5cU/Pg0QsORFCVOyZcdNB7WeDhEBFUCaopEyD9C3l8G9HyGJwHWMrV+BCUzHVIRorgEF+SN5cLU9YiyhvnzsA4Q8j5cl2FG4wE/cueJJ8sZ2eWqZ9QuTVxY3q0Yl5Z6Q2eEQl4gJkQURSANDQc8guQnUSbGSy6EXij3MDk4ySX2YDZl4sgEVCmZUkEqmC8l3I+i4UBKPyJCtbAwsriVWmR4oRsWvio7oAZnPMhIVzAugD1PuzcEuOvNSg66HaTaCfoPoRzzdNtvV+2E84m4fIToSrbh+tumVaXNLU+oXdZB4fBWvFdEjG03Sr3SpAyTYIqewBJkQhzUy1UyDfK29MebgHXSDc64Z2OwxSF7s7BlY5JgY7OlbW9wTD2GFYG2+2y4T5a7vHXW1LMZy6aTormIUNh+wA637TqCa9ASiLeNPM59R+J0Ycyxux8uH3QdWEY9BaqIbMJD1Hj0IzUJ8YNeKVWlGkUBH8giwiqjHTbK4Jq33w6+F2xaDH8rwdTjtNw6G96Sb7FJny0P26usaL8TKXj4i8dg7Nfg9EXY13nCP0YLMD1s73tqRH6P7A0kuHDMu/FdxLjEBOebN92HZca+7FF434TL8Cj1TmUvq/tB8qn8w1Db5yI8TF2v0TIMb7Lg/XoYEYoYoBDB9YYg+0jPPvtcBtyf+czwptt+JiIUEVTH2h5FAjSTq3N4zccPBz60EKA43UfIAbg4rFdqxXd2PAie5R9Ou3Xrpm7fvq0bfrtNwD076AgiZ/kGt0G31iLThnprKbQthQT6hD1Cjy+w7+zxpeLogdN+eGsfsrSfybfeK83xNYbfbh+xHzBdEGwvHXibWtfBOtT7htVqqfUOK214kG+fvCZ/bfmYttz/UWWF3Njgs9NXsxfp2ZOIvmUQDt/j34e+EnwTeAdgaCpVqk2AmnuQmuOv2Kumz25aKMgH5vj02fg16K6dKf182/Jgok2+oawx1VFKVe61aCgisJ0SghdHjw0nyDyy/dM2VcjncIFP28ueudeWMttxH5KU8U71XU6pgT3QlE9VnNmSrnL0aF+mN9VpneSt6z6DUosq9vDLBu99drRt1IywjW3TyrxLGfPZupmu6JGuFZuWogIiqPiyzlwkt/plQN9WmEDy8Z5TxefpBa2UiFDEABjOMkBFiqKAJiIk0iqmYKKwbkfBQiAO0hFcFEqiQLh/DukIqEF+BPyeSqaQRYQiJtAX2i9RVUpFbhToFeAbSH/7YELSjmmOA1nSbIOMB5wRRYUyEaGIfdAHyy9CkHdGd78cPGUK+UYE6RE0ICNikDm/ZF1jfQrlAYkIRYS47BARCnFAuT7cycKVTz0n6g/ZRciG9pu4R7Cf+frmGVpEKOIsKovFAM8R3yPono7vX0ScHTuLai7GUC9kU2bvCTpBLhMK33tRr0beadCT7nvm9QTuDxqKEvJcLZV+FMoFNCwrqqXidBuVYrlloYaAu/ViWAt5gY6EmkrqDPXb6SXSwfXKQBVHaEfsJ+DpEO0kHNDRqaBvlUoqC6o4Foul/JdOHaz7yb8dSUTkZuHA/3u0O4A/SAfnuU6rtLHlLfvGZkpEUGsUuV73zXp2AHbKS56Gm+76QR+cR9NYpVePMxIyt5tB96jvjYADUweoxpKn7rkJwPlvGOvWzo5KMLEiQrVWNThjPx33k/GDg8Ohz8jdJ+eXWlRqTV2nxf2gMP2QFIxshKhP4+H687aP6SQI6flYLhSljICPoKIh1+Ps6aeDaT88yHuSm56FPCaPb0XatkmwcfHYeuwxtENDMMMVZu+cPv6me+IrszkmuirjyqVeHUVbL43rgT8MXp1uXq8V7DzZ3EO6XuHXr7bHOuF6o3AplzCd4PQriZCyem5WfjAuoqmQl0AnguuVwToRl4C6ZExDNXX6DHSFwwXP4wrF7qsS5O7BE/lMv/byLpKnPlXszhAmuwTOuz4KFVKKrZGvu4bOMFHIAwrJ/sMPPF96+a6ee+4F8Bx4Xn7z7Qe8slIUCG+yqdsBdQ+Vy+NHlGt+gy9pFPClVhV8dSGv1Jq+x8HiIW+7D8Ah/sh+aeaAezYj2J4p/3J511JHobpQSzkHRrVURRRJ4/69h47Y4i+NzaYXbl2mS4LnOW+3T3gr7b+Xcvf4WMYRb7jvEnAfgWPedJ+cHOvYIN9jX9nXgiW+dUWQvoJ3gO1fWUvwIDj3FgTY9r09D757fK992Rp+g7+yfDUF5aTTf9GxfruWgaUZRs9y7jlJ8A3n4Ltip6ap7GvKAOzqvY4DQAeCtp3RtR37j46H6UOQbR2Xa0dbtQ2BYdtgwyrvO0KCGqGC/SJCGgGn6XBvzNvXJpywQoHBqWaPR7qlz4ZlpltttOWhwim22qLTa7pPUrpw7pkAt4x0fwrBgzxR7AGZJAd5XpFZPoFMVMgZ5fQyz8wnc2ubkxcRKqWkPVoeCiWYY7bpZNuOBxn+tQbb98B/cZ+0ZUaLLZumZnnXE9yXiFBEKA/aoLlMRyDjTPl9Lj15l0FXKE9xN3kGlj0QNOrqL8P58mVfENmzQBSKAIodr5GXD4uhEdx8oIQFQM40zA9wagczFkM5zV0I5yWoOyIUYZSBKlR2acsuhz8gpVQFE6TUqrp3o4tlIyKKItyGHnDEkJ/EF8Mi04twv7zQ9CO4M6AvmqAga4I44Lnun3zmZLUJu7TOHfcWPadwPsmM2p+GLBB4HJ1C5w43MOFc1hslOQ3PlDFFhKJELiCVxbl6nlXm0zi3CtTzT4FeaHekZbl4QbOJTXOtQbZTSsaFRlCHNPJ7tE9erMKAM0hHhGopKhVAI0I+CnypVfnZQBYRssxPcnMxrNYfdHuCud6dYrlnNc76UVdCw+GA1ovxJh3kBjU7PfKoguVbWxzoCod6fHyku2w+jnHMDv4iAkfXDn/45c4d+d+deIFu207+nBb6KbHG9DSLRxn6gYRyEUUBrBMR2uC4HVwaS5zzhgcC+STcTmIsm+UZy5YHA3b8/hqbf6/s+Pgk30QcHR1Bj9kwnGjO5mBJn91vj6vHDmI8tZR8+m1ncnB4qFu3boGbOjg8SIc99TvQiwiZuo+GIui8fKsHkBQHw5M/r0npn23WmxpyaiyDfkQomGsRI6UdqsDm6FGBy+W9wB4r7DA9jJiox5Ig33YwKEkrtEF7rmsfQWICbH7sTa+K3bgoQPe4vvbOYfwPd33NjYabdRU7X0XnNTe2a3Yo557tMeG+5fctYv4i3LeCh8ikY9coFXo8P6Ie5cHaKkm7tB7i2LfTQxS/sEgg3cM9N5K8y2SUvPdEP8d4nlrzvOxq6cj6KO/hQ3ZnSCzNCn68Fvf4niUPnF986SU9+8yzeuaZZzLoPiYg9TodUbJAr5AMCjvwjlJVqtGoJN8oWOujFjnobtpW3RhU+6324Idu4UNvyL/HPSOvRcdvEzuCHQdDlYfrrPLUF6rUU0txixaBgC8S114k6bd9w5agmxhXq+VGC8bhN9nzMej272/fxWe+9PLLeukugN69e7Tzn8f41RN8/cK/m21/upxTx1zpixyA45/W+FjvBfKvlhOMryw3HfPsw86Ah+EOwDd0ams46CYwlf3z4MXGEQh7SaVGjrVh7A17/7at+aDCQWLXdvlQopt12HJE2+7ybb+ucbpLmW1Za0OdlbpDEaECaoFiywJqKWq4bxU4Xcg3bFPtH4GN2Uv3E9x3eKRobdltbdUzph6fvHUKfqKWDRB7K6G3D/wYjTnfD3xME64f+URMz4BWz5/UdEaUaeqICNVS5DH64U3aEhv6oY+Da+/hOubcRNu2U0d6gu3qcrVU6mhkGhFpT/mgjeyzaXbSwvsD1dS8jLq08xRwE2Cvcl601JwpR8Wu8ozsAQnmRhGXETHSoghQnBcK+EFnyI84pRHwIMJ6hgSrUsy7joG6fARpMgfe8pD1Ml3dFvnlLArpfQTpCfvyi/haqJMPQC2Fmzug1KqSH54Gar6qWsaHMmqR0BV9F/00At4wP2FIozvqDPqSQjqPiFDEWSBAL87AdUYEWSM0UJQUEdod8Jxym0FfI4oiQvkDtR7zwEQizZlU02EBY5om0yR+Qh/SAjGUK74P2LWWqto0Oacq86kyt4YFu6qUwi0ZCwzFdtdc1Jza3TwnHg2eH6VW1QJqkdNGqVXV8JwvhX6FSgB4L4jub4EXhxfvfLLMwu+nx0atQ5kIj6Vn8d8oHShPw7cEdF4Bi5wnrUkvcNR20Ec8DZ/jhK3rhdUL8M2bt3SHoPv2rduyA3Qx59me7odRaC8iFHEeQia8DicOakPgv8RpJ0aH7s1N7w6hRmn0Qx5T9ouNxGIxl9/AH7MRussm4u7RXd2FntDPhTcBBPB+Oz58HbCowTF33Swdtt8qHN5go3Pzpvz763Y6dkK1VmxaFNiwgF06QmcPpwEfRsyLAx166vH798wN82ScFkPddQ6oqsX3YgBWYKS9POa0BTZYsoFZmY52WbNZcZ7vafI8FMk2Tlt4RTlP7/MQY3pFG/0crjxtjX1Nz5uBaacJ5/Ne72mP654xXGKHe/Qs8Cb4PCx/gvtYwLPMOK9i2Xmc19EbQ8AwcUUs2azDPOC1D/F/+HDA/cwzTxN0Pyf7Gq/BHnBEoMvE9CIIb79XS1WpRVEiUfDTmUbmvUXbder8Npu32/Y7GXTfvqVbt2/LvANx+9K2a/CpLQ+EG1XK+qlpqZF8cd3Mb/vzCCkigKSQ3Qg+hP47+AaDr1zR7wW+cpHfWnPQ/TJ+8mUC7bt38ZkgH1zjR/0m/Ph4nnpzAu4FAfcSX2revnkFv8YvrfFLq9VCS/vaBA+8od4j2C8PIB/f5W9w2WZbbGrfZWo/Z2BAOi26jvEJUmShGhMAABAASURBVHOcRWoYa5MBd1HDnmw2a5XBIbY7PJzpkIfl+e0Af0MADHkHyJ03G3UPkuaDDOzeUo/h+ga0WXfTVOw6oJSSvAPwUqsiQqELDnf3HnE/DGc/b+JHmv46+bzk/XI1lDTRRGGGPKsZmXuFC52NCEWExKnxMGtRqYXxNTnulv2QbZPArkl56GPazbq9BxaDbWqpcvlSioyIUDAXzWcz9NP99xhNU/YYL1S/M8v+2C5r4kI/grLrgTz0WRShHQSv4UgxbESIE5gGEp+nNBQWKML0PKTwz5iXJNPiCCCnToFCnKYemdNYX9LxRpfwDQ/5Rk843SB7gRpQalWpVcFECcq6DoU0AIZz4DUcgeACXHjjUN0v62KuxGLTxJgYiSYd5/VO7GAJWk4LCny1dEAgGbjp+qiTZqrnCR0tEAOd5pYXXAewlblTS1Hh3uzmWpQz98OLSy4yeOuzlDUTWa4SQ/Vnr847K7kn5W4FrZVaWCiraikqBv2ppeCYLEODdJRQSRQW1Co7F6fTCxAV9rw5LuhVHJnlESF6SHaPk97KTnHD0+ge3SFnS9C95gn3AofNW2Sc9AKname7xZnbUdnReZPgv3DedS31SRsCdTvWiKKKkyuVPoKIUCCTQj48h20C17Um4N7Svx7BBsfsQNNfZXfAvCbPNowIRQkXTfT000/M/TZizoOBOX074Qm9f1/df3n15ORYC+RLO/0xWHVB269pG3U4YWMGtfO+eUgAzhvwGc6m0l/rlQh6GxQLRQTU5znqgSiwo7Sl/z1wwL11/+CdThUXTVCeuqIUuY0oNanGOnpsu6Wc7bGxLZarfMOw8AYIeLy+ByvktlHaG5u7Hb0aB92nqzoDPTk+6xbwffmsd+LxdsCfm/N4tBZc26PVcPXSviH7uHrJz77mRXaybMJnv4eX9+DhcnqczLSGmrcPm/NQ98UXX8zf5/a/DHv++RfkoNQPccUCGFFy3dd4sGxTixLOK6VRrY0Ka7xfCtkftm2XvscPeW/xwNe/x+2H1ubtS2/yINgBpf1S17X57axai+QTn+G9SSkxtjiQiFDE4IPSf+BDsi994MO3mvOA2oH03F8xP1noiKD66OhEx0dzncAvkC/QWeAvF/gYj/GEN91zePubFYH2Alus8KX5Zpuge/h6+Sof2C/JH7BU+m4/7OYhvvmVdfG/ffr3jbZ+UAxvHzcYjzkVyv5HhDxU3K885gkNexajbe23Gx6aDzbsZtgHfz0DttUMX95ZRjDZ2nagNc8+xHarZfC5BVpLUS2Ve1NATd7pSuOGdSJCIQ6oDNjhZIbYwL7TdN8yz5302Tm2LUMbdCy36j6VslY9/HG18kE7xmk7kWPNvS3jLLWo8sChsV2Zl21+O6BV2gy7dZa1rZzvhxS1Yqc9lFKpjxb2bMOoc+w2TUKP57CZ9+FanTZ9EKx3Hg8qcz4/EOyjkL7mGRrsZGoU0pU6TJ0egAB5mJyBy0ZEGrxArWEk73QJxeNChMQpjohQhCFxHUGfWZHCiKphIlRVJocnimFZRJWDKlNDCl33cIl7wN20bL+uKT3RqamIoH+FfoQiQvsH6+MuGUFeFHSMgAqYXoL72Zq6IkLTERHyz5S+L2Vscsf6ooHGfdVf95keHghsX7DTgKIIC5XUrDgikEFZYbBNLjVQBKywTo0JBOL5ba9tBmHb5FOofvhB3+k0NbwXZ6dF9VF8MZRzxvPYjrsW+gQqC2YtRf6XYZX+WL1Aa5FqCTW1qEXHqE7jvNqmUdc0sn7+f0ycRI8jlOHeuZ/w2+0ah73WAsd7whPwu7xFdjBrx7zNQLhXcdvU5c+YGI0D9y31BW21LOANTrB408FnMUqVEmxUGNxWkjc2a9pajk7aT+U3m149m4YtcP6+PQpjiwhKSoU6eNhPt7f0k8CUfrqvCW8CSA8bhiUPAtap57pcvJTAPkWVfrWgKTV/X27GW/BD3kB4Q9TQ/0pelCKakssa8uHPhIUjIooKdZZqWm1FrGGLhOQGge8vQ6KeIA+5iqLUEQU9+AoK9qF+24DpQN+3bGTW8l+S9XjmbH7mPGBYsEla8bZhyabGdM3GZovtaUD3O9yy822787D8Otgvz6CuU/SJ7jUs4HuWtr5GmSeqWIDPkc5DtiZ5r9rp9vbxmBqmyvBYQorwRY/poC5NeExVvparYaieItlFL9LJiHV3I6+zL7/8sp599lk9+9yzcgDugHTrhTy8Zhf8elEvI6Ag5VX2e7W2+OAOP9OCBl/c6mB2qEPezN7gIe/tm7d05/YdPXXnju7cua3b/pWnm4e6cQMd3jgezDrNCHzsn0oUVWDeNPIejZ1NvpAI/Jzwh702+FFjtdpojq84Idg29dfM796d6+juiY6OFgCewDvzCbpPDB5enxwfEZAfaUHwvbDPOZnzVnuhJenl/ERLZJYv088iJyBfgpWBT1qvl/RhBdb0Z42dNmCrLT5qw95ii98XntJvtiNCOT78nwO8lj1FR7DXEQy2TcVuBTuaGtixa9TNRnStOtJtUnjKdOw52gYeZIDZNCr41YhIG9Yy2HKSRUTmV7dvlKpqwFdgPXEEyNOOmbni/YDZ3NvxgNxj2zI3+hEMVWyn1O8m2FgD6SzLjMn6LrxY1yjkXgDqkCZ5oGNAOCOCGQFMJxTSwONpsJED6479Wdd22LdNTHLnGc6zrEPPae83bYsdalEBEe4HDfvELkn6XmkXDJBjJW163yG74CuIoO7zQHSl0+Xc9/TDjNEUc0rOSHCJCEWcQpccqGROxKluxHle1KW9I+AHhPyjvJoLCf46CBXauyoiQhGXQ+MRYZ2C7oBSTJFB/QFPmN9DwF+IrMtlz2LX54J81HG9Ux1Dm0xM18vE3KXRpWOcoZJlJRIKaQdxOJ2CvJDiVJYlczotm/jr0CuXs6Lhyidq/o2NNDMX388CjQglX3w/a94334vJIqwpLK59YkvCC8w+9IiH24kI2i1qmgrsSII+Afepul/w6HDStYGvyLu2xdnPEl3b4aRYZNuGukJ2fFsWRjoO3+MDAeIemd+oLnHC/v3pfPJth4uTtdxvWLNML9qiFjyMA0EHh+LwW3B/fW5GEFtqRafQnu1WyQ3cba8tZTY4XwfbK56Mm27svAxsmIsc2tPZI9uCnnLmM5/B0l3q6rUm8HQA6q+zuY9rB/O8ET6tG8dvh0ifpzpD/ERRwYaVfqatCL5niU51dNhuq+fidunCWDx2NCIUQT0gIoTqkAdrJsvCuGkDViIvaLeUwS6lUt58VEVEmneb/WVsvM32hsZBdgbfDrx5uODxepwT/ODDfdTesWtvT0bTugx7avdnL6r4/iWe5D6xwKtogUee4Y+vr/6sGI+vRj6/Ht9jrPBzsSpMuH9bIkIRXnv7fOD80osvyb/Tbbz80ssEsAv1rMkocYa4JCJCXsuNWho1+I2madW0I+A7gpcDAm7DQfetm7d2QfdTBN63b93WTd503zgk6MZvzgi8O8rX9AlBwAjM4yc0HhGiC5Gw0/Han6CPG/yo/4iaA2kH1Qt8oX20A29/xfyIN93HfuPNQ/Xjo2PegB/x9vt4+GYbvt4+/+TkWMYcusDnzJEnNQ/ML9gjuF4H4Av2B4sMvFdar1c8MDZdq2c/YbslxTmGpCihylhKKdCaaNiXdE2jFtqwz2mTb0m36tomqfPaplVDXoIgOyn6prWOdUEbYB9eS6G9Iu/hAr6WSntFpm7/ItRSZLn1I0IFRNBzQ7Y2YDOw9X4Ee/fwFyH3LJln/RGUz3N/8qVg75J5tLcnupy9XC8iFCVyrLabvzru/Y2p5+QEP7hwfsucS75rZdq13c7WNe1Wsz6NR0ANyO48b4ddxmuEcdBsPGp3mB9FXBJR9viI/FBG3Et3+uRJzqcc/CQv3Cxjv74hL2jH+hLqgHKX6jrvfnA914Duf0RcXtfQ9yKPJ6b+xql+5pMu51HoPzI0aTzuQYgf54frDpVyFhGn6YiQQOpAI1w3oMzQL9cBMi8UYbiIqQGvkA9fAz4inHwgIkIR8UC9JwpSjD/iiAgVoxTVWlSgpdSURaAJ9Aoe4brdBogI+uCgeepHYVGsyqe6OJmIoF9FEaGgnxEF/ZoO6yCdeZdpy0Oh4cgVHjYUEXgGacNTcjtR/950PvHmabcd7BLnnYEtQa6DvA1OZzs6Hbwr/ahywP3UU0/JuM0T/I4g1n2hcpXs09CGy3lzsCFAXvMGfe06CcS9aOObfSboGFX3BNdbbQhA12BDmQ366cwHhSGfepznYNtB6YDhq2+pzwZgC4YifdZLb7JftqEdjzc8/iNrs4OZWpz70GdKYCZKwAyny0WEgmQEdi6NSlRZ30C8O/G72NUVuAbomOOypVKWdtx+LSXLO9t22KZ9tzm2NWP2eHxflmxujBVvFla89XbexnZh/C7DwFzFYD8aP20xxU8uTyzwxAJPLPA5bQGWbkX+jGaIgXotPeJt7/PPP59fL//MZz6Tb7q93gYrasSoSFkBJyPCXK7/Dv4SY6DYZcB9oEMH1Lzlvnnzhvx73P6bKHeeuqPbvOn2r2nd4C23/U7bDYFOxS+UwB9Qd7FfqFWWaTwQiyflSkq/tv1G9nHr8V+F2k/PCYodeC+Xay3x3Sf4cX+tfM7b72Peavv3ue/697uPjnjzPcBBuL/htiCw9kPeBXXY58wXJ/LveS944LsgL0Gg7YA7fVD6HvfBD7hNt/mNtsnfSlvcUq+Q5PHY3w12atVgq4T9oHkC6xZY1rWtBp98KO9hHDC2qdNoKD/QFr1deuJdH6gG9isE5xVqlFKzH3VMRwQ9kyLiFIIXBzJNGP1pD8XsZJ6elp0Hg+bsB6WRDInHf+33OhRB34FCzMuitOWs0xR026a25QTLdzLmYNq/NiqVOej5Z8C7Pj050gIlr+MlkvoOgyGRkn2D+Y8xsBNE3qfYaS8qCK5wutJ9uMh++hp8FMUjIRSxB7oS++jltUmRP/ASnBESXOyjP5Pa5VhvgCaTnaVoaoRrmHhTpw3zCfoqQ0W96QTSESFpD+fT/Zhn+YR9/eR17sAAlrioacKJB8BtGal/7mL5Y8W5+jPpfp9HZjyeC1X7idcZUPNglUhLRkB3YJ564WGu1lJVy7AYRaDjcsHl3EkTughWs9z0yjhXoNB+LfSB9s17caylZL/oovygwF1ClHytJYPIwTkV5eedwVvH8IQePv80hENJB85b6BXO2k51lQHeUv79bwd4/qr5hifqSQkIe4LZUqv8htt/qMw4YCPh9IzF3k+e6arGD6PsjKe33Wsc9gY4YKRp8nAfZhJStkG+ddYE2wM2WqdsraEcZXgAkDoEoN48eaMx9NtP3h18r7Umb0u/N2AqJw7bq5RQKQUH1eqAtw0Hs4OkdvyWiyOY9wH1hqiWmvY2LZRVkaKGohTsCxQS8DDE0ZuHelL0SYf8QO76s5zLVspCFcMdsa0MP+RY0f8sClfKAAAQAElEQVQV9s433wTfC7AEOc7xDYPzrdu7YTC0lVe3uoMlV8GuwD5DwdhPP+EfrwWuY190Pad2eLw9ecVqc7fPV36RzPPsLJwSw+Uzf+Zq2fCZcT2nOKs3tOk6Hg6h8z+6R3Kq4TwQA3Tt43QUHt3F2K90X39fDu8syMUnHWQUSmg89mWX8aPqAwhLmV4pSKHr1q0QBxdOUTgiIKEt66XXVP8e96cJuD/99NN6/oUX8k238yKqgjW+sD5PkIJZGJAgr6jUCqZgsNPMfmR80+2vmN8k+L5z+7YcePt3u2/euCn/XvcMn9M6QMy6qSsAfqWAWosqlAiO1rIp+fAav8X3bun3Fv+3wif617bm+OsTgmMH3g6aHSzPSfttt+WGHy4cHd/NN9oLB9XkLxbz/Ar5Cp+yJMA20rfAr1K2JH9BEA9lb7Dkoe+Stvx2e7NdD4E2dI2fdnqbD9K32GcrMZ5iVMaSATAUW3lv0JRQg9yokyxpI+9ZurZLavs4YLeOYb5JvYp9iiyrZY8nrxbkIxrTWlSgiVoURRr2JXxAQjrlnR7WjpQxCn/+kMJNV/Kxfd4H7A/rW6T9w5r76VN+mDe9TF0z6MlljyED9qonvaBdCrsDLpTjkCJChbFW7N02rQwH4EmZa/u2bdCx3mTPUgvlBaiMU3nQBtRJgx7LbSPaOwedSRCKiR3p2XwLrXEdDGWmEk5dgCkbyrnrhflMJKMdi6nkw+KL4LxTZVIolYhQxD5EeoAnDVljuh+ppBDHkC5wvv0DSFzhjAhFGAVaKAEvEEVxBRQ+IKEi6epl4ly9LjshJGoL7f8gyjO4xpiDsZQQH0DqKzuEJTsIffEB8GYbTYkcWTaBsYuyKTONwXqB3j0g3/9eQpTF4lQbsMPYJ7koJ/QUQR7QvQh09qFJZ7/cVN7VT0DGUNRrPEjEubqGNG2Sp6nepNo7yE/Z46Z7TWQv3dN74QXuMuzX8CDevbeO6YTCuAYITlgHYLdJVjSkaymqZYDnUUQoAoj7z8KX/UPXvbdD9MKUsinPGWO+2TMIMqiLqmCGc8jnypkLHY7Wt7uWUAEuUmvFcQ2ohb41I8xX9EKp23pxRbfQRiEPomBgTkdo1yxd5S645zhNnqT3iS1B8FY9b2GVB/nw/lq3g/GIUG0aUBUx2GJLua2/WF7oPO2oDI1QEidNTgbA5EkK94f8AJ6CqYMDdyDpPyC2wsmvCTqNDXRDEJoBJn3QePR0fIuzHwLwNU/ol/mVwfwqHJsHB6mGNxGux0F9T3l6lX0utchPzTue+B4eHOjQG6bcEHWyk6+F8UWVdVrG2rWtrNt2bY67Tvat2KBUSdhBvmuBFaABbFn66VFDyA0V6nTdhTIRRaUW7BFoWl+5Idzg2DfYy/aYM5aT+Ynm41+aXZJesQFarZdy/poN2IZxuQ2aVISvuvBIW5N9P3q+IOrnRY+c9r17FDxKBz5b7d63z9y8mLCnuJORN0wQGE8kcN1x7FX7WWA9v89C8sw6RVw4KSWP+/Kxkr0zSa979Sh/rh1dJx18NncIRfKml4Ha4xS68sEgUtf0ajg71u3ZsdtoWd/5C53TeUw6o9z3AZ3IsU7jD0VcDdLV9CIeTs/1Xwe0Ig/JVqVrWdRrpgPSF/IPqT2tZ559jrfAx6ynG9ZfSYy9j0jKRcqC2MJrNr6r1KqKT6gNAU7bqWtnmhF0d+CAYPvmjVv5bbCbN2/q9u1bBN63819w3rxxgwe8ndq2UYP/aOy7Wf9rDQ0oqvjE6ZPC7JaP6V5v8Alr4IB7gY88IUA+4k30CW+q5wTSQ8B9oqPjYx2dAN50v+y/Xn5ypPQhBN3+ZtuSvCWyFWWWi2Mt8C/L5B2ME2xTZ77lxtcs/VfM8Tf2pcv0OUtteNO+BesRG3x//pstYWXshuVUalED2lqh2CtIY7u2qWoZd5vUfKO2bTXDD/uBRId/bShTgal9cdc0sg9usbfTtVBfoT50KnkVWkgX2qgGfC0FXwtMDfqVtzGkgbJe0N/dNeh7kYY8W56c4HOFN98Cllw+Y9wZnisMvKyEDNJTqYWIfPp+me4AQ+05t6x2MWiPDJc9D4rvzp69gfNFRyOC+VIHYM+OuTjrZmpa7NUyN20v7NPBex9ziqqGe1ApUyp1gFKCGt3LcwiJZjxIxkofNR6ocWYiItAJiVN7h/Pd1wmYO1WsdhXsqkI5ggulXSdEctpwv6ERgWhAgTcihjRX5oKve5jy7kOpcNdOUUg76OzhLAffWGnMyG6m+iAY0yjS3iDKKwK0AghEwCVIhcbDzPURMZSJCAUfioeDy44opkXK+swDgTEtDlKWABKcp+lTTuhPKEJOOgJaSI00P8yka6lM7vFD7DzGIaituQ+aYnL6alCXwkzejt58T3IUwXke7uD0BKtNEO2cgahgJ6MESa73ninnwnlvpiWXZjjzDYX7jzQUEfnBnO534f5GDDLfe6eNiEE3IiROTYd54Hs2iS6k6KR8opm46DIscF6wrFoqc482o0ATno+gAtLVlEW0ljGfQoUyKa/WidP5y+enoBeBEh02gWM4oULCsA/S7ghF4HBwCivejNsBbx3o8VBgTUC8yoB5pSVvYTcEgahqWOCrSi2ULdQUCV8LbTfuKw6h1Ep+4JD6fEO9JsheUY9pBtvUtwaud2tKu27bHyi6wwZgCzZa0wdvFPyVOv+eWn7Njs2F+TmbCPfZAX2W9ZgVcj9KLfS1Jeg+0MHBjE0R9PAQ/nAIsnFYLf30xqBtcGRdq8YyHJzHaKdvuXnPD1Ev1dO9PtcB876HyiO4GhrajqJSQlGKIgA8CpTrtcW5bhmrx+2+H49jcdDttw4rNkIrNl4ed9qKBxCn7biWJ3hFLOAb+opU/OBKz34mH6z/2tMIunR/hO79odBn+QzanwD7ip0PmFzuwm63YN19vGKdemNUbGfBSIL5tcZnHROYPvPsM/r9T39azzz3HEHpnHVXsr8steaarIihBDTG9TnXewIbB9gd1H7BdEbA3fHQduYHuPiPm7du6ak7T8m/guU33v4L5g66HVi6jP2ffcbkO8xn2/gCGj09ucVe17f4g80GH+mgGx88X6y0WCwTc4LuY95gH58QcOMn7jK2Y6h9392jl3X37sv5u9xzdBbo+qvlzlsQaK8IrP273JaZLvCVE5xnf5N+Br/sN93m0z/b/6SfXqX/dR+z05gMc6mkX63pK5u2kQPoWgr2LWrw/QPgKzr41w6feojtHDS2HQ8mDGS2VUt+27QybzslXA5U8mqx7yzyEb6AED90hJPUeMZI94llEy6SI+v5zHEbhiuMp9I0XpI5b1Aj39eLYb0px7wxpa9LI0LBXsGoacsmfz/btpu+nm/e9vJLAtMGW3ZtJ6e7Flt2oGnl++B5V0vNOjGbIiRODYd7apBKoXmD9KOcruJBuF/9UyezT/dTHPP29MxOGHOvRGxyDBMD6EAEfILyAe5zRoQiAo2AFhAqpexhSpuiQ17EoBdhmXUnav7BmMpP7URQ70NAIVEMhAIreKO7Q6ZDJQz3CVrQIx0BXwsf+qri8YwwPyGQua5aSurUUlK/1kb54TZNUAcf+ELdU9nLaKBjZH4t2pUJ8w9GBP02CrqmLgflFCOTqRS632GdCHQ476f3uZsXsnmG8ZsPFdvb946MgA5p7kHKoVEUyNHWhYcXlDHjdNEmFrOMVdsysxFhciFQ0+mTTclz0/2otaiWOiyY46JbalVNeVEpFd1QFPgoyCsojLGojLIhL5TOkDosj6AMPfHmnoe8+ewu9lyJcw2Pws7XztmO3LAzXy5X2d+2bXTIE39/nc5OwE+nXX+xvUCpVbWU7EsthX7RCoN1gLkmeHawvcbJb4DTyTvgHrElGDXs+AzzG8o5qLau+3PCBmTAXAM9YYOy4G3GStbZUFdhvNV94TPd4YQ6HL2/bj4j+HbfD9k8eZNktHZUwPq+D7VUVcrtgPP3xqBJWzIe+ui+9SPVBUfeA9ov1OW+RBmsO6n2PNQYxrbJPtu+J7y98Pg8Bt+DHDObsI2DbjZmW+gWW+5Nv6m6J/SJBR67BbyOTXjslT+p8IkFHqMFIkKlFHmtPCEw9f/o/v3f+z09+8wzWvHWuJAfEZJCXuMDGsEVCISkylptP+EA8TC/HXWgGQH3bOZAsc0HtfYbDrD990789fI3velNchB+6F/FIjC3L7GfsF9Mis+o+AHD/aOZc2d/+hCWNX613mpO0H1CEO2Hy/l18pO5/Ib7paO7eunlu8r/SMIYj0gfHx+hP8f/zWXfYT0H2Obtt+0f/RBiTsDtB7oOrgf/stCQXmvDg4rN6I/tOydYz3y/v0/AVh7HNLbcYxT8fS3sWU730hk84zetZ/9rO7YtdsTPdvjiGbbyQwzzbdepQe4ytlMtrg8fTPlaigLoYY6Q4tyPxsNj6u1LDezej7485eN4d/nWOQdXk7qjPNOPyTFHRM5F7zkSXSvvtTz3ZuxfzO8odjw45GWCH2rA265+QOR5WJl701zXeEREWoTLKHlFyOuy0vI4eo19h2piIPe77nR3SlcotNOVXH5AsPhdDxExlo+cbKVU0kWhIpG3g0IaEXHKWxbIQ9MRpJTQ3hHmuUSEIkKl1myv1gItKgUZiAJP/kQL/D4i0ItCHeiVqgIiiiKQUzYK9ZuSjkAWzptAHrKIU0pBXX7EXpb5yyAFPz7PQK+VI+jIeSB6Vc7T1TAiFBHyYuT7Vrk35iNClflQuG9TOmkZ9HXu2F9w712czynvJ92VROykLp9fI2YBp3OK/OkVESq0X0shgDYqfWTO1Uh5IZ8QMHk7v5ZFtqlFdnQDX1VIlxIyHFDLbRh2LNB+cjgO6Ox4Er385nmJo7bjX/DUfMlT8w3Br2106+Yt/QE2G2966qn8ql3HpiRoI8LtFPpYFbVKKjTXq6fOLUFmn2312o7tbjLt73TRM/gMQq1L0LzjSW9IewMwbRhMvanwhmLAPDccSzZXDlatv6W9LWOMCNXsW5H7bifv4PuANxmHOCr/7nc6trbDbt5YzXjq3qHbjPav8ADbFtCwOSilKgpjC6xv9PRf8FDtHQFf0CvV+o1KoU6gKOQM+huPz/CbDjY+C8aw4C3H0uBBR46Jtw4ekzeUW+zk+WJQyWM/3ed9PPYGnlQ4WIC5Mtl5ELz2rp5jZ8Dnqd/D2R57NGclr1zKbZ3HK9faq1oz8+KVaS940GoICvTaPiKkq0B52Gg9+l5TeznYfPb55/NN97PPPc+b7oXwMvI3he0T+ixDA4r8EVepKFjXK28IW3xBSwDTJQhoCGq62SFB90z2HTd5YOuvl9sPDm+6b8mB+Mzlmkat/QRrvn1xZa0viaCVkI/hCkdHcIVi+RfLutZclgTAS/8hVNb+uYNvME9+meM48R9RIwg/5gGtA2wH5+kj7Dd4022/OATdCy3Sf5/km3DrbNDZ8BB3TX0r+3R8jHkH3Bt8Jlf0HQAAEABJREFU+5Y9QE8fevtOOmVfQy8VdJhTEwqC0zFWeb/hgLkjeG67Vh0+0rJaG/Ia7NaNaNS2Azqog/Ep7frayWYlVEsBoUJbETHMWeylc4ftty+a0lZNcOkR3gtKZR6+O/NNAeP3uBHpgUDXOqIeY78Nas9zkmXiCpeIkPcMTVNHW7WD7VpsCNK+2LmDN9qWfPi2aVSxX6JU1VKwXeGehfaPSEkIoojYQY9wBGXPA9Grc462t/13ONPyVRKnvS9XUb9IJ8KVTDkDH4pJcF8aEYq4PjxRBlTKu4nr1VFK5GTb1cHE8WIVURRn4PonTHlVxfpg0N1vuzD5qJsxFRAx5MlUgxxW0zHdwykdMBGhiEugophwgY6QTThlL6hLofsdQ9lQhEGbsQe3n/KQfI58RCjilYeudARal4GsV+H0Ajg008s98ZxrmDNesFoWrAZU0LRNOgvzpRQWsKoolOAcyg/XYQPKQk2yN1iBpzYyb0o7k/w84a0DIelNggHrHiHE11FhOAV6udmGPnDCB5AKwlqKai0qFRmoyFr6bWfWNFVNLWo9lqaiF+hJwx9fE8cWh2LQICtVj7P1H1hzkG3YWU90CGr9JnnJW4QtfZNmLPpP3bmjf+cP/sH8ip2fwLZNq0KfIopKrdiLoJRdjoPftYNmnPoGauCrhF/XFmbLgLfYiU4pgqsByZ4h32626G3UU8BlHXwv2TQs2UC4nws2Dws2F34oMAXc1st6XT91UJ2Cn4qNvDnw02AH3AneZNxgE+Xgu9LvykbBaHFmLc6sY6wuYzi/1KqCg2tnnRp0SilUzz2cOh+kgfuvlEnWqbVVbToVaKGNEugpKItJscGazZb7vXHwzaZr6c3WfKmlx7payV/995vvDXpbbNFTBqNw97KKx3bJHtH5/EYE9LFV/KSiiy1gGxsX577mpD2fp1O4e54xE6a06SuJqb19+kq290rXvT8O869Ee9TLeuya4XLlmahlrzV46YwIRVwNUkhgzYPLl15+WZ95+hn93u9/Ws+/8KIWrJ9+uLnGB23xCRGhWhp8KYBGQI1S5TW67WaqbacGn9Z2nfwmcXZwQ4c3bvBW+7Zu8tD51q3beur2ndPf6bYPoUznMvjc9L/QtmnU4DMqbRaJHkqFayEdgd8Q6z/3hWVdDrjnBMUnBMPH+LVj/Nox/F2C6SOC7LsnBNAZcM91Ak2QN0dnju6CMv7bLGt8o2Ef7iB8kXmL/ANqKx6er3iLvjjx73vPtbKuH+raRtAt9uvx08JOso/Bw6T/KhWbFRBqGdesa6HD2Dw+7zm6rtFs1oKOQLEFp7TFV3YuA23Rm3iXS2Aj19v495Hxqd7z1BrZXgkRdPdYTTYWPHQ8z65Fo5A+m5vyJj/ZI5wgbC4SfVLug2m2AG9Kus98mvS2BwjZKYbKeusCUyPzybrsjGAwZEaEIu5F2rpW5l4z2I8HP7OZ7QigtqPRtZ1a7Nk0jSr3I8G+opaqUosijUZD9zlD9/7cR/2BWdOewTSV+7y+KpeglfNAdMXzbMlyealIkymvYQKg4hiJInwi0I4qlAdZ0DGRwuAaKYsIRZyilKKrIGIqI8oX4LTpw6FkfW47VAI6oZAeEZaN/TMfEdKIQCfIO6X0I9NDXaFAVxxQrmdOTxh/6s4IzybC5Y04Kz+Tch4Yu6SIkH8GnUjiq0FGpmUdC6DmZT5zzJyHMyxjcTD7BA+0gBfjVMJsESEvUqVWaFWFGv56mBe3pm1UWNSiMmdKVQSFNBw5RWC36nmS3rO23wuEaPjeWDvZiy9ku1/2c6apRFOev4V5XErJ/gU8neCM7GvTtoPz8+Jbi2op8kLc0OdaQ1F6FcpwKsElQhz0lV4LuD0HcqvVEmd+opPj48Tx0ZH81NxvDuycxTg72ruVv9N2R0/deUrmZzgG28pOoMMZNC02KwTdtOJ6HSj67bQDxwSO3QGkN0hrHPwQbG7w8VtaoNDe6b5t/FAAvS3GMdbsUFZsEhZsNpZsGgynXffadQNvsrLefsPDAurmsxz0yai1asZmysF2ftWczdTh+JV5yws2MqzXdcPmweNzumJnbzLM284ec9O22LjkPREHt5KrFPmjPCICnTrem0a1NopSFRHy4TI9G501Y9t4c8jDBn/9z5smY0nw7d+3W+YfuFnzVmTLuLbaMq4eq7m863mccJ3G46zzSV2vQwswCfw5nHDxCDyPJ1ys8URqC2BMk3twmfwexdepwOO7CA8/nP3axJodYMMDSf+Bsd/7/d/T//5v/62ee+452TdkK0zPLWus9bx2V6/brOeFtbhU1uLCGs6aXJtWjf0YeRW0XacOH+evkN+6fSv/Tdidp27rDvydO7d1G394eDhTkz63qOJ3a62ZbhxE7lDltu1Hh/5EEilYy3ut8HELgu7F+MD1iMD66HguB9yGg+5BdqJjAvAj/POxfTV69tGDn1gy3qXW+JD0FwTZC4Jx/5G1/Ldh8IsMwufjt8MWGvzNRvbRCXzMFp+7xZZ0LfscdNV9r+wxbDv7xRb7NYx5QJP7kLaFJmoGhbNZpxm262zDrtWU31HWfKV8we5ZL+XSt05p8ip2LMF9kRQRetgj54p95Qjvy3I9o8KBojHmOY1L5URGPoyvkMHT7q5kUyTzyNQE5w+JIcvXiLhy/wd7VGzVqmna/OZA23aZbkk32CkpczPtxfwyNaptRtp1FLepcPOfc+DW5O142IGXywqmOW1YM0lDEABVZLHparl2slCEUZLmDWKiDzR0Ss1fHxGu2+UKC1Ad6yuX0XNylxX9mhDkGy5vOiCiKOiz4f5mOlx2gCecP6w7oDvIKI9eygu84bpCiuAiH6ECX0qkLOJqVKE8IkIRF0DIRmiXL9jwJWlEnNLCmOmbxzchYi8fXhccOeHi/Mf+AsVXS+QOvVptXbOdCAw1ImxvL/K5cNWcu17EvPA1LHDpAGpRoMNNeuCH2ot34n59StvkhfpYrtkU9Di73qu5u5Z9Yh7QZqFt98H9DM9N8ioy963tWk0LsfVKDfofQsVdVeHxY6EMp4oEevmZ7m6WkG++J0hdr5eyg7ajtoNeEth64+I+tSz+/mrdU296Sk899aZ8CxAR1Ci5H3awN27eyLcB3axTBK0wpiFw3mpDQLwGEzVvbNhwbAmqrWdquD1X3HMxv8UmSV0f+hs2FsaSANx9XPLQwP009R9+86Zjhc46A1kHqFtqUvapFGxaqjo2A37j7QDcb+wPDw90yFsLywvGGlDkDULLRsFjrKWoMkfSydUqy3a2J48GtDti4CIGxqSUmmVcrlI+IgYlBtp7FnD/N/Q5+8/YfA8S3kDlvVhrmeNaE3xv5I2mbTNU8niudEX7D/YfT61Panligc91C/iTZRtM1Pw+LB8xLgv7ua9/fhybztNHGBnrZ65V+IcFPuDFF1/Up5/+jH7/939fL7zwAkHoyjGWtvgNw2uu0RDAeJ23n2q7NtfkUqtKrWoIbJrR5+cD+MZBT6eDWYdvu6Gnnrqjp+7cyQDc/m6G3HXWWigf+F7qgG/wE5X6KnzBn9DVwT1Eetu0wpbrhoff9lVL1vvlci1/pfyYt9hHRycE3cfAdMLxEHQTcDv4Pp6fKH01/sF+Y4NvXONj19hiBZbI/VfMFwTcfvudvpLA23RNe6nLW277mw1+ZUP5IejeZF/db/ffYzEq4xl8oW1WZTtZfooGGfK2pt/sZq0ODrAdGGxtW7psg62qSilqqNN2rgX7FWRTGlqdLoW+hK5zMB2w7OUlPAMvzyWH5iK4wPqMiOxrRCh/TCcg0cSPVApddEQM8oiBTjoRoYjINmyTythPbTvYa0hjXx4UVeaW00nRrQTbFVmthflXqEeKAkL3HD2WmXA+cyc/ZyDLz+u+aulzfbmwXcZptQkifaHeFYVFQQ0TXIikDPPXhKs5U+TSepxhTNrmr4d72pqqui8NRQQa+yB5xTOLirJmIFcsJmnSpBDnlJLrui9GDVZ+bpQK7br4PpjjXmW1f0z5+zLzk9zU6bOw1DgrVfZPEm3vIPQ4tX84nToIk7+AInro03WeL5ztOWPCeYWHS0+17SifNseOxq5GZDt+ZC4QDTlUFBEqLPC1VBmlVtKgFnlBKyxqAV9KKEqRIpQHlbpdwze6x8FPsMc3v5sD6Q3GclmYEpSfAkpvDBLocQ4aUeT2hraLWvphJ2VnVcgrETiuRm3baNa2PB1tSNdMW7eWkDiFczd6bejOlq4NEGkhMbJNLnbgdsx2xlsCYr+7brHHrG11kzfDt27cJEA9UMEOdtTiaMnzH/q4QZ7/qusBT7ndR7LY9Gzzd8X9Ftr1bW0j2tkSZPbU798jT5gf4XqNzEfmPuUmITcHa57OE3Qi95tzv+lesYlwf715cTp1vQEZ4fKuLzCG7VaxSy2Vp/FdjuXwYJaB+IxN1AFoGzYGpTDGAEW1Dii1kgZJC3whr6qO+vLB2LitaVUn98Htogz6lG+aCl8UEYPKWMjzYcMbb49jyeZpzibMWLBhWvCWf8Xb7yXjncbocaUtqcVVQPL0nLwfLuxgljx72a/zbM6T1BvfAsPcDJ3+CP4sdObwJu1hcaaiayZOe3hVTheMxLP9qtAVjv26rO606QOQaoHSRUB8/rT+Hs5/7vOzTr5rc1GWKHwAqz6yR+Fd18Wg4qnRHb1Y86rS8zVqWjepwP7qpRdf0qc/87Q+A+7ePdKaINJltvgJr6mlVJXasF7PVJuZSmmoAlmpCoM1ue1afGerpm14Y9uNaDXrAD7tBg9nb9081K1bN+Xf5z5A1rCO11pUalB3UUMQlKA++8AIWz3S3luM7b6YbvF/9okrgu0FD1UHLORf7To+PpHht/cey/HRsebI/GY7QUBtH2Afkes/Y93gG+1HTVfUt8Z3rMDSIJ085eYE4Quo09YzNvgTl+3pkziyx0wid71wqaXIPnHWtrnHmLUNtGWsFTSJyngrdvCYm2J5SbkDRKNzma7BppRrq2ohP8sMfB1572/MRxSFdAZ6wNGP9oVgb1YhmFPZfnqoyHkDx5VxDu0Fbe4BObl5WkomfJyC/EhhpCzgI7jugYwLz4hQwQ6G91ATGvYTA1qljPnX8aIg5yd827TYtgLmc86/qsr8oypaVwID8MnzJ0B5MPohjcjjTqRkynGG14QhPRaiGuSZUNYb0oVUj+GY6p6qcjp5d2FCCk4vO7GVJ2QPT3WU6SnzMqrd4Tkv7s2I0PQjC3dqV2UoTbmIyAKhSHr+4mxjkIfMXxWlRE4kKeRjKBeKuCpYwKgjwvqu4TpwGSBAech1Cut8kUxziSiKSxGiu8AUiLaNcTaEROoCkM+6dppHOwIRlDC0fyCbNAnyp5yIUMQEwU9AppgSe1QS+hMiAnaEQo9yBOUjuO7DMmE7oOx3PEoTp2Un202UHNe8g+XI9k9EmZxoJvYvY+GIUATgpoZhPhhD0qCEARlPpwxWJ2Vsi+NYcKMAABAASURBVNxpQzQWLPxEnsLt7uWQ2rNHLoDobUGfQakoSmFKhdsubn/4XNgptSzKtVQV+lTJr6WoYyHuWJC7ts2FeqCNSi1CjbZd30bDL0fx9pfJ59/3ttStGSEp+Om3BLXpxNfKoLtp1LUdgT1oWnVNIx+bdPYbRUS2eZOg++aNG8lX+ue6PHaPyWNzmbRTJKfgx5zzvAHZskGa4KByxWZgRZCZNDcPq3yD4bxsm6Dab8mntwV+42Fdb8JME2w41tRjeGPh9gv9nezYte24qeoIvFsNaXg2VKUUuocTYjPCVe5uBL0OnT1IR3BBOlwlj8njHu4tGXunVWspOMoGVEVUct2WuO+Am+Lya+7Bgr4vVgvNCbpPTqAE4Ysx+LYd1uM9SPtR2tPKoMIHnlNf9xVdlub3RU/4z3ULBHNzH/LMmWDjmDdl7noOeh17WFB+qOnhrhGhiKtAo57pAAX03FD3h32GP9eGy+rSw5+oCZcqncugM1npZXRPnaq9Pk3wGncZhvWIAmnnx0X3+nKG3a//TMajJbC9EsN883r/0ssv6Zlnn8t/F/byy3e1Wm9yDc51kblYS6MGH9YQcDftTLVpFaVSTYCiAt+S380O1LH2t12nrjvQweFhPph1oH371g3d8je6Dm/IAXg361QJekqtKrWojigl4KscfJYoKrK/V/YH9w6Fh/H67bfQcwfCrOl+sHpEgO1f8Trmjba/Sn737l3dZWxHUMscfFt/hV+zD7S/NPUD6DU+cgU29ov2C6akV9Tt3/de4UuX+JElQfdyOcdGS2142219+8Ye/+t5E5I8hohQAbUUNbWqxe87GDylVR3+szW6Br7Bl2I30l2mW2UeadPGtLGsDvbBdrUU1VJoZ0ClHSMisJryMBfBdQ+ZsX/hHntuD6Jx3qUzG2xPtkS6N9j+WLcf1WQ6FJRo4xQkC+0alosjRHYoVBQxYp9PPfKhEQPV3hExyCJCxeMGHq/tYxyMLwA65p/TSbuWuYhdkc26GXbusGujpq1qsGHDfXFdVCkGyXC2Ozg9gCzOHDe5sHlmGkPs6F6eFbymmBrBhW1jbiEvo6g83Mk9yPopnXWbAp87OQnz+12kGNKzZ0QoJpH5Hcb7FRfRUMQpylT+PA0EA0IBL64BfMpH+HI5aGPIHPWG9JjISkKRHTS9OqSQj4hQGSdsRCjiqhCHdbUrAycppBERATfCPBjaksgQSY25GnjEMBFIE9KQ4bRZ00cDtSiPrP+CuoRsBymCNIDhDEnBjyRk5iK4BknF7qekzOmiCFPtHQHPIsM1T/JR0r2QNKjqnmOU7/Kvk76nss+S4KJP4tgV1tzkrDIhBeMlGHgE14ITAAFKrYqKveGdRmXUHsg99YyL2JDLkkfaQRRkEkEDDHm7Bc8KwPXZmW5xzOajoOu2WWBLrSr05RRVFXlTocAOsctFukVeFBR1cD1QZXqoLqgnVKmr1lCxkNVs26+12a60IeBL4Ii3BJ0RIS/wtVb8cp9/7Gt+Mpdhhy8OO4kZTqNpGw9MW8pu7PyhPUAlz4hQ/phGirLO1EXfm5ENmyanzS+8cSD4dNpwXZiJMttsoydh+fRU30/yT9jI+K+8+g3C8LXzdb798CbM+oW27azcZ8PObcZmy2/sD3mjYX7WtYy5ZAddbsMmpscWDA6Z7wwY+48gz4hQRIgLauTTty1wOYjOHOjVUrkHDfYvYMylmLme++9xbbgXtoM3l95wzdk4LdhI5XjTLmvu2aktXHYCPdH9MOndQyk0dmPIIj0wT65PLPBGssCZWc7AzqcRPdbT9QPvLFlvT6tG5rTlhvnTzMfC+SO8j8dS6bUqGcd4YZkpz/RChZ3QGj2LqQOCzWYrr/PPv/ACb7qf0dPPPJP/Ymu58prY4x96eR0trLNN2xKstDJtCP6Mij8rtbL2NvLve7cE0h1+oO06Ap2ZHHTfuHGo27dvyV8vf9Obnkr+xs0DzfB1Lb6u1qJagsC0yHyBNzUCnmX+TN+dsE/YbNeaHqjOCYTn+KwjB9vHR8qvkJseHemIN/cOwI8deMMfIz/xm298wIr1f0UAbt9guiKwtmwKpjeblew7BrqS5WsC7RVl7Lc3+Fv76bQnvq1n3nmOeAylFiVlDB6L9xgNew2P+RQtduo0w2YJbDLDhgcHnQ7gD+Cd7mYtb7kbuXxtXG9JW9VaVUtViaJSiirpUovSaWk43B/bMPaFQ9aF12Esk/v1iKwWCMR82DIfAPOHoTrjUlCCFmMHK56m4MKSixCKiDMZEZGyiIGWcawNAbPHbGp479YyTzvsdoANZ9DZDNsha3PO2oagBZR1PQMC+4kjPx0jheSJLGD21xVEg51gyDpzIpryTM/kvdIJ2n7QfbmoCy52Xv6gvf55/fNpZuF50Wk6AouCiODGIjeVeQBFcp8zMi/Qi+AaRREh38gIpwd+SDvvqpjKmk5lzF8N0qQ3lS30KYDpBKfPImIsl+Upy4JRQBTz9yI/7HGv/B5961wJQ/uFfrjuoIzpkD7taxT03KcY2i7oRyALKSLkdCkDjeLxwjsNIkKWxchTgBNZDPAETISkEWQpIWkQBXQEGebkI6SIeGgo9ODDnXuw1qTxilB/IM9j1xBjiAiV0b6mdgSlVGS+F0Ui3+U1HZSZWFMPMZGLOxz6KZ/SJC5f0E4r2+IIty5D+aA/7stw792HokE29MnyqZ9ewBscZK1VpUh+FDME370iQoGs1MDJlR2s58eYff6O9wpnvQSmgE2MnfWGYNgO21+D80bg7tFdNj0ncgA4OPeN7Mzt+P2V7zWbAjt2Y3Lu4uiBT7tEYkucYS/rbAhsXX5DO65vgvO8eZJCBTtEFJVSFBHysaUS67jsio3HnMA0+3hyTP/mWrDJWFH3hrf4W2ya7VO2RNFgq8GJdWy2Dnm74Y3WIcF327UqtWY7PQ8OsjwbvZ46xEEXMg92d0YUuW9GhC3PKLmHW+BykD3dUDCeWkveByk4gZS+p0d5w9jWoz1sZ78R8YOFOQ8jPK4lNl6R7/Fv6KPLiHJUkWeONbmHuNAVz3PjIUo/KfLEAk8scJEFpg0wn68z2ZPcn/4df0bjDZDwimTsD8XpCfvys7w1LInAcJw9a+OCYNV/PO33P/0ZPf30M3rxpbv4oxUPIu1TtulbIgpBMWt8BXvBSyVdCV6qZaz1bdsRRM7UzaAEkgf4APsC//Xy27du686dO+C2bvLGe0Z+2zbKtRtHUB1Mso6XvfU8gk6KIzs+8iRZpunXVn4g7IB5wVpuejI/IeA+zm82zRnXfD4nfSL//rb9mbFAtuCBd1L8nMe/gK7wcfYB9jNe/8072N7w0NZ0jf+zDzc28BsC7smf+W+E9OnTehX6XDyOGvJYDI+x8X4CmDbkN7Uy9ir7zw6/aXucoksbztKOHQ87mtR1XQMqdVdko5z6Cqi1qkBDoemICEVMsDR8uRBpZn92yO3TBw4S2yOBfDqdg2dG+/RKYsoeKE1FxF77IXEOgDmXFxGKuBgaj4ghv5TB53vMtuE+PK9mXasu7drJ83EG37SNEp6zdbBViUKbrnwY0bhzsOAcHpR/Tv0Nksy9S2AVcN0hlesUcP1nwI2+X/mI4MYZgxbJZEyNTHAxH2G9q6GUcCkg6jcCejV4Ug7llUfEVE7UMYAr/CAXR8TABxPRZUki5YSJIE/7ECkQI6QhzTUuQpCfCEVcDrfrvos+UIJz0KVQ8hONGOQRUAFToxQF0JWPQHNA0KYhkhF5uWcdQfni0+oUjBEXKz1YmuVpOwLuUjBG3QvRtl4rR4jehCIM9zXk6VxITyAn8xXKw8t3MqQjQhEDYPjUs+jhCHo8rh2jHd2Wu+My5Iw+ISge+U119hMylKuGi6PFicKFZ5Yc2/P8iwilY2QuZbqgwSlgtkIrTC2S4T+8loF59nGjLc56i2Pe4qCNDU/IHUSv2AwsTk50wlN4P333V96W84WWPHn3ZsBP5v21uOktuMeaHQ7GYJDIYZgHzt8SDK958u+NwYr2HLBPcCDtDUKP3YL+2iHZGdlZRYQiiiKCyrEmOtbLejL4nufbeG9m5t6YMAbX5TckW3RFR7bebDDmWgr2atTi0OzghrfehzLf2dnh5GopojXuFQW5LxFB28joQyl1x9dSVIzMD/nwfd7SzgD6ShWWOzeicA8a1dqqshEsUckqjAnQomjL3V2vex6EbHmIsJLHM3xdcClv2IYHHWttsJ/H6HZEGxSlLqriStIiuIc7Xf7hSj4p9ca3gGeyR2m6D8seDfu1mX+02l7jpfMD61GCHX9xn9Hwc9IdUus6H1J0HdsbuTCQzjpe8Uv2/MqtuFsTxJo6YFjT5rwlfuHFl/TMM8/qWeCvmi+RbXgQ6TXe66DLivW5eH1tOzVNp1o7BTIuVFfHtb/TbHaoA3B4cKgbPIC9eeOGbt28mX+53F8zv0XAbXm+iexa/AVlMxgtqqWoAbUUlSjcl5APt7+FGWifDwTs5xb2mfOlFotV+s8Tgunj47lOThbAdC4H3gny7Ge9zi8oZ3+7Ypz+d2BLAvEVftlfI9/i4wJnUfA106+39X5QDLa2CT490/jc4Ka7h0lH/YhQwc/WUnI8Bb5hfC1+0fuJFt6/njUEiTXHP8iKmlrU4icbUPFjNWmlvgJClfxSKrThHlC2HWgtzi/InVcG29GPUMiH7WZs6a/t6DvvnAkOsM8CDcZjnwtJf+18zwXPCfMJ7NSzyRq3AOilJWiy0DLIPhQJqjA9D3oQABsNOgE5hTgihjTs7owIFcZcsU8plXEXNdjCe5u2a5TUb7dBR7Dddu3wtXJo23jOtaoN5agj5xn1SaHTw7xxKjnDoR9Bvk9oBMwZBRKIIkIRA5Bc6wy0d/DNI/36OOm1190R5VqdHgdKFYr8GUp7Eg7cZdfIjIhQRMBPgM3T6WR2F6tFROpHnKWS01xTXgS5Fiips8f/wd6ft0luJFe+8DnmACKzNrI1ku6dmee5d/T9P897/xuNRurpjb2SlXtE4P0dRyAyMiuzNpLdZKu8cGC+mLubGxBmbkBklCneI+NJS9kOpQQtPghVpcfJ1B/hkp/CysM4YshOUnfktezg8ehL2U4bY/cieRW50BWSpSMeZHpf9yodkn0oQw9VJ8Tk34UzJ/xp0aekdDjAD6T4hEEM70cBJmTUCSzT+ad12JZ9gKxWi2No1XrePrSF6iT5JP8oG6MfJ3BPYchnFuQzGuAPcARxICtohO3xYWSyOZ8gPM4JFPXDMCiosjgU2qqQ3x094Gb3ZUJ+49xyZPKj404wl6fp4I4ANo7+lifzC67ZONwodfkvxy7evtXFd2+Vp/E7HJsb8+BUFgcyaSBf1Jn5s6Lw3LEZyFvbW8ZfkQ1Ggu5994qSbcXpbDZn2oABx2O713OShOQobs9Y+8gLMkbeDN/wYOCOsTt4c7/jocIufMjXrwHKjgNuKCdzTAeHd3a26Zugl+BBAAAQAElEQVSul+cvdH7GvNOmO8BsPAr5i3vALoUObOpGNnTjuNE4TWro3LZsAK9dStojY+bMpiDl6AAOZYxWjesxkF8gFSwL5r3FXonAekfwvVWC7rzlWPV1yyasv8lgTdlcBMc5zD10AAN+Ob5o4EfSADeZTvEDTsMHBRP1Aw74UxzqoLvDpk9dl3o+RSe0Hnp9iBvOk+PQd63JGGv+x6WZKfi0WRC3u6XeC5saO5oHqn/44x/129/9Tn/4wx/19u2F8nA4tm8/7zt/q1IbRg3Y42GcoJOqjXLlz6UcN4feTN2gCft+3oPtl3r14hXB9hvlV8vz34W9Jvh+/eolwfgZgfmoaRjwR+0BhlYqfEiCoUy+x68s2Ct0RzkPffOWO8H0JcH0EmTfIPulLt5e6orA+xp/dXlxSd1Fx9Vl6kEeeF9eEYxfKWu/Sv6Kt+O0Xwe0xz9v727wE3dKEL7H18Uf7gm6hc+boTM0nyVLQtwuc7PRg/A/Vh4eDM3kq69zQn8bfNoG/WzGSZueH490ir/sGDRCOwbyIHpvrTFHY7xGe/Q8ch0GNYLzqlI1AG3VVFWyLXHoJPWPBOX4TggPNXRELmLq34Hwe1yI9d6Z8Y2PebgkdMdTrkz06QcyWCV1aq3/qJBS32HywYEcspT6Yd9X2Ja9IGtsrSnIPiY6mqaR+2/FRB5sJo29Hhq9DuhtHBYdycxxAISDco7kTpG6h0jrw5oPl9zn+zBfOJwTyD0G+XkduQ/6WrMKKw+wuEG4kWjoN0+/oXLDLNAHEtdcQdhsk38alU+ilrbk75EPh/tFz42zwi7ZC799T5d+aVv62Wlbyu59nsuH7x7rPAvN/PfIOMs8K/865lLufZirjljq7QNlrT7FWh9Kffq5Mib8lG1o0JF1vQvbEkefmz7VwRjQZa7k71HwZ57OR950tjnXgeeQD1+X5VDf+5j5j6BPeM30J3SRg7Hgc3Dov47V26k/Hc+2bCt19n0+5Q/Bhl/30M842dain1CrVSnGslXhOJoGjKdtifUqqeeTeYhw6KStf34fOIHDc9xDUMZHW+kTrCP1Pr0dGxAGGtYhbcvItMhatCyHIakfcHAJKFtVX09rUNCq9XJVyTYIFXUmn3kWufbIusVZJ5BdAr0b5al7BwFtAsAgf2d3zdP35LMBYvqurw2B8otsXF7nK3ovtSGIjbPJPR2jtmNzkLfUQeaKg9wx35b6rNtl9D1owOmMYBia7mWWLAnxEXhmg7PXNn0JvDPeHYH2bb7Gl69jH5D6HWNvQcafs0kDVuZpi9NjczGBMzZir169Un6lPZuyvAnf5CuGtDX0uqCpIdOIc5w2kzZsULq+2Xh0OQ/6ZXiWO3dw0mmyS437qRpjwZ9+wcozc+33RN473lzsWFuuw6Lr2/5Dc7k2Weuytl3XQ/qs/VdqW3oE2+r/oPqSvmjgMzWQ+23F4/v7M4f80u2LBh5oAOupBNUJPPOG+ze//jVvu39PgPq228EEt7grfIFVbgQuG53z4PTFi1eK3R6w0bGrMXVspZVUrSn+KPb+BbyvsPf5SvnXX3+tr7/6Wsm/ev2Kcc6XMbDr4V8w9n1AxqxqzFkZsiOfhR3CLNh1v3SLP8qD4CuC6ysC7/xQ2lseVr/locHFRQLqa/W6iwvlT7mSfwAC7ZR70H3wtfG3wfFhbN6I45fjC/LwuoM34d234kdmos3IhtGX7S6r8bHVqq+ltdbX0VJmrfFr8Wln+L2zcx488EB69YOh5yd1nQd/H12P09T1mn1Sq1IxXqumjtaYWzL/irroslpRYZADqven3AsdWdNTWNdJ22N7lGsfpH5p7iNx3zyeM3IEj+tTXuozTsZIzftge9HHQae53zboKjrMQ/7oNg/4z843938bP439YUXLnzHkGhkdnUzSpUYAjpPan072Y4Jv27LfBZV/84VUbpAjIk40HSQPDH6Yw6x3gWTpAPQi24AaP0TlhngE2wfeUCs89pK3n6c6SbAdxlCnnCVZOsA+zZdsPwAFjod1BU9HPay3KVNX0MCmHMgYoQMKegBNegoS/QIaXYtMSl5L/tCqI00b0BEi0UrZDqWfQkHoCls2daegp9LufpbtBTrQtfyIivIDyAywwLZsH8sUnshLgqUjpzUfqr9W+vjJPsYYdKkZkkO2QSmOoQwlyCqcRS/3ayza4ZGlDj2T0n7fFOcXgx3sOaWcVqaQuc9WpO4efOiXo1fZlm11ucy9Qt62qOwgp0LGYSRwxeDHCVZkpy7yt9a6I6yU1znpb5sheCNAkB+59odgNgFfd/K8YQ29wfnna+XXbCTi+O9w+Alq4+RjrzJ+nMmrV6/11Vdf6Ws2M3mL8OLFCzZFU5dNJJbP+XAwd8qZNzVxynH+jUBXsvbdoYqEIjifHumzJzjNpiMBah4A3LIRiZyR/Y4gvAeobIDSvmNdezZHfT7WaluReRqnJQCHnhN8v+TBwfmLcxzimbKpmNhUBJEr8jVkq1ZK34aex2nUCG3cK1b8ObLmYKLICEE9VNDGkhSYa7D2b1VdN4U86Z8RImfk3SJz1pf13Nxc8xDkRre3d2w8lyA8beELf+bSo5TxTtGbU9Ezz58+guX5zl9afqYayFUPPix+7ua+EeRzlPyHe9xzZIbnEK60hTJ0PipH9Lp3Tpn9Y/FOZyqOs5H/mCNznfKl/Bin7Z+WjzTBx/TqfOvUH+gQtg+w/E2bI1+wCmGzOipubm70pz/9Wb/75ptOE4gmoE2Au+++YZZdil3O18ZfvXytVwTTZ2fn3T6nzco/yfDF5k7jiF0/63+7nUA7fip4zcPiV7H9+IDY/YwZ/nssdtq2uq2GihS7Gyy+aIdt3ur25g5bfcsb6+BG+XvttwTYbwm8L3jDfZmgGppy1nQd33pA1txBOb7sBrt/hw+OP4u9P8Xd4QFz6Frf/QEPlyPTnA8RMuKAcu5ytyqNI3uB1uRCN5Sz1iPYP8TfdYz4RrDZQPGDI/nphE7T2HXf8ImtmqoFpaqSbXGSZNnU0dbA2mZbn5LiR5/izxqDtW0mcwqKj47TeU/z92zpf186yfWGfuqazbxdzwgXGk7byhoH9gOrTrN3iN6ixw0PNTp4KbHQqe+PGvyV6/G0SGwLmJd5yOjHSuvUocGH5kGiztK/pfAxHcKNfvQYqf8EvHeqVahPGC+sldMpMsmKfrUxOPkgLUEFs3As/McMRbM2Qz/uyAXPzWK797Ofpk+P5n6j2ZYUcCbPofclO7zBwmUnHyzl953tlS/UzApc8gFS0f0ea7CyUh/aV37bsi31ekPvD9u9zX5MRb1OEu0C4WMcI4tkDhD6CD7wdEpej9rfXy64T8Cdb/C4jxl3hcgLmXyAbIn8KWZ4Zpnb7CmI+uVjP2tJoSvkjPc8Zp2MybxmrucgeB/jvn9kYB4dEtmZbF8+dD2o7lnT+Bi94dHJtvIZaIWTCHASrZpalZY3yYMGyrTK5gy8roG8DkibfLJWkT8I1w219v1fvj9lWxzyanDN2jCu3YhHbpEoc9bCyFjhAW6lGOsWOUHK1ZoGsFkdJcY85RZeUMwTWFJAsa+vJMRhQhy2sC9r8J0n6LcE2Cu2BLNbnP3i3GdYAXdFHibEybx4+YKg+w34Wq9ff8Wbg5c4+UlVxRpLyqysZy+SKQNmTYFRrIoDH0a4rN12p8wfmk1NwIQKcj3poJlAOrLcEYxGxhs2atnkBNnM3LBpyd8G3mQNkZ1Ads8aZ2aQmQ+5op+JOSc2ZCNvsPOW/py3IRP5NnDNA3QaR9qQr1qT6WdboYvMQ89nTHGtZyVxrcijzojc0est2KzopFqptabGhSjGFGlZ28zadsp12N3tlPXd8MDjuuOaTd2N+tt93m704DzrQhdCtxb/zNxWRAFkDmWamGE5bMsGeheiLvfg50LfM71v3u859I/fPRf5c6B0+vHFe3KGTP0AFDi6SO/QdyqeHPK9lU8NQV2/9w8dHZo67kUHuVc7JEiHLBJMTwv6RFs6nICumAN9FPhszcwzY70DUeYT9sQcDErt8cAGKIKuNHkQrgyxgqHF0CeAYzUeMJ1+Jpa5+6iMpHeSe62pt+wFZHQP/UjJjLuCbD/W8lO0MxxPrLjn96z3Bpv+5z9/q99/8weC7r8oX9e+vd2qB90whifriY0+I1h+w8Pef/iHf+i+5wUBdLff2Naq2NemPBzdYNNfnL9UvkqeH1D76g0PiUG+Xp6/8X7BOOe85d0QUI5jbH/TgA9tDTuNfS50mT2kkdLOWVy2ucuUv+UO8mDguvuhGwLvG4Lua97SX/JW+1JvL69YB7i81HcJwnn7nYfZN1c3uul/A36r+LE7/FX+jvsuATc+LA+6b9HHFnufH0mb5x1zbpXyHX4tSH6/3yFPvOuMakJXUKalyspasp9pvFntvm8cNOLXRnQ1JQ+GEZ1RDh1Sjg8Ei04GDcPS3sJDfoDmOgzDSNvEHKPiF6sacpSis0DCL51AKomyXTJIXvmcAG6BfpvvNfNPkqNr9TRzhmWpJ58jXOENnw1zkEKQsYPke8dFjgwwU54ZMDj5uKUpw3Zk7GCVILzL53GpobtsdzR0MU6jxnHkgf4ARvLDARM05YA6dJprketiu8+1nDLighmjECwz0ZpqnfJS18upY10n61nkpD19PgLhjxhmvCOosCk9A1F/D5H9AK/eTaYqw6hnlpWeitvrw0PGtuyHoEnUcDdxHyWHDlJO/bMwLXE4BxTFd4+DFOHtYj0uv9vjo2psy14h8iIZPHWY9neRm0Za68kxnnpyPz9/so6sB6bH5UP1k8RO/wXLQIZvgW2qTlGUT7G0iUvlgA+lOyz7ISTrqWRbtmkKFtKLSvke7mXaV3q4KWxT+Rxo6kfae+bkZNkHCAr0HODTI8yUAz1a71rWc8k0nGBOnqqPOWaF+RT0MuXn8Ih/hu8I0Y/uD44nqtKe6sdI/XMo5qnCUVTDeRROZNCAAQ0m6DhOGjCWzU3u+iv5hIr8qZwxZFIk4FM7q6c4hzlVHVR2SlOB9aBjqteiGMOMbVs2KKtVaRzGRZ5xwMBvyLeOCVkTfI8T8tLWHSP8Dg796zBGo5w1tyoVeQ6EFZhx7jvdEWjnaXoC4Jk3zKbJOvwL8wHRzSveGrzhTXc2PnE8sGrGm+0JCufsbqlgxYzNQYZlSvQ3+p6F0whmEXDOustbAwLNO95iB2vAr95Jx5SAPAH6DW8I1l+EzVuEjqsr3bAJumFzcsNmJn9zl43b2rmvgvmrlQb0FL1N+UoYgfeGTdgwjLLhim6QMXyRNaBBK2Z41JM5g5m1ZB3IumfdqKA78tA9dSrLoFWptabG5qUhQ3P1IbPGrrftns3VVjuuQTZe132NN8rGLutK3S1t2x086LiPjQTrgQiSJcRR8oEeJZrD8g4esX0pfoQGZq7tjKY/Dx8xwY/Cwr3K1c+98RDPr4I7CklOuFk3y76vpvXZg24f/GULqAAAEABJREFUe8/d8xkJA0EfQp+cTI/PAd36OllAaF8wde89DvPkA/hYcuoY6X6UFHpphjMQdIGeSIeRn+ah0QccGSgf80+M9/2rTidY8+uoa/kpuvDMC1F8Rexb/qb717/5jfJjahdvL3mLvMUW7jGN3Jdd/1JhPxNMf/XV1/rHf/pn/cN/+S/Km+vzFy+04a137HcPKvGH59j11y9f6esE6F//g36Bn8rfdCfY3uAn+1eAN5M246jpgHEasc/Y5EI4C/UZiPt8lWHu8iYY3uEb4yNjl6+w0/l6+dXljS4vrnrQnXLasrb+34gReMdHXedvva+udQNu8Xe3+KsE3rcJuPP7KjdXuoHGt91Qd3d3gx7ueDC97fSW8l18wHaLv94u8h2CifU3XeLjW1nZBxS0WrGupmkz8vZ/0pj1stboYQMd8YXj2DSw10k+9BSN+gGftWBY+IYRvWWsifIIBrVqHXbJQLJ0itykp+VDfrm8sUuoWvcgezxyv6xI5ZrvtE9Df8afD2PqSEWCYWZckI/cfPws0ge+VMN0f6QiONZQQI8u1gUKtNYOepzU9biZ0O+kzWYEoQtGdL3oralaien0TjI1h2uIlBzMR9Vy0Ii8Ou2Y5tQFWthn6gKKLHH+KNCzH8zQRw9N/48G+tb78N6BMhvo/WEkqxUU+0GZ453q3sbJtKyg+IEDBaGVvmBoPVARmoszT2No8IHRaGZqhLet4oZ4H+zwnPK39/S557Ofy5fE4is3JTyhz4Fm2U+NU++R4b7NTl/11KrUWh36pb6eGTttp1DnK/oH9mnbki/WkrbHoKeSUt+qqVyMtcpwT019eEKDNS+t44fXqj5P6lJesZTt+7GXvCVZpj7jdST/qYjcHczH2vs4RR5kbDtzHKADPdYhwTFvCvq7SLa16KH1eyoOZ8TRxGBO46BxGNVwOtV1ZNkPoUcpn9kg1Z3ymXYKHVb/dzJGr+YU3g7yOWARzHK/TwrKdWqlyNd4Yh06jlMvj8g7sZnYbDa93CJva6qDzMUYregP3PPWAE/W2MLXSrb6piJBdzATQMZUiVTpA9/igAdlrvzNV+Ybx4G+VjYi6bflbexMUMiy6bmMkDltJgC2Oz87KmXDsQSXbETYZPQ8G5HbBM3grj/138G6jDMz6Ixcy8Znpxt487Y7G5p8pS8/AHfJW4ZlY8JbAmTJxi78c/picG2rVevXNTqccIxZT752HkzjpKo6oC3UJVNnSeZfzjok24eckHPf9ZA594m6mU+dnzNjFPNWK7XWFnAN7PSf6Tt3/eeNfnR4x8ODW9Z/y1uQWx5G9AcJ1G0JuqPnPWvLmnRItmU/jwPbF/JFA5+ugXz8jpi5q+/x6YN96fFFA4sG9viJ9W+6f338m+7v+lvg2MEZW7/vdtR0sKoGnfOQ9M2br5SvmW+mMw3DqLxFHLCpY/Igfunlq1fKW/Ff/OIXCl6/fkPfc00HPxk7P470BSM+bMAWxy5Xa+p7O92n3Pp7ZN0RbG/zzSwQ+WKfr7HN1wTQeZN9yZvti8uL7pdu+oPkO/VgnGD7kofClxeX/Q14+G/odxsfd7ft673r+Tt84l0vL213uiPIXnGL/b/DJ6Sc+fMQesavLdrhzBHZs44x62JfMHQ0guSxr32IftDBNG16OXuI5Dc8qMjDiPQLz9D7DegXoJOM2XGob9DCJ3Z0v1MP/I++R8qaHgCLg4PkPIP42VyR7zHBR3ZFtX0+G59dTY17ZBgHjdOo3GNnZ/m7+IfYULfJtyjYi4Wv6xP92Zb7vJH9KfTG4ykrXXGs/Jllst6nIHTxt15K9Su7XodIQz4XPNlnAc/aljV8PMyaTdcFth+UJUsnMDfcYyztnA997aVPJ1rytEpP5kV6yGNbHB8B9772QiWrZxUalPyEvO/WWdICP8m/tK08K7Ut+ynAYUmAZtlkZIXYK6XZ9yAniQpgL/S0bFu2JVmdaKHJW6IEyPTyZ1CtHXXaWSTKqSO3kLV8oAdy3xbGnz8KfbQqVTUCotLiyAcNOKkxhhbaMLrV4FkBv21UYa3pgbPgQ/y4jMsQHbQki+7iHJ8CMLNrH4wCWdm0uqBB8lYx74jTG0Bkm3CiI052KY9KQNzbW2MdAP6sL/1aua+vtYLSxhgD62qV8Qvx5h789aCOjQZCccwy/4q+2dxM46Q46GEcCDJ3ymYjG4pbAsRsBmY2SlWtj19Vsund1wBVUp4yz33cbCTyi+lXV5e65q3BDYH0bcAGI2+8tzzV3xJoZtNDh2gFQl/myFxbNkDZwOTtQvpfZwPEONm0bNMXZJOSsfJ2Yh2nS4FsLesfx74BiRPN36eHRpfZwBSyh7qsZS0luR9Sz1DQkpZrHRXOXS+LDuelEV4zhl19U5exCh0VMtiW7XRkbRDWlq8R5u/V79DDEnTf6Ia13bE5y9v+rO3uoJc9m9PDJA+I5QflL4UvGvhcDfCJWz57/fy5o3zp959dA/FpsZPRQ+g1tj6/Wv6rX/+KN93LD6nlAeNq8/fYwvAKW1Y1YKc3PeBJ/o6ANP1vegB7122ubYKiSS96cP6mB9xff/0LAvA3BN1nvW8CpvjLEf+1BEbD0VcV/VerucoaOWOYE+TG7q7I/JE1/ip+K2+9L/Fjqzyx1/m6/OKbbrr9XvkX/3THG+xtxw4/tcWXbTs9rdsqbR2x9zxs3e8PD5TJr7LhNYToiq+qVhrw6fHVodkLHNeKv5umoeto6vsG8mP0OqLbUSO+cMHQ8wP8rbWun5XW6rNEyqSQ0yMyvQ8PeGNPouhD5bP9uA/SluvQceB/h6zu9lFD+j5AnxetMfda/6hLOKiaZf4ta6+uh+h1ZD+Y+yg67CDIDt3wMCNIe/pEV/2eis4YTXmrzcjMTGk+Adknjsj2brXfrfop1+QeeYyfgLwVNR6Ra/EBoXLtwl/cEA6yqA/0WZsXVnpZsjlpSbZ72f5cmnHSN/R9WHiYhvnUoY9MS5/0D9ZOyf/QQLNMZj8ct7hS+SAdZ7a6/LahQO4VtmWvSNWaz7ilJJpPeNb252nmNpv29O1YBpA+leo+2Yf5BAVFOfMsqMWIF23Uc1A2KBk57NRLdujToDEMHTY8+kyk7weg75FM3w7maFVqbqqyqjV143mgrZpy/W33lXBSh+5TPr57jHmQrzgHMZ4pL3QxuQyhBQVlvBRmAlKgFeuwjBdnk81vxqGDqpW6A+DNd4x88q2oC3C6E850bE3TitQzRzPrI9+ob30Ms0aLKq7tnKERcE/wvdOMY9/j7JXADjRZ0zDqBU90z8/O6NeUTcfF2wtdXL5VNh8iTdOoDU98JzBOk9owqJgrsJe1zjjSbDKySckbj7wtyAYlQWY2NAkuo7s982pW91eWVMiw2j+jl5mHA7vtHW8Ibpj/mrcDtx35Gt8dm7q7vim7pR0egtjMuWVdDKkqK3obkW8aJyXgfvniJW9SXumMNynZxJj5QsuNnJFgOWzTv4FBbrTVAS4JTkQTSwTW3K8n9TM8tLujqdKHcZexi26B6BP9z9qh+2zQslnLJi75a9Z0zYOFVUdZy6Kn3B0M4XsZRda27PdDh2QvfIfiF/JFAx+lgX7n5QN1io/quTAZEkA+8gj3io/s8gOwZZ0fjRnOR/hUEbqdQ6ehsYGf2v9vw/+h67LoJXY431D6w+//2H9I7Y9/+nP/e+jb2622vFWO7WTpkktVgxIAjtjoBIV2dRufQPeKt8ixiTv6SEWwOCk2PMF2kB/7fPXq5RJw44ti5zfTqCn+McB2D1XCFQhLLYx1R/xKz4siPmb5W+47fAx+BBlveJt9eXWrq6sbXfJA9G1/k32pa+xz/pvLLht2uj+U5i14fqk8/vEe19135kFq/FRse/qF3vIAOw+KZ96Ez7zd3oP8/feOh67xyUIeEXzP3TeiJe4zI32hl+7LhlGh49A67f6YtZ+BvvbQzajkx3HSOI5q6CGInoMR3Qz0byA0aK24HACd2Oa8HD2XMnLMwVKN+pZr3etSf8Cem3kF0ivu8Vg+8ByG6IRRoIdz2lNaJiWXzD1sy15AYz8yf8+cnjLOAVzh3hK+I4Rkaacl6y7WXq31/cKAvqbNxIOKSZtDwD1RN4JhHLouB/RW/b6yxKEk5FIvpOIxdEwOj5eifcikiEhKm5JO6lP8gk/WwLtvvN83RFf+CcNR/8fMSeP7sh/mP73mz40UnuC59qfrM/eKpzmeq81cwXPtP279IvP9/Et5mdNKvVPglLxEpkMkyzb04fG4yn6XR0qd1Zv6aa35dNoHYQw74wE8TjUcD2itYTRiOALyGI9GYLfUN1U7IAblc8AcdYqPGMPIZyMn6LLrx0tm6A5OcWKVuUEr1l2LjlJvw8AB+/3B5/JotDHYe0AV5ntWz1PutNekm1nOAjnlg/mnE6w4Lcrk0xIS0FWdt/NbttkwlJpLFflSLlG2WpXG1nrgHRpkg9HKWmjRV8D0tVzMYEkHIDWB350S1M44+QiUvpvutDcah5GqWdmQ3LAhyNvZPRuCYt4JZ7QhOI9TGqeJp+ujGrLYCGcmYIF7Ng1bAuAEkLdsLLLpSP6OIDpjpm1Pe3SKJvpcM7uxgAJVyJtjj6TMm77XbICCW4Lt68Omp2/MyB/H5y1JNn1i/siaTcaEw9zgSPNNgfy6eX7lPNjw9LpVQ0eFTktG/gVWtaY2DAvyGTnki3x4JGuPvPvdrJmdxUw5dSLZJdtyQUHvU22poz3XeWZNOzaTO96CZCOWbwbcoudbNnYpR99bAvO89c7X6KPP6CrIEF/wRQN/TQ1wl3PbLufPmneWrMeJysdV75Tf7fUOyw9Ykc/XR4E5I/2ikfsz1R93pPMJ5193lScTf1I2UgYPO2Upp9hh12KXf//73+vXv/m18sb7kgB6i63bz3B2+4g9xCa22FlsamujhmFkYCv+5uIiP1h21QPdLX4itnSD31mC7q/1j//lH/UPv/iFXr1+0x+ojtjnCV8UGx+7viEfn1iOvMyZeTuYgiI3M3Z7xobveRCw05Y30bG/8TM3+Jf+JvsSGa6u9fbtW729eLv8XTe+JmvJ+vJ33Qm4O2V9V/DmAWp/0AxffNQN9TfkQ/M33fn2V6+n7vb6Snc31x23lMN3R1C+R5b4B+HDFJkROeu4f4g8EBSOPFwA06DNNCrrzrfUoqOsved5ML7B7020T+gjdEBP4zhoGJuGoeHnm9Z8tVLhr2wzI8cjelBb983v/YzQdeV9h4+2HO/UZ51BGpl+7a9uNajoVOokRT1Mp+PlHuv90d8MenkdOxc+CAPrG1rTcg+2vvboZxpH9DtpRG8j+ZWmLbzVSrkfbQThWCSZu2jq51Q+BS0pTeQM7wqKHEa3B1D6cnw/DdQndT/onb2cgrVvv8Y55WJBbcs+xfKhKT44Vff1yafOvq+zl7y0UPs5qpMUnhRDPwbhDcIr2aH3oOadOvu+3T5dz18nby/zR1+trXNaVY8bohYAABAASURBVMmnLRS4ZLDUUz62S4Xuqxo0KNlr+0rX8dZyqGUvqKLcmkL7h5vyp9D0ez8yf8A8rj5vHea272Vwb6P9mfnT5xThV++zjGFD68PogS58gl+W1Gky+lGSZWXOVUftoOtqpVZNoWm34QzgF2nGcHdo7v8O1bRYgm8WNhMs55REtZnLnaonSzkewLIXkJFkrann+km9tg58VcjamuII4jwb+QW1yF8WLB3yXrY7jrKZHIHfdnenHZhxTtVKCajjsBv5tOWtdDYke3iLMcZx6pucvDmecORxSosMgxqbJ9OPBSuObsfmK323BMLZzPQ8G4qMuYMGWzZUe7A7QeZK/zn6VhL6Rp27Pt6dsmnJW4a3l3kLf6Fsgi7ZtFwTsGbDtiVYnVkPvdTKmqYBjOiqdUeaDUp+fOfVy5d6+fKFsoauq4buyGTtrTV01xQ6sFHpATh1KQfVmrLOSNdlRT8z8qJV7g3OpgV92e5jNDY4Rha7NwiOrqNsriJvdHPLZi8PD24TfPOgYg2+d9msMv6eIH+Zg+5fji8a+BlpgI+vxK3fqda0lla61oem7hSp+zvDQR/HVVL+Oa4w8p/KHRt1SUD5zR/+oN/89rfKD6pd8EY4dn8/75T7oFVT7OowjOq2NTaWAKdRnmHY3u15433XEbtX1bDhk/Lfiv3iH/L33F/rq6/f6NXrV3rxIl8vn7Q5n3QGNpsJXuz92LC9pTraXazurGOKKY6P2PLQOQ+CV9zir7ovwZ/krfZ3332n775724PurOPi7aU6WNMVuLy6xCdd8qb8mgcGN+Bad92G3/Q33t2eP7Dtt0rdHQH2bXCX8p1uodvtreIv4w+6X+nyzoqsrRU6a/iwoa8v64wfjr/Of/kZumDSOXpY8huFbnhgMU7oGr8VfQStquunDQstxq+uK8mdWpY69CjNlJ8DTe8cR95kaA1ZkCsQcG2o/+GOjBmo/354csGymKxKMmRoTUPuPbDkKY+NPcFAfXsCg1o1VRX9La96MnlApbTsAJ6hVP8dH8s1fagB+W+34DoVZc4G7YCefyRXhH9U9aCY66u+mqzoHu/Ww5XmzqsnU/q8D6edwndafir/kKdPfmBb86ELHvIe2E5I2v8WWEQ4lXHJCz3aSz4kUFKqaNMJbIvjSYTvcVvq1BP9BA4M5FL6wSBGuoekzCNSp49mo840PXvQ3vsfKZx0mCkHvU3+4D96dZ7Q3Puzk+MTwzhL7gc+M75txWgmwI4RbRjgVk09H9pKNjyycuhRMpXBo+pezBpEe2g+5vcOVIfkAw1J3nAnr06tJa202/F+smwT7yEbBr8hc4Lugc3KgONIeQE8JdayIL+CKs/0FRXolaB0z2Yj2BGk7tgMhacHqJtRpu82b6XZPNyxGQhf2arWcPqjEpyPfZM09LrG3Jl/GAdlfttIOytvaY9IYE0A2ecjvwU7kA1GNjydsuG5A5k7batttCyk5sH/zFuJnW6RK28U8nbhgrcJ2fhcsflJXQLXjLVnjTPY43ar3B3ohHwTTjXr3GxGnZ1v2LSd65yN20gbYivINZPcD1WpuBcaDxWyzoJWa9SBahLtMx12PBTYJzieRbKUgQ4wPEG1JjOWae7t8PY+9Nuim6w9a8vDg74hY5136H/LNdryoCLXYd7vlfkCfUlfNPBT0UDu6Q/Iwu3+gGOx849rH7B8QiHjfA4eT5GFfCyk93FiBPXBdDrAB5l/Ogynmu5SYdRyPXfYsgSnf/zjH/W73/1Of/rzn5Xg9Q67vtp0u2RsZ7WGXR41jJPaMGkYRlW3rwO0AWg1tRo08ZD35YuXek2g/ebNa+Wr5efnZ4od30yjzs4m8hN8gwZsfGHzHcFyCpI/QeTf8yBzh92ObY0PCm6RM/Im8M4b77d50w0uefMdfxN6ccEDX3B5DLqvlPV1v0XgvMNe73iYvQe7nt/ycDvYHehpnjpsf/j24cUv7/CLO/Iz+fg9Iz/L0cDD22EcelA4jiNrZb2bU7rkNxvq0dc0jQvvgTZ8TzVrRUvAzZgt9UyQedRTtEOGebWC4jsHfq/7Ieg7bScV4Ql6FePt+WAcwVR7GjLEEZRhyfmTMdMxcwV7Bkw5e5/ocWYPdByQxVZr6GLBQD56GNFHvjkxoOcB/QyUB2jqCz2568mo5THU63RMLAxZMu89jo0/q4w/JO2BIStGCXoH+tul4h5g48gl6NI9FCQ3SdpT+0Rzqp8E945OIR00oCXZKQdSsrahPy6Y6QNzwOEVfi8vXPr0tIwpWUuy7HchvVtnn9bps5KdMdauyS/Qo/lSXmEvPFWlygc7OPLD5R8LDCwxU3WUoSA1K0z5Wcjv/NNJ6veyueefw4HXhiEH1HYfk1MOifJzsOH9HIhkyflH/1ZNrTUNw4CjGjtNOfDhWsCqNdnWaVmPUj7L+wR9ZPDtvNlEB/DMdMrmhKxsA6536FIhQ213Wv1MxclRyFK0NzC4aSjARmVcnTDOdnEY1OMwWjFKWaoMsleCaxGIztpqv7/TdneryGmabasVjMidr7vl63B3vHVNoJcwOsO0hrzhoUM2WDs2Bls2CdHRqzdveAPxNRuiV2roct/X3t0eM6q7oD1j79jo7Ok3k9+zSdvRv298mOsugSbIE/89fCIxlRbkPLNx2SkbnPwdXd58d1mvb3jLkLcGt7RvmW/PumbozMQAhzsM1jQ2TehlRL4xemOjN7FJOducUc+mTyTknsEecCz9kaCqsa5RbRiUzWGjf36cr1zdru9Yz7K2zM049EGlchQHXPQfBzXmNjq0WQ8H0vX+mTO6iA6Wtd30BwwJxKOPbd+cZexZc26qTPG3xZfZv2jggQZi257ECVc2vyv4cJ20fCjLh4XPlJ6ESP2T9Jn0fWM/3+Yuy/NTmqaOiEZ+PVJcsdZ9Hl1H+Vz6+bM+6BlbRkW+mZOvY3/z+9/rt998Q9D9F13xYHR50y1sslSODRzwsSOB45nOzl/obPOCoHlz8L3YSWzkgG1usbH4tgSSL+F79eqFXr1+QfD9Uvm20gsenJ4TcE8bxgqmQW1oqoN9tS0OJFsOu2QQ8xlbfbvdEzDvdHe77bjGj/Tg+upaFxeX/S33WwLsBOI3eWPd269YU361/LLTm3xNPA9HCdjvDnQH3fGgdAvuCMRvKd/RvuNh9tyx1Uxgvcf37fGFsfvBHsHmAG+5x5/MIPIPrdDNoIG1jeOAriZtsu5p7PUjOprw/Qm0h7HBN/CAfFJDjw1/NXRa1AdpDwbag0UnkvUwnd5TaaGMQ5xPkWqQuj2+vK+HNWVv0MvUzQE8OcJ3BPViLLHWwxFyQHYcAGMyAz2HLjN8e/V7az/PfUgkVaCco0MKttW49lmlizw6iV5G9BNEb9HfZrPhfgwmbaJT9D2i50bwXfSzGYFDD5Jl14MaydI70INk2vtwlj5MDc/ngY4cn9fX9iKcnk6oNlrueJrjb1tL4J2bYsFydyz53IiraFmEWGdosNa/n9IhnTruOaOv+9KSS91j6FE/fTBZj8d4XD4dIm33ZZM9BUWdlh/mH/YN78fCsn3CnPxDPGg+4ZSs59v0KC28Ti2n+34UUneEH4wZvlNIS/tSR14kS7ZB/YhgfFUmkmTpQV7UWOpnP3kW8snSA+hhyn38HE453QdJjXPqH+Tn7G3qj+ydmxPdOMh8zHHPaVtVpYZTGzDCQRxZgqqGcQ7SngBrndNrRodk6An4ZOMIZt747juNQ8Cf9jXBeTzSRcz/sOJY6g9qLf7BU9VwlE2RqwfcyDwEyDziHLqT2OAswMimpfOxpmqWSwpdBlyuxsxb7v2eDQBSGYcyE6be3t2of3Xu4q0S0O7ZHAjHJRxawVNVfT03/St4VwTAWxz8qPzAzX/9r/+3/ut//a96TQAeXcau7emb2WRzuC9sDdb3BNZxztlw3LEpuWNDErpls7IjyNyzIZm7c+7dtPTGlTLmHTzhXd4M3yl9ez/4+5zIC+eh40zfOXc2urMGHOjQSsV6RvSzwameobMNaFzvrHVGJ/16Mc7+AMFf8LdG8N0GVWsLqkkurvWsLTLvkCFrn5WE1LZcpeI6NPq0gb6UbQvBlBT+6CHIOvI33je3h4cJ6KYH3+hnx/XYs7HZo4P0CdL/Pze+rP6noIHc788h9/naFlnz+QqWz+jaEprWIPlTpC7gM5PBHiD14Q39PljH/sQxmHrt+Zi+byS69eaV9sJnnTLC5+CzJnvQ6X5WbB+2Kd88+uab3+vXv/mN/vCHPylvjLfYq9jEPQa1YTeH+KZh0pSHnQds+m+FnBFETtjnEQoS9IANgVD+F4rXr17pJYF3/jToxYtzvXhxpvOzjbrtxoYP3TaXWpUK2+qyOgz1KjZBGkJHnrsedG/7A9trguoE15e81Y7MF9Bvv3tL4P2dLnirfY2/C64IvK/7nzRd6eYmuO4PR7vNJriOnb7Fbqech8N3+NOUgy0B+A5bvsd37dHVHh+3Ix/e2PXQPf7j+JnA78QXNdYxjaOC+PUxefQyseZxHNDXoJ6nPIyNctNIfsTPtFUn8TtgoJw+QfKtlWyjHJSCzzvO3fNUH4+0Hwv3GWSc8Xd7sMt1PgVr63W0pT2Ivwp/1pVBMipD9GIotwi7EKSgIeV7MSLj+5DR6AeZ6bTv4IyfXGu58soIYr2t62JAT7kPN8rD99xnQb6yf7yvNpOGcVBxDYp+tmXmCNZxKapX9tPSslQk/xR0n3ozJ8bVBwCXfPLvfpAP5xyWnD4wh55rT/8nwGW6r+3j3xd/Krk6FSQ3x8Mb67R1ySe42LOYLC5Yao1uCoS+iyqMzgO43zStLfX2u33s1GXMj0X4Pwwd04d57ed4IndjDZ+COuqnYegbH7J6oJOMGZ7Q9mBsO3Uld9rUWspN9UT/x3WtSjYoq8CAkVv6ZwzqHdpU1WSXQu+RcskO0n8pF3rJWNWqy9I6beSfwmOepdz7V8Z8FzZ6720lQ23J/KsqVTUQ+jxalVrV4ujobNO7lXxA5C7aW1Xna/WItupz2PQDDKSOYz3tfhqm/gFkfXSClUNmzfcytm5kY2gHnNY4jkrw2lpTUKtM9Mk8Zj6bsymBPWRF/7xyiqNZHU73LjgE27INN4ByltFL2dQXCPVi1+HKYVt9/ta6LF2e9CnKQe7zg8xx0HEk4zho4B4MGjRzdDA0wyFJrBAS5++/m7RlM3DN0/trNhR3bCIS3K2Y8YhZS5DNxQ0bkeTz92X/1z//s/7lX/6H/tt/++8E3a8lxr+92xKIMjY6WBaSDPPF6IE45G2cNBuN6GfHJmTZeMRZLnwJzLNByjxKQmjbsq3I04NvgtEE3bdsaEK3rGG7jtudLjJkpcwpS1l/6/oqNndNwwidBuXtwYZN3DiOXc+2w05PHVOGELWrPhv6rtYW/rKSZuZcdMYaqIgNh8i2KvPSZ+1HpRaIBD8TdL2wYelr483/DRu96Po23wZAp1v0FJ6Up7uPAAAQAElEQVSZzczMNaHjl+OnooEvcjyrgXz6lY9I8JjLtAbP1T/V9pj3Z1pm5d3GLFZqsZQ/q6Ucrmds0ndv3/a33L/jbfdfvv1u+Xp57BV2aubit/iojqZhGHmbeKazs3MC542maaNhnNSob+PQ8xMB99n5uV68fKGXL19CX+rli5dKEJ7AaLMZNREYjdNIv6bWqsMlFQ85C5tc5DG9WqHYWGxn7Og2vgObekPQnb9Hz5vtCwLuCwLtt5cXSrn/bgiBdt7aX1J/dXWpG8rp03+Pg77xlbfY6gTXQcYN7nrQfavQLUH3lvl28U/oZJ1/S3mpu+vf1Ep+xwPp3BS2+3pGdJI1Zq3BZjMpGFn3iL9agu5BQx4o4+fHccC3DWrkhyNK4yHfDnoq9LPccbPepVRFiJDngC7Tcw+ND5/Ra/z1Dv+7B/d0q5Rn+KL/DNf7WQTZ8xHzOl8aw7TicXmtfx/NXLSna6B1bGjWX9EFuosON7nPDg9+ztgDLPocFd2Ft1WpQG4iLomceypAfttUA5nZvhzRdWzZKVIX/K2002/zXJ6OD0kSplVSLq76hbV6VqfJp4Vn8qc8yT/GM92+Z3VkPcXTw0WWp1u+T+067zrGWn5I35077ekTGkhWqG0lHUiyYKmTQgNyEJ+UqZEop59trekku1ZB79sp0ItzGMHSYtmAO8lPwUdrINMOcwbQkcrSE/ChrlP7nkVJKYNk3wf6dS6oDuOt1I/KS73uk8muIHt/pPK+9HE5M9uHsYzlheScLCgXBnc4YsQ4J/iuVmrVlHYbRgz48e1xino+xeHEMcVBxR+k/Dw3LgKm8KwIb6YwK2uFHK2pHVGqZsqFzE2RNTJP46BpGjRCB3iDxj3hEmuQQlMuxrMz5157guBsDu7YROzYJOx5G75nY7DHie5p2xEQ3vI0/5bgfMbJTjx1/4d/+C/6H//jX/T//D//r/KjN/maXv4mLsFiHG83czkBlhWt4XtxsWzGMt6OTUgC7H0CVsZMny3zBHkzviO/Q4boQiRERQsGkXlW+Ppbbx4U3B6C0wSt28h8GDN990yea5C8WHC1UtBa0zgM2rCWFeMwoiMzgWA1+ZLRk9CfqC7yA33StzU2OB1NssWylHn2zN3nEh2oN9Q2Q5RaNTX6FNS2RJuI0BGRvlnTTvlqZtYTfd8QfN9yTYK7/oBhq6yv64d1LvPo2ZT2YGVIPljLX+jflwZ+qqvBBGjFT1fGSPjx0n0a9xPjHj7+BxPwBMNPpyprXdGliu0CCbYuLi77j6j9+te/0Z//9GflrfBdbDs2nUN2U9UAmuzSOE7KG+/xNODG7g7425G2BNwJsuNT3rx63X3LKwLwBN1nBEoTfMFAsNmq1KpU2GfEUeUkKaoVKbZuh2Hegx3CxGfkf4u4wV/cYFevCZ4ve8B91d9uf/f24v5N99V1f2t/yfqCK/iu8X9Z31UPwK/7Wm+ur/qPqMV/xndu8Uex1aFbbHbqdvGn8aPQ+LQdtjv+bXvyd+CRbYZH+I+sJ/68WqmB+JxpGhSMff3ocBqVYDzlAZ8UOo4D+4CmAd10v0/f1ppcJdsApfRPItRgzSd7RK70sdAz0WMgHFXoHl1mDdkLJH+K6PlYhn8fwL9nroy89GcfQIGmDNl9X/jS9iF0gY4nBjnml0xq1jHiyG33+6PQRfS04b6bpon7cOzfJJhGdDmO6GxE1025h+iino6ZXro/RXfBfY3Uy/2kHyVl6BVMYFv2hyHB05HcDwORDBg253uk8hT3LX+TXOXB7YpIENlC3wdnVSeKVcr6+GQzgld+y/50rL0/hTLNg7kk61PS2n/tY1v2p6Dgr96dblC/g9Tbhu8UdShX57d9pPbDvO0Drw50KVe5f8hFguXJNnvhtd9Dqxhngcmbce2S/Uwf2gu+wLYKuKDVVO+gJBVjHSDLZi43FdS2xKE19TIVj2lvN6zg0M8HKll6H9KsJdmWfY9ea8n8k0rPYabPCpG3DfkIyDocSqJEkXMOxoiB7og+W6m1Jtsy+vShg8msSNVj4FYeVC2OgKqZjrrHTL634ZS6BwoL3ih1cRqpsw2XZOSJLCuKcpk2S1XGcRRON2jkB+QutVphNUuwaeA0jQNOp1G2Zp6yzzj7/boZIODdEmTfsTG5g27ZSCy4Q45ZL87P9H/90z/qf/y//6/+23/9bzrfnOvq4kp/+sOfdPHdpfbbPXxegHxaU1+XtM9cOOIdm4x9x157ZIgjz4alg43Rjs3bFqR+pu8yorrMsaU75Lzh7fvV1ZXyN+nBLeXU9YD1Zssbh50yRjaCt4y1zzhuyqZmisMdJvQw6QxnnK+ZbagbqqHPUoMO44iDnjRmYzOMXa9x3kE7PDlvtDXuEbFi9nfac9qzPqaipmQHTYZWNVVbYDdJljqUS937bu92umX9N9d3umFjeE3wfX192/PRzZZ1RyeZI9AzKTpbbquZsRc8w/ql+osGPkkD3E3Heyr32SN8/Fixh8HjHqlb8bjtRyifrmcd/vGaPqa89l3pTCbLgPxsj6whwncaew5iR2OLvnv7nX7/h9/rd7/9nf74xz/pkjfDCWwXuz7LLrlWNA3TGcHiuUbsbWsjbYNiE1uVBuzrOW/BX714pTev3+gXX32lr7/+mvxr3na/0AveSL4g8E7w3QNMbGmroj+Q+7Pw2DuLZPzaHJvqxaZij2+wqdfY0yvs6eXltS4urpWHxbGtV1c3ekvQ/S1v60MvCbLzQGH5IbVLXeJj8uOdCb6vePN9lTJrjc+5IQiP39ky/mqbZ3zpzJzC1yEFsnGHUe71PEzegxnf18tQnDBs8Zsz6zH+pqGPUmtB8k1Z89j90aBpGjs204T/Gmkb4R8Uv9bwL9FleAd8U6Ej1KEAzfQjecvkA0g/UFgU2PP3p9z3qd4jfwdrC836ch90rG04vdRnpD1D9DZ00H8DBZ4E5cG++8hZvb3n+/IFi3odfWYmDfZURoaAIRV6D/rBl3Nv45QVmbUVi8zDh+hhQl95ux3E1+ceCp0O+puiV3QV3bnoTV8ORlsOe617DxX3OfPa0I/h/ySeJ8YUsnwM+jysA6ofCLaVsWxDnpCt16fte0LW90mVG2jFxwzk0wl934P1ULivSPkhrJQla0mhVuqew8L39Dl93m0xVU+Bap3Wp7xgHSd0RVrW/CkVYyxla6HU+GPhB33oRTl1ASUv4Ew950P5fh4f60V6WL+2rRQGLXlBn4Kd9oDWY75UfLgDe2kTKeUYyQ7qOy14kwemjx3+j0D6gVaF8R5O0FTVKBe0ZN9Tm3GZo1IX9LxV1D8FM3YV7St6n/sxM054nsLaFhqsclSdyEPeRqZnIFl6AH1copsP/Tp9NH6rUkNHZl2hkS9ytWJtJRX1thnBfT7bcq+TbD1I9w6CT3+cUtA5whj0As4krmPhiR8h1+uWVimc5tzlwLG2A1K2aTkg5daQ/4imSluFR4rscUZDgsY29LbMtSfw3cehggS0CfzuCLqzocgGa8dGgSH6V/3+6Z/+Sf/yL/+if/rHf9Qdm43f8KbjP/7jP/THP/yxB4xVzF9NrRXzFbTJ6axljX196CFzZqMSxxrsmDvlG4Ln03lTH2eefkYHDMMxE6zv+puGvI14+/atLoKLC6WcjVM2Sjdssm6RMYisy6Zwr6rGxmWjTf+a2Ubn5+fL5u7Fuc5Sh0Meh1ELBq3OOzTIhiZo0WMcNtSsW6Q9m4asJ6Aou2SbrFXwNOZu0X2lvtQTu/PcK3s2IXmjHT3c8rZk/UrjLQ9BgmUNd9rlIQIbkugm6GM8cZpRWsZd8QTLl6ovGvgbaWD5TEgr1SGt5ZUeqj+ZfOnwQ2ug2xFsSv6059vvvtWvf/Nr/ccvf6k///kv2P7b/pAz9gjz3m3dgA0t7J1dauQ3mzON06SqQXZsX66xZGzhRPATO/zqFYH3m9d6Q+D91Zs3hx9SO9c5djlfBz47m7RhjPA3/GB5GUOP06wexCXQu8UHXK9Bd95kJ7AmcL7ggfFVD8IveNP9Vgm0r2m/Shu4TDvlG4LrXs/b7TwI7WXqQm/wV/GR2+1il2d8adYfsQLUpcWZI1AvHAQNE+XwZI/RqlRgxJ8EDdr9NL6lDaU1P46DhoD2hYcy+fj1ak3VmpJv6Uc+YwbKRCu0plWmeIqIuZbX9oX26468e3zOEZTjl4M9+b5GaHj3+PI9DxR6nrrcE/Fpd/2h8R7ffYLTMZNHf8c5Ugbp/7gu5RlfG3QpLeVeyFqDAZ2Mw4ifn7pPX/36NFE3cg/xEGeCTuOo3EetSq0KNbkPJ61Un5A+p88nDH9g/evMcpjsZ0yKzxd3NSt4+r6m4fRArScfEEqyrdxM9nJj2JZtSZapS9uClANaaLet1IfneYT/aUhP19vP1dPDK8hIghW4g5IkS8C27KznMSzJsoOlLWv4OKTPgnt+q2qps++pZOkRbMvOnKFB8qX7sZJ/WB/+x+335YU35fAtSN2CyJW20LQt+cxR3Qi0qvu5ka2AvfS1P0yX9ekkpc/jNbXjHK2aWisQ+n50445hb6Dawlt137faUpf296EafU76nfLGeD5G2gv+wM56zPoCyHpQtC37XcTJ2T6u2baUA2pbdiljt2qddvkOTqy1plZLu8sKn00fSTb0BPpAmnFIK+K0KEJiIE46WuKQmdO2bPc5uxyRBVSrY33Bd9826Jg/yJr28C/1Sz8dUmSJg+ubCIK+G4K9dVMR2eK4/vmf/0n//b//d71hQ5S2X//61/rf//7v+v03v+8/ctZaKder4fQawWXyK7KG2MG4+My1x2luCSAzX+Y9Req2OOkE5zOOtztZOqevSEv/mTm3/et+2TBdsFF6S+B9cZEN1Ftdsbm65O3Ezc218mNlGTOOv4/Lglpr3SFns5evMWbD9/r1a+VvCrPWfI1vwCmvyJpGysFw2PhkbRknay10n6s3EzzvQWQMFsOvfo1sq633UjUVZRrUEzKFf896twe9XLOpu2aDd8u1uGXzeAvdopdVV+FNPnrqY3w5fdHAFw38tDTw9yKNl4XssW3ffvutfvWrX3f86U9/0jU2drFBxqY1tRo0DJP6G1jsXBtGAqANdYPMv9g5HZKxmxN2NV8xf/HyZf9q+WveeL/BFscun78463Y6NnlzCJZid6s12V5HOebn+Als6L7b0z0PA7aK7d/i00LzMPM6dpWAOm+uL/AZb7/7rj+wveFB7RX2Njb3JpR1XRNsX+Jb4kt6PX1vAmzxLTb53h7v8d+A+cnk6KZ/phxEUMs6HAdq2e56WfzK2PMN/5k1BuMwKhjQ0cozpj3lUJD69GnoJPuyaqVCr3b1eXJiJq1IWaTur7qeyEGpWuRG5uSDXKug65MKODlzwJ98kE6hR9C2zzU4QfxU0B8s8yB/+cbbXuHL+DP7gZl+85GiNe61mTpm63zpH6TPStMO57I21lutdR1GJ3mw/oKH6udn5/0eo9567QAAEABJREFU6vdP7iEe3IwE3QO+uKqp++FMYsn2O9CX9LPUwMkb7/5Z5LbOrZLb9H49TpaqfI2yg3Kvg54e3BfcGEtN8kvu9JxeC55qT91zOB0l+fCFrnhcXusXmjmX3HPn9D/FU3yn7ck/xfP+usix4pRzrXPXX8Z+CksPL+TJ8/va0uG03X0uaaHLfMkvSH1gpyxSaMkYA2NEpKVMBdnqoCa1HwfrmLqBwoiFLpWWvaLIn+BgtI0Mz0EnbUswi7HXCWhP/QIrxm3FcczDPDrQY70XWWTkS9tTWHkEjyXBe4SsmfIRKb+D5bNIR4m2wBlznQsD7sZ6oJW6tuSd/BGWDbQio+g+8Xm+1/dhPuriqFam9FT6U7/kKc2WUqeClGx3cKJMvqxqTQ3H0aCFbO51JSNbgdTHsbSG3NVUps8pwgMsUr8vFicYh5bNxPZuqzjJOLmM8xVvIP75n/9vvX71Wt99+1b/8e//0fHHP/yhB7bFHAObhL7Zak2hQavMD1ySdZ9Y74yTzYYtb1CyKerzJrDsDnuHmvZKIDunzFP0GUccefomIDJTnzcNt2yCsim6vLjkrcWl3kK/IwC/6pura96M3ypjz/BHhBXZpOS/E8um7uz8jKD7FRu/l9AXytfRssHpyEMEUK2pgTHrZMOT/DAOvS5jRce5yjOyrXLuWWOsfdY+o3+jh2pN1RbYSMOBOthcwHnoG3n7ZpG1ZaOXbwHc8Namv/XO25W8GQhYU+bKnPfK/c+Vs57/R9P3UsbzI6flew39n7CzWfMKsp905BPyGBkg44V+Dr5P32W+xxKdlmMLFq4ll7aU85EP/f6I/B8H9Q/CyquPSqu8K40ti63Nr5d/87vf61v8wO3NFru1rM/Y+oZdHKdJE4FNi52ETtNGCYTs5R2UvciR8jSOysPPVy9e4FuWt91ffbU8AD3HJscOb842StCUMYo5bCP/rJw7smGmJlLM8REHG5pvON0SHIcuD1133Q/Ett7e3SrfinqLn8ivmV9jW68JtOMzrgnAbwiu81XyBN15qJs33gnaY4dvscnxj/GVsb1B8lsemIbu9lve6sZ/ISOydBlFnkx8RDV3n9HwAd1H4seH6A0sdY320kB9A6HR0zhN6JVAHJ2lLhjHQfE99/2auo66dkRiUs5rcSa/gmykOkBCdeQPFLk51JHanqEnNL7mARhoLece2cO/Z7Ad/imIj085mPFXM23J59sI++N4Yq74v1AAzxzfCfb97Tmjkp/h32cMaHSdPB1VLLOh16GVRvSY++WM+2aKzkDuo+THrs9So0NxH3GoJ/p3+lkn9JJ7MGDtnztE78pQjylaQSE0sOasldwnTfGp/B81+KqvldIpyz8FVettl+yng7Gz9s9Fccsof/MwZyAkS/kpZdDcBe0UhqJk8FBiU7TsFRRPDqp7W1Xa66RF1IvkZ2GnjebjYfrcQ7rP29anpLDblr1Asp5Oln2Kp7merk0/0f8eOiSGPKkP37s4sB74vBY/mdpmjAVSqEg+AEKdgG3ZQUGD5IEsATt1QD7+q2qqGp5Bk13yAzBSn4MxnLzuE/fYnJtSNBxBfwG/O5aOPCZnifMKky/mPYUp27Q8QMZeINqDha907Fu05/59EvDRvuihqR30YegDMPY6rvwwEO9lUXeA4D1FEWS1AYc2jGoY6jY29QCLfAFXsWx32FYBSoyWs44pBiOFOItgMZqp7Yrv/JgDBUdjG0NBiwBcVEdO5hObFio4aLJcVnTQWlNHNdnUg2q11CFrfr1zwjlPOOuRctcxYw1uGhpgLQwlK2mxTHscHJZexVhxVl999bX+4Rf/oM240dvvLvR/fvlL/er//Ep/+vOf+uZlRqjG/KebiGwkUi7qnXsMpq6DTAOSpxvrQx+07Q8Qc2Zey3C5n7Mj2LOp2SNXJKQh4slFexVjSLcEo9k0veUNxkXAW4q+YeLNxR0bpfQ3Ezbkyd9xN1dfX2TMGjdnCbxfEHi/0ouX5zrbTOr6QoKyO69FKsut1NBdUK1xbywo6rPUyLhjPTs2DLv8121Yf1ZJZw76934Dn+HWlPtJVWJQ2WZdXG/ugf1uVjYtd9kQspZsArMZvKF8m/97lgcj68bjOLbozrzRLdl+2O7j2u7l507p8z481+9vXW9ZOZ6Fvmdi+GfH/oBOv+fMf6fdTxX6sUvkg9s/5U/RjHE65qfk176hn4581k+xR8YV/bN0GLJLHbH47GNIJO4b25CH0Cclw30Pu+RPgmV/BCIzM+XPW7777q3+7X//u37722/09u2VdtusrDFOUzX8ZXwMQc6UQPuAaXPG2+4Je9ntHRRe7F1sYAKjvNV+9fKV8nfdX7/5Sl999YYHny8Jxs/UA26Cp81m1IgPK/oxGdIcDgy6ea3lXsQKYvviI7Y8vL3B5l9j+2MvgyuC6fiH69hPkLb4hyt4bnkbHlzntzTguybovszfcQdpp5xg+4bA/Jb8Dtvbv07Nw+DM1dtub7S2Lw+R77TjzW58PhZdkdG2BnzwhI42IDQYh6xvwYAOh3FgvSkP6A7EF638hze2vd80agRD+PEn0Wm14hYribl0TIsEe4XiI6jPlZtPyntu5JR3+1nBlqB5y/rix/bk99EtAW8o3e8P6rPGjMoVwFXPHTMce8bqoDBn/IA5aQr7ATPdF/T6nDr/Whe6h2evPfPnc7XS5MNe3BcDeh3RwYT+cl/1h+kT9xB624zx5eiU9vCMralxXxeImlxSqD4rISz34WExnzUCZoODdT5zZvE5joDtk+dByt7tk2luXPTETaVT2EZnPsqR3JM48Nnu/PZDehzgiUzXCLqdPxNc1oy6LHkOSfEzgMzP9PKhfqUp3ufTL+i1VCe/InV/K6wynNKHsiCsPgXp/Rx/2j4ei0zWQtUp507t1AfU9Hzoc3BvsE3fd5EPf1WptQVF/jFaDEXHAF8DC29rD2lV09Mo6oOGDHXIl5y5bFXHWk+5Vqx18PozwRx+D6o1VWtaeapRhn9dR6/3ojeEl5HNLlXngYb/EWxLeojTkkg2NU8g82XsBGTdoWHIexA5YriTBy3zIUc+yssQlg0EoAzfD9udPnvCGGSMY3sv3PehGWM7d4ezOpsjL2MXMrRqCqqVIrupq9S1UncyyDvhfEZoXwf14QmGoWkcc0+hR/rZVkF7cM4YcV5f8ab7F7/4BXxT/9Xaf2fj9etf/Vp//suf2WjcdNksyTZ9i43FqA2brrxJbozRahlbYcr6ApEo25ZtLfNVfxAQmQdkba3JWlLWvsPp7tgIRCeipVjHOIxsTCbmHHjDsO/yvGVzmL/5zsYqm6rglrce6Zsn53GQhUy2GcXI7N4/P7ZydnaubASDMwLxEUdd6EMnqfdyKfNnnMjZkKPT1mQXDm6+v27ZtCB7NizL0hmhSlVN1ZoaG9YGNfOkb6YKb18zDxvyNfm8dQlu2BTesGm8Yz15G76lPXxMxrHMmf5f8EUD/7k0YJb7uaDrj3AQY/wIo/4thnS3LXmY+Zvf/Fb5f7q//fa7/vVtybKxZdiv7luwlwO2MBhH7DIYU46No62BpW1QvkL+8uVL3nK/1Js3r/TV12/09ddfEYC/IujeaNqM/eHnFN/FGNVtZsmSbB+gnmJXF7+AdSfYS+Cbr5FfEyTHZl5eXunb775THhxcvL3Q5eWVLk8eZsY/JPDudA3YCbhv6B9bG98Re5v8lqB+LSe4TyAevsyT/pl75UnAmuDQSGnsexuiq9KA38264mPuHy5kzZOmiWB6nLTZrNhoEx3gE0cwRIfjgD8G5OM78gA9tFpT9IRy9G6KFKkNXdD1RlV0h/fo1znyxqck6A7WNdAIJwfM4TmiV9GbweK3jvUHPpo5lvlwjORPj9xbSzn9Mu+e65f8Uwhn6kMD28q6R/QwoZsgeoteg1Vf4YnewnfUFfeTjVwc+j7p+/b/PnN/St/I+Tn4lDl+YryVm4X7kHuXu/Pdu+8dcW3z2XGvt93ztikHkJPDNu0CoZYU6JhsyzZld2rfU8n6WyXEkO0nsEhkp00YEgMMFh+UGJUPwfazY+qjk+F0Hyfz2SWDNV8Y0QWRK3xLe3geo/PR1w6flbIdmr7VDUcMw4KB8vvQ6P88Wst496i6z6dtLYceEWPdUYwdPD1++p8i/U/Lz+Yjw0ciY3as8rRSq+py2ehPkiW567/Uwndob7WUW5WqsQb6VuezFkp93cPkbct+BCW592nVcJI4OIz6EojjFDHyA46vZTNBu20l2ZaZz7aqlnls6g7Qo4SrWuwBhmGxD7ENYaIldQRrqd9Dgzj7UFqF0LJIjF3M2VhvK9ZcpZY8qKIMXRzOqAln3h3ROCprSbBrL/ypD390UhmDjUFrpYmn62fglqf53/zud/o//+eX+uab3/VNy46AEglU8BsZhCzpn01CAtdgQ/CauVKfdpmNEfYv6zKFDvpljMg5RDb02x0k1DZP35cn3ev6qWKNxRpYH3Nn/GqlIp9xtwSjCVYTeGdDtGyMrvuP/+Qrhwngw5dxFvh4jSc2OBvWm78JO3/xQsm31vQ4FevNfGk7Ap0NIPUssV/bfd7Q5/qhq37tKGcs213+yJ4+oRnHthTk+oP+xpyN3i2bwXyNPpvF5G/vbtn4brXd3fUHH/3O6Sd9SV808EUDXzTwyRqw74OgpTO2iEz8zcXlhX7zm9/oV7/+tb79y7fdlsaexc7FFjbsXrffA76lY9IQio8MbSf5aRoJrM/06tUScOd3Nb5687q/6U7d5mziLe6A7W1QMA6qVqoqTKNlbK8NjWzYPMxkt7UztjU+6Za317H93U5iNxOAf/fdt7yhf6v8Cvt3CcDffqfOA2/4V96j3+ABZ+riS/KwduVJ8L3DHufPm7bQO8Zfg/s7bHKv5y13fFXkmREuQFRlDbHz8bUDvm1gXRve5ucBdfxNAsXkpzy0Tj2+84wHwRvy8cNTfGNrSuCYcQZ03jIOaOSrVfeLdmW6B8g1DNbKyNSRIDdAzlzLtOe6BjP1ofv9TnvaO/9KwxhQRvnJ0Z2L0XPLKfxL7tEZNo7ebeUJPUXmW7Bn7v2jsdN7GTM+M/qMn+5AV2foLfnoa5xGdV1HR62p0FEd7iOZMQLIl+PvUwP1Qy0Le6NTSOudExqop/D0DKfTPMWfybGuZaXfV+yMc4qMd1q+z9sWxxHh/Bg87rOWpWW8wmEEdslOnbWWYwzusdSn7cMoxriH3R6U+5ipC2pQq7S3R3Tt3+gbrOUP0Pa4PX2BT3CYrz6XMpZd8hPQUYeRo6nP4ZKAA5k8UNJKk7/Hs7VpsFVcs9aaYrxj4BeHNyg09VUl+wD58K8kcg+RkqVer2dTdz44vJlgLfnF8e3VKRuLPUjgGOyPo1hGzsgSp5yAumy1qiPipMdx4Cn54ogi+4CzbkXfA++YcivZVoG0l6VsXP7w+9/rt7/9LW+8/9T/XhpP2Mde5ir4gayRjVY2D5Rd9TEAABAASURBVPl/WLsDJJAtxjx42c6nQzrdCIj5WtUyZmsq8qmLi40ust7oowP9ZIhqTY35ir6BbbkscWwJvq/ZPOXv8m5u7tgoLlj/zm/fx4ARZttqVWzyJjZ7kyJ3Hja8wIGfg5ENj0ukLk2nS0+JbqpmtYbswwANmioNUl/2ns3Jnuu578F3KoFKrgb/CO8IpV+Nytc1jUwCe2RMnx10t93zNv+2X4tr3sQsuOp1d2we1783jH70JX3RwM9GA/7ZSPq5gsZq8HH+3O5/pX4JurHI+BfMVZ8ztmSH3cq3h/J/dPc33QSwtwSYeSAIt/JWv1o7+ENsGPa4UW5Vig3sSDnAPiYYysPYl69e6fXrV3oFXvO2+w2Bd/6v7rPNyAPiprOpQQf8bmMcaTHrc1dj2SotKTIuED5SPIw82Mib227z89+GfXdxqbcXV/3/6X7L2+7+p0i8Ab858Nze3mFHbxYcbGse2OYhbb5O3m0rNnZPADqjn9QFCbITeAdbgvDwBTt8z4zeYrvDF8EQWY1TteprmvCL8TEbAsPNZsLnbJTy2MujNrRveAC82UzoYQQD/mnUOA69f8NXD8OoAZ0O5Fs19FTox0pazsnNnEAO/MjMxQ32rCMPB/aRc79Xysn36wrPPryiE737QV36rTXJ79e6TiWGXAATVeronQ/SUJ9ir2fzkjF6nvqZG2nulHHIzJl/lQ2/2cvIY7uv816Po7qOut6iwzP0eKYNDy9G/HYe4I/oqbWm6ChwIU8/OOlTUvhPQd8UId/7+NA4rJuLq89G76j/dKk+d8X2/RVJ1rbsU+ikfJ8npyRYIT4A8jM4bLMmgVBLCvTJybbsFTrJn9al/h7FhzKwS7b1qclOn2DpafswjqlYQNWhjipZdrDmQz8RGC0dYLraPowZWhJrCQxd0CiClKtkh+8UqVuReoZw4Ie8cirvkXJcIuNqRcrBWn4PNW2G9wHMHFrgtB8gpQ4jHcI1sy3TttT70GDlX+po1pOJBhuuAO7OY8l2BycVOmpsKAYM+DgOaji7aqWgtaaqBluBlSZfkix1aEkUGfa0ptfjZxYn1R3PrDi0FXFO+zigMMENy9JOXdo6lFohh9WqNABLKiZrLhx+YFUBlyJvNcu9nLpAqir6N9mWOFCi7m5u9JbNVt5yXL59S9B9TfW+jx0Wz2E17KU4uATdL85fsJE404DORMoGJBs4232OcNOBgxwy2FAzrA5grdkU7NjMZO3rGmfWGQeczczM+jN30Z9uHAzAObxL3z2bsC2bL8Cm6Y7N0N1up07vtsqbkTmfGVWXo5Ahepu4xuebM+XBQYLuHoTzFH1gc3OQDn4WnV0G8jClbKtaqbWmBl9QVZKQiTlm2BFXwcyGYk+d+rxNVdxP6KnaSP9B5SaDpS8z0jdTLWPMylcb8/Ypv9ieByI3+ZtD3rrkTU3fELPO6EBf0hcN/OQ14IOEKz0U/45IPuodP+k1WfYaeGNwDnbtjgA7v1j+r//zX/XLX/5Sf/n2W91iS+Ob5vCzJmPnqpoaNiwYhkENOxi61KetaSAImggmz87Plf894tXLl/2/CXv16oVe8+b75Qt8xmbUNDWCpqEHmkMrlaVCHqTTitQxvWJQZ4KyHQ8lEyRf86D1kgA7/z1YHrh+992FggTfV7S9JQC/IOC+IrhO0H1N4B264EaXF/kK+qWu8Xm3rD3rX99wx27HSc8Y8WDPW+20Bfl77xnfkt8Q6T6LfHiE4Y7Mkbdxaq00DKVxHFhj1jpCJ53jX842E2u/r5+mEb4Gf1PDpwz0GaHjNGogPzBOY7xiXKEZ27IrWdmGAvQWvxF/MPf8jMr2+L4dos3q9TB0uqcMzz76jPzITlFJsPRsvzNYf/fJ0Kyx3ws09DFC00GZ27LdS/00J88cGUzJc1WpS3HuFE3NRiYtYEaGo6AusygX62use0APm2lUfnjvRX6LJT/AxwPyTR5UoMuJ+2wcBi1AX+QLXdlWn1qHRDE527I/FgXvKZ7qJ3hWPNX+GXX6jD4na6K7/jOm+pRFo6/ObvtApSW7lPUl/RU1EJ27699eqSgnb0mWvSD5gKKqivqStLTZz1E4LFI/daMj+jyEPiFlnOATujzL2k3fs61/nYasZUVmXPKoU11NywmzrEMyNQAGO/qn2oFlW5yOsPKPotRzdsoLKnmwXsfQ1pqyoRjYZAzkWzXZfgAKHA/r7KWs0xTVgrljcUhxaIsjW8q5GeLQ6M6YdPYCXJTya2wzzpHuOlTLNqi+8WlViswLqKfcKnVNcWAdvUydGQ5QpC/lsjJHxr/d3vIm4Jog9lZb8ncBm5IdG489DjrlbD4i6zQN2mymJejGOUa2LW8J8hSdAVWtqVEfuJqceew+efSwZcw7NnZ3BNwd5DP2Dicf3WyZbwvPNu0Ez3fbOy0bnb0iS+bZEXj2zUPmJd83ULzRWMfr46994dFhfoQga9bfNOLUjz/OgkNP8D2Nk6JLrclkghBoa9X7Vl/foGpNRqFcyaiG+3PWnuu1ywYHUJGey5yFXmqgf9BU9LPZmMCxh3d/WH+uR96orEF3Nog32SQSeGddXS9dJ2ysolD6fzm+aOCnrQE+PD9tAf8TSLfYJsmq1iRbW2ztnwm0E3D/7vff9K9ox5YqiXbb2KumBEHd5tGvjYOKIGfg4WVoIz9iN6f8wBUPM895INuD7gTaL1/oxYoX5/iMicBzBIMmxhkIsAr/wIE4s/oPqJUkC9M5K7Z+iy+4A5Gr/zo5D4bz6+RXPIy8IMj+tv/WxxJMXySopu76EHTfEHRfE4xfU86PVqY9DzJTzhvsO3zcLXY1Y+/3W2z4Tqsd3uM37vN76mnDtqNF+OaOSGlbhczV6qirYWz4l0GhWec0jax5VILxnt+M3YeO06Ch+5JG39LQGuXUBdThM2xrSbOil6XkZPU4zfiDD2HHNQ/WtUXHKYduaetg7dsT7OKbWDtu6vGUT5Td6x7LgcKoZw1c2Sypg5r1KJRYrWkYB3QROipfvT/nYc0C7h+C79SN46iB+66jLfzmJrKtJxWjp9L76hY5c33fx/Xh9vf3/tL6w2igPnYYmxuEO8QOXXslH6zl/1w0qrAt+9PwQ2iJKVWHD66d+YtyIcuCpS11PtTf83SDUWtb2lekboGdcdInkJgCJB8sZc7666QYlcwUGiT/A+EjhnuOxY4unkJ091A+WNGfQPhXahUNzrWAJr8EnuE5oKCgDrCXPhVamae60a/WumFvGPVqpaItPLaXObXQPr5pp/60XbQHWeseZ3h0cmwgtqA7OhxZ2gO6y86YkpyD2pKSj3F3XvvSrgO6PMjUWtOaP1LqWkOmA1olb/h86E6+WeFxiTQT0G57cLtDtsi3JbC7ub3mrUC+5nytu9ubvvEY2CjFMWbzMI4DvnRm83ZH217VmgYcYsMhHkGdkUPVQ3zd7e7625RrxrsB2fBsu7PfKgFlcEcgvvy99g0PA4Jb3RJUp20H7+7wtH4bWQnOUx/c0i99E3yHP+Vgmz5sHOasNPqD2kakQgdNE0/O17feG56mNzZCsnoyGZvzAeVStaY4/HWNRr/yEkBnjn69ubZ7kM1HBjLtQXS+bq6KfoVeJHTDPRLeYMf6sp7oJxvEGzaNCbz72lhj2vLgYXkgsevXwLa+pC8a+KKBn5oGYhGewl9HTtuyY1/wIgcbI2xOgmdZ+vO3f9GvfvUrJeh+S0AbexkbFOmKfq1KsXPDMCpvFhv2PflhmNRG0EZs4ahx2uhsc67zs1d6+fK18rsf3aYSKJ2db6jfEHRvuq2dpgH+gX6lKotplAfMoQGSEprttdj6nW6x8bcEx5fXVzwYeNu/Sn51c6X8Gnn+K8nLq0vl7XZ+F+MiP6RGQB7+G/pck8//z51fOb88/HL5DcH4loe1W8a9I/De8pB5hy+Jj+503uLPdmCPHIdr1/3vIU8tGlWHxRqEHynW0zSMAP8xxEeAcWx9rfGVya9rn8ax8zZ4o99WTQN+M+jlVrIDy0eaPEBnBbQoSx+XIrv6mvLAOmvNdd4TSe/xjSt28ZVgiw/qfoh8aILyBN/pE3z8nJn3gOgwuvNpb8sUq6qvfxxGjeimYzPpjIc1G95uxy9PlIdp1MC+o+soukPH1UqfpAqdpsx+Wk7+IC+y6ojU/0j4Muz31kB9zgi5aYK175LPDbEiLUv+vi116jfcUqcfIZ3egI+HX+SRvg8VKf0hP9jxeLyU34dMvLYv+af1GZ613bIXpOYeJvsQto+8fmxAD22SpSNyCz0D+HWEDmnpe6ym2PMY5k4pk5Wg6hXSPZXU66VO+6m7E8oLnVMHD0dywLKfQ9EGtAI+Afh1AttShDqimG+BMcByk3FE7vmia4kOHUaHaz7U4p+DIlfw+B7UU7mUe969aGrUczqk1ARSwWdbrbIxwMgPk8ZhowGHUAnCzRyWbE46TSlbx39pBzMsezY8O4KwOK44tC3OLMHh9uDsZ4x7+OgsV0aQbOhsFbBLlJRkTh20JwhsrSlIvsQ/eHse3TUcUlCMmToGkZMvyQzSmpW2OJcZ+fY88d8RGC/YsvHZanvYmMysYWC8gc3BhGNMv8ifzVDeQiSPqHKVDB9CqXCQ3VEOI/OUoodsdrIpChJM3hJQZ7O3XTdCKbNhSts9rgnArwnM77RsEHb9Tciubw52vW7uG4jU7ynvlKA0gWu+mnh3CFb3PMGfs07WEllEKhfXduDtw0Yvzs+Vr0LmK+itmtZkW0Zv69oaDj8bg2kaFTpCU5d2hqYbnx0uaGTNdZ+5vrJkG5TM2AXyjYqqUtnKNQh/MDNI6JaNYQLv9Q1N8utadrl31vVzP6UPg3zUYWe+j2L9wvSfQAPWp/wT3PfIfasPJj4M+Qx0Pvfzp58+t9+nz/TD9VjX/Zj+cDN8zEiYE+2xe5HCtmwrD+7+9Kc/69///T/6r5dfXl5hM2M/u7XqV8uxTfF5rSmBTpFv1RRaoYXtalZ8woYHlue8mXzFW+58vfzli5fKm++X2NQXtJ1NE0H3CAYC0VEDY2Z8pOnyLDZwsZuzLGJB3XG6xbbd3G11hV+4urrR1dX1Ici+Vt52XyD3Vd5o39zosj+gvOUh8bY/qM0Dy9jOHnATnHf7iW/Z8lD5Dr92y4PfO8bdMceMb9gTcM/ao9IZQI+B4oxEUkNvZalxasjfUY0y6OUiD1ppjI8A0c04DKx7BJPiLyZ0MUwDOhjU0g89DuGNfqGN/rb7nDlZa7rPrTULPdTPlHKxV1DkqayCpWrWjE47qNjjM+dO9/jTBXva96k/0OT38MzUJR/+DNtvkMzXCyenLsosxD9U3ufTdFofhrxQyH3QWHf86LhBR9OkiXvmnHsn30hLfpyoHxcMI7pDp9WajK4y2cxgGR/yxDFraZsftaV2xaOmYzHtKax913Lqkl+R8sfBB2me5PaTtX+VSvvzJ/f71vRXkL6em8NGtBO8y+d/4bxXAAAQAElEQVSTKgvWE6QchCX0HpKlI/TZKR+od9E/s+Jzp0UeQ5+CqP8cLGPRUz9kspdx7VAhW+j7EB6RwgN55rDT/j7oI+ZK/4IvSN4qDHlVYYgbwKhggLMpf4i0PQLGajigYYRaKwz5uyh4Wtqh1ZoKvhisDubVimYJGAiZfETJ8NhQW0W+FfM8iaZW98hc4X+ARvtjYEhb0AaFFjRo0GDVRfLBOp4jo0vHskvOv4Iiq00JnrVdtIlEtdRPOiT4BKjjrKqmoU3aTGeaghGK4Y/Rb7TBKrvoG/A5wRPFNM8yuaW8Z7PTgVPf4ty3BEt5crzvTm2nOLM53Dh4twxl0R1AybijVH0eq6fIBwq0KjX0E900ZCo3+cBbVcq90dBztZLLsu9RlBvI3ztTTZuUtw6aI9eOjc9Oc9+I7Jjf2oyjNjjFzTSqqpS1vM3X+i4vCIpvcNw79cSYaiU3q7jfVkcaObLeBMIJqO/YAN0REN9Cb9kEJVDO1wm30RMBZx5MHNvZHCWfujy86CqTuT6NNQ4axkGNueRC5hlZ5i7fLePf5I0Hm7K7zMEGLpusPQYtei9kzQZw5MHANG164P361Wu9fvWKtzebPr7hKZcG7s0j0MU4TdwXCzb0ncZJrQbZkUHKHB251plvFsmyA6mqqRpIH+aQuG8636x+f3DvZHMc/fQ3N9lcsunM5jF10dP9vbT0if3Wo2Rb9kOExX5YZ9+X0/4F/zk0wFWXLH02lJSb+2MR/s+ZcO0X+lPGYz38bWWNNHsMZmyR+Iw37Fge6H3z+2/0v/7t35RfL0/wuuXBJ+YHYWOHuD48RZ2BXGptVMNGVmuMJMWOdxtFMFZVGqdR57yZTND9utvP13oFTQD+igD85fkL5e+bN/BNIDY3/czYGd86/LMl6jCZ2HBpu93rBht+jf2/vr7VdWwgSPCdr5onoA5d/yTnBjsfW5k32r2Nt9/5anne5F+Qv+mBeb5BddN/wyTfqtrja2Ym3OOjA/XAew26oZQTHA7Naq0UGvmnYdA0DBoD/M8IVv8wjiO+YcGy5sVPLPXJDxrhj97SfxibOob4gybbC/ALRh+yZBvoQTIl29QH6temn2auOoe4PjrkDQ3S3v1E2ikkTxNs8SEzlHFom3PtZQoHkDey0IRGwgfojwj9gAuaVpACQDTqlqPnqVtKK88s24oONgTaCbAn/GryZ+dn7Dc2HalbER23Nqi4Fube02HMRZqZ4Z8C1fAxlRYY+rEQvI9x2rdoPy1/OC9nPMv+aUEk+/NkkiXb3wta0med62N72fdCSlYSVbKXfMpf8LfSgPt1sBdaGMB7lKpOYcoL7IXWCX+M9Yr0W/MPaVNrTdU+DXbJB2TsU9iR5SBnz6cswS7balWgae3Taim3St0BB3lapQ20BUW5WqkafM8i7bXM8SwP/Y/zlaqPm7pSa0FTq6BUrXU0aEcNva2qQWmvoKmXw0O5VdHWQGipDBqg3iDl0MeoRp+OUgz95uAMpkOAlbrGvFLuD5GMg+LA0fWvcRE8dopDT6CXgDFP2bcE3tmwxDVkzmpNFXkalPGqFtkgKq6RbbmAAwkii8Qp+fC3KjX6R6bwFg2pH3DiqQttLTwA3rTDIpeA1QZQVjWrQW2LA0RKqajLpmCcBnRBJ5ztdnvLm4dL3jh8pxveGsR5u0rFnI2NSEOe0GHNj4NEXd7+3qKDO/TTwabnlrcPCSRv2VzdscmKjmb0mDGjqwU77Q5vd6NPWWxspr7Ze8HGbsN1qSrtGfeWQD4bsGWTdt2/jpi3HldsyhKIb+HJ2LYVmcdx7M49T9bzhP3ly5d6/foNG8dX2pwtPxyXsas11s89x5qyroE1DfRt0Hs0oTA2jXuwU5d9ntnMRJeBJYS3rQKtMV4rupTstIl1Hvpx76T/NvpCN7fo+ZqHCLc3t7zRueONzi0b063SngA8a9KX9EUDfxUN5F7+FDwWKvf65+DxOD/V8qqbyHeaTzlY61aauh8HsSEZuWGbbeuWB5B//NOf9B//8Uv9/g9/4C33lkAK39Uvhxc7BB8ZbFSpVWzUqGGYVDVg/QvbNiuBvLG5I7b3BTbz1evX3Wa+fv1Kr4K8+QYvCMhfvNjo/Hyj/LDYEDnoZ2PztMxnOyIythR583A1di2+5Rq7fU3AfAUueGv9lgB6+fXyC4Ve8OA3QXXe2Icntj/0Cr6Li0td5NfN375VAvDuB66vuu/KmHfoYod93eKDFmyxv+iDIHzmwaeQKKIttroU2Rfb35Y8AfMIpmnEH23wF5POzgBB5AacgdANdZvNqN52NuJvJjBqHIdlnINPaeimyhJ6YWol9VKESB3wAWl7DKein5IRnHoynbDctx8qZ+aayb8LK3X3HZ7L3d/TDKWsxyUl3x/sm4cZvGgQqaiMPsdVf+jrLG+5Cbon8tNm0oCPHaex0+wpAuMzzaCImUt08K8MqHXu52h4PhanY3xsny98fysNcItl6ly00PeD++4Rg5W64NjwJfNX08Ci9/trYPswd+iKQ9WRrPXm2uXym5YFxjhISz7Utuzn0Dlk6aOg75UO92efzH2+5bQMasgphMzSgxqpl/WetPIvLGvpMc0wtmUveMhNyUFO0MNhWy6rMMAJ8kKrSkVda6XW2hFFORsEu5Y+FVoqMwYIvUfqTwBvtaY4h2maFEfQnQCOslqTC2ckbD/B1R5HnU3DHqe9JbjbxqHnDSvB5Y7yjsBxn4AS/rJVrYFCzgE0UCrmo0m2pRxQSLLqiXmYjWO5frZVLX3vYZdalaru61rnoa6VXJIZlENVBqVG/QBWWlXwpC0QPEy53/KW4EZXbHQuL7/T1dUFm7gbzQSI1arrKE4xuhpxlqEpB9Uag1h7Mw5riB626GOLju4ItoNssu4IMHfoK7rsPlRLmnufHYE1Tpt8xu9BMkH3Cxx1Y/wdb2zylfdssPKG4+0Fmy1kzWatfx3+6krXBK93zDkfBi8UETlzbc/OztkYnbNBPOtfN39D8P2azeQZwXfGR/QujO2ur5agmftgXZ8rayyhuI6sccGezSQzIjerV5LFvzJ6LbXi+tO3KOuQ9ug0D24SUO+4d7p+DgF39BTcoqub1HGPhf/Q9Qv5ooEvGvhZaCA2/BQ/jNCxlStOR8y3ojA7+stf/qJ//49/70F33hzfYTdjP3BNsBvLaMwUUKmwTfdoGoaRYBHgC8dp0gbb+PLVKx5UvlbedL88BNovX5zrZX5Q7cUZNnXsQeY00X/MmFZhQxVhRMIurvJGjiXo3qnbNx6iXvOGO+i2/epabxNQY8tDLwnEe9BNOTa+v9EmQL/hAeVND9ix+QTa+VG14JK+Cciv6HcDzxbfkwcRd3c3PIC4Jei+0xb/swORRciGhLItl9W6n2voAYwA+z+AkQB6s2Gd6GQiYNxsJvWgG/10Stu0giByhL/hsxrjFWhVzAFkqUNaSb9DDqfoaY9MM1dJj5LpYPczLQbrseZDAy7v2vQEzdiZ5wh4Mn2fd507FdTnoOp+QOodOTpotYRIRyyMMEncA0KPQ/+2xMh+Idh03W24X87AhrZJAzpdfGwp10CmM8fHPQSA8XsdkXXFhwaKYMGH+L60/xgaqPubKxfs46Yw18vmdMJuW/YpdFI+zd/z6EdMP9+hox+hu+eQ9lOEz5ICzlwDHVKytmXf49D0VydIgBx1hETNUS5K5HVItkVzR5EvDL2gItFC1ur/qLMtAduQA3Sg1FVZgUgOqLMt+zkgo4CfAW2SpQNsi+MAUw2Y0wcsDZKo1sr4YAw9SAVPmbnLKvIipWv6pmib7AFlRTcrXE2t2Cy0tjiJEUcwbNRG0EaVG77ZyqZlxhPEOXUQOCVg6oET+Tix2IVYBNsy42UOM7aZ06YOFEACUZJdspbU+9OZ4+ByaWG+zGm4WhvUQDYBjafmLmpLYjhlntZKaRtoG+Ar5u2AocCIPKkfqmmgbSirWTygZkYWl/9GJW9as3FJYHvJm4QtmyKxNiNRxh3ZgEzDoE5xlps4Ud6GTOQb41oWmpQ47zNmAsrbLRudnfL18/yKd9/0MGaC+ZlxbdOLLohBsecnnPQLguQE3hnbNm9gdrrl7cUVG7AE3d99952CvO2IzFf97wCv+lfis9nKtek6ZUTbaqx/HAec/cRGMZvFs/5f4LxOYM/maRiakmbk5oJHFIl+hS7HaVI2BwNytTaoWpOrJPEGHv702bOm3W6OuqjnsOleAIquq5WKPrZpFOPPbAJ38O/7w4YE3tF/Au1sQm+ub3WL/qOzHRvn3XavzCOl/wp9SV808EUDf3MNxHj9dYSYmSrYY3cyo+1uV/bYn+CPf/yj/tf/+jf9+te/7d8EuiPA3MZ+5Hlmnopis6QmF3YMuJooSLErxl5RN07Yx825Xpy/VB5OfvXmK+UBZYLtF2cb6jc8vJx0vhl0NjWNY6mV1GwV4xhg4HKOodOMH0M87N2sbX8Yu9ctAfEN9u26B93X/W+6r/rfd1/pElt+gf/p/3XYJW3Uxy7GPt7e3PFwGNvIA8l8jfy205RvlMD7OgE3gfkdY8cPLCDgRg+7A2YenM8RKEBQK2kW4quaNQylET834BNGgu8Fg6bxANomfEH8X/6ufYN/2LBfGKlLv0a/DpTSWtNAucjbZg5rTfFPM9dx5oH+jCz70AP21HdQjhJ7L/orGVDkA+NTRH5mULooSNkuiXpOkuggEtchfCyZAqPOM9dmAZle108HPpphoi+d5owxF2d3FON3qESFbOpBr4O2KkUf8d8b9ghBz2fPAJI/2yzB94TeWnREH9taU8+lnEywCr4yfG+aQZE/a1Dy7xsw7Y/xPv73t9mW/fPD+1f147ZypebDDKHBofgBgp5R9spkMqegqLW85kMXpO+S+7s/f+YCV909RTPk43pp0Wnq9SClfsWDhr9BwTr5F6HeI0PnhMdFLlh5TaYjJ/Ic9zkKOaiwLTsocU7ts7Dh6IDX70KMsMIOLyUv4CzbHerJ/ZxP0izyHKHGECt8snycI/mHkFLuZ9nkZQrmDI79TmSsJh/QqlTku8Mg34ZRI45i7I50I7fWx5olnFrOZCCG5JjjnYDtPk4ciFuRB1B75VT3bXQVggF3ItpTtyK+ZcZ7Lk43tSK5oyFLnNk4DWrNSkBM955P25ANwTQh/6i+AWA95VIDAwHjBMbWNFDf6FiMqjj8bMzYCN0R2N7xxviWNwXZuOwInA1Pq9IUvcRBZgxo3kJ/9dVX+vrrr9iEncvMsT8EhzNjpm+C7WywsvHbJyhFT7h59JAzA3NYRjHiAYAU2TLu+fkLTcxRkrJxuibYzoOABNl5KPCWN90JvpO/5A3HNRuta2S+YRN3y4Yr826zyUKOZTMzy7aKdYzIvxknNo1n2qCrMzYB2QCMw9h5EI4D+bqsUrWmgXthYjM6cl9MbBZG+g+gWhOd+mZyx4Yy2EP7XklWkm1VBQVtoNTTnPOM+vcdtU2nxQAAEABJREFUXV/IfM1bnBuC7pu+oWSTyXXZcn22XIvtQb86jK0v6YsGfoYayLdQl0/Hz1D4n4jImBXslGRbsfsi/eEPf9C//du/6Te/+Y2usYe7U3uRYApIDf74COzf2QsN2LbCJs4yI1jVCt8x8nDyXK9ev9FXX32trwm837x6jZ0/O2CD/Ryxn0PHNFb3QYVps0jzghk/hhlFzti5GTs5E3DvkO1G+bvttwTX37290HdvLzveXlzoLfkL6AX1b8EFPNex7922Yw+xizexkbwZvwa3tN1SDlIfGp+RP0lSDDHI3z13LM6V6lnx2zNtAqYeE62gVSmB8jgOmqZx8aWhlMdhQDcLJuz/BoRO0wTvgnGCjhNj0HcA40h+UKumygQoiENJ0c2e0+rro6/4j338FvY+a+j5lJFzhsKerjpcLiXZjOgiC6VhPkBQ9Wu+1C9l4W/njnwOxYAziByhZFMlpoMRzSys8FPsh/HVgLGtkn3Ih7K+3D8NPeWhRB6cv3jxYvn1+/Nz7p1z7ivuu/hcHnZP6Cr3bmtN1eXXO4lhmUNglvW3Spk5WOc/za91X+iPrYFabtB8eLkf5x97ui/j/9AaWD7Mln2PqlJgl+zUP4/wrbCf57PTlvFOgHEycx3RecL3LhDknaXbC5+0UPueUsVB+XDWSdtSS6+TunUNK7Xh6lj46iDr2n5KbasOsMnX2nehD3lZf92jOi9ldL3wpf+i/6Ut5WUcG9r5ock/Ql9jb8940lqu8BV9QJ+jMX5Q0FNg9Bv1QR3q4wziFMZp0ojjTL2OyRJHTra7Q42jSZ8B55wAN/k2NJn1hXW1F1gLJdlW/iUfOKcjcHbk1z4rpUq2NSDvdHDomSOyVStF/taaMndkHidkH3D4va3RviDtjY1WeAvdMCRDz9rjaXcEjQkA93kjgAfmoE19XpGqSpvN1N8U/+IX/6B//Md/1Bs2ZRlrR9C4BelPB46SD/+U5JyehpEjcp3hnOOoB3S3Jdi8JODOW+2/fPctG7K3bNYulcB6R9uWjUlovpKdgPuOADVtQerSP7L0jQzrEouJ/I2xM9c4jaxlow3B9IaNQHTWqslG0Nj0QP2k1qrfB5vN1DdYm8OmIX2qql/WzNWB7kJnNp0W/xivqiloVdDSg8QU+dZENlhZz90tm0seHmQTmXVkPbd5IML6tl2/vLp6MMCXwhcN/P1qYLV/n0IPH9u/S6VgTrAhBiUbX4Fdi+3L18v/9X/9q375y1/qkjfGWB71BE+CmsL2NOzQOE4EP+cEQ68IhF5qw5vtYZiwcaMSgI/kz3jw+Rq7/ouvf6Gvv/pa+ap5flhteSh6Rv+NJmzhZjMSmA7YxqbY7MKOMx3TYtQOFyHXLTY4NjH2K4Hx+hD17eEB6tv+99lvu42/6HUXekvwfclD1fwtdwLvbgcJsK8DAu588yn1KcdWXhOY32E3M8ceGxyjnDUP8YHY/GqL7bVLi4yLmKiPjFRVavBlHekz4T/zJ0j579JWbHjbn7oFGx3LPIxNfmKvMI6D0j9ombs1dNtUrVTMYVefL/4oiH5W7BFmjx/e4t/yTYVgi83fUo5viA6DGd8S9Vr8YzFmTNsSh55NTzRSZbt3gyw9kWHO4Evp2XN6pU9fE9e9KCSf/U8eZJ/jy8/Oz7jHCLahyW8OfnZET9FP0Fp7do4vDV80cKqBilnJB/sea3NaVqx1X+hPTwNGpAW2xfEANB6PtFVZK+x3+de2UJp1mlK20+cUWubT+5PTfIKUGWrpmwJtKUP6YVN5AkrU5wyot0Pvq0RxRc8e1mlbtgmsC5CXZOkhaLct2wsP1F7KNlTWmij2Umo6qOBQkJPda8n6iPu+93X2mq8D34HKypGTyXQceSklv9Y/Qatad44tASn5lOMU4nyzURmGUQ0HUVVK6o6yOyfG7jpDT7SlvdpJnjamW8wEHfFp+FrcGiaCo4+gMCCf1mRRw0lLWvv0QVINb+boMtUg2+i/kA+H35oGnH0c2zRObIrAiexZQzCwwQitar1/H1siv0A9LRIiLW8qdssPrPHEPQ71F7/4hX7xi6+VjVieymcjlY3Qlk1Cumbu8/5V8RfKJmVEhkLOtEV3ezYOffNARUPmjJm/HUwf20og/fbtd/r2L9/qu2+/Vb5Gno1XNnB0kctqVchrZawEpmnP/KHZiG63d9ohzx6ZE9jm7wqj8GxCM2f0tGFztWEzlQ1B3nynzraSsvrQFa0VG8xRE32CBN/pF10XbeHPpqiDjV/m3HPxbKuQt6oUvmqtX6OUaVZ4QiNf+vY1EGhnHTe83elfpWRDmTUF291W4YsebXcd6Ev6ooH3aiB353sZnmg0dZ8C2PuRPj3z/tMniBQb9Kl4/+Q/dOvpmpMPVqv6w88V21GtKTYpduPPf/mL/vVf/1W//vVvdMEb4q5abINk2SUp1EoguCFgPuNNd4Kj1bfF7gWx0xuCyPwt99df/UJfEXTnrffLvLXsgdRG6T9NsYNjt2MNOSJPn455+mEpNHZtsb97bQkeb3l4GD9xQVD9Flwg6yUPCS4JsBdc9YcG4QnyTacE1bGB1wm4Ca5Tl7bUxx7eHWzlHWPH5me+aD7yVOxuK/TUOqpKqY/txBErfJx6XdoSNEYPwzh2Wz9OI+td1rwhaNzwkDa2f9osD2CTH+GZwIjfbfjVjFNtmTMPyYNWTVXFPJb7hMvMcxzSI8QvZg0Ldt3W77D53e7jV2YC8xnFLteYwViQbdkLZOr6ccz00sOTYVsgcqJvp/pwWuaO5F0CyRzp71L0Fz3lv5w74345Zw8wRW8HRFet77FK0Uf66meRstbgZyHs362Q9XhlMx8GLd/boCkXaFb+e4Lcj1RI3Jw6Jsv2oRQ+URZprSPbj5lzAOGY+bBB4PURkrWmpXnlD10RDj4oC0MK2JylnDEfAoMA38O6lbd3fc/Jst/F2oEm2lNyTn9V2O5zQzp9PLmd9qchWacJVtl+gNN26X1tIq3XBco9Y+6m58BQYqojZLofDyttUugBEiXlIi6AgWOpozoZ+8D7iCrl8GhpF+WluJTtd2nnoT6UVj2ARUDoBbRUAK9t2QvIcFicOKBaYFsc1B90ZLIVkMGZMqiEI+vUaTDrNX3qAEsiv4LBbNO2QLJ0wAwNjEMonGd3vDjQ1pqS32ziZEfyo1Jn5p9Fynh1oIxhWwnqbKeEPBx8logxlW97hQbp24Mt8bkSPEEY6KXgkLcZHIQr2GNjZiBLgW3FebUaNIBpQM4xGLUZR00HDOOgrCO8heyhWUdrxXoW2BaHFmnU8zOy9zI0wXWcvxEp+kgwnbVeX17r2z9/q8u3l/1vuA3DgByb6Yw3Ki96YJ58Q5eMKskMCZRk2U0Tm5kNm73IuOMtdjZlecv99tvvCLgvD2+4t91myZLtrmeRopeZwHpLgJ3N2S2bsLz1WILWmy5T2jJuD8IZn4FUsvpXzpk7Dw/ylj2/2psHAMM4SVWM7iNsyzbVresyso7cK+M0UZ7U2kh7Ke+isxHOpmnHxd73a8wVT1/0nTdKrd9n8FeTXHAYoBZJ+UX4LZurWzaR17c3yo8NXd1c89DjVqm7yfrutj2fOXpH+j112Eam5/FUny91P18NcKUfXW9RXiAvlFtCHwfDV+IscT6CW7nfc48oJiIfqwNo5DgUuLEpPGSgiU/uM3WxO6fQ5yamvZc1hY8ZKHwfg8djmYqHmFG0+XzrAeDx52GVSumOfRqx71vs2Tff/EH/83/+q37z2290dXWrqknlAb0jUg70bFutBg30adjnYRjVQDFOtdJwsGWx6/kG01dvvtbX4M2rr/SSt9/nIG1nBFJnPKicpkGNfsafWJbEveJBBlVNZlwqeai4V2S8xW5dETgn0O4g2E7wnAeqvXxxxQODK6WcN9c3PHBMYH1Nn9trbB/lfKX85vpa1+AW23jHmNuOO23vbrQLeNg6Yz9z3cuRqVTIOODPg1al5lJZyLoH0kBhGpvONiPYLMCub6ax+9FOKU9B9gIB+ZH2NpSivxWtNfTSNESfoAEzZ59IS5ojXC7mUjx+FtZ7fs/1WvL7/tsf+/iRI/YLP30zxKxiaFM6Paz8E+c5cCnJFqXAMnVHiPK8gNXIvY1yOujpNFMdmPWa9WWd02bShjfb3Y++OO//G8kZ9Iy6cZp4kAG6zpqMzvsaWRcLkhlvRcoL9tzDIPqiPcfMfvkUqfsUsEx9LpZ5suoDjteJK/pEfuH/cc62Zf80cLpCU7D9QDaqfrBjuZOPw+VCpAA1dIVSDqg7OZDrUKLtkJPSSQ8S17Lff2tlytyJSv9TrO2hCw9cDJ18cFqf/LuAObIeccrxvrZTvjWfdTyF0/Y1/9emp3I9nvu07WHetgrjssIu2T5BaW1b6GmbJQX6rJSHN/2BDgYnlGmP45zme2WmodK2bIuTOIOcdUjJPw3DKfpxwEvJ6uuyrdQ/BrV6jJK0wrTeQ5T0ZIoh7A2WHkyFcaZKSZ1nGRgeajlSLyXzFEq2j3iXTw8TvDCrWtMwThrYlMRRDzjOieBswxPbYRy6U3XkAvlkxG/waetjWVYOkTDFfdPRnSifq/B2cEofSA/SQmc6zb0P/cnrASR12UTKqAsYkmlndF3KU+ZxnDSxqRrBNIwaA+SN/EewuWgNfjYLLetcNyPki3r1tEjSnSIS7gn0AyHalLFxoMXatwSGCYy/YbP3LYH3jrcZA8FnAugErxN8kaFVo6s71uHtUqtBq1yttd6Uv9f7y7d/6b/Ie8WbkNvbO+0IqmPDDEcA6Ufk29OWN+ChmT9BajZlfcN2xSYO3BC03h3eFvcAnAA9fWz3+aOvDdc3Mr968VJ5s5Nr3QiOI2dQ8NqWbVWVIu+AzNWaWoFhULWmIg8T131WAuhcqT3CLxqVXOk7qMHf4E85oKXbeVg7zZq3vOG4YdN5jfx9TWw0+9fO0XuC7y0b7vDtuT76kr5oIBpwTo+x3H2mjUMfD8NrBgsgx8OL6aG8jIwZIp9jLSffb+T1hn6KrqOctlGXz8xT6GN+4unhOJ/SeV3Jh+jjMaOrYK1HVyh+PgJd0Tx/T4jxgjyY6/9l2C9/qV/1H1K7QYOxMaNcDSF4qMcSouKGPRunqT/kjP2pQgghH1yu0oBtf8EbyjdffaX8bsdXb970PydKXWxjgqppGpWgOxjxLa2VWpVkxlkXpcxZeA5hA2eC7r3ydelrAuc8UP32u7d6i22/yZtrAujLq0td9a+N3yj2f/la+Y1u4A/ytfTYv7Slzw19brHnt/iG29hE7OMdtIMgfHcIvI0mLGGTAfIV621Vit3ufucg+wCdpgG9jATcE9h0nPNwIevMt6A2rHvFhA43YKJupN+ALR/GpsKnuor5msZx1DCMKsYu5tb7EtfnQXMv5wT6wYm1cOfAlvxCes6lrntZp2kpLWelrcuwlE15RW+jHLrWnVI9SrZVrFHQIOt10YO6AT2cnZ5LVdgAABAASURBVJ3pxcsXSrC9IR8cg2501thvVDUVfSSuEDdm/DgOk+XN2d6egPKDdc+6T8kf4PvaHz93mPMgV+zLjz/nDz+D0f0PP+o6otfMj0IrjiU3zYIfZY4vg/6IGrAtjo+EkeQetun3EJKlZ2BbHM9Cn5jsjPcERN3JWD7JP5VNO0PpAdRrO7vJGyNZhUOBqR5hMbyl5+gpf3iWcRgr453Chzpo+DqSNxKEL9SSbfWn2L2OeSnb7vWGP+PbKUvJF0betuzD+On3DOzwLahyd8RxoCMbjBFHGoc7QVtram1QVYkuei4tdgHTjHOJnT6WKSx5etKWPF6HghjPem868M8EW3EBdFBrpTi9IXLh/Hr+QBtyBkOnjU3HoIbzS10LP/XDMPaNwkifxuYha+8Pe7J1ynyH4NY20xkfuVe+EvinP/1Rv//975WvgifwjX7iZBO0Rl+Zgx6SrNNkn5YZb7fXNQFm3nCvyJuQLYEn2lt6n3bJwkHeYN+xyQpf6F0CUsa5uLhQNmoZ45K3KsnfslFLYB45g3wFPDJFZ1n3OE3agGwcXr58qVevXrHBPNPAtW/VZN8LUFVq0V301WnTQD6oVtyf5gpzRdFdviWQ+fbkbfdxOk9rqgKhwNxvkYdl4VZm3nLstOVBRtYU+bOWbDyv2aymLtjxACE6yPh9wgzwBV808Peogf7BYGGfRMNMn7+zAyui2IvYgN/99nf693//D33zze+UIHTGzrSq3p5lpxzbMGDjY5+7bcZWFTywKt8Ust3t1zmB0uvXr/QGvHr1ggDqTGfnG23OJnzhwENdsJm02Ywapzw0bapWMmPZpfhlCop8M/4ptmmxUVtku1MC7OXvuBf7fE0AHbt2g027wW4Hqbs+Kd8QVKd8De8N6BRbHnue9YbeHPpusYeZN+u2LQQRYsl2h5Ksni/s7YAeRux79BJsePgaGmx4yN4pPiE0GKcJPUzahG6gB56J/Nj3BUP3CyNjxt/aTCb8AHjqmLkwsd2hMxfjIejH7Zu2p/oe6+A55j82g1hm/dGB7YM+uH61wF7q7IVm2MhWtLfWjvzJR4dZa+gmDyp4cLPZnPX9xIROordh4H4hH/6MYZshA8jh6Mvop0PFF/JFA89o4PA33nxAOsNP667JB2XFKmEX88vpkQZiAD4Gj7r14mm/XvGB0yn/af4D3T7YbIyhOmRJMWxQm5NIJ/RQQ+X9Yd3/E7w25QNSlqyeqNMj2KbqCfQOkjHWHV54YOYgL2tJlh1QssgDSWRFtRZqxVFwpszZCwTtEMnq2VSpJ1N+CMnSMzD1dj8nJ5u8iw1JnMYEHbozGXEgAw67VamqdT4l5Wl/aIApyGcvwVZHAtcDUv8Q6QDow2Bk3nPgnDPeff99ZzaytKru9FuDkq/WDuVQ6lLf68jXWgft+XZY36RsKhKINvgrzhk9ZL5sELKJyt/PXRPMfvvtt/rjH/7Y30znK4ThjZM9y+ZlnNSqyfwTmHm9j+jKODa1jAtRxszGKZuvbMje8ibkkqA5ddm0zehMSUvn5I6mbD7Z2OW/2rrrbz9u2eDd8vbkijcqF2z0rgjA89b7WgnsszHLnP0tcZdp5hrWYe0DG8tR2XCdn50rwXeC8JFNQ1VJEVj3KXW5D9LeeHjR0G3KQ+fP2sX6ZvXrxTqyljnrYAjbalV97lZFvqlvWmWxF0NPEO6HvJXP5vqGNz/XbC7zJmjZZF4r3zZIW9YUXe3Rh5LoF/IFf08a4L7IvfH3tKTPWMvMh+PT8BmT/MS6xC7EbszYK3MPdGA/Und5eal/+9//pl/96le6JliNTWpVgg0bMiu2LnxVjYBxo9i1Edtsw4OdmNGn4Z8IJF+8OOdhIw8cX78k4D7XGcFkf9t7NtI3/QedEYCfg2kaeIBbKvoWslhrsvIvpZi6xX7t+pvrvNHOb4Bc8mY7NizlC+RfHiZew3OzIEE1tq7/yVCnd8ob715OW0B9gvCMc0NgvtrBrDdzI1IIssxAKkupg6iDQmRvrbpPn/Dp0cs4jawVH7iZOo1eFow8aJi0QU8pj+EbJ3iop28Cz0IXGS8PcpMXacYm57p1ikJmQHU/kt/xwHnGN0TulGeucfIrUscl6vyPTzMVaV8Rvj48DaG5tktbfAmlVNJHiwb6OXk7GlFPtmW7509Ptvu1tpc2eym3g88bedAQX3mG39xspnudoq+0DTzoj05s+gf61ES/Z7u8r+3ZTl8afsYaWKxX7viOrIS7PuRHRj5Dy4dq+UA9zvNReyDByr9Wrvxr+Qv9+9JATJFl9QNDR468U1yoOxFN4EFBzj+XDKoaTquUZE62ZX8kcEQFTL9+nPRjEA4fIFkCVuX8iE/dax7uaNp0SL0Pp1TZTk/ZFidl3kCHZDMybbZlPw0aOMLXVKzbLtlWw7nEeYw42GCTp9wBAeaI8x2GSa2aYGazIzY7s3pgx4dudaD75OOEoaefvSUvkqXlUE/M29edta+gfY+d6WPhrBcnPTPfXlSrqg5oqlbIVCrqWhX5pvz9dzYFA7J22prGVhqaDyjKqRs08mBhqlFjDWou5QnjvNtpzxvlOzZ4N2yebsENG6AEvFmnJGUDshk3OpvOdAZtVamWoUPGTP3ZC43oTCw4QXzGyNfDE3BfXV32wDlvifPfvmRdKFMz6+159GdJaZvZpMxsXHa8Fd7xpmOPfDvekOe/EEvgfnV11b+2mIA1c6TuwQaNsUTKeMUas86hyzgpb+3Pefvzgo3ExOahoSvDI5UMxNmUG/rJPTAOo9L3CPiLNdu8+WaeLiuuYc7DmUCWXWqtVNU6WhtlDxLjz0o/iyWy/Fm77V7R883NHZvT245rdH+TTSgPHO7udrwd32tPh5kRcl9Bvhx/FxowqzgFxb+TY13V5yzn8FdX2ILP6f3z6WMb+zcrn2mXVdiV5L/55hv9//6//09/+P0fsZl3tIvPv06SVW5qNSo26mxzrgkM2Cq7YU4tuzSMg/LbFm/evNGbr1734Pv8HPv94kzn55OWv3kedU7AfU5QNcHfCruFXNbyj8GYfGb+WQkmd/kvI3FLd3cztuqOB6E34FpXN1seENzp6vpOF5fXugShFxfXvf2GIPomdo0HjQmsb7F360PVO+piA0OvefN9gx/K33vfwn93e6N8vVz4WLTFug20SifN3SpSZzV0GJ83DU2bcSKY3mjCxse3T/Hx00hd6kfWvtCJumka0OP/n71/e5IcS9I8sU/PAWDmt4jMqup54HJFVpYiyxnhCvdh/v937lJIvu1wOV33ruqequ6uzAi/mNsF4O9TAOZmfovwyIjIyKyA48O56dGjRwHoUQXMzBv0VdXQtxrY+Yr9joI+QKDPCCRgOK/TtvtO0y4jG4KkKD5/bnM6t/escSMGuc5tSZ/KJccc2OUt0zxQT3v2g7/7sQQwxiCKMkmCczGXIadTKFSAVJC3Inch1bRFhCKOUXJ+IacN66T1ZVh3DrhPT051Mr3tXto/MtCrfYISRfe3iGP+EWOZgXUfEWMbydTkciFvkBegMeIDU/rDSQYcFMHxJwD9nWzBPA/tfeEKpoq7bLyayX++PW8ohr6fWoKxjpuPjG9gw/Vf8ferAV+8nr3T0N3fXZ2olYTB4SBTOFWWpX2qh1tQ9RRoOtpnOjnDISIUAY6o7hVoh0gKKaF5C4ohDooglZRHH8BUpffZIuhA74hQsFCMCHmhqbzRHBeZhZYOyFhgnOYC03Zqmlbj4hKS7hbecSHslQsjC+u82Mob966T94XJzc/3slNj2K+mcEFugVECjt4pW/4WJ8HOQgbcDc4D8xnzFdkBDsRYdltV63JTMg1h5ZDdQbedHDs8G5ydnoC3RpH5h/ibxupwXk4WS/nNt3+4zAvvCQHsN6+/0a9++St9++238sOLLUHyCufJQbedrTVBpJ2sgbFsTuHIyDrQnb2HrBoPKGTAvo0B9047B+Egy8hmfquVg+8bnL8VzikB62ZNgLrFIaEzXNzf/ajwDFRxohY4C5bP8Fsgn2ef+1qKIkIcFPyRybnXpuKQjc6t6YymbVTRYZjOMhp4RHkdaNySFTxLtQ4rvOhTqiKKRHBOF8QalDzosmVu1v8aJ9PprLP5YcKWhw87AvSBcSKCHl/3rxr4cjWQV+jww+RLHj+MxRfdO7j7e2x8BDnDZezjX/7yF/3m17+Rg+9bAlJRL+sSozElo+3AvrS2xadnWmCDG2x/sY2hvtaqBlu9YD3zf5J4deGg+5zgaUkgDhx8LxfY6pY1r5MD766tPIjN0bBRToORg7x9TWGDd9pstmlv/Ub7hsA6g+urawLrW95cb7DDWwLvMRC/vrnNH1O7vp4+lURAvUrYZt9qk2uC+2y0Sds9pqP9W2XdjnUkH7zmj6n1rMO6Q3E+hOpUUBDTVoO9Nlp00dnWg0x5qNB2nWz/l+RPmLvTBfkFDx1c3y3a7F9LUSkhCbAXBoigjlRsA+fM6H0+Mj/k+Rgok4FCGtsGuez6Hrs91w3Zp6eJ9qSeD1OZonMD/AymlrQUx9RLJQSwlNeDfT11ztPdXYToI8hEhCIeh+caESql5PxbXzfWC8H1Aj2dcK3438yd4Bf5Ic6S1DptuMZKrQr6RejB5qpDiAK7kxF0iszd7xpUHMBZat5rf4T2qOqo8AjHe+3xqHyP9Pta9eEa4LoNes/gfiPri+MAtH8hO9J+IZJ8FeML0QDXqe4hIqh6CCpT6OBYS0mja8P7GNKwllAcQcmi1JpByNzPtJkP86QPaUSo0PcQVCmoO6IP9ynUj6npAxoHvRHmMdU7b5R6NHaOWyaae2nEWO80YuRVD2SvtWSAtWCx8cLiRWaBU9OxAHkhGp2aonkLMrDJBY5llxJrrEtP3JauHtyB+chp9hDZOIJ5ebEdcnGWaGS/o1FklcyCKanAryC7nY2K01EJqJtEVaVsuWfUia7JtKhCZz49zs1mu05HZ03g5zetG95+bwn2ehxBf1/aqdgaeHZdI+tlyYJsp87fGzy/wKk7XSJPSQfNgbF/KGzDG1sH3DMvWOQ+4CH0fovNGG533nXZmAc0AY3reoLSHsfLMhiWx86Yg9PRAbzRym9TkH1tuc1XPc5Pr92w02Cdoadaa57jJU7qGc6qP25+cXamBQ5ZRSfWpc+iX7NZL0GfUqynKs+7wZmb01KqFEnNOIP8KQj/2FrPeestt6Tx2q4q8EgwPrXyltcDdO7X40F5/mucTz/4WPHgw/ozNtQZPeeoH7Ya4D/Qzzy+4qsGvlQN+Pqe748vVcYfWy7fxz32tWIXbFs22K5//dd/1e9+9zv95a9/GR8iauAPO2NbA8ghdmpXpVbZBp9iwxpsmGxnasFWNaOdYy07Oz3VaJ9PdX5xprPz08Tp2VL7wHPR0qfQnQG88/opSMexJFEg1ssfUPPXYd5eXum7775PvM3/SnFDML4m6N6Q3urWwTU2zJ9KMmynXXfLg9i1tlgUAAAQAElEQVTM0zbbNqe77YY1Y6sttm69XsFnxdxvs26HLbftH9CT2CLC4ijKgLwjag01bWHOVbbPbduoAU67rtWS4DGBPpY8iBi/176gHh3Qtlh0aqGrpcK7wLeQBhCb06COlPUgjCDM5xSM54/zM9lkl6nGRovNOZLcnT+As1n/joPpsPWMMBFSwe5C1tG2zzszI8gEhwRzKYB8rVWF/Jw6b0QU/KiCzipoZH2cnCx1dnaii3NfM8A/qIbuMuBmHay1SPAUWwApFHEH/Rhb7K/Yo9G9/s84avha+CI1wJUlLiYgNk4qx0f2+w33y490ebTKd9RL8CiTD6j0mB/Q7WuXH0UDR1fXvVPntvu4L6Tbj+owlr7Ip8TZI5j2sTbXC2ZjWygCUBkRkvdEKItB1QSROrBxmlkTiC0LpDQ4K+pD05/zQJSPENJYRYb9Lk/B9AeIoE4aSaQxpY5dRmFBaggq29ZPxRcsyidgmR9Xa9tWdowM00VEOkPJZToHUyIbeLHNKdkMzLxGemHuCbKcuv4IKV4eWLhZVpNhHiSqPeIM648qV6vgCGQg3VZ1bYPzMaJhLk0tuaCWUpKu4qBU6CtttVbagnovVj1j9uod3OLobHEA1w5iwYa3EnaMejs+noSkiKBf5L8Re/36lS54m+LxNjhO19fXOE5rDcwzFPLm+brrMDkoY60yWN16PILKHW+xHWALwrF9PFJELmSDzv0tx4Asdsjc18HqDUH36OCtcQ43WiP/1vxMB0w3wCgimHPlnLY64am9f83XT/BPT0/S2SjoxtowrZB1xJCzKKWI7nIwXf2JApyPUquyUpKD7Z45JwZpUEgRilJVKqC/eRgRAQHnuHcyiGNihx5WzMVv8teka/RvR9V63aRzulPPfFI+enzdf0oa4JzrMXyMOUx8fSl9DHbvyeNdwz3VPkl7pI3DIYn7su2w7uPnH5Pifeo+riQDNqPUIk/Yv4Pxj7/+tf713/6N+3yQbYp16LUkU2EpnImiYhvEurRwMARq06pga9I2Ud8RiDvIPHPgRNBkG3fqB6UE4k5PCDgdjDrIatqqUYZBNk3Wgjg4Lw7UqkdOnn9iX7e83V7Jwbd/vdz/JuyGgHq0Wyvdpt1ak97K/4t7TZB9CxxgJ5znLX7mWS+2uw1B9ga+a623tzz8vaV8S9C9SfiB42BbjEUVD1NRgaLIYo0gX7DbtRbdocrrkdfrBr2kLqage0Hq8gL9OG27Tk2tMo+IIC0K+EUUSaEISYaOt4H1ZECuBLrxeUxMdcfUZmBMtQfZqWafDMl30F2qfT5VMFMOrgeUj9hRoIla2iy8y0BTPiLI3sHzLqWkvvJTAm2rxbJjfVwmfI0YHfXVepr6S/DQ3RZ32bvcY5Wum5ETmqV1Nzc4PcL7Feh6yOn9On2l+rE1wGl7IEJ5UENFROQltz+GFBEjNKWU9cKN+40bjJuFq+f5vG9KM78bKyJcQX+3wSBL5uVyv68fb+bD+rltrjP91PknmFgNEaGIz4/Pra5gwMI8D+G6dFpYqWMoxGczgvwI0aagM30Dg6sSWUUMoMEN1GtGgc6Y6F0fESQhG2tD0xakEaEgLRxha9Z7RIQiDJGW7B8R8hYR1N2H9nVk2N0umWEQQDqVkF1sYRQpDApxjIhQRKiCAiJc1sEW8ly8sDQEVF3r4NtYEMh2qqUBVXUKWE0rhXQEKWWCt8BA0Tq180QW3XJvcXReIUXEHTgPlDSiSOTEeSqBnpIObpxY/xJ5FKhcN6WFtLIgtm3DU/tGnR2JtlWpVRGmFWINe1Cluy2oDzWlgMociwr8AuehJ9Dd8ra6JxhsaiFYRQc1cMB6HKMtdEVLgtcznLqua7PeDtbt7Q3tG+UWeczDAM8dntsOvj3Bo9Mdb7ud9tRvGWeX2GGMhFxK+cU2YBAT0GHMNDo4g6xbvzHeEGivcOZucepuSV02toy1myHrMJJng24WyGwH9MzOqL+/tljKH52HAv7Yxb0z1avngYSFKugB9aigh/FaaBSlIGEA5GFePf1GUNdbnxV6dMf5Kb5+QCk15aATYw08gBgD6p7+G5xRB97X/g776gYHdgVuZUd1wzy36Mh01of7f8WXrgGuA70LP2QO7+L9XPsPGZe+sMZM6VHQPO+H7XOdU0wa65IeQncbQxy137X8kFxyhcGHpnT9wD24FgZshBEYkwa74E/8+NfLf/2bX+t73iSPDw0HYfaE1cqRrEOMjfqoarqlzl+91sXrbwiSTlULdiiKmrbD/i94iLjQCQG2/3PDq/NznZ2e6fT0XP50z6uzM50tT+SvC9lu11oUEZi3IdOIGFNRJez9IOx5r816l1jf7gi8N/kR8surK729vtLl1SXla3BFGzbLvw+C/XLQnXaLh7dOs4yN9gPFDXbO895g0zbkDT/w7ftt2luvDV57Qr0KF0pEL8TR+KY7ZLnTHmOLG+bQ1Ir9NoocQHodNzrWw0VioaXTtlPL+lhZ591ujPkW/TW0NWoa8tjpCs9SqiJC+YeORU7TZhs8cC571rY9sOFZP0h048AeRlAOzVtEZDliTKWQtzzn5gcf2/me9Wtg3ev9INl52sy/h3AgP18kqMjd99eL4CuzJA3WqFKrCvJHhArlSrmZdNAt2rxmlqyFJ6cE3H4oc7JgfV/KbS3XaEUfTS0S/cUWAXPAkRK783tIAel44/q8WRnUJTH5lHJOdW9Lont1TxQhHWY8QfJYtXX1FFK0xzrpa+WHaoBTlJdC4ZTfR56He4xLuMdhJWV2yYcZ0l3RdfqwbcgbaeA+ehc+jP9dL2Z/V5hyj9VNTT+p5AecgJ/QPD3L+7DBuF83l8UVGhNIJB9CcpIHLvQIKtiVKRl2eZvvDJfnvOuPwPWT7VRmf1L2QChXkx13Cuwa66c+Ywt1AgFI4ZE5pxOmBo1bSNQrk1CE4SqnhfIxNK4CktweolURziu3iFCZFiMvSF6IWxboecHuvFCzUJnGCGjpLYkjfZ16AXAqNmbGcdyd79HD/v4mP+2iu7Pab/CKKPIC6XFKrSqVcvE4g6JIDK2IGEFZIZUa6Yi0bVXTFNWkV27BkSJkAzmDxLsbGL3Aywtrkwtrzb6lZKOC8+36ExbkBYuxa/2DaVsCZi/ai0WrWqv6YYdz5jcUBJA4A0OCsdg9lNyRgx0JO2AOkP1W2kFxn84ENg/nwnUbgn3XI5oQDWRn9XZwcEYGgJFkpw8207RbeNhxW/G25Za3xJt05jZy6sA8PwLufimMkmeD3D6/S96AeH5nOKonvDlyvafvOfQE3CkffS2L9VJKUYBSqyo6K6WBoYR4YOAtzQ706umTzpEidWR9tb6OcHZKLYoY5zUwB4/jj897LOvWc1jxAMPfh3Te87DenHq+5u1++rr9RDQwnutPL6zHeSk+TCrf2s9BiJHtpB4h82Scksj3d6YHB5MaB1WZdZ2RhZ/woQT3Pcalxz76PnbZDx3/9d/+Vb//wx/0l7/8NR+w9RiTHrsw68rpgEIH+hfsR0MA2XYLdaBW7C/KLLVS7rTAhp0RXPvH1F5/81qvXl3onLfeFxfn5F/pwh8352HpctGpliLYci4GMaQGDncQdQN2fcuDvzUB9a38ne38Tvf1ja4T17q6vNLbt5f6/s338n/CuLq81BXBuH/NfLRZ65yTg25/1Nx1tnEOrG3zHGxvMvBm/SDodl2P7RxYU8S80ldAzILNrIlQpthe2+rWqVGrvFbZzmbaNqmPrmtJ2wyobX9b6pMm6Rv5N0pa7HJLfUvqtjFwb+Hn9qpSqoLzFiEZ8ubzA3pwp7NBtsuGZTfZQ8BED+Eapjv25zxYB14PfJ2kvljjMk+65eHrDphmHOt4lMFFM7SwR6kU0zmPCPRY0Q3XDNeCPx3hdfCEh+lLgu4F6+KC+q7roCuKgBFgJ6/cqMnUB+ePMchlt1kX9iWcHmNs/dDjcK+jy8a9aqs1cb/+J1n+KQrNSbm7Ft49Ad9qXDyhiAmKd/d6bwqkeW9aE5p+hstfMmY5nX7Jcv7cZOP65FrVPUQEVXdQeN55kPPBISJUMMoRlBJSxJx36vIMl2fMdYfp3ObU9aTF6aAgVYiNPOl+zHlsp8D1xXdgKSoRGstFQTmCskF+rn/fNCI08oBXwDt5UJf5yiLTgMqiW1ms23wSvGARykW5NvI4EaGICbpLjxeVQfuys5Tm3UWDZ8FywM5ynU0RkfxLtRxFlQW/Zr5SXxUR4uD9AUoRNAUENGJjBAJnuUhjqZW2olwAqbdD48eQpUpNW5lro0rQHhFy/Sx7Fjn0OEW3BLZ2kigmbSnQ8kbCToDpXV84MHI6EGKLCNnBNC1Z2VlwgJ2OGG9C0qkgkN/hUNjR2GwJmAm+t5TxaZCX/sXjoCUq3H9HkN6nc0KQS3DsPrc4byvepiQIvtfmg3OyxYlz8N2TwmHkFwXdFrVNqyXn9gxnw87p6ekJ5U4+xwPOscCAA5h5SdU6xEFz2tjZa9AZdRFFCrGFdsi4Q6Yt8h+Oa557p47rKNyHHt4H+vT0cb+dZebBgfWz9jx4g3/LvOygjrrapQ4H5u9+7v8VXzXwRWog7wnJ9uCLlO9zCoUSetsT7ts52PP9/m//9m/6w+//oL/+61/lh2w7aEyXawPyDbKlHhGlqGlbeS2qbSNhUHu0W2pVt+zkN5ZnvOF+9c0rvQYOts8pX1xcEHRfZAB+wkPUrmtValFgV32KMD95knbItsO2zthsdlPQvdL16iYD6kvecvvfhF2vVgTjK11eXuv779/o++/eZOD95s1b+d+K2WZtsOMOtNeb8RM7ab+wi8Nki3vWlH5v9wi8sX29Qb0F8qy9FhXkbNLeFo1po9Zl1q0st42afb6qJd+11hP1pmOuDWtbQ76CplbVZrTdc9nnJOF6kLTQFfqWUpRrWBRUHgpZOoDiBs6X15U9hqmRxHsktXMGpXgCzFG0mSpZwHuHnnboyw8prLstunG6y7ffvkJGGdxnD3gEvMwj6yhnyiGYh9s8jvOeu6+FxWKppa8f1sIFwfaMvM5KledvNvYdRkh5bvTlbDnfQB6DZN7n+vSz7rXNNF/Tl2vgU/YoyTyvuMx91AP3lQYOMx5n7stmBKTQ+0YzxjpydDvMU8x9rsvCZz28n5yzfI+ln1Xcn8lgobxMQ6Sh8Y+8RB7cNUrUZHtIon5K9HBzixT8yVtwMJyQ0lUGxWd2CBX8aULIW/Ybs1O9xnSq0zPb0yRuMZ7pfNBkyhhH5ViAEl5kaq0aF+F2eiK8JF0SeHmxBqXJxUj3tp6Lf76fn0t7FusMBGd6HB7T5w0Oz4KCSqmKCMZxinxRJAHfMjhb471PVe5ZSW5M6UZfqFloC6ilIHtNuFxCStCjQNzUMjkrjVocEzsZubDCzh9xW+N0rXjDsSFQHpCdLhomp2BDkOi5RIQK4wSweHYYXO86B5yVYNN5t/c4E3bIbnHe7KAZdipcb/itmCaa2gAAEABJREFU+o5gnEFk+Sq6sEw9ejLfEVtt4bPDCfFHFpMfAap/RX38vvfo7Fm+LQ6L+/TIbLntJJlfw3nu2o5geykH3xfTW++u9fkN9T4/TAY1yE6Q2GoZdZlvntpWDbR2ggvzG9DBoKLdENoh6xY4ZVhPhXPivq0qtIU5cRbgGBL0DKUeJ9SybpnTGqfVb7xXPOxYo/d8WJHpWp7vPB9ZOLj89Hf0oPv46c/q3TO4P2eX393rS6fwZTnjS5f1c8hnm+N71vao7bAbTcOb4rf6wx//mEG37/Wdg16MhfWWMmFPAjth26Cw7Wi04I12g80KyuYphVrskH+r4oK3269fvybIfq0Lv+We8OriPO3bIsetsk31VWa4v5FjcMC8Y1d7rTdbrVa3yrfcpPkjljcrAvAV9SvdUrdarQm+b+S331dX1zJse2eb5fXC2MFrwFbbvmHk2HfasW4YPbbZbQPz7qEZkKGUkBGktRbVGkx/rCulqFAutVBfyFfSAKSsXbVWWb8OKNuWPHquoNQKbVEtRcWIUAT9SlWlrbqvgW2udaJh/IiRDmI9vsW96kGeQ4IWTDtHaNhlUHpqZygZLAjoqJevlx3r4HaCr53Z9id/1pcjlkeFQQPtpss1IhmbIBijyGvyolsQcJ/In/Ra8vB5sVxosehoa9FRhQ5adCBv4cMBzM91j2KunOnn8lOp6Z5qG+sjYpRnSinQKfYIReZjSjWlESGRD+A0QV0ENe8Bd4OS5PMf9QO3oP/7ALIvai/vL82HUtrEzjjm4RsGG6QRM81dOtZzi1I152cOY5mGvOPm2s+VzuM6tXw9c7gDNQjitsdA09f9xRrAfigiJmhKpzKLTEjaY08X1IHD8nvmD7hhoJ/jAeXM06PFQZn6YlDvlJewEnlI9K4tIhQxgsy7yJ9opz+rYhF/UUQJSBW+/q5vZQFu246FaKmTkzOdguXyLAPwppkWpj1nFjluugHnYQccsBm+h01Cay6kDvx6nCvX93g4LruPy4ZpjeCcOVVKFByrxHFA3n43wGvgnvL9Q21wRw1jeeZRmI/f5nY4ZIuuS8eswblocEAanIsGx8LORTO9BWhoa2kzbQe9y/5K3eAFnzeua9DjPLm+lJoOgYPBFYHzmjfNjK6CzDV5N6rwc7nt2nzLYofQb5M9vue7xcHyL6evcb7M586h6CU7CwZ6svmqpaiWorxGpJx37wAV2TYEp2vGNw8H7w66r/xGxri+xilcaXQCeYvOG/AdAW2PrmAi1AnfKuvI3/075an/K94OvT6/wEk9pb5TrUXiemB3Im+1lNSn9dR2nTqclRYHptYOmkZSgX1oy1R2nKucRh9ZN5BGFNWmVVNb1VKTXgrJ4Px6zna0PK8VDxKse+v5FkfX80wwZ7/lt2PWDwykn8s26cG6+LlM6X3mkeeduTt9H/qvND8tDdhUg1KKKrbRwZPfdP/6H38t/3q53x5vsGdbB6G2fdgo2/IEM/UDvKDvOW+uL85fybZHvke4Xtq2kT8mfHZ6pouzizHgPjsl5S03tuwCm+bfsuig8295VBX+YoLzBU5cexI2StitndbY1WuC7Murm3yj7YDauLy84m32TdrVm5vbKcXGkrf9XWGjRpt1K39ix3Z9x1vzwcaQdXFgfjts/ha67fqWB4jrDMAH2iyB1xevQ23T5hwXvIXtWEMay85a5fXFaLzOJBq1rFteV7IO3XaseV3TatEa2OeuSxrr3fx9DgJd3iHynNRSNaIosNFSKALIoBQSWR1uQUUExwnZxnnG25Wtcs95NDhNyvHgGzHS53qW+ew1HSJTn3evARs/aDXQmfXrtcD68xppf8nUgQzJq1hul+QPCXAyvSMMO8PI8y4lVGpRi258zZzwoNkPbE65Xk4IvF3XtegL1MK1ATRt5hzB8RCMTc3D4yHNPi+RfQJwoTFiTj2XQ1Cve9jTUj/l6TFSTeUI2qhx/R5T3djyHkfoYYHw0rtSk6JizXDZeFe/p9otnX7AFvR9FyD54vbyKSXyzcV9mcbOqW+Tu/G4W+4KmRvpB+iNrHp4+AJqPJdDWR+K5Lm9Cw97/TRr5nnel36uH1Pr7D7Fcdl0xzXvVcq7HkqnE/JGdJ67PROa37m7UxLtM1l6/PA4zVg7Hh/0m6Y3t96lgZRQI2jmQorIgzPyRknKg57dshsUEXFEPpeCNu8RoYhQy+KdYBFaEpTlInVyqkW3zLZaay5i7iOFvPU4TT1OhB2Jw3vgMD/S9TLdEbgIUg0jK5ON97p5uo2VvCe/I5jrGSMJDg6QJL2QxY6K34wsT5byYrpYLOTF1o6HYdnntMWBaZtGdnBm2EEbCOg2OGBrHCQv9oXVpALXu+7agS1vwjfQ9ESXAwI44LcT5HEvcBK//eZb/epX/6Bf/fJX8vcOLZsdivzYNM7EDmfTc8k65wnIXTYvp34D4jan4pxEjm/7N8j1duzsjDi1HHZO/MbFsl0TfN/cXOebmTXOy46ge4vjZ77m7wC31JJ6WRA4W0enOK/+TqRltyPStK2iFHnsQmqk7tpGfqjQ4dR19DVmWp/DnvNknexIPZadL7KcH7EVlahquL5KrbAO6tjRH3vSuI+d8816KzuzNzjB18xl5QcdPATxXD3/DLx9LXhQWPy89kkvP69JfZ3N35MGfF+CHlsqLueu7dRgO/72t7/pN7/9jf7lv/0Lb4uveZC55b7vbZII2IZM6UZKJzouWH+Wy1NVbIYoVx4Kd9ieBQ/9lssTnRJAeX06wd47yLattR179foVdpc1q+2wOeal/RbHRcYfWJMGguEtAfUtAfcVb+QvM70i4HbQfenvb2NXHYTbvtrO+rvcDrZXBNO2v35AeJdfwW/8CLnt1RY77ID89nYlY4092/AQceBBai1FTa5Dnfz1n6Xnxrq15A2/y7bPHXM2FqQuzxjbO7ns9rbt0q53ts1tm3xzvYN/xeamHWc852vBBrOuyAqZIW8+A07v457ijpqDc0bFbMjJRgSsg5xI7+DCVKt5s93vWSjS9rM+3vLg1bp1ukF3XsNM41ghIuR5FGSPCLMDTkNSKCLynAftlTnXUlMP1pGvlznYdnmBnhZcYx16te4q9KWiF3iEQj/O5nGNp0d/vvXpfp98Sr50jGdE+GxNluMpfDYhXjZQeRn5V+pZA8+ls016NH2u40+szQbycI73xR/bh1zwbEjn9sP6OT+3vShNoylFxBEoUMkeRlC8g3K7K0dMeU1pmCAPzrwYhz0jwlz3PCIi8xGhiBFk2J2XvIBEFEVELiiFNMJtLheNi9DTaRT6GvSBCfvYV/NGfUTMJYmsHYEWZ6fBWXLg2i1Y3HEIxgWqVYkCHYS623zOvHg6vat9JOeLg2onpjUoMmwA50a43oGng6ydg9P8zvF83UgRocMtItLp8ILaeUFFXufbrsuF14tqLUXWVy2VtKqyyNoxaXDomkpbDerF1nN97kCfzqED2OvrK5yxS13hgNnp2uAg2KmyfHTIAP6CNy2/+MW38scerTvTpJPmQH2idx+jJ3DcAeeNHoX4wYXnuiGotxOyJSBHiLxNehwTw3rxmO5j/luC6izzZv6WhwV2VlY4dk43OHd+o+R2w2MItUXEOHfOb4d+7MCd8nDlnLdEdl7tkLS0WT+Gr4eK89b4mgAtTl2b5Sb5mCbCzteAA8Zq57mQ6N5WShnpS0XPCIIwJsteZAZekfQ8YNmgK8/BDxCsv5ubGwJxnFbm53nveJgwzoenMvfG+Fr8qoGvGvhxNZD3M5agRJFta08A7qD797//vf70T3/S5dvLtKsD9dz2wgzIWz+452gXIiqB9Rk4Hdcb+FXstQPSUx4UnvG28vTUwTcgf4btctB9cXGuU95i2kZFCYUZT4hwyZgqsjW0wXb6x9McYF8SbDvA9g+lXeavll9h86/BVT4suJlsa35yiaDQa8OMuS5tE0G11y+3rQjOV/RbkToA93i29WL82Sa2tqtdyzrSaXywsJTnalu8yEB8oQXB+MJ54LTLdKnFtNZ19G/bjnWwyTWvwUZbDw16yzzlBtvtfK1FYnwdbeifE8JpQNtkpraALqb8nES4xpCcHRHkR2jaIsZyYPt9PUSEIGKPPXwd7Fjj/Wkm68ufetqgW8P2vkeXg4XSXZ+IkFyeEUXB+S4RKozVeq7A81+gp1Me0viaOeHaWLDmdcD1XTc+oHCfCPPUuJGN8GEsfj1+1cCn1gBXMBccF7T20NHmVvmiPKq9u1ElUxiaNrfNmKqOksO2OT8agSMyzEF6oU+mx9QpwR27seshyWHbYf2T+cMOj+Xnjsie2fs0WfnwkEbF1ffpX1J2/8SLDz6VT+FlzCzvYQ+X77Cf5iEJ+afqaXrZ7s8h+dp45MS7KrguDTMNH0wLHDL4xzPuXyCmMcsgIMg8h1lP7n6YP+4LoQkSzodGHmOa1RwCeJ9T549x0EIWMcQUAIUxo3dtptyTZoEepMmLrI4aaXCZiTUs0G3rRZyFiSDMC5Q/XuzFvu06FvaWBa5K0EfQj9PsxXHIABFteADDbdkMgcYt6XC67GiNNdAnzZROebc7cNxMweV4ndCoQjenBtmUQYoIZCrqLHvTqvJWuwFOK85HqVVRi8p9lMi+tRRV2pq2UcfDBtN5/BVvKjLYxhnYbje8dd7gOO54U9KrZx5i69BJBq44gOZh+jdv3+CwXcvfG/TsB/lKkxxA90zG6YYg0u12xjbpfOx0S+BpB2RHm2ki5aqMEiMGyXre8cbdH2nsSY0tb4odpDpY9YOCFc7e2sGq9Yfz0hPo0xMeg0qE7IB16Mqy+03LWTq057wtOtdicYID16GrqlJArarosmnQK30qaHBsqutBQcaIUT7Ek8+x52hLmOUcVfAqqvQL6GV6GlEFYs0ZqWfenr/l95skz8kfp3edsfV8eCjhOXscWD/YQ/Gg7sepsByHsBSHZedddwjXfRoEenkKou3jQe+xcc6Tak6z8GEHX0QvBSPFAciigXgIxAsaH4Xb3hMsNXC5v/sOUTbB5qjRZeOo8idQCDToCfk+d/b777/Xb37zG/35X/5ZN9jSoXi+nvc8O9tFwHoxgFJbLXgTuSRIcuA0T9lBfIdttq064UHhiJMMzm17z8/PdEJw2nYNdiay22AbYyH2YHDyAzDBDtu54g3rJQ9U3759O73tfstD1ingvr7WNQ/+DNuhtEnM4RakbcVWb3nAOWOHDe/T1u7kQHJDm+lMv9ncZpA/2uGQRUs7jP1s25rrVtd2WvDg2A9DR3RyumB9MZYL2me4jnxHmnB+0crrV8VWl1pUamVNu0Pj8mx7FVJCPiHA5bv84CwH23GWdU6p24EFp03Zl/N2L3V9RFEA52fkuXBfQ+Pm893DfIM9X/MAZHx4sUV3W22p88NpQe/1IorHph8JR0WRmyZ4TZMKc25YX2qtatBB1zVysH1O4H1yshx1iZ4cdDfQjQ8DJgCfg1wAABAASURBVEbyFhzusPfbFPxpgvOP4WH7XPNYGtLEz2kc5Cmjdw2h+1u4nkq3GGT3u8uHkGnv4V7xMZKsE9LEC2B6RZCE/EcmU+dfipf2LYw0w2O5vw5kcZ2RdYrpOg9yD6FnN2vvWYJ9YzjHwadwD+rMYQbFo53Lm2kgeIgU8ZRQbvCSsk37jaKrKA+ksYfETTkwzwPo3jYctNmJOgQ904G7q6OGDnfl4ag9aPOFOcNXUDDeERhvbr9fD+kz+/FYAw73IZCMvjD3oOSU7Xd9XPUchnyj1+uQ51P547E85nOcn2/zuRPn6SmM7XqwDejamBucp2ouShqzY/2oh1Hu5+vH1g87WlZjHMd6GeG6BGx9zvdXNQJzhWpsG5R5zp9pfI1Azp4lRcQDSCGBiBD7BOdnMBINlDSiSM5xJ4akiFBIIIByi5jyTsEA3GjpTDD4kAiOM8ge7BGhiBFkdATubsUox6CY2ii7zgvyhChVTduqZSHvQMtilQ7P8kTL5akWi4WaplUx/YDmEhqDSgI8B0U9+vX5Z12dPko4aN5cz1WBtn2kNkIWR9PGnaCee8i/duvF1/ACLcaJCEVUxq6KKIoJbrfTkyxCgkyF+RYyUUJRR1qRHxupK9QVaBXMp0nnZ8Fcm7ajMrTeruU3yXagHHT74+d2rua3GnBQZZFf4PCdnZ1pgRPUM28/qfdb68KYqaeKrmpVIeUg/D3QJxxw2+FY3W4Ya62N33gTfG4hsu4851Loi6x2FAyPi4I0QIDpyHS72cmB6hh438gf1V7j+G2Yw67fasiz0EvkeBKE3CG/Geg4zwvO5wlvkOzAnjKP5ckpDx8WsvMctaigs4iiKEalb6M5+G5wYCpzi0AqIOa/w/nc4Tj1XAsD43HaODI0fIq/t1jpX6orgK8fEi6PvO9Iff1Yh9b9LY6xMTq9OK/oZ4d+zN/XET0f7iFFxCeBXrwFPZ4CTQ/2p2g/Qj3nUE8gFEjyMQG7J3dOcg41pePV8ST18w3w4JrzdfcS3PcXCoM8hr2YDOPr8wj0ecmYpvU1uwf9897wIM4D7wylud6p634qiAixq8cG/O1v3+l////+F/35n/+ZAPZaPcrr5T9bBSxRACYbKiqlUdsuCJQIoHkIWLEpA2tAwWa02Khu0WKTWp2cLgm2T3hAeArtmHfdAhvWdh18OIshWYiIopgwqGhQCJMJhgzsbFOub651ydvtN5eXenv5Vvnr5QTcV9c3Y572a4JvPzTwA8DV6ka3BN7Ger2S14YNAfiOwNE2Ke0WNst2+Ia+pttgh/3Q0GnaRF+vkpiaKgd/zclBcdrjhnmy/nTMZdG1WrQN6wpp1+T61LXOt+po66AxWvIt9Q20lYCzYmObyS5bjzNKrZJPjkI6gMUZxMbFlnkKqF79buAhc68BpQ00BH1CRQIRIaFbDqnXzFMOQzH+kXf9QMl0zisi6V23g+eGdW6DPXfg7QfQa3S58QMMBPD600zzKrXKa5GCawYRgjQBN1Sovf66Rn5AseR6OCPgPj/jOlkudAKW/v78opP1E+5kZgkdbDDOulBEUXiue7hOynHjXqrg75CeMvqMZyDaRohJBXAK4ESJjI/HML+xT7CMR9IE9HPdXUrTMAI16yUQ/MJzP0BBB48hqL+Px+jev87c3p86KXmaVwxZEwfn4EB+cxXthnX4GIS+fJ3P0MFGEzrEbqHIx9pNGsH4QI+C0xsj5NQdDlDGPC1uTYw1Tx9TJJrnlOwXsHsGn1aMeb6PpccjmwKVU+ncMTiV0wnFwGFshgcwPV33O2VPztjXfSkZZPPVC7g+HxXqsN75p/Bo53dWevw7oph0NN4HoQhAcxgc2PO0OD0ChdDdH+QfuMe+n3OGK5zOcPkx7GcyEyK7kGmEHt+OaPYdoR3zESH2PWg42IP8BIhKKWqalkB7qSVPixcElwveRKSDQ33jhb00MrMQauRE9izQ6XzkW8ktDk7vFjDuntMAHft4zWe1a+lP3rkEBA5gR1rXjO1ioIiQZassxKXUzEewmHPf2OnZMrb7RZgOVEwztJa3sWNy0KdAU0th0R7huRlt1yhK4Hj02vCm2w7TQ2xzfnZ4jAjokRsR5b4VB6hFT+kY2Xkg31hnyGL5djgcCYLTLY7HFmfDDsc28zs5uPTHFW0fxMQLctZJdgffDCX339IvaeHj8prA9BbHz1gj++zIOBjuGXNATwOdzaMSAFumtu3kefsj5/5Ynj/m2HZ2UKqHBiH7CGKzHKVWWRbPu5I3D6MEdPCer4FtBt+cP+royh4qhb70qRMirDHtN8vGxSFfS3bENszH87CTnHPCid1yjnM+zDnp972/9MzxXL8saT+3bFwXmvFlaeLHkGa+v36MsT/mmL6dbbv/+pe/6r/+43/Vv//7v8sf0d5he8ZxsBHORFEA2XEvDYHRmS4uviGgvlDHOjOgkEGhtusItE91whvwM95qn/Ng8OLiArqzxInXJmiatqqUkMePcBpSFMB4A1YU7FifLJvt0+3tWv5o+eXbq3xIuVrdasSK8k1itXJ+Rf1Yvs2A+1a2RxsCxEyxT7ZRaYexS2vebPuj6lcE8zcE7LfY4s12g63eYtPs4w3K1cwJuRB/yF1LUa1FjdeNthmDbILHjrl1Lfa5W2CjSRedOupsrxdOqbcdTvtL/wLqZNebWlXga1TyEaGH21SHPLal1s8Ml32LOkV9+65jDx+BeYLwPKAIIMpG5l1OzCWnnBPqvG5Zb3t4vfD6xKCB3J5Tgy48n4pePA+5+yRMRCisO+ZWoeu6Vg64/XUDXyeG8ydcO9aX9djMfBh/YBwS9jgA2c+yB1M5hCjf4S4X0lFLUBrxdL0+whbwGBGMqM8KvdcWpuK6dWroERkdYB/X60fZEHM/7mF+rixz5uXpOPWX9/s76IGhGI0Xt/q9vJ3Mn4sGmBrTGeeYi8u9iVkHc/0hresf4l7n9yqGIu4gjflMJUqSaE8opITYQhF3oOB9Dyn0oVtE6LBvwCqCw2HlE/kI00WOHtBEhCKegdwmQfIo9I4taI8I+oY4qNSipm11QtDtBWzJU+OOciWA9Ef/qhcx6BUaT2ueVOFgDDgaPdiR7+WFPJvyIJa70fTkOafr0U5T1k+0c5uHiAhFFBWnClXkK6XKiAh5m4PLUoL2Rl68vSB74V3gpHQ4Lq5z4BkRCuhKDZVak7btWrXMq1bGAQzDPiQs187O1fpWGxwsjyU2p9d+u4HzJiitm67t1LSMbzSkEyrjQJK6SYeDNyWjYzbqaofzkfWM40DczsmAMyK2iFBEURRkC5wXdLRz4E2fYR+EDvDe5lsZO7wbgu/kR0A/BqsDnMa9eO6lyvro0I0fsNhJcepz7QcHppx7zGlBhso88jpoW9nB85wreisF+YRsOLmei9Ejm8+6ebnddAnzKFUR4aa8Lgbm1GffXrttj5O7ZS5rcJuws2uYr9En7+z+9fBVA1818CNpIDT+2da/efNGf/jDH/TPvOl28IpTwI71YBf3egnueWEjCK7F/b9Ynur1t7/U629+qbZdYipClfrl4kR+GGib5E/j+Hc0Ll69kvOnfpN5siAYXdCnSRsEa0WMcpBRbh5TkVmEwKbstCFYvr660Zs3b/U9sl7zdtt1lvXab7uv/FHzKzl/OwfbDrTBZsKW1LZnh502ttjhW4LsG3jdsBas6LfOdWKjLTbetBYi7Rs2bsDaucxkcw9scSVgnuF1yEGkbbHnn1ieyKkfjHo9a9tOpRaVgs1l3k5ty2utWeey4bJoH8e7d0QW1+zlouz8vJ5knjrrznQJeEUELGM/TkSIihGat1D+ZdtUx/nw3K0Pr3u25dbdLtewbEzCWqpyjSh1P0aJaa7oKolCqszVDx5a1teOBxHWjR8eG86nnrqW66NR0C8isuvXw1cNfEkaKC8Xxhey4Z5z6vznQ3C/fr7R3nckC/U+eBe/Yx4upRHMzLv6/rB229unOViAGaY6zLt8DPM6xHHrpy2lrfWlaewXvE875uPcU4CpyfmQZYupZk5cPkZo/HuaQqYIjjCMCEU8gKgxweMQG3045m5aL3QVZ6BpOy0Ivr3oL3gb0bHAVRa6lqCr7TrV0kjuG+lDcHmytHKy/ZbDOFzEe4LI/WKuhxs9NRB4+TQ5b4oIL7hV4RQ4FeOFQnYsCnnLalAlhpbI1Fpwytp8Q9Cx+LZdk+WGYLgSJEIibxGFOYRKcVoUEapR5ICya5k7c/RcK4u85bLTtcF5c9A7EPjZebDTtuZtrB0K05m+bVq16KkBHs8otchyDujBjoedDvOw5iKYUQl5M2+PYfh7zwM6iQi1tcofTSzI6o/LerwtTsvouPTa8WbJb4rtBPq75iseBvgj6JZxs9nlRyxN637BQOZVS5ED55a5+hz7TYF/MdjBt2W3Qj3+gGITKCEiZBnc3hC0N8y1llalNAr4oUQeuEj+OGGf/STXRRRVrqlaWzXWC/lSqiyL2AZ4e4ye+VrONQ7u7WrNW6dbrW6Mlfyr7p6PdWeannNA10+0W7IZH3uIme9h+rHH+DB+XlMTH9b9k/U61JTzXC6fbKwfg7FX0f3N8GMI8CFjptBYMO7zy8vL/BG1v/zlLwS4a+144Of730gy7v/gfh9UpWgJrM/1+tUv9OrVN2rbhSTsL+0dNsW2yHCg/YqA+5tvvtErv+0+PdUZ69ASmq5t1UAfKK1E0J8dOdL4kNqWUKPe9gQ7scZuX15e6bs33+stsvorObe8/V7xgDK/8oO9XAHbT9cbtkFp87FFDrxtd3p47Qi20/5gf7fY/tsVb8YJ3G9vVjn3LfQ73nYLW19KqGK7K+n4oXdbOnSmESSy+Iki1VLSPnYt6w9vvhegW3S5lnltMa8CTUTIf7UW5b8Epa54DNeXogCK0HNbnht0pQkDc7PeZhz1hdfILeQ/+eGJQb2oGcCY2vb3af9dTgzjXD1Mvxu05drwQwmvcalH9GSKgsylIjs8g7kYmjaP6fXTa4f1sPA1wPrsINs44eGEU+vL7bVWRYTErntbPFZ5j+ZLL9pGC73GM4K6bcYzZB/cNPOe0w9mREefKuV5CY53mOvupxFB1QiO9KEojSl60bQdtk1VP26CQBZvRnm5NHAYp/nyrj+why864weyobunT/KBuw3JbKTGtMeGvQQD9E8BU8QAI1/kzLwFJU+yryf/0h1Wz4z7lDxzveWacVg359+dvlTeD6e3ru7jw7l9aM/RRvh+kca82ChTiAjq7kGUjQdtElWPICQ9AzpFhCLuQco6sUXctZVS5UWulkZ2AJYsame8afDb747Fzo5S1y3VtJ0qAZQXgGFaPAcuLqPvd3Iw6IXVZcnXjM8Fgz2ym4YrRz18nI8IVRbPCv8SyFNYSFmYK3WlulxU9mXyUXIudEvZ27bFoTMcdDdq8vtvRbWG6KaQxjQK9JFlbgpqB8FJDr4dlFbahUPij3/b6dridDm7LJYcAAAQAElEQVQ1Uk56RtAfpDxNHZ0k9NS0jdqmhVeTcHuY36SGUiryjG2VvOe/xZnb4AyOzttOA2Pb1hX6JRTyZj2Zxm/Ht7x98XfRb3nb4rc1djDH7yre8PbmRiveyJjO5yLlxhmNCNXC3EsgW5UdlrOzM52fneuU1I5vRSZN53Ogj+eboiNLlEaVc1PRcyWQLqUoqJeQj5RuVpu7UzO2VfqM+uhkB8r9g36aNvP2OFveeG/WW950r2Vn2E7yjYNv5rFGN4dOsK+9qfsnSJjLJ+A6sjTvQ4y1X8LRUn1avX7YLH0f7PFhLL7IXo5fEl+kdI8LFdzV3tcEnv718t/97nf68z//Wbe87R1o2GG3/EmbgQtpgEVEkAspKkH3mX7xi/+g169/oVq6tBEVW9IRTC3zQe+pLi5e0f4NcPpar87PdX6ylB8KLrGtLXajwq5IjAY8iNhseJwHuynAu+UB3tXVtf72/ff623ff6fLqUits5f772wTgtwTmt9gW2xfPYc08/ODyFpuzoc22c/CcsP8b3mR7HbDN9S+WO/Bera61po//jdgcdDe1aNG1WrAOdKBlbajUlYhR5pCcZyoaEaq1ymuXg23b5I65dm2Xda633SzwMF2T/KpqKapR4FUU5EuEjJByHN3f0FGuA6SoKVvTtlN2fU/q8pyaxrzEGDLHcOkAlE3T08YywfnkXFPRU2A5H887beIip5p2yby9bqVePZ6kiFBo3IJcRB7nClXm27SNln74wnXia+XshIcxPJDxetWhK+vHdNZRBP0naNoiQrDW3Ub5rvCTyFniGe8S2PZSVvq7CF/Y7vHdxfwN538YQhEjyLCP+YgnUlF/COZoORIIEsZcR946cJ2zPyYQSdwGe3DHTmI5mfFjSvhJxs5pw3lKfZbkPFXv3B+jc90h3snkJ0ZwOLf7+R97Ki+/SLmHdR/SzCcypx95C8afQXa/u25f+FgZKwNeI+9B/pV3r62lhEphISettcpOgN+EOjCbF7iubdU2BF/QDWIhZZHNhZaV1ou20Tv4Bj0Oy0A7ZM/vMHI/E3l8j11rkVGQpSBvKSVlq8g1LrLIQL5U10e2OV8pG8X0tcCjyvTF5SgqZaItIm+EataR1qKxb0jsA3Ma59DLXoPLBgX6Bk4OTCSZxuYkItBNKzsCLY6Cx604DbVW+B6jFL8HGbKvHcUdjp0dus12zZuBDQ8vttr1gOC6J+3R5w5scSrXvFmxs2dncY1zuMZxXOX3E2+UH328vhkDb97k2Fm0k+O+KSfz8tgFWWtTcBA7nZyeEHSf6OL8IgNwf9yx1MrMODFMbLCD5Cw1dFMge0N7LQU9gCiiUhE4XkIf6M19FPIu06cO0ImDdSNKlcZWqxY9jLrYogfPx2+57fzaUXbqstt2zN/zGZBLH31D4JTpozN+guGk1Cdav1Z/1cCXqIEBm+5fBc+Pl//Lv4zf6aauH3ZyYDVjCOwBl/igQuB8qlevv9XZ2YV8/6+5z8W9lkEUAdQZAfY337zWt99+o2++eSW/8T7joa/XHQfdiwyuqkoJwVZR6B1AbGmfsAjYHQf+ftjor91cXV3lR8u//+77/Ldm17yZvsEmXt9gH8mvCK5tW4zV7Q0P/FayHb1drzK/2dyOdhgb7GDR9tmw7b0lgDftBtvrB6Gut32t2PvR/rdysNh1rVrQUF9qkVFrpc1o5HXCGOkaeX1t2kYN9NWA1vSllFxDxjWlkcvMXFZGLbQB10WEHt3QkeWbYaPr8zRQb7iP030dFS5z+sjNO7zZZeTBGcO615FFpua4YmZBypAMf8yZ6twPayNCtVT5QXjXdvIDicVyofktt68d13VcG23bJm3J6yN0uMHmsPg1/wM1kOHTD+TxVPcfwvvw2nmK/5dS78tUEXEECvfki3vlz1E8UKOzxjPD5o1+2J70PjwGEz5W/1jdTOt0Ql4d92mntp9NcjC//Xx//MlxqR5dnhFBOd4pWEQkXUSIjPc99DPfmDFzjQNozPvuD+U2qYUFPVR4pRC0VRb9BYuanR//YuiCNxOlVCVoK6WMfJKHD0M6Xrlg2xHb9ZT7ZxZgX2NuHlOxmWeiFhXkkNkatEWECmOWWlQTDWlNlFJpM9xWs65SV3lI4IXbDosdmlIrdPCpRRGknicOTgtGR6eoeNx0I+7kspRGzg3Poff8cPR6Hi7scMx6guIh+0ger0NXHbprm1Yeu5SS47m/39yueUuyf7PC2yM7iw4s7cAZG+pmh85O347ge5jGcr0DUTt+5rMmED/s6/4OXu0cbrJtpwxYkdcziiL0U0BV0zVadB1vo07k78n5B438sMXOYsiOMz3Y7+YuFfRW0aNRapXnZmjeoL9z4GKsZf41dcw5a0Yo/PCBMaCwXkZd7mSZPacNOrjFOV7hJN+iL89ps+WhxBR8T+qm96faJ9k/KnuUk4I7/aiMvzL7qoFnNODr7Tk80/WgaeDa9ZvjP//5z/rLX//KA75rbXfYF2zLDpvodn/dxCOFikppsCtn+vYXvyLoPtct9/Tl9TUPFXfYnlbL06XOL873b7hfv36lC3+8nKDbQdZi0Wbg2ra2M3AsUsQIeSPvxLAN2SHLLTbPwfWbt2/15u0bebwbbMjN9Ur+RNA16YoA3PYk7SeB9phfYXsAtmYzPQDd7jayPTV25G2Txj630Lptqy3232PbHnZtp2r7hr1rsXdeczKIplxZV2otcrltG4LsJufWda26Rau2wS7SXkqgt5KIIA9qrfK64rSWolpqthfaSiljnjQiZAUNmjbWKsu2Y+2wfTXmsteTOzs90T+VwDciYA0UT1FN9QFFTPkx8ZjOjSnSeUc21yXMe+oVEYoIlVrQVaO2bbVYLOQHwg6280EMAfiCNdbrVIPeTBsl5I2u9Nceyo0BuXYz+zM+pAY81WmOWZ7yTyUPaA76P9XnU9QfynGYf8lYP5LoLxExaUse54OlHkLjH01RFEC+khVQGSTT7vvGN9KHYWIyJ4zt+O4QeO1KjAPlU7J3j9VDBwToN9PPw4wpywPjzW3vTgXPO/j+pTsJfD7keCCX+YwyPX80nUebqd4tM9SH4zyXzzkQIE3pYN1lfsijJ/9wPOuD9if40oqoo9RjnuIP2kMRccAhKN8V3RQx1zm9gxT6kjZLc4jnZQtFPA7J9RzjGYiN/hxzn7N+y+3zEhGa8yaICJWoKrmwV9XaqmOBWy5P1LH4VRa5aoeiNiyInbzoRRRFhKQCSwIpTjuXRd66/W4gBXbKDNp6B+QgF34C1h74+qq1yig4ECX5BTwf7sF4pqm1QG9npVFxnxKZ1omPZWuct7zInY4LdBGhCNMK+pC/M2jaFrpaikISrBTF6ZD5QsWAczkGvbda46xtcNDSIcOp2eV8mFxIlsWOgh9YdItOFb4RqAalmP4235aYx622OKI7v/2Bh/kP6GiHPnYElw6me/J0RYbCXAuyIhRGckMA6sB9dQOPNc4f9H67veYNzAbH07j1RykJXB3ErqHf4iCan0IqFV6gLSU/EumPcZ4slwTgpzo7PcuP9ZVa5W1A7gG5OJHIESr0qaWqwSFKZ5H51VoUEfKGFjAZvbbI1PMWbMCKuD6iqDZcN02rhusqSqXafbhmSEyH1WaYgQcFW93yNv8W+Vf5Nv9Wnq/nt0ZnW3TWcz4GZINJ7hGhiGNkgw8IlbSkUkgqjyCom3fnDdM5Ndzm1HWPwW0zTHsID/wYDmk+XT6lYnguHSUYKtO5jrL3x+hc/ylxJMcsz0H6Kcf+efNGiXnvOfVMnT6Gx9pcNyK4X3y/F+7ft2/e6ve//4P+9Kc/y2+Qd7bv2K4e+zBA1+M/GoOqCve4f0jt7OyVzs8vJO5N2yTbrsCettgN/6DY+fkpb7gvCLjPsD2nOiWosj1a2r4YTaMohe4haQLjOKdp67EzW+zeCptsuS552315eZmBtu3GikDbD+88vuGPiq+h3Uy2xB8TN2yfewJsDJAGbK//bdjGNtUwbWKDbduox57usEMQqmEuXYddaxvyBVRV6ip2sSC7U69FbVvVdaYB0Dqo7DxHYHrTFnTjNCIUYRRsf8VmggJYeyu2uVTGADPteKoHLzR79D43PIzowQ702Mu5zuWBdnqIaknBXiTS4QjKrWeA7E86TMgGFagLY7IP1MBsAL3tcz+oB2Q1ZDqWe48LDdTydeU5lFqUiDFtmxYfo9UcaM8fNV8sljy06NSgv1qKIIdNDqwIvRAB/Qj9xLZA3gRTn20op0Wuo2lMD9pcv8dcb0LnSbPtMD/XHaRkf9CeY8DhsZTq3N3mjNMZLiOauO2fRdLRKelccN7pF4byuDxIy2mLA4j8CB1sqQrKH5rS9ZndN++HARPBnT5MwBw8MsqHyjxowGCMgDNsKFL3gjzS0E1GdqT8zt3ExjsJP4BgmsBAwJ3yTOUxP85r5GoBjnFEStNTZbiMLD7waIN62HUsx0FVaK5zeh8HhF9GFl3lBUBqo/mkUOEWHx5inGMw78chBTvQuEU4H4qIqcIJAjjZI7I9F0NWtMLCVnGg2naRwZgdJTsLDY6CF8aGxbGWInrBwUdjLks9F0Rv5wzsWHi92GdgaaeGxXeL8+JFmM4ax6qZuvwcIopG+qJaSual0LzZMUngtDVglLmR6yKCxR64H/lay+jUkFacnohQkBbaIzRyZR7+YRj/gu3V1aX8neoVAfQGZ6930J0n07Qh92twujymdWRdCi499mgH7YidPG9D2XeAwjnuQvTSox+jUGs+CwL4jjfTztdSIOzlt+RrxnfAvSXI3eIEOlC9JeB23rDDuSJ4Xfv7ifC07nvmErDIeTdFLbIu4L3gwcoyg2/efp/woIVzLCsg5ZNyXqVC36jtRqeobbvRCWqavW7F5jG2jLe1s8d8hpkH/KppQVMb2Feox33IhCCczHbbZ6C94k2V53Bzc5MfA3Xg7XlZ7z4fo/4En9Bz2zw+rCF7nhaCe/tM79S417wv0pYrPqmMfcOUGUefCp89sUQzfDrmvNNDYVyeYbrDtk+Vn8e7n36q8X7+fH2t3cdTs36eLrCFhgPZ3/3+9xl4X17fKO9tbEnPNW8OPYdeRRGNmmahxfJMJ6cXBE4n6UrssH0Ngedi0VFnLAi0TwjKzxL+tE1+vBwbtOxa7Ao2hiDTdgezAd+Q/8TR1yXmVAOD7sjYHlxdXyl/ufz7N6Rv8sfUrpHT9s/tax7k+ZNCawLuNYF02kpSB9s71qEMvP3xct5295R77KmDedtY02+gTfAQc4dd20EjfCb/yNki7WDLvIvatgHt3h6WKNRT1zXMeyHPv8v5dQThbdrSxvbQQD/NNGf389yNWkrya2rNtJI6H9SLzT5EkFovxkDeNtj2cYesmdoOz+C8Hfmw6HQAAoOVTer8HZTbwHEG2dxzXHKD+wzy8ErenBvLkPmD8UwAGT2knBtz8XxqmebGetRZn6xJfnh9cnKaHy9fh3ywlQAAEABJREFU+IEMa9QCtG2beii+NsOsBkYfnHkHTGOYLDs685ODz7f1aHgWhziczKP1TH9fP+XNJzF1Nv+nMJF8cPIUX9cnU8t0gKybDlSnmI+lJhk8MTKH7RS/uL34HrOsCQoRmfviBP1wgXC5uOkncwCbw1PygXmrCE4/z906YWb7u4B87lP90WWfDZ/5EIqIuzHJRnC4q3k8Z5oJpo6I5BMR0BskP8M9InKevtEjxjxJ1o2pJ+1z2zsDnDeUNIXF0E5BxyJ4yptQw0+eOxa+xrCTwMIZMfKmk+5vPY6RMbDo2wHYA4dgYHEeaKc7i3DsERHab75/JwykA3x8P5cyOiOVhbqWQt8ydrH40EWE7JxU5DPs0HguFZmjhIxSi0qpqhUU4LQWphGChNQj9fnRyA1O2fX1ta55m7IiELQT5kDWMoWmjUwAKeA78onICjPi7rFwUkQkFFmt3Mi7NPD2pkcnPYHrQI+KPC3OnGUvCBUBIbvH3RJwOwC3U2sHy85kOok4h1scR5cduO7rzBPeEbGfcylFXTrDC52cLGXn9/TsVEuC74o+hJCFcT1+27VadIsJnRaLjr4L+fpwu+lhjePFTDhPW+Tbcp535D2XgcaAV+UcVBzNKAX2BNs63gZktEO84uHGzepGOQ8eIGxwnu1Eb5nbFsd34PpBRcedX1r6rPQ+/zOOBw70HMHxKdB+3ONr6asG3lcD8zX3VPo0H9vr77//Xr/93e/0T3/6k/wx7kNqcxxvw1ApVYvlqU7PLrAjFwTUF+p4Q2keAzb5FJvy6tWFLs7P9eoCvDqH5lxnvPW23TnxvwzDxrS5tlSV6vtB05XvkQxsC7zMz3bF9sAy+WPl3333nb7//jt9h7xv3r6V7fUKu3FL0Ow33mveWN/yYHKFXbFN2WDTNwTaW+o3wHbS2PiBpusTt9qSzrQ721beinv8pmll25fysg412LRE2uuqhgeb3aLRYtmlbV2kvXSfloC7oW9DkN4kXduavlGlT6mFdC5XlSipg8Be1lJUQERknQ42qiihI/TTY3et9xk2ypbZgGjaoZ1yTyVDoG/wVHvWM3BYGtIcZzbKsEeUJLH9jwjVWuW1ONNZX6QV/bmubVr00skPgU+4XpwaXnfarkNfrUxbWEcEP7FFhMY8A+bYj6X6un3VwBehgZIX63zROlUokyfFC1oOQfGL2X2zPSYM9Q4kZzx5Y0L33m2PjfO56l4i5/vQ3pPbenKVT7PTPWZernDe6efFeG1asMjrlON7CDBSBZSJZJK5qYbkC9o/mmRmxLwiyBjkxz0m3bnk82gc5oexnT5e3GotLIQtC+FCp6enOBAnlBdqWSwLbaUU2SEIWBgkD/eBxZsVeCAAmx2BnrIJ3b+wiBphBgYNdhCSHjrTJqb+bpNCETghRi2qBTlg4AXetGJzeyXIszNkWZu2UQtqqbIzU0hrKSogLEMtqgl4FymMEML3cmC7xemyU5ZBH3MqESruG0UREFLX44VaPkPTFiXG9qm8T9yHgp0bBRnsj/v1BMge69YO4mrF2+0Nb8h3Gpj/QFA6jtFnXQahyDWmW6Xj6ACVOufT4bTjicNpuf2wgAkpImSd1Fpl/dgpXE4O4tnZmewkd22X+oiwXqpanCLr0PRN29KvlfXp+jbLjUqp8oYq9vJZdzvOo+sURcVOlq8fnMwo6E4E3zT2zG0wXeYH+a22Pyp6a+cZ3DnMm2zzXNzH4308xMdjdcSJSXF+rfux2uUx5yMqYI9HIWr1dfuqgR+kAV9vj2FmGmQMktydDx40XuvXv/41b7p/r6ura27fQiv3K8eB63KGorIu8ODu9FznDrxJT3hb2XVLBTbBD/dsV14TeH/rH1Lzj6gRfF9cnBKIn+mEN5rdbEPCYwvuYhv2GLh/+rSB5LCztnnXvNX2m+43by/lYNv/NuyS/BUPSOeHdrMN9EPIFfbU9mTDm2/b8g22cU1+TWp+WwfdE7YE2H2/5cHrVradtsk7HvgJG1VrUYsNa7BlBRtWalUtwGkt2MYq28TRpi5y/bSN7boWPTWghcYY+5RSVGpRnVBcBoEWIkJZJg3qCqkebOgEuVCRBnQz2lHXPSB8UUXyoYdTwd/pCCyZy7TlHkJSTRuFKXeXhFL2Ms431xDrr2006pGU8+/rxIG2g+4Fb7ddbtGZddk2beohImBrkBzurrL/+hismEPaT5hPMeA/p2S/7p9YA3dW4hMP9BHYl5fzmC8lpy/v/cE90OrhvfTwHoIgmc9pFj7qwZwxY1ibmS01GB4bo/dGCk6/fTrzet/0sO/L85b/IXqkgde4T1OBirmlgXWr2/ZwG2qgnSOC0wDNYT777dtpMcmehi5/R3tEKOIO0l0+YswX14ExNYVBG3WQ6HGEpIeICEUUObCMcP4edH8LKgySo911IS/4tTY4CR1vOJeyM+UFsWERHJ9cN9BURVRJBUQidPdHBdfVoJ5rYnacXId49C2yw+FxotDHlcE1w/WyIxAz/YzBZXjQRPdBSUqfnKsdEhAR1I8obitFtdZ8ym55W4LJjifnpRYFXHyAhPZygEoe0FAL/RMhEoYeNNj5Iyd3FrIi12C5Mj8QpG/BTnOd5as4GaVWCZkSyAk5XODnvoP5SLCmb6/NZicHnXYsjdsMnHe09/AFOFfuL3OgPzttg+w8bjZbrVfrDMLNwx/VthPqj25v1lvttuMnHPz9dn9UskZRg2xd22mBbs5OT3gTRfB9ukynqJZQASo5mnwec27URSm0FdVSSEe6iIBwnNdu16tH1sFgjkJn2Ydryt8DjYCpcORpM41pjaEPHN5ea5xgO8p2mPNX229u9h873/CAYcfbb/ezPAbq0AgYatwiQhEjxpqnjjH2FelTJB+l/kA2xooIH0fOQWKQeE9KyuPDGTLQynDjC+D+iUf6wDW/+y3pkdYfVnW4bs/5l3BM2egwp2S/7j9YA9am7zvD+REh/1HHhdLvBl1dXukPf/ij/vzP/03+7nREqJQqyT+MWDVEVZQGtOraBTbjQv718tOzV/Kb78XilABzIX9F6fzsnAD7XN+8fpXwD6n57ferM+zM8kTLbgGPTg2BbK1FmBakEQig3GzjDNuUW+yCfyztzZtLff/mrd6QXl/dyA8HVv5ON/YyP1rulKB6RcC9urnGpl5jG1fY17X8b8BsQwwH3IY/QeQA2/Db7R770hNs9wThw7BDjgEdBHI2attGFbvZ8ACxWuYaqghes67RYtGBhRY8VFhkvkUfgHzbttl/TNvkZxtc0o4WxuA8SOiW+cPT9RHkNW5Bcng/WS9UsTZgMVwgEcCyZp1to2EaIwIOhgsAaw05R/qabobQ/tBLmO8EzfCTXEcHMgIDVPDjOAi5uX6GgWuEVMB9NEDHHsyl4Rx3rDMOsH1tLBb4FVwDDrZPeVjjBzTOp96m68I6jWAMdth8+bvnO8EiP4VPMRGP9Sn4fuX5cTTAHfJCRtOFNN9EL+z9weTzhXQ/PWZo4Y5rPm7JRgkbMzNlOPZUxfum2lugwx4zw/dJ6WclfAgsqcd/AMaFrQ1tyud2qkyes6Ut06xwAT1MeZM+Bnc33ObUOMy7/PeHUK4bcTdzl+fSXB2a/0QOQBRB3T2IjSrdB9VZ53RGkIkIFRARtL8Lgka5RRR50TO6tiPwPsk33ws/jWbx9FNoB+GVQMq0gn7syDFG5BXDBTAQVfo6G3pqXPblBEmhT0QgX1EpdGLvucYMKDVff3Qh7xK1U99QSPSNCEVxf1CLKot7oVwr+ckRqgS/bduomxyfQnuEu4dM39DHaEkN52tx/yI7RRU+FNUzjy0O2R122h18tG+73eVb6i00PW+vSy04lS2OVqtSqyxnUDfgvez7MTl2bsFBdnp3yWMnB9wOnh18+g1Nj+4iQpbXuveDhL3+VZBjyMDUv+S7urkd86ub/Fdj19fXWfbbnR55BwYs8ColVEg9x65tZWfo4vwsPw56erKU9aAQ894RDAMc0J6+A+coT0MJhRFFCvKh/eYxevTVI/dguAN0pWng26iUhi4F4CLipJnOMC3s0UWfOlgRcOcDBFLr4pa3VIYDc+vQ45h+lMnHvQjvmUFoxpdI9Rk3hot7Y85lq8pNYxoSut1D77+5/wzB5kFPNz6o/HgVHnLG+3E9oEK2wwDjoOVr9oM14LMxd3bekG+fhLhIbGscdP+ewNt2I8L3qIMp05needc12NOlzs5f6dWrXxB8v9KCIKo2rQprQseacZZB94Wc+scbLy7OCMJtXwi6eci3aOHRtmpnu4ttrAXekgrXfESQY1yuhZ4HeWseuF3yRvu7798SdF/q7dsrAu4bXaV9u017sSHY3kC3tp3AZty4jdQ/rLb1R8dpX4MNyIAb2o2D9Pug/3azxvb1ighVZGux4Q3Bdqmhpq3qulYL1hTDa8tiMZWXHfUL4LRTN9NA37bMFzRgzlf4FuY9o5Yqw2UGlzfbOdvGhG3wBLdJo57kjXosqnNP4o4axbLnyXc69bAV7dN298x/SFvshx5G2n9o2UfqmZltKEG3LAv5bHfqDDKVKGq7Ln2I8/NzrhvAwxcH26enp1wjZ+ljLFl3/LU266ZOejFL/UQ2q2PGXq+pAyZwkNq2UfPRdo/p8TL9aFw/DyPLbHye0X68UcpLhx44o/M1Q/al3X+S9ON8ObKPEyCDAeE4Fr+gYxply/YYfqCcsMygwGOQeefpjwhFxAeOGtk3YkzvmLgs2sTm/B2kgzz9NMGJchvbM/vFHEaZIh5PFR8uKCwVEXeYWcWceS6N7OcFf4YdADsJC55On56esUCeaomDtVgutWAhbZpGXiAjxr73uft+8bVz5zD0UrBP9BGhiJA0gQ5B3n3kjTKul3NTkhUSfdhJAietTKAnlbPsTpumpnwVOb2YdziEbWuZ6VNGWH7PYw8cx1rdFpJ34PtggyOWb1D8FuUAduR6gmnL7MDZ+VIqQXen5fR9teSNI1ELjisy+hfHHTxup0DYfQd4uO+OwH3Dmx0H3+vbW97SbLj1BpnHggcfIzr4t8w7cI56WYbVzYo3VATZt6sMtB2out7pauLjNzsOWMVWkEXIEhHJu+N8nuIEvX71WhcXF/I4doAt12AF0Ce1zyEUqsyxoqtm0nFQjgiJNrH1GXCzetCXY9Z6TPeptcgopSgisCtDziM/Rj7128z69nyYm+eyQS9+sLEl9Tws10BvhvuBO5Nifx8mIf6QOYJ0n5coctCzW9AaEdCGxD4jIhQBSqiAiLuULG2aAA0VEWOq99zec2rvye1nTvZ3OD3bZ39M+3e/+51++9vfykE3ty3XnO/NyfRO91lEpL24IOj+xS9+pdevvyGgOtei88O6TiWq2ralzoH2uS4ItC4uzlk7znROsHWKTbStMU0tVf5EktNCPiJyzHnECMZHEN/3DrD9C+tv377R28u38u9uXF1dynZvfkh5SwC9sr3APl9f3yw/D7MAABAASURBVBCM32qNHbHN8CeCzGfjYBv74fzWX82hfU2gbfvidOOgnAegvR+eci9W7HbL+mH7a1huy9/xVtZroO3kkvXQOHHg6Hx+b31BsNmqw666j/vuAU/zTWA/Sx3tYMnxiirlEtRp3GznbO+MfgqKXWeMFO93NH1iOpf3e2Ub9tdj+Lv0Xou26MLjDow70MbpuN/t2XIwj65r83o4z2vhQhesLxevLnhgw3WBX2HdJVjfrKtqnZQihb5uXzXws9AAV/ML5+FV23eb8cKuH4Pcw5sPD9CcvB9+8A2LO8fA7ON4ZNjH/AccLc6Mh91/CGe4uftzgOThPnV48OjN9aa+S+9y1M8Fsh97Z419lOVYP2pvzN+RuWwICz1SOKd729xyr/oLKY7y3wljae9KL8+5v7HveVRw7WGF8zPcJlkeQ2yFxa/Wmo7UCQ7TqRfJybmww+EF1c5ELRXqeASjC+XLhjuKABKSAzsyjyN3pWneI6iYECzczppHz8JvmGuIPxoiplTFNUqZkSfTlL1Ryki+aRvm0qn1m5kCPX1nuobF3ijV/BgBOdMRIaWknjQdNZy0fOvqlIDWga2duJ7AOYK+TKIylt90LJcLgu8lzlerCv9gTJp5Q92Pb8f9cUYcGitmHssOz5b6DU6hncUdb3vcpxLk2ilpO3iRN73HHR1Nv/m5kj8mes1bHr8lTofU8uFI3uKI3gCn7rMl4LfvVQIdwNw6sE5OeKhih+ibb77Rq1ev1OBAC616LIPpySi1yBj12mhM4eX5BT1MROq5WC/ui/roG6mHiiPrN2OlVBX6RBSrWD262DFfO3o7HL41TrLf4vsj856TP0a6oW49Oc6mN1+JwZ6E3rH5ynwHyWGzh5rLzifyMNcepHP9XRqTnE4P4U77svWXdGOtMh/SUap3bAH1Hd5B/NmaHyw5T4zs+914ovlnX/1hEwy6GSRH+8O6iFDl/hNXyRob8Yc//EEOvG0net9UdLH+B9pN43SQFBFq24VeXXyjb7/9pS4uXssfFXbgtCDITPhB7clpBlsX5xcE3Oc699pBUGo709SaY9daVEpJnrCVGFNsHt5j9dh72yv/kJp/Yf0tgfYVb71t4xyI+0GobfERsHM3Drqxz/ngEnuxyeB6rQ3znPO25dvpIeeY0m67Qp0/GSSEiSjIWVRqxcZV5t0mbO+atqpbdMp5EzAuyI/lhRYu8+Z7H3S3rSo22+tLhZftn9OI0PxnW2x4jYgoigh5s+3ssYsD64tT20anPeUBRRlJh0F3nioXH8BtrrReIXX2UZjOAbY/ZZD2mwcQzveci3dbyki5OSbviEBvDTo64cHL6Rho8/DFAfj52blOyZ+cntDOQwrrKNeFae6hF2wmfgwvYPFC0vujPafTF7L+eOR5siXLqie259qe6PIsv8M+H8J77n/X15N4CWYOX1bKMzUubBUcHabm+SDfeLNyW5HJG+8gzS+CebUEUNhHfBKwenr3WLzw0oyDMe6P6XLPlTxAvAeGpqc8Y8h2T4OcZTsEUni4Y0CXfZxCcLCPdK4fAdnUSovlnEqeuGX7ELjvHVAC89GjGMcU4xpjglxkHht3Fu3x9Il+THBAl8nPqcvm7zTLPUMj432m6PjwengsH9BgbzWCa0yGNJcjgvxDaL8dt+2r3ytz3Jeh3qvX80ScDwhSV9bRI6D5aIcE/blq7CsdyqV722EbeVp5zk+P4QG4a33nPkRI3NiJnHNIrN0jnI9QhFHupXOd6w2XQ1IoIlRgathJaAhWFzhUJ8tTFsql7Fw4EBydiQIt/RXSPYSoh5eynvtVkp2GEQMlKW8DshGmLRKp6Oc0SiGp1Fkroi/ISzO0/4sqOy0l0zFf4VFALUVNCVDU4vR0OEyWuamFPhpBe4Gu1CLPNSIkn0TuBbFFhNwWgQwIa8dsDIzHNyp2XB0o5jUiNrpzlKCvOFxt2/H2o5PfgJdSVanDl9J2s9Nmcva2BJoJguJMcQD9hnpL2U4PzGBX5M3O1xpnMh1O3vDcgtXqhjfdI8bySg5aV/7ouQNwHNKVU5xPvzEemAfiMf+CbqpanB5/3NwO0avXr/Xqm9c6Oz9Tg0MUEfKGmlSbCm1V01bVFn05pa7WqqhFUaqGQE90GNCh52mQRaehEvTlWqroIICCPqAP9wnO76AdTp7nbD1scJxvV2utrpkPcH6z3ub//PaDiR7myVshPQk9vtFxEBfelFreGZp4BWkExwl6sNHfPKiHShEcE+O8grkVg+vLeSmkGdQHGBRKndHP6dweEYq4g0Lawxna9AQiQuMfcgi4PEGHm+d+CKGRwzJ5qg57PGb2j+uOqKWIsASJCPIgAukm6N42BBUzFIp4HlA/uaf4A5feB4FOT3J+rMH0B2AtZGQID+pSmU+VIf3gPeh5H4U6w/Vkp93XeNoAyrYRv+Yt95//5V90dbNCugK4HmUIinEGFFVr1fnFK/3qV/9AwP1Ki+mtb9MUdV2js5NO52dLnZ8u5a+tvObh3UW+7T7VkoeQbdvAo6iWqoqtMDi1EswHTvqAWrj1sQGS7/0VNuvq6lqXBNyX1zxYJH/Fg0UH3rcE1raNpttiK21/t5stdgGbvF5pjU3cYCO3YGObB5yusYFr2t1m7HjI2YPdbqMdDzudDtiUkFQQzqgl0t5ZfqPrqhaLFnTqSLtFQ9plebHo1PEAomvHtG1btdjWlrk3tpNGKQru+1KqIqqcJqIoxGZFGJkd0AdAMV4z/RsoCT+gRE5/Ssh62GW+x3aO6KH3eTZ6eKFaljSO5GFL3seHGDj77jOwPlgPI58eGVh06et2SLzDg5LrJlCRDCOYBXvlelnysOX01A9hTvPj5M7nR8zPXF5yXSxl3VSuobHbIKdi/McxjBckSWa4bvQUhBApkQ/ucB+u/wE4YHc40sxxmPTiVOQPEZTd573gcWammYYi7kBBXKxyGhEkI4rzGvMRB6nrJI7KLfL4foeZ1um7YI6mcboHFYiiGaJszOVMIXZaaDuE6/KcywoZMeCjzXjQho7ZJ7WbHsafaI8IRTyNIoV0BOVmAZ1xOuP+RN5dNofn4MnPuEfn6qOqAfU+A6aR9xt9jqlGKane72Y9z8npQwpqIHJbYu7pujlPSpHjy/ej9ZdZTVfCOKjLh0gBGGlO3UbRyaN4pziPdHZV9iMzj3OYMtCs0yQ7OtCHdoSn9om8J8z5ycsMqnnnutQh5vrD1O3S3NmpXri5zyFe2P0eudVyXOU5H9c8LJnGGFs8pxljzdPHpKP5cAb7vPX6iO6DOoNusgfshx96sO25TC2H5eN8ysCh1FDBSZjR4kQspzfebdepwaGoBE9ze0RR8Ic40+UREuVIaNxQy4BTkE/R7TwQWObCBI0mBHzE+BFBVZHk2c2YWLvOvEgjgnWnjKBcsuw6oyiCtISaWlRBppQrYATapUK+THSmqTgCpZas9zwXzLdtG0UJWYIBx6C3s4PTtiF4dvBtBzA0/jlotjPkj1f+D//D/6D/03/33zF2pW+olDHdMXf3s4Ppt7p2Jh3Qb+FpXlsH4+hoa8zOJan7bAhI/dbGjtcOPjv6uO/GjiYO6DbpNlrhgNrZvMXh3OB8bpF1l/R9SlprRW+Bbmp+fN3z9MdBR+foDMdoMTpGtajgNDZG26gB1ecfPVXq7r6/Db9SJbgrAodtUO/zDfJeoq4SeLddJ+u1wiNKgXRy+DmnM73TLbJumOuKoMDf+R7nsRkfWFC/RUe+nvTBGwPu76sDJlRnKfL4xMFEh5Dikb+xtpCERHveH6QBskw63MNcr3vbQDkRZNClnoKbFfs/kdN+i8wNnBD2zO8PZr4vjJlhFHgsTEdzeAoTyT65T7dveCZjMWYoZb/PZS7rPbaZ00vT92D9gOSlY8z0Dxj9gIrndVO43xwQvX37Vr8h6P797/+gt28vxS0qBfchICOhd0snNvc5OT0j8L5QxwNY0Wb7ZtifaWvBVnQ64U2vbZ6Dbv+Ymt9unuyD7lBh7AabU0uR7SgH9lHeAZ4DJd/zq9Vt/nja92++19vLS/lNt4Nuf6pnRUDufxeWNhb7sMPWpU3j7exusoNOd7SljXQ7cGDusm2g7eQO2gE7PuC8R17jHh0gTiBLMZDTdqpl7WuxeV3XaMF8FgTYLXnXGVm/6NKGNk1VBQ22rbGty76tGpeZu3VgRBR5nEQwce8Mb30O3Ji91xfQM48e+bIJGrfZ7m+R3zrIFLu+cRlsmavntqOf4f4DfOb+sHh0HzyGxwVJy8FjZeA+1Vm2/Xlz+8Qp+079LZv7dTyYOSXAPvWb7ZMT+VNzieUJDykWrCvWSVWpBS5mNnJRnpMx/9xRDgDo+f47Y2jG+/d6itKnbMZDmnmcuzSDbfQo4H57Ue5IRtXeLz9kTo05vBvBFaYHoIYxvOwZKYfeczvo577vwn3e4WGC4zOICCQ2RHoIBhdbjPC1YV3ukYOZxoAmd+eNLPxoB1/hLxrcN9AdXtT1J0zMieLm4DjOwXkwFr6s49254TJExuPyU7J6ZsZT7VO9SQ545nU9Nd1P8l7ghpFx0OhiRFBdgNMR0phGzGlRYZGLcJnWmOH6oC0U4fwdZoe9EAy5r1O66z70RW2ex2OYhXysbayTxjTiqVQfbWMIRQTB4qjvWguOQyv/+ImxIHBqcShcX2tVKSXp9ex2d43aqbDDMDsJvm5D/DFmxJjKqUJyaoiNa9K0NrZkqZAKbR7facToQmUDh4jYt1vOdPqQ13n3USi3iFCphTk28twWOA0d82vbTh1zXSwWOAqdCvOc+4htwFv1HPwGeoPzY9mYpfxk/z/8h/+g//gf/6P+x//L/6hvv/lmvH0Yz/6CscUxciCZjqSdSYMAeQ6sHUiPTuKGt+NbreHvt7x2NHucEyHIOOdpvaYux5/uWes4g1b4ruDrsdJRS8dshwoH1cL5rVUVR7HUKjuHnmsG37ypsIPu+ftcj29uWvQAGqNRS+o+bdvQl7pM4QcvsVmeHofYshgD+grqK+0t+m1ALTXPket9Tsc+PYFAz5uvbQbZln2FM35r8ADB80pdoEPzHZUL45fsHvAefaBTg+Rey1iMoPUJPNVn7CmawwdFREL3NmqzPoLcISY6X3u1cL5KjPoKQf8UaNTX7asGHteA76c//vGP078Mu5JtUVL6usvMaFMkriPqTk5O9e2332pB0L3jYZdtnW2TEVyTHUGn1wX/kNo5b7kvLi7kAHwMutvRzkSR7a+vY7PVwTZMN/COh4yWLT9a7u9z83Dg8tJvu43L/P75CnvmINpB5TYDzd1oK6YHjg40t9iFTT6E3Mj2dLSda22wHS5vsKW226PtsNWRCvdVrdgxbFODPaykLcHy3v5hqzx/rw1t12LvoKW9bRu1tBnuU2uRYbvYwGdMm6Sv8CylKCJGMGYEeQFSq8T2z/BDDc/FeYy1mxI99t1tOX9suefh+TrduczcXXbmSNvFAAAQAElEQVS76TxHYyD4Np/kl5yODwO22Q/ETXPXMuomXMG4Tg7h+ohQROQF46Dbp9K6OOEh/enJmfwQ1w9gjFOuI18r1qtpUhcTw/kaGEecKr8mXzXwM9BAeckcfJ8d4iV9Pw/tJ7pFYcu+n8Jhfl/5OTLYsnEYS/BhsJF9ACzjeF5t6h7B2GgqkPZ0FOMDj7bJ97uOdZ7giPtlaa4fU5cjQux3kMshkT4PfTHbkfyIPpffR8CZ9n6qnL8+4oZgyTMUEelElFJJq5q2kQOzpZ9ag44A1Y6F2yNCz26ONicCX5O7bZ8O3w5nKx2D7B45ZokiQyF2Dpo37gPv0zU610aEImIsuo2cxzDIyi0RoYLTU3F+DOcNqmV4vFoLc6xquyadqc4OFc5VA1qcKNOkY8IY5m257RzZ4VlPjl5hjF/96lf6T//pP+n//r/8Lzge57q6vtEOx2ZQyBvdKfdyIOwAco3TeMsb3NvbdTqKrt/h4G5xLO0k2tm85e218wMMPIZlDcaKiORqntupj52zWT7zvPFHNG9udIvTah52yiy76FtLlec18qzyXDseNhjL5fhxwK5rs940M6JwjkBNfaKvZqSpOK+mcTuipro8ljHkwwFqPS797IBVrqmkpY4W6HtZPs/fjqDlXaduVrq5uQY3o45wnt1mHZl3GiszeAFC8ZD6kSoTBbTvgumeQ/af5vmALh7UZEXeNm5zPxDIIVIppCchNreTeM9sHlz6is+mAevc+GwDPjKQxw9FFNpCtiW//d3v9M9//ufMUzku8hiWASPCzq0UVAP6dN1S33z7C71+/Y18X/uBYN6fBHg9D9V8Dzvo9sPGc95uOsA6PzvR/uPl2Aj3m4PuwrUbCgkwJPf7oAHbaNu1JjD22+3vvnuj779/Kwfdl1dXmV5hw1Y8QMx7ngAzZcDe9cjgQHxj+4udcL3thu2H33Cb52Z9q1v6ruFv2i39TTPbDctnu2Xb10w2v+1a1oEu7d5oCxesfR3rQpN1DXbOc3cA6TTtIGtEk2jksvk5Nf8ooYgZnr0RksaHxQOBsWGZxjnwQMF1nJA8L5LctkN2Y4P9WxvMyfmso815z9Pwg5Ftnid0TH/rm+TB7vXCvD3Og0Yq3M8gm7ulRmwlNG1U1lLRWZsPnn09nJ6e6IwHuM4v8RfsO1iX1lnF/keEdMREP9o2S/I+KTfIy+Q8VN7Len5Uas/tozL8yuy9NFB8Yz0H5RXlq+Qhnut31wYHumIrdAxufCru6O6VGffJtkf6Mco0YQabcl9C4gv76OMXP1Qoz1092vkwjHqyjg4Azzw5cJ2zhynV3j9I8pw/xjQiMKeA9CWMTB4x9ouIl3T9idOGIu7waScTsDdI3rlHylVrwdmoagmuOt7+nvpjh2fnOgMny9N8K1xZSEuxc6fcIkJil7coigj5TxwHRxNckgMO1w7nwlc3RTeN115IkCmCTO4+jDCdQaMK7RFBNqAHGq/4QyciIrI9ImT57Bi1bVXb2jkqOEhFCskf0xdbhOtqts90TQnGkkYXSTmI80MGkpa+z7YC3S9/+ct80+233Wscwf/23/6if//bd/LHpdMJ2g2jA+UHDkxkdHqGDMQzj26iFBUcOMvrMexg3RKU2yGLCM6FZa8q5JGG25n+OFjpaOJgeiw7mqMTtuFN0Y0ueXuUzivBt51P6z5UVEpVRNFx8F21XHQ4UCc6OV3icC5Vm0YRzHpAaCnpI5ChVFWD9lpbldIooipUBFXKNtBnPifuPdA6RFFUz8OoKiWgR7WmBZ6r4X6el+dzw8MDw8GDy2ucTs/FNB4jGTxzCMaN4GiQ925yasiGOMhbkInIoyJIJyhofSEiQhEvAx0k6wNEFAVgZEUeQhH34YZDhMRuDJITRUwV+vSb10CkljGPFhEpQ8RL0rn3TzENhL4Pqj7rPo7vINE/nuh75be//Z3+9E9/0tvLS+yQhSncdIX7lHu7J+sLxmeOe/rk5ES//NU/YOdf6Xa95UFpr6Zp1XadTnmjeXF+rnMCKwdXCQLvM+oX2I6mKSqwLlzDTXU+VMm7XHwNMM6ADfQ9fst9fMNDNX+U/O3b6/yY+Zu3l3pD/i1vvI2rqxseFPg73FveXG90e0Mw7U/AgPwaCnbNb7Q32FwHoQP2sE9soF8nHIgO2Gyx7jhFPJVamFODvW+1aFt1oCXo9sPGxaLlAUKn5clCfpCQQaPb2oY1r0EPgLzpW/drO/gs4NeCRjXtW1WUkP/EFhE+5jo3cOyRx7IM2Lx+Bmui10VUBAXnhB7Wkx8Y+KHsaNfXrCnWyUr+OtEaHc71LlunXjd8znfomWFgNI3NOB5vhNSjD4NqrgOkcsYjI2tYclJEmNrIRSiCligK5ua1o8H+Ww9LHtaenpxyzXBtXFywhpyyfiy0QG/WUa3WR5HZw0mK3PVjbogwDn+o8Gfye/qxVx5d9yjMJynGg2k8d6eHGFs//vH+GC5//FG+cnxOA9PV7ivBOCb1vfYcTP1cu9vGu8m878O9D+Dmg6IvxAc4bD/Ku/OMo4YvouALe0bO6QdIhQmk9zzXR1Ir/QmkUX00aDdX8FQ/RsyddvPI/AsO89zDmRf0G0nvOn1Y/5HLT+3ouc6w7M47/fiwfg/xfiOUUlRxIry4dm2nxWLJgnqm83MW1rPz/P5Wt+hUHSyysOpgAoM8nsfBsSPhshrNhOsJMl0eF32uSdrv72E6KufUnX1d7sFN5p4DnkUP8A7kLhGhglNQkcfyl1rlfJOOUofT1OI8tbLMtZakNX3Qx2nDXNq2qk0HMhh2EAd2UgtN4n7Jr2m1WC70D//wD/rP//k/63/+v/3P+Tb7f/8v/0V/+OMfyW/U4ZDYAW7alnEXatFjKVUKnN6AP6lAqVUFXdcJwWRybjiRAw5ZSHK/UooiCqUAkudu5+uG4PQ6f4zoirfDK970rDO95q37DW+NZodsNzlb2VmhiJB5jvNucaxPOL9nmS44tw1yia1Hhp75RxSZvjAHB+W+Nhr0YH26LpCvgEGcd+jpyqkZSAyPVxQRqvA17LyJzaQewx9bNJzfMnfL7V9dtpPtOTrwtpPtoHy72+b8uRTg8LIdScYOMSZ5nPOZ+sAcaAi9/I8u9HxmDx2TUD6qmMtOpWxyNiIUMcK1ZLXfghwV1rScp+idqrF4UOf6T4njoVx6KT6ldD9n3qOeIyLtzfffv9FvfvNb/dMf/0nfkd/wtjhipMl7jgMmgfsoFKXRkuDpW950X1y84qGgCLw3KrVi9081v9n2/+c+Pz/ThQPws3OCrVOdYOdabGexHY1QdQpCGu9/LsqegXaM70DS9/GNg27ebL/lYcDl5XV+QsiBtt9+u3x5dS3/urkDSds4P1i8IiD3w8QRb3QNzS1B+C0BuAPPHXaKAdkHjQH4VgPj+qFQcBfY3tjupE1umjHo5oHCYtHK9q4j7Try2HXPacED565r0OVYt6C+o72jj9MFNtJp2zZqmL95WwcRHi2Y/d1O1VhA584MpLapAzLPeVHnvNFT78B7xxtt68wB9gzbRcO62Tj4Bs77IUP2wXZuwY7gO8fwgAcw/wG9MBzmc7RzZJIiIhTTucuKPAxoT4oIeX6FtDJfz9sPJ0548LIEvi6MEx7e+BMRbdfJOokIXwgMMWSq3KjL9KWHj0iPOJbifXB/VPdhQvnsPq8v85oBcbaTHu4z3WHdp8rPYzm1nJ9qnE/O9zFFvsegnIr3oPp0JIUrHe4WYwbFr/sXpAHOi+8O4113CKTvEjyNKXSPpWZPk5MjzDzdNuc/PI000BGPpaJtxtiuaYsIckH7u6BHaPST3nLqete8D9vn6Y51c+njpQGryEW2Egw2OCleZO1kLHBGTlhkF8sTLVlgO8pehEtxMCmJybBLMg/tzc/AFWf0BMp2KgZSYySA7j32gYvafUfs1Pc7DTgoAw+b0hmoIQeLdoIs85hv8o3GAifAsnc4Sy2BsNtrqYoSYlfhUNy/raoOvKsUBtOgSVEoc4+6nx2vBU6YP4r5P/1f/yf99//n/17//t2/6//5v/1v+X9x7UyKrWMcvw1YdAs5PTk90QInNT9qXQs8QxH3QccA7PP9GBGqpaiUCiL7yBsEdjb90XW/Eb7eB983BN8rrW5XpLeJ2UGzY+auFYc6mFiBb+UcW0Z/Ny+/q3nBgxVktZ4iwuR5miJC7me4re06WZ8d82vbRrUUBai1yJvPF6eM8zRozA/IXlQZ23qsOG8FejGE23cQ+9zuuDZyXtsNc7iVg2876/4xOmPNGy47o6Z1Py4ts1BEPA/PN8oRTaFsGSJCSlmCdo2A3pkI1z0N08i0M6Dn+ZKMrKecNE6hiYgcICKofhqWLZBphuV8ChEHfMRGmSN7iEFGmNe+Xh9181wHc2S4TJ3/2cIzNB6boOsNt82p8z8U5vUujGP4nnjz5o1++7vf5ne6bY98v7h15MD9iC2b81GqlotTffvNL3V28TrvVwd5tRbqFzo9O9XFq3Nwplekr15f6AIb4bwDrQW2sHJPV66tyvVdfJ0xGJcCdmPgrflOHt9Y3d7qEjt1ScDtH3v7Hjm/+/473sa/1TUPCa94iHhF6nt+s1nzZtdveVcE5le6unqry8s34G3Szv/ZwbZhTfDpB3KeeygYfd55pS9mSlVBNstp29Nim227HDjaNi9YxxbYM6dL8i0B9kznuo62FhvXUT+i40FqowYbVg3mb/6oYB5YEZFwBabNyTGmSsuMgbSU2e6yA27DOnNAvSEAN/blzUautz33muo+zDL1zdnlwclOa+yn6ZOGddL20nbV9LaxSc+IoxiUJnkjgtqHe6G+RMl5LxatrLdZf2dnJzo9XWaddWXd+TpQKDe4M8VhP8es/CkfPkD2tJEH+vgAFj/bLnl9MLv7KVXv3Ge9Zgq1efi6y5Tyj7EX7kTGtQjvC8inPW9m7srn0p4nZ4/BfZLNPKwLc57Ut+AxkNT1Hi9vzyxMlXSmyPHJ3c0zniT6wAbfK0/h/Vi69+OUqQMczWECE859VsFhmrSwGdBR/whcT/MP2+GLhbzjMSv1XuqiiZzOcPkYnvcMt8z5OZWw5QlN21gO6mKuIXXeIPvkPkvh1EROZxyr1KV5mnPqHg/h/q51OsL0rplxvzzXvyyNnG/EcSqF9CzENtOQ/cE7V9h0Hc7Xkp2JUqpKraoE4Ol04JjMC+4cfJdaFaVIgTwJtEw6gKwTT9ZRofU1pM3o08FzWY9tsKHLQQuduRmQkH67/E7wgDPhckQQzJWUz05QqZVyVdM201tunCQcJwfCdgq6tpMdg4rDVJCZ7ooCD/IlQk01qlr4tATiDWibqlILfEsG8nbOfvnLX8gfxf/HX/9a/+v/43/Vf/3Hf+RN840G5ue3DWICdtoWOKYd4y8WSy0IvJ12BKtN06ppCFgrvEvI22hLR9247POQYO6IJnGICFnXEYGSlU7WBkfMwbffJBl2ep1nRwAAEABJREFURB2Q+03IhkA135BMzqkdsYHzDEt5K8zbcnScV39k8PzsQhfnF1ryBqxtWyl4qCK2CJWKDpC5ob7tOgLvhRb0M9q2U4FXRCRrj9P7HDHWwImmGvGRWfCBrlTmXYsioHc1NHYMt35bQ78tb2zWON921lc8RPBbLzvZDr49p/EjlTvG8rUBzygq5hvwVOQfB/Yx76O8MZ4MhbznIcuSSH3NGnpuo+swQU6htRQGWbku4QPtTgTvbHCakOa6JKEuIqgCAnP+fuo2IN3NMwIdio1UBlkFhxlkc8/ySLuXlQxx2N3bGwgPyxSf3Ol61wbvo/Jdyxeds8wvhhXElXc8sftcUMjRSTgsH/d8v9J9/i6PPWM/jmQ78I/Yoj/84Y8ErNfitkLSkHxdkPi6ncJRlVp1wgPUb779Vufnr6ENbXgzXan3W0vb91Mewp0RfBunTrN8olOCLa8DLfag1une4/5jCEm+xgZs05BBt+9rwzbp9nata95UX12vMoC+Idj2G2vf66Pd2mjg/sdsIMuG+dzohmDcgfkNb8rngHuFTci33evbDEL9ltt2hqGVU0WQiFBgW8sewoYHdrcA1gfbMdBhy2zDFpOttj1sWD+6BTaOdtvBrMu5NiqlgpK8IzSNd3c+xGZZetYCw3nDfttAneF8n/Ps5TYOGqby3OZ2622HTfT8nCYIxDNNegabd4SJsFy22YO2tNueOgDfuI+BXe2RwcG323b+9BB0HrsnzXGcHoKT4bW21CLr6jDoPiXgPvHDeNaBZlonEWOW6PE0pHjhn164BfRPgRuC0SH4ITvMfS89ADwPr4TMm3aqzzL5H7LDLuV/LP0hfD9nX+thhsfNPBfOMEGeYVYq/RyO7NOMJxrTCjqTiW2gOUH+x9xLGl2kGlNuHd9AM3hTNBwCIhuAGQezfWIOMH6ixdXJhyt8MO7xdhvV4xBmQ/tYoCdlF++QHOQ+j4EGdmjoMLfD5ePtyON19ik8O5CvAi4MJXSwwXRWwGH2YA7zXO5Surud5Kn9jvZYH1nPeJmax5PgLCBP0pn+KUz9UTx7dnhKpHfUc6cc6SbEPbXH/c4Mm+OlfBTu0llupw/nTic3JO76jHRU0jzmj9toORqDeVofB3VQ3BfxReWI4/lS3M89wm2fAxZ5nL9zI8YyU1UpBWelqnpRxfFou05zAJkLMAuuA/JaCrIXKWbEXZ4gQdwL5pc6ZuG37pwXmzVLMu7uFgGvO5jWGLBdnCz2ux6QKhi71jr1kQqOVq1FdpYq9bUUVWSv5O0cuN6o0CSgLxHZLyLUUN8SGHc4XV3XqGkLOgjZnSQulz+KuNts9bvf/1b/n//3/0u/+c1v8u3MDqdGbCWKyjRmfj/+/DwD1Mrb5VKqKqkRETxI6NM53TgwJoC28zOgKKdbHK41dWuCZztPfgsyoINgDLpyRCs4SG5z8G26HX3oLssgFZnHLY7ujf9Flz+WmbwIWCGKCNVS8gFC23ays52B96vXevX6Nc71uTrOb4GGyStIKzqstVUFdkh9DSwcpEPXNK0UkedngL9l6fNciy2AFCUUFf0kn6rifAQNzIU+PfPZ9Tv1zLOn7LlZfgcUN9c3mgNwz9f8PU5EKODrOUdMeWSNCOU2J5Qz6wP0A+XBeRARiH4MRfY+PlB3d/Uh80ErTYqIxCjL1Jh1ol5SSCNCEUHeKJJI5bQookhy+f2Q8sykzEsGvF1vaNqcz/lm+yOyQ+d1juR4dDrO9W4zqHKiOc3CT+xg2a2Pd2PQgAJmeJru4/R5zCflsfT5nnetKeVd8UEuFKWqcL37Pvmdf0jtn/+FoPaGe8jnOOgxgyxnNiJUsEEny3Nd8Ja7W5xA63GKlstT+bc8/BDudEmATWB+RsDtT+z4Xh8DrS5tJGxUa6hyPRmFCo8kWHEb5wNS379rbNuKAPkGO3R9c8sDgRveYF9n6vv6lnbTbLBNDvxwS2U7sKX+dr3SLX19vztwX0Ozdj227Jbgew02m1ttoPFbb7E12PqmbdQazrN21VrUkI6Y2rpWHetZR7rAfvmB6sLBdpa7fMhqXi082ralv9GooOsIbBgI8ce8BSKmvNA7FwjmC1voPEAhnlM/2TY32HbNcNucdxssxh0mrne77V1i4pUEIZXw+a+IUBSlqiBXIVVIaUOxwVvWpi3pDn49tnXHA5Y1DzZveRAy6n8z/oglwfkA/wHafqIVJ9R6s5469LOwrniIfMK1Ybhc0VGef98n0FvmlO+pA7JZvhfhKV736s3aVU4TXI+IdfRw0e0fCtgxQ2vlEXjAD2X8Hv1m9kfzQaDD8nuw+ZgkL+aFuEd9xjIz457RjPsXhuupGwL/glQPoC9mK3dXmqc24yn5jtu557j/WXDI+CZ6CC66J9vM66lxnq9/ac+X0j8/+udsRXLrj1VmmPD86IPoYaU/eV6e689QzzUft3mgF3U47v5xStyIH4fRC7l48i/s8jMhv7vH5wlZF4MKjkapVTUdl0Ytjolhp6SxQwK88Eb4nBlzfy5XZ+cq2PmyygXdizsOgMfkgjbVA0QaV8lsZ/guGNyPe2biLqfBymMaClKwg3QESigCSDgkoVJrOlt2pLoWB7JtVKkr0JlPAvpSg/oCfaG/EepxmkZHEufx8q3++pe/6K//+td0cu00jr8AvM1g107NwBzN13qKCOWWOmAWzGGHk7PGiVzhkK5wJJ3vcZBM5zna2XT9DW98bngzdHt7m86RZdhlgN2n6no7SQCu7qooRT4fJUI7HCw7V+5vmJ8dVNO6vZaRtiVo7ngTf4JDdXZ6ptcE3q++eS073D7HUjCWe2m0Q/Cex0ld4sA2XSNfKzTJW8/8LafTqZciAjAmOk8ZCQDMR4o8o+O1wThcKAPYofMVzrW/83mzIvAmn3rAadxOb2vEVoJzVMwbwIsqjuQ9HjnvrnMamZGzicxNlU4MzRv9dQjRelCOOC4PFAVNpnOb2Pb5UMQIhUR2QpCOIMNe5DndR3C+Eoq7zs4ndLxB4oohByHnlMQ7l6Ee6yK2qRu55/fBhAaMkl+Su2LEeBSt7wd9xs3ypvzvPWb2SGrnMvOFHCJCvs9+/4ff6/e/+738MW7f93mj0iZgmWeoVB4Enug8fwzrXA33vlSwiwv5QaGDbgffF7S/AhcXZ/Lb7hPebi78VrhtM6itpSgYBPZSHpSb71vf81tslN+0+t61TG/e+tfLjbf5vfM3b94SfF9jPwH2be3gmQeatnvr1Vor7J3v9fxYNXZgwGYOWIme/M62k/YN9tM0pjWdBWi7hoeIC/lBwWLZMVdjQWp0zLMFnRadU6MbywSUDiIdgDvIbAgmG9YHo2075tyhqwZUphsj7tkcsWG2RltJZthDU92Y2s7NbdbVnHcKC8GcnTHQsdh87kiSBwdnFRwjimxza2nkhymlck7okynnxNd49iXPasEa1ue1ssV2Wl9ep9bo0Tr0+pOfJMJuD+ja/Cv8ZvvedR16ahPW06mvh0Wril8Ae66EAdFyNCRjP8hS+vy7xzc+98goLvVOKvCxRcDV+dwz+mjjzbpwOsM6eoAcEeUdNWQl1xn3ENl9/8yblswXsJcj8X7KZ+sLUOanEAEzBdvjy4eKBxeWKbKSxsyTftju3o/hw7h97fVT14CvBazEmDwxmVBEIQitoJGdkXRCFp0aHLCma9XhjFUclGDBDxwRxT1WB/x9zQ84Iz2BYp8LvGugP6ChhFDeDyrnLH3dYnixNxhWYxqZZv+DQ0RobAg5kKm14jx0+QDB82lwHGoptEl+WOkg3tOQu0lyd7FZ3jVvV66uLvXdm+/15u1bZRBMcLvCadzwdtq4JYi2I0MX1VIV059INW3WwRbH1M6OHZ81fZMXdSNJ4CTtMtBeEWw6YF7ztmfLWD26c3/TlVI0wqO4Bs3QvsUxXRHQX15epSNux/fq6kr+qOYtbzn8Zikism8tRRWdpC44p36rsTxZ6oI39f5hJTuiBdqe82WZHQyP6OWPQoq2BufdwXtL/1oqVSFv7mPM8rouInLcUgvjFkUpGsL0nrPgOYgpJHY8iLBuVujgBr364YHfgK1xuK3rHfoYxMVB9xB/8Il4mPq8RzBujONFQMO4HlslJJfvoWR7KGg3Cmkigi4jXD+DStgUZVqKxvqiUit5l4vMc5RlykOXdYdpjG1B3X24bwnGLsCpAV2hHBGMfwDd5ZVtEjX6uFtIBY7BdQcYQBEBXBfKDOX3SU2mL37jWvP19kBO1/fUGs6T/Wi7+Rn3ebtukO+D3/72t/odb7t9X/h+2w+NvfS9Z0pxXflhl99SOujuFktmEpyaIgdSeb9zz5+Bi1cXegXOL84z6D47PcmHcL6/y3R/DwRnA/xFMGwMpB47A2Ps2I7gzg/L3vKQ8m/ff5//7eFv3/1Nf/vb3/Td377T928IwrGhb7Gn40fJb+T7++r6ioD8SrajntsWPn2/JajrkdUzG5C7xz4M2N+ddtg62zu/EXfeFE3byHas61ifQAbgrFPL6S2tPyZ/Hwu3A/fzPFt4NKwNTtu2YqtC831W63iP1lKpK8gVCUume9uAMesnXVlfqTIOPicuz+QuOx8RKiBi5Bk62KgbS65Fhihq5gcEpKVWRQn0I9mmJk+TRh7QWa+dzw06s742rCm32FLbVOu656HGgJ2XQoU5tthzXxvWlfUzBt+dljzQaNFr2zZK1vJIhv7uN2vhEH/3CnlOAVyWh7ra56l/rtth2wBtgsq5P9kfZ2dUvBnE4AbHYnEXUpM7db5JMuEwt2ebD9S5/b1g+sdhtjOLgcwh3OOwnCNySCNER7eNAlM5Evs4wXXGVPziEq4CzXheuEi6mWacUx6tg/swGXVOHgdao906fAy+Bmh2sgfrpIyBhUGcIwcdezw+yNfaj6aBOODk/H0cNH/07N210k/n3tfG48P4ihxwBIqaWsdFngW+Y0HORbjlKXiDc0PasAiXUriqQ+I4wlfWkAv+nfNBHQOyUz/I1x9H5cZwD69f08+AIAk9hjOkwZhHcP2IQI5ApoJ3YNlKCTl4qQdzqaXKbREhb3ZbnK3QVjJOm1rkgNxOyy1B4DXO4oADU0rhFurlNwUbHBg7jnZiQqGu61RqMUtR9K7cmELOmTSo8HztONppdpDp/GDnh3aa1RN87hxg2inCgXOfEiXnUZCvlFBEmDSdqg1vg+3IvuUN0xseEHyP03t5eSn/crA/cu5xtuYH/4BPRMArVEtRi6PZcW4XyH6Kk+rA22/A7NzZRAyTLO6/4WHBLW9L1jx06JG31KrKG2y/eRE8Dc/NbT3XmfNiG5uKamlk2up+pUpRPIRMt2OcHp4O7Lfo2c7hKgPvFQ8PVhrHXef3QK2fAf7KzXp4AnG/3h1C/hPHPUxnzHXkj2goa4bcEhKpprpgHmIbRD27E01tcxoKKJ4Dze+5m0uSeozMPH4YHq/OWrc9hmzk8JhjEzkH7l3gG0kAABAASURBVEvalfkgMcQ2pSRz09MpRCk7KT2//N2aekxKy2881vYx6mbegyJChfvV9sgBtwPvNUEUDdxDacFIhW2S/PHiiFDTtATYDqDP1PF217Qm6rjffY+fnZ7pHLziLbfhe//87JS6U7n9pFvkGoC50cC96ft0kGARacd9rxpb7l3bhxveWl9eXfPg70qXPAC8In99dcMbbuOa9Fo3+fWR27yffU9f31zrmgeEN9fXWee3sjuCxB4b4PHEohERCo877NRjE7cOzGn3J3kM07u9FmFjYm/Tlti0RdeqAw4mEwTaTjvajAZdODWcbylX7FNB10ZEMPK8O38I6rlRLOd9oCSL7oR0UM88Roj8iOzDzIYJEUUBSqkK0iBNu+8UeSJCbqsp30Qj5KFeTiWOlDlq3gbG4tz5PNm+Wl/Wce/1gPNmsoiiWotabPmi7fLTAwvOvR/AnvBA1nDQ3TCuzH6clV6yuduH4CVjvIv2fcd/F5+/93YueT0JlMMlpxkUP+puvh+V4UdgVgamuwc3et7Yc+o2pKaIIRCAkgI7eZffhZn+8dRMhmEgGdsZDobMKscc647kYeAsQ5jpXM6Urj2Y85k+zoMBGeTz7XnzMid/oCBGK8TgcQCyT+2QRXCY2vfznspHiedMxZ7G5SPQiO7QEhkEupd3TeqGPk7D6UQTTkeCse/clilVX/ePqoGIEPvE0/kPw8TgRcl4/biL75/j1KWnEBEsxlUNwXWHM+KF2B9LPsGBW+C0JFik/e9aaqnMr0gKLkdDpOxcT+xk2LneWP81EDCNMlmeASfENzrtvibp5t19hpkXTkGoKEhLVJVSVAIwpvPVv0pOWWJcdiF3AXagFotODbJHCapDFcfBKFNZbL4vgpQqdfBadFUL5nzStTrhDVFLannXBLeDNPEopAVH8iYdTMv7+vU3vDF6jdPXyvQh/pCDLmO5uE9FHgfnlbqetzfbfHu1gbc/ojmgg0IfzysirBQNOEcONF1fS2HuoRpFATzuFid1RTDst0V+CGCMQfglDvAlTu2Nbm5wdHGK17cb7bbW9wAfqZbAsS7Mu8HZ6nRC4O23YGdn5zpZntLWpgx22nY4un5jYmf/ljfoDr7t8IotkGuQrUpIKdcgO3nWg9giQhGhUmrybHzdtK1qLVKIYAF6JjOPs8Ox3kxBvt/Yez7+rveGQMNO4/gR/x06pHsUBSAnKRTkjcyrSKLOoF5T2WlQnlGiyjCtESrSQXtQ3oP6ua2oqpSqiKICIqTgbzw6VyhNcLum/P3UHSVoH2KsDMmZpHNeH77RfaD3DLM9cqLcNtGQ1dwmj029DBoiQoXzHkEFSDpJM9+n0/E6GWBk0OUnujNv5qA99BG3A94DOgUV2xVcN//2r/8u/8Djd7w9vuUeWRNAYVLRO3rlPPQUuJVUmlYnJ2c6P7vgbeWpunZBeqKz81OdEHyeOKBaLnVO+RvedL/iTbdxfnamM+79ZdepYh/8aAzOzHK0GWIz/x3jbLElI3a6Wd2mvXnz5gqbeI1tXOUDs/VmOz6k3Oy0WZP3PUx6iz26Jgi3vfJb8vV6lZ/28QPNHlszw36WA762bbGtjaKMAgwE4eKhJIYGBfWjfMjbYbtt909PFjoxPFfm6TkvSf27FgvWsI75JU/4dm1HcD7CdU3TqNaiUooiYkqdL5JCAhGkXPTWhcuaNts8Tpdcn+glVAXQIvQUybtuyNS0isIOOMelVDWN59piKxu1yObyHRqVAgL6ME8Ghq8sk5B5QlAXroOuFuonNATXHfy9fjuwXk4B9ml+v/+UBy4n8jrvh7Bnp6dcM8vUTUWugavMc9IP2IK+7wPIPuruMRFf74Ok/aij//yY+bp9DI/N1HSP1f9c6mwj7y6s+7PK2fsw4z7B+5TnvvfT9+n7OWk+4Vie+hH7j3CbYs3SYB+mjOE6koPdg09IWk63Uyx7BjSHKYuS+z8FerJjSt0fa0SSi0Ue5oKHOhj9/bMPdcIase/uvLGveGfGgsyYiecyc6BqLjGp4ym4gfZ599TmvGnv8p8q91AXn2qkp/mio5z4Xfo07V1LlIID4sW/5c3JQicnJzplMV7gwHQ4Ll3bqm0aaKpqKYoY5+prrn/i+uuJvgfanBo+WUilvH6RcUggg1OSAt9SqyqwPC4HzoThfFtbNThbtRaoQ+EjfRrkarsunQY7U4U6B0dOzSdw0iKp6cDutrZpcTQWCc+v1jigGHCUdhqQvZaiUgu8WxzXc/0ifyX4TH4TYydyRSDsfHYOTbQLdLhUoe/A3BxMe/52MHcE1wN66bl/e7eRH8u9djihGwLzLQE2t6kiAmnHfUAW12cwagcXGtO7Lt8m5Uc4rwm8b3R9A6a3SqYxB7OqpapFf3bC/KNKF7z9+ub1a33z+hud4YS3nOOAeEi5Bu2QzbJ7jDs+JefluUWYmjsL2YbEeANGBLIXzmPDeG2i4dwVxoc1uh2A1Jv/hA2BxS1Bvp3z1e0q34g5+Ldz7vFNi2jwNe8R98sRIQgU/iMfQS6ooizyCbniGBFBbUg+kteEEH/kIw7TogjjsO44ryP647agbyn0fwSFfkaUUCHvNML9oRcbeSnkLWJMnX8WJpswnp3HqfHdsyFm/qTOG2Sz7eWHOO5Ckf247idX8gyMTyA45zQC146I7Z/+9Cf9H/+//+P/z96fdkmOJFea8BVVAOZrLFlZC8nhNM8h3y/vnDPz/3/BzJdusru5DJtkkU1WFVmsqsxYfHczYJ4rAMxgvkR4REYuxQ4ELkRVVFRUVKGqJgKYeeR6ltwemG+SfJBHvtSagbbX7xFr2PSEdf382TMlWN+mzwi4nz97Lv99h+eUPUPGwdZq1RH0VeZboZUQKkHIx8Bi9R6wZl/y+vcDw8urK/m/MfNPcc55033pP+wI8kEfcl6nPW+qx71uk/vkDevaP7m5JmD3Oh/X9Y3yjaz3MR4oWP/AHuLAu2MfWhFE577cVIX/hZS2KfgnVfaStuvkvcwBdgbafFY5kMy69Mv1t2l0Ot92437kNlr2wsr4BWMujohQxA6w8mQYvB1P6YHPBcC+NXgPh3oft8AwCfb0w+PgcvOSzeJz2kqiFJVSVf25NdvVdqoOlOnTigC5g7aUWS6COZH1XfshYLPQiVx+FlKvo58eE3+GG54XSflMT+q5cnKi46NjAvAjPt+YB9ijEF2hf7T3UEsfxLOOp+CDlD5NmG64K+/F07R9lnpoBB66tQ/J/UfiFS/iLVgq+53zwlliv/R9ud1GwSJkdPfzMN6n4HP5NxwB37vF2M/aGHpKuNt3ruZzk7bz4aE0tfjESKWuTWLOjtTlcztPoHw+KSIehBTaHaGIkDj1hAPTR3uyT7sKY9/ILwRGHr2B5/TYp13evBH9VicavpUzIsT5rej+tpV6jDxAJaSKI9LyAewP/tXkyNhJaZo2y0rFYcBBqKUo7hqW94zxxyEZcD4G7kufaRdIPXnzkKA5eNS3johQofFaqhocrZptVHhGUQTlMdJK2w2otYgCzpCPQnkz2Z0OC+WlFNVJV6A/ImQ5841aKk5ri9PRKkgrj9GuDW94MDf1V3RY9yFvjmyfHcYLAls7nXYoNziOUmSw/ZLA/MdffqnTk1P5uLnBweStbvbdjGmdDThsdkIdZDpQvsKhnYPMNc7omjoeK1exrB1TI8um/8d1Tbsjb5NvkBy02q6Ev9aJjdc4vZaJCEWESi05xna4/Qbs+fNncvBte+2oeezc17nPMzXPZd2qk+VW05skO48Sb2O4z9lHhi/CbUmFMa+l0l6rBmewct9COJEEFg7o3b/B9XDU1zjtt4yVnXQ76H6Y4LHztw/WjMeG8egZM3GUUtBdFBFJa61JS62qpWa6lqJKvpQxX8iPoM5Uz/laSso7/Riq9VTkAliedKUvlbnqQMHlH4Vy17ZRfy2mVbWMNBjHiNFuiBScJCJI6NMdkYqlCFILaDoi9vkRT8tn9ZCCf8o6+nw8MgKF8fmXf/mF/vqv/1pfffU1D+NYLKwpKaQtlIfXZK7Fg06V+ej1eUow9eWPfqQvvvhCp6fPMtB+8eK5Xr58oecvnsE75aHqgbwevc9X5nZEpGZfvOdZudem15vX5Wa9zp99XLNHnb09y79/kV8Z5wGfef6pyA0Pzrxevd8Yzq/Zn7yek8/azm+vsJbXYMMDyA1r3nvnOuk6++p2K+ur4fPGe8yKALSyziIKZoXkk3XRtk3u3S37SkPasjkW3pfaTu6b+Q2fCS26RtrI1Gu21KqCnohQxA7iiNjP55ad94BCn6Q5YfsKA2K7Bzg9n3uQ/HxLHgNqipTZJpo/g2phfWOHbeq6Nj+HGtvqPkEjSsrP9TNz77KzNUqo1Jp9bxkDj4lxyEN0j82SOvg2zOsY44ZxCoU+H59H4PMIPD4CrEgvkgl7T0IfqsTOkMv+01BvMDPc2pw2df5hYGvaCc0FvqBsdLrLk2T2QgoGJ4zkQ8Wx7BHZvdNlS0ZWYSNkV1SYLgsz7R6MkMfLFSbMukwNi5u6S8Y2TyL5E4VYk8k7sKxBmnMUJmE7J5DbslOpGSDAWHDnar5hNtQbuOH+JxUf6ijCbVaCdrK7yLqK06Y7LDnL9E5iTi3v0czbUTfwGCy1X4ZZZj4Ri7o5MIs8fc37CvVdflih+2U8VGr+Y5jll+Uz79umyz7ObZm3TDv/MHYWh+yM2InzB7E/kB18Gy3OTfL5YE/HCFpKTSeCWswfa1EOr+dWBlSTc9U7uOImcsp8U1HDyLXDZIkIBY5DBHQLTcd4t2w9pSo4mW67lpJaJiFsiXQ6urZTh+NiB6tiYy1FDtbbplGtRdXtJAq6qpq2lfmyYWCcNqyNdKIG9EoNzp/IO7h98+aN/DvFm5trrQkI/cfIWmw6Jdj+0csf6YS3Sdbntz49wWJEUS2FsRnk/IY6Dt5veLNrPZcEyQ68HWxucEr9VvuGN+kJHFbnB/T0jKPfQG1wVPvM91t9dnAdcJ+dvdXZ2Zmc9hv5a9pwgG95hpW+hAq2tNw/vyk65g3I8fGRjk9483F0yMODFX1t5PvtPte2kcen4y2M54HlT3Duj3hTcoBDZzlx2C630TN+eZ/GxhSlyvfL88kojDsDoYGx3MrTL/dvTQB+zRt/2+03a1eMwS3Ou7H2XHKf0a8IGaWWpE4LvRFBEmS6ZLpMvJlGKSpGjNT5iJj0SFTijC3SSbZsVBX6UkFxOqi/pU4v65Au7wB1wyjUQ99oQ5HIGzHxnM71IQ5sHICiKIAiNILRJCmOYaIkn3YiP0x6QrFXx/cwkWwunClgusU2QdFDadjbk/KpLbmtbVp5DPDehRR64oWW+HwXGnfQg8cA14DkmTUzNVB7hkjvoE96DMz9Hvieu73ffvWV/ul//pNevX6d3zjZUMaJBaFgfmTQyhrwXGxZk16XTW0pEw/EVjrmTeazZyc6YU37wdrp6UkG2yfQE8qyN5XrAAAQAElEQVRWPDjzPui9sTBH5854HgTzym0MML2ON6y3DetvzX7j4PqMB3lvzt7o7O1bnZO+ZG/JNcoedc1aPWffmfeea96CX15d6Or6Utc3V/Ie5v1wg66edT6vfwfj4z53rVvW/pq90e17f+rYw1cE0iv62TZVTVPUQNu2JnW6ku/Yv70PjXBZUa1VtUCNGnK+kC4RCvdT0Eeg5WFjtvkgZUDgcxvYx4atN+E8meQhsXcOFC6RhbajVI37Yyffz9o08j3IcuyTEWOb4fTAlbY1Hem30WhS2jAtJdS1DXt5q9XBCtrlw5ZDHhwfMS9MD+B3XSePXyAf6HMzSZ2edWZabnkP7Dp7+V095eF8Jh65uHyLqT/bPHUeS1OU7ZruMCnYMcQwPQmLKt8g6fa/OXIm4XzM/7XhHlWWYuPYTuYYpHf2c6qTso+kfR9n7MlNumlwOsd2Z9mReZc35rd206bl9/Sah9hdHiyLjmqnKyaMPOb1xPrkxG0EM+ox3G2wCOEdsA/jdgtbdw66meU9m8L7gTbqeyjuA03o4Jr6HqB8SuzsmMtRt2cv3YyiSDhtOA/VRCmTgnOHiICzA4XvtuUBG33fDYo09hMyncmbuuz0lLR4SniSY4CMbVrjkbJUyr5Tg56P16AcZN7lZH2mnPMJLEEBSfpD2gKGeaOWvC5KbMKjcFVjblPcEyvGjNEhoaFw0A0VDrD1+kFE0MpIlbq5E74bmo+IUMSImfc4HeUQf1Bkv/9Yii2cW9llue3bFjyWCBcwYN646NvgfqVCdNOvUQdp+MuymW8aEfRPE0LLIyImvh6kmg7EKLfsiIm9x4uImb2lEXFPJmLkbYUeSQz0c6Bf7sMOQp/BmCz6r2lsLG+IulocQToiZCel4ry0ODX+DdgRTtsBH9wdeQeZDYFmOnBNq1IrbRlFqc86E2T7HWyGp6JEKywgi8gH7UUpioDv/B1YbuDCKYQkRf7TfLgehTO3wR7bbRsb9Jp22G0HbtW2anHWaqnCcFBA4KiM/IKuQG/hQlKmlUR1gqG0A3nFm56bm1u6Osh62qbVMYGo/3iR3+S++uqVfvvb3+J03qgyTg5wHXQO3CMH6xcX50odOK43vEWyznRIKbcTns4ub5Curq515XKC8YK9Lc4UZuWboRucXeMWOeOahwAO4M/PznV+fpYPBq5xei1j3W6bO0F/Qjkm1mc0Dc5Zp6PDlfw2uzJ2pYaarlGLk27H7eDQPzs4xpnHiffXVMEpDxeOCdq7tlMpRT56HPWeG2ynfWDMIoqCMqPUqsbjXosUymPgnvXUMTXs6NvB9zcAznkYcUn/r3ljf0v/XdYzPoPrAutEuRTOBCR2aYVGtmmokIkY0xEjLWXiS8gGF06XKXb/yNdSqF9U6UuiVFUjoPAKtJiWorJEFAX5h0ABjRWQO64kp3cYIiTDfCFDeoAlH6SF7mHiO232EAhwmiZgDuDdZyirBVIzSLreMOctUMiYgoigDtAEbIkJUkh7UB4RoYiQkCOhISn91dw3ykgjIE10gDKV5o8uqPfux6E7B5r5rEMLc8zz/nHcqUi71MJGNMQEeNqDPvAYkF+CbJ7BWjZ/HAsH23//Dz+Xg28xdwba7xkEd8HpUquuWPcDtnQHB2q7FXuQVGrlYd9JvtU+Yo/27Sp8Dh6xpo+ODjLo8h7Uta1WXasD1nXHWvR8pQmhDoRERete0+AtD7oc5PsB4RX71Nn5eT7QM/VfKjd1sO216T3m0oH4BUE2e+OavdFlyWMd32Kzg+1g/abB2adB5rnskjpe89e047wD9IhQa3vbDntXOqAvK97sr1Zt8hv2rUofVvSnA23bwG9kvtFStgN8xrOis0RhLQddDbpdtPwXQ4gbDzgZA20P5gHSGsS1yNcE8hbrJXlvwrP2pys50c1hByqSg8lJhZ49r88xcB6gVewjUVqV2kpRqEGbgT0GVmooEnIBTMURgFsmiyBNbpB5FUbbVnlcfK89dg62jwm6T8BRPmDt1DBvIqiZtrju4Ja2iEGsocdBpzUjZaVs3zbQAT12ZPmi0Pm79ZOHzEN0XzdGIqdkOu2R/jBk9Y+8+HPrw8AsYR0MjyDnEWX3aM4s+sX8GSa4z2OPnbqLIWvQ2oN0YLxmPXsUvutkOWNi/aNmMnmT4ECHB7X2cHvm/T5goIJ6nKhHZoAsoeRRC1H4U/9sFwzdA6Z8spP5v520D0y2yMJda2XqAx3Arh1/Srl0Sm6JeU8DXafWI7KwPSCPAovulqHsiWcgN4Pkt3DO2k0/RD17bIrTfXqYyaRzfktRvE0jNqdJfsBJLU++ZQ1Y2waXfNJ5v5blc5qy8YRhfXeQE9pK4Y9yiytVFrl3JnPu0m9TC87U6RFxZ/qO3Iev9GbRtpMzPNNt6hJbHQhxWmRiOTfBFegnmimbeORH4TlP0Tc6g9oG5Ds9sX+vWfJ7fXu3MZZeijvv+1dwVAqJyoezAy+/5Tw5PsGJO1SLQ2S+HZyktZHlbUaEr2ObHu8E4z/uCfDdAEg+WVl+VwXOXob8/okqbhu1SVinS02NMS1URjoVaWfTyDa2UOeNSrrUIvdPHCUKTkqnFW9Xuq7L/hX6H5SleSQ4ydGunSbe2mx4MwMjdbtOKVU3OJyvXr3S7373O9mRjAj0rlTQtaaO4SB540Byro+DWKkbQQv0afuBizO0oY5l3TePte1rGv9Bt562bvJ30G4zHWT/QaPbta548+Q/TnZ5hRNM+tZvkWjPbVtPRMjt1VJUa1FL+yscVztm/n1kQz6CsqbJ8Tg8PMx7fkSQ7T/E5jng9Io3Jh7Lgp6IECc+2DC9pevZWrjJMCNcFrJcZZ7k2FNHHEikXE+/nbYz6r5c8rDhwn8lGWfeDx7mPlqOCpyWBqFslyYyYTrDBRRrRIyUwtB4RBSFgS0BbJ+px2SGHVPzaykyTXnF+M+6lhi5EjyFpKQk9qjGA16Ey2xDIBrJD03/wnwjBEspmheyUNtpeN6aGpoOipF3PWNiTiQUU0qk5rRpZD6vKIjilCTSWh6xyLjM2GMtBRYFe8mdDHeQEudjuQVlmoLtOcptsx+QcM134SFVoz0PlXwz3mzHvpaO/cZr7iv2jL/5m/9X//qrf+XN7wYhgi+qeM2U4j/QOMhr4+DgMN9gHx8ds3bbDDS9Hk95GOZ9um0bBf8aqGUPCNAPCMbbrkG2AihlLq91nGMRQXuDvP78gGvDW24H1PNDsLdv3sr/e8LrN6/z993e26550OdyU+cdPPtr57c8CHSw7iD6KgPpW63Z6wb2TRrBMq60NxBcbOC7T66T8rlnXfGG/JoHEmsV5Br2IY+RHxwc0HfD+2DbtVoxdt2qU0u65TPJsi19a0nP+303pSv7WqlVhbUcBl3mxJj9c4/H+HMu5uNcynylYPC+NQM1zls4qRPmmSKbBNmecdiwr5saloXtYtHdCbTjDPUl0rp/hLRljhJDSjodJeSHzSsezBxw//1X649PjnXMw3PPFfM8RpazkoHWbQeE7DAB8qHnXNX0CXXT1qWc6z0FyzqZfkqlx2RSwXd8ecyWd/G/YxPvNWfb7jGfyLhf15wZT1TygxDb/403K3fuxEztpMzIRfUhZlvfYxhX54do+19L1jfgm/YYHd4MiTBGTc5P98P31PdzwDHfw1SeZVN6vlWu0yM/51OpdcKY5Xs+CHdtUphCj18iQhEjpJAmRIQiDI3HMj1y3nHFAmyf+51WOD9htnWmlpvTW7rtE6UomKqOzroz72j9mxTRzey3FPp9Oxj1HB9TEml+RMhOSi1VFYflgKD0xB/eOHzzB7f5dnZMDcuL/gfgNnADOBlz3xtxmM4guz0RmcSz5pY/JriJYwKtUzm2CUSEkmo6rGhKllpxTJuEbTMcSFWCPzsltjUiqB70M2RHxEGm+9k0Lbyi+UAq5cY8DjAOowPCawJbO47GNU6mnU9/xdvpiCDo7vJtTeAIWcYOqdFjp8fBPFPrNU0+jplYq7avs9PYdrLtgZDtttPZ4IzaQbbTe0tg3bsOI2hqnTe8YbrmTfE19pne4CS7XX8l3vfY9pRaU2+DQ7rCgT3EOT8+OZIfsDhfS8k+R4RqqbI94tjQ9/GPI/k3mRtMHe8PXeJmS7Zhg2OZbdEPlKigw/XrYuxRlVNt4Imm6xjez3rquA8XvCkbx/J6fMCAQ7/hAYL7neOEgohIu6x7iSjlDj+UvIAmis0C1A9kjWk8bKPRNK3q1t6qUkFxfalAa6VeMdCR1Ol91NjPx5TPutSvpShKKGIfZc4X664qyDnINiJG2WKa/DFPVlJoPiKCHDCdAGMqDjkdEYrYx9yG24zYL9N0wB3ridRCxsUR+7yIXd7lRkSYfMY0Ar/97e/0t//j7/Q76GYzMKoOuhmjKLkveb70rPE1a+8ZAfbz58+1Yr064HQg5W+feN/ysHrO+t51rOnjfLt5pPxaMXtJw75RS8jwui/MH9cRxzBMa5c15qD7lvXm9ffm9Wv5TfzrV68z+PY3am7ZXza8Eb9l77GM4f3Q+473hqv8psq1vI69D9h27zs0QUucNDbQH+8Ta/YKy/nvW/h34dbhn83c0r7r2sa2a7Ti88cPBt0Xf/64v+Y5wPa+WFmfub/TR/etgZpXKuvHyL4GY0v7nE5FcF0A9t5pm71JeW9me92WOZ+ASVcQQXJMkO7Nlfeo3j4V/JRd0J70vI/17Hcup6LPqQ3swtJQ0VOOrI9gRKjUmkF30zJmPBz1/NjOA+aM54XHJZgH+iTHZyWfR+B/nRHYC7y9Yr34PgxytY8Amwxby3aot7vpxLmbn9iPk8AQSp9SDxnObN2UWnun+7/HyIwlJ5gk79u8uD+AjVMzcC5l6CMObObUFmza7ueHICvT9Fynnz4Qko9i39Ft2nmAeJ6LZOa/q0u2S1/dnskM52eYN6dzEpkxY+pQ9i3TO8mnpDxWT5F7igyfh+8Uiwhx7uGdFR4tHHu7LPY4vhM5XlONhWCQthNuZ6YpNT/MVzxBP+QNqB0fB6qVD3k7RrOTUwlUSsVZiFGfx3DAsbCDlegJ1HC4zM9bQttMRfYg7KY983vzprVCkrJRV0RRRChwoEqEjCgTdR5+RMiH9RgV58vO2Qon1DYWZIwwjTEoqqbUKyXyvxZbrTp1BKNkxXsN1A1CRCUi8wN98Fcpb+xcAjuIdkSvCLyHYSO30zFOxgoaEdqse95i3SZQSJ+GdErXOLl2OB0U96Tx1uRxCYRqKamr1kK7gfxGG5zdtu1wpA/VVN58e2x5O2W++zswtg5OZwf2isDb/0XXFW+Qr20rb+Rd3iPnNiJCtVa1BJmr7kCnJ8/0/PmzfDPi+46hsk7b6SDfwfDZ2bku/FX5fDt1g01Dmo0pSfOe9YIv9TCdF+1EhIr7RADguVNqkRTyMXC/LZvOKH30XLEDbrv9MMNv752+uVnLX+Uf0DuOk+uPCHRFFAXwvHVemO3kOwAAEABJREFUCukhYEvyk5KCuk4pVQUbHwQyEZ4zVQGllqRQkF7Cepb5/fSuLjUVEcyroijkjIA+BBUhzFlAaDxCkYlQBHzLKOCQdh49gg7JM/8+BqT3EQzrKDe8q15YhsomdwF7d+4KR327EqciXO6UFBF7EEfEfR7sB86At8SchWcdZL//E1sU0z/uEferRNUrAtqf/8PP9et/+3fWi+S5h5Aqc9FrPKc662Mcv6LqPbY0alizB7wBPuRBaO4zqoqhsJab/IaKf/ZymIFWq4a5VRLWD0JuIpGpQRoI+L0XXV/f5oOui4tLvX17rq9fvcFG8OaN3pC/uLzSDXvVNQ/2LHN+fqH8I5PsLd4L599rb9iXNBqPXehnzxnY7NktZPTOs9YH9tPBaaABQ8RhOeB8qaGO/XsMuFdy8H140OUDzbatjENVrUUNSFpKjkHD3t/UmuMZEbp7uCXjLt/5NIPCgQTELGwe9uEy+tdj9wBNWYRhC5ZNB6wn7h3boRKU9wj0yPcIjUAvhbCR9zhhK3Ka7s5I4WUeShlXBMcSsvLh+hHBOFR17LH+7zHH/zbskDE7ZLwO1DWtCjKu78/3QGdIXEfoEx9L3cu0m3HedIbzM2beB9H/RYSZTjJ80+Z7/613/Yk35juz51vv8OMN8EiUQvcUeNHlqoX10ImI9kCFno3tYzBuMGwW6Nim2Uhy8zGF/5AND/N8R10yU6cfR/YB/dt2M80eRIF5rmm6j7ncpd8V6I9Xxwyvko9peurXsj9W43yffd/dh35xPwc29dz9J2r5JTwZtvnMeIwmXeS3ZbRBiZv8TkG3aTav23ZtE0ym+WQntpm3B6RhI4MkCZc5Y/qhQNU3Ovl8U0QkpJFGPEbFEQuQ/IiTLrvj25pP6TO3myHajWlWtiLgD2k7L22Do4cTY+qgybBjU+EVHB0j8wSsyQtvT4PmOelAyk6ZHbs1b22c99uMnjYMpq4G7x3pgDAO3HqK6IvTE2wYyYiQ2wvaFeMqjoiQ8+bXUuBwosD5zm9KeFiwgjY4JKUW6lectYqTUhKlVBUJflHHm4Kua9N5qxXZCFoZEhjEOSCJoQzcwPoaeGPjcTrk7cLh0aH81thvGVYE3aKuHdRrgnL/jtsBLJXl+5JjgHN6y1ujW5xWj40dsUCg1oo9OG04pubf8vbnBhnrct2m4eEAzmgpFSukHud1jR1rjy02uZ0b3ko52HbA6uD1isD7Jt98rwmKe+r0aUeJSp+7dM5Oj0/k/2bo2ekx+YMcgyLsQOct7edX2C8vdeVAnqDeAf6G+9bj8A9YPLDfDQyP0ePIb4DvbRrJWJQSjHeTjnTbdjneg/WLPgyAdjwGPf3egGva8B9xyr+gTCDgPq0ZM7fpNkRdBRY+APOz3DIGtsUkV6AuC4WE3UbAM9/UkEKaEBGKCJVSwEgj3G5VJHW6aK5fGNNiPvJ75eQL9yygEaPOCPQhm/KkgzGKmMtGvUsdUtF8RIRkLPoWGv9RkCnTgZSCeltwT+ENMVGngZwHrrNEaqRuABma6ylv7aAFDdJbzHIwkFmeESMvIhQRWRQRmY4YaTK5xIyJHxF7cmTJawHKZcAThwUg398ZND2B8cs5AH379kz/+I//U7/+9W9Zj+LB3Abc5rqs7KVN05LveejWq2U/8d/ZWLPe1qyNhvXjr5cfEnzX2rJWWx0dHPHw7ERfvHihl8BvhR10i8OtMwMYFTI+WUADusQa3eSDwTXr+gZc6fzsQm/evNWr12/0FYH31zwceP3mTOcXV7piH7i4vJb/0JrlLs0j773B6/Wafcf7Vc+eREcy6Db1vjXA69mn+sU6H7DBttVSVEtRAyr7n9G0VS378cGqZT9abbHyw1GX8RCi5bNp1TUybRmzFvmmaWSUWhURunfQ961NTi8EPJeZwcxrUj4pT9snSoGLqT5MkOiCvM/RrTGNvuRBUUGVeR1Mslu+hNqsk/IWlu31nUJomy4K5otLqEGdFBypFSBaGLeG/nZtqyM+746Pj3V8dJQB96rr1DWNCmNhHTOKpKJIBFSf8Ih36Lpb9r78O1T94Iq+TYN815f4NtuadQ/cnGWb70rPdf4j08KyZ0EvryxJFuFyk5jTrFBOZOfybzIy08jPupPes+SpDViZZWfq9IeAWfGJN4wPaf37kPV4Z7vzvZwot4AJQAlDyTk+YSXbg7EgE/cvCDMz7vP3OAhlA9bm9F7hR2Ss4wPhR7S2wXSJbU9nfXfNmfmmd8vu5i0z427ZY/lQxAyRHsFVPiiC53JN1Ol9UDKVaTqW5coyfQdHPNBGRCidID647cx0fIgfHBzokA93p81z+RKl8nGOI4Dh2uCNrHG41gSFa5yuDVjzxmQDHGDZ8fL8YxorjznBbfBcN8xPObyTfcdtk/rtyFmm0OZsR5B2f2opcvB9gL12QNqmlR2UWopqAe5XrXJdupoOW9c1vFXutOosWzTY/vUNAeuaGdir1oJ8qIc/4HF1yM1OcGt9OIBSyMGq/2qvHy5U+B63irPodsThfm8Ynx4MmZcidRet0X11cyUHt7cEm3ZmHfD6DZPfKgX6S6nycPnrndcE924vx5axviWgvyZwdR3/Zvqa8muc4hscZ9ttm8RRSqjFWTvk7ZgfGjx7dirj6PhIdnBLLUiJvvaM9YYxGJE2u/EIWabUmlTkuU2y/lHGe0ZIMooKNrdtpw54TMQxoMew/IZ+G77PtzxwcNDtN+2XlxcEBZf53xr19M+yboMboohIWPcI2okCb4dSnLbcSMc8cvS/gIjAkhERQd0lXGeUjTC/qNKPSp9NravUokSBJqpKqaNcUvhRUm8tpGtVMV2gwqtl4pMutFUK7RXkQURQx3B+4k+8nO+kaYCTsihKnusZYd4CyRtlZjsi0A2Cun4QMEPJW9R9IG+ZexAHsgpTgwT5ea7DefL5JAcQ9Sl3hz65ke9AsJbCHlPzD5X93d/9nX7xi1/I89xzeWAvGRgsr581a37NHhnc/5aHhn6Yd0QwdXBIMEVAdXJyqsQpFP7JyYlOn53o+bNnOj094QHgMUFXp1qZK4wHpyJCIQ7Wm9fNAF2z97j9W/aLG/aHcx6s+f/o/vrVK3319dd68/aNzs7PWXvX45twyt/6r5qfnemC9JX3FYO96poHe7e31zwoWCc26PZ+n3B/WLdjes0+MsJrGbNUsLPWir1VLftnxx7cda06Pm9W9H9FsG0kr20ZQ0CQ3WW6IW+0WX/WUxjriBj7TLfncyCR82SmIWUeek8YmeU5iH+Mm3mkIGib8mjJ/djjaoz3FCnKnUeS2hr3RvO40eYnMwt9QWUyTA3zrKOX9zyPae7fjKUp2uhzYZya3K8P+Wz2XHHQvVodyGPm/T0iUDbqUup/LI3YJzrd4kO4q96WLHl388uyz+knjcADQh7VHZzyXJ/nvWnmH6j5/bFs5WP4fqz6sK+a20YW+rQrOPcDAgM7r86tVfC26f9VEt5cJ9Dl8XaN+bxv8GbqzXqJsWiUTX5urOaOeMpoRoQ4FVQxhUynawMHu+ZYwPSjga607wNotv2IvO2Zcc8m6riuy++V3WUge8+uuzL38+NYzQ2YzphlQ/syM39HXW5IkafJFloeH2fjUsPHpCOCD/eazo0doUOC2BkrnKKmaWQnJ1Fx9HCcCk6PqDdjID3gWDrY3ji44q1NT37Iia69I3kLjvPuuR0Pww5pBu44doNhHci7TQdzs+MVESyZQUGZHTQHviucETsilim1qBYALdCIoB+hFodvtepwZlrBSsfYAewtjuUwbFRrAeimHwN9qPS3liI7NLc4yw5w7cg66B5wrhyM+03yy5dfpFPsMay1KvhXqFdqlXU4jRLd8nDCOvygwjwHQHZYbYP/K5/Xb96k0+uxGOi7v6p+TZA9Or632tjJvV3rBntd53p+Q319Q1/8AGGjgXETdYMG8e3V0Ae/KbHTfmon/uRYK+5tLdhpIeRyeZhit0BEMF5VzeT85tijp1TqFB5YSDiLg3ra0RDkQhFFJaratsvgOyY598NwnwzPkRsCbzv2DrovLs9x/gm8CQ7y/jNGA2OL0jwjQpwgyEfSQseWiBj5UijHtRS5/YiRH2GqxRGkDSnCdEREaK5HAemwQCIiYBmZ5SIpJCVfMs22Mx9kI3kRI4XBiV3kRzmPVyj/wYsIlRjL5YN8OK+AjxR5gYgxHQFVSEuYt4BIGxEBMZCOHQp8PXggpBHzNchvcbdeKKdBTgX0DWB5Oj/jLt9513snEJrrj5Q1ij1OC/o06BMddDbb3FcXzLmrq2v9/Oc/J+j+5fiHxFiLvfcSRGs+mKus3bX8Ve5DAu1j1uO4x9YMqF++fKnnz5/zcHClkynofsYDsxcvnlN+pNXBSk3DvGEd1lyPTof8+tlrzOPhNblhD75ljXmf8sO7G4LvK/aK8/MLZXBNwH0zrTfTi6vL8b8Sg2/bvOd4jzGcXlN/Q0A4sEcO7Isb9sIN69Tr1XvULQ/93JbTPfy+X4vdQbb1gP12tWpzz52D67ZtyIMs60i37ElQ8rOMx8Vjlg9T3V+Q85W5R4/v3QH33cyePWlw61BvI+YvoXvHrM10vxAVbKVoswJ0zqWzpKkx0NAesiJrAkrtrOZxG5zfopf3w575MWKtDWNsOO9KlXvc8YDCn8nHR8dy4L1i714xTh6fCLduScNGPgaXfz9YWvT9WPBdtur78aH4EPs8mkt55+/jPmdZ527a9t7lvS8/l3+Tuh9m5dzit0VHr2ayyeRdDeVCRsByCS9qNvvhY8CGmvqsw1hsNDSR57KcbYVNqU+Ius7vI6twsWW8HQlAbpRxwjftMbjcmMvntOl9eHPbs40m9/KzmgWNCEUAhWQ6YZkOOz5bhCIW0HTMvCm7JKMN5mCQx5Nx1YxkD3xmDuOQLPkuA1mfetk/U4sil3woLNRRSpqT9KSKugpxcrFQQnlEhCKCtAHZO2lgLz9lLOpAN/VYBnDPhz3YDtp30SOwgQOGLpE8mrnHuyPncrQj6evYllNPQ1Z7zyVyXCJGelcY9jvL78rv8gwGYzfWFzpAjiM0+UPyFOKgX5Rtrzm+Q/K5UEJvnXXmEyEiVHFqjJZAa8UHuz/oHcy2XSe/qY0SihiDAjuYISnhi7AJsBNodnrSUHjzOd67OSdFRIKLfNgBGZ04Ox+brB4Rk120i1ObOpgTOV+g2RY0ItQ0rbpVm4F1g7OSX2ssUgUNl5L2I0c/W2QbnGDrucWh9H/NZcfSDmNI1CkJl/cEute89bnkDZAdVNQQWDaqk06P0x/84R/qpz/9KY7jSu6Px2HDfVvjRPVQ293jXK3R5eB9g1MsFZVSIcHb5j7fIl0RYNsxtuPrr6GjTD48Nr0dO/o6MDJOr283OPC3BKzX+TvMKxz+Wxxp98dtKahZmCjMr8IYtIzJint55K/M81btGKxw3gqFDJ8sH9hTGJdSq0ybtqGvrVa8aSL4vssAABAASURBVDk4OKR/B7IT2DSNIrAbezALi9yY8ogoyrrIVPSEwsMohmEL298zNrb1imDAX2X1+F7y5ttjvNncyn0Y7OSjPRWjxzQCjSFFxB7cj8LNMY2YyhTSBFiKiDugFJ6oFwsoJJk/IQLGEpYlHxGIzaDf5DUfpCNcVqQoCk0IeOQ0w3mXG8iMfMuOchFQII6I4Hr/NHuL+8VP5IQiHgP2PFImhWQsyjWlTWfAmpOIB+kdyHDu8hGLtEI5BZjKIyXBOaZFGeWWeTKo89Enbd15OsASSG3eU24IPn/+83/Ur371r7oh6F37a94EqD11mrZT1JZgfJ1ouwMC6RN1rMEK/5D19fLFS70E/v3uqlvJXyk+Jej2H13zW2+vwY41XEtVrUW1FLW1iunIOORJ4NbLe4wf1I24kb8V47fdZxdXuri8yj3jhod3uR9hp9fgxcWFLi4ucy+5Zh+64cHeLfuJdayRWbsf+JQ9HR5YzF6fG4JrB4kOti2zQa4n6HZ5sW3sH6tVy/7R6fDwQIdHq0y3fMa07A8Ntje1sHdXwJ7aQM2jnvcYP+yzXIVf4Rd0RoT2DvIRI29gUtg+l5uO6NlfB2W6hxqbkQ5OJ3r19M15zfOIe0ZXGVQmGwl2sbkkKU1RxolL63oztnzq9IzT4D0M3X2mB4onkB95G/WWUa8BHs6g2ApUaqih313byL+B90+djo6PSO/vwVigEZA8sZc933q2oNUs+oCLR3SGq83ppFMTd9XCvsty1d8zzL34GJqjQ38/nGZrVGPaKYGWpEse93XkMYcybcrdRwbxJ53ZDpLWA+GcK5t+DFAxrggn3oNt6++R+4DiTyiKu8SAagILeHgHWK2cyC5lMGbZxSenEXxXWy5D9fakSdJUmmxlCmzzJDjHspFPNk/zMsHlfTcakTyRG0qm9NhNRi2jMFkypnTnCOouMRdHiBJtD7KZD673IbgjMqGnHNhj+xJ5GYfEA+gsmz83UezAogMaqesAMywD2OPJjbzldWeBueSQTX0k9210AcwAnO435ANP6/h43K3pxpPnsaB3mmBe9sF8Y+JbfgvzU9AcJx6Dy9+PcTw8OEss65m/zD81PXAb9pE12Tyzv1ZruI8zzb4NWTxdskqOieXG3Ce92rGpODgrAu8DB1sEaZ3fsOAoRczrb2wSy+TN22baPueF7RGhwEES3mBEjMLK0ukKy/wZZN0n7y12fgynXdO22AHLIBm5IR2YAUeq1yxnWYpUaK/B9gZnpdaSeTcBm7RUtryQZe1Iyc4OzuNAUDzY6bF+AkKRLnQ3JJzka5zRC5zVS1nG9rRdqwPG6Ig3Uj/60Y/0Jejg3eCo2om95u3zzfo2nW87rnbCewaqR2/PWh88UGD8amGf4+KVu8FpXeMQ+w3VmiB9oE6JggPWyn2qBaOoN0iMwcAb7nV+RdSOtZ3lWxz/NTb0U3/c/2AAihO0UqH+r3tOjk90yltv/yX71apT01a5X03bqO06goEDrQ4PdQAOgd+yGAcEB21r+UalVsaDEaQ/PXYO2IVZeZYo2IuuplWpFV7QukZ5ZHuPM2Ph/mbwzYONM960nZ2d5Vh7HDfb4JtdL1CxOCNCEUWxgDTySgkp01yRcz4iFClrugQ6kI8I5XwtxZUmQKayiFCQtkwigsJQxAKUF/Kajkgamv/JqSwPSUURExZpZbkgISkUYZCCktGjx1w+00cFHy9wVSmkPRQJ+3YI8jMk1xkR8j/NR3CvFxBCwwIWiwjYhhR6x0HhQPHADBqB7szvKNnv8MSgRWvOtczzW4JO/yG1f/qn/5kBLMsCi7HRxtPD4H57TSvq9DXyZ/K66RHsCLJPTp6xJk914PVH3v9NlAPu59MfROxYpyvQta0a1mnDuvJ8KyUUtsfrioDyln3D+88VwfMVD+POWVev3rzW11+/1qvp99wXF9e5d9zw0PGSB4qXPPC64gGY8zfsITfsITPcL7/JNrxevbf0rN2eYNHpOfjeODBn/xooKxGq7MNpLzavulargy5xMOXdj45+1BKKCJVSEpV+NbXI9VsH54lWFX5BFmGFdsc2TSKHmqKBsTB6qPfYNXbd8hDE458gb94a3obx2iTt86GF78eGB6OmA/fGm5bpjJk/0M+e8e4tC53L9ygyAzYM/pzJNHs9OpM35XvGcSDNTFGw3GopPOxs5GB7/D+6V/nQwt9YOuAzuWN+eK+OoMOaD/fcIJ9spxdIHmUfek4q7KZYxRJ3VVl05jk9Y+b9ftDZ6o+h37CHDO5eq+Qf1mgpz5aB/WVEyj0qn6V5yZrIDSAZ24sZ3wRbRe9IuPW7eIf491DEG28MZMF60Wf7ZBllj/Y9uChlxsunuVrpQ7in3UL3mBNjLpvpxP5GxJPjGyn4fip7CJb3c7bC/CntJZRJy3Gzh4mS5HQpwsnbTYGUf8rFmzSICHFSA11oHTWR/WTnUu9T0zjWW1vu1MkdH57pPZlvajR6tzof1uWxGuFxi61QRDCOI6SRRjxGJVG2haYjJE4uMVJ9/0fhQ98Ojt9I+EPeQdchH/YrHEE7QqIf86gJJygiZDpAI/NFgY5Siwo0Ih7s1F2udS4FI4KmgHUY5Hd7IdLTOohFpVKr7JA0E61ltMF2GOYXbKwVG0Polyr5rIOT6LWwIWD125seZyidwiZ4E31DMHiJo3orO1URIes6OT3VFy9f6sWLFwTBPY7tK52fXxAI31DHXwlfqyfAtBNn5w+rmW2hfBPudgjw13YAcVjt0M5Yk5/h9kqt6YhV3kSLY0M9O8O28xbHOR3kycl2kH9LAGC4bQ+T+1xKUcFuO7InPEx57t+LPn8uO/VHvEXp2o42cOibNmnHQ4WVwUOXDL6PjnhbdSQH4y2Oc8UZtj0RkX0c3BC9w7zxDOX99zyq2B8RcnHuYnY8c1w21N0wrjf5UOP8/K3enr3Vef5V9at8aDH2gZFDf0SkzuyL+/MAIoL7GqqV/paqktRpI1SyDnyXZdr8CVGybsCvtaKjyvLOG07PqKWolh2S77bhZZr6Sctoz1jf6ZI6S/IL7Rnmjxjr1OSXAi1FZDhjrEcbfqgxAp7z1iXq3wVlEfBBQY9tEOmIkRcBNd8USKGPPbhDvr2Jj9GxrP9Q2jof4pvnsu8LEZHrxev1H/7hH/SP//iP+TXuXO+es4xvYa0E9+iWdW3+qfcNHtStWEdizFess5PTZwRXR+xfrZq2lffcU+SePXuWb70dhLUEqd6rqr9mjj6aVoHKR0gOMm3H7RQ0O/D2WvJ/F/a7r76S8fr1G/aoc13xoOuGN9p+YDf+lvuGdXjLvrVOes2DQz/I835iOcN7ivcc7z8b9q0xYF0TrBobDQSPAwGmmAXBtLW97lt+jhwdZCDpfh3w5nvlIHzVMnZVDXtvQ58a9lrTStr7y9jXqkp5rUWlFEWECoiITHPR3WNg3HtsMLzXesw3BMc5Nti9XoKHrtkXeEvqfWfOO5062bOc7pEdaa+efXyX7hmDYQ+YwbmbpZRi7ujvjGmX7eC+NfR3xdzwg05/y8E/RTjmIanHre0auTxKoOfuiZ49P+lOuctmYNWd0vtZ1N1nvp9zt9rd/Ps1fJZ43wiMc2eWemCEmR4D93oHViU8gQekZ0XfMbUlD+E7NmPR3N5vvL3oPdCPgo0mZSb6lDW1aOtOch6IO+wPzk4VuPlT6j8oYSZ/Hz1zs2AA72re82KcD+N9necQy1D5NSR9G8fYVraRjb8vbxtmGadnmDenJ+r5NGNifRyx7rt4TJMH2Xi4HB9A74IU0z+nxBFA8PSDOyJClaChaZp887nCKXTwPX7odyqVZ4LIzMZ7BMUREYoYUUuBw92f9iPPQZLJixhlMjNfKBxwaiyXLGRQxolsMkZdU3IkkwxCMmY7bHvHG4EO59XOWy04bLUqoC4zCk5LCXSHVEpR17VaUaeUwIm8xXHaqGsbHZ8c6Zgg1Xz/t103BLRiPluHncnTkxP5q6C2+9e//rX+7d/+TZbrccbME0dEMI6tSi1yUO+3RtazcwLX8HvZmbMju+bty+zI2UF0nVDIgZY4zLu8uJTfDBt+S2WH2LBzfMUbLgfizq9x9K2L4RUqFPSvwanz+JwQSD+fHPvTk1P5Hq9WHWPR4dg1oOIUt+RXchDuYHvlIJyHMO576/FtG5XCfKCBsR3vLhoPbkihPY+Vv61QyzgnGD7Gd5j63DPem3T2r3jb5jdzZ2dv6Ntb3hie8wDjOr8y67GhCUWgeoZCzj8EpChzOVCQDUWMkELzAUuGBI/TxMgkBRGkQMRILRcIGJp5E40IioFCEYakEEcoAjhlGhrz2zR5xiaCAsX4j3QE6QklKXJJiyJcNufDCSCJ5BK7bMDeYStoPZRs8/pmR34WBSvE+ABVTBWkqYQ9ehCjToQePMf6DxZ960zPfwdof/f3f6+f/+PPx6CbwGzwwyUmbSmVtdRKUXTNm+RVt9LhwaF8bAgG/eDrpz/7mX705Zc6Oj7ONedy/zFHB97HPBSbg+5aq0qJ7RBZh/cZB9w97Xm938wP4qBeU6/fvMk/ovbq1SvW1IX8hxs37Atu+4qHdQ66HXzPe8YNNl47KDcIzL2nzFij83Z9ozX74ByAr3kI6PXZm7LvcafYq5R2+iGf9xp/dhyx3xyzl3qf8f7Rsee2bVXDHtJAawbbhXpl/Pyhrw17VeVhYymFPhvu8V0MuZ9w4RyUY8G4J+UzZcMYb9hTfY/8Zto0A3HKRhnqMHa983fgsTXmsjk909TFvbb+Nf13fpbdUj+MwJ55PmRd52d+0p5tkVmMX+NxWPFQwuN0xHj5/h8xdh6ztm1UC/st0h7nuyOhMAc9We70EjN/oim7LP+06amVBy35tC191ra777uxGHLkfV3iwVmzq/S9pJgpORehabONcNr0u0cZh8gGTGCxsrPAJn83bftgp93QgcW8Xfh3NpP38tE9GDy5HB4Cuoc90CDtD9SBYOKcd+4jYD0TrHMPdHCZpzHOYQsG536DH83xbJixVDLzJjp7G+PsXwp+ujRNRYQiRigWqml/Gi7GgRHw8MPg9GilICNEAcks29F5LOF8fyeGLu2Y049TukI/qEZ/3bMnggr7Or9plzGCEcaa0Y57+rHrHg9pV8t6H99+RCjiqdBWloTedUTsdNrJs+PUth2BY0dgutKKIHwOZlPPQj5irFugczseb+83O4qDwZhk3cXFQ5KYyoKyUY1THrNxLGErdVPokoggCzQeAbHdtnNFgNi1rfwAwY5bUyoOYWimiMryDQ6ev9q5ctCJY9Mi5/wxzo6/2uf6gV12LK+vLnTL26RSQsc4Rf6DapX6b3Buv/76K96KU45TG0E7TZtO5DHOtCF4N9S1M3yNw3tN2o5yj9OHeuZQEIwOGYjaMZTnCAWzw4aY2HblgNo6LqbfY14RaF/n26lbgv4bbLjSxfklTvYlgetN6uv5DLAeoc/9LtinV5i/AAAQAElEQVRScWjt0J8eHesFb9UchPurrR0PIBrGofLgpdSiRPFI2aKgG2EVWAed9JnhNjY4uTSVZYMCSv1S1RFsNE2nQnqY9itNtKdjruexuMHRvzi/IPA+09n5Gf25ykDBX7vvceqHQWiNEfQhgvSELAm3Z1TJUsF1Ko8gk7xQxF0gJ/MKc6QoIjQfEaRBRCQ/YqKC3oEfjpSyrTmWzvILqkU6ImgTXaaMc6Ag6McI+LLCGeSRc5mQMZxGgx7EJKMISSMiQgE/kbqdN4pi5m+p+e+G9UZYRt/giLEuc8LzYg9jyQ/iaitDkbZ4T6u1iimpf+At9z//y7/wJvlSGyYpUxrPSQrWWMue2XadIiL3z5dfvNQRe0fXdvI3ZV688DdmXspB9hFB9osXz/Xs+an8ExD/QbVj9qEDdKy6lVZtq+p743HqWY80PijkNbQmuPSe4iD6godYb8/Oxq+Vv3rNw4Cz/I239581+9OaYNH7yI33jUuvsRtd5z5yrevLS91QP990O/h2+mriXY/0Bv4ta9W6evQ54BxY+IbofC1FLftH17U8ZOh0yN7qPvgnLiv63TVNPtj03rqEx7OUEEOlKKzFUlXIl1KSx9DKB58GJiOGiVA40PZgOzLN+HiM4Hl8Nt6b9vguRxP1fS/fB7dimZn2tGOsGXf330F9Av5Am0tYboZ1YMa8FVud3LlCP70nd8wVB92+/8Yu4A7Gomh7WAmZCI/XBE00iiLm9EQVSH8+P4/AD2kEPCcLC9F0hu1z2vS7RxnYurfA4+oTQy5Yr7l9wOcjYHvdL6Rjubs8iQ608xhQwEjQyiSzy6Ofkv3zId6+xEM515pBl/ZFsl87luVmG0a6K/s0qccmgPkz3JLTpo/jk5U82FTcmxcejxwuLsMSDCp3MK9cPplZH6tovIdjbds5ppZXS8yAT1+2naUDy+w70666gMeH7Eefy7asZJm/m3b52N6iHyPzG189Hd4F8QEsC9DSREi9+4wI2dkptRK41smJcvANcKIqfDtGiCliki12lNhEyfv+9DgfPU6I4be2pkv4Xs+wfKY1jhJKOQsIOJwMqMtJqaDfwbJtSBvJR0xyCJhnZ26FA+M3tY2dVeyttaiWqko6AyTLUs+yRgv/gL49Jwh9+fyFjg8PMKbHIb3SFc5oj7Oab3p461Oo67cPG95y+C3tOUGwHTvMpM6Qb3Dt2H7xxRf63/74j3GiT/KN9tnZOc75xRhQToH3WM/zAqWQTf7WcO0hSVttWymVfhcxIMnvacj2eDwdlDqQ9x8ns/PswNVO99nbM9o6p63rDNbX6SD31Gf1Uz/HsTQ4xgd6fvpMz58/lx8Q2PGrBAxRaE+S29jQ9w31b3hgcMlYONi30+62XW67bNPacgTITg/yPQnmUVWt7Rh8cy8KemkevcM9rHFir7KNC/mtvsf2Csd/fLs22h5hnSGIJNNCG4bTO5TitPk71LpLl/JIuo585YEOaACa0hbiMPNBFAqVonmxjPaPHWuRokMRRREBTAuVDIgmnooCmWLbo8rzOEwL6cfgchBzva3c2M/UNfEsY8w8pyPc9hJFga4ZJcd5LpdIKYIrGPXM7UTaa5sTxXomuTuyYf1zuUYZRBQxp+9TfQfHkG0M/tSR+1bZM375y1/Jv+l+w3pbs9+JoHhQqNSqUiprby3/MTPzDnjT7TVjdOw1L1680BEP5rzGu67VC9agecfHJzpk/zk8PCRA7dQ1rB/WTmW90nO5jREkB8nr7Za148D7iqDYP9fw18p/89vf8bb7lc7Zd64ur9kLruT1a3hP835xe32r9c1aN7zpviH4vmH9ee9as885fYO+xM2VbijzwzHj1vsXMmvefs9/UE3YUul3h60HPCw49Ddk6KfTK/Zjo6UsQT7plHedyr5TpvteuNel0FuoGE/lQQOmEH8e5J1gM8k01OPgdM9nj6lhm5w3TVAf0dwHEVMGyDAsexc999OY+VTNc85vy1Cctpje0dXbV6ahuY6YH8J+bfsk1VLUtV3e8yMetPi+Gwc8PG67RqWGVCTt6SZ/94wlYy+jRXP6fHwegR/eCHi+zvj+rCu5IXjBzvBizYXXs/7uYJaZKbKIIpdr9YOoN4WeyvNG8S46D89SxjznTQ1U0T4GWbEZn7E3AhFMNs495qfMeOgnfYM0TYiJ8TGEG+r7+05wr7cfRA+kmRAf0/LvcR1Gg/vw0Jj90DoVEYqINKtAa6lqmkYtjuEKZ8pwvhYc6igKaESo4nDNThNd5Ra7zyOYApyDevanHmfGb3RNZ8x5j484ArjtWTfZ7Wme23F7DsBLrXLesJB1lFoJ9DqcmVaWya86w6u1YKdBHfKl1HyoYBn37xkB6Jdf/kjPnp2KQZDfKvt3x/765u36VnYybwlA1wTctziqftPt4HANT4vD/fryyy/1p3/6Z9n+69evU9c1TqxhBzaDSeo5qPVev60eXqI5grIN7s/Gb2sYt2ECg6vl4fIbHGE73Vc4x7b7jDdebwkGTO1ou9xt2TbXLdw3O76Hh0f095lePH+RDwjs7NVa5PH354ADbjviNzjY1+i+yj5c58MFt2tdtssPApyfMeBwusywPs8ZO5dtw1s7xt78HhnbM2PjcaWdS97C+bep7scVbbrtNWWWY3QYlgDYWIJ7P6ed3yHC6bG87MnteJYxSrEsYB6jTRGWIQ8/JhTrmxDoi0DyEVifZbZ10GHejIhd3SWvLPTWUpirFTSyTESQLqQrKJmujOMOM29HS6mT3Mgr6IwoinD7pkUFmQinQ4Vy427evCejWueICHROGMeRdulj2WKUK8Xt71BcHrsyly+x1BXIRqB3CYW+tYN2HEh67fj33H/5l/9d3ge8Bwz+bGSnq9W2V3l+e82Y73XV8dbac7g2Nd9wO8A+IBivBJwOtMag+5gA7FAHBF1d28rrpmlaeUxoeq9b4y7hfbWX96crAuczguxXr17p66+/5o3312nb23M/hDuTy87Oz6e9iAdy7D+2zTZ5nfuPOrof3ueu/TactXcFrjPNW/FMX08B+A3B+o3GdblhS+oVRdhb1a1a7F/lG/6Oz4yOIHsFXdH/1aqjvNOYRsZl8NuuU5v9bVUZj7zHEYoI+bCdDC/tODeBARj5jAGF2/T0OQMLeYQQ78m43HTDw8HNtKdu/LDwEXhcsg77rtPGXXmXc8tpYXcOMGaYu0yL7mQeeyJCHhvfez/0POXz54SHLg6+V4xX9fouVRUaVHRP3F7CbaAj06bbPDskgrDo+zIN08Z8xucR+DwCj44Ab7xZNBR7uRheRbnIFjzzjX1Jcz4e3hS2bbF6s00ozcKmlLR5zj8IN71XcI+xVzrafoe1zT5U9yHetsK9hKVn7BXGXo5taz+/y1nQ2HE+KmUVbLR7dZO3x3lnxuLvFHhS4axlpo9V8qjdLzP3vUCAacJ84e4+lNZ9vT8sDkbnjDC1ZaaG0x8O13wXHtc41QrTx6WeVOLbbTxJeCcUOLYVR6gl+O5wkPLrgquDdJJqqbgDUkRRRICiPKab732CHYOR5ArPvTAvHZh0ZjbqcYKcH8i7jBmDPFoCPHgOCmwqOLe1VhWnS1GJoP2QxlOFcjtyRiUdURSWK1VNfpUaigNca82HCnZ8nj17Ljs9WMuboQsc1bfpXHoib3ijZKfLAabfFNnZPiO4te21FNluLpxFP/7JT/Rnf/ZnWuFk+jeWxg2BOkOQX/1eoyudXILJjQN6YN3uvx8CNIw1igj0b9JJfvv2jd4AB/kOQm2f+xIRigiLao0TfcXbYQerfut9hgN+hn2Gv37qenY6LRwRWa+h/yscXjv5J6cnGYD7q61uPyIsir09dqzlBw1+YGC6oS33t5RRxnaP6LmfI+zY5j1NLVIpJce97RxMtCrVY4YW7rvH0OPqr2p6HPw2/fLiKt/UuT8OXhwMbBgvtyMOmxcR9KOAMEcy8QUakRd4oYhRJmJOO284/y5QXRLV9iEppEfA/KRCUBrBFZBUROjuYVbEPj8iUjYiVCZEIc34lYTLbbvh9AgpJBBh/oxQ7OXNj9QbAZ30ldRv2R3Mi9jlI6a0pJC2mFMBx3DeNCJox+3NcH5EBBJpl+kEbIgZWT7yRVoKyXAacErOb6H9w+L7nCfkXOn9qKUyj1v98le/0t/8zd+wLs8IetcaCPY8N4Ny3yfPaa+Vylp+9uxZPtQ6Oj7KNfblj77MP8p4dHSoI95s+yvFpycnyBB088bT+4bXYK1VlTVaamC/YQJlAAaSbm9D0OiHgVcExeeXF/JDPv8BNa/7C/J+6OZvj1xcXOaeds2DM68l7xcDa88PPQ3bu2Z9mX/DQ7xbYGrc+s02e9QtD8VuSd8Al2+QxxrVWmR727bJQLJjT3EfEqQ71nxLUN12zSjHmLTINtAGfjOnnU/Q71IUYe2GeysO0yE/H7yXuf8jh6Lp9B4rLpwQZElYjkzuTQMB98C9cn837MMbxm8NXcK8Ed7L3AL71KTHdTfocHmPHuudmn4vcU8ign6NooU+eqwceHv/zTnAPuzPII9ZqeMYUGOsMF+xZWx3tC3ZTho5Ok7cRUrtLi7e5e6lAs4SZL/BudT0selv0PzvUdW7o8PMw3rfrBlkOffkXARvPPdKYC3zZB89reSb4FHFdwpme+6wfyDZ4s1ihhcZWwhLioHhLYGWgOubM8BbYk+Gsg/JDyzsh3B3bGaZJX9rJ3YN6pdFmb5Xh7b2bKOe+5PwPRprce0pof++0p9ZT1aHberWTGfk5mx5gIK8phb0UkUDm+AMCeY9aDrulk3sDyCBbppTRIjLCEmjjSTgR7hsTFvGjogETxwY7H7lkLqjM5JJoYOzJQSPahFTfaetK/PwshiqQolcojzQx6nd+FpwQhZYyvWWMG/Gkv94mlsof4iN7XBX0D2mB+1TkZ9BGf2aryTnRkeKjoXwXGmkKTz1Y0oPyO/asg07UAmd+/L5x+jmMU4diHCixtfHYTWUKkf5zpgM5Ckfskx5bG2ijSFv+AB/CbKLMyIU8RhE2V08JhtaHhGRvyl0MNi1nfym5+jgSCdHOIjQjkC8rV3KBPMoFBLweAzQTEv0YKAnAgPznTEm5XlvxyXBZHB+gD8gL9odQSad8SKvhUA9ZxbVQrCNQ1qLy5Q8l/v+9wTzA05RrZWgGvt4cBDIFVBxZJu2zQcHDQ5fbUqmD+hLR77HGb3ijesVgZ+/gtlvBpUoOuLN1CEPHHqcrnMCWn+ds8dpE7Y74LWDG7T3ox9/qT/9s/+fVoeH+vVvfsubp9cExRt5TELhQZAd3TV13Y6Dab/d9RtwmlGpRZ5nPX24tjN9caZzYEfa9BrHeYMN7mstxRoJjjf5gGAOuM8vL2Wc+ffSFxe65E3YmvZQjP5GEdQDtTSqpaprO/kPOjkAeIbjd4ztlXEXfQvfE4zvcbI9NvRADWOYD2LaVh3j1rYrxrCD36rWqogAdBU6WYZy3AAAEABJREFUyBpCKkVRqhyI1LZRqVWiLO+79YOBezYw3n4o4WAh39i/PZeD8Gveuq0J+Nc4yT1yyiPyihpFkAaB3UFbMJQQ7VM0UDYktV0jKJJ54qDI2S2QgDsk0JB05t2V3eWHbf0Ic6kG4ZTvabLYP0wN88TqMI2CCIKR5QMZQ7JCz7/iPjkDXNdwYUSIUy43zJsRKqIUQGMHOU2ZKFFSylQVyQ8FVPBDd/8Vqiwwy1geWLpkHV+LRHpGIKslkLcdM4J8RCgC0FeIyHCSF6AchsbDecHVeFh4AqMmQ1P+KTTQjUY9CMpqqczrRp67DYHkL375K/3t3/4Pvebh1hXzkmUipq+ErOfz1fWtruArQs+fv+Dt9jOVWlkjrfxNGH+rxg+7VqtOxwTaz3nT6eD8iHV3yHrqmlYte1YtRbUU+XCfeoX6YMYwR276ta5ur3XBWvfe8PbtW71+9Vqv37xVvtVmzd/ebuR1n4Gyg2X2k7V/m009P/DbeD0RTPfQnv3Be9uG9eX1N+JWm23ZWgN7wIYAvAfDsMG2oE8Ne8eBDnmAcGj7oe5b13bsKy3otGJ/6HLNF9Va2CeqKntIkyDP2IzpKtNKPqZ+i7vpsTVIMs7D9jPEYzLAdJm3BFOyyoPMwF5uUAE1SCPUTzzz3ecxgO5l/owNexDVU40vThs9fO/d2UZuHCFxjwXRo8egeU0X9ibO7KMfPDi4zjnAA5mT4+N88HLEw5i2a1RKUUF3xEI5Rtg32G9qWGSRne0y12n/F7wPQcE/PY6lWinltDhcbCwLYio3vQul4F3uU/P6hoctfSr2m4oIRXwIhPwO+oCDZY30ws7cWHrm7l0gw4nwdGKfAjlgavjem24xic6E+p5L++hZXx8DVuE0N2d94xqhMbeTGdJbWxZ2wo4IRewA69Od2JXNY8dDFMv32irLnAuH6SZkGg2mjDRiTu0j+dkgrX0wReUD54Ae44GiOyzaxL60wZR6dwT2svuW36nr+om5yt1y+Na/wFIfpdR2HawJAMO5EUHZDtKYliesobsHCpC5y/3gPGo4s9rAZLMtzpgX6DcgEmVc8tT2sPRT4UqWNTWCS8j/xNXwsGUzU17bY1mPcSNrWUOWHQImcFoPHXPZI9T6qAbhevc0dwZlbnSGuLsUzVmSCOxO5x8DOwqCu9Jdiq5MJbvUXEoBbe66OfNNXbbD1iaK7qZTah6zu1TSMPN2DVFlUuT2De/KBiUfco53YEDzQLVB4/0m+YRzXu9j4N0SeB/kG+HTk2d6dnKK03isFY5ixUksCkXgLJSKZtbSIPXDkIAw/FOaUvMH9jO2eCUQMKWKeyqFJAx1nkSeSp5kSpFoSgEvSshOSkBFfkCDv0q4xkl0frVa6QBncHWwUtMSGLaNqh0+aAMqTp77N2DD+Kb1giD2VhFBUNnJZRgvO2Xi6Al6b3FWb3mDvaGNDY6pg2aq6ydf/lj/5//5f+mnP/2Zfvvb3+lf/uUX8u8upch/pgmEra9nDGyr27bd7gf+Fs0NtLchQN/kb8Otf23H2e1CNzjJEUWWd32/lTKucKz9EMD0BvuucL79te0r3oTf3KzR18uWlFIVUTCFHP0sjJ3HxGPl4PuU4HtFgIGEGE7VUhiHBie7ZQ6sdHR4BOxsH8rfFPDbmqPD4xyvUosiQlwkQcEABC9oJ9BVkam1qpC3fo/FgFPMcMh0HOO1rrD/fPpq7BV9uCaY8Vj0PJRgCK0ShPyPi/KgHRmF3EQjQuZFBGQHMpy7fKHcgCg7buMMGosl4M3O9JJSiWpDkryExCmYI53XrykYyyjenq4bigJCsm5NR0SQD3nMIkJSyMQQhykceGWBkML5UAbvpGcaEaOcRirnNaa5OiUhz0Uil4i5ZKTKY0z7qmkfczpB/dgCjusvUbBtQoFuMcugn1p5lULaQhzkOUmMJ3W2xeY/Ge8R9C1B8e3tWhFV//brX+u//Jc/12+/+kqizdPTUzE1FGl/zbTzDXvNCQH1EQ8pm6Zlbaz0/MVzvfziCx3zdtv7kf+44SFr6fnz5zoh8Dr018tZdx1Ba9OwT5UqH9Zn9Fwc+N2y71yzF/i34/4a+avXr/W73/n33F/zBt6B94Wu2QvW7BM9i6pnba3Zp7xv3Uxvsm9NWU+mDrK9jzkQ7dHdu16iFxuR3KnBASu6PFqF+dnWQlDdyjYf8fDA9p/QLweOB+y5q1XLZ4PR0fdWNftT1DRVlbXvfbXy0HPMF4bSCOgMLQ7fBCNN4ZJnfnaYuwUJhghzSdBn75Puu/dXwRppJlAwKPvEfr4BPUH1jJQTdgibgEinXnF4jpOPnNeWCZjvPyOQ4xTwvfU4ea89Jug+PDqQ0TFmlXG1qB/GWTYxqcfyKTUTc2bMPBqYk8vKW96dxFz9LkXMmmaQ3T8fKZjZS7pf8bvO3e3YU/J3bPQNeRKo9406PnDbd1BOuiHn6kNpPkKQV0LTvNQTD2a/vi3YhKVu5+/DA3Wf+6k5jN47+3m3vb033uNGwPgj5fQWqHzohmQ5ZcvOPznN5pr1uelLStM0hRb4c9rU2JPLniLnAjBmuXKS/XzeGYGIYHuMO9wfctY3coLnwkfAtX/IPfzUtnmIptWLavd+h7EM9vd/vtOCirPUtq38NsNfmbSTdYzDtXJAi1MVOCJWUErBsWpUPK8nmJ97BM6Q04ZHgA2FYWGvYBBcbr4REYoY4fwI8iVUQAQOkcsFzzSkiEhYT28nMTGkHbbZtprWUlOu1CI7QEbbNthclM4pDmrbVgLKIx0SsPvNrnU6wHW5Az87sEmR9W8rI0I/wqH+4//9j3GsX8pvoPzfi/nNk50/LNODB4Pgslor7VcV+jbLUTQnx2Eil3bgJK5xup22M9vw0CMiKBX1i8xj68+vv17jXNsBd9Dq/+bM1LwNb7VCkWNTSqFexYnuZCfa99W/NXUwcEwwcOAx4L57nByMdzxosWOdzvbJ8fiWhjdd3apDT0ErmrEnNB62c0yFaqmq2ddGttt599P3y7CsqcfM8Bj7mwQeTwfg7ovvgR1lyzJtRFMKxi2K+1HGNI1HBGVAIR/j1akFtsyYpHZlEfAewT3hqVpAI3wlwRkIRnCd4Tz8vXMug8rlwZV0RCgiVOib71GE0/QvDKdd7vQIyfmQZe/CYxMxlkfsaMk09V0XzPVGecaT8pmXlHyWFeoA8zJvfpTp3haZX8qunYg5Tb1YIiTaHeFrkAOzfEF2wqjTukNOR1iO8pBITgj5wUKE+aGIJ0Ch+YgIRcScTRoRyfPcd3D7l/99/E235+kcxAZ9tU3jnBzkgNrrx2+xW9aO5/zps1P96Edf8vb7VCsCU+9FXl/PCNyPeMvptdd2LQ+3vBfVbDMNYIFYb89kH/DNvCbc7uXlhc7Pz/Tm9Rv97iuC7lcOut/o4sIPDm9yL9sQRG8IoL1m/ODAa991/ZMR/9Xy2/UND/Z6Ymtj3Id79mi3w8bM/SyqBMoNqLluawbRufax+9Qg2D49PdHpsxP2gqNx36Q/40+SVsh3qnw+1FLkPaSip2lZ/8BjY16plfsWeugYst+TbXOaDc58y5sasLIf3qcH+mDa+zOAMXP5mB717OVTiXtLGUp8NSuRJsFBn+sksoALZRGxu0+wlmfEWBYwIyLlXN/zZL73p4zfCfB4Nk2LJHbQR8zI9GMX63k/Rl1Lucf0feZ/HoHPIzCOAIF3j8O1gzeOGUNuKAMbjdFDd8iFRvlOdtDgjeOpYKNnyY5WLK7W66ypdZsO06Y2sFkk2DFojSsa4GUiL6nU1b8HhNj19GkPdH5KhZ9Y3ac07a6uvK3czi3l/pLlyj1H+CnpFB4v1OB0JcgHn1sjmHV30jkf4W2p2yOvJT64wY+vsGzWNvWsR8PpJR5uwRNkxsMS3wU3nSYcBDuhhwRbdhjsRHStnavKMrONUklHlDxGLfs28I7CtwF2ThaPiR3Knv3KcqaSFPzTA8fI54ojk8XQAiLK5LgN3N4e3fsTqsVm22u0OIFFkfLuj/MNPDuBlTcwztsxXq06nMZWDU5nROCgbkZnlmB7Y+DQbghgbfMRb63+4A//UNb/q1/9q/7pn/5Jl5eXanAo7fhaJkqR0MNlOwTOR4Tch4G9dNS3b3vmPFDyQf8YKzuVA7RrW/khiG21Q+d+mDcgf319pUuccDvixjlvjs/OznHMz3VFmb9+2hPEi8Pt11p4m32A83wq/zX2L3/8pb7kDb7/0rKDcfdtRcCwYlzariVAMDqc80alVLoSaPLQD3wejVgzRu475mSZFPS1UKeqMuaFhwa1FCoxvrkexs8x2+96Hrtr3tydnZ3lwww/PLjmLZ2DD5dHhCKKIqACM830yJd5j0FTnTLRhRxFehR65Aj4CV9Iz+ecNTVmPtTZLUgEjRqCzsAsRcDdYuxbxMgrjKERpvDKhDFftA1GXX4XlfKCngR6p/IgT6OYEHuICNgjSCjEYV6SUMQM630MO5mI+2mUcGKLKNtCpIyQj/E6p5ybMOkT0iHrKBLpR0G1iFDECHFEjOmIUGE8Vsz7r3jD/V//63/Vv/7rr9ljBvnhWy0lH3BV5vHAG6c1+4Hn9bMXLwhEnxGAH7CHdPI+6UDcbzj90Mp75jFvOh14ucxBqvcfP4xyezQrbxLeG/2G2+vIa8H6HUCPP1G50Os3b2S7vv7qlfw3Jy4uLvNNt22zrPeTde5V6/zKuB/Yua6/nn59dZV/u6H3t0fYS8T+MwANAye7DmfBkAT9rKWwFzbKvZ8384c8kDsCpsaRPw+A0wcHnVarjr6vqFNVy1i3sh827Fnup1FLleem29BDBzZ4HLawDDzvW17/G/avgX1jwOY5b172mXuRZZT3INPURZT+MbxOoM91IeOZ5WP/zXcdj3/PuDhtXlYepcUsERfO0EOHuVFCESMq/V8xlw4Zp2Meahp+6NLxMLMgY5MwQQpx5AX6EaeVGB9R9dNUse1LfBqtn7X8RxyB5Txx+vvoo9sdcS/wHrz4WZkD6IGpsU1Pm0vPJmr+vFk5/U0h2jYG6GDnOZX3XIctcri82LFNxlwCz9mBy1OQevYuKEAXW+Ue98EMm1dEKOIuBG/GokxFMUHh9H6Z+DBNaHkEmRkkt+fMm+m24EmJCOr5hEY4QTUT0hGhiMeB5Pd2clu53cwDEk+5v6MMc4fbOqbv1uVOZ5kpZVqAOU5jLkggRinJufczY84vKOZtZS22KPqoZFqF0of7QOk7yx5qEqvmOtnPWSbGDm7nIvm56InUM3tGiH/vmEsR7y63Y1hxNO1A2YmwI9m2DQ5WI5dF2sSVU0tdJRSsNS7y4XHrvZ/Q58wv962QImKE60WRdYsjIrj6DMqhATgZcaaGx5AMvKBeqVWuV0g7KD3w1ziB0zWKEsjUUlJXKaFaQ4U2SilyXcu6fwWd69sbDTiqLcF4Q3ktRQ66f/KTH6dz/bvffaV/+sd/lP+qsDjsaC+44w0AABAASURBVEWEPFa1NDKk4F9RU9t8y6wo8pvxr79+pVevXsm/HxdjUgI5UKTRHmjkHCCRX4vcoEfoaWAEAcBtBgM3vA2/IrA+P78gyB7hoPuCINyBeH71nGDWb77WBMbZFpoKdrivDgocaL988VIvX77Qc/9hKN5gHR6ssLdRw8OJUgtGFfXYucbBnR19bqEwDVvWur5Z49j3PLAI5i/yQ3Eriqj0h7GondrGWKkwFqJvro9KmfasAeu+ubmVbT7joYH75EDcwUdvIQ2KCPSFoijTXDgjeR5DI4Lyh1DgGw+VfSOe0oYI9BuaKEZGkN7mSc95eAX41OKgWDHXe8DWUqpGNEkjZYoiDPQ7P6EwX+MuaMC8LHP6fRA6ZyxlrXfKF9q7i5jtSRnbNqIwH8ayqpjTKowA7aSsqRRhGiSKwuXoE6mA3gPlYcxlTj8At50oRXP/TR0YeR00TaMVQZHX5l/8xX/TL3/xS7UEjhsCvlAw+8R6aNW0nWCB0NHxqV6wdtquk9eHvzHyxcuXOubhXI2ipmkzID85OeUh1wkP6w5YV+ioVSX7qDwG9kbP8TWBs9eXA2Wvg4uLK709u9CrV6/lgNvUQffbN2fyOreM17/l8xsuV9fyT2hubm7kr5VfX13qkrXkB4NreO6Ff9IQtFrpUymhmhC5IW2q2O0HkgddqxUBtfeCI4LvIwJv45Bg8oD9IcF4HRiUHxx2aruGPtcRjJ31NG2jWotKKW6EcRwSEUGbM4oidhBpC3tMe/YGw8HwhvSGTWfNDfBYrW83urldJ7xPOO8HEJax/Li/DPL2YYhjcOsUmJJkSyRFvuceDFBO2AOSnDEiIhQRZDghBfvcH6OWKqNUKJ+VHXNhxRj5IcvJyUned6c9z1rGpFgPOiYyKhQMY2oW5gecU90PqPHJRdnPNcP9+OQNfFb4+z8C8zx9iH43vbNPtcSdwJuNgA1mYKdIeEOY0zM1z3CencKbxofAG8zYVdqi/oAuPCZYrHzyy7TLBngDMgY7FSf1ZEyS22pjgiu6lud9zrL0Y9K+fbnGnTD2lJhhjMxMbS8xVgspNz+ojLxkQk87LLvE02qlFNUi2xNXp0aIwynIf6zz3u2fGMwrJhOTyHnmE2RmeQDIMssoJjNQ8KFI3a5rUB/ynZ8P20yfbI87eM+iuMf5IAaTOiIUcR+P6glKHgD+hWqNdKS6rk0ncoXT1eCk1lqnNqjLSXNjPtOhKEBBjr7mXYTSZ49HP1HueJZbKiKQDnFRHlMSsmUlf3lxnSiUh9IJmmzyfXd+tepGRxd7C/0wr7iORJ0Rg/c19tGIko72CqdpZeeJ/q6ob2f6mDdWdjRbnEjrsGP75s1rnfF21uk+60cGxg3OtmhjA6+UqsOjo3wj1q0OtCH4tUPsOjcE9jcEzna0PQ61FJVaGetGTqNC4sGn7Vsj50D6gjfZdrDtXPuNsAP3s7dnGXTbuTbPweoNAewN+sevmK6z3Q1OvfhciYjUXwq0FtlRtIOYQffJsRyE2GEOyjw9bZvfut9gwxVB/OXlNYH2LapcGhLj5hSqsRaLndHIL6VRYQwaHNK2XanBSW+4FwFvYA5sqOS54PGzI31zcy334TK/WntOEH6pW/rhsg3OtuWUh/WHW9F4kZKG9Bidi/TgMZc+Rh+stGPO1XacKRWKAApNp8mIkSUfiMjIi/ncmwgnKIWYH4V5bj5jN6adr/J9SmS5eRMiGPuyRcSdvHXBi9jnF/SUmVepbxRkZp7LnU9K+YMUefOzLjJJq0qtqomStJSqEYUuFmnqq2jLCAW84HoXBd6EKLKOeUwyHZQBp2e4vGBTwA/sV0jOe257XZZa5d9P/wVvun/zm9+oaTtFFHm+NgRMLSjYe8NDplKrDniTWVnra+alZV5+8VI/+tGPWOunmgMtv/V+/vyZDP8u2mvLsiFphji8Fnoe8nme37LOLnlD7T+g9oqHc37L/bvf/k5+IPDmzVsC7gv5Tbb3AK8Xf5X88pIAm4dtDsCNW9bpzfUN6+cKedYRD+aub6400EatRQ2oPFQzbXmwaF5hTArjXkthT2hBp4PcBzsC8JUOeLN9wN5vrDrK2QtXq5Yyyikb98w5+G7UWK/BWJVaJXS7n4bmI0iYv4SSKbaHEYgM7BMb9lO//V6zh254ALhOrHXLXuf9cU0A7uA7sb7NB4Jr9ryN5bfo1aPH+hI0khT9tmtEr+njipY5cz+TooQKY2NU+rOF+2jA6xgX3+Nj3nCfnp7q9PQkv45/dHSgpm0U4Ucfk0K5nxrbMssg+32dbn7GU22Y5eeY2/Spdb9XOQ89sL0z5tvxvdr1lMZnu5Gdx//3xnZs3j/pzD7jW8y5rcihCloxCvSd53aAkXJ6b2PIjLlsGNs0gu847UzNmFe+82P6HRVn/eH2ZrxL/nPZ5xH4FkaAD8ynaPUMfYrcp5Fxaw/hIe2We4j/zXjBthLB9R14rAVbtITlUKPA4bCT0a06HMqDdCQOcLQ6HAnzI0J2RkqpiqBt5EuUTI97ih49IiLL3G4mFpdQSJRHmGo87ghSgkgoaDMCOkEhFXgtNnarloB6dARLkQK+y8XR2+ECgtHgPI19PCRYPsi3U4eHKx0TONuBbttG/bDJYPvrr74iQLzCMRzyK+l28CIinauKHpG2Y/6Tn/1U/gNLok1/5dOBq9/QWD4dRJzsa95E2XkcmNNu44BxNkWFvB/3PBjw7zNfv3mVv+908J31cTgzyCYwdV232xHYtgQIrmsH/oo3YKZ2PnscTjuvEYF5RlFhQCzvN1rHR8eyw7hareDjINKu/6ryJq2wJYC67kvQH9d1ENHQ34rTaZ7t8D03aIQzVGqVZW1fg21N26nUogFdPX22TbbNcL+u8g3+eY7zJQH4Nflb+rjerBnvHggTQrWM9s9zLTT9Qy+nHocn0UPQe46H6pj3eLVwEYZEhPKf6QSZM6UjioL+3EWpdcFHQ8qY3ke5V3ZHZx3z4t4pXL+o1Ko5aC/ULxEUg2UaXpDfwnmQ8oX6gd4HMJYXFc+PppHvf6lVpZJOVNVagGkDv8j3shRTbAhoMQXwwqDdCOcfgOUN10E29WR6kqVeREicSho8KBrUe/0jd8nb4f/2l/9dv/jFL7RhXrq+5+OAfEKSg3QHxZX++GHViod0ngFe6y9ffkGA/YJA9ACsci09f/48/0sxB+Ir3go39D808I+1RBtCt02xjp716Tl+y55wSSD99auv9e+//Y1+A5x+y0O+Kx5MrQmec92wPi1/RYB9RaB+RbB9vVjv1nOFnixzudOspZ76pQbjXtQQfNdaMl2xrWlrvrU+5O328bH3wREHBNwrHhyuVi0BeZMyDjLbtsl810FXEx+e9TTcd6OiPyL02OG+34X7x0pXTx89Lj33qGd8vI9tCKZ9X2aYt56C8A17hMs35Lcg6HbdAR25PzHuvgN3kfZNhsxy5hXmUi1Vpkb1OHH/m0RVU0vCn4eeD77X/r3/cx64nJwc6YDPkMo4+76LGae8+/pBHx6G9xk4y5jexfvqft/ls71LO5IXS84PMI19tjMtI+39IwFjyyf9+XzaCJQ9sRxBXyawUYgNyBiSjltGrl9EBsoH+MM9ytaV/CXNCqx9KBuRqHMPNoZikx1gpKw5U9oGmGeaQC3FlHLldJlBcjxdssTI3V0XZU5uC+YZBsMb+Ayy+6flzJmp0zPMM+b8u6jllpj6RV+2ZjltvEvNA2U2fY/tZvYYu0ywop4K17Ks6X8ExNQJ08cwieRfefRzIGPmPUStx/yZivHVQwf3Ne+4b/aMh+S2vFHI1UawPkmM63EsS325RpZ5K5jzTgNnIR9zxmP9uaMsIqQ7GGSeZLJDchUROGYhOxp2Hu1YGCucsablKT5Oa0Qo5MPXEZGcoOu4HAOE/aafkENBOcPE9uNCykdCwnoM1x2zoxxpZKjASRn1t8640yjFDEWECuBMakfJDmKDw1SLt1ruD06c70+QHUEdylqcqa5rtSL4tcM0Opxt9l00ucbp85vuV69fqUeHddukDekBgaZpJWhH/Z/+7GfyH2DzmPnNuN9eXeMc21le4wwas6M4/465cfvUbTyutEdHRa9lJ/Ly4lJ+C+YAYWBfN9+OadCBFQGA/3DTcxz9IwLooC+29QZH3V839duvW94CrXFM17TNUCnHSJHrx/1Y8XbrAD0HON0dtGCL0C1khL6CTU3XquO+++19Q5DftIwNgXRFNoLB1HgMEENBIkLh+oy/+5f3gnouy/73a60JBnrgwGZNkO233hcX57ytO9MFwbf7sSYgcZ887mil+qAIjZDELFvA+X1oOqgiBHeQyAYwXQL9DNSod8kf09o7Yptz6i5caJ5pNuQEDLeQedJmjXCLY0oudCdN3wd0RIQiRiikPYjDPEjy71AHl6LuEgN5YxZ19YhAZIRCIgsiwSUZEZGUi6QxPc6BokKgskWpiogRKklH+ZIkL5SLIwACnE49AFijaKRMRFADQN2HGRRyVwUZy9pVpzPeCP/n//Ln+sUvf6nAPq+ra68dzzneaPfsW2uCOYOKPJQ7zLeZJyfHSU/zL5of5T7REHB63zg+PiL4PtIh66Vlvlf3tbhNsXTZg9jUBvS6rZ65f8vecu2HaTyIuyBIfv36jbxnnJ+f52+5xz1ioPKoo2fP8bdQ/Mb7mjq3Bvb6r5Sv0XVD/oY+3EJvWVOG9x9TlKihnxVbm7ZR09Z8ONl1rRx0H9l2+uY+OO/+rFYtMi2yyNeqSjBpFOspRbVUNeir7AVNpbwUhioUbmwP5uzAMLDNjePRk8FbFcMiuqcN3d2QcV/9tnsDc8P+9RAsk3zLMJ5jeiPXGyYdpo/B9Xv21QQ6cpLMdmNuRNAXYFqkwr1M0P+mbeTPw6PjQx0TbJ+AY8bQvMpDDu/XPQ9tB/o3qqRj2UCQNSBo1x706Q839QAGeLNFpvsNUzjZNUBnaErr9+GYupD9dBqbhzsg+x2fNuRpGJhzCcZc4K7tzuuDj6e1Ldrbhzjc4oTtnIb9PZ+BrY9DlGrvYBkv8wMCj4Ndio2bkw57Ic/YaRhIPgbeim+LSLAhjfoGHLABpZwmQC6bkG2wUQw8saPZTCUPuX06oG7CKEWerTTldrpTB5ex7iSf+UmGHuTJhItgKLeQSCYUWhxTZoAaWUh6Sxei70u6/gxktzaS/ibnaE0oIrZqQvwjH/HxFBWKiFEnJMS/OT9yf2+vDqa3oBdzmiS99HUfLt/njLkwYUyCWhFcE2bugynIfPUcZE5u568n777cLoeci10ReWpORTCn/JBrxmtgiYF2nDelFvU54c1p841J3YIEafdzD8t+Ue4zwpJO7RABD0SMVBONCOW/kEiOEEfmgzyOFQ5G17byV+kODw+T2lFrcLZcB6GxgmJHWUe7frlvO+TwWNYy0JRjvzFNv4ch5MwxETIJywFREFFVeXPmrzGXUqb9q5fDFltwmYYJAAAQAElEQVSAEXkWjCuB/chYLpkoqEVqcR5tf5O0CN9RiBF4t7Lz5DfeAw7T2fmZ/PbIzqwd1w2Orbivdkg9HoqSX230mzLr/4M/+AP9H//H/z9t9x9guzi/VK1VilBPH9MpxIHs6eyqazWjZSy939hZtIypkB8YEDvTtzjS/q2m0z1OYkRoRZB8enqKw3fC26dOom/+2uUNDrffgDlgvyB49Zsv80YHnvfY6LWBHqtQ4DQ3ON2H9PtEp8+eETScqOk6BXaX2lDeqsHWjva6rqOtFTzQHvAG7IB0K4X712uDbtsOkYT2qCrFKKq1UUVnMNB+o77mYcDt+kZpF2n320GPx/w1Dzje+uu1F+e6ur7UDf3fbG4xe4NWqWiE+7yF5wbjGpTtrxFlHXFEhCKW0J38XCZFuMyIfRmNR4T5Y3p5zbZFWdojUsqDrDydRb3sADR5WRpcwSiQ6UAooigSIcSBqSHSM0LSDhGhiPsojLsREfIREVs5EtqHpOAsvoQiQiVhe8gLkI8wNW+EaENRZASUUkWE7h5mGeZHBDIF/UWkANQ8UhFw0FlL1Wi7FGEeMA3yGo+IUJQdEJRCMgJamXviyACxafJnE3/5V3+lX/3rv2lNkO1vpPh+lDq2NVBxUOEB0JVq0+pP/uQ/6cWLF6yVI72EfsGb7tOTU/afkNep16PfeJ7AO2KfXHUrtdZF25y0zExlfvasaQfbDp4dOPtN+gUPAN68PZNxRsDtN9/+Zoxlc1+YAkqvfz9Mu+ENtwPvDQG396SefWlN8G7+LW+31+wBG9aU7bKOPuvzuaOBvlS1bcM6NrrcR46Ojlj3Rzo6OpRtP+QhnPe41UGXspb3w8mWfcBpP0hrmrpdz743tXIPS5E82O4n+5SgWhwRRQEGw/xBbHPDCDaNMeCWNiQYJvaTDWkH0aZ9pjfsnyPIrwet16YAvveeNf32OCV12vD4PIKNH6z46+qMn+v4IaDHXCFOLhKjhqGcJOXuBfZX7u1q1bJvHun5s1MexBznN6a6VaNaCl0fEq4zYlKQmVFvJvPi/IxkfLKLW30M722E/WgAUjAGOzg/Qj/4w33/4Rk53+vH6eCJxrhrwjBRz8aPx532BjQ9GeN89tpIMCOoracD0W/rpA8xRO7FD9G7zZa7jLv57OAwdRiHbzDY0EzHDnOdy99Lewtvm9jTTd1twb0EvYI3bAeaTIw8Uu8+36n33VWfXhqIGpDt5HR+hvnfAPRhO1bfQM27qkba/S6JJ5TFE2R+D0TudeOBqWaZJd7bLQsjNBFSn+7czo3tPOn5wJ3Xmo2/i49tOxRxB6iKCZAPP6nMfrVd2WkpPCvKP8ZDOiJUcKrattEBjthq1eGsdQRcjWqNrU1SyEfqQGOOC85U73GBDgYCZBkfdhMELQOLc6xLYjwpE/pMLDNCErbUUuSguxLI+Q2LqGrncmBfZIOT8waiMuwgzY5ii8Pd8hDBaDLopg84kMUOO3rEEREKduZb3hSfn73Vze21XG5la4K/0elbY0NVLTV/a3h+dq4DnO3/9Cd/IjvN//zP/ywHvD36hgiutizot6n7PqQT2eMs+o2u30hdEiSfO9C/uiKYv8GhvJUdwZ4HAK7oAPXaTjUOpPvjN93+a+TuiwPrc5z3/ONql1f5sODy4kK264K3aHbwb+2kE2AM3IASJW33+PkBggP4ly9f6osffZHBt3nWW2tVYXxMjdaON8F32433v6mtmrZRMH5r+uI2bu3I0g63Wx4zI0pRYQ5Vxr+ir0TgbPfqCQhuGVP/n8V2eO0wXxJsv3r1Sl+/+mp804/9N7y5c//zPjO3PIri8MiGpn/+TAqYLs80swcazoMscvGMLQM5ykedc3oWMp15ps7fx6xqpvsS5gJOTJ2KyHCKcUiYO+dFYuJ73Axt86EoIEIzTz7IagnzZsyy5LMHc97y8PJ0eoGIUERQFCN1OgGLM8L8QtkIzyfbGVGVlPutCCXE4TRkPgdRZkBcFDHqGamZkvm+kCMjZRpmRKiAKJRAzTecLFyMCMokxfTPqVKrPP8a5p/3pL/+67/R//znf5HTbddRNpZ7vjddS4B9qIhCQHqqP/iDP9TR8XHyDljnBwcEqASrh6sD+dsix5T5WyeGg9daikIcwwSI5xcrn/Y28ly+vr5WBt2s0zdv38j/jZl/z+316j1mTcBo2zZEoLesea8By1+yHlzXa83rxYHjXH7LOtlQz22N+zcGsAacH9hHBu+RGNYyBh374MGqo08Hss3HvKnNgJug+5A+rnhj3zEOTTvukS3UdTqo69faqLCmx3akHPJsq2c1AfYZ99dt65EDKba2gTHptaafG/aQBJvHhr3B673HZo+BaeaR21LKevaaTYJxpe8ek4SDafa8W4O93Pv5g3A5WFPXbVvfgO10QmKsxDHO71DhvtZa82GEPwcPeVBxcnrMw88jxnGV/FK84wz0i95h3wB2Y8D90HzEnPjeaFpjM2Z8gCWuu8QHVP3ORG2fGzOdMd9T83/omG023dqa9wpOrjVoTtSn0K2GRcLKFtl3JmfZp7R1V+adir9hoe0ynq6mPF10lqRD84CTnLnvpfdkzbiLd2n5ENl36flc9nkEPo/AOAJeU2Pqfdfg0yKC6wOY60Y8XB4Rs8g9+qgFU5XCDlVqqIKua3hL0uFg4GweHOBktPAbUFVLkQ/rGyanxXQP/oCwwCSIa+LUg4gIRexgoYhIh7vWKjvQCZy/BojDztiQTk5PXWunMfbKgiPUtBUHuVPHW9u2td1VpRaVUtTUmvoiQvORXUCXnT87yX7javiNsh0504hQ27ToXcn/P+8f//EfE6Tf6v/9H3+rr77+Shvqb/VNCSzCIcM2GrBeO8x2Bh2kXxJ4+43vJh3AdTrnljE2/lo2zvdAPTvFdvBNXddfQ3/9+rVev3mtN2/e6C04562ZHXjr9Nu0S5z1DU6txwiz6W+VHWqPRde1OuB+npyc5O9Sn01fn23bjvGpaXltePONw10Z62DMDKc9fk6bWnCDjTf5FnstB9W2l5shyxgVh9/3K7gnUsgO9Rq70lF2v3G2PSYXjMVrgu9Xr76WHyDkmKPbfUid1I1AAxdOjYiJmr+DYkyb6t6RdwSuKeShk/o8Sn+gxHWW2BeJCEXMkEglxBGJEMUq40WKwlmkWpKWicY03qZTBUWtKrUqeQ/JwbMeI0ogFxLUCMoKCOudaCH9MEIT/xHq8kB/UQlAGyVmnvmAPFdMD3EZUSQqyLojXO8+YrLJNCKUemtVqUUxlZUFNW+LQL6EBBXE8Nxfsf79U4q/+uu/1t+yTgMZB7Neq/6tNKESgfYx6+C5bngDGhH6o//tj3LfsO5DgtNj1klHwNpMa2J+aPXixfMMYFvWifVq79jNE9vh+X4z/Ubba/XVawLvr7/ONTw+JGP9Ezj6oZzn/g2Boe30Oj5nbfhbOLe81b7FxhuCbcuNa8N7n1RrUcNaq4WxknIt9gTefX+rgb3E87nhweOqa1n7Kx0SbHsPOPQDBYJupw8Yq67r5P7MaNqqalh3DTnolvd12hjPXT/NH9ivsnjBNsu8meUx9z5g+z0uhveRNfvBrfcGsGFf2JDfOL0ED/nMc50cJ8bkxmBsTT0+5idlrJbUe7jrGdY/EOzb3oTTGEkP6WPIc873u23bfOh8zDx49vxUfvjphxbeQytjrunFmClTR0LHPmD9wM75PpgqnmbcVtbyE5L3tOrfnxS2pp3Q2Qjn72Iu+yHRtBG7k2KY6VPvF+Kfz8UIFG9CMxb8MZkFJD3CDwD3TblJIPdeygYwy/TeVKwP1XsnfBROLAtMMEnunJhpMr+HC7MvZ5wpzZskfCF/5zTXm6Chbb3kjnuiHjiyi4F0UBhJfSXzzc9AhQFBsRKajpk/Zd9FYq+iyIV2xy4dsUvvyj8klYMxVnCS+Zbz5H00a1CB0/ImTEO4nrnj0JtnNTDzzHymHr580548rPV93NmqJXUd+mGWkwlnjMxkV+c19xAdpZZX927GXf4y/3D6oZpLSZdn3okZZnh+7EHMJU1HqFAWURSgaRscjxXO2kHSBgcswsqUcr7PRs9bib0+ezQYGkZM+eaCoDQdHe85mo9QkDQg907zI0KBM2mbaq0qODulmlaaHeR23VRQu0aoliLL+r8Fa9sug+SmbVSSX4QI6VCDjhZH2vwoSn6tRSsczwFbL3F2b/zXgUkPdvwIAv22uqX/z56d6ic/+YkKOn/1q1/p1avXusYZdj4iFCVQKA4GAON6+mxH8xan0V8nNdL5463N4MUAOOmPq9An+OvbjSo2Ojj+4uULHfO2zW+9fvPvv9Fvf/MbvX79agq4z3TBG7Rzg+DbzrqDecvaobcz28/Kt1TCQsap5F+CP8KpHP8S80qljl+ZtETjt9s8aKgE36VWFfpb6X8plT6Sh6cI7sHAG/uNbrHZ/XQzEUWVejOsq1Dfej0ea8bUsBPdZ3/XckDymgcK7ovtT0eaAMROuR3l7Id8BBcD8sD5eMkDwvdY4z27x94y3le+FZTtGOHrzJ/TUM4UclGmuXAmj3HVDMHktNg26fwMmHPSVOQT1A/SIR++GlLESHXnyJ5RZnqnaJF13VCYM10inBgRlERwDQsYToABUCZAsfaPMDdRmDczgnRoV+bUQ2USJciWqKT4nMkOhFrWf0Pg9Nd/9Tf6q7/6q3zbvGYNutg/zWgagkwglZx7b9+e6Wc/+5lePH8p71UHvN1++eJlBlsOwByIOWB99vyZngOvyQ79DfM8aNlr2cACeQ0M9DnnOm16LXpt+lsqZ6xT/y0II+f61RVB/3X+vvvqCkregbbhh1DXl1eU34Ib1tiN/HXznsB0SDjwDjXscbaxen0ywEWiVyLeHrClx6RBhX2pRe5g1WrFg4QD3nAfQN2HFn5LX9qmYdza3Bess0Ff9XoPVLCXDR48cZDnuj3d7xk9+90My4+wHeggk2Wsea/7ns8Nr2tTtlpslaie0NiD5CnH12W9LNsjbDogbMx583p4mUfG+4bRux1gWSzRfAR6nR55vvZi+Birkp8R7v+KBxInJ8c8nHmmk9MTxm6V5XN/l1Qcrh+m4P45l9yl9yV/UBzMHRTMgB1EfoR+sMfwPVvm9pf4IHMY87vy1nWX9zn/0AgweOy/mlC8tLdgE1ouWrLaljmVDIZ6j9IILIr1XljUsgi6Hfad3MSsDhalnJS7zLwRkwVkRj75KY30e0/UYVde3yv7VAGGUBGxg6b0TJdlD6Q1DX5S6jzcLjqnjV7Bx9YEcx+Wfxo3Ag1L0D4cRXA1NFGnvxGkiFGX8nA6Ex90me95ThRqcvczyRR4AkUawdRBXVfI9Myb6JK/TM+yrroELzGX2W81PdowTmHMtXkTxr5RQn5Mj7J30ljn2f8QKNo73a9gbiYUlI2ICEUE+fGM2KXNiQgVEJr+0VgE6aci65W8Ugta5COC3B6E89GkEAtMDgAAEABJREFUI3bIW5Hj42OcjgNVAi4HUREhGeIgyXU8Gbh5bIRtdnZmx8fU+VGQq+tPsAoDrlLvxNf2QJkFChfOnnYc6HFDFPyz42gnydSBtWFb7Uya2mZXNSqXtmt4oIDz3TowV/arW7WyoymctiJ4yLkva96+XF/7t581ne7TZyf613/9lX77u9/KZh7wBvmAt0cVx/WAdAOlulzXweX19bX8hu0SeoFjfYmDfcsbLpfTDUQDcDIfCntPR9Dw7NkznfK27ZY3N6+++lpf/+4rnb19yxvhS12cXxIsXBB0X6ZeB6kO/m+x0298rm6udYm9TjvY2OD829EdcHiFY+o2Wpxqt+PfeD7jbc4pwcQK22tpcNhtT8jj1mJL59+vth1zYYTrtQQtTdMKKfm+ju30YugkuBFFFV2ubzQE8iWqpEB+0AZbNuuJkr6hnxfnFzxUeC0HJVeM0w1vs9wHj+E8bzzeEaGIHTQdESEK9H0fWKEZTCHSzgkqCRs5NR8RAeshFPhGjKKQiLzAjwUonvgwOV2m3CMKjUcEPAHTUV+E0zMWPMsDKssI0hEx1b1D5bw4THdQ8kOlFI1HQMJcRcSYhkZE5iNMC+kRpVTqjogoigdQJp5UJNZMKEa91K0Ewl27yrfWf/WXf60///O/YL4pccW683obqNPk/F2xfm715s25fvazP9CPf/xTVeobL198oR998SP54dcha9vr0YH4KcHXIeukZe57jym2n9bFuhJOludpT/qWOX3Nw6jLqxudsV7fnp3r7dmZ/Ltuv8X23L5mjTr4Pmfen5+f6ezsba7xC+QukL+Ef8M6uJ5wg/wtayJ/0+39g3ZKCdZlqxUPDdumUSVfsakBxcC20AC/qGHNr1adDpA1uq7NILtrodRtmxZdjZoWkK+MRQRjC7gKAkIhyWlxjHvYoJGKlsQwDPL+nMDGca1vtJl+n+29qJ/GaoBKaERhqKpEM8L3MkEeGhHyPy7yEUGuhCp9amwrtPLZ5HtiWkpRIooCOaPUIssa1fLA6QZas6zK6batzJ82vxngoNuffYfMgRXjZvkIKe2YaEQoYoJCjx8uu4vHpX94Jb/Ptn+3o4m3opwKiyFj29Hn49segcB/EUMPna5F3+AYuJMD29qTgPC4EVJp2yY14Ttrsl++lLPECMuMqflqOWPOQ52dMds3NiB2YwR8zgJQTnO+OVDEudVDmh5mk8vmYWMVpiD43vQdAWd3lZ1bAoXf9IwPVGB5EEyobc1wKi9OKGKXTsa3fhnHxNdtU9wA540cv23BxyUiFX1c3W9Wyw0zq0xQRLe4jqdZS3jieb08irHak6/LuxixzN1X8WjpowXW4ULD6X24ucBxsTPSEnCteOpv58M4wOm081Ht7CATURTxsB6PhR2s2dFy2kGUqcsMt+zaEVwNGKSUIG8Ka1zAJJyP4Mppp826IkJ2GjscI6PWqohQweGy89i0jcyrpcIrpAHpipxRah15s/NFfs1bbr9NviFY7nlDW0olED7WydExge+5rnCG3a+Ikm3bFo+THfST4xN5/Mb5wvzB+XSgfX19o0veYF1cXOqaIMAOqeeQdVfaLKXIb9qev3gu67AN//7v/y7/10f+Taj/X981Dre/jn6NXf7L5zcE2f4KusfSY+uA+xLbHMReXNIOzvoNb+Rdx21FBM5lI4+TnclTHqi8ePFCXwB/ldJ8TUf2zU65A2/GdhzjFiefwIZ813boqooI+T7Y3jXB/0B/rSIY/6ZFnreHK96wOV2iUIQ8gUnPWzvbbKwZY4/LVzxgePXqlRyQeIwdoLh8IKJnJKn73Zweq/32zHlX23P5TN8lG1r+K4yfx2UfIfOD8VrK3k2Luns88uZtoZBARChiRiE9oUy8LTV/5CHE6TQaYoTmI/NB+cwYKU1oZLpsxqhTHFm+oCQ5LWeZGZE8aZ+GxwJ4nRjWZYzrTKql5vrxPPv7v/8H/ef/8p/lOdkxV71nmW9aWWum4vA6/PGPfyL/dKRlrnp/+xlvvr2OI0INsg6+/fcVTp+dEowd5dppCNZ8vyKCvYmZghGcGpj7G+b2DQ+SvF49j/1/8HtO/zbn9muZ7zltmYuLC50RdPuNu3868ubNW70FfsjmMr/59l//v766kpFp1rTXMw3nHKncu7JArUUVu227qfvV0bcZbdeqbRt5PXscGgLsyn7u9MxzPet09+ihIiLBkD1yMgb0vTcYCO+NHouewNp9neG84THy22g/PO3ZB6iC3rGNUoqMgAb9igg5rxBnKCLksTdvpra3ck8M98cwr9RRl9PmzejajocOnTwOHqfse9vKe/j8oPn58+fyNxyOjg6RaxXYozywQTska3GJRfo/XNLbm/EfrmOfuENMAg/TEm7BedPP+DZHgMFfqC+L9HeTpP27N3pgh9uCqGhMP26Oy+dSqsrY5dlsYVhmBCXZIHzrNrKcjwj4JOEg8wlO1KGLK6fVuUUYnKRoaLTnw9Lu3L16o8bxSluothgg44bZgJN8xCWoG8H1qZjktZTXQ/U/wphvUMVjxoBMGu6M+cT9OBIPV4MdEYqIh8s/ITf7xt0fVY73fJwDn7Kfo/blNSKyfxEjLXzoGxEhCrR/BKwHoJG3L/u+3Fhn69DgzLSTQ+LAO7+WfHggOzClVgWO0VZjOJUXJxi1cYzsaPUETjPshJk3jq0UQR0QEVr2Ea7mwyMf4p9lomiWG+zo4dxZl222rW3XyY5UOls4lHYmW1OcTfPbps1yp92PpJSPtKpBLiKY0oPM8x9VOj064o3NWl9/7TfPZxk426lHLGW6VcfbsWMc80PJTO2OMTvI/fYb3GscZwfH1wTPdlAt2WDTIW0c85bbaTvj49fKX8sBtuttCGpzDOmv277FuV/7bTZ5l18SaDtY9VdUz8/PeUBwIQffVwT5a4KB4F5V+tbQ19nBdFDx7ORUz5/hZJ4+y6+1lzp+VEUEXYl04j2uDTZ67Nquy+Cj7bp0SCuOe0TIttmeWx5a2KEe70kg02hF8L5ijDy2BTt8PzcE2wns9+9WLy8v8o33q6+/zuDDQYeDkw36PF+YUPruDs9dPremBuc1P2Xvkbnc9F7hghExjqnvxQ5FHpMRJcc8whS+5QtpxixAIV2ShpIGMmWHcFmQnxDkt7AuUOBtQX5ua6STffC9nrJu0P6EAj/KTiZiSi95kmDLgUoEtizLYpRHQrYhYsxHzFQcY9rlO1jPCOuMiK1coN9zs2FeC/7f//3f6f/5v/9vee543kZEruVaav4Vb+9ja+aU3zD7jwz+0R/9oYJ/nmfe3376k5/KMg3z3YG4AzD/DwCHh0fM+1a1Vvk+UAUbmCdcfTrl3497LfqBndet16H/mNpXX32Ve8c5QfY16/+atW9czQ/JLs7lQPvc65Zg/Jo169+F+2GdccObbv+MxNTrK9dWkWpTQN2iYQwa9uxai0y95kasdMhD0xUPwQ54kLoC3bR+XafNeo0qtNK/iFAe0IhQxBaZlkIPHbaLwWapDvKazfXN3uP9IJFrvs+90Huf5b0XmFq+Zz+n8p7qoK0ZWUCFwULQzN+9hBTMCfdjiVKKIkKmlTFyv6v3Lvjmea446Pae6Hvuhy/ON3z+FfRpOlAxpT6TzyPweQR+6CNQ/OZuxrdt7LgnsT3hCXBlLxw5u3adN+CwUY0yOBqwONnW+LASBQlkzITcPc2eQSOcaJoZpmiCOSmGgT3vzGcDc7szTebukjrmrHWOaVqmnZ4MPLf7gcj61EYJV+uA+HTSmNJufkxin/n5HRLSOVY7OpDfAa3s2IMBX6aGxnEeqGaQleG04bThtJGFQpcx1Uk+aaU+l2VGzisP5+EPztDLuQPO3oNlQcpC0XlPZMEYhMyEAUMMkQ/SYXoHYxnXQRgkWU7vOmh/AELPjNRL/aTw+TjlSi62qcxrCInUEktO8tEjQ8vDDI/TjjeYRXamJN95BvJ3ke3ATzrVjrRPjAMgPeZD42H6CDwmCwzUnaEpbWoE+R3VdAxQA3LnHHLczCyy823npMP5OCTg9u/c7JyuDjrVQrkdkrQD+aQhJVUeVtUPQzphPQGWYed0zVuODU7WGqdsbT4yrjBk3UBFiIsGiK0cxL8cUNi0WUpVmZwm1MhtWK7UqqZpQaOUwUY7oHYyGzuV1IusH1avKKKPoQJv++aD+iucUuOYtx1+49Hz4OD8/EKXvK0+PzvL31v2/ZqtbEg94rjGif6aoPH161c4/TdwpA5H95jAli7ibPZa43iuCZb9xspO9JoAYENAjSL0BHpv9eb1a71+9Zq36jfarHsNdNCO6YaxslO/pn5EID/+Jtt8O+dXVze6vVkTqF/rgjfrb9OJv5TfiG8YbxtUSsn+RgQBceUN4UrH/ikBQf/pCW/0wYogWR54KkS4nVD1uLaN0jG308p88Ji2XZt6ai3y0dOO+7Ohn73thhlR1LRdvmHqoE1psMG2Sz0DY9kNdM1YXBB8f/3qa716/bUcGOUbvumtvu/BoOURi4zTSyyKSM4lJN99ut9uBIx1SDA3M01ZACtw3vTdsFQoYgSJFA+uoeU/GIsTcW0BPxKh8Z8mOuZCIr9DIbfkOb8FSiOmUtMZhfqwnaX6LjMzTBeICEXso2jMK49YXDMpRpHE+Fkn6hqDisTccDoh1zMPGsDlMzIPzxT4v6gK5rLnVWUfmPEv//IL/de/+G+sgSsV1vQlD6P80wU/2PEc9fzzAyu/hX754qX+5D/97xL395pg2Gtsxbo/PvFfrT6QfwftANyBmH+SsWKu+0FdLVURY1+omn3bSKyzja4JkK8MAmu37T+G+OrVK/n/6768uNL1tX+vfavry2tdO7g2SN9c3uj26la2M7/Vwp6wAd4nNrc3crpn3W9YVwNrzH/orNC/WooqtK2hBtrUouq1ChxMG6u2lW3vsL/rGrXsbx1omkaN13LjOkWu67+PUaIo5n8530MivwdYvn8jPBZFFh00qGdQPJZrbPW+Y5sdZBtOGwPr3TII5/gHdVCZrcjHOGEUAZdToNC3oI8u1pDX915Kjk+V+2QdhnUU9Fhfpe8t49Nx3/2Qxff72bNT+ScFq1XHmHivovGppTEVqHkYosTYLzVHi2PqHGNl8Ry3YBg+EGJsPrauLUigYEjQ/mSh+VPSFmZB3p9hkO+0kcxZ6LumjBOGCLP3cNeMGGSxPVNdVXlQqAn0y3vAk5B1H75M2lLrwxLmDpQ/jNHQScvWJupMHQ3T7JF78T5Q787pVml8r5l35rP++9p5qDwrfrJL0OcdRE7vOKbxW0iw1JWVQkqqdx0IzSpM319hoYy6Hl0P9KCeva0fx9c302IxaDBIj5S8DCEdyIschVEk4PbHUqcoQ483zXsQZcATeFdmnms/DTY9IhQxggQKYotRbzbiS9ppzZnh4vRALwxBNUk8Rgcc6h0GTB/U4zD2fDCQQaNrDpmk20lHlbbJxVDdxwBvloIvJ4kAABAASURBVE9KXjPomxjXzAd1OTMt2sp8Msjdz6cKbovX4JAS0yXrIb/NFkStxzBzpLbFUgOJu7DUCMtG1vdVKrBjC6rmOJjmWCA5YND8gRukA55p3oKeqkvY8BkUCdlHQb8i0LYE8nAIVgPLioKxrFEzXaarS2YZ2zFD2LbF0ianFZoPj43Hac47PWCz+cbMdzrBnBmWQNj8eaCW6eTNCmgysl1fA+tHpI0TXw9R+qwJw53yIULmGRpC2motjJkBy/2dgKlp0kw1UJ71TKldQg3Oib8G7SD0mODMQXjb4ZSUIjt6UYtEuzQFoX2nDeXIycH2hgYMr60MtOxY4pytCSg3gOFDOoSCHSSmEPtXrlMbFhTTJu2WWlVwICuOtzwWoswolSxlpaiWks5Th/12rip1xJH3I6RC32oT0FHWcgc8VDgkGD3l7XPbdQTAV3qN8+y3WKVWxmpgj8DVZo8YcIIN1Mhf6X779o3WOMgB4+UXX+gP//CP8r/sukV27b5SZirsHOBtGIMNPL/5ekXA/jXt+Ovom9sN7di+qlobiZtyiwNuZ97lVFXTtKCjf61KqYooOP9rnP9bXdnxx6m/vr2lbgCfoYgQk0BiVCNC7r8d8YNVl28DT46OdUwQbmeUUknIiwNZ3+NK/2up1CsqtahW0tBSQ1GQQ+/ge4WBA/fbHKGjUOh6DfIZvESFK3ke+Kv8PfI9E+CWoMVv/TyOb8/e6oI3gQ6K3PcNgXkOinwEl/cBkcUZESoTgvEcobQj9Xo92GamWUygOzlcwXoIS8KnqpbHrp/mDqlKyEZQAzgtFTgzgpw5IwKdOwzICZiCkGabZxoRihgx895FkdQeQoKxAAz0aUYhb2Qem7l3AeT8xI9ARgAaEYoA0kgto/GAnYmIEIWcBVqSxqwzaZHKhIAa23xkHTkfY5nrRqkqrI2m7VQJIn/xi1/qL/78L/T69RvuwUAQu2Z+bViPa9VSdXRwJK/hr3n7/OMvv9Sf/emfEpB2PEy7gK50wrzvulYN87ltm/yr5Q7C/KCxY/9omLu1FJXsX8jHZpD8e+4b5uYFD4je8rbaXxt/+/YtD49e6yvW86tXb5jHl7q5udW11yUPxfIbL35QRiDuYNtB9cD814aVyVrYeK8AG+8PBvo9zwrjWLHPaKAtgWPXVrXY20E7aNs0PORq6VPHwwNjJQeRXuMr+uc/sNZCLdsQeFf6VdBlRISCjrmdIOV1GyqK2GGQV06RoKJs2MJ87GeBrOnDGru9F66x3fCe1vMgsWfQcpnR3wE5QamS2kIcLoT8f+z9ebssyXHeCb7mHpF5trtV3doAEKAgSuKo9WikHvVQT0/PHz2fndRwby4SH1IkIFIglgKq7n72zIj+vRYRuZ3lnrtUAQQrbrxh7ubm5uZruoXnyRtwDIKyHS19YDQtnzvYa/5tcN5E4el6Ade1yToXVXS4vwdn+758wu3+3udlaztrFORjNmNaTzEGhBttaY9tKrr6L+AZQwrS66wS2rYBK0J6C7AkXdHmou4EinSzd5KXuBE9tM+547FmENEaSLtvJmTpKPgl3K7jdcVe4V9hkGuyf6Su55sADVfuLIY21YSVhFMG0LK0WJ9t3BHaxG756zZH0ZA9WVoVMBW0QZEbq5SyuzozTrn9XbGj79ayr9il93oFg33C6xSnTxvUcoRXqtfl2U7faNPthDvEbsibjT81qDvAYdRBiBHIm8wwBlkHkskENCVucg0meUuswEjgHvJOzGvy3s7Cnq2OHaWt2DodncKOj6DpnXIjbO/VRGceuA6ljANuHZcxJN3p6Wy3QV5sU5Prl4F8OE+mkc4tOTnBY8UY2Os0cTndBArRdqLe7LKOCc65GXb8GqThAz/bbQhe85x0vSsdVW+UO3JuJEGbXAclX9de13Y7ZWYdoTk0eHi8JcgwpDlxVDnxxujNJEiaQHBDBbG8A1szMD7C1I8JxD1MJhB9ze2M2yJZLA9uEkKlFDVsfGachtopPWBzsjefJ6+y0atsgL2RsdwAdGJABFSSnaqOTVbCbTGGl7m5XLJB7lKGpPzQIIuGarKZY4fQ2ZkbjMGWkDeJtVbVUmTqMsXldi+U6bj5DbZ5I9o0rWY40e2sTfkokeonmaYOetq2YZM616F/7RvHO9D54sVzNs5szqnv4bg5D+cejfXmcbG4lGlEZDnf/e739H029vvIf/nlk0yz+QYqM26n0xtS4wIH2SddrmehTra3wXbDdbKMcYmc4XChrMPDQxz7e5rTL3ZM7ZQLuzqDNrZcboBpZ//42pIXBe6DJc6+w7YFNWrpP/en9fm/GHMfl1qdnAietst9bVpqUSlVprWaVgV2D83Sq8v+Gjdq5PVteTvdzbjxjXDfdpzmue8H2Ca/XLDj8pKXGMcnr+SXEhc45MPJPTqtbAVbZqwY7xbgA14GWnq5twwihGlSB26A5chhsiNBNRURd4b79SZEFOWGf6K0uXlrXC2nlNAa5C8DYqTlBjqlmxpX5dAb6JqAngjzwBiOWNvj/NZjW+X0tIuxQzjTNmQj1vlEWOMVMfDHKEO9l+fIL37xC/3lX/6l/I2TCI+rfrWmuL329uY4vuc45c/10Ucf6d//+3+PY32Q/592y7pmp2uPl20R6Ee51wqfdB8eHmnOvHcZtrGQTjK3+7qX55LnmB3qM150HZ+c5n8TZns+//xzPXnypfwiyXPb89YyJ8h4nvolgHkd65vHFvtEj7KsU8fc9dq48DwFHS8mbVn13PG6wJzzvDM8n1r4XufattFs3mLzLOGXpa779DVzrxNtO1PLeug6Ob8x1M19GXJ7Rbi0Aa5zRGj36kU7J3Od5rWKSmQdvL65Dsbwcm1Je7nNevVZZygVdx5jymdqkDpqD0UEQ6bINs+w3+uIQpryWT6h9RURigIsGJLzOH+TdW/V0lYHrM8PHtzXw4cP9eDBA8bEodw21mLdfd9nGYMtvdkDHDSG2Fs83ynzW5S3m4UGcbvssl8bt93GawW/MoGpdNNd3LnQzYx3znS74KZKh9fSjk0wdwq/jlp2jXhtf8Va+J99aN225VenLUajILmgQHdtm1gTdbrDXowcNhzehHnGNo9cG4srMYu8M1DJgmg1g0Y/XZctwOxzAwiXDP216NAzYZBjObdi9Xz4JdDRkXfCSk9KveMjmCybGNVFBB+AwVTbhIgD0iLCAeKxRsDKmL7Wa2oPis+mc9wGTNTh942IUES8b7VX9A118LigaoyBSSD5Hl982pM6sb8yGhFZ34iQuLV5wYsIRawhhTQCtt7HVdjENGz4vGGZsxnd299jczfPzZA3b0YEyxwFmkZgg0Hhbi9vJid4U5bziQ1YOoE4hk7rmWtuT4NsEipoefW0fe80qLiCcmpho4g9uWkkDFvWSbekc900TdpWak3q+MzOd9sytwY7C3Wy3U1uxir5Ssq6fi1ytsnp3oR783rBqZadwPzqnbhcGIRhwAnbZf4d5fe+913570b9tekf//gf85TLIhN66uD6e0N6yab6khMhb0zNt4zr02B7C0xtwwIZy5naLm8UDcuc+0fbzs7kvyk9g1q39Xjt8sb+Kadu/jvTl5zCnZ6e4IBcakF7u91drm2vpWhO2/h0z6c+9+7d47RsT7UUmp/ewOZQEAds8t0mpdL+pHujXmjHUojTL65HT7/abvcHCiTyOr3WooqTX0pVICsuO9u2I+XJ55cYJ8fHev7suXx6eHp6is0Xcl3SZtZlsl29e1jXAfab3lQXs61syJlxGsp0EwilQNZ5LZ689SMIrhERKm6rGxARilhjW9Z514hYhwt9ELHOF3FdWINuDWnalRH8EcVppaxsjQiJtAkRIe4VBr5WV4TTI/NHhKRQhJGhdTh55l+Pqf4RoemKiJynnpdffPGl/vAP/zCdaKd7nHie9IwT98t8PmMs7+OUP5PH9X/4D/9PPbj/QHaOl5zK2hH/4NEHOF0HyO3JL8us1y+h5qxznoMRRcE/3y5DY8Bj9pKTbK8J5+dnzPUz+avtT/0/ETx9itN9kuP2ghdz55x2559OMEctb9hO6/A4YpblOue450OOdc9TXpaJy+1Qa8WBrDI1zDNs42zWau66gjkvGuxw7+3Nkmf+nPnt9c+yU95ai4oRRRGhoL8V8k04FKHh2hnbngNDwtWn29x1cPt7bns9MpJHxqmelptyO+z0BOt8B3rWAssKGyJ4jMJRQpU1yI6005x3AlPUTam8yBIWCKmWKueptaoh74y2stPt8WA4PM++riqlkCtSxa/O4xtLvmmBb1rgbVqgvE2mt87jt/YTWEYGPV5MNkAwnBZSRFyBNi7WS2IsgyzA0yK3S71o9iyYfHqw+KUgQfKwGq6eKOKGvxLZDlsWgX4EUcp9y3vUMenapViwXfaGfOdFf6gCMqtAhgc92LSSRxMicH4t7qF+9Niqfpvhoa4k0RaEaSe8HdkRmSo/5Z/ib0ojro7FiNt5UxkRMQXfmE52r+pGnw5hAjkQB5pyxGkV2oAnQsmbqNOm8DWUZBpOtJmSOv72VqPjXe9cJ1ieeuM2S0KlVjYu3uCxQd0/YLO6n38nbAewpkNVch3R7kU7dGwgvaE0zfbKjbFfevXqCHuz1SHn9khMOtynNP0w1JAlrKCcUlWxp9SaZQ6bxshcpRY1bZPptRToEG/hNWy8ag01ESqSKrrapnDS0eSmtq1VTQmFlPnu378n4/z8lM36z/WSE3DXoZA/MHSJU7xkY+3T8N/4znfkX0X2D4T96H/+T9lZtoPsTTzqlBtt7O/QvoT6K6r+m9BLHHBhR1NbRQTtseQkGNBmBfuNWiqb6LnsHPsH3yp2+iurz5491fPnz9n0X8hyUULiPr+8kL+u/QzH23DYf6dux8Tt3XOK5pO0nrZ3vnk7k/+W9cG9+3p4/z7lHMgb1NrQSujrqWtEoU0qaADhUlQoLyJUC2FsiqjMCzG2Qz2d5i4lpogA5CtV3vw3jJdAFrXUtQcd9e61XHS8RDjP/3rpWTrfLzn1Psf5vgQXQxtis8eQ9Tq/w0bH508PYwsY4LRNON9m/ErYOuifjryddUKvyCSPakKt7/0hFLHGm+qNePu8b1rWrnzEULbHU0RsJU/RiKB+AqZXMeQtq3THxeUxC2G8FbW8FPOc+vLLL/XHf/xH+slPfprjImLI1zHuGCI6PDhizhzo2bMX+vSTz/S//W+/o8ePP9aXT56oYwJ+9NEn8vz0S0Tru88LpyNOuQ/3DzWfzeUXjWW0V74YE2K99FjwOL3A6T7jpNs4PT3X8auTAScnOR990m1cpMyZ/INpF/72Bk64+cucg0uc80Xa37EO9IlO4Qowtgp1qiXkHwmCqNaSKJ5vwH+X7fXXjqO/teIXhAc43gd7rM042/O2za+et22jtqnUqYyo6GnUFNOqgvKQFMHToGzXs4N2zIEOewzzetEQvrMtPAfWoOlz3g9UzOlRBTIrAAAQAElEQVRObusORo8OmaLT4aVfLIAOvtGTZpqgTJflooRJ2riyTaiL22CDvQpGBFlCPKhjlT8L2qZVS1u4nbKvWeNM9/b2cp3L+gdZgLJQKphUt14RoYgBFgw/yJq2O/zrhH92dXFvGoWaGw4TfKt7yms9huPGWymTc/pbMqZvrIHxmXmhdxjiqd7j+W0g5noquOPD9dmCbbxj3uvE3NLX8b9C3mB+0EURPEOCbCCGsKAJ0rW+UnYV3az9ZnglkAG3sVMnuFOTB8M0FzQHboTVIOyMDr4jhmL4mCBwddBgzYrfUdJajhTGSzdig2/5QZI084mkrbbZ4V9XuH7XYV3fIGhA3vqOeHsNd815ey3WqevxwmiATdfT52PViK+6/brwJOZMY3gijJpUaP1rhVPqrzYt9I83L97cedNycMAGlY1LO2vZ4LAhLIUNYgixrIjruGoeb6pojw7qemca8WwPSyO44pkPLOd27hVyPvZnyuyWBwFsU7hcQJQsPe0rNpIVYA98b9C8iW6bRobDtUQ6300oN58tG7lZ0xAOkaRCwTPqtccmNopw/ryZPtFieaHl8lJLnO1LTsDPzk7U1KLv/sa39fFHj/UcR/gff/xjnMTLLMvtdXB4qMoGt/NGm3r5x6GWXeCY9zq/WOjcXyG3A7/sMt/p6RnlneVGnQqlE+CvQj5+/Bhn4hCZc8p5Jjvc/qGoM07RIkLeRIq28o88nXBS7BNjp/nU+IzNv/n+r83Y00rIGaUU7GzztP6I/rx/dCT/90kPeOFweHggO8moljSskRXnuqGtTKvbi81sw6a21Jp1tD6hm2oq+wwHx2GxSXdaweGuvGAotaqUKiHbIZBOCJ1rekmbnJ6c6jmO9/NnL+XwBQ7LBe19yQsFv+zwJl15Df29O3YcF0kpsvNYpTl9QgqPERPHscuyjhJES4ZW1GlEfoXu2LFlN76TfEvUNXWyqeHw2yIiFDFAmqi4AmzeoYhgXAw0wrTkGKzjeCmM14ZxZ6fbJ90/+clPSK84r5c5L+zMLXh5U6LR4eF9+EvG90y//dv/Vh89/kiff/5zvXp5rEeccj8mns45TrZPPu8/eECeQ9k584uhWqoiQr46Fp9B94JyLuW5dIaz7a+Ov3p1LM+1Z7wA85w0z/Pswo45TvYZuMjxe6FL6CXzfclpu9eQ5JPuE3H/vbcdbxYZHO+e9amoKUUFG7ihUi1FlbaoBWoQ9hozw8nem8+0crpZt+asXy1zteHlmdeoWtGX8aqGfDUKOkMV5aHQ6url0e+lB/RXACPTU555rRXgjHllCuQ02Fs3kwmtqOnlue+27ViUDM9rx3NuOf9Wxu1IYHNECLKFMCOU7eSxMrRPK/8Jzf379+n7R/ILF/f5nDZzuwhPxGX22IFVGltgpJC73mlzPrJ+d832z14uaIG7QBKSX+Nto95XcZu6NsNvp//dNbxduW+Sa5gJb5JDnoor6B2vYgM28Y767px9q8xcpOiupHdW8U9Y0LW/yXynrdHzYbC72K5TBx2OD6FBcnpOvPdO6aeIUMQAxXsv4Z+VwlX/uR034L3BKu1raJHdsnbjN5lguV3cJHuVT042F1f55pAm4DZx9CYwDr1Jmc3nuYnxRsbOXtvOVAqOVC252SmEI9bKpmDP5tWbKn/1cJhvYkiv5cSFFbbk2qk1bcyct0fKlCyKGHQ4vuQExXBZ4Y1p07AxN6q8AfPp1v7+nuZsVL0pM2ot2F9U2aAaqY62gi074D2bZOsrJBRFfq38/BzH+PI8T/w/++xTtbNWP/vZz/RzNvauY88Gzg70K/8KOpvtpm1SppZqk239ANadBU73OZtvO8g+xT63gwnPX9W0rhm2+kTdLzws678bff78hY5fvsQJuJDrG2itbKa9qXeZJ5y65dfPsdN5LnBYvcl3unXKdSlFLU6z28L9eLC/r4ODA927d8jG9AH0Xjrz1Q0h4Xr3ihpyvLKBNxoc73Y2k9uxlEo7VlRHbjp76uY+c3nuLxJUagHI0S8Om9fhcHceG/Rd5zyc9F/gnLw6PtaLFy/SqTnj5YLtX3AiOIwfvwjQxtWLBt1Clrkh8a5BTKNeFOGiwF30uV+CxxpEdBURoYhQKaaF8FWUss1zfBMRoc3L0YhA1w0Q/E3syIr4hAhkQ1NUUihiE3CIa7wigrrY3kFGGihsRUSmFeq6ab/jEYPcxCdKmw+N7XTPYY+LP/qjP9I//MM/yOPG43/BfDHs8NZatH+wz7h5Kcv/r//r/0sffvihfv7zX8iO8dHRYcaPON0+QO7RBw/16OEDPcApOzw4VMvYtI5C4VhD+R2+8AJn+1wnpydy+Xa0Xx2/ym+VPHn6VF988QUn688zzU6555nH6xnzz/PZ49nxC89t5uIlcNjz/vyCtWTkL/2/JTDTGtaivb0Z82+e8BydtQ3zrICaaInPcbD3gB3IPdbl+Zy1zfFZm/XwC4QE89X18u852OluiGcdS8n+iAgoYa2vPicUcTc/yPHvKGFmAaHdO3YZW/HMhk7TNYZSvFYYHeumae81gQIdJstQ3JhpyCHsncozp6fVWBPMKlJ1/YDr6Xrv7c9lp/uDD+x0+wXLwXjSjXBo0AUdCtJbXRGse9YBjYhB51tpevdMgYqISBsidqkTh5qOTQrjq7qnEjbpdlnT/mtT4qbwds5fauw1hbsGuyLmbWI3/euLx1dS1GbddsNfSYGvVVpycFFb013p63i7MneOu77XCTP5XM4KYpEY5ZzFGKO/ZqTng3MX3RWeWLb7XPSdxgKeqz1NweKP8BSD8fXdDBeJfltBydEv7fo1GCQ5/mlAV2UC0TvdPWPhdcixMspZ6a588njcqeyN7rY82XIcOrwJ86/AeY1MQDrDE03m8MDBzNeLaN6ydUi95hlsmiM3dfPc6M1kOmOjV0pVsJErEyLGERsSYXH1o4PlsiTzdctFOjIBSrBBQjLz0b6YS2y4A0LNkjVtxE29cfbGy05hom0053TLTuZsPlNlg11KxZGsKiVUS0lEkfxf9niFtNkVmaxjO1MpJHqtAPc4Hf7Od74lO/P+m9Gf/uynWuI0znBEIwpO8bnsBD979kwdp9n7+weasynWeIVCHi+dN5m0i39AzFg5llSqnc0UtcgO+XOc0OcvnuuYE7YzTrS9ke/INzkeLtvtYwfe5Z7a+ebk2A6Jv9p64RM4Nvh2ArzBLdTF7TJrWs3bVt7A+6XEAc6InZN79444ATxggzpThFuDtdGtXEN2mr25bej3djbjpcJMDe1rnQamq6OfbE9H/bJO5M3xUasqKLUqgELIduqoi8eH62P4q7n+ivzgfPOSAWd8sbjUEifL6ZbVjRcWjOXbhk24zTfjfDqYtQE45F2pzjD6Vow3CEQoYg3JYZ6xi1DEhN20IS4uRJBTQqGty2lbjCuRMQOEWymfAQRfQ3sLb8DBVOAAiLAC9GiiDq8xJUeEItaQQtpBRMhjyGMlgnFH00cE43NPfqH053/2Z/rhD38oj4EFL2IueLG1YExMmON8XjJWLuH/5ve+p095MeY5+OTpE8bzoT7ACT88PNQeL+AODg/04MF9Hd27J4eHdaGqUJ7NiiJ5YCx5+eYXaS+Zey95mXZ8cowtpzjex3rGSfdT5rjn3Pk4vwaH+lwXdrBHWzy3bZd/WO0CuUvj8kwXON7+U5ZLXuT17EHsUO/jKPrlgeei56Rh25zW4FCazuet5rNWM9ayGXPQmMNr20ae155jDbK1FNVSVZlr1XFoULFsY9eTKkaEuDU8dPOVc8HJ4QczepgrPfwEHN+ZeM2DrmTlHPMg6Dw0cEo6bMDmRnLU2dEmm+hZT1LOJoA+gby1FKny0qJpa9JCfWd7Lf17pA94weI1bc4aXFjDevS67CDfBIKvvyfhXfr6nF+jhI27qbghbWg3WoDo2Ho3ZXg3/rTH2KKopFwZBF3+m4As7+m2ATfh7kVsa9isyaTDPIdNN7GdU9kg5unKZe4EJsiQ3itz6DWX82Ueis7wKJ9heJk28t6NTMo26btpfJfcJWieCfIKtwEHr/A0Sd9ECxLXgAU1gjwGpa4W17jGfGSUEIQPOL3fy03vD60JvRdSephl9/qn08kEIQtSBHheL2tuyiJhuQlelNnAdVMcGZYWKubAzRhsQ3KVD1mHx5yQ4YaHcUOYZ+ZDlODqdlNHRLZpxF1pUSk1EVEUQCoYFGsoxn9FkelBmfQb5adZ2SY77UHCYOPER90V3pSGIjRu3lkC7FwzSUi6EYeFQu5RZ8Z5bJc56IetiEjw0C5QSw3QpVsQpBnI+I4I1IR4yFeIfyMvYggLOuge7LjeNktYw1VM8kPKIBdEaHntAuvwY5GhPbbGCfJwleMyawmDG4ucJZFheNNt+QkT707UxmUZY+5V/Pbcrqftm+ym2bSJde5QqVUzNn1zNrlzHPAZDm0Dz0X144ZmyCzqZjsgDhq0TTpZlhuSsJbaj3PXGyvb4aSIUCmMd69lUSQXMDzkq0eXYZudFClbFBGJ6bSnkNdj13kq86zB2awFOfQiKoLIC1pU4TleSHC+WdtoPmuob5NpEcEG/kCPHj1U8O/Jl1/qyZMn41fDJTuytRQtFp3Ozi9smkotatgE2lY7COKqtUoltGBTb55P69wuqFQpVW3bym1L47A5v5B/dOzs9EzevHe0ndupYEuNooou29pxanyJw+ET4kFfj4NwpuPjk4Qd+DNO151mW7JNAmO4TZpa5Pp6o3+EU3J4uK89nIDSeKTTR7S3KNMOc4N9bTujXYy5GuLTy4yIyLHu+viFwJK+ZVnOUmxnrY2appX7p5Qq6/TrTsTYmJOXwAKn6vTkTP616mdPn2X9L6jbBS8QLnG0rHsYI8qLIqGDjTbT9XMbZQdYcITT5EadYP4UHqlZzu+o5QdMuteUAlO96ZshqPIa67xZMtFraHbWDt+8CeSKWOuM2A0ryyyCP2IzvOYOIe1cLnli5aadyMSbKEUqIkgZ7ojIeMRApdDmBVsrlFABEYOMnxGhWgtzYaazs3P9xV/8hf7qr/5K7nvDDvEwlpHGKP9YmueN+/1f/5t/re9///t69fJlzs9aGvmH1PynFHbAHj18iDP2IXP5UHMc11LcGsIedIkRQqX8wmzBS7PLy2X+3ba/bfIK5/v4+FTHvNhy/Ji55Xl5zlw/P7tA7pzTcX+t/FKXjFV/hdwvjDrGrOnCzrhPws9PST/TJeFLnO+el3Yta4Sd7nS4cRD3cKoNO9R72Gg7kyZ/nnbP2zbnrOudcwod4XZ0fWg/KRijw5gVV0SIm9ANd5gfChWJp9HTtsNcCCl5ysvtPMzvZb4IWbL+dEz0rh/KowmdLZEZ/JjSTIlD0j6CaEZ/3jxgeA7uovPah0ZKEBkSEaFSi3y6PZvRHmC+N9PBwV5+c+fBQ0657x1qRrvVUsiGfm4CSsgX1qInIhRxFTC5QzyuhZso08TYQSzjQFbIuQAAEABJREFU7odrdEWEArn3fVtnBE9u6w5Kicino7eC2tOq2I7UreFA5kbQK6xHW/+t02v0kfz13VSMe11PBh834486kXA1TH2u5a/lCXHz6eVxmXAGqgRZF4QIytdj2fGbkfn4DNQE8vLBqBXQbdYg57JgWNbMFQabhE2b6Ikb5k3UYcPxAa73GpRwzU2ZaUAvreg1Yhsshg0jUjfDKvX+Ls90bZaWk3K0oifB8QnyNaaRpCu4wrhO2Nngc6e4dq7ksyBPdCf5fUV7FE1w36zGBMwrYWS1yXxdhkwnE7ocTPDoJx0kKeM8kRnY02DqKGrCwIOBNLLks46ODKYGrLxRkzKOrMMOmbNGNivRu9Ggi7YhONq5LCEW0YSCVPqP52jxQDLuh226CU7/+hFhm4dyp9A05u9Kndu1yuo7sgsUB4mGoHKZwHnoZQ2NNMS2wyS95vY4YEiQDU25yJFhVxVrXQ4Q+IM8smTKMAmwGWbwMuwY6lCT9xBdBTMaQ/rUPiK+hZS+6WENEyYZxx02NRweyxjtnMa9tgoK0YyarohIp8lff/bXk/f39zVjY1hrRa5MCkUu8SA+lEU2au5on6fA3qS5bUyHDVzHqXFHWq/ObSwpIjQ4a1WFTZNC64s0RyIi07zxMiwXEYqAHyVpiIs68lQtRba1kG5+gek8pcRQFrTWQh2R8wkKcNwzzpu5R2zaC3n9FVNv7Ds2zVEKNi+zf2shX6mqWbay/KkOdqZDoQs24N6sL9is+ofW/OvHDourULbhjawd7QtOxy7YxLuNaL28/VhwmnZ2dqa9vb0s11+lNa8Wym8aeMoXAuc4LT4tPMFJyK+gk+cCJ3Y6hZvKWFBOT12aErIDYOfbtGUja3s8DiMi265hw29+Q7837UzDpr8hrVFEpexeCzbhS9ABN32PArdTTce7kmeSLynvsdfR73Z4lunwXOrVq5P8ivALHKiTPOk/1xInxm3TW6+kiJBkiMtjrUcfLdSb7oARCHtMv17GiaOW1OcxSuCa21LXsF/DSnNvlLHO60AGNrW82VNCO5fTkuV2uAYbhQ6pkS2W7CDjJohed09WbaaZtxkfwlY2hDafWdbIiAhFbAB+RPgJhjsi1DLOIDjc/01/+Zf/lTnmRVZy/3fufwzweDk4ONT9+w9UGPsfPv4Qp/qDfGnjvwN3/927f58xfZBzxd/ouM9Jtx3wOS8P21mLLUWieG756pgHF8yvS+bd5eVCp7ywOj45ZTwey98+eerfIHjxUp5bTr/A8T5D5hx4bl0wvz0Xl+jweLXj3TPXO79o43T7krl2iexycc460bF+Vs3nreY4jKZtW9XiRDdN0axpSJ/ln7bM5zPt45T7Rxb9X4bNmHtt0w5zibqLSoThRpPHd5dt5vZyOxhOJ+nGe0gP0iegB50wmBrjfGKeLmmjJS/IjAX1MnU5HfV0OUiKKb8GCsz3PDdFmSwDe7hd3BDKp2V2QW3wPzrZuYsi1VLUtg1tN9ecdXBO28xpw0NeHD7k5eiHH32Q/+1iO2sUrGsarxIh7sQ0n4K00M3/RNp1YAhqurK+GQmZb2T0yiOucN6dsaOTaNjm2Na8a1PajMxdqDU5/81wj07wuHk9rPNrw2rxd4lU2uRW3FzTrNkquWcY9Wia6n6VkjjelhuD1xGSbdkEz5MsazWiENgMUyfLmkUQ0T5t8Q8fG87v0TgBAUpFhgwr3pARPne/AYI333cWXKnwx9RNWAm9ZWA3G8vDLuuri0eEImJdgMPAG54VHEckIlI2YptKQxyif/rX7uDwhJiGnsNDukNr7k6tLbLD+sqj1/SJfj06RL+sy914HV5vj3NZahglHie7G4KMs5ANEoN88ljQwlk34FRjg3WnoPNMyAy7ipN53WPKBZ1WvRQjnvRuj6k+phFsinG6Dg8P89TIX42c+/S7bVVqVRSMi1AEyx80S6C4CJZ62sSb5oUdKG/c2Kh1OFoTvKFzeMnmruMNrUIqtaiwyQoURfAEPOU1rdaqhnIbNqgOl1qTj6giQuZVp5Hf4XY2U74swF7zrcPmllqQXcNxf+1cITWk+evYDx48UCA8nMQ+1QUb6KZW8lUtqMslG+6IIjvDBwcHbAj30kmYzWf5t6XeLEeEvEE/57TLm/PF4pK8xiI3yQvaw6fT/tp4Osps0C/ZwCuvUEQQCtVS9YjTnMePH5N/kQ6q85ZaPUThcepGG1/gZJ/m36e+ypPjUxzYc5xvO+3GOfoXyNjZqNTN9fRX6e/du6ejoyMdZj1manAEKo5AO2vy6+XtbJYOQfb71Ja1KNAhwPY4Z0Tn/qYfPTeikI5MdX+Ags5CXFweVzkuqL9tcZ1dfzs6/kEtf+3czo1PvHODj14K8E3u3ZvBRopFsjEIJzV7Co/UrAnW4rCpYZtMv0pERPZpxAal/QpttcJm2ios8o1Q6L1dqHIbrED8femOsLKriDBPMolgjBCIGNaKv/3bv9Wf/dmfKftPITu6HhumMHWAk+X59dOf/gzn+76+973f1DEn0//zRz+Sx4vnrF+WeY3y2La8XxrOcs2oKsyjQlmBst5uXb9kXl8o5whz1PPDXxH3XPGfP/iX0X/xxRf5GwSep053Oab+G2/jIh32S+VYZQ4u7Jh6XDMPhrF9QRln6nl5MJvNWS/mzKmqWkNRQnR9oqkFPo7lrF3NNc83f1Xea4zDRsNc8twqZEwEeoC4PIY9r3LOUF6f454E2jICOQcJm0wxh3fhuZS6WKun+ljngvpNTrfjXa7blOIBtKEk86Jkol4XHLbYBNmOcE87/1WI/DYfEbm+zYy2wdnO9tifae9gT4ecbj/84JEef/Qh4+Ee7dYonCEz9oT7LEbjFQr5TujNr3BGFxBSRCQU+qVdQeER+RRBbsJTXBLB8eF21ld40c5u8y3sFBfYcEcIuZ3cvyJR13MyxWFjim9S8yds8n8dwlO9rqO/nPrd+jfeX51JG5o903axMYp3x3MEHO4NDV97MNdX+vBmyqLMhN56Ij8Zmgs6mbcpW0FkzBsWcEfg8WHb84E4gaUANaShnwBPSkGXw18Xhub3c8JNJTv9prSb+FPd7kJv0rHBt5qN6K9y8Nq3um9iMOOgvwE5pm7TRVe5qTZxm/hmmvPcFt9Muz48adigBKkKw53A9Zmu4Y6y1KWwTvi04eBgHwftnvY4+W5nM04gWjaQlY1jKCKgJWnmzAKljvlmB9sbtc1NW8bZoDrNJyd2wDtvFsmXG0o2yQr5VkQMmDabUG/GLBcaroiQ7aylqGFz2tSqFurTETvfuWmFFxHokiqOZSXe1KJagrySwz4le/zRY9Va9PTJUz179pRN9SVO9SJ5llmyufbm2+Ng3rbawxmd0x6ffvKJPgFzNtiul8dPKVVSyBtY/w32Aqfd/CX1vMAJtnN8xqZ/waa2ZyPb014sRPKFqRBaE9nPPv0MLaGf//znOCSXighsWuoUR9t5l+T35v+MU287I/6qrL+2fozz7b9bdVmWUSjbxQ7J8ENr+zrEobmfzvdhvqiotYhX6RKGRITC7UNb1bahjapKpptfFFGkCLk+2dfY32Gv51+M+ex019qoglLcHqLp+rR/QXvYsbLzc3z8SsOvnD+nXqe6pH0W1GvJONlsF32FV2/br+ArKDDQaYgH7adNCN6IIRTEBhAg49vd8XbZ3jrXZpWm8KYy8xynufWP//iP+v3f/335GxuMeNnhzjnD+PAYsPP57W9/h+qHvA756+Uf8SIqIjRrZ3rAKbi/gv7Rxx/r4cOHOuRFkvO0OLIer7WUnONZHuPaa42/CXLBC7V0oDnJ9hw5h9oG/023/178xcsXaZN/b+EsX2Kd4uSfyX/n7TXASFt5YbZkXTC6bsHYXsjz/ZIx7LIa5s581qrWIkzGDNeyV2GOeC1qZw2OY5uYz1te5M3kdaRtWrXtgIaXV7XW1FFKQU+IR84ljZfHr9fSJU6zy3X8enSszT0tAeiAlBl1TCR5XpOAdXleJ2Wd7kaeZSZ5U7Shk/ntyAaG2g78QYbnqlxSfTuO3n7Ub90RIde7ndEe+3uac8q9l59DR/lth8ePP8yT7qZt3BSUiKLJAppnKpEEKeN652sq4Z0VvasC6hOuVEgRfkA1UHH1Iy8p8a/spkgXu4WdwtxmO6wbo28ie6OSN0rYrMCbZLzOUvMmvImuf0qyU/0m+su1vbx58XR4fwNyFF/VGBGKiFVCLsDjIrzBXqXfGvBCt9F2RHMRX9ONxRGmF8IbMaV70SOMItY8lO+EMz8yaOaJyPh06HpQgx0dlhtYaGGj1xvoITY+U4KMphvAHDN7Mg/oMJNcGe8QHASGtIGPQPI3eUPYmjbhPpmwyX8fYeu1HtMJjt+GoS4Yj5DDa1AzquW6ryHa0OihuzDf4FwCdeTO9rI+VL/hHeIfAzXiZqopTYPMVEQQiPCTwNvcmIzp6nlMoEIbcWJT2i36UbORxzEpArtARCj/mYZ+addQv261ucJg5sa6fjcbFmxQjcKmcICyLoVN4Rwn7RDn+1A+UfKGsGFjWEsdZclXyIO8W6VjAzXY0bMRXQ7OJ5vTBZgcUxtl2QSPzhsvaERQbAGm6HVcUmi4ktJXMh8kF0rWDHpdrNjVslE9mO/JmLGBrcigVU5rmpqOpGmLk77Hps5O6MMH9+WxvlxcyC8FRD0u2JD7h8w6HEH/9z/W0zNXXJdKGR884uQFR0DY//TpE52e4DiyGe/8NU3qm5t7qE/j2vlMpzjEL1++1KtXr3AyFoqIbMOKc6rxiijZ5g2bzp//4uf6r//1v+rpl1+mTf57UyMi0tHw1y2XOKh2DuwM2Nn2V2Ztxxkn3W7XUuu4iW8GSp1d74O9Pfr1AOflno586k157pclm/clToTDNsltWrCvlMoYKQrsi+L+LgyscNXV0VaLrHOnIN2yTTPLerTtXLW2iqgMxyKaTwscq6VBWZcXS7069lfOX+jli5fZRue0u78t4Lq5vW1HgnqbRoQiQuL2cFijV09kEzCwkxGyycde2zzJ6Wu8IkLcWWLwdHgXKwHSpzsikg1JOvFvo/4CjPuxUH2HJzg+IXkoiRsAe+seyg9seHMUxk3D+KuMyZ/85Mf6vd/7PXkuuAA7wBfMnQVjojJn9xmTH338CWOrV2laffe7v8n4ncvje87cfvjwkT766GM9ePBQ947uySffh4eH+RLJa1QpFRuHrl8yNheLjpdpS52fX+JAL3Thr5jzwuoVc/bVyUn+mJp/0fyYsOfT2dkpzvdx4hTeBQ74pX+HgXm1xLFeMEZNl5x+98zBnjViaf7lhXrKm7HO7PNybkZdKo42s0WFzjC8lsyZb/6GzN5srjlypkbbNmqMsZ38WwktYdNaigodEDRYKHgOd0SgmU72k3HesR71TLSOcd4TpxVSsOPJDEFq4GQO0lMGSnKmDdSpyCUf/exZUw4J09RDmsOwnEURoSAUPAcQmWfSq5MAABAASURBVG6r25G3Due1jnTwsbmUoP4ta8csX27u0TZ+oXL//v1c8x7Q74eHR6qloZSCgTGAmLSOu7hBZ5biYiZL3pgGuiN43gGpPKSIUOgruNyG1MZtZhD8Cgq5g0rGg3Zxh2y/GiJTz5hOeL1lk+RVust5va7bJLwm35Z+a5oH/jUC1pkgbWUtsh5DrwdTLGWvo8wvj0nSUX3rvSoXKYchq9tx27divCbATH+NxFYy6j1Yc0oSvkK3hK+NRJBvuJXZh4fuemX70FBreXMmrLlXQ5a5yjXH6px6E1YyCLiTNVKHb8ZuJ7uDO/UszoRQYSVDvOeDbgDx8cOmxyiDDNzI2ghgXo8OcRKu1II2ZAmSOtyWNhwznWB587ZBZ7xhH2znvy026Ta9TW4zzdZuxsew65iVdPoAag5nCA91G8OWNUg1/01KH0vbJndQYBFjasqIjElQh0Kht7lcI9fB1TGsY6Lmr0EKCf0tcHOQjOA198q8VeAaoffEwoislylggHObA7iJ+MZcetjpdymWdhaICJVSVGshGkm9MRy+lnwobxi9OWxnM9IqMkWFPEGeoS15UqbbsWOe9d4EAoxRjP80XiTjUPZasim2w9ezNgZprgLkxtsyokyXYWRlkQ6Faimgyhv8PX9NkU16y+a3YbPvOlVTNrItG+PZrOXkrMURLyohQH6nU/cKo8NpPmdzfsHptP+eqpaCvUvklF9z/JiTtn7Zy7987h8JC/L4q65HbAzb2UxznNuHnMR1fZ9fXT3mdNcOsuu3ZLPe4WRQDWG2aDU5bB1GxT6fdH/5xRfpfCyQP7MdCPlvWvf29tNJtVNgPT1tt0RfniTjDDgcETgrrdqmVcF2KeQLttq26jBPkQ6py33Ch/BazGDMoKdnHbW028v1cHmz2Z6apqV9G9XRGXfdlsgOWNI+nSKCNm3kctt2Bp3RZg26g7ooZRaU4X5f4LD4ZcLz5y/07Nlz2fnxC4p8aZH1WNK9HWaHgufmPcTdmmusQ4PkZtxhc5PmY4h5DF0Hp75/2Gpj0BzUKhGebxNCog0nRATBKc3U8Q0ROb4Jpw3xknmD9h8AdxV2GtqcewciPsAyEeR6D/AY9Hj68Y9/rN/93d+V/8QgqPeSse0TZDqa8YGDjFPc4pD67/5//otf5Dzyr5PbKfbLGY/BDz98LOMIp9vfbrHTfYCzPmO8VV70uCwvO4PTvcDhvtBx/nDamU6Z08c43C9evtKTp0/15MnT/NtuO9sdtuSYxNE+OR0d79MTnRO/9HhkvPpUe4GD3bE+5L6DsdyRz3/zbQe8KYHj2GpvPmPsV9nRrjVUa2H+EG8azbFzD6dyjzXCdD6zbCvbb+SahVytlXxV038XVgvxUlTQ5bYrhCNCESFfwzjuaMp+C56nQ1qvKdyxACdsO3so90MH7ZjPExCR15IhTl43ahbEw3MIcEtD8VAC3FN8KLOjTIDenvw9HwaBgCFfIUVE1rNS5zl9n+3Cabf71t/M8Y/nPXjwUAf7B5nb602/KhgFivwnnhNYEpFVtgMPvfEV5BgREYrYgYhvAOmdO3bi7x51ld2mqcmRDHzzePMWoG/cfgZ9qIRee5ErvxhmJ3HCkClThuC7PNOet1eQVuzoSB4qdyksJgdPy28C1tX72twbYlawEb0paDFjN/063q7MRrx4EqyQ03wj9ZpgRChigGJbICIUcTNykWVRj7AMi28A4mUHEU4fgELuIRyxportsl8X8yK3qieRzbAXtd34bfq88Lqdb0Tq71C7CecaxgkJ3D2LeZ90S0/mHfkOX2uIc2wkZDQfG8x10E0VwdMY2RGhiAly+EboDa+0xLZvYVACizrTDghthzfqTMJmfzhMjlRANvJflc3EX8IjKDOCp0H4V+GOiOzLyZaI7bgUmi6HYiM+8WnhKZh0Kz72j/vEfZPYWTuSN8pNYTqOLKMmp21qdpzOTVl0JfUmJ/kkpOxdHyGvNbUURZTcEHkj5M2vTx/2cPpaTmVmbaumVpUKWIMqm0Jx5eaKcgnaEgjlhxQRCuQUoh6AOzd+bMjsPA4bvw7HbKnc6KEj6wFFdLiDzKB3HvMN4lGKrDvtxp4W27xp82Z8j83tjI1txVls2NjVSp1KZRPcJDAyvyJa0NGSbjRNi77CpnOhc063fCJnW2stnLAdsQEcHF//bbJtdRk+lbK9ESE73B988KF8evbFL76QHfMzNvwd9gY1uWTj7g0+0bEt4JIv3Dgw/ZXxUzb7rpNZc+z332Xfu3+PNm/S2f/Zzz7HiTjDxqG9FotLXXLqZifhDCf9jNO5oQza30qo6GSfHWK3z+HBoY44KbTuI8JuN8xjqPVIS25Xt93Q94c4QXNV+r7UqsrLgQq19nQ82MAvcuPeKyJUaKtKe05ysFKv28t97a/9+kXE6emp/ONxT5480ZOnTzjVPM6XChcX57qws4PeDg+AZtG7Xq5/VgxFDt8FiL7DTY+64hsagrBZEYRGENLNCI1iSckONW9CcnjEAAsTuu7eTXJ8E1IoYg3lFTyvIsI8bclHxFZcG5fH4o9+9CP90R/9kdzXEcP88p9LLHFol8xpj6dPP/1Ufql1yQn448cf6bd+67fkP3W5ZGxbnZ3sRx880tHREfPwIL+GbofMc8T5CzZ4rCwXS7lM6/HvCbw6Ps4XYB5rT3G4f/HFL/LPOL588mX+PsIC+RyXlOsxeYJz7jnol0DWsbCNo4zHsMeO7ekZmwxs34oIzXnZN8epbnLsNyq1yuEJM9amGU65ZSa0s5la5pXXU9fBsqalVhXWpVJZs2qVeTmnCDfMv0JaRGS5tmUXPQy3BWR19zA8nzp/PoCOuJ1rI9dhz2G/TKA/3B4d1HC+CStluwEKTJlRb0/bdA7v6MBglUqdqIPr2rSN5pPDzXp9wFrkNcnrqHH/wYP8NoOL89pvmqDu1hUxtEHEQJ1GyEQKSfB125UyCGzQEP/IF3E9JVmbiBjlkimZRMDTV3+5lAg/v/qyvinh/bZAz/yb4EXEYTFnkr7fom7V5k/8xIY9tmHCrZm/5sSSH+IsNiu6a8BuWiAwgeCVe0q7iWYGErnFRJMyIG3RISYui2xKwFKK6v1druKmtt34uLPcFLk17PzXYcrktGxvM4hMAyOpExg4b1YmSqzLeRMZ2XhENlmsOA4ZE8PhXUxpd6SYkG/QELemlRnwV3VZhR3YQdaZzDJ20lbKSNuSI37dnQasE6xtHbtbyCqMu0hbztiUnco03YXlzDO9DW7PzfSpjIlupq2baJ0a2esbUjGGk/oxQSk5xUwnfbbT0MbluLvBmNi7tprv9Amr+BgYdLBMIrA57ge+hVajZoi88TNkp6uwsauFDRJOq51Lb3aNOZvLyqbJm0DLGIqQaRTyKvgMwRpuETbHaYbDWJ7ptr1jc+aTqSUnSEs7WWzSvAm3M+f0QQW50B+iXqSbjwJp5JkfwdM31Ju6pmnZsO+BfTVsdmspcvnevDZs9OwoO66QOnQmn81yAxyupaa87bhg0x8IpqPKhr+h7gs26MtugRnUhjr0QFwff/Kx/HffdoRP/DVVnGz/svmlKXrSIaae6XCwyUWtbG9EkBtb6FOnVdo8IngpcIkDeqFaii5wpv013R/944/SOS20tb+ie8qp3PHxiV6+egVecnL8Uv5bVX+V94JysVBCV0RAQq73vJ3pYM+Oi53vo3Rk/HfglXp32OA2WeJsONzOkMVB91eA7bA3bs+xnSKKLOO+W46OicOoUEgq6Cu0l8cT0ZTtaCtv9C9pwwsc7FOcbztDfknx8sULneL02Cm37T7Fdx9kHazgvcMjbBcuxDzT60CaKzgmMdrH0DahuVeMoDVijAVhB4OHAXnNTXmbEo5OgG8dK5gP733dK73vqND9+wd/8If62c9+Jq8lnkPuW58gXzJuPCbu3bsvO1zHzBs7pd/5je/I89HjpJ3NZAfMOOR0e58T0T2DF4FN2ygYZ2I+uPoeu5esJ/5K+TkvbzyW/DLL8+HZs2fy/1rwC16I+QWAfx/hgnHoMiznsXjGS68LXl75hwkXzB+n2fH2nF6g1/qH7g9FRI7pXp0q43wPp7tlfgS2BG1WS2HuVrkebdNyGj7THMd7Rn2MlnlkOL3UimxRIU8hv2k1rzaqBvqneCkVuUr5hVJiBIS7HwGRnKTpGiK2vefRGax9ro8xrLu8/Ew+NWKerviErXfStEVXCQR8I5tOvB141rqlqXXCFwYV2iwiFBHUoailXdLxpu3cr/eO7umDhx/oQ15e3r//QE6LCLHYyhch8kpJNV5jhOJHhhQxMkXWW4Agd2xBQYZ8OHAVEaGINSTCQPAcfr8QV+yA6Nd6b5Z/XcGb6SH/E8+74E1kr9M39HlIWZ7udq3EndvYzXYdz5ksZ7oJ84yJ5/D1uE7rJDmlTXTim1qz6TvBiifsKMo96JR2E93MY5lVPNjy2sK7YpVxK+DcW4wbIsWCE1IGY1hfxvUhFFEUGyAZA4dFQJ6g1jCiJ95rqEBvZcSVIBJDnh6qhB/wd25zI3iCiEA0diT6wbYsYJ002Oy067GWvFvIi/oa5BkKoBIUnOGO8A1YtRCyq3Cnnk1qgvxYqdTv9BTzA5lMG6nDO6BQjOGJuPOjRP7uyEofHww9EB+i4gq34Eb/RYYjUyRTjZfDE0bWRNwPI4op+QbJyJCfroaIDUWHfOVEIJCUethWh7fRYz5AwTByhJY1YGsNy5HWa+BBprtH/xbIlG1iilFbachO+a6jEaHAigCMfp6EzLsGgjfpiBjkvHlSYCLINNMN5BzIBIksIBIua0KMQlO6xis2aNAOK8Av8r+gPUcISn8LOqBAAPEI0qDiyuboghBwBETQG45SwNCOYkQRIg3B9W0bppjTRri9RdtPcHwF5B32eEgRP9BjXk9fDXwYkxzpPXrfFGRXbv5y41fza5CHhwfpoHnjO+OEohbarIQi3C5SRKjAUyhNp8YEpEiZgA0ittLE5U3ags23HbaOjaBPNdJe0nxHkIdARCjQ7zJKreiTImhrjRdhhcMhy7WzWW7y59CKfI0inyo1bGBLLSpRVUodN8WN7Hi2tXJyfK7zs1NUBeklT84ucHrtAJZa5BOrxfJS/vr46fmJalvlv+VuoE+fPdFPfvpj0o5VK/z9fe2Dhs2luBY4s0ZtqrxBtzPbtK0U4Z7KTTwBR+WNsJ0Cn7z5vwx78fxFng6fcwq/ZD1kBUW+0xlOwqvjl3r+4lk63P7arF8WLNj0Gj3zoWGDP6Md5rw0mbXzrPsMmw7m+zrcP9S9w3tJ29lMvjrGkstfQhWS87oeezg6s/Fr56U0JJGI/uWy14Ly7PAssG3KV6mny64NsrSdR2bHG/0l/ZxgU27H5pgTSTtF6QyNX8tf4BDZ2bGcx4Pteiv0jETgdnW9jLvpGfK57AlTPvfWGmLd6GmLXoXmmDClOx6khqSSNManoK8DentksN9YstSsAAAQAElEQVR/8lAkRZDfkEQIaOsKYobrS5Al4Wo9dutDEYhuy035Scg7dWZoeESYYwzxzaf1d/RxROiEFyn+ITU7vObbsT3BufbvElzgGEeEPnj0oT777LN8aeRvQ3zvX/ymDu8d6YwXM457njx69Ej+e+6DoyPtsxbN9+eqzLm0HR2iJdy3l4zDi0vmxeWCuXGJDoAD7a+vP3/5Uk+ePmOuvEi7JmfbjvkxL65OGXsX56e6ZL7b8fZXyD0O/YLItvpFgesgrohQAV7QTIZ1xTzJ/VRLaNY28vqzx3rp+bPPy4I5DuZ83qrF9sZgjpRa1IDC+hYRuXbUWnP9KcTNNyKKYgRDQlJwTyNtoDC4i3rkeqcniPfCVOSJO++EjkDHPOyZlwSRQY4yHc4sRNe0H8aTzBHjHkhoHLKRKvd7xxrQ0w89Y4AMJFo+5LpYuGBb5WWC14b52DZHB/f04N7DdLgfPvBXyw/V+k8HyBAGNjl/REhjXBlGvcRnrLCKctAtFTgBTIvC7XoDpKHd3F4IEi0jyB+hzbyKIM0YZQRl/QsF/MIzFJTPU1JwhyLeDbK+TSjQW9bAhjDPVQekyO2knSsCqQ1sJrvfaDw34A5QyL1OI8K9jqMl4zy4J74/NrJDOtJfg5TdyDvpuAv1GBV176nXCtqpwlbcNe1QvUaHoVfRw90A9jE94GkLsNEeGyB4wz3IirLX2BJFTcpAzfc6swlndH0niHqv0DvTgCA8QYRTJhVnaMjl+KTIVBr4PGMLAz/ncDYAGU0huw1hNROGXCGhKzHZ4TjhIP8ETdcGz2kTe5d6fK95ZOpROEHEg0ImrAVvC8Uqkewi+zbMYIDpNZdF1po2hK2092ODl0HzXocUfKvHtuaeprkZ6yF5fa5Mdx0y2Xq6QZ95ORIyATuvo7DzHtNWvTvGV2kOmOdWvA5Ovw3OM6QPoaDnJogwQH0wXnYhLvMgKWeagz4D1z1QZLbrnyBiFgiCmXeTb95rQFbaNFs66WvEt5Jd5ptgyOwcQ2jzuWuH45vpyhYKnrsYUkLbV6DAPNPtFKFDXAEdIEJbyEkV0iZ/7D9xOQWS9xCmMGJ+epQOFMbuPSXs0OwyeBPN3iDihdh9OujkmTJQ9JKc/QWL2Pu4Q6WEvDlqZ638g0AHBwc6YkNs2ratIkp+yEeEIoAG6DWX67EJ169jQb/RdnRbZUTIG9BaiiJC4h7awxoAcbqFduhTbr63p30cXzuOtRTVatRMKxmvWT/XcUZ9/LfhdsAnOJ/lvFHcY9Ps8KtXL/Xi+XN50+64ZebzWW44/V9kGX6JEBGrcmyTHUw77zM23h9/8onuP3yoiMh83vzaWe3YqHpF69gITw6nnU+fZttZ6WmjykY9sH3B6Zt7vmdAX/Ii4ALnwk748clxOv7+L5JOTs90zkn7JU6I29Yn/UNdZ5q3c9khOKR97h0c6T4njof7B2poh4giYVtouEqtatkgz+24U9emaWnLRqVWuQ0iStZjwWbbcD1E/lKdb5aOe2Pnm/HkuvbebTFgLeew28Z2Pxn/5tYnj+ZZl0/Se9rF9g/WvNlznW8MUe7dNTjPhCFXMLocCh4Go45QL4edtg2NfFNLmA5INb2m7DfTLUGt9Ilr0KgVz3GGw8oh0l0v2zHKunkMR1MfAVPIxm1OiC7e4K2DEaFSazq3f/iHf6Af/OAHumR8el7YgT3n5ZH7vp3NOMl+KJ9ul8pLLsa058bh4WF+0yMidOgT0A8+0AePP0T2gY5wvA+PDnmpNpfngU03PK48Xhbo8Ny5vFzqlHLOce79sssO/Km/HcL8OMOxXjLHLnm5c3p6Kp+yn5jPafcl88UOd4ce/7jikHchU7/w6mmcCEnA888d1+Jgex1oamVeFDXMUZ9+73n94WXVAXPskLl1AN1nHbFsyzzznCjUu2kK7VUUzA/USigfqLVTCmW6XMPDYaLy5cUF6jboydcHI3CEiA+wHo2XNSNDLOV7MXd7uT061hcj9SPWA1RJ+UBQviY6hifbMm+Hrk49Yaca1ErhfyFFRKLSPjPqv++28WcKfXr//n09evhIPvHeg19Y42TdzP2Q5DU4oIl8SCbimiyaaIRTQiOhyVzf2yGt0x1WYDkw3UWP7CAT0hgO0/AzYAH5Mn03BHo3oStxcQ0SBFa3OavIHQKMMtpp9yl4m3AbXSdj/lruDsVtifTE3hsCO24F9gdjNEGYGl7/RM9r7BJ9sYZuv3ZsulYYmV2+WcbAd+juCNvnSQyNQcHq6c8Jqn5NJZF0HoN8qwybATorSDM22V9HeOdvvF9TZJDOpNQNCBaZTXjRuQ4RgYpQYYF2esQQjwiRoK/iYu1j/WNoEvCC/Dq8kw2UQWEMBnp2DJtMOoeySWbEOAwhgiwBy+1iyvdW1G26yhg075tDCr3RRVVoaZqAJ5XJOqLA9DYgcuW2vJmmt8EyvyxEhLjfY/E04A3abk4ZMgQkIrBnDX/YGxEDbworpIhYQ0PY6Rovuo9QT19Cxtv9wICFt9m/u5at09bymYuH01DmLAnijlKYZa+CxHe6I9eaWqvskO2xkTw4OJQ3xnZEvXkstbLZrIrwh6+NUoa1cQ1WrhlX7ByTzB+D24T6rRiUk2FoKDLofEZGvBYQcLwgYxvnbPArjp/7x2tn1od4a7SN2qbFOZxTr6M8VXvw4CEb/kPNcZIbNom1Fl2ygX+Jw/3lF1/Km3XrjxjK96bcDrI38naaKX51W87pUUKPcCB+4zvfUc9m8ssvvuD07Wn+urP1GXbmO5zXbC/XGfUdsj4ldJp15Ga9FNkhtYNRaX/Xy3I+nbOD7q/VTr+iPum9tEOBbpon+6ttG7ld9nGm3Z8P2Pjef3Bf+/RxQ9pUTqGsShvM9+aakdbOZqpOn7Xkh0e8Id0Vdr0MO0Edm++IkPO3yLazWYaFAW4Ty/Q44N7wu338Xzg9e/5MT548kf9+3vU1f4EDZIetd3touIZRNoRvfU6C0Mw/6nD4dmAleW7V/drEENVHKsCv7x0R1PMq3J9/8id/rL/+67/OfvfcuOQFkOdJx5hucbwOcLA//PBDTqbP9SXzyn/XfQ8n7NXxcTre+ziqH3/8kfy33x88+kD50u/wQHZgZ+PcLJTvvlwslsoyLhbyfPEptv+m+9mzp5ykv0qex5HnZ8/YdPgcx9yy/kaLbTPP868jvcNGz6+B18lOt3njEMo57DSPb68T+zjUXhM9f/ax29+CcXiPObOHI+m0OWE73au5he21FtqvZBtFhIjIl+s0oeME2WUzdXzLNgzzJyVXvCHmJ7AQZPPOIW0+xThT6uUFhOuxhLoMl+k057OYFPxTXpnmkHUgZH3OM2CpbFvSI5xnBOFCHf3Sz+uI11r3/R5tcUBfuk/9t9wfsDb6dyzcPhHkBXLJSQlBvc5tYtozF9aoiKANN0GbxtC2EYO+iKvUeY0I8oJaq0oFhCMGnsdYxDpvyq/KLIoypNk2h00tYxoxpEVAXR9df2WqZa7B9Tm2uRFoMG4pYzvHN7FfZgt47ng+3YSv17a0hiJ3qOe5Qcqvyl2uMyRgGmICyIEJRCJCESME3YKIjQgoUF4OGBnJxxAbnxBUahPSNcwNATctayY7C90R5HDjX4critB5Lc/82+EB6A+TAZ06NmVGzwdg77Ap6Pqlen8QwfOH4fDhiLzTNtBjb88H6LXIKvWyzNAItg2mSSLcihlaP4LgbSB5dQ9yw3PFvFvAZgCqpwGDnbb1JnSrei/VuW1AT2ZjqJ91dHL8NmR7j/ksN+S9m9lvLuXW2czl+CY2014XpsEYd3Q5gg5jOZHO/Q/tjUx3OwzpCNLHkXBYhFYIDZepMcRkkeBh6LorrmNu8zAFhm0YMMRh5W37HDAdMNSBvqMuU7ijvz3uTQ3XjxqTccizilt5grLuQmkjlOzcocLGwhsSb5jm85kOOKU4wAGfs/nNDUYpigj5n667sviesdnJY8w2e7NnmuK2bSx7sD25VIk8OIvmoWJkDiQGIlGurlyDdIfeiOC0diafQHnDG1HkDZHtrrVRNbB/1jbpdB6yGTT2cTTnOIuzppWv52zg/Wvjr16+ZB71anA2a6lp46uXr3SJYz7orIoIRSkgNNXxEac5droX1OcHP/yh/GNi1mUnw6dt/urt2fmZnO76uswEVUlngHwV271xdTnZfjilWZdaaL1el4tF2nGSJ3snenX8ilPHk3Q6znG8L4CdE+uzbm+G55xk20G4d++e7Hwf4Qw5nm1FHSge0VBlM9q0jTwG2tksadPONKHWlnaRlt7AL3vCPXXvsy1qqbzYQJa2LIRdP2/SO8a05Y1LTihPTk71lFPvL3G+/fVz2+qv9y6o1xJY3n3q/L1o+hGQ9U2fo1Y9j5SbKBl6Be0Usg7rQlRX0cPr1/quDb0ufcoUU+CroTbemk0nOG5k3AFgc29B0Cq+kaSFtIJ2rqA62whFrCGFBPzi56/+6q/0N3/z3zXnxU4pRQsc4yXj1X1tGX/D4jvf/o4q4+r87EKffvaZPvjgw5TzXPL4e/jokT56/DEvrD7U/fv3OA09Yh7vkacRKlULmiiyYz1cMD48hjzG/bLpBfPUv57+889/kT9I6F/NXyw6lVqzfy85gfe3RIa50Kugh6pkWtcxjxaX2LJQz2cpD+VX/WnT4PORAcTgQxcZ2qaRvzkyY07MDdbEfZxwr417OJd7+3PNWTNns1auk+tbMN4IqGivCAqXZJ4RQY9QVk+9lsz7CR1l94meXGTg7g3kess7jbDlO+gKpCGGzb57dcwJf34krB/Z3nknOYQdtO4hh58AZge4c7jYvoyT3xSJlV0ORIQiQrlGUddaaq4bbhe/mDhkrUmnm5cq/jMCf6vKbeQ2cJ6IkLSBcIevEREK8yQFNERaIiTSVIoCWNetsAywbESQFUzxkWZ+wmkbNALdyAogDQlJwb8CGSkxhyaIawrvUpJ2pAcJ87cQW7GtSKBhi/GVRAKtmyD6zf36FmAy+ZR5BXLA4vnV3+6t60ox3/BkzjmNQWvaawo7XTm2LG3ovVzWtIm7KC0RoYgRGukUD5mzhvkqxAc49Sq0c6EkOaaGFAE1JMLiCl35Rzq3bgKZaFA36vsASy2902/BvAl3L8N2keuKbV7Qez4oen8wMAK2qHmJq+Xw6SKRzxjyI0MhjK2xDI0Ufto/xHlm2yG6og5fRVxljRynGGP0jchgn60YkQxUXEfNxnYI97ZAtlO2TUc9u610auyWvAJZfoNLJm7rhXwtt1ttF68v2E3Q+2Hbod5YOG6sclMNx113xBT+xySJIJSQIAlCepcLjakngtAV0K9py0B5Ku2i7dd2u3SEbGjCcSOtX3EsYe6gg2cyeNAGqRNJ57grEB/UXXkO9Sgl2Dy28ley7aAd5Vc+vRGu8oYkItY504xenTdlwC/JOqjjOR+Zm0ltK7kQ58k96uiRHepAvWA7DBluZCKC8XV2nAAAEABJREFUNo4sd7vskGRouJDzptgvCvY4eWoKm3Z4FZFKfWopanCiC7TWwma+UOBSHN9ob97q/r0jeEE9lmzEL3V5eaklm/w5DutDTohrKfnLyBecnhVJuRFnw+2N5d7+gVo23B9wmvPb/4/fzlOzv//7v88T3efPX+gZJ+j+21LnteNgJzP1j3V3f+QHNXp72ivbjo1yn87tEhM9r6UI29fJG25/Zb3PjCLe6QJbF+jryG+nxKd7ph28Umva5/aZ4zAc7A/fZpi1s9RpXenMp9PUZ1u3s5lc9xaZxmjmqnUGWkmVdgoxlBM2g+7NfHbyZ7SZN9YoR67D/h50aWeHs37JaaWd7xfPX+rZs+c6fnWs84tzXdDmbh/b7HFwOzCDweRyN0H10ybbJhJu0iGMHtI6xPotoJk4Eujn6ejXi127KX2wdbRzJ57GZsUxmLwZv5ZKIQ07FMZSARGhiLujMA8UYn5c6M///M/1J3/yp4QveelziuYgvKCfe0UUPXjwUN///m/p8OBIP/3p59rjhPg+vBxrnIofHh7pk08+S6f7iBdC++nI7smn3JW5ilnolFy1JY8FL23sdNuBPz4+1SvGjb/x4T8JefL0qb788pmePHkO/0QXvCBbMIdynkEVUgklxODocLp9Km+Il/yVwmbUzWgRLJRcGCOVjDNs2ZvPNAf7wOviwcE+LyaNPe0f7GVa2zbMj6IG+cqc8xyYwm63Yr2lKCIS7lPve3I+M/ds64J2MZxWkHM+iDBF5nluLFkXFsgvmPNuywX1W/DiYJno5PmcPL8AgdfTdh11TiVaX9aHUu4ewB/HTJ9B8/ph3rKGuNyO9CAt6NuIUMQaru+Epm20x9poh9tfLfe3Hbw2HrHGzlhXKu2T9VJIqYs2UVGJCmeEw1PaSJ3ufKUiUyp5q2JMuwsd8lfV0ijCeetQpsMqNA/2KBRRFOaBMoVJn3gRISn4VySegYxId9hw/DbohisiFDFCcYPU18V2+bv4usr+p1uOW8zWmxqet0nN/ApxXRnTnsJpxvXFTymmwF89N3L8Eb8+01txbc9NGZ22Cc+slSxzIs1ZMV4XcIbM4QoYZDAxVnx4GTbdRmaHleLQX4fbiz3rNwt9vwUi3OZJXuQtN1GHb4bGfHxcoNhym/nWYbceMp4JBMNtPjUw8be9g4ybIPpmNzZTAW7X/Rpgr+tkpaa7MN/Y5TuOUjfOFVAKSd5wTnC7WMvrYclduClfn/P9SQxNRi0IcKdi13cCTUadk739oKO8pkxwYozGRxCaYF6QugmiZgsZByUSuZM6rNuvyc5dKfMnu3s2Rz2MCXQS91RP0ym3wyArOvHeH40IVTY3c5y0w6MjnNL7unfvSLNZq4hYQePlOWZ449exKUw6bdZGmnViA2hq2cRYV4fNN0aVCgKGXB6b1eHvKqu8GZUyJcPeiNVS5PTWp1Js+PwV1flsLqdFxCAHraUgV1bxWdtmnZpacKQrWtcjG3Fka6KnDt4UR4QiQgU9BwcHnNx9wAndfR1yev7h48f6V//qX+nk9FR/89//ezrdro/r1rH59UY4SqgWb+clx5foRWH2ccfmX1yWPT05yV8uP+NE287/BSfYz5490wuceIdd/j4bf/8YlTffJ8idkMdprkEpVZX+a0AtVU0pqqWoqUZV21ZeNszl9mKxlU8ez3mh4K99X3BCKK45G+Q5TkY7m6k2rQptWyfUBokgay9vxo3efQm3lKpZO1M6IaVICrmeKUP/c2uJ0+Dyjjmpf/rUXzl/rjPazfa7PnZEeguiUzdcPWM/y6TCm5TG5CaVvNw35P7VZlOlNzTQOd4nbi7ebbrE4fNXy43CmO4Y3x5/PoF2H4o+P+CU89vf/raiFH3++efyfx/20Ucfr/rmiHXFp6D37HAzZz0W7eTUWlTQGSF6WDh+vexs+6XVBS9mPEb9osZfL3/KnHj58oX8X4m57ONXr5gjz/UMJ9zfTjllXlwwnpecand2QrHb89gvpUw9ByNCDY7gnLVtb94yL1rGblVTAztEWmhIm2mfU23P+0Pqdsicd3iflwkz5kjbtmqYV5U5Z32D091ooOhrqpxWSkFvkS+vDR7vF64XL55cN+PCNuNMWyayLcLBbDvn8fq6oD5ZB/Jax4I5ZSzhL8g7YUnY88/9lkqsCni0eE52fOagWDSD/DDfcc8pp7lvc01Hj8sW12BTQRxFY7zUoqZt8gWf28RO9sOHj/TRRx8lDmmzUiuqPTeVfasYdUAd3kRo898gFxEqyEaCdLcN7Rkg+VCHbwT5nVfQAlZyhM2LQKehkTq8Adgyej/gmxi9uMJ1Cup1O5C8/ib/boL1TpjKcXxX7pv4r1YLXNOVvzQDPV4m3GyELTY2JJxpI/p1B8u7FOiq5PwkMNBg/gAiEaZShOk2xAXbT5EC/ad+04te+Q2WJi9RCdhTdAoONSWWskiZ3gKWcVQgT8bhSSDvdcwfIskaH27biFAuvlBtXc5nTMzN8MR7X9S6N3GdXqeP7UBNCV0nlLypLUwtZ3odUk3mmB5DGVPsJppSYc1IQBmcMpKvX/4VETZHEVCg2LZp186IUOHD2h/am4gy8p0GwqhFSUlTQoqIhN7qsjUTrGCzpxwf23nVWZaFz1zgJvDV3RGhQp0bHK483WHT5NMpf0XQfCqtoA0iQtPlzVkCZzLp6ID3bOx6DJ7QEe7gGd5AmmbN4LMrS3URQRFXUUsZNq9ORzIcxxlsWja90Nz8ssH1Rni+N8cBbGU7bbM3vQ0ypgXbSy2a82LBeUqxM9xJvHKdtk0+BbtcXOjs/FS5uccxrKWwIa+yHuezruW44f2YDaY3nD/5yU90fHwiKiC/4OnUp+O5YNOfsmxgfcpmeFMc8tXLYfMu2XTbYbBT+grH1GE7NWdnZ3kq7Ladyj4/O9dznHH/rfTJyTGnfBc0YY/j0PJCYaaW/mupc6G+tZa0vWVz7D71txgOeXng00W3hTCkow+8SRcdUmtV26IDNOQp5C+1qqKvoY1DjE/kexxk9y0xOFKWRXrFOS+1ynqd3ntcIN+5/sAOxiscpadPn+mpHSXCp7TxJY6Ex0XPGNE3140tQBfRTV4zGLeEhvYfuO8WvrHITPAY/bM/+zP95V/+ZcZns7kmh8x/5uAxdHB0qH/7v/wv+uTTT/Xlky91hHP9G7/xG4McJh7xEu+jjx/rw8d+cXWkPU66PcY8rjy+GGqKQD3jxQ6kx8TZ+Xn+5oLHjH/Y0L8RYPhllOfBkvl1wdjxS6gXOOMvX73Q2ZlPvs91iePt8eYfIfRcOuUl1dnpGXOly7nsOsxmnjNeRyrjvqppi5omQGWdaPNU2/PbzvbhwSFO+D5ylm9SpjLWPea9NjhsugnzSqnUixWGenm+L+0kY/clL9YufULPabdPsC9NqcuSedIjq7xouKSS29hpnqvZPqnnUl5jLr0eEb9Er/vK881zbxop69HSsy4taQOnjIpHkkVSnMt23+Z8ZJ4jzJ0JUnAngjlfVKl/27ba39uXX6r4b/Uff/RY/r0LvyD0izu5U1mLZBAOaJSipDWgY3jkF9IK4QFFjkcgBxyupSavxDqtjGlO3wIyWRbpEejA3lKLApiWMuiYaAQyCWSgKiGJvpMUhA0FPLAKw0852LRSzkoRTt4qLRRxDRTavJzfLH+GJEg0hXxzf9MCd2qBf8rjpdyphm8sNE2yiV6v4PbU6/MkN2dtPnLyO/SmSD3v9BhK9OJtdGykvIj3LOAJVveB3+cHSaaNMh0ylu/ZrBkd9CZspvdjflPUDx8SWQe35BrhFQ1QDGV3G3J9hntn3mg5L7driJwD5GuopjbEx3CQakC27iGD9W2xEaV01Ow8Ebc5tqnD4I5I53peg0GmU+f2Qs7xa0EpW2XfEKHolJyoK+7wRB02rmanMhZKOHUz7rB574oQn18Ja3LYtnixmSDRykF3jHB8C/Dla6IOj0hdhE0hw72Sc2DCkDQ8LT1h4Gw/pzT6eKt/utW4c3+Jvu1XmGSph/NMPbJWRQKlTHGC2/dk5wZ1cFtoJxaKCBU2Cy3Omx3UfU6lDjjl8VcIvUH2BiUi5KvHLo/J3AyyWczxxxg0nySLKMPYnhRmN2LpMY3sFB8qQxbKxggC401ZEYFNJTd5UQrJoVoKG182v2z6JpucNiO+Z8e6aVQrMgYOYdsiC68h7rDTsihJBf0xOt+i/c/OTnFsn6fjTZJKDTCU7189H5zsY050Huv73/+XnLydcVL9SoGcx6DbwW3izbEdh5c40sfHxzgE52ySl5zmLZirS+qhvLxRXi4v1XH6bXqO0//ixXMc+ZfILxT8a6lXrZUT4jP5b1uf+dQPp9UOhZ0Jb+CXbLxF+yKO3nH8dJ2ihFrqfojD7b+1/ODDD/Tw4cP8b8bcVnYUIoo6+kQqqjjPDe1lWkpVqVXVvKaVHSSF5H7rkacLKZKyYFq2bWdqKo4JKIFO7OkQWjI+DDsJZ7w48C+52/l2Pdw2dpCctuTFTYdeMWaoxHhTIPqT5QYeuQOh7B5pMMT9dOQW0NeW+icDV9+Vpy3F+OxNiZsO6NSP/J60PsMT7/XUfUkLosNtOaCjz3p0FeaZ++av//pv9Od//hfyeKv0rcd1R1/MZnsK+nk238v/Ksonnf/j7/9eLY65vw1iR9Dt7PXjo8eP8wT80YMH+XXtfV6SzWeMFcZmLRJFWRSHeanzc15+4ST7pYx/SO3li5f5bRI74D7hth2XOK4eM5e8tDrnBZW/PWE4fMlJsk+4PZfPTpl7nIK7Hh1zJKhXy5rQ1FAFLrckDWwwCi+wGs33ZpyEz7XPC4IDYCe9NsM6EhGKKCrMrVIGWpkjtVbV6vgaEZaV3KYrMB+6rscJ7tZ8eNMcGeYBadi6GskOj+jonyXOtuUnuC2W6XgvtUDXoluu9OdcJW9Hme5Xo2CXgMM9+nrGTWcwB62zM49xJi7b0Dm/0+CXKPKa1LImzNpZ/ljlQ066H7G23Kd//QONtiFKqNQqHqCAkMuUL8oOhQRdQ2JYAX+Gk6bhigjlvyBuQGDIdjnYk256BchyIxqKCIl7eBCY4tgoI+MbfMfFlax8SOZNEDwwPJXXOsncZL324TpMQN2qTs5ovuk3eJMWcNu/LTbKcePfFWRjerCGMn6dh/gb3c5zE0ZFrtEYfD2x8AamcXkdFYNuk6/3dLk6VtXbDgc24I/ga9hihdiQei9BirEltsKgsu9F7ahk6HQK4B5YwwdoT8JdwZAZsr7lcygHLWnDWD4LfS7Y2GEKyYUlZVnAvbj7NMd04PUa5FBiYfLD0C56+Jbv/EGBHocn2HxnVbZx8KQ7afPeIDbIdUySTigeQXmDZcR7H4Ipo/nok8djuNEj9Lwe2r7G0RaBTSNSYFK/Syl7sLXH1gFd39MUvfz3XEvqPcUnuqtiN57l3eGxyhdjM7w2D4K3tslrFdwoEDHoNokIRawhhQNGiqEAABAASURBVPKCt2mziE9w0OGIgABFZrny2GFb36YM2RWxFooI4rQPgnQLfTSEI8yfYF5HWg82xxs89y8YyiA9wyhLOnDJRACe7wRyFLY1LpDYvqeyt6kUuumKCEVMKOyTSjq23jAfHd2Tvxq6t7+vWqqmC0swr2c8dnlyO81hp/fUwXB4E5PdtAoSIm+voSWkYPNTSoEWbV0x2OW0WoqCxIA2bOgqiDBHya9N0Wzeau4NfQ0hpsPDfTb6B/KJr+U7NqQUJcu2OJgzUEuhbpYP6tLJm/cSBT0zuVy2gerZtHtj3zRVv/m97+k//79/J9P+/h/+nlPpi3Q2xOUN8CUnV97o+9TtjFO7MxyBBfl75mzP2iXWrUDWpheMKeisIOjbBY7E5eW5nN9Oh8uczQY7ntsh55TbZdixsEPik+OnT57oyZdf8gLghXxaf44On1i5bbOt2gYnYk9Hh4d68OC+Hj58IP+g1d58X0H5FCtM03LRY1rQlrRzhFx3o6mNmqaVN9mlVLnznCfBsKY6iii0YaPZbB/spby43OdLlPfAG/oFzsHZ6bl8gmnH++XLl+nQneOQu708jsi2fefYp1gK5CYNhp9JsBmmyzEUJORaS+IuteErYHiGkf+VvakDNlJDnh0Y4yZpMylj3Wkduf5vCjLJnx9DPrSge4FTZ/WVfvfvFvzxH/9RjsfLy6XOcHIXi46T6HMdn5zT1/v6F//i+/oX3/++/vZv/w51oe9+93tkD14enWiJszbnZZj/3vfxhx/q0aNHOuIlkJ3Zw4N9zeeNGDo4i9LlxVL+evkZTvfJyamO8++5X/ES7GXi5PhEHicLToov7Hgzzzym7OBfEL5k3J9jn+eM584JL6d80n1+fpYvvBjqalkzZjXETWU76r4UAUWEai2azVvNcbpnbSvPu3lr2mrOmmJeS9ywbClVtRQVIC5U+Kngn1ZAO23KU77oLpOE5SNCBUSwypDoz/YFa8UlzrPnsPtlyhuBZkNcyPasJT3zyuhoZ7fFgvm1IK/nUc/E7C1nWJa4yG8MJvX014CO9MxP2Z11kocB5ztleFCosLWw1rXa55T7gH48OjrKP7/56OOP9IAXenPWqoiQuHto0N40kFYwbxOi/cIIBTSiKpISLyDDRW7jCMfXUEhCxrQPwqRn3DwQEQr6phDO/AhGhAqIKIpNFMqoE6pKxqsq9q8ArxZ4pcAfUGpVqZV4TVpIt37d4co+CHp3wh3yfCNyWwvQkBoxDAiEx/jEv5EiunEzKxjyPJkHnkNE6Ch6jPhuONOHmYIGZDJM8C63xZG71UrLGMht3mYZm7xBTyhiDSmkGxARitiE3uhyM9+I2zTtGo5sAV/BHeg0IJqow79+WI1NBqAH5bXIajOwJ8qHQsqNi36GUXQbzaw8JhlPCIdh7dxDezttjQ5xys8BwGMQWfUMH4MZNnsXuiVFt14uB9AuzOJR0vExuCJr3tpe2wrIS7OMthMnwpMNBE+HbwDZVtpfG3CFXyt0m8A7K7hN+VYaa8ZW/ErEApgzLQ5T10XA5J7iciB5MKERA+1HflK97dWT0f1Dr2/0D53I7XFoOH0HdFrPhshjAEF0fLV3RCgiKCRwnCob0L10uh9winHv8ChPOSI8MwY7MQ+zhvDmZi00/NPG5fZ3dGgJ2oHM5Bzyk2B+sKEpI2ChxU9AmREhpwm6ZHPpTSKZ5SvbB30RtrvByZxjf6NairwJKuyyI4L8wBR48zyft9SpUVOLKjK1Vh3iDBh2gr2B90b2lBMzn8x29MXHH3+i3/mdwen+b//tv8n8BZvVc5zrgp4GJ9d1yRdju2sZ+YcNMv1NWimh2XzGiwEckFmLfUXT1ZN+zum7y+68NlI//wCT7TE6p1Om/+7VX7+1I3uK89pRhtuIisv2VF5GNE2VMaOMfV6geLN8dHhPe2yeI0IdupbeuCddZrOWUlTJV2tNPQ2nfdUgbv0d5djGjvFsQBSl0o6VNm1l+YhBd2e9Bg6By/Epv50of2Xev/5uJ8vOkevX8WKE6k7NkNS6J3jkJHPjQTFDLEzc+qZXsebcRWYt/asRss3MGBqn9+sqUxrFY3+Ckt/Tf3fDql6jHjHG/NZ5zpis9PMPfvB3+v3f/4N0tiOGvjznNPrFy1eUIZzlpR5/9LH+3b/7d3qFk3x8fKpvfetbusQJfnV8rBkn3x9//LEePXyU/02Yx97+6vTYY6WIYSaqQp6FznCQz/2iChzjZL/gpcyzZ0/1LL/h8VKD038pj/90vFkHesaVsL8wlzrGzsXFGS9yjrHnZc5Nz59z5kWPXC2F8Vnkq6dQn4DnOkK71Vo0Yz3Y358zLwbMmS8zHMm5wcuDOXC8bVlbeCnhPKVWpsOgs2NOpG4ePTb1LoNy+wzD5I4IBXYUyqvoaKyLeeW4+ZZdME88Rxa8AHF40htBXnTs3s4jyjKdMMzJXqasNvRsr975R4jhlLLYZ/0dbddRrtcn810GOeRwECnY3PLSYZ/14wCHe/9gX/cf3Kf/H+vx44/08MFDzWategsr5LpAZEQURQThAgIZhyWhkwQl6L8wkEua4aJVOOOBaMi2XIfYlAnnBRHSWE5M6dBi1CK3+4Raq1agTxwOZFyXUixbR3nT64AM6+0gHwqNFwG3y4RMgJd0FLmVIEt3ybDcRB3+Bl9fC9AN2WXX0Xexwvpuy/+69M3xsBm+TefXlWZ7jLuUV+4i9I3M27bA1A1Qbn/Y87lkkgtLsqx6FXDkGjjdmJIIc0+xd6N5UvJuKqbc+eFFZKpjVjT121qDRO5BbnoiRQZ/6JFEJJ/DI7PkY9VeiGaauTfDKSm2ejjfqowVdzvgXCuwAuSHx7bIe4qtSkGfw5A73RiFXEQoYgDRvCNCMK8gP0SDD0l/mG4hVPyBDCJRFDhk/iB1XOZFoDL0ttdmzdzb13QuLEuB4V7189uWeZd8VCvrFREKMkSUdJ58UmxH7ZCTjYPDg3SqQoGNWl2uh8eRN7GGwxYxYngMdYitbKv8gUwET1BrUWUDFE4lHpEhydSQZKfWp1wdm0aaCM5wW7IhbzubyadT1uONp1PHrHL/RilQqWmr5vOWE5yGMotaHM379w7lk2HLnxy/4oTtLMtzO/zH//gf9P/7P/9PTvqO9ft/8Afyf0HmE1s7C+1sJrdRfjOAzbTtmsoWl+M+wfKG2htcWLlR9d9d77HZD8aWeVIoInLDu8ShX4Dl8pKTw4V8Imzn1NRtHBHJe/7yheyk+CvcZ5wEuj8K7ej6tdjSsiFuqavrNzkPdiD29vY0xzkK0S8sBtme0EL7eIN9xMsWb7Kdp7GTUKsaUCjXZbh+ztOx6e/oYdehUl4D3PahqR7LdKyWOPcLnCX3ndvsFSeSfmHw8tVLOe56Ldj8LwENwN2DwTbXlxCWXndTEjbxvC7xV433bvaEs3s0ucWnU/spTnvhRPYbEOGrsI4JzkvYn0n0oUBlHvzwh/9Df8AYP2YONE2rWiqnxkv6kbFIH0aEHtx/qPl8ph/8jx/qJz/9qb717e9IUfT0+XNFRM6HDz/4gBPRRynXoNeojKWCHEONcS35tPqCl0jGOc73ycmJPCaeP3uupzjd/qaHX9Sc45Db+T7GqT/lRNzOd9cvVZpQrcE8XXIST17mg/8s5BQ9ZzjdnnM99aJI7OplJ9PzyPPRf2ZSa2EuNpzizjXntNtzfU69ZrMWvjFT27ZqGq8TVbWAWlWgEYHO0ObVez6wNi0Z7x7LRg5khCKCfCV1eC5V2sLU88taPJ+WOec72maZdcr5RWN1QFzTZ7B7zoBF7fxco0fW7wF6UgyPluQ5Tpp5Xketsx/t7eHLRmCjNTmYPJiu+3xvThvty+uGPxM+5qXLtz77Fi9nj6wVezvaFs0eS9YxIkooYgTtFjinqkUqRenYEvaabBR4JYqSOmxEyP8K7W3UiaLL4UobVsJOi0Cn5V1mYh23TK07uss6HkEpQAnJ7eyw6RVkA4WfCffDBOcJ24HuCGQMpCJCESEeCv8bw9q4spyNuIOpNwZ7HDbvG3zTAtkCjAtTjwvDYYZWkn9qjyLXYITXojGYbD92429XQbfYDph1m7p3w7l47zIzzmKHERk0dQD6JvfVeqKE2/VN5GPNsDxLAUVMPIKbMghwm4kY9hHxIj6gU8+nghf9Djrw0IOMgNMm3msp+TMP+ZKO8aHg9RPtq4hbXV70Vpw7BjaV3JhlR8hR20bb0AqYyJO462UVmey0kWf+hEy/hg+LHG7WQRdKuYfwlPcmmhlRnOVaEeHX3tlgG1K78Y2k64POsIlNqbQE+9f1Gcwa+HA3ha8NuysnTAKOT2FTxwfYDjgjIbRxm7kJKfinzStujIwJm3bTJzR49kWmkkbleFIt0hzegtnwM88QHhvGEbgQ9Dj/hCF9g2kpdA58pKaw+Yjd6aahIkIFNGy655z02EG0I7bHiVVlAy0u18tqTdNqylriNHlD6znsNFuMFUhv3FttuJZIPcxf02DTkjnQuVkXZ40YHLqOza3jBdlSq0ydr2WDPMeptHPp9KAPveH3Btd1qqWoKVUtdZuxoZ7jfPrvnYe/O52p1oKDcYEzeMZGcqn7R/f02//mt/Wff+c/y5v9/+tP/y/9/PPP5ZPmiGBzPsuyvWGsBb1sBF2ey3Jdsk3cLhswP7DLMnKdQUiqZdgIVmwotQr1+bfdPrWrpSrbngZdcBp2aVwucTbOOOE7zq/j2inxV4IjCtpCAXW+UqvSPuKzptWcFwV7OBfeQNvJtr1kkCjQ4Ranw3z3u3+deMYYqE2jKEUCtj/rRR+4Hwx3VURQh4qddlKQDz5OSfB4sPwCp81Oj51s/yjWcxwr/yK1Xxqcn51l+9pRWtBWzuNyDA2DSdsXDbFiOAy4U/QaapbFTVdwwMzMlIFfjQdtlialfcwuqFnTXMg2GRiI9QyhnqRtwCBtaDmyZ3hdOfgwuRHr6PZQlFCJ0A/+7gf6oz/6Q8bVKfwCAve9l78GbWetnc10eO9In372qUqtnDCf6DNOuj2W7Oh6nfBXz3/rt35Ln3zyiR4+fICztq+G8VOZG7VUURqOfEd/X4IL5ttCHhfO7zHsXyj3y6TjVye6vLiUx5dP0u2A+1seL3CuzxgvHiNVRWL+LHjpdIGjneOItEuc+R4ntlKnWdPI89/ywzdmLiUcTo91z4V91rV91oyDPRxLxvqM8e/1Y7C5qBQDq9ElwG2SQNFAcTh7dPb0Cz2BSf2ILtsv21pCNlRZQ41Si+x8qoT6AOrlNvb434Trb73eM0nYgXzEIG++IcoVl8NGhy3O19E23cY89fq8ZO0wz+1h2iFj+4L8sn6goM6g0nZtO2edm6udz+SXcf4b/g8ff6h9Tr4Vkd9CcHlKBTy4xWUyIEgCyPIcwjy1i5CEDA9JGYHQRvCCeAKbIhwy3xjDTh/5ZJIyTjp9F+Rx/C6wthD5ospUhAeEBCdBORMA9pNVAAAQAElEQVR1uzkcU9oG3eT18A3LDtD1V1zPTu5taSnwzeONW6CXv+izBb3JRX6mrbbwJvnfVdZjYhPvqu9ryL9p7hQuXrRWoDVXYRY2h3OBI2zq+CbubLM7i4moDZi1qetKeMeWDhuMfod/nV1XdJF3k3clz45OxBGhJALO51FGEB4hDDdvDXjkd2LyNFw9HwRe6Hsypt18GDjcQy3LpxQZrayT4Jnfk6e7Bj06JrgoPvPI47yDje5MlwrHJGH55LNoJk3umz9cVuLGrOtSscbmZfVcvrOYdtTPcNgwfxdb/FGlifmGlZqaN+Rdh4b4zpNk25Ncwkm/tgct3o/IMT8UTDdSDRtjDDzRYlkvEk0dn1Kup+hNnaGIAVJouiJCEYY/TCPZIf4l7yYqRYQfSSNioBrpFN+iWEo1MJs6OTxEXAeP5Y4EOE5wDUVgAw46FXAPCrT6MJAv59+FNW3xrNW9vA3ErOFOiBjrmBuWYMM1y83WvXv3ZCdsb74nb0gjho2fdWcdsaNjrnpTt2DD67D5TnfBJCsiCMZICXJbxnMhgZDbyvU3PzHKuFkIqmCXN9ERIRSp1ooTzcaaDWItRY2daTbPfmHQwrPsrJlpb8bmsZ2pTflWbamqpeiADfeDe/f18OHD1O2vp56cHKM69PD+A/3H//Af9P/9P/4PPfnyC/3//8t/kf/21L8q3lNXt8UcncvLhZ49e6qXL17I9s9xTtxGvetjMN/dDo7b+bTTcMyJr3+h+fTkTGLjW0d7alAHbJyhoxC2o2En1fY9/vCxXK9L2vcCh2Q4LbxMJ8knhaenZ8q2d3kKdeg1xNwr6PcLhz30+sfW7lPn+0dHugdmtE0IM8jXcVInGruUIp/0zWhLw+1aaquCHtH2HUIddbOj4Dze0Lt+ESG3ufOmLBtXyy14SXBJO7n+Sxxw/z3vK9ogf2jtKW338hUvGU7zb+btbNlRtz5de/U2AQRAIIxemDMA25z3aryXBYY05Fdy8Amj5Wu9JzumQqd4UuxJC10Jh6EDnyqQwRa7XZM3psFe3U7fSkNmlZgBtJs39pfH6y9+8Qv93u/9Xv7q/AWO7DnwnzCc4she0HdRix7gSP/rf/Nv0vle8ILE/2ez1wbLVMbtw0eP5JPQ3/jOd+Tw4cGR7IzvzfY0Y/zU0mQFFhcLXZxd6AxcMJbPgeeFnWvPL/8ZguMev67H+fmFjo9P8yWT+UucxyVjaoFdHldLaI89wRjmdY8q9Zq3rQ6Z3x7znu8eJu7/WkJeG/Zmrfz35gf7+9oHex7r7Szn2Ix5Mo3hwlyIKCrkQ60iAoiLVs7NAJQ+yooF7BGBvAUzdeJV9DRVQVsJnvsw5xB9wXRNLR1ry5LTfLfvgrneZVqfDjzayRbI9VSll9PcPi4DdcnLOMrcdp5HC9rKehbMu4753aG/J703RXeQMcKPkrojikqprP172pvv5/p/sH8g9/Pjjz7SBx9+qD3aq888gazzier3MovQcPfKz7AC0/1hqWA9QDtyPGONIHwdCvzCCxvbEwUNxFNuCqtI6A/4JapKBdjucPIcBg7fFYUxWkurWmcynXQ5/xSWy1SBTKiKzTixiKICTCXadxN9DDHrAfrm+qW2QFC6Ackxa3pXON+EzMO4T/rN49YWmJZO08LqgbBbDrAoDXFY7/V2N20opKiN2LVBm2KxCbarh8l9rfy7MtflvJumtJEPQ9MOY4cFv+eDA73EecofEB0fAp3l8gOBdNKc5wpIT1nkr6Rt5LFePoUgrgnkPdxbvXaNWqymXhvPHXts73VmmP/GGBX12Q5sgzfK6q8L27KR77EzZv8KyE7DOGpslWTGBKwZ7Rrs3hLciFh+I3pD0J9hVxEaeDF+EBLXCBIiCIcE4SFlYCs+sDTyUk7XXbZxAFVi+HksrOWm+g2UNMbyMB/G/iPekXFIH3lTfK3mKw9FhEoJNh1FlY2Mnb3Do0M9ePAg/+uYPU6IqjePNAi1GOo52mkHzKdT3hAv2eRpvCJCEWCMT8R19bw3esbyVP9AICKGPKZjvJTBplIrNg5hOw0VJzuCDSlrSCBbalHTsHlKecJtkxvqiOCU7Vwnp6e57jjffG8uO8sRoY6NbkvdHlJX//3qv/23/1aff/5z/cmf/Km8cbWz6FM5ppOWbGTN67qlevpOXD3t4LQIWwGDOyIUtKfTzs7PcSBeyX/jbKfa+i5wcDp0ZBtgf4euHgy6O8pZ6uz8TAscCzsEe7z8qNjooux8X2LHGY7Jq5OTwTGhjGHDvZD7wpttLFDTNNrjVO/+/fvyD13ZmXfYjofboaf9rcv2rPJFqNCGARrKbNpGdkg8LkhSjxELbF9it8F+UqVWNTguLq+WwgQXbU09sN96F3YE0ubz/FrxExzv58+f0S7H+QNbC9I6bOndkLr7FRFiwGi4CMsYYr/yT9oxbVxR0bZrEBqTaRVk3O4TxgR5zKx4yCT/NQ87oBb52U9/qt/93d/Vk6dPHNWCPuroL4+7C5xiM494SfPd735XHjd+OXV4cJgO6ylzyeXaCf/s00/l/z6snc3yTz7aWasZ8FjwGBJ2LdHtcXbOuPcLGDvS1udvPrx48ZyXWM9k59t6L5CxDaenJ/mCyU6267lgjJwzJ07gm3q828Zaapbrr4x7XNuhnuGAl1oY/zXnueeP0522v7+nPTvnON1ti83YPedF1Axq2O7C3DWU42kcUyaGuIYln9E6BmBFkDiB+OZNE+R88LzsmDsdc8ftst3HjvXqEHZ65/nAmmBq9A6TrzeQSf0uj4D7wjIdupesZwna3OUt6VPr663P5rpOYz4sVkQk2qZlrdhLzFlvHj36QN/61rdlx3vOemn91kFxzPeSeXhwx+tRigqIcL4BJdu4qJaiQh/aYTUi0EchEQEfWcuFZUAFyFfka61aoVSVCkpRxBuCPAVU8hvu/1ob1VJlvsew7TJitMW8COzcgGULeZS8opCAn8oL9kDzyWNMGokiphBp19xODcUqJQhfxSr5Vy4QWBTX2vx6Llm/sjveUfO75n/H4v/JZufEmwWPBclr2RowvsIq9SzZw8K7XUiPAROcPoUHOsqOMk4fOW9MXDvrnHSgkmBy31jXdRlS0/hYleNCLLzFd9vTGqRZ7lpkW63lrGIL6HM+KrDF3o0gtst6p7j1YTbFru3fVGibbsIkd1P67Xy3hbEud1N+0v110s3ysWqrTYa0yd6BbttGDhpykFuHt2Vui3npGxARKoUPPWhEKALwYRnAfCNiSjflg5y4+f5g3cQkJ4WU0LXXZDc180gd6m7JqU5wCY586rcbJzF1kCcpcYRRhyxh8zJO+rveNIci1vWJiIxHmNIetF2pVZWNh0+Djo7u6QEnw/eg3qx6U+K2Qtq1wKzBRm/s/HXiBZs+b/5sZwRSIxyf4Pok2EgucdR7bySdOMpGhDCKe6SSXKZPVWspmjY9tQzhaWOJmBqcxIr9pVRZHgPlMmxfLUXefBveaFfk/Kvi7nP/n7T+quz3fvM39T9++EP9yR//sebzGXmX6RDY8YyIdGrtALjMPjeyXgVc8ho9fbZgs3vOqeEJDkr+N0f+SixOwzkOsmHnYsHG2HoM2zejPDs4+5wsvTp+pX/80T/qpz/9iZw2x1Fo2Bh782vHe+m2A+c43z75Nqw3dVovTorzFWye42Ac4UA9wPl+8OBhnmL5pYqdFPezy7+4OE9H347Rgrz06tDmOO52RtrZbHS+G0XhZUXWcSG/dOkIRy1qkG1weBrsrMQt577tcAZsi2Vdb59wPn/2TE+ePM22PaNdnGaZnjox8Ok2LECv29LQLVfckvbVJA19brveFJM9mY/IFh3ru64/IXhMtFV7kCXvzIcZtFKmJfPK4/qWscqf/uynedL9k5/8VPu8mHHWJXP3nHFwiePruL9i7BNPj+V/+Pt/YNzcZy14wOn4s3SI/dsIn332qT7+5GMc7ZkK88vzpGUcVOZWBOOEue3xlLi8ZP5c5EuwU+aFHW2/fMm/+3/5Uv79hOfPnzMunugpY+Ply1e8DFigN3Ieeoy/enWsk/yb7xMtGacux+PbtvqlgNeoljWg1KJaCg55o31eGvqbO0P6PvN6T/NZqwa5lvE6m7Vpv8PWV8gnhaYrIhQBFAPL7U4jug/cN4khZfuJjBmW89g2lrRHl2NczrYFy0aEIoI+7XLeu3878ixZTzxHPD861h1nRFJBpgg/06jMY2fbL1As3zH3XH4CWetzJueICEUE7VuY27NxbdyT14rHjx/ru9/9DX32rc/yW08h7B3rQ5bMx0Pmi2dEyOuo2y6iKCIUtGPyiA8UGdYOyxgBPwI5UIxC2CAsEEFcwNS6QC1Vte6gjPFS5DIjpDeFxisiZNtqZfy4nFJVRl6x/iiKgkwEZQDCEcTHNHHBlYI7igrprntEKGIAAfkiRjAIGhDuiHWY6PbttM1kh68g9C7/tgt837EQxr0VIjPqn8XFTP5nUc9yfS0j2T0dPkGEFRZ32m2QLJoYHsR7sXRtwRwYd79Z+KYFdJUJnsO3WXNdmvPcDqzj9gJvuaGYiTHSkfAp4XsUhTkIO9tVkJaL/9WUoaXIvmnvNWKUgwaEfNLiNiU28HimEtL46MrgVn50mxk8/FWHmBLNvw6km424DJe3WZbDV7+j4hwTlJdjzp8RbHS+bbgWpGKQZRPhGsBb3clFcKTo8Q1jJbEb6LNQlEJ7j1uCPUKJMUySb7jDDXsVn8KRnEBgAsHX3i7FQqaAfndsstfRXQzpV5+Wm7g0i3bhtIkn2UZxmRoExzv7z6wJ8J3PWSbWLkXk1nvTts2w+4ZaD3kdcGJSWEn9GMIei4RompGXkeEx2eOYw9br8ApX9JIyqXHalQykj7frbp2byI2CNwu1qLKB9kbWG7Gje/e0f3CQm9VSigonoVH8BU+poxyvS94gepO+wPHz3jBocOuWG3gHPZvPSZZgrh8ph1ERkdLiCoM4RC7PZZvnuJHhYK5gg9NqLWqwrTbQtrJJw1bqY94+G3Bj1s7keGVjNcfp+PDDx/r2t7/DBn1ff/kXf6G/+Mu/0GzecpL8Sp//7GdaLi+xp8fGTgvCXbfIsDf+l5cXeWJ+7+gwN/m2x/xzTuXsPB/jQPuEb4GT4G5xG3kTvaCN3G61trTrYW52jw6P9ADHuJSap8AdLyWWi44T4mOd47hX7G3blrJ72cm+5FTyEifJXzc/PT7BITnROc7+grJchvPTLHI+n/jNcMDtZMyh+wbtsYezX0uhjp0urY/6XKLTdtZS1OKUWN604lC7D6yzZ1xZZipH9LXtbmnbQZYTI+wVfdPRwR3OQ29KnWz78ctj2cnytwCOX51Q30st3CaWc0MptHmZ5TI9zkxpBMnMfGRAw1o8hqUtDUEsJJ4gJhlTtHmwrvSMvJ241ElXeLDe+HZ5Qxnb+lC0sovw6rbVjpiCKWvWBD7tLofh90ktM6CXfQeCeAAAEABJREFUS4icnyLNL0Rm9M8XX36J0/1f9CNe7Ij+cZr79BX90NFHl/SDHVn/3faMk+Af/ehHOQ6+hRM2jZdHvIz7l//y+/Jp95yXMpU5Vgua0OcxIi731SXOtl/mGGeMqzPGsV9GvXr1Si9fvJSd69Pxh9POcfqPT47zZYyd8AvihTZBtfyC7JS0E+aT5T2GOsaK6+OXSIe8WPLcbmeNCobUUnAmGxzsGfN6TwcH+4l9XmD5xdsMm2etHe4WuVYF+QG0nTQ0i3wNreiQEQqTFehNRsUg47Bb3HC4I8Vz3PDYdxsPGdFBFvM62ttAdEhK/UEUpAzaoNaRQIqopm6X2xueZHlKRV/PeO5AT/skHB4LD+QMBesiqLXRbD7H6d4D+/K3YT797DN993vf0737Dyncd69SqiJY71NPSBoRIW7xBOLq5R+wUxBU78cWzF4jFOiMCGmChnDEmgYyhXjEJi/kcVbGfosgbkgitAXlFTxvwKoxERnvoEyjUG9D1g0vnWgVOW6Ew6LtNbQTPSBZFn7EWJ4p6DXGoQE0XjHSgfQD2XymQD5GLmH0KXXshM2DZfJ2eKfMFBk3ggRdd23mcPpu3DzDfNMV3FQTzJzCr6OWBR7KE4hu3+iY0ky3E93Xa3QkIp6j/W0o2e9+v6YAt1Gg7TZcMRT5d71d3l10eKpNWJ14K0cGk4jKubF7JPoxLMLBxAuFlCgK4kN44q1piH+eHKHxQpGYlrkIrruqp4BNjMJJMsdmenLp8A2eNyC9F9tpkb0jFXI2bSrDekb1AyEh7RpiPG37JjbsoF7On/LOh/Tu7bL4DJVtFfbupk/xSc6yE29FU3dP9t4lJhsWtFc2NZnpvQzLYSuBIpB3RHg5VEQk5KuXiEk8rwf11ABIlpsfqIRsBdnF0ADEomN7NqEnPKCX/6EDe/oJY2puFuG5eOsyFfb1CjJwr/raYYARsJRtbb09jGtv8qOjp8bKcTrmhT1lGSiMMAYlEUGuUH7QZYiwREhcsQGCN95ozjp1yvrZTsOGa7poE+JZjxWd0nbpIDtxI0IRA6TQdEWEuKeoCh/KZgz9E3J4BRGXryAUDgzA9CHA02GDoO+IUEQ4CCabNgSoIwl558aHejmCZPZX5rS4+YbngSlwc21kz84ybxMMfPgoQB6FW+GUozCXYWS7WiHisK/cEZYCpiOiBPUb1rWK89qwMW3nMxzD/fz7Tm9u55zGml9qValsxshj5R02GelMXy7YKC+0ZAPfLXt5Y2l47k+Y4kscsSXtwEhRjx0RxeoSQx0yODwoQ8gMEVe/pxl6NdjRzmbySZt/LXg2GzbUM2z3L7P7B8O84Z61Tco2OOUVuws4PDjUvQcPtMCOv/27v9Pf//0P9eDBfS05/fvxj/9Rp2enzAXhGJ7LJ9cdJ089a3hgRM8aekG6ne5/86//lXyC3PdLHNjzdIDtOCxxghfo6tJ26kb9OvIt0ROE73EK/fjxRzo6vCd/pfb5sxc6wQFieaDcSjsuZSfVjorzNLwMKaXAvxyxwLYL2Rnx38ja8b7EwbFs7zLTzl4ddvW2m/arpahtG5ySVntuN8K1FkWEOvqCgFyOX7ocHh7Ijo0dsTlOS9PO5HQanrvnxLtLZFHUp2Jfw7gxCmOoVMYIem2PT+B6BJeXS+X/3fzyRC9fvMLReplfOT8/u6ANlrT9NYOWfBQouWHUX/lHwnDnROgxMcRD04UJGZ2cAseHtB5ifTkC5fWqp4yetuopRYmOogc5x3tsMRzWG17O16N7yLvWKT47BlXmDaH1k7r0Axg69BEpjqsQGPg98Z6sm7Dpjof4R4X9AsWnzH/6p3+qH//jT+QXHbVUdIixfZ5/a3/BeLXcp59+pocPH+mS+MOHD3kx9e0cE/vM/48/+kiffvKJvo2DdoBDG2iYM44q/e85keUyjtznzm+n2862X0Kd8kLqlNPuk5MT+ZsO/mE9t0UpRRVbgsxLXmx5zpjfM26Xi0vGhcfGhc7Pz3SKDr/M6qlcy1jzvMvyGW9eC2otms1a7fFyyWkHvFw74qXhYWJffuk0J71l3DfkqYzRUopKCWoSoqnAREV4gEI7FyMEGxgd6qBpL/Z3jJ/OFN70A3V0DXkDFUURhfGknDcd687S6yTt1dOHQZ86PSlhKbidpyqK4XCBZ34oIoawuFxIzwP4v0cMbLBNpKzvUb5EpT9nvJQ4YN06wOne0z1errrfP/GfDhzdUxTsdE5URjigLC/DjpchzhM+TxIiYgivyiaz1hfJQzqBApAmcXw6XgjXIn+DpkAT5hlBWoj8MUDrKwIe9pY6tpHlJzhNpAu914H+iCD9CpDPNKgqhUGn+A4V+kX+CRHWVySF8so4YeczDyqolytxRZBGm9F1xHZuJ6GK4SGDKkjIO2w4LOq6AmnJe0PaT/IrXZIo965wdgV5bgJJ197IR/CYEglG8Jjipo4aDhsMK2afVqDhvB5MyAkG7yZquWFuoAgtKcccZCLLcPoEOd1ljuixw+igRoaR8RrwWlgOTLqTjnonYn3GFJ8oxd3avFN6oe1uwiQz0Un321KPX4MqvbGKleM99BNdOQTeWNGbZHCDZ2fvZqJsp90GZ1mle7CQJys+jqG7hFM08zk0Dq2MW/u7Y2UfqlxCxtMwGNy0chY68bNoBDdpiicPaRJSlvqaokJigAWLbcLhEeIiKHl0aeNy3IBlMoEo9xS7jpLMjSk8t2/Mohsn+7bTHNtOH+TIMFWN4MBznax/mrhDfCMNRclbUZqPDNs8GKnZJZM+kJufrurNqdl8rxFZ5cas7brA2LVtM77KuAoMtq9lVgm3BtzPEbbSGEQjQtwZMY0Y4hGmA5wYMYQjoBrh8A1wnutAVce60+ZEXIeUo0oZhjpOEmSjT+krp6+wGd8Mk5Fc5B1v65swsu5KspbUb5J3MAIukNsAGhEqbPIqm9KWja034t603rt3lCeze2y+zbdzVmsjzz+yDm2AZ+ANvU+6/NVzbyoTOJpLbzJJ9xhP83m4Xq6/Nq6IyR6YWXfozk1WWkjYWXAi29w42inwhtt2zbC7bVo2lvuc4txjU3kk8+Ur6CdopY52Li1nex3/5ONP1OI8+uuvVEjeyHfYfMHp2xInZLIVFTiIC32EE+K/CT/jpNmwjJ2JBbLOTzHX3ygotab9dqo///nn+uIXX+jZs6foXaoEm97RQbvgFPr4+FivwPn5eeoL0hds2O2AnMB/Qj6fIFuXZVwfOz5ua9t/iTPedUu17Yz2uE97uE3u6ch9ykm7+7htG9qocnI/G9oTp8ptmsBpSUrfV+yWQr561uMFehe2tYRKrWpo+0obllIU4e1/j+N0qUtO1O1o2J4Lwna+fLL5/PmzdL5PccgubCdjZWpn04S2r5D/bfO+2liPegOSNyOXaNrmMXpnZOYcGs47jETrMgbnf+KbojZlx1wD4TmkYQCzgJxwuB2FbN3w6AL6vc1vGPzxH/+xfvCDHyjoG+s4P79QZQ67HI8Xv7j61re+pb39Pf3ghz9MVb/5m78pz5ML5oD7/tvf/rY+wzH3iy3z/ZVzO7iee+7znrGwZM5YX4/iBS+eTnCWfbrtefX8+XN5nLqvI4oa5mk7a9PGtIsxRbWod8/LpUU62xeMe8MvlhacoourBGMAuMwoQ9i0ZfzN5zPm/l5ij7oYHr/5zQ/KahifAyrlV7letqWgzxT1eZcSpBWZFtIUyqvHQKrGHr2Xx3PHHHB9l9Ah3iUfsUHewg5ZB32S85L1cMFYt/w6OSirUCY2sf6mjfSP51M1ZX65jWxPxGDMSBhKfbaZ21zXXVlIL68tDbpnvCyZ+tAn3e73b337W7p3/4GiFEUUWbYUlxMyjQhFkFaGtIiBn3IOg0DeGPoFOeJlAullRITzOh1QL8u7H1xPj8ObMMhUXaUFnuG0hjAoDr8Z6miL7Zlg3hYKOkFJFJUC6gjqFcSznaIoElIEbaf1FUHcWLEcF3ITHN/EpMs8aWrHK9T23xFhO4ELjQjIAL3FxbC+NReaV/ojiI2YMkWEPI4iQuI2IkIRobe9nPMmvK1O53tdXS1zG5zfuE3m1ynNdd0Fjne3WrC8aE2A+ZXWPQ1hMZzKM/WCbLoFPsT6EV6kDdtmXseHXJ9g0Z1W+dHqfkf3FM9kCs/4Rh5YxPxMiffycBm2FcV8MEwqKYN7YBDgXoVXgtTH9mfcqcQJ+2l9PXU215PKC0+EQ+hfEQcMKZ+kRwTh0Ltf1mHsasqKrJiO2d6B2to1hjr06qjjhJ7wJjo2II5PuRw2Mo6sdawKmwIubAq/N+q6GtcrHEzp05whjIXYsR12+jaQQuHEI7aVx3yS73DTrTIG0cnOTRqkx5A8PiPWcQcnCDa3ifxY8XXbNdjKcxCiHg5knLDp1G9J4Tmd4UylMzQ8Jr5jhC17LciYOqF509COO7yCdVwHV26LH67mACobpE0obCrseOZGdm+ug4PDdNgOcMLMq3y458aQTaxlRf7B3k5LnEI7f95cm17iaC1wRu149atxTWGb9TQf1nRH2BKayGuf6zjBAoQjQoVNQ6lVdpZnnHDNwWTbZN/+/kH+naL5EYFC5VVqUS1FrqPr9Omnn3Da/UC22ads9zkBund0lCdnrmcEebW+7pH+n/7Tf5JPqv/6r/9GdiJdV//InOuakttZmCM9yBRor6dPn8o/cmWnZIazYBt71jZvyHvqaFjaTv0LHBY74I57bXh1fKInT5/pF198qS+/fKJnY7pl7aRc4rC7Hyxf6aP5bM7J+oEePHwgn2JOuM8Jv+vftjNVNvdRwlnSPqzNIWUGXWWCo9LIbZf9Dcfrl0/2OiTDbUpZbi+j0L5UQ3ZKLnGY/FLCdbKDcsbp5csXL7INXrx4zqn3K52fnWuBo9bR5x3jQRpsGZ5aX2bs9Mc68esKTS3yNuU5L60LcXu4jazFdILj02DdlBn4fg75aXZHboT74OXLF7LT/Xd/93ep0nPQfeKXHz4Fd3+677/jXyZnfPzi5z/Xkvn6wQcf5Fi5wOl2/9nR9rjxC6cZ46VtGx0c7nPCzNih34Oxk043eT0HXIbzuRz/iNvnn38u/3DhF198oefPnueceXX8Sv67f3+jxLLO09H/nodnONx+keSw4XbwuPI3WDzXXTfLug0K48FpcxzK+d6enO45NWdezeC1bTuM3VJVK3O/1oxXxnwlHBESiAgVxm2AUqrMmxAKDQ3oth/QMU69ri0Zt26zJc604TZGYphHdKrnie3vmN8d9XM7mZqXOtEdEYoIlVpUax0p4bSlkGaEJIBO5UU46e0Phhq5IvW6Pdwubiv3p1+ufBune876icHcvTBDKiHJEFcoYgekRww2RYxpgk4IZ+PhNPNMr6BQDHAdqXMtDleVWtNWt8OdUJBPFNUyoNSqAq/UogHE6+tRLVOQQ08BtRYZpa55ZYtfhjpEUcCPCEWESrZPSBoQAQU8R0Os7SYAABAASURBVI4k4lpdq5SRs45HBKIBfwRxGLoCva9rLEem70dnoOs6pPaQIkLX/dP7vnoUboLoN/fX2wLFi3YufF7Ixs5IMj3Mv9EmhokHywh52BDWztX3vPlPfZQE7cFQ7qagmVOcJRuh3os0tDNYrHsW9R46Ldi9+cC09wfAmJbpFICWreek3TRLy4djdwTyFIcwgfGZZVMKqzU3JSKQPCi1Rco38o4bHXGo7dUYJiOiu3mR47Yuq6el5TdiyvZFXzJNERpv1A56xvhEnHcKvxsNsm+C6F1uG7aBtDof68xTPV2tbI8hkEFnpWLcbiMI2ZzdebZAninujEibIP2m92YdHX7T/JN8Wpk2uA5djtFem3Sy13SjZijoyef8BP+p3JiL1UM10uZk0CuwaADX0elJHSdlClNZC62R+ccHajJkugHrQgVZHVojZd/x4V4vtchOmzet3nT75NuOrJ20UiqbkUa1NHI4olDisM51rFtLO9+Ly3RkfWrrE/CO9cn1nWwmQ97mGU6nMhJzPMIWKK/ObTXC6aVgl8Fmv4xylratDRvsWqtSBmrbvaE0tazXnYhgLQEl1LQ1nQd/NdWnaT0nUW1t85TPG/xZO5MdcJ+Y2cGvUahz0f/nf//f5b9//8EP/o4TvJe6xDnpyBvhNnAnhdxeH3/8sezYejPudMPOuh3ply9fynW7f/9eOv22+YKXFHY2LPN/s/dn37Isx3kn+H0embnHM95zZ4AACHCQakmstUpSV7W6n6Ra/d71F+h/lB60qh/00qoiQVIESEhFkRQJDhjueOY9ZWbU77OIyMy9z95nuAMBiowTX5i5ubm5u7lHpFt47jzxSYIJU+cpQemzZyf480Kxdc7u8DN2u58+eVpf3T6n3AU+j9+X0PWqp4+tXkrM8EPXNdmm7R52AnmZMidw2iMwSTuPDve1YCdsRQCR8SpgM2kKqsOG8Xna07VODVt2+moxrAXJSt4cn81mC83YzUzatH/NvZ92rfIZxlgmyHrGy4NHjx4TfD/Sk8fP6pfnz9iFXRK4rZlDPZDFgT9Dg0yeEUkahUugTTaSm4C1Oi2hIglGb3709OFNcbWW1G9btq9mbdKpY0jgA/qd9IBBOl1tl53WrNZa8XsEUivm5A9+8EP96Ec/0unpqZbMjfie5mtNXv6Lu8P9Q/3qd7/LvDjQ48dP1QhG33rwoILXc+ZZY7zv3r2n999/X3nhtM8ucsd8aGM9efLkvszY5qXPCXM19ZydnvNC5bmePnmmx4+e6LPPHipB9ye8LPqEl0UfEeD//Gc/R/axHj58qJPnz7mPzrVk3p3R1iD1L5kzjf7tMa+O8iKN9ubPJGbN4mZQvlo951mwz1w+YF4H+9B9+r9YzLkHOuZiJ6PfdQ0e2Xyujn42+iAO2+Uze6BdG3xom7neChqP+K5nLNa0a8VczVf089+vnePbJT5dce9lvue+kKwVBfKyKf8t4AX6S8plfgvbQUZWliJbU2jNvbKmTOQbcC+s2VHvi67RTY5EM7hQOAZGWGn70GabFOgYrzl9zsuIBS/hjo6O9P77H+hb3/qW3n77Hc3ne1rR/hVt61M3EPb6q0hVmg6TO/GhSZvaqZ8cs+51L9KWfTMkc6ZMK6royrK/GCiInZQtIrgRpCX4q4hGQz7C+I65krkR2ORHBk16gpEFWZe21qngJrSFqiQrhz1Qkba3fNKBKdOYb7FjWQJG5vJc7I2IbELyJv4L0tRZ9aR87E0gLdEOxk91wBe9+WJb9sshU/4G2JY9QL6sZxsRCJ0wSFAcTnvIH1IvuTIfk2suAWSwNJa3LXsLydIObMvehdRIT7B9Jf/mNIr6+3qw480jlMHgymcHVx449eDhiYaY682uwcdkeoPLacSXTmML3UxmULa5VF1VJ8/Qojtt4AHc86AdMMp5MPdgDfrkg/BXMeVNlMq3/UviUtteL0Fz00gw6SPJGUyiDU17UaVPVd1Ek4DHE2iOBSERI7j2xNIgp1D+Tm/w8yCqPOz1gNpGMzE45H/l15gORGNe03jUL4G2pt1p84Q0vGQwRSmAGjUMTPjIGUROuAjITZ8nTCJKYIXMEkQX/o3P9C9444KbAql+QNpwPTbKMIMuvaEDuzxZf0dOGk5L6Wl1omhGgs4MOZVJHjTnRpgEQI/BJZ+S8NPcCF3zHLiKMs0l+bnPYTGS4ikPrdSXuVhda7VQXbBrdHB4QLB5REB5pD0Wb43Fhslv7mQ+rANxpD1paxZySwK5PJsiE9PJ5oJOnROLH5I/oXyAQmxr0ofaVkt9LCITZHeNBQlY46vUkXJda4NOUVdx2yws58riPB+QXdIzFt4Emj3P0TUL2gKLzujs0dfYSvt78ufo3r19m34fllN/65/+U7377nv6vd//fYKJz6jDWrHgHnRnym75HkFAdrUS5CTAySJ9if0CC9xTdvNWLMJTj2QCjgtFN7vCwQq/iaOjr3sEEB1BwirlKYu7qo+2awHeuk52U8Z/RTsu0ImtVWzgG2NnTV3L2gVfak7AfchYBgv4QvqMgfV6qVVhBQV9r4afFglkDvaYCzPQKeNgW7axHkBk2U35muh8vqCeAUlnLNebz6pea/x6QZue8zLhcf3Q1hNlZzQ7nwm24pue9lSnoA5YxYdOMlm6ioh06bgiqfaqiin8lWy90ZGReFNcrcDVjKvSbRovMIbDvRFp6gu9jHQlkuitmc+ZMxeMd/6m+0f/+UcE3Bfl8/g3c0SsQSSrtU4PCLzu3Lqjs7MLzRi3B2+/raPj4xq/5N+/f0/ZEX3n3Xcr8LYp14HGvgVj2jOWmev5tscJAXN+b+Dzzx/yQuUhAfdj5b8NO0Wecc3f9z97+pwXLU/AYz1lxzt/ZpCXTecE7Am2oxt6dnZa94SlehF2dHio44MDnj1zzai7kdFoy5z5ecD9dshO9wEvBUIP0TsAeWE4Y453zfRV6rhX5qRnsxnppusO27ItDadsy5S3p9nXc79zb3A/Zg4vmcdL7rv4dYksc3vCKnL8c4H8nPvxAqx4ltcoWsJ4Ya2e+22tJbrL6KC/ChjL0GXd00vGcVXjmHEuiGMcS400tpky6mXZrfq8IOiOLw72D8qX+W2J73znO8oLldY6bKKNT+2UMUbHk7RATzKA3HxGYWyDlX/iuoUuHb6SShqkfOxcyv1FJGjLWK1tcZIKdVEuJbMNzTwyogmwCj/R8IEGKWVUh0lPaDJjJVmaEL0Jo8wa9FxjNfKU8xdAc6eMfYutwE2iPqupwTsQMr3uYd30LxZuypvk0Qmm9C7FcLIGGBJA6gwfVOLNLlMxuq3XwcZ6CgaqyyXxJnEDs6mH/MulEfw9OVvd48NT6hfQ5ap9rDf8iCI9D06yiofmnPiR1oOXtl9H1zzcgylvw8dqysfe3wJqYr2ivmTneXu5OSVFNFIWXbXgyqxlsocEKKRHIX8LoC1pR/BFa8VENZRxKxNJgxrtklUCldAAtk40dpMl+7tzyTy8vrV06vqMN5LaFicY6FQ4son/2mjNh5us0z8nDxpyA5Kbe2ADJgcjvr3W3KBwKQ409zQKdVvEv9EnZzijP3BvdqWttkc/QllwdixWFwRm+yzajo6Oa/F9yCI4O6nGOurqWpMDR0KTqL/aNNJqJ7ovnFEPyIj+Ogt5ysRW11rZTf2pq8ACMovm8FkwNOqzxwUx5SJLfuua6MQQ18r1ddjsgs0XM5Vt8rN47xplWexG8YBFe3RaZ3aWz1hcL9V1TR7bt2SB/c1vflNZsP7+7/9e/ZdfVEmAMtechXyCnWP8k53wtC870j/5yU/Y9XtabUkwuaau9HM+m2O3acniOgHno8ePNjuSyVcdqdjoqdrRaOuahXhs5yXIAYFFXhLYrgX7CcH8U3YNn5081zMCnWfwz09OWFSvsNYXXfcrbFmHRwdKQJWvmu8TsOwT3M/og1lsaefo6WDQdZ0We/uaLxYEZ3O1rpNt7R6olqx1nWIrAc+M8erKrrVGIYHFijbAkl7T/wsC7mdK/588eczu/QnB1jlByEo9fVUUq5LxQp22q55BsnNDDIL/zq5T/9KtdS4gMsg155r5lfkdX//n//Jf9IM//CHz7xm+JrBjTbBMAMeO8pLgrmMOfvd731PKfPTJx8pXtD/88MMKxuaMWX6Y8J133mZn9H3du3dfU8CasW2N8ZerBWlNgsP8MnmC6KfPnukzdrQ//uQTffb55+x4P2VunykvlPLNl5PT54w5sgqszwc5O+unpFP+lPyT0xPKnHIPrqh3rgPm6MH+gjk4Y/72Miu3Wde0t7fghdj4QvD4UEfs5NYPAh4d1g9DLhbzmov9+AByk2yDUOzUszs06citHLbRGSAjIV3PZuZj/JX+VtCNH/PSIfdIsOb5lXSBezt6q+iEx/eRR0/YwyqtomWxmfyAZ8zyEhLgL5Vnx4r8nvHNPREbE4SV2BpNhh3QSw3hjHtwwf2d8T3CL/mTgny9PM/y1nBIle9lStm5wtTZc+0VUWuWCw06oDmykW9NsWWomhU05kjHs6AhexEu/Uluu+qBQMNbMG8ISSmmL3L0FJoA+wXPtD99sk3/BtjxjeX4xVCgq9Bw2OheB8rG7iVgo30J2GaYQOsUu25D21poa0q65B7kXPV3/vDQg2mkQwfJy6/RC67T2pXv8tfp/oNs8MCw482DZ3qIhVYWHiyeh2LoLir/y15G+z0fhmsepmse2BtElnpLvq4PxnV45H3ktHcNH0zp6eG7aRb2URuS42QbEl/99ZXmX6KQDzPdmD91YqLaUU2hQDvHmI76jrTY62RlbSxTStMlyhMm2UQneegkez06jVVRivORyxAN13yYvtzKde1MicgnJP1lgS3a9jIrTEGaS7th0pdh7qXQgMh65mdf+evSjU5fsqR3MdmJbOIHmjIva8c2jzZXInRCCbhcTSP6Ss+hz2Yky2ySYcYFnUaaVkR8FVEPIg+dkPQvBrSUM7dGiGBss9jtlOA7wd4hi9tgn0C8Y4GeD+fWdepak6IPQhnFYQjp1IbXSw7my4pgK886Jo2MvQ67MxBaiAwkz7ZsEJOUpZoahbSnykTPNIF511hMzBcLLViEdq3xTCUYRT5jtyyyBBVZxM/mHTaHMnP4BB8HBOTZPczXxv/lv/x/6qc//an+C0FNT537BAQJROKb/E1sAtna2SMIbqYedrxQoz7mN+3M7jekggnRtiWL8ezwJUg/ZcdvyaI7dqNDK1Dp2Yk8A6fYWFWQkoA6O4JVz/mZnhNkP3n6RJ89eqiPP/tUnz9+rOcE388JXp49f1YBTD4rcEHZs11jdciu91vsZr711n0Cq3sEXHdrjLVzpC0Zj57PpxnjsMfOdzefqTHuahnvQTl9DFeUi20CHoIedLv5EKhnfDK+SwKI5TjOCSYSaD2i7cHzk2e89Dgfgm/00u604fr5E4sTqvZcLqPuv8uiL5W6UpiuZqq+Ea6WnbmuAAAQAElEQVSYuCF5tV9J36A6iZlPCbByT/7wj/5Iv/3979evlSdcX2b9AE6ZLwlq0+78rsEHBNrZkY6JvHzZZ65nLufFWv6rveyM3r9/Xwe85MnNlXvQNvPIKQIYGYxlXp8x5589faYTXvasqCtfHX/08FHtap8RVC8vLmpcw6cNoRWMszN/fnHGPD3R6dlznTJvg+g3Jm3uy8Vixj3TKd94k9ZQMVfn9QLpiID7kBdJmc8HtD/9WCyYe9zbXddKt0Fb5+J7yve8/Mm8XvMMEB2jC9ocjkQy/+SUz9O9j1ZK8pJrpQvmZnyafqZsRqfmKYnYzbxecW8X5RkQGnnqW6Mz6FIP/Jo2xM6Ke+IFpJ7RTo9P1+gPZXueB+tCpZXDuRRM2+O7+WKhvYDAOy8vvvGNb+pXfzU73XeZszwD6RGtoEx6AKGXuU6wpQkNhqQ2qLRJW+Kas6DxiLgEYS7DtuwtSOgSJFl6Qxh9D4W0cyDaSV3Dpu9XcY3aa4mGyuga2uEt28Vb0z/BXYbGI6rXQQiNDkRF4W88UbIt+2aQuSluuIxta01BPluTtskBdu6BwLKBTImv9oz3L1l83SpScMKOgeuKT2qbmCNKE3bKTmz0Jz406U3ZCHZQeTvpf2Bf7oEh8GZRsXmgoT88yOJKHkmQngdjPz7wyOaB1YPkhe5iR7aGnzCWLRs82NbYCypN3T3pPFR5iiroI+MhW3QqW2ketPWBsaL+wXiVpXzsrcnr4XseppeArNpN3cPZUx6Q6Cf7RRXJFpOsfDBYmK4pjWKShZq/6GWds0FykHGq54bN/RoarFUWoiFVHhY4tQPb8njToyTJkvIAaFC/iP4aWZXZkUdnwiYPU5szrU1iouG3sC17gornKtGuXnxA9/iwUJfBz+VH0mghQKEYKDLyShbRLtJGbMbuAMujLzZUyAqNK9jkI9+0Mfyu4fCmbkAppZ5dJDvyoi9eMl8oXE1O06MROmEN0zPf1iwi1szHNXwP7aEpdz2Yy8IXG8QqmhEN7AtX27InvJBNnoCVA7Xibb9AEWgCubBWjrqiLxWn7ZFG7WKbEy7am/mP2sSna+Gjcx1QvU58SZY7pi//jtqQKR2aOopeKvUGCfqb9g8l4JIGjXnV3KnrZizi9pSvcebXjIeg9IAFMYEVH9q2ZVtC3zIDCDQetHVaeO72I+3ted5lwZmArHR41q3pZyaZYzfwYKv0k4dZe5AJWgsGaPJjo+u6sV1Gk8pxTtc1FusLAsKOttEK5mTXrKMs1tlNa+yiibma3b4s4ulG7TRdEDBkF/t//n/8Cz0lwP3jP/6/KhDJ32bPCSrjl9Z1FTA+efIEnac8xpnTFm2YaZUdLxbP6eeaOtPGBCdDkL1WvoZOI6vMRYIQdv9Shu5UoLIiGF+xAE+gfU5bsjv8yeef6snzpzpfnis7hdnlfkzA/eTZU+pbIb9Qdhcn9Pg0fc0ufwLo9DEL8tu3buvttx8UHrz9lm7dOsY/szSnkLam7Io+DO3tZTX1jFlBHIxH9OL3BBBkSTjPoOvmo8/niBo72WtlnJfYy5iv6NfZ2bme84Lg0aPP9YRd7xN2PE95mZD+ps7orTGaOkRdG2j36MdE6HUYsyFmXKS61NVcI7Otq0fqHKrsqbZXxm+NLwf5dfW8WjaUrSlYNod0zwxlzvDZrULsDK2x0y7L+NM2QotLnSm7xjetzfDzPvNtT3/6Z3+m3/md7+vx4yf4ek2g2DMf1jq9WNF+KS9Cvvtr39OH3/yGHj56pATbH37jG8qO6MX5UovZQu++854+eP8D5Rsc+c2Djrq71mmVeYxDbGs2b7KtC3bQMycfP3qsE14e5c8HTp6fEPSfgdMa22fMy8z5C+ZvgvQeH66ZA0vm+gUvA87GYDvB+Pn5qYb7sOmQFz37BN2zzhInGaIp9LPTnOD64GBPeUlwdHiog3wjgxdCzUa1V+la6rg3M+dba8iNXPihB+vB/3geCXL8z0PaRgf0aAus8G/6nbk4YMU87oeyfHbiDmxhoQerXisC7eVyrQvoBf5a0tf6ejlmUVGO0DX1rikcZBxhlbEMVikHVtz7a8pXfgoWTN0SjxLQK+UxVTkN53Rthn8W+GevnlN5SZpfLv/2d76tDz54X3t7C9q/VOyK/tmWHUhNV2HFn02uf01w3oUlyqqFRm7Fz4HtyoJcQy1pC9uyjWhAD9/Dvja0exhbElfZdYWS9k0w+VcR3UEGN+aLIzKN6fCWZNmA+SVLheGi7TFlQB0/BfCTAuX1Etgm2+LCCRVAJrD1ETLaYMbCzPkB1NO9iFZ6yN0kUU6qa8PekCI98nYkAF0XLPs6SLJ0HWzL3oKEas40q6iZz7vQNenIQE5uU6F+I+p+yE0WZbDDkrp6Xm/JRr4D29S3xWTFRgY2aRjfAMT/cOKBCrzz4KoHW558BXKgJWMEQy/pIGNaoJQzQ7qLyHbdTnrKhhV2g9jcgAf7Li/SheiO/JDPozoP4YCn7rrAh2mCnBGr/H0eH2hr0kMbdyuPhDRncUXTqAl9mrZBdDaJtGWjP+pNxaBXbwREw2ZfmBF5QIzs4MG4CcFI1GNkAjOcnOmMRqBRHH4HZThpcYS+LlCvM/rFjBc6elVEzs69RSrnoGQPlA6IkiDX8t54QRfRMIYRxX8BfMnJf+EcbY5y0/OrEA9BaXpwujRUV2s4JjqkttfIb0D5cqt5latpQJtpOVnpwxWMczN9FfMzCH8zmNPxGIZ7FpyT3mCfKsjb8kkHaXvoy/ByHScbcOIxDUhi4JRjk0ziBcQJE4ZMpi+l+xGCqo7Y2UUJdy6vcPmOZjzRX0rvJvry1a7kzfi0cdNoisZHWci11qnxQd1BZ7O5sqt2kB85ys43NDtkXWNJRn70XEYcC9Wi4Tm1VhZ6WbjWwpvxrky6U2POc67P3AnIiwwDdLgUtEYWRD7RyqeRqan46FA+9aQds1mnoOua0qSOxUi+Sr7PwnOGrGe+UQELc6tjAZAFfxb+69VFlZuhf04gfHh4oP/3/+tfKi8c/ut//ePafZ7NZ0pbkr/mWfvgwVssducVfKee+A0F2Vbas6pnMgt7cdClcwKOIDaQaMUiu8/9IlNsregvqXtJoLJMWfLiu/MEKQQmZ9ALgu418tmCMVksNAtlZys7nqJeOZZ7pVzaiBfoZ9Osa0W71rSgzBHjmF3DvEw5Oj5mYb7HeHfK0ePTYA1NPzL++/sHCoZx7zTkrWgzwP8rdDkl2tARCM3nC3yzUPwijhXB9jIgqFjRtxV8gu98Rfnhw8+VH547Ycf+jH5mR3RNftqA26YpUxRTV86rGkmjkhtzLGGSaZeKqYSKp6268RjtxEZ1bFAMW+2CeXO6rnHuGb9+p/yadOZktSn1VVVp7IQSbC52U2sExPh9jZ2/+PGP9Xu/+/t6+uy5svBO8LfmAbNOF9w039/Xnft3dXjrWE952fGYFx1vvfWW8icUt3gJk7/Hv3v3rvIbBvfvv1WB94Lx69qsxs9OO2ghda1XYm6t9PTpUz38/PP6m+6Hnz/UZ599Xr+0n29lZN5l9/opgfczkPksTDTmXk+bl8zx3HOZ1yvuu4x31jBz7q9j7rtDXojNZ1ZjDLPbbSZx5mzu48PDfebhvg4IzhNMpkzXmqIXn9JK5WidNeNZ0LWGR3tedK0HUH/aEN2+cuIkOPrGWU+H+DSY5mt+9HBJuch6WaZBPT4pfZy8Im+V4Dt0B1UHSljHbs89QxsY65LTyB5szlGPCcLZDyDTTn15PgTSmvrW1NFDRfvJVmtd3Wu5Pw95Nu8t9uo3J7773e/qGx9+qD18tabeNc+s6AeydBm0Bn9vZCTF4VFgxcdNmtJucgENDNpQfG1DC1P+LrUaz9wJtiVgGwLIgynZ61CbMpdAXdiwkTfMvArRu4RGtZRFljba4Vu12d7m2dYmXxJaA5DrhcNIXPniGthWjlxfhUlPVZYr/RNwoz2gdWkf6IZ7Nc/eq2jkBRt516lRzm6yd1oA30aZoc2dDLWaRJ5l6RKSMpLroauHM2NfHxjWBhoOTGxE4bkFKj3Rkg2qm+s4laOyQTLpkq4iuj1GAkEvIYWCSR5+xCS6iY5qf68JsyjuHXwQLhhSXJOohyA8Z5KQr+4cbW/sjgyP2qojtBC9PCx3UA/skqPxEspTu2z9Ul2YkbZlW1zqBlCxlj2hskhfprJ+Qcc4ONXa8BNetznoc9ajhvEaSkUwYZB8Vde4CVeO5iwbjKkvSjbNxkD4AHbnTF+m5FU+6euAfhkij5PUpbOyLkmuS9C39K+g6qvGwzZcAPnazjQcZLFS8+PNK8rDHQtfsPSb13dzCav+4TcbLsiHeqGrBexisVAWvgfsMh0eHdZCr+MDveMDvOvyAe0ybw80nUqwnQArdJlgi4UfT67Smy7VfwY8z7Y8t9bwKVOBI8FXFpmRJa9AwaqBelImi97omLbWwoK2hKa9e7Q5C/MDdsjyddT5YibUMLPSkgX/ijal7ABkBLwJBo/o3//yv/zPevDggf7kT/6EoPtM9+/fLz/0LKGz6M9XdvM19Lt377JjfKv+r+wOX9C8OtOvtC112CyacUgP8mNU2QEMzgikV+yQdbQ5Xwf9rd/6Ld26fVsXBCYrAtQEKGt248P3+I5Vt5Lu+UxYzOfsbi00g8Y/+Tpx7J2cnSp8gpkl/YmuWaipIIVPQLJ/sK/8H8d7LMqz431IIN6utF/jEV9m9+zOnTvK34gu9haYo08s/nvGa51AIB1G325qXaeMQXZZW9fJttbopq9LxvQCv6/6JTuyZ0pg9ulnn+rTzz7RM4K5s7Mzpb9r+hjbmLxypqJdXMn+W0jSZeYQT3Wa8UX4NDHlQmOo5rOGa8nyTAEJJqllEJGNGzf88O2FPf3sZz/T//8//kd98umnzIV802Klc8Z9nTFhvs14CZK/4X7w4G199PHH+jmg2eSInelz5tBcmcNvv/OO7jGX93iJk/Gu8WPs5rN52TXty1zOtxKePnumR+x0PyPQz28VPHz4kPRDPXz0UI+fPNEz8rP7nbxT5uM583nNmPfM4Z5xne699K1jzmU+LhZz5T5d7M2ZP8Yta62Z++lz8vYIxnMPHx4eaB9+vpgp5RoKnOUXmijbcjPzs6nF9jz3vJUdgV4rpQ0JQHvaUU7AGT2DEayYm0HmaJ4/F/kfGnIf0u6UWaNHBdjSeFRhTWVTbo2NdXwfoI9GuqnIYjs0+hQabbwGyQdFGht7tLvKJ52itrquqxdn+RZA7tM8lxJ037t3j+Y2XTpwhYIqn9ZdRrIaNhsPytdC12TqN/q2NVB836x2BTb51wE9B9flvYlMOaiDDr76KuX+wjw0fEAp059CeCt9sCeavEFuRzakW4OO7Q8/YMhvyAN765PyUaMMNmzshb8BsRX9hp2ua+papw5/byh87vEZL5ka+Q291pp20XWNMq1kXWvFd91gp7UOedoKo6JJFwAAEABJREFU0hZLQ31tlDfSlm0yrAblJC2Zf/o7cmSWX2qqL6VuTLxQbtSMPLdlMIr+gbzCA+x48yysh1jP8w8XbvhXlHyj7OtHltpSeVnKA3RCnoPFs0DpwToP2PHhTSMHfeT9KCvdsd2VySWyPNjXyGOvgPyX7sQ12wlLYqeB25s6wvJWmK8dqekqUikzJOQK0ubgiviXIjm2q0guwZdp2OCVzK3rkemMl5hznDVVr9ebdCZKuS/TrCo79W2iJfxbugx++dKVpekg1r60rS9jIDdelacxOQM+pFuXD+Cm7IrN2Uk5YOczX0XNIm/OYrkj+Lb5cKa8TSENR+bAigVrFptLFt0rdncL48J00BqvlIv+mmdenl8VsPKcS9mka1KNqhNJTSkThO8a7cSObTX4OQHpHkHE3t6C4GLBon5fWbQnqEg9U1C6h84+2FssxHJfd27f0v/6r/+1vv3tb+lHP/oj/eVf/ljZxctCfNZ1tfBIYPycncOf/uQntVN7QaCTIGPN81njkXat6YNoT/j0JbSnjwm+s/N9fn6hFb5pzdCV8l8tPXn8RGtupI3vsL3Gj+lj2tdjc7Ar2tII0i/0hGDn8ePHBD6PFJrdyLQ3gcMFgYP4IOixOYAdeEsJqNL34IiXKdn5Lh+4jT3Yktlsgf8OdHx8q14MHB4eaTbHX43dROyueHlQoG01j+mzyOsI+maMQ6jd6Jeqn0v6nPYF2fVMmz8lcMxXl+PHc/q8wmb6+uLYUwNBaQKpbQvfjOMJhFmutB0G92ATfvDPIN/lYx0NVOua5FcMBqQsTvZDS6BtPycdRPg3Pn346JG+//3vV/Dduq4C7lNeXJw8P8HX2GCoO+RzxqBeyBAE51fKE4hnjsX/77/3vt57770KuueLRfnCds2tLOaD+Xwm27rgHj45PdWjh48quM44nZ+f1993n5yc6OT5c3a9P9UnH/MSheD7grwgXyl/zv1ycvJc2QmPrM+cpkuxfXi4zwudA4WnGnamV8yTpXJEtsc9nHt0CrwP2MFPsBFdYSN6wcQ6QkvJb9xbM4KSrmuknTsBkKfh6JOKq7h345MVz6f45YL75oL+Jr1mXpMtDGxgU4GsXnEZVsb5M+j25X/MJpN5o0pXHoZqblHupjPlopOCoWteQPRlPyWGekXdog2N+6pjjNPHg4MDXgLeVv6G/x4vCg94Vtvox6B2jwheBsc0gFLMhlpDGh6GE4FGQGo9B+VUVPQax6RbFP03pilAOUE5w30BTH6Q0u4JuuZInmTZlhSIY6AmvRE7Yi6cQh7YSYCROvIdPunrIHQiL9oyh5satHVNGffWOpl0dArm6kHPExUyIPICI8+8iY0BnWInmPKqBPqt0NTcyTZdARoRopccr8p/SdEh60UDGa0h7/rry/KTN+H60qqe6cqRMldEldzIX2xm5f/D5bIHCLzXPNOCuK7PoxeNiZ/SiC6dlu2tBN52ySDQbRbPSOxjB5M9D9o1qAcnNJX14gOgFzqAYmjyYF5fQs8CrY8hysRGz8O/R5YPhx756yL1FbhQjNo4Nwz8a59TXy9TuiLbUk6obdkD5IjrItvKP42HbSFQDtuyg0YysJSzZJa9hThIIYOps1LaEehND4ZCsoYjdER9mFTGKLjED+pf63Wn37ZlAwFLsIVc7F2BvuCBjb4xJ3fmJvOEE9lVk+WxUTjxmcWAOVpzk9yiGJgoUzBnoWb+Tt6kE0rRvwMn/tIIN9kTLzn/DI1shG3ZA+TkBZb9epC1OeKjoGRxP0gagk6uAexrnxm3XTA6o4lUaz7YOwLsBcHWPou5BGB37tzV8dEtFssLdeR13fjBTJ1pyzrzgGdXBZAsYJdTsHWxVBa2wZpnGuo1H4gRVAE3C9+SZ24kM7jBR412Fai7dV00C11rtGuuBQH1gmAibQtNwHiUr1XzAkEca4I7Ro6d3z11rendt9/W/+d//df67ne+rT/+z/9ZP//pT8sRCRQSPORGmBNMGsfnb1sT4CboDbJTO5vPlLafEXAkuO7TfxbwtpX/DzmL+OwY4mnFH2uCj/zIVQKYj9mJ/OM//q/6jN3f/L/IomyPf/KCIIF/6jZtjrOyq7ZM0I7tUwKeBK75kbJ85TdtukB+QgD2/ORUCZTyVdk5O5dWI6DpCdaXSh2xH//t4aNb7PLn/0nuGbeKa+mjAh6CeWFydnaRJihzYG9vH98u1Bj33o2m9lrSl3XarHKZjDz5s/keQTr+xW/CD2vGdZn5QBszN8KfY/vJ46d6+Pmj+gpzgu+8zEh+9DG5OeO7HhuXEKcgqwZChzzagTx8bKzxZfqbNOLBHnOcs5KhEYa+AGzGdslz2ZRI4s0Rc2ld6rMZVc7wEywPLMTwrVkdc6ubzzVbzNW6Tk+fPdVv/85v68//4i+qNU+fPuMl0BNeEp2X6ZlnzOt9HR0eExCf6uJsqQ/e+5A5/q7OmTvz+UJvM9/fffdd3bt3VwluO+rh6a8VO9RiHpBUa9Jqyfhyr6SO/B/cn376GfP0M3380ccE2p9VWzKP8391R/bw0UPmHcE/Ps+cP2Mu5r8Ue84O+QnB+cX5mTIeqW+ffh1yn+4TXM+6RrU8Cah7Dr+/mOtgf48+HBbycuiAoHuxWGiGD+ymRiNbC22yLXEGtiGB1KE76HSqAIKcnnlNTfjOGqho09DP/P/cme8XF2vxOKJNligTpFzoBtjBiGzLUlhNc6xnanBLlIwsCR1xIOa6PUdxFR7KDho9JWvOYiRzOGnbmBnQdbN6GZZvouSbKBnPX//1X9Nb99+SlXs9PbNEaoCuPUoDuw0YX0I2erbFSdpgOC0Xk2uB5tYzIxRl27JfE0JvFzeVqxq5UAcOxld4AwdzhUc+ng7Fht4AdpNdJVP6jdAa5Sg7TIOBtweKUSn5QWShaoo8z00y4Znz5PVAtCMwdAP0w2fetlHe3Km1mTrGv2ud7FZ2qqyaGukJl/JK3qHW5JFvlI+N1nUKHyRvQKe0ceAtu5H2Zdiyvy5oYxsmicvQ5SNT47LkxZQ9tHWbM6Rta6rDNuwN0Fbe4Bu6oYJiQJKll8BOvv5eHq3nQVbgAZ8H3S6Gm/rVfhncN1y1cbRuOOrxwGM0zwhXFeopy0ypumlPPogKfMCtaxGzUs8HV/KVB8yuDvLoJi8QdqaKK00iotQ6AdHmTN4m8ZoMrb3Uy6RT1CUV13DW7mGkSU90TEKQMAHNjWxP/ECnB8ZAkTXHhGwDgVCHEVchhq9TX/aIX3YhVQ3SVRolff1Hat/UstvR8CMmndBgo/9FGfrWMzf7osxXmMypy4h8zUIl6Dd0mq9r5mr49ThPE+D0mde535Alr+xdaiMV7qSpdif1dbOpO3iTeuJtMzMGTCWTGngXyTVAsdKhdiRBRKGWbRLWy/6hsD2t0tXVI90Irspfmd4tBJ8BgKSY1dTxwZxdpgVBa3ZWbt++U19Rzd8UzmZd5bfWVN1Q5scwL7LwTpCZ4G1JsJVd2HMC03MW9xVcsbLNXBD9SZUVbI0yRBEXMLk9p0qgqbNrTaFpbuoLnRGkLEDabVu2Kxg/Ojhk5/uw0tHtImcB8yE7f//in/9zZW7+u3/7b/Wnf/In6EjD42ddcnqlC4KWM3YO81XutD9BbRq2R/Bw/9692hHeJzjYI2AIlvTl6OhI/+pf/Sv9m3/zb/T//d/+N/0P//h/qKBoTvvu3L6N2V4JnCd759Sx5jPAMvVbXesq0OgYg44GWdLz7CiyM3zIi5C7jMWsddXGJUFt+iX65cZ4gPg17Yy8FvAI4vMOeweUv8XLiNi4f5eXKYdHal2TqMR1aex0LqvfS8Yvvm1dp9l8Ud8kSB2YY5ey58VJxhxIfCRZjbpnszl6e6WftLCZ58Ey7VyulbKrVU+gdrbZuX/69Omwo8o8SZt7nhuajjRgArWkptiYRKGRleEhUcmkK8mlp1xPoQ0NPyJ6E/rdZxX5Ja+ymIydL4h0JeZCr4UHaREuGbPMt9YxLmQ9Zez/z9/+bf1ff/zHanXvzXgG98o91rWOYPVA8ds+Y3vv7j0aq5pvH37wgfKSJUHahx98qA/e/5B7+J6Obx2Tzxhhq7Umm0rTT/q/Iug+I3A+yQueR4/1+eef6+HDh3r8+InytfInTx7rGUH/CbvsJ6cnSjtTd70wolxeGuX/6s4LotjIC58l8yg1LGazuifn0K415ouZ59ZiMecePWD39lh3bt8q3Dq+RRv3yZ+rc+OeaPDQbqYZ5YNquzgYl4xVEZI5G2WS3zruEwT12cRn0gosQeiK/i65X3OvBHl5tmKOrvg8Iwsfr0f00AE1j6goYxTethow9QVV78jb6bXqiO4W0lR+opu8jAOTJWlYTiqT1dpM89lCdtMBz7R8tfxXfuVXdIyf0k9xrGk3hHNbL4lLZ+XQrqIy/6ZseOQK5EkItSJycdIulaSXH9G+rBHJ60DUlOBeeCDnJejy8Tr2Lukkgf2tFcu+CdFKni7pkJIaV8qRoTpc1+FSPJfKb3KDZ84rcBMCCZnHtJFlHBv384CmiVaemywAnebYkN9pl3aU75jzRVunjvulY+50yGxsAht5A8h2y7rymiTL4VPfJSDXKw6TP2GHnURXKSpXzkkD8ciyPCVx5RzzFDpm7bCj5EXiHaViufgmI6Z8MJKRJaUqEVuvQinq7+eR37G90vM8zK6IXpaMd7+gB/MAnbD7kJ0eJD1M5fPQnPInWvLdh/DIT/I02d6dDpH8YmFbtrV9OLRKI4UKwE35jQfBJXSUG/JtS/LwjwdUI20eBiWD19d87Pr466oq3bDp4wiN1EYmYMm2dv+JtHaOJO1o7Ahfh+UWqD5Gl3lVCxdoyV6ga7IpMM3V0IKGBcTIl0Yu2AwpW+FJFH/JrsrmJCeF5ld5cmdRH5Xk3MEgH7NKPly+RN1WDYtt6AhdoZu8QVdvclixpq/+2Ppia9uiqcDq+GCescidEzDusUNVO8gElXvsgEaefNs1dJaVo89zjIXtkh3vIaheV1CwZPE9BJoXLNaXJVsTYGWxuGKVuwaZC7HxMqSWlmdG1dsz86iewayyyGwrtoLYaV2ntN/NUaRPMxb0e8rOX4KKH/7wh/r8s8+Vtq1oo64c8/kM/UU9lxJkpMa9vIwgyDk9PdPp6Wn1J/WtWMQ36o8sLyv+2f/0PxEsdPrJT3+iU4KSE3akn7EL+IiAJu2NbXHEboLvyDoWSvF1aJ6hwq+xW39HSzDUuq6ClAWBv/HDmoD9nID1AoRm933Y/X6ucwL12DQ20q4FO4fZRbx7547eeuu+8ne+9996q3a1bWs4eoLqdY3PimA5/cqfHaTsnHkQvupl7DK+Gbu6fygeeebEnOA786O1rkymDdFb1bwYbCcge/ToUe2kJpjLrvcp/kwA1zOHqmCN7sC97pVHDc3pASUyL7CR+gvYDUVEZqZDrzU6E2Arq2zAVTqJ0h70U/46kDtqvZqY8dhbYWEAABAASURBVMi5q+kkGAPbsoGs+OEpQff3f/f7+qM/+qOao2f46JyXWGv8v88Ln8PDQ9lmThzqHXa0I5sxZz/88APNGIf04QFjnB9Wu8eLouhnfFrXZP61ZnVdp4aNzLOMy3OC6idPntSLkacE2Zl7+a/rEpA/Zw4mL0F15oZNO6kk909kwSn3RObimmfAGp/bpi1d1ZO6ci+mvq51vKRZKC+q7ty5q7u8NMhubtq4z4usmmuOZ3vZQztnvCwIGmUDu4ksZUy4qA7a42b6RJ7KgJbcm9N8XcPnWyJ5JiXYDl3R1hXyZSjzPrIldJV0wLMh98MSnTXPqrxM6iWsW3ZT65rSn9Z1aq3JtnLk2jNWK8qtsFFluWd7bPS0MzqxE3oJo9A2vpvxDJvVGD948EC/9mu/pg8//JCg+0hdN9Xlsc6B2oPcntIDVdJUZJPGRzYU3Qbf4AutqQE7dMgPPyF5E+zk3wQqesUZF1yPPndgBv8VFpL9erCHdkYbVvaQbm2g9nV01wfb/NbFvyBlQWvolb+g8N7AatjNs7x0kCdtxxbloa2h08KnbPgpjzQ2bUs5obZlD2ihDf4KLtVFXtra8bmS+8ajvaktmT8TGrrhk2dbSQdGXkCmX9rDEu2zDdlC42EPsjH52sQeytkj1UBf28DfY8W26XteneSBFmyElxlfTlbqOlllvOqSeuqpEsVKwAwPlDx0ex7IPfk3gScP+jvnaCIkUoqGDJ83SWwySvyal9frXZlGNXQXzENdgnaOTFYybQrmhNqW3WRuZtkS5yWQsMknz7bc4GXlcEhAAzgjGpHULkbxDhm8vn2O96PNHZWb2bHOrUIEwVYycINssM2CpISRTYhg4l+krjYZpQBSaWiSI0KQcIa7CsQvnP0Lkgg2/mDeDPxVvaQn4DfYaZ5mXvYsqILwmYDJm+jE76apBiNDzQOTWnfT4cmpesLDhHxBpL4JWMVK7A11htuVkXnDGf9ezkrZQNPYSHDR24WkmqySItZwDGyuEy63InavIuU9XAYjb3D1Nbqxr9jbQDcfGGjcp/kwziJ+j2Dv6PhIx0eHtRAcumjZljjFEQ9n/LMwrcUmC85abBJ0ZeGbheskD6085lLkwZpBqzbGHrAtTsl1cgkDtD2S6lnI1nyLODYCZGlL8rvWNOclwh4vEBKAZLfuo5//nCBzpQQqKZsFeaOy6GdkcgffuXO7fnRtPp/RBCuLkr39hWLn+XOCWwLeGXazkyyOtH/JAjtfs82PYP3bf/fv9Nd//ddK0HJy8rzqWxDAxk4WSKk3+hcJpliQx9dz8mmG4pss1isfm8/YGc6vgScYy32XtkYnth8/fqwCAdPTZ091QoCUbxvETtd1ClJn6j5mx/s2u+Z3797VAwLwW7duVT4dpAfpda81n01Bj6R1jf7uFRb4ryP4sdHDx6l/xQ52zxiiWv5JXfPZnJcOM9kNMbrkZ7zTn5QJ0sbPP3/IjupjVXCHP/ODcctxzmTsJMqms8phLgHk0rkrS4sH5Br/bhA7g/BS6SnRk586B0RaymFeCVzxSp2Nwm5zi7fyOSf6qhyWWtcpwet/+k+/rx/+4IdKMJtd2fjpIT6LHxOwBpkvdwlcBxvSt37lW7xYeZvyZ5rPF3pAQJ6xni/msiVOZX6HaV1HXU3hlwSYuS8eP36kR/m77ufPlCA/Y5IXOxfnFzphjPLf7WW+xk5rVs99dsFLnvPzM11wP2SchUPix+Tna+KtNdmUQJ4825oxj/Z4phweHFTwnf+6MOnIbXTZMrGtRh0p31oHP6BLu1uTUMsojWaVY0jnKpmyQUN30OmVuRcsCayX3Fcr+r1kzuX5tIImKE9/Biy1vFhV4J4XZPF7dNfcqz39ju2OfnStcQ8BaOpqNk3DN8LTzP3Ut4auqHPFrvqaxsQ/AdMOrZzmMkHCBLDyEiK73Hfv3dWv/uqvVtC94CVafICZuFPTMZSRLAGD0CuIklR5dTXXyCZImljbO/wg11d09On41IGrtPK+ooowY3DdaZv+TWg7/CBrbZfu5MtqVTayJsErkIvnCucByG2XfpVprXibfJD5knlk5HZsNdkWF7kZAmQpsGWDUTefIXb0rwId9FIGTrYV3cyZ1jrSg374Cd14T7nsWZJlu8rZFgm9/EDn5QqvyN0tHz5IkYEOdzT3E6IX+EGFHM7wu0B03RkbUbuUh/CqLOkgenFDqDRJ9PIDey9X+O83t6mcBBGDhiM44W44y5/RYJePm9+OwAoJhucDj4wwmKgHJ3qwPAAH+ZoHctCzeIl8QooEKFJisK/xL44oiRr1RmFEyUoULkBFFoUxsaWlHnmyo49CZGlvEHFgU6b0eoW1LSfjGvTIUuMEklil6hS4BBJlx9hy1ASjvOMI5a5VYB4UQi/oob2sHH0IN7pAL8YI6gC+HgjhHaVoS+HSJhyg4egHotAgyYmGD8Z0CoN+Y49EskGPw3ZBTyOlGsaJcUydqJSMC9mU7QdEjgq6iFMViEzk25Y9QNWXRvp6SJauA3Ziq4BfvLEz6Keu4HJZ1RF5+lUJLgM/NLCn0QNIk3fT2ceI8MCkBnXatKa/46LbLCo2DkC/ypSeZNJTXuRYEiV3QArd5MGhigZlONGx7AD2JedUNuUH3KAco8FO9pCkATsyydIOkkp60kr3RbvEWETuUKNVYHxlGZkzXkEVaJIsTQirK0dkl8DijXTqtS3bVcD2wLuSCrHRjSIiG0mQzhXr0iGr3BMxww9vwEm5+HCLDG6vmGjcu4vFTAcHe+yyHOo2wejR8WF9RbTVwkBy/kVZ2GKuQNQzJ8remC5CxbXojPm1UQOU6+FWNCiL2uyOlk4KZPFNXqwWKC8w5ItaJY3l88wVRwKR+WKhLIjxCOq9DvcPleDj4GBf5wQICR5Q1R56Byz+D9g9DLLI3SfdsJnqe+b3moVy5vuMAHsxnymB6j52Yj8L4AQLrWvKwiZtSP1//hd/rv/wH/6DElxWPvY65kPq63kJccKu4hk7g1no10sKFuQXBC3Rzy5jdsfzw1T5ym7+XpZOaEmQ8JTA+lG+/vv5Z4p/qVXPnjyrH2r79LPPCGIf6cnjJ/X/Kl8QzHPzqXWOi9TnR5v4vLHNTuNch7xAyc53ds9uHd0q99rotiZ3nRoBRfUZf+wTHB2wu7pPvxPANfpbY8ZnXfUhY82YUlqdO4LuuVK2di1biysr4KmxJWhZM4ZL+py+5e/ns4uaFxnpdwLONQFQ5o5tWU3iqp2j8kjb5pqm9/SPFmG3UsylvoCsNLaXSHr0rqIaOaldlz/l3UAv2cPP/Q7SpsLQ3LLg9MlNxj9cOPETaeG/vDT5gx/8QL/7e78v2VoyZxJ4m/zMp465eEGwGx9nXvf0NS9eMvcePHhbFNHe3oG+/a1v67133lXmdv48IfdDV+M6r/t3MW9aEXienJ3oydMn+ox59fHHH+mTTz7iRc4jXhid1v3ynJdGT5480rPnT5UAtWP8cy/gdALT8/o78Z4xE+3IfwuW/ATcc+qaz2aa0UcrR19tmyHP33Mn2M5X3w+YX3NeOHVdR35TQ7nRifwSdWQTGnYCGwWBPFeD8IDqxdBJyPpUB+z0ekqNo4Ji+pH7dYVvewpFo+Yl/oivz3nRcH5O4M08XdG3zN0gczPloisKmXpt6sBG5KUDz8mcV2Hg1/gOUN869wttFGVFWY28xXwg3XWNlyZzgu595RsA3/jmh/rN3/x1vfPuMLZr7rtqcwyLRui6wwhjb4KpyuIi40czl5ykcli2YWKrF71RI8mMLJqsAIVL5/Rfw040zxtVe3qFT5kJk7wf74tS0/agBKK+wKUypj6GRkCTMIMm/Q5v2BrwpOFLhmJoo+IJtumTNhCHba7DaVucJEJdlMulczff+E7Cr/L4LzxAyZGTb5NXNPIJndooG2gnqUnINsBiX2lL8AYNnQ5ZBzVozJcqP/GhQW9FPzoTRPkC5Vvr1HGPVVnS0U1eYz4EjsxIizYJm5L512Rk2kHa2JuZMkES03qDXkbyEmDL14E6rfxrlG/FbWxRl1IGHQHDy0ZvODMPVZOnR9ArOVEJ01eCS/SBPfGS7UIbqT2kNR29ZAkYQB1Y9mVoPDJfC7SFolx3W/Uyfpj/0/XqPUR11KlX4GqbLMn1T294TO34IrSJKlWH6/rqy66rdrVftzxleBDEClydA0/zI98gQd1WtmbWrnmg5oFeg4bemg+IGIAN2QxgMelXDE8ojd1L2hvsyuCjD7kmB+l0pl1MkOgCzqFKssNrMwMQCEucRSIPE4Qf4WaZm7vgVrxsCgNOIdumEdiymobDEmlxVN3Qy+coRY0WX87aSUUrGERRnjBIhrLRCK6X1TiM2cUrNqI70fATItvCpWsybwB9tC17gAQNKt3k+EiDLHkq/1hC9iJ045F2M7rkpyNXgfjKWfqoTXNyopsJwYK7ZMzffAgWT6GizOfQklMAM6P1cMGYfCmZ+vhSpVSxwa4mTdnIr+OjG3nogNQ3cCrfajgiBvUAL4nJNdwOGCOPkAa5oTZXMMnEkd7H1iUgV/RGlE5ku/CQGMk1iUGUa8pLaHKGDHNcGwI3ntG8Ho17dzafKQv+7LDdYof0DjumWSx3s6bYtamgTsvmw7jGmlkWx8asOBxYzZ1aC5rcgJskyqCbxfByecECdTVYQNazUBuei3lerhW+Z17FXMciomtNXWtqYMHiPQHi8dGRqn2to689QfcdZafbFDolyBBH+I7y89l883XrWddK98GDt5T/fmvFIvycgJjmqXywv0cw/ZzA5GOdsPuXwCc2zk7PlJ3BFQv0yD7++GP91V/9FUENu2UEzEObeyVYSlCVr1RnFzM0kzP9GXbDon9BH1egL9T9Q3tzxs6ahXvXOs0JaM7PzpWvzGfX+ww+AUPqyE7lKvWi2/MZEr8mHcS/CR4aDsiLg/zd/vHRcfW3o/8dPgla69Rl3OnzweGB4td9AqS9vYU6Aqf4pGd81tz3CV7WjAlJNTfNsJH2ddC01WIJzzxI26Ob/jIwBJQrAr6nwwsDXiqcEOClL9l1jG7sKRVtoGuP6PXDjNlco0iVpMOltlAknCWsQiRGmr709KUQ1ReA7lCQnKs8os1JXmzu6iZC8EZhZCJg3tM3SmjGS6A9XgC5WX/xFz/W7/7u71bg++zkRM9BfGI3AuY97S32KijLD2y9//4HyrhkDN96663aPc5Xt9999z3duXuHwO1ImZOtDdVmnOINhp/7bPDakrmS+Xt6dqrsemdnPb8rkBc9+f+7H7ML/vQpQTd6GdueOXUWXe6BzOO8NMqcsl117S3m2tubc1/Nay40Kq+5wHyY5x5lTuWbF3du3+JF1rH2SUdHshr9d2sytHUNex2YaSiP3BanctgNYkCP8PkacKooY5m+LnnR0yOsnuLo5AUZ5+QnrwxwIbvKLrmPcy/lflllXmMrekOZvnTS3yXPh1VhpSVr1jMpAAAQAElEQVQBeu69YDn+qOQKO1P5NTYyp4e6pU2aezSy9KW1rvqZ8cpcyJ+FvPveu/rOt7+l/LdheVYsGQMxt9a0K1Sy4o9Am8Nw1wAlK/+mbBeDWFvEC1LlcOFU8lSMpCQKGo5JPqSkMR0y8QkgCrQ7fSiE1+5BvZwviEeVskf+RDd6yK7yl3TIT/oqRrOyvUFjzklJc2Vu2eF3QL69ky6dJnuQSQNPaWRNQ7oV741uU8Z5k25TvuXwgeEdeSc7CD8gz9egIz8I/wJkoc1VAFvTlTLRNTQQNOloDeBqcVh2gBWoZAmY+Snap8hAr+n59QKVyHsZTP6E0stCCJnqcF2HcQ2/ta/oULdDxWHughGkOPst8twlNZzYGPVSVRC5sXMdpjxdyheHwRucUX8j0P60G/TlANKvTV9sF65SoLThxeyXSt6k5qu67aWWXyOzGv0FW83zHpfRJJh6cIciYaoMNVcWlyFVOWG3ElJjgqI8r8YE4l/0aVt2oJHCN3NfjiCvBQ25GzoTkg6aGjexHZoy5Jdu8ixx5mIb1nrlgWs4Sy0TdheDv5N7E6rY5jKN1UbwNTB0S7Y3yAPQ+GLC5JukG36ZYG/L2Fv+5U1Mv7caQ/+ImGvG9cMigA/yngXVgL7m2prFQs/EC+LD0CCWYjE8mqVbMnRDr2KjS36VgVKIk9LwkaUMbMiXRuy9Cb5MhfZ2DOwbeCEfUXVZsg30ysOOnl+p90UUBh+9umSjDVkMLggO8nek2S29detYB/sHLKxnGuaq6Q/QFrE81JEZoMrhIhudBmRtDlSysM1iNcFp6Jo5WcgClgVu8eMkSZ0dweeMhXzalgV9ELntmtOpOwv8W7wsOGC3do/d2+RH3nUzdSwkNmWxlRcLCV7u3b2nu3dv62AMNG9TfkEQmkX1x+wI5u+Tz87OlF3aBOaxG7+k7NsPHujnP/85C/Elu4HLCrazWM4i/YQAKsF2+pFyCVqSF7tJx2aQ/I1frjC2KxCJ3lD/RdWTgDp+O2dhnqAhfGEMAhK4FdgpTZ22NZ8vCMwOCH5uVcAWX+wOST0eqn7LdtWbvk5+TlbaOmC4l7PAbh26+HfWzZkbM1mN8ZBWBCernXFM+vnzZ/o8u/Xs5Gfne/DJBfpr9Yw/1epNjoztdRDzJvI8x2KP6YZoaDNZiEoC5QwL2Z7RoyTy6L4IMrbKb8yln42OnvHy5M///M/1ewTdGbv4Of6IwczbrutqXoXmmwqZc/Hn/fv3lR/bCs2cTdD94Qcf6OgwQXfHGDRMGNCH8Zl+zo5u5k/8H78HCa4zP/PiJgF48p7zMuScl09rPhta16nrWs3pJ0+e1p8I5O/CM58ylulHAvMF92ReDiyYXzPum/QjfHZvb/HcOOZ+uk3QfXR8XC8SWmvMEcse0JrV3BRbHfModdqWZNmWZFUZeDtpMZZBxgkwb/KyaWrXFPzW+DNURcWRogAR5XNFxqRPP1I2WPHsyfxGTGZ0ABMgNuKrU54DZ/gnPst9nDJLygQp1+Pv0CBlChijlVXnKoE3+iS4vzoteEbNFwsd8BLmgw8+1Pe+9z3duXNHGYP0Ob4Q/dd4pPu2Ze9CpCc0+DFPRihp0pVlW9IA27InIJ14jbLQCVPeDVTI9ZIDL9JlvDD6Mn5Zw++idCYbSUz8F6D20IehXS4L9kArMV4ispsyB23L3gE6tsmbfBoa7OiQb1uSVUSChg92+RfT2jns5Jv7YKCWyk7XaBv3oe1K25dpI515MsHob0AehZR05dsxisiFkqEfal/tl35pD1ovm+sVSGOTDQ0gr3ta/Ltiz44sFpzLP+AlHmhT3tX7dpPGh5yTGjSpCSTrjHaQROguIrsJ6I0PkzyA6+Gy8yBe82EW2ZDHQgPdng+NklFUvJYJmaybyTDxRc11Auwv6ty2MY0ZWxGWiSrabFv2Llqlp7xQcaDBVZVnCTpASeimI5lpwfAQj9bgvyFdvHb4+BisQeVB+chOsZ0PAiSYTNaEUnjhgtILsgjSpomGD5LexXUyCTcVxLHLS9EP9MbH0IerPkgfr8qG9Lrm6MD3NUfXtRBeMzcn1DxFr8f4JVwjw7FDm+Ou6JMKCyFrqmegtCrirwhTLV/GXHwOYip4zXGwLdtDxSETkEyslX/iqjpc1+0lxTeyMMGUXTyXKG0sTJmvQymbciGvUE+3U03HB/58MWc3a0/Hx7cqYMvif/igtmJOHDY8dJ25w70HW2fshGGkQ8jpFZ01cyLIPArNIn5YxK60rvnErBifhVlYpB2pM3whiwXaFqNr5uiShezZ6WkFKQmGs+BPmQNeFCQA6FrTIYF4a1YwJzg4ZFf3FoHA/t6CbgwtzaI77ehpqTgSOCfg6GlTbCYITX4CmAQKCXYePX6sv/mbv0FbMvazy5UFemwlWE5QrPHIIj2BVb5inaAnePbseQXS3Bi0Q4ljC7HT07fIUy5fLU7ZPdq7ZPFeSGDLDl/6PwTZS63wRXySsj3tXoPQ+C8BUvxx+9Zt5Vfas/vduVFFX0jZ9C9InSnb8YKiggOCKreOBjI2GsE4ckq2WtdpNp9rPpsXL7nGckkbg9he05/sDj599lSfEXjnh+fyFftzgsL0YZ35MwyFvuwxmRkoV86tzaG/1fYa6ykdpSCaoTdhNz88iLFrkbzBX3DDib/OCd7+5m/+Wr/927+jn/z0p7zUOdGaOb9gd7vhZ9tqrXHv7ev27dua49tnT5+pZ+zv8aLo+Naxjo9u6c7tO3qLQLzG8/BQHYFrS9mA8gxDBXEJqjPfPvro43pR9NFHH6leKNGOzKv8GUDmUOb1HsHgAYFgXsysqC9/AvGcMTs/P2N+Mcd42bMeX6jkHu5ob8Z9j7mZAHwvgWT9qcoRbb+l/Kp+XnLtY7frGv2y3OiflebJthJ0zzJ3WpNEhrYH2ZWwI8+Y4M+aKz3tWXPfr+oeyr12cbEq2ZqxCHrGt0pU2cE2Wcx3TA4ZAz8m05+IQ1M+SJps9Hqtub8yh1fxAfM5c7qHkkmjpFSTspnvmffRDx9aurTbtlrrZPraQHa6v/Od7+jDb3zIy5NDxUjGwfgobVUd6fvroJQlVF1w2AFGvAHMIFX0yJEUGVcIpyLP1/8DTUecEUzp16VTR6DxT7/GCPzgt8t85ZM30KGCgUeP5NAuje1THbsyqVovQQ20c9hIrqDhZ/tFuT3IFNqaMh5t1I1MriGXDMMZmjG1DftyaDzs6GG7aPgBGOAcePsG2ppQugRLmiCOXV5lByGnnRwYhVr2AOkyJSW7yRLwjVAd5roLktec0cDQkEO9xU90kL5w5dF4SRYbpuCLiNqL0kmS3K8dX7gCU3IXJP+OnC3tHG5PyZkwNaB0hhtZ8DZ8oBzwGjEWitoWPc+FXXCjkTk9BIrGzIiYiIxCPO4jLEkYCkJIJh+LQxotRKgjgam8oujmpGm2ZY/QSKd06CiL+tcBO3XuWPbA98gVb4eWyAprh16HRn4w5LXoNas+YOA1Hrh39M0o2CGGn1QHX8VvOAz5pfOKKMkJ0duWpapkZByoeCuf7A70sjwWLiNtsk3/Xh9bC4YNIJvT2FJBNxx2dAZI1otHOjYhudu+0OsIat6t+QDc9m99jazXRmfHT2sWGylHAemSjR7RiNLXkB51SFXdE8XtY/r1SOq8GVjF4M35Y7tGHbQ3lSKinUOy7w0fnwJ44V+PzxLbst8MFBAzX5Qa6FheI7XJCWSqsuxroEkWlYkfqF5x2NGTILJuPmq29KOPUMuicE7gtUcwkF3vBABHx0cVBHQEWl1j8Rij6NaJgVpQJRGeRWZ2nybUIrbsZ56Bmh+91syN5bhgFv5uXcdCfKbYTxsCmzHB7jS2hhcyGw6bSxbCM9q6YNEf2mFjj4V+FvuiLRfsLnbozrqmvcWcoOWIRfRSHxOAfPbZJ/ArdeTZZlr0aoz33hy9wyN1rbGYZ0FPHalnRdCRRfJ8sdAnH39SurZpjtEjMOHeWLFAD5boMpmoc09pS8rnK+PPn53o8aMnOnt+qiePn+rifEk9Q58v2LV+/uyZnhOUn52e6ROCpaTX2E3eGr8uE9ASFCEisLrQCXr5mvIF8vlswRjtac4O9N58obwsSSAVHNGfB2+9pQ/ef79+uCkvFNYE73lJUAEYdpb0U2rqCOLmi30dHh3r8Pi4ducaMtyJS621AgJ3dFvXaYE/hiB9LlxGt3uConW1L/2LL6Y+5OVFAr8nj5/U1/gvCADzsiH5esPD1+kzJzJXaATn0OIX1frKK70xk2IbWeQ3Q+hNiJ2Jv0qHvPQrtuPTzK2f/ezn+v73v6+f/exnYhh1dr4CF5oxdhnT1mY6PDzWW289gB7p7PS85tBb9x/oGPnB4kBHB4e6TxCeMZ0xLo3x6BrXzMWJumen+qk+++wzffLJJxV05xsaeZGTMf/kk49L/uTJY+WFS+MzOfMkbU2g/+zJE+bhM60zJxCake+Zf6vlBS8BVsqY2dYeQXfKHfFCK3/6cZsXA7eZM7fA0dG+DsifzToFjfus6yyqYp40zVrkM3VdJ9t68fAlOc0olfh0yb1yzr1zdnZB8J329Fotey1x6oBePF5AaCCtEcRGIDW1rtMMzHl+zEDXuqqvHxTk/GtNbYRpuD2k7XgkNtfKfZkymW155uVbDPHp9CIu8i718FzZ299T7sv8Scy3CbrzQ2p5vlbHqBezwtWVDH89qmUybbHhr0A76fAFTXoS2SN2ZfAyXoFa2urAS0K0gV5yMO0GvXSa/tTNgt/Tp8pDbuQ3YdP5sQ7bsreQLI2wLfsqyPUEX8oXh72VkRzPrcy2Mt5mzG3kUDHuCGXGcJPXNdJNDdq6Tl2Db53aDTD5QYMGdlPXNRlq7AeNvK41hcrULY5QAFenuRaQ2UZtCxJKHbYVPrANCbDrJqmRBhtq0rsgDz2PkDp55K+lk52NjmW/CIScO3JZQk8QpoT4+C/Ylj0AZtQZ0rY3aVHfVdimyBeFfsGHqX8XJL/g+bdZrKWyodlchzOi1wDKr6H1KpWaPOOF5wrPm36ABjqVJ4WcVJSKlITnTQoj4LSGfxBtoPEwtMCFk9TXeE4VhALOoTKYzSSPxCIpw24AU7KRitxK5yEDw4mEPpOvOuCLvt6lPujw4ZvQrWV8XmW3kl2OrN3kl+arr/TzRWrZxv4EWE18aNKvj8EXw1RKH4Z0+hpZ6BZImIfbdHQ3MpbWPYsshQIxh1Hm3I7RlruhfZean3qwQqM4RzuvtHCD4S8vThtoTbWjr8TltpSIalxjAfM6p6NUlzCFpPKBksREI8uQFyUjNNWE2nUlOVCyRULDEdnAfeXXqft0fPCH1LpOCab29hKAHer41q36+98EWR0L6VocqLy48eO0AF1jZ0UAmoArXwVdE1HELmJ0paQ3QBjdlLGbWtexIOlU9vFHNQ2dlI9OFrZUK9sEdudF87XbFQvu2GxuLKabDtjpzo861YKfNjpVGwAAEABJREFUZ05oFjoNPrYb5VfLtWQpfZrPZ4qNrjXtEbinvOFPTp6PgUmr/+InwetPfvIT7bGAbl2rvAUL6uPjW7KtHOnPkoDlAthWx6I+slN25yuApq2nZ2c6B13XsSt/qCz887e2Twh4skOZAOnZ06cEpyc6yVfX8eeaBWzsnjx/rujFxsnzEz1lRzQB7fnFhXKk3baVPlr8g98jADoaf2gtwfeDBw/w0aHIog/nyg70xcU57WjI9wn6DnV0dKw7d+/qFjuvC8pHOeOQMclYMCyKrDEfkh903axk6W/6nzalz9M8iA+ePH6s/M16fujrJD4hmFuPc0S/kCM9Cl5VeXR28XL9+OpifLGU8c0P4/3BH/yBfkrQfcGLkvgwvzFwdHjMnNvXHi8wPvzgQ2VsMidb65RH7/17b+n9Dz7Q+7w0CfJV84zlgjlbX5MgounrOa0MB/dYr2Xs49ME2U+ZR+e84MhYiyO/mp+d708/+ZTd78cE6M/0jDlVL0SePibgforsqS6y071eYm9FKSkBasa4cV/0vLSBKPfNAffa0dFR7XIfE3AfEoTnR9UW84U65nfH/GhdU6OA7aIJeGeRI9POQXb1QZbCV//iBOWgl3wuZW4tuR+W3F+heSbEl6u6P1b0fcm9vKqXAyt8UEB/DR+9zFvL1Y75fE4fAPdo2tN1rdpso9EAVCMabU2+oeFxDC9P1gT+F7qgLdkNz5hTSlVGcOimr/PFQnv7jDHPljxDvvvd7+oDxjR20p+U05scadMb6UfZubwRUiJ4o0KTMrfKVDb924JpTV7G4UX0uHWLydSb06nmV5ecXGlbtinggTL+LXBTxinzuJvPFJoxLYzzpnUd86bdjEZeUHqDbmw27NtWPreSdmtVt23BcELFkTQEgQLbkC1IyNoetmUDRB6BgNPKP415EyWJ1nQaJlCy9bLDjt6ESXNKb2m45IYGqkskoGwIEUJ427InIA8vw+Q03M3QTYdvypjkKHBifBQkEXai4b8KMPGvNRP5hGsVBuF1zblONmh/7ddWNWSAmMiZxIIvmf42rzww8iFRT5PXrbdX+Y0Pz3y1xyaVE2qbPADVVdBP+dV19KjcBLJeedoWJwht9QCyw1ut69Ra0MgHeWiMyBjYyEY05JEVaLuBrJxcaCG8XnKgEc9uNKb0RJMRPkrlfhKcERc2sl1h5bzs8kbKlwzZlj1AsnQFdnxpNfwwwbbsl0Nf0RF/3GyKfjMf+XhEBT5ONezuSXoKJnfF4S2HvCZG+6mjMBWLfOK/Shq7Ab0rUpevpIKrlpIO4g4bn4zwIJCmNNSOFFgSIKkcJmFzBUl/XUg7g9gPzQJgxg7xggDzkEX1nTt3dMRu1nyx0IzFasei2TZOzMlzjwnVs/CFQ8CVdHbFVmMAkEVXbFMipGD6liFfUy4L1yyiKSnFboANVmGVtq0GrPEg7zkB6R4L2WDFDvMFgWfupQQ5CQZu376lxd5cbtKM9s66Jo0GFuzmHxwS8PIM20OnI39NMJH6o5td6inQSN4/+Sf/REH+NjfBzJ3bd3Swf6DWGvZbfR1/gW/yfBPHioU+RGsChXOCnvTD1D2bz7RHm21XwPzpp5/q448/1sOHDwl2npXvuq4pbRE6okz63agniI+eE2wn8H5OsJS2nEITXD3nJcEZdaUPqrIUhnISXMy0WMxrYTibNeVX6++/dV8H7J7a7N7RTqE+n88IuI+QH2gGnx3VfebAnMDbjh7W8X1PoNenDIVsfID/5ouFFryo6ZgfDJbS97Q343KRr5UTYOdlQwLuz+nvY3a9hz6ca01Q1Mdu2Yzn/raQ2T4gfRL9uhmDnjJpCy9vY+ua8oLGjF3G+Pd+//f15z/+ixrn58+f6YRxjG/ygiV4i5chCaoTvM7xYfhf+fa39OE3v6H8qnl2RkOPecmT/J42xGdDeySGofwYm2dnp/ViKnMvP6KW+TibzZGd6TG73Gdn5wSNq1ioMnm58/jxo2rb2TllL07JX5K3qiDWEnNozrw45AXcHuM804x5tM+8yL12fHzIvDkgf7/md+rKPKaY+nFsw2cud13HPOzUWheR0ofAdqUFyVooQXf03aQhq6+2XHBv5XkRmjk2jEqv8Gvu4fS1gnKC4eyMr6CRTXNM2G+MySztIHDKi7EuPC+NZqQjD1K3dg8q4qz2lq3kMWdjO34+Z453reGnmbrWFJuxF/sZr73FXj0nfuVb39I3v/lNZec7/cjX0TV0UP9w/O14wDYutzIPJtiDzB7kXeuUe7c15IEH+TSmrevUugEd9HUw1RXd8Da2dyHJ0oCr8t30TbykRt4GrckjUl+QdOiEpG30bNkDkmcPvP0qKsoFk174qxjyomgPvD1SDRQiRLp8WOIMbMu+GTKqN+UnU684KKuglSFYg5RxLl8B6umBnVDI5kz6KjaZGybr7dKiOcWPdKPwC2BwlXHSgKF+Q16ElX9k7Zw8O0lVl3Yo7Obsedjy8RYVZCPhQ4sE13xoDNygk3TplHeQJTOCIHyQAYYWMczmHJSoEQlXAiCu8JzRC2Bf50y/qi0w19PRSvJH9nryYqVXJelHZBNws0qGoGgMhwndBf0bkvS7eCjtGb1GVnoPIgPkMhY9yyNAeg3St4mGLzAuKGKmh1wFZuvcyvNBmg/t0CpfdqOUGkNfF3T4GtV0fReXVa6W2a1zl79c6vpU9Cdc1qBL+KJcMmZs9fAEeXVFgWyyhtTN1yhOuWsWzOEjy4IpPQpUF+xdOYe2UCL1kJh8XuUZO0TVnin9anqlgkpivGylnmBdNlPXmmBvsFmKyEOjL03jJNrOqZcdKTEATU5RKGSASamO6BgugJQ8fEATI7oCy/YlWVITLmUkUQ6DSUWAkz6lz1uQuzkv5+/4BTs1llDbLCLnBA/7SvB969YtHRKsZiFp0xLOSbd8yhxIsB2eWlkI9yzeh4V7ZFV5lWuwBHGUF4hudkSXBM9ZxMYmjUdnPGlLygdrFvFBFtahHQFf17WqJ+mYnyHbI7g9Yof3FjtwWSg1Fh/R5YNCjct8PtMBO1CRiUZkoT0jMJny9g8ONF/Mq///4//4W/pn/+yfKYHTzz/6CG2zQ/iM4GNBsHGEvaZ9dv3inz2C1BmL9zmBUwLxnnl2enomt04LFt4H2A060vPFQqcnZ0rQfU7APKP+I9p7fHRM2w50G39Hd4atvARIfvyTr7KeslP89MnT+hvh87ML7Jzq6TOCOV5GxNYan9FQGf9aJghohfjBtg7wz312s/N3wqlvj4A5dUz58UvHYjJj01M+dbeu244p47Ckjuwm0kUJnfQxQfd8vlD0Uy5jsuTlS34M7vxiyc7gSgn68l+9pd/Z5U/Qlzbnh+PWGMs4602PfribIXU7hb7aBL1jzvYjMud6+vRyrFEbsakptQVDjeEGWAmunhNk/+CHf6gf/+Vf6tnT58p4UY0SIGeeHDPmCbK/8Y1vaMa8XOGvBT68e/uu3nnwTs2FjMuMeRV7+wd76pjjjXncGMup1syN+PGMufHZZ5/r8ePHim+XBJ7BU3a+89sFq9Vae8y97LYvoLGdFyLRvWCXmzuTuWLM9loTyHKVuWXni46ge6HjW8Pudu6vA+Z97XAzr9O2vT3GvmsyxVNPsGau9KC+XkyGTaaE7fgR6+RFZ526cEzPeMS1pVUXJanM6RXzY7K5Rm+NfgDZ5C/x35LgfKKxnXyq3J7YdWvKi7L40HSwr1qkFjnQ2M6pUNrV09Ygvi6QTv0Jnqs8ZVrX4T9QY9QGHtm9e3f1G7/xG3r/vffKZF4KpP6OPJdkumT2TPxEo3EVQx5VjsyWRDOp0AlJS1NqouIIDxnPy6lBGNm1oKk1rnEwfGlPtBK/6MvVVt/cHtviZPxVNLwleMvSJWTObEEeyrZlvx60cxg+4MECd+XEr5fcSfpavRSjbhqggm4+7KptR8HKP+VaedZwhL4K0dzVSfoNUcWd2ikIpQ32Dq0c0lAVtDkSYpXIEeXJxbMCPvKXYVsm5S6j/I2N6Gx4EuEnXC7xstRUIvRlert5Y+XUqQn4Y8OXTL8UR+4B2Vb+pUWhBXeym4rnKsEnja4qHYfwyGRC9xsweBt+yEOiYKuDnIdu0nleDxRbY7lBRglEW54ySWMpp21a4LAbSgnSKBGEbv6/OvgEM0Me2V/irKJjG9PmAsKiyGGvPW2Ls/Jsa5OQYK380ySH2pHsIGlLCiSRBEkEGg/8g7N6wur0NbTnw3V60OAV2B4N1JOA5Ay7i8hK6RphTx+3oJZKDwuASY4UE0NhsqmT5CvOqT+2x35dLTDI7Ylen5+6U+eUGz7tmtI30Uln0h/S6cNuCXwXBZyT/C3WVIsP8HuPv9GCW7+AzMdgOxcHzR7NyFOixzbGJEuir7rmsJOJVjWPEtA1C6qetg1IIYTYQlT+fzmNjRcRmwE1YXA3nyS2c7WHtgxk4KVQczWsZb8IhFJz5YfaRhREZGXx5imfPI1H3crwvgaINmeKWFZOTUcJIwOTbKT0Dj9xxVHxIYnq4eDF0QNj3o352EpegdKpLv3YY3F+wML61q3j2rHZJ2hrWVQSCJgFai08M28YwwTQqzwX4VNr/L8koM7OzhL5ijYkixmXJtZiucqTl6B9Kpt2iwbYL/Z1RSCRrzAnUExbZrRl1jWC5A7MlaBkPp8pgcoxbb57945mLG7FEVmCg739hbKTm/Ir2tfox10C0fzXTfn72vv37+nunbv6F//8nxN0/3P9H//xP+pP/uRPCJ4XZbdrnXo6EnsJXkLv3b1X/sm3A/J14Vu3btOFpsV8j/pnysuL/BiWba3p75xAO+XW2Fku15Q9rv8OLX9Pn6+lRj/BUdoefzC6calS96yb1d935wfbztlpS1CbgOvs7IxdzQvsrzQt6rvW5Op7RxC3ryNenmQs79y+rTu3b+k29IDde6GVYDA2Ml6mXMO3oakv/RRzOuO4JLBZEcAl+F7SfrpD8aaGXxrzonUz2U09q58V+ROqH1zS7ny1+eGjh/W1+RN27ZeM65rgS8w9jQeq2KDn/WUk+1IeZWreXtF7lSx2JpQ9EjfR3XahRvJym1IXXaW9Umh8+cmnn+o//cEf6I9+9KMKuuOnHp/MZwsdHh7VeL9HIJavHR/wImiPe+v4+Kj+W6m3336Hly+30TssekCQ23Vm/M08bAAfMx6pN77Ly5jnBPmPHj/UX/3lX+nHf/GX9VLHNkH4E/30pz/Xp598Vi8+Zsy9jrFd4fPnz55qeXGuNfdBGn9weKAHD97SLebGHkH+YtFpsde0fzDX4dG+jnihlTmTP0E4hN/jZdPe3px7b8Y875giVk9H14UVdrnbcYg1/NN4pN19nht9r4GuizKU0IwCdtANt8LWChtr0Jd+yvS8cOu1zDxkPq7RWZMfvZqbyNIOUW/LXO6GttlWDiPPuabckr7HF+HX2KCKZImGcFLXKFtHF59Fd0WAT1c8TYoAABAASURBVGbpddjOfdqwHbsz7oE56FqnjGteqvyjf/yP9e6776Z7jMEZc2Qtt20fd/tFxWniBrZk+1qQM8i1zdcNuvZWBxa13fTIy2q7QPFSepMnOA1HHDZitx8RDQp/+1c7/ZEgI5IeIA7bXIfTduk0xmNC1jluKjnZIusSOgScsgQyS3XjUZ/7qNxEp4Llu22C6UWhyYnQS/mTHnRog2ifZVtc9FoH5i1LdLQBu5NNWgNsyw5Q8XXwmB8qkXg5dPVIuRE402TbxswuGukmVfu2cjqLzFJrZDV47hpLKHP6pSBTaMjmOkJXDlwjWSpgXujx6K505elVR7Su4lVlpvw8F0DVCdXUkNBJ5xdPm2igTaNyQm0jaowJVKaFAaROyw4q8aUvPJbLxuDipAaUUB7ITdfKpmTuSHSSpGlw4xnByMYUmsrgh07il9G6UacbdqJjgd28UfQK4jThkk7a6ki4FD9SRXNXgLxkkcsajvRiF4P06rU0aDtPoU3W4OGdK/m7/bmeH4q/mMcNe6l80gOGEm9+nbqekuFDB8QRl/Fi/qA5XS/nT9Kvk8bjV+1HNiBez4dS5uFGC/9t+NdmsITJ7XhMBSMPpvSXo2natg4qVHC9zTfxdVnJUMbUSEuW9IQYTN4OzD1wHRq6k1zo5CyqNz/Sjkt9jhN2zFzNL138UhTdUNaaQ4lmFtVzFt3Huk0Qe8yC/ODgUAnE5osFz9gEWH0tJHsKrVnwZoEaG9xFWrEwPmdhf86ubnZ5VuRHtgxlIbsm2IpugfL92I6UTTs1HjbeASkfW4dHRzrghUCClQSq+/ALAoCutbFEX23LTlyCiYY8tge/DiqNhXFPnV1rukff8t83vfMOu4zY+va3v6333n9f//7f/3v98A//UAmCU+oZwc3nn3+m7Nh+/NHH9ffK2bnNTnR2DfOcSv/zFd8EmEsW9cb+/Xv3NZvPdXp2qrQh/Vjhmyx45gRCCbT2Cb4SQOVrvycEo/HbBTvF4fN1ZHFkUd+6Dk74dlWL+AROwjcR2g6hGfTfTemj7cqeEWwlEMhu+m3GMUigt7e3h77YIT3V9JX1Rpv32AlP3oL8AwL2jLndCHjWWhI0LWn/ivFbw4s6WtepCxJ0EHxH1jOeealSYLx7dFf45BkB3+efP1T+5jh/Y5wxjT/WjEd1gEvPXIR8bWfs97Tn9UBPNrrhr4IZS3v7gD63rtOf/umf6k//7M/0lL6mj8+fn9S9NJ8P9018lRc1XdeUvwFPR+/dv68E4vl77ry8uXvnnrJbmnE6IPiez3O/Mfa8rIkfE3SfnDxn7J4zF06V+XPGznXm2cnJiR7Gx4+fjPJzPWde5YVHXnxknuXXy017e/oWe+pX2ttbUOcdAsV39ODtB8ovcOeF0D5B9uHhgY6PD3lRdMQO+J72FnNlXqUPQaMvXcu8y5yzGvOCk6kAj9y2pgNXMe92/bimJWuykeWFLm3K3MocWzJnwueZkM+eNYVXzKcl8y95S54nS3SW0BXzsicvuhiTqNKuCyyUsulvnlVL9OPDovCpa131pg3jmNKq6Ecn92No5WKzdR39n6ljzoujNVd6wbPxmJco+Vr5b7LTnf95IS9j8mcXrTXaMdqutmxaioVfsvMVTfPY3ImOyV9y8mJrbcuMXTXcGuetlYFqyJtdsqLN6lrboMaTfEVZb3ik3C7esPiN6qNNevBCq2ykE64YMNoTBK86zPV6TGZsb/3zEl7kDZYcVtZwGM72kHjh6uQi9YCQcCOFlShrO6T4YkgPVC8eRjQBVvB5riiMJBuBBrziFtDrH7EUXClR8V/kwZW8MZmc6zBm/0JIsy17AEw1wk6aBxw0Ajtph70EnnuX0jwO+TDgSi+nvNAJm0xKocKVc8PAv84ZYzzMRXNoliZMjG3YLZjRQqANFe2TZQckvvCZhl/FS4xVfalzhCxNMnn7r2SVJVhAHowdKo43qBPt+DwlBjYfeUF8AKaMZL4Rvk5lY9w7/SbJaVt5SLc20czPVjI7+topk7QlWfYAfaEDX722j6I44Wplkxx7UxbtonEKbNoowVpf7bGtl9HG9NU0otxLL2Arr9styZeA5pP7xdo+tQgDl8+Yw7Ab4wyGsQ9vmTkQbGS2Jr7B2+jsQC850r+pDaGDn15S4CVZQ/lBIR9ESbtrBNpzgu8jJVDIjtc+wdicQDLoWqeegKkWrKEseqdAaw2fhW12UoOLCsAvlK8WZyG6vFippwNuZu6ogrrVzsI3QtvD6KJ3fnFBkHGijgWvOKp9UIOcPZprgof4YKIJGBK0dK1FZYMEDHfu3NbbDwguCLzzldvPP/usdgg/+eQT/f/+9/9df/VXf8mu9bxeLCSoefL4sR4/eaL8rXL6c0Iwdc6ucwLic/r2GeXzq+fPnj1L03VB3unJKUHRmSI/PztXkKCopz/Ht26pgqzjYyWA//jjTwiSzqqOp0/z9XGCqtPT2hleE2Q0xsL0IIhf8wNlz549J6AafogtP5SWdmQsbKvh1wkkCQoaLyz2GMsD6IH2GMcOmxmnlKv+sHMujvitXnDwkqMowfecQAujWmecGacV47umH+msu67GJb7oCPJN3eljgpkgAcuKoGhNmYx9vnKeADC+iE/SnxXBT8aO6r/2s09wx3zpwVBnZtP16Hd0w7+scWt882f/7c/0o//yn/Xo8SPm+qpektjW/fvsJjPmsCU74CVPa50SAHf4786dO7pz+04F6PF/vp1whP9zn8XHuK/sLVfDPbRcnjP2zxRfZs4lsF6jFL8/ffpUP/v5z+oXzDNXV+zWZg7na+iZx8k/PX2OvQudn59yXz1j3j1WXr5knO9yTyRgvM/LgLysOWT881X3vf2F5uyEz+edZqDrmrpZU4POOmQEoXmZNIdmLsxmCc5nag0d5oTt691X4sH/fc2tJT66AEvm20qZZ0Ou4NdaMlcyZ/L33vmWxpJd6J65xQPlevtIe8a6Z75m3mauxSeXgM3I19jpGUfUFVRdPHsyj1M+TW30I8jzPX2bbfo7U8bx13/915Wd7oxf/J+XbNFJWZryD+fX5oHMkpuNM2yVaZtbagfa4WuutnHOXqFusq2Meeu6gbYhbVsvHIg49QLQtf2C/IXybygw+rYHu1ABm/QIsmUuNlfAVRrpNJdbN/XrSt+v+MVu8gTyUv5ajDqNespvzdroGR4M8tgb0vYNVJOcto06Kdu1pAOrIZ/gqnsq8yIVuoFtUXCAhMj66o7MyeAGiwm+X1FdSu8ilpIO/UUA/1oea7Yt7zg6YkQhG/SsKLfgUdxfRj1p87QFechukDRW0tnCphxvaeHJ3hZFbzg9Eiv/SgdOIL4OHcCVhpYOeaSkokzE0PQpNIgeUB1DiWLHy9S2NGbTdtrX82G2RfqMBspk1WdVaDHVSDKKjkavECfNZWjGyCQBOMlFlrZugKjOSV6JV1xoA42ipTSLaz4Mk0acD+H1pf6s0dkF+ujSw00Lrqu5H3WGhmzLpNyLiNZkxbIdAZiokKmOZAVS8gYMaV06nKyN5FKipNeVqYydy0066dsWQ4Gkh36NacYYd+6KpoyB7rRf4auytHMLRz6hjFk5dq9JvxliKONB0xijtPtmROcySDEfuFKW67VVJ2sXN+ldW/g64dDhTU6SG6Q7m5yvhnmZP3ZrSNWXMHY65Xf1MoQ2QS6N5hFZWbZlm4X1rIK0BIr5ca4jAsUFQVgCgm4Kslio9tyTtaglSMwCdhdLdqRqgQxdERwUuKfXlAtW0Cx2e9o3tDfXYVSyO5XA8ILgNgObdIKIBCxFCU6Tv1xeaI1NZo5ouWzaziIiAU4Ch705QQO7sbOusYu9x+7dkVLDxx99pATd+eGy2E8QvrfYqz4n/4Jg9ITdwtSRvCUBdYKR9957F/VeCSTv3b2nNW0/Z4e/2kDd+cGz7JJ/9PHHBEdP0SOIQKejDenncwL0BPk/+elP9YwgPkFAvjZ+enqi5+yuP63g+6TKrejXksX/KW1ZEiCkzugm4Hr08BEvA55tMJU7xx+tWUMQ1CkvGyodnxBAHbKLuTefi31U9eul4r+0YUmQZlv7B/uF2XwGJVAnPceHbk3iM6mXq8/pt0k3+pW+zWZz5sx80OmlNWOb9g9B0kpLxv/k9Kzam/Y/5+XEOT5N0LhaUUCveeBLBbvqFOfkyaaXoKfY6wNlzh19LPcy1xG91LUZL456/fznH+kHP/gj/eSnP+eFyxKcl/yDb3xDdwli47/33vugXnzkpUlezLx1/4G+8cE3dHx0jK/WajYvuxY1/zrmak9NPeNfoL9LgswzXuLkpcVjdrTz7YH8WN9D5kHusdj8/LOHijyy6DzlBc1TgvET5tX52amW3Evn2Mhcyzw6Zef8aV4sPXqo5cUZL5xmOmKH+4Ax39tb0J45srlm3O+zMcjsmEet62Q3RsAS7XazOto8Yw7M0OvIb8wXm3wFku1LUA76lf4luF0xv1f0Mf1cp988V6KCGxgHxpUlV3SWo174zMG+lK65JAP7sRXdFfM7ZSdEVjz3V54xubciyz263nmWpXzakBrsptZ1+GNWfsmzcI8XWfmhvN/4jd+s/wkh32KJ3ejHzpp+rGlHmhPZy2GyA8h4Xk5JuHELDcegk+sW0Rtyp2vyBj55VzHkqGzrF3CkPVO1Ex86QUr7Aw3HsJge+Ok6KUM5kUZ/F4hyRhQKbGM5EFR1H+olh8nL3G7uSrdRvpl5cQXO/L8KdFMeE9sTmV6GrWZxVX5XP9KkJwpfOqQ3FJkaKc5tXVGIgHtrIBFom48w5S5BEuINlGNXMPA9Cv2mXD5peGYmjVwTSJeeqB/ZwKO34Qe5SAvfSg2uKXSA4d8APboTsCSQOpUjctJhv1pQ540GyetvzBwyUKlmjfRV6kOhr+/ammkJ4Eq7LNhNbbbhAwhPTJ55GcEtEEc2geTwYKdXu7LIk5EH8YSNDAZ1svl4pNClfPLMRDETRdWWBgk6KXIAIyltNNfk7cJSypJjqNFvrZOhtlXHRCsxXsZ2TB2d2jTRSX6VDv1ACoOJ0dhlUrVSp23Vv1BLkAIc1DtAQqYdWfgg/PXQeKR+PEpjEJBYs3jr+eDq4XE2J7nw9UEGjTw6AxKE04mUyQf3BOZADPZlh09v0hQdbVFPpQe7PRmXoZ0+WTlsX5FdTpMtJihoqBtsTzvpQGVDHPaQhh1ll9O2S25vqWTtHjR705/wydv2g97jlimNImcvegwlD5f0PHh6dARV2Y59y27MwCZDBZCoMPKR9Ug0HSZ3B1uxYXmoDpXA56QFpKd2wdKenowAcsMZPVpNbvQu2xjkXMka5kTPonaLbV191TXYwtRXcKaHot7Lpkq6ETm+8pQMs4WTN2alnSM7EBp6VZb0FsPcn9J0jnPq40QxRfu2OqLGodbhKomxC2yrY4G5WCx0yA7dreNb9bfBh+yAzeYzda1TR74cX2Ofe21FYDVgxY58qIAsAAAQAElEQVQVk6qcYWFKkiXgoOYOH8aoRH9N2SWL4lr05t7lPqXxnL0iz72erz6LIzoJMiLPQvmcQCJpuqVM3Y4AYUHAUAtiAsy0N+3fQzYjr5n2Ut+KFwGiLeLITv70dewEHAuCB+PvBKRrAoGeNh3uH+gb3/hQ7737rmatU3YPE7THF7fZsZzhpyWL9bQn9b+NXn5Ea3//UIeHR/jwkCBmUX16QiD0Nz/5G/3N3/yEXcdz7WGbZlSgnaBojZ0EL2lvgu6nBOr5YbUESrGfficAS4Af+vzkpP6bqIefP2K39TG7mCcyPo4PFou55vMZ5nvGyzo6OtT9e3d15/Yt2rSvCs5bwyk9weKZUtcpQX782c1mmuGzGf7oQP6W2/S9lT738hqznA1ZdBa8tFjMF5SZq5cr8FzjuyU+PD9f6owg+xz6nGDw0cPHSkB4RiCe8Vuhk2EX5ab5OVHtHCUjzfCULytNoqfGDZ/0DaDoztnv8C+yV3MxSZ0aQN87XjhE9rOf/ky/8zvf108Yz7OTs/r2Qtct9M477+revfsEwo9k7pUPPyQIv3OP8Tkt+T/9p7+l/Hdit49v64g5cnR8qGA+76hjzXNrpXUfhO8VHz3nRc0jfJcfTct/D/aTn/xMqT/z41leEvECqOdG6PF75sOnn3ym5GVeLbnHci+tmf/Li6USLHSM3Zr5dsZLn1Pm0YqXNtwi6rhRZl0juJwp82c+nzOus0LXmmxT3lAVnWzN6OeMedNBbZM/QOPR9/HqgPCrtIVAOvO8gl/qz72ZNkY1OmsmRtJrBKF5ZqRcTx8ZdlHDYD31kRoSuTIrUobn0hrdYChD/ci5aj3Vj29ybwUX+DC+6smLjjHV8Ie5p0Sia51mjP18sagXKRnn7HR/+OEHjFvGCd+2RqnhNCSAvPKkC7KjHQheysU2ZAuEnC7Y3skrEWlx7Mov85KlK8CMhsOyPbB/S1c79QWibnEYeh00yqES/BWIMiOETc6QEeQhsKGy6gjP2DboVbhZ9halP14MbeQNaJox3rvoWuMeuh4YVUHbwzaim7HVhNvVreSVcjsyjHIaSU4oZRGImxbCHG08x00ech4bilxG/lJYFNagS3kBG9m2nG3Z3sjMPWN3m7Twjzzpd7DtBQj9lFObyaDr5mpQe6aCmiTquAaOzJZCX4Xq+KSrr/CYbIZeMZs6g2rblbxf4mSzLRu0xmBA3UgPLUYMbxJMiDw583QmtTk3suHBnIf79VgrD/spj6cqZ8pgiQc3CVERkDRUpxcPq7WgUzNtBUbZ5hrA51QdyJKIfESJIxuYsSfpQJBFQNozYLetQ5vX6vnA2YA2D/JBf+KxMlr/5SFD24b20GzGYV0Y5Jfb3/PBvAEfluWH9JuCfQCfD9jiB7cNhr+2q7EcQDgZylwV+iK8I9/lVXK98ZEODv55naKOUho10YlPGthoACv/JBuaOQwlIUsFcdhJwbzZ+YI2Q6ZhrIZ+rGv8ek30al4/jv91+T3GXoavZO5Xv+k71Db+GBH+OqChUR4qmXOEXn7c3BfK0dd6QDAFiuVS+vivaKWJGKDpd4/yAMpOZ/KCao7VsYBeEFAdErDdvn2b4PuODggUOwKyrvFMa005yg7jsM79ByIT/Wrk13MPapdR7R5IlPs15RIMLAmI12kvSlObO9pwsL9fbbHNcxRgL/KOBXDHQr91TVkMp12hCRT22InqWiMA5NnB4r6nXSfs8J2xU96QHx0dVMAz6HVxycZ27NmWbb3FjuV3vvOd0n1GEJyvlidIefzosbJ7/e477+ju3TsEKAvdwkff+9739Gvgzp27WrA4F0f+TjSL+izo17QjLn7GzvZjdhvTrjkBMmrUJy1o9wEvOy7YiUuAlUA1f0+e9ITSlQnyTvWMQDa+i0zIxJHghZtItsVF6W/XOuXv1vNC4N69e7pL+w55kZK6bddLjtiavgpuW7PZnH4NCN91ndwaM0dKP8JYRm+G3kLzxaJ4O5+9vTK2K3yf9qf/p+y6JkDMruwjdmqfEyxeEJBHZ7Knlxy2h9yRDInXv05zaqDCRf1rI33dgCrj05/85Cf6gz/4gf7iz/9C6dcFLxBWBHrvvveuvvnNX2FsntULjZRL/+fzhe7dvadf/c6v6sFbb2mfeynzJD9ulrFYEOBy++K3dY3HCcFwvpERP50wb/NNj9CS8wLn4cOH9bfi8WvqyBjtMQZpW3yarztnbqwJrumoWIowF6yua1os5rwU2ie4nmvSTRvj4gXtzH2xwFbupRn3WNAYe4OGkm3l3ratHLax3Qr2OP7M9YzrLuKfIG2KvOY0ge8F935eLqQtq/DMm9wvBV4UrEirDjzEWSxVU5VUF71wRG0Y63CqtnX0peO5kT7EZ8lf88yJ/bxsiw8uaE+C+/jM9Ldj3nddU9cAz77ZfMa9tKe8TPn13/h15UfUdN2Rdk24Lv+KLM8FZuUV6TZpuxIh1vBP0CAybQ7yvEm8NrNrY5d/bQNfm+IX6MyVtgz9iR3AGbeFqBhzHYGi3WSTHkECNRdsk7RaC5gPzI3WdWrdS9Ca2g5sCyMD9BpHJsYurhZ5WV50qU4Bl6FqEjA2FFlUNojsCmzLtrhwWqbvdpPB1K/cJ1t06ATo0G+bMjuo5wby1jXVfcX92F3BjPus6zrtorWkhzIt5W9AtYO2iToDaq+2azx8iU6pUfgP5EYPtMmZDcfGya1Zw0DEiYFe8+jzbAWhV4GJV0xoqqcpfjlao23RwZ4Da/MPA8WHAjI4LS45tTmGzw2eyWljkWozHCqRDQpDc4f0ZT6yUp2KkPi7e+bDcgu6RPen/uYDffPVtc0Hf/qPEp+0k97Q+8gH7qu61jBmCGFsGEbSHqjgd2FbdqZzYElXoa/hSB2j2arfsq9HtGxLOaG2Ze41mzkNbJNn2UCS9XUcGaPrwchzH3DN0DK2cJV+81a8eQnb9DeQYIE1PIPwTd3zUDJs5A4/jHE9r5AZP+YDqMq46csd+If+715Jxh0QnFMnuaEjyChfTffRVH/SyZMlmqnWNRbpC3ZID3Tr1i0lcNsnEI68pZ9uMv9SpspqOGxTP5UNyeIrPzdgZGSrdEggy0J3Wnjna+UpaVvZRcviP/WV76gzC9/I5nMCPhbS89lcszmAdl3Hh3VT1wAf5gvkcxC5RUDAM8FU2WF7n13xBBhd15D0Mn3pWsp1BJJz5e9d8zXSBDt//ud/rp///OcERb066ki5BA3ZwT44ONT9+/fKR+cEzD/+8Y/113/91+xEP1KCpjN2drOwT/8b407VyJ/pk48/Ruch9magK//Gt2cEqNmlTNCVr62XP3op/klQsCQIOWVnOvkJwpYEVmTTh+FMXWv6mZS5pL0zFjJ7ewsdHR0pP56V4DvjGd+gIvOPQapd+NhcUX5vfAmwh5/m+Dl2WhpPZelL6oBN8Wr/rq9jjmEtf+Xr5PXy4eycfj+vvyt++OhR7dBnxz7tXRGwxmYZe8nF9ktyv+asnaqzw/2DH/xAP/7LH/NyZ1UV266XLwmiE4g/Z4c6QVnumTPGq2MMvvOr31F+2Ty+22M8Dg726/6K78oIThv8daETymeM88InL3sq8N4JxuO3moPjbxDkWwRB9FYErz0vw2iSbAOpWeq4zLpGnXMdHOaePtat42OlLbP5DPlCGe89xj6BdwLuIGNv7g+5Wjlc4I291pqSH9jmudIPYA6ln0EF0OxoD3Sp3CcJcqd0T/AbvcyDJS8wEgQHmTcr5nvyhkqvXKnPNCqAiKRcKmM78mACaWfX0c7WKeNg2kwrq51VIH6nDam/7jfaHjNd69Qa5bjn44fcB8fcQ9/+9nf0ve99V++8/Y661qL6FYAW1Q1Vlx17fTUxAtuyA0GDgVcd5uqSw7zhafS9U9akfxlOV5vo8tiYfqQvEkb8ReGOJDYKwiYQCRveKBWMKNBAmdsGDZ0JdvKBrEn2KmpbGmF7ZEMH6DWOnvkZ7KrGE5EVdjOu4amp6pXMadEMSQO1Qwdc1xe7ySB5Zq5f4pvVxryGnV3Y5DXspgw091Fg0qFVbry/Kj3Ku26437q65zqFVp07Nhq6sXMdGvXa1D3CbeBt2gIEbCtUlw5kl9L/kNj1QNyo1jowk/MvToQKhA106agpioQHGw/hmqhMZARXzuix/CBv0Em2uVh5DufDgQS1aEBvaJO4bkDldpNBy+QgXVahpQPtJ4i6zOXKmT9fGcSWp7zByJQqSjP54IAlLzxdI+3CLt/3kdH3fheU40SE/iAn+TWc6UEwmd7lJ9kVGpVyQi9DK4lKvgIqFhN4TT00UP0IzprurmsBtORDesmiI1hBE4T3+coei9P1JawZU0DeYKenhh67A4TFoI+DihdtSUtUB0NYNJeB3+ZJWz55N0E3HkNbpuy0YReT/Caa+oa82Bm47dW0jvmphshApHdAYSMp7PClMaUtoQLCiCP0KhDXuevPEggz4EX9cvXo6/Dp81Bi9zrYS14wjVH4XUR+PXZthY+PsEm94dbcK2uYoJdVtEcPOSowRmrozpkOIVVBHMkHkfMM6EML+LwoeeiWWbRDRdo7qLqSAXrkU37oAF05etLrDXqtMJGAYA1FnvtlvFcEDeidck8VhgccNWEH50eGMdJS15oWBAkJKLLzfXR8i93NPXUEtvkabfSiaJgAoiyU19S5xlbdd9CMT9KXf0wt2qa46967YNF9wT0cvdY1zQiazROfVlU/wkfezbvKm83mGjBT13VqlLGbcswJJNLm4+Mj7fOyYIGtjnylXekvFhXwjOlmTfsHe7pz9zZB9H1lFzLB9KNHD/WXf/kXOstXUHl+JCCdsRO4T9CS4Pejjz5SAoijo2N2PZ+h+2P91V/9NUHlIyVgz9/TrtZLrVMndaUftpV2JmjKD7edsPM7X8x1fOuYXeyT2kkXR3x4cXYBZ+XfPjukx9SDYBPAVqBFMHaaYP38vNpyBs0vXSdwWfN8a9Rnx4I0J/i7RaD19oO39PaDt3WbsWxdp954gjHiqhX+X7LrN8Nf+eGv7I4fsAvftUbVrrbbTXHhmhukQMca82Gx2GNuLBiLmVKvkK+xu0Y5vkvA9Zz+Zrf2888/19Mnz9gVvlA9r/Fv9HXjgTEUmCmakPZmPAvkVXqi+LzkRVP2RsPXZOAQalGh0b4V/e01Y07lZcsP/vCH+rP/9t90yssEaci/fee28u2IjGleqtxiPN999x3lv62bzxe8yHm7ArU95mKwT9CdcTd+XeLz+Ce+EmO1wq8n2D45OVPqy4uKfCPhOcH4KbJnT5/jt3NJVtIPP3+o/PnDk/pxtzO11rOb3ZTp3owWNsVh9DvGO/fCES+M7t69W/M9v1+QYHvG/Jgz7rvIt0gabWwYGhbLDfsD0vZuxlhj0+TbphZGIWNeWCtzMN96OOXlw+n5KT47VV64pC/n2c2mrytevKTPwRL+/GKlc/IyD1fMnTU6PRATtUaS4HmilAAAEABJREFUeoaaVJ/7F7k/mbNrdNOAnjHvw9OG0kcIy9xeKvdrvmmRAFvJTAb2cI1CIkJdM/qV8cnYxR8L7vs7d+7oO7/6q+A7yguVFXM2Y9ZjY4LgU/4SYnREsvv04wqk3F8p5VyAqz2GU13CTIjgRdiRTTo306hdxaQdefiJDv2KZMJuHWOnBkeiQJrnqfIZM9HwLwA9tHPGvqp8UlcRveCyfGrbVopOHwyfdWb8jc0XoXJlyqcXA4wsUB3hCphLF4zUo8ZASyBEW1DX0AcKXeWN2gb9WKzXZX1S1f7IycpJOr7ZkQyWJzk0ahOiV0A+lOvxeiSpXLINoBoOkqQ9JBQajMkiSVuDHgIYUqS5uokraBLyq7CtBkonFP3o2EisIQ9eHLZVz5Y20eHZMjxzOvKaTF7K78JGH9hGDLQ9KoWcjBJyq0nGx0A5cIt5nkzJiAqUcRQvgXJkUmTwP/yLpxFdBaI6L8uZoYyLwDQ7UYoKZDqTDIb0WHMmIy3oX4I1VifUHJjmwkgHe1/syngMA2NbNoNS1DdYo9Fp8IQ0GhHtqOdjGjcVjGzihd6Wx0GUKdGklHQpWBZtCNIWqJAYXkFr0mbSwEdmo9LUQ2Mm0NUDIdosjFUQafWU65EW0qYtRH41DbrhtT2Slw+ICflQWjPxhv4PhcJHXo7ZFv0KONot2l0IH9xsFrcoGMagp1QvekqBfoPdySceskEPDWriseCsD8V8MBaQ8kG8ziKY9KroUvnwXZFej2XFxFUcuIP4zt62eWC3adG6yOzIrBA71JIuw7ZsSwp07ZH6gmszEfYvyyy7Vqq4Sc02VgJIzqSBbTXgzFnmKSnsNGAgcRXZAC6Mdg+TCER+MPBTGyaqzeFRTxs6+F3jwQgz3FfLJX0ZKDFWW9lafY1lr8zvq+hR3IIaKY6IMiNP7b0y2yxuDyy7IGQSviiYexJEhh8GzhgAyUcm/Cd3EmkV32ABfF/Arociua1lEsg1QeSPELRAngvo6mVHT3+2EHOaFAXWBdPhsgBN3oSpRqMvfDjo4Q1bWXznK9+3bt3W3Xv36mvni719mfaIfBfFfJ3Uhu0VwUQtnFlIx+fJWnMPXrBAXpIXXqIlKQsli4XxagxyaCvzsHUd/qeF3M9r2tXXc1wa3GoZHVPe+NpQkZbJ53Sz9vYXyt/Q3mKX6ujoUPsEPVlEZ1E93PMrzQniDw73dEgwnZ3g/KrzAUFudpsTOM/mM615RiQASLD04Te/QZD9XI+ePKZ+18L/jMC3ta7st64RFJ0pwUZPO/CG4ocgz5r0YY8dxTl2ExznF9Pz1d81PX2CzexYGn5vvhBEK4KQDttvv/W24n+7YXtJAHGhM4LsBPjPCL5P8re6CW7ytWToBbvvGYMO/a41da0xjl3tbmbX+7133tE74OjwUKKiaTzivjWTn1OH+C1fp79PgLZH4FGBlwm0aI9MK+lgfhttzXhzqnX4gL5Fdxgb84ztB2AwdtPmR48f19ekHz16vPl77+Fr0RikNTef5KeBAW1Ou3toEP4qIp9ws82rOTE+oWESyOoISh8+eqIf/uEf1X8bdk6wl34niExfE5C1rqv+HPFy4/33PyA4uwWO9f577yv/bVjumT3um/tvvaVFvkmwN9eM+ZeXUZlfF7wsvuDeUB1Wgs98Nf9nP/uZ8mcO4T/PV8w//UyPaUsCyDMC9OyK508fzs5O8PWFmteM97ooI0Af1szhYAXfk9e0zzjdOjquly9Hh0cE6jPRTTXmyXw2J73QgjHP/M/9EnT4oKOPHUFpaHTd4Z+4S9sj93v8zoNSsblcXejk7LmePntS33h4zDx//PQp8/dCTAvubBVdkVjyvKhnBPM+cyL3TT6nyVLsiqPRxrQh6by4+uyzz5Ufm3vC7n/m14qHSZA5iXqda2TZQT/j3jjjfq38zJ2+smmmZRufWbP5XAfcFwc8Lzr6nOfGA15U/aN/9I/Y6f6ecv+mWGz22A2/C+0eZPQ85CeoeNGXLYSOZNn4UsNBUxTIQ/rFazImNLnKTukXtS9LLHuLbZ5hA4hCq2FJjLDsCYjqeYzOLk1nTF5oyLWgzI68v5wcc1x1DYkeXmCSWZeOMrBW5voA9KnflyDGdgSaeEyBMWRzDZC7IK5bNEsTolYbQvQ5lFFEsb8R0ZmgHOYS0LYqS3KaDFhJaov0K5gk4UHm/VRmyprSsTGhqqi6Bi07iQmRWXYgqF44yEKWfCDDx2OAuWZ3ciCoIrOiPyA8wGm5V3fR8YJ2N22jV2iK3J5sRU6Vci7VFaFXKAkX0kMu/A0n7sI1fT1jym+DpdJO2YaNSsj8a7ABJKcZoQmk41fIDSeKWFBB47Eru8pjO1oRhwLbsgc0QautqXVA1g4vBfr9DjD5lZ2MDU2icUrDLI66QOkI7YujK/HaF5pKoQzKFrE1ybeGUpOrXouGXIK9ldloFRTtXEQSRM4EI9Gat+VJ21u5bV09aM3WpfST2ZRGokZO2h8uFMCSPcpJb/u1I8sHBgvsNZ9oqFCEPGrIYiL6GEf2ZufQ7Bfb/mZWop0Ohg6IxSDSalsaPKJkpRaumPFCf9CJ/oShb2vlwzL9XtP/gV/zwT/q44PRwBuT3f7blu1rbURsu/LtgV6r+JUKjbUBtjUsojPnAm/a0pLXpntMIkOutBSei9Ae4JGD6ms7Mq7Xg+FVkLk6jDEcqoPs5Q2K/ss1bsqlz2N/jUrYoDWrwUx+dbOC5tDBn+Gn/IGSl/wJ+iLHOG/pdPoE2TGSPJIIOctXSKA4CXHOqcyUH9mAQce2WtfVTuYhwWvtgt69q+wmd13mDmjpX5PQze3Tc1+tWECvEmSDLJwjW1PJisAiQeESuuYZJA7bXFX34Ipd79VqVW3so4/OCluxW0pcep5ZsbNGPtBVZZd/aWujPV1r6uDnLKL3CaSzK33ILl+CilTXqHJvb6EDdh5DF+hdEExdEMymTNea0r4g/WoUSqC6pm9Pnz2toCT1PCZ4zI9dRa9jUdG1VoF22jUnuO5aqxcKFwTCCcYTSIi696k37bJdwXsCCLpWumcEB7EX2Nb9e/c1w9ZDgq7H7GrGTnTzw1TZwTsj2H5GIJOviafsOXUtCeLiv9Y17WUnmv4tFnO1ZiVoyY7dfXa+7z94gO159bW1JlFf6k17xXF0dFQB/z5BSPKNzDZqljh7/NEzTpktDdtz6glmXaccedmQPq8yD2osV0o7s+P9yaefKP1JOv2oYCiGUvAKqEp2rlcyvs7k2JaOvqSNP/rRj/TDH/6hEuC1rtM545SA9Fd+5VcUnY8+/kh7BLT5Ib5DXuScEeAtSH/r299W7puDmodH2iPoXswXmhHUuTU1+pV5FZ+fsKt9cnJaP7iXr6xnNzuBZfz1OQFmdtNTf2w/e/Zcnz/8HB8+Lp9mzgU9fg5WzIHcI3X/1f3GfcJYpd7M+3wbJPMgc7GjLU2WbYVPv67FnJcF9D1zqHVd6WvnoPhlGYLMj/PzC6W9eemSFy55WXCG/1bVrr7m34r7OXNlQgLw5A/zIoNB+6grz06IMqeeMu8/+ujn9ecdeUERP508f17PD9VTIZrhelKxMaRR4Ey6r/ba5t5oA8IDu2nOS4Z333tPv/mbv6H3339feQmZVliSzRXYLt6G6gsejEv8dF1pzG7tk7Cpp6BRrs2BGN7gTU5fsmP7TQp/rbq2aduXrWKwgamyNdHBqotMstDcj2bsXw7LnsCdc6P+oCMNlCLaQFYdk6ASL156RAFkc2auRFZg7mwydpmNecu2uOQskChqGzogz/ctrIFPHv3Lc6oNvGTytnDJhzw7uvDIcp/ag17HsyLPla5xj8G3Dhq+0PH8HNMbOTaw1bATm601GYS+APQqb6SmTHPKD3VfyjN2JNnW6x4W/9C3/bpF/rvTaxqd0JrlOPElzsh8rAkKE6rNwUN4XDCsWcRt8zKNoxQaTHzoFrYrYVv2FiUcL4Za1nCGWvYAGMENQCZgG11r+qdLB22hD3xS8AkCn48QyCBKX0A+bBGkL2voLiLbRfIoXh92a8oNwEaEZTv8CNKpt8rD9/htjc8CqqGVgx5M1MCQ7skMIn8VoncZYwnag7UXbKb9E7LAKFAkujQRbjiTHvTWWtPunnbTLOzhxihif42gxweF8AXyyRusfD3XcbgV+vXU8KJVm9llVZ22oRNa8eRwWsMDMzIehhs90hr0IQpIiWy96TGM9ev4mBFkHBiSYcyu8FhAPui8aRu+tH46fgW2FYcMxLAjJHzqMS1oYEnmX64D9KWO+CFgrjOf14UxjQP7zP+g7oHIBwxV4tjcD4VInEth6kvXmuYEC/sEjNnRC/YIxvJhalt2IMFkWGpcsmDOwnlYQK+RD3VGlqDx/ybvT58kWbIrT+wcNXePiIxc3/5e7VVAAw2gezjs/jLCr8O/l18oQoqQImw2R2RE2D2DxlaFAmqveku9l2/JPTMWM/7OVTN3j8jIfJlVBTQgtLRjd9GrqlevqpnbNfPwDJ3wR041Q1z1zrgZPycBPyNxKJvZL9vKuKLLzXkS0NDIYsuHexK+gZvl8EMb1PicWK9Xyhu+3ETTgfJfK4UekBQFtnlL/VRPSXjyoX79xnWZejisbEk6v//97+uYN5m/+uWvUJlYrCs5yo3/lyTE9+59xVvCdX0bIHbDMPBG7wSbU8W/IElQ6MTcHPOW8Z133lbesieRekgynyQ3X+dnusqfjPXO7Tv0e6xf//rX+uyzz/SExCxvAnGiEvyHjx5V4vXFl1/qs0/n/8aMhwfpJ/UznjXJUpLu0MgZ2opEK3+v+sadO7rBm88NDyFSbjtNl89JBE9JmJI8l3Lv0Ga7qCYc7pDaMGhYraEripgvkqm0k4cBma+0Fd8ekzRmPEkqM/6nJGEZ18R6SFtUvrjv9Xex4BWlrY99DV5dy6gtG8jwfX/69Jl+9KMf6R/+4cd6/PhRxeYZunPGlmQsD0bu3r1b5/hbPMjIHI6M4ykPRDKnd27fZl3c5AHGjVo3G+ZjWFl0Ux3kPEmMspbzzYXPv/hcn/z2EyXpjnxy8kzpL4lq2h2IcWjidu+re7UmJs7t6CfGmfie86AjdEQ/AfHOp1k62Kx1zAO0fBX+xo0bxef3DjL3qW/xD8fa0DQ05nJYsFKSzqE15naosTbsxFZXDw5EFslAsi1jq3kbWfN5UJH4PSYxrjEx58+IUb8WjBXX2I3EbsQ+a+ECZWx0U3anrPGsmSBxi13GGz7xXHybu++E+jnv00bsp8i9RK1ZbRjqAWO/JjTeeh/p29/5jn7wgx/UnwwwKGUNa74eic2XEBtUv9sex15Q0+lIddiziLxgUUde+FejaTv4euuJ8AVfb/mHtVjGlAAteL6HTGfmtONiecq6Jm0tUEXUNrRD8NHayC9BbAL7VeywtOYtzIyQPe3MPk/iPKhxpRS+E+aC84RJ2VuRKbkae91JJXCY/Rd0H/auzBMsRqkAABAASURBVDk3kG1jYuVcsTuPgr3z9kK5RnDtaFxDWuv8MAwahpVyvzAUPyifQcEiF20D7S9Y6jYN1ElbxpfwhbntNlAeHpp71yDXngs0vskStGErNhsZ+uI95cGLLf7/paTZJnYdfdA5ETt31TFrNBjrYs5CRWDPWt0z3+n3L6qLgW3RaYdeZ7OsJnH0Ho1W6AqTpYVfaPqDz8gWXy/S+DsyhgBe3esRo6BOUPjLFLO+p4wTFkIb1IfZ2dIWcuI1xSZxQ65y+KLIWLGnbm8SoZgaDYcMISjlCw67thaDtBeMdYNdY1n63Jks3Ow7PROotJWrD7WVegEGVTiljYwlNyAXfMcameqpijkcO5Xooxjo6+0Zs00A5mq2Zb8+5uq/N6Fr2kj/kNrDL2j4tmDo/LxOpdg0KTJr1G4yUDVo9PtAfIWdUPcY92hTI/En2hRk/nagCJudHLs/LOi1fFn6SI/7sM1QXwKMvUU4hL09mqCrdty+bJs+GioD9pLhZ2pbRl37NkZILM3ymzVd52mVoSdm2RkYwyujmU3sZlWZ9bKyrR7SS8fEXE9zcUwXuFlDa5U4HJFw56Y9SELbFj+pp2zIIel8Kh/P62a5zsnqtBt2WbKtfBi6xYf4yfnPubqMMdTuZSPt5Qa7EpXTs2o3raXUph238jNJwmro/Jokc7NZ6fBwowMSzBWJT2MsSYTPTs/q69xNZqVb+Yp9IwDXSYyTHOdr2X/yJ/+mEqdf/uIXSpKQcT0hAU7SMI7nwuNKgp/whvODb36jvo6KUkku+1dfz1V+Yxuam/ckzEnMNps1fh1qvZrfJOJX6uYNYRL++PlLkv1Pf/spSd9jnfFQIglMxh/kTXfeHiahNfELRmL3LIkhyVe+zp4+cxPSiM/BZlMPCNarVjQxuXb9Gv33r9TnhsbEYuTBx9Mnz5S3r+PZKHsg8VqrDYNaGyQ3mYiJ9SJo+AkNl1q1YVBrK8UmujOUp/nqMO3wLIVYWGfwDx8+0t27XyhvQNPP6elJvf1PfPWH2pjLrJ9pbq/4RbelKTSHDqtptVppszlgfY31y+V/+7d/p08/vYvvk4a2UnzPQ5ObN28pDw/M2N+486ayZpIMJpF9J/+tGEn34dFRzXHaHCo2sZaYJjDRx7keEYuveICTZDqInHkNnj49ob/H4JFWrJP49ezZibIGzwnoMDRlbs+IX3DO3DG0mtM1az/lA/1mPR0fH+sGD5COr12rh1FZD8FmvVGb194SI7E1xhXYgpMURmzQimk6ApMmjdARijNqQ/cJSyl1sT/P2iVhznq0W439lHP4FH/PeYhBdRl9fA16G9jRZveJ1uv8P9MJ7eRH5/JDhAdcj/IAKX+DnWvTerVSq7FY6euUh0exO6P/tJNvACQ5Fx2mv9gO1MmcJQ4bzpE8fPsuSfe/+eM/Vv4WfjtWzRvjmbktsS37IlCw73TMOvZprSP+FIcvFOBSpHCvB7qtfpZa9n6fi3ahU/VTfdPvQpfS5+lin5L4F1my+mZb9h608BLqK7CU71OxdVmyEqfFL3pDnnen//ChlOB/tx1RBtHDbtdM57tNt1/aTUlg+jNMmg5gv3a3LfYtvrbCJQM79WekLHIo41n8y0i2/KJn/S86JpFRZmSp+GqwXedGrhdqqm1Ctx3IFbxtpdw2dQMqwi86u8lXYlAj2W5tkN0kYMMjt7ZCnDGgw85BzttLcNkPSjsD9YumPrzdlM82z7yRC2py+KKDXOVQZByRKQvdQXubZexyDBW80AS2pZl/MW0UBS+3TVO2ZXdQacvbXWfvqP47bq0198XGquQ0ytp7qTvbRTpbLfJFmkIarJbDPw+jKhAI2JfvMVQOM/YnuerP+m0ri9ypl7pxaWsTJoqMOnxHaZaTcqF1co6aoPngCTLe0AX54Akf/cQdwGXbxc0L7dMlXXCm40MKkHe7O1skhwVd/eJj2noeoqPpKjBHix6Wnbocy36m4YPFbsr4aOuijnrRxbGMBT6EwcUs2h1Nu6X53Q6JZfCi2ikLXlT+h9FnPpaWwlv2y9Ao30dskbkIeQH1peh3iKyXbISZuPbYh1/iHX7Bvu4lTdHOy0pfXpa+Xm7xslJLGfsW+h022tCCXn2RQrtmd+xrExnHiR4hyjHaGdHDTqGs117KEbkCNdOryuei2azXKTsK2JVhcuFVG6xhGHTIW+9bt27qDm9j81XV3LCa67LmLfY2o1ggrtk0lOvNSBIGO1vOJH7jc/ZZI5v6CLmZz7UJdt6nupmOMFHBttoC9Tpis+Fpt0Fs43fjDdah7ty5rfy4WG6wk3jnpjztb0hoDtZr2iK0XDePrx3pnbffVm68jw4O9dN//Im++uILnZPMjiA0SJySUIjtrTff0hFJVv5uO4nBSKJ9dnaq9FFv4rjxT5282X3EG+7PP7+rfN06Cfjjx4+VN5xJvlL3iBhPXLd+9atf6ZNPPtYIn8Rps96o5qLGNNCr6mHAeRIXdA95k5wkI/PUhoEE96wwEfTmRrK90tHhQT2A2GyGonm4cPPWjeKXpGUkBvHZ1FmTgOar+td5Q3qNBxJrfBjaILemfmPVmAnho0icmZXJlA0aiGkQf5kKYjcpfo5ZAxJ+n9fb+iTeeUjxlDegidWIr/NixOr329NvWsj49xHd87CE790/y276zW8+1A952/3ZZ3fx90xGJ5t1dEc/+MEf6/DgqFy9deu2bt28rcRGdPr+B+/rz//8z/Tee+/V+ZJzZGA+GguS4evsfFL+hjtvsTP/+U2BL1lf+cG+vMXua+dMX37xle7Sd74dkL/xTsL/mIc+welp/p7bygOm/B1p1uUZuol1l3m8xho6vnao46MDku1rulPn7G1dP77OOlgrvgz4E9sg/hnZtrJNrIHErAaI0+GjG9EHJTNYZhwTjswbQ0dDGGkg8zjiC6yG1jTUQ4CBGK3rocbAjbZkjbSddcESl5CbB2xXWq1WEVUbbae96hP+jHMpv2/wjIddefiX69AR595qvZadNkeNNHiOXR505TxMwj1SN+1Z/HOjj4Hz4ZC1f8BcAs6NW7dvK3/P/X3edGfdN9qrfvWyzVWY40VEqqLtIS4s2CovMD2WF1RXCku0l8Iu4+6iuJIufV9Fn6+QNqMN7X4lFn2GJfvi+Eqqg0ThC6ALW2/CF8wvGKTrKJwDuJAdd5/iT/zqGOf1iC2rseuwi4gc22KLl9Ks66hX2OLMAmO/APZ32lN/rtgDgXtpHx0TFG6LyPvA5Hfeqy/PEXi+FS6DqpDE7oKLs4C+bBpyoUmc4/vI50MQ3YS92IqG34eo2zvDosm+Gi36NqiBsqG/om6yrSovPvKCgTJ4Aa4rphxH1WEZvTheHQjKaVe1mWNHVF8L2nRg6UW2VaDdFrud9Hty9Jt183u2sq2e6CkOL6eRXmPLCXjRfHFtoRdLu2S66+iynpPFZluNhRAY6lqMFsbsVuSUNYdnGGXTVDr4vmhc9hz0Wlvc54TkjKVaIgOQJz54BELH7YflyAdSykeKRnX9pHwgTdjEdqq6aRR/aLH2iMX0Xmb2AmFoyHt1kF5tT+OAXfS9fxKUammkBA7ssZnqgECdzo9olqee0SBn/GjjdcaV9kODNGs5pCyKqQNt7tNFLN2/nkPmw7bYgVlrF2GzDq9A48LWWJP2Yt/tWlvktNkRnd1523rVjSnD9F9pYPE8I7X4x5jtTjVTu8v2QkXRwu8oWmWzuy787wWCmohCsswLaa90MKGQ0u/bXMljmDNoOU9y/qBS5js3xLnJzS8537x1i4T2mgaSCgZJ270XhhRRppKdIwwdLe2F5nqTG+MgSfDShz3bUyU6qimqoLdeBdVnfAlaG7qSo23sO2Bk1q3dSFDW9bfpRyQkw8Ca5qzPrUeBm7m8/T3kxjt95rp4+/Yt5SvYn376W52enXCNHLVar7TZbHRxs94k6c7fwN+9+5k+v/t5xWEgcTgjIX5KcpDk6umTpypKgnmOPolT/kb83pdfkXR/qa+++rL+fji+ZcxJrvL2M7FK4nZwcKCM1XSeOORzJgmTbD17+lSPHz7U/Xv39PjJYwmj1vL35SPJLm/labBh19pA4rPSIW8JgxskYXnA8I33P6i/JT9IH0NTo276TRwG5rZsb1zXdZBxrjZrDSRSq/Wg+BF/plxr8xki1dwkTqkXmvbG6RxfRqVN3FE+cxKPr3jTGzx69IhklDinDQzSJk39AfalpdDg+SajLVg6I1nMNxV+9etf66/++q+VpDv+T6yX+Ltar/Wd731P+Rp4EuY33nxDN2/erHVxC5pfxX/3nXf0xhtvKutns94Q87Uyd7KVBxqZ+8xZHtLcv39fGXt+wfwe85e/U85b9Hv379V6qB8jK5sHuncva+QecXpK/JhX9c8741v8OyfRdDPze6B6u83Dkpyjb+LjW2+/pVv1gGWtNjQN2LVhUGOucUvD0PBxKAwpA2KbMhcg83XO3FQCG8p8R5e4xYvCYocf57yNP4eiUhsaye2hkiAfH1/TeoMPrJ/J4tw6U+KRuJzn7TfxT5+JlY0Be/rgpGLME2praK3oerOp60/WWWsD6+u84pt+84ArbebaMmm3NeoO9L3iXM55FTlrMjRvt//iz/9cf0TSvVmvaetUIw8Glto2zgCO1b/tmS4WKpmDXm2LZ4Drj5jDV6sTK+qUPXRbF/45XWx/F+y1tbR5gV7V5n6di+VGtPb+bePmXrIn2xZ74XVjknOge8HxqrhcGMNigwvsdvp9EVT+YHIFtRrnyovRqNOwWbDfhyhD1qtteLwdwavV6Fa2i7E7jZD1nvOyaFt8m6mhAeNyUWRsbMt2nX/DMOjKuthFn88Fu9tXfoPeRhYI3UKyZx39pe5VsGcbaIsd1FC7yQUrentH7blOi014aOoUmmR2bBRIEF+A2OKL3fUU6p8F8W/u05o35P2+bSNeDQrYLQ4XYBuV9aJtf33t860EruRFU/uKNvrJxzF2e4h5UBf1MK8A/MTR5w1to38eKBVMlIeKAMqSkEM6tZZ/FHTeW04v2zLufABlDFtwKm75fBjWB9c52rGDGIz5oAS54RspX+ROz+sDa6y6Ex80Iwjlg526uC7VQS/cejGDeKHF1xQwsAlvIXUMn3EutWp8KcEgZQV8K5+5oZvAiP8TY5xCA/gR/QSfcU7YB0u7E/rg9S7ui0f/vHSafb9I4wMBCbkSmY8FMVj4hUZ3EX0e93Wuqb+s77Jnw9AFs+p3JszsPNbMy8Xxpixrs2Ni/vq8jkzpyJrtmLb1951I3asRq6vrpOQFIADsFwqt/IvKHF4GirHN8SJS56Lmv5t0YVlNqnOL869xPRsGa82N61HepJGI5SvnR0fXtBoGPvja1mWb8bAvisS4eOZnDDg/z7kWneUGHRqdKi69Up/bSdWMGxTIXFKt/Q99O/YTa2BS1gwHYSbbyodma4PcmtJebvBPTk6V60SSlXy1PFT1bFBYAAAQAElEQVQ0kSTp4GCjYdV0m7eDa27Mv+CtdHT5Cmuzdc4b7Epstds+4O3mu+++W3+Hfffzz3Xj5g0SroNKLtLuSb4WS2KcN3SFx4/V6O+IN3Rpe8o6JkFJshAfCXP5vebGP8lBkpG8yTylnby5S3v5Fesg9mvifs5b+Hw9OV7l67tJ5JJ4RD6vZGZMs2IItD0wf2vlTX6+cnybhyfvvfue3gd3bt3WAW+4h9Y08XDg8eNH9bBgxD+jW29WjG2jQ+b+gIcUK3xsxMsZkCylA0kttpQdkOAHa5JPi/hlrmkrfmfcSYySeH7GA4uHPDg4ZW4y1loLrBEFtPdPusdnwAoiRpNWzPuXPAz4b3/9V/r1h7/Rs1MeBpQf1gEPJv7oj/9Y+W/CHj16rPzo2vG1Y9nWmnrf/e739Gd/9mfKt0EyRhqst8tpsyVGLNHMS+YwSXzGnr8PD42cOkm0f/GLX+jDDz9k+KOSVA5DHqKcVYKehD/r0LkbIrmI30pHJOHjeKaBfg4ON8pDpGvXjnSTczRzfOP6sQ5IVOMHJuWzCWzmIedA0JqYO2tYDWpDkyVlLuJX1kCQdRqMJKQMp3qOYfwYOadzPgf5u/7Mb2xtK7E7OjzSakXSTUdZT6lfyXzOAWI8FVTfnEi/2/uoOIIv2VNnGFaM6wYPi+7wBv+Ycy0PwybFv7Os91pj54o/Ex5O+Jq6aaYNA9eqlfLQarViPROTa5yL7/Cw5E/+9E/r1/5znYhfbRiE62IiUv0CXFKOzyOaKn6lQ0YEmEs6ekkNbKp0oSVwQE6HC9C8sJ3F5ipKnFKv5qD4aogD7Ze8oxVT5moXF8qYw+jTRgdVtzsdsmtB9DOf+AZRddBWMTN9QVzKz/hQvlWF+ZB6L8JskjbT/yy+ElnqpF4hfSw1S4FwNbUt9oJk9S0UpKArXu+Yse9h35tq6DlFaeuQLjvSPypI3Oo6aUe95bVsVShR8gqY7RzaQSXtbzaFpVyoZPsC0JSsCxs2s4w5nAv2QkUdsUWGZA+b8qIowsuyO9AIYQvbymZ3Ksj0B8JVbSn9BOlUdLSP6PexX/YczxlI9cXXNIcY8kIsy2Wps0/b5VoxXgxyaxGUDsNQCDuXAxbo7kTFqZIpeu6kjS6Im0H4DtuyLwKFLgMLVFbb2jZZbJE7kW3QIu2ATvLuWlaytluNJ36jCV8fTLnYJbnkQ3eCrw8abEY+aEY+BM+5eQqd4Cf0oWOVERPG3nVTfUBFn/LSxXYGZvR4xW7hrdim8jn1EF5rTx26oYveBjPT28LHlHWB0bIXj2VRxjpl3KEZW+yLsgKg9ZS7dFSEKnZbpC+ezyNHr1xQ53bjSwZQfcPs0/BBfFwQOXV2lEppK+QPhLR9sSnGVIqMA0/iQMm7g83kzKJt2TtEjXhBZ/dyycpmW3YQaR/RGUUAubTbpp5mWMvWx9D97u7G9x0YhWKTsiD1Ftr5bltrlILYdn5k7U6FtBGkLBizDrZI3/tIqx2x7Ry157YX+TK1zdiATFE/f60mO7A8U8kScMlNUpd3FA6VzUF9C2tb9g4I7LOshWJvgJxjltvEoUaH/wQyAylkbBdBjTLcpygu1aM56mPDTilHVW+4ptbMjXmrG/t8FbNu6nmzdsjN64obdpWlajO8i+vNLb7Ex5E+c55WYsiN8sR5atq2qUGnsU1V22qtaTCAhm/o4mPm+IykMzf3iYHprwHbUrOM/TCknoWabkeh0tHRhkRgrdW6oZ/EAqqk2pjdJum+QbJCNWw23KQPvCk/YryHWq/Xyk16EuBzksjvffc7yt+CfvLxx/row4/06MFDbDY65K36RIcj15jcwCdBS0KZdj/4xjf05ltv0Xb+hvhc+Wr4OWPIeHCwEt2JdXvt2jXdJilOgpCE9NnTZ2pmLCQDSdye8eb8KxLE4Ixk4+CAMVXSvMJuqOZid4afieWYeE+qpAaiNQnQzeMbOlofaEW7qwQGfwlBjTmxeMLb80ePHvJ29zFvJU+oy3WTllfUPSAJzXw3DNklDpNMqST4RnKUPvJ17A2JdxvwCR/Ometz/C0Kn4Qzb3rvfXVPeYP8lHElvvFXbHY8gmG3TdMWB3ZvofRK24lfMCFnzLq02dSR0XbEX0UHyh8eACXp/qu/+Rv94le/0rOzEz3kQcn9h490Qhzf++CDqvvzn/9CK5K2zOMbb7xBLFd666239a1vfVPvv/eebly/rqG1cuuMMWY+R9b3GW2cMdeZ83yj4e7dz5Vf407i/eD+A+UbEE+ePOmxxna9WdPPwBvuk3r7PaIbcL01i9Z7H4z1hDafnTxTOhwwWK8Hrdcr5WvYx6yja9eO6gFAyiypwGHivgEi22qsgQkfJ9YeTZZsWxZb6Izcb2VuRtbKiO1I3IPEe6Ji6Dn3Haf4FL/O8HmiUtp3Yw3QDt3QKDu8GYtbU6jglzYmjEYQSrMYs0/iVB0RJ63Wa+WhRKPuSIwzf+k79XPOYa2UGSY6SNWlcsXmgIdCG5LuDefM97//A/2P/+P/sf68JH1mjlLPzlGpwoHOJ5CG9hBVoIpU7APG431YtiVZdgDnHeC0bL2tdJe+8LwUnUdbZjSxa0c0VNp+oAanQI6J00WIOXsRUiMQa0L0WbHcUqGidJYRKibxqnqNvpiLh3jm+OeuN7zN0RIk012U1rUDbFqfbSDa3qOhL7/wcQKpEzoxrlBBhS/BBC2Ijc5sV18QKLwCyq7cGVnuC/dxpd3rK5f+U9Mc4qNQhi8KH1qgvPaMJUzojJxz+6h2sEk7Fv9opwHbaCV7n3ZebLbFSi1Y/V/kzvWy4mPHudbbxALZpuRrIalsqFP1oSX3uhSmeItidPVme1sQ1jbmDV0r6pxzQsdoBByUjWUDWdnsUBDaZkpdARfQlaFkd9626l9RvfJmLG3LvgQ9L2M6797Rpd5sL2gwQV+ElOslm037l2B3nWn3MvKM98rmplkbmgVYWE7SKLf8xDkZxYK54iUy+3BJ+wLRnP4z8Fk7oBRbEZcaid2XgEipgfZgPb+V1/OJN3GR2YIPwC1fesaZD63wlNUJOtNpWx8b+JSVjvJ8YE3QkulsKXvek2jwkD0cEeiEOM/MqxH6YEKyYx9/QqAhtJX+g2hwFbviNGZcKCboWJSGoBhoYtwc2LlJzFgWYBt7ccF2bGl/gk4pD6VPRVf0xQdMtaBb0XcxofgXUvIf4tAbKz/ptFO8nHm4S75c3WfW89UlL9ZeVafrtpP+gsopDy4W4/JWsfAXaWKX8Xbax3oVz81EzeVS1uXcMHWMGpnT5zGhn+Z4TfAjPGsEr5a+YF9xt2zAhV0KtTTzQlZt5vgiULS1C78PV4lRBZCS6xAF/QohrJYtYZv5sAtm1QUyUXeHrKAXgJvlKiHW1UA6BOk+N7S58c3XRm+SqN4Cx8fH3Nxv1PggSzzHnIcxpk6Xx4p5rjEj8zNRnjfeuWGuRIykhwmprqach/PisI3HUU+4syCyenvcdC/tpZ8Yp4bNEV/i60CStCERSSJzSFJ8fHxN169f0/HxkY5JSo7Q5W1g+BUPD7744vN6uzjhU/5+9oC3u7FZ007Kk8h8//vf1Qfvv6+f/exn9bbbtjKWkbElNkmEHj56pDP8y03+dR5OJFmNj7mxT1KchLpRbyAhSbtJ5hKLJNUpJwyaaO+cJCZ10nbGE6SvJHB5O5c2G20MJLtPSNC//PKe7t17QMJ2pvjw1f378KckzolsYkds3LQaBh2s1zok+cjbyAGdCWDaS38PHz7Qw4f3FX/St5iTlE2sicxdxhZ9+I7M8aSR8glb2yq/Km4rZSt7krG8+U0fQb6Gn1/zztesH5PonvDmO3YjbaSd1LPjmfAOWBe3LAs0kIQsbiJd3lMJsMdo6i1hi7/EOOJDHjL88O9/pJ8wp4+fPsXMQIxn0re+8x39gLfdT0lwHz95qtt37ii/eP3mm2/qbZLufN3ctpJgJq4b4prkN91ljDWOSfWW/CGJ/L1795WxnvMQ4uTkhPk5Ub5Ncc5cp9411uRInB49eqj6ITFsRtbjVDhjrZ3qBF9OT5+xxk4lPM36Tb2Dg402m7UOQK1bfHFzhoh/ExD8BARvrVg7rXHzKvHWeARnmoiJbbWhlY0pDz8Mgxo8U8N6Gun7rLCc16FZCyP1C6yF0Ogzn7ipxKJ4Sb1d2ky7e0j7+fZGUOsMxRnxSHyCrPv8KN/9Bw+Ur+nngU3atRhD+sa++kI+J8ZnnIdHPIS4efMGD9KOic1GSdwzh3/Km+5rXBMyT2l3ok5V37YzpSm0L9rT6+Wy6EyMgQMJwkGSpUomQyWVXsuW3kWMOrq269BIc52i4ZMclnexWaB5W2QoA8ooXgjmaQpoKzbVF3xv6KKG1ijmSJtxFK6bPXfEQfateuGhObMy7oDGZpO0FMwidjXOWezuUE6/U8C9XO9/1mEQT5GqxkK3zaSzIKWlzGGxinIf0S/Y1/+ufPq6VPcKlfAv6uCSNaPbaWr8icGMXYmUukHn9PUbxuzbera3vLaclc12aXKw4V+KJnu+fsROlkL30HJdwsYL9KLNMkUBZN6NrkNwHQ2y6GDVN4fUoTO4oFSxUdK3ZjqpVmaVzQfVhhlFxcammFc4PGdLP7blGjfUHWlq4rBAS2dFLe3TGOnF29cUV8W0GCa3eQv2u9jnW4TF6EWNRx/khOwndEnpA4QPYF9pj3uWTddzgOzIO2iW82EU1AdJG1T6Rr0EuBAezPb2XhuyVNDXb3Gfky2GdfJxA5uLzTLe4rkgjbmIYtflqkSVPRoWzbJHTHsjdUpXlNozLd0/4aG6of34Abm4V+FcUjzFUPYwDH3kohTgL2OfMvZQtNNMMSyJA/a0xZ71kfFOaSiI0b9YlMN4FzoxBrwPi+aq3bbsDqlTu9PLst31jXWaNRy41nzWa0fXxY7aXmDZO+j32JbwL7Q3lQEGkUL3x73jUydz+HKwPjCcsjagRK9imJZ3SB87aZ+zd+O0O9/j1XlUs/llWcToIvTfa3vx8K70KGEiyoRqLDAyxmJl3ENr9eYoSWgS79zQHpHEJnmUrN3W+YnGcjMfffiRBCLJ4xk300H4IGVB7HKu2r1+3bjzJm3K9S5tLcAw9gEsPVtmHS/X4YGkb+CGfkXykWTogLdc17gBP+ZBQZAb7qOjAx2ThLtJSYaePHlEsvmU9TEyxrWOeDuWRH0Ymkb8fuedt3X79h39+Mf/oN/+9rdab9Zl+4hE+wlviePHQJ9pP4lZkrIkH1988YXu3r2rr776So8ePtQzkrvc7GfcGV9o3ow/I3lOspvkPW8Og+jzi+Zpe81Yqh5rWYx4KjS11VrPTs/02Rdf6fMv7+vJyblORqObdMoUnmM3gklSrntJSJIk5r8Wu8Pb9Xfefkd3bt+uN7ZJ2DKGJIWnpydMxUT76aPp9PxUjxnnY+L0+Olj3og/VRKfU5LD/D386empTkmeM57MS9pZiuenJgAAEABJREFU8VDABDhxiL5AQhT6hLaSdH/x+Rck+g+Vt+B56526omfc/SfbE4fEI/gpCfePf/xjJfbpP/P5mDfQByTBmce8mY+/ediUr3w/ZA6NZ/lTg5s8WJlYm0k6M87M0cHBIaViPM9qXFlbqfPVva909/O7pTshtg8fPKw1kbWRRLLmmwQ8f+N/H9unTx+xvs4q2T47e6Yzku1z3saP45mMA+kr596t27d0/cZ1HRwcgI0OeGCUBzqxaRwG1u+KNTKwNltjLsFqPbB+V6zzlaKbWFNZW2fMcZJDqsnNarbyLwPiSsr6GUm8z1kLHTmHT3Mu43fW8pTzk7lLfFOWNhHV2gBamlHu5WhUQeIfKvpZ1kjqPCH+iVnWRPrPWNPGRFKcWMfmnD4bY0ndc64R0RXiD+dDG5quH1/nweC6+h4Z44aHTUm4//Tf/imJ+BGxPSfGuGKx5Cb48kjmn/DJthZqG3YfKbKkQK+xpY99vEpV7K9MttFrwUhD4SGvsu+bMm8MnlpRvhhEiN76kYBh/+LdxMWuo2zojF4Dmbkza8yGL0jW12/l6nNmL/a5+5nypRJ8Oko8A0a0lFyk2FVZ6K4EV/U8jO4qqPQcoRyt2mZS/O91SDAuNZC2Gw62xHem4YP++divAXlYGN3VsFrrsGkRxG6Yz+Pwl2HsC9jaZrwNhM5okRf0tht1AtuSdrAt9oKyIdiGCyCvuWfc8U1tHvuV1PSX8lBjiq/qvOjb+NrbQU/9l/GyJOossA3r0u3XU7Vp9bYXSvtu3dboQAP+mj6380HdzO1z9mljH9ptWeGXgQfdIAXyfBplwYG60EProgHtMjYYI1IRJkdIL+OiQQE72qt3fFMg+lI/aH+Leh9VhoIuVObwxdCIUQQQLRvqYheKt8jxi482HOt+RkuLyBTu9lJNfAACPoTyYTJyUziBony4TGBMGTcE44yJdtgJ0/RCjNShlHJV+6lTwq73C1zau6B4iZC2FrzEbFdU4xTdT1tfqn4uhHTc+SVeoWBbBk8Mygbbro6OtjLG6KIEdFN9cNj1/a+U262nPoDIQZek8FeBkr0yVitGdqjY/AKg/h32Cn3iPs9Pmsg8LTR8bDompiVI6UXYxmdfVF4hpR1WEe2k8Oq2UvJ1oDv6i9XL+kxZELsg/ILI+4h+X36ez9p8Xks9CipOFceM6RLmNV42BGCaYz0VT+XnG93T7Movc7aJgZUL/Hq9qhvXJN83btzUYf0d50qWCgl4+qvY42euTbkxP5uTrlxrCrlh5q1UEpvImrfUjf1I+YjfI2MYodGXX+Fn2xAiEFJwwwsQOrRWX09dkYgfkEgfHh3paMaGxPmMRCNf+X1CMpkxDYM1DA2YxGTQAQl75CSm3/72tytR+vzzzxjeqEY84vMpSdR6vdZtEqB8zTf8ivjkvxpL20mok0zla8VPHj/hjeVJvQF99OgxifgjRTcyvgQu7SXpPSOpWBB5Yk7z5j3jF7YTUGIwEWFwznX+5NmpHtLm40dPaj6uX78huX98Jj6YCWuSDRI3uAMStXxl+gff/76+993v6pvf/Kbef/8DvfXWWyRka8WXkc+VlhiuBuqd6wnJcpLPJNwnJNrdx3PlDeUJSXcS12UumQWlbuKHqyRsY7VxTuJ4TnKUOo94aJFvGiQBD3/y7KT6nRjPRKUC66f7jtO/4+4E12b4vSW76YTk7B9+8pP6BfO8PaW7Gke6yI+S/eAHf8R4n+inP/upjH1+TO9gTqqHYVBil4cXQ2JzNuL3ea2JFWVnrPPEKeP6/PPPdf/B/Vo79766p6yDrItPP/tUH3/8sT779DNFzhr5jAc0d1lfsT/hzXbD5ZF4nRGvxGxkPjbrgTV8qJsk2/mzhFu8zT3moVKtPdZ5o5LBsGoa8K0eQkGzJtes083BhmR0wxrva4Pw1rzk2wiJf/odOSfFw2vRv1uLiSbW4Dn9n3FO5oFQ1v12DaDPeknsRKUsz3PsgonabWhqwyDhl9iSIo4EvLd3rlPWTto6p98Bu/gZmvkfx3NlrZwTAzGHh8xBf4h2nTgcqeHfOfXO5nMmCflms1ZiIvpOWfq6c/uOfvCD7+u999/XKWs355/FxiGrwrYc/2yp78oGGxE2HGS7R7ZivlXJO/alXHoMXmp0ReHr1ZkYf2J4JSi73EHZo5+YwPCJ34txufYleQkFlP25yBhNIGj2LXT19vUjj8WLcLnNPTtfLtuXY7cvw8c+CfsW6Pb2i+uhF+x0VVnaKbRs6SnrdOK8EAgNLvCL8ddSK//EcYEdTUcL3+BDL6DJbso5tcCcX21rQ2t+AUSB2EIC2FLBs3cWhqZS8hyiX5BCG+MwW1yWtwUvZ1ItbS0oT6SIHIuGtz3zffw2MmPvyoapLyBxuQDPNrpoJ9qhoqZQkHleUGXoFrq1oYlFl7rhbUNeAlkCtmV3wKDyDmJD5MjemfiC8Nw+X/WVB7Ga+EAWi1JsqRDkwpCLRMcsYTPl4lE0VgGVtjvWc9lUdFvwezGWqQ+yM3jNstVkG+AfrtAlw4gP45ZSAo+srkeAQ4sxGmXrviJlbMRiDCgvGp4PxxFMVU5b4Qt0GortBGg1zQH0HLf7VkwfIAXYGxqkLiJSdsoRum7Hp2TBUtblND7bMbKU1RiXNuIfY4geK6pwTBW4ZceUmpGWMgzYo6x6GTdGC8/dkKa9dlOzkDoXmZJ+v0MajV/7INKocUkXsbPBgm4x4tj5Yl7zkNkJVGvMDh88L4vNNnZBX5eotjtFlEV0Dn9w9LlJsz0GxSU4mcQIRROPlEfR+cSmzKLa2pRAbGN7EbFPaa/Ty6JL//0cmS6MM/ogdQL74vhtz/YpXRBdsMgqG9u6uHnWCxr+MnZ6ONzs/safjlIxTqhmTDCXdwYbda8TbrGFZ495L0OPjHlvs/jeJyXCO9kWB9UWHiakNSs384ck2zdv3lT+u67QQxLb6E255q3a55zODXi/Ac41aeK07DQ33v38RMY4vqVPWJKBUecwuKZxMn5O0Klo7C6A/iLjMdWthqPNTdmK52Y+ZbmZWG82ytvsvC1ckZA0Cmhdebt9PT9GRWIyDK2+6vvw4QO9QUL9Z7whO+FN9Scff1RtD7Q/kghcI4nP/yd8/8E9EplBq/VKJ7wBzltO2+ianiFnvSUxyLI9JG6rYc0b1hMlSY7u9u3b9HNb4lp176uvdErSJa5l5yRdp9Q/J0kcSW5aU/V/fnaqk6dP9PD+fT3g7ehmMMnUoJF656dPdUbZOW9IBxrPn9iM2Gs619HBWgdgkxiAY/xPAvfeu+/o7Tff1Ftv3tE3P/hAb965o/Sft+2WKhFfEUOmA6kxrhX9zQkcMbSslI3jxBAmeICl7bJtCTIGGcM5cQudGN8ZCdD9Bw+U5DRvlh/zpjN9npG4Ttjblmg7R/0em1tTYz20ttKKt790rY8++lh/+zd/p3xF/8kT5oKHIun36PCaPnjvA50+e6Z8W+GAt6R5qJJfgs9/S/cN4vONb3yzJ97Xrytf2V4TgySueYiSpG6zWeuMRPDe/XvVRt7e5g13kvF8o+ExD0iSlCfhbqw123owxyG/kP+EBxIZ8xpfCSZzMWloTevVSoesz+OjA12/dqRbN67rGm/mj+GP5jfdCXWQNbxaDwoG/BtYm+vNPGf0qcwVPmYOzol3/D1PAstaC81cii3zMGEbXeyy9jLGU5LlAnN4TjvnrN1zTlZMs+o0MabJuE4bwiHjP0qGEyXrZRT3dPDQpQ+q93Hi53q9VuYs7Z7wcCvnUXxIvFK2IhbUZnWwPol3dInPAdehQ9Z15GFYaRh4SMJ6zn/19oM/+iPszbWFhyT4lESn4VfDV9uyrWw2FNgunR2qPT5yoCt00QNZKkgMeosaK2t7oRRg8Cr70t4eJWBLO78LFfUD3IEgwCztbH3ec8227JdAKZNsqEDoCxG7GVtbZC0b15CtP0QJvnxaikNf2Pbcd5vpJbtU/eeGHV/Sax9XuC0YW+K+jI+ZYD56afjOff3RTh9gNm2Rm9UCeAjnFLL79dCtyfALGgYOsLVpBzRgw0uyVNBVG4W2Ze9B8EDorqry9TordS0rW5qxLfsSGrLArNc+VUtV4C1sY3IRckPX0dqggqFeqQFrJWsATfYLoK5v1HP4GbIl7eClvrrOizzT1A9KTxv7dV+d14Ut6yjX462Srm3LtsQuNlYm664fCakWvbLlYjlykZ9mjFzppz30xZtu+smaBf080tKrw7bsDhh2i4Nqgw2lWJr5MC7B0gUqtvgWwNYensFyN8ARp8c++PlkjO9lxiHlkWu8c3nGW7qSRz5PAfGoOJWOWi+kabT3D6e4Go9xQBXX8kl9q4KwaQ83Uw1Dmo5yD1VwQd76N/u1+B8fl7LwwTKebf90sNgsZYtMEar4M3Y697orT9mkkXGMrJfQXZ2JOhlHaMdc/Xcivd1edccnFs9jV57+OzjO/sBh0MeQ9lI/9PVQ63GuEj7o4jKRlr2DZO22fX6n/f25xDmtdNrHGD7YH3eX0RCTSWPWDVjseyI3on85Jua9t8GRME4V115noiztUhKHrgThUSC9LB4pCzRv+/ysKhJ9gFAkh32gv2rHb06zrZsMoWLCgX26CAynbnBRz1inQuxpijZnM4T4cFXH0QfaG71lW601rbmRv8abtiSN+Upuku8DkgKJm2oanwBO4JHog345/5bzPrTOxXlOR2xHyoPUw1Vujked8yZxoj3R50QztWNbPDRy+KoTAeChjH/x0e6+2Fba4KhsKTvkjW9Dvxoab4gPNHCD3qiHivFZeTOeH8369ne+rVNu/D///K5oTRMJ8ISD17i5PyLpSSL11Zdf8nb0EUntgZIQnJAsj4wnCe6Kdif4JA35OjFVde3asW7dvKUbvJXerDca2tC/xv3ooc5JTNM+WYlCU/fJ48d6QmJom8T+qUbe1I8k5evBOuTN5uFq0snje/rwlz/RP/zwr/Vf/tf/rL/9b/9Fj+59runsRKb/ieT75NlTNQKQcduNfpsOSHJukEC+8cYdHj5cr78TPj6+RmK9Zt44V3hzGf+OGO917PKW9zp+55sOwfHxsZLsrNdrJX7TPC+W1Yah1smaMVYZb1HPSe6CiZWRec/XiT/nrXC+cv2I8Uc+IwYMXtmcw++FSSN9Cn8G/HnGW/WPP/lEf/PXf8vb5rvEm9gxX/fv3Vdz07e+9S1lPSfhO0WfhzS3mavQzFnedCdeK5K6YE1yvMn4mJuM6xkPaJJUn9DPOQltvsJ+SnKaNTGx3rMukkimr6xB41fGHJyQ7Cd+NEXs8Zu1dk5SOxKP6NYkm/HjOufdDeJ+fHSt3uxeQ45+zTnZmtUG19yGty26IJycKewwGvErvk6sC7FlTQytKXMk7ONDgfLYxf8z/Mi8nFH3DD7jyTh62TkPGoIz4kkmTRvD0DQQ7/326IruJ02JA+tqBOc5x/GrpX/qpb+MWRl5BgwAABAASURBVKwjxIrDhB+Rp6p3rpSfZj0zP1RV4rJZr5W1uGE9J8atDTrmQdq3v/Md/bt//+/rv3/LXDTiM7SGW8QlfUjwLQe5/qm28A0HbJcsqG3IDpIlYFu2dWHbip2Jn0FsQgMGF/HrkTvmQGnrMi5VT8Mz+hz2eFfsiONU6LqRi1FiFToltsRjQjeFcn6mmUutv1C0LTdLBmKDsCvQfOwUDbtit4XmjQL2EqrzOhCmTvuxSl94SPWg2ldxZbvjtKfV62/E5vUrLTX2vZh1tDeCKfMSOqPW+8zXfMBHN9e6QGzLvoTZwtBW673V9S18wzZ0aI1zdIdFFxrY3rYrmXlQAQ7m4h7dPmK+IPqL1q8m0b3sV6xdZhyw56gg4xSyFAlwDnFUqRRO8+aSrCZ7h8SgcR1Z4IX3IO/ZFU8sGzBow6A27GGpBx1Ac5MLvR0p/e+hUR6gVzlr4v41kOtf2lLVaarNHIFdB85q5Od2yhZdTjLQLiy6LD6qctlgDdYRh6Doy46yWsSLTAOw2JbZli59XEVt43dHAhnYXbatTKYNTWBAghibwI4eQGmEHb4tdVWb3eUSXnLAdZy+woABMWJGWhazQfhoEcNClr3EHIJSbpmSLh4snO4Q3cc0/YGRCzMaYkg/XJwpnvfIZVgyprNN19e8oJyoj6bb1HE5LHU7jU3VYYRlgZp9YaGLFLasF0sUe/ueWQxiWTS+gPA42sletddlq6kcXrfiJfveRJxeEAO8Rqx4QBP/l4PS2S510sI+bDO9+xByEF1oEH4H/Z5b/Hge+42WwyhCl/EiMjOJSVASTNoZ+YC6CG7EuLGuG7aZpvw8N3Ug/FTrddf2RFtj1iP68EQtXVyBJQ6Xi57XE1pi6a2h7ZLt0K36D8YkWr2xHXelnGLA3ocZZh/EOfXs+GnYAMJeHHrYeSwq2q95g5JQHXHzn+T7Dm+V8ovnSTwxUjpLNzDqMpqK+8hpx1wQ/5H4j+gyB7k+jMztdh5zg0/CkZtz2zRB2outskFTJ+xzsOoaXddjrs+2S7b6ttCBD8ZDkskkLeF7aT+m7i3e5r///vtxWh/+5kMlMTo8PCJJPyQ53ShvMX/zm9/oK95QP+FN7ZdffqUbN25UTDKOU94IZmzrzUZtaPWQ6IwxJWHJGA95M3dMgpsYpY0HDx6SvJyp8XkR3TwtSt34F33sD3hggFPdUY5rnerkq0/0yc9/qF/8+L/p5z/+S/3NX/4v+s//r/+r/h//t/+LfvLDv9PZIxJuYjvxNtPELt+S7G1YA76lzesk1ZVQktzFtw39xN+89c9/Y2Zb14+v6+atWzw0uKlb0DxsuUESHvthGMQkZVc2M441yVDaDlYkhZYrDuc1r+eqOeeczTcEvvziC+Wt91MeDpyR2C3zm1iwWrq7afh3gpX2zukrSf7f/PXf6KOPP1YehDx+/EhJkrNubzDnb/DmP8lkvsnwF3/xF3r3nXcqEX/vvff0ve9+r76Kf8Db5Yxv4E3yhodNme8kdfkb/ry5ztxnLFkjme/PPvtMH330UX21PP3HNm1siHEe3KRO1lDGPTAfK2I5cW6c8cCHsNd6y1enb928wRq7ruu86c58XWP9HLEm8/AksR7aILfccFkyUB93/Dtn7SVZPeMhQB4qiM22Gvapm4Q1WDNPQj+xTs6I1yk+nDFfiV38K7COzpmj4Ix2z+Bjd8KaP+dhgeg68Ux7aX/kXD+vazEzSbsjY0t7iX/+PCHfFkgbBfqMf+lf+GFbGVPL2CylLHanJN35CjoqDazZ9XqjkbbXrLkjzq2sye9+97v69//u39UcNsY5cQ7EDy2bU9t00yFLva9GXAxCZ7jJM9JWY30HNpXUYVv2C6Cu1z/TRqRrzSeOHTwQIT7hR+I/gbFi3T8/R2KT+GDSLz058V7m61xm93HZLo1t2ZeRIufwTwLbuz6ZFzuy0AXhHQbZBQ7snecIr5dvBGXaAlN4gss1iSCxo/md9lQt0F7RvVYib0XKq79ZYahtZa3aRtrtkWyrr9Gs2WhUY2xt0ND6eh5ap+0StY1tx8WyrrOhAlC9DJKsq7aL2sQ1VqFXIuuStXpV2X5M0sYCmz4KUkjGYWe81hIzG/4lSJ19DFyThzao6y7WbbRT+tgE2A2hV6ANtAFS3oam0KANXd8alPZs09egoWGDbhigX4OGbTC0QW1oHQ0K3GjPnW/IuYezl3FIsi5s2181z0JcLia5MmQiuNISe7QszJKhvayfExdauiTE9JIKcend+GGpHGuqycLZLWUAFv9CA2FTT1Og0RequhTeYqsD9DX2ukPqI2dEL6iYdjucvgriuIP2tsWmGc4UQFXWurTNcUUbD9J/YrYAdVRFwkQf2jGrQ1KZwplcmK/MWYEP5gnUxT+2nGgYsvNhwVuS3CwizF7idBpL22g8Q8Rf0QfoVFBtpYJjRHXkQHNo6QsGl+GjLGAVfTVWiu2hQrWVLlXb01/FpskFu/Kl39D029usmGA8EpPOp8bz5b0s+g5qYwh/he8U7O2e+dCrMBdDLo8Z1Uv2Po7Fj5cYUhRbyIXdelF/GevITd0+zucbwn1d+OhDg/PcXHDTlxuuKetqjs20F98LLiBc7YNTMgOiRQ4fRA69Cvtl8FcN/UJ72Gzl8L3NzGznluOVDS2FTEPKA1SMd2L8vY3oQF1fKNvurl41H8VmoJLDdZhrXuPiPgyt3ozmbejt27eUBPyQZKLHz7Kt/S19LxjxJ+t75IM1yA115ijzdca89pvyM+WtWm60R86FtDal3ozYjjWm3ksuATW99Otmxb8kR+GVyugFYpc2k7wkWY4uoEjZLCttf/nlF7p793OtN2slecxX0e/ceUO5sU/yFORGP0nGl7z1HhnLmsRlwtfc1J6SiIQf2kq2udSMlVwnie/jOyehf6J8vThJzIYkfWiDGrbxIw8dTkkwkhjmV8BPSZquXTvSmoRvxdyNT0ka79/V57/5qT76yQ/18LPf6Ax5c/ZYz778VH/3v/2v+s//z/+7fv3zn2iIb63JaThBIoZK7FgGDX36vsaDiIwzSFzyUML4c8541qs1bxBJ+kjQo89Di8x7kseMP20MzWrYN9obhgGeD/qhKTHJ22FTnvk7m5O1JF2Jc5Ak9fPPv1AeQDzlrXHWQGyFr+Wqnt8ylqCX7DgxSoZVSRrDjqgzrgP37t/X3/3d3+nnv/i5Eu8zEsaHD4khcb11+7aSbH/+2V198tvf6gwfk3R/44NvKOO9wbjfrP9GbE3rUm5c2jxPWQePnzxW2k9i/dndz/QVD2Q++vgj5f/nzp8P5Af5Pv/8bv09d8Y34dgzHjI8evhAT6l7RoI7jmcaaLM1M2w++5iffIX8Jg907uBfzq/r14517eiajo4OwZE2B2utWHONOBcaMQflpGgmIIBJiM85r87pF5XspiSsK+a1DZmrQeED2zonXolR7CfqhJ4TkzNidpZ26pp6rjHXZPzM2g8yZ4Fk9ibTT+QJGzGXYptYT7HNORK/sg7ytj+Je8qoKdsytuY4tEbVSQxDOSfO6XtrR/kp51na26w3dZ7mGwt/8Rd/rvyQ2hFrOu0Ku9TL9UK1pWULtehKcLItSwXBX4QkCqMOXVCyLm3YXdRYNtBFCHkHXdo8ywudxQRhwRzPuQSSVb8H7Cbunzom4jcp489cJO6Z08QzsUz8RuZlog4NzS2n74swPu8jtl0W54QpFeg0nGpzHV962LqNLTw7c841syqh29LwHZYVpCg0EL2LWBeVJeBCuOchrqNiSxVDL+5dM1G/AjL10gl5Qde86Jj6O4TbWU6wLwPFS6epGEQV3T6PXL6jazBu7vOAjKiCVDSnUUPR5rJWvGd7aOsYQucyTPfKmxqNOBC2V8Dogha6tAG10QYSJeobw3c4aAhDYc6L63Rei1pq5INbvQhS5qFb0Bi7lH4K5YWiQ5RtIDb0xUfuY2ptUBsGZWwxCi0MDf0C7Bk7Rpi0LbpMmbGjPPUa9DnYWnR27Dt0xebS7Qemjzuay4hpdEol2g0NG70iSLLRZC8aRmyhQAu6KmLjasE+FRLpOk+YkE5V5034ACP2bpsLyGVo3nb6WTGT+BS2sfASPJnugQQF+9TojS4g3DJyA5HDB7K1bGHtyAnRVEUR7eiM7MUUOr0EFO3vmJoFGcSP7oN7XOTy0GLjwFIpORSRUivdB1iw01iCDLfsiRVBXcQtjT7Ymfe4bw1mprc4lzFvsxoyl3CxH/lgHymbQvkgn/iQHqdzVho28BNl8aEo9tUn9yV8pohihRpTEYcJhEq5aAfqW5XDQg0JIBIyn0ZQfKShHgsax8CmfsoxtFHQJqzs8OF6ob3I0T2PqcxoHyZjWDAylokBdBoXFpu0UZVg9nWI2dNdBnwJE/6rkLoB4ygZim3czH+VpBp0GnoVuMZrd7rUmOaxXJRpmW4pUgfCYnCBTpSnLBDtiy3tQ67Y01dXxz51R6aMmz7WyDivl4k4Fmq82EAjj6U/pz/qVLwpi3O9QfTd51nc8+WiPwyfsugW6IKs19qM9dUw1xAB15ma9df9zVh2SBxmv4vNIXZCWTvjmojRDrGglMKRMs4t4oOgXCgcVzRv9C0titCLMOW25aKDcvN+cLBRktgkBnkjekRisFol2VRtE/EOIuT0xAN6xzfW4UhZ/pa7wPycB9Exr3WTnxt9kEQgbcSeAWjkWnGGTahp2CZW0Ik2IRJKD1ZbNQ3r+DloBV1vVlqTqMTvgQ/aI94a5u3thqTXjKmBoTU9e/aM5OtM0R/wMCE38LF7hzegeZsWHwZsV9huSF6SODy4f08rkmLbVfeMRCUJdm74W1tptd4o4xf1wqxWKyWJX69XJBTnNabohtaUJOfp4yf1Zr3eVJLsnJw8o9uRxOtA11aTDs4e6d7Hv9L9Tz7U6tkjrZ4+1PF0pqPzUx2Ppzo8f6Zf/+zv9Zck4B9/+Gvla9DmfLAmBYImfue0jQPaHGx0+407uvPmG8r/V/3ee++TjL6hJN2bg0PduH6zsNkcaGKebKviRRyHoakNKw3hE/PIFuXYNGtAF9vMYW76z+jzDD+LMr95052v7H/++ec15qdPE//T6kfLxrpYWNH3AqO068iQGFkFuRFPVgP61XrD2+1T/fXf/I3+9od/V/8V1f2HD5W3zHlb/B5vs7/7ne8R1+P6u/s3br2hd99+R4eH13Tnzpt6/933Kw55qLTK+MxY6e6UhP0LHhackaSuWSNmzE9ZN1/wECYxzcOS/Jr5p59+pi95iCPqrFgfeTP+299+ovv3vmR8Z1oN1ob4HB2sRROMQegG5Y12HoDk2xfXSfzzACBrMT4fMlcH65XWoNYMFVfrQZWErwaJcTP6EKXBkXPlHD9H5j+zr4xhIGln7bqtFDnhPSepPT8bWX+AOc58nbGOz5mjiXNuhFbCTFuxrfWTcurFVmwT9c4oT70J2fQlNaX9lE20M+G+TcBdAAAQAElEQVSHLTUObpZjh0GVUT6mPdqJnmWqfCsi51gaGaiTMR8Qg6E1rRhv+KzffEsl31T4gAcmtpUxb/saWu8PPbuC5galFwSOndfz27YsTBwqdDvb1Ou8Sp9Rd5kiylIepK/LiH6HXitHc9gHIs0SooSgA9X+PlE4zVfW8oPP/NCJWBcoU3jWQmTFHpQNDYXdIecRJXOfNSx1f1wxm8ehRs2uh5FtIBBqSYFevs197PrGnHM4skIjQlVtpb0Z1VdD2ySOil/4Y6DISx1btlEFM0lsAtF5KEUYyfxTbWbw7CMCJio9utC0OyM+TtNEKKcZurD1bi3bUvbCpBLTL/NBL7MstqnQ79M0662Wc4Rh9npC3+00b6VfyqGxpwrXkwasfE6hrnpLWfpYwNkpZrwi12isbJqrLqICzRtDUEPxMthW/SNO6bdFwmXThmeegGXoaKbchqBVx9RppqZslC3eQWkvOkwQqM4ETKCEHOi3E4cUwjW4RutWI5bBAO0YGp9bM1prynV8i8hbDHILsNnqwkcXEEU3YYTr4enZe6COWmSpKHyNY7axLXYKDXa7jRzsVFuOEuq4wEGypNjSdqdSUQlCYcpE3KAJJWztlMh7/+qNdznHUBLgoAJPsMNfRLXx2gd8oI5B9tBAij4IY6MDthEtKdB2i9ThKjElhRxKg2LZS9dHVaqSi9s77JXvaXdsKu3g9JEqoHgrmn4IP/udhVVggSy0G+nKzZ4X/JWlTGD09BkSMC2QKGagYEfXbXfzhUzBCMpyn4YHIxeliQ/fZb61z1MpbfWytAWql0sHxl6BWOhcvIihswqzSDQcsij/QJThvLSlGgtrPEbhY7/Q6HbAvypEA1tVQhEv7lcqL5r8waSX9ZWyBekwH1Chr4u0kTqhYIlBVNsgdH2PG/1EzxrqK4My5FSrKvOB5a1gFl+D/L6LJPX3sXRtGbb7VBzSPBb8R6jy0KBKGFTG3M8FNLMc3QuRyoXERdVmetPlra7OS0loR/yzrVxDVty859eGkyS89eabeoPk7TCJCOXsCnRpK7+4wc6NcW7eR87tMX7PdrapB5BtqPssLmOkkBJV//HB+aBBkzZG2g0QtSK5Xa/XlVSuN9DDjQ4OD9APKYaulIQmQhKaJDlJsIMNyXi1Tf8pT1tJgA4Pj5Tx5lelV4z9lDdu+bpsxrRer5SvhOft8YZ+h3xQUz9tpf81unx1+z5J+kOSv/xoVG7+z/E5XztOwp833GckdYlN2k0Skjfd8SH/1dSTx490tFlp7VE/+4cf66c//rEa67wRw7uffKL7JK9H9HPj6EjnJ4/1o7/7K/3wb/9WTx8/TvhoZpI5imPGFwwklIeHh/W16rdJOt8g+c5DlOhSPuHfGUlXkHEyJLU2VPxWJD5BQ2mbewoLon6QZHYUbWjU4fMEP5PIZXxBT+RGPWJc+UGzfE37Mb7mTeXIuDLz6TPt6KUbbVMe2yTFGWXDx8T4H//xJ/rRj36kJIRJjpP8r1gbt+/c1nvvvqebN2/p2bOTemOa/yosidtNHjS8++47FZM8eMncrYZBA8ipeHJyUj7f5U32l198WV+VX9Zdku0k9rhD0vhI+XvjxOcpb/Mz10+fPtEz0Jp1yHo8OFhrgD/ngUQmKbqsr6zH69ePy2azZs5B+dAGtSHxbBoGK+2sGc+Kec+4TFtiGxNrktiMd2QOEeO6xHy4NbVhKH7k3EtsTlnLeVgU/owE7Yyk+gyfqi71E9vwE/NyTnJ9gn3W7QkPhU55a3/GGhmpd06fZ5TTLF01LVvqpnyiwKgbY8h4bBZJjNDHwegShxNi/IS1kNKhNUW/ZowbcLA5UOYl5+J6vdG777yrf/Nv/o3ycGwYhiybNCUcKJq6bUCfvraQUm65qBa9+oZWgdCHdlj93yQYUSQJjTleAhot5eF3EBvGHJc9dsEiSxfL9UobPmW0FceJEEaeK6IriWYTf0opKE3FStUfhUX1Gptld0iWFuyx+tptMb7KMGVfp3f1KvwoyBI8RwUIRZ2jpT0SVtstZc8JF5Tb0j8IEx9f2HyfmyTH+31RRbZnCBpEXmh4q3ENaNgNnGPFN3TI7QrYKWu0NdcteY9vjfYGENq2dna3sUMpg6b9oYUHbdZDGzrriq0PkzUIwxoti9ACEuos6WBh0X7tbrv8lCyBhhwfWhsYx8B1c8X1ZKWB6+aCBl/gOtGGAbumXCeDNgxqQ6t6Qz1kpm4on38N2hrlGeOM5ibbW8hi4xA9gkNb5K7W1law0e8AJ1/xT9R5DmJDH5+dPsIH6i0ovBUiiBARpGIiAO4neD+SCz6fGHWxYDK2lJnY8rM+F/aJD4WOZZpCxbZQ2Au75z6tlqDRsR1dAhfouY1i6sTmMhbTff2iU68jSwW98hbPqxYd25bdAcNuib0gyXYfB5Nqw7upQe0Y6eKGalETQhb/UuxqZ5EmCvexNZz1TEU3jZy5mpEP9Av1KE/drkuVjCyAp2yqueMjAR4NzcJzzL7I+zT8Zdjdd/si3T8RGBz7xfLL7byajH/l6zyGvUpRB3uqmY3tAqJRRmln4WOW8i73mHAe7MXmoo4y4p0YpakJfoJJCwtSRmtpeA8p3RP/CVjc4MOfnumqfIqiO3Opt2X8XV1mnb1wpJlLtVPvIuit9uqY2qkDubQvWl/S/8sSbfwDHHGsH1m48NIs6fffiAV9KHjlxoy51VrQtOJGODfB+TvZO7fv6PqNG9pwM5zrqeTa6UX7W67VuTmvm3Vu0vfLnHaHQfWBCE07tCLhY9oJn7IkGcHQBopIvFg4aTeYOF9GILbUj11u2tf4FaBWo96142PeaN6pv1tOwn3AQ4OBPu0WE7XWZFunJMP37n2lYWjY3qwkbU0idEDitNmseS446mne1GIndV+SnHzjG99QkHHev39fJyQrT0nAgpTbrjdzz6j76NEjErXH1dfEWEwcMoahPtityLYqtl/wFvUzkuzPeOv68PFTvff+BzJ2n33+pR7wtvyEN5c4pa9ICv+RBP3k2VPlnDC+yVaj7WEYlLgEeTCQhxA3bt7g4cEx+kEj15IgSemjRw+V/4bphGRo5DO51+1vTVerdZrU/uYI9BNqW7Ef8A9WI2MbSdAKzFGS76eM/969e/rqqy/18MEDPcPfMxK/9CU228/1gfrCbsfGGrgZypzka8w///nP9V//63+tN+lnJIYHBxvlq+95q58Ee6T/Dz/8DaGZ9J3vfIck/GYldInFEQ9ZDlgPldRyUya2PBR4/OQJczbij3Xvq6/0o7//kf7hx/+gX/7yl7zd/pI5PsH/Z7zVvq+33n5bHzA3jXXzlHrPeCueeQ/NmmqtaUXbjfkIf3i0qf8u7ObN61qS7gMeAm1YY/FjGIbq1/aWJq5DtcGbFq6QU83bqIw/D3HqAQ7jzJpiEVBPtS3nEoNnPOfK+dgfipzVGkxSHV9jbC/9tYhUmWqcSYzzECnI+k58ljoxpFrvb57zM+b0nGQ+Pp2ylvLnJBM+Z+x2P28Sl+CM+cr8Z8zr9Zo3/OuKVeIVOdecnLPf+9739O/+3V8oDyvOaD/9BnisAu3a5j6ogU5tSgJJJvZIvaxhExgN1KCFL6TMao2yki3N1E5Zk6EL+pi6vvMW5iDUkqzIoQts65W2TB4xZSKY0gjUCgGZ55Gy0I6RCBNl1kDiidCrUaXsogioWwXoIxbCvwj4yk5pfHaNxd6n4S2xa3/Dt+ontPTV8ba7LjGslEUIfQFsix2EAgEUHGVbHLIDg4ihDoPcqV6y9fjhC350PnHseEm1P3iR7fLXrK+sv33YKcvas7LOcr7UNYFrReTWBvSD7KbWmuzQQW3WD0PkDjttBE122oV3ysLvdHbkjkabjXOiaGuSohfbQoVGEnW0v83zX3FFXxRd0VnO+lxQ+qUcislzu50+XXrbik9Dw39iMVwG18w8kAtSFhqEXxB5B5L11NkHn2kpH/jMWWI+DL2/NgxqQ8fQBg2tFVrK4Vt0Q/RBU0Nn4zsYWuu28NG3im/Gswc3tZRv0eRmwhwbeMO3UBA9aIFTLzoA74KEeaHlIjHxIR+aD+fgnJu0YJ+PHJRdfehMfLiPWuSJC87ERAWcQvq6bXGgU6ucjcMzbAZklZOwkhB0caO7urbsazl3EXPcQwznS85UNGWYLfxeee9m11f1jWgKClE4dXeIaFvsF5VbyZ2jn6XnWQGZNTNB0Xdk9sXDTlHE/8T4+RNlJBaTRuYhb3D6vIxaaM0x/Y81d6NKZt7T1hbVS+9+9riEGhcK9pJfesDIyr9YOYfXBm5u63R+UujiZ9bXwl9NsaACO/UI2nZc4ZeytLnDSCyeAw2MQWJGXKc9RD9RtgMxfYFMj4wnfS9A/Gfcdz72/vflF/HL+Pbpwvc6fbwXdYyUGHCsuMcufB9q77vz/RjToEs57tssfGjKfl9kLQZpZ6HhA+R5kZu1G03Q/Q/3anjeUzTZAQG51IiRA0jWZ2zCbhFFoLrwD0PThuQgN8J5K3z79m3dvHWzbpRz7RR+x9+KZ1VjbYvoz+v6HJpy27IbJe5AljqfarEJhN5ci+mcYsojzxBbbM5563bOTXjOm4lzJA/eknDlQzJJTG7eqaJVfCcZGzl/Hjy4X4lfbvrz/bfYbbjhz1f1DhjfNd4KD60pf/N7+/at+mBMYpNr2tHBIcn4Rqb88OhQ+QbAIfZJsH7205+STD7EfqX029rAEJoGPrRt/Ccw5yQZSUTOx7NKgib8YSiqz7mzUzXaPaK9vIU9PTshyfuVvvzqvs406NGzU41trW9974906823dHR8S4fHN7TireDx8TV98tFH+i1vw0eSXdGdbQ0t/Q/405Fpjg+Nsoy5y6dM0lQ+5MFA/MtYTSMDNwxrHjxsloSQm5H4aFuiXNC01ZqrjzVxLFviuKJua4Mks/QmugLEIG+J8/b4S5LZJcnPPE6UdWje5j6oryCLQ31L/I+OrhGvlT799G79gvmDh49IJM/06OFjPXt6og3JdB4QBec8oMi9wzc++EDf++53SZLfV96CR75186YGsx7TP2soY79//0H9LXoeQEzoHvGQI77G95+R5OeH1O7evYvNffr/VB9++GH9sNpnv/20/sY733g4Zz4n1vw5CejCJ6nOr8bfvHFTeYAVPt90yLcnDg82Wq/Waq2JsCqjJ2hFs65blPhIMCV8ypo5Yz2dZf1HT7ldtTRRHlWiNeFDQpfYRrb7fOSHy054QHBGGymrPui7MWeD4wMJPo3k3Crbepj0TE+IxWOQNZ+yiTWMGX72dhO/kTV4jl+J31P6yDc84vOEYeqcc3+XWOYcjK7R71DrpbGOVso6yjkUesxDs29+65u86f5j3bp9WyvWGCuJ0GRUurQxfnbhjdiKhYoxh4dEKkSOvoQXHixTVsgB/tX2y8aX5bSy6BYa3YKMLaOUCNkeJsK4Q2LXMWpkzsdzyoJRGqk4MffjXb5/IAAAEABJREFUjPCLLUW0OYGxx5HutjpcQOTY98W7xM6OFPSyFx5poLcn+riIKLof6X9GvKDCon9huy8tiF8z6F8Xvsn10opXFFYD6BcK+9J93y58jBfaxx/NZezCaRWPwUJh2V2wTfllSK0Z9HPVDh90OeeU7aoX/iIsKeDYiWor+3BRBuGvRkpNG94Wc/5v+R1TUWBuSwNd5GWuIxfPOi0am0uouvMh/QURbcu2GrDhpa2c8S7XFDdiAlrDxvB7aG1QYDf5a9A8qGHT0fmB+gvSThvQB+hbaxpao84g+2LfaQNvJVl6Gai3LQ+PufHBhpHl8Aq1pAa8AzZO2QztlTeuEJq4aGgO/Ai/TMA+v+hCR2yD1Bufs+diwsTR+7xb9D/zndjRuQsc7fDG7mXQhXJOJwXxZx+i7315ygeTuk/TdE7xws8XHVYee5qiveyXfBBygI9taCq4ybZaYebVJGGLzu5UbLY5SkXqAC8pWlzFH9UWHyYUW2jxr9NxiTmG7NTr+q191WVszMdYfMpnOTrqT0HKoFsbyqYAPV2WL/0QDyXbz0GXNiwu2MiSbbDQzusVtmU8O9OMI1KNGmaRYbd7yrYCzE7OsFAQrxyDXrboS4OQfkfiUEBOfMbECdAj64Mj+thtgX3FLpSyqhM6y1s7dOzlw0Vd9yU+/KFxsZ9yv7qIH8XUYem/0ynnSsYb/0Mxnq5AxnlZ33WsN+zH1KdJIsaYOaJjh48fi/x1NLYLaKz8fbWDnfX2akiL5mDOX8sSdVUb/hV9tcM2Hos5Ay5dTqrw6EuGj8rq/1DXfnmEZYayKBbmmpOb4SSa129cVxLvW7du69q1Yw3DCovECp+pkH6qD6NmPJmPcTufsetIMn5GUnTKTXp4ulO/X+JDfK4rWSPrYuRmPu3alt0htujSdt6uoSWKvMXl5nPggy8PCTbrjepDDr8Grp9JtqmuMxLbJNThr5FE54e3DtdrPbj3lUaSpozzxvVjXb92TWuedL9x5xbJ2rvCGT2uJO+U9TTRzpl++Ytf6pTExDifvhKP1gYFeRBQ1+xmZGuzWfG29VBuou65TvJm/MkjZXwNm4ODtZL85y3r57zp9vpAx7fe0NH12/riwRNtrt3QN77zA/3Zv/8/6Fvf/h6JyEZJYu7h99//6Efwj/FrpL1RwzDoYN1ILI08aSLhOTt5pme8lZ2Yj+sk7Ldv3KC/A62Zw6ENSuJ/nYT+iDfBlnRAYn/j+LqOicPN6zfqK9XLG+J1JeUrRT4ihsfHR7oGjq8dKXL0m81aiQNNCcfqgcND3vp/ReJ9//798veUt6Lxhykqs90hHgC3mvNFbzGec/Gg4TP9l//vf9UvfvFrnZ2iUNMxvq/xOWOZuA4k6TtEfvPOG3r7rbf0zltv620eXLz7zjvIt5mPtR7Fny+/UhLmvLFOAqxJuvvZ5/rhD/9ev/7Vryt+eUBwznrNr+B/+tmn9e0HXNFnn36qjz76kET8AUn/UyXGU9YrMT4/PWWeeahi6cb167pD8pi3ttePj3WNmF47Oqo/a0isss5WQ6v5MvaNgw3DwHMOpP+JNoORh04BRRpWK603Gw3rjVpruD5VnJP45m1z1nnOk9gucxDd2ekZ4yJLo4DhwktpcyRuE+eQGNwwrLVmDa5WGw2sEXug7VHPnp3wNvwZ/DlNjtVnfBSbZQ2tKf43Gh55+DCwFuPbGYn+U9a8bdpdyzZxfMo6eKJsa87BDWM5Jj43WJv55fK/+LM/Zz1d4xw7KdtlLFSVrNoME9m2YFUbvO2tWLrXOFBVNvWBZL3qVubYh9q93kzmJqzIdmiHZKmg2mqMdUKY2DIv8DUv0JRdQOZrq8cWObbjVjcpfICK9pkUmGoD24keAghzCVdlmL3qTnPi2qfyfxnHjk7bMqlMxRYGUvuEwF58Dvt85NfGrm+VT3rlrVyh/x1d4vH708UJ27KNaM6Rfm2zQ8UWvWQbhAbhd9B267qcV60ZrRXeNnU7ord3/L5sR996Heoj9Xrw3S4+BdaFjfhEE2Aq86/KE7RimGf4rC8WVJ/zF8i5lsWOJlMJ812cq+LcXohNT0CggaF13yPbvcyGRh9KJRt5i4xlh9STLAF7p38dXrKkpQ3D0Y52qLLqv0mUBvYgF7rO9N31Ozm6QtqKLWOyrYzbph/qVDlUC9qsV5PRYS2HgtgUnzLQJm6qOgg9k0P0t8Hf5yfKrsK+zcLrys1oA8mdqG8XhK76nY+M4QV1WU4vKIk6pb1uvGk4GEAkFFuKYFA7ShNQG03QrDZTWWyWbXRNORlbG4raVm0zKf41DsscMEns+H1hXpiBCzLlOXv2dFSKJoawvXz/eMEVfExUgq0enYCdg2AtG8gROEI5TjOUjXIh6/fYGAL+xm28RVji0OlV+nQ2cQggjJpq1UakJADUQstNCwXVTh7QBIu8pYvNQhcfZplWqv5iX3L1wqHbpi+E/057YtD9uOAn6i7jXfkOxUMsGQF8XRumumnodhPxq0pF93X7PDWrFYyyw/9L37Nm46N/z1WaNp4HEUPZjzBKJ9ueLDarThG4l+2Ni39uivO28ebNG7pNEnGLt95JUk3FzAFku1v8c8Q+byPJyEji0DFp5KbvjGTwlJvx0NwY2pYbqLpO5fr16iqnbhZGtLYVf2xuTFk7bRi04o3hiiQkML6u0FVCUzfza27eD8FRIfqJ9TXSZsa0GlolXpHX6w3J5EbrtLUelDF+97vf0ef5W98vv9B6s9KTx4+UZHekjRWJeRKcA95Wb3jTavx/+PCh8sNbT3njZ8bS8CewrYyhhcKK7ZwkKj88dkJSfEj9MxL/e/fu6fGTxzohOTobGeOwUSP5+fzL+7oLPr37pRp+HpK4pb+z0xP99rcf6ZNPPtYTEsm09fTZU+VtZcWXBDByfvgryWWSriTX7777rvJ3+zeZxzffuFOJ4eHhAV5JSdzydn5DInSDhy35inp+gTv0+o1j4niofA3/8OgA/khZB8E1Eu9rJPVH+HZwcKjUb3z+ZAUm5s/w6wFJd8b46NHj+mG0c9bGxDwmOAmLiZnLi91hkTNH+Vvxv/zL/6YPP/pYIpZPnz6jnXO98/Y7+uY3vql33nlX6fPx48f1N9x//Md/jO6dWrM3ect9wJjENpEUpL2sl8/ztX7eZN+F5o12/puwPBwYp0mnPBwYWa8HzI9tmbpvv/2W/u2//VNVe+gTt2PGfcwDG7FlvQ9D0yF95SvlwS3OmyDxvMbDioPNmnXWNDSzfleFgXU7tN3n9cSCyRo5z3nCQ6qRNZv+h6FRt9dZrzfFN3S4q6zHZ6y9PHjIm+WOE+Xv4U9YX2fEe2Ttpq28gT5jfZzy8KivlTMS6pExmrlb17xm3EmKV5wTrQ2Unyttn1AnyXTqZk2JLT6IGG3wKeshD59OiN9TEu74kf5aa1hKwzDU2kn7ZUv7WQfHJN5/8id/ou9///v9/MfnxCCVbNO8w3aELeQg5YhJp8oWzUxTEJbSaBcIuRDFwmu3pZqdQiukY5/XVg+nvrmTOnqvvBR7B8MHkEt7YsE09c8xJrbkC3S+B2BNjOiDGF+2u0pXNqytpcspPG10eerktY4ZQ8BZTDvVPhSJ7mkdftEh7enKgkPvcymLO6/V/b8i475+usPhZ25eI4nhRcRmH6rixGuBtCs3/A6Na4u9k21zbYys7WY41FWvwdiW2ww7pTN2BI49ZZAX7PFuW4Rp5paJl+DFwo68rIms3YUvygII1d7G5bqk0CCCbdmgtU67Ugjs6KsMynhy3VkwtEHhc+1fEPlFiM1+WeR90Jme3zyrQhfMKlm2ERbAauE7tY2PwE15qO+ilg0UiCNweIeR3SlMyaFW/kWEUt4429TBBaQCjTTPFucpZS/fF5vQ4Grr3pnd6WJjR+4SrOzIO0jWq29xupbRFVVSdoX6sorubMsGrQe6zYujIdvowYAuaAM2hUFurcPdpmWRDYMa5QMoOWXbPrud7a3m1ZmMc9+a8bGLCQjpJXDZg66oI2LRVzvgW/zbg2211rYw4wyis63wQqcmqagl9oJefWMoLzHOKILFJPw+oidGUcE+39ZYi3ziwpOYIbDy0XEMX5jrUh2RtkjIR+w7kLkJnGg4SBtb8zBBtVW161Cq4nK4KEXz3xeM5woHyss6UBgK2LcjC19CGEA4MPzXtduWvQDf4Tn+wfYeE+JLfHaNurNFTP8RFxr+xch5tiGRuHbtmIT0FonMHeWr57kh77UudNRVHCfWbm6cc5MenPMWbOJmkcVNAj7yVjA3+2cs5Ql/8IVz1zY1VeVJECYGM2XC0bMr53r8sa3c3CdRDlbDoKE1GYRPQnRAUpxE8xpvGY9IeDKGm7du6RA+P/qVJDA3/rnhX69XJFqnekTSdp23vEmucg398MPfoHukhm85D5PI5uu6q/VaaWu9Wevx0yf6/IsvdP/hfT09eUqi87TGloE09/GckkTYJqnZ0Faj/LTe5J2QPB6TtKb//DgXkVBePJ6SmMskWJsjfes739fN22/oJz/7hX7+y19qIFGJP6enz/TRb36tTz7+UGfjGe2KWI68mXzGWE5ISk8rWRp4a3lEQnydt69vvvmGPvjgfb373nskp3f01ttvKkl1a9ITkv78Une+mn92dqIVMdlsVvXQYcN4I1fsZdnO8OhQGtqA7ZokcK3YrbENBuYkRnmj+oy3pfmvuRLzvGWOfEZCWfM7YUV77DD7u0VH7FaSuL/9m7+tv7t+wAOOM9ZSfjAnY3qbN9nvv/8+b76PsVcldX/0Rz/QD0jg7ty+w3wflc42sTnXCQ8sMpdp4xn8b3l7nb8Z//GP/6G+Rr452OjRw0c80PhtfY08CWLi14aBpP9DffzRR7R5oGEwvom4G54Ask4PqBufbpCIH7H+NuuNDtHduH5Nt/Lg4nCjFfWGpqqzWg3IIJR5HVIgwsq1PudLJcUk3xNya02r2GDbTANSnSd0K5md8U0I53mwRVL9jMT38eMnesL6TPLLqaScH5go8lMehpwy/pxnYjNtQJTy+DEMg1obZKeAlmkgMTul7TzcOedcRqsR/Yh/I/2OnPNurnW+4ZpxUA8nDmtu4vtIneAa5+Rbb72lnH9ZK+H/w3/4D8oPqTXGmQcINKtGW8PsQ7yIf7bLJxsqENqaMjZ7li3ZBlCFBvClC78A3V655s3u5Y3+488O0Tf8oj/vw4qNHdphx3YHvWTLKZDihdYkRLFFSog2QclaGKFBP3+ixxCTRc4cIqLMvuMi/XOieq4DveJz/Cr0w3yk7F/cHqcvI07OsQ57AbFl1jq5UBKBpQDpawGG3UC1ZrJuhqGvqdYWatl9fXWd1WgkgIiegGRsOMqO/Q6voqMS+66ODa8Z4U0rBXdt6axsORbQRX4hMufM8sS97MS1YYLvvhMo9qpXNnALhV32JNox29IU0GfFpK5PPV7exg15Lh8oH/jsG7heFg0fzNqz8XkAABAASURBVNfQ0lfZoG77PM29xHNl1Gkz0q/oL25dhRQtSLltzBsIfR41rmbtaPhu16g7DIyvDZQH4TviRz4TWuKAXedTtyllwfaNd79wjHWzUJOSiXkJMmH7dspkAs2TudAJXewEVZVp3jzTkPCXEf1FTNRf0EtqGVzUsmCmLTIeasSsV3jJce5/JhcMbSVYO0Q2Ad8F2s1iBiVZdkcLFTyIXshb6OLmiyLzMCvmsfTYMZb6sITO+ilzlA9a5AtziG5CJ8oLRKna2JONzmWTAO2DvuPQDNu4bYldbLZlA3UIPidjUcr7nrLqscR0U8yVh/R9uWAZI21U5dhEFzkIv4/oFiz6zD9g7SUWE2OfpnPlZmPkjUOXR43oRR/TAmIX3USsg7wNOufmMvyE7VR2I1XSz6i0VzrqTVU+UjYqbQQT9kKPdwofCJ9E/J/H5Tj8rrL3KoZ3pqewK9jFFMeylztxd3EtFuGju4yuTwxmoMjYOna9/OvhvHO1Br4Tw0UVhH8xiAWFZTcfEo8EtyhlxReV9nqMWjUBHF+254KeG+lj3u7lDehN3iAecfOcm2nRYrpdoNrSC2c76zlr9Zyb8jMSiLpZz6RiE98ip5xplI09Zbm5n1jXdtrAkD02IxmplevfIPMvSYuwSTtiiy/LB+VqtdZmtVFu6o8Oj3RwcISpdYO3avE/18mBD+acKyNJbmRxnk6co+++87aOSVQ/+eQTTfh/sF7TzoqHDde0WjUS6ycaVtYbb94huT1RfpU832Z58603la8Up8/HTx+T5D0jiR4r+R1pJ36mnzYMasNQH/b5WnK+8n243mhkfAN6t0GTmww/bA604g3y+x98QxseGJzhaxL+QxKaFR+yT/LjaLwpH0mybCvtn5Hk502pieXBeq1bvHF9885tvU3SHf6YGLyFr/XWm3nMm9gNSdKzZ0/01VdfMp57PBR4Ug8Hzpm3c65D5yT2/Q3pM8b/rN58nlbSdq6MPetjyM0IPq+g6/WKmK3VmlXrAl9O8TE/sHbv/j2S/LR/RnwnZS5pRILrEBva1mQ3/Bj10cef6Ec//nslcc9DjCTi6S+J2xPeqj7lAUbevq6HNW+/v6VvfvPbunX7tvIWPv6fZRzMbdk+eaIT3toGG+L7BPnXv/618lXyPJCJ/JgHMInF3buf6d79rxhDf0gaOd8wOM9DA+Y0f8t9ygOQ8/NT5QHQTWJ96+Z1HZF0H2zWJJbBRkf5hsDhQdksa3RNnAbiMwyt1kIbzLg5G4nVxPpnORKfUVk3EyV2yolnyrm2Z02dsx7OGNuIvYhV4hXbU+YsP6J2QpJc5anDKNJuzrmz03Pm8JT1e1brUzRtc4A5p82sxUZ78bUxD1TXxHjTz5j+QKxjE9rLxkroc563YZCr3qT4j/tFww+UBWnXtvLQ5H/4H/4H5b+AO2GNxPaAhxXD0CTKiYj6lp6CLtURkb3YC4eqR0loSArDC2FB2PChQfEwZVcVcnghYrYgRgtvW3aHZKmgK7bMVEYHJcDsCPB7lpGi73Enlswz+xxLzBGmgPUwBcVjl7mm4nQJe03v2PiKZO/7OvPRLcg4yiGMt3tX0M1WEyby1Zh9i9GCNLHw8Ru+q1jrS5/oKMoRgm/c/HUbYhCblwFbbcvFRn2Ouz0t7XAxZrRPUcYCN8d97PdZnA8TJ+mYuGMQGpuCqRTE26L0NtMlnPbix0Kx2dtTfPnXz7fFVEl55NB9RPc8rNjs69Hsi8Wb44tA0W6fG2OUOx0xqLEzZgKFfp7rOT67uI4UU7anRyHR8YX2kFVbZ+xQwF7qS4cUm+upuW60YVBrYGjQxvW1o81yS9mCIXb7aMq1a0HjOraP6CPblg0u+XGVaGNnokOMEoerbRYthsWGzjA+AcmyF3Rdiyw2g+zICh8KUyz6Ns6dx4GOTMQ+zpmHfbnzIx+cIwt9yoSRRDB1GQnTnOnqmNBTmW4mSHSw7LbFDpe985H3USUWdi7Ion0+cOlPQdqmN4VGZhwC9IQWH9FPmuDpF33KaOEFu2XvQd7ahbMtN6sNTY0PaLUmIctW+AZfH3rQRT+lLBCbhalB6A6aN9uqQvXNRoad8Bvv4RglF/ExFxdGJFBljHtC33lGvif3eSUO6LSHfvmctNC0FT50i1yUGKJt2YBxtcbY3WGjW0CZjRyKjQ0PGqCyHO/h2VUCjG1Ya9kYppYxRNd5vJmCPoauyxhRMv7YUQqJDCldeGzgJ+ZfoNejjfBgJBZdhwUdj6DLtEH1zmNPXBPvYInx1jbzQL3IQa8zMQbqoZ/oYwShBfqltJfDK/7Ndrvy1GV9U4Ynv/dOiGmjxzh8oES9M8qGC/hUXNHIDC3uKXSaqF8xic2MrY5VE542VVDVy2GiDlLtEwJ78f+UB9uyO363flJ3VzPztZN2XB8PpQzqap4IXCijLvFg7wzzG77qzryUvoFSl8Mr7DkfN+uNjnlzepukJsibq6Fx4m77z5oSrQPTtsS8jnVzf87N+sg1HFO0846w9WvhoX0tT7Iz51MlXPkb4YmkIGAYGvjgPCeZ72/HJjVZm/Vaa7CfMCQJz9/ablYrPX70WCvqHZBwpW68WKFPvfwN7ve+8x3duX1L+drxhL8pYxi6wRvMN9+6Q9uDcjOEW3r06D5vRL/SweFat2/f1BGJVf52+O7nd0nW7unh40d6+uyZzmgn53QSklMSobSZt6L5OvJ6WOkZbyW/4o35I97kPiMhbOiG1VrCzzUJ9uHRNb317rt6gzeE3/rud/Ttb39Ld0ikb964rmPKn917oJE3yl/SRt6658Ra85lxRNm1w4N643pAInNIIjgM1mpojOe63nzjDd25fVt37twBt5S5TJm4jmSu4us585U5K/9J5pL0JoGuhI7Yj/V5PGlizsSWuLTWNAyDcj22m2xraE2y9Jgk9969+3rEG+VTxnqWBHbSbsPG5tCABx5cNH348W/1//7//C+6+/kXOuSBSB46JH7f+fa39R5vutPuU5Lv9WqjH/zgjwqrVU/87zBG4cP9Bw/0iDif4fODBw+VeXpKss5QdeeNN/X+Bx+wpCZ9/PFH+sXPf1Z/YmDqseuLLz7XZ599iu5z2WZcPAzgoYMNTzwbvq5a4wHHdb1x+2b9RsDR0aFuw7/11hvob+hgvRYjoq6V+CwYhoaMjnYIYj9Pzsb+EKYNWjOmgViKjShr4iI5zZ8TOQ/CnyMXODdG5mFkJJir+AxwL77Fcg0NHVOPeJzlTxug59SfePhjyvEKX5tsd/8Ynxmn2FI38z3iC52UT0Y5tEGtNXwf9Yz5yPkVOedjsOHhTh76HPJQwna1naQ7b7nz5w+Zk8xP1t6Ib3RVO00XlSFBEcvugEHTd7vrOJa6UyuCxT8XK8zk/IOx4QLGF39b+IK+ZjPllm3GHUrUGL/deQhl2kJXbInjPF1l1w+zIXPJrpSHBglLUZjM/cgcTMzxhLKAcVFkzUj8tggzN2/HTyAAr6Ic4e3oWjRbTKyLifoXwaqMgn61t+18mJXUEy0VwgfqGy3UGCNF3euiQmBoyzCeo+ly17Wpvgd81dJfaOQgfEHbLW30PvEEYcfHBCfSEdjpOcNwbAK7+PMAEnniXivAeypTNydGuQVPG+na7utkGIhvxdmyrdZ2sKOb0KvQ21PfLHR1KGrD6zJ0YSuT0lhb3oLnILZJeX6qSIXIUslxW3ub7dJjglt1ZG6mPRCfxCHxSDypO4WCxGustYsNMpUovbhnmgqobfqyZPdYVYxmXmy2ZXcIPQKkx7cR39Y6b8qCRd6nxqaDdpgDIasosp8H3W5321KgvtnInZWKrYOyZbihC+yUWXaHZGWzLXsB426DBtCA3eTCIBsb/LShpQsFAtEVlewuNy0TUpQJYGaZNi2T0yn6pTwUG2VjnlOOMXvVivYCuhbDWWt75i6T6BekbJ+P/Cqgn0T0Ml5YNX1cLkSHj3anREpuc4CLWg3ajK6oq1xz0JuRF4gNXjLM/h45kPpRL9wS3x36udWHR2QzXObiQvksMyHsMYjdDpc7urL/RRmK/zZMswxq7Iw7fMFLHJpSZmyCJR7GVrYC25AOfc22P6aLprux9DgkJvu6PmYGTyQoqyN0Z4wm6zl1RgrCg+3FCR7bKet8i9heRG6kprLb19PcrKv+4Xc0o+i+TbSLZRQAHcfaXcd/nsNeX93NPT/2PEiZlIQLj8sk4xVbhM53G1QX9pQvis4z/Sj2Okb617X3cUwXBoyOnUU1ByhCH1Vx2Ma+IybRBt3mwvE1Q5NzK1/jvsWb0rwxvU3itiHBY7o0chOYm/dQZqm6sXsH3ZeJxGJkecaXICauekt5aLShacc2dc71CW88f/rTn+ln4Oc//4WekWgOJFcrEpoVNNeB1AsGPqBWJK4HmwMlkSAcunHjht56620Nw1BJV+xik4RglfpD4432MYndgT755CM9fPig6rxBgnuDBDfjyd9k5+vgeaN8ylvOB48e6CD/TRQJVr7O+5uPPtQT3ho/efJYrZGc8eZ5JHFNnxlPkor4nbd654kVSHL/xeef6x9+/GMlIYwvtmVbYhdbkt2BZDxvusWkP8C3oTXlbWv+bvouSeFvfvUr/fSnP9Gnv/0tNRLbGSFoelNTNbnibXT+9vgmc5ivmV+7dqjj42vE5029PX/1XGxPeHBwevJM5yTcGfPIAwTUEr6xK1vGFTCpMv/iZ9DaIM1GDepmSVbemi9/C/+YRDhfpU4scnmaNG8xndl89f0v/9tf6je/+Y1GjNb4nvW23myQp/qafNZJGwa98847+t53v8eDiW/r+No1RZ9m8tZ7w4OHE5Llp8+e8iDkjLf2J8pX1n9Ckv0Zb7XfePMNvfHGHcXPp8xh3haf8Rb7KQlkYhy/E+98QyHfDLj31Zeswcc0P/KwZ6UjHnDkLXeSygP6ykOOa5wX+dG8nC9MV8UxsZwYhzPGGS2xYfDxN8lqEuHYDIxpxQOU1vi8o0LW8cihwNqJ/YQcZG2d8LY4D0sm1oi2dSaN9LfYim1KOf3BauQmeKStcx6AZIyZ56WtPNDK/Ih5y7qMP7aZ6lGZs9g/o8/4e8YayUMa7W3x5Zw1Y7u+ep6HJUc8OAnefPPN+lvu//gf/yNr7m2lz72qxTK0oi86JHwpCw3Cb1EKDuxb3e/EWLhPTW+xyKG2KW8zXDa2kV28dJnqim0iph0wz5VnqhKLzHOBOWNKMe11SofBCCbmcqryUZHHmZ/QU0Hljl5n2/c/9S7L0b0Y3TdV152ffc4afHG1SyXpM6qZJiARv24wsQvKdjnMbSziFZQw4m8qzr6i6L5nHLMucUWPpmx7OXVK93yj6dX4W3DKc7DsfezWkZuqjAOMFIppiKy+heYhcElLgl/CH+jAcDJN6ef1W5wrpwFiQtQqTks7i7yN21JwiaaVS6qtaFvm2pnrY8FWqG0JvULFFupQkB3ZlG9BGSpt7SWhKuRNuWCWAAAQAElEQVQQHxZEtlOKDdS2Gm0Jqq5Wp4ugvS2t7ImX2Goih9JbdtAYSpt50xdy63BobELxAWtZEiotVCUgQVsFnaQji7bAxGR+ioe50r3YULa1iVGgl282nb7ExDa+LRC8XmOLAwtevZq99LdQ0a8J6mXsB5wyPohrYRHoCjp0X7b32tP+tug7pbP9whfwGddcROxzgiT2oVMuOsxF8VVGCebsnFzhmWH0mEg0EbsdTzm6yzue4RZHxpSxKQuJ8bQ2EBcWmvdA2dCQh7arg63RB0tduffiheniKx8zhH3jLtcoa5yXy1KyjLMMUGTsW7DmJz4xiQ5VR0z2cX5RpqH0N3EY+dAcqVcUfgqWtmO3Bc1iT1EFeaJO8aiz7/N0VjbR/3Mh82D7UncXvKoyu9vYlm10LmpfpJLVN4siWAPBuyA2wpEj+Je5Pz/6PT8pnBjA88jUZRUF8Jdt9pr4enYXq6+3VcV14Dp0wFurJIJ3SLxzQ71eb1hSE2+75nWca0Sw59vIG7VlDY9zGd7XPmZNo9O82bnBn6rNqHJjf/ezz/QrEszQJ7w5TVxMoe3yq859ZFkKb1tJuDYkabZ1QCIUX1NPbEniMFWSiuiTYOfvm5MYHvHG8mDDW0oMDkikHj96pC+/+orE8Ux5e36HJO0GyfwBbeYNd5K3JGwPHz2sN914ju8MjTm0rcb1ymZMnKtJMpKUxIDw6OH9B8qvZKfvEQVmEge7KVtikwQmidXPf/FzHgx8ojOSwvh0l6T7Zz/7qf7xJ//A2/WntE6HqTSTsAxBtgvpN+3kGnJOGyck1vl69ePHeVgg3v7e0c2b17GdeEP8SCc8YDglYU1CNnI9aVxjE7fELMhaGIamFQ9A1oWVBtZHa1yfZ7jooOgSlySz+aG0+/fvKb6MrIvodWmLT//7//a/Kw9aDg4OeTByXW0YlD9xuHXntvK18a+Yk7T7/nvv6S/+4i/0Jgl0HlDXm3HWaJocWvcl/X52964+ZR19SeL8a5L5n/Cw4q/+6q9YV7/UZrPWDR6y5M3/ZrNSkv58tTxjP+etcBA+v2B+RlyGJuWBReJ1fO1IWTNJtG/dvKE7t2/xEOdQRJ1z4kyZ83OS04kYTvkcAJl/JqzIyAOaJK4Tioa/Nu8nsB3nc8IZCGtjCjhXop8oj/2InIczT5nLJzxYOMHXCTvNc57ySqyTXOfNdii+nJMUxy4YsR/p64yyzEli/4QHSIlZEvAz6k2Uly10pM8z6if5Pj095SHEMz17+qy+ah7/c30oG+pF7mtjTYw3yjcs8gNqf/qnf0rMjpT202eG+FqYx2eboYJUhpcWPpx+j412lvYshW2sfzM3oRlXp9aONtmBZV8NvWTLabtga1YKZrrmaCShHlkzwayLHmRutnWuZPDnSv0fVokrc4NxPGxosPDQiDEMLRGGneWP9C9jj3vxJLSjxztxnnLugZw3TEa5/XXusxxYEwLMA4Jt9TWU9dLgIwfwnnVlE53krL2GPnDakGSpXlUvHkTWK244nHHFmpExjFmBEi7qPwDS0oKlucjw9bAAPhTxyp3x5O03n6RzMQp2EYtC4gBvW664EB/Dz1DKZghdUHGEx0rB3DB8ODSUaR/UTzsF9LaVebO7rc18Vd+zLKhef7OtRl829Qv77WZce8Aun3Nu2Bh9aHTQ6BbEz0ZbhSkTu4CLeJdHLihM/6zPgt5Ht9mVL3KtN12x0c4VWlQGv9vOEqnuXoe+Wk+LT6E7FMfB5sBkLm3ZVgLpZhUMlQTRdvOWeyVmiec+zWKPXPPAB+3IXI1Fmasr6TlzCCjLh/SYCxN81YGPLu0teLljDCADgiiIcWgQRcqgtmWDLDg3Iag252jEfrNbExfVK6Ivn4vrbYlH/N/nI2NZF66pxkl8aGAqiJhMqhgQi4nyLT/LE3Qs2xE3p8Jis9DYBLlJHTMPtFNy6oLwQcqKppyF2nnapH0cZPTh1Vl6yo6SHWOOfd/nu+b3PTJFVzTRfVkKYhNEXmj4V0dvb2Ks7FTLOLoOgT0yhD3lAey8xy7lC6Je+NDIO/Q+ep3wvSR2C6LpfMo7ouvo47tcv5e9+Njbq8mL81ssNVK+8AtddJwLpXIdLx6i+zr0GrY5p5pWvCU+4u3VDd6aJvm+xhvGvJ2jEPemWu95KzayNrfA38Sh3/Cz1pGXsuhG1iyVacLKZneaOrZ5I/mG/s2f/In+7Z/9mYzBfRLWx7w1PSdxG9ogc/7bAyVNLt7KG8gNiXfaZ9Xr1q2bJHDHGrh2bkgUj4+PtV4PGmjwGUlLvoqerzKnfBzPaGskaTrVKWXr1vTBB+/p//w//8/61je/qRPehn7++d36RfEJ358hn52c6ogk8WC9Iak4pMtR+bvmE97QT4x3IHHMOJ+RpCSZOSepfUqCc5Y3hyRDIwlY7GzXNX6SSE5P1ej72rVj0Q3tHumNO2/ypnXARnr69LFS523e6B8eHJH8nCl92JYZZ9qwrfSdt5MPHzysv7F+TLKd5P0Zfj/m7Xb8yYOEJElJph7xEOERDxySfCWxoxPFD9vKlj4DyaVvA/7gZ6NPu+uG1qrfrI2smdVqTTNTfevgq3tfKX0n4RQb4ZGoJw86JQH8ux/+UD/8+x/rGbEbeON/dJjk9ppu3ripm9dvap22Run27Tv69re/A76tFXOavwNvbhWnrK8vvvxSDx48YB7Pai4++vgjffjhR/rlL38hJkgZ09/Tz9/93Q+rzTd5G7seNjonaTzHj1xzs37Oa35GmTFl7Qf5zYAgv1ae3wW4xnlwkwcyN8AB644OdE6CGj/SV+Rcc6flvGBCU5ZzZeK6PrRB6/VKA7EckVM39pKlgMkcCVTiThOM6VynrJ3E6IS1dwry438n6Eb6xVzZJhoZWVsZT9rMmEYaGOmD5sq13uZY/oaPfjobdXZyxvo/VdbEOTFhcWE/1TzGl5o/OmoDc92G0ucBRWtNK64TQfiR/vKA6wc/+IHyX4atmausQbHZrnq9XxpDRyfs8OVIKXaHhGMnzdwlZerNJSF4TB/hFtA2ccleBbEH7ItBUVyDpu0FiBf2RR96oeCVhdmTGm9iEH/KDw7TvEYS6ykycQzfQZVxASOkIY41pGoDDhVHXJndC7mACKytPk7sXmuncjKjGRN0osMd8GYrLzwUj8oGunQXLSNZxK+h9FsWoQtK8RoHHNvrf1cRT1JE2Vjnx6SRmE/Mw4TT00xzzkafeZhKPxHyjl1bV3P1pnov4fzdYn9121dpcW+rXng8RccxCsbLvvM/OkqXfYnwQqMPH7rFCwZBD18/rdUYB/bL7Zm1qbntTtB0BrXL3LYMB5FtGb7vcJHd1PhcCmzLDmaL8EIuiGNwWY4uiD50ATL1G7Cty1tXLfqF7qx6+U6+itv5LMW+INqCsZpUFDm8fOEfhVLpGf9ukY410fsLt/h5se/smDoWQpVBaYl6vW5m1HZUF5BFZF/WW1EFF4xfVaDvyz69ivyi5u34cxGZwG2gG8EyCA2wb81qUDv1GuMJ4BuQtdssTHbiHhef98SZTcQWENWMNfNQFxz0kQujah5SVnKfm6kuRqOm2X5ErovSLE/YR7e1m+umc9shW0TMB3WDCSyry8TCjLdFI9nWstk7vnS4XDQHeLyEg+F4eZ/2fEnZIqPWZaQ8eE6fpsGuLj0SgwmkkYkK0zTBzvqKx9RjOZeN0DF6cNF+UuJXwGaizYm4xn4qeap2UneiLHqhH+EhsBMfIcwpjk8oFgm2l8GwU9r38EGX/lDH3fzYO37Xuuf59Kxa6Cy+MmESypZRMoiMNyMPRdwb7658KdvZPV/WbVjfNBK+uthFdW6XFubyqWI/KXOCFvP4NZUdAnsf3zTbV1NotzvmvYza2HCkLsfoMYqqgzapvG9bPDZVIRRUbxxsV5zt35Wq6g/DoCQWuZG+xdu9JLRHR9fqRluab6KzRkH5g7OhI3LHRGzGQm7ckwgkIVhuZsSGhxylZySpuXnPjy+9+847SmKTBOeU5OKEREP0tyLRbR64NnKNaE1DG7Qh8dlwcz8MrfzabNbo1rxxu00Sf6cS8BVlQ2uVVJzQT74yvE6ywPhSd7MiCeJ6I+bzzq1b+j/9T/+TvvGND/Q5b06DJ48e07slztkD+nvnnberPGN99OCRHtx7oCQXj0mu80vQTJWCE95OPiPhDc1bw5GkbqCZicKRWNmW7bJN0pv2DknozfXvzp036r8DS0xWq4FEba136TcJY2L77NkzxV7Zsl6qPVUM1okH4x1a02a11o3j67T1lm7dvKX8vfkpSW78ffLkCQn9s0rQk3DhlkwdmqrE7ITYJyEPTZI1ER/batgMJMmdDuVbzcPmgNhvSo7PYnv08HElxKe0NaVhdG5DutLHn3yiH/7oxzUv6/VGA/OR9XX9+AYxsU5JBm9cv8EDiDf09ptv64P3PtA1HgQlJmfEcsSf8Jbr6/f5psRXvB1PfIK8+U5CnjX34MF95VsLH330cf06/ZPHT2Vb169dV5L95sb0MjP4GN+vX7+umzxwOmRMqzZoQ0yPj6+xnq7VG/DNZq2Mv1E24HcjJraVrQgsTVUcz0nsJ3y1zPwMjJP1ttRJBfSxZRqZU2lknXEKQaUzEusT1v9T5jtzNJJYjxQmniez7pxEeao6o87pK+fXlAibxhdn5j5G7CY6s+PLinFt8GmtoQ1KFdxUw3ZoTQ2b8HEq7ade4mQb30bm57Tm+gYPIPKAYsO58dZbb+nP//zPOT++QbVJiT1eKA98Uv950C0DxyW6h8HY9G9zBIjb3Y5OlKq2qkOV/TbplDJGT2HXp/1FDt/BEbv9PW13REtXEIO+R7YtduCu/B2O5dNcD9drzLhabldZ5geMKEsORe48XlOp88VUvbm5Ija+7cFmBplLBxRJOQR6xQ3bJNpY40rvj64R+06Zqs0oe5zxUoVUYITZq2JMKHm9vfev6kOvvcWFxKv8ofYiR9dBCcqJhT9BR86tEX4k5mP4GSnLGJbzIPKC6Gl6u/fwZ7BTeR25FzKWzvwTHRP/NB3akdgvfqLJYGPwQuQ5QZB6gW3Z3trvuN5UtZ3SKTI9EEO4aKinPVj1j7ZsuAVoWaEcu265jrZm1YZd0Vigsi3bqADUdsm2lbqN61gbBi3XKTvl4qF7rmeBudZBZWxmhFd0wECqLxgkDpYo7RBtVbuzbwxZy2bHUjEB3kK1RVbpNG8Znx19h2R1XZMWPf204huqYJhp+B3KJ3e51YQwCQvN4rzAM6uLvE/LTkwddSHs+8NDvGrHuahTJW2F/8PhFfp/QWdxy5QloK01tWYCBxq8A3jKveip4JSxeEIL0W2R4Fo0IvNPtZljAHnpnpMicV2wyFDmouJOACt+85BDIneMmGDLRanL4S8iF6xtGRcuSulsz6kLbs4CxIylYpA4zGjbMVtbHrvsYrOpFcBvdxxm34qvwmz9ncf+SvLccGzrCkPSXAAAEABJREFU4nxl3QydCMxlY9HEcB+78kxBodqOPvURql5kRgYfbSeT0iaTwt7L4k9ALWmaSs+xxNT7XbFtc26pt7MVXplhurA1kMJ3GH4fTZLVWteFBrYl9KotfDGveSAahGpXKXIQTQo638cb/iL6uKODYxLYK8ZIUI4o2NPYDGxnLuSiFA11iqTvYnaHaij6ALsiddjZvDaXuL0I+4254p9r1poEI3+/epOk7Y033tTt27d5w3wgm5tvrgUjmAqMDp9zPkQOzU33QqfcwGCXG/AkEEsZtRSbJJ5vv/02b5s/qOSNDkhyrpPkHOuAZHTgw3SifdsUAVkC0a83m0oA2tBIIlbFJxG4RRKdBMo28zNVP1TRahg41SbG2Ohrrc3BgQ5IsN5++x39h//4H5Qk+T/9p/9UXw1PIoOxUi9tJrHIG+Mvv/hSn3z8cf2d+BMS7iSyGdcpb7fPkhQy3vgbDG1QG6zdlnkEqMw654qgJNLPSE7NGPL16kck+4mRbZKW0/rxr5/+7OfKD8L1ZPiZ4lds8nfNvW0ahMkDizfeeENJiN7kzW6+9htd/M/fqd+7f48HBU8qHknSg4HkfiAuaSFJ9tMnTxnbQ92/f1/50bL0eUoCOJII2lZsU+/gYKODQ+JHDJN4FUhS1+uNksDGt3v37tPfY8ZxprHmsNU4/vIv/xL6meyG7UoHzHOQmGWdpH4eQOTt6Z//2Z8xnuv0u4LeUMYVH57xICWxS8w+++wz/exnP9NHzEve4p+TkK5Xa2WuvuLN+yE+Zmz5O/mf/OQflcR1w9qptUlCy1SQiK51g6T79q2bOr52pM1mzXoadEDdJP2HvJFfrVeyEyntNmQ7ukDzZ5YY76isb9tKvRWxGZjjbUWH62uzHkyxbmIfn/Kw6pQxJIYpK0vil9icsFYyJxl/5Ky5c5LuM+YnayK2rTV1VCdR1XmQ+JbAIX1BZrumoTXlYUbqZX2lfOS8TZ0JRXyKzgQrsTs8PCQ+a2VtffDBB/oz5inr7fT0dJt0i802R1XcbG+pLC1wMbqweU+KDxE5cyD9CNP3iIDw9DGiRcTjHBHgtEXkFwP3KLQ6hZU5WF02vGZev9M25d4o6M7iFZFdYlx0xNXoZsRiGYa4lqXXrRxBaD2vOcNLdqeyul67zTZCAHnlfWefrmfXe6wR2ItPcwu/pVv/UzMWr4Ndv69Ta7GtoSYIhUW7o31NJc4JeShgbrLGg+1c5bxkQFPmh/Kp+JeNB7/TOSRdh+29Lgok2NL3QylQQV+yp8tgNsEN4h7fZ8Ulwmh6OfoaC3MxUmnB0lRRDuxYZt9xkYJ932yLHUAFLNkGYvPViJqS/Z0qiK56hru8L7rFTrMicrEwuRblerXQ5iZzfeq0qbVBbRg0FFZqXOMMmq1C+AYfoLMt2+Ig80/zZiOVbZMNj74fYWpHit4lXDjY8cOyF8xtlCz0qg1RWMh2+ea5XsYSvxd0fdroWPRN281b7vWYq+pdpZOixU+x/MAfdmeNsnBZvjDLybZPX9SbbfwCUME1qBNEaPFMoBdE36x2AU12r2+nLBOHroWiL4pMmY0M9IfYMk5OzmWMDJ6w7o8/4r7MCZo6gGopXKpAsStldwwvL4zJLo3EuG1XWS0wZ1wZJ0CfRTW06CSs1LCPnW0UABf0z7AlJpe7SddX6bd2xCXlHRUe4tLplplt0FItLUISN/ThnsdisyuJJn30asSdul1eeFqfddHD0v1S9nKaXnqdbhf5VWBbLki297CTay4znzNs1/xK+/YLr+2G2ZZ/PaaPYTee/bh0niOxSauXbfdlrAji0g5SKlDvok0pLxzcpXpT0Nmrjtv53BamXYQUQC7uaTO4qN1JKQt2mue5lAdLiWUHrW6sc4N9kzeAb9y5oyR0+RDra03L0GvsHFQf8MQmNy7n5z3xqA96bl6SHCRpqBtzkop8LTrITfwN3m4mwaFFJa6Std5sKvnJNaB01t5GTJCSSK/XG61Xq/7hShK5mpOjiRulvKlMMlFf/dOoZye87aTe/4+6P/+TI0myO8H31Nw9AjeQ91V3dZGzM+TMcn/h///zcPdDNod91p1VWZUXgMQVp9l+n6iZu8eFRGZVd5MGeyaioqKioqJq5i6mEYGsvfiRZDJJ/3/+z/9ZQ2v6v//Lf9Fvfv1rpc7uHVo8f1ij2dHOTurnn3+uxCDJ6BHJX37MPOM4IeGILAmKONJ8GJoGD5R2Z59GvkRHIWJow++8KGDY+vTT3+vx48fb5OWInfO//dv/pn/8x3/UE3Z1j9m1TrPEOPEMb1u2K0lMkpkx3yIxmpiLL0lKv/76K+VH0JNUTySaSSqTMFXczI5v5ofELfaye//s2bP6S/NP6e/ZN8/qR8dPeLGQvjKmtFuR2A5t0NBaoc9FktW1hmGtrIXnL5LAP1OSxIZe/P8f/+Pv9Nvf/k4ZRxL4+JiE8RW78Ekkb9++rSTdSeY++fhj5S+b5wXJiI8HJPtZg/Hzj/mR8j/+gZ37I5Lmjb7+6mv9/d//vX7zm9+wbja0+0DD0NTo9+j4iCU76dXLl4zrib5+/CWJ/+e8FHhOnM+0Wa107+5tdtgfgIdK8v3g/j09fPiA3e97OiSWta4IwBQQV0PFxc4ltwJrkkq7yfRZn1PN+LBSxjm0QTK6yoEiZBl7xp0YZIxByhlj+IG1scI/utQpSXdeNiSeeVmTtXGUNcjaS5voM1Cl76E1Zex0o/QTGoSPXuwfsbZCU17q8iIs8To+Oa4XB21ovLBala2GzQNeVN25c4cYH2jFy4R33n1H+X3uvBDRfNjzOGdqU+bUAvRKRDm0tpnieIHKnFRQHa4QvxkIZ2IXEHOCMnFfB5SqdfQCFKtdLimjGnYPsXEZEt0Cz+hlrnPZkqyuA+eriB8d4oh9SE7YCQ8LOMOJi5QipzAuSV10X4veRtW3ZdaYmRc4yXWFdLobt/X9Dxy83Bh/I+r2r6lPpV7T501Nqt1yeSOlRfkaatm+Rn69KENaxlM0c4Ww5qXmhlmlnDqqau72Ldmu/iCCk811C1GeIeRAqRO8u1yU9doj874D3uAG5bqmIfylkPEpg1qEATqz/30M0Z8RG3MdLIq7054dLMKlqjpNlQTPGWpb9mVod8xuLAJUZ/ZSxSyVLAHbucqGzmjQPOcWSpF6qWTNGlrTMASDVjxDw7fIQGhgmzZAM7w8uy1Rp/mghF2DpjYMVDX1w/AC1uXDthp+9H4afEMvENRAHL6ARdeOnmVol4UPdnYiL/vpJ5AsBXzBTDgzyQErlbNPNMy8ILQ9otsLad9gQwF2FHt7sHp92rBe1I/Y7mYjS587zBpp0FkUsY3NCfvTBXnsLILoLA0Wmjp05gf+BBVg7LK9BUzOaoRYKdhW2wMs4r02snLkWnUpzKgyF85Z8makj20i5B2qOws+zRlKOEhJ61IFLmnIl1ca0oQyX3zC5wvVPpSHEnWRFY+qiKkYy9JckVGO77Zld4ijqkJNN0BgkQm9AvV9xqmEzxluqS4a4WsRq/u4rEwkGHPWDJ7MlYs+ktQxziQSXaer0Koz2ysSmnESLq60g4kBJT6dn5XnutibKlj9jXd0duWR8GGTq7bo7SPt3E1XNLA70c+CbmOnT1W6uwH4v1N9Iy799D5qhqSQfpGKRrCDbdkBtUWtq4e3Opfr4v9FWXzuiC/XIy0WnYt814+sI/YX9HHt2nV5YhxZ18+1SrnkPgiE/0CgxNCaytBg1kl9aRIH1ZFSQ6NJJbOkPcztJmTTzEuN0oCrDVgXjolS9EJh48My3gnZAsdGPfQHbUhs79y+owcPHurBg0fscN3mg2xNH43m2KedKAVhp9wjW0wazyed53dJSeySfCepPSFRyBf8M3aINyTYbWhKwpr24Scsqw44nJqWNYwcCWt17KD7NlitNSW5bilzWW/WOrh1oNV6Vej3rEqvUW9xYPdBvVB4qGMSkF/+0z/r+BXJBv5mF3u92bDzeUeNuOdHzzKug/WBbrHzSVPlCxlWNLSBMY71e7LZVRXPw9jHI8Z9jp+TDrA1DAPqriRsc7DRarWWh5XusTt/EJtuOiKp/vrxE8Xv9997T0lwYvMpCfDLl69IgF/y8gAficMxumfEdIozlHsMLMxULJLM9LaPlb/Yfn6W3yWnHt34uB4GkqeN4lfGOJKQn/FC5JQE+4SkK0lZkuH8dfDgiATvnJcpkmNBOTJfPbYT/TatVmvGelD/ddlAsphE/zk7+BnX0dGJ/vZv/7vyu9avGMsBO8mBLdlcJunO7bt679339NbDR3of+h4xmFhL4hhZAyP9j5SP8SV/LT54STKdtXRO/dHxcf0188/+9Jk+//zP84+6nyq/MpAXA/lVA6P39MljkvBnWrN2Dg9WzEnTQ5Lstx49xIdD/L9VCfc9dsDTJolzYmSb3ftTnZydKLfRerNizCsxAOG+IhNDceMSUIjMraEjwj7pLHGezvnGMBVyL5wxJlQl2hwR+1evjmpXPnO7nVf19lZTawNr9ljPn79Q5ij3lTDQzD2JI5yyB5lyo2/byhF7QWJoW5ysz5F770xJ/DP/sTWxhqMTKozFRl4+ZD1m7cbGweFGP//5z/U3v/hF/ReEmYOMVYzB9EmzdKnIJqUEjKgAv8iKqnxR6qpMPfO0bTfLporYRInPSXjBvQ4TOlPpiAOOeyW+T7E98ze1T2x2wJ+yA83DYOGhWN1dsblvz86AAM2yfifqAxpwIuSMfpFIqMfRS2dqQfWbKuwRKC/IHDPXqnKTKStQ521LsoxsH1hk7vGePuPTVYx4lDiX5sxTTuwoTcQ2vgeYKFuqo3F1RyYfbiqa5wbymZfglSP2pXJT+8dEL/iQ/ib4qEGjEV3btHGKRe2rfFXOl7maktGHbM8YZhTY3sVAGuse6P1SxfhUEP73FpQXGw6zSF32bWjE5hJomuWUL5ypDC4I0Z7ooMdbxICC8kzfAo2ShcZB5aAN5YyDASjUVYd8sUF92k3MX6CFmlizxiJboHKLttVmsR+6wHLWVa218BLD1uUjsnw+F6h0odtdZFk1QdXRwHbZsi1xBnYYbY95RVE1isfOjGmmhlppUn1Yaij1spQ4WpLzz9odk4gbAubZqQvCz2jQhhFDUy/F6zQ3lyZ7H3kGW45M4RvGKctbXRVvuXSgsgQMQjX349RvYUkB9pAJtJpnhPjPAOgHQRbAONPwBfW6KEU3VLSzY1AcoZeAE3FE6CkHNkN2iKUFkS586FIOXRD78WOZQvilqvpIfbAVwsQWSN8zKCH3tkUYI9HM2FZNVrO8D1uKzhbqR8SRVX0XKeUt9IZH96wrh596mMOqLn3AjCNzMvIFYMoNykMnNFDKIB/CHaNyUwdT9PdQc1ydMYDMVXjohN82MrFQIgtSnDFR3gfF7em0rZJpTQlFA+WIzQXoRXQTGKL2cVlvv67zPVbhu27KdBxB0IXqYUSeMmSirhN4rPcAABAASURBVJC4bHkqiGk5AN3FLTZ54CW+MwRdMMJPYCmjPXcHh8kqhKbvGxEF5owH7OzsJc3U34RLqt+huEwLM1atUu4PPiSWUg7g1A+ECnpp/3pRb78m/OJ7eEZIkbDrdUCL+jmGBHFCmRMDNKacegro1JVLl0en6/Zy9LoMlf2T6inrHqoaU8bV4EJnuEl9RUONqRloaQv1IwHAnrZydIsX7UD49IWOsaktrOuPRU4jzj5kZLQXKBGXxhe6VZKpg0PduXNXD/Jj54/eIjG5q4GkUekXGAgfE5tlzYbP0k2yVs8V1n3qwgf5oh9see6XXj+xUkGSE5KUETqJf7npQX2I8gxtQ57ZIwkDScN4Fg05cluHJAUPHtyf3Zt0eOtQSh3J5gBM6G8hu0/inR3dX//qVzomaZumqV40GIWhNd2+dVsff/iRPv7oExLuQ+UPUSUxOSaJTBLYxL/SHXRO0nrMru0Ju6sDfW02a+ZmkqVKRpO8Da0Ru9u6yw7/LXZ2D2/dUiOOdlPoht3E/I77hx9+qE8++Vj37t0lOV4rSeVI/I7Z8Xz6zTd6ST88NSrpS6L8guT2lJcZq9VAErkuOd0qfiRxvHfnNv4fVHkkzue88CBMGrg0u/zMM0lEHpGCfDGJbuwmNsEp/WeckZ+T9IfWTUKD1gb63eDvgQ5YL5v1gYwsOs9JjrPT/XfsdsfX9XqjJN3D0Eo/LzMOGPtdXvD87Kc/109/+rOKU174JG6Zl/iRHfPP//w5CTUxIHlPPJpdfwE9a2dg/C9fvdQXX3yuT3//e15kkMDic8VC1iEvQNarpmk81cFmpUcP7+rtRw90995tYn1bhwdrragP8pMDG/SHNqg1iW6UY8olqy1fVOG5XbgKCcQBl1k5PgUTteesrbP8pXmS9lPif8a6PucGCZ8Yjak/O68/tnfCy4+ULfMxO/Ji55wOJjVnnQwydGQ9nPNCCxMaWEOJ4YYYRn5yfKrErOF4YBvHYmIqea8zYx3UBstVO1adbWSNupUG7pU2tKIr+litV8ToUPmR8p/97Of68U9+XEl3dsfPWA8MQbYZLf3UVXUkRgVkSmdB1SyXHlU8RBC+t98vF58OMmDoxFotGS362dt1GTzPCgZEFTzXfoZfMCIKUoa9ciJf/AyNveDyGPCl+glN3WU7aRs55qKX2AfFI9/y1HN297c2kCx9optTBNC27CaDBiIL7C6PzLak1wDTunJEuCCVnZ/oOH5OxH4M8lzmOTIWqK2xR39B+t3njSdmbAAuNeUedsN3sG7SXRXCXIeqrEvad8RmiWTv+C65fDU6i6z7HdcnLhnLeb3YE/fcxD03FqUqU3UBVcBM2i28jIDxxAXbvZjyjNQKvircS7trBMFOEm5Cfx/VHtl1NL4svqZt4Pke8dwmtpa2XR8JjYqnASVNrLdQispn7aLf+UgX7PxluLMwsmAuXiKpiZ2gqugrNPL0E/m+LZsaThxRQYK4QxxZIppk2JyhtmWbZ6UKsEKQU70PFW/l6G3jRsqB1K+qAz4PrpLBz9SLbEIpUMO0qb0KpY4a4Yi5V80zWaGBLM9UMid2KMNIKRfEYTgXFZzUZPRsa/nXOqM6akIzsVXCt1Ac5QzXQeMwdlqGk2x4oGsO25ekO2u9v0vV37cYv69FDO76TCmIVzZXYPEvFPSHIIFKZJZgIbej09RKHl5CVIDTctgX6yiWzpYuit+TZiQVNx6idcNlzCzmkoUP+JBPOQ/dTieNkV9GbMy63R1LdXLRdYdlW1w4vQeJgiypV7uovJShKehf55iIx35PS8y2D925cpHnIb7EZ6E9bjzM88EFpjlOW5pYIhtTBz+C3obew+NDygv63UTdIl9odLdAC6colqtL26tl7CDc1d9Ungd6LaEj5LZls963SFmyQ62+3nf1KbfW74PGvdD5Xt95Swq4YkPf+4h/HX2cMbSM8yJPKCpeRA+66Cxto0sNxejBIdjpRBZEbuN3nXWRbRntHeAiA33slomBLS0oRv/KB2NbeswcrDcbEu87eshOZH6H+O7dOyR4K+Emq46RMuCsY4KVU2PWMc+CMWA911qOZuwGMQ49J9E4Yrc5SVxEwiKRVB3U93lCgv3IEIVoSQZSn7a2VYnBMFTdipcFt0hqs0N3cHhAEndLBwcbVYwHa2hDJRAT/r148UJJ6jLO+GubndCBcUzset7X//5//B/65punesxO9DFJ9Rk+n5M45Xdw0+6MhDtf2MRxTEKeHdig6x+TwAxabzba4NNmvabfA90i6U+ilL+Qnr94ntCsV6vqM7+z/PTJ0/rvvois2tCIinVOYpP+jnlB8OLlCxLWjbILeYY/R3MMh2Ggv24nusLwIbvpicOGHebWGnNzXpiYlzNspv0ZYxiZM7tpIHkdZjuhNl/biNMJ/T4nVvEvts+rzSjbit1hoC1obaj4boh3+rWtP//pz/qHf/yH+uNmSWjzX9UN9JE+86Plh4eHusvucn7s/8c/+pF+9tOf8pLnvsy9sF5vauz5Ufn8UbZf/fpXih+xn/+27A9//GP9eP5XX32F3qgVcdww1lu3b9W8HjNnE19Aj0+OatypzwuXIH3fuXtb77z9SGsS7okXOCv8ylxkrjYkmgPrRfNhWwfM5QH2syRjOzhjPdhWc1OO1BnfXfGelF9FyN8PODk51cV1c66GTtpnDo/wNfxIvGNrYv4yNxVv5qpkGM/uchuaDljbB/iy3qw1kBg3bO2vkxNeOqR9EPlE2/i3D8v7xeKNLPdTbGdubnEv3eblzdCaDlm72eX+8U9+gu8DMe9jaG0QzWQbCgRyUrYt+/XQtUcisI+uVBIeBp1yZVxcWe4RdiBalOu+QtrL33LFTXyNknP5Fryp1T0z1QRv4yBIMYiGTZ+c4QPbyj8uKco21NBWSMwbcxKx7arjwnhzXWB0F/4voyPPiL6Guv/hAwL/lxn+F2ydsNimhwDCSdiJUcaA5xRG7rdgGQsi7rzLdWO1QQrluihhb3tWP9uSvmvg0/+C6kT7R/zdQ6rKB2Td20iuRdR6RVbaRSz97WjX7FczhA6pU9vc9x12U19/C+06jWdfYKesOmBlUxaApj7PswZvRxY15yLboNgbL3Z0gCyFVz9sa7G5yNGQcgk0H+jZFqdysXL0a7ibYBv1S0DZtqi4CO0O21QHuXehqYos9BKc8lxnu7drPcYZ2y5u2EJuAMeiTMPtbDula7HUbOnciRTJAr322Haz1crC2ha+N1NWynhxs53wLPSQWVJkKeMyp8Q4CuKAt01xASHyAkcB5Fz40JT3gYw+4s4VoLa7aeLbPpgLGnCitTsxRUVOOCrTXnShftH+kTos8hzoujA07DzXuuWjHz6USlRogd2UHZsOt4fU7RrsVSysRcg0XyRZKkhKRUH/escNvl4U9zFnaDvHFg3qtpHqtSXZKqPHWTXQ1HV1CghzLdVcAmRXTuSlR8VCMxcXQWWd9MAX73H+IK05TvvXIg3TriOlm1DTw6U1M10d0o5elqduAc3UYUkLpLTZL+vScXkM++NOXca6IOXpwvhHvpQv6InJOL/Vn4hJb9frp2o3ssY7el2PyYTuDnGQmeDsvnAtPvIZluy6hOkQx76M4l90ps8Foq8CFiODvP7s+nnQrzcbdgbZ9X74UA8ePCCZvV1JTjQqsSYu3WSPxZgvM5Htx4RFTS2ByDnVl/b9pKDqJDzEKqeIQ8gUWyQe+Z3s9IUZ5muqXYmBL/wbfEuSsN5syqfGuluvN7Uzd4/dZczo1u1DHRxs1ChMGDgnyUrSPQyD1iTESY6ScFnSXZLABw8e6j/8x/+g/BdkX335FTuRJ9SIfkcw0fe5zvDpOAnp8+esB7FGG8nemZJE5Ue7RT9JiGI3fYQmlhP3XTUgNuk34zp5daTHX32t/L/fSS5/+ctfsbP7TElwHz16SHL4DmNbK0n9F198ofy3WvE/iWT83TD2JFdJtqKz/CG1/JG0r7D7kqQ59efs6vQ1KlWZBDpzkPlK3JJwxdfNelNxSXxG5jG7yy9ePFf++7T8eHMSyNjJHFVgZNn5XLNiJ+2TZMf279l9zsuESuLY6R/xQRxpn6TuFkny+++/X38VO2srekF+pDz9D63p2fNnSnL961//un7fPT5MrIvsbH/66R8qVmPuWWwf8yIicUjb2Mmcn5Mcn1PfrFq79+7fqxcrj3iZ9AA+crpRdr0P1msNg8VSUS79y6WLX2/W2hxsmL6pfkoiSfHIfNpm3E1CLfNuGxtDFU9OT2tNHJ8csz5Oa92csXbOAYZYS2PVZ92MjMnGCGdiF0Qv8viRmGVNNLd62WRb0XnFTv/LV6+UI+OOX1kHr5AFWaexkfY2xlHMvEZWYC0i2p5ZV4ldzQ+Jd14Uvffe+8ofvMvv3uelReJZbfG57FZr15jnLpAYfL8zLu1jsdJlkybinn4L8CMVC0rG/VcUedcVksXKa2ic/95u41f6K4z4CNLV1l6vLz/nuKX6RmzbdY3GQs06yBwPA+utR1u299B1d1fv2O/IMQwtMezR60/5y2a6ziLNGBf++9C0X/B92u+3ydiDLtuNh9HwXJtA1jClUkj9wkeQuuhMVARjrbORzwDAC73IopceLIfd4mJpK76euRTWS8UrbdJvdIJULjT8VSSWXcowmE9GSIPwXZorgpBC9DvQLMnFS0Zm2UbsojaUtWlDgWT1Y0cjtk0NCAUKuuI1V18j24ls6vup2LEta3fs83Xj7w2x1/Xr0iIlO1ddsKPLBzo2ejMWs7ZlA/QNKHBarbWikS1AoPC67sDGBTHl6AYKH6aoKXYk9HJaLRWRhEdqW5wg1ILh9BYwnEu5qtUnvg/NNmWVDldJvax/1SN9dtgJaFMCq9k3UWUbAqCLa3Z0vRTfnHJ3LDfZxUb9xkhdxWjRu0R3dXCEsfTRKVspsyIji6hoVUjxtMpUFC09XT2WH7uoFmnVVdKmc7vrIqPbrdC0S5g6KMHYxlnOpe8tvSQbKS/Y6uzikv5eB1rjR7y5iOvboI3at9XVUw2rGYJtcYJQoEtIZXSRN3ib+oCyDb/Q8EALaPPmp1FtuGWQMSzxQcxJ2GZ56m4GNejt2iYOXYaROtNPMXsX47KV+yOQetkOpeTAsnegwJnyrq41SwpUR++72Bsv9QGZD0lwWX835okP0G9H2u/aMOpaB53uHEDIPYIUUXi4Tkq6d6G+nxmRGVfQJbmahjt4rrfhgpShAvYiE8XO68JhSu0SIrsMVC6fs+9S121t0GZ9QFJ6Tw8fvqUHDx6RwNwhGVzJZm0JtwkSJ1w/E7caN7bC7yMabWjVXhzj/CXUtpQzVOKrTTDV78aekqjky36SlpEvTFkXAzu0B+z6bUiGhmGoZEd0Ok5nOjxc64MP39V7773LLvMtZdcuuivaxPxIIhbPs7P58OF9vfvOO7p7766SyP77X/xC+R3l/+e//3dN+NbwxTj517KnAAAQAElEQVSWHdHBDY6WyJP0JMmL/KP8MbAP3tcdkssH9+7X7vYpydbEGszu9sFqo9OjYz0lEf7isz/p09/8Tq++ea5zdsq//NPnmk7PdffOXfqTkuTWH0UjqWc45X/sJDnLj1v/0z//k373u9+SsL3ShmQwidLIeFrLvT7VC4Mk6PljcI8fP9aYiQGnpyeVqLXmSgKTDGYMib8YVWJYiXdsrlf9RQXtsuP98uUrPXn6tJL+JPInezuqvb3moxU9JwnOzv8TdvDT/yG77yenZyTRL9j5PWd+bukBLzhuHd4mCX6gjz/5RPE/402s87vpn9WO9qeM54UyxtR/+umn+uLzL7BxphcvX8q2Pnj/A/3g40+I3aiM9/k3zyTmJ3NrvEmyOlG+d++ebuPHHXCPlzL3KR/w0iKJZP5LtyS0mGPcLT9tD7VMrGTh1lgxy0uHgTV0684dHbBbnxcqNgr0k9O2bEDhnLk/Pj7REThnflm2lWjnhcspO+BJyjMHJ9RnHqbE+uQE/WPGd84Ln1P6PGfX/JxE/0QTMd3kpchqraEN9OCqO2INHbO2Mg+xkWQ99oKUUVRo6nvdefmRcuQZdxv62jlgJz33wIa45EVM6Pus63/37/+dfvLjn4jB6ejolRJPcWRuJ6IDK1nbw7Y4QeibQ7FFHHQJE8Grvup5gtZMS33b68LgUeopQuYrHDY590xHbx+xu1fG+ESDBRi64VzapJp+5nbdX8qcqQnKFmuxKLZRJUYCl2Ik1uA+CKbddVrWpKwciGRbkdldpjqMvJi6LP3dTDP2BX08lGgb51OmBLu0p1R1vQzLQC7yaKDPteIdjTdBhYR2ob1t+r4Z0Ql63zSkk4W/Skd8Cbq9kfvzos7IY4O6mh++XJYtdRnrbwrSZkGcBNWrJ7nRIHEIkFdpqmsu3wF8vtAuJnbALwoTiKHQBQyKc1ff5drK4LZ8r7tON2MP6Bj/99uET5+2Q1hXBgKdZu016mxHWPLWmhbYRpZyKCrydmXbke2gS8f1/nb/GRRn/L3YyN7Za+mLcvy7CM0+CA0DKKas+YCfuQt9pN62bCArNs1Y7ZQlGxpIO54yBX2fw2k0t7erFMkFZIwILNeVC2f4EsCLhlWGDw1gOa38U67m6ibBaz5oVlyobdmu8r/uJX1ehLX8WzzxzIQGc/F7kmXuX7f4ch/2+rEWSOf7wqy63ETFxFqw5wxFTu6rum4raF220nQrpHBRa6lhnJWA93L1X7pXtVPXtfp1p4GNLqrrTh5uRo2B6rkIx5l2CyhuzyhtC9cyZQ61y/SiMgoIEg+CxKgo5EwjaNXC17hCkfVz8SlUtUq4hLkA24it7RF2izC9Jhyq6Pbym1/TsmvjHnPKKLrT8IwKYXz/NvQPqP22C99tX3ctf9M9jB1m0bLM/d0RHjSATgN2+CY7NAi/tL2efpv///L1PR77/SDB2Qo29IbTyAPI7oxgAdI9VvCcIVTkpESctJVQ1v6RckMQhL8Mqm48oztXcn+bOTvYHJIk3Vd2JpPEHBwcakmISnNvPeVm2caDLyojX2bypT/Jc+RJVtckEJZr9zX1kcdOokaXsJPyodaSZFjojTpj9zJ6w4rEcPnAs9XgC8MAL6lNWm9WOiQ5YrFX8pqdTuFYErGhNR0ebLQaQg8Y0319+MEH+tEPf6gD5H//P/4HyfcrEvE7vHTY4CUmqx9j38oRP5KUfvX1V/qGpDT2ktC9Ygfyi88/J0H8XF9Ck0SO7C4fkbx+/cWX+vOnf9SffvepfsfO9n/7L/9f/df/+/+nb75+ohMSqLwgyI8TJ0l++eqF2mA9f/lCR8dHNYY7d26T3N+Bv40Llt0TJgqyXX9wyzZ+39UdksMk0qYyvp6TuJ0k4QN5sXBC8pwd6NTZVmI9EL+B2A5tKHtMKUngGXZfsrP8jfIj3sFzXgocz7vLp+zqjiT+0Y2tYViRKB4riXrKjbKxd84acGvKvL/zzrv6wQ9+qPdJmjPmzFNeLGR3Oz5njhLD/hMHp3z5Ze6JYaN9dtH/4e//vvrYrNd6gS8vidHIy5nEuVkSX5KPSRBfUpcEdMPLhKzZu7wYWXCH3fYk3HeJU3xYs16SbGZNrEiuh6ERA0zxpXpi3Zyy9s7oI8LYy47wAYnq0Fr5N7HOJTqfpCTVR+w4H5MQR27imroRnbOz84ppEvDcEyO+NubxNr4l0bWxIXFvrZVYtDaQgJ8yB6+U9TYRx8R4tVqXTtoM2M88HB8fyzby3f2ROUg/+YN7mfPQERvpN0h9Ywx5gZXd7RUxXa1Xit0PP/pIP/lJfvz/Qfl8Or+8oRMCM6nRV1BlfO5n939fNkt69euuxI6TaGMevS0PEz9Vi0wijJq4LLLQfaj0qhHstIUuWKaDC+XoI4N0cRjKb3RGN/3QA32PYPEHydYC4vIl9TBb+RUmASO2FcNQWZmj1qpCOezwUied14XjOtmi0P3d+bZf3o2j+7trM84xDw0yxtgIje7Ch3akbWyHvgmi27HYjN3rEGuLPHyQNqG9725nV+5crmm36Cx8p0hpFj629rGMt2RzHIhUzGmJdC9joBZQqsKHflfE4oyY2EP631pDHl+35Qv9UklF6gPYS2evZ8SzPGVGAEkfQSqub2vZQdvSrM+htXmddprnUuSNdWtH3xKnLhwIOC+IGEf6v75vPKYCN+cmO24WFFlMhl7FTrLjJEZTL11dFq65zGOw0cjZGKfbVcXUz1LUZHMNZtl3JbRWoGtsNNvILS4Fu/O2EQF5K7f3+GbNRSgDoZzJMgMKaCQ7Om2m1tUjsuBqzb+4hG4t/lmy/WZQP+yu30uvu2ZxzSjChcWXhzccKzFt4WZZ5B2Rfzf0Bc8NyOKvE5ucGME+192ZMpi/mMBJ1uwLlLFxvXCW7VkSVVUD/U94ZDQL9t1DVo5DE5zi9+t3fK/impNY2JY9Q51yp0uXZNREBOCok8XBJWeVYboQ+Xc/+1x+t3aZt7S4qa1t2ZfBvTzLhqEpaHlQXcLQmq6TR2bHZq+HjQv/E2Ce+8x/edPLiU0QUWgQ/ttgZ4xWvnxnzB1dZkMFQoGAvZRFceGtq0f3q9+Q+/xVzddLpupnvV7p9u07SgJzL7vD4JAd5/ibZ009MeZBZ72M2y/3k8Lny/85SUe+MEuWec5DSKjZ1SOpOgPRiW7aaz4GkqAka9GnVUnNNf1GN20yFSmvSRoCYziJzURFdrJX2Bha04qkUhxZiysSF9lqQyPJWDOuu1qjl2TZkm7fOmQn/G3du38XHTPEUf1TeSo6kTCdnp2wy/q1fvf739SPQ7uJpPhQbbAyniSTj79+rPx3ZI+/IkF//ERPH3+tx199qd/++tf6f/72b/XbX/1Sp+yOP3v2VF9++UW9ELh155YOSeqS4P3h099XkpnfsU/Cmh/Nzn/hdJvEMfV2vLVOSKSTeCVhyu9MRy8/qp4E3Ix9JDlO4pSk+SW7xdGvZJj2nIoV7R1pI+KXcSZBPyFhT7tvnj2rFw0vZhsn9JtEM3MRZEc0Pw6fndzMRWDmerVa8YLjgd56++16MfDxxx/rP/2n/6QPP/wovWjEgdg/PTuVbb148VL5sfns3L948YK43mKO7unxk8f1u96PHj2qeXv69Il+99vfKnOTdZn5jA9BW5k+7+nRo4fEc6ODw7U2B2CzIAkmPOtmE2xWWq9XWlE/DEPN+cSaTlIfumDki/fI+qZKjfVjxofTSrwy72e8jEhcwrNakFPDeslazT1QbRl1VXAZqYtsvdkoLz5sq7nR/6TMkYiNkCXxD5YXWI15XeP3itjGt9gIpTfuuXPurbOimffsrifpnugr94XmI3zur+x0H3A/Jw6Ht27pw48/0o9/8mM9JHYjvublz8iA0yfdxh0l5gXqlz+QhJvUWfUvBe2OFG1qZuxqbuAuieNrkPGFdlxRwpudxsJd0iqdy7K/vByPZivLxCcSjFfBXGWobZl10+PZmG/K7sjc72BtddqwNWNHnnLaaO+4XN6r+p4sXbEWiSTzP+6tH4qsL8Y8jzXljlmg+OLv1Gtv/52a/AsoL/5LGTtX6DyOIoxZHDs1Ciqdqu6NItD/egdjY1yZh8X3DMf23jpsF/hhaPX9bhgG6IKGzvVtjP4CFn7FTQSOLlTPE3KKlPVXOyy7QzKnRbFoMVXQaw/buDqDB2ADNna4h4fGWBl7ZAVTTp04ZmrY73OmnW3c7Cj76Q9ZC3JnMmVl21wXwCp8LqHBTuaIKXoGBAn2ZFutuSjsTK3liGyf3y8v8tfTna3r9b6tfmmFXnUOFSi+11HqzPe8Tqz+jjz0gkljZHxsRF58HoSR5WaJ/CakvvQmNK53aMLWyJcK1OgsZxpFFxqSAQUz3y31uuxSFbfU39iLVCHa6umGIwoLblD5HuKJwV0L/L0iR1brem4TPlG5iBucqEF+Wx3j49SCMOFD95qWaK98sfpSLZOAu7jK7IRJu1LpZa7buivjRf+CLONPe7Avp3jDadmmzlCIOrVDXfdz7ukFiKXSsQQNIrsO+osORn15bN+hPPIle4dJI/dIMHG/THt2duuiO1t1ezHs0mWsvdSvyDjnEEhLAMSBnFMd/aqU0EkprG48WAzV/0JvVLyxguFRN/Gh05Sk7v79+3wZf0sPHzyoZGhoJChojHOMklwsfBK2aZZHloQhmIjb4lbkSVCC8JhinTTZLSyxHjWiP/DBNpAY54MnPk1coh8axdQnAQlSTsJycLDRW2890i12vpN0JJnN7xVPdH5CspvkKJE5IMlNXX4vOrunpNl69PCBHj58qFsk4EN9DsVqtDvG6RzBpI9JUH5CgvLuu++wI3lEwvhc2W3N70S/ZPdbFon1KTvoRzp+daRXJJEvnn2jZ+yS56+hZ4f1/t27uv/gfv0xt+x0j+yuPqT/JIxJsH/xi78hgXyAL7c0tKYVsTjYHMAPypGYJ+lOEpY5Sr9JVpP4n5IEcsMrsTo+PsG/F+yevlT4ibimfY1ojmf0JuKD27WcJ9Z6ytNcn36SfD/F/5ckxymfkpTHh3N21fP72NkVT2ydOSzjIqHd6BHJ8m12dvNTEx+RcP/s5z/SD374A3x6WWtrIOl9nP9Cjd3iI3b5n8D/6le/0i9/+Utl9zs/Sn6H9o+Yl+x0J7k+Ru+ceK1JPu/dv1dz8PSbJxqGpo8/+lA//vEP9c47b2uDbUKnwmBoK53oDcSzQKLeqBtWTaE2K4FxZwjaOxKjJNBZs+fZBacusvwkwRG7ztEfhpUG7KY+8cn/B5/7AVWZf6ELMk9ffvlVrRPbJMzn9XIhcX7Jzj0uKLvyd+7dEzdivdTJvCbGoekjfTXGPDGnZ8RjZH1OYBzPsAd4oTHy8mWKsaVjaHOr2GdeVsRow73wwx/9SH/DmrvPPZ6EPS9WMjcDMTb3As1UX5C1HBkxvDtCLg2RipwuscN+K1h1+Bp/F/Qm6WvGpfrSY+0WrboxnP0HRgAAEABJREFUJZp1/Z18sa3cGjMW2UJT1/m0wxB2vsc5D7ZsbJtHaGJhJN5R5j7zkRg34tzBWmxNdoAuOnaoBAHW7jDllJzLXwTCt20f34MIynLCmcIboVrcqLnYJdo1Dzcq/ptV7PxPvN/EjaVFp/36Ju2u17nUntgnZgUWJSuUuHFlwjgxgQLX685qg1KnRHzL9zYUyxY11zW/IrPNesu67Gis0zyHgvDertlevyt7ZwsbyR0UEQl3SK/EJ8qdv+ZKdZfuWvSyypQw2mv6tUvh6U8cUyjFCVCsc2uySjdcaJcmC0orsoDx29TkhNruvpTSX36xuz3HFLxAKz6X8t7IAI7UBIRmEqAGWxl8yrbTkjaQzsL00zZy9wLXLBoIZ2QLKMqyA800vCVZ9kV0GdfIdd3hWRi6YBZpKc+0Zm7mF5XLOlXeVkrpN1A/7LTvPCufs99IdQNwN2TMEx+oU74E8UW26FZeWlwIPKduBDbpItV0oMUH7XW9bascVDC20qcYehmIe5O6QagNBfVfE0D7hzPy0pKWYeJ6uTDBBFWdvko1X3bm4VBOPQSV+A/mNiW/lk/bm/V07UEP2JJGagPK9Bgnw20dXwaAllJfdHexXaqQLjQkhX2w5jXLbcu2uMzQmx/ES6DcjpMzUu4sMRDIugEjmDK+KIS+Ft0CzQnBtMXi3H7sF5ntGkbKsJCUg4Y89HXQVgdO/bheX+ry0BqKrjt2PndfozOPKYP6FvQ2l23wJY4Op8RxC1YBZhGnA+K0lGlbfSBOPUT4HdjdfytxWYAsZXTCFRa9mSrPT1NTlHYa5PC0kyLXhWPCqavIGPaBn1u97ruwlXaaD7qEcyEfqPmC/vDBQ92//6D+S6H8iKrNPcuzaSQJSXKRpDeJSNZcEHtV5tkVWvWJ4RyjJDBJICbq7fQl2djEt9ibsB1U2/SRttRZVg7byhfWxpdVcdhWErQkePkx5iTb681GScDvsGufpPU2O8bZIV2TbKTv2gkmKc5nU+QDSX4SyExqEvORJCZJ3unpCaJRSbj/03/6v/TorYd6dfSC3erP9eUXn+vx11+zI/yNXrEj3BPtl/WH0ZIkJfnPGHCPROpQ77//rt57/z2t6CvJVxL/JJObzbpkr0i66sexSTa/+vJL/emPn1VyVokcyW7Cd4Buks60PyIJTUL8p8/+hD9f1I97f4U/T795ij+vFN9PScTPSZAn4hfEl5YLcctcZQ5jV8hYuhrRi35khF3nZ6OOjo71/NkLkkNsnpyj2tTaUD+Knj/oFv2ROfvmm2eM/ZVevHxFzKSPPvpEd+/d18Gt2zpkTLGfsefH9f/0pz8pbfIj5vkJAdt6xu56XmB88fkX+uqrL+n7lGS28dLgSPkR/q9JVhPjJJ7x7xXzd06CmZdCP/rBJ8rLkLv0c/fObT3kRUbm/PBwo0OSyxXJdcYfMHSaT0C1w3zMC4rEqZFoblg3eZmDO1FjHJPSX14gRRCfk1S/4mXBc15E5P/iPjtLTMx4Rp2fndVPI5xiM7/rnU6s/i/tg4EkPT/2Hj6/cpDd/hcvnuuI+Zy4JzIHJ6fnSlzXvHBpAy+7mJczbB/NP/Ifn3BOI5OUNsu46ErZjS45z3w3KS9uMqZb7Gzf50Va7uGRfu7wAuinP/uZfvCDH+jg4FD5b8/O6acNVt1b+UxnADb+byHs75WVIzM7ybB2k0BRlUSCOkAeHpP18Jlg4veUMdAvQoaEFH66BCrQdlTUjwnSdbsw5Yigl9oi6SpY6ExJonwREc/AMl1yLVu0KnpTucsT0wXVVS7GZ8auGSYGl9FKZrXWNDDXw9DgrX5Ydodk7Q4LMUWD3Xk5br0c/xd0X7v89Xy3avpxZ7naO55inbbRacB7ZW/LkpWDEIbMcS323/xiW3agorr28EVp6VuOFF7hisIhtI1kB6I8j7m4HU9Arp+HZa5myldUbhFtsW036rr2tCq56qDP0r9ed2mfNoFtWgWS7QtorM992H2dtma1NoBW69eUC0OTG/CeHS1Hl8m9HIKaLuYQ883Ic8gomu+/hfALkAmknsZS5G4SdIsyrDpsF41lglT8/sXu9bnaLiuCRidjaZfHM5dLZ9aL7uuwxDzUKNqm+TWY66jk7PU8K5rKkaGp0XkwtKahdbQBOgxVbkOnQ2ulayamzXyzYx7DTHtFQ/AG4pgFcDmjGoTfwbA7XK5POUBpthnuGjB5mcCO/fqdbSm8cDR0AeU6l3JoCd7osj9C7g9xm2CfK19kRgT7yERtEU3qt+XL/H59PKE+RMsYlANfKzjQPXl82kevwqcLatHA1ZihryJb2ku2xdkLXA1ypmUgubeo2KsbK57a+Bsg7iey0r6Odo3rrjfHZ34QYZORcQ9yTX8LYix86otGMGMZSBVTCCgw2HjHsCT4IDW5T7Lmq4zcNqzR6UPWhQN5lRdahfkSGTEjRtOMqkinExeezCOYQFlGNvHlayo6ZSTXA/3Sid6M2F1k4a9H/ElNp7ZrXHZo2+NT3kevyzPANgYCyDVnVevm+l0Txs/oatxQhsGcUkL87TyxqRhkTQQpB6PG3IczEg8s0mXqdkBQ4tQjLb5k5Xd8t2ygPVhCtIMkRIVwLs4S1LY4JVm6AM0Hg2TMveNv49MkdkIX7JfDs8bmqv6F/bbu3XugJDj1I6qbjdowSDiV9ZYkYOSLfJLmovAVCwKf8jmJSZKGJAjiSF3kI/UTsU37s+za0W5kHkZ26iJLu9Do0kzCNfdL8YudNjQS1xXzPTFfow5IVt4nwT0gmbjHrmESr2HWacNQOufV37kODg50QHKWJPnWrQPdIWkLkqwkngxR77/3nn7ETu0f/vAH/cM//J0+++yP+vzzP5EQJhE9rh3Jc5LbE5LjV6+OSbxO8UXKfb8hUb7P7vZPfvoT3WI3/auvvtDZ+anOSOhP2IVP4pjx5r8y+/TT3+uP2M6PUv/yn3+pf/7nf65kdCImSdCTJOfzss2fnfnx+iTeeYmQvvOH0JK8HpEoZ9cyMU+bgUQ/LxzWq7Uyn60xd+JgqSS2S1JpM2Lm5JwEL4noOS898tIkYzsmkXz54pViu9F/Es+8qECdHdQDddtrHRD7zXqj27duK77m/+r+6U9/qnv3KTdVbF6QMH/51Vf64ssvFPu//NUv9dmf/6SsrQ1rK/EfMfz468d6yi74S5JSuix78S0vOb55+kSZs7t37uhddriz+31I29W61W73wUF8OMS3jYaBjmu4E3fJpNgOzlhn+V3u08xFvaA4l20dsCZWxIomzCP6rMuJdTq0pqE1HZP8Pn/2XKfM9zlr+xUvGvJj8ycnJ/h0Vjih7oTyyfEpMTvSSxL1U/potM8Y1+u1WhvSBQn2uRicDg9vacNLglu8PIjOGf0mKT+ivygOvBjInCT2WQ9nWcPM0cj6yBqZGF1rVhsa44hJz/PdKg757wHvEK/MVX68/Ic//GG9UEpfLAXiMqq++DZJIPYKzAWS+fRMQ2hVRSh9RyL5wr+UL2PR7mZ7aVo+p0oYWV+L01wuCTynMhdFI4SZavyTpuInxjF1Hp+iQgFuhMzyWQ+CLP0EF+t6hagAtO5MWUOAbl255Cwxl9lg+VFt1GNhceSyg23xJVq2ZzRoR2udisO2GnNqN+2OtEnJuVwDfKn+Q1MdusPsZg0xtTt0ndTvZFc5XNoKbcv4ZodKEBA+UB2RSbuyOBIjyL/Z2X1aujdMALnupIpTDCGn9tuWXFKn/VqlsAu0dyS4Pcy7JbVf3lNd2GqCTqesPdZ7Gu/KkSFBJ20i7zTyfYwaeY4l9gEtag1EP0iby8hYbauvwU7DB8PQkHeEH4ZBQWtNHrq8QW3LtYatOVC6eHTHqZ3FKe+wk5vHk3F7Dxh0EHWoFlCe4CehDvbPyPbL4Z3LPoxkwZ4cKVbVQb1t2UCS9QZHAr2PNKG9XgPbVHe0fDEJEuiBD/Z8KOwjf7ik6oaVSo8PjV4eNLR5Ui5RuxuXLM2ww2vvsOxgT/Q9WBsbAqGWIHsw/ALqxBEFCBWS69Rf9WAy6mZgVXDWY/N19lEvnUX3Co1gz8B+EfczhKo1XFCFGy+0diqhc6/kfRFcC9uyL6IUXddrLjwcrpG+iShxeBO9KzoZSsYSA0F4EE+C3K5FS+9ya/Oh6QtjbPODpe2Nu2Rtb63nIbRf9lKHvUW+ba9uX68/4noBtauuIuHMWC48YasBFQulbT+REYPO718j3y/veNtVsI2/AlZbxtIG+MvoYx6GTttWN+2vQrK+3xGf3xxLKEITr9Dgct+RBZflVV66q8LVi23ZCxr8HoiDZ7SGDlhiY0cP2batrxqveVscWOg1am8qigl0bWvFs/vOnVt6wM73o4cP2fm+pyQOea7b1kSCMM5YnmFxJ3zkSRAqCSRwlrHaz9SdkPQcHx+TkJ0oiUkSixG9moMYQTV2IHXSXdFUpX0Ka/wLPSMJMvazo5eE++69uxr5kpJd+wGdmE19bAzDoHfefYcXCndJeA6LnpFwvnj5Aj9OdHC4rh9b/+CD90maXui//rf/SqL4OUnSGTveL/H3uBKsJEfpI38B+4TE6gwfxvMEj7iRhN6+e0fvvPe2/s//6z/q3oN7OhvPyl4SbpH4jSTsE1QkHkmmgmW8SdzyI9aVWJP45nlkBpr6JEtJojLO7PQ/evQQnw9rXkbmIklpdmbzO9TnjOssIFGL7Jid1WNinoTuiCQ9CWTaZL3ZJhk+Z3wnxIEXBLQ7JYE8IvmLH69evVR2tr8icY5sxWd//DkjAUxMs2ufdXLnzl198OFH+t/+/f+mH/3oR8yK9fz5qZ5+842O6Dvz/Nlnn+kZSXX6zu92P7j/oGL+5MljdtO/0jfPnqo16e2336oXIoaXR03TOfN6youMA+bwbWXs6/VKq/VA0r3ulBceSWAPDg/VBl62sA5wQsFErM+JeeYsa+6EMWbuwgeJlXIQ7IzNtnJvZoyviEN02zBosR/VpV10cFB2OVvrJXWnrPPTWh9nyM4LmfvEIX0cknTnBc16s1HmpvrARtbyar1RXhBkPaR8l5dJA9+r4mdil/vvnLnNnAe2Wc/38O8W/ZxpTSxy/+Y+WBOn/B73v/93/04ff/yxBl4wTAzgus/zklMnwxmmhhQe5AZEVCf92SgEJdhdbMu2uOi1R0xeUIggGJGGTns9Us7NDOCozxlup3ORo66fZQO2qOq6K10tx+5fAMbNydCbWj3PvUcjCwZkoU0Da2q5B21rxb2VMgaUAxHEc9Hw/zJn+rFNP9dDsnKggs+t/LctO2gzLY3iw/3FuGAgc3ZB8NoCbpUfdvy7iMsN7V09jTgpyxJyLrpwLDKqI6+i5kIEfzVkvDuw7POI2VpPeVu4wKRNBNwNsIte6ILUXkbGYVt20Oc363CHgXkfmPeOgWdRkO8JC2otDw0bTWLtwxR1a+pwiWwVFVR/xcO2OEGoBbOFTVl7B2XbqOyBaubR4fYAABAASURBVAezvMXvhc99GiCLfGjzmKjHCK3e4ETXNuoAdV+DRn0B++mnIx2DoQ0aWtuiVza1ASBvzUqgm6FGBm20Sb0pd7i6pQp69bxJflXzdZL0cal+EaWDy1AqF6hKunCk7oLgzQvzqs8HboEvSiNfDPIBunyQhp/4clA0dXOb/U6qLfJ92j889rWu4RfXF7qnYkYaCKoLB3dulaGJVeoXGr7qXNdc7PALIrkZ+/53nlHQDUPjAZOHRrAv2+dT923Il7V97Otjiw/gKTHmC1mo4AuRg8ueZ1TbIW8rSyptxy0Oy1zrjDyFojAzDRFaoUhhuXLC6DsfxGzbBp6T4jJWxomgx/Qyv9OhAWfKxKvGHr6DVtRdPjG6FZXjlKyMB+bKGXkgWTk6XxyXyC4D8Y1n9ytjWlTCT7ksgplGFPl1mFXU6xg3yuEz3tBg0blMU7fgct3ryhm3bdmBxHWLpRQqDlRynQGpeQl9M+zPUMbUcaltKfliFTJCoTzDV3xBzxf3JFX379/jS+EKL9CP1zhYMUCypZgPP/KG/ZzkMruz5yRnec5RRayl1AVJSJIEVX09C5lXbEZvQWwVj9z0mTOyJC82yX8cpf8kFgfsWA7DoFskM72NdFiyRpFBcVXprkm6N4xlIIk+1fHJEUnnmW7fPtQHH3yg9957B61R2Y1+9uwbfB7ZOVynaxKac015PvOsOCPZTqJ0enquET8mNPIZtyGJunv/vh699Vbtor6LvQ8/fF/5HeTbt29phY/9y7XL3jnJ04YkKQlY8N6771YCNRKTJKvp55RYTsR0s14r408yFtoGxnB6VgnzGYnkOT7FXvj8LnJ2ZJM4ZxxPnjzVkydPGNc39d93JdFLwobrzHXTiP0k7Eck6Gl7it3YiU7m6s/sTidRbsMgeyBRPOFlxJFO6fOQmN++fad+NeHdd94jKX5A7Nd68vSFPvvTn/T5F18qsRJz9sVXX+of/vEfq238+S//5b8ou9zr1VrPiXf9yDQxPo4fRy+ZoxPle0Ri9+jRIz18cF/3eLFxeLBhXlaVdGf+17xkSVwPkK/gM92JEV0ynxMYNTJviV0S8PCpP2d9njEHJyTJ4VGsGLfWiIuVFxCvXr7UxHzEjzN2tbP7nZic0TZt8hMGFceh1bpqtM1aHNpKsXfMi44Xz1/oFTvgeUlxwguVyA94SbNeb7A9KfFPrpsGlpWxrDPfKGbnPHM5EpfaMWVJT4wlcxOII33aVughLx4Sr7yk2bAe83cM/ubnf1NJ93qzoa9z9aR70qRrjjhiPAktjQmPJMxrOfb5RdYpDTujHTcLtiQ1wVawx0x7fNhe7teUX4/EZYv4nomZMUGvYmdvpH7kBc9EbCf4yxCynTbxmQs3+5YxXgfJdkEctnOtsm3mEEA5JVkL1V/puDSM11rtfQsf4ofxjcUnK0evs+ygJPCdSta3Hd2PRO96XI7/Ul4in/YdaX+5t/S/IHXhQyV7x2s+SoTY6v8idi6ShEz9hglXRRdn1TGT4r/H5bL3GdN3M7NYWOhe62t8W+K40CWeicE+xBjtGDDzbtlNeb4MQ6eN51xryAtNcLOp+GEpbfcQVhzUaAHFv+xMV4sFOnBZngWGFlCCciLgRI/r1TPygBrbsl2fPXbn7ZmqH+5EC52LN5LSw0YphL4GtmV3EGOXIzA1AW4EG+TDoMMaWp+UoYUOpdfaTN22xuwYFYdBToIDsY0OjBYa/vsBUzSMnRmUvv30JRXK3HQ8i+u5m5sivLq7nZTwUrPUIM9HWy1wqtNkovGEPA/5iS874aeS8WE4P/RFOTA07YU+zfsZPuiluqY49QuqtIBPOYgCI4BwJSCuuFoQ2QbLnCw0MqAgsqvIXLvm8mJdGU2saqCqA1eu+BS/SoXK4hlnxQMhIvS5f2Em5Nfj4hin0l1kI+0Ty9DL2NMh9tUnNO3DB5ii83J9e7EtceZSRFcP27L3cFXlry9JvGT8TRICWdYc8t5ZmJvQNaoVg04MJuItEEqkUJjjx8sJFRZbEkMF3kLf8+h2hB1tj+tk09bHqHU/EClyMe6FT3nBTg6HwiIPzRfdqcbKSDHX537iS+m0Z3Ph0+fOBlzpTNjsNd/t2se3xO7iPWRH3u3BdoZrukp/F4En+H6hLrEAOJjzEjKepU34Zd2kA1BnZIHU+EDNF/c7d++SVD0ED0gmDzVU8uXSLn+4h8R9LyGDxp8kx2ckZackpudnIzWNjsWBbeF0ayS97HqzI5jYax5sfabA29hCO6dtGV/SV3IBG1PsMIc/JLnOjzhvViRhJG9JOJJA3759G18PdHjrUI22w9CUH/umJbuwL5Sd24Fx3EEvNrKDfO/+3RrbN0+f4ttRIQnQQNslmUtyyyJh4/pcJ+zinpKIrYe17t+9p7v37uvOvbu6R+J9/8EDZSf9+fNnSjL9v/9v/y/96Ic/SvfC/U7xayShi+38tNjDBw9oe0+e5S+z00wyekQ/EzHL7wg392TwlB3pL7/8shLp/C70CcldYh5MxGZD0mbm5cWz5/rqi6/05OuvlXG9JAHM2LPLXj/STDKYJDIJZF6UJCk8pr8kool9fmR/JOHLj4pn5/ccm/m96Pz+9j12q5Pc3bp1mwR4o3fefodkeEPcztjhPybRZKf86TfsZH+N/AD6mCT7CUn5ofLj8kkmn/Ay4A9//GO60scffazbJPGvXr7QS+KWP2CXOU5s3nr4SB9/8KHee+cdrdkVnPDpcL3RvTt3lPk/IKEc2qDMzzkvISbiKo76rILm8ZXYjMhHxhDdxN0282Fl7GdpR5xHdJIk578LS2xiKzg7OWPdvKo/ondK8nxO+fT4tF5CHBH/JNhJ7GPnfH5Zsl5teNmy1jkvMvLfzcWHzWZNPDbMxzf6/W9/p1cvXjGGW/FSL1+8ZAxnxQvfWmsst1Hx4xy/UjHhf/jcZ7aVMQ6s5SBJ9907d4nxrcIHxOwXv/h3eshLi4zrnJcMqoN7EGrGaxODLRDKuWxhNdlNKmrZQCD0MtpOrqVOswwLOXMfd4jn03QJkV1GdJDhK9wlfSQEotvrY0ofhchhIg1oiIXY2SHcti2fB11n/tyjPC2g5dZG7CKPLuYxgQ9hkEdWeinfAJt4VCybTFxtyqARO8naHRZiigbXnfSbPvEttWE7unyisAAnUbkqRwV57AewnLarX9spwbuQtWgbWT9728VmZOHpiYqlX1hCEvlNiP71QBqjV9BtUgszZR4Y/1R8Im983TWJu3ZkQVNiHAxD41nf0do8D4pOb0sTmJSD1EOpV8BnnP7CA3eJS8aAIdzu/vdy5y/GS5q64t5Yd3ppt+jv8XnoEZ8JOlVucU6fI3Z25wU/MrYZNuMtSHb4to2d3Xk7ciArh1m/tikFygoHqh+eIYJbuZbDMNGH2lwo5uzjCtcxMWYcz8AKvR7p7Px+eWK8qvHmHu7jnaIXG/RhWzbopre87VmiCzLbVda3HHbXs6GLbvg9YGipKWquthFfg9TNaMNqxWINhqL5QCzwQVhfUKq+17UBinwAbWjoUx46Ggs9Cz+0o3fclonDmc632Sk8kLksgH3DE1OlmZaiYC3/BHcZqdMNh7u8brqZ75JMKRx3D9d+ZlGo5DXncBMLIh98Bd6UF+WDdCqgH8qH9UhdPhyn8MjyQX2ObASh+cANRr54TNTHbi3K9NE7v3rFXc4aby62lQ/rulEq5sQZmpj3+Ui5o/QMTxsvFN3O78vhlV7UBw7p535ckCQgiCa+PPSxjew4TRr5spgvK0GPDbLoXIMJG11nrC8lxSe+Bdqlvnjqr9CJcE0akZcddKeZpyIOEknIldOyLS6c3qIh26Lt5J55Gmg5UKVdL9mGAUVhBR/ynUAbYllNWJeJ6TSPp8eEcbJGsl6uBWss8Q4qHox8AjWBFZM8pOkAmyXLt+Atqte6ZAiBGEOobdk7RN6hCwcqlL0H2O25yLcCGHzBv7iTccanhU+580hR2/GMiLFUPIjF9ZQHdNVB0Z0KS7tz1X3H/TfmnqMuNugFf7jSUfTh8KxEe5dlDAvdq1KX2TsaNlDV6Xscu4HD4Q9j2L8inMrfMPnKTRdhg86iDTOfdtOKZ3p2kR+R+Lz37nsk3/dLpu6oEosx9yh2e+OMRxopZ10loQk1ttowKIlJEsnYDX9MApm1GXPmnmkDz5EUJG5H/MfO4vNEP8L80AaeX8aPQfn8MbqmotFuvVrrAQnhu+wcHxweKL8PfPvOba3W/XMrCUySyKOjI7XWRDMwkQg+IXlcs4N7SlJEYkTimvpTdkLPSFayS3p6ckxi9EJpnwTpjJcKHlZa0ed6taH9RusNICFcgxWffdkl/vWvf11/CG1ija2Jp3Lga5LW7GpmfSURPuNFxR2SpjxzE5Pg+Yvn+Pa0kr0klEmMYyf+/7l2kz+vmMbGmPWZdQrOSCIT2+xev8DGN998oxck3ZVUE/NjEseX7OQ+I8F9SaKbRD42Mtayg68bxnLv3r2ahzNsbtihPSQxthuJ4Blysbv9lu7xwiF/sOv//Z/+P7rLC4ivv36s/KXy5/RnWy9fvtIvf/kr2pwqMY39A2zn5Uh+jPrF8+d68uSxIs/LkfxI/vPn3+j87ISXJQf1o+h5KfGAFxqJWXCLXd3V0PheAZjHxMw2Pk1bOHEGeWRN3LdUoD/ItkbK6Y/qKtumelLF4Oy0fE3sEpeJWJzyguWYXfgTXkqcEr9TXhidQI9IuKP3kli+ePGClzrPGe9LHbO+Ml+vkGNYGevA3Dd8tU39MTv8z2Q12b08tFYJeHx4RczST/QT8wNeMFnoZQ1iM74Mw8DLpUOZduHzAiLz9eDhQ73LvfrBhx/qpz/5qbLj3Vof38Q9xO2ufq8Wp14wtJ8LZ/qTLXHmEjZUOZBxKrLQzhRHbajlmQsTvigM51wTLqBY5x6/uFbyXDKveLqVz0yR1I2EOXQf0d8vw2f8C3i2jFcwamS+x6yPPWT9dOALbbheOcsVpBlFxQXmMqVadq+wM/dATa0NsluqZ1hRk6zXH0uvi1bKjBMSNy9j0SIyO3bm0p9t2R2tNQV2ykIujs7DXDrpsCShl1EV8yV1MwuZcPAiRuZxQcbR+TFzxnwsuiNz1HlGUjZCMVin69ovZgz7aDwDVpcwUO5ow6A2NDXGbu4Zu8nwXCQ14BmQv/qZ2AR9LAyLWPROFn6hXXr9tXRyg8NkHU9zrEY+H3rcekwTP3rCSO/TDC1AUGfnLXtBxu+qkyx7BnFKvPIMbsOgNgxzPHschxZqteg32iyg3AAS5bDhgJzSRcTDBalZ+NAMNbIEK+VlXOH3x1c6sR8mNJj5dGm7ujYyl8/xuyl8ySIHMqVvQ/SCfb2U90EdlrQgsUgch9bm+A1F24qA5stEPkAGvlTswELmQyVfgrZ16A4z0q5053LkrQ0KhqFBg162LXtBvDQXIxMI7dB3OOzepg/M9Bekzxsw62vvgTF2AAAQAElEQVQ5LpcX+R7NJGfCO6hg0YevxUDlwmeRUEShn6ixNvKAAans4nr458tekJtlRHHiwRN+go9qtYDvdG64R+w+bnsZJzGGtxf5TJtVNw11W8rk23M98rJR5SZTbsWnPmWocjiXGxG/t8gAFjAGgkC7RIbRQLZ62zqq53O/LnyJabOYq/JrLlG9WP16v6NrW60FxDL8DDfGj9y2bHiogJ3yrI9OK53U074NSjlADfWuG15veGTcO6RRH1XJKFaJ2HU6C1LYB+LtGd09bOWXGDzt/goOh22jYdkZl9XaQsMviKzDjm6HtFDVYS9lV/lNL7i9Va3xI7hKWWGMnarckiDrDEEtmtSlHNox8kG/w1j341LuNqK/IG2wlYqtJ52xLft1aHP9fnxUMq56k6OPtfvQ+cWvS5Sxbuvht7bxeyuHF8+ZpS7zmeToLrve+VHftx69VUlEEkizptNuRH+cP9xlcXIhHJHtw9QMWfvEI4lmEorYPyOxjZ7dVJ8hfE7YVh3YSSJS4ItD3BuoH/J5Q8I7DE1adCVtSFBaayTcd0nY3qa8UXx+6623KplKwtTwO1itV+wKHijPvIwvSXB2vlfYPibBss0O5xE72yc6JfE6ZdfylIR2oVP8XW20CtZQkvXOrxVbLCENfE6enZ/qyy++INk60gHJaxLBJGVJ3hO7JGVJjpI0DYztG3a5K3Ej2T2h3+y+HpNwZQc9u7CtDUqS9/jxE3w7Zviu9Zlku/wjcTwi8YvuK3bNX7GrnfIpLxEm5imRTbxP5+QxSXh+zDzzkLEl1neY7/fee49xrHgZcVYvFW7dulVfBGwrMRrwNUnwRx99pP/wH/6D3ibGJrZP2MXOC4fQvDx4i93Wl5WUvlDi+ptf/4YXEV/OCeqx2jCUPcxqYi21wdps1iTxd5Tf9f7gg/eYz1v4Er1BSbrjS+IgWfvHtF+AT61dV/ppcz/WOS85EtvEQRwD8yTuibPMMXFJbBLzxO2ItRC/i0+indhCIztBN3EPTolvZMER9UH4ExL09LNmXZ2hn3l7zsuGu7ykuMNLocT8hLa2lbgm/vlphxfsftdPGbAOWmtqxHbKDYC/uU8iSzlr7Q47/3fv3VXikvi8/8H7+sXf/IJ79ZbiW/QKjJEgc+6eDZirM6aDhNQmZoBTtoHEVTbXfWivHB7o0mFf1NF++RIvWZcPPC1/uWyraiw4u9AMa1t5A5O1UbZQLsoNurR/Y5q21e8NnTAeLVDGchG2Z2mnmUO3JsRlsFPqnGJdwrwxcG0OEyOkcPO4LppMv7ZrjTXWmR2fLDuy8AsiCx8qDoO/xrn4y13IROE641hkCLZxj2ysutf1mjEsMGNpbahnV+6vFff6UM+cgfvtEiIfVuiC1jS0QY0Y2BancrEtKdBf/VjGTRRqjNfN3xt1SsiIVMwonzETz9XeDimdTFt06f41w7MzPsu2WgtVHRQpt1neim+taSBuQXK9YBgacQPUOTBtsNPgFxhZGf2Ol/gu/CdAnHvjwU7qFlDJuauP76jIXGyr7cG2bIB/DuARKLD35NQt/m9p6vegGw4jt43JHSgoSJ9lL/X0kfIC/OwNhtY0tEHDHOyhpdzk1uttqwF7oY1yQz8YoDu0NqjR3rZqldQNBlun4xMwpQBy7Zm6fURpKYcPljK0+orszWB86r6hn29NVYZncRcbSnF7UuasJluaHUkKWS/VZn7oR4mlUU2XBRNaN0t0QD6082F8zg5l6nag2WKzjFIoivzyyZht91hacjN8KzRDMwcDdAHlBlyILqg2UAPkLWX1w0bmzteVshRBoAyTy3LiZ06CsRtLf5j28ogiCjUWolN6qZ+hy/WznIfLFPDlMl8wO7DDyR2IDzDYgpntQ+bTxk/O6rIu6XeuhKQK0s/SRQK1LVf8QgMJkeBkWzk6MWUVdOHwhdJVBXye/dn5jWy7DuGpx1uGmCtaGSOomqKRg8TmAs5ps8Qu2rhykSDAP86tX/CcVcy49iGlRt/5iI3rG83OML7r6hnadeI92dJ+T4StqRomHj1WKRdStw/0Sl4xiz6gnlb7Bmf+prFf54OVMQdpvNDwkqWCrjliCx/Kr14N25m6Lm1DIwhdQDnNIbsTWzWeneTq2KyBZ/SGHcr8Yan79+/VjnLfgWuo83TkGTUFxEkctmUbTqpnF/djnmesNK3WK7BWko3EduBLUOgxO7BnJODmmdIG7FZr2jPAso2NuGpbA1+M8gVqGAbVs0voUR87G5LfsRL0kcT7kd57712SkQOt0b19+5Dkba34nv9iKT+6PWI/YzsgIT4lQTonsU4SE8TWhN3IkpDF/gr7G3TXID9y3eLrapCRm7G1YdB6s1F8e5HdZBLO7JK+ZFc5SdfBZo3PlojVyHgn4paxuDXl939v3TrUarXWGcnWKUlakrb0m5lK4n1KEr9aD5XAioDcIhle0y9hIQq7M4l0kKQr44qdU5L42I0WHmgqH3iWEgPLNVcIdcBu8sOHDxjHWse0GYh35v6Alxr1O8XoJ35vvfWIxO62kngf0uaM8eCS8qP7q7bSH//wB/3mN79WkvDU5+XD119/rbxMztjyo+/5b9DS54oY5mVMXihkXt599x12bd9hrd2rP7K2TtyI0dBaJeUHBxsNiX06xJ8JxA6D0Mjn5Ej8IrObBGwrayUJa+TnJN7xIboWdSAfKyPy89NR+bHy0+NTXmyc6JgkOsjO9jFJ9wmJ+Am736e1Xk5Vn820y/wWWEOJ0zE6tnVG3cvsYDOfA+sjL1rykmW1Xsk263GjJOW5V+JTQ7ZhDW2ob5amrGfQGPsB8sQyL54yjtjLj/onZgPz9OD+A/3oRz/WJ598ksjU/J0RC8lV3l2WhwGU08SPrtCKpuqoMt9bqpCaCCh0kusl4HfUtkA3Z7RCNVe4aC/pexy4qgm/JvzmhCdGFBKPuRABlqlFfkG2X65goHOB0uzCudQjLLYuVQgHw2kgRuVC57j6eqjiRGvqcZQivC4fVXlZOJejP+F1p7HxWlz6rjAbgSztYetc+jQ+7ZCquLzQ8IEUHb32SLh3vi2qS7/79Gpdb9vl4YNuq8suX7tPi9QwHY2byLZsl8y2ImttgF4C9+cA2tDmulbt0lIcRXMp1GWRzjQy2JzL8LQnQx4xZHtmXAu2wj0mdXvFb2H3rMNOPOMnDHAqn3XhewypZAV1XiIk3CbLmlIdkdXPiVeJS62jPpaqi8hNQ9uhwXcMCrWbbAOJK+a4cu86kJDtIA4XvJV3/xZfqZzPCxLPpQySMXnWuY5UXV3SZk8DWX9CRj71/pEt/YcN9loUe92l9OoyUb2HRbZQfI39KoYPAzjn/i3bato7zGLOB1lggm1brdCgrRpY6hQ5pyTLtloL0GsdUpeHBqgoR6cOewW2ZS/QHm9JFlUzwgdIPUOWvYNuOkonlQSPyaUop0iQ+hLdXRERQ6aOBYW2WO8a+VIVOq8HWtKaekypbgAqJhSmommFCfgxX/b4sKwvD/BTQHniC0V4DFV3GOGkHW0WG6FYicoW5XfvWkyOTNxly5mHgTngS08bBjW+LLUWOoMP8jYsfKdDaxpK1rBvxU4zVIE4LBsIODoNHxMXqrqrlOH7CMIA4lhxSCIYjMTufIt8UdvHyJeQb0dsBIudHT8lnjU3/UtnxWuO4fJw2o8jwxHDUY7wF5FxBk22UZkRkhIyy0qMQgvIVAcleNtVEnrF1kXiKVWY+EZ4GeVzFhKYEruMKTFlHOIg1MSZa8ozJugW2JQZv8+lgLZVFyoOdLkqrthW/QsFKlBrKVPcGoze7LCja0y4GqTPMLa3spQjn11gHCXJZYteN1HHGGdp2sxsyXc6W2nJE7vojokbzaMHifgCotOBOErEJudirVND+vqOyqKPkLP7FxmFOhlmUam3Ux3WIg+1jTSAbM+dran8Hrdj2aoobWbwnNF+uXjtHWk/owZFBBjAFFAO1dyGGtkm4dmwC3lPtTvLF/wNyadk7tMJjGCafUKKvud1kTiz0qoutlTHREJyqqnuw0lHJCnZFT0mAc8uablPe8wo62togxrtWO5cc87jTP88F5NY4nrZXPM822zWWq2a7ty6raHlmdX06OFDvfP2Ix2S3NbvLk/nGtxIylelkzEfMqaH9+/rnbfe1obn362DQ63oO4lJPus26wPdYTd4s15rYh7Ogsb6OFiJ7EltNSg/2u6hkXh+psdffU0Sd1o/op7ErWysVoylKbdgEq0Rx7O7GkwM+M69u1qV/Um2lURrQie7oCM+N2wfHm50i+RzDY8j6EnDYJCxWmYOk5CvSNIpoDLVzvURieMxiSMCJcmM5p3bt1W/RsAO7N17d/Tee+/UrxTEt1OSRhGj1WqD7RXNzAuCo0quP/74k0rwPvz4I1Savn78NTvZn+sxNIn7yGfWH3//B/3uN7/Vs6ffVJyff/NMp8xxEuB33n5b777zjloTye0R/pzpzu1b9Xvu+WN0H3/0Qb00OWc3+PDwAP5Qt6lfE7+hNRLWA+IoTfk8SLLLS4IkwS9ePNeL5y9Imk8ZupVjmohIwHo7JaFO4m3KQ1v1379+ccQ8nSlzco6d0/wXcUcnOiLpfv7shZ7h99MnT/TN06c1lvzofn5P/enTyILH1D2pHx8/qpcsJywH1gSdN3xd4bNt/BHzdqg77HQjLt/Lf2KVNXzGOGzmnAQ785e6Y+6NjCkvZjDHC5EN7e/q4YNH9WP+sX3AOn3w4KE++cEP9YMf/lDC+GTWT7OEvUnSlAuUpdELiyAUoEk8LRMXo2f0aSrnnyXbBZkJk6UZpuzeUkVt2R0w6ofpE0R3RupsQ4xKAJnPCScnfJq4vxQgxx1NyLjknFFSanPSinquaU39CP0WYHvagpZpfwG4TRdTZCyOqYAAy3SQTvFfoBXgJGUsln0T0Ki60B1UR9oU89rLhM8CoReAfwJT/GMCJ3jBhy56Kcc4Q1IQXlr6Xai2h214y+6QOm1ZW+qH7WJib+KyIH0tfKdICB8q1fc+LQNcuh5K8RuFpbyjKHFeLmv2y+6+iMMOb9lOaUsly+7I/blg4FnfAg8KRQlVa3ukjcy/BqAObVQD7hvtAw0BhiDNtHiGtvN9Ig4XIY7Sg958YkRBNEL3wZpnbYx8Jxx53k2hlNPnCF0wwe9DWSuRhcY264enpnggiGGrceFUP1wkZdsyJdtFSy/lRtkSYkmuf6ELSkKlDQcasK2GZrMEW1B8Ad3XjFP9QCfPuKW+/Ow1YbcQMSDI1NCWMUU/tqPglEEvo0I/qe91mvuXRF8qJX37gW5Ug7JFix2PD0sfC136p1x6tE9ftiFWm25YDZbk1tSGQcPQCo1yZLZlomhDZ6Ct/aPN9aHVzq06lPbbqA5MKKjCDZdr6yPcIg3NZUbklC6fqb0su6mccFZdYkQhpMrzJeXErwMhgvDbBTGXR26SkkcFMBc1d5Fxe/YiumlHN728LCEckAAAEABJREFU6IVeQh+DiVmPaeakDU1tGC5g4ItBx1rDqqMNK3RmNPSZpzaE0p6Y2VYDGFc/0k8453INdh4XxzhqXFfoyL2yw5SHAV+upi12dfUQQb6fmOeL+4KReF7EuUb0O7qdif5HENqDfY3rypiuog/f2tHwe4ipXqlZSf1wJ9/32gOIu8VgBdpPlgYrhfHA5JzRZRnjTdguJuxg8MYznndcp9hrpH2qbzmi+y0q11RniNeIEcWvBRTngS36oYlBxKFEpuIYfn+tpLygrGByKXcb1WyOb+ej93pcHGuWxuv1v732Ol+U+ONvxriFbjqiiP9V3flilwui+Jkv+EkY8he73367J2fr9Zr7aWQXc76X8iFHOzdr4JkRmhFX3CSN3MuJsVujJA08i4bVQAwnvXp1pPwF7vxodPRtq6G35nnU4HNPJzHZjge/Yiv3cv6gVHyzlJELdeU4H890/949XhY86LY2a5LKe/h7rolnQxK6DUmOzVcMfI/9JLoZVyVC7FJOJPbZxc2uYv6rsIFn5fMXL/USf2kiBiGyLLVh0Hq9UXYYk9gtPz48IM9OaP4I2tPHJGckhRnjOc+h2H2Qv9R973691EiMox+6Ii6JTWji9sUXX+iff/lL/RL8gd3k7B7nR5aTmI3YSsyU4BCX8IndhrEdsFNtgjEx3nMSu/yeeMaZ3d7INutNJcA/+tEP9fOf/1zZbR5jD1vxJS8qVus1JTHUQQckeSlnDPfu36sXMvHhqy+/1O9//3s9++YbEtDnesJYj0ga80fgvvji89oZ3mAn8xmdJMfZsc+vMNy9e4fx39Vd5uoBLz5uzzv5jx49JOE+IDF/Rfux5pWpgrp82Wz4rBqaMp4jXir0MU3K+Lkwz6MiyzrJHGROLZfsPjHPujomuZ6YyOAYG8eU85Lk5cuXes5cvXj+vMbz7NnzGtMXX36hz//8Z/3pT5+BPxU+//zPtbP/+OuvlDX8kh3us7y0kNRYw5lP0e8Z8c9OeajFwSU+2Hymopd4R9emIjc2KhmHmzW0pmForLG17ty+Q1xu8VLmoF5GvMVLjJ/97Gf66MOPpLRVP2yr0Y4loRyhFZuaTSQRQCT603Ig5EzJW7kpWnaHZE7LXiAOS5xajtTt8aoyCqFFHFFhq1aMuQaQNzlnXzOkjG0btrStwgUFbhHKkQe9UZeFDyKfEXuJ/2VgIda32HlruaT9Wuz2si+7bGFRytpd+O9K92yGDWKixlJMLjOWyrk4E6YGzqwZy16oiqcoqctDF3S53uBIn8F1qpFfHHu5jTj0uhavk8WnHbrPjXtoge0LzVNMnW3ZTS6EB1vNPd4R5hKE30dkCyIPH/qXgEBkbYKsycSkIzHbgYUcDZYrz7181gZ5tqGcdlRwzvrRpJ7SNY6lv33xrkyIqqLTi2NbSnY4a/svZbAtV424XoXe8Nh5FI5RMMaMn2HNFrp8LkBShtQ5867C9mJbdrAVURZAJu2oJEsFoa/XHnNf36KzmLGNSYC+bTXddKQyaPlgGPhwCFZa8YWjDYPy4F9gY/AK2qwz0LYVWhtKZu/0GzeO3WRwkyslv3SxsaE9pGwJ0iHL7oDR9z2ysDP3RZn9oghCsyBgMd0XSPh80I8w+VKQL5WhJeMLUtoEIzdGgDlMLG0XOu5uIuyUDj0sJ0OSW+LVx9ZsdSTGA3H+bljmJDYSp07VDysiSTDaO7LmApzLeLbYexhsZYwhqlVOfRAZ2LPIl/dJidUWqb8BZYu6m2nCWr32LmAXXVzuMq6ETravQLL60Skqs8SdIrDhLUFmGNqh73lMOMewNHLZ+muMUQ5hYeSMoMCwoHtnBAF2Iu325vWErKpScQkW/xiIPdO5vrHOAnuW30Bn9X8xssSCMNT4d2VGiHDcrqm9eWewVOETDFdquIbfB6L5jO7WbsUK29DeblZ6Y5J4SbYlBbr2SJ+pWOjCp7z1hcK38WkXP1ElPhkfJQq7dr3c9S5e491qtdadO3fYbXugR48eFZ95xxjnpJFn18gzK8+xKTGhC07VsddP4xm+mZPCJJ+VaJFEZZc1CVSeh2ZNpW1shtrWIit7XFKXbkYSxWN2crPjKZuafjY+R5I4JlE5yA4xiV8SnwF5flz6NmM5IDFtLT+ZM6o1kjLWSFpHliTznXffUXb5lyQyv6M70YfdKrFLopYd0MifsjP62Wd/Uv2l7kmVEJ6cHCu2XrET+pJkLju4E3GKl/H366+/1u8//X3tGH/11Ve8gHilJNtnJG75r7aOSAQzts+S6H32mX73+9+V/SfswCaRHPiMTRzOSOryI875EfPMZ8aSGCe5bcOQMJW/eSHwnGQyv0v+7Nkzxc5XJIyntI+fi600WPGSYeAF7Eh8JfPS4j6xeFBJ3w9+8AOSvtuVcP7TP/+Tnr94QdIZe0/LxyTmB5sDdmXv6YBkPb4dklBPGE4fGVO+I7z/wQfYO9TZ+RkJ8Zlu37nFru5KAy8ebt8+0MHhWtmZaA0PiLs4WEp9vcGM2/lyyaiuM/30mJwp6yqxThLehqGS14z9BT7Hz9AnTx6zY/+lvvwCkFwnLtnhztwGX/DiI7v6r0iqT9gV77ZPlXGd83Imrp2xc/2ClzLZ9f+clw3PSdzTd+JnG91zZR2dnpxwr7BA8DRzdcbYT5AtOGWXP/M4sk5SP7T4vNKK+y8vLgZis2Ju8nviH330sX72s5/qww8/1IY1Hv2Je1CycqQXwtRjE4b4T9ACfHRwTZ0lamkQYUBF1sQWbsq9u5Tdmoysw6p/tLGLU9Wjs2tjNQfYaejQNnV2eBBdYMPPEFR7R9wr3/fGUDJ0QhloH8tSH2HxETM+BprriGxk7RQlXsVXeWRuOibi3+tpgf7Sb/VBf5fPuGrH94s1dpfZpiKAXDnjaIShNwNPUOpXmDqj3Zkuz7VQPs/jLh7pTCOtNtuLCXXmJXNqtZqfRZZyr4s8yFA6tW466Oqaqnh7EdFbYrvMw1K+iV5jeE/kGou9+NzpftmOTiDZlmTZHX1cxEFWDtuyHbZg8W+vXMLvccm4LzfLeDM3oTsgIWTX6V9un7WJKmSZ67F4LjmVNb2ziw5rHutXzNws8FwF5ZwLV0hVJUbFiIgByrbFKcn6Psdl37NeFtmO72OOvI+NcSYodGinX6tIlVV85nyBWTd2dDoa/PLMW6gb6wNsy+jYXV/f8bB7O9u7ljNPLwhTCFK9LVr2HuLMgDofFnmoBt4OJA13sHu71jotvUZbS1Rt0eZ6XXugfEGe8oK5YimGRrRvvGS5WPmXasHpypGZm1GES+6EBaWfCe7yFOF4zDP16Ew83M/5gM4XgGDkoV43wUxHPrRHvuBM3AgBT/80VH7MkbtFEzYii17ax9aEzQn50o/K72UUVo5+hYOxLc+xtOG/A1rj4eUmVRuojH8AalFOnZYDeflFPIhA+Ui5PsQY38g4+xjO2cmYQRwytsRlZFzBhG5vS1cMEhMVhy7DdgmoW7rdUpTpNzXhQju2ClcZFDm7HKb3QbF4aNkL3cG2bG8FJgaJk2254rytusRgtOxdolXkUuN6HY251PdRwc1xkUbalu/YLzqXI1/Q5f3hJPRonBOjsQSJbB+OHBRN/f8aYOg1rj5e1gtjmlhbUyoYwsj6GlmLY9YefOSpuooeq16PnShgCxPf8SSGey26PWagxN1uZEjQirDLUq4u6TO0Y6lD9Y3PtMEaBtLPtI1F74uaGywZuWW7/tDWHRLWBw8eVCJWiR3PelyrxOL05Ix7mnglnrSiK8zSb/GTRuSwarRJUpcEIolZ/ipzdprzXEhiMkWPxinnuZAk7YBk3TSear7G+vHl+DJgy7YGkio7GulyUmxb/EMWvbwsiN+np8caWtNmRTJDm4F7NfaH1nRKopzE96OPPtQvfvE3unv3rr55+o1O2f3OH0T7E8nvU5Jeo3vGM/sZyduXX36lL0iav/jqS5LoT/Xb3/5WT54+Ft3iw6DsNJ+TSOdZPrQV/a6VeCURPDk+1cnxiZKUJwFOwvYF9vKHtc5IyF6QrP/ud7/Tp59+Wmv51uGt2sWPX7brL55nN3fisyWxnYjbRHwm6NCaErOMraE7IU9sn/GC4OmTp5XsP378WF9/9bjs5CXC0dEJ/mZ32VqtV0qbM3zfHKz1NjurH3/yiT76+GO9//77SmK/xOUx44/tlP/8pz8rPxod20lqX/LS4Te/+S39fKVbh4esmwf66KOPlD96d8T4TohB/56gmpf4uknfzH+zlLWx4aWJKMefKfcssa9xI8u8b0jyQxtjFkdim7WTFwrnvFTIy5ysh/xEQ+R5yfGUecycPublx594YRK/8zvpSbLz0wnZ7U4ineR8nXXixho/Ywf+qOYrbYOM8Yjd8jP6aThsW0ncl/EnJpnw9Ju/bzDiO8PSGQn8CS+MjvJH8IjRqxkvickx83B2ep4hMw9rrVabemEwsGatpg0vM955+1399Kc/08cffaLWBtbRqVLXPEhwHZoPZ8mVPUKGO9zznKnspF9T1tzWM+1lcRhcfzJkFaje19rnqdqdU2o6LCMPIJfOfZvRuIyoTwyoow+Lpa/ls25kzYevgUc5yFDThrq+niaFjllXyEaei1tsZVPZrH4qkjHUEXOdu+4ajy/LF9kk3NjDUg69HlGOD0Ux29ujGx5sXauKWRA+bFW+3tuo2fFvQSRvCvzAfLrrmDQyGfuI798H8SA2Q1+HuL6Pna4VudSpvaPioJir7MhbUQScngFR+NA3AYEotSlTdQNSdxFp8ibjjN5lpMfENp1NrOFpXstFZ37E+ARKBwMTepmfCVnaI+rnhUIXLVdCtLBb2iNjIhR0sSHmPi9KI9vijHRLJUsFcYSHzGUXNQLDGbo7u789dlv/MwbGU3Vb2nV4MtA4gwpg64zNq7At2zxTgyYKBbvLbagk63VH+glepyNhSvuHbWQ75ONEFDvmSu3R/cbL/W03mQ8E21VtW/lgWmBbnJIWqn5EeBno9ErJjv5N+LZ62mkPZSttFlBnXTyIX5/MPolcs24vAWlN/F7TKk/KYh9Z+NN2MYy0HXnDv+BMEw94FFkfY2GireY2COYEvByhCKVu5KEWvQXpmeHIjbi7BiFBw9mWM4tOnb7TYdrUh7mxwYc6V9pbSlmWDdSkAh/w+M7Z/YRZ/JvK31Hb8oW6keEGjA05SpyjphrnOXUdaau5PnQp06qWHZ3ix1IKJZ5zDRXXn6gtdhYFRJia6AKO/qp+tsNw+5hhbF/gKXAi0wzqF5uddpuxdxHpLnWh3wL82G+Lk5y0RQ7DufN50UO4NdplSzHtumcXr9iIvWtxUfN/ztLOf6avu4gofB8/a4sCJ3VUXDvORY7Ktj78jP3qWfQ60vtK3In5UqgGKRfDJfwOaNfULbT7no5R5VzKb0LzvBi5n2IrSBtMYD/2gipxCR/A5uT+94yBHdAkL/kDUY/eeqQHDx7qgCRA3B16h0wAABAASURBVPsj9/eI/eD8fKrnW+7fJD0lI4ELRQWrntFke4skJ9kpzB/bWvzL89O2BpKf/M71CYnqETuPSWDye8NJfJLUrknOhtYk9WfQmuQNVua5lx8tzn9L9dEH7+tjdgdPjl8pSXbzREKzqh/bJRBaDU3vscv9kx//mOKkz//8OTvF54zOGkmsTtmNHEmIbdFuze4soN9DdnOF8IwEOMny1yS0JyTxSfowpJFkayI+Df/iT8qvSLDOsPfo0UMSqQN2e+/oPi80kvBm9zL8xLrLbvqaPg4ODzA18Swc6coVj2E1lIxLfUYkDkk6k9Cdsosa+UTAR2J/SqKXJLJ2Xc9Oy05iu15vtCFxzZLMixObxA3YTfE3PwpePyFw97Y+JGH+6c9+rvxxuYzxFuO+f/eezk7PtF6tlTHVbjYJYugTktpnT5/pDF9eMWcD6+e9+qN3t5Tk9I9//KOeffNUa+ZqwxjXjOeAndsT9E+JX/pPXSO2idlI7Cc+Kyc+S1NnMxFSxXezWTOODUOedEz7kXFPGRQ6tmW7ft/+5atXOmc+suudRPuz/Ndsn3/Oi4GvecnytH60PD+JkN/Rf/X8efl+ypo7eXWk4BTbYi7piHMCo5JQnyA/Rg+BstbWjOeUFzZJyIMJn+Nj5FnD6T9/dO6IddCaiXX3UXxZneK3zHgOeFlxW4e8cFmtmKf1ge7ff6BPPv6B/uZvfqEP3v9IJ7zsOiNJ38XDUt2+UGzUNRchjnyL+E6h+prrok+c7CZn1YcCweuGA3VqLIVZoJsO9HQJ2LcXmWR7BzmCm5F65UAPMlHOcBK/HUamq491W5f5A7k3gnE6Z9rG12Bunz6mxGoud4NIr562xXmhImXbJRvpf1zWKBMWU1iuupsu0aF7tNGkgBddNXxAzRSKUuq2fMmQIO8NhG/dD9tbXt/hwCTxis03x1hjnrRP933cdb/n6DymXd3rOFO5g23GphkLv1DWeK29hUYe7PThJFkCfbxz3Cl0v6cbYrDTgyudkbkOlnaq4/uOsxpfuJRdJIvFKb+vzTNnqrXN+ua5iSO4M0H2kXVPK8ZEc6KNClckXQ9hbEPm0yKsM78jkRVEPY35aIUTTw4X7ZrwKNmhEmTGUg4NGpVNcBJXoWhbOcqX+BogSHmqcWYcwbnGKp/jfxDZbrwZHc1iEvhGtDaotdZB3+FN2abNTGMnsJGB8MGEbzvQI/FAhD/7fkTzYjv7YrlF5c1hVAPIfGJPjJDTF4CQsjgs9TPkKlI3Q/8LHVM9aEaN0GUiRm7A5cvoyM2Q8kT9QsNP6IzjGV8oZoRHd0K+2AllJisahKZipr1rYh6Ii21IA51mEb0pbGPWtO3tYXpZrSgXzgnxpP0jpb7Y5sWWmxlB/L4ZidXNyPgTpwUTD5XwkSs3W/rAieobypJHkus1KF+ukadd6kLfAEYngBADAUpzzPRvdGT813edmgWLBuU8JS9EaqnrlBF1ZqszF/8nJ0wjHs/rj8Ju3e0cR6yd/DrdyFgnhIlrNVzaLOUSfsdL+tw1SR/VwU605VJHT+l0lqVtMBe/E4mZHWJ7H+lnhzIc5WL6KliRUOTHtB89ektvvf2W7ty9ozYMoLH2G7EUz7uRhBWQiCbJGXl25T4Nut+xFQj9SSP3rtTLpySj3zx7piN2EaMbaSIz8YwsKtowq0l0TMKSxHC96QlXTOTWi8tJcO6RFD4gUTm8dagNyV2S3A9IvuPzMFi3kN9lB/9gs2Z3+46yK3pMv89JuOhGA4lgkqRK1nj25iXDrdu3tTk40OrggIRxo9V6ozMSwiN2L/O72/ExPsTLjhFTkSruFdowaCistMH3Bw8f0v9dHWAz8viRxNt27R5Hnv8abYOf+Wvg2U1NEn1KMn1OUp3Pk4ozCeVEbEZo/D4+OiYxO9EJMT0lMYwO1Vqv1oz9lhKfQxL6oZHAS+VT+jL8CePJfA2rlfJZkV1420o879+/p6PjI/2e3fg//OHT+qNqn332RxLQk3oZ8c0339Q4zfxMPKPzEwfvv/+u7t2/q+cvniu/I/3Vl1/U7nF2x8/OTvT2O2/XrzBsSLwTxxOSVtzQwBwEbWhqw9DRmjL/wcjait4ZcRCDyxjz4ibJc9ZQyhNzl7Ekbl9++aUef/24XqrE5z//+c/K7vY5c5gf8c5cntJ3EB9OiHHsHPMi4JgYnvECJvOTOG2YrzX3Q+//rHw6IuZZv8fEJ7q1g00ssyZtq2wyH7Fx7/595vwwzbdojHO93pBsHxYSu1u84Ajywis/dfCzn/9Mj956u2xlZXVk1rZmbmTiR+4rQnWjTlVgznafx1zhBVyVUihF5Qh1SVICVi9RwXmBVwms/BO8JTn/wgeSIIVcbGoLe3JdPqZ6jkw8RzqW8qSR58bI/J/zLMp9kXtlZM0EXXfURH10tuVr7IjATSD0cu+vL5vqfVC8dHazE6a/BUxafAjKBA2n+Io8a7+jam649JXSKxe+U0KccFfVwodKi+/i2OcpVl3odVjGQnzjY0AyOF2H1NVYpjkGjGRbvs72zbL4bFu21Xj+tMZzA9idpjwMA8+6pbzTtS3pMsSxL6P4VzinGt/3H+cVF2oal/jt6Eg/W8zrfKx4jxpTN8vKH+4VJqBMV5n6KvxPd9mNb/Gz0z6m8BlbaPAm7tuW3dFYN7CUpQaTNWObMmit05Qx7BnMJFxNAvSvc7ad0RsM0h/nXLnjSoCDeCrnH7wNB1qzdgNSamX3Ovs6ihuy/vWPS+OpxRjZDrvJZUHgYNWgN/KA73XIEYYPsrinLH4W+oTegiyWfADki8eCM74QnPNFKrZGvsSIB5fmBy1W6Y2TeCU0IZQkGJsHS0CcbYtTifkwNB46ww1IXbBf32gH3IQV2WYxwu/ZRSSZs0mh5R/jDQ1hiLDhtHeknC+l+4hsT+USO2GoYyQCIDEsnPMQGXlRAU2sZpznw5Y5qNhdoejvP3S2tl/vwyWXpAwe2Fb/txUJkd7sWPoM/Rbg5xWbkdGsSNG+MmAr7iUnYou05JRzdlupiTSgCcLOqY/hzQei73YsvSytlnLogqUOvzKQXXGP29dlLBS3qsVz2dPubGQLuuRf/7rzNf4G+z6kHOzLvo3P/UGkUFvGtk8R16Tvy27mL/aNrzRnQ04rktg7JNxvvf22HpKAH5IYiOdDPb9oFB+W51h92eU+jCzABGf6hCy+UGytKYlMEpokPUl2Qwe+JBnVJEX50eFb+evWJKvPX76o1m0YNNms0z2gP/FsjZ8bdNPvOc/RYdXw94Hyx8Te4qVBks71elAbeL7RvzjiN0R3SLDzo+kNebAhIcw43Qa9JLl6ysuBb0jQnz9/oWcgCWT6yO8kV/zzPwfkWQ21LRxUIjjiV5LgE5K44IyEMUlY+iAM8wuLc0Unu/n5cebzPM94zkU3f/xriUva5XPijGTwjF3nE2jqn794oadP+4+TH5P0nZI8jjzrBny3rcQkCV3Gl3hn/HhYPuaZCVOfD0n2VsOgJN/vs1Md/fxI/O9+93slsf2S5PkPf/xUXz/+un5H+te//nX9nvTTJ0/15OkTJSmtv1L+yUfKvP36179C7wu9evWSXeljntnnfBROJPHwPJ+jXy8FDm9X/0mSzOfMQPJ9xvwl2Q+SBL+MDcZ2ztpKbBOT8BPjzJjj329/8xv9+le/0u94QfAraH5k/w9/+EP96H4S7vw0wSt2wJMMJ0aJYbCstay3/Ddujf5XrKOsgfWmv+Q5Y96ytlnudO8axxnxT9/PWRv5g2wveMmQOc76y5qoecQ/t6aszaCxJjHA2pDEJGROE/fbrL9Q2yTnB/Wj/j/+8Y/1I3CPl0nRHfBrok34rJ1A87HwoYU4Otftk6rbF8Dblr0P9bL2ZY5QtguytodtZYz2TBlv1ndkzf1ea8xrySjbVvihzXWGBlWmjnos0YUlrrr2WEYy1VxM3C8F4p01kfWf9RQ6stZGvkt1fiT2ve1EjPafYZmzBdG4tttvEeK6bINvUbymGncYCx7ATHmWQPfVJjynFlG8A6kHJS+a2irNmuHRm0vKC/cZuKg4acfXy0jVIlMdqEUdPmuffmKW0pXTSNLH0udrKbp13mSsKm+82MYnq9XaCmUdtYHywPOkgdAdsuZa1TfaBWnTbdidStZf/1jGF3odLvaIK7J9ARc1LpVY+8wIkWa+WQe1iFg/U0DdFOS+oG6akXthQp71P/EZ1dtgN+5BrpzIObfi8MFW8Ndk8LH7M0FAHxk89y4+T9QH5Xt4/E85/gTjXL7OJcJ6Ia62UdtDysD2Vq+1xprqyDNNpgk+JebhLiIe7ONi7etK9VfNGQ86GOCsPqo3eqRcgyR/yoQtep3SZD7xGw79pR2lfnbZ1fouV+mrH4i6Xi9evaKwFe7zW+F3YhhaDbXGx4DelI4s6loE9BYvaMoiYcGEYTyxM9ZiyMKZ+AIC5cNgyhcsaD7Qg3O+bJwjC0ZsTqAodsLHzm6y05Ow3qHtEflF2Ja9Q4MP7Dx8gl4XWT4oqdbykN7yPTJdrvmYA4Z7CDKuaR4340MYf4P4TM1cNzH+b0fadWArfccelJa9fWKDbORGXJAYJV4jsb6KUWPagG532vqTYVDAejxlKBdOb0sLVzHZSi8z0dpBCq9+pKMZV3xgLNfL8Ik6rpxpvJiatBs3fNZRIeM8V8YaeyNtQyGMj/YwvTwp8ep8t6nyNf4azhQBnDLgBVjBEV0PxK+pp2v1/uibAudry+kj+rEahJ+Y74mGnNu2i16XM0aUd3zKS3+haNN4qd9RGnFSlWuh87DzWWXMcdJ3hOFCF6Tc+6AXItHL21qKu/6iNzFPO1yuW8q9/USfV1H9lF24SxTJtW0Wu1coHme9LEg9BpT5X2829WOv+QNkjx49ZHfuALk0Mh8jgeFU1lPWXZ5loRP3oaiInQm9aeZFP61Za3ZX8xfEDzcH9ePAtcOYNYxePuCic8bzMLbiQxKkPBuH1uibL4ASYqsSEtpMubdpH3p4eKh8YIrjFjvdbz16VF/Ezs5O67+Vik6SzEPGlYQ8O9v5PeT8SP0jdLPLb3xMcluJGklW6Pl4Jlnsep8zikm3eTGwYRfUtoxbA4mrh6YVSVIbeEmAVv5LrSS8B5u1BltPnzyp5NOShtZqJ/MFyXOQRDM0u7T58eTELDY76IA5TjxG4nmOT9ntfc4LgSS++eviSdxP2GFNffxcErt7d+8zZ4eZDp2RRNpWw+HYiu379x+S7L3DeG4zz/f0k5/8VA8fPiSJ/a3+4R/+jgT7C9XONu1usWsu+j89PdaTJ1/pxYtnOoO/d++23v/gXa3Xg77+6ku9eP5Mp+wET6XLTjy7yBPzdE7/L1++Ygf8WBOZ5CGJ93p9AC/FH1Y5Pp6RsL9Sxpak9oRd6SRSqRM+JPE+Y/x5SXB4eEv38pfLieUX7HD/3d/9HT7/gz774x/L76+//koveXGTNrEfmmQI5Kc+AAAQAElEQVQ+ifZZPnPx5zzrZiK42D5g7WT+79y9q4BAlV8j9VTXi4wN66bRnyxeMtxW1titW6G3mfu1csRf0WBgLUyycjucT9Qgy4/vD6v11lbWR2xmLh4+fKQf/+Qn4Kf1kxF5QdGGFSvJaczXacEHLoowBeJHdPAxMYZQrhouaQdJ3zOi0xtbuEMlVJZSCMRBkatmMtOUXHyuRiGAIAs3I/0giVxFzRUQMwfp4zJ06XDKkxa1lDqmIhlDUOPg+2gCk3LmuJ5BzO0YMLeRTaxDIqSRiSgQpDwHRp4blzFRlwCmp6A6VDkEG3oZiK+caRnsV+zKcxfpBpRnDGXsPJVT/MXX+FhIGVz09ZzxnPMCr9ORsU6Mp9piA2N0Htv0y0kH21HUoqH24hmlSEJpFxspbtHlaTtRN+FPxyxHlj4m6FS+YyM05SvIWIO5bRpewNJp6ju/rIXQLlmufT4it63cm3aTL8CyO7Q9vOVuZtL/68HQqvlCq8Cl4kDTTolF8UTvAqVQ46ZBnVd9wu2q2V2wRWFirvNc6msCGQ6UNS69T+I76yxPC7TSkqVBXeaPGwd1ZPh1wY8uxSR18DCctEtxKUMpXjwv+5/ydeittn6mb/wZF+D3BD/R6QSNfILvNL4zklpbCw9NG+xE7yJ6X/vXqzHdr5XiseqYx4hgiWFFCjHulEa/4A9+pt+lvsspodt5jJTl0C5Zrq0zMbIASRqCdDTxYRnjU5WjQ/2V08rAFqR64e3UBbqgg3guz3WyVND2sC37ekjW9z0YSo8Ogwq/jxHZPrZ1yHscEoMdMHTBjeiMPBDzQVw3CF8m80E/np9q5MvDRN04T9gEHbN4eLM/xf68sIS8wKJi+Gq5ZLyhYBk5rGxvET17r9ysPJTa0JQP+aAtstbk4qPTYYu+Flg54ldRfGHUsFzjaxDfQ/F3qhuamwFekZUm0Qn/Ggj9bVv60KwbFhMUJ01zPyWbJyR+TRWvWbBfmYZzeYr92ea00NTDh+wj47dd8eTCCa9gX2vhkc+69sLPdbi064vCLP52wlhRqhbYFH0rFF9rrDVeYrxQ3uxPNT5k0elQlxH7xGCWjaG06yL8lSU1YMmNErChFKWiNMEWPsFM14I+cJYq9C7zVKSzgjiWMmydsXuxTcS9n2U8kQRdt7iYCTPbjT5WugRHUobgT9oE1NKmyzrPteoX2ttE9ypQpKer8m4Pw6mFZH5G4jvVfES/j6Ec4zLR4DIQY57GZSNtgqVdl8fHBZigyVV56ne2UXnDc7GUtTHiN+7HlBrPhgMSrgf37+udd9/VQ5LTJCi2lYVhnhuCn7gvR55vQfWfcWBkjBzkGZg+LJddBqsNiWuS8DwT8yPO0Ul/ps9zbAVJIIX905SxQ1ToFxvIUrdZr5QPxQmf1yQ6aZ8+J/pubdBqANg7PSbx5pkbndsk5Lfzl7WT1GDzFjv5H7z/gZKAp23+G7Ez7AX1UoAv8ekru5Nt4PlJPw8fPiDxOlSSWEsknSsl0doQqxXjyvxkXGl3QLIWmkRqoiK7pdkhTbvEJLIkk/mR8WfPvmFn/Rnh6XOfZPGEnWy64Iy2ZQdNI58VJ8cnOjo6IsF8qfDZyT07PceXJHeHJHgHvNwYdcLOe3Z9l5iuSXiD/FhzxnWf+f3kk09Ivu+jf8ZnBOMkbkmin5NIv3r5sn4vOvP7kpcFx0evdO/ubf3gk4/pY6U//OFT/fKX/6SXr57XLn7KX37xef2+df4buczDw4cPdbA5xN8TEnYSBrLR1bDW0FbK709nHImvbRKKsfxIYnr7zm3Ggw4vTxKPzFGP50ovSazzYiAvLbKb/eLZc+UPyx2/Oqr4nJFcp01sH7HrnZ8UOGEHPfLYYToqngNr4TDrgh3o/JTHXZLvxOYWL1jiQ5B1cmvWyR+Du8W6yZwOw6CBdSHW/BnrdEnsMz8TMllqxDJJ9JqXTbdI1A9BEu6MIy8Q3mf9/YSXHp988kPdvXdPq9VGZ8xvcM5azsxPfP9Knpn1skXsT/QSoJdi/GCx1DnRpgMpvOKMJEIsySrqcDMQ2EZuBC5qLzSi8J1SKclSENvBwkMdeJBBm2E1XQch1d5BlwokK0cfb8aQSJSEArT6DEU+EQfu5wmI+7e3mWodnHPvn3MfF4o/R2UkeQ0mLbpFMYcA+9ik//hhW5xXENV94MLc9JJNTJXtKDBJxc/fk+iIM/qjJuaw6vB/hB8ZS8ngJ2QT5f58RjflayD6GAFd4lquMzIA+qazkqd4HSbaooCZ+LQPWmIq9dN+vzUO9LB9QY4ORqrRhM2R8oTuyHeVy5hSV6AD7PT+03SqmEuWttD2WPwXdeFD9ZrDtmyXxky2vO2qs/lEmdL3twElfJ0Y22WUUeqw0Nkt39t0+VThobvqd1a8REw5oMXcT9ZEPltqLSzrgtiNySfAVGsE27SkFVf63P9phDI3KSR9o4DaBKFN9ZHiPk/V7D/V5XMkC2zLvgnc795B3P9Bt9PX8IjPWRv0iu0umxjPhNIO3K/Iojdtx4yP8OOsR+Ocl9DHFV9tl5+S9dpjq4cWcaOo3oT+lr4qHrp0LPWMhG5RheHMQ7sMpN8Fu6bzjjeNkeVaE8zD/xyMDHBi4DG2ALU3OJeOLNvou6jdqWTpCvRvcywD+zZ6g3e9GRFnUhKrMTfAAj6Qz0G+uJwjW+pDO2hX8Z0XHg+oKQYv90W4CF2PGLwomA91i3+WKKrxZTiy+rBvjfK88OHt8JZttTaApsu6Db0g8o7oS1YO/GR8Cxeald6lWTVw8TugQSRVTznj6ZjHuD/e1McYNPoBllSdsvhVBxJsspSpxjK63R78XL8t79fRjCJtaBmmdK+7xHhwta6k5rqP7txV5Zsk5Qe+4sP1fl6ti9OlO8c8ptGixDV2wi201sx+bNNhb5Ero4cgK720p7h3Mrq90l+TpWe6xU2Gk36DyEKvgpoLet2Tnd7F+siRxHjFovMpJm6UenPqOo8je3z0ZoV/MZI+4subYXFjGRde43K3sePh9mIU3X3s29iXfzuflnSHbdZR4sSiyLPgkCQjO8LvvPOO8qPI680GHbzAMVT6F9h8TgQ839I0dvIMPOML7xk7l0siUs/A+ctv+stzMUnjyPNgxF6ej9WG52US2fRdiSPJ3hmytLHTq3Q222mUkwTlJ3Ym+neTDg82yguD/PXyuySJKxJmPCZJXmu9WokmyiXj26CbnfX8+PY5fhApJUHOTnR8Wm3Qb5aBqM+O88gXhvS3gzPsDksDfazyLLVFgEg616iOGoamQ3ZXV9SfkhAnMYzvS4KZOCURzdgWxLdzYtuwlXabzRo77KwTrzPim7Wl+bCtFYmkbZLX84pR7CSGR5V0nmXYas1Vl3Em0bx7567yx9DyF9ujO5BQviJZPcf+8xfP9fTp40p0Dw/X+ujDD/SLv/m5Pvzo/dqhfvz4a3bGn7Lj/ZW+/vpLkutXJPvHBRGRQxLWh+zonpyeUXesiYSpoCbTD1OmM8aXWB+gm6T3bdbaLdZda7xkmCZCOCrzFH8/++wz5cfK/+mf/kmf/uEP9Pl1+ZYEO/XH7LgfM9aMI2M/Z91kXeULa5C5m4iXiUFjXQxgQ1Kc9XZwcFj9bA4Oiqb/tI9tmtRPB2RHPDFO3I/pK7vz2c1Pf9HNuh9ZJxNjT7DbMCjztl6ttWLuDnhBc8AauH3njt59713lL5e/++57qLpeQqQtBREmhRY0H7ZSTl3GUN/riA8ncdXegd5SQjG+Cmqb5l5q/iLarRh7AqHfD7TmdIduOnA+A9h+fhFdBr2Mq+jcNPzEd9aaBxZX0awB1nLmP4is9LBZdLYVfjZzieCfbsIl1e9QTH+FjCuIH/ik4vtzmJHW3HZKHKJzGaUfjawIdMoGjsTl4iOjvD1TXrAVvobB9qU+VXbTpNtBA8numnUcTMzBzUA/98rWduzdDJYvlRmUZS9A9J1P77XY5/fE35Ot+azxEKGiGeNFvIlphrdVo7VGbNW6JZ4j63tK3KDhO0Z0AJ9NI6B3qYaW+dF87POz6AYy0V+QaljWIF7ALLLIX490PuNCt3xWUo6djhHby7qNxfTTZVPGOPc5hWaFLW3hS5tyxl/10ZmRustITC/CsgGKBstpuViqFFQsqz86q5rd5WK/8Tv+0wI/+pzRhnPXYse1LYvylMkMZdBjTfKoEdnSASZRjyXAWf4guXzGYds43tH4oLObvEWX2zt62cb/amXCto1V+U58OFlYTMY2hqmhjHJiqjw0CeIEFTRwVIBtcRYkS8BzHPOloGLamppB6I2wGu2uIu1uqrPsBTUKlW9WybnqpqOPa2I0S7t9zUUWui/f51M3Vty0F5fYTc0FVBxpe0FImd61RcpBlEKpSbvOMh7NYHAKtDsqBhJkD4bv0L/2Eb93w7jU+3UVyOoFBjTazmUHi38MzjvRvwCXvoOYZl3AMgzmN+UdImNmdoKaPyToR5j6IPx3wr+Jcpzex01O7OuEj17o9cg9EI3rcTG23ydWF3plUbRh0AFJ0INHD/XW22+z23lXbWjM3VTPupHPiHyZDba+0XH4c3YdT9i1TYKZpFIcI8/B7PCekHiOtJ2Y4yRIQSWZyHqixIcx63IgSc0HWD6XaC4bp7Af/SQ6tiuZbtA2WCt8W29WOjjc6O7dO/ro44+KiiMJ+Ap7QzAMis3Wmlbr6B/Ujw9jHY8kIT/ny3p8J2vWigRNlo5ItuIfqxKlRAuCPMnQyH1m2mUnOYn1H373O70icZ34IpSEPX/9e42dzWazTYzvscP67jvvKslcfsz6JTvMtXPKi4X8mPwp8TsncXCzVuyor9cbtaGxM3yu1I18Tk94bFu2tV6viiY+iXFocEq8j0lIMy/DMCgyyXrw4CHElcT+8pe/JKn9pV7gc/w4ZqzZic/vUycBf/jwof7j//kfdXjrQL+bfw/8BbvgSdIfP3lcO/aJf8PX7Eh/9dWXyh87y7heMa4lgWX6NHL5/5P3Z8+SJMm5H/ipeUScLfeqyqW6uhrdjeXi3kuQwyEvZd5nRObfHZkXPpAipJBCEABJ4SUWotENdFevteeeebZw4+9Tc4vwOEtmVlXjyhXC0z5XNTU1NVU1cw+38HNORhlU8Xn0nLP5XhCfN+re+B7j65MnT9jUP5P7Pn36TP6vwH71q1/pk09+mRtuj5tf5tDXX/B4rvoXF5Y7VjGOYb6BcAvPIWBYLGTUEP6MOmee1viCS+RxJX/JUaLIR0ALfRbkTuiXMqihoLtMeG1ZVjHglVGtNxQtvOlmXpbEZ/uO8+GjR/mXyx9B9/ZWjJ891M5qB/3lwbAnDrfJPEge2Tcq9JOCf/pOR7i3bTVGETFDgTeazKpGBHXyFzsIcohcoo8BH7rm6BGbGqhBamYMvpdJVpnHXFc5p+u8Xkau55FrqXLNdPW305j5Zn4XUujNBw5NCl6Ksr8WdfQ6tPpZB6UKn2bhzWafV2OWIwAAEABJREFUycYusRFaIRVdgxrFz04TbCDjRWm383evMaavLdn+hmecDY8PxOR47Bst9mYDHL3gQ9e4IN5UQyyjxEakgDUg71Aimm5EKCJmPd429kz1HVnH/C6qEZG+RGypFPJhG06n17I/Q33fdD6dxGxjnXutm2/5pNXzYQUb+I7w2N/URPbxaYIzq4nvPjbaLPcmx2C0tuzVomgsYjPE527J5olap7DXlIhQxEVISBQRMEDTARsRTa5OL4/Rfa25xlnrqGQsnhMYz4vnDfFkeJfwxrvFZEOGk2TaYIMV0SgbGXlwMjy32KYjxtJynqj0Ep0RvkvtpM0xa7aMOBUREwS9DM2PoGJAesmqTx1uwOaOMbnRDQ32egMYSk72dTQb3XVSaIQzyej58sVhFQ9lGcmjkENyV0ncPH90ow1tf0q7g4HPEWGOhgAujAGJCEVMkKkUPOj4ASGiqCQfKtEQEZIaYqKSPxiNkOB3EcwpQLedUTEDeVuxh4Zz1OIiZpj6BjAY8aOHcfc1Upb1KueykrNqG+Rv7Iva9RmstwN0q4GO7Rlpg/pFylA7xeE6bRGhiKDtIhBdKva8Ziwtfnh0mtSjvwNQpqQibiad2zKPSQpaFNc3ekhbcUPrum23/63Vsol7R9LsXa3strdhzJxczLnr9tJ0Fx6p2bR8ZA539AjA8g5rz5HTJcdruKVT8x2hptfrvy+69dvz0n1s1Hm4CqwTlJtOlePt/FXUnl4lb7LMVMu382TgEuaR0XaBp9nmdhFUDYhLlMhNhd9E+keyb7P56m8jqw1gc+SaPGeT7Y22+QSbIT8oVLfx1tubR/votv6Hs1wvpeQm0L+D6zbLvIn/6quv9Oz5My3YsKzYqNoP+2MEfQY2QIb7C3/NL9lILZer/D/AF2XIH2m/ffOm7uLzik2P/Vmgs+83mmyAh8H3QOWbzPsffKBb6GKKffaoAcY+v3r5Kn/U2ps631/O2RDbz5F12TAyZ+uMgVA1lCETfXJ8rF998onW6B/tH6pU6fzslHmAQbFyT/MXDaUU2X//2LT/ojmdtcA30+qJk7A/yuPb5uvXr9iIvs638vZvxJanwTaWy4UiQoU5q9j3G3Fvvt3XvzNtGhG5obTuMBT58F/9bn+s7bE+++xzNrhfYmcal833en3GFy6HOmCD+Lvf/Fp/+9d/rZ/99Cf6za9/mXPkvrZBcDpnY3PCpvmcOfeG+fPPPtPveDPtH/d+/vx5bpjth/NimWM6OTnNjdHJ8Ulu1H/xi1/ot7/7rfzfgf3m17/WP/zDT/U3f/PX8hcD3si/evWSvK61Zgx/oZCAHxnbPnjNea49hnPkza5TWcrAWl5oGAoYMs+r1VLWOeULjtPTk8zryNwuWS9HRzfk9X7r1k35JxVKafnyGlquljJWeysoYN0tFkuVYVCJQv6KShlYg3vke6Ulbd60Hx0eyX+5/Ic//KH8Zn/BOBGDBnTLsMg+of5PioDvkI/gZECymGdNsQgco0VzWuX2UERRRLi5oYpU5RXc6u90dv+GdhY2Gzgnr+nwUA2BvEEKBjUEBb1Y0W1Zpz0ppymQRgJ/kVEqgsr6bnAgFmKSa8H3Ds+nr9XROswlF5BYYKrckwyvjYo8QBrFhEc1sESxwJDaH1PUNzi6FfpPc1Iv+Nvq5B7/vNYqtOJ7Uvjmk9sbMENwUre8acf/7Oe+YOxgPHeopsCe6J0OazbQrQ+TtHV3m7nml+0bI8oVv8dLqKR+1NbHqpq6V1H0pjb77lG+CbyEOno/1zvfqcfvfKPdF0bN8Hy6Gq2v25ou7jYTOUGWua3bM99krd+kCtn2o/KGsvGfDpW5xlpqR7ASNkAET2m5tS80I80SrJowlyczl9E8tXzru32ew63XwXq9rfHYQWD+EoiDcFgXRMPA5q3jtVtZPxVBhY6mqYst6o6/IhstY51XZKmDrM6AVUbuxUEbvW7q+hyWiSwBkhjhNl17eCz7YJgnhBwSF+hjXy/AvgImB73URq+VsuabwIY1CRnlgGx4pMNIoONEcyDqlU0iRCMn66Z816bsf0RAgaKNNDsHsgjOidYAu2VcmSP1pYhQP0L8ox7RqCYa0eoRUM0hIdLFo/vvuCpxtPqFBNKQchb2hsL3hNINs+1sGepqi2Xkng+8UPLbV/JLPjcfEORwZgYbAbZztPEX0xGB//5ADxUerqL4w9R1wAf+YJRBZehAjk7pGEr7gI+CnSHRHxKwKEMqEpx9MhFj6h2PzAuBV3fGX3ejqo2cypwnStpSC0qvTTsy8+SpghH44amvNdc7Knm1ziXQf6RtJL9rPnBNK7I5PD4j7ZQMt50UU0tEKKJDM94ybQ7bztA9DlLXrwTx7PhrfaN15kwuZmdMtfwgM/920N/2QNMNCOC6laDaHmhuK5e4aRL5Rk9XgTd8Sp+s19GMtLjH9FtT3yZze9NtdTzAT/PClqnnyjDfZJytQzsGMeD+kGsKU7VpMR8Riphj0/x7ZXAR9xxP89cxfFM45mbHNq6C7b8BrHd6UcgRhtIeeaPHleeLCYiY56nxQynaW+3l7wG/d++e7vCW1JvvUCivMV9fbHq8KfWG65xNjDdFJEMFeyixSTpXtvNZc352npsd9x+4V4ljzcY9IlQYy7+P67edfkO6xq71IkL9iAgt2GQu2ERH4APXk8cZyqBFKYzpe5jwLtj4rPT+vfd0x38pmnx4A+Q3jO67z6ZpwSb36PBAd27f0mIowlzmzn+LI9A/5U2xN4yvX7/O36U+O2PDh6/r81HGObGfs7m23hpfxeEN5BrZi2fPdM4m9DZvtY8ODjXEoGAWRj4HnJvz81P5TfKn/r+mv/hcJ2zWA/9vHB3mlwGFeIRDI/H596Xth3+P2W+ZT0/OhNhmQJXv444J58U3B4nK/c++eYPvzUZEaBiKHPONmzd0yDh+k/zVV491/PpEQxmwOcp/Hdyb6WdPn8ob0I8/+kjv3burz/HzL/78f9JPf/L3+vLzL/SrX/+KjfIXOjl5DY6V4xCb3+57c11x8NmTp/Jb6sePH8v++6+N+0sVz+0JG+3HX32tx19/rdd8wXHMJv8pOfOm+ze//o0++eUv5U24x/n0d5+yEf+MLwW+QP9x+x3yV6/x+5h5Ocn15fF8SzIcO4nJVBTiXi4X2uMLl33/ODlf5CzZ8BbijfCch1ABRQPrcUWb/wCffwzfb/lvsXbMe837x8QPDg9lulytVNgsn7MGzlgT/nsEI9dfVci2l96MM24pRd6g3+Xa+fGPf6w//PEf6R5rEi2N6z53S+ZwcE9FhPxPHDFBlsTkq4pEvUF5VNYqS0t1pEdlFfheDxV6YRRsp13lUVMZln6pBvvmghX3DwkCYgNdeQTSmHQKFFzhN0q0SaHpSL9b7bJfXD202/daR/neU+1/YtSa68/r3TA/Uh9Zg5X54SFM1fUEfaGVuXIaZB0DO2ROzZkqx6npMB8RyAxBG0pxfQtNh001VNnHkbF2kP67DV/chrL9cUwjvvh5p0IT+G86ps+jzM9h/dH9Jyhpc6Q28g5na+7Cfjsfphfh8dq4+MN4ve68G9nGvcC0PeuOrPVzsCbdo9J/vGp2qbeJsESWwUB9fndEBMoGJMuWt00jxdPJdVyn5nnoIGKEra3LGqUlfdptG4nH7SNtpgYmiWerR8+ZTbe+G0Ixra8ycP0E9SjZNcI8EAiL8mTGEsntQmYKEOjaw9NOIy7OYnAcldgcl1F32lDP4hiTyZMNWY8KxlqtxZ7rA1lS1nsFo8H9r9lwvwbrWFa5RlKPfuatb1qppw7Xx5ho/SynicFbcdgRoYhoAs5mGwI5uQyE71SuVrR/OSbBmqYP2KPKCiB2+PQVmjKUUgdafJFvwYXBhe6AqgNPzALDnOXMAgVTGMBm8hPr6g4cqG9QRkQQcEdXCxgDMi+YxzDeJzOx5lGC4BUyzgxcAdL/OAox4phGcjeyuOxbZYHYxUp9hDE1RuQjetYhtXRr8VwVSESQO6mUkoiIibpuPhTZ1ng/jDVd5GEUBRdyysJ9JkTTj0BHwBQIXrMjIrKWvtrZrAmtJo8IRYQkMFGT66B3OJhmtMIWoa0GsymZQ/I5XkB1Tsm1KUmlbPtWdFlUWTaGZkwE43VM8oAi8hl8i+IxJ9iTOXAOX5DQbt+MnRGQu24fTOVsuALSJ6g2hyuhiBAnSVD5gKbMfEOazWHbmnM9QTPiaYbNIXjHkv1nXRyLMU5zUZkX80ZFeY4uIxmMZp/gUocbPxI7RDXT5eqbkKFyighFBKoGZFNiklsQouKifkQE9QYp9Kaj+bQNeh5TJd4Gx/MmEONG93re67wy4NUY002aM0emKfgOp4hQTPeMfTYu/nHzBw8f5CZ8waY154RTPlyx2Txj0+1N6CnUD2DDMGT/czbcfhN6ykZ2uVrmBsdp9b0oInguXufG3H389nuPsfyW0Rt5b8gs72FU3zMNHkRHU+C2iJASknWGoeRm69atW7r/4AGbnXu8nVzmA7rVBvz3GIdspLwRyzFIWiFecUQEb6nP09Y5Y9n/EzbH/YsD66+Jyw/63nQa59RzjvDJ/+3UV19+qcq8Huzv8dZ0xeZ+0Ir4C76NfM76x7C9mfb43jifsPn0j3l7Y2q73sCbGmfklxVEtqe1FsK2do6K/ylAxbx9cd3jDcuFPJcxDLnplkKff/GFvmLj602xN8sev5SiFy9eyhvkEpFv273xtV/W8V9T9+bfvj1hQ+052D84yPk7Zd7Ppi9WbN+2HIv7vHjxQt6A+831P/7sH3n7/ZVs0z9C/vc/+Yn+7u/+Tp/wttvjfolfX3z+ORv7L+UvYdzXdpyH8/MzefwTvtRYMy/yQS5EPBHJyIfzuX+wr0PeMnvT7PW7YrPsOXe+reN4IoIvGFayztHRUf5lc/PWsQ2vxYaVvIE2bxu2xZCZH8+N4eeooRT5C57VcsU6XzDv+/KvE/zwD36oPwD+6ZGR+6HXX8TkL/Ol+YE4bNwydCJCWUXPa6BVtDkiaN/UOtNkngPPYwT1RGu3Hcy1Sj9/KxqyWcm0QZeOJi8lZH8iqE/6mqglQp6QIEhClw/WuH3nQuACoFD3OjhnLaz5AsS8aauf5/XuefH1NnJdegOb64hr1fcJuivltDkfHtJu5MAw3V/7HhH4VTaQXN9CVx62argRz7kfVOY/weC+Tg1fq3NZr4/op3/cLxyX48tYqFvuvlfBo/2zYQqnjTtyHzIcW4P9GolxdE7xs0LHqT7Cu7tlSWdO2l6ruqVx3/ZsW29Cs2t/zXm8DtevB1NG45t03eZ12cAZ/W9WWGaKYF0JQItRBplGRNJcl6VYQz4i0HUN6mf/COpAICJQMSDfsLR4v0kncmp1d7wAzweLhYIObc6UZSNrY0PNG9mOhimk57GxefYooHL9um5QvaJEBGkIWiIpVagAdXIIo5AUERuIg+q27spGBqPg1AHbi/1ljVaSRZsAABAASURBVBNkShyX4bppR/GNaIuRG9V0s+KC6QnpytjM+Ct3vcoNoSIwcoRrT9250OT7pBkT1QW5Ngfm7e+ElliPZ6Rwo/kuTB+v0yv6tCEuNeR4F6V2biNrHVMPufNj/7KeOnxbC00tTm6HZC4R75QQ/wJRJisZKkIKkEVwsSVCEZEXYWTdcmRqEG3JZRuc6/ApD0HypOgLL1xXO2Ab4/NOxYJLiAjFJO20VV17EzILTfW6s7tf03Zdb6aAFUp6UWhzQMbhPSdIr7G2FeeQPhkWE582EWp2TAp8E68r25VHDg2XFOfs0wZdPlHITnGfFOBDRIgizorIc6PmN5BCSsgHFZoUEQmFhbZKTshS47ayzBE+JrX4G2FmzTZsv1PsuBWSJcW0t/noLZ1aBf+oUlz5vYJU7NiLTErsylzt2Gm5WLGHHb2t1fPs006cFjTkGqCt1baZuK6Oak6Lc3cJObR7JvN7P5VhyP//+r333pP/4Jo3NGUo+NPmacShkQ8cP9Se8TbXD4hBXodhSF8s9+dMe+u4xyaUjeA0Edb1JswbKuv7rfqKTZI3cX7b7L7OVRrCpvPgPt44rfmccj1oNPzQ4b6LxVIRSID/ONwf/dEfacFbcm/grO/fq/abTW+wPKY3UxGRG0i3GWds8mz/jC8M/CbXP7LtOIkYE+SaYt+2WJMPP4SOvJV9rsdff6WCXws2+X5oqmwOcEprNtH+QuHpkydaLBfqf1ncdpwHbypH3hi5njGi79yRYqxRHBYEJzjjBHWYVqiaMbGfwf29DAPjLLXa38/N48Cb2tOzU3395HG+kf7tb38j/0XyF2y4vbH1JvXf/pt/k19c+K2z/49u/1Ezb4r9JYt/p9vz4Q2qx3EOl+TWfW3XMO+36gvGdv0ltn/9q1/nW+y//uu/1l/95V/pt7/9rbwp/9lPf6qf/P1P8i335/5xd76weExuvB6ciz4PHnPkoSxzQi6LYwMR4ZDl3CZwasH8e04PHDNryXMcJWRfzY+sVWPB3HgzfXh4oANgfiAW21Y/sB9l0AL5Hl+i+MujMgwaLFsutFqR22XDcrnSAt66B2z8P/zwQ/3hH/5Yjz58lPmMCNm2YxEHrkqhy8ckM+lIJTq0p4msceqtplRnxRKPFWEuGCZoNSDvVBhsR899ja0wTW+rV3PukuBEhwjTmWrWA/+U0OZA5rZNfZfx+vYc+hr19eG16fvCHOeskzWb7KS+jpj3yhpap7xdr7Za/TyLvPoim8JmdDcpokj4EYHkEvQtDg9g78UlDPWYWGlSZPjS4lrzlnhU9zXp9OWC2x0HNxx3oLcUgsWiz7BZt6zzXe56Qx+x1XbOveOOsFfcDx6SrkM3fkyClsc6eZMKqJi630RhLxfayPFGbj+MjWDGWG7MRJdZ7F0Wbn25ou1NIsflEDvepPvt21pQEVAXaOHeFRGKCHFykWXJqB0x0zHva9+IoE9TkWas8uj5MTVS+M9zImm7I7A+JgFNjEmdFZPnSa6Nw3PHzRv6RkdLg/sZUkQAqN58RIQKiCiKcB9DUkiJdpKPdBudpATl9eJr1c8N7fpzS1XhXqNdEDYXvjt0tA6cLRcPFr55wY8AKeM1YzBZGC8p4yfdnkIRsa1OXNefqs0kE+D61gfEG0WP59ZvAo/bEArJSRSJBNNQSTzELqaxIPZlV2nEKcONu9Q2xOE+tGY3MW7u0aDiINPcAGCK/ZEiTI0BHt9cl+AtC2iRFBII/A7HEJOuIv+Js+Ga6B+pt1AIPc4RIRnyAd8ccmUD+94h2oNxJOuKeCkOCBtIJCgnKcfBP3QjArFRoBMU6MxLFWobgVsj8swApvSzTZnvmNRxznl1LSl183OkXM4w5iot6LgGIefJZUOr0z6VCMYCEcHIANqa4NOfQjUayI3QSiRPG/FnfSNXHvbHyMrsZFlHE+Ms11XlwdsQ15uII+Gfo8yh0bEyvkWEIoJaQ4h/1CMaFfUGcbgfsRN0tV3GkWG+j7GhqF8odNMWFc0Z3DBJRnxPf3f6t7GbHN6xoN/qVkQGcS5G35Dgs1g82c76pVOkhHAVEQkpND8QKyI22LSlbFO73E5TJNoZdlaI3b5Nkq3fM2G2We9qtNit/w3gvF0FcskonLk/M591gjy/HbTOx+xRbShu2HRR5Eo3n22cKCpDyTeD3nj77ffh4Q0NbOKEvuM3Rj4b1myG/ZB4Di0xaCgLFTYpBV1vSlbeCLGJaf2kNQ+Tflvq/n7r6A3bMAxu1poHZG+0bNft4vClZjhShpaYR06S7KXk/ze5DENGSyDyHwS7deeW3n//Pfzf1zCURJE00NebRo/rTVfhXjzWNW8y/Ve4R3ktD/i/tzoglSSIMfb2DnR4dFN7+wfYGXgzfqaRNRqlsHEfVYZBKzZkNw73FeTeG+5XL1/KP1pOQFioOp8289XtXC+nvO22njeK/r10U9fXvEGuXA9BL/8EQCWnm3mRkEqOw/MaaodzM+DDIW9wne8IWvDPXybs4/vp2Rnxnev05DR/fNu/O/3Zp5/xZcFL3s6+rz/9V3+imzduaM1G5fmzZ/JfE/8Nm3O/HX/1+rW8mY4I7a325C8lTnn77PFPiGHNlxUrNp5L4vfmeyS+Z8+e6uc//zkb7d/kj6n7bbY34f/4s5+x8f+lXr86ztyimj8+fnx8gt1zNh1V1T+OyEfrOWvkBLl9dmyFXDsPIi6RBdyRD1Nveo1ShrwK/Maz0jiw5gbyUujr9sOjQ+bxSPtsuJd7e2rrclBEYe1UrbFdMRjuQ9/FcqXFYqkSCw1lyE38irW8ou+eN/jQ5d5S/kLn5s2b+v7HP9CP+cLnwcNHyi+q6BPYNkbm1D5hXgoKwQSjOo/yQWPWSUqjCDqPnmW9r9WbDTiEQSWCM2MJalCjF+2YkUJKaPewLjE3YZWrzZ+KqPdpNCJof0fQe2sHW6HWV0UBVBFoOmAjOLm68SUrmKCv2QRrg3yMI+vEgK/OKRi5nirXyci9aDwf85r0PWl0G3IMsWwq1+wIZXHJdgE2Ghtct4FvDBRGlV0yqMEHMGeYN4Qs5MN6hnnJMqMylq49rMESkCaffe2dc+8750uDNWt/zbU4Uq+0V/LSMU58QG08bVThf1VEyP/koDK2Cku8yZu63hDigE1q/Q4bNKZ65YrCCDX6cxb1ir0NnHvy7DgqPqW/9hnIehnDWslTh2FgzuhyTt5t+fv1s3GzLZ3DyRwX6v6ggtHjQlMv25up3XNVZRzDcliIZfSyuQugcSpcbdnGaZI04r6Ga52alyIiAad+RERn8cNjuk/DpiGZPk6j2Y2u28u5pu3CZ9ViUTRwfxr4bB0K9yWo728RXFvuQ2eIAt2IUGA/IhQR4kQJkOyG6sLhfHXg9YXWi9WKCteV18UF0ICy2xzzmhz0NYQ4S3AGeT8g5zS3OUKm60AXivXsIyzF9vEDLsL9Gk/1QrEcWMXYWTcWAPpHFAlEVkMRISm2/4JaospNeC7D8eY6tl3WZvOvyvJCXVtUPuxGrpmr4Y4jF9BIh5qoqkRMgWJvU5pxMbzeenTdXUXbnEs8jh02NeZt786TnVQOPAu4OaimK8g88QlkUyFSD08NJZzLxE40b3qdbxo7Z5pIffZAjn3OLhEhXzy+UEoZFBGKUlSGISmtKlkvSSNol+Rz6kWXFwW8DIU0IWT5oII8gFQUUkKbA4ljnepE1+K0LCtuQIdem2pGgzwsh04NgY6BJDlx3qDr6pqD9qDJEP1iguwHvGbHNNxGcrHeG5z35GFGUP2BABUdJpLN7YSwMcIVuJAoysPMVaAx/YNOJbJTUGtIq3lCBPXancO+0LJTvNYauPOkAh2hESEKMO1gTpnbSISUCpJpspNIm6PZ8iS3MVx3o+lFWD7HrD1ZTplIKP7Zpm8Eze68X+fR84epkfozOaxNeZ7SDvVeLDd6/SJ1nBKBbqB3OtxD2Ydzq+iqw/aNy23EMwntX8a9FWWLq9fj+paWgwvtm7xdkGcur5DhVPpEu+muzXTv0slp2AHrm7uMSiYgNHBvun3njh48fKgP7t/nLeGRgnuU17Q4IuiNK2secM+mHz32nJYyaDEsFazTwQ8HMeBO8Fljz0IL3jweHh6yQTmEX8j3LG9q9vb21DffhKFx+twZ2Ah5w2N7Uiiwa9qQppMt9o2O5zzA3r//gb7//Y+0XGG/0IyvQynaX+3pBptU/w67N+DVY9Dn5s0b8u/5HrBZHfBfKjzE88DAfSTgK7kJSSMPfai3NgWb7pUeMlZlzONXL7W3XKIleRNtP+zTnTu39eCB/yspyX+E7KuvvlRurLG9pp8fstc8pLYHbu4DFPOVz1+PaYO4z2gCtT1oi6MCSgQ5Za48bxHhyxI/q07YbH/+6ef5o+Sv84+1veLN/GPZ7vv37ukR8/rp736nf/iHn+gz6JdffM5m+LWEDW+6n794rihFazYDZ3x5YJ9fv3ol/164214Rr+2+wvY5m3D7+vVXX8k/du8/Vue249fHbKxP5Df+X3/5laxj2eOvvtbzZ8+VG2xse5PdvpCRRK4Nr4slm98F8+88RoQoKASQBmLeYxO8XC6koJuksVad4svr49d6fXysiMh5ff+99+U/ouZ15H4iLho9jJzGiJC/xFksVzIGxq32Q2KcRSLKQLci+7NgzAVzffPWLX388cf60Y9+xJc9H2igv6JQiqQ2F7UNoBqh7VGZR2puNFRdSdDLPScgyhLUk2kUWykJZB2w2zIJq+kkzXEmfkM8riumhvk3IcTQ10KzOBpvW6HsIKh8mBrmGy6O7LrhVt81fJ1un0dTktbabZI611J1fO40wSO43dR2sgP+dVmoIIqE8qjwDTCKoG0HqXThFNQNCAV1zi7Vp+uBrxkP1/3I/dPX5DiO8pv8Jh/leHbA/YAFLrfT2GxjpxK7gL1wbK2Nmwixtjmo8poSmyNZVkVdybYTAss7mhEUXFpb3cioc88UsG/CJ9PqGFI2auTLzJH7ZAVr7m++D5qOXddmQcX368Zv/tKKjvUqvl2CXQGYuqa4cY6uNpd1vrW98/zhT+shuU+H8vBMKOXaOTzWjkCEl4Kkm2YzW3hDZ/ulBF8ALrj/LKHLpIM/XwvrmHtOGkLR9828X6Y88CNUkEuhPEwSjJHzmtJLp/TpknRXkHOCYs7RnGZ+sD9RtzObFzqnE5Os86YWQef3Lot20GwzZOYww9tpv7piPeez+WIbTS/lsEEenauIUERYkrSUgAo41+ZDKbO8SO1mLg5nxNee0eyXNRf51TjXmgtkTfs5MPWFs7lQ6O/EGc1h7F9RIppDEaZXKLxBZNsdHsMJNXWXLu8059IN3wIRkb0igiTuIhuuOgVCA3KxNPF0xiZGcdvJN4FmIFXBvzIMTFZRMFm+MIahKCcvkE3oF00pltErIi+aTV3tCEhYZw50I0IRgDEioDtQtin0rY6gYwRnj5k0lH5RL9SNCNq7XhL1AAAQAElEQVSB5VuEvskREYqY4ULnvg7mlGynVuWcchYJ2eeMYFOQMB+UVGcIMYpMpZCPgBoQV78xGIEbAWcPks5gYqJIN23po3VonpeIaDmFRuDJNXCuG7brRDhND0VwDm2OHIZTHzP9IDONOhV2cKP+Tgzm0Jv6UdnYnngCpTDCVIdrI051Oiv4R1UjDw2VD217Yvk3QURkvvpai9jmI4IRqLstwrxUSihiV0duU0gJXXtUnKXQPsXtiBBQcB2Zmd8T2lhkDXsXeRyYxkvu93KKCFEmwGM1wB5v+e7cvq37bLzv3L2rgXvYuHmAav657s8Mww+RdMOOe8ORlohQGXizyDyfnvKGk7ew1j3nzY7fcJ/z2ePNjDfeEcFn0VpjrgeJRaRSSo5LU9qNiJRFTI9n5EgcDMWMmKmyLfvs/0Zr4OHE9gc2/MbBwcH0V6xvsRk70k3eWOYmHP/8e+f2bUXcNrbmgdJwjNa5f/8BbzkP2NCvtNpb5X9hdsTb1L/6y7/Qf/vf/De5yTw82KfrmG+Vz9hU+veqPf49NrvB+lstVxnHixcv8v/F9kb2hDfJzofh8R2SIY4pk3BXFIJ2zr0pdutQivwG+wPe+O+vlnr29Ik+++1v9frFS7l+ROzv37srv4X/3//X/0X/61/9pZ4+fpK/X+0fBfeP2XvOvea8Ef6KjbT9fPr0CZvyY5ln1rXHFxgDG2LPn/9q+TGbXG/GTe2LcZZfxpzqlBzMYRtPnjzRMzbe/mNy3nw7fm++K2vL8+358zyZGitiWbAZHsqgwrxTtGBeLS/DkPl0vwVzHBEamcuIYH5u5K9L3OCt/nK5kHVQlscZGcs0StFiuWwgpgWIIOsU6xvuU0poYEx/GbC/fyD/tIJ/vPyj738fvl0blXVbc+Ii127j9dYju8y0mFb1vqFQFnyyDxFBFZjOoe0RW/Y/LDf3x/x8dJyKiMl3N4RPioiGrF0+OQ+jn0vZyJk35lrOFcmiJJdNEZG0nyK2da9fyy2KaHKT4hOICOW/kGAlhbY0JIUiGjQdVJFNlYnYz0tgXXrdeYPtL7TMWz31aKvAdRZPxuP7YId1rG8d89xkWOdsdL2OLy6gZuTbna/qhf02Zstx8uglRWSawCn7B2n++/7JF3e+p625z3seU2+yZx4zbykM8AYN22ggazO7sPhg2Rs6v7GJlYKRbvuNqt+qscWV9kmYqaefIVlLbX1FzGlJ+eYeQJvXrOs71PKy7VeoS5FFv/ejxXDZrHNnaadtHhxjR7YSLMXsJUTgs/3OllBEkWO1OCKQhiIM2Hcuzd8I9zNaxwjzLb8RHqfzUhvTdcuDetEwlBkd4I1QRIM4HJdjLSM3rg5f+ObX3NDO88LwBbxW5SL2xW2402VgkdLkTmZLbKubd2CmKE2LadvW9a3j9jm6bNu3t277u+0yGKarvpGSk+vbQwr+6cojJulF2sRzu11DmfXWLuxGGZisIScoIqCeOOoBdX0IHiSo8xBRSnEPCXlEQCJ5GEpsIfg5um6XYVugaYkjpAj5n3xkysPcu8Gq2d/qoQggQ4oIn8T5EmjQdzps+y0GMt0+9cXg2Ix5v6z7ZHgt9kZ7PfFmjan6jYjN2gcoqxRPds+bNUF78mhctO9QG0IRbwdKlMCMAdmUeb354aa8lri7p5v44brdMJ3LWp1+CCvflO/ULds8YDqPlXB2MaZOk9FopQY7kWDwidq27zdj+jWi3vpZbqTaNSdSRItj7aCqzocut0+yQG9CEk5NF/kbS/ebcNBrNftLnQph4/81/KSPmlP+RmQj+tcV22CU65q/oZzg3SMTYD7I2xbL1Sr/yJp/5/s2m/AVdX9++MHRnx+mI58byfMZU5lHmzNG1onb5vMYESrclwy3nU8bcPO+91nXMtPCfdN2vcEr3BcH7o8JNkemod3DdW+cDG+2Hj16yNuBBffeAgYNZZDb/Hu+bvfvhPvt92ve5PoPgnmD6LGePHmchh2rsc+b1QcPHujP/uw/kX/0/sPvfaQf/fCHus0bTxGz3xb/5V/8z/q7v/0bHfh3g9mgeTP57Nmz3NR+/fXXuWm1LW8oHesL3ih7TP93amdnp/mFg2M95wHVsff5JV266ggWiSFy7DfshcW3JC+3bhzpvbt3NIT08tlTPXv8WCevX/IW/kznJ8f65J/+SX/+P/4P+os//3N9xVvuX/zTP+qnvPWuvKly3p8+fcr8izm/iU/n8mb6BRt3++iNuXN4wJcLe2y+S2EQnHv9+rXcz7r233ZMvTYcU8fXXz9Oe55L64zkbsR/58Nw3MNQ2NivyOOB9hlnf29Pe/4r5WyOq2MmIaFQKW1Ozft6cH25XOWXKZ5Xz5d/VWLFeo0ICXCG+NyzK9ZEYU0M+fkb2ESBEsp/7rNB0cDGfoEf3nT/8Ic/0sff/7j993Tkwf7jnnw4Dvtk/t0w147dLr2KH9oAFeQUmHcv9kusE9NdkA9csOyiNdTdJYHWxeaduv2ZY6cxK7RSHEeSlE0nCyZ2Q+yT7y3A+a3QTRuM/TVgfy+lOL8KmUQENmPDu9pBQ8pNG6KRC2fcb0sCxn56ree1wDN3xkNyU+7rgNgq10KdZJ2mAfqbev1nP3RNPVyXuW7eMqP3N/W4lftypV/NMficxWBlLE9sp4jc9WrgAwV1RqGfx1t7Yz357i8AE4zhNsN2DW+4rWuZ+ZH+WElbI35dNW53AtXUs52rsF2T6R3dTCFp1DwjYYSC0HV6QJotRNeUpt8b6dDZd6Tu38Zo4/dudcq/4248tinZTqe2koL1ZRRog9sj5jJ47lcRboeHlmGQ74Nd1tezwr3fjsr4Rtc0b/T6m6mDaLGOrIFKnI1uZa53+DoY0anTmJ32MQhVxrbuIOboLe9OGSqVbdeQbE8coYhdSK3eKGfaOcskIjLPznVD00Ws7dHywRvvkQ/SBl8gvhCMkQsnk8AFMOLZxQR0QzRxAXDBwlAQ27AXcUV+ESPfxm1lKFO6Pn18UWCkjwW7Y2O0L4mxyeFh6GgbgGITCSxfVSICsaFMFmdJoYgiKXTpmEThtnBrKAIoGBeYToi0YTtzoENpE1HkD/EoC5VhCRaKGCQulMJDmRGBToRSD76UQUaTF9GiCM4Bb6rAqVBEh+C30M4R1Oingu/AVMjyxzdmFK2d4olAENYNmKlEBJIGmQ8aPAcyYyg50bYDtSMiEDc0yRXnmU4EuleovE1k93NNsTCSNgFLp69F0oGMWppyCFRpt9ygBUH2ndlA5Bp6breeQW832FKn+K2Qy2XQRlFDQA3JN8fCHPdeEZFtTR5T+y6Ngo6Rukr9EPMcBd6gPdsaFYdjwmviyAqsY9kFQtqRzc4E7Q4btFY0HTOw3dE30KlP07d6yw/nFKEKpTfMyI3Z951Gx829YuQ6tz2sY+Cq4nikQuyGFPJBqIqICYJ2dNmW0iIfwSkUeeb0L7h4Tsg48wLXZzHz4bkr5NWbF7/59ubbG1aUdOY313x2eL78+ZHggdLUMhsI8jsy1/4L4ZZ501sK67OEBjYxw/Sg4E2Y+7k9ItJ2yib71etCUtAv6F8Cy1BviG1jyWbokLe5/lzzJtpvUVls+fb3wQcfaMlYIfGWeqm91VLezN25dVNHhwf5F7f9u8v2yxvvU97ULnm76s9Gushj2jf/MTQjIpws+h7mf79Vic8b3xM2n3/zf/y1PP6St6vO0Qlvgr05XzGmN/Mjm+o1OOPN/zH63rCOfPmd49iuGSfdc5HIociiKbPDWNYfsTGU0ECfQLZ0Hum3x2fLjf198WGv4+fPoefi9bZOXjzTyydfK9ZnevjBPf3pn/yR/l//1X8p5+DzT3+rV7SfnrzW3nLQ+vxUtn/OlwEL7J6dnWhNP+fQX1I4pi8+/yJ/bP758xc5V47DcfvHyF++fKVT1sbInNlxz/s56+KUvHrNGGtixnWd86XLiP+FuVyulk6ZvFYsq9xTRvTOeGPu3PqN+JL4lotFbna9Hg8PDrXHFx2ee6+DiNAB6+AWc3vn7h35j6h5/kSuNDuC8YYyaME8G6X485l1mQ6Ta3SzH/YEyjBouVph7yh/9eIP//CP9YOP/0D+44CLAb/XJJ/5CkmG155hPiIUcTVKl6ugA5LOdBXyEdCAiQhFbEGF0uo0Z6n4gTeZS0cSSA3LYSe5W1wzurYpcveHhRACTPbo1PpvwMy3iNj4BjfxUvIZZ6FCDT3Pf0TIh8c19bAjFQpOpUSadHTFEREK5JcR+ZOg/qnayHbO6MIqIiaUpJYppIhWp1kRCBSKmENvPJxrwzFY0XyCte57lNe17xsJNq+Va6XSVqFu6zoj143rTAQ5YA5oN+920/DzHGLbbtcMlRzQ6twvSJ7bjNHXk8E4I/dVo8nRo497mqMLbsPBcGYYzm7MnBQMR8I+eMyk2LWtiu2k7gtQbLZsHx37gDXE2x/FpZI6qGSOGZCCFv3ntq7nsbDRNW/s9h/J25gx+1ljxL6x1WntNZ9D6G1XOt5Km1/02vhQse9uTtoWI7lpPtQcx/1G/DI1CJ5O5JZ1JoWCfBfuUcbAfc/3KdOhFA1D0YL7oO/PRhmGlFlehkH9viJFFk1HdaZnftpRj90xqSFGE71e36WhiEAUSZNNuz0HY8bn2BpcH7HZUWk3X1Uz/olnvOYHprPYflEhXsOiiDBJbNkQXQH2nO5sbadmz/IGPESPszs0lYxhYuEFAvRxh8yrx4+wXByRoDrpBTQmWaNUKJHywnBU7NkumnMtePKHY5XEVOj24mg6NeUjC6ii2GWNtv7mx0wmGgTn+kWkH7hAM/64UMFeyl3d8JZ3abdHnY7U0GpnJNnrqpOTM5fHvHIFn+156o2uXITbIpMaURQRLHQmKnnotFDKMKiUQQFK4YMd9HqgEwUb0AKGoaBXVGIQUmKTIuCAAl4XjpS7IRRBX9cvqEhBasCcqh+Wd35LW8apX9VsmUFzKzuVFFnSkQJOvT6niC+Vebv5SwrfQMASyRy6S4vJa4Xa1JCEE6XlKD/AGLUpo0hxo+uGrbmOmA6cm71syhqnqWAFzueLsBiZ58rwvBjmDZpbCWU1qF0H9QZ0Ok+n6Dw03JQwZ+A5Duf1iBw2Bb1OhWueuBwnH5KaUP3Ge45srzIZOcGltYp+glxVyxkg27lfjLSNpsAP3ec8UJg22Zr7ypho/cxjFRv2CeMXimPp6E2uz3nXO5qc9Ii0NKgdlhmt9i/5zGRRclKdd8PpsAxahkFHR0f5I+f+b7uWbHSZIdQ5o+t59Hyes5E6Z1N4cb7916rR1FCG7HPKZsq6pRQZ4ogIDYzjBwqvg5PpD2zRQcNiUESo/ZNGj8mmzH9My/1XvBX1JnzF5mift6PeWO/vrXgjfUN37tzWUEpuJoehaIGtJfBmeMTXly9e5B8f8wOkbThOnoVzQ3mef7BpnRvEiJCPPcbKzSOxnrKBfsFb7dcvX2hkY/ns8RPeNrC3FwAAEABJREFULh/bQTaQZ1qQp4PDQw3E5c39CRvxJT6Ia2R9fsaG9lzOne0GnwcF8CGgvB1ZCKYpcBrQ51rB55HYT45fC0F+iVBUtVosdPvGDe0vF3r69Vd68uWXOuFNvtA/efVSi6i6dXSgG2xUv/fgA/3pH/+h/r//n/+3/rM/+7c62Fvq1cvnevL0iZ4+eaIXz5/pjDn66HuPdPv2LR2/fqXnvD0f8O+cTfWa2CsPsiGplPb5ExEK2iOUMa0Z13Psv1h/xibeWON3kzl2YuF+gOtiYtXt+C23/xiaN9Ceyz3erC/J45K49phf59IPm86rN9f+VYE9vmzwF0L+cf57793Trdu3tVytsIszdkjKYXouI0JlGMBCUQbJDgDzhfrAg+5APstQaA++sNnTzdt39OjRh/rhj36khw8fyr6FShoOcdj4hAgkHTRdV9BiVCki5H9w0sTJR4ia1E6NIMpqcC7uZ8hH+LSFfcnaVt4edLkSuX68oHydXUR2mbLV1Jp+02ut1523I3WNwEv4AC74KkMWBGcQgooDhrMTmlyeNkGgk4LUuOq00+puBopd3imGkFLwwzHBKSISnARnEYgZYDfF8k1lxmzlmTdySOamdjiei33fqnwW0qScC9Z/q+Nsdqrcp7guuE7W/oxMnHMJc59A5j5Cr7qfYVuMUDE4Zh3O7Qbj1TksM/xZbpoYMbftQ4X02xeMYhMV6uZjyktQiaYGV1HYYrLlMfGrya0EKKRYO0BmndH6gOGQtGJ5x4itkdh2QC5G7j9Nts77zZaf18ep7SpZbzN1e4fr25w0P0jDJtbm48UzzZkXNGnq/ak5nYkma36O6BqWeZ9Fl00J5b8oKr4XGcNCC9+TjMWgAep74MA9yvBnpnVLFEWEOOmtR/o017IvDV3aYkexC2bUw0iMpX60viNz2fttaY/VOp3vtMtanYx1g/IYMcUUEaIkml0lb5neeNj/Bveb27+qm+3twjktGoaB8YpKiQmNl0I+3EcTL45eL/DXlrZotoGP00K3vHey0x2+SDIUn1xJJVcMQmsEqZkOqulYc9S1y5h0eUjACs1THa4V1+HsWAfVdymZCIaOiFniWvICvwzRpnc+6IF+LvhiO4DJKVwMhidqyAtkIfNloB29oTQaAXV/y4dBgTwGbFIPJlcBHwUSeGRAZiXEP+ugGzHxSaWIUOav5zGpL/Apf7S+rYQCFQMyK2E59ilK5PhSdBpodDgm0BQDJUPvdmCj0HeLUEGGBb3z4TXyzsq/J0X7iJOQ3bARhPo/iSqgDhMRKmWLiEKsb8COLv1CKkUKI6Cba1IXjt35bzWfufbpwy0Q/X7OFZQnp7EDBTT72X0N1ye4CvJewU14NPigXPtBHPjHlGvtH3Lr/AASDwNb0Hmq28Zk9UpSMg/kaUPNzxHq68c5DW3/CV7/Ig7nc443B52anDzfmmY6IrTg7aA3pR/wBvnuvbu8Od7jIXHUGRsxb7a9oTL8wJjUc87Dkdss88bWI7vNb479o9hz3vOU98lScs68CtdpY8z6kvEjwiZU+XzyuN7MjvDeyPtHnV+/fimvLf+xrxdsqP0mdp9N2f3793Xrzi351deQfx22yPLlcqWI0IKNXbCGXp8c6+vHj+XfVz7xZpHN8RmbzFP4r77+Up999hkPwWf5pvklG9UvPvtUX372O53A+8e4f/PrX+ov/vJ/1pdsfA9vHqnwkPSSTesr3gL7wcmbNds74UsFx1a5NpwDr3NH5g23fXTeqzhbCM2CYOTNqvW9KS5lyN8t/uh739OHjx7JP2Je8ffJV1/r09/8Vs+ePMbUqCA/wTiGf9/7J3/3d/qbf//v9T/+d/+9/uLP/ycd7h/o3/27/0o//tGPtfRnF2Oa+sfxP//ic75AONVqtZT9/Yq4TsjRa2IamVtvhksp6lgyRwtsMAn5ZYX/wNsZuTtnA+F5ch/b6fAcKz+bCI61NgxF3nTv8aXJwGfiElu2t2B+TCtzNbIw/VfIB3J7xBcNd+7elXHvvffy1wAO+YKoDAMupHUxwZTgfgomXyMiZRFsItTy3DzgzDoIUND1Q+0BX5z4D+85xz/4wQ/08MFD3qof0p+O+ExvMxPoP3HfieBXRPexMFbI/gQ+bUE7dcuNCOri6BT22oKblPTeOnO+xTNJmJvkOJF2q35D0PEb9rhKPZgPxRUtU6wR0zyiUlGs6CZcNz+n8ELfJCm8dbP+DifU6YZRhTZ5RxgRighJoYjQ/KhUvBp9nW/zaCkNU3Fbu0ZGNotrjXxG1sSo9Xiu8/WZRmjls7HmZnTNGh/pXaETuM4RXCoeaQd2D1iWiyCZS92uF9DXjYxKdzq7GBZakjynrO+esmueJnnyWCKmyr1q28sccMIuIrvS5lx4PFOqF9XeVvdav1oHY5sxzLg+h2Xvgqv6ONaGNv7E2xFMhvjHevfaSgzt/irWVEn5oKEU+T5QoCXQD9Hsk77jYX/fYOINTXbf2KrYVoPlc8x1LG/1yBgiTB1zoxGmoWGwbMhrrjjuYnnJPvqOB0OknQjb7LBto9UL43UfIppcchvnTb8tDycfxafrUbmoKxfwCCTsZN03Al/k4qhkaA7WO9K3ldhRsN0dwQUjeECzJwuSbZ13vaH5wJKlCZfw170mWNDUrjx7/ODDpFFlnOJwXbuuIm0lIhQRrTI/WwR8AQSTYurJ2aK0xTIUFTCURgs0At7UgBdwf4UNBqSAkFrR7oFwLiBmUkEednNCDVnPi+c1tVI2734t72GMiwrkL0VuA85n+mn5BtIUilDZgd7xuNwPSRp9NwO5TlBNmqE7FwjesZBWVqD7ACqUzF2zh0ELdmwh6/X0s/s7UbfBbpKRjIUd28aIkNfD1aCN9aLsH8ojJkqlPYLAvGPZem3OeHPHHn/X5POSe8UajIlqAZnz+ht5cBh5WFjzkG74TV2FrzMd623hsbG8Cce5bw8XbrkMFCkiF06BAetqAxXLroP+b3OQszfG4vY5mnJKWMc14fkj3374YX4qGFNuLSm4x614i+hNyIP7D+Q33+Lwptc/HpybKebW9JzN6pk35GfnGnl9PGJzxB7qimCFYvfk5ESvX7/Wy5cvZRsVmacyIuR75DAMKgPvcnmYdH/RaB3Ddb/t9jj+veLHX3+t3/7mN/qCjeLjx1+zef5KX371ZdrHnPw7v/4x6UUZlG8KsLtg4+bNt+Mxbt66qeWSjThyX3fn+H3mL4rY/HucF8+e6+f/9DP96pe/1Ndswp+yQfeb5VcvnmvNm+/zk9cy/5O//z/lN8d+mPdGfsT/mzdu6ogNrt8W+0eyz9iMjsQ7kpM1Y+T6595JZmR/FeJoeYfJq8ky+2Uf3+fLj0dsAP0X2r0J918I//zzz/XJL36hn/3sp9BP9Plnn7P5fqazk1M57jN8XA7kFIMvieXrL77Qb4jlH3/6U/36l59ojzf5P/yDH8gbzMo8+vfWHc9LvsAYmPuBL4U91jAUfe+jD3X/wX0sVZ2wET9NnHD9r1UKm1489ptuxzYSP4oUB9UQEYoIFaCQkhTxeRlpw3+V/BVfopyTe8+z7x2mzhcrFOtSGQb5Jx32DvZ1eOMo/6uwGIpOWXfHrC1/wVFZd9y01Y5QwBiCqwlhq8qHzyNzsvaYwH57s+8fJ/+QLze+B/yrFiuugcq8ud393gnYTT+gNcG4E72qf+CbQEjK3IgDJutmd4CUNkEQd2L2ChClxyXq3mh/0jcEzu3I3I/EV0GXp9G0T3/0rivVtlGB0BVrMJZRua4L8jQMpfiiYTBMUJkKzSGel6LQQkXbI2uOHVFEKMLQRMOMJFPyremgKvSMKFQA55YR/J203kLC3VPHppLJ00xOPUAatl3Qc1Fzo1hJS0dTrOT8SrCOKxg9N1B6qc9RxW6OkYNJI+2tDS3a3A6XKs7rHB71ekwGJwXbSSOTOCLIAVA0jYlMU5gyj+Xm1tTO2TA7Ve4PY/eTDtX+A4+3g3kfHKmzXJFIygiING3NeYzO+r6Jrdm32zB9k7ZyvKs0LtuxrQ73qMyT0fwciWX02MTl1ohQRIMU8hERcAAqQLFYCuXRSDun4IrT2/26otM1Ity9puXbiTfx9IA2VIqICeIIcaIEcOnUfM056XEyQxZOud5t29XpNrY0IjZjwqadCMuEXLMj4A2ILlJx57J8hohQxBa9CVHKXbdzEVsd2Gzb0tbWdAmTNe4+rhtzPSnkYytzzaBTLri2CN3/7bBuBwnl4q0Gq6GyiOdo40lbGvCBQBwVHrKp1ikIZFOpaRO561sjrkn0c4sh2kr4AyKU1JtqbuqDMQQPFUVDDKiFQlKgGzykhPXgC7RAQ/zDVkSjaGp7BAuLGnc3j1lNQaaPk30lAHTIiRWQtTp9KG6vvukn6qRnilbNDmi1Yl0UWmVzbjrebOOeIoKWUHAW54hQxASFrjrCcnT0TpgsoBsRvdK6TjU8x83KxcV6mG7YCLI1Q8r8OG/0h6+CgtDlD3LtHBXTVfN1lTdHjNJCZjmz1lCQXWPqoMhooSOWLvA8WG/lNGcJ+uAHneGUML8DpAwQYSpFbGkpIa8bRNo9girABc/jLsgTfu/KUhH3iNfxURW5ksgbUK9bBu+++QHP5mTMzbX72W6Vc2TZ2htuNhXrfFhYkya3X4Wqyphpj/lzf9eRqh1w9pc1K+BYI0IRE2TaNGV+jtB/JAeOZO7ekRKDdvTfEgZmJSbmWlzTn7xnL06Zc+fZsg7mgyZMew6qIoI3xQfyH63yj/X6d2gVyrehI33DFYbyNePNqmE5ImzkWQMbJsPjnbFJ8vpdLdnwYrs2FUVE6vktsTc/ESG/NfemKCJUhkEsmtzUH796nT9m/dFH35Pfxu8fHOhgf0832YyNrMFTNpwnbIq94b7JG1LTIYqWvJ29xWbbfd57/32+SLhNbHsq2F/yxtUbN493xBtUb9DXvHFa4+8pXxa8ePJUX7FxPX71UstStc9b9PNXrxSs9z/9kz/Rv/7TfyX/NfPj1yc65e125bPJ/p+fnvEG+VzBvz02cKvlUnurZY65t9rD730+I2gl/yGpTIDoxtG+fvTDj/Wf/Nt/ox98/DG+7vNm/kVusP3Xx0+x/ZoN58uXr/li4DFfQnypr78y/Upf4uveck/3P7ivBx88YPRIv+zP6fGxnhPP13xp4T/Eto8/93l7PJ6e6pg39ZUvUVaLRfo5DKEl7RHRftKBNnmNgJHr/JQ++cUCvlTWQy5HnI8IRYT6/cpzXrCFCLmUp5C8Vo5PX8uB7x8dQENKI8G5rQ739dvuAZ8qUtMFeSzDoCgh8ytyWwayF+6PiU2xHWTII0ynBvOwvgeReg2LJRv5Q925e08f8AWH33LfvXOHNbPQSMz+MqmiSPEyVGV+5Up+R9j8xNymWNIhhdphSgRuQODuLVYqFLsUgQ6IiE0vmlpBJqPVLp1bk+P1GGDSsN/pK+Oah1DlbAcAXNuI7PQAABAASURBVNazLeeQoCZauf9W+A0mm7skLTAzLZpWQwPbGIaZl0AJaEI6DZ/3PiENRRRFKSplgIKgHpY3FNqGYVAZBg0LY5F8KdAyyO0loOE6gEa0vjLVdNjRib1IUEN16iNTKcLUKMmLAxFnKSTAGZuegZ6M/O9oXSEXlc/NTR7hx8xrJUUNMOSGwtry+qrZB4NqB9aTsbwxyuunrWFsILT2Bjv9aaeOShZqDMcZZYsTTPvkamtDc0SAiuRAudYEcqrSmTzRBHV7Qu2AR9r4PEfqRQQ1LDIgJa2PMB2ObYO8x4zK+ODphT7dKXieZzIAHZG71QE01Iu5RQNF4hKgN2NWYBmSRvLc27KCLq2Ytqr1O0XaFDg3GZIdvYrfBr7hy+g5nWjyuOk5lpOJDSn4x7oSiKJcv6znYD1H0JZwGzyaPkN03dF8tUNomOT4lXga8DYbmu8oULuqdDum7mPacbHe5Egx2vg2VuOdB9clQpEU8hERogDTUGF95fULVR5NHtFpCqdTs9fsm69Tzusmznmbebyjzd23MUfYtmUdrl+GFKmAOv6aDZ/gA2iDorccNiCFNMH1CNc1O3q90d1mO2/M1Cdbgu7qajqs32GR+UbNGa7N4YRdhieywcncwj1tpcP1hrwhqsmnaKZaa7/ybEUH4oVgmkATGhGKMLhQihEa0Ctg8IdCGVhIZdJBD3kprhuhPEyMrFw8uSHoP+n7IsV91nUuHlPHvaXOR9XIBd7k1B0hfVzPTq5PSPHFIa+szzUnPqw48WaFgJLsFSc3vQt617lukyGhNN5nj10zkk3NiQDbtZJR0+yOHVSvKdt+IznE9sxW5s71HLGN3c2wBGC7bE4RX9AP5+kKWB7heTaoYTRiokWKCLUjFI3ZnjeCzsx96PxWvXHEB+NWSBbzhJihcp+GVo184I0IMzcIR9aWPzDqhlb01hp5Y7RmE7JO2uojD+ZvxzljoN91bZecYZXJyzO+TXF1MlEaFBEqeV01qv+oDjv6XfCmYHK2ULiKIr6idE0mjFI1Mq8XUZElZv2d38PDQ31w/4Pc6JqvzFHfjKgfDJDrhTXTvnwZZWp77b4XGrgv+ndzDW+w3Yap9Mc0mEu/mY5go3d+lvKIyHkWxzmyw6PD/D3kfd7YrpYrNqhHWq2WOmf9eSP4ks3xc//OMm+ZLe+b+b09dNmIu/8wlHzz/py3uydsHo1TbJ+xfqsdIQ8MLi49+XOjen3SzkJno1y1GkIH3nwfv9aXn3/KZvhT2f4Rvp2yGT7Dpjds5tds3CJaDMXUFlnnmlA9JvZ5FtdQQjcO9/XRow/0r9jQ3yfnL16+kN+2P3/2TGkP3ZEc7/Flw5LN+/OXL3VO/eDwhh59+D35d6CPjm7I//XVD77/A+bsPvnZ12u+EBi5hhmCa2vkrf0Zb8dP9JI3+LduHOmQN8kLGoPNln/H29f0AV9qrMnrb/KnC77gy5BzeQ4MyxP4U8lZEJeL8qjJRiANCypjVo34OfrLO74gGQl4JAeW+f8NXmPH/73bMV+cnII1eRlYL3v7+7px86ZWzPeYtrBnmgh5zUTx529RRIiTJGgHsgjaHBt6gc0yoD8MikCPslqtdPfePX2fLzict5u3bmkxLJiiUZW1YBCAOugCS0zE7ZKgtRfrNzQ1TEx2rOF+prQ1ImEwgpMEC514fctjO0IzsKnDNL+YC5wawbyePMHUCe7dedOZx26aYqJlsoMAlRwEC7CpddWJGHmeiYw2tgqwEaHCfA3k33NQPGfIIkIBP5SiMgzy2hiswxcypq6XYvlSA/KBTXkZhtSNKJLnP0Lvdlivo/cIufscbkGqgOlogbccdL6yzqtzhKDCt8/FMa8H142WuxFbdYIUYau6dFi/cp3WyabnccR2h+XzTnVe6XwKfar0bMKqgG9jdhumNZtD4TzapwTCAL3MZBE0gAhob1fjI6AG8rTtGIDvA29C5d5hjNwnKvwIHZ1LUGe8ZS0ie93BYFeUNj7rlPE7Tw1N94OQjV5HBQGWaWo81U1BOOnazsh9tuKXqVHp0Kn5Biwj7yaC3G4RLFejKALKmo+I5DkpodAbD1zCW5YVq4Jx2phI8KvzePAGExi41NpkmMNua+y2HJ/nxPftLc5l3m3W6+MRCp27/50iIqbWZl4y36HZEeE+BhZxybZH1kTN2EY0HWfl+roMemx8R5HS7MDMimUXMWuW2y7WLQsVvfUIpf8bvYv1TcPVzFulgUYH7KVCxqbF6mRs4FlFt0I7RvOWTYBcU2xzt8kxGg42An+MXZVLtYhAvaFMN+xSuOEbtA0FfjAGFVNu8sMwaPCHgGHeQG8ok55pGdBviIgcNyIUjCFg7/0QwmdStvkUkWf8Me2w5kW+sqBYdJkrtwP4lteu+10o9uge05tc+9XRxgh8DHGixAYKvfGICEV0FAV52kHEG/v/PhsdoWGbSTlRNqvU8jkiIn0vzN3VYO7LFhkXfYrhtZDYtpfUHdToXB4pi2jjRbgOX8T4kkLf4vANucNrh0hdWDOVm1j7Uc8up8FZgLRrkhm3nsGHjB+a1/lAbXtVvl6vx5r2GfyhCep00/TYFbvzgAiXEEOmTW7+7Wi6/9LOTJLnagdTDmiiUGlnGE8k9406Acks90gRSGUounF0Qw/u39fdO3fZZO4xh2P7UM15q9l/hPdG0z+K7rfbCd6GmvoDOCJ4i7hMe2nYpxDz6ge+5pPPtnHCm9nHjx/r2fPn+ba1cG34QXwoRd5c/+Y3v9Ynv/yFPv/iM73irfQZm13/l13edL948TJ988bbWC6X8kZ/tVjokI3cAfCbcm9Sb/AWvAyDzthgnrJJNs7O15mXIIf+b7v85opLTQliLDz0LhahQWv9b3/55/qv////PzayJzrYW+r45JXO2DhWNo6veYPst8wRIR8+G5Vx/DY9wYZ+oHFvNbDhfqB/91/+F/ov/vP/XEt8+vzzL9gYv9Dr18dseM8zT45jjQ9P2Yj7Gj26eUNLNuG37t7Whx99T3d5e70kvhevXuslOfQb3B/++Ee66c0keZDsgdR+19qfF6MWy4U+/vgj3XvvrvwTAmd8afHkyRP5zflLNv6+JkmITonr7Iy3+Paf+HzNV67/XDKTWU0HKyLnwD8FsYX7nhLLmRy7bXpefb37Vwj835flGOsznZEXz+s549jWSM5t2p+NXiPmd4ED5DlKaIui4nvsACWfw2KQUYZGvam/c++u7j94IP9o+YePPtSd6U23ffM4hvndsX6PtZAiApREwf9CvRR8nsMyo1h3C73z0SJhSbtMvSxjDWRuR+SuT03vSNzD6OrmjV7/JpSo5E13GYqGYZDXujGUgXkMDaXJB7czlwXaQPswaFgsVJCFgW4kQlkPX83MZABtD6+tbe0yRzeEwdxANsX1Qi0kl6ak+eE1bdvOhdHbzCe4aCrXcTXNzKcUtaso4k3xPDFn9HMkDG9C67xfE/Vr5XIL6hcLMdgWRBExQRNt9cLa66ABr9s42hzWK2o6RYHcY0N2iuUpcOMMDulKMJI/W4xKzkxHFPPew/1nBJVnlgrlgyidqrTnGJxmLLWLpTlg/YaL7dv6dXYsn8M9XDftIKUyWr0mHxHQIF/O2S4iyB/5HljLzmdE0w296ai7jbOq16Ib7ZdhfouZ4la44S7rb5qSaXkb837vz/mR57kG1irzVROVqTGyiyJCpezG7HpElw/okINoaG3mdemY+2feuKQ0CS63OfZgLG2g73AUKaQZIkIRRlEGwaRGNN71Qr3rR1gvdPG47LQ17LipYf4quG2LrmEJU2ECLG0T1SZv1MjFNOakjUzaFnllcTHSSSZ15phZW8o2hzDBRI5r0yBZZmh2BDmRLA1FGOQImW/i/lAI8x2FNn+7WgaViS5Mh0ERMZkJtfyWlEXwAYCTFOIjepwlROKryljVDsTJWM/xbWlFlwwgaPIq5yn57OE256qit4sx+7gd6+a5UVXgHE5d30Lot9Ewb/uTwPYAg1Isb7jWNukhIa3zxEcEogmt5R3OzQ8rmttSapQ+/jw/1mkIJ6OhCa4+286shV7aACYiFLELabdOzZJEa+McQBzu6xbXE6GICZpoSIg4USYeon7YxYyR+fScJs98bOl2TXi9GJWFV62TfcZ8Q+k3XX6gd/vIZtrX4jrpyDqrObecSGulPtIHOe0VWySSJjyxzTdhetBLfa5x992C/lNQLb5Wz9i7PBuCfASS60CT5m2u/98TdZZrJoAgnTOjPaBt20fVzHdtdOJFfwOpfI/w3HvePf/mMagyFB0cHLI5u5eb7yWbOH/h4k2VqdeM+/h3bv3m0hsnb9I6tZ5tnbPB9cbcvO1GhIZhSNgH67XfFx716aef6ovPP5c34WUYNj/27HvscrXU06dP9Itf/EI///nP9elnn+rps6c69iacTdvIh39EaMmmcskDeWUDZ3/2eHP6HpvTe3fvyL+37jepJ2za7fs5fU7ZdHsT7pyN+DrSjzs2K6k28MXjwGflio33cggdM+bv+ALg609/p0D/7PSYjeVpbixPT441Yq/QMyQV4E28ZWs2t0J/nzzeu3tXf8zm2G+57+HXs6fP9PQJsbB5Xp+tM37/wbYXvN12DH4DfHjjhu69f08fffx93bpzWy+I+29/8vd6jD+L1Up+E/6zf/wn/e6zzxV8Jt24dVv7zN+St+SO2ZsURajwGZab7C+/0vvvva8//pM/ln+toC2Jtn7W+HmOv2tyYZxDPU/OsVGndeScVa5tz631RvJpuqb/mrfc66yfk5+zhPUqd5JT8n9Mrs49b9xHLIuhaP/wIL8w2D88VBkGNKU1Y3mN5lh2UhwxBxXiigjCayhlyPVVyIMUucYd/82bt+QfK//BD36gR48e5V/yL+RD9LWe12MOKo66hVlqmxJWsi9uMNySdSKZUfvcVa3SEBBA2Yzr8S9CKEwyONfo9+bSXWlj2peRkAx43/Pt2yUT7jXHJQVsKHGxxb081iVMitkO3ynsrGyjCkcXkudiwbU7sMkemLuBNVCGAfkCmIKZPLgug/kzFbkydV2Bvx6pU/M4mX5wIhtIYJA1TfOIstApqU+NxzQV61Sbht8Wz3H1Gq5YSmCdPFeDtZuJg0+a3VC6OC4DRLSxlCOYN4RRVhv9sQqfBSEFM4gxW3N9j/jg68vXYGXcSr3RSZEurUSO0Hifg5MByZbgDNKfQNjgsyzrcAt88RxEoQkNij2sOFYzRpQoWbc/c9BuHUPcQ3ZAf810R+4jvi8nTXnNmGvaUJ6Tdz9qKUk9r/1dOEd5T7HNCWvub4bbjMavVWc2bPMqkAL5S03T4LNCm8PJMDaCxqAY4l9IEaGSuStyHpNXkURjQm88HG71XBv42vxzF885NSuQjwptaG2NR4c2tKY4W91tTWZdOIsnPUt6+5pnwJF7ysjYztcWo3qbdRvcUyLcxDA4XiOIuyAzAtpQSqsrj8gKrFSPAAAQAElEQVTz7qnicwMeyj4YlRzsoulclLnPRXtN5mAvwppbWd3kstnG1yAIo6gFNkCNgrxoKGAwmmzghjZkvWR7od2ICBKghJ3xQJoO84xLzY7QCmmy5gQNJMTyVu9tFnZ+S0cSVuUbRr2YMC4ILyj384OLmNwNjwNe3wkGxF1F0lDEBSiklCWBLSCApKC4jYUeYXmRzBtTPeWZl0GlDBrypp8fAq2+WGoAJQYJW+Io0IigWqQQyWio+E0RoarztKiyeF2XGzcLvFIdgWmDDVnPag0Yz/xjxV91Tn0RWdVC4EJ/iPu0BmsYCN+hTL3Tl+3iRopByjTqruWrrAfJIC2CyIf5CKQJJKFsighFhK4++rhvoHjkPNmj9A9nttT9aEmZ+WQyNvepTE5FmZaUYaq5YXfsEzTEP/iIophhO+9Te4F2oN8MfbszLuFP97vT9DJdJIpsH1G0/yNrKsEHysi1lDzP1L6MkidO04qe9XeAbKS9bsA42B250ebNlbdf/hB03xGDRvsgG7lML2KNzLC8wkOxVRPkwo5DsgRng4jQ5IzDiKQUyilsCHiDFgQR5jss6wj9SzicwpZPcptzh4T8ekE0Odmk3vk5tY5RmUfDc+l2kp859qbVf3zqDpvDo6MjBffCczaWZ6wBb7BPeBt6zCbKm+8zrzXGGe0D9kawRtebrFNv4uAt85wM+dnT7pleVynjYXuPN7kRoXNs+f7ue6798brzjwd/9NFH8oP5c96Kf/HFF/Ib8se8qX389dfyHxvzj2cf7O3r8ODAJlVZ+34Dfhf/7/F2d39/paEUbAza3z/IGP2Hvrx+vVrGyXfzuCEeeYFrIylZK8ZTDeenevHVF/rNz/5B9exY4qHRP779ik3y+vRcBYk/s4yhFJ15g8mbYxa/7t6+o//nf/b/0J/8+A/zj7G9JI5/+unP9PnvPpX5WFcN3FMqfmBGH3xwX//2z/5T/em//tfaP9jXki8RKu0n5POMje0rbL88PtFL3pD7C4Q1Tv/y17/Wz/7pn/T0xQsFm5j3HtzXD3/8Y97yPtQeuTk5PZM39Z7HY/reunlbP/jBH+gm80uQfHEw4sOgwjgj+RuZx5p0rfVmQ32efLYzV6bVP0qOrsiHPHmS/CA6ch8Z6ec8v3z1Qs+fP9WrVy+1Zg0V8pNrAT+96X6PL0j8Kw43eKvveRaH579i13NUp7wgzhIRjAFKCCYREbChUloMAV0t93STTbfzef/BQ75oeI9N943UG1mzOUZSSTNqvmOrU1PkXInYEvjV2+X+mGntXkE2WZEYkCzBuSj4J/uroC5FxA40HRExcdcTj78Zm8E92gbpk/0G5LLr4hkFLdrdl26zOmNtmuiHDoV2CoznwnYqObgKzqttVnRNsbYtxBNB/FCJ2FzgKSqbNbFU4dnKz1cD62MYFjL1l3DJcw+JyI6SbWjyK8czD5gXx2QfLLYfREIDBUGTEyR95yUiFGEoKdowVVEkhTiwQtwpZwBMpcz2YRDXJHkyC9ztEjAYwNdaKYMWw1IDNBR0BflcJxX+aeJpUISHwCgDUxDZn6lOzDk3UPuzjZF2NN03IhTw6tS8LAkF/nRYHGEZKHgxISJUJt6+U1VESDKURx+3UcnrYcSnLUaNrMUx7y0TzzPGaCDz9d7aR1X6NTvEOfFyOATf5OgwH5V7T50oI+LHmEi52wy3c69KveSnvvAj4xpqxumbgySd28j7m+9xExx6sDaC+1CYWkCvy6Xnx7QoUI4IFfo5nxGWh5AA7h0MT9FVR3Xs+JnUPMgcQ1NGm/tRNZFpyjcGK7LLcOzW7dR9xinn5m2sU/PCU+tbZup+4tite1CD2KKto2EwHVSKaUB3IY6I4Hyx2GdGYTD7NbKGqKFkeWVNNbTxa8Y44v/vC32sTsswDBq4OS14gGmUG1XWlzxoGAstlst8I7DghtZRykDQDn7CUBQxD7jzpgYx7pStzME2h3YUrqyQt5S7T/Wi7yCRuYCmi8AXwkhb16lTx6TMZauySNPa7OQYcI0iAkqkqJ0U/EPYCrIIJACTEm3thlI0kJ8FN/6lc+e8bXJKPs0D0Y/eyj6l5S80HThY038vAmdnopazIKjJ8Y3UR8c+Q+vXbgyjdXGuomfLprXSm7p59zdlpVEsZ6ypzXIkkxwO+XRd2tSbYd0LGhalTZhx5q95yxkozePuDs2KnJkOTbVQBHnjBhQRakenrbY5b4w2xudNmwfAp0ZooWzbOmchOZiqrll/qu6QrVYX41P6F4q4gD7vF+VTnQ7aQN/0CCaTPjjr8Lq/5p3vDVgjY2LU6HlBYZzXLTPyw23SoV4njKzTBPXRfTuo+4NwzUP2OZutNZuocx6c3wXuY33TETu5NoiDaN6pkD70iJ/zbrlKtqtxsUY4Hv6NyD72ryMF/3GdNvNNQOa9OGBxsjltmeE5NN0BWr1YvtFBmL0xZLnX2MBnyiFvH+/dvcdm5V7b0JJ2b4zP2Uz5beyadeC1kWuIvm2+8Ih1l5tzNnenJ6c6YfPpTfiatWP7If6hHFzzhc+cvdVK3//o+3rw8KH22WD6bWngk9fYSza13mzvrfbQ+Ui3b99OX7wZ92R6A3l8zNtm1udQBvkLg6PDIzZXR2lrnw39B++/r/ff/0BHxCOOV2xWX/KG2W/b99mo7+3v8+BbCJurnuvAnyhzSGsVHtiWbHjHly/0j3//t/q7v/k/9PLl88Tx8SusjkRVFcQu8IKNtf07YPwffvyx/vWf/CvMjHr14qWe85b7qy++1Gt8cO6KCp81RSs+Y/wj/g8fPdTDRx/Kv4PsTWuUIv83aL/93W/14tUr/JT22IwPy4XGIN+0v+ZLkGfk6oQ5iWGQ+zzmi4kvvvpKd+/dy428v0jZ40sHX4vPnj3Xr9iof/Zp+531gdwROq47jlBEkSJyLLKS8nNy7Hk1PEcjHbiTaERr82tT9KHQFRuWo1OBf5LhNW/q/VMKXgvygeKwWMjr7PbdO/nG+wZv9/eYjxBjs6Y8doV6vO19hM4VTMWxhtdSKYoIpKFCPF5Ljv3Rw0d69OGH+oA14LHImJyDil/Ov6llaZKxND9SiCApp2w3pYcJ9TqD5xwxBM9hso3ul0soJmHAzUHVJTGpvJUwVI454otjmyPzxtyNxGu5r9lx/owF7/y6bYs1OVpjk9mlXwVuq6ztyhgNPQdziiduv8bjQB4RigDMWUTIz06FuSvwft5qWGrB9bCBN6Y8bw1+xjXMR5H7iYMhOduPaXwEzIBX4ASaLQNwbyj0z9bI8+6pWWSUZpOctDwgx27ydEg61UmgMmfkjaYWd7R1GhEqrNMFsSy4Zgdow9D0FIqwLiA/1NQPezkf5xKPYupcoFQpc0uRdWmi+BTwEaFSQNKiwf4VqGEeBO1KXakgL2VQRMjHZmzniM/+XHvwuc5Yi2s+QzbgnuUv6Ax/Rqyz3V/2je2nXrJ/VaX/Fh5lBgakoFM1kvuO6r4d2b+mTrczIhtZ/5s6fK5zbKCZ80wHOaot4kJdUz3kwykwzKu3uCm/QDETcnuQs0RWAtUJuu4gQvzKVmg1qCBlSeJtr5teAGqUSSc7UJ2VtLXp44au22m/D6j5js+U5JXHRaPul27RSlw+QyKCPoYmat5gjYdhXlceuMdU2O7V8LwZ6wvPuJZ9F1TWiDFyDRsVR4wy5AU7aIAufFMCplu0b9N8YQyD9Yyi4omfElG4iAh5E3AEtdCF5CCQ0eXaHBGWGxvRhgn6RMSsvmFZ2J4cJpWLo4IRkNZMcL8A/U2Y22omoE2wddIKZgP7yXOKcA2YGrRFhGQo+NfYkBQR8k0/c1IG6qIe0NCwyRO5KkPmyvkaJnlEyEdEbNrKxGNAPuwjc0SArs1ACK0tGRqowY6biaULdfdtcPv1yCRipRU6TgJzTfbNzpVBG+xHG3djwW1U3A6RLpw8ZrahxyTaAGRrIyIyPRHQUhRGwBvYipj4oDIvGLbdhjSbp1Zv9nNIYk/Kabet61yg6M+HuchjJkURsfU7edc7RFvnL1LahGyOQv2SjV2Ze2l2EH7L40V/cXAb50gPa0J6mbezvpou1xvX0si15oewvM7YFLXrrMryDrcn7w9D9M9NDfSzn/lr4I3Tmg/YMT/MKp7bN6M7dz0lPdnYaCT/bU+kIMduHrzhjGLLDzrJf9sR/8P1w83pOjDpfpPjbMCPTmFZQJRdnR4vDRT6WW+C73d+2/3evfd09+7dfPOKkrzpNrw2rLrbS/LDjOfeG25vHL0xzk0XG+STkxPljxn7w3HCmvXjN+O2OeJvcK242LZ9iChmdcDG2b+r7c2yN1CHvKm9ceMoN9u2ccLmc7Vc8YbzhrzpCkmVMfxgu8eG3g/ta+rnrMlTvkQ64Q2wbe8fHuQf9Cpcl2IbGTEqAc9OGiujCvyC9V/o+7tPfqG//ff/G29vn+sFb3GPX78S20QFvp+dnWhE54CN8Z07d3Sfzd6tGzf11Zdfypvc52x4cxPKBnqx9BfkgxZ8XpcyMI7ycyew5mvmd7/7nfxXzZ0TN/p3op1Xz9nA59BytcoH0yfPn+nl8Wud8+XAYm+l/aNDBTbPue78++H+8fxXjLeibY8+A88J4op4xUbdXz7cunU7v9AY6OP5rdwb3F4ZNBGtZj+Mc+ZrRMfPkW5HbVNcNyygmzuSFxFRkMNQhJFi+VitlvJme8UXKws24YZ/XSAKeiiQUuX9h9z7/pS8x8Z/muXPb89bRLiacN3z7R+j9+9zf++jj/Q+b9T32NDLajjIVeBQ00obAwlMnZANWEOKXp6h+D21W48aahhDz8VcytFx/Y2wH/jsOO3vDiyfcJ2N9IhxPJ6Rzs2V3eb7/SZvVWvWvq+TNRudNffvc+axw/VsQ7Zm/Vq+Tn7c5L9Oea/YbuNlxIy6pZ1r7TRtSiiiIUXwJVE28ijmgWlpuhFQ+DLJcr6jqEzywFhEYANmKpkbz4ydmWRbQqv93wp2ODdlfPR3g/k5HNe8fokn35bN+5pPpJ/2FZRQKYO83geu5UaLhqEgL5JCEUGc1KERIVF0zXExVPtwJehvUxAJJiIgQMA+TfVCvjPXA+PDD/joL8manwN+hUSfQlsp1E3dVxw4sxm7VUlbCpPmumL9JWWN+V7X+e3G3BtvvvhxPrFBR5cZ2jxux7lQZyKzzX07kHla0Uw7I/XUuUhRsk7vlpTYNKER4m+MLsojigIU52SC6xEhCjB1XqFqh7lCY7TqlWfcbJ7BXPK797iqDZnvVV1ll6fG1LjNalu7KSFPZIL21mbdVoezArDHBuxOCeIUmFPnJSSFIt4MXXl47IY+fvNX3KNw0tnBUX9GeD2Zur1T898OIg/GCDWaD2UYBi7YhlKgwHQLT3LZBFtKEFZQV0J5tLoUUkLveHxTfRLkLiSJUBhjhBAIdZ+JTJWLzcka84OjauSGP5JQJw1l+mCDs81cBGJt3GdyzTedUFY5EAVOjQAAEABJREFURQQ6hjQ9Fcjf2Efw+GQxNIrzVWgvSt51YCPBRRXOYQR5X6gMg6zDST4wMXOzyn77oQyGZvsOKK67rYEJ5eGuXoGtMXciXzI1MJe8adNqHOfeDPvNyuWOlpB+3K05mv21TdOrkG2c3A/SSialsdJORREh/xNUmyPgDAiGKDCuG7AXyuVq69Hkc75JMpCJJbDOzShrQZH/ZkLtuDhvuMR7TBA0TD+W1NYasp3Bad8UK28qb5jQ62zgMxPV5oT1xHVjTRtKGeN6Bs2PtCV4OB8NHtpHUOHF9WdU6EjdG4kRvoL1+kxrP7h1OQ9pI1jPMPrNILrVvrBcK9dx5hhnQv7XYgxIAaZ5feCfi9OFeFbo6JobJoSplRNuNKxHhB4XFpLDuuWNQHfHzBuVLzd6TbwJl3vMJA6enGhCVpPXdFjSYdGcp47vFE8xcBsEsUvKYUwN2J1imeHYc65oNYXIa8NulKHokI3cPTYut27eUkSwcT5nw7cmt15jU77p5L7UMFe15oHKG2m/3ezw7/Ye87b5mM13f2uaD1qslfbGp8gR+F7s9TawEfTYd3kbeuPmTXlTff/+g3x7fcCb6lu3brGhel+3bt3UyBrzxnRkDfvhMKL5ecxb1spavckG3Zuv9z94T960W8c/Nu83yIXPy9Xevto9nECIgCtJirWEPXFPFpvxCorX3Xiqz379Sf7I+enLZzrzG+9c8+c6ZQMcXFsfPnyge/fuyl86fPLJJ/KPxz97/kJnXD8aiJLPksEb4Cjy+J6HE74M+C2bbb+J/uSTX+qELxIWvOnz9XPKlwRez95QepMaUfiyYKU7jPH+B+/rkPgKG9cyDArAZaeC/cVyqZGOznm3ccBb79u370oKEar8UwkDOXBO0ycVyW00ej4H7HkuKrFXcmGsiXHNvFVs1yBbzRQ9lAdVRY20Uvis9Bchxh4b/wV+eX1ERM6FN96wOuce4jmxXRtxTtJBV6wQMKZYbW0eN4VIGhXty+VK/sOAjx59qAesF69by0Lor6ucT8LAP+w1QzDbYlGLFV3EWU9KPWCIsmJgJAcZv3MwobVuvKZKB/Ig0POBBE8EImHu3aF2pFOcKAIUXfRl6+NaI9eAsSbHvuYSXKOWjczjhhLTmLGMk72RviBlVRXdik7t9SuokNlJtHEtPVNLtkTACpZXRMDPURSlqBgRKjHxrgMECmiwlhT0g1cUGaHtPwakpjYB+EGhQsENCowLnmUD1B0uwd1pSx3rg6kzUiqUTdvUgKgXS5wfW7HMfETzUXgXESplkL9wG6Zry7EVYooICSTvOvG6LRTSDsSBjHUl4LWlS+268rB/8wasKLvKR9ZgoPgRwTyAEP9ct0+ul0EDvpcyqFhGu0AFmh2OXdybDa+ztn7IotcQXwSNrME1GKf16bpRvc5A67NmSY1YtvUG55arGZlyaUWFSq0uNYqMjvLYiV7PuaNiim/20RAicaQt+E6FtZA4N4g8VKALB12Q+DzBBtJoq2+7VJuQbWo6N2JJh3aPOlWr2813ah64PdssN5BlcYMyDY7RIVvc+KpxE7+lHe5T6bNLsdIVrqDzMSXHGhEz2njNDvtizEQT23TpPtXnZPKJvFavoYnat5rGWnurc99iXVXrXYGR9XVdm+W77c4HVjHvYQw+b4fNRdwu5sJFUbggApSJL8kXX8hEFBHKCzqgO1AmS9ccqM7ae9+m3NoiKxGmga6RInjTloy1PwCAg0PCAuDicpLAaDkPKJWHHn9ApA5yJ4PQSfWIoZYBr+2gFuIfY4Z5U2OSCV6tQRGRULEimGhAYwjRqEqOBCto3lS4uagUBdQPM2UY4ItEeyJCQVsEMhnU0z1PFgweiw9qMfkEKnnWDBa9+bzJuM2y1O19oMgc90guKjojwADdaEtdcbRxaupKo+mmjeZ3LL3/XD1HwV6bg3EaVxPNVtTntLXZFg2bQkbgq4JzRCgi4GZlqppE+CzluTZ7LZx2q0WkNx9dw3SOK3oRG4V45m0eGbgrXgTz2lxCJmOuu8NPFXfcwn3nICL03A7ZlGbXvqQIJnMIzXo/Mf81Mc15l+NXV60wI2vLqJNujoncgda+FmmzvGZy8Yd60/c8A645Xt/J6zOvSTYXySOveY2e07xmk3XORqxhRGftD1JQechN02OgZ3tctzlMnvDc9ZEPzhFeUKMSiTigmZJG5/kzbyWmRcm3QVSJL0HdMc2BwTcUNLPvrkraQr4r3a3l+D5dB2UQu51mtaA9uGc0hJRBaXtUs8jR0xx8yDJdxMwMmkdv42/3GYrYConkNTvcPoONkQlI1egPJdaQtZerlW6yub3LJs9/MXu5WimCOaU9v4RhLfhN7DlzPiKjyPegkQerlPNFzYg9w2vDsNzt9tm6lTnDSc5eC5UVCnXY3GML99Zz3pAsFksdHR7ljwzfvnFbe4uVBu7FtoM7uQ79ZreSmKOjAx0c7Gm1WuZn45JN/BFfIDx4cF937tCXjfZQCn3WenV8qkJMGooW6NuW8CC450rnCq3ljdh6UbUubMaR1dcv9ILN9/HXX+r1y6d68eyJzk5ea2+10B1ytVos9PzJ0/zr4P6L3cdsos/xS/jrv0R+xJcG/v1sv5F+yZcDp+dnOue6Ej4pSv5ouX8c/Pj4hDfrr3VycqahLHR0dFMPHjyUf3z6Pd6m33v/PfnHtP1lwnK1kj+fmFLZhvkoQ8oQyDl07gsyb74P9w/lP37nt/Drs7UWyPf39rTA94Ifnq/z8zE3x0c3bkjyvJAD4jg9O5Vx5rkHOYdhjYpWVSFrTB1uFPlXtYZiiWSbZ/QdWSt+s+35tC+5GWeO7Y99ZEkLExKnoO/A/PlH6wd8i6EgnkC7VFTKgrlbZX7u3XtfDx8+0v337+vo4EgL2sIGR0lQ3IeaN4JTRxM7FqOyBqoq7chJak2MKR0xUg3arWHI7dY2TbjSbUMjFHERBVlBMTaIKIor0XQwjW7zzOeEhXYigYR6+oeP9nVkLY+srwS8c+y5GLlYK9dmRc8gUmxnogiHWNEdgXVGbL4NFR1GJytj9q+2S8bSblQ5gjwVhvECmYOYxVwHKB1DkesdbkdA58BMg+sh9Jhbzm0oiXbB441jxKM6+YaQhuaf7N8Mrc19Ro2Om34ozwpt1u9yYmp9UEn71KBj5hQZehH4mcC7GBSgGD1GaDgPanqFmPtaL8OgQrvcnxilkEAl1kbFgJR6FRDSPC+12n8wF6btSYD5iGCEQBDQIkVDMH6CegQc94sC4CQ0EwxJSWc2YzGmEqwrciryZ1Ro9dyAcUKvV/Ln1Ibzl31tdYsuD9pCaqPTnH0mKtroPvkyUqXBMsaqgAnOtt4HhWZH04Fu2vZpEom45brBnHkaOjCm6SGmUQ9u4526Dyj0i4CRlIRTiH+mHdQ1GcYNu4b5kLpc00FjTdCc4aHjfttm+jLfG52WB6ozudstN6pGcj+SH+tMZtDFfq9A3WbAKiISUmj3CAVrRTINCdqArfSVkwxxmBoS5oD1NR2V8Y2pSp+aPuJv0jXt8F5PM4ystZHn0Yps7Pe+1B+nGL8J9Rj2YQs23nzo8IHUNt2DBi7WXSw2srxQSlEw+S2MuBBkk0ohbaDZ0eUz0Tuw7rVVawluCWnB1ykhnY7Uqycf+MHK/EgCa59tTGx4DG/sR0xeQ0MTD7UcyJBUoKWEXHcuopATZBQhbfKsUIOWKCobnVBE05eP4ISOxO0A/+wX0yOWVyvE0mIYc4GwbpCjYV3aasbV2qrrxFw70EGZgr47Uq8GfHU/U0baFhKzrXwHznYAhSFmdvCD8XGIWMzDoWNR5WQg2ejTlHyjTlRW8+Sa0xYRiggVAKOQZFZmdMWRxsi1m+Ap5gCcfYCzD3iH6z67lsJ2Qi0l6DbBdefJAesbqbZhsvb7P01jzgx7xLe6Oulbr1b3aALPR4Mjdi748MusuA7o0Nppg2dSKdNaZH35Olz7wZoHZfNouRM6cOhXdCoUwUze++OHC+3Wyf7oW9d1o3nJGR3Ol8vldOzqZDuDpNTUyMr2ZNEbcN3QWwP/nFwGMA0w5yfR/CKYfaC21n4NOLgm6efLktZiueFaUk6eB8Pz4/tUUu5Deb/lPmRdv2m9e/eeHj56qDt372rBJth9vNn2ZumczfU568RYs1bcxgphqjmTYNdtp4fjMfKtt3UZC0WaccZrE30WE/WpXEwLan576x9b933SG7sFn3/W9o+x+97hDd1NNovebB8dHubmcX9/P3+s+YC6f+w66FNVVPm8PGHTt1jt8QVSzW2C/ezpZjiZ38A5wedTNswvnj7Rl198qsePv9D+/oLN3j0tF8FG/Clvu18rIlTYNHbYhnPlH/H272n7S14+0tXfIPuN7/HJsc54wz2UwhcHK/kPojl/9sOfQX5D/PDRIz18+DDj8Wd9GQYtVysNzEvAl2GAXyiwUQZ43nyXYSCO0Akb32fPn8tv1Idhodu372hvf0/e/C7pv0J3KEVeXc7vyxcv8OGlck6Ym4ATzvgvtp/5CwV8NR/kpSAP4Hbr+ScZFgveuju/jLXCtj9LB3w5Ojpio3wk8xE5Gt3c2QMYoYhQKaYFik/UI6BChlymyBbMpfNyny9W/If4Hjx4wJwfKSLkNd3Wl2ZHZDgpnw+JB1NDcu7g5sSmS6WtaiQXOS+dWhlYF3JNwchOi+sXMVfobXPZxDNu858Rs9T0a8cn61gK7XL3qdyHx3wYHTOO0XWDde1r07BOZU4rsuRtw7xl5q8Bw00O7pKMhFNE5LxEXEHVZBAZ1OQDVVcBEioRIYGIUMgHZ3hzOT75SJ6Ts+KYYbPMmrLe53uXTk0mxJlt0GrkAJZgiWKVDrd7LIs9LuoouiZFxAa+jsPrmDUcEZJCETMgLwPrHBqBXP2Izrydeth04O2quxoeI5T/GLuAofj6G1RMqUcUhbHpGBvOjIfONDG+czKH89ParHkNMHCpz6YTjclv+1p3W5txfXyvWdau13WCzx1T9+vIXph2PX1MgbSNLOBBxh+Sa/CajohAohlanQVA4ZMmxD124H5XhKokBDCcdfmwdII/NC4o4OaFDFxQ2FSbZs1r2y9JRr5s5prn2l/zxbhzMEfTq7KsZu7seiUd2KFQw7IZQ8J9XTyaLGgLlWJ47Rih7354XPwh+kpMHZv71yRz3fctx5FIOf0ypi0dWRfXoU66bofFdY8Nmcps49034KZL+YFkuVxMEx2ZhIjd4COa3AnS7ECcidvSyHpXiXB9U8u2iOiCCxQ5ZSO0HnUH44e0NQ9tSbkYTCvJcNDj7ELxm2/LnVBynguB9CWNwJgL1B/qeXNgwvOho3jCBxXaImLjZ0TjUx/e7a1fQYc+yCL7wkPNR7Q+EdASmU/1g2DsMw5R8Iy6/bffppWJNx2JzTFetegtWztm63ZQb7KaF0P256LxG4OU0+68MBzXxO7C6K59M1rT/xGDtcMJB68gRSEAABAASURBVJu65cQBaWPCtDZGMu82+0UMTd5s0iqFtofziKCJQjHltOW6oBfgmuJxJuAwpY2BKH0ynY/9Jp4ODELuKBiiagYRw5vDMtFTn87mvjuaZQbD1MSbMEb6vpEyegoaTRXaerkYV/qfjZO+54L+TY/RMEAVtdaeqnlq9dRzH+AH1jUPzF6vI3NpNbebN3W9o9mc25dG1sBo0Nf6XqeuMxKKFDqZN7odU1xURACB4KTvfOT4Hu8b4DsP+s9swHlrcUkjcc3R5Gggdz4T5idY1zojc2N4jjvO2UB7njz/bsMK81DYyBzIvzf7wQcf5BvwJZsopokP8jVvU8/lzaQ3lWv6+75n+8aa+/oZmzNvlM/OzlJ/zT3ffJd5PFxTO+ytuBKowXY5LOtWsq5o9Y+a37x5Izen9kUKfDiTf4fait5IFhzc4y2u3wj798EPeWN+yJvvvYMDFTaCtSz03gcPdJe3x2W54t12YLnB9io2DfPyA5Ah7k21METI/43Yi+dPdHb6SkeHe/nW+8XTp/K4QxQdn5xkbvYZ7zZv2l+wifWm1z9BYP+Dz5YqosFP05FgBzaR/lLi68df6/Xxsfy55PgcR8ZEn4hIuy+ev9DTp8/k36Ff+0Fqmk/bUgkNfP4Xgzf5i709OW4N+MXme7m30g9//CP92X/6Z3rv3ntaMm7Dkjf3e7pJrg72FsR2rpPXJ4pR8sa6wxtsyyr3iMobc17Zq3DfGNALSREFm9hinfiP3B2SgwUyf3Y5Hv8IuP8SvXWr0mPlgSAiFGEoqS4etGWXkAr58JcpXpff+/B7Mt3b22d+cMT9QqmKAKaN43XpXJteDTqi2tuo0Zfi/HJPY5pStHNCaP0d2RsrQWy6BL3DwVCbcJJ3hMm0TPpsX+rGX4KZ7I7MUUV3JA5fm2tfr8xhUvNcr+usr+XrOPXQNXU/Iwef7F0kfeyL8gjiZa4K9Fq4fUJESBTPb0RRIE9EKALIB9R8SBS1Iz3wZE1oUp/te8IVsM0KFUq2kRs6UqPAUwjXNi2lhwvCrttpW09j6nJCmT7oKf0LSIPjGYZBhp8/GYU2AdqJ0fKhDKKmbI+pLe1IguotR/rEmvDwycOYvqlbKFozJEooSknYX/NlKCrD0OC2pn35PI1F9FMa4FiHOf7UNrpu/94CmrHv/mBat7ZzESgxFjrd/rRevWbnWLO222cUaxvedbf3/ua7bcsayEV0WNL4spEVRUwy8lI2QAYfQd6glg/kLwK5UaA2dy1YaJkAUy+nqnGKzz4ScLa6e4WzbIumv62jkX1HOUbHvYsxP5edm9H7i1n+bANrDFc38JgNxOBYdtDjDZUygFaXQt/lYPQcf/Q6MDBGSESujGnE54o8c9Qpqev3MLc3VPQrtkZgej1G7FwXfxl4gLgMBzxHwc1WHP4GZjYJcWUO67tu2uH6HHN556+jlYDH/AbaD3UiZay9VK5ciDSSiDVkrZpJHGW5ISfAMh4uEGYfusPWhDIG/KIoj0ACoigYJAKqqW4eSMgi0A4F9TnkOu1SSCBAUuRJe92Uya2sgEoMIz76wcKL2jzOUSofYOOEfsGf54OT33B0nPtDjwdSL373T1y4CEbGqORiBKbV421QGUvbA7+2lXfk3IdYbKhCEzy/eLyGUTlm+jFq9Nhz3vUN0lgOHCFnSu2wXLIsTzAFxCa3yiMUEvINRH2GSF4cMQGyKW2MTRXGkoyHhTP22HboqGy3LPNL3ZQ6DVjwOJCLxYax6fXccFFhXkcZe5Q0uRkPwdU+zfu+iccuzawA7I7MCxw20z4x5Dxt5mVEp7ebB+hYt+vN157lCfefrr+sd/szimFSgC/IcEdjrg3XLa7q9uf9s4+VpxxG0hTQaaLvSBhp28eVKr1b165s+m49/jm0Lq0wBJTNSs8xyW16aQoyx9BNTplL31/HuewqHr0K8n7luZ0h558HE9uxjm1HBJvcPd2+fVv+759u374lb6CE3PPqPqdsrP3j0f69YdfF4b6npyd6+eIleCH/nve5bTNebr791pQHfeuJjW1NMI0EWQ1seAzzI/fDMpTc+C/Y0Pn3km/evKniBxsSVYnH4796/SrXGq4JsRZD0T4bz/b2+0h7bMzKMMhvmp/i1zoGnbOZHmPJ5rvIG/JRg3K5Y6FOiAjlwzB1VWX89+7ezTfPp2yy8VoRVS9evtCLVy91zMb5FW/GH7OJ9h9K85cTztUem97nbMJH/JWKBj7DC1iu9rS/f5CXxOdffKnnz58pvyjgbf3RjSP5Tb3tPXnyhLYXMm+bUsjHOXnMnwYgp2tsBw8+y9W+9rB5eOOmbvgPqd25p1u375DD23r48JH8o+tHN25kLIthSa4W2l/u6dbRTd0+vKk98hRr5aY6N9ZMxJCQBnJQ4CufW+Lza8l4h/h6sFrJ9OhwXwcH+7pxdEMrYhP5G6xzcKjDw0N5Di3DhPqByYndcnRzulNu3lAof+/fX2Dcv/9BxnLnzh3GWZE/941cFxEoMoAlBo1ME5xlIK8TclV9r6JeDUarhvkdKI/USRNo9fZsedcTPqWq6ZuQSpzQcRwQx41gKjgx+TlyPb0NdYox9XwNMme+Ttf0XbPYG9ayzDoVecvPmNfTOM+T+atAPibnNsRub/zOOJBcQSMsL1IUxQQqis0/akFtA6ZSgDHtp1HhDcfU6vadPCFHdbcgs27HbuNbammyaiSnhnOFOZZXZUbsk4Sb8hERJtRjA99Hghirgraiget/sViqxIJ6KGiDofgTMaDbsluTXOe2ow00HW6ANTFgry120TqGlUwTNJRStEF4bmhBrhxZHFPMcJtSnQPn3utpzDWV64t7+Oh1lXStyjp07oTMtLW5X0POI22We57SPraTtkwzEA+pJL8yFwKmttXAGIy1Zq2PBvwI6gaMgw+WjYzjvhjEfB/EdEIPm9ZMNtT3e8RqqUhO8yNKyLmLKGp2IQr+mV6FNlaeMyZ6Ja2qpvMuqTQXdL41oN76wIxcq8aaWD0PI7E2eH4M8pA6piP9jMq0uG0NbXVM5SARxBASRP0wHxEqm5jNlx0dfcPD4znu7IZtMWYCgeWOp06xbDbZXgOWdWp+A8diOB6jEusuyHiTsb48hn1guJ1ShmHQZcwulEyCvZXSb04RAR8pgE0+ImbUTfP6nC/odXS5OAJcXez4yKSaCrWIgDhYLpjpAhjHczblJMQXB1ivz4RAInmcKJU+2K+CclI7nJgI7BlNJFgFcSeCtuJ8DNzUQFnQXgDyMB3oFYlSBhV0I4oiMdCnSPCcJFmPuikPiK47JnszwnTYJzle4IWx5sEkqRc98fpm4vpIvcN1o9dtYw75YKBKPowROrKYzM8h/DDqRFk77vkOYD5QZgh3nwE502R7NjlySp7YagfWLXNbh+tGkLJw/syknhSBUME/eHFQpygCWYIcm6ogM9oc0Zp1IZdCSri988oDF/HfkWQ1efsy4u/onJmi1H29TEdZzxdyzgm67t+s7Z49Cs2MkUuURksglwp5pIkzLTDONaTn0AaaHYRovK10f0x7vy0/qjpOjNhakzMyio2nnfVTyYPrjj8pfRy3UeEtw0SWkQczZX/HWTM/1httByCQ+yh1KoSRKdm5n1w3ZnXU5Q8xpltlumbFkXJyBPtOxWbtLyNv9LOOobdTx9TAedP/98i8mymSEBGK2IKKEuLIWCYKyULg1fPYwVzUhBvQgGQaJ1ptw7qp43VAg2Ug59Lznu1Vo2XUR+5ZsHzOFDZSB7rLZtO4wWYuN98M47Xg+5w32X7rfMrmj0WA65F2vAl9+fJVvp31m27DMr+tPeWN+DlvTb2JPD871/rcNxyMKmwCVEIYdc790jg4PMKPfXlMay3ybe1Se2z4zIv8rfaWuSEeWFPeGPqhdMlm/SY+H9J/xea7RtGTZ2xgX51p/8ZtnXFfOeO+PpalzsfI3/8+y3XvURoCe14jpRS9d++e/vDHP9YN7Pm/CPNGuEp6+fKl/LY7IuQxT05O5Vjt79HRDXfno22Nfze1f3Ckw4MbWrDp3WNz6jwHn0P+EuOMeJerlfbYzO6xeS6LITfbfhPuL2zHdZXvT+dsuM/x0/T05Iwcn8i5VBTydKR777ExffQ9PQDvvX9ft9l8O/6f//wX+su/+l9yE18Yf8GD/3Kx0pLPyIWK9qjfIE8HiyK/yfavuBsLpmdJnA2hBfwhvr93544+/t739PCDD/TBe/d09/YdYjvIdeO14Vz4bwX4D+Kt9vdwL+S5IuXML2mhKo5co05k8pwoIf5FwzAsiOuQuO7p4z/4gX74ox/p3r27WrAO3BdLKjlPcCTUplLeeSHvsIxrYZzWPGIa6UFJvnmWLKqsRa9JY1JDaNvXgQ7Zd3tyDFKE6ZtwQUdbXVj5sIset4+Rdccxg+MauYbzs2xD11r7dyANrm1f39ap5KFO8axZT7AtyBwsredQqUNe6lWgk9tT0f0MYlV3Wu9yhBQlEVCDiiTk8hGKYA5gPVZ6No27vWeNeW34WcuxGZX4K7mxb9nH/WeAfbdC59pjn8a1H7Y7N0BT5s9tEZFNEZG+c6IOr5DvJQPXvBGBLIoiHF+DZkeYp81kA/yxfIvI/pt26xsbwQXGbSAK4xrwGJiUmq2ITiW4htD2cLAAV1JWWUvO+Ui+zTvvIzLTmvMwKmnK1tzL162ebWSXfht9251A2if7jESJlNvWmscIU25OrOnK2q6maQ/b3EuzbgrGbEOe9Jyx19ilLwMQqhoYQNhkDIzL2MiJ3Ztu+Ug+so8Uuupwv6vkV8mqxzOykVxA7Qlks55cd4uBy1MTNfq5v4GyqE7Ybavk3TkYnR941w3XLa90rCmvGpOvaafbjAjlegkoKNxvw+t2ooX1HOG2dO1bnjymI5VCUkQk7EjFp7H7Rwwj9ys/O2zgOUbm638Nfw5M15btYC3HXCdbyiOkVhQRQBymHVJBckUJlBuk6eLFQOdrl+mf/yB1qk4M8M3fCRpZ7BksMlMnpMvNn7NRzQ0oyRWoBqtrnCjksuOByDFOiAhFhEpHKVmnCi0qWUdW0IF3vWHQwKJpvG2gGyX7RNKQBGxI7bB/9nMOy6rjywkf5QcPx5ZxIXPcc6Subzbus6FjLoqNHotj7JhyOCb14jG2+hW9momqzcl3PlcyDeiW/SdqU/bDsj5XObZjMdKPkRRkh4leHDRyPiJCESFOiWQV2SYqxXOSuSbvCv5pdoSaANoYydRVXThwpUsqea3kxDFkDqknP9FsJ4Y6YURu2Ug95436yLz4xnMZfZR3o5VkGiSJ4lxfRlqa9GZhpPidT73/ldRRtHFxggLvmb9CdyT2rb9jrknXE+RkNMhtr5vu+Oi5ARGcZg2Oyw/dKaJpw1tAXZ5XfZsjLdOxU9jfe+m25/T3PsiVBnPE+Tx53jpSztyadtmGMsddjhHKxn7OmdsQmq85n22u/WHl+5aVvbm5wRvSe/dkZlSqAAAQAElEQVTeY7NzT0dHhxr48tdtlf4ja8WbwryHU/d9NCLke//xybFe8ibYP3JtPH/+XM+fPZf/KFqHN+L+sLQ997U9/z7yOfcYvyVaMJav3zIMcntE8JZzqdUeWC3xJXLVLNmE7S0XbMYGNr+mgA3bIW9a7f++N7JloVM2/F89earj03PdvM3mbe9Qr9i8Pj8+Sdkpm2aPTebkmLypHlnvt3nzf+fuPZ3S79WrY53zYf748RM9fvZMJ+dnmfGRs+F1TVrZZB/Kb5kffvhIH//gY/3xH/+JPv7+9/FvSX5GOW8jOYuhaMD/kVy6/0Bd2HJ+Tf2j6IRtCeOfsql/zWb7lfzft52cnmDnDJzTLu3xxtm/l//g4UMZd+/eZc6OtFgu/UipY97UvwaDcwWct1J4209e/KPkB+TjFl9WHB3ssREvKp4YgjFdDUWHvL2/e+uW7t29o3u3buqQDfXhwb5sZ+QL9DO+gPGcGu56eHTEm/ebWjK+HERYCsxDNgW547W4FMblM8H8wLzf4O2/f6Tc/13YB+9/IL+xd76s75xJdAakkvsaGTMjqAFvvV1kA7rMcrajm9T1LY/WOxYSlNk3lew3VtQA+Wcom3gYF6/z7LXkfCRYn2u+oBm5jhJeW6BynfszzjprdCpre0RmG79Pf52Dt6ElynN3cWTLZjA7y2HdzBVeX+SJcfRnONT3FfOOtRLnpX4zm29lmdqd/nTIOpTk+yzZT0NXHa0hoiiAWONVyJwk1Lc8so3cPI3/Icvbhkx/JyXzzj+5bbnm7uV6YsznBud+pG5U5sR1U8P8SN+R9Tf2NnQzr51ukuskVJ/IThvfeiNzbdSJmjcqNhN512OD3eveoG/4Zi+N7pyafBplp8UhGxthKvkU+KWENkdsuHdhao8Zys2Jwvq+tqN9nMPXkPVH+l0H2rE9H6dmLix3H1Ns7uhcdCAUYXgdh/wZ7ft1hGWhf5YD23O7I/6N+O1njA7f48yP0zryGlhz71vzmbTFmjVptFhtMwKfswRxFZ4nCpemERN1nNQjrHA1FBKZUPhDiwvbvIplEyDXFxK+s8iv13xTS82k1BYggTsBmQxu8qZrZMa5EzL7YPCFu/YGnMS1JeSzNGKvXuFXEOwGAbcDB43MeUDuhbFBkMQykOBBlg1DgW8o5GyOCGx0XBF0z1inzVex8KvmsTre6zHyELaW2714dnGOnbWqc0IexE1kZMHtomqkzXm/wsWNKIJYsmZvk7lwavJKrm1rA8bOWCba+HXzF5k89gVLrjKciTQxISXrakQoyLXhfA+FueABy7xl4ohAJwp9oAokEiIQwHxwEt6KA99d7As3cuer+U+TC22pOKMZJ0LTtOJXZNQdT8bIOm10JNZR5kfbxoZtZx/b/g8KBs/xTKtdBfCt2PtsbSeEKYFS7C/pMUkpHZNvuo3FIuJUVnDtiBS7PSIUsYVlbwPaUlDop35QN+uNiSyfEBFUQ6L8X8z9eZckS3LdCV5RdfeI3DPfkm9fasFOkGc+9rAXnuZwmjPNM3/wcAbdAAieYXPYRLPRKBSWqldvzz0jwl11flfUzN08MiJfForo05Z6TRYVFRUVVTM3dYuIVB7EQMlA9xQmB5AGixN6G3r+jEXNm7P2MVsv+YUufbvuEpbibD7RsU4m4f8EZE6v4xoQa3s31ja5HboxIN9TfE9yajdsmu7cuZNvvu/evaeTkxMV1gdNGFUoItKHN6r2UbmWvWGnkjexFzpjU+uNmH/s/CWbcW8kbWv/pt6suR2OFDTyj6Tv+GwolfsyG1LbNe419hsRxLyV2+34DAkCXPGGdrNeacUb4nWt3M9XbPQGTnl7fIvN3+mNm+g2qqs1bXe5yT7h7fOtu/d1zsuPR89eotvpnE34uTff9O+33x7jW7zNffjee9rwNvoJb7crMW1Ob2jryigqlT7xG9BOfAK+j603Gz1/+VJfff21XOcf2fcXGBElr7N5411pZ9+O1Q8y/ukAf1HhTT/pyH4bD5YvXjzT06eP9fjxo8SLF8/JxU7uy4CRIpRzh703wx67f2x9vVlrQy5ukAtjxZwmGEspjkdyW8/bjRs3dJs39XewvcXG+s7NjR7cvcVb7Qd6/7139cF7D5HvarNaqV1cyH8h3WBQ8rz5SxV/4eI5vYUP9+ffPRdrxn1EBMQoSTkJSUFeDAJhDivztdadO3flv+r+yScf69133tGNm/7R/K4d92cFlvgSh/sSa2EAxWtKx86r3CaeQsvmR9u5ZmgwnZjriO0X4D7hkIzrWvym+rm3jG0SPP7Os4Hh3OTzFdfHlnWcuOCaIWfJo9tRZ/ha3KF3TJOrdDvLIydImSgsLlOqXKgxWSCYnh+C5DxF2E7jMB+a9BPVFIU7yf4nRcoLfmK9/v0c5XE1PrMTzg18B16nmKbT2YV1dp1KKrsFV8JfVyJCQSVk0OmMShFxBAWeQXCtlVpFtYSs+TCPMgImrxMqzBuw/9CFXhUR8r/r+3JtCKNcI85RpmmcdO0x1c/pNDXIyCtNDtciVTYCsy7csdX2RwSdORXPxB25w/fkd0xlo5bNNmdN6Ng024Chw1GA15ZhEBGjZ6iApZjamaJCHYlJncT6ZK48MTBi89nVjm/mLb+Co0oLgHvNGAs8vq7ju3Z8JjQsJuSXDzvyZPTUz7nJOOzulQCGIiK4NxcV1ugSEa+OX1ccTAP9Eil9XOZfMU8DKaQB9yEO9I4Tbl9Qydd25zlhD+a678E4MaLQhs45O35cpm/ztRZFHGDdgMdb8qSS1CHhwcRQnkgkA0Pdhwh3KO5yLEkCmdQOZomhvqLxqDg6O/BUYN4nJ52b2wBxwLOzfDUp6D3ZA12NhDXaewNu3j57jgQfFuw/KYyLO54QKlKOnQpoRJCfMCdx1hVHRGBTFDED++RNjyEf2JskSCKFwIiQmD3uHG/yLO55snn4aTP/OopdB40L4hj2RR/kweeW/uGg2oPZhEebVgRFiI5ugUBFrc/JTrwJTWkyaZmDzoewY+l8MJs24pqp+YRtJljGAa4dQRJOo0SEKCBQzCjwReF/5FvQDkpUVR7kaqkqoPLhVGtRhZZSUldKlf1NJ+XBAHqCXDEgRzFkR9U5obky99ZPcDv7MMWp2zdykR/cjHN8iLexRjMfLdOP8yzTiZbLEgvBvDFUREVPtKJPO3J/iVGNaoqL+tTv6WgzdBijR5O+kKZ2jm1uTy2dIWUdJwoS7Vg1/piiLXKetZdFqJhgK2rs+RhUY+Lzsf4qyfcgQzlxWEBDIZlCZOj4IGT6neOaKMqMCVNYztcV174Ox+3Sp83p0aMdcsfIygVgXZdm1GZBMeaCGK/g0+Y1Jw99ib1v+spmU45mG8fnH38bE4OR+8xGns0hL+uSz3rq8kMaD1Mbx+013rg2DMuG26CyIazH1VSi5ObPm2//iK9/t/b05BR9JPxWOiLY0G7zjaz9eAPnt5yFa7e5T9/vuabCE96VvsURET4nKte3N4OVN9VuF2nb88e0/TvVL1++YCN/Di64Fne0kWzn+HAobzSr7xdh/y3bOTbHepPNpOt9Lfst8YsXvDXmC4HNzds6uXVHuyh6eSFt2wr/hTfIRbWe6oNPPtdbDz/UWUcXVfffflef/vgnev/jj3STN8OrzYkqm+5Si0iGyqoirxRl4GLb9e13z9goE/uua82XFsbJ6alKrfJ4jShFiuCjcif/mLp/OsAb7IrN7du3ieki/7Ca/7jaY96ye3PrDfou79ON4ZNUET/3K9f5x/y9qbLvU750KNXxVK3ZSNvfDd5Sr/hiILjn+i+9N+IW/Ip5PT29qRvk6w5vtN+6f093b98Ct/Mt93vvvK07t26y6a5iEth4b9XZyG396wNnW+3Y4DW+ZA+FNicb3bAtlNBGCSl4aNsjAstQQVdrSWp+vd7o3r378l8s/+DDD/UOb7r9xURg7TnszWteHAF6jr+zcN8Ms71zBly8Rvf0UA8nnIPsZjphOF9XaCJClAQixfUQhU8gFBHQ15VFvVljMl+wo9eMlciSjrnv8Hk9T9eZczSepXa5prKOtZGUz7Adc+R5GnJjKhvDJG4XfEEY89yHaYrYXKbHdRmgiHjc9BkBvOXXArO5uO/rgHOqfL4arpz8jPgl33saOekG9c4TZBoHsVtv0GDUoUsDHOUYoPsyj0U5GnlODXHMFHZfJnNcpyoiFKxzt7Nu3x+jcUDjFk2N+88WPW/3AX8EC+jmEsgUzZj1b0rdbtjCUcxPRLrCuetCIcfc9tccedM4HP48Ntc3FEbHtoHOtZtAj5Ms2bIrx9vRZ/1kxyRiY/++5ge6n1bw1bBtptg21vXgd+rJD3rgG9fCtM6nnONYB8C6MDQP2+we1u2FqxiCn9TmcgxmJt0x6Rr1GBB/8hjMFPZQMMlQfZq0tM72qSKuST0I9sMPVs6LMefGOTHosxms+0Z9pz5hHqed3C5z4lwkmPOIuUPTGaPrHzrTZcad8SEsqftDtXdhPuuJZ6+cmAj3a4HBuh5jx9y9f/L4DI8l0bEYcIuBUEQQyyTBSyGBiFCEoaOjcGhGhD+oiiJCnIAkWHE4JMhR8X0kQShevsSbnfdU0tCUFpY7DgZg0F0uo0vazB1i0GjQmEzlRNKOgYdl9FNH5Nf6gVm9r8MHNXIYpohZ3Jd8ypsWKsYtBf8YuwrsgY+pDqUiQv4QhwjBRYeDNlHQmVo7aITpgLVGBLJCgjqunEaCNy9OuUAYay5ejx2+TegTneVjulNjsfhHJAx/WL4OHV/d/RoilXSesfhCybpxU9nbYGcrlph8R/PvqDAEMRL5IPRD6iehEf8AsfFQ1wx0ncVstIn27G9He/dpEAn99QmE5i5ATP3FxIciQKnyA/MepWhVVzz7bcAamB/UD/Cr1Vq1rFRoFyrCg8R5hD36JhiGax5CAJ248+GDmEbed5nvRs7HWJqabfwQwrhaPpjscGMfUx31btvxYTTWs2nP8UsN/awTfWpxMEwkIoWhwA+LThuDjrKF+QPyysQ2R7agsMPazQAxosLV4DMedG5mu5nC2wZCoZ42NKAMvqE1LEUUKQNlxYQkQ8eHHw4KNhExqkOKCPkfJ0WYC5QUeBSUGGCOI+ALgKLUlYdjd9BLEKdjJHCSaIMrWw6lg7wO+BlG89m+8AxxdzinwrKzMgOZdvszhjlfWA77ZAgNJ9gNnfmhv/4cyhzsc0EP9p0+JGkBTGe/net9hjzv2Pekc7wH6jZ2b0+4xhKO0JJ3G6/nBWzA7Jv4luHmNJAKc3eDzdpbD97iDeT78o/+3mRzVovflnZ1HG63W3kzaLjRho2dUdk8KrBTKKC28+80m7qdFNrmtdcU1G/Wm7zWfU/ccv8R0Wy3F3r2/ClvfJ/o/OJcPjb4lyL79FvyzXotv/VujGvLm9gzNuoEpjX9b1YrfBasaUEfjevaP3J9sW2699Y7evu9D1U2p7rYrdTjYUumGwAAEABJREFUhkq5qTv33qXuPb3YSY9enKue3tLDjz5RbDZ6gX8cShEJf2aZr/Sz3my03mxof1/vvveB3nn4kW7deZtNvVSI8c6De7p97y4b91u6zebWG0rH8+z5M/n3ufN34Bl3RNilzs9fyhvxJ08e6zk25/7xcnLgMe+cN2z9u27mxdyWqV3zvEpa0efY6K/wxzODY1xv5PtqrIo6aJuV1mzQ32aD+y5v92/dvC3P782bpwyzSNwfg7xWfIvcdfr1/dXzl7l+/kJnL15i1/MnI97/kHHj58btW6rc1wlDCgrtI4ihAGhEKGKglKoVsd1gXb399tv67LNP9dFHH/HW+7YK9hjiQBwh8+67E1Nn7S0hJ4FrZFASkvJlSi0qmnqJSMKnxmFfyVHvyiT46IYbQGmNSZc/U+WmjEGAgt4lLALTsGLPR8TreR3XC3tFupi7TdqnsU8CoRIhusb8NM/9TIm5g2bMOlPkMZTOlLZEp/2s69R3ujWyj1ExaawFlFTvA3SghluY/hBwtyizu8s0+yAee2WgECwsX4JjTtv0edy3TZVxop+ak4Z0l/miodtTZQ6IA1vOmtvJx9Atp8Xaywi3mY2gETGZ9Mn3XmQ88A4Q+KNLzF8GNskFXzMCPoLzBEGPgKtfq9A+4uAvImR/EaH8Z2poOuCp2I+BEEcFjPPnwTiHNrB8BMaVMi2STm3MH8ZLa+ttywT5p2h2fLYY/jzYcb/bcf/ZAusS1qXNBZ8l2wHkLXpjB91h73tWY427v849ops3dbCOCRzGjOCBQvY6+GUhTMIm3kvKTkXH91J9Fd9tR4UphNT19Dd7RCIyJAoVWY8iTRGgroBMStunfu+30WzGTh6/MT/rmvoZeUbnPi+3JfYO7CuClcecl0IWwn1JiBqyFYEcGsdMh/S6c89+iDgpPUEP9tO4Jl1ETH1EmoyzbWjP/IlYx7xOY2XdzP6zQZ5sL/wYkwdUEYFuYDkmrCSFfJSIUMQlKFw3gccmi4k8oV9SxGWhYzG4OUhYZ2Bp8Wa8GwJPqh+YGhPY9huapr1sneH6Pdq0bCSGpvnI0BBMIVMJBVxE4TxKiH8hjbaRNMI0JIUigIDpHsojYtZbDJ/eHATmaR/5I22MwnJnIcz5bCwAj32XF/5Wx5Rvo7kZ7CZsoa+CNs3YZQ67N40ssr4HQRxFjOw7t4diSkyj2orBkQpKgEmGMHU+i3QkHXE3+mzqOYaW3xYe6Ucj7K8oOIqgD2CnEfACzFtJhAoPWpWHYsN8KTyMAT88+wFspn5ws1x5QLRNREj2pXEw4hylw0kgjZh7xm6+5038IDfnb7/+tmNenGfmwPOxHGfLtiMPnQ6akTnZ7fNjvSHqvBJGZK8/O+6lhdu7+dUgdioouHdLYGGCCRUU20GcA5T26ZhMEamgft8pPva85LRGkFtQyqARgR5oAKKIUM4hc+cvSzx/dVW159HXUnN+c75KUeAvIhTwMkJ5OILctKQ0To7Qse6B2vF7HLBXlPSCHpprHvYNy+iDduTLTQ6ypRlzvemsg2LsuLrXEiC5GSLqiV6yp8lvXi75zDxe0r2uE4LrIGPFrhF3Yy1blyAPWU2dS7o3AzyXN27e1Ntvv7PffPvHzt1u9uHN9IXffvLQEwpV1oLXhdeLOCL833Kd62W+cX6pF1D/WLX/q6wnT5/o+bNn+XbXfra8SfVniNfWerNm2RTuQTtdnPutN9ie64xN6cuXz3lL/CKx4z7reOgqi20jQpvVWqdshgu8YTv/KPd333/PiIO3ue/If5Ssrk+0uXFLbz98Xz/+rd+Fv6Mtb7tPb93V90+f6y/+6uf6//35/6q/++UXbNI7d3o2roxTUeS3ypvNiVag0t+Gt8cfffyJfvKTn2bOSq2si55/4fuEN88rNsTe/JqWWrQlZ2cvR04iQrd4W+y313/9N3+jX335hZ49e6oLNtzOdZvuXZ3580A7k+b2dJAb6jX9d+rOydXZ2Uv5x+cDm869zH34x9z9V97LaiX3vzm5wZcMD/SeN8wPH+qUze9YVV2+Dzf6e8mm/wlv28/PXhDrxQHcM0X865ON7ty/p08++0yf/fhHfOnwML+AyG9wGI8yTyHfAxIBDyptN8zNzZs35F9l8F9e//jjj/Xw4XvId1XrivvsjqF1PLhNevISlo/OuCwkYTYtmx+0Z7vX8bOP2WYvT75wYNVr0KlbApG2Pv/DYR4XI6drCl3x7AfjcYzr2jZ8bpGMzlroXOfWm0+KPHjszBvY4uhQLIN+HbCkS86LOGxrDdTk1wJtruyLfFLFVBArHQ5+6vNIdv00Ztpkwdg+HQfskY9Zl5Rrw3bOk9vh3eqBEGvPiKRi3SZnmqCuoAkosjgiQv4HK5h06c86wpUP0xmWE1Ykw2nJI15XgopfFzT5exR6oWTDRWwMM1WXT8zESKFtSTzlsglzYRMbHKpyDjDurNn5Xrfls2DHfcab7C33SdMd93pjC7Vuu7uQf8pny+eCsUM+YDvuIdyxs9OcjUOfyTG2wmDy3uQJA4hZ9eueOvE3YOo8HI+QMe/rBm//w9bcq0gfOLHNuJ8iEO+whM/xDJq2yJ389bkfru3G+m7cx3ftgs/RLc+8UHLnHBrNz7/UN9oRlRi+DsfcWSjCKFDD/LBCje7AD+74vI9njmtBl5aoxzQpJBxHQCWzAN5l0jlWj3ymg0eyE/IgH/Du27krfv5UyM0jTPnsLiHrI2Z+yCX18BE2NCTYASojYqEYvAPICx0xKUHQ/xgQjAPZT5LrDOs1gna9jU1Ro6TAUKy2FRQPKFqiqTFpLSe5Mbk7JtcUPZttf6vSoB3sJlh2G7rG36E4dkuO23QPxhLhkxh7TBBHJCIC3bwgzBtDdmKNCOuWcL0xdDh680KgDJ3wzdAMgpB5aSziXd4snIcdDyoDB50Xv7EjT1dhq8bF0PDT2HAnhWcWpo4gVxRGQQ5cET4lksuTFPxz0VWH47+k7/Oc5pztMlbPMYO8ZHm16P4iQs79WMhe3FV+2PRDVa1VtVpXktaUrTPQlaIyrfGIg5+I9MxQBu0kvjMZM0aexjnrXD/B8c9fEJnmnORNyOOb52RQ591r13C7xpy2vIk1da/1qU/rZpsRg37tY7Qj2snnscxYrGcMLkfO0bv/Bh1tbDsDf26wr0O+xB98hcqU11Kc94Eo5BikLoaulqpSS85ZKSV5y0ZlI25a8FWKfRYFlMlSHsFDIkj+NzrNC9Z0xg85nO1Ml7aWjaVu5mf9TK2H90Z/hnN8BNssgf1eNG/sFf+HMV4f+84IgdWgI92+EiakiFCItcSaN12vV2yI7un999/PN99+QyksZh++Bnw9+SFoxwOT16Q4vPlm2enl2Zn849TGc96UPmWzPW++nz17zuZyfoC6yM+QwLfh9qdsWP1XstebtXa8Bff15379Jvjbb7/h7fc51lKEW4gN55kaMfhHztdsdAv6UsR9tbH5fyn/t1+/+uJXevrkGRvi27p170Fuuh++zxvw1UYX5Ofl+U4v+DLhF7/6Un/+n/9Cv/rqaz17eSZelqtHSQi6YaNtrDcnqmxoqdCD+2+xgXyom7duYVL82Jc/fr3e4Jv7jXN0ztvzc/z7S4gzcnPOZtn3GOfw8eNH+vabb/KNt/Uea8dL832Hz4IIyV9KeuMaCnKyBTvekp/zdvxFtnv8+Im82RZjcb6yD2/gJeKsOjm9ofv37+vBW29LpfJlxrnmz91Tvmi5yRcA7sfxPSGeMzbyW3I/45wH3RXz8fa77+q9Dz4gh3d1885tVXQ7JtwgNHyHfJ+IEilGINeqE/Lm3+X2FzofffShPvr4I76oeFseU46Xzx8Re+jXP0b7nut75u3F/EzNDwi7GXRIsc2bwcaG5LfgDE3/YEcmIk/ZBaMjaFhy7XHApWw+n7NY/15Lhjcopo1r2dHapsP7mvV1al22/y90Sv9TXG/G0zH2ngjHdQT0FDXWwxId2TlIMBbbdE5ua7tOvcdrZGLoYtBsQVdQ7FP9mlNEMLchTpQ4AgLFuqLi9T3ZRkTaO6++po6oRhSQNyoRMfVxTFFSjnUR18vXdzby0J0LYIrmGnOPZK4KGANyRSGUo/gQJquABYpJJh/0a8F9z9R8Zw5zLfMM2rj3jTXMsxr3wMZ9dDehzc/LPKPNuh0b9WY7nqHtp3P/7L6huINL8P3J8yeCjiAuEAG9ZHeVOIWeVR3BcTavR+LtYKxFeqbO9QaLL+1ff5pzvaTmJ+Tzhz1Mco7twLufRp+NGMazLp8R/lKCDfjWlNyNHO7kOBN2ByJ4Tkt/CBREUhN7OF8RRRHh2qQRg9dE9hSLUUYOZp5Zhz3EmzJt7SYixvPonhYJPhS6fESEKAnFqE2vjNs+CVOe27RJN5GydWMcoazjFFEUYdmUa1r7I+BmaDJCHkVOtjszdSKddPNUoO558+os5qvBBGSd7brcPjFNQGcSO/XNiyp5hpe0DVvq0h6dJzxt4YeuTX1nGPDQBqjX8mAcMqwjAeZnUcgh/pkCHfFI6ILE+UFtJJTEIYdGEl2nBW/5gFCEIahhfmon+AR6+SA3mZN5/MiMw2NuXOjjRuGbQ9PMdxZB33XyNCF5csKNok3oUNvJts4x1LySp53zSz+OIDgZcszmoUqFkkSEIgIBCJjX8iB2j8EX70IdtkXu9OPxmNKzkqJLOtWbh1UErYAXMgTZWoAQ4bqioYRffjgV5mcBjCRhk20matlzZjrpdXTYDv/UezjTqMyyuDCcYyaHXreNnDbyaOpcm8+Hj5y3HV+SbBM7HjB3Fzvl3GTdNjcDDb7xITDaMH/46/gzGn30qT96zoK4zx0MhWyinO16tp+iXuon3oOwLQ3Nps/5hCeWBhcRo7XNQMN0BhbE1PBl9Ixzt6+3w+yZeqdvIFTIs6+hCOf2AF9TRuUhvUZVojCHXGO2d50pLaRsWxTUpyx6o58OCADp71eCZhGB+4Bz9Eo+IhQSiKsR1AHl0XV4SO5ofk3s/dB0XxY+8ppayMyPv3Hd9zm1jwj5n0wNxd6bGXswdXPn7RhZc3TChZaYK1kFpNznwxxYSn92bsOpM0cQmv6hC+oifJY8v6f+sfO332aT9LH8h8dO2BBv+QD3RrKzvnxt+CHfsh+AOvPtdhGhiOAa6mwGz9gc8rb6+UvefM94wabxgmtvN8C9cIe/KCFv7m7fviP/gTJv1rpCpVbVukrbp0+f6cXz52pcS4U+PKTCGo0I3ryudfPGzdzMRVTarVzNFwBn+v7RY333/SOdXzS99c5D3bhzV988eqK//Ou/1bfQr7/7Xn/9t3+n5y/OdOPmLb50eEsnJzdVeat8wpvhGzdvacWmXgq5vw1vze/cvq+bN2/z9vlEd4j59OREoj6CsbMROvMfcGOz/fTJUz17+lTn52faofePjF+w8c4vJRjPE94wP/eXEega9xzPlzicTzGCxnUdJeQvFiq52GhdB0EAABAASURBVHFPsu/8QoP2zslLviQgJVKpiijk3i1DhTysN6e6RXxvv/2ubt++qxcvXup7cuH5K7VmvvzFypZvGbbEd0bM9v0k435G3pvWbJzvsRbeeu+hbj+4r7JZqzFOQ7Uo6DMi6C8kaERAiip1zsudO57TB3rIm3bj3t178pcJjXnfMf+dMXY5Zk6MOXmfLCYiz4dTzzXQctA27GPdswbtZeQODtn8AXjAHDWV44ETcd922FE1DPZ6GCsT9DSJcNiNNvbi6mPdXPcKZYzphHBeKfNQTckjHuX8tOwrlTQxHf01ctfIg9dFgjn03LpPLNwT9sRHrjvrC2cpu34AK1dfCyJw3/Qx7JHxIOugNMs+XkttCxqxQtxUsNAu6y7D4x1o6vQ76s27Fzp1YZc74kHvsbHpagb23TJRdYADrMdnJ8w1hTWsQt3IK2mHJy9mrOL6izCDGtLFiUII7gHlb1YiQhHxRk4iIm0jDhTFcdup7ljJeDqaRNdYT12dCdnDo9nL2FLoRQpKghM2toegRqZocaR7ZFMINkrQ0QjAFfQxPjoRmKtD3Q6bnfq0ToNFEsynQK4D1nbn/pdAJ+oTDgafSmgcuHZoTB0zG4kINCCIKCLkY5zhJhnulZJufaIfj32AUIm9s+Y6tBHPwE6Dtj117Al89EvAC/0RLL797JBA8/oy2dOm03fH58F+zGkjh74fdOodT59s3DJtkcfYu5wjP7OQFkVYG9C0uvZke99BHX+nj874k6o5Ktq1Ce7xVYy2mOxL7LlkUswTsYQilVecGAeFPqXCM6gREdgDUyBLUZSsQkro6ChLyYbGUjf4zvx0iYXX6XWJhtwyEZ4AkmB+QuqnhdInXcc+QegNf21KYJv1SRtdAeqa2ydtrPOe+h02zf7w0c3jpwNEGahG2K85R4SCxNVSFAEfB2NEdJoQ0KJMcKnQFR/wKxUezgI5oigMhQQCmB5DHHEJiNhGoJ9hFcF7TDMasnPUGF/3mEFjkXf0JESd3Ozhm4Rl0wWadaDZhyl1/rBs8G674waz4yE3ZSeQeIhKEZwpDithfkJWcbKoPKVFnlDLSIGTq8NXG/yy5BgmhW0OMmtt0ssVeTITB44OIpBnYF/Ml5DnqvKQZxrhuVvYTTYR1o25k0LHh+VAC7DLujkk8t7JkUVY1iMSjGPv5LcxP7l5nnLsvO74FnBr8CbngrdRW74xNUbed/IN68D7RjoD3/i075ybuR+oY3IMS2o+L4CMj1rsKHL7TlzHwDeVfcZonOdZ17JvX3fA/IRGG2PYUfeKb26C6OwsfAIRoWAuYpofz43heTJWXE8VzLSUqsocGiWKItz+GAoc/xcsV7tDS9/ZF+z1lHxfGwt145Of6XFukJkjhKnFQia3TFhWZX6xY6bybH3ngyYr05+b03aOy+KEOeQUXW8G3/aZfszj1SX9JYOvpDZewg6WGHXWiI6SWjU3n6j7MuzfNoW5r6VgiQEldQrVUrVar3XC5vvBW2/p408+1nu8/T45PZV/hHnLZqmxnhr3q7xOuF9ZDvzZv9dK4GfLZu7s7EIvect7xkZ04Iw3rmdcY1vt7INxl1qyrzt37+omb45F28bapijC8UmN6xdzdfoMhQqotCuM1316I+cfZV6vN4rAgnZRqiqb5y1tFVXvPnxfn3z+ub7nDfEvv/pGX7MB/Q6+sjmNutGtO/f0u7/3B/qd3/k93b51X7WutdlstGFTveLteODTMbkP/8j0gwdvq0TVij5O2aCnLW/Dd/TX+EzwZrkTrzfau4utxFgbufPvTJ+zWX7OlwhnUMseX8N2R73RelOjs2ad8wsNhQS8eT9ng2w0bDxf6w1xgjX9rzcb+fOwMoer9Yn8x9T8pUQJNuXE5o36OW/ESwn6aKql4lVssnc65374grl6zgb9nLlb4+MBm+7777yj09u3tWINnPBFRNBHrFZyfldr05VKHX4cpXU3+CLE/93Zw4fvsul+j7fcb8n//VuZ+nVuxOH5c25MSVHmiRM1o4QdDnZx7vDdzYBpmygtcTJ8WW80xmlqZLO9LQwKCm0Gb7/2gY5rjxbTGd1QcR42MFPByu2xnKwm/ZIs2izYpYX55VDNH8YxPLubgWBM6BBYGhm6be2DaOTcem2I+u4LZ44Np1mPocMY/ODwttfu+ayy1ajq6a+rmdKxZffxOgwXnQgA7WimzrpNSiUq2Y+RflE0Ynb8A8wf67bRoO3b0RCPNCQW6qnrXHONN6J+69fgu3W2mUDvNmcgy0JCFmJEcE0XBWtUQd2MI1lyXYTr9UaHx2a8kfE1RhH0t6xLORSpG2ezB87SgLPlOXUMpFc989igAMXQkyF4GZkz2l52hqOspsodh08JK64BbdJdUvqgb/ffPT9AuafYyXJj3hq6PoN574bvgTynNdC5R6bONg7G/qDpno48FkcyPpKnCEOK4KTLx9CN8+W6WSZm/LdFP3MuGzG0jHmbn2lbntuNoW9a0o7tMXaM2WjqrPdOH1eD3qjjPAeEvfIzcUdu5j5GW1HnePemjBt+GqBTEIEAIkznui4khLkcS7P2QLtGAyixdZ6DDHqndM+C8rCb1yGNJIcyTvASbMifE0bEuB5D/MOQs2S+WF9UuDZLgYYRrkpEhMI66pWH5SWkiCEXXXFExCUtsnWGa6AR6EgAWWfgVg4cJgOZesttouYTWUWycvKbsj4XWcOd9RNYOPtJpn7mZ+pF4E2OFxcuX1uI9qg+FNzwQKlJxXgi0F5CQR4gyU62Yd1EI2gj0RwKD0MZfMSg+rWOSGtSts8FDMU5IdVUUCa5y7nwjX/LBegHqF3SbV6Ue56biDd6xo6biNsY5o3BN9rs0l/3vGQU8yleGVMEOlebTsCIEtIoitgzCv5peXD9zGJESIauP1zteQjybuTCr2NOogTNBwqGRkSoMLe1DptBmesygYe24rpqeWpr37SLsCyOAFeX7kngcs9aeMsJ1qzXo+dkx1xsybex4wa+ZR52wD9S6Q243975odaybYyG/Y6bm+128M1zYeDX82S4H1ZCdv26U6bYsTlOC6+guybBgqIgY9/yWjPP9QjfQbN+gvu/EpeDIY9MDCUGSjAnJR+8K3k3Vn6YritV4I3DgVbV+cfLPU/MTYHWUtKXOPC65xEPhThfiY9RMqJxznoySD5gD+1+A27EgoMAlwrd7HObvKMwAyWKgzU6CrbWJgcDdZDA8buJaY4PISl12Wj2hGz9LP6XphEx8m66dB5LYfCOlTDTvjB3tdRcAxEhb8ysi3ld1KpTNt9+A/3JJ5/ogw8+1K3cGDsNeGJcjWshrwtfI1wfO66rBq/piIi8j53zRvfly5d6yUbTf8G8cf3YhGpiKXK/J2xwvdHz5t711lVicLzWRYS8+a+l0CZ0wibTb2u9Zi/YiHpj7zyHAteG5PanbBYfvPWAjfVtfekN93ePdPM2m0je5F5wLb3/0cf67Mc/1ec/+on+yT/5v+jTTz/XZr1RRFVvkRvSyvVwg42kaSk14zih/bNnz/Tdd9/lj89v2Ix6839yeqI1m3GP5YQxVcbgHGlxbMnTS/Jh6rE6bttYNswb5hNsiJ1bw7nIzTo5LOTC/Zyy8d+DuFZT/65bszG2ndu5H8dTSpVj83z6jfS9+/cV+PJ9kJmFJ7/k7f69+7p7/75Ob93U+mSj1XqddJ33iarKPaHOPONcwTvfd+/cZbP9rj788EO9z5c29+/f05q2Hqvvp143jdyLgytKjqsznt65x7Gu+gR58rEZhcgwnusGHfaH+iGPOttfAoa44Pz3LQd/Sw+jP6LF+eAPdkN23UG3bPtGPH6vtEt9nqgORQS5pC/y1p1LtCg1oDywUiR39cneSP9U6ZjxhwIO35zhce+SckN+HTr19mmH5gfNc7a3zrCPzppImm3oi17m86z3ddFYK0ZnjDihdLnez5/+zDb8mZ827srIIPJk6RVEhHwNRIR8L4yAck0UEDHqzM+QdZJCHMRLqDAUuujIHUUiefSU1CPDvlIiQhHHyL6iKBzDJWQd92rXlYmajzj2MXdEWLBERM4cB0lz8eTuYb3ziGHGktQnRZ41+dYkptI8+tQlj3aiSaijoJwKgTRi8NwYO57BPKdbns8Gv5X5LZ8nrs/7H/fLpHyBmTa52Z2u9cltDgbfFg/9wmXnQXihYh6EpIgAysPjTqTkdDhPM4VH73NOHafshpPbNGSjM6bOujQcd/Na3qPxOTjQsElg73ZGx8eMrJttku40dNkhw+zI6GhDhJShp4IoR2FoObYIj3FCVsU4L/Sp4OT+Idlu0NlWqYuwbOgHDsdjE6jJNbAnu4xITnmGj1JU+Szx+g6vfetMSyiSUo+N62upKqCWopjrAzsB0wR10EK9ETHXWS8hqmhxXBn2pAzsjEIrU0MaZy2OnJtJNm9wP2CO+h4wlEm27dSHWWbV5lnvBdK8kFgwWKfOk9VycTQWQ1MuuuxktI4IRQxMGqGQhM7IuqIoRaVWUJJ3rTgiOGHnc8LyUKZ2iJG80IeNoDOfMrqZwv4aJewGhEQRx0TgKB7nnCv4fS58wwC+mex4CM0PA3KUfMpcNNDGzWPo/JYVHTZzLvvMY2cb+x5dBaEEnV8Bxh0RioisN0kIOZlQRIgTUB6ErfQNY5rK/Qnb5GdqYfChkPAVEZAYvGL/D4UuH5iqMM+Vh9iBqsqcJ6wHuZ6jKIAUFCAfMzX/ZvAabaxX5y8/iJkTU28MWuaXvDMH44Z+IT+8+8EzZW70O38QYLejXc4hdLTF85Sv/TzRj6+VN4vsh6081zNs7bmhy3EtWnGE2dLUFTM1PxARzuYEeGQhRcCX0JiXqlrAqqhWw7yxUj5g51zBM3+F+nw4KSXbFnzgTlcdGU0GD2fqUZguYd0eV3mZdfhIu1m+hgZ6xsb5ioIPiitGXi14TplBs66Y4RjdH3TYDhvEZKzjAoKngZVubyDOxeKMWfd6msG/3uSK2mzFmCNCEUChLPC6dHjuSikK5i2iSGHbgVDIh21qrblhus/m67PPPmUj9ZFu3bypcBuMfB35ATevER6gtlxPlv1ZERFYjJJ2XE8XvGn1BnneBDp/5+dn8u8Xe3MeCjaEG/nNt9+ObjYnpLfL12QEdciO2143bATXm41Z3sRz/bI5bXw24SJ1no5Sq378kx/zxv49/fJXX+gv/+rnvNXd6sat24keVbfv3teHH3+q9/hi4YRNa0TkW+4bpzfkN8e9BznY6JSNd8HeY1mzsR2byZWePnsq/270jnuGN5432LCegvVmnXH4FBE5Do/X8Hi88faYnTvrOosk7yfc88d9psmybbfce2Zq+x02rosIrYjF/d1g8+2+T7zxZ7PtufOXZ97wCju3dxvnz/3tmC/z9+8/kDfH3oTbttSqDT7uPbivu3xhcXr7Zm62V2ycFVJhzQzfK619LyhFlTq3PWXc9vfBB+/rgw8+4C3327o+K4A0AAAQAElEQVThvGHTuEca7rvDJ2XQSTVdQtBD4ZqchANBR54O8lWcDQ6gi4WR9QtxZgPGgPxQucYDzVzzOmCSZYwhx70Mzk2z/nAaIY3zQStPgw6H60NM8V6VvsmxJv+RNeOsiaTq2tMyGHjK7GvcDj0GlJRrXbjC9UtYd4RRmWGadZ0pyDFQMVP32ya58bncGN+MznXfqXOMJrNd6uzzCgSJYBSjJiYCjQhFRK7ziKIAZQbruJSqQI4IyRDXtsbh/oxczQ7EIHDrMibMzKeadnoNIib/0MAuYX4GOk18UqWFlNRnvXKQVqKxmpEjzLE4nkRWUWcKAog+TPZI5STBh/xPijA9BkoXSaHDkR3L94DGPO5A43PD9zzf28Yz2k5+u+0XIdbtuLdmve2wF3M/YsfX7Jj+RzdTXwsSEYoIcRJn7Q90EUeafVXO4ZQtZXLc15Qby1mHznxi0TRZ6iabwbmtkZWTe2qy7YK6zUI3WNoxbuer5djxkRXQK4vHdIyIEAWEymAUUkJHh7VDERGKCISAJuFErJz3JSSK3vSwbUQoYonROsqkQ8xrjustYtKFr8VQsQ6Y1lpU+fK31Drpqce+UB9RVPAnDlScry/FQxog0SSWHDMN1kghZcICOhc7NDyLvvzdj6nmGxGGryxQdIfSWcM7dexTR1edfjvyEhhQTaWjmQKIUpQIK4L4QoqhU4RcV2rVim/B/QATpapUYApS5kGmoqsFu4lGhJvr1cN6QIXHmeCEOfZDD0OtFJIiYg8YSkgKRRRJZInhMFSG1gEZRKDAaAAifEghH1hh12A7GlMDnlzJP2rBTcE5a75A0HXrgJLvZI4HKeRhs1XebGiT9m4DOhPeTR3IAm4jer0KMelDY1xCdtgD1GaOQnlYCUM3xBMybZx29EWhBjvnB0SZ/RU8Aus0qMwblmdEKMIQ1FjylgcK8cyIsE2MCoiCfEIDm4iQ/1EpEW0nQIoi0AYqF3iTJXoK5NvGE/JmzoPmDpg3NRqbgR3wW+4LNgAD57q4OMuH/cYDb84Hc+IPzua5hB99OCpAH8MGLXx2P50sznFjOWlfJUTLCNHTwPZwWcwbFkxfBWsq25jOmHpC73YkbBDCC/GPnHFWhM9jPgvXYeEaHFjJ12vhhla5JkutyFVRCqCN58Z8LSrmh3dRIyxUwhxK+pNjcM687meg6zM/U9tcgWyPq2XBvV4Lxd484GdbWHJMUFk6rmHQ2Djz6lj6Tq0drk0Rk9GZc9OBjqueSQ7aBw4MWHTW45trSowzQf0rhQYRnPAkaChoO7yFnEVk60BEKMLQRM0fIA6qpZB8/QwKy/x4/gI6o9SqmY8oGNEIQpdif5loqObQg4paV7l58u8J//Snv6VPPv0sN8ZdoR3j9P2jkZ8EG0JfI9582x8mwkWCrGhHfv3Hus65vnzduY3fgOePXZ+dYRfyZttvYx271OU3qt5kF9bjjn6E0y39vHx5nukNxmH1ha/VLjbhW3DBPDbdvn1HJ2yg//pv/1ZffPmltsyt4fl+//0PdPfufd27+4C33D/Sew8/wPam3nr7Xb39zjvyHxN79+F76E6Jq6rWVfKnbCRv8OXD/fv3dPvOTT158r0eP35Ef7v8f64JWRHMZVPeQ3bEJQ73OcM6b4QN58DjDGyKQpW2q1JVS0GS5BznfQuH8NwiVairda0VWG825GyjE+i9+/fl/xv71p07NMQjvipxez4u+GLCX3i06TPn7Pxc3377nR49fqz7bLLffudtrTcbVT6v32L87370gW48uCuvh8aCiAhtVtSragUqE1yZ3NPTG7pLf++++1Cff/4jffb5Z7ztfqi7d+/mFxYiIf6iwONketQYA+5GfFbA7QsVmaNZkXJjng+QyAM+leCMj2yD7dzsasoKxKZzTXf7mKj51FlOdPoz8JK+5z6EPlDOgCWGjk8sqHMbA2lqZ4tX4fZoyZ+Amxtitjuy6dDbriCGSL3mA0lWpI5TaD7MBVWBAlB8P8BEgqfIx4jX3DEIOcfAKSts161MaTohW2eMGBkr00HadBXE+jB6L+qMrWd7TrgbfKDHB8Lo75A/2Qwc9O4IBRWdzjr3kgZNNLczhi9M8Gt5Bh1aCZk8DInkdC4orBymhKxCTNBQQTRiouaLEAYUEiAq+bCPoUEanRAMBd51B6A7NlGnPxlc11zcMnqQMwWWC3T4GXPdZXnWE79mPm2077gjExYK/E02lrtPaEkexRHTJJVTxWQe5EjEG1EU8OHPlagqpapOKFEU/BOIgAvhzMV+uxrz5/ugseUZzBvtzr2yc283Gvxux33cm27uWWKumSqcTD4yLkT8llJUKv3NFF70mSA+U4tYq8/thrCXre98kPhemfw0ZJubTaTAvUh98c+OrsahjTnbQBlHN/YerPeYDNcPmcBQWO5cxn3PWx/EwbCHIXwyUOeHTDDz8zngB0LTv5Cci3l12R+hCHX20fFjaHng2CMWcVtNNEobbGGYS2rhrYPgzrLdYUlxmxkpYoRF2vn67b4fEwCFOLCACeatEGgpgU6KgCYk62phjKCy3kph7gMbhSJmiGPwUujVozv0VBeuB/lG4IuZ7kXVvtIWbh4LJ4GS2wSanmCoe3rUELujkg27mFHMoPREQy2P7Nt6A/vCACMHGIrKoIE31f6m228AKh/wxopv4At2tVat+RBfb8aPqPkbc9fVslYpVdX21FfzPFRV7AtJLhGKwH8piqShAl+K9fAhYSLIQApIUM46OibdsR7Jic7Ws7VzQPYgnTrIXKFhZs1A5jvZThVZYjH6gu2mhhdR78LbAN0Rhgzr0o6cdmwaF7qBYZZchOiZFKami6ap35+ILXnTGWllS4PaDqbiPgunCOpAVsGOJjDWRcE6UEHhS60qzE0pplW1eC6qUjYfyMAtRCvhI6FIUbOMqAS9cuEOXtORFbLpUGBDTsxb51rz0uCcEuVhOxiMXGMgLYrrDVQQZoeUw3BBOc+Nm7mx42Zu+MF35z+wNsMfAAkeonlI90042zGvpn3/AY/PQ1AZOZqk9DyVSZOEE2WqeJVMdRN5pd5r5Vi5tDR/GQdr58jpt8a810PJeZzndNBaeJxm3qvnvRT5Wi+1qtQBy4nAC+DM7HA2nxAyIBT35+uE5OtKOHczyJrn6Trg4IpCJ7S77JtolEFoOqwgNhmTKomb036EkAKuiGCa58YHfefBoCMP7NQ990A0Mm+KC9pJ2Y2U1HrLrps863VH2o6W+LI0Y25l2fxMzb8KD9Fg6hQlVGrRarPOzdR6s9GKt5LeVBlBvYx0yUyFIVnnmJvHaCZVhXtAZXN3Iv8/359+9pk+/Ohj3bx5S75P2MzXRiNXpjvuaVuuMz9Quc5DK+4LkGFteZjyX84+nzffPGi1LReopIgpjpAE7K8yjpOTE0UpevL0qfzGvNSq6s+ZqIookkKNuSm1qgLb+/8i/4g4f/7zv9ZXX3+rx0+e6PtH3iQ/1t/93d/lXzxfrzds0luO5eF7H+je/bd05+49nfDmdsPbb2+83//gI93iDfnZ+QU53ORfBz9l4x3Et+W+8fz5M/rekp81sb3U40eP9eL5C81v8X2PaeRE09Ezt32SBgniD9iIUCkeQ5HfVo+HV5YF7Tv5FUdlfBve/J/yhttvqW8T262bt/hy5IZuEZe/bPBmWPg648uMfCP/5GnGc8Hme8sm3vc1z4/j/Orrr1knG73z7rvy7/X7Tf2K9XJRpee7c11wP/S90uuaKRTfnvDZJN1Yn/KlxT29yxcVH5Kjjz78SO+y+b7HhtvxSUFedqBzKQDH72Eb1ImjkYvMDRQRO8ZqZg8bX4e9kUM7CK/lhq9Of0SEJWf40euoO/BwqWJm9p+1NJliN7eE3Ri0Qp0NoVcX999Yr4bTIvufTZOnz5QvU5QBsoSYYik0HWZmSFmnxeGqSXR0E3tErF9ijOXIZBJikXM7fh0KbeZ6WM09mF/6sew6U3qGdZ4Md2bauCfLz1f48NrpJLxzbTSSmNS8gTy38TrfsYab9cB22W50gyfWAOdc1BlmkLuQomhcf9BS0RUAFdSgHiO3VB7EuxeIy/0nUB5E94V1MG7IaEJfyZu+DhjpUv1+rVzSpx32rjeQO/QA1ynDy1x0IqEQqksCi1cL3XjYwb241KrCc3vhGd6fA7WuVA1yVYI6U24YETRKTx6zO7FgahAD89k8P3xmNO5NM3zPMRqfxWI+7SUYR9A8TPEb+K/EUYkh9xZQ86UWiXqFOEJmpXBnWh4jgoPGslMxNNNckY05R92xEksnJsfVWE8JdF6De0z6Dp3bjs67vQ3QEWV0lWd6p5j185MphrksTfd+uG/MsiYHae+2IBjnMYRGHB1fXaRMZCdl+xmgDs0oPYn7S2YYwFo/A5FiSbN3YvF4nYNOjJ2cdOsuwe5GO587rckJNl4dBJjuQlJEDGiik0yNhE7IxiDYMCrz1okDlz4vALsoo34oyIeDQECbQRMlmjyj3ZcIOkoMFRL9+YxsvQLGpfuUSH+T35ww+KTUJpuLpKGix1TQdqIRoVKKVl7YtcIP1FpUkSsX4IoHOyNldLYdm/KVVjwkraa2K2y9Ibfsh4vqixX7wH8Bc3tT25ouYZsSRcEKighFhAqIGHzEgkpZH7HQJY9e6ICuO0LUhiKADMvKgwxxHXUeKg75cn6z8tIpIvaaiFBE7GUmVl6kzTcd8r+vcOr3wpKhYhLtZiDSZ/Ka+ZDzFBEaR8hsKaaRdaVUVfJe6zSH8Mv5qMxTzbnxDXW2XWXbKEVGwV+J4TMCKkP/hQ58xXAVMZiIA42AN4bJ4UyKvGwPimPO87QHN4iG8YzOHLiu+abhOuTmeviOriXogInLM3Uyjrv4jaWOz9fDy6/T9YxjmYrjGMhTRCivmygqBdSiypwnPNcGcpn0q5z7qpSxr9ZDS63ZrtSqQI4IZl0Aah4gaD4YSoZzoMSc+ZvooYImzirkNywRxLIMYuHPPTT6bMzpHFjzPIOdN4GLD9VcD9h1gzZ243mZqfnLcJ2x1Gc/Vv6GYFiKYGwLFObAiLC+iLM8z0YtVXmf5d57oHXMXwlFhETRdDgvyTpJZmYKX7D1Q829e/d4Q/wJ+JSN+ANt1pucTU6K4OOTPDXyuJvuaZk7Kt0eoouLbW4C/aPWF2xmxbFar7JtzgPtnDvbWvY4Tth4Y8bG9kz+WwxrPk8q68+6GRGRY7WtY/zk00/0/nvv6+OPP2FTvJG/EHBMpQb9P9fjx09U+BL45cuz/N3z+/feYjzvsJm8r7ffejt/J8/xreir7Tp9n9NV5F9P9wZ3y8NivqnnzbE/53Y8NHqz/f3338t/bfzi4lxbvuDzGGjIEmC9kxvzVyEiiKcAaBQF/1w0HzkXeZJzuWZOT/hywH2XWuS5OyMWx+B+3eyCjfZTvqx48fIFeXc8u4zJsRqO7TFvvM9evpT/EJp/3/sGb/Qb97kn6B8957M/+AAAEABJREFUepRfdjx9+iz/Ovvzp891hq91rbrPOviA/Pr3uN99513k+zplnkoh9uB+xAR6Hhk1Qp5HDma9h5L5cB2AT/sl9SAmDPNX7XCeFjQb/jF8xQ+V1qXhG59w9Bpb+8MtfRKBGcYFh3w5RrTUD/u5zo7tfwnruH7wY1sx+RHhsyKgCzjHM2qpqmVaN3s62RdT/foH8c6NHMvA8TiUcR7rht08xgOdfS2pu7A9CaPMtrO/2ZL8UIYEQ6MGKBhSYIbcc/131m0zfP/hfu713U2x8/VvucEb3fED+w5OwTVXljmeeOdZez5kuZRQSIoI+R8u5SN90l9HccCoIdrsbdZb+0PAvQ6gJ4SImYq6mTe1bITGEdQLmA5ofxAp6cyYoITLHCDBOL692cxMfRboGH9RrWWfC+fDqPv6oG70GWGqw0F/TgRd0WdXY64an6+NvPk52PelHffNHffXHZ8FLT+P3Whykf4C/0X5jMJ9sK6qVlDfC1fwpdS8R5ZSFCUkGbr28JgNAkob9zbLg1rdqe7KOAm+EfMuY+fLRdMlPBbDdsA+DBzY0ethexJk+z5TdNnIgcG8okeXhWFGhDzuJTz8EsxXBeTEshZHhO87zD+60dXUEfKyWOu49uNAYdnY67IBFabpDJ7CUEYHybhywFWELccUEaLAh/KwAII5jIhpTgeNCGxDPny2DQoF/6x7M5BJYiyA4LryxoDQmdw9LIPhEPcxuNedh7mHtrTqmSPXGXONeYMAUGGT5yHBKiLyYvMC9+KuTGIwiRHoy4q6ldY8pKx5EEvAr8D4NqxSX8eFwod2qci0LRUKvCgiQnRCCRXXJab6UtFV6oqyz2kiIpvkSZwlFDM1nxAHes6HYtmGxkF7zJE2L6jOBTSy4WoWqJPkOsSsRzZFfKWke2xNjVcMULitPxQ6c51rEvu5P1xj8ZricWjybD4hNEMXQb7QRYQigoqBiGA+yoQKBb5heS4y7wX7ouI8g1KLKnNQoaW4LqgPcaKEQtORTJ4mxZIwsGmAnQ/HzuAGDl9eHFYb7a5zQ28BBExDx4d7OWhG7SGfcPQ7hcF1gEzenXvD151vqOZHbNQ7Vq8BHLspjVyA6w5Acej2Co7mdGt7Romjg390V9gfVFPLozbkjJjaFVj6TR9uTs/Jc2Lq5evN87if11JzfmfZ1PURgb6o1EP9rKeKGVBCPl5RWDmB2J2fEZtjZ8xz3qnLvJuis921WIxj8nw98dTjM/skTx2MfO1kPjHXM8ejrsnUbUy3fPD77aD5lg8AtJ3aMIuy3UzNG68ERP4pr6j/forIfAeNXwH5j0ALgmvWEHwxSqhMiGA+QQS2mqHDwfiGcClq7G3te/qDB2/p8x99rs94+/3OO2/Lm12P3XnqzKF5o5FX52/HptTUciOP3ny/ZLPnN7K+95Va5XXlBy3LfhhjhZBfqRFPYX36s2XDm1ivXfvyptI2Ii7HGxHym+nf/u3f0UPevH7xyy/1iM31w4fvK1RYx1Vz3/bpH4X+6U9+os8+/VR379yjvug5b6rP2byuNxuJVi9fnsub71IKYzwd8bCO1puNzvnS4OXZS3Vkb3Yf8TbddB7X+dk5m/fDenE+unODvXy8kt6wdmDBeozZljw4L87lORtq5+4Zb9u9cTb8R96++uorfQksN/qq5DUiMo4dD4a7+WGWeUmf9IZbuZ1zcv/+fd2+eyevsucvXsh/PO77777Td99+q2+++VbfgSfk1HPgN9v+CYh7t+/Iv1u+5sHXecKl7JsThejpwL4hyA0IDL1TkPq20KWC+uFo2JoHaT9T7OzXsLWR/Dw26h1H38vue/aAE0bZsaHn0Qe8ZYgr0VGDMHR4n3hXOLeNeTT63v9kQ+u5F5pgPvSv2tr/AE2mQkvKJIipS1gO8Q9FxJIWBWvTkOvlg3p4AXOm+jWPDIHg+7VorCljxzXlvBp9P9ar2zmI4AR4+wqTJftKbnmafZGfnCcohoQz+rDO6F0oKMN+zL/5lnF5I+e8G93ztZgrGi07HHyECoiAklev5yjwluvIdUGOCEUUSaH5yDFzzTmGZkp/Q+dYOvF0dfSpYyCUuelrqP0v8RrTjMW2tgkRopk9TWE6ue85DjKLluSST5grS8zadDpLSwrvOiNtkZNq6n/I4+weyQVBeH56zknji9Eta2oHttr6PuXPDD5/ncuOraHpCObA97YV95zcfJdKPwXQQ8wUXjOmhnti/RCWfoeG+Kb+PJeub8ToOFrOqefTcQ5siXNLnJexQ+fxuc1ldPx1+tCE7tx7CvYBwFg2YIkoS7KcMvp9HYqppN6nSyilKBFl+LmirUNwPI5rRuOzunnNetwG8bqumaZMLhiL2zkE1wnZ9AhquJ/gtpdBrYvQizlz+JqOwpoK4k7qccBHGRZ5pl7AfCimVleTdD86woCso3Cc6c5MZ1BtxmIgWFN6ug/ORoGW7Dgk04Q0XttPzhm4Esh03Cde+wOf2XzQWR3BhEVVQCsf4pW3YOvNJt8grDebsZFer1TBen2i1eZU/r9DNyc3tAalrmW43Qre1PAiiExiyNT+QzkSRUBDKiUUIY6AGhpUIR8BTWAUVvwacI5tfqAac+7cTJPhukbuGzK1Nt+jT3YQ2vW9HmGkHY1//CMiVEDMsWIakhhhItD7ISb8QTTVYa4ILJLB+JqCOd1lJHuLgIvg7DL5GL6kiEg499VzWapqXakabLorN7GKPmK2My3K+FM3fLh9RMhHRKTPiLA4ABviH7qIGDoS5Xwm9mvPF2KOAhtTsgyxDYqphCJi4k1ikk0LPPEV03AlciSkkBLaH+l38j+yxpm57cyx0ZJaR1x7vWXiwotteurRcW2aR83IfJ5tqJtt5r4s2wpqwqQNQjNMkk+d69FdXyZr7LpvhlA+zdUdS4J665PnSTZ5dLaDpF+nBcaxB/kxPJ+lkkdQS1UpRRFVEaZGzTVgfdnXuyVgbiImit9lyW6z3zztx2nG/TcMjO444a0zrJth2a33SIYT9jLsbNEp2WcimD8+MLqRa62pMbet72gCyM/g0fMB30DnQ7KjF3adeBqblIau4WPnetqaN3b5KwjbfEBo5rHrtKNjkQqiadrLSAqfrgejobIrIgCsS0jhf5MuAsnQdMBrgYipHlqYv5LzxLzBh7Gfy0KzwMkMyZx80NZ8Nw+c3s4pc4o8l4jQmvu93yr7bednn3+eG90bN2/ID0LOg23d1nnszie53ZGnBh9TLDveIp/nmw3nSzx4dZ2dXbDZe64XvIXeUu/YCUHbbVNEqJaV1ps1m+AT1Vrle9NmvZZjOeHt771793WHTfTL823O/Ndff6P/+B//F71kE7yh/mM22Z988qnO2DT/6ldf6vmL5+nHc/38+XM202cpeyP+zttv6+Rko5s3b+rW7dv5meeNtTegL1+8ZP53+bbGY94ytudsVP1lwM4PYmyMz8/PqPf/TUtGPYg9RIq6nGvHX0vJcUSEIiZo0FzeXazfLvs+OzvTczbbT3gb/S2b4S8ZwxdffKG/+9tf6Je/+ELffvNd5s95JNXk6lT+ffQT3kSf3rihQl/0rhrFJLEmf48fP1Wg++jjT7Vl7T99xpttcvYM6i9JrNuh3+DHc254k75hLlZ8fsx+wx6JNwk0h9yQjFlG6bWRIEhErhdsps9AjxlTdGPlmUdQAjOXbJsMJwy8xvbAYbuEzvXZ0XWo1+BMB4+Po0K/+KRDtMlAR8GFGmt5bn+go023wYxs4vauG3BboxPHwHF9NiGJESFKipLnKpC9TioUoCtRVQp8FHRFxXNLo4gQCgpUS4ghjTgyl1OcHTrDevNJbZ4Ii4y7J1zfmLc25aEzloZseoDH5cZQ/KeDmW32N8MhmTed0TGf0dTppxn0M/xT5/6A7JtuxNU+6rDHroFZ3vPY2L5zL886FtpIFTkyk344wYdzCaKSV+4zAQqyqOtAUWQE1JBCEn6MHCcxElufQFfuOmE7TCSUcz1myIcSuIrgdFDR9tjnaDM8RYQiDihl5olT5qUI05CPiEjZfCOPMw7xHPoKG4GIyDackUaJQAIFwAmDBCIsGjOSQsuDmB08c9o9T3zG+v6782fB9kI7g/vnzp+72LDoJGI07KfgrZD3ymeBUbgGCnxEoROAe1KrEDznAMq6kMwnNA7HMbg8uymJlpE82qQ+YUtRJ5YEQgcCplehEX830qYxhC7rmn147KAx/s7nRzdNNHXaiDZG8nn/7Bl59BFUjgbesvlaiiLHST0lIhQx4HwV6lFfWTJ2kmbK4N0tcKxGI2Yo8bh+AB2xd4OYG9eU0S3bzr58vUHtD2cQgqUOhhg8IDjLoM+gBm2e5xOtchxibGEw30kj0iQi5H+a5ltImg7c0nWfYKV5esDpqBt8cZXhQFoOoqnnJLnBgMcSGCVwEPuOenJB3aF0WOBesiG8aYKqubjRPIPoooRq4aZjcNNZeWOWdJU/WnjCQ8wp8Afxer3RymAjvt5s+LA/0ZoP6NVqnfpqCiof0KmDVpLnhVBqlWlEBqCIQSVTXTpCczWcFFJCb3YczJ0Dt5npgc80OTdZxQmF58KqZV+poxkzwnlRaLKQYCObRXIaPDZDDuUFEVWZjxyc8ijwEYF9pCw4XT7wk3ER476KNoMPRRhlouYj+9v/OLnntBRV5qB6Tth4l1pVKzr0ZY+aPpRHcDYknw3Nx1JY8lm/DzZXeuei7A4+1zgcY+jwVFqbyGb4YRjJXnUqJXL9OI8RGBOVScTEIwtEhCLCrHr2NfdJXJeur7m+XbJDHG2JjtaDRznbo9DhwC92U/GwYGlle3OmSxwaXs3hDvPsYt/fFPeklFLmhuY8Ypx23MDbhKsdo820hPIfOYpSFBGjQlCKkoasDkmGloIVhi4dxMFwJyXjR8gz+n188HOMS+r6nAPi74ypY+exkgq8KDFOs3vXWJ89UAWljdv1qf2g3FORGx8YO4MPePMdvrO56O4PNDDbN9sb2DQ+JBttdtBsn5tvNnrU9Wld9+zdcV2VFOuPMSKfdZO0b7pnpEtsRKiAiGOa13Bey3VfHxGKsF2BFvQVFPihD41jppYykjxZGhj1wX1iJW94vQnzXw7/4P0PcnNKyvejF4dzAaGE8l8UlVol1tmONevN9/nFVhfesJJTv0Fo6IV1KZWzH8wdRGjLw9n8JtmbyU5nxobPHcPtfvnFr9icvpBUtWU+L/DpP4h2+85dffLJZ3rn4UOtNxt9zdvbv/qrn2PLJpON/sXFuVarwhLrusEm9fT0lJgu1FgHazanN05vyJ95jvMxb329Cd/iOyKUm0/oLsewleM0j7P8IpaEyPwBYlwS2U+qPDxGKSIUJWBoQsNce6wt+/TG+9mzZ3r06JG88f7uu2+T94+Cv3j5ki8OzrVjzI7H8d65e0f37z/Q23yJcP+Bv5S4K//V86hFch+STvisbuTbb/ArnwEv2dwbzh1D55CwopcAABAASURBVEuWk/wxdP/I/sd8aWH6nv+LMPy5LS4IlFme5gKOYeYZ6qou3E/8kDkjd0ZHa4ZNQbbWQMIXNeiwgUczbFPpE7Cea7InJjt0Hkunwxk4oRzq4ZDpB9t+JfBNb4e6hv0BjaQYnX4b/bRJHrRrUOyP9MjY0x2++gH7ftznZcRCYT5YGwUMWrh+/Lk3I6Iwpa6LpNZLyDoczqMl0xmzvKdUUKYYnadj7MfHYDpo5MD0CNO4+DSCoz3OGfVgiEkz3JE4eow6y/C4tfKo7d7/Iq+75HfE6p4Mesk8j3z72ukpY2Pb5G036jsdBV1HcKLHuUSEgusjyHHEMW+bjk4zFKh8j2IIxN/wab+GedJDfKOOKniMYFwPoS0y5+Nin8eay9LcflCP25gx+nMbh2l6Na7ox+HM2Dea7UxnjMpZMk1NdriXhoqZJEPJ+9Q9F9zTOmjm/XnqDTf39x18477auI8Nu8Vc0djug5zn3DA/hc+IUqtKBcgRRQIRWAEERYSkgQ7tuuZgQsgg0VJvHjBhFLQz7yrwQ8V9JGj36hy16T6x48vZLffsCYx/HvugO40cDDrzrjMvfI9RiVENiCMiFLEAa1lBxesKvg7xNlwDMtHzmhnj79i0lKmbqZ950LuuTzolpU3WYWs/eyBP9qzSoaXjNun6ggr+EHIwBJBzWxQRKsx3gUaExmE6Y2gOLoiHfpb+Zx5v1GQoDq6p5QAa/ftmMeoWn+R4tg7i4v5o68EMGytfh07whqBGQEOlFnlzVljQKz6I/dCxYuO8gl8l3fCAstF6teFB64QP7tOkuQGnvvKQsgJ1vVLCG7xaaYMMrfip6Famlp08EBGj/2Kqa4+gJiLSNuJAUSiok3VQ8xGBCCyHFAWY8iVDJBVHB3OZeSZpVk00FHLRFYcnkEl6tYZZT490FhGKWELIoHQVjxlYEVEU8BGh+Thws+Z1NGR//uAthQ/jCZVcr5mTNXNjOP8rZNNN6lZaT7Lnp3ozTptS8RHE5HimQAq84xRU1pHPXHd6w8NJmXMzrdlUXdM8IhRhDANYRQmVaWwBHxHyERGT7Uylgs75CPEP3naJIGpk953y8nSkPBLGVBM/rfctji2G+kiHQBltR/Wvd6Y/r7M9nDccosZnn+4VPfme9w0qpx46RsYkvkrIQ4RPVEFIk6IoIY6wDpoFPiJEAYHKgLxBIQx1nkQajONJygdvz3in+xx1S1cexawyv6x7M74Tpy2dG89Ylz/svWn2B9iOD3m/1TO28JYN27R8MNjxNnZLm23SnTfaM9ho2XaHnWk+LOyD7cxQd8fXY3/dYGceZN6vbUGuSXxEMKYJBTpdB77GS62s96Jainwfr9xnfY3P8LVdah3tRVujQycIqh84eo6xy/3duXNHH37woT7nzfd777+nm7duyhu/iBCuFWEaCnHkiTlguMKHc+aNtP+y+cU5m0YePMKWIe5FfHFLnDalZRa7OuNNst9Om6+MzfcAz5X1v/jlL/RL3gB7I+92q/WJ7j94K/9CeeUe97//7Gf61Vdfqa7WzOdOP/vZX+pP/+RP9J/+/D/qydPHGjmq0KrOQ8ML3oj796Pdx9179/ii4T51Kz19+jR/R/yMzW5EEOtKDtsxnJ29zHUSzCUj1RIdr0bqFvW40BJZT/9aXBeNtwrb3YXyr8KTg+zrfGy2L3hD5P9654L87cCasd6+c5sN9zv5F8Yf8mVDbr7fepBvwOuUN4KjCyKinxe8sXe7e/fu68Hbb8l/Hf2jjz/S5z/6kX704x/rR9APPvxAD/CRc7zeEHPgwu2d7RE108ooU50nyzDHZZgf69zKxsalmutFOzIaJqYG7KLY3RLuZlEN6/gdOzQrl77s73WwbWMtGTseoHd86bI7ojs2EM33POBe6FBzPO7O3q0zrDedERHkWPL6iwj4yGu71KJSa6JOtHC9LxG+L9BGob//4eCMvQdytJDneDsM5TAu7BuDw/rSmYpJk7nYXwPW/zDc9cDkmc8Ob75HjumRdZx+cTViwo7AMv/Qjj2EOIe+Y2/ZKYoIRbwKlJRJ75w6z1fYRQQjk/yZRiRcvfSRGnF21ARFcX8G7D9AmfsxneFuwqdExIFPxRuc3CTmcZODkij7vEihiND+2DMjhpEJeOZ75Lyp8ZnZnQjmwJ8DxpZNt6k/Txv6Rj2tyB8O7Z9+HYfXvJHPdOj8OWekrnBtgJiuC1FPcBLh7T/a4PW6Y+4XOmLwCI7n8frmc8SXaIp5yvXHSfadYF163M7JyAGfhdzrd8D3/ARfTPiPee7Ike06+cmIoHN0jqmQJ98Haqn5+VzJg3nnyvqIUERgakCOyojPfgd8f7MBeopjtjQmZOrV+lSOFhYNq0jfZIomBVPXAMuQYWBmwtJkUknBNIaijLn1OAzLEUUR1CX0AwfOr7Aoh9CpJTAndw9fyk7yhH0SMD0UOzasWdKZt35CQA38hkIeSMIDYIDzhNVStYcnMbGSP7zXfPiuebjZbE7yLcJ6s0nquhUPN0nZwJValUkqRRFFpdREhUaEpEAORYR+/YM2tOMsHGimQpf5tCLhHMwQx5JH3Bf0tk8Z/tLKsCarplPPeep5Ee15LqQG+jxX9mGfjilB45SHt571QQ7ITS3KXAUGFOURiqRvesLa7TGPCEVUfC9BP+S+lpVWPIR5nirzdEBVLbYxQnKxH3Fw87Scuc2xN3WP1UiZ0UBlYN6hFMSh943mss4yBrgkHzam3dXFgYwaOGUcxFWINaIogJURoYgZ6KlXCaqALh2oIgL7Ik3tiQI5dDgGn2dXEqNj7jxMJZ1kz/lAV7tU52YHf2/C0QK/Xhp7a+TR38h58/py3ue+oA25QTt1DT7zioOMNWWELPjPAaUgwfuDqbvDaY4tX/klHrbZgEaRvI4OwkTG/3S2z+aY6D9jxsDxDVCbdYM26kbMoz0ufu3yakiTBt/Og/2bNuLZsdluPAQY3rQYbdKN+EaubTfABtwbbjY4O38I+sHawMfO7eCznaOmP6fT7PXwOI2FhfO/FKfwrTJrkHqN3Ac0xIklHhAwr3UMfG1cRgQ2CslgkgNoQlin5RFLYeLHXFmICPkt6sP3Hur3fu/39MnHn4zNN/cVf9jH5K+TC+fb6Jn3ph159KbRb1jzjS0bSG4C3HtqbmYL9yj3Mdp2dBsF16h/j/r58xfyW+k1nz1+W/v4yVM9f/FSQZu33n5HH378sT5js/i7v/v7+v0/+Ef6rd/+nfyvwvx74Ddu3mS4XU+fPdVf/81f6z/9p/+kv/75z/Xy5XPaS2dsaL0RPePtr+OrfH7dunkr/4usU94Qv2BD/ujR93r2/KkueFPeuNY8lpcvX/DW+Yxrf+ewQZf/ic9YwdUaMnw7sjyuLc/9hLC1H3ZYc/hsbLYbX/J0qJA72K9N1lsnjw26Yx36jfiONdnJc4nQyWajO7fv5B+Dm38n/IwvBTzN6w15JIgC/MWCc3rOFx9rvnj90Y9/pD/4/T/QH/7hH+of/+E/1k9/+hN9+NFHesBm/P6DB/JfPg/aeR4b122jP/fZiMVUk2y+UW+6BGmwSQ5/8IyZNnrDA2va55kW0Gxr6pyZXgK5R0Mb1x8wB5CxEUgnt4klP+vooy+Bzdze1HUtxz/8z/xMO35sR8CXCvNuv/jrEyXQSzZxLCOG/E+KCJ+ShmLPy3qFkujNj/gBU0JMi5FPzijGGLsaYzyg5zA8pmabCd1zgZ0MxpzOfGLdmwyQk8Ecn1HbX8Lrinynb1PuubsEPbhu4T/t6d/U9t32wBS1rMe1PPbLcADWmdogOPnaSvmqU7yq7Iwz+6AzU68DU2PwnKc6634zvNq/Nb/uOnCbAQ9oIBi7gOnAkOQjOM1gvOO+hs488D2HpqyR3YDzz5i9djxvps3zh37HZ6i/TEmdbYDnx5CdeDAgIhS1yF/yllpValVEkQQiFBHipOBe5ba+q2Zuw/megPW1xf0ST64TU8s4Sh/JM7NQrykW0eQwDeDpzWsQdNC4fw80eVzd7bhvm28T7fSR8jT+LXS+pzfu6417fAL7jk86IXT6I78z7y97GZ6Cf6WECvkwItAA1EpIM9HysN/E3qdr3ceSXuYt/z2Ba8qhMXk5CAcuzBJ/EHXAz4D9gXLkPW2ZNaaLM331CayYrMsTVWP9UomlxA1lSUcjm+IcmwyG4IjNSoCeG1068Y3NIKE5ORjbtHDyQ0XlDbQnqJaiYkThAWGlysOT6wZdD101NTYqdYPNRqv1RhsegBJreDbja+jKtmzAC5u6UqoUDDFCEUAhgZ5XpabDuom9jtCWZoqICZroLJtaJw6yyCLtCfMTyEvvgxc5SQQXS+aIZrPuiFqflnLIhi86Z3mg45ULS9xcjLzYmrr/2W9IUYuKc01e879hMOWGUdDXWlXrSqWsGE+lVUk65CIJB6J/OrNPOKRx9lhokHKkXQw+QhH0WYyqCKMo0FX68byumB/PU1LiWRmOg5hojp+uwlv5MGqX14/X4RyD+27kt2U+d1T5oXMaNzpH2LO+yTeWnjq0psCyfS0h7Gd0InCJ8FgkzoI1o5DkNey1G0iDMj74iJASBVpgGTt5iFKRjSLJCAU658II5qEgRxQFKCVUAhTsoOJwTBl3xt8IFSTPKBZU8JiPqYF3G+tMX49Ggi4BL528dNZV5+bbzPtmDTXvD65mmWaNe4Wx79tM4BJKhBK80Vmx/u8LfY8w9fAGMHBBCAwjOAfNkoYiDL16kBiGid4MZCrWOfaMM2NrmuPdf8hm7Nbzxsg8H8Ru09148pNkIdMLg+KMjnNW54n4TAcJs+r0awhbUpnt7NtoU3/NeZ0/4Piw8wffFtkPA2ljuyPsWNNbNeak4bcD23X6ooPsd3+izn135ivh3MNbN9uOeN0iyLGAKRCgMmJQTRTJrHyggg9V1m+wbiOonSF4blicJfPoBSLtpnUOP66fkLSEjg+PgzWWyuQ71pEbvHfeeUc//a2fym+/79+/r5PTE5UyfnybtOVQO2085zvm1z9lYJyfX7DpPdPZGd/0Yxhca5iR16Ytm/Hnz57p8ZPHvE28IFXuzz5DL88u5A37V99+q/w9ZZX8ffNPPvlUP/3pb+mzzz6Xf6/7p7/92/rDf/xP9Hv/6A/0OW9v3883t2/r9MZp/jj5L3lT/id/+sf6n/74f9K/+3d/pj/7s3/L2/CfZS7ffust+Ufqt7x9aMyz73/Pnj+hv+/lN9/efD9nA/7i5TM9f/6Mjfe55vnvDKIzz4157hNIuwwGIuuSYtO9KLERsH3zWiQX5g/rkLWG3u261xj+R3u39n23a8d69RcT/sjp2Hpj/fjxYz16/EjPeUOf88b0ukWj/Y4HvM3JJtWV+/5nn33GlxS/pY/54sLz6f+e7ObNG8zlaebr9PRG2vqvy+8y1s48TSAmiocgQhfuQV/A0RqHt4Mdoxl2HEFwZkCIf5M825jikGLU8zqOAAAQAElEQVS/GJE3XJgBHXhxLoEuDaC2da6Ju09wNIKn4Sg2G1yeLdKTZvtB0VBht40Bpy59o4emz4lmHYYd2LaRmBmo8Es3MK63AGsFcPH4TSWnIQJZwPRKcC1zDWAtH/ZlmL8W3BeEz4EiwQc+DOXBmHDimB2jkUPjhNoh51wzrCNqu1FPotIPJ1gKLc2bkxjGwOgafoyvE5enZcAxiLQGkLxuW+bd+j7knde+78dNjWCM7sajN+Kkv95TguxlvI6C64iY+i/QCaWqRFWoKGKJsYYJUzN06Zj76TAz2jLu5FvGMtdfRS+5fY3I+LKvgwli+j9ofogLDAZC/JvGrORD4zAtsKYDZFeYiDRJldxQ7bwwOvnwuMznPcPXoBwrGs8ReRifCTttmbst9ySju47GEaEyxQGn4DNFETINf97xLBvM0xKu7wyewvjHmskYOVHoXakfNsSiw5H1nFzntWaaxmkSnGfAUjAd/q7ie5fv1Z1xGSxOdcZn3lAGOPLQuV93xmx9w97o6Bpfvs6wjAPxAEVTt6N3fHBG7h62+PicEMjlAMEDzQgCpnS3B7A5DhxRujghOzfwcGLeBJ3tGzHOvKnb7zH5Sx/wrjfcpjGmnG/az/KgYzyYuxldhfxPkWcI1PyEMtEI693zHOeg3blkL5bUPJgcQxgXHXVQ3FTh89wQinE3CLIbM08DPzDbeg/aWt05GXt9MvgiaWa5LLKbiFCpRaWYglJUax2YNmArPowPWCt5NmvFoK4a8NX267XWm402vBXwxtt1pVT8V/kCqfi2rNG7IghY5DfjhfnBMuwPZpaNgwanCEM3uUcmyYszPSL5w3nOyYL6iYXaYZPM4TTcpnxo0VmOgDE05sYLyLlvaFOGZgOC8fgzf+TMPxqTYCO+4k1DqeQJBHMg+jEtdaFLJz7RM32ZSyCOaTVjDY1NEiHfsJxzz4X7H1ip1KqMhblbMW8r08RK1XNJjLUWFeIprA/zDEHOC6OFNhYv8JoEzRcTN5QG/DA3o/GA3bixdoO4nRtfdJmblPFB3voEnDKcvof7O4Buw/Bp0IhQRFEUEOaXQEfsmutLVakDbqMIKTzGKo955IjxM/ZSqgo+nb/hu2DrK4doiLvNYFzJk4O+xFTfoQmNY56lIb3mvDccTOBHzlH2QX7gm4HcDHjn1XlPGZ37dQ+hMNnDowhUeBl5hmdUyR+ZWj8jK2ZhpnuXB4Y4KWqcjIwBnqJGrkZ8PCARr+VuahBvA/7Atc1Ao80MNhY4yWxA5w4tG7N8TB0nI8O+g0Y/psaxnSW8YOO6xlo2dmxi/BbRP+K1Nc/aTj31O2DePk07sbutYZ0p7kZOcY93eJgsSK5EA5eaEanZg8ZzlHoYiivlaRg8NRQrTCKKvE5LhCJmjNoQB6fZMxmRkBvww5EWx2V5UbVg+/jo6XjKcYyqDV+2vvvuu/rpT36aP5rsH29ecS9xLqKEKtdV0HHOM19s7HjjbWyh/lFp/8j52cuz3LxesOH2vaThf0vez3kj+5I30F7jhWvT9Pvvv9cvfvmFnjx+KqnIP05++/Zd3bp5W+vVRjd4S234LfdbfCnw8SefpY19bthsrjdr1Vpo2/XVV1/qP//n/5UN91/qL/7if9Nf/uX/nm+zP/v8M73/3ns6OdkoIvhsW+v27dt8SfCSzfcjPXnyKKk3t/7964ybteExk5307euts/Z2bN69psyLz4UOGpv5Tl2njdeU0eAb+h0PXDvGvsu1d5HxeC3uyF2zjrx11l3J3FZVPksKMTba+I28//Da1199pad8cfH0+XPe5J/zRcNWF7S9oK2p8+i8m+5o5z8m518fOD09ZcwnY7N948b4vXdoKYUxSZ15mdFYx85p8zgmPQaUfgBxpj33gEFx4/UDobmLuauBXVbgG4cuDgDaNPrcJd/dP56Smk84hjbV7x1N8kG/b5Nz0ia/PCPgQ8D17ivB/OzIodHgZ13yr8j4Yuw7Pgd35HfG3hb7obOdYzVytNMpWHdmw6fBJxsKNAZEwbyUUpNGWGu4xmM2zF8H214Ht3H7Y4ypIFbms5HzhuIYIofUo+8zyG13Lk3zOavnGNyDcRS2FVnL1cNNCRcySKVwoY7QEZr73+e28cXTDpgeYLu0x2encXdb4HhxZC2gzCmAFX3HBBGYc2tEFBVyLXQKHR0daQ/q/GV2yvTVs18yNfGOuyffCWHoG+MZOssHNNaI4XViej2ytykKSBbrknnDE4HnwK6idjHrzRuWoZAcryli8tBRGKPnnPE59t00nkZOxvPhTh572+djxIwohxKBU3IeUeR1HoEMBo9uyfsawE7o3Nie3PseNLVfQ9cdVKZ9Nu4acYl5AvMtwTZX4jBvnfF1rg0x7hl9Hjs636eX8PwaW+4t1jtPO/id7xvcr5Mib7n/5+cAvPvIoRILQ8thF5iC0uu0kA8jwuu2Uj/li/qQry0PciSi40PEPMbbCbkldvTjmLbEkX0n9XVmbLnersKo2+7bbrXncyzb0S7HstPeL769RjrX9YgsCG6AkBUR8niqn+NZE6UEOkkhDdDK9xZD4+iegwmd8XXGOdDUkQvTiuXUcDI81jHr1qfTiZ9ldPjDEd3gbN8Oj68UB1+LSg2NwEO1VPiqyoBWPCyNTeFKKz7MU7YOzBuU3LRVP7gYo13lwWoAeb3SmoeVlR9u7AO/pVSNw1kiQoY65Pn8imKqsN6YxL8XuaI9OSMK7Z8incs99EaHc55NFtbdykvdlVrIb1ElFwNs8CZ+5LdKLCI3iyjK+agVVSgWvmfWdhn75c4xiAhFxGhbijyXFV8r+lvl5roOnecz9SuNOvToVqBi6zYzCrGFQi7imIfIaiMCzqw5j9sXbeOmsuMCSsBbT5OpEDmFRhm+WRYtPJydusJ0CetmTHoiGaEwziC2WqoiikopCmBqpC5CEZF1BbtC/WxTPVZyUNDXWlThI0L7Y8HudTNDLB7bHugZBefrylxrOuM6W3e8BHY0cV9tyrVTkvKUY/NLuJ5WEm6CUwRnIEOHA61mHV0oPzRDyusCah0TxDR5ng8YOpkkbGekgPq4jHY4cZkwdKQRefAwfJnLjXhaP15LAz0/BHJ8duxGpq+FowHYup1gE9e2wWCyHX3u+HAw+JDgA2LnDxHo+NDbqWE77Nrgp3lxXy0/OIa/1/XpN6g5Hf6JEnJtfiCU/xAoe/7K0DGIwNpgbRdTg1YuMh+0LANjfrtMG/fAJdCm3nUDtHmTgv/G+Gup+ce4Pv/8c3326Wfy5vvmjZuy3nNLRiA+43Rq4w9db6y9aT2/OGdTewZesgG/UONBZcda8JvvMzbeW2R/ifvs2Qt98eVXevL0mW7eZqPNZ01X6NmLF/ru0SN9//gJb8TPcrP5kjfq/r1vkYfnbECfPH0qv7FdravWG+59UPfz7bff6Kuvv5Q3rc+ePdEXv/yl/AfMbOMvFB48uK/1eo2byAeFp0+eUP899o/YgNPfyxf5+93OQxf/yIfYQBc+Z09O1rmJrfA7NtS2EfWda7cxph1o6HessWaeMSdF13loNb+D37F59wNM8u0irxWGRX6LVtzL1vl5W4jnsb744peM5yu9JCfO79Z9ZVzyGUiV+7zz6v8OzOu21ppjXDNOf3afstm+cfOmTnnrXdcrsQciGrdXHl0dAZii4ZJAzoI0lVRO/GuIvbymelE1LLNv+jUdwIS+XDuDaiuBC9qp3pKBBsIZfUY9UxoOn4ez6ztz1pxH5mhnMF85Z56vCTvoMbaH+8hUt82Hzx36pr7ok2BeKRHBmhOfXwEt4jz4Ag+KgY2v+wH0yBGBLwPi4n4YKkPzUKwZmHVDms4HpblJSaw0RTHHDIti1CY/2OxiYrONedf7nsIA5NCioCW8iEA2BJ1h2dAVB3OCsxyO77N7vpFP5/QAz9WO+epGzl0nHjB5PXCT4gpCFHJgEXBAHBGDjxjU9QpXkA4oIe1zYJ6aKwq9U+lx0GqqP+isP8B6YzKDHOpojR/OaP9hCsNMx6YDoYgDsvKVE/Fyt2CFk4uuxr3Q9715TpJO10P3YBbtPRzfa+hEKqEwKgsmQtYVqBERiECRevlAZ9FIP+j2NPvpGc/lPjHbF7zJ7cURMLNLxDco+96Yknn0U5+0dr8GC1GN9bvLe8i8Zn2vMC602/9eNzz3fcsztpZp11nThvwTu4wqIlR8PyhVlXu5MeQy6QeNYFQTNB/kxlHKc5ZztSM+wBw17nUzdsiG5V1+6dX0CuV6e0Vn24THOrXBzn7aRD2WRk46sTg/Ds3zXKrjrtMYImlESCAiIKHXHfOMHGx6unc3RSRuYK62+dW8uzFmeztwsC0HYKcHjB787cbwVXJiGEiUDDgiBi3Qua7UaeJWSUtZyajQygZ7xQbOH85GrWsVdJmcWhS1IldVaEW/4oGgRM3OI+gjOSJ30BOPRJidiR7wWEZVT/0wXeZj1O7PC7+xVx4Y68iAZEaXj6Vf84YjGnaWEj4N1eI8x2dKG2wo1LujJaSIeAXF+bYeGlGUcqmKlMONjiF04iAhztERvGBzDVFvuwhFhDipRFHFb805meamzHSqs1zMG1NdLTQveCV79Km8GyoP9z3WGzcX6mZ5xw2hcXHOdaauIzvMZZ6hbgNYr66bYdtjcOEvLvqeNxrnegBHYoTKYXr9woSmf4w5DMZk6hwU6gtyLUWlVtVqCpBt44EFp4gQBW4unlUDeR7rPhbGAe+4u+swcVw5UmTzqaf5oCN2866znahLuK2CswFJ3vRV+EPMPox93/RnWUft8EXRpSOwidTR+SiEM8WWN9+uuY/G2mrM1YwO39G5rytB/Ww7fGRHoksdHfRLpzn0ZKlMyji8hnasI6Pbn3OM3KG2cTvMDyWVjGiiuMDkMAbnubsnKjqg8tB24lzfGdeIGckfQLn+tmpsfFqu7ZnfqRPXADxxuZ3R4QfsY/Elqfuf+jqQDDhFr7mEJYZicoyFMpv5NGNYWjI3KP3TJyuU4Q+NPXA1MxVNQZzBXPsLAAYjx8xp2M45cjPzOE2CnF4RkuI/i/NGPnAs/0Vt/3Gun/zkx3r//fdz09mw91xGFAX/ZODL/TXi8Gbk4nyrC2+UgX+M3BtmmzS3Td+hMzbn33z/nS5YC/6r6KvNRvcfvKUVm8Wvvv5Gf/O3f8uG82s9YvP9hA36s+cv5N//fox8wQd/oy8/jFeu/1JChsftDfevvvgi/0sub1Sfsvn+8ssvtdms80evPY4Nb/VfsHk/5428Hyz8+97+kXNv6P3FQcO/fTXWjDdmnbjt33/s7J13xo+3WzfqG2tql5vnHetqx3h2Sbds4Hfq+OjE2hm38xySHHvLdei2jbQzh+hLKaqlaMPm2Jtox//kyWP5vx7zj5ufn5/xcLRVJx7RKiIk0Jiz9eZEHk+plbfcp7K8PjnRarXOeTvl7be/oOzYNmIxHI/RUteJC68N4L8B92MoC6YURgAAEABJREFUj8izT55Luoc1Z8CiSNtZ1MHetXjNuHO0+Lb/5rwketa5/QAtsEFJM+om36MOmbrkbWbs5amOa6GnX3qDNsbbgWljfpIyL+6/zRT9LtHIcRvzSRuvsYN+l3VDZm7p177cl2kjjx3dQCP8nmAQUAJd5mRKT6ALqgwxlwmlxHlQwRm4zjlqxJV9XJcXDLM+Kb17TnJeI+MYdYf4LNun171hWa89HBe+Mi4MLULerIycuA8j+2U8OQ+eC/NcfykzH93yDI9nkWNGRpf2B3mDchxmEP2A4AxLpn2SzRtdh4MQEGaN+z5gjGWnQZ3fgVlu+9itdztcMYdjUjxBsx7/7mgGZoNFn/ygsJQlj/jaEpLXmKAJcZgfxFWx16PLMvz36TpqzMWYk8M4W44rjWltD4FgMEM0d+woKF4zSaTszDbGEMVhabJCKmQHzeTDfhon92fa4SmZPoz5HOzCOqHJv2XzFiUkMxCzuvLoR9rsA01n/J3ODPedIBemTLjkHHjdsmYbX+z7J5r8RfMS1iXmzwe+uLNtY92zGuiF4tgILgLGBVry863wGVcwuLqMuBphNPLR5RxZh0Dpe1hvuC5B3FTqSjC+K/XkYdZ3bAbcB33jL/06X8tQPY4YYwioxOAM9Mkn1dWHpyTBib6H/64lvT4zr7gMRQQDljhDCdxBM5AcFEuOPtALUIfgjoKgS1SVYqxU2RSbr3zglsLA8FkCan6PlUox3MYYvNus2FAb3nyv+JCulQ04trVgF1UBqn1DFUWhAUGFFFBCkw/TgUO8jtlwPQNhaCN5Qz6cI0IRIU6UBVUoYoar4TWg5ZFul/3SG8G472vhfKeNHeFgT+y/yPmM8HgtG/CORaHMMXWFvIRBzkqsVKGVHFbmpRZ82N6Q2w/A6tVjip15J0kuaRaiTyBLgT/8l1JVoJV5qbztqMX6qoAGF+mgBZn+woA3zQ13ITEUhnuUF9bduIC4eLhoGnKD2kYcpqnzzYU6y0bL/E2x/wY8XUiOUeOIGHEXxuRcOs+1VJVaEhVaa9UKmJaCPttIIck5GPqKHEBHB8NHJu5cAy1vVA2+MbbGjdDwQ5cfRIauMSfYM0YakkDOdgLQUofKPJDzbGByXYng4wVfzuFVkP1k1IGLMnGhCKABKgQrH7iiCZHAuCmc+n48SPCHfjyWJs+dkXqcuB2joHQ17F3XMhfYItsOM0oAly7rbGd6Lchp1tGE8EabyZ/7HDrnA2DDQDgHQ4ukox52LjSiECcKM4CXvur4dNzuq3ntul9/EHrNLoG+gZ66LQ/ZW9ru1GljPaNVtke2rvMg786STx0dTl1HECMFMUuKnCJCEUCR+uUpwjrDXgHu5jFaaxRfx9hRNMZFVBlv4wFDqoFHPsC96WYA9NK1oo34kmHnDdrFVtrh2GCsjXnspuSj01knyR6rNxGmndxZH4FjCt6z3Lp1Sx9++JF++7d/W34Dfv8eb4xXG1XubwWkkXvHZ8PHlocObxhfvjyT8YwN7kv/XjKxFTaU/tH4C+L+4qsv5R87/5xN/R/84z/U+x99pA/Ag3fe1YZNosP+6ptv9ctffZlvwP1j1ae8dd+c3mAjeVO379yVY3PM7tfxM6QpmdL4LKu8yX6sX/ziF7zd3un+/Xt6660HCmI5Z+PfyQcNZB+O2XD83XPMWLrBuJyrEoUN7Qkb+E3au93ot7FWOmjomxo+DW/oTRs+jI4f5yrouxbuSREW9/BG++aNU929cyv/oFqZ6v3j+/5C4Mmj7/X82VO9AM+fPZO/IBiN+xg2gv843ebkVDeZM1PDG+7N5oRalgNz4y8SGrE0xtiIdUd8nXtVZ6l4vIiMg9FZtpKWnXrIKD0rsKFf+BxXUqpdldEwNgqafbELWqhhu0QaoKNHih3YCgyWfrCgHjE9J7VMoJ34O9RGQ28XXQ3dMZp22DYwU/ONRTZjl208fzva74Y910ozuHZaYsvG+wJs6dK2DdonuO9ZnmlGRT1joExTKtNQSIOBxICgwEXzQeKslQodRPpyzjvzNwTUzoflQ4Zo7b4hFKqHKarGODsKimvQz/F3eV5GXcdTl8PD6KhEFAWQQtcfrjNmi1BEpGD/Zty/+UM89IkyddDGXDkegyBpMtXD2VVEaP8PHvUbl4jRUngQY4klyLPlrNPIN8mQD8KCneJAcKzWMwOQY31nPnwPmO+vDXmMqcnUdV5THT+aPl+Ed2Fn9D3F7zRndKKe9uig5iGKYDxviml8EW7judRoL2TgkmHg2P61OCyjRhOEugCanuu0SOTSCDuybo9ijSKkfFbLeyA6FBEhHxGR9RDBoQrA5hsfSiC2gb7PSUdBPlgvJIe4UqQ9lBKlKO+lwykaKSIUuurAD+7mcXZ42TKp8jDbqGjMT4N296uOFR6Rg7hk5KZ6p52/3D0/144vobemyP1iJ9vRgnaSn10MOOQAcI7xCjh3EdgsoOno9EsIIrTMQ/LU5Xgm6rU3oxN7pw3hp71o0FPXlDRlcoJNvwSPsWO7bGu+04+pGEVocgsNy+H5PkDo5HndU115EIEGhj+fU87ORpMyyBueFw1zIGQskzJRJywn1wmwS5LtxFc2y7V4k8eiYgFXUEpV1rERKYVhFtdBaeOmAwExJKsjAhr7dn6YWuHbMG9/EUUBSvYBj98I2iUtknmgPEiHYz0CaWKczRMHTbOjk5WANjKO6mT3OhxxzO77PagHt7AbiteeiTq7dr7NR4RqjreqZj6rSgXFOS2KzG+oWObhs3oucrNd076WolqKSq3YFsYQQK8cHm72CbOnmSfykdZuF3Lj0PQvBi1Q919LyX5qLdlnLXVQy/RfalUpRRFl8qM89v1NfXudNS6kBA/4fYqjz7qJ7iaaerdFvuzrspy+sZ3psn7WmeYkZHQhMb4g7pLjqark2fwRalExJhvbRxSZ1lqVwIflROBXPpxfZnoaY4M2xrEH488PRh668kHVdY7fFHjsyzFwV7BTye6zj1BESIqjf5Z16Ug/9N8N+kjZdG8XEwfNkifhWD4imTBL+hgXbWFcwJCHT26m1PW8t3Q1+muMZWCH3ACUsQ9do70/5Xz9tqzrtEeZfflk2bDO9FqQINfNfj3XferbLpVj0DhGyHYJEGjrikwnjO37pJtpoDz43+Umyw88223jIZnYmcd8gL5EbdP8QG29aaKpE1v6I1cz3+HJBBHMxbHNvGksR2HFAWGWUw4CanEGbvyhm8BDeP1iV4L1y9qtBcpa3qxWWkMrddWxsLH+lje5X/3d3+kFm7KXvBk1xIZyhc0K/4GdwYDUyVHmgLFRrfzCqhSZZ3IZGuPGXiAjJC6nORTy5u3hu+/qJz/+Sf7RLv/XVoU4nT/cChPlgeBmjbXl6+ech4wIPHCN+jrKz1j6/JI32l99/bW8Ce/U+3e3/ePQfuv93vsf6Ld+53f1k5/+VPfu39cFm0Vvhr3J9u8u+7PJY7l567beffhQt2/fyR+rtj4iGIcUxLZmk79eb7LOm9RvvvlG/ovljTnujLGSS6/DLV8CeBzuw+iMwfruwQPLEErXOQ9PT588xc/L0Y+ScMKadrYdsKqT1qZGX42cN+ojQmu+3F6v1yqlKvXUuY3nY80c+9e//Lvo9+7e1Q2+gIgS2O1kmwGuSXwSEL2PUshpI+cep/nV1McauqKviEhzzw1hqLtP0EDy+Gu0N0YfXQc6+pDIrQ4HFsOnHU7q1OHHFAeTdhD721HX6PMVzP2bGrYxnYHsOPft6LNnXVczpX5fdx2f1zjzwfx7vm1/maaO9jtgfoldrpMt95MZO4bYQD9CY4yEt9CN8V91dkYNzbkdgsYxCxPFKcULizF3uZ92FOes6/u+m2MxmHhKtrXvjqOeecPW9fixfAB6GlBs/ho4thjRx2w2GJacIgLM+gPt2X/PMcDu4531PWNzblnrNLscR0RRwbcM6icC9w9R4rVOOwOgHI3BeTc64+hUNvLb8nN1J9+Dt2zKttzXdl6TiZZ61x2Bdm4/j9+8g8GlyTV4fbwjV9iYgWQOk17jDnXnSnffhoRxBgTVOCJCETGE+YwcEfL96IDKvDF33Psq999SqiS3m6Hjo6PPvrx0YVy8XkmAYzEyt+TJDVGbpEcztFZEKLg/er0ESgMiKjQfe51mztQY/bqfBHlodNKZ10HJDHIjpsZ9xXO3Y15NGzGZ3zHX/uOjF3x2zNhxL+m0Y9HMIUBj9B5mfYJmCUUcozCeiKFLE072dxUcx4DXHutsinOOsTOWPRhHv4xl/YJv5m0L9TjGcJggcqSQCI+TS8ADx2xEGTI0a9NQx8fk5kiJrtNJxmd+6nseWzkyfo0QEVOtvTDBBNyZrGbnqLIS3oMyHxGqLFQjFxFyTkAJzQur1KqCjRERkgbMBnwE52sgjoKvio/KJmfQqtXKPouCuhKhUswXmY8IvXJcUmSyGMegjeGMxTrkmWf8exsGD790ExGKOGCuQyNjlk0jLmusfVPQNhgbY/T4/RB0RHkwmmU/KDlPg1bVQrvMXVUpVRFx3Cky5ViHxGg5Lws52Yv4oFFEKOy/QGNGyX7cV81+V6pTfJU5q6mrGVetti3EhOMAizLPAxND6cr1R73j8jRY9uLe+QOCizapP0SodFtMf7hgi3NPcsK+940WdUMfGSdnzSiMu+Z4iipjSRT4UjMHFZ3zE0ELUNOWOviIwGbohcfRXSec0ZvPHt8ANyeuQW8Sdtwct4x5Bw43qdHObXTFQS/0wDlcGYooCiAVFAGuLnj11X9cebkTxmFfQS4KY48IRYTkAkw1HfZHoifJBA0D93xBUNj5QN5zuIl5/DvmNR86bWRg6WJ2YOnHfNb69HrQlft2TKaG11WnX/NMxr49plqORT9wEEWuWcff+RDIBxzmbDzYbKcHZTbjk27LB+GMHXO8Qz/me4ftjlCO71EZJ34zrmtiCQLOqeAUgQSETj5CcKEIwDqICNJwQCikGTxnduag8yauOy4+xHego9ux0d6eneklG7+n3z/S80eP9f/9kz/Rv/hn/0z/8p//c/0/wb/+V/9K//5P/0R/9Rf/m37xNz9P/PLv/kbffPWVvv/2m/x94Z///Gf6q7/6mfxXwP1j2WcvXjDurRrXdicfzqO/BKjEOcMR+pp666238g+u/d7v/5789vsub51d15lHXTqcrx2LxpvrnfOHv1t37sg/Vv71d9+x6Q4F9yv/YbVffPGFRP07bKR/+lu/pT/4R/9In//oR/l75h0ffjPuefIfPnv06JG8ofd99/ZtNt/vvMNbYjbfm418XYgjIrTCt78wOD09kd8Y+78b+w//4T/oZz/7K31H//4DcN6o+o2yH4y25Nl9uL/Ax1ySx9+WdZO/D/79d2y8z+R1IVcSn23dzmxSX80IzqVhHQsr4/Om++TkJPkt+XYM57wJOTs/k39P2/Qcfkdd6ztcsyjcD5wLbnHl7BrWhGqpqfM4SoB2MXoAABAASURBVBSt1it5/O5rw5cP4ug0NDAkOpagdQZuqIIbxTZLeWivOWOY9lmNI6ivx849dEgo6C1tsM1eqaC44u8H/Ax/NIfn7CEBekYedfQAj5Iuh97zNerc4gpgT6u0d7thO9omf9Rk6D23O65TUxpisZgopOtLKGIARlEGHxFSljxpPgjNISH2XHcZj6+pETB6Fwvd2cYW6kZDSpmTjRKjPRFjk3mxHfzQ03ZY2SC5q04RoYgFtODDLUKHcVlewrEu5at5QjqqiMAnsDIiVJy3UvR/tsN5JHmZcvPGkLu8Viybeu1sWT9brnXz1hnmbTPA9U8izP99xhkxchYxqOZ5mqn15oHmIyTU2h/XTRdxsXQ8tGFKI5pqRkFOMEe+N9fpuazWIqOgjwhREsPJD5+di+zapwyAEMyDrJtd4Bjv+A7WSknE3KeocT2QoXFEWD/4V87kwf59zcifeVN/jc9Ofz543gzzWz5PZvgzfJdzvM3P2i2fJVvq7Wvug24Jg75lSBHQxJKfdcdUVxz2bTTibNyPd36GWFJ4618B95W2xHV2sz797vKLI/c3TccUEXGWyLz787qWMQelVHTWU+8xivlzQ/IJC0eiOZuf0ZHtPyl8tsAsdbQrs6EfXmZ+SbHdi/MXOo2G6SBrsEBOVgEB4YCrgkGgyGI+oigMLWkoYobgxRGSyxKSVXsUt5GPLvKjWopWtajOQC7G5CMbTglwEnTFsR/Gos46Rnip5bHGyT34pMNsv6CwlNQeTkFIMcQIDeZ1Z9sOBPnLsXl8oHKDKGxeoxZyAUyto67UlQI+ykzrJFf5oUcRFGDb5MuQxYGsgLos+Hn0Vs+wWZr4NCsnGhGKoj1qKSo1VAqo8KXCG4OPKIrgrQcdOf/KI/IsDUpVflD4lGsRw0G9ERnwRdq5KGfIPDPp+Xo9PJsHi2PpoE/OF45DSkpUUIse24o5qeQ/wYO1Hy6NkuP1WIsqc2NEhCKC4QHcuM8B7Y9UE7/1fb6RXEUZ5zx2N+7OjRnh+wgoUxVy1wrLoYgQp2MI3TUI691G47AcwRnIUFAB4CN55hc6eM7cWAJg5KGBSBaGQpYZOENg+jqfHx3a5PHNyFxgQJGRJ5jDuO0OJ84dhGLOyivhelfgwgR39InS/uY+UVLXGYUmTHxXxjw6sNAUdsScDGqdbTSNgQ8BPghzDDzUpH8+HLr5BJtMPgRbAlvq9jbMvWMasdgnvumLotQhDmpGxNmBqAMqnA6IIOcU2WKm8hGKCKxDlbMhNtoXL17q4qVxpu3LM7148kyPv/lOf/tXf63/5d//z/p3f/wn+tM/+h/1p//jH+mP/82/0R//v/+NvvrFL/SCjeCvvMlmQ/0/s+n+f/3L/17/4r/5r/TP/6t/qv/bf/1P9d//s/9W//p/+H/o3/yr/4HN+X9H3X+t/+6f/l/1z8C/+G//G/2rf/l/1//nX/9r/fs/+zP95z//c/3yb/9GX3/5Kz367lu9fPaMXDfilPzwIHJ+++Ytvc8G+Q/+4Pf1O7/z2/nWeX2yyelpnDtja4WUAHE/2pJzb5TXm41u3LihJ8+ei2cBvfX2uxL3pRX6d999qN/9/d/XJ59+qk8++1Qffvyx3n3vPd25d1/rzUbecH/Jlwc/+9nP8sfGL9io7pi3iNDDh+/q/fff0727d/J3oyNCPiKCN/Un2ec5G1n/tfM/+qM/0r/9t+O/GXv0+HtdoN96Hfj3rb1mGJ/bMkFJfPLc73hQuuCNRf6+OtRrpDMI13UFo7bl6NfcpCAJlkIRId+jIkrenzabE3lTbIMdD2DefD9+/EjffvcNXwp8q/kPxD198jgfaArt5aP7NGDW+lqKCrDWzxHCtnCPDHRRi0ytc/0eBE7xdMpj4UTpib1NMpFnx2m4T8O8QQvq0UzXja9HZ6OTR0OmJMM8VjRxC3MgAK0l92GIAzqrTQ20LgvWIpg0HgjSoeBj8tmhxqizfnCEpLlZR2UIW+uTahzWD3CmQX8FTXnv8DipY4A0xDYdXUWpzjLqfN6LZtJHMsOV2ctwI9C7M41Z8uR1ovuBHbWjnpjy3DH0WI/qLwnYjLHav1u53u0sw8fI5Tgjpz9Lx4jUFwwiEWEKO5VL4qRdkIyjMSRiGN2PSuuTm/yRC11G9u36GcROG7vp1NlcGcBcf6BBZXRx7zNgJLlWHIOOM+JUho0FQoPM8R7TQ049psa13fK+2rhH7oA3YzvuR7bzujI1HLln2zB/DLo7KodYluocKoqZwh4XD4nKyLEH4x049mbdaNblf45k0AjqilEUPIMVntVKrSq1KsL6EIyiVO6BPDtDI4bOfRhaHoEmYSU8ZPRkfgKES89BAHxpCRpcW2ho30f16BgTjiat5Yk1IVZSY+7/T9yffk2WHOed4GPuEfEuuWftKwoAiYUgAYIkSFGkSGpfpiWd6Z4zX+bDnPnPpqdnuk+PpBGlI1GixH0FF4ACQACFwlJAodas3Nd3ibg+v8f83oh438wsgGSf7pv+XDM3NzczN/e7eNysrDWs4fkZ8lnAfHIfHBIreR5zXvMfV1vm38Jb8hxZJZbqdMXatrkpbvOAqm3DjQXByP1wxL0Bi7H5ufYYDJaTwDZBA+bpt86DeURZzDMDk65tj3wOYjufqAZzEfQr0Fo4k78CvIY7aHTBTvaH0m2T/qnNsWSDBafheBr34KZi/wl0TCHrgm34bSvNZhkuFDGlx2CpZ9mBBkETfIEmGERh0Roa5d581DpX2WorUbMeEYroKCWQbQF5iULQRSFBATQSrcvgC0BVqMrCQGHClKkIhDQ2Bnkakw5NjM9jPQXGi6SfmUyREVEz0qymo/uIgBqTGL/h4AzRhnxqdi3CZ6xlADRax/mFBn1qnamyka6mbOhK3jTICzeNUqumetSZCnqlzBXQiAqdUJIvyCp6tSIPoOh/YqS4n7iIzpEUB5cjjojOE2tD1yUCWbYiYVFFkSya4CeENab6hoZKKegSR5hay5lWHs05wKRpAilVzlNxDX3mpIEhv8BQZ35a1gdC/yEQ6BC3/zVUY6D/BNcN1xty2yUBxKwO+WjyxVoY2IzxOLde87P5XHPmK3mo5bUWWa+P1H1tDbRGrA2B0UlLWW/zS+vADXTFA9DUcLup0fKG2rjIh7TjNltqGVlwDowGVCA4hSIA8YZj8npIzFS8dpB7rRgRjnmDYN2UURYFG7YDFAW7DyMCHRUF7ebWGOeXgF065KPBN3nMHleOhfnsdJSTm4ExZz7gG92m9k6dN6OlrS7byg196JKrFgWzEHTJsca4mphV6r1vQ6chkZezsJxwGx2pDhLxJK8mEa9YL6YNHsuwAy8zfCWkjmVsoYd9EcvARs0PwoEXmw148GGzoZNjhZrHMTHQ1wxg6VKHwY5tCfs9FsuEnyD7RWoFvo4w75kQB5Q5koGPyjy5tXnTxWb72ntX9M2vv6pvfOUv9eqXv6Ivfv5P9Fu//l/0O7/xW/qj3/5dff73fl9f+eIX9Z1vvKo7167q5tUrev+dN3VmMdPzTz2hS2f3dXF/T5fOndEe967hAZvb+3fVoMs7t7TvPN2/pyM202dCmrHhvPXOO/r217+mP/ujP9DvsCn/Nb6Y/y//4/9L/8v/9D/p//M//j/1b//Vv9JvIf8WPo/50h48pB+wET88uK9SQufOntFLL7+oH/vUJ/WRj35EZ9n41sVcdWeuAo35TIVYvPZ3iO3CpUv532tfuXJVe/tndZav5WfOnGXj/LSeee45XaTdOmfOndOFSxdz0335iSf0JF+0G3P03e9+V6+99ppu3b5NGovOnT+v5559Th9is/6hl17SU+h6Y19rzfikkPm546isBubsvffe5Yv3d3T16vvyP1p2dHzAC9GR/DcevIaYQHmKSBHUZ42H+0sDc0cotBXktI/r2HIvDbku5AZ8G+l8tuBHgD3t5IZ7B34X7GhGflZs+o+ODnT37h3d5EcUx/Y+PzJcv35dDx48YKmlFTU7GNEYi0CtRYvZjPGWxGw2F4wa0dm1MVAjbA2OBwhhM0WpNa4aU02HK4A+NMkYT5bA9jZRE/4T5llf4Tp8uJNBogbkA/IB+cD6GajLiMnO6NfxEBdqCEKmGZsZJDaXdRj3lOkaKIx6so0toGJVgE1h1n5AztfgsWNtVIJDo+vBWHkE9x100E4v1kt4XKDxTGyMdeX7CmNsKRvwmVqYejRttvkQurp74JzKyZJ9iIJu2KcNxcZ4GvRR+mhQ3NgxZHzmEW/lyTXDdroPaqjlmLsQf9TM458KCmPBv0BgL6IoImiYaGQ9kBcQ0euSqaSs67EHIaQrx2QmKdqWu44Vav5vgBl9CoP6o9HENbyG1YqU/gOyQbFMUoijAUrypjARIQq1k8WxGUQyNvR8DawNp22b+lnU8nm05Hm11CrfOQbokvvRMVgyvCb3gaF4PXUgpN4AnojPPk+iu49wnNEreY4x7pAoesQRNHiejMhnWeCko63nmDp9A11IliiR9/paZ6rzmWYG96LqexP3Yz8DFM53gVQpasbPiMRIqEtb5rQ5GODW/WIaJ0FRaGutdyM2WGwFXZnn1psRUJciulx50JgNE7WwoaMEPbWNdVeboKW3JQPbmI4BrAD3CeZa3FcG5nPF/WDFptu859HXXlLuDwPBeiyCn26FiNQYh4NoOG34a7gxII8oXZR2OjueG6MDrRHKoOZr/rEY5LgacdtOI57OMxb6y3D+wXabdWRdywGJwDeRWj8h3peaCuMwKnNfJDEzyDpNnkjTDrbkfrIl24GaJBpaZmicCrqUsQvt9Lf9qRlHa/YRjDvYgWkTU4ehAYxOSHyMFiLgCD5KUeFhO2NB1wIPIooClBIqpfO9fpLvbbYzYWp3P6Pbs15Jf1KEdU2NkA9EyM399cEISSZjx4T5iWvOZrbQsFU2PnsM66ascrLCKKQ2ch9EupbPHm+tNW8WczZymVvfQIB530QqvOG6byanMXN/5sTtHVW2WUqQqwI6zXpxndgCuJhuxW8RHZJkKjInUvDHRXn0rCW7PllmBJKTiIhcGx5rjEYmKh/uhh/n/1GY5sfxNBa5MXCxGqu8yax4aDwM33Tc3rgZNezb1aNg92t5rLlkCD0jtjhBTmvZWqvk3rk2PD4/NJSdrI3l9AtNa5zMAgoVF19/jBA9jyfBmKbYB25ayTNej8VIHeo5JvrZkxSyW59MI1w3xlhrUS1V1WuJtVLKrM+J5Yyh1KpSO2rSQr1o4iOKIrCnwNUI82voEQd663ZGTKyOuY3zkTy9/CDwy8A0rjV1HjxOI+cdG14EBra4WcE5fxN6HjH5UElf2EhfaQ8VbEx1+3RcWHADpm3T90MDPvsMNDsGk8ZDY0igTOl8wwcGqLc1uu3ebn4Nxuf5XLEBNnXfgf6NuAzbOY3tjHY+yHCkWj8nmyfX/YDxZoTXQ80sYKN1hw3WlXfe1uvf+pa++Kc+p3nLAAAQAElEQVR/qj///Of1bTa4r3/zm3r1L7+iL7PJfv21b+j6e++osUne5760xzrR8aE++vJLeuaJy7p9/Zquv/8uovu6z+b6wd2bOnpwW+34gWI40rn9hZ6+fF5nd2baraGd2vTEhTO6fG5f5/YWunz+jJ6+dF7PPnlZLz/3jJ69fCk37sPhA119921+CPiqfuM//5r+ZzbhX/lvX9A7fFX/0z/8A/3h7/y2/vyP/lCvffUvdY9xXDyzr0+w8f7cZ39Sn+Gr9Yeef07P8mPABTbmu3yt3t3dkb9ok1K98cabKqz/ixeJ/9YdXYK+/KFXdPnyE/JX4J3FrvzXsKMUBdf5nBc4ZjGvgR1s+T+DMD3H5vyll17O/+bcX7z32Nj7Pu37cISTrH7AFvK2u7Oj/f197MxyvRwfH8t/ff3w8IiX3GNeflfyvBv2Z3QDm3NE5DwHohJFot5XojgsZU3CeZwQrgvqVGzL1/Du7i6bbTbfxLJgLIblXotHfME3/I/Q+V9X948CB8zD8fERsS01cA/yekx/2LRx1yNCM15wg1xFFC1YJzv4KeQv1XxyMFuwaBtcJBSiREixaQLf6vCDWAcFHE/j2kl1DCWP3MacVwNH2XzyFFSB3zQFpfaDSppdKxG7eQu3YDYHY2aNUdf6p4EOJUNMSvuG0o8x9cbOezyNe9KAfGDcvn+seNn2fKIhywznwXXnYUMx/tiCV4qbO/F5AlKzEBdcQyzAMpWWQDQWqhlyr1rP3EhNEu5ruWEBlI5ICZkzY8sxWTYCjQ8ooYigPeQ/pVRVEKxRWUJbSV4/8EB1oxPSiboyvPFERSiYPBZu38ZjFU80uMcJwQ9RIU2Z92H9nB2o91x6jgbWzYpnz8B1bd7o9UHmLXd90m3or5GL+ocIYlRxzoxeDZkPV/IkJbGwc8pjXAbJc9queqPoPhGhCFCKCqi1Ku/BvNuYr/yo2DGT69YptSQfzL9tenyY/yuOiCnPTlgg0SxPNfKcRhAldftpBAJAybipQTXCUj3m2BhdczAUDfjv89XnzeNpBDTwY9wkb+jYcCdeA65NiG6DRuvbpjG16oPCGpUiHq2EJ/LS4/JaejSW+d7uv/W14t61Yk2uWJNrCu93344hf6A+0eZ1SezNSXfg8A5riigYQGFtRMCNcPtpxCRwf9uxvUm2pjRQZJ1R5twaA/NfRtkJYv0TAirZv5+whQadcwHZ6ToSFAnYwU+L1osYEQ1SylnEEaEIo5yQ9fYytsXYttEp9LVOhPt2bOrW67IIU2X/iJBk6Ic+PEwn6HFw4ozezoVFOk4at7+QXUfEuikUGot8UJNoj0hOjzrStANCxy94zmcHv9TxUjjjxpHgpc/Um+wZNxHzSa1Tq/yS5/8G3LQi6zaqTG3XL2el9nqpVaUWQiOnAS2mQf0UxoAjAg5QnBOIlCf1ow+irxuPpUs5hyIeRsFfRKiW7jsipF682gCXju3YLrBPjFO63HNjWG46cMGt8kL1hTthlRfxyhfvBPS67kqmvlHZhsYDV2sfkzwiFPEBUEhb7do6IqY2WUUSdZ08tn26JYfdTxmLbzJL4jdyLMuVOr9kfMZK3qgN3JQy5skn15LnvRbmFtQy5notr6q5TngQlblyPfGinBR50mntQeezUYe2Wqoi7YS8jjyfa0QoIiSKpoNB9iH1+XOcA/cX53/wnNDYeEAYruc4kSdl7B7fctyMOh/e8Azuj45pg29pw/Ynp4+nhJMXNV16jmEG8me7zTbH+mA+Ybtg8gN1m32mF/QxREHHq5e6Yx/Qs44xpB0ePIwnx2A6yUz54mD//sGh9x20sgy9Xm+jfXvMETCGLHjcovhGEyXrNKZhBHJvuDsGNX79fsBXzXfffFNf+uIX9KdsXv/sj/9QX/3yl3SLr9jPspn+0Q+/oo995CP6OBvZn/jkx/WJj3xYLz7zFBvifQWb7ge3bupbr35N33/9Wzq4e1v37tzUzWvv6/jgnu7cuq6De7d1fHhfq6MHuvbe23rvre+hc13f+darunH1PVnvKvL7d25oYINe2pJNuTSPITfqH//oh/RjH/uofuHnPqfPffbT6bvh983Xv62v/MUX9fu//Zv63d/4r/rt//rr+o+/+m/07//Nv+bL/H/S1770F3pw64aevnhOH33xBX2ccXziRz4i48OvvKIFX3q//e3XdXS80mc/+zP6zGc+K2++L168pAvnL6rETKtl04zrYWd3TxEBpMXOQsfHy/xvny9fvqxnn3lGFy5cUH4J5wu3eW/UDw8O+IJ9B72jnAdSz9wN2FzR/xgZY7RtNr32ERHyuluyxpe+j7EWvQ6a1w/ICc5eP/jktWat7rPlwtjmbcs6Xo/eXPu/N/dfnT88PMx7YkSo1qrpsN7KMY1Y5v/rdSXbaKxb0yFjbCmL6GMZGEOpNX+48L1Bjzjc11gHiQ4R9zNBu63lfQEphQaHb7JGsx41N3f0OFLuNkBz9rPM95xG3ARr8d8co30bsv0NBlxsAZ9ERhzjmX4Uhu6o3XuDLuGcBX0UN3Z73do0Yw+OdjPT2AZ8DeRtlfeOpUw95pTTljx9JpsE6u49FhvF5FRQg+0+G/M8IDDcd0OncY566Li9Y2BdtUQjppZtAy5HR5DJbm9r2TbZPiHDP917O+PweNbtRHm6BIKI4NoF5kvhLOqFaxxQjyiKEU6C7ev0QYxTm/1NzdZt05gQEjmxTWl0DT7lI8WO+yCi0J4VhDb+A0GXv0axCzwRl/10AynjtJ1jFCiNeRoSfVzDWuY1ZDT6nUaG3k/dQfL2Z4yiNQm4UIQBK9MNNMohbtwgYDE3+U4XXcQ53E2+z9RSNct3lfF9hXeXXp+NctMNSmUd4KwUKH0x9lcqhKQ2rsV8fud6cN42EDk7bTQQhPiD74iJTmsxaD1ZIkKUtTBN+gTa5JM4MgbokNfKOJ+8RwzIWuo2OV7zw6gj5LlCoV0+9DVAn8xzDhLXpiajHuwjS4Rjja02fGafAVdD2vZamuD3oQT+hjHWwfwppD4yj9Eb8knHMRvrOuM6sbbHSArvrH2enedNfBFBbjew+mSvZW49cMMtIMfijI3jSpHbGz8GDDnGguxUGZXpjIYL2MgGgrYzumfOlb/8FhFW2skNHAu0jnDdpiLQSVRFBLqRNFl1HuEPUTyAk2oR2/0nPkalEM2JUfBYYr3HNTYGYTid1um8OX2A7aBRHFDOWdLOZCUlmV89PCwae95F90JwuSjIoXNa2eDM5gvN5zsAOpvoghuIMVetCzDbQh35qlJmI+Cjz0naL0WVuStRFVEUESpJ4UUgEmdTQxLtyXFyTrygBxb/BF/EXcZYLGf8DFg+6GrySESEohQVYokombApRfZjDCz6BHbzYvOLBC90k+8heTaeXKx5Ubp9RF7I8Kdpw1YH3jJWwku6qU+/otKi4LQNqkqhxsONI2sS2RhmFdGpNFH1Y3KVlLxZSgwes3NnOo17SDlXI3HnuMlJAwPXqZF86ii92FNHaD2vzi+tEZaFaimqXl/rB9S8rzGvNzYl88RC88UGs3l/WFV+9Cmg1qr13GnrsHNXGVuueahH2IhxmMaQ8zbkDfiEfJxH63mO1nNHP+clgW23eb6tl9S2Aa5o7WUKY6Jd+vDZ/o1pfdlmG3Nrfhh5y6zX6UAoeHPB7+D5gE7WB3j387gty37ITN1mX6YD42qMefA6JSfNddP8hdrr2i/NHQNfplM/fQ0aoE1DxmG7zXX6D/Tns6QK/irtBfmcBT1nM7sz4zs3G+7bN67p26+9qs///u/pC3/6x7p+5Z3cHAebqjIc68HdW1oesGFmA32fDfSdG+/r2rtv6e3vfUdvfPubudG++u6bOkDvu9/8hq689X0NR/d1dO+O7t66pqql2FVLy0PN2jEb6ZW0OsDubcj97Hf72nsy7qN/n03y3VtXdf/mNd3D39X33tItNuZ3b1zVTb6i75RBz1y+mF/F/eX8uScu6eyiardIdXWk2fJId/mx4PWvf1Vf+vwf63f/83/Sb/yHf6/f/XU24V/8M10jvl3y8cJTT+ulZ5/nx4GbuvLeNb46n2MjvNLtO/d0/vwFroE5a7qoVKNqVueqpea9qQb+dna5ipQ/fD3BRvull17K/2bbX729aT7ii7A35vfu3dft27f5in0gpkSNNbRino/5sn3EV+0jaCOeOS+Fe2y+/QV8zrVYSqTu9suHr6GwV9aaTE9AJw9sptq2NDaVhjFjySba/1u1u3fv6tatW/JfI3e8ji8iNCMuwzF6zaUFG7Z9xtJYr0YODp6gU0W0df1g5UkLj80/XDiH2BWx24w4bNuwvpHXBMlKnly57ryxfIVbQE8KXZN330ajMbDmDfMNG40OxoAd2/OYXW/Wpx0DNrPGOkVrhibzpxBhwdgGWZcxrk0dj8gII11NlPTnWkpKLrq+bbKQs24+4IKmkN1xVlDrBaO9M3Z97Y9AhkdkjSkAjNF58NiXzI9/uPR9snl+CMbydW5cN+gzQDNHzpNdjXa7HLvI3behl7K0N8gywz5OYtBqnAO3r7Fq9BmBLds7DQbTh8zZvhxvc4yJDI4W0jn2F7EQ7lausnl9ithk0UpRigrXWymdRoQiYq0/Mdtx9ZgaxMB3xjKO/1HjfFR75rBpIN4G38b4fzB1RJtxu/ZDg26TfaIe429qjmE7RteneJC3LfgZ1XydsZ4G5IZtDvQZxnHYtmPChDbAORNj3d6GXxpdh1j0MHqXlFun6273a7LPIRutFgp5HotqrcxrGWG+pqzWmdyWKOO7DLoRQXRSBDYSRVJICX3A0RT2v5WLjHOsD6doJiQ9tSlNEv6EqyQ+aXNE0DA1bsQbzr5tyhSpifNhv6evuZxH1qdjMG+dxly6nqB/hmZqYNf3X6PRsAZOPEarGNu86w/BQ0BIN9z4OmkavF7AifsEubIvX+MDcSUl3ok22ttYX/HhaWANTrKkY/vED9RxiGcKY+EsjfmMGIOSEEVCjzga494WdzNIYTyenEQYihrjsU+PqeF7oO5VtN1fVpwE2KC/jY3AmZNpHd7VRFhSlA0tVcVgwRZuWAFQUMQoDxY8CFDQiwhJoYjQD3c4og53jQhRgGlgItZ84aa5aSujHJVTJWLTRwo96vCYu7znYSB5bX0zccumn3PTfLIYxCNsYiXzSvO6eFTryhZDeAry5VyWwjhA5SbhF7HEfIcXwl0toDM237UueCHssF7JPFdFVK15ZAU7JanlReH2KCqZN9Oiih/LIwoRMRKCKUCRVTmmyAr1reLxNxaXqS9200TqePSGK/QOKYKTTh+WhfxHnDUdThSgkEMKuU7bE02/A+t4GC9i05Ucz3Shdrpi/7FS44Jtnk/6CRsTGhd44yI27fqDNOr4Vuy48hpwIMQfgaQA021sx+4xbLX1apgkaJLVbbJ5fRGX42nEZZk41hTGcnFNjgUWITqPKhGhnK+AGsTaM+kO5AAAEABJREFU53+mTqsq8z3jBX8+n7Om5pp5o72u72jBi/Ji3HSbLth4J/jSN18s0J+r0nc2onIfiAgVEIFf+YiM07FvYBFrgnEOjHkgz5u2gRQAZNNaQiDPWc4HctHPfPbxfFJ3e8K8c5l0Kz+OB8hwWCD7owfrlGLW+gCZbQ2ODfu+uXvdDP7ffxmW8bK4Al4rbpviwQiDs8XAFVBQabLbEH/MIHGJCJM1eq31/hAxjg5yRSzNaxTZwEa8QcV2xrSDzSxxWyZG0+AN93c/sVEPbFT6VjbdK74ULw8e6Pr77+kr/+2L+uKffl7fee3renD7pp66dJ6v2Hu5QV4e3NVdNtrf5av01778F3rt61/Rm9/7tt578w299/YbunX9ipYP7mnGxbFTpd15aH9RtDMLFTbtla/WYiO8Ny/aNxYVChaz/CvlCzbRM2/M2TD763XQJ1aHGg4f6PD+bd2/fQP7d+Wv5O+/86Ycx1f5gv0WMdxlk175ccCb/Dm5eO6JC3ruiYv68IvP6cMvPKsdrVSODtT4weDG22/q61/4M/3xb/2m/vg3f0N//gd/oO98/eu6ceWq3nvnilbHg3Z3zuiN77+la9du6MMf/rBefvllnT17BpzNDXUpRSvmf3m0JK1NlevH10P/W0U1/3tvb8APjw71Ll/ur1+/rhvXb+r27TvyptabbK+lJS8Kfigv+aK9Yi15DQ3MrRhDreSOa2t3d0e2XbmmGvM5MHdef9ZtrDtEEutpA62PBue5N2AfKnFKsuS+d3x0xI8Ox/JXb/+324b5KU77jwg5HqOUKh/NcRF7Y0yCinoi15/k8QW61r946bLO+W8QMCZFUTP4IR9VeYyO17CvBDbd3xgY83Tppz6DtK4hem+jcW00ctkpnOt0amCAHzBknmrOY3b3YLYQEZndFIUUEQ9BHBHB+WRpGOz24XBCqFsKIUSPhGRboQijSAoJBHmKmHhJyTNiDHdbox/G1kbQqu0DVXyix/x4/AMdB+arZX1gylZM35BfaAZkKFMacrcZq2xr9DPcvzmPE5AP+HZfywfLkVl3woDdid+mqOKHiGGy79RvawCIMp7sN+ohkPUbfhsKti/aAoi6u+e4YdZ0lE85jAjYEepUUHHQJAM2zdnH2g7C5H0a53vAdo+HvK35gb5GU7YRW9KMGbnr1k0b5AAe07KvgbZHoaukY6v+NUE8GLL9Rix4xg6yjKORxpYxNOvww9xg8AwZRrRx7XS6WutaHxMn6xZsAZPdVzLb45h80kxJW6aJ3oZhahS6Zb7TBtFDG/lCzJwVBffqUjbvOr7/GBVZgnt3ncAPiwXe7RGsAfpGBE46QoEDgORxJcLteCeXjXU+TCCujJPYSKomNOoen6HMjewF2I5OHZYxpgAC0BMK+HBeui2sEca6nbYud/7cRiO+A7n7THA8oxdiUEKnDnoSPmf62iZcaiSPzBXzpqcREfKHHxu2zgaOSRqIaSBnjsNtTomp6zRqijMpup36+jEYG7JJv+UzlTUJPdFfmyMcyKaaXPZnHI+i63jGdvtPPTcAxBaZ45m30jKf7StCJzYaS3o4ceoNaQSFTKZpwuNlYPDZheQ54GDiaymqPFArD9FaigpwmxTwAqEoIarqR1ru7CPOgeojxGtRRChig4LtjoJ8g1rNW8/UEO3Kg+7Jr2loXdepY8rHkBM6ZALJxgmtSWcj9BgnbKQ5I1k92YZ7KU+dRPQ81lI04yvijBvCScyRzx5C9RxYl5vHtn6d6lDzhYHbh1FKKPBnlNL9mtqWZYbrpVbVUhIl+0sR9JUBL7LC+mAVMUzGZx5QoSBFhMpWieQjOs3KdOIlbGJPUFQpaY8TxXZHeKnjwy6JhLbek1bxE6RbEVPzDREMbDwaF7jgGw+PIeH5HbTk4bJaY5UX0IBuYw0IB45BxE2BBCigU4U0ISIUMUI+glMgg1ACSD4beuTR8Ncc4xa1ItUcU4Nh2BaBEO4SVKDR54t5K7XK8+h5NbyuqtcD66UW2mivfMmbecONzLTD64z1xqZ6Pl9oBjXmIzU/Q79m/6paWSOglKIwQpKhRx1E7vgfBXLtfOfDamrPORj6uDl7Lhq5GTx3zGfOEfLtPo/y+ihZnIoRl5hvwMum5XU/sAHoN9Ila+IkMgbHR8e2hW532zg85VExrGWkZc2b2apvunbhti/cEu+jXujRdaPjY12Ll6Ylm8IbV99nA/01ffELf67vfvtbunXjuua16Py5fR3wlfo1vhS/9vWv6QpftQ/u3xXbTd29c1M32WTfYyNsnYGNcmEO+GhOX4k9tRYltEBgW+y7tb8zT7j//u5CZ/Z3dXZvV7tsvlO/SpUNuzfttmW9woYpsFuIO0G98VX+8P49HR8eoB+6zZfw14n7xrX3dcSX+C//xRfzx4OdGnr+qSf1Anj64gW+gs+1RyB7TMZuSHu0V2zdvnJFr331K/qD3/1t/RFf+d996+2c1xnXwFNPPq0PvfwhPf30s/nfPJcy0+7OnvZ291VLzc3p4eFh/sNiBw8eqHIN+Acq/6NqM3hvvL0Rv33rtt577z19/83vy/8Y2b2793TI5nbJA3nCinXVMcgy80ykKteUv3rv7e5qwY9cM67XiGCFN/ketWQec62LNTpCebExSD36oDsaJ9sDibUb68O+fR0Z5qd4XDe83hzXgh8FKvG4vuLFZvA1yDgGx5RYqWFPzJ91Bq5ng5uQnnzqKe3t7+HSY4FsF5aq+3TQQH/OGaFZ23Kb6QS5lWdGSzgX2MWO6xo6T9Jc5HwNcI5lcMytYW7Q/y5H+rI/YlzzBOr4H4tHRBaWxaaHJ9WiH4Qtn/ZKFGqel235yAtqOE+NeTQdoCvg+2ACPueAfDIq1DnTL2UjTR8j3+UOctJjJrjGu5yI0MOIFbAImerQSceUlrHQB03LOvBmEa0mBiwmJ38bavmEmJiJjgKnNWKsTG0TJSYMp0P7Nt9FeIXhjKbP+MwYUxW1sW6ZgQrqXd4ZS6lbH11knLvsUWf64+hvXKZheiwbcF3YP3M0+Frh2ZH3A36g8w+HCa553ye8Lvp9YJDXSXOfCblOBsY0gRFhlxEStwfQ6w1ZB+IfULLXWp/+6Pvazv7OE22IpCgKnmnBvbRwv/J92vetOqsyfE+1rHDPTqAXPL9KqSqlSHmVicPrwID9QQXflBxe4/rKmJwDgwbXJxOOfLs+yTuN9B4BDQmixx22Ybh9Y9NZsgTQOQIjiNwuwbuuDJNzr3vMRlTGTjvq4rZKOyVVOMG6MBQT5hWLVOx/ghvc19SuhC3bDHIrTIRP2Tie1srEg61R+hAJJBNg18UyAqG0vv7Itdeh4bXZqNtFNx2KiN53JL1y8pz6iNbUuobyRMtWwbDHTvQIiYFn4orrJeFrBzTeUckq7cKkO5j9ANggamg090i3EaHC5JRaVVigEUWd9qBoVkSRqHYeX9lbeVhmxnQDlOkQEQomKBHwW3Cfjo188hsRKvTr9R5PrZ1GFEX09oiQ9DjooWM9doaQXbc0GjeX1hVGKUo5TtNRNBFeLr0J7JPThRHEAUKhlJgHhXhLraq+WUCnG4RvEn6xm3OjMMy7LSky8xX9jqJObaejlKIwAo8hBX4iQpYbrpcxh+5r2QY19dzfMtNAV/TXqWMafVLy4xwN402IqyO1IwgAziQiMBPUHlNoCsVjGhF3RxOT1D4l3+xZt56n5F3vGLgQOsb69MKI7sCF2rHiQl4Rsm3ghBAiQhRQ5Bw4XxEhU88brSqubyEC3XW9ZHuULhMHKUofuXRch2ldqJZ5I8akxEFsLWOER6cB1LMXpywZA/ZLrfJcdVTVgu8Rnt9akLHGvG6mNVRd91oaMT2gZnNvwgHtpbpfUYWWCl8KfvDKGCMi+VJcL+IMtD7IYoa7DjtrvdljMQYaE4zV89BMGXNLrJiTJV9eOgZuamtww7OO6N/N2psUQRSgbCGiyyJCkqFHHPTHVhvXjv3kzXS6qZqmf+bHeoZjBc0BUJfpIyz/0KKt0Ihm7DYJTY2C3BRvVjJS0hjZBgPxXn3vil792tf05b/gy/Wrr+r73/2ObrPpnqF/zCbywZ07OmCDe/XKu7p+9T3du3NLx2xsl8cHWvHleODLtTfKO/OqeQ0V7mvBtRTkaF6L5jPLKxvVHT3N5nePTbbvVQvWT1iX3Axca2IuaymqJbChMc4haW68sRfkL8hfoLs6Piau+2yyH2hOnzl9HYt5f7l/m83tNWL2X5k39Y8Jb7/xPc0cG33F1/0ZdvaJ7xw/Bpz3jwCLuY4Y6/vvvSuGorNnzurg4IGeuHxZzz/3HGOZa1iFDg+XIhT58D8uduPGjfzvtf0i6mvgzP6+zp8/n/9LsQM25L6W9pHdJ5/f+uY39fp3vqPr5HjAf0SwwV9pxea7r6WVlrzMLpkbvyQM43Uuxl0Ypze5u2y+d3Z3ZLtBoI08Lslh/jdt2GwOLNzDTNaIt1NLNkDJhRgiIvNOwrNjY4DGkPMzENMyMdUjQnN+cNvZGePAzkBuPZfDsFLnofRvzF0j/mE9Frto3BeKnn7maTk3dNeJA/+RQErobl/DcsQPF2tYCs03RCgDakAAjzguRMMqwobz1oQIfiDOgY3D4HsGfENG0oiaduuMgGxKdt5U/7fg0u9DXu3o0dZzhMyFQEQoUIvwGeavUOy3ee0wR5kLxt8S/V42wA+097ZBpo08ma6g5q3vnCU8hlNhYyIjMu1gVaSOacdAA4Xe1NHuzRs+68hPF8vt39ieMden2JJP42ibnjbi+kO5Cz0kst4PCTyRDuLHX/onv9RyfDRQ0KANBovwnO3PkEJ/1WMyZfpX7Wv9CPsMRYQ276eDnNPGldNyDax43noNQLlmfN9ZQZfcw5b8iGk6ybw+3KdxbxB9bbPbaWoZJGPm/mX7ieRx9zcoWJQI37cA80mpB/fPUoqMyn3f92pT30cN87nh5tlUaE/wPuMbY0Qo6K8IbR9pH4Epkwq3KR6f5YyUsQ4dXCvOyRrkxHzqkg8Keu4x2ekWXDNnKjkGQxwbKZXe12sM8cYm9qhnflGaekYElkB0YaMOJ4QqlTzNZsoclKII7pmGJiswf8XS8OMwgjwW2yxVARXyiIAA6EmzcbK6VbOtreoJ1m3T+J3fCdO9YFKe3EWEKFLoocO2LDSdxuC6kX0e1YlG69vvys9yP1eYaxlcR84iHxH6xHCmbvV4pKk+ECy6lQi6Fme8FwAnN8FKZrQ5ugwPOG5rrNRYaR0DN3O3bzD1DpiwvYD5wGIFQ4owjaQRoZxoaMQkK5JCSmh90CzDAlPD/AbOj2uOc0wX1ZZjcttpoEP7ptDPVyjjZvAU9M2PCo7IAURExuy4S62qdabKQq1lplJdn1BUkBfLQU09dOBLKZgq6kfAh6Z5oqYEfiJCkvUCakB6ybObSwn8hCJGUKeiEAcyzslnPTkkW0MbfDMAA2Md8ubTcr4HZM54h24AABAASURBVM1ATiEf5It+ThEWTpWYLJ+QW/2EgErDmO0O+DKV5wc/pqJtkrstMcosX3GRmDZeIFv2H2Q60L/bHeRxbGLscQV+LQtHyfUh08xNSOZHWJQSmIiiAPLBQNI+sUzUftIvcQyMYXAbcSR13XLqk75ptqXMRkOlVlUQEQpJEUG9QL12Oo0Ieb1Yr+ba6WtoRr8ZD6EOb7Tnms1n+dK9mC/kB5Y36u47Ibw2lJ60fVgi/HQwz25kPBpxOseN8VnWaB8YZ/OYknLfgA60Wz4wT50yL5aj1+vo8ULQ0GvYoChjwG9EyHFGYfzEG0Hd8lOgSsmJIeANbUw0tR46PpuBH5mC7n+gPbWyr2OgG/Y2JUbWNMLnUTCRFMU6bplLvYANRRC/OgRFyDkUyD3eRi78LhOrJqMiPD441LUr7+urX/mK/uILf6av/+VX9P6V9zSXtPDfTr/7QHevXNW9q9d1/9pNLfkyO1sO2lFo3tT14MO5ZZMoaDBmHiQyZrXkV8z9C2c1zKsKX7U/8mOf0N/+e39fP/4zP6snnn9JszMXtZrt66ju6EALMNdhzKAzzc9d0s6FJyS+KA/zXWzsqkDnrLed2Y72FvvamS00Z20G42tcr4s6165l2FgeHKkdHSuI7db1G7rKRtr/wvnVd9/Wko306vCBxAti4WUweAgG8797Zk+Xn7ysM2fPMFeMdTHTKy+/yOZ7X431tTxe6uDBocS45/g6xMeVd6/oBvZFDDs7O9phQ7zg6++5c+e0v7enIzbdN9mUH5Jv18+fPcum/TD/m2n/Ne5SinysyN9A/jxXTE/6F/UZ7bMZG0U21X6htY77LObkgNzssZnf3dnNa7EEenReEYvXGSxLrYkqaPD2BFg7YTKilqL5bJ5f0ReLnbyeGeJa37bsd8DQQEwDNPDla37BWP0jgDfglkXe80T8Hc3jAiKYWamyXuX5JPK9QjZg791339VXvvwlveq/TfH223pw67ZmzOdZxnX+zBmd4YeaxaxqZz5PLGYzYqyaYaOCzCB2BuZ6YJ4cr9ZHEMsEhPh0e2MMvlQNkoMO+UnZwFJmM2F7wLqCbiNl2PGYzDdnimvCJIGbpKMsVeUYcANtJ4AMhbTzgXQyaroN7GJvWzLxEW6bao+nbWwyTZCUgVwMjHsgpgHez8NpjVrm/Fk+WAc0MKDX6UBqGilrUDZs2HA+tsfIqLN0udDdoGFnmOzRt8Fv901+jDlJDxoD9ncSazs4yn6jLY/B2LZNsGluTXvtxLmn1Hk1epPdm8MzXsypU2JPLilyFM0Omd+BMXc4BseZ8aHWC/btDNLrWKJ/8qbbSGE/9Rj6mR45FPuc0LUec558RZNde4McCpSxh4FG3IbjNzUcd9bJ68C1N+R9askPdEfgmGtpmRi4BwyeV9tBt5n2LKX9ztqPq82nhPVgHlswwxjph4EBmMuQ6WErEKTOBJwHtQ3uHVGLgvufRpgvyEsEoqJSqyzjJEVQ0Icquk376DFQp+J4G+Ncg8aUjXRg7MYkc+4G9IdJPvGTPhQRY5zsTzSdjRWNFBmsBzzZN2U6aacBW26zsWAAEUUtEUnF/bnUCpmp+h7LM8736sL9OpDToIiQgn7qJiEqFpkB9ucWz0PL9ZKcfLYclW5DdOJZEdBHIpAynEid7DV1p4c6rGOUoohACMRhHpKFMTeDinNsHmVKKJAVdAMuIgShREIcuCfutVsRClLqTAgmBaEeiYhOG0qNjh2Mmnn1fdM/Qg28azQaaNaEQm8Kikgo8JQ0Bh3LWu5uWenOIkIU5rMpB0dE2IdvyNzZyua5NGiwcy+4xguP+cYEDdmnoT/QzzC/jdEOptpo44OotTvoAOP4IgJOGWvlgitMmB5zRAR6QWsHVWKb4iH5WzFQG9vgcNcYzwbuM4zt5rdhfep4cYmwLzioY5ux2I2adC6/6FQuiMpLSMpLVTW4MGa8OM1oMyr1Dm4aYRQbBb00caE1+wbwAhGhiJC0DeXBUIkfXfoEF51ST0pN+CgleY1HRIgy1iD0456sgRd/zzNrUaRIDcMUMfUd0zOaxZtLzFSBARcll3Y5RSCnyFT96PbIJ0bN2wZOZOMNpw1H7QQdaJrAyxYPh7xIoAMB5xcov8yBlcHLYCPwhv2V7UAZmkQcwSkkP6vgNB4poU5+yFtsQeadN2hhDrNN4w3NdhOOrWmwL+BrZvAYsq0xtA0Gt49wfAmiCEIo+OkIRRhFvuFYVllbpkatyFO3qpSqargdVNbUtLZMvQHyS/cOm43FYlczXoqtU0q3EVEUEURwqiCy2JCoMEmMoo/FfI6NcXss5HpgvH3cgxoyksF8DhBjtaYtdad6b2vMYYI204H+DfvpVpJjCOJ0zKYRoYiTQKA83I/7Fc5FIICZtwzYZrMP31jxYT+OuaU+emmALtSbxwhG0UjiFB2razK2ExsTJ1Htl0YoIiTF+Mc5J/+Cqh/B+GopWjCHxbGyebz5/lV97Utf0p//yZ/oL7/0Zd26fk01RC/p8O593WHDfZcNt9hYLrhmveHexc4+D+L9+UJ7zPUO9xrb3GOjts8Gacf3H9bLHPnZs/u6ePmSLoC9ixd0/ukn9SM/8Sn9+M9+Ti9+/GP65E9/Tj/5839HP/65n9fHP/uz+tAnPq2nX/lRXXz+Q7r84of1oU9+Gt1f0Gd/8Zf14U99WjuXntDxbEetcA+ELnb2tLuzrwsXLurs3r4WxDSLqnmZKbiHDIxxxmjmyIL106gH16741dl/fb0yDzvzyg8EK7XVMfvvYx3y9XsoocXeno65/u8/uKdSm5599ildOH9Od/nqf+P6dfmvhx+xod/fO0O/pa5fu54b6XN83b546RJx7SgiNJvP5evE95NbN2/y5fuuvOl88YUX9cILL7C5P6tCvpZ8ITo6OpL1Bs8P0xagRFEtRXPu9bUU+cFtvWO+1K88FnzY3t7unnaJeYd5cL2gKwXXhegzbGDbBmvP9gO9iFAwZj9T/Fe9z5+/oIsXL+oMm90Z81ki5CMiFGG4VhQqKsReuSfMyf2Czbd9hzhY7lwGyns9P9R4fEtiDnr5B4IL5y7oLD9K+KvSwPUZEfru69/R7/z2b+n3f/d39Ae/8zv649/7PX3nG9/Qu29+X2997w19/7vf1dtvvql3335L/nHo1k1yfv8+89e0M5tpb3ch/+NztRR54APzbNtcktQDiEu20WT43sAiIRcyYElJsg3GIlca13Gj0rx+toAKxpo8V0azwHqngdxtBqwcS/NFS35cNyxLiix9NbQTjtF8uhIi4HqHtg7SJ2NLdIKNYPwnJKcq3fgJ+45lILjmHADzXn8D6y7vbaOsWYf+bQ3HPaStwTmjfZjaGCjDxLnPHsfW2Kx7ApL7D/ZjYCPtwDsmyyefOFOHTWMXO243Jp1GHA15c39sTdT9MhrLtoGpDyoRMeY8utq6r0MhhqnuMeOAgivkWYdOsRDPAD9AG336GGmHd73RZtCZ4rwaaY161+sBbJ3pS6MDgaBjnyMQbimeZBlSjim4hJI3FeOjpEfsNvI4+OJO3v2zxcyI7s86K65BY+Aab9xvB/c1z1iH7N8yvk1MmzrNtNFixrEnHV1sE+TNdqF+HxtG3lFtq+UwfG8ooahFAV+gBWreMtUi0d4AChTucbW6qxTRofH9TMQGXHCdlcZcDRMyjkGOx/G5rTHuhvKEtS7ygefNAPUYVvCN/g1bDVmHc4M3D2zrHtKwl4lCN2gzcCr30djWdUTkUkgK5EklRYSKc+Bxgsr93Pd939Pnfp4Y84WqnwW0+Z5d4KNU0ZmZ0XiE/Ico5XE04hlAjoexrOAH/PpWO3ZIffdZg3F1vpxqEzEXWeqzaQSawLHPiHvGM6BCCzJxBBB8UvMjIgIx2KojkIIytimp8iClIqw1nNOBOcnxMKZsEJ3XKL0fnRiu1QFZoeJ5GFj//T662WvwTtYVchVl9w8+ZVCoRHTHWeeElbUzB2lYZrvJE7h5umZxmyEuTgkDCTchJWD3OQ0Pwhp/NThOKcLUMK9ceJ7AiMi2iJBk6NQRiug41fDIKtEzks15MzaPsXeZWntbl0UEMRlFXkyVReWFNZvP8kXOm2/D8spL2SwxtnFRVC6QWt23YKfIfOHimoB5xiHQxxJS8uKIiOQjoAJQxBqJ2eS9wGsp2K8AGgX5hqbiQyePmxEngdLO9K7XSs5pF5AOK6FwooRwkoBTh8967NG9bDfbrsEtgBuCWHMNaniNNS6MgV9sffMbkufmycuGL5YJA/IVDxW3u1/L9Sz1HAW0wy/OEZ2PCEmhiA2cQyOiyzw/4ZyGNdUPh9o51pLU8mJnVOTJN7IGtWzIMXR5ypC7W0SkT/ux/QmVm5TXz6ZeWCdVpVTVUqAdPZ7Ol5RXTevNG6xcl6y5+XymxWKhOZuNiu2uS78A7geNRBCWAdkujJMih23aB+vxoISQQhstlIGKMY2z5diZJ+ZlYC6GpKt8APT60PtiigxSut3TOZli9phF3gzzZrMrJ1xzxgQBYmVzpqEZ+G4jRFxClh22T4yBjtuS5ENFknPTEWGqzUGV+/mmbg6ZozG7AZHxBPZfoXVbwPt1oeD3+OBA77CZeZWv299//XXdv31bO8zXnDlaHR7p9rUbunnjuu4esPlm47lkLGUxV91ZqPIQNp3t7GjGRnu+u6u6u6NCW2HjM2Pzt+BL8VMvvqDnPvxhXXzuGVXXX35ZP/kLv6gf+5mf0f6TT+qI9bJz+bJe+NiP6pM/8zl9lraf/qVf1ud++e/q5//+P9Qv/9N/rl/6J/+dPvnTP8tm/af0U7/4K+j8MvxP6tKzL2q+f16tLjTEjDj2VPjyO+eHn/2z57VgE8rlqqV/LEA+mxN3If6yILPOL9c9O/M2YigDdjqWzNcdvoRf4UeIg+Mj7TCeJS9B33n9u3qXr+XvXbmS/7jasTfxzM0ROp5ffx3fJReNtedN5gAV7X6ZKsU+xab7nu7fv6cVm+wd8nXu3FntkFcRx5D3kiE3yAP57vWVSgmutVlOq+36vx8/PDxgk3+go6NDTV+/I6xXNV8stMOX4fmCMdeZgv6NhTZwz+hgnIzRS7IpaOkQvOOcMy97jDk38cxxLVURjj80HREh69ZZVV7787nmXPtzqOvVfkOpExEKKVd1LYUfJBa6cOG8LvNjjMc/nxVVdPb2Fjp7Zk9Hh/d1/f139Z1vvqrP/+Hv67/8p/+of/dv/rX+zf/6P+tX//W/0q//h3+v//jv/n/6z1D/b+E+/0e/ry//ty/o1a9+Wa997av63uvf1K1r76stj7Woge2mqkGRGwVTRs3cRBMbdnFpODtUyAQVC9TIlfm8lknUgP7EmwoZilYB9HUdwKX4r396lAXLtvHB1kmlIkJBro3C/EdQP4XHWrErN0Ip5taZSWaUOA/OU8vckIaUnzz1/v28zplVnCvEEMQ9/1TTfFIafG933lHwBsgaAAAQAElEQVRwjxNInROSTcVxTTXrmbdsgm2uiNmwj2z3aQtTvy3RI9lu003uYZh/BLKJcTIut3ZCnYqbjCmDaZP4GteoYzVW3H8G7gkrbmqudzSebb0nZh5Z7Md4ZOMPIYyY1o2VG+uqwZyCLySkLuHTNnDegOM3etyDBq5FozGmxjiNYaTb3Tt/yl+ukt7ic8O++w5cs4PzBgbzyN2Wz0rGIa4D37MK96w6m6lCzRuuF2SJWrWmtaiACO6RhkJRioQtR2X/20h/JwRUrDiijbGPVZY2knHcjZjdfyD+ZqDresv2vjrQRrrNT5LRD8QlpdnPnpCMBE6KoIQkQxL1wphKqapGnWnm+zjP+RnPkNlsoUq9zqE8G6pR5+TFOQS1qpSCmW4vfXssjMHz4rEM1AfXme+BeRGHQzoNKRSBLZkCU0mEqFIqQEaFgjALsqLK3BmFOCrxmDeNQF8cUM7rEoF8C26gip8tuYUTYmLIPfH7b2j5/mHkeGn2WCKsaCDI0lv7OQU2kIzzknsJnvsrULp0are5lDzihDmCYPVkmzUb9eYke9JJdNYtAwNyt1mGdRZQ729Z2kBH7rfG2G7D1qZ9wKbhG1BDL+0gb49BBvaIU+YH+URhSbpOQHn0GOwnq6dO7o9r2b91TOmBFmfi8yJrxJyg3kZYN8ELl2nKyc9gdIPEEiyqCgqo8kLyS82MC8MLa8YFkKA+Y+HNXOflZwbvBWhEFEUEMDXMd0ih7SMiUhIRKY7oVElD0aV5Xp/cBoIbUTE1SgiSWOuNjKfSw+vVxg24Ze4awsbYJ+o8WLfrZYZSz1zaFj4MKhHwYNL9IJr27SsxpM2Bl7LBc8TcDNwYmiloyIbcfC81ILdOIh+CS154l1olv6J9SFuNMdh/REggFFApCfVOdepAh4aITgWlyNRY8+M10IiLrCnXVmvCMQVJjokMOfZEl9mqOCKYf25MXhel1FxPpRbVUlSom4/kg3rIfERIIMLUbNBWVGuB1jVqMV/U12XV3GuRdVlKpbtRVAKUQj0IkrKOd4sfx8iA9PjDK+PxYNRY8Zys1Ji3xkPec9rSX9Pg/MHbPpGIgCSFcoicIoJYXe+0UA/1Y7LRnF/mumGnJc/8p91Bg+uAUdEJf+gMI1rSQabGgJ6BGN2pTN4mOsmhFjmeESKnERa6LRSQLBhs2J4QrPFiIPd/o/3a17+ub/Ml8faNG2w+Bs1LaHl4qHu37+rg3j0tHxzIm8OBXfohD4UVL1dn+WL9NJvpc09c0mx/T4szZ3Xxqaf03Msf0kc+/nG98rGP6fkPvaKLzzyt3QsXVPlaWtlYXnzuOX30x39cH/nUj+v5j35Ue5ef0CFr4wgs5wutdnbV2ChXNsxnn3pGT3/ow3ruIz+qpz70Ee0/8bTKmYvS3lmde/oF/dhP/5x+6R/9M/39/9O/0N/+lb+vj//4T+r5V9A7f0n75y9qh824eCk4HqQHh0u+WDcFm/M621FlU25aWJvswtQYkzFAN5Aaa3TF29p9foAIXjrOXriofWI7YJN7wA8W/m+4X+fL6zW+evt/rXX71i058Ts7/AhArh48uK9jvlyTannNL9lki6Ngd0n7MRv1g8MHunf/bm6e3d5YS8HkGSwODazbFfcer1VhPCLkvvbvv7J+6FjYfB+AI4O624Xegjj2yb2/Vvvr9S6b8IVfouYzBfM84Mv3Lb80rOBdh0hilcD4B4WDg0MdsAaOyMHAQCK2rl0RKPB4aqmqtcPPnTkvaIZzsbe3L//37Xv8GOF/CM7/Cvv+/q7O8iOM4a/ec55VtRTN2Hyfoe382T3tzosO+bHnCNy7dUNvv/G63vn+d/kx6H09uHNTd25c5YeiW7p745quvvu2vvet1/TlL/yZ/pCv5L/567+mX/+P/0G/9zu/qS//xZ/r2699Q+/xhfzu7Zsalke51gvXRY7A4zLU1Lh2xfUheHE05I1cJDWfGNTo20GflI2UPlmaLSAb7aTshzrRJ+3RP+mm/kN1P6EUzI4hqAEfQMq6HnG00afnunmM5CPpKGfgFGJiXM0y22CsRJvyYewz0DbBejRS6Iecsubd/bFAMW0QQ1LqDX4bj+17qiEyRqK0DUD4FOLB3rCFtE27YzYIlILelmySD6yLCc3jRifr0GacisFVh+E280RDQULp9Uefrd+wP3Av6BjyvjBsx007xh5pYNs8YaGGJJlHqv9AYUwaZgBLSr6PYpiciiOS4iUpgixZx6/vOf5PdDyWth7D9IweyPeggfF4zKhTJ/9pyRa6l8Y12mhsyE1RolBjTmyzub+9okODuQ7ile9hea9is8im2+8qa8xn3IO2wT2Ne1OplW5FeeGkDZ8ci6SAN3TyaPh+JIg5y9ju+E7rbVvatNkfY6Sf+5wEPUhP193KH/mwL8NtzmuuG+dnaqOrC6NQ8KcwFj+v8n7O2CvPST8rC3xJfqbCM7ujrvlAFhE2lWjYT3/Ea5+e98HvyfxotPK8Qy3vcTXmvBGmwTixQ1FEjMBk8kV+3pSCX54XNFIiZZX4aq0KqQP9gk6p6IKIWMsjOq9TRwRyIGsGZ/gIGI0HOU4OOjAuj8ljsYxXBblbP2310amDfh7zBszX+tpe8WxicgZgBTJyonfExjB2yFQWTiTOSQWW0531wYVIJe1gqCHMhMOnUdocfMrhm5ENmIMyxlET27RZmjrYaYmmwZOMz+ED0OhrYJLSrSKCD0V0SKHpcFvXb4wBr3SxbGo3jQhFBKyBApG2MSZT52/wCz+JbSmfkjyojbFaPqzjbxpw0gzaTSMifXhRlVpVy0yVRe6FNuPlcsbFMGHOC2L+SoU8gkUYRQF8IYXgFRIIYGoE7R1BFejhI2JLjr41LIoIBfWEgiQBKGLOaJmBaKSZIcYmI3PVYEeQg2aQp4GxD9BmwDf03dem6OaS/YQ7mw4uMGWFM4KIUMQEbQ6MpC3bAwP+3Jgy+GZfp4EezuS2/lfrVkrKjaMZW/pMHjmwE1uVfBOLCIkiH8lTGWlEKOIkpNB0BHzCOuah2UZMZE0ZN/xADM7XRBt560lCm3bOWSKwBryW6rSOvJaK10pVqYB1k+sliiLhPhLdxODAdnFbIFgDvcK4japgXvo69ZqtqvgqtQgluQeZGsfA9UDMjVibqefCvB53uCdt+UZlfoNJZMp+kRuZ8r3A9SknzlOzDwM/Go+IUERkLSKU8ZObUqsKNL1wavRJG6aOF9rtMQ7movl6N0U+QAdog66RdWZw9N+gNJMLCa+KKGYAtQAK+CLHM8HxrOH4MrczdRm6QR+NBzEKNOLiU6r8L5a/w0bk7Tfe0PUr7+U/nHabL9s3rl7T3Vu3dZ9N99HRsTCmwgOtMfaAnrtwUa+waf7UZz6jH/vMT+pjP/ET+vhnPq1P/dRP6ZOfpf7pz+gTn/msPvXTn9Nnfu7n9dm/9bf1sU99mj4f18sf/ZheYiN9/vJT8hfqVczkvyq+1Ez+Wi3uWWJz7PpSVUsVrWg7XoWOgPuU+b5UdyhndOGJZ/ShH/2EfvynPqef+6Vf0S/wdfznf+Xv6Zf+4T/RT+L70rPP6wgfh1GSlt19tcWeDlvRzrmLWuyfVSx2iMH2VzomN9W/7LP593hVZ1o26WgQsVTZ/+WnntVHfuTjevqZ58jLQleuXtX3vvc9XX3/fXnjvGJDveLlwpvW46Ol7t65x+bxwLPHJvxY169d04P793Xu7Fkt5gv5XzC/wpfz94FzXkrIX8t3iKPWIq9Xr42cO+bv+JiNMF/hvcn2y+tquUq//qvbx8zX8fFx1t3Pz4YdfmQ4e+aczp+7oAvnL+rCxYvyXx/f2z+jGc+NRmRemwOLbxu26033PdbB/fsP5PHUUrQgLvcr5LQQay1FjrNALZvVqvl8nmM4g4+zZ87i+2yO1/8t+xl+qNnFxmI2o1+oMaYjfoA44gcKcRR+gD58cFvX339HB3f5IeP4QI0fJ2ax0jyaLrAh/9ALz+lHX3lZpi8997SevHhee7OqYzboN65d0bX33klceftNvf7aq/qLP/sTNuO/pT9iQ/6Fz/+xvvftb+nB3dsK5nvuMZCsBj/wZbwxf41cGAPz2LhOB+qGZc33+0RTW7XxOcDzwP0Zi/WGvJYHDfRjgIyqF9vCVVYaTAL7lm+QzZxobUz/CLg0lXNFn6Rpwy2oZwlFbCOFeYqwvCi4psTcxUMITUePZYU/xsC7y2B4fKfQGK8xQP3+5vEmiK9tYUi+W2c4MIyNM+H7/GhkH/TI4Wlbtjdhu+00PxnOkWFPzAtLSEZmjWCyj32A07G7PyomCeumDroer+uNsTdsdwyZs1wn7oE8/ZifYNlo1H0me9mHNss6sCVuPCSpQZv9wIvBtNSjHVm3P+pl3fymLfviu9EXKWc4+iNal25vXX2IiQhFbEAFHeoyinzdB+vJ1PeB4F4g6lLgzyDKCIm6OOxvIFaP3XwCzYG4pjyQSIpjJeqUmwfo0YBByracnKYdy9DZ8GLaW0Lp39dAKKIqiLGUmUqpqtzrZ6BSr743jSjISq0q1fqBiQ4PB5eE4rPGgzY4QkBuhrEzHa5Tc1TImxrrsDH+RoPhcU9w3ZhyM6BHR1lGz6RZxyDdqU/M6Ii12QzuXcP6enUOacevaAvgdwDzCQxFc+xFnsOeF3jyUmpV5d6aOeG+njyyUrfktJdaVTzvIP8bcTF2IOx6CCvumR6T4bE48EZDI5YB/0bWx3Q6v+IU4bgYo0IRIZxswT6NGTHO5bmKKNIawXg2CGLTeESEsh4xSh5F3LaNUcdjIs6BfBqjlPtKKKhMJk0NRI8smHAa1NyrqfPQ4heIgcQ0EkN93TnC5ns120jgADKJ6LvP4D4jBgJc6615lpHbcdt1B3U6yt0G1tHAdxu9nTBp6vyQPlca1gttpR77SZnbm+NMW1jYHhSDjwhFRB/YeEYVP65YeYLrjwbD05A+VmrE04itYaSlbNCaIh8SPVbHa2z0G3Ya2bFPZVzBguoI+QJJsJgqiz5vHLxIzXzDKDMFum43fRREe4g/0FKqAqqgrkcfsRabMywIuoQKLy9wkkIygsUvkPYsS6mmwyM6DRJDYbzkaXC+SKRz4Rz5IWc6TBcvOg0d27P1iLBXheOIzqfAConIMzM+UkgGYH9NaZu5sM0EvgXsf6IN3x0rZRzc2BoYLHdf+Gx3v9E2A8IRBfeNuAxqzKnPCDPIR1G3b8EqrmKDksNwjgb7MsjHihfG/uK/4sV7xfofCL3hi2C2+nuu6rheSq2qrJXqhwu0lKJaqsqIWgt8R0SIsobD2SBgT6Mgo29Upc30BQ8tpWIHfYoHM+W8jWMxHRjTQF4T5HZgvnM00OShbVsndVdqSQe1AdBOArwSEyQEd2klqe0IOwmi3ZQMjGoQZ1EQbyE/UQoyF2zQrxmOeQ0ebsiUfs07hlF3jCvHM/HoOoYJtmfrOEy/Ev6NCDERiigqbE7L4j8H+QAAEABJREFUOF8VWrnmN+ABhCzvATwMaylyzLa7IofiBW5eC18w7+nb33wt//G029ev8nX7lu7evKlDNoT+2h1OmsQ6WnKWzpw7p6effVYf+vCH2XT+iJ567jmdvXRJT73wol7hC/fLP/KjevL5F3T2iSe1e/6CFmCfr9lPPPeCnudr9bMvvUKfl3T2/GXF3BvduWC0apVxLdRiRn0BvwNM52oa4bYCb2owD6I+sHleDqHjFhIb6nNPsgF7/kW9/LFP6KOf+gl95uf/tn7ln/wz/aN/8S/1j//P/71+5Z/+M/3CP/hH+qlf+EW+tv+Idi9dlnZ2VXZ3VP3XqNkMklw2+pJq1WxnR2cuXNT5y09qsXdOe+fYuPKDQcyIX1UXLl8mL2f1zLPPaEluD9k4+q96X2NjfYMfMLwB9kZ4WA4yfcDm9ZCv5N5g37t7R7NacNTyXz2/zhfzm+R/ycZvxlrzf5u8t7PQYlZVSyjQdFmtjnXIF23/9XLbV2sKGhvrbSAGz/GKr+puO2bTv2RT3ui4w1guMCeXLl7WZcZ9EfoEc3X5ySd1gTEu+PEh8DNgx/faFfc097WdQ750m0qh+Xwh29pBf8a68wZ7Qd4sn/GlqNSiQvyWneOHhfwr5NBd8rxHDGfYdJ/xV3d0gxk+JmcPWHN3793Rfah/SCjR+GHitq5deVvLw/uax8APZ8dJZ2y+g6/V/GqkMiwTy4P7Orx3Ozfp5hfk48L+js7z1XxnFlodHrC2r+n9d97W97/7bb32tb/Un3/+D/UHv/ub+sp/+4LuXPe/ZdA0K1IlmTXEhnopz4Vz6fuJkdcteRl4piefdCXX/aOHY1+R7xX5d98l1M+Grst9gHuE54u7AaThRInGHA5baMxB74MmfKMNTpMOPclcdsUAlHiTWZ8s2CDC/LpREaESBQoU4x9BO9Jf+h3wCbbG6bGuTtW3153XX4/d/Toa4+42GQVjYfAZv6k43Aah6pGZ63DNbQnul20box06UTZ2qfTOH3R2X9pZZpzJX56hyNOH6eNwKgaPNeNb52tFCAPoMXkMo/lObBfO8kYf919y3RqZO3jLBnLsujHwo0fD74C+gPnGfZyI1ahbP6n5CfQfDOqNbHfgmNJ909uxTHODHAn20LRC1vtpWiFBNbG9flhHpRRVnkmzOlOFGgW+cB8IA53G6mII2McIfIQt4bFJjt8gHNqHrDcqNFF3PE2D6x6L6RSz+cSghvFhbLeHBAbSTuq4YmnYuxxbIe4IrgFQykzFsRpRVKI+AoGsKMI21A9sJ4N50gwbEs8jiycglPkcI7EPVAzHNlGN/S0z3GcN2hoKKaev6eCxMuZmOsF10P0MvKMuteJHWGPwvYh709Qm9EQ/YW8NhQo5KeSgMn++v0+o3Otni7nmxnyhGRtw86Yz7uXVzylQ2HsE/SOKJO7wxD7gw2geO2jUt5FtKRsIhZHCazzIZnIRoSA2TnJ8EyKYq+q4HNNClrfAL1DIRR90oPJBzdnGEGSbWfGpYR+hx5CXYXoJNt2auKTKIzhPgB2Lh+j+psKWsKko9OsoA4kyrOQ+NlFIQESIkolipUE5Y8B6TqShsW5ZY5InOw1vxsDkT2i0237C/ZLBJpSqTW35EOum5cbCN6ZHYckiW7LYJqzygTlkv4ExEUJa9hg6+nikieqhw30mqEeEjqODUGwHgoUu89n6qQvT603OTS5CZAM52I7f9YZtU6OhY5tGhGMLs8C0I2KiUkQkxAELLxWYiIAHzJ3nzzIjqEcE2urtUqeWg9Q1tQ6IiN4OLSyUUnpdHBGhwkVXChdDANoKsijoIKMjBd6yEdo+kCkyW5zIAmvCuUpMefLDhIfTlJeIUPqzfcndAUaQhzmoTh1YVkRIFOXRNLAmBvzZbsfAemua5mmiA3EMzMn0spF1y4gpX1jNJ1ayHaYyPUyndMkp3Y90aptoRCjCkAo0xxfOJxclddv0Wors0OR4vIaWrPlOl9x0J//WFPaKai0q5KmUCg/ga4XWolqqCrRAI4pKKaoVWTFK1i3rCEXEWhbhulIWYT504shqMJaCTofXToQbOpKVp71pyjVptkDOcebWOT6BJfeA1QjzxkrLbZ0xJ6v19T/OK8Z7Zvo5IogtiBEw9lI2NKK3RXRaoJ4DcQToFhwqsdMw5Fpq8rwMrIXVFrwmHgdM9YJB240IclyJa5Oznv+Sc1N5yG1jxoOv5gOzyi9BM+avspuYjWhsYGbzqhUbl7e//4a+9erX8q/nPrh9Wys2QAPXlmNTSEatRfv7+3r+xRf0iU98Qp/4JBvaj/2onnnhee2fPaPZfK46n6nOFhKxHOPvuFQdRdVxlMQRYzgGg4rERllstMswY8NUeVBV1TZTpT4zFfVEUeFBFFsoki0kghwH12owhyRZA8GuSugIOIYlLwkPGu7Y6D3x4kv66E98Wv5vxn/27/5d/czf/RX9vX/5L/SP/y//gz71839LF198Qbvnz2nOhnC2tyNvwo9j0FFban5mh433Jb60V52/9JTOX3ySHw4u6dzFS7p5+y6uC19/d3AkPXH5ks6e3SeygY30Lb333nt6//0rusMG+979e7p565au8mXcG1jneLFY6JhN9p07t3Xr9k3dunUj//dkNlZqkM6ZnF+jlMLoWU+sI1/j603euKZtD8fKtcbaXxo8+w4PD7F5oCPoCt0Zc+T/XvvMmbN88T6nJ9l0v/jii3ru+ed1mR9Jzp47r8XOrqJUm5PXr+8nK344cKrdfz5fKJjfylzv7u3l+tg/s9//Gjl1b8prdbzSjHk4w/rZQz7D92w+z037gk37nHWjUP4g4fz4q7//OvuKHw+ZRrFIWZOHrIZBhRlO5JyvdHD/rm5ef1/X+CJ+/eq7unXzKrI7rKdjnT+7q2effkIvv/S8fuQjr+RX8eefeVL7i7m8YV8e3NOdG9f05vde1zfYgH/hT/5Yf/QHv6Pvfvs17FxjP3/A2hu4Bw0auHc0fBrOhbGibnoCp673wXUDXW9Sl8zHCvj6clujzQluJNVgcj3tayBWR0t6op2OSFP0VzkF12NhHRnmI0IRAFlEPGSqIXEMA2tuIN4V66c/8/o9dsU8bbCS24ZR1+MzMngbIWYXDzDtYvuHLZN+UmyZZl/4pD5t867/IGyP132B7a7hOmPx3JyGTVvP1OMxRZ2htrxe1vrZ4NNJNBJhHefKOV2xLjqW6s+4Qa4vLed+bH7FOjR1jlNO7s2njDiH1GO90sd2O4iSwOyrY8gYka4DornLOtP5bN3WSsHJE/mLCBXWVOU+YHhdVT97uK4rzyFf75PcbdaNOLnOQiEXx+eY+3hazyPjaqy75nyBsZjIeXef02AANNEjx4MaBQ+KiJNgzTummOhD7af0x3aMSOHCSf2YMoXXMTZCcBMxbOJD5jry1OO+MLUhskmTxMZyVjen0VH2Iy8ea/K2O4EIBmxnLnNNrHItOa993fT6lFfUCSxL+okIOS+eN78/VN+zgee183PN2OTOuK8n4Ct8NQURVeE/2IkI+ZhitC8PIetuQJB182P8iDwsSxIRtmFkNU+Oz3CME2asuRlxBg+OiFDECEX2OXHC14k6usUY14JtR4QijEkzYIyeq2kOnWfzNP41ikcvpdXRl+OAlb2w8R6gLRUiQl6stGSZxtBpS9npk9s2aBpYNC0XRyPJIOubvrFtYCPelo68G1vaW/FQ2GClZd6olrStwDBixSKc+CF9d0P2aLgWiggYA/IBZTOmk0oRm74NpQmTlqM2b/nAzcUXxRS76wRGQYu+MFYFkXFxhv+ggka4PU/MG3SMB04YoUSC04l6BHJxQN0WyYbC1EA+8VR7QSY0IkIRRRGmSEaKgGIZUAetcP0ckiJiDW0dZMDXoXyT8FeDpF4rYCA3zp8R9stFIwWlI0ooYoQmqoeOOCHBI4WkdSl8IwIIdXOQqT759/yBgZvc4LiSH3K9tbHuGLsNEYkk4uJEwfvE61HH2G6dESanNbufVa55+5riSJ/EqTTT56aUKt+gqh+WhZskBgu5M5yzWorMGxGRrkxOwvLQSZlVw6cPRGMjJaHnztAIeE1H5x23YWmOp7XM5+Ac82Lha3vJpmLFy8dyvM6XWV9xfXO9cy/oLyVL6iNoX1qf/mmHebJt+0h018mKmCiK/KM8b/helxUkhTjgk8I2r48MnhPFa8kyMYYJrm/DOnRdl+24Ag8RnMPzV+V5MWotqn7J4QWnei6zXmivqsW0KLgGBAqIkEqRdhYzDWz23nrzDb3x+rfl/9Z1QfveggcqSuEooO7nB+pFvoy+8tGP6OOf/CRful/Rk08/rUtPXNaCjVTDYEO3EeMAVlG0pL6CbhBa0rZsYusUpIC42HwHm++AloFY4SvbqwkFebbJbcEmSHDbaMgaVgc2WqZSC2k1+vYmf0lsKx7ES3J0j7k+ot7YhK8Y5wPqbXc3N9wf/5mf1t/5p/9Yv/yP/ok+/bmf1Suf+KRe4sv9cy8z5p/4jD73i7/EV/0ndOf+sep8Txf58u0fGUpUnePr8cULl3SJHF3ni2mQR6+xmzdv5Ia6UD8+PpK/fL/11lv6/ve/r3feeUdvvfmWjvkKQbi6eeOGrvNl3JvvgwcPdHj4QEdHB1zLR7yEH7PuV7JeZX5t32vX636V63ggn0YjAeJgVbHOfK9cea0fL/FzlBtvf0m+d++u7t27h+2l/KXi3PnzbLYv62nm9KmnntYTbMIvsfn2nLttd3dPM/LXFNiWKvze3r4st8CbhDkb6bNnz+kiP0RcvHRJF8jJeez6H5bz5v7cuXP8GHEu//dp3pCXwvaZ6ziiqZSK5WCcxMmPPv6RwHHTlGt0HtL+zkIErGC8/m+x6Z388uiB7ty+oavvvytvvB/4r6MPR9pdVO3yw1LwJfzowT2x2nWBH0PO8fV7ppUaPzg15qTA781L6g7LQ73BV/Df/73fyv8W/LVXv8p1cYs1Nmgxm6kyj1JjyIa5poE1NPgdZgKru6GTYA4adWsyQZS2hnPmMXoebaNf65v2rNOfDnTv/nBMteuYT2yasvrwyQrGpsXrSD6BiIA1ijijFOBxxb6HHHOPf+C+6nut6Qjm1PnI+MkDwWPspP8uQ7xVPNSt6g9k0+JjO9G6Hgb8iTimul2YN/0ATD5MDauaGvAROKJ4vIbHltSmAQWtRgSANeI2A6FVgeUdvl4bOqZ+buXaYL1n3esMZN7J8Qr5imvbP+aszLvN1HA79VxX0LRJvK4PvIs0Az/NbSBjGU+oMb+OZxRAGkIK3HZh0FR9jgiVWkDt4NouIyrXdqlV1RifUVNbhHsrDzyy/pLlRI34BsYxEN+A84E6hPVPyshmMmhuijNtdMmk69pG2v3lOU9KnxGhAijy0akVDCQmp4E4i+XJPOI0BuH89VZHsgWzvSHPaQrnFI2BSckoj1PqzgJy58ogL1v+7HMNcmjeuWzksa+tQYaAAAIAABAASURBVC3lUPfDGlYwgsmxRBRF8byCUlVqVc37oO+FwPyIYspzoZSqiIIFjybkP1QeUaJ7xDdl3X56jOuGNYPFOIniGMEsY+j+0RDOdfKIsTrRXo2IjSq8thBbY+na/ew4HXfj1EHq4Hvr6XOcFpyqT+2hcIv9J+ccSc6mZKGhh49Yi2KtZtUSBJUPoEG8IXWQdq0PJn+sO3ZjrKLRFPwRhsIh8GblegTnwC7KFHnw1JKaN1a8eC950TYduNkMLDSj1/HJIux9iEuhiI5CwBEhHyaRyZc63+VaHy05+0vkOC2bQHMGmJ6UN5C1DjJi8M0z/zra6pgH2VIDLwsJ2gbi9gVha1iiQ8h/lGc4B0Wy7JtGTUeKyVdk7H0CUZuaFXCGUIwIyA+A9Uc9lCkhTpTYgpdISDKUB10UEfIfEUsQk6htUBQREvIYIYUEYrvOvI9pZI4ZKQnJ3DB1pEnGgMKw2soWOuIIbMk+QpA8dap+NDq7l9dm81/lYn6agb3eNq4V66WsqW3RboWzZayxNgIlAiVAEr/RR0+eD+KAxjRGxifq24iwDhJI0JZAFhESdZ06PFznBKdyDANxpApxaauPNwuFG6RRuVlG8txIS5Flbpf6vLibYTseg6ntd6puVqHpiAhRthDZ5L4OQ+txphhTjto8/uxT1gfR66I+9es2Bq6PpmW+dHCtQPNBknTIcXvs8nXD+N3WeIBPsgF+QHc1XWvwQiZ08WpvJzGFh9SxRIQiAhZILJlQmWJdj623sUq8ihgy3GinIRlYY0brAxNJSLhqCN2J0pAlTTM/wctLAZWNzozN43yx4Msk8JdD6jPLwZxffisPyuBepgzH69BYUV2JX1F148p7evt739Mtvvot2egNbEZm6O6xMY30NdMOXykvPfWUXnjlFb30ykd0gQ1ZzBcq/LrdStExwS7BioAJWxEYCOYOSPDqB81qDIJpIQNiu9MMeGek60SEIoJKB6tRtVRVbJUSKgVJFAV/fMat1oBpwPZXEnZFLeR6Q9806DvArI5XChUt+Xr74P6hlsdNdbbQpWdf0suf/jl9+u/9c/3Sv/y/6R/89/93/eP/4f+hv/MP/6964plP6N2rD1Rme2y6n9LHPvZJfZoN+XPPPKen2ag+/+wzevKJSzo8PtCbb31f3/rWN/VNcMAX5hdeelFzNo63bt/KL9r+qnt0dKgHfHG9zxfwG2y6r1x5XzeuXde9O3fYID/gy/RBbr6Pj4mPtTrw1b0xqlJDtZIH8hGMkKTKaNybYJRoYnzigHFhba9Y50s2mgcP7sube+MeX4uXbMpnrJPFzo4Wi13t7Z1hg3xely89oRdfeFkfevnDevqZZ7XPpno+35FKxWtkXsVclVo1Y73t7O7owoWLepqN+1NPPamLly7o3NkzusgG/OKF8zp75oxmvBgRjnwNOpYlPzqIY8Z4MIV80HRdT+MJ5mhPVZX7+urBIZvtQTOF5lFEKjSjY3jsbDi8UW9cywPP/OXhkR7cuatr713R9StXdPXd9/QuP3S888YbKfcGnv02G+6ZzjD28/yAdJY5KvS/hf4b33hVf/Enn9cf//7v6puvfk3+qm7bK/z4hwH/YDLwfjG0ls9syzuGHMdAzj3OBPE19IycKzJoPvtu6+G7cW8Q80yGycwwgqzR331FX4RoNKrIqcBx7i2pljpuG1Knt7seCvIm1r64FkP8cf6QQURVaSUghugDdVsEDAqO2/D4GrE3xmbeMN8IoCF7JDJqYsJuSz0igxLk6DAUsYEUUqKfI1wXIRIXNuDWJe1Z5kUAbY7B/rDfRtAR/d430OvmmiY+IuABWlnol/RRp7CwcRrG+V5BOzZ+aCaWXvdcWt8yJORuIEbnbQ38DdyfLPc74Ypr1nRgTaxYdwPrYzA1pndE6Ao0dIcR5g3XV/Tpm/VB5ofJL76b80N8Db8TiKwHiNzzMsm3qeTBd9BVPrJG/gr3h6gzCaqokJkqfEVWC3y1rCh8/wI8QOW/feVYBsZp6hgahptjBB53o81UxGw08Sd1oA5gjSnHprSh05uKFCH/URRo4SoIlUgJdXHAUxe1KPCJQjXwphOQ9YC9mE+KrwacN6MRaxt7NcZh3tRtYp5NWYYYdu9IP6HoFNsBHxFZl6lQNRBBTpSMEN+234E35rox/64L/0abZJaDwXXfx6Cif4KlahcRoSiMn/kL7t2lzlRqVd2C57sizw058lKLFNo6XCE6hthoMDz0AV+Ne5DrrTEuA789TFfcT3J8a9hqIA/7KAqoIYUKcWZcpSoCHRnaOlzvsG+j2TEaeOM8FveNIo1o2GvwLRjDls1Yy4gRO2kLQ55PAwOS6IOMZvmwzjbGpUETcWEPRsJPKKBaH0QjIQexhraP6JXUMUsd1+YAEXDWxhs1ywzYdaFTAzK6djatZV2eMnTSV4p8CkVMsAaLj1FPgx2Y8Q5mOOMIK+Vas44rESEvtghoosiTGuHhWyZFmIZ8YN5kBGOxwJmnGTUJihRvxMLiHqbFDm+fKxa9b6reeB/xYmTqetdbEdsAuoU0Jh8YtWFYcxAK9jmvi7u4khStpBaMyOCUVmjtFFlEJC/TEeYT4rAM4nqYgk59DsQFxFoKQ4mUcU5eCp08QhFbUKE5gIvpBOqMwymGZF76fDJ2BAMvZ1Odxq7MeSoRociK9ekw8n2VdZnnZNPXOsiZPeuYyy5ZN+d2WgjInPvCWuDnScdGLXulXkbhSE7DytuyqQ6dxCMLeWxxDI7F42DIEieKCg8Sr+XCzaTyEDQtUWXeN85SigIkjaDbBOQhIRCDA9slunhLRFdkDWwJc/Tb9Q3fYLEiRZEEuNZDAe9i2u8ijes3wQCn8WU8ebfGCvK89GDd0+OfELSljFNDf+D6y74ZV1O+fCWPQhZkY902pR6HxsM1s2H5GG/yrkeMphsqXjUbjA0Q2ojDsXS4btDFNmBjnItSqyooFcoDcLaYa7ZYaMGGYYI3Pjs7u9rlC+4OsHyO3pxN0YxN+GxWFKWpGIzLXwGv8NX1KpvvAzZ/LA1iGrRkk9d4ydnn6+CTTz+l5196KfHUc8/rLF8yG/6X5HIgzIE4BzoOEbxiBFYNGlyI34RMYBfOdfpR5E36QMOAmLtbnyJ4RIqIEcQb3HvBjHEbtVQV/AW6LqepZUa6gmG5yPA9djCjyD9eQ1hWiSLzrYlxr3RIUAd1T8PuJc0uPKOdSy/ozOWXpcVlfev1q3rnvVu6/OQzeonNqP86tv+76KeeeFJtudJ7776jm/yAccyG2hvaI37EuM+X69t3bvO1+Vj7+2fEMtHu3q4uPXGRr8qXwZPy4X8F3Zvvu2y6vRE/zi/dx3wtPyIufoxdHstz4rlzHnaYe8N8cb4wEsCJNjVcbSS7sc4TrLWBeV1iy/+6+t27d7QGX78f3H8gy4/YtFZ+VLnAl2v/tfNXXvmwXnrpFT3xxFPaP3NWi/mOMKn79w/4YeBI88VC/sL9BD8+PMkPNMYT/u/dz+yjO5fXXSHr/ivu/sfiHpCTg4MHOmSM3gjUWuQ5bcTn2FasP8FP1+MsiuZlppmKdhY7WtR5r+ea6H2rRGuoOMHMxcCPCd54H/Ojx8Hdu7p36478jwTeuHpVR/zw0MhBITeFheKN9kB9RTzHhwdyfYeYdkI6uHNL3/3WN/Qnf/T7+rPP/6Fe/9a3dHDvvhYzR0O2seG4B2+EEgO/4a20IoaVN0H5rF+Rr6VWbI4GEtfoI/xqPFy3fFjrrtDHjnXXWAkhaWkJ6zfW82Bb2FnzWd8yno4GJUGvFwbGfCjB2eunIINqPKjRih1ufHGys+zCMZtBwwTAZQMGklLPfhtK5G4klo0MAfUsyUaEIiJ5ydRQP9Zy6482iK83nj6P7RkD4+fupITlJ3W9zlJiV0ZW+ulh7S5fn/E/5Lwt5fn2vdP1xvr1eBu5WIO59LxNyM2w3/0sz7WzUoNP/aQrDVyvQ9of1LA1jHM+YH9wm0F7S6DjfhPQaSO6Pu3YsEyZF4+uw7JGm8c1EvyhRbPrBrXsZZ0NesJQk5ifrEHNGxEBKSqlJirXbClFtbheaAuJtef+A05WjGMgfqNl7NkiMXeD61DnFQGFNsvoR2UsyDLKrtVos0S+L6ARivEccBMkIun1jDcUMaLQAk8nKSTbWsN1MMnF4TbIqOeaQd6Je+rtyAzrrWE1etmc7UUEJMRpDQ9hgk4f9G+sjeZ8kL/mcUOds4E10pxXrzFToEkP3veuldvyfrVUo6/sCOcRjqGIyVM4F6CMc1drQVyVFL4W6rOq4ntj5f5YiiIKkcYaaRrbA8yKd/UVMa/W10DTQMw9loH7aEcjVsuNRr+m8Y4UocB+hKkUESrpMyQB6km1ORrsCr+Dga+0h00GLaW+OOirDRp8i+1xoEJpwMVjsR3zG4z9U8n8pqVz2ZBuG/kQPgKYykf4tEEpBBcEEREK5AnzI4QU1mdYt5pAKeJo4k/roHqiBL0mgW1M/A+mkSrusw1hLyJE0ILIhxM0YcWEm7fcMN+YZPN+IavjTSIi0sam7knQiaONY4KMySSxFDsO+Q/q1Bn5enEtWewrXnJWLPhl0pVMl9RXbgN9sXHJ0ndgkaZx4hGgQLANExGiQokR6gf9KHSz5y46caZfRIhOlFBoc5iPCEUAAVMDlYitOrxARJfRTDEvxKbGNh/kk4u0nESE8xryERGqpapfSFL4DzJzHYyKZFO8ohgfF2leSEPyLXl0NB4hlZCtcILRBx/OVp9T28MOjijYpgWGMvKem1E2+nS/D7b+Qa2hHOaWiusRlm9gpQjqW3qnWaJW6ikyj2XMp2nlBpkYZZW17pd4U6/9CGw/CvqbH1PuyNxoDF/EKJBc9HURERIyjYdrWUWefFbGxscQz0Xjmva103Cc8DyN+q4zkWOtE8zLpiNCEaehEwetQknTEYEE2CarAsJ58mtq31AWbXahNXWybnlK+6nUyjVQ5DmZ8zDzBnrBxmNnZ0+7I1xfsPFZY2ehNT/K5ws2KvO5ZmDOhqqWQsihOzdv6db16zo+ONCMmOesidnOXIsze9q7eE4vvfKKXvnIh/XyKx/SU88+qzPnzqoVackYvHGOCPmiCtszwnH7VBT8cY3BURhljo0VyVyIFwHPPVeW/MxBqlQPSdiMCBUu1lKkAHVWVIgtyMfkq9SiANYXR1N2tllq6j94tYnC4H/U0MNHQ7+x4QI8Eyr33cL9ONg8Vfrt7S50/94dff/NN9g8reT/DdcM3/7vtt/k6+lNvlYv+cF0MZ/J9/OBDZb/0bSBPJ3nS+/hwaG+/e1v66233pS/cjdyUIJoKFPAR3ydvc+PH3fZDD+4fx+9Y/XnwHK0Sbbo59jrLDRnLnd25trZWWi+YG5nM5VaFSWNknMsN2ubOv/05/kxML4EsR0dHbHxvqubN2/yg8FNXb12Vf4B4AFxOJ3zxYKxntH5Cxf1FF+xX3j+RT2T2niPAAAQAElEQVT99DO6QH2HH3Ywxw8KS5xE/jX15557Ts8880zyzpHX7TF5ucvG9yob3rfefktvvf22/Ffx7zPG46Nj4hx4wVr1MfLcy01QEHgM2GWzKcDYjjTTg1WR5rsqiz0VaJ3vqMwWiqjoFsDY6TrwhXx1vNLyyFgKqfxV/4AN/yFrfXDgaPfS5DgOiOeO/+V+Ym28jO4wlzuLGeuC/qzXA+b/O998TZ9nA/6VL/2F3ufHqmBtFDV0mhjIQ2j48UvZYDqikfcVGPDRoNmPQLCg1MXmgHygvVPyk/UN7f1dX9FnkN8VBtaG11UjHkxg8YNLkJQOM8ocwakgzDXkik4fjtLwUDs9rfE3qUfg1Mho/iaW/qp97ffxfTzSRlLXdItfcT05/6aD5cDUcB8yNRr2zJiFouO2aX7df8k9Z4LlnuMV958V9ts4t5b/zbHx34ijR7SJ0vW/EXL+ugWyqohYo5SiUiowLaojH2Gd3schte3xJk/MNAdgeatxLTUrUs85MaVu2TZkGW1J4c0aEbGOKYr5oqSFmKpRVeBLRL8eoBHoCZhO0HRYPvGnKAEOGS85dgzGpGIeZMweWMpta0SJHgexRIyykWo6xv4eY4qod4o/mMa9o+Hf68jrbMVzbZXrasV9Y6ml+ZQtqQ8JPx8cE64e9k8sfj8sOXc8c6BRTEEFAZDN4GezOf17LiOCaDaFtDDiRthDYoqv56rJdMh74Aq+61jmuIxuqduMCPyUhMYjIsa5kyJC/iOORj4G4FyYGrbneGhWBJqPgkJKuUnAhny4b1JOw7RWmQPLE8hdkkdu/oOAi7QdEYpUJDL6kXMGGB2CZhsnG/YgJnhgRtbpaGodsoy2MBqKOAmFOKITuP9tCvbwQwi4ZhBM97gks77iYb/ippex4bDreaKbCgu/8sJXSlEEY3a9dopJRdg2nbLYNpYx0DwBLPaGr+a6qXX8QoFao80+V/g+ZtEf+9d56BL416dELjos0N9dbccUp7mgkldANgjqgURQA1fpubHQ3H+CxsN1koAOAvx0fSkiFIxZ00GbYqwEjDFWBY9EhkUTTd5tQNk6tYRSJB/BaYOIUCHHEZE6ESHJ4NwJjDSKHLrIOKXnyWtswjQWU5TGghEXoMmIHnO4YyKVR1921X05d415TEp+UhVTpoHtCK+ZQOIyUje6+gMRyqGf0It1zZxhQZM5w7UNLInwWQpyWkvhQeeYisrI11JUq1Gh/YbpeS/oRxSV0oEFxt+4AXasx+xxs9bJin64o8djXbpi09yEqS0UEeIkCarN0bxSG97obN5qbvUNb5r3pMRk6utrtb6OBuIfQX+3J7j2B+o2LfwF2Kadl1Ks6YiMfd3NDE0n80KErI/0wfW3pugm7xgNdNbrCBtTiSD3oM8H88Pmww+y+Xyem64Z1JgvFmy8dhKz+UKVjYgxg1q/8vCb1XnOby0zeU4jqrwxucOG65Avnd5c7rORqtzrdtl0X376ST338kt85X5RTzz9tM5dvKg9vn43Er5kLCvH7XEAiYxFUQCBFpLCJ4gkcx2euIG8GU3OufMlHyjQCgfjwvpznImKbdZhz4P5UARARgfZX4LK2ga8XDGSsWADem8q5kJiRlWhC3zvsYE9s5jrDDneW8x0+OCuvva1L+vdd99iA/oEG9EL+aX3yrtX9Prrr+v996/I//2yv/LmRpi5Oji4z6b2tu75v6VmI/vd735X3/3ed9ng3tCtWzf13nvv6M0339S777zDy85K+3wF97q4i/4hX8wffhZsXkA8pMqPEXPiWxDnDmtgASpxF+YgIkSRQhx5cpfM+cDcOe+G/fmvTN/hK7v/5fUr710hnnd18+ZNeTPqzap/EFjyNdj2n+Jr9ode/pCef/4FXbp4WXu7+4pS2TgPfCk/0MGDQ/JyCP8AekT9gBzc1Y3rN/QeG9W33npLb7P5vsGPPQ/4un7EOI/Z/B/w9fvBgwMNXAszxrAzn2vGWmRHi33pIx/7mD72E5/R/qXLur9sWpaZtNiR2HiHUeaMsyYai4El2l8ovWkhCXN05wtv0Et+d0IkBXmhNNbIinvEIXH4x4DcmPMcZlDEs1KtocKPAIXNdwzHunn1/fxH2L74Z3+i73zzm6yNB0JRRRLmCLmBzhckKROHHQHnvRHgALy5MnWdC0OepGy3Hrmw3O1r5NwNSnnyXEdpZ5WyNvYR/Y1mg7h+dJkiC0VEVzE1NNaTdn7A9oSGz4b/XEsjP/mzT6Mb/OBz22oOfEXkeUv6vx8bo6tG7hxXUvMGYxxGupZbBlZ+fkAH0MiRzZzWcdtA24DOsKbMo3OYshVLaAujzb4+kLOO+8ZkmXqNPo2+CewlpT6AbX4Y9Sa67kefLmvYcxxNvQ3qcY7wgmwjv6bYHLJ/o6/h/h51x5THTW2UMLcCwf211Krg/j2hmA+ului6uFT68/qlYn8NnynLMU5+m9byjGsgppPofRyNZ9V0C7iLCMIyuv8gjoLMiAjpFJAo4ZPGI/k8jYINSa+MoRFfjwUJdQE4j9Bp3nSACzxEhByDERKSh6Gtg0zI8z9gd8gckYdcR6t8vgzc41bsN5bIknKP8zNmxb3dWB4fyz+S+p5vXTsMcjG5iAhFxFg17Qh0wvNnjHyBFp4LRmWujVKrXC+pF/IfG3MOcn6JuxG3fbs+kK+BOd9GSx33MrAQUkR0jHaVxyjLtpLtnEh5I0fGkHzDftrMPpzSPhGZ9plBOJaQgj/CpjmNh20MGSs2J3vufwID2thNm6ZUH1vSy9gaUEMqtc45zRIzftUIPwTzYceAMgAmml9RjplIT+aKic6NJNRBYonYg/5FlZeHWk2rTHORMbCI0ImDWCmIfDZgt4rVIyLtShsqDsSK6DLIFm+ZNJCsIeMmcetk0TGTFPIiythyYovKSCOKJnviyAmkv7Kfz86Hb5qARS8e+YFe9ikw1JercbEvj7g4lsTiGJSLYsBWYyFK7uVzqJaZZrzU1Vrhq6ZYhE5EUQCp0N82OsZwkLUO9WPKYvph/K639DnqwVsz8hSK6HAVQ8p+1jFSyAneduDGElAD8ogSEWu7EQ/z7oIYHY9tbBfUDabRx+i4B+ZxotuxWWYE+i7ZFSYCCZB5oO3DgzhxrVi3oAElv2K9M1SnAQTyqhJVtRgzVa6LyhyVpHNVaCkzlVoVUdCn2ID9GwUba0pblpBFEUHNICj3AR4PBN80jWJBSQEyGBo5Z2NEyOuk1KIoJXnHZpRaVWqV+XAM4vAnTRWYUJhiCHNpt/v1Gp3WyIkkKUIJQZUH25nsz2msKxtDEUURIWZwbVsKRWyg0MkDM3heyyK6guMaWMMdXG+8JA+gpcx1YjbPQKzToBNyrdDGglYC68H8huMT9uERrQtdiddVxmaCYLLl6ja6HN++jvHRoI6pMVEt+yltwTJ9+LI/ch5RFfYPSqkyKuvHG625N9LzmUwT84VmI+ZsQubwCTYalic/ymZ1oQigue7fP9KDO/fVDg/lv3K75MvknA3P5aee1LMvvaBnXnxB+xcvaOfsGc3ZFM52dhXYFGs5/7E0hYYyU6MeaxB3qaJJH3gw4D5+ZhN+0o0Iuo6AL16vtQgWhAr1WqtKxYf6kdoomKYkOI/rBOskmLLlg1a+ErNpQ88bLttbLOaqNTSvRd5475bQgrkaDu7p6P4tLY/u6s7dq9yxH2ixO1dh3DzOMFV0zFfVu3fusk8b5Hn1y4zv0f4x9f0r7+v7339T3/vu9/Tue++y4b6lZ55+Ws89+yxf0O/rfTa6t/nKGsy+N+y4ZcO4BKu0N3id4Ghg7fgZuuIH2oFnazC+Kv6Qd/uqfiYY5CciRLIkQdETts1TUx7IBsbm/Nuun8/efN/jB5gbN27q2rXrun37DhvnQ/kZ7o2oN8kez5x1dPHipfyife7cefmrdy2VZ9dKHsd7jOdb3/yWvvGNb8j/H/ObN2/IfQ8OD+S/Xn6PHxUe8COE/8r50v/dOu8IB3yFvnf3no7Z+BYSMJ8tZD+VsdU614UnntLP/Pwv6B//y3+hX/4n/1QvsQnfe/IJzS9c1HJnR7F/VjHf02yxr529s/xAdF5lsdfX5nzO2t3XbG9fZy5e1NlLF7XYp86PTLtnzqjSXhdzLag7h6UWOS+O9c6d2zrkB4FGjMHLaeFZPeM5vlOl4fiBrl95V9989av62pe/rLs3b4m7u8TcLA+OaF8qVi2vqzJIhXn0nAVUbKIaGEBD31+fBs8xdTHPqcMcOY6HMajP3UCcHaJPYz67nHWT/IpZb+iAnHSf4Ee7ojUiFBESBUUJJoCpOEJFGuu+fBKMpcEMoNkPvgfus4N50NbAFz5a6nVejzmss4nnMUqTGHs9VikitDkYGP5sZ4M4pdO1uwligrHv0+hmbA99dOxvrPUmxJPMfceqCf4kvMqH2wb6G815IVdraj7R4xhYFwbqNs2UDvKaaAgszw04m6bG+qMRHeZ37J911s5A28APQ6sRw7CkacVyW0GXaW9InRWyJTJ8jDYGU4JujhOfsPho6LSkDZkxrOPsfQf6DcjcNiWnkQGBYP1EFAXQGiGFgbyU5CMCUQXlBOT+CvWjQQwIxf6MAf9tjNl5Pg3CViO+vibouC6hCKBAEpwBMYahkKDCv2lA14hQREiUHO9WWxe6AW84btsQMjqQTc7mOxD3QjeKhG2KicJ/qETAkauIyHY9guKqjzMZ8gRtzg3z3UYwmTiljfqK+5mf9wl43+eX0LwX0e7YURZmAH4VivAcGdwjQ9KEEsmKI1+VAgZZ50NR6VOA++c4PM/IyXFk/swrj+6PLI1z6hiy4RGnCCmCE76ELWrkljp8i1jzgQ8BTKqvD9YujgY0XPdYB3Jl+DpD7JKu3aatA7MK/zEDXbeTVl4OyJU0sN468MB12SYgx23quF/nPVZ3npxgHdvBGLYh6sWb7Ql+WM1IbAWFRrptDBO+HViQpoNWkhQk3/rul3Z4iTRf60xuK9axrQiJolOHAz4lompFQ3I3cUxUsjwU0THVJ4rYIZKwAazghxGNOk8axhHhvsojiK2UoloL9QAuOUIY00b/ln29kP2/iFlx0xxyQWPPXQy0XZofXEx888pAHsFJwR+plJp+IkKlFs3IlV+2Z7OZnPtSyFkURSIkbZB5IpwGcwL4GkADpoYXnKllxuAXgYy35Vg4UZwX1wcNo02E8oGULPns2gScI51qpylDSlFEKGIbRaVUUFJeyLURMdW7riK754lwkgp/OVYvco+PhnXd+SUkdzPGDo8lqGLOmhOkiFAQj28mlfVaZ7zYMReelxkvcfP5QvPFQovFjvy/4dlhs7KzC+86crdX9IOxKAKDkiDysaYTMwl73fFsw61q222dT/l4CvwU/Dh/UsjUa2dODKa11pRFFMZKsQPlST48o03YbbSxdJvzSk69VgbWxzYa+W20GX1d0GnLlu0lLIbBKmfsZj1PIlQQgDXg6a5LWAAAEABJREFUSmp88Mn+NhhwbRA58QwG66CBgdgcd0PWgQ7yhpxOOBljGHMapl1EW4BNoSddaHQxaLKdk5jiQJu80UEa/aUeMlO6kqVQ/vE85Lipsc48X7VUec3kfLHeZrnO5ppxL6hGXWg2os4WuWmZzReawSdF33TOpty01jn+ig4Pj3XMpntO/ItSVPHrv0p+8fIlnQe7585qxoa7srkp2Aj7AgXMqFcQs1nGVupMUaqC9RS1KLCnCIZmQD6g4L63TqojjQhFARG0G5B1IafwPk/9PV2Ispjv07qtkU0K/vivWPve3JiDvD/z63/BFxOk+3fv6PVXv6Hf/43f0K//+1/Vr/3qv9EX/uyP2DiyEVs+0BEbxgi+8tI3ouQm1F8Rvv2db+u1b77GF+2b8lxX8rDiGrnD12T/g2r+69YP7t/XDvm8fOmSgnC8AR14NjTWxYCu+9EZMmjIdbqCNg1s0I6PjuW4j9kIet2UUmRgRhGhAir5r8xJyu1APoJ2KO2ceyFpvhb8XFpxr7c9j+EIH30Tfp8v1fd0eHAo+7PMsR9Q97Oi1KoZ66CWiu3Qkvg8zqvvv8+X/PfyX2t/jx8avJF3fh3bbFZV6efYIhpjbFox9iO+eh+xMR+Io7+8uE3YrfI99Kmnn9Fsb0+VDfPHP/Np/cN//i/0i//gH+ozP/e39MzLH9bi3IXE7MxZxWJXK64RLRZJj1kI/lft/YORbcywMQf+MencpYt66rlntOD+7FxHCc3o67+2b95x3bt7Ww/u39XRwQOuFXBwX8PRgS7s7+vZJy/rLNfH919/XV/4k/71e2BuFtioklbwx+RTjLEo+ArexKDVmOvGWAfkngPXB7+cMf+uG5bJC5grlU5Yo++aH+C4GWeyTGmzLiBzdKOOBgxd4SkYGEuTl0FEZN2kc6Mq+XK/Lgt0A73QwFpvBj4Gx59rE29JiecEtRxYnzgaFiA+Pww3Gg+3PFLideq5cowbBQywnkiwEmtnxEC87gOhS687/iFzvdKKedhgYJzA72OMZ6ATPbDGmXoDGKG4jk/alQc8WsnK+epcczswbc6FeajtTnDPrt3PqWs9qm7r9UGNnA/07ZR7AnGbN4ZsGzQgG8ZxdbpkPCDltLstefpPfbA5MK7ux+PCMWPZ1C17GAP9rMOqcQcRMr6o5fohB6aZC/jTNBdd4IW2kY8I7l9FOqErZVWPOHBo/z8MiOphA7hWGofZijVOyMQRW4B1u0WmVM3GyDMgJI8uPU4iYVI7/3BOaeqdyYUZkwisgwKilPQUNJ4GlnF/0qZlnpjGXE1ro41rYMXzbhuD70WsDbEWfClljHlr6TaF54hQREjqaFBDHM1yA5lAl6OHLIK4HTsQfELI4EupCqihPOyPyJsr5h8GrW4cgQ95LVkKH/DAjc3yZnljbXr9D1zvgLXv5/IANfL6H/MxkIOBHDXanANM2NRJpH18jdLUI1fNeQamGwxq5JTJgTbgOkFZAFjGo5VO0nQ6Dc6BsCOoFT9wE7OZvHGu0AkzXsbmYDY/2TZDJ8GDdzYhZTUfxhVZqUW1FAUTUQquivnAuQvBnoryVNVKIBTRIXVKVR0hKWReJ47IWsPgigegJ2IggR1DThZNqRMR2b8QmxHBRBNaRChv+l61YrJJ9orFvORX8j6ZAzdGbDGpgycVuAuqjy42h4JzYj/O3ZwHuvNdalWpgBgignhChXxZb0JEl9OohMaDgQwTiKEZrmdc3KR56Kzyl1J4y6g3xrLBalw8Kwyy2hhv4wWgt5MIFhOjp23iYVNmug3HV4j7g1B5EeLFnrF6fRgeX0TBUCg4ny4MhfgaIN/EPUzzOY6jz1EoIk53fWS9obaGNehXas24/IKWm2pevna2wdcT13eR7fLCuLu7p/nOQpX5K7x8FuKPCFt7JNwSEcT4yOYPFAatEUHfkHNVS8FvpV5Ua9Gca86o0EIbmurH9nxZ0nPoeZXnlzlE0s+odl7UAUn3mu5YcZMzyL/Xlk2dAJ1ZM4QoBQWmsHYjgnhDESfhXLk9aZST7QptH4041vVtnijdlnBMrIvG9Z31dQfGgZ4Ya8dWw2NZsoCftu7D2LDhetMquW6ry33dJZd92tjejXskXmeuRVAjJ56fUqsKc+X5MnwfmC3mKfNasuw0un5VZa25zXXrGt4sW25fR2wMBr6gLkrVgrW5z1fBCxcu6DzYObOvGWs2ZjMJO60UibgCWonJNsq8yraDehT4WhSlqIConY8I+Y9OH9EFjiPRq+tzRCiiA0YiHwqRsw2snPmESRtuR6/RL+XUuUNln02vYVyfK1VijojcXPp/4fXqq1/Xf/mN/6J/96v/Vr/2b39Vn/+t39ZXv/jn+hL4whf+VLfv3FIhFwdsvN56+838l8n9leDq1ff17rvv8GX7jfxXzK9d48s4a8zPwUI8A1+glssjNqdH+S+Vf+Mbr/JF+FXdvn1Lw3hfOsTmMV98W66ljF7enNI9h265df0s8QvTEbpLvlAIP1HIOeMotWrGs3cxYj6bqyIjPVmCc4TPMC64GbgO/Mxb8uLRuDZ6c+iAjfDNmzd1nS/gt/ma/4ANt//BtePjIzai9xNL1k/Df3GQmPX69qbc8R3Tdnh4pCP0G+u91Kq53wnIX8ZU+OGCviueMdY9Zh06hhUvPqZLNvKObYd753MvvqSd/TO6Swwr+l18+mn9yCd+LL+C/4N/+t/p7/z9f6TP/O2f14/85E/qmR/5qC74HwB86intXbqo2Vm+avNl+ww/JM3O7OkopAOeyZV780sfeUU/+dM/rR//9E/I/236GfRqIZf4mLHuK7EK/cZzPOEcAf//7cUzcl6L9nfmusgPVDevX9M3vvZVfeu1b8ibdefSa879nA8xTt4UEA1qjHsApi3nf6WBdudihd3hBHrbQHtiovTLOnYG5i2x5lf5zjJknZWT7VDmgaKIWEMKSgdiESCgUKHAIKETheuodVBpI2hFxpl1lLLs0U8sLxo6/9c/24qBKY8HNMbT8jrh6uZZQgvmrfMwHJNz43Xldd7pkmtxlVit8zkwBxs0+0lsbDaPefTbGLWhrKNDHP5HK52z4HqICEUEcW0KWvTa1H9ojo4U1PFIDB5PgnebpORjyHFs4re8j3dgLaxOjG2gX2Nsymi65WTxYBku4Cw3YLPR/DYsR9uizo7nkwKnIOJkHkZF8qMRoYJOyWuP5wZ8RNAW+oEH7ig9EAc+oo2UhkebyE404SLnC98RoVhT+ACo/B9S8E0CKM5HEQyFeKb43C4fHkijTYk+3qZOIcydc2F47S+5fyW4p60pvO/bjTWRaXM3sG0lqIeCsxQRwPfJkjQCquIGRYSkyD8yDyKoo1NKaJrjyvNg4k0jrNPRY2/cJzUeUyQTHcVbhO64CyQGhNK4Ntt0n+S5sspxci2w/n0N+Nr3uLexRM/w9dPInQumsthyROBHICQZysORDSRvyHs3PvJ6XNF9YByAWGBcUv9xJ0zQhGcMdp5qlnDuKu9iMx6kc80XC/kBP+MhP/fDqlRVUAySWxNFpjN4vxhU68GXWm1MfqmOUlQYVIFGCU1H802FCCgMgimBaaeAdFLfoiHMgUA2QdTFESOF7VZhGKnP2F4xMSsmIJNP3XQgkfa77YumtOMXpIFF2/UGbnKr/Ks8Kyba/TzBE11hd4Xctuwx8BkRKow5oij8h3otlZyRX/I6I1/GnBeqzJ/zttaVIujl+gRRlzhvoK3Dvh2r41qO8axG6osxecabOpazmFYGfI4jqce5gW2KxdXIg2Fe5NY2jC7ziHsghKzHI1TIxwasjWJ0ubYOz0HzKWVesDyMxzjs1/G2cSwDa6kBZYxNfhGK7NdPDbIBrQ4QmUtEKJx35iLXL9RzMV/syF9ldnb25H/sKnlvvBN72oHOd3Y0ny9U55VxFXFSMJ6IojAUighxonSqPIJ6Mv3k4DrHOcBWGXMwqYTzh83JTyX2GWvJtNSaHZ23lrkY1LK/ezuHjTVs2ZDUeRsyh6uxDuUa8SbA8HqxjumSF2avqa4/qJHvhg+vhQ3SfY6NEKl4LBOoZnEsSh2frGckL+tKSoHWR8QoHyU5JNag/TIiOY71dUpMrhu9HX90aCNGExDbNGBlil7aZGy2wQY7+3ucrLuBG73HTKIQW6fh133cv/MNH6gjR8Vi4PmKGNcctFTWxohSq7zmNpvcolKQlZmqUaGn4PaOrtv5qlKL+ppgLLws1lo1Z13MWc9nzp3TufMX2eSc03y+h+5Cwq7/Nc/czAbxAnnt0q/QVrAn1ppTYx3FOAahSDFJ9BMGKKSDoka7KcN/qFi+3b5dJ4sn9Uc71vHPgSs1rSwDcjxoN+YqmJ9CW4mV5rXpwd3r+s5rf6k/+u1f17//X//f+q+/+v/Vl/7wd/Tet74u3b2h/Vgq2BDvzap2uX5zfXPve3BwkBvtr3/963r/6pX8V8crOVhxX79//54eHDxg+gdyOCNVeGWyh/H68Wb5zTff0Fe/+pfyf+ftuPzg9ybWX4a9KDCVKa2laMa81FoZhgcjDayvY16ejtnQGivicUtE0Cc0Q9fPiflioR3uOwuo6xFFUvBH6ietj+b4uJ6XXLuNtYkpreD91+f9I8KVK1d0/fp1voDf0X2+2N9/wMabMR7ypdrXkw2538AYl8Tm8UQQC3mz78oYSq0qZUQtKjXk+V2xYVvhP8FYfB8ZkBmNQPf2z8r/G7Oz5y8wp0WHbNCPiHUVVTPuuc++8JI+8amf0Gf+/8z9+bclyXHfCX7NPO59mZW1oQqoKgCFnQAJEKC4SNQucSS1pqfnnPlh/tDuM6ePulvdao1WSpBG3A83kCBB7HvtlfneDff5fM0j7rsvK4sApV86Mr5h5ubm5mbmFn4j7s3K+ht/W3/j7/+a/uF/9//QP/l//r/0a//0f9A/+Cf/vf7uP/qn+pt/7x/q87/4K/rkZz+vlz76cT3/0kf00U/9jD79cz+vVz/9WX3+F35Jv/Arf0Of/uzP6vkXP6jleFCUj4sO3Bt4q6WHFhwmAgX+vvGj1+T/G8CbfDnxzNNPyf8buZUvV77yR3+kr/zRH8j/sr31jnzZ4DX1unuvHIzt1EknVyvUMD9Y1+H4wVo4aaX/ZPAFi/kJni3o74WOztbG3i4bzDFoew071FjRH8i9ViKvE1wD0A5QXKQCaFBrfJR2rwX5HghCIhQ4amQgn2s+1Onv3F8d+wZqt6cH3bbOHOZtDKvmBvTcBeN2Z66JXjGcZNsr+Vir3avtmFdiM+yDfRr44rZRY2l38mveMtfamafOV/y3fJeZeq7BOMP8xMqcO+yPQZLw2KdDDS4h/zlLaO284EP/VYdzvsN5Juby07Sw5cN9Zwz8HeRxsEb2G50tpuH1A/bFHhko+kQ0oDsYg15/Dyx/DGV7jsPIdpbljX+cuC8UEeIiKRQB9PgRCG5BGmjPk9nK145wx1zfzjP4La2L0SYAABAASURBVDo5GeicURXn2pt2bq3TxgeudVpjVFy95hm2wZJDzhZqXmSk6FYHhdLdaBnzhTZKVfs/kVr/PbBHm5DPbwzRQHbJb555fvs28N/xu8YL3D8n6v7EXn1iPzVd4X0fdPqsXyaw/MST6abcWcMD2pzncGafFNsfcTilwb6SfLhlprJoFI1Ac4MUEphpGuf6dVvbMWhMeG7PvHWU07Srn/VizSte7o/V+8aGU9FVKzlYHfeZnpAB9J0T72uex9anV+akSrUkXFYdNSXzkefBnJ0cGqPoibxsfTx/2N7E7vug35g6vcZ34p6wrufwXOTMiUu1dqgPpuPxquhyfjFc5F9m50NDktxWDxCH41EHPogOfBBXX7LJF0Jh64VbzpMSkz2kB+dwyjIE1eZSJ3ku592wg8JaRCjCc4e80BFui8M0inJhHNYwwEmzZkM2CHyVF6sSSEJdwJewH5dgkAZ33ijdlfEzcU7kwPhEpzQAOm4zoSJSrZEvcncAy3JQcxt6PBx1WJxbYN5AfgALaDzMTCxqjGnZlCAyVYhQRHiaMypC/BEY5ccKO31atw+gQV8nlpUCNE4uTPhO/q0zGEfWGDcKt7ynmTLrGu6z1BjYNS5llkuhCAO/wwhJE1HtVNaN6r7JR4QiQreH52X3I8PnOcpPYkMm88wv4HUKyzb4X6ZFTMvSEKHDC/tgmzedX3J+oNaPPNAewHK8ktv3eLm+xy/bV8D0Hr8cXt27ryPyArqHq6Pq/qD2D6DtYL1q7VhLPzQvyHfakE3cxiz/99eGHHvoNgWh/QjxJxjTQG5AsSU8sso/AQ9y0nkgEVThPN2iI/P6Geu+UUFveLj0A/8Nv2idweZl/hrZCZ3azKilfWxnAxrYq3lxEle43p5Jjht+WW6IDUqswOSliNB+mI2IkkE2GkripaH9cJ17TvvgWAa167Y227d0sN7EjX+DOedZo3dT0JjgwRsGFTSdv82W50BCGrlabltAzCnahueml7FyE3iOwGVqOlMCEQEBrLvrwHXhl+1G3bn+CtlqTIM2aqXxctPQL0o7aQdt0wJ89UMzmUchhxEttBwX3fcvgsej0liOassDtQTxQEt7gD9HRVtAA4sSPltTgxrRUmG7rKEiJNMdboMBFKrDOSB4jbrJaJGfcYEOX9B7+/YxdClIn00Ghj3+PIZZVuazeUPYYyPnwfOk4MvDcXqk13/4Xf3JH/22/s///X/Sv/nn/6N+99f/d73zF3+gp976rj6qt/SReFcvH2/04r2hDz5zX88+dU9H4r1+eMPUqSvu62f4lfOal3L/0v3tb39L/gfROmseEcw1PzsG7SQ3dT+bgkZuVu4N/9Vt3zOOaX95GK4XZlCNk5ZD0+Vngoi1r0N+Sfcv3rsN1584SIkUqYV1vDre0332o6eeeqrovXtXOnoPokYa65f4EhE6H+TJfnRoyaAr9/W777yr11/7sfwC7n8Q7TX4N998U/Ovzb+tm5tHOnHPU9VzGPeEa8J73eF41HI8qB0A82ZrypbKmjsVpmAQ12B0hP1BrqaIhTiu9NzzL+rZZz+gtlyp/nOK5V7JWx6Yl1x3f5VyUDa+KFqeUhye1vH+B/TCyx/Xxz71eX3is1/kJfvz+ugnfpYX7V/Ur/69f6J/8j/8v/VLf/Mf6rmXPq7l6Q/qmZde1cd4Kf/MF76kj3/2c3rquee1Er99klK5huKGlukIHfKoTm5e//GP9a1vfl3+tfuK55oPvviiDi311T/9E/3+7/6OvvmNr+maLyicmxOfnytwTXh9xZ4o1ntAV/JnOtiLBzXaaTv3XueV/fZE+4aXb8N8Z4xmcWPan3mAmhH2jEGfIcewAUU35cNpNszviCDv0RTEKzDqM4ZRhD2w4cGmhjgQW7SBe7UPpu7yvB1fbD8i0DQg7zkHlY4VdAc1I+YY8J0YOnlwm9khY0PH/loY6E3c9rldYz0eX0bZc/8+7pYO7A/b0IrttWx27skVTBv7uH2MdTq6A91bjG0OkbWomiV/zuGWy4Rma8oGqPMgrxGpMDTzsttwqiKmTNvhVu1zpMmUhE0fmLcbFWvHp7vwFxPz5dN+A+qu4oIOj3Gc8CJPu11PiUnIYA4yz5xuT1j2Xtim/d+pB7rNaOxIEY5AdUREtSOCdsh/rF+UvIj7io55lo5KJyuvM2fWsT/aDzeA59xRvhDXeBzWYxxhcZ2nx9iH2cKTmhdqgfXBbb+FAAOcJaaE1GueTU6HZYZ9vYRl5ZN1fkp4ErIugxk4h+wi5aNC4GsCKJ1SSAWxAvg+mNRwrZgOrz2oOmf91x0835/Ms690+ofHMitmzueAsx/u62WXlvUAXbjqtuedsOyJwNeI6WiEqRSxU/MTujg8Rc1LrjswXygfPS+An9cO19UZ5Pug42sntk5c1a7ap3+L1fIO7/vlDPJh+WAMgcn3SJIAU+PWtaBy7TszM4/1vY8M7Kn2GO49bHTanXbHd7KDSesbtLDL9UI2ZL2B/wOb7nN6IpgLmaRQsuiNTWXhwfB4POpwOBQWPmSXjT/Qd+BDybID8gNt9zX4QnJTYcs2DU8kDvszEJyBzOe5bQVS7PY+xv3Cljjws/yLCHEi+cvOoLMMQufp4F2YJz5gO8kbJO0OSIrnNjxiuM0HiKmgZBLxgNguH4z4KmAbZQ99z7osTcth0YF8HMjZzKNzCZzT45UOhysdD0coOF7kmFy2tmhhDVo24gUEmyCYvQKHL+r2BnuEZ+XbOOe40wb4PvDtEp3CcS5WHgDM23/jVudsERtYrvGmd7FNf0HspWFRlJt21y3jkp/tUCPWTOLMRD+J2TTkw15osm7eghhnA43iiRMffRMZ1Yecs/x3OyKw3SZaqm3rtBwOWrwurMcRerw6yr9y+wXbD+TmD0evEzgctRi0m8cB08Z6N9a7ef0KC/aBY/Nc0MXzoeP7prWtr2IO4ZpC+xGKCPwEUFpSqNoRqcxQw2Y2YoFqO1gZeVMaBM2pQX2rmJmjQc2v3qR4EPQ94F9s/KLgh0HTm/rF7YYHb3B9rWu/dG/wXxt1v8e4Ztba+HgZweacjzm4FzZXzgT34d0HCeAT4WTnVYLOUzKv7UCW1gUzjKFOTHPuLsdawId+hjfGVYP67mcZuoy7dQ/DNcVO3bCPXTMW0y6PH9TUmJPT129xx7bzwJzWw1dtCPEnvV5NteasfTtc8LSzNQVrGJFSBGcqGFMyaNLnh72Ira9oSALwJob1l8PCl0YHRWsajB0BFfaox+Qlp/GCM3FULhONvla1uChbm0h8ilAESGBaYFaoLg5nrRAIgXm4Oot3Tm4Tf5ZXn1uMMdlRcssMhG47/xOddxt+/yb3B/Jyn3vvtR/8QL//27+lf/nP/1fwv+gbf/YV3ctVLz59pWevQvfHjdqjt5XXbylP7yp4SY9xIitD/mXg9R+/Ad90IA9P8TK+LE3+x8K8r4ekN15/XY94GR+uA+KwP4jJja+GJUPud7104j2xp/peueZ+Mt/3sfhNUTE2Ks/NeVYwdiDuvHSude894t678X3ne4z7FQVFJDV0AEf5S8Gnnrov/zVqv4hf8SXgkT2p4XuSlwh7TgT44rG+700tzeSlFn/8gv86v+z6v9/+wQ9/oB//+Ed688035F++H/Hr/w2+O55k/Z2T4/HAnui976DmuvVcG1prEv7ZtvlsqZYNpLJBC4s8zvvpB196SU89eMYuSQpFpAKIlXB7KCBNEU2ZR2U7SnlQtCvIfS3Hp3S4ekrHe0/r/oNn9cxzL+i5Fz6kp55+Xu34lLRc6aSmE2Oe/eBL+uwXvqgvfOkX9MpHPqoHzzyre/cfMP4edg+8jIu8Syv7w+hBfXW9/dbb+ubXv66vffWrevP113Tv3lFXxPy973xHv/Wbv1F/M2KwvyT14AdA8xpdox7ETthYwYnvhswba7U7ddG3vXddb+gHPIuslnutsTmokYHdwdpdQmN4QZmD3jt9nrdTP5aLY9KIgDdMgnE1XLipXuPdHhs/dDvXlM92n3L8wQp8XX05Y+zcmdkFprsQWnNeztPVnXMcmnT2ddrDYM5RYzrcXVink6tO3urBm7wP20LTs04wJ+1hW6Cjv3IvFSXHKzB/iak7/RjM7RQG9R+RmHQuQxGhlqmlNWUD8BHIBUw3iAMT5Mx+0Lg444JHwSeY8/ohv+AXhQ3+rF7h16qVlbqhnuw/8azUzYk+x2He+RjkoqbYpt79cEw/LaiCs09zvC1Og4Qow5IJR2RIQT4yb/PiseKIiDkmaJzP2Sidafrcw9JdzD9zM1jHCdoodAYOgCInMnLi5i5HgtatyUvO425BtJ6fwRupcWc7ltNxq2/Ltmb/DfM/HTDzlyi610AFsxEhym/Lm+XMu+UAj+Vltk/iQJ0r0vLVekOdfBQsq17JeoaedHiKTW67gyzswDI55ooO5orfVM8Ed+GfbD0ixMk4LNoAtrGGPgbhSwRFwSfy/XQ/vMkWu2Pa/aOHE5uMrSuGiiJ9z1k2uHBe9gUNA6Kd2onBfN1g7xi2Cz/A2W9kqncrZkS+9w3kj0P2r+RiXazv2aScZF4jUo1N5XA4yFjaIj84Ggc+gJaD24fSSW60AElWI0L+I6560nERcLE4YjWPD+aMCJqhiCjK5XxG7LJ4Yv9ZESbi/XU61eqN6sQmZnSSegu/TGNgOzEjPrJo2VuSFUMBtCVxLsogkXMz9MZeITGw5cyh8+hN+pw7HvDMLzy0NOcSepnfkpP7bKnEhnOz052vNnPgDL5dnGPnzwwC84M64sNrK44Bra98HMtPAoXleC+BNewhwbTjNZiIc+Y9M8r36eeMY/IhKRSxI+Fn/x53xOxz3jKb0m2Fh2k/mLbY8oO1wJPyp4R12TQYW30lC0UyV8uqW+feWHhgXajz5XjkQe5KV/yiNHGPB657tDfwi9gRncPxWPfEgTF3wfiSLfRfYt5Du+7xeNt2HTTurdaaIrK83C8R+IssIpT4bZ2WTVVLNWZRY5yedGzhS7N6xeE1qnzxkHLiw3rloeVUuOHB8yTfC0/GOvusywf8ruPxK3Z871Q9sQ5BCLirSyikiACTclWIw7KEg9J6zxkRqhfOTEWgJ1aSIDofJp5vwCM6n6Pq1Pevg38cU83Syc3rXRt7L/fJha1BXKI9gIpHj7l976+VE3JXeRhVg3SVcfueLZWtqXGPJzBt3PPmszWZBjoRqUiDOO/khLatQWwvIhQR4iKlpJBEO1tjDuqB+lsORw1srdjs9HVos5y6bdTeYhyudETPOEAPx6NmLTYl/rQCPHYigil25AUfNbcgQucMzcO5LczmdiVHF1y1nE5sQDSgAsVvekHD/zp7su4N/im+tFzQ+f53vq3/9Ov/Xv/8n/3P+nf/6l/qbV4iX3r+A3r5+Rd01Q7ynnp9fdI7jx7pLV4k34ZeU/vXvPDc8EujX7pPN6vqf5X19kP96Ps/lP/69fUsDwUwAAAQAElEQVT1IwVr4L9u/q1vf1OPHj3UDS/CrjumtXubZyZEwIK7z/eBH3p7vVhd139PXWP9Akt9CN/9sP8IPwznJrf8KoIzKK+hE7r1yzdzrvDT9qBf3O8JmjzO6+UXcOM+e5bpFbk5Hg6lExF2kGnxkc+8lYf0Du3k0Xb3L9v8ou0Xbv+36e+8/ZYekqvrG2K233w2RkTVhutkWcir6zgb+W3Mk0r67Vy2kGu5Ud8H9A4bXaDLwbW5KIj3wdNPy/9P8PsPHuAbISvKT9Xii1YA281t3uUOLXu2WWjVZ1lrk3duIkKEyst3KKn1B888p8987vP6hV/6ZX34o6+q/uVzchYgr+4psDXEl1T40Bk4wKN336Uevqtv8QL+Y77c8UuP1+w73/q2vvKHf6iH77ytdHHyJU4nT+IzNTTkiAZ7xaC9en8AKzVhHWOtNV3r5cm8+1brgBMw7xevwTrZRqe+Rtmd1qtt2Qb767rq6Htukb2IkDYaYV7nw7YG8ZVtxgxg8wN7ZyUYt3e4X/QPYhoDC/CobOdsc7XKdGHreS+Z+bHStNU1/e6MnRBzuL/g/M7JMTXH7uMGPhTw3zEMxg1kMmoMFuAt8xyD/s46OL8r9//KPnDON/vCYM0YcZ6neOZ39pzCzKj7LjIVAe96A9maSrbJgwGcSpgIc/qpj4G/3X5SI6fCSf68XeF3uL1jl+3UcZq3jTmpcza5v9r1dhwubUN3manjCvKwdZ0JMgHibpnsD02Rsx3oRJA7maPxE87hNfRUGyo3rHXHoUGO5jpjhH5E56bN1wwIB/oDWmuJ6pNOhiOeV5j/i5z2Z8jvGlH5e5JbFaVkEqGICYUkeNUx5HwZw23Lt/4IMxb+BHggcBqdy7t4fGww9Y7Z53Hmdmre6+H2jilDyjyT3xiTHdTDMFj7UaBVBlQxqmSd4Qak+hi8U8Yi3U7kG/eXEtTmXN6bVk1+m/c80G3PiTJzDM9Hn2mvfZbG+bTuJaSsPj54pJBARCizafFDDB9MDcwPOD5E20JfKiIkGbo47MBF8w47+zzC2Lsu+V1mavOG+UFie91IToIl74V1jff2eN6JQWJsZ9+8TL1ZGZZ3NmGRwPliiqULg/7o65XMmbyOPysfuisPNR6/o6OjSDae+dDgh+EjD7eH45EH3kO9mDmXC5u2aYM618lmldmU0PCSxPtlRu9/OMzqPTOEY3+dtx30kQcqqfocbg153wv6pYQdU5qD8UYnB4Z5jG0WQrvrk8YmvyWW75jSqLgde9ZmE9jYIcHhrucX0+x058uh2V9+WQUdfBusBZ+fSiYzIlLZGg9sBy1+SKWuZ20fWJejFj80Ho7FH+g/bPwC34xNfx9jffctJT9o4d64REO+cA+ZNvpu0dRoLzzIGq3hVzZFxESmstCgE1H9KRSElurwPbujBFHXgcxrMio1g82py+vUqVdj1u2JX/1uJvgi6oZf2R7xwG9cX9/oGn6HXz78wuL/FtX3jOG6H+S4c28O18Wcua7zwuTF2KcNxCe8L9C9SXX3mNKIKE3VlRmYa4/J05nvrO8KTDvBniEf3LHkwTK6qI+tLmh4rDVMDXcOx1FgLiZ4vG19Y/CQ5rgH8w77BMQ4ZqN7lLe+RMw1DNaxsXZe75aLCo2+io8YTXOjWIBTRCoiqiU9Ri/kUXq2ldjNqttGzYoaF/UVh0VJO4+LzIfrDdlCnZ+BnvkGzWReA7sCoZBix0WfkMmHaSjCSAQBOMeWa3IztnwP5wve62HAOpNyP9pQXzVtMV7o1wu3Qgu8/xdp3/ran+s//tt/o//tf/7/6F/8L/9Mf/L7v1//67Sf/dQn9ctf+pJeeuHF+sXS/93yQ14er6n3G2Z5xPoY19AT8PzXNyclMd48Osn/7bP/Mba33nlL7777Tr2AnngRYmplS0WGIkJSKCIYB1WUw649v5j5gd4vtMbK2M4Ds1FKEr96dt0w58N3H8r/uy3zKlupzIYGFUScp7POw7oH7Uff8hgRpbuwryTrdGAdj1dHXd270n1+Bb/iRfLA+gb+OoXOsfM7GL9u/nT7Rl46sM+P+DLA/8/td3jZvObXfd/j1hVHa6mFOQ7e++AjUsm8hSAv+BNBHhSKiMpLa01L1RI0AXyDRoSee+45vbD/N9f4qJDuQBzIIkKewzXpuQ/U8ELMzbapYdNLWDeCgRJ3Lpdsaou/hFp4AW/Kw5U+9MpH9Zmf+4J+5uc+rw+9+qqunntW7T6/fPO53MhhYJvSUOcLxofvvKsb8vHOW2/pDb7UeedNvpR4+x3ianr9x6/ph9/7nviZXP7VmwFM2nlkGAXZyIZROWaf5WXP+6f/xpCx0ja61wSdzvoMYLqyPivyQS3IC9iJp+hgHnYf+FpTmghkvTmuy/KIUEQw6L2n+7FQer4Hatw2r/luX3ie6fhfuttcHV/2ds25y9ehUeOhlnnK89Qhu+hxnb6OzYlVA/4WjOUeHYUaYStMA884lIu3vvmBbAD71Jl7b0+K6hx9e8Uf93lu30v+7DK6Y8WPsmE7eDvAtOC5bQJaMozQrCu5DYWytaqHvS4jUxHAFCT17bqcFH3GqaC7B7FUXPYBrKy/a8Q+lr/sB8XzGe19xvuLccP+ZnlHf6Vme9XMKtOOzDZnLFyZwzl4bGJUiHjru+xHRNT0bdeO4BazzhDdmnOa0J0CjzMX8v4aCslxC/o4kIdl0AGdEA5zMsHw+gDTUW1sQ71mE8R7XsehktFfuphxu/iSIeAcwKdp9blxgdj4nQrfdG5snR5c8Zr5q4Dx+ELiHaAbF4C9Y1OqqXNS+Sg/6uIWoJPrEDKUw/UHdbvz7OOp6J7TmaHP5Ixx5t7LVN9g7CX2tR8z19RrucylcllrNWoMAWJz8rMPCQ71btm0gwRdqTOuY6tX3+zv1baegezcHugPDXStMzwWDNs2Rc+83T8DpmTo4NT5DMXGx+TQI5RNBmEOZpLHdsaaGp7XbWPvt5wRpWvesJ4pQ9Wx1XffEFjO6nmTBNtiDahwJbPxwbvwQHdQ8wdobTYHbqjmXomrHbURZuR83HOdD/dUg8WPCNl2NqbGBk35ML1FKMJwj8p2Oe4JzxA6E1zhQ/sRYd4xzbHl4zZu5cPFG9zKt6CDxUID+17g+pTDjkCcQUvStNX5sDmx0a0n9FdGVq5mHORVLghGqpGvAx/4V3yoX11d6cgHvHE4HGc+eZCImONUR2xXZJOtti9uGuaNiFDEhNtGFQDxDRI9uPx0wH/GePz74Ul2rHsr71VUTGnxBvum8tEfPBFuh3zAQqL6IiZFUCfNkrsRfHBF5tYmKIQ155k6Yvxn4snBE0vxyFBTcDkjUo01WepB8siXIEc+OP2yfJAfYKf8QL1PJLpJ/bdc5L6lHbS3Wy4yn62pbXzLVJ7R4Fv1tU2naEvtNEu3ld5CLRx4YF54WHR9eK4FP89t85s/EU2KJNhZjw7VkOuQNHF/yzmwzPmqzQGh65JuWWasfFD7ftrvhRtevK95CH/08JEe8kuff/0yHj265oXhhhf0U30Df+IB4FRjV9bda889MyfT7YEHNdnMfuDv/BDGbyGzr6aF21FBV0SodBkTEaUREZoHRut07MGz75DjIzxxW575cochqJILdD3YjbLmhs55cC5sw7SAMeeleAwVRWba2StMDQzYCHD8j0PM5FhT4TiyERNgzRt8Q+YYk7iMdm4neqmgXRA8sDVVzsR8oM5QBFCg4XFN93j5eo5ffp967nndf+YZPeBF597TD5TsOaORB/Qb9bqARj0ZiT8RTabNcjB5bKKTbkMbKB5990upiKbMVBRtSuw7NzNP1IbzR+6cz26+0End0Pwzw3Hf6gco6mqwN4c3Uh44xa/Sjb32te9+T7/15S/rX/AL95f/zb/WD77xDR3Zu58+cm8y5jVehP7iT/9Mb73+phq+DIUW9t3D/SvF8UrroekRD/b+F7AXXlKfef552SfnYUH/SH6yLfJL5wk/siXhheyT7xMc9kl8UotUYj+J1cLO/Cv3hGHe8e/91vEXf9qOTi78wv3w4TW/pl9r9NDiexs05g9skyLus1UP6z681jX33zVfhHncGF2eNmsNkrGLvF8c+Ww5HI86HA+0D8gPcgzWDXHYKDkdxDZMbQfZAPbb9n1fd/rsc2up1hp2lkJmYCSYe4KGFJxMEBHkQ7x0SpizWG1pNb4R08GxZerq6p5eeukVPUtNookuq8TYiBCnuGKkTkVKyZgFO/41/z6/Th8OjmtRw2Zjvyzgo/XaRoMxilCgE3mEXhVOatJyTx98+SP1V89/5gtf0AsfeUXHZ56WX76PvIAv2I8IrdTdolCuUvf/nu+dh3r09ru6Io5XX/lIfbnz7ptv6yEv465TLNs6yqzNltdwIuAH+e7A+6XzfItVK3XtFyhT11kv/a5BjRjcIJXTkPBmwjJh2+umanDd2pb5nkKiJx8D8Q60GNfBYM1rLLQzdy8/sGRVZkbMvTLk557q5/7sCA1Z98IGEzAiFBFm6e7y/WP43lh5IewGP3B08jI8nvsSRRzqjGFSD8WmChYh23g4C9A1Z1h5b7o9GAbIjV24BAM18Nu5XrlnOzCt/MM7nkH8g7kMrMrUMD9tpVo24kuFQtmaGliMxbXpdiIzmix3f2GZ7YiwK2dUiznZnZF1ct01yE037BcYoPzdvrA58dLtL24GuUQZ9yhWcinsiNwWdV6xeHk6lltc9kz+to8ckk5OMol5us137BewfVfX+gBty2t+AovgMjNV14hUGHovZWgNY4mg2GIu2xqsiecsHpl5Y6C4y8x32pUj5woeIzi+24FlAoYjtoy2G8S1n44PFZoh/xG+m0ZJuNw5beNJYO1Yh8EavBd735PGTdmdKbaG5xcX0qaIULIXQ6DkMP3VX4oOJXteY48yzdZog2xquSihETYiifFGhCuOqDmR3jnPed36RsXUqU372cnhjoGsg7HJTJ3bu7hjnIZTP7h0r+2+ViX3+HG215m3l17ns9jzTAzkA3kBG8PY26bYwqFbJ+bCnkXuvkREyH8YIM9XdrGzD7iVMT9zd3wexqYzyj5Xt+Hn+M7wLut238ub/uybuvywAOOOCzBKEVGLtrCoCxtLLSqL2Myz6FLopz0C3QhfpWBstlRGwz6ygKcgAhox2xGmoWS+tP7Wn2HdVEAjQtJEsfARIU496XBeHHglmFgrKSSS6J0uQp6cx0bYjuEWI/YitCa87RhB9/SvybThb2tNCzfB4bBMSr4OoO2bbxJDpKajIcnQ+QjRJ5U00N1h+8ZdbT124NzjEgLn3KTESMO+E1WdBA5lHPK7PGJG0UPUMJweN8hZB6ZzyK1GRIgTTdMdNDmnXI/1z/bsC0mhYK29zi1TEbQBDM5M3+WjppztgRODm2/6jhr9jJJz5bXYsbAGh8NRCw9ZS63PYXtQ9Totau2gRq1nNjWQyToZcUsD3yKw/hjsX8QuavSllwAAEABJREFUtwPBxWfQtWOzg83WbvlM5mPee7wU+EHTD6nH45Eva+wf9HCcftpv9FqmXBMYZoIoOAedHJg6F536Ni2wemQKPWlqT+oUWs8Phn7wrhcPPtxPvIQb/pVm4sQDFOAF48QDox9WTD2u8yC2MpfhuWf2dXGEIvA3TC2+pW7dBX0IIqBABm2f5SvrrJDPbUPrc0NG7jg78XfzwgsGwBI5vNvg3E+HfX1f2A64288m6li3D/ZOzKPuASbC9qy9jXfbfuK/19a17PUK8pAlS+prwg9nOxr7RnptGR8KCd0IU8m8lJJCt4f5Cdu9f3Vfz3/wRb30kQ/rg6+8oqd4+T7wUuG/Zi7s+N09IhQJ4nEkKqnMpoYfjfujuda8Z3HftKJNi/mcOmlfgzEgIoQBTqjIeT1HD9V6VL6RbfR2UZwvwJB6DHBOye+Cvad4UVt56fyTP/gj/ft/9a/0e7/xX9QfvqunFh42+GV2hV948Lx+60199Y//SL/3m7+pr//513TNC2vjPk78P+HT2qTeUo+Y4/DggV75yKv13/reUMf2w/vyQjxYtdeAk3Fc64wIVZ3jG8GpkRt3rHst4K9rb1Rso16WkrwcmL9lymOqNhSKCPnwA/+Je8kPihGBTe8/ByjOaupgTis6/uLrof8K+PUjvgA7YWpIOB7kKFhHz2WfmtfneNAVebtf/2nMlRZ8cH/EbnMbW8QXWwJMFhGKSAVYWOOD9xrGt5bM5z7rwTK3r09CIAzNPy1TLZsiQo2cPfvss3rlwx+W/3G4E7l3XRAM5/RD+xGTYRhjcza4Lo7vjIXY3h9+TgliiFwUxKA8qGcDizq18cGPfFQ//4u/qI99+lN66vln1ZlsJa6Gn/f4ombWA46w5jf+mz8P32Fdu55+6im9+tGP6iMvfUgn1qMTRyNfqeAPTvokl2PbF0bxQwM7jrdQdXPSSu1OrPJeUkDfJhJ/wkxdzNzC2bLdsoX+YK4a64c7bJtnpW4HPImz3WlIfRvv/bvbRvnKXuf9z2COqnXkK7VeelDP0+nvyHcIXZv1lPbLugX0T8Djd1rzoi/mt/7EPnq27ObkiAjdUdgl9HJaRq/oApfjL3jyyfJW/+6r/fDfLjmxDif7xr3m+Hc7HWbatvU5ZyYrzXpHMDEIVt1rla2p9nBqbqHeztjuoXObfttgWBmMCNgdFsEnNJiTvAzD+fW6Umsr1Dlc8dl7w4rfY4yKa5S/bLqEPTyu2tTeBcXynXNc9Jl3JyIT0jXHVh7cogOJOebDP7hSvLygc9l8fz4UYTjY92rZzDjH0DWqzpidXJgfKNgvw/wEesjd7zV23VluHbcLtmlb0POs5Kt4j0U+dngu+BpP309PO/fUeAK6xmN2aDqRtyhHLi67b5uoam2rv9ZSmQ2YpoLabNTXoZ4Vj/Lnz0L9NbAcFmVrIunyQeal0E887O8gB/azk7fJj4pjIDR25ys/W85GjbmrNzZ90znmdnq6Nptdc55RtGPPNe6693PmDtswOvMYg1p0ewfGkMxZnMLd/q1kzl3jzKIwx6Jhm8zrz2bXkH1wTQ3LrVd5GPjXNayHzDodymgNaEen02e/z/7Tdt8EY7GX7jxxExvma0IM2KdggZJF3TeW1lJJO1tTJJ0RighxmRC89sNhw5ts4ohQy1RCOdWw0xptyzIUYWge8Im8tUUNmI+I6psk0NeGnTelEKeC7h525FbihXS8pjMh9HMGKp4r8UdyS3U4JRODBDvNJZansv5C4bvIl9p8/WBw0FIyqG8A+GxNLZucu4yosdPKdg2p+jJhgv6QbV8Cof5bjhkr/hMMkcxYiJvmXd7leyGc4xiB7t6FFdwJ3An83JHwifyWhlUkZLFB2zHb0qTWg1Mk1wDkIQIKUNHlgSf4yxUfuc6ukCJC2VKttTNqHcj/4oc3asl9lpka88ulxnoBj0OvZVNmFgJ/zIf4g/0IKLze7yBHuIV/zhCNC72IabO1SbNshzIb/i71wn2sF++r4ushmPrxZno4cC8QR7NupoKxEeKoy5yP6QZvWQNKh8J/UIpqcDUPvIadhy3fA+d7f9sHql0f9qv8IX/iwaRkm/7qD3906xcE9LzRePOpGvE8GzzNRCjiEpvC4yRUelwU/NHFEfCOqbOx1TxugDNP/+VZNUG/ZdbZk2O+4AS4E2ypgnvSOdhoR73kr46ZXKzEfAJuO4dzmsEUQxEBWBtoskatsc7mQQRyZAGyNSXUvOWeGRVFpCJsAwnUL+7WS9a6NctvYVluOn5peJoXnA+8/CF96KMf0Ysvv6IrXhaSWlamlCHKQnhow8Bn0IV/9LfWal7P1bLNe8G1hrwVqD1T7LnfekZgN+LWTkTIx+BSefakYm4gMIA4YqNkTWaP2L1/5CWJL36+961v6T//+q/rX/xv/6v+5A/+UM899UBf+tmf06sfekl++V6oQ908UqzX/Pr4ht587TX5l0j/S+U31yclfr/48kv62Gc+rY//zKf1xV/+Jf3tv//39bf+7t/VB154kV+3b5hzEGNyzwU8J4sYlz9Ri3sXmeu+88HZMrkfj1UH/uug/lsiXn/HiCrKku+BoJGtYXfRzE/KKcGUOrXbseVxN9TRCbhvIfZl+9yoMTaCHete8/L36NGj+VfPqTnEZTfDdkOBX96/Doy/x0v3Uw+e0gPgX4r9t60snzbRVXj4HUSEOAvWa23Rgf1mIYfBHKJiZoys1KDlQO5aUGxt05Yp+9OSrzPQ98OfX7o/zBdC9tUxiQNrNgY3z4jAzoTgxIFIu08L8RkH/CpsPi60b3FQoz1fvpsiFyl56VbTGhPXrEGSp0//3M/pc1/4vD744Vfk//Y70QulFvSWCDjVC/eg1vzfwH//u9/Vn/3Jn+ib3/i6LHv07jt69+234fvmrd57kKvOQ9YAnXU3X3R7idpryPVgnYhQxAbFHXsDWxaQUuqoM6+5qdOJadQcZHXTs+6OeMyW5VYbXMY2dlJscrIwXnVVf9m9+wVByYmnKDY6vFHt4kf5WA+w3jMfw9TtdoN5PFuxP9Wl5vAo5vUAt3cLEU+K1FobHBtwrP7ssn+G73Hfi521LnvYRq3i53IxWErqOj1PWByVWctaS7W679t7qceAxr1lnchQbjYgEpcIbG1weJ11sY8nPmvtm7GyX5zYA1wvRifX1i0fcdi+79hzoosj4naOiFv+QgVTGLoU/FT8T6vkOUW40AT4oMeOQUCkv/wwrXumarDL/CAve4y3lGhR9tgO9Zr6PWaQn8HYgWzUuD7twsNs9jYZOh15Z0zf6IA3OvS/GdwDtnUG85VfphUz3pvfYdk5NzNXESHXT2ZTtllv2eCprSzM/sbnifdB06Tmqo+xESFxYlo//eF6sG9bjnf/ik6Zc2l7iDbWYyx5L6aO7T2Oacs5gavTOXf9u9Z9L7htlM5jUzisiFDE+2P3JmAiQgG1GdvrvvdZ97FjrxuSZZ9nYNZmEKdl1rXc46tN92CcfSyfWXPzlg0rbLbMpyMcKA8mdnDFo2SqSAVIFrqxwIVa4LnoLZvc54eAQqYiHA5Wywk85Ayl3B+b/qQpybqGzgdTFx/0RQSFloUs21IEPYVbHm6Tw8WOQKbtwBkHfYY3/aFeMZ80uLFUE1vPQyaNCDfoGuD2BiU6zl3H/jV8NBbobdsPIEar4m/kKvEpQGI3NkDunPtc00e7cAn2K8YzYPO3+mjuZ4n3hm7nGDwAj+kyvRtTAvMGYvJDYFxp08cJbwl9NPCMtvMwfUPKOfT4A6tHTNmofi51zvHzah2ebJCPGm/9iCBHom2EQhzITINWuAnqJB4h24EVWqmqs0jFhkbNOf/vAXKvzcKvIM21nW0bG8KKImJCkm0mbYMmZ8h/VFe4oXmYgvmaMegFY3ZVvGRvUsbgX2vMlMxbCGUaKT9IHnkJmS/gx/ODsOXzoZM64wGz1TiPT0VgUz6gsdMUHQr+KJKruZDgVAee2r8N7DkaXIz6AOO+8AdYhw7WX8Cr19HxF1b+gOv0FQ+l2ypY9hyQO6dldxH4JCELIB/4Y+I8WbTJI2gAu2m/rBJJPIyPGp+IzCWtxIeoNFvfpuzz4KXKMRizk172PZSrab0zzDgY4qxcQCtO6MqYUz/xSyjgQWjlIZo7AhvMyewRoWQdG2vToikCnwzau8+up1BIIAyPsU5BQuRTiCcklZ5Sic20nrYjTLkgP967X790P/v883r+xRd04Bc8okRhzPEYzB2afsk92BPyyKSZMo3N30RmRIaypVpraoem3OURDA1JE2EaOh/Ot3M3uF8jmkJZt31KWoZ0j/ELH1A377yj73z9L/Sb/+nL+j954f6NL39Zr//g+7p5+Lb66RH5vVYf11qOqeWKl6noOrEW6YcMNWUPrdddvTe9+NLH9Yu/+g/0q7/2f9cv/t1/pL/2N/+BPvulX9bTL31Yr7/7rqqGmLcRSxDXYL07wB0h1jxoEQfdapk68OJ3PB6LisN14dhg67QN2QZjHGC0VLamYOxu1Dp9dF7eV+rnBpyKD8Ys/Jp/OCw68ELZGBuBEHudzyj/2wsPHz2U6UoN1u5Lv21HpDJb7RkLYw+Ho6745fve/Xsyru5f6Xh1rP5wMIG7gFOYkO848y1TB3K5tCTekFUN9zmuuk9UM9MceKZ5oBARSglbqr7EltfF8x3J2SuvvKxnnn1G/sLCsggGWRWUodmkNXPu7olU4kTZy1RrqWxtIpvq4bIt53Zm00J/a+ihHy0kqCJljGy6IX+mh6v7+vDHPqHPfv7zeplfshe+rLhhjwhy4OgG6zTIfe83Gv2R+vqu3nn7Nf3BH/ye/tN//A/66h9/Rd/+5jf1ox/9UF4bAmeK0H4QCaH5Ss/AIvZW9kjjhN0V3rXQoaP6NfO3m4AGmH3TDgYxpsLA3qhxt7Zty/vRoK+U9gHENY0zdpN57sH4os4JvNs75LZ9O2MlBycNfO+8DHb/lVr4wVyWrZYZtMvmBS0d29uBTcHbm6LmwcAPt4d5xu+8qTEY5z7RNzbscZIqbrstT9MwXbSxBUPU8FzNF5Dbz47NThz2/1T7OXEiY5PQQGfUPM7xHI9IEVFQMJFhQo1FhCJC+RgipqxlUp8LaIoMsSWqrGLU80TM8Qqp+zOGLyHrb5/dXOtk4F9nr1yBqT93R43VZgeKQUTlOy0ZmJVB40zNn8F85hkq+2R+Agnn5K1kuLVT+GJ94R6T6ZOAHn0RoYhwA7fOhoVQJZ2Oi06RccB+s8ncltfCe1DJ5o5t+bAMbZWcFnVU+WEdvb4DOjx26zdfcmSugYHc0G7HtsDYIOhPB1x/n3O3tVPbcwYKXDiZhZogE8XXxVmZGMgVqQCKULYGUklNBTDNtsmKmgfUWYTtioPZibUTJ5z8TIQQam/M/VWABWxxamK2bcntn97SQPUuvBZneC29ftCpNWMxL18MkaNIyXECGEnIDLeB1c5wl/YDvybeXpoAABAASURBVLHftz1g5b4b1EUFZZVtkGOaQB9mgNmNMW6a2XQfGaAxsLHXGE1U3WdjsPjFeoWSxUEseUEY4EGlvOtZMVKNBS1kioGgIWMjORzlD/zmD8FsijASe6GIlHVbO8gPLw2dBZhaHmGdQFcV62Bizmr7EhGKsA1TIxW0I4LuiWIVioiSRUTxESFxlk1WaVRsKxN1WoJykvS1PjCGOhOPDVaA3XxCz7mwwB02im0XfCMn9UJUDz2LWsXWZHkrflFmU0YyoRQRqj+0I+DuwP23YFY9jmyp1kJpsG4Mv+BtT9sR0IlBYeyxIaxzxon1MSoiC2eItJ0TAEf8Qy6g/QN9IBd1ohrFCH+oezDUvuwgSKRbv/scfuV/20z38UVRxdU5NuZQRELgVkRdFcgwxdTYhdeU0NZEtZPrREYqWYOFh2ajwbfW1HIBpiBSLRrrE4zDjm9wxwj1XBGhnD1c0SGXYdDK6nGv5ZNWOOTU24Nhx25zTWtzPYIxzJ11L5kPCZuBzMhsWngIbKAeJqHZmhoxLMvCvbRooebcNqwf0RQRIJXYjUgFPqrolAuJkIVl6DfmySQf2E3aWe2mpL9iEUcEbcD8CU8U6rWWg/rokydf3fCLKPmbMbsf7Yo5FHGJlOR2ck2UQvPwGNeIVPHbrySelkJRkegBrrRDEalQSmoK/J8IKYLTK2B7Y/pYAQ18HupstH5wMYZ9XoeGYd9pD9DhC/ArDzvDMSNbGTvbuE1sg/WGiBklruIwHxF4BqBuJ/4Zgc+55VloFJAJPYXkL6Fkir+EqsalZULbGYl+oh8RCvigP70P80LhF/DD8ajl0GQ5FoXWhHWVEq0R5MeQ44BHpmoHEsnXiLoqIkAqWiq9Jq4FzxnICvTbrnlTEuK8OH/+FVrISJ8GNTLI86JQY98dvAh/80+/qi//63+tf/Y//k/61//i/5D/IbVYb7RkZ00e6Xvf+6b+6I9/X9//0Xf1aH2ka51A1yO/fEdgOXUYix7cf1qvvvppfeFLf0OvfuqLeualT+kByKdf0nV7Cv1Fb9+cpMp9aCRxByDPwg4ua9hJ72/IBfxZdeB+a8SLig7Hg3z/pWMH1pEPD4bO8VJkyDowWA8sUl9wHW7lpeXEB7xfRA3XUnguXr6Px6VelI/bPBHJy3nn5e5a7z58CB7pRD1yh2AtFPQLmAb+ZGtaDtg4Hqadq+P0GZlf6h2P/YqQWkhZfoYW9hejNSela1DjFYvzcYGg1rUhJEVEoWWr2sxMZUvZl47eM888rQ+88IJCInK8Tinc0H4Mhf9YCMzTFGxBQhJcgbbDI1y7ilQwV+K7aRBQoIdIuAFCLe1PU+QigVyO6iz8CVfc/tArr+iTn/0ZvfypT+ipD72odu+oR7zkjDEkZzj8vHCNF4/ED+V69rkHeuvN1/UXX/2q/vSP/1i/8Rv/RV/5yh+zLu/WfIpgFEN9hi+205lzVWfvcE4skUIR+C8oSNZBjI0I3R6XPN7gk/26RWcpBhAvxV0r99PKfbNSW531Mwa1ZpRSGR745+Ch2LN8t0eHvNSde7Sz33XsDPsM719bO/aNOc+p5nN7x8kviqcb4jzhD8CHUZh+1vRMUhnCrm0P17J/xa2XyhtsTpyIw/C867l/xb8JJiFo4sAOQtmm982ZPlokueJivkHlWcf0Dgi22kWHhunmTyfmju8d+4PxBefL9mybYIJZDQgtKYKWkakEEbQVStMNmbQb6x7iGPLLT8Etz7+t12Be+3CiFv2fPJzI7eocIXef8AGHPQpwug3RKMPmxDcRipRwQeIS1VUXRUwqjhD5CglvaF2cu01EVp9AkdPTGJpCSIAsaHZMnrFSzBPdTHTc1sVBXgfoYGw56JX7VZ18nPldBl3BLh/ma9ysM8cxytZgPCBn3dhk1bdNPxi3Uufd88B3MDZ+FG+bPw0Gy2F0PXnc431u3wL38FW3wD+qm2tK5EzBDwrBOjl38IGs+XPpwLObKVgOBxkHvnA/8uXrwvNAa03ZJjxGYk6w7jkLFjmYxqA2B3N4CiSPnYyr/E3xgK+cYqdsYsY9iE22XGzCkjzpsvfb9pZj32sYGZV75Pg63MapYQyhMfPANsU8djzoSSmSsymI94x02/KkP4BscYPqGFisWmLdvbd16EDDncNzMycECYyFBXwY2DOqzQgrWQs1s0G38GxS1WE+IsR9EIqYEIcnghAQozcjEbM/ItUIqpBt4xf5w3zxwm8vOOZbW5Rnnam7y10AthWx2w2mDNEsVGoq8V4MIXNfSApFBHYTargtjrs0ItCxLJXwnJrHFhMNx2l05jEGle9CWosOboCpiypzhVoynxFQDCZ8IxfL0nRwwUMbMS/IPKf7szE/ermN0fmIM/c4Y58wr8xgXjLBCkYE7c1WpvZ5TVvN0c79ES4IvfdwOKKPHrMG1mlxMsdgrVn0iru7bVDZA1jufvs2yNegb44dWAxx8SmmnvwUyQesDJt3e8LW4GyHQRGxrVMI9hbiCOBzp+YHlwuYlVDwaQOSIkLZ2qxNaCvsNTlzmNkU5FMhn4SEX/jk+AwE80S2+x+77hyheSA0Mx0xB9zYQfOnOG37Ui0iVfeM7y38d2016ixbowYW+YXAtdeoO6N0iclxFTDIqemdrwBBRCgi1DY7ruGGjZ2a93j315zkyHlKxkSE9sN14nvGNdKpk4nOw5OxQo2TOvfUzOccGxHKNFK+NyTLAZvYoL46Dz9OfGbKMS2HRQ3/sqWCcVH6sgqXeUaEEn37nNmway2A/FK9l5/4xwdGffgw1+qHLFPLTGnXPmC6t4t2OebLib3C2o7iL2rFNRNhH2acEeYnEl8jYhsJYbBb6fgi5a7kcgeZ1HMrtNYU2x+hFzUmlZWnRZFNaUTIObadSEbQjril8kFbIUVwEdipeeAm7qEgjlDEXwLNPkilaTgfJGKQy9M1D9Vg8BD59ms/0te++qf6T//u3+rf/sv/Q7/9X/6TvvPNr2l9+I4eXC167un7undI8dqp13/0A35d/Hr91d6gloIXdz8vJPUSaEQ76pkPfEif+NTn9Cu/+rf0qc98TrFc8QIl+T27sMIzjmVUkMcRwcctUaXUWoKQeJFnhe0tvOaBuDOn/1rww4f88gnfyL3r0goVH2aKr5Gjrm57Hutma9hvcv4tr/2UvLj+/Cvb/vKd+GW7V8ej7vkXa970/Gu1bXic/9p5/avt/Pp9Ip+uRcxUqhU46jOj5vK+cDweZHqA7rzte54zGNcyq6bO9zqyGdc5sBnT1pTnQUcgQcttPHvTgb2qZZMPz/Ghl17Siy++MHONFdTdVbWBGdmGioGV5BxFIPC5AalUSgieQMsHcuw699CGWssQp5JGawk1mjLZS/KAJ8m9HHpIPT77/PP6+Cc+qQ+9/Iry3n094IuCD374w3rpw6/oA/ju/Pnlx/8C/s31Iz11/76SiRp4xJchv/e7v6uv8iLu/yQgk8lFeJCZrnlFpHJd20F/pn1KNfLW8D8iUAlxKfuJrQjamkexbgJb9RpNdEpq1Bc03stcUysvyUZnTxvsqXg0jexXDAyKh5Nc0AvjejIGNe6a94tfZ/yOlZq7A78QbzLPWf8mCPe26/m0ze8a9146ygcpIuVjeD5uxrLHHKttGZu9ksPvdjq6xmD/LjDeNvDc5p4M8jT7CbY0TC9hodu31HHvc3u+jt81D2p1Z2+0kuZhhVBEFHd5CfEn5GuBC41QBGBtWWT5IBTWr6vmJverYyUng7kt6/ArL90r+XGey6e7DgijkkLz2Ols3V5DTF2w7MyHW7eoOG+bPyVnI8aubn7C8yTrvtdzOPZNjXQSu+SYB7EPktGBaaFkHZ2hW/lsD/JTIBfjYsxm+kJ/G1u2BrbQQN9MjUPuPI+yN7ZxXSXb+sz/dGA8NdofQ9nGVsUI7aBkNWfHlV7z3cZI5ZIcTpy9PJ1TsYYh7xsL71xzjz9qp/7MOByP1W48Oy28n1jX+41z73k787rOTcURMe3Cvs/pfuO93TOVgxjs7Y736k3J3m9qiektBsawVLbMw6AUFW/EpAjmSZuOjRfs7I+4oNRaxGwryCm1ou3wPHMd4DzvE7CpToKb5ZNb6JY1KGe5uVPLJ0JMjXYUIialobkLmrvAYFEGVjrFY92IkBdsgg8KPiSW7cOiFjPoB76xWkstfPjuyGyaSJxI+FCiy0l7joswlRBwhqSoIqybET9oKsJjbYNe9DPNT12akkKmEaYTmZNGhN57kGwWYcbZ+dBaVR80bPYuSN8gjt/jPFermJcZm3mjcrBo9i/1wGO9bKmWjTgTn0KBHzA2JdMIZO8LqzCeB+iIkI+ISXc+IpXYb62poZeZitgRsrrjcuoMjzPGFu/sG+p0GtVmIzDfTdn4K37qoNrIXFnFM4YTS7YIQuJURAD7hR/4Q4Mz6AQK9KlazcNczTmbYihAj1PyZQMdEeanVBw1DgcGFmlyxRqn+aixUpDvbMnDJGvCGmVraluenLOMVmuT+NkSnyP00x3niX6i+tlPhtzyeI3v86ak446VUETckbgRii0OxwIqlqaKo/iFDXapumyOEZnjykgJRGChIKXzEqmimbKNic2u79vDtLWQt0Z79jfyFbpz2H1icWzddbLB7WGemql62ajHRoQiDEFTgQ8TUT4pJI/x/Wd09p/EZ3+x1/Ans6ESirB+zjFy23yj3YjJ/jftHzaNfETM+quaxp96MORB5sQbmR9k9geaFVnBewD86ZKaB52HIMLWfkSEZGgeTsvk5jUiqjuIIyKmUPhTRkKOL2KXqw43vX7hMZmaOYIGehsiQrs8Sy/kMRlNzlPLRZmplrdghHxEwG2wDi1FROkH+iHRNqKoL0l/xNbmrgsJMVdOcWSkylbpTCHVTo80yPkjftlOxq28uHzvW9/Ub/3//jO/bv9z/ecv/7pe+8H36mX7A0/f1wvPPhDv2zo9ekfjdK3k2+dFkv+xtcFDvf+V6cEDaOuhxk8CRKvnXnhJf+fX/rH+wT/+p/rM576ghV/9V2pnPQ32dFFTUNq4oT7smz0JDdYAd7UwYWshJOjzOdDHuW/An6iFd/H/3XfekV/AXVPLwV5JhCQGKiLkA5Mm1Y4IlW5r8r3kOpY8i2qcdTtOVZ1Byx/yb90jv1b4v9m+xy8X/ocX/fInxj4if2+//bbszw0vjSsvOB0fxRERigh5rbI1LX4oO/LybXqAGrSP2F64t71eRj2wHQ7o+95ZyucI/MRB+2SQEEKdeRFHZNQ8gb+20ZL5jMb4pBYi9QIvrZ/+mZ/RM889O8cqJOB7xNB2BDKztmU+3LhARCji/SGFkv7G/I150zwwzQziwZ8GMtVyUbaDGl/WDGrhmj3ghvv6mWee1Sc++Wl94rOf08/8/Bf1uS99Ua9+6lN6CvmIZN1X+YuXt958k9mGWqYe8UXMvasrGd/4i7/Q9773PdI0ypcQB0E6dwNKi3HzBZDLAAAQAElEQVQh3DILjdJL7LRMeIN++0sc2Zok2gyICNUBjQhLxUTU8lCnbjrrP9hzXasr7ZV4TtwjHb4zuac3GORhZQojk25X9w/rAo+bNk46kZ8T9W9YtmK3qOeg9izfsdJeLUfnBKx7YuyK/ET79vmql99+Ke/4XfPh6+77ig3rerxffkvOvrvr7n7addx1WGYJKaAGZDurf+PPpILdWuZdnRvdpORpFLjIeR34KYwhZT4rG1ObJSkmIljHwA/VkaxlUjslCCkiAFSCmp8Qh+06vkEeTDtr2uGrDa0ckEfnZN2ezxh2e9668x7/rMTUzFkcNFS+ZcIboTuHbW2xmr3T974NaxKFyaYz5wzmShDMtUEqnik0tjgrVgQdDLC3sSi3DRhOJMzhNmq0Z7hu72NDyAwUyr7phqlD/dF2Tj3PWUaeu+usqOeZeoP2fyu646SG+oZhatkl8MlyCHF1QKBbHJDzGRHkc65baynv5YY/NyZlf/PzEmjs/Y29JGuto/LOlQTN+AaTwTFXicQV7CeazBVhKsYaIWkHI3GxOz+2Q0xlD5m2YwzrWDBp3+Mt/aGZD9OBD8C2DPoR+MQS4/c2rdszhGsAqg0IfM/tiEC+gdu8hk4fO6EyH3b7Np/lVrhsW3YJ91cbpijjxxY3BvHXNum0PzWva38iYq5ZRCilkA94E+CBxlz4TqIIG61QMLACyqb0B2yzQcsZpvAFhCJCyULvoCk7NQGrqWN5RCDYAXs+o4LwJgxTUqtGzDmn7VBE0BdQiMKXMyJC1osIRYTOh5NFsjtw0kwLJLAoct+Uw3oOnoERqUbMiwsZmC7LUX6Yas7HDnSsF5nS5ZyS7IGhJxy3qiH73BrjGWF5hGUTsNqPiFDERDJfstHvfbguxzJj2IKADK8nnbt8EGtH1pH5w85wzs+ojWhMW+haf1/HiFTEnB9GCp2PM8ucpQ/lPPe/h9nsQBTEERGX5lCPMtO9RqBuIkQRoYiQOLUdEaHGZtO88ZgC58e/6Jg6T9maXMsRqQgPNiRtxJM5L4O5Brkx3O7Owda2TE846KZkXb9YoTGw4XHG5J3PgY4zYjzBSInsTCjwseVBLXlojAV6ULYGbco05gPzwsN0c/0hi0xFBFYmIiZFsJ1R/Yme0Rr1nU3Oke0UmCNb09lWxDZ2EkJT5+K4XDcFamkg4xSpKlR7k8+R046vhbI781HjuPj+W/2gwa+UEakD99yRl4PD8ai2HBTpHByKb44bLMjNL9yXDSzoe5+K8Cxei67Oi9zKg50fYE7bQ2G1qfMTD4cn9xk4X3HhywAslrBQpNqK+SekMg+VD+uaPg4vM31WC2jVL5SzNMuGQv4lt/qQ0kKi92CXzP7b65SntI0IJRz9GI+gtSHiViYfIfSS8IL5c/KMVYH1j0WNukrqz7LBC4tpsC6ZTUkNRYQiAPeuQtiSnD8RzCC3fuH+7je+rt/9zf+iX/+3/1/9ly//B337G1/TuHmop64WPXPvoPu8APPGrYdvvaa333hN6/VDtRD2Q95nD/yKfe8+L+aH+1qO93X/6ef06ic/o7/+d/6ePvOFL+nBCx/Uox66vhn8gsLLNZ+tocaaweOU/R6mkQr2hgSN+m60M0MGIcg+4zbjzFGXrl3qwXVCUFqyyf96+IOnHuh4PCgjpRoYRWZ9WOR2KNFvzFM0W7WtSK8McR1DYhp5Xttzvhdq+ki9+7/ZvoIe6mU/dM0Lt78EMK6vr4n1xBcGBIuRkBQRhWypQ9k46HA44uuxXhL9In91dUR2KNmxbB/UWsO31H44jltMaQS2tQE+4e3vzB1yZIh0xQvpJz7xCX30Ix9hYACf5BIfB/thBboV+96uoVaFiSiGQaaQv+zcVDJFDFkxhNeT+Fs2ZItcP0Zri5I6zrD8ULxfvnmX0fMvvKhP8uL9mZ//eX3sM5/Vh/kV/NnnPqCIRSy/Tterxqnrjdfe0MN33pX/9sGjRw/17LPPsGxdf/bVP9UPf/hDdfaYQZyOMTIZf+l80A7mbSCLj0hJwRlcAbGHpAhfVcctV03RifmhjmOd+8t0kNfBvINC6vAdWm1kLmbzDNKd48Kw+w2P67ZLUk5gPWPVqfbkVav3TuAvok7QlT3z5P0T/gTcnnt4V/GM81hj9V8jP90gP6ns0Nc7PNS6HTtrARm2BvOfgV+OxRjw9tM+F1gFEfeov1/RZRkXn/SMCr1SUa2BfAcZoYMT5vLc+yftzidz2q5RBq2OaZOC12xHCaTwH2Smbmk73PacHj42254Dx6YGHZxMw7OE+2l43lE+WAWBSaDimDBW/chgMUO/GfoQcaLI9Ynn1sWIs7aHTntIOe+O8wCAnJQzFz6YZ5DHTN3QrP9UUOOGFNIZHjPkWi2RODYbcPP0Z01cjrnkxbAomBMHw7HH1X5UzmYd2CfDjpr27Z7plcuB2LA/GHnCicXKy/tTxu919wTKBEJ8xijfGGM/gfsDWbCNC58Eb5l99cSmhtzAP/shOa9N2e6i0V74ctEwH7UHhUgUoxkJK+fUoNm5d+u+IyebK7p71ABEpmJoAG3HjMF57Phs2M9bOP9dnZiMQbEU3duMGfCDifsFVu55Y6A/kHM6HQCHOT15+KKYf4glIpSRin3vJw/p2NEYRC5T5vP8O2x752cOes1huaHHDstKv3LW5TE7OratHsHVgNRp/jHgV6q1VNrByNKzcaNXQnAE2m2UgGcCsHLmx+Yoeu6sAOnEUgR60N2WE2knB8kUSdDFsaleSMyOWjCPG2VbigiQZ5+TJEeEJENPPCKC3qg+2+nMP3YQ18B2p+gmiIN4LTOq0AknyE3jQ9vFbDQe8hfappa3bMod0RT8qQkvL/ihJ8k1j4jAhpGKMEJSCLGkkDa4bagOnCPn9nUCjy2qvtvL7BvWrPXiokGc88NxfpD6A3PiRjd84JlfoSsfiOY7+rZjqxGhbKnWGljUMnXnoN9u1Izk90zNAxkXA4LYIgJJwBXhMs+IEG8EDMEK4+yH15BgCFZ1xBwlk4ioGzDxqSU+ZpNfKAM+gr7yucn94sAkV5/BcD7kMGyZY+3URyduY1TN4AOyUQpMb8rQiODKOYPGV1G7o2DdiU7bWKE7RukycqObAXyQwQfPGEm37aciGn43NWLKmLR4HiZN/bButExFBBAw3dshKUSXfDgHO1rLsp2Mba5t8mTeevZqc5Cxt+PLxT50rqNtQ+rIhkF+Oi/PK3Jv8M5DxeWBNhwSp+YxFDF98FwnP3wxDhNq+HLFr39Xx3u8MFzpcDxOejB/T8cjlIf95XBUM/A/yIntGZ6uY2iwlv6l5Qw2+I6sQ0/UumE/S1byVR4jEhYRmn/sI2gAf4VUTzqCSJnTc6soa73l5NxGPnMSZyuBrTM85wXoqjPQDjE/mHxI8AOIegn8CvHH9GJ8BDLkPhmgCNoF6oOx02KDa/Q1yeOzQRYl1HvegS80juT/SM6vWA//KpsNnQhlpLCoOojtwMvt6eZaX/uzr+rLv/7v9Jv/+T/qx9/7jp6+d9ALTz/Qg2PTohPv22+LN+16Ee+8cGe/8Sszv343tUwth6P8S/bx3tO69+BZPfP8B/W5n/8F/cP/7r/X53/pV9Tx491VvHhLPewLL1vLlY7UR2v2HdjHQs76IYZsqcR+y1RLo80YiIVTEXFGKjS29XuOX0I/zS+i/l9lIeYD+KTzOjJGF0dEYLOp4ceRGr3HL/L3qOUj+Vv4HGnk1XkrwFtvWez/QaZ+eT4cj9Pnw0ERIdepX7r9q7dffnx/Cd+SvojQfkRm2TgeD7q6OugIru4ddf/+/frfe5kesOkcRETZ1nY4HkNVwBK9igylISmNCOQwl+eQnn7maX3sYx+Tf7X3/WQ7iLG0XdlL+/6Zy4sqmcVCJ4ed6awjRWAbaDsi7rY3sZAqgiuoOMhhRlMG69ka8R/YK8gfcS7ke2kHpXXAFetxRe1IoRv2gCQvV889rwM19uwHPqSXP/wqL9YvYGvhZfuh1ptVN4+uVX/r4OE7+uEPvq8f//hH+sDzz/Or+LX++I//SG++9aayhZynlqkwIkRgQGrUweFw1OF4xLdFESlVv0n4Qp4kwYojIhQB4OsMiVPzGOqse2evco5JoDq5Na35uActRwuR8+vcDvm/h07WEbPwAlHQdtgEZmW7E+uZ9zNB/RJ+8Wu46/ES1inw7LDu8Ms1L9z1V9JP15WvE+3S816/oeqCfd91c4e3jDhLbt6gvUIN7+He1zvzTKwzZnRIAzkdpGQgKwKFRwrj6xb5JJUz1LcWKuhipJOU6qOj05787Cu+5trbzLNZJrsK8p0xK52h2MSITzegNX7jaXIGmLXRsmnJ1NKoafjMkGT4GnABA8Sc2Bgs4MCX6eOU0SWmB9YzLJkI8cedjEV7eg0/QC87vi/dY31iIDd0URPIir+VWWMHVhWRCiCF9ERMqbZjDPR2oB9iPFRniEkBcm12E2owkr4t/0Qx8O020R5DN2TUOs77YVSutjEMGGege+Y7sQJq7U797e19L/upKbac1wJ1ip1xRtdgL6q8ux8fvI64Pc8gSuJVpoygHi6RtBf2GO8zEf7SmTgYWakwxZ5z4jg7sXse3z9+zzJ/V5sBnBGhiFBSdxGTj8A2tmzndoy2Y87mvl65nvndedNObO4vzc1OtUufHOBbtemzfSzgdl0l+4Av9qexxzeeMxY+M00P7PH+TCvAW+ZcZOKvALXF1Kzn4HN7LXjvcg7sk7HPa+r2DusYJ9bKY4yb8z54g03W0v46KAk3yZVukfhdKGdrkZrsWMS8gTrBd7xbKYB6qN552mc5fPU/gVrnFgOHej0s2Okpnw46MCdVHAFkJ/Eh0y37MmqsxzieiFBESAo54fbZuhGhiJBk6LEDGafOfcO3ZC1ix6htGxWL4wSDRZ9+hbK1msvFvPCrw+JFLtnCRjj7yg/mj/BEhpgNSjuKC9UBQaTHIYWmzDR094jqu5UFbJxlhEB7W2kim367bbBhasJRo1jd57gpoJUPxv1Fe34o3rBWN/IH4ok+wzrO0ZiTyfE6/4vzQD4yyUOm8GqDFOGWBCMfW8vsXVgvhJov+ksOImD+wfrYnwIfsisYPLxVYHv84dinqUiV7YhQ4mOzzyCC+cQBCeotgcwj56RjP23Lc9OG5WQqX4fVC/RIHsR4GfYDXyky6neADkwfR0dlbOil4xwXuAeLUouOedBmYkUESGUDObHAe4NZWlMiC2PXI64Ij5nIx9oRUx4xbUW47XCgCr33QFY6pvYI//HN9bFu9bTyq8bKy9Na9UMtsUZeJ7c7H06DmERdcofLX6oYmJQx/Uv5WLFnfSnkverIw2rhcNSRh+YCstpkDwfu00WZTRGp4I8uD9ajM++ADvw1bn1eNet8Vc3JvK5/897/BjXnJXVeGzm2L0a2ppap84e+A7icM9zw/UeOMDCIeRTdrvjjPIxNbu0zylYoYkKaArR83gAAEABJREFUNMRhGesoqIhVQhqhCCMVApa7TQspV02EaSjdZyCF+KqIKHDhhFcId2d9miHW5g84cr0YR3LOh1t4Lt09Vtb+jTde19f/4s/1u7/9G/oGtPMS/sLzz+rFDzxb/w33enoo/8vl1+++rc6v3zFO5FO11gfmOS782phNnReil/gF8sM/81m9+rOf18/9yq/q5375b+rFj31Sg19vT4tk9BbqxCDGSKnwH9qZcJnl4KAtEIFMoYRmsIb0N9YzIrQfZulSJDJO14L/FWv/9WTXnl8sRT3d8Mtzp64rWQyOCEUE3DwT266XI7Xql90HD57WgwcP6gXYMvc1PodNF/K5EHdjXzXMH8l1vSRu/9237bl2vV9f39zM2qWWOr5wzkm3azC349pt2d5+v5i6z/YiglDGGY6FVrXN21woTOT71fALnDH7rd21HBd99NVX9bGPf1xJDIPcDd0e5q1pP+te3Pzu3JMdfuxwvW2oObyng+I3+e7Obj0ilCAi5DWLTDm+hXw61oU8Vv3SzpbKXOqlfDkcNdDtyAY6cTxquXpKH3n1E/rkJz+tp596VhQWNdq18oLoB67Bc0/iwDtvvaWb60f6yIc/rBNr8e1vfkv24amnnqq5E7tGZFT7iG2vpdfUftm/CPwNrKETQNUOYUhuBzYiQqG7x57Dzv7k/atqsPI3at24MoCrFeFE3iJCmQ1fUsJihPMQigjtR8TGs1gD27bfa0/c9kdqfTUsA87HCj3DfYyb7c4Xs3Ocx5SdXbf06Nuo51nJ63mcc80+sm7oRdHfxld7+2w5Vd9JZ13ktteJfQDHRjikgOveNktO3G9Y5xKWTXgYyptu2XV8xubLakrb+Sps67DbC4VUebUd/eRjX3NotqZ2WOTazdaUyII6cV0opaCdtKf96Wvnfpp+jFkLW8y6OMIupdc/VfYi5D9nFcYM7HSvCWs0czHqOWVF1rcYR8VNXOgzWQ3HlIxq/LQXBkSEauBOtR20QyFBDTgZclvbsfM73cSPEzwtN8/x4HcnBqPW0WvJF/ErNXUqftac+Vucat89WafqdKX9BNBnO+/BZt/7yeo5sLNuOLlNf4d28m6/ylfHZTwWUMWDbNaB1xLM5JAeGI8BcGhRH1zLntcWmPccK/Odyt/5LNrpm9rCjhHQkGTofJA+8jlAv4Db9swyeEGNqhl4BnnewRy3sNxAn6HVv+lhGFcQMqtnb5nsYYu8h+7vZsfDkS80D+zpE97vjbv3TUrkwrZnvCf2jLXQtxrYqfufjJNOrM8Of/l9+wK+4uqMQRxM5elAnJGt2XmjKQkkIhURqDtGB9/lm86wA50iWCkO0+ncdHhlwR7H7Gc8wazcpIOEW2Z+om8OerqoeT21YckOj5sg6TGlEYH+pd9uz77Hr6gq7ghpYWqwoNMfYiCJu/+WdYqBPVYRIeelFpcPa1MvYmtN2RI0dBJgE12PIXPEVVdfVAfdRX2xniwIRRipZNOMCHoNITcmrzou+RK872WaIcAwUPNQwEljO4l9j//ktSP+E98+77jhAfn65pFuoEbpsPYeY+eSSVrid2sUvwFfbSh58QZQ86EX4g8Usk3+BEJ/xKZ3p5sYZlI3KTXJzbtSgye/3JXfJz7YqSXktwnfxjkHHhkix3n2NZAxnSJC9dAdqbD/Eao/piFBAH3unw3alp873UAWwGzIPvjhMBLeZ4ELPfMkhi3/zmfn/piwz4yG0E3UQ/ODbS06efcP5gql/W2p3FA1iSwi6JcSmtW2/6HbI+ifuJX9lBw2Oc/jsaJCzPGDe3zfjFxL63rNhnazgfvMtQY6D0Vj+7Jk2pOcMz/ME6GMzSQbnMedkKnW78iD65GXrcNh21y5L1tbGB8Vc0QUHzGpLo5BYgf3dsfPHSv+3Pp8kmu92si9LoP18TiMqmXK97/3gWU5sOk3VY5zzhXnuQbck1H/ii112ate50u54zUGBgwCkeALXCJCnJJMgbZjmxcnFPh2B5Gq2kYngSK0IyJgU1wVeUEDiTF7FMHLGJXYyduJPfya/eDho0d6+Oih/K9sv/PuO0Wds6HQfrzFr36/8zu/rS//h1/n1+4/1SFVf6X83qHVf7e9PnqXXxDf1Ntv/FjvvPW65ov3I5a/a2lZeT1Ufo96+oUX9ekvfklf+lt/W3/r//aP9Ku/9o/1xV/9O3rhox/XQ34Xf0Rspyb13IAbQxwDAT6RahECAk7i4Xp7XrQD3cRWBDG7Plh3r/8cPOR1Q6X2mtdef01f+4uv6R2+MMBpaiLFsLIbgSXgRsTkM1PG0lo9FFzdu9J9Xsz8cmbcu3efX6SP9B0r9symbE3Ntc0Dtx8ejnzRdP/+vXpZv8cL+ILck67U6Xx4o6LweeD7/AAiC6yb+YjQrIVU4ksE7Y1GhHxETCqTc9KwIcMaklUmBvxA0OkFzOn8DFrPPvesfuazn9WDp5/WzJ8ziC6+2LQujoHMOsPjC0Mdqh3Yi2QAA+e8G4/McsQI7p4RIcfoeFu24hu5XMil94yFfcN5Te8ZyMNy9pTlcFQeDxp8WdCRsxB6+rkP8CXCJ/Xih17mi5Jn+cV78HK9yvuD94Vnn37Al0jP66033lDns+iFD3xA3/3Od/Stb31LJIiHwKM8d7TE3KG+LDwwj33J1lBJceEMBbWn3NrwAZ8NnTToD4AsInR7kFdy5Px1Pp99H57zyf5i+cTQINeo1tDETsNuw775iJg+mCo0T98HQ937Jfe+bZ/43L2tt5V9/QLMXy/Wpq7JDZ29vjO+b21/eTV9wffy6ZYO1v2sx1yez58jzveZ53P/dMYJH3bcyPKVcet5rhX/u0bdF8Nh6UkHEd8RR4Q478guGwO/OzZX1nytF5WZB8uMvX84d8Q09sSXkairL6GQaqKAJAjVEalal219GjXZ2qJsTeaTdmSTMhVGY60iJE6iVd/9w8fdH/uEWD5KlUtEMARQbxm2BV8ya93CY3utYSffW04dFwbdd6tpDhsQXwvYo/mXnEHfxLxq+sS4NIjPuTAfGUrLgEDEbMvHxgf6ofnH4p8EQpBjcJ7OdUP9nMC+tsW7fcaJPDwG18GT4DGuE9flTi0zrA89ue9xsHa+n+xT3RO0u3N+p5a8t24Rxk5dC8jJhxIZcrOG5oXOoYE934sz7ruxWNa5jycdGPEZDA9lTmpTEbe8OJzHYR+B2H8mPP7yOWfj+YxxPDUPz4Km9scxWz7t4OfZru1IzIgPqaD+m+8Hg/vBL9+zvai1Rdma3M5sykxla/I+7OcrW3VslVvyYH5QCKbi2Hn3e+8xNcyfWDNjZb28bndAn+Ura2obmOLE40hFTFq+bBeZtpbl6KRZMilkZwaJHDhmdG8mwPxPgqpInDBCZfwc603KC71i233MEjoflqB6bps5z8O8EaGIsBjqgAy3g3YgNyB1mr9FqKGTeBXyHJ2kryTpxKayFuwThWEnlJJCEVF5WXjQOfChfeCDuj64IxWSIrgacrRDHcPD+cL2MM9sPum2ArDxwThLomiEaViAXwMUy2UoKXQYzgH2c6iTCwODm5D+aQKbcYY7I9yWuApW+1H+4edaOThpZWPwB90NL93XfItvnJCtFJlvjEFcNV8IO6HarBWKCHHhjAmFHj8siQhFhLjo8QOpjHkhlkra4NpRdRtCy6cTZJ9Wf6ifYT3jVnc4/5vPfrGLFObn2osjghk5YedJOyIUKGamjAi3d0g0uYjD89zC8kAaEejcQgrtx8CXgU/aNqUBHSWbfg/6OB0e6yvoKMAJs7q1ZC7wz5h+JnVyBspBW9tBU8bWhATtgO5nnNsRt7x7g4uBgorSPp8IUN+a/shf1dlE13owupZrqXi+1Fn9Es6v4N3rhU533MTv2DYDRQYJIGqWeajX5u/9ArvUe0TKD63NG2vucTdlA9kUyCJCERMKKYKLtoPlGraMrZoHup5rf8XfU8EfACR+DqrxgZ1UY94je8CRB3X/9V1v9nuNOI5BPI7L8PjBvdWB/xdS3TG7n5jW7X5a4d0vcuHxfBb5PU7CL9yEx2EYUjJ94WoJzsgI+Qhd/rGkgN8R9ETSTAW0IPjC7KsWfShpnyciaAJoBFTznukonPD5REw3xPCQX/je4SX8+vpG149Yb+gPv/NdfeNP/1Rvfv/7euuHP9BCfv3XyhfiePO11/S9b39bP/zud3Xz9tta+KAKfi3mGz41PhE902ANGy+WjRe3p15+WT/7135RX/zFX9aH+fXxQ698VB98+RVdPeDXxCMfrocmXDsjAj8lYUq+32GLdzqT+vAvzSJ2KfiTKHISkziSsd7PWqMvELAmQ/wxD+Dkl8vIkH9pfp1f8998801yNtRaU0S8B1gpmWkSVyY+Z1ODHhZexI5X9SJ9n1/0/SvowgNE0h/MEZHKhm47aEF34XPncDzKL91+WTf8edTQIQpKpsu15DUaxDQcNFQuGGjJoPZlR0TsbMUxiBlmyujyJ2VSlEHdyqA/wLCdgoSaIkJJfP4y4VOf/rRefuUlregVqJfyQRxnnyqbiKHY6ehcYqW+5j1yIqYVl7qEPS4YkTynzodbBr3EGhHlS2aTIjc02EX+3HYedzRy25Yj8iNffNzTMQ9asB6MS9ZGV/f14OWX9cpnf1YvfvyTOjz1NPYa679qxecbvoi6z5ocI6qm36Uebh5e6yt/+BV96+vfmut2uCr7B+x5zT13kisMSQpygN8C+F4NZMH8Qsd62VIBb6BWp/M/yMeOTVi5OnG/2bduyv21nqiL1XlmjlIM1R9sLq2pFRYoSOcpFQHorzlj8xH/mLKWgeURy4bBmNCk4RvPfM3jC2M9jsAgCOK2F7t6HGhgENv2eVVnj+mOA+pnE9fE6s+SJ6A+a4jXL4gDB/dxnbHOU9hhEMxRwKGSUVpM6GkhCOkf6HHCvfe03P2+10x3uN2piVm7a9lyH6FrUPeTt/1Q/SH2iFAj567Lxj2e1KPR+Jxpvt8P1CNo9LXDouVwlPlI1om6SFMg1sv2V5zrNRfhMJXn7bX2Xv8JnY+QInzyOSMlNhqICOS6OGhrrmMnr7ZJQNsEnmTa9fxMrwnrA6xM+a6D4AknVjZpQlNhPwTNu0jaxuyffjFAEVEwf0YImTjwA6c8h30pB5HWuiA3LYgBKAXzWmzZpAhhPHaiY6JzrxmrOjfF4xjUwSWqn9zt1H0Ut3YM9z0Gy4bX0pCYkxyaN8ol2vhFB72cyNCCkSJCaQi6QVBtR2ecMZhz5f46cd8Y5lfegzr+d/qMQXwD/W0oZIhlAKlsrA9pQ8iJPyRtoO9xE0O9/B0a2DM6tPtZyM+BnmfXhw7koyi5Nd0+c/a4mESEBYmKL2JO7toNnCqUDLlp2L8JIdJ2OJzuC+0BfRz2cZehQgxdzo3lK/vJuuVsJW+X6I6HeJ1D61jfvtuVxL/MUEQoj8ej3osrPoSukB9kRQ/EN+1HRJTcfZkkH0RYNvldlkyUk2MAABAASURBVEyixw4HY2fsmHnbfkzlPU3Pbd0ZVJd5K0U4CBGI3veICPouwSIopwzDgyIoey5aYH6QOLrQ4URGLTFHqmXKH1QLG+H+wK3Lo3SHxmazbFE8whjSsybNM+/497apx1h2oQAbzA9RcKlJKIQBZi72MaZsMeioNK2ty8O5KGEoIsRFPgYBDrGB4HfH307xrBTXDQ/Vp5sTBXfSoK+Arh9oPVyY8Njd34hQboDov+6Y8ZXN2PmOKfhqw+KD53W8HV9nPd3g582Wk7Xoys0x+1b6psz6gxjtX0QoAgiEfFVEXCDhjUtZaB74gx/l55nSQ3dmcH8kMEUgtFjcAeDcYkRFoIEvl6CzVC5U0UHX07mzzPliWCB83BEK5j4jdHHcadSYi873Zz0sAn1QWlHXO5fqt6Tjayf3J/J9Uy+wfhjyS8rN6REPq49UD01suF6blRrz+gyCxYQNbHCwjtm2Vux1bHV5zwiFkgeNBmqzZaBpy0WNhxXfl9WXc92EvrbD83Tm8px+MPWGeeJLJbcH9d1ZC/NGDcG2aXCJCGo75Yfmw/Go42Fi4WGotabc8u45Vn/pwIOh4z4Ro3Hj/6bRMh7UzV/TvubLLefnhH6njgfzGyRRdeDr8F5kVJ+lzg0lUk5BLdr4CtW8ZSDOArjNf+cqIhWGqFEQBv2hecwZ3Artf9yTmcR/4HPhqMPxoMV54FfYK36t9Yvj8XDQD777Pf3+7/yOvvqHf6gDsT/Nw+PNm2/pzR/9SG/9+Md667WJd/lFXPQfmds48MB+II+HIy8/2Lv3zLN64dVX9blf+SX9/C/9il5++aPKXHg/X6mjVaj7I1kRgVxQI3zR4E9lhqY7htgVh5TR9PzzH1BEyH8ystQGeQ6J/qz9/bgsuiK2AxRVdfoNr0tnnWo9WTOvm+tn9T7D+rhuDNsTR0QoIuD2M2jnhhCMnNPMpkbsLRvtJhzRYFxEoIKMvgCZqZYp1+CRl7grcu+cH/E1W5MPz12gZuzv2Kj7fhI8rnRqnx0KN7hwwncezteCiNWJqzzDu39ZmB9/P/Tyh/TzX/oitbHI+WEAY9EmhzLEMdyelCvnkPNWeSS/piu14TzbhveMTtv37OA+3e14XgYrwtwOSwAy5yuCtRd9UEUqgOWtLcpc1KCtHbRQu87jFe1DNDXWwv9WRD8s6nwJ9IFPfFIf+9mf0wdeekXH+w90uDoS30lvv/WW3nj9NSWxnR4+1Os//JH69Umv/eDH+tOv/Ile+/Hr3C9X2FuU2G7LATf4OmPLAcMIZwByoumr116Z6IWipbK1CWQZYUUCxIBuMViHUcZELodOPBCe2Nt2OL/DtcDIYJ6IVICGTwdiPyzc04dbWN6cA5DRFOiGUhI+elr5wJLl78EuNzVS9tuI2NuW3UUEfZitl2HHc/6cWHXiHjtRA46nasG8wZ66Ok5410xHb1SNdFVSz3yn6TzjvPPEPChokJOBztjpuc8K6JpcwN2jfLu1h1UNd7Ae3XbcT9uy9wBbEcS55SzJb2MNFvK/bPk3dT0u7D/GgfVp8NkOauiaD8ZFNClTARSS96hOLJ35e/kxkKl829vTH5zYToZ56BktUy1TGblp7GRqEpZmrsaZdoTvB1wR3WfgzW7wlg5sV6qhSKPmDkVE+WFfLhH4F0m/ERKKnKHQEw5s7B0VOyo1FU6ZDs9dCh4NgrgZE9Adol1g7PSf2EeNnnE512dQF6yB51IF7zo05hjLjVoY9AQGsK7l74HtMldHp2Ovw5cOtTY9KKeE5wV/KLrf0kByF5aCED0ilKGOTevv6MzXmevE/rFyL3nPXbcX8anT5X7ztbfbVtgT5LbFWPcbHt/Zzw1/GWWZ+T5OWn2/ct+6PTad4m3jcRAUnhIxecTtOpnXQZiYGuHLDtYstjVM6sWotqKG+xIRigBVR2GRxpbfajx22ft2SgLRcOy3mH39bGdULO5HlRPz9En409S8sWej0YpvtNt2g6OAeoD9jOlscHMS0NRtWvjgfRyZTYlORDB4B+z5HDhx69RZ/ARmOjxY9BXcBtarUGzDeMLAS9GmYlusInPvnfZt4+l0MXYKaMBvQ+iEqzhUMTXiNbJijMqJgqXwmAI8o3wy0uQOUGH+UbBmrzgclyFtU8lHBIZlTP2Oby5S07Et7LBBB8WAXd10wh5MRIQ4Aes3GUZcngMrnqer+9snit7+ISm5eWtjxYQmPTaNrQikO7zuoDZMCjstpx2x6czRf8WrJwK+0bd4B/F3PqC9UZy4kSf4oIZf2TjcNvUHcucGH85zjVXlIBJ/jEhF0a1tfkcg+yuB3BJrtqY0xY43qYJIGZlk4WGIhROmpFw4ETg+6wCyW6pTh+4nnLimYI7WQgmdkAiQc/quiyOCBhdOmL/iydiIUP0JFVUdeEpeqyapz7nRcq9SQ73W5ySvxY1fWPywBF0N+gY6Mz5iJ2abG7bF2u6827WOrJ9zejgeZNSLtu/F1tS4F8OIVFxAwtEdngI+wjJmZR7VQbv6qlEXJIqIgudszLEcFvlByA9EBfZJ9xkRUeOcA8fql+obXrRN/d9++m+R+KXbuOal+xF91+TC/77CTjs12x03cMw2aFogN+XinMZdwrlbaB4h/uBLxON05sW+Ttz2izFGBLLiNQ8mdDkmDyhJ35Kphdw2YN4vKvd4MLw6HPT2G2/oz//0T/Twnbc0+KLlO9/8ur7zF1/Td75hfF3vvPkG8hu+5F8l5hhq6tjr7aATeXyErPOA+dxLL+uzX/yifuFX/oY+8amf0VPPPKe2XHEfpCgtCT3hTwE+sJGNe8713+i1w8C/TksEgK6XOfD52Wee0fmIyQ33KxT0J7a8rle8zF7xYpvE3HlIME5Qw/XcvZdgG+vqY6hTlyfW7sZfVrL3eL0ibPMWc7b9GjtTtFroC4bTRNrankMl9AWxpOrCV/8Klq3JfkfMl6JBkrrrR7eH/blt3eUiNrvQiFD9CQlWWJT8GUA+FX3jTe2VAY+8LannX3hOX/jiF/Shlz8ozcEzQ9gSnE894bCVgb8dv32PG75/VuebXJ5Mye0Kb1kn9509Y2wGB/m/a3bIfkeGWkuRJiFQ0C4gC5AGe0cabUF3AwNaznEd20Oqf4ju1U98Qh/77Gd09ezTWu5dKZf55cLb/Mrtv2qeKDYmaug/4JfyH3zv+7x8f4X74R2+qDtoaU0RofoTEuyGvSHJPtIRmcqc65rwrSX+NYVtoOOBTMeAeToHg3Ua5HGQm86+uoJqI+/IO7E4ZcH4LKQSu95Dvacd68XvUPvbgS8IGjnJ3HyIVDBGwXwRigAC0EzsxAbzhZDlLZEb0WgbWxuZYwxs7rC+UW3sOr5BTexfvtT6UwPeT/1lzOrPD+B2gTrpxNxdH4yrmtNjB0YrDfNCOgb7yoTrb9eOiGIHegwp3vaG84htxG5OeSnUZba3qyVYrjksMm8azhvxt0w1as/7jfO/kPPlQP6XoxZqa+GzxmgXfCJzOxkXLeUcihxezjVwzmBLIjapbz4LTzy/qfuN2cajSCX+GK01ZQO0Z/8TrtscNcETunfRHvPefi+Nx0ShiMdAfHGJi36UL8Zv42QqX/WTjrDChb2IqHER0A0ZqQi3rfw4iLByMZ+XZ65XuQbnMxBy6uW8b1VtrvK9uW68dXu93E5d16GxsudVH+N7zcHKsQ/zcXVeSXvjtTc18EaDhfd4tyPw27kzBV7fCO+O2LLCebCZgd+3Pnj+uufwo3jur7X8nPHVHPglhVQQx9Cg3gQGfo8txsFY85YTQmlHMM567E+DPcvjBr7vkG1Pt6az5pnh8TOwVsCe1yqz6YxGXbuWDeo5z7mQIhhVSEWmfESEyRkRcdY7C/8SplzGz4qFxtjgvM0csvbkM/0Bd8OvmqaXWElUJ8mJQ4mzt3NhdVv2CDtFYGm022DPge/y3JxXUf2kY3N2Zpvr1u4sSmcxey3mbYFUcD/J5tZfutjbmhBi8JVYIJzBhJzocG7+Uqg0BnOjIDRAyIvcmmMEjE8QMXu1Hc7WLCA42yB3uw8zls63P16MU9G+xWgdm2BI3Qxu730dP7yQpkb1oWjKLMxQI4WTnJaIY6ew9rHcDPoFQvPYdSYtKZdSL8oFbeuObRbzO2b8Xmsj0ARBLwYigrbOEG09dpT/TG0qPdb5WNPzD25ax+9aXSlmb2RFzRv7t3bmyZl1DbsegT/gbDYmF9r/CG4Depy6hDgu2+YRKbhMhMgC9wTXlDJEH8HpLzuIinWk+lDquGl9Y0oQvucc6BuYVzBJawGVIoAuj2lnSkIxmb/y1XPZEp6q19z4WXSc27fyldJ3v+Eav5EfmOohiRfOE3vMCrwmg7W0M9xpEM9wS+CwM7TWOvLSRrcfFo+8HC08qJhP7sOILaqi5oM4g+FYZYxoZTYdeJA5Ho46Xl3JDzytNUWEu+VjbPHMIaGo/S1lvZaLbCMblHHZWvVLwQnEWjHQMdXL9vW1/J9r3DheHhpN/ZLt2A2/qF3zAv6IFzZT9zs/jtX7Ta+8YBC7JKGM455b1AfEU4IxW9WPlBMhV9mvDRGhCANpiKMuUE25fNyda5+TDKo+MOnOSB2J/+DY2a/WR4/0vW9/S3/+1T+R/xdgz/ilhA/St177kd5963W9/fqP+aX7Rwoeko+8oHE74GfwcZs6BS8v5PSGNfFfLX/p4x/Xz/21X9TP/+Kv6NVPfEr3n34WpxoPKkTI3E6H1wehgj87DZiIKAmEFsrkxA8pNAjDballo2kekMhgRDLAsdmu181ASZGhBJ1Y1qrTkwafPcNOYFuMxyu4ee20V9coGPCGOCKYZQPNO6d1ClixPZNSQB/Xit0pHs821+IDZtOLiE0NXzw36+L6KdtuA7Tf94xgfGzdOy1nmMnJAQEUvGjvcuhgFYMFffb5Z/WlX/h5ffZzn9EN9bw5sxm8S+yTY93pzg/y2tmn1y3XfXuJOrGPn7h3TuR14qT5QAhlPTxmYmDqFhSZCAs4IOIgB1yFQJmp8z1MTWRLzfs86Dbk4WWv0X+gPp9+9ll94nOf1auf+bQO959SfelBfdiXd958mxfsd3XFffEBvij60AdeJFVDX//zr+m73/qWEnNH+jJCRiikgupALM1L0YhQJghGlioX2m1p8gt/wItjOKYNlQNyOC7B+gz6WSphgRHbaftBDjIV2GqtybaXhRe/w0G1rxJzQ57oZEM3UhGxgbblO+gP7NDJSV8A97VW91y2pswGz76ZBnxLNeRnZEMna3zEnKcTi+th3xdPp2vVvsp+WjJqpV7AaZ8K1ASy7rpg7Cjc1gQcqeBKTjqgUWvc0TP8DOE8DvqMylbxfepRn5ZjgaFcq8+UcoHnil6N0uAeREml7z4Xn2moaqARuz+7li3P5hs10ljjhsxrMOkiU2OhL1tTkNuIIFeBfeazbUjNB8Vb2OHVr89lx7TyPG9fOn6ZovaEM4RRtczDl42yAAAQAElEQVTzWthl6xud+AsIq71R88Z0Rv/VByF5+oKEL2BeZ0scUbK7VyETh9MwKvJaCdxBgo90vc9pO7MrIIZNFS1m4+yY2+j49BxFy/xQ5YS6259vbvg8d53u8B5xcu1uOOtVzd7oxGfjuu9z7HXmV/Y7w7ad2+G4mK8Tj9tzjWec1jEsL2zrZB8jQsG9GQHdkBuNcP1gGbuuj859szoO4D133XyYtOuSdvo8Z6UlVETcR8K/QvnL5wU2B3IDkXygPvXdQH/Q4f5hfof7LuFB5zYO18nlLJOSum3cH61Rv6DlpGEeedJuyR4DyoEMySAPEXFhSYq429bFcdmDuzPcc//0qWJB5n7naeZurRzmdT0YXteH5Q0fmDuurykGCsADPHBbXqeHSZwmlr065iTYn/ItwQPqMdP32IIwVfERIcmLLg7bCEWQEORlFqlkmeoYm9Cks3F0Cssyo+ZBtxTrYntPAA8OKx/m61YIpcq4YF4vSIHFad78TNnkvBlmS1RDwrdkwQJ9WE2EAtmtPJEHuj6hwjtc8c1inw37bPQtDhe8YdkOL1InRkZveR11c1vP2PV62RibDtpOUIHcUvODJ88Qf8rnwJt5RslC9tvxZTa11uSH6gxoNvkDwfE38rHwgVw8sUakfEwfimNiaISCIo6AziZXKSRFxBkwCqlQA10rRlUXTssHSTN5XwT5GAXnw2va+WDp5KzApmDZzOOKngu+QzsP8fDoDeZ7X/N7x2N04Jbjtt+mt5AIEURB52NUOyIEA3Q+RnF4ATPtWDDb5ibiPCzCvOGeXmtuLiKUrEtGostGQxuTso9cOKdN+x4xx0eYoutxrJnHR1gW6M8zIrA3YXv2kUk1qLkdrmvLdzrl+Ob8nvVYU0/OGnc2dH/orN5bNgzfj+iqdIaCmp1LEziyoWRzzb3eUmppRx2PV7w88wsBv5omdZrUrfOQxBUR2g/7eAsRVzJ+0YHxfsA5HI78KnVFzR/VqPUgl9oQ2WTbprLdc3tRxCIp1fGPkKE0B5kHJz5I/aXmDdT8iZo07ft/c9lH1eKUn+YDJR/YN8b2gbwydqWuZx13dU/iPDGNT8fUsWOU3sbXOuCDdSKEnzofEaHA5wivf1PLRRGhOjzG9qFhsHTC5liHGmOa9fDn9Oha68NrdT4nHr39jt748Y/04x98T2++/iPdPHxLD99+Q9GvlSDWR7yod2m91pFaE3VwTVz+B6xO5PqGB/1nXn5FX/zVv6m//g9+jRebz2oc7ukhc/YeYnoNxlDF5WdGKuqPlPgT5fjFxX6fAcPYlVo78fnmvxJ/jy9cVub3uIO/CNhsxCy6MuR6djNZa+97EdaeCJE3EPghizSPzFC2psyUj+E8mnkMlhu2LwxYrZOeGae2eEXMmgchWNfrUbpc9vHJ+AL+RQQtosCQ+y9hQ26bRqB3AcsmNvlszGtIqAqiCF8HFJlEBiRmUyPmV155WV/60pe4H4+KCOG9hMNmd5SMtfAY+XAc9hU4350krOwPnf1g5V65BfcG6zfbJ63wN+CaZ5cb1tQvYDc80Bon5CfWtu4F7rMTtdptf8OAins1IvF7meBz3jFkI5PIE4eTNTyjIQcDPP2B5/WFX/pFvfyJj/GlkXSNvwv1Gwq9++Y7evT2uwrmP4T0gL3ljR/+SL//O7+nt15/Q355P9QehT3miUAJ4I6G87EBaXGXlFROGfoNPxL/XCBe08odeR2Vv1WO/y7IGTm1rvAzWLkwxUbgR91P8LbpF7sD9+RhWeQvJRdoAb8befK9kNkUrcn0jGhqyFsuaugmOPDLrW0cjkct2LS8Mc5zuL20g4wpn+PMR2I/QKYi0mGqE9upaqJr0pU6YD/c1ndlXefnP3L0rL9jpf04pi7jseu8FDYbxbs2C521GerktzuHvMrKhxes+gf+GejR7tgYpbu14QdyNMoG7LwNbCNYBeJLYm25yDlbyFsDC7kxPVJDxuFwJecsc5Fz3qARrWzhICczYJxr+YOAEyctA/bfObjhs8UUkT0A9uExlFQKqYBB4fwZFQ8GdtrJ4SUG7RqjeVhPeOMWw+jCSxi8s2jDebZzOwKZUV7A/yUUc9hl6G7UdMPsowFjXwxhK4zQPGoeWGiJTGGidFIZRlM670qkibKBhnWR2G53rXH/e48yOjVTYJ8YyHd0tw3eRwY6o+p4lWmBHA7Qgem4qCMHOhxL1ZrjIru0z3L4QV/Hbo3H046MiqR6yT1rMfAZlzWCTs6yxxy9xg2t+OM6mTbwi77BF9AGTjIhH1iW2T/Hhf5+Tw1kHQzmH9YRc5oaeMBgXO0FLpxDwbz7Hoc7jOCKz4yU/ZT9lUd2SrEzZsKKA72ObcO8taTgj6Rt3NaimQrvKwrVEaGIUO35jTV2H+2IkI+IqP6IYO1v+xGqIB+DC56awPnEJcjQOScI7F8nL0Y6uTs6wU90Er+qkzgvwCCosSWsgiJDgVmf2DPZMEjIYJzRoRMDJfzGzyhIOxWHdYciQvuGfDwetk2/lRylOm3HjOmwT6D8sRBgguvlOWg8BnwZxNVN6Y1IZWtqhWV+EPBhUx8YfFgcDov8IbQgW0qnoc8YL5AR8Ewc5pO4jMCwT1OmH1TH8HzwJIizb6AH+Yxh8tbrLI4/OL0uvdZkPet3+gZxT+xjsGc586DomSGerFguofqDrxFwG7yZVFyODTQ2/Aa1zPyyHHVgw584aOEBw/25jccwp31wBFD7YJR/Q5XjSzfsxTYWItyp8TWaMb1u7DF9vzMOtSecDJHz4Rrt5GmQyx019yZz334DOKfeEE/+AOIhzfqB7YjAO5ifcFqfacrHSfG+fK1LjQ6uO2C305KN3cl5CDEj89U2sYh9BHUiHZLKO9swVAcuy0hqz/VrGhnIUlxL59bWeTLk9DLQ+tlSzesOTexEzL6IEEZ0ediCYZtn4PDY8jxY+w5WYOoPkM4HUeW+qB+KTnL+jSnv8pp07snBuLHbst2aDD/OjvDIzn6/8kJ24qE6oumwXPGwfw9AD0ctFUvTjCU3GoTBWGyufEDc3Kx80Ygf8KFgzEH3+QXr2Wef0zPPPKOnnnqg49U9tbK1qHFPtKr9A/YWKVIRTZmAvuQhSfIDYlCPQ649x9+J5UTcKx9Mvp+NnTd1/I63E7fz5DycqEnDD0g3Nyf8vLkFfSs+7/nt2LeN1XKDuaptHTB8g0iKCEmGtgO+zkAK6OcKrwuQfOzbPyMk+a+W3z/e0zPk5x65vsfekKj9/u/+rr787/+dvvm1r/Li8YZuHr0j/6vlwUNFPz1UjGsdsssv4jFO8ovvvfv39ZA17Kzfh/hl+5f+/t/Xz/7yX9dzr3xYnTkeMvf1SXwx4ZmZnL3NXFDfib87Ao8juAJrGeHLhuJZ90FuBnm+z6/xTz94oEG9cWG0vHIKdIIxBqTOwZyexy9LrTV5v0xGxONg7ohQyyZ/RmSmOnMZXtNh2/Tr4rBsgjuJHKKCO4N7ofNhPQB0s6HqtB6K+OS2x5oGNsP+YH/6JlqyMt3jDpC+7xmBlaDbgOzn3sQStvoEfsHIE2VLtRY6cH/4S42I4MWIhbOf2g/7bR5asdxSr4nzNDHI2yAHKzYANX3i3nHNu9+5dNsv3fP+uFG9fF8/0s2G+tsl7O17/w1FZL5zP0w7A9eZH+eTdVq4fw/An20HPu8bL5et7vsm89Zh4TWIq2doHA96+sUX9Nkv/rw++MorEjYikvoh7kc3eue1t/Tmj1/nPnhHz9y7r/vY/uH3vqcfff8H6AwdaDf0U4zBpgxJ9ghyPnnEQl9nKOB9kRQRgPHM7XHOoTFzdNKp8rZRcrG3vW+Uvrb5WIu0L9nkOFummmMnB17Pyg3rugC3j9zzR16idxzOL4VHHc2zH5geyGPhcKgvM48H94PDQQf4xf0b77Zx3Me6/3BQNvu0qEEX5wzfAr+9t+I2dUKD06VoDPaLknNxHgrc80VR8Pp7j53oVWOup+pnn9yp76sdJWOf6GBgY2yrZFogmdYtnzy/ga0BLRm+uN/DTM+wAN8lImItBSKSvYN4iXXh88QxH/z8BY7k9orPI+dpIXfNawS8dhI2ulSP55DLOZiemcpJ2SfH61rw/bD6pc++ouQxQpPhsjksVnPSbfymZ92Zl84aTKzkecdp460zyJkYJw4TjzW68wMGoKtOUiCjGlzMF+Ale7JhmOp9D9u33U5sRq2TY3MYl6NsplCXmsHdbhVl8mBNMkO+NzKbFq8NaNsahPgTKW33ctB2vIO4XWeTkiNyMqqGVp0psl6yPmX4O5wPJwqLddpnZI7JbdMC8QzrozvOYMl2fea3rap5+G6gX7R4rIXhi6nHkimP3+15DorKOew8l/tHrI6/08bK2k8MZLX27DmdmvKcl7qj/CdG5h8G83tM8W4DMSdeOHtzv6ORmcqWigAKRQRSztKl4KF4zNAh++h5PLfre2WvH/iPdp2olt6A6fjbyX35SHvgT6livrHGmcwLIqLmjJjU8taaLmnS53ZEMk+APY+efagT+0pOVs8H7F9nPiPXc0evzchCw07a0nBiYELBVVyjwEU+IsLkAnubDykWsjN5r8nGOXjc2/Qto8Uc1hkkIiLkAF3kjc3FfGupiN0uRuUxowJjCK2/2lkWGGiLkaGWqUZSFz5wGqi5ucFme9HCB0Hx6GQ2JfrZoPgUjI9IeRMsOX0B3A7xJ8R1QtsRgRBpEegmhozKUac4XECmzosLqZNH54fI0eGK/3ubgfNENhn6Ydy/iyKiZgrkBftdSDk2x2y0yjkxV/ymbfYjPxwWHTZ5I/7AonM55xk8JHedKLAV2F8XNNMqAs0LpHlypIvDdqxvWxXgRd/7sYMBnQA79bXygHYqdOr4Ajzcl5ybcd1wKrrKH0AnbxjYGNjo5LgX7VVbvdoD3u2JsdVqR8/8jl666Gz9wzYBLr6f++Rl63I+DAWCcSd8m0B4PlFTRBRcb16HWjfXLeuzsE6Rsx8lxpmnHjBknxCUOCKU6LVsao36zUlb8ak6vCj7OKgkDFUPNkJcKryxxdxN0Rs76D3zu2yjnfx58zux/9SGtK2J5QM7DNV+ZE7/Jk3yM1iTtbobdWi5c3DgPjWW7YNx9jXcTDD3o7Gtk9f94cOHevToEfUybdmOH3Ae8GLmF/Cnn3m6/gXp4+HIA+SR+2AhZ1mICGVrcr49T5BL+SBnnqPgWJnvRF2u1JnpiXvjBO+H4NU88AeB495lKzmxzmmn/Pq9oucvi27gTd2/uh+s9HmsbUzMD0XzAx/sVkRUDiJMdeZhNI+AGEI0qRd7eCGIKRS8DK768Y9+pK/80R/pd3/rt/UHv/d7+g//5t/o93/rt/S9b31T1w954b55qNd/9P16+db/n7Q/4bJkR64z0b2Bc05k5p1rnidWkSyS4iQ2RarV6rdW939Xr7dWN5siRUktkaLEoUqsue6UmXEceN82uMeQNy+pt9rDIJ9vpAAAEABJREFUtxtgMBjMDAa4+zmRkbxkDx78zVybl/DsHc+ePVX+6vX3f/Of6Stf+6Z+67d/V//q//O/8Q3id3jhvtELHqxeIL9lPEmErxA3MANOzlhjqXwx5B5t54kjvhdSjh/Qy+Wid999r3KodOYCP7EKIk+1zpQDWZzWoduGISnEpnyH8Fy6xZG+QfRmjmC95pwlH7ljDiN74JrcyfyCWl8E5IjDor6zw/Zr9C+W/U+32VZ+FArk1VfMx8z45G3mc+Nb5m271YSfNRP//vZv/0Z/9Vd/iejGS9hZtsHev8iyNsUKeS4gXCKArknfocnaH/gY/5fvV/hbrdHtyHVs2R7gSvkeV12zRg5gZ/aZwT2VbMrwO2LfQnzIGu7ZQ7m/pRwerboHvS298Ch8/itf0Xd+/Vf15jtvq8bmQ7LBveYl+8kHv3xfv/z5L/Q8f7XfTQPev/u3f6qf/finpa+eDZpl2ho0Y93DOsp2ZLQfKbvKlmvPjp0pT+I4dqT8EOFP5mmAihlzOImvJdnsiy37WdcxZsOe3jr6u9Zeuu75KZ9zfwFF2WPP57xIL5yI2+ly1on2KlPv7I9Lb0c/4N7UHyIye8xP0A7S97zrPuppi97osziSNCHQ+CrWdmh8fIjFW3k1kld7jFaZXEtMyIvBvaf67TRxqnq1j5V7kaMefuJXQGfGODDQH37RlB+2E/PVxrjVhvH4cHfimO11PyEOnRjE/+BE+USsDiQOjXlK30djl95wQdSnnnFDK0aDtRRsupIHV/aWgV/RIVk2kClaFHV30J+FSZhRupfnHouKB7zoOBBe9rIjjuHT+U7d/7vCxJR/GggxJHK7/582pmmIr7bl1u5Qedvv60dbb12Vj5mju/xGziZmjjYgJQc28mmrPeta8c4zwIEre9ZR3lI+sMc18S1FqLSt+tmpqImyLA58ZG4FVolrzUfmedQzeeZjEIcDkaVjnXYp0U6Kl8viUkLXwKbYWDbHH/Jm27F4W62R5NNGXm3shdvePvBrUH5I0zaJTZB5WvnBWBjRWqu9ordFU6/Y0/zqmX6J8yzfdn8ZL8/1Azoe8McDH2Jn6umPe6id+O9CfzCnKT9EbAkOXmudPk29LzTWJC7EJUI8a0YGNlwTk7Jn02C9Bbx4x+CDMeg0McQ4vwzRK0cUuwZY7VXnYltYkbOguyP6MKI2ocHAKR+IfRPeqMR8uf/q2JWJSlBs49QJdNDQm4ca1bECVkUupg3yT53VKfYw7i5rW631BYLeKXfosckVpd7rhhG5ptw4VYfrqhBgCncwTYW6VMW2bFMWVHXs1SrHvPidyZrEKzSWThqCCFFkjgaoWi4PYPQ2cVGOe09NFTCYbZp3yPAlu7GZnArn86LxO3FYfp/Ueldi0zqUm0BrTSYPtB8jic28ZVEdi3Hiw7JhF8pwO0J27k4mPkUaunNCjKDNJRUtGqmq5kJAOFn4Y8dGLm3aeAiKHVcW+BZg25UFkG8R85fa863JFV4Waf4bpJcv+faEB8r8O9uX5OFD3MK/5QXi4N3u9Vv6BC9DaY/ubDpXxjmwseBwLJZ+Clxe+VNaP42dkNjWmqOuegHc56TBz9y4NOs1h+EttGZ0rDnv5HhrXa012WkXx6J3Madqu9ptqFiTSMXHzMMkD2YK4b2C4g8ymvaUJ5tSkAefzBHsqGE/mMqGKnTHluRiPXgl78i/1lvJJbbJu4a9rXc17D+fL/sD41mdesMfu8sg+jJG+mR+XjLP+b+oP+QB+f0PPlDw/PnHdbPKH25788039cabb9TL94mHzM74Jl7lNb5nHzBjd8YOBG9mu2WQ+BcfQifroGwlF3JDmGknTrFj7jTltIUmFpGPjVdudNfk6Z5Tt8mzeqm4kuObIh99FRAltvcYxHew0W/kf2RsLAeSVQeEs4r0Upps6/jJnKffwP6f/OQn+r//9E/1b/7Nv9G//bf/Vv/x3/97/Z//5v/Qn/2f/6d++ZMf6Yav6Hps/fgj3SaGrJGJnaKvbV3RekM8P8s32r/xO7+r3/+jP9a//t/+d/3G7/ye3njvM7plft7/+IXe//i5bmM3VtX49FPACzmh1TposYTaHVbmwcpheE6hgKREvFOJL8ml9957F9bUJPbZC0LTtuL/MKbpFRidkiXZuS5qHT/UxcFg0UPp7rR9V05bcMd4UBjYEmTet8SRXMlemvJGOW3pi9W6j8OugDGMLXVSFrDhgKO8S34qiWg1WuJcwB8Ru8QnH55M7BrkX8Amq8Y3Imc6npp50fyZ/vRP/kQ//fGPdGI9lAKpiLna1j9+1GAMh4f7mJPcid8buR9krjZyasOOA4PyOOJDDGPrRv142Z7kv9CzgrbrzlBljmUvNGhjLYdSlDG2aAqRB/TWLboGvEnjN7/xLX3lS18VYeAzpsm3NUgwdr18v/++XpLLT9mP3uCb75/99x/ph3w4FT9as+yAQWRpL1OS60eCSOuiHN4vDs+S3VT29kVhaSZuU584ikXbYB9YewHPDyVFC3zR2XXhWrZYrXdlTzuz750vF2X/C/JSfOJFsPi0ndgTwy9QTp+efZf+dpN2faa8sMbQK3zRfref8lITfWdi19F5YrxT0ZOiXy61yrF8Ju74wVWTvSO8+Hll39zIj405GeTGIBcW8B+5EdC2IZPYzMwtcouufWBQD2b0Iy+oagESOwzImKmvWkowc8KYGFriqT/EfFh5UC6/rN66OvHrxHHRps48d3itNdkICnCK47BhmUUtdsJ//Tm5Z0xt+H1lLSVGy+oYtbCrre7lN07cUQapcrW+/hItiVnuG49fwAfhm5/A67U8tOL1EsXNYAeKkUvGwKvwVzVWp7Rj6XbF0NIeT+vTfhCRaAXItqB1JTfP5GXvTSZ/qzdt4pjMwYrxtb7gyX37JXtnnjuDK3taEH6eIQvcM/OhevaIxC9xNroC1UWK+hQP6NGxuHjPHA8N5m2Q87Fj6RvEfmhgW7rZRp9TLFB9TKmhQpM1ENQ+mz2E+kBvIXVyqca4o4xBeclnHYHX1dERH5kcJktli5vVAmKauPbW1GJYoNcd8TbdQ6fic/b+PNu9vH2xfiOKuN4S+2ut802Tdc6FTkmQQKoocLHNWuuFlrELxibsqPJOe0OmKfe6Br/vazPl1lAkDoKXsYLEZ8t+tKMxetmwJmMZcWLjK0W9seGy2Z0aA1u9NRlkg+ytq3XLFpgLFcHUg6nWpIaOhiGRy1jiLjXvDJqMHcBlMmNcknFtCLfKxIqj7xtQa41xVH1gF40uOJTDcbWvsVJPy8CqA4zF+OGuVis6y8aOj3Rs2Np7XwGF9tbVs7iOmLSmxECydGDuZS9qhzaGWdRuMriT13GkPWVeXmaoZBuI455S4cR2EmYWIhwwBGRWPBFR40I/aK5UiAsCRMC2GrBpCQRti6eUse/EDS43uws32tDz6cJLzEUn+JkDI9PcZWhBjIfvDK+xTTbzUUh5MJ9ZBAydM0PIPJxjsQoWdctKbTLXE7nYCoM5Sg0zVQKSjK3OHDEXjXxw6xJzQQONhlhCpmArbY6tyBm5xGhjk8hmkDzbjhfz243Fecs3ny/18gUv3wEvZC9fPof/nE3zhfIt48uXL6gHz5F7rtv838UvPi7eLd9obCzsO91sMhljZLw9DhPvtB+G2nVVEerrfOj/oMeAvXi272QNV7KMv+0RGlzVYa7mEmR+AliPzrTZjfk98S3VBZzVyXkdB/0VHHVMqerqqAZ18xLJAMDILqwr6bpygnhPcmSw6Q9oykyzgjteuYsP7uqNDwOY5zM5eNqRddh6V+a/sR4xJ90FQ/ZJvZ8onhfIk/4Q1dZlcghhYmslPzNPuRG+ZHP+mBfGDz/6WM95AbySFx0bntw85cX7qc6sgXy40Xy681AyMWhqravn1wMZw25iSRRkFZ22Yqs4emvqrakdoK0hiGhdk6eToAW5gWx8U3zNt3b1kHRLLK8L1PMSMtjIB/kWxJeB/OCGNuam0Mr51JOHxF6MwjSxL2BbxiGCKzcPCyVElDi1bl1uzlX+8S9/xjfSXd/51e/pN37jN/TuW29q8u12y7/b5ob25MVLXX75gfRz8MHH8surzu1cv7Y/n7yh2zc/pze++av61j//Y332u78mv/OO3vziF3Xz3ru6mpipacyGb8Iwx4QUFuZhW+iUrYI4Um5cWsqiAVmqsol5/MP3CY9mdOf1X3rvnXf1jJeh9Mmvz1v8GIkprVwkdsT06FeTNy1jJ1cs5YosVzFM1ZtSQ8d+3vWlbpuriDmRxpa7tvCDRnsAQULJy8gEa2xVXxp4uUMVOlKGSTOGhHUAHTYX9GGyMEuhkQrWrpLSPda+jCjdOFUHYxBBibwx6zUQc2q+zbgg8JmnT/W1z3xWn3vjLT3ZpKcM8ou//6H+85/+O/3sh//Ae/kt94SrYmPMEYaE2pZtqgtcK34WP2USF+ZN5OrM/sk8bOTXRr7nuSAPUNlrD6wHVcaiPTIbD7QD+VHrYmDD0MSHGX2AikTOK/5xP1qmMDaFFrAuvSNrtLPfBLaVf1ZxxrwTb9436nrv2Xv6jV/5bX3hnS8qvJO7BnJXxs9v0nz04Ufk2RN986tf0xc+97n6I2u33Deu7DVzEhsNSSgsUIRWzEOxL21pTUuAlSobiVVR7Oxt7SUuGolI3sOGB8JJbu3FqGYUSI2zWm1LhRCr9a5+Pul8uRRO5xudzqt8zks3bWnvyLXe6Eof+tsWJdlc3URB1oMDvsBUuICywATxw62rsZd2cKq9/6xTv+iUPZjxW++KvHLQ/YhiOSQiOKXBnG977gz2xOyjg71gwAud5FgwoJEd7JeT8j0SLXKH+MwAfUVTPuTWgLHiATAIG3QAnyblR9h5Y1oPEZkRWTe6owc5Vflh3bL3ZsY3UIBdyemUi4c/ws4qV3t8GUq7yLv4nPgMYrPAnpf4FIbGmCAUoCfxC8ZdO3xiMl6Lh7pSHtpYy8Hr5Cf6B+PN+BBbC4etUvivR9oCvCSW6b5AgPA056pT2ttLNVVpl4FvNTlxVniWbUk7Un4A27KtDs7kYV68zvTt1jqmlGIwic2V/fK2nidfatEXPDM+53nzOc+RL3e8gPdCV+SyN2QPI/i11xtttmNh4d5+1WFHYtlvUwaiz4bjG3N1Jd/XPA/imFhN6EB95gUkT6LUEt207gVTRBQYhO101ETfxt422GM39teFq1If1K8HH5mtxr1yH7gqcse6G+iYzDdWKMfEziozREwPWrN6QAWi2LSgdUzMwWYI171MpdYy/myMf3t9SWxXXBP3W57frzyjJx6DeQkmduCU4mtpSZ21kcDHhsaktiZhRqFhzOKZ+deyEV6eIRpCHTRLnKjDK3xV/IOOPMM9AGr1yjFlWxmg96abmwu4qY238yBrW+tArgpTKha0wjAUEWNB+p9PXdmkz9mkKYcfx7BMwYxhgEpsJCGmNiYt3x4GmcwEqf64hF8AABAASURBVLXGxtvVWi/9R9+0RYeOw0dh0cmCjszCxhiDrlMRa70pD9O9R29Dd5MNxQHbyg8XNcq9dbml3WrI9HaS3dBlSQve6V3di3NfRx7efV11hBWkEmrTb0d4QUL0EOG9Dra1zIBqHbMIV9oaPgS2SZymHt8pi062q56X7pubJ7p58qR+xbZzA4zPEvYjpzuojnu7SDaGyXwMmKFwiFGJ3V9oy3zMLICjDI38Ep7CFGBl3NgbxNbYkjlr5FLq7XRS5yHgfLnRpYDN2J7y+Sa8i87cvFs/lT4ukqw6pvZ8G+TcQuwaWSg7kosbG8q1FvMtG+Ra0C94gHrBC/dLaHJ0o32St/HhwGAhV5kcDCX5VEukxscGzrKj6qsUgVlCGFf04B8U/vHAGNZDHStosmEC26scuU+BbfXedCKOpzzYENdGjtjWJ4+MbdUP7XaV7sVoLj/jLxigPvHmpftKbK5szhs3oiDlYOOGPJGb3ACV9WQz5x17zkoeBrEr85w5bI35JmfPzPmFvel8OWN/l1tXSxs+dHzpyBSlfkkeJJfJixP9ig9NfpzYl4y/mM70sPcw71fm+wUvkh/zjdWkIeMHdpNtSZarnHpTa10dhEZX6/Du0Glv6r2DUB5ksel02Ai/NfTJymGHcitg3MRy1BrZlJtogTzb8pLBTSQ5l9zcEtfCtW50Vzb4vKQMfEk+DeI7oqeA4n2sjJf2INzUbcsOpMvNRVfG+5u//W8yefGNb39L733mPT50eqH812Dj5XOdu/T0ZF2Y39PLTZ0PLBwwn1fm9iVjm5fcz37zV/Trf/Av9ZVf/Q3dnp/oBX7fonODjtYYuhGnrqxtix8MMlwiQU3cMmAoB5T8j82YKdsLgqa5YK7IsX6yBpfvxBBfNvAW37y/+/Y72H7Sk8sN4zZ1N7XYwYRfidMVfxJ/oReWsg/ZyACGVEYIwk8/OzWkofYqp38gDtuyrcgesC2YymFbZvyCrbbDOo7lD0mq8ILYdbQWsyq0NMteoACXKJqIBYLCibaHpVWmYT+N8gbyh8Im62GwHvLi3en4Brn7mfxzDGL3tHWdmevOGr/lRfO//ee/0l/9p/9UD5GSZe9QDucCT/Lx86hdywzGSDs11QMbc5F5q7wn9+sBivwvutdveZmtOvwNex9jQ88VQJnbmpPkkCXboD1CzamZa+ajc9/o5GnWa3Lz7K5T/FUTJX3hM1/Wr333+3r7zXfINtVByjNNox78nn/8sfIhgYnP3/3N3+qv/8tf0bbpxMIx80RiV59cnAtaFq3Kisde3E1W2m2rN2xg/SSfOjRovVe7HhyRF9xGHzu+wuHUg2OmzHwX4YKLUrNKN/O97q8XndlLz+eLOrzWe7UbOdvKsVRYdtCgHTXYhK3RBUMFWTlmUcqRjx7kHLipVexPStw7Y3XqNQ/nszJHtmWT2wyaOZ0oLEoBVt3bB5MxmHOCzpk7K43EWHnALhz1+7ZVGiXPJVqrx+Kryut69EWkTnM9QJFzCvtCY2dQ9fCCx1owddmM8TN9Hskuedi7SZPWquWyQL/kSAxMHMTzxzHCsp0rvAmE7xMkNhvrK/eKewzs2OqZaLVfKV+V+2KwcV8J//XYqm90PdYbnZ+O2DQIwMSHGQceQYL9GrwiOT8ptwIjbJqsf5AxCkLfMVcPaXocdRFj70hZdRyc0MaccpaMuAaWqjTxYZJ7g/vgxv05H/Dfsj8F2ROu2bsKV9Xexr1pENtZ86M6li6XPsM5QJEztYOkvCMGwc6zV+5jV/Ru7ImlGz6ecyVY2HeUk13pVoC/a3o0LgHTTK6ADX8WsP3QzxhbymnnGWSV077tuXOr8KKnxmOcmYnFGtuyrdYWemvqvVXdkgI9PGI+/Q/WoLz8vSr+Jk9vK7a3ehzntG/YsZEPjzEzVyB01hwwCAMbmzBNBQacrJuJ3fHhYfyqDH9mDgt51wymSuehG9rQs59zJSdJeSWog2TZGxjQyk/VsWXi5EAujhatQA8NBlUk3dRbV+tdHZx5uL1cLjxIn5WNMzy3JhutQA+OOBSdE8cHxl+ZzCA8u9G/q7UuycqR7jVsKqC4XBY/ls4KciY8Ou0m22q968wDcOem2ltTC+B1kLJt1YHyCY6gFqXB9urDpOjBAbv0h0rRYdkL4qAk08dW8bnqOGwrY3duML03SRYsZczBZIVSKV5MCg5e+EHxmKOUHwFFPhgp72i7322v28YGqxOH3PBa71o3uSbdKdArRwYMHrBTPfCAXcVdT/Jl4tcklyrGyIdCSqw1lx2xpexsnXpT56Z/wq5FTzWPNzwQPOHF6gkvWCkfuMA/Xy58gHCj0+lGvZ3VWpc+xZmM/RiTvB4s0lF5lFy8zadpPOjd3r5QbaJsMuFfodsDDDahQQ7X3DExy7dD+2GBRchBqGG6ynpw2ItnG9sb7W2n1quHZViuq5CXKEM59bpj8Y0+q/cGTsSpU28SfctmbFegdaSPvfQiwm5AFtIe2VQml/i8ZV9gL9mIw7Xo2vDWvjG07Wt7Q26y3ic6MkJrDRtO9eJ3w/zd8AJ4wxzeXG749vlGN/Dy8HfiASw52smF2lfIi6N86mcFl/NFN5cn9Htaf0AtfzitwDd29Ue+eCl8+oy20PCg0Rsb4sMVG8VxPqMP/bYrNmk/xkq50BtjdvW20Io29d6qT8fOhabeWvGIouwmmxLQK0dlC5fEZoFcZM0khldieiV218QXJI55KCpa/BXvSWzjy2BPD52J8yOdU2Zc27KBrNiZ3P7BD/6ectPXv/QlNT40+fv/+tf6T//hL/Tjf/iBbl9+rBNPenTRbNK1B9aVPXXD1+AJL7jf+d6v6fd+7/f0K9/9Fb4Bf6bYYDUZvwVtAU/6PUhZ5n1kCkHSbuyYUHhah43MKj66wlYQZvyMz9semzz4XInLszee6Stf+TJy6ED4xH7belejDEcMxHrfuGFfMYEbJ8psqwfMZcloHQ0fGnNpwwXhZtzQh7CtyH0aEu+0hSaXg9QD+9Btve6w9h8TyeblR9lEvfqqJPQ/eJgwG1nnm272Zt0ONeJ2Qf/bT5/pPeb0wj39lg9ePs4/LeAB57b2w5d6//1f6G//9m/185//XHa0SOZHlK112Jax0yDxs7xsDh+Ig9lmGiYl1RxkHoMNO67MZ/Aw18Mv8A1eHrQ29uErCF3gIYu2wTciYn8ymgMxds4DZROxq7jvtLfGGugLrasBuwmGnr3zlr7xK7+iz371S5rk/bCkgMtg3b14/kIfffCRstd99OEH+pM/+b/04x//SHGzIMt+Faiw9oNIEIbJmqUEj4ZDHrta74o9LbHErt6XrQ2Z3hptAJmOba1Htq3x0HR3oj/lkIyT8h3QY5v5aersf8c+mPtv0HqXGQelnC6ojlW2VTyLcR9AsuyAUqisHLZVOdGg6O3ob72r9U64u7IualzabMtuylF2E6OjXHXmOXMd3iPE0TDSX9Y6odoP2mfyHn0UyUP4lKuw0+j/BNiXi7fTgY7oGfQpPjQ6Ug5F66MzsjXHGfRRyyuVB3pSjK7orPIhig5Omrg+aKB2HxUqkxyNfY+A/WU7/aodP1Y9ezEWUp/IvB607/0mNP0W0ndo1HiP6SE3aZv0OVx4HUU79u/Xsp8Zpk/6HYCD31yrHVnaqaFu6t6WiczCapNIB+AdqVufejxosq12l4+mPzkJTzK2op3xszddeZa4x6Z8Gx5kbxjEE4MQViG+UKrTtgRsQx5Cn354NWWOauzaNzf8B9iT8TJGEEnbcgpc7VVK1bZsp1gY9M2zx+C5Nno39tSN/Xgbt3w5cOW+eQtCGQf+YNzBc0rRvRx/J/5m7IZu2xW/rPXeeq3zznpPTAOb8Tn16pH5JcLMIn6RU9g0wMY4QXwMDTJ+6JZnoLQ/kFv8re73mZ+q057+sbGGZfyUR3KU/E/bgcjf9UN35ILqx+Uohx5o8DnxgGtmfKI4xkfRLZ/OvORbvfwRopf7V/WDG9esoA2FliFMRpyfO40qNytBa60TyJOyaWfTvPAAG6TceeDpe4BVx2EHllAcODgf2DMYV7LS58SNJNQmuTMuoKg6KEc2thWlXyhsRabT99Hm3ZpSj77WW9mtOqYGnQZ2BBt042FkoC92RaTRN7Bix7J70oczzTtwhgTZK0iaYiDFHtXhu7KJne3iStE7NYnDfKxUjAafK+pXE4UH44i+enDctUYY9Ue9MVb5ALVNrwVVGQXeAbk/X8ukOVohnKNsXg+uVLE1fiwkhgVkDrn4F9PuXbBaC8ifPVc6NLlzOl10BnlJOuWBgHJesi/7C1pezlIunC9a8mfoGZ0dfJr9+sSRPN+yEFlUsTkLLZtH1siVl/ArD54bD3mpb2w2BeRXn6sG5fRbfi7/uTIONnBS2E/LlALIOqkwDUpD6AFxpAxR2rQf4S34IXtv/ceJvXK/tS5775/pBJyPOtu0B+HSmHlb85eK8HnwsLlpI2bbvvHOWjd0QIRk4JyarKnBZriBULSq984HJRdwozNz94SX4bwsP+UFOeUbPly5MM+Z98jG3uSJJRXwo5MTaT+dzqXjJi/tfDDzjBeH/PG0N998S8Fbb72pt996W2+//bbeAm+/9ZbefONNZYw8ZLo1fMFOCbv4UIL96xSgP2O0TqyQEWOWHeRn+EFe6A56xo5ly7n09MjRrwHbshcY5pWTYCW4OzfFoPIp8XyAg1d0j+eV2AeZh+TfYD4KrLuss+jKvEW9bTXWG2+9+phv6v7mb/5GH330ER9cXPSzH/1I//FP/1T/1//xf+i//uV/0ouPPkDsysvolNvU1sSLd9vRNYn3s3c/o+/+xm/pD//nf6Vf+/6v64YPUAZr4Xw5C4cl4XMwKd1honfVVcfk+gAxGE6dpj+o8t3FlAIIZ3yL71ceeuJ3vmloresLX/hCfQiQmc29pKHHzTJ+2KanlL6JJQUqYTnWKjnhCIZFEJut1prywpA+tvXwCC9120susg9gL/nSsfPtJSuoqrkuenjccVK4g2XHllBL1T9Ud8eyJzG9Y90VjpduplQkPpO6yeTMxV1vP3umz737nvLiPZnHDz94X7/45c+VF8oXL57XWs+HGz/72U/1d7x8b+yFiY04sEBli3KYIhDAPrfQ2NzCiQAhxz7O2EOIldzdsCN7SZC9YpD7hVefSeBn753Qai/KgyA0umoARpIthodk/B1ptOAFKSwaG3trynNCI38M2vmkdnPW0/fe0de/+129+c47kiwVVPtOo88gVun3FntL7HnBM1Uw2Pt2UR1HegtmaOZpYWgiW+XdgZTF0XCg9aaOPb01NWjrXa13uepWybhBm1CtLKEFsp9CYlv6M0YAT68eGGQbHaCjC/1Cp6NwR7qVXYYLtPP16PCDWso7ILZlgwagVOQqN4og5fi0770dG1rqraPT4NPP2HWHPYYlTTfLyimOyFQ8KA8cGuRMsO10sG+O8EFkF5hnI3csAAAQAElEQVQf6uEnjqGj4gifsdC+1JPPnGgW3CLrArP0hEv5ldYls1/nPv5kvGDsdk0os1nrZCKTcnWJHIUZ+hDID+Ry3611xdqKrsiFn/LrkXUUDH1a+9KX9tfI7felWr9HuWKFxfhe48PHVKw+TssO9jpyCdWKUyo7H1L941thjR/ePWLXvLN98elYp7k+BNW78+AfjNQflq36iZ1VUl0trMS/3HtyD8qLdlGeGbNXJlYVR3weh9PpRL+cRssdRbeqbukR1eODkETV8i2+gswvqL2zYpM4DPaCWYgNJU9gJ/ZWGSUP6SBfENas/ontVRv31W17qXvc8uJ9YLVfeTYe3AsG4w/2wo1nko1+Ez0xfK1h1jeVuNi4HLzcU80aV/mrTx67r4qtsbsw9vnddrrqGW9k/NgSG6BXcMtchCYGQeYkGMzJFjmQcvxPe5C4DMaK3IHM61Ee+HYgsrHv4ay1MO8hDJ0Ecau3/5cvX6peurlRvOQT7WUcznCjixFMWQXi6B/lRzm06kxkyWKICV7rnZefk85snqe8AIPeCTrBFu1FdH8Qz7LpLmAETui0Ldt3ghlvIBxnU45tk0RJIDLhk7YI202tdbXe5WY1B02Nye2tcQNrEjzmE/PRQnCjc2MSEvzShy8DfnSGxp6Ug5TFYRudQYN2ENpQfW+zHhyI39U+KbE4h/7lCrZVoSyl76pHJiBE8OhnxlTDLOMPLM70gDw4LeO7D1khL9O+g2+iBFx82ihn6EAcGS+gWGfKQQaMTMpBGkMTx8znJI8mc7SA/QjYlrFDslRI3Do5s16gzueLzucbPbnhW8qnb+jpzTO+zXxDN7yM3fBNaIHyhRezA8W7Sb9L6TmRe50Xn8y5bR1U+2GobdkLFOBwUuda58SxUXkw1r8Br2+/n+sWurGYR4B/JZMym89k4wkWb2OdXdmkNsL0YEYyBjhsSn4yeZiAjDM0VAdSl4oNLzYVRA/s4xSqgEEDuoP2IzLVB5Whh3xnfcQGeReEIHJvKxVOiQ6cqgNl0TGYUwRjhCYxCljElOmBjAr0II8MIj6uQ5MPtRo5dsq31ecL88ycM49r/p7oCXN+w8vzhfm/8C12vsm+8IJ3QeacF9vzWaeA+T0HlM+Xs4ILufGEvHjKy8Obb7ylt+pl+x1euN8Foe/orTff1hsBD8jPePl+8uwN1X8rhp5GvpygF8Y7nS9qjNdaxwkTAmLbmuSm8Ho/84B+Vk+flE8XXbDxBpvLN3i9nXaZrtaiQ3XYKbvKieVdqKowGWu1lQCXJcPaoZ1rxbziu7cl1zbyLvtXaOZmkJcz8gCxOo96a00v+SYz38pl/0/MPvrwQ/17Xrr/45/8iT740T9o8C3nSRtrDz/PTdNTV+w+vfmmbt55T376pt790lf1/d/7A/32H/5LvfP5L2hjkgd7N2I13qddJg2HLeUHNlZdeHeUl5DEHjzwLT4GJYdM9aNt7rk3WH9Zd6kP9nHBz6+a5996T+rsjMyBgJUbfUHW0sMHhxlP+4EDnbnL3DYzd2LO3dTht4D42Zbt6hCbUggNUk6MDxx129Xn4Nt7PVSUEXSQOhCwDTHcV85iceFMy06WP0d88MmU03aH8OiQl24TPxGboBGvM7mePxL2xtOn5C1zzlwmlxLTjfgG8W8wHx/yze5Pefl+8fxj7EMpc2dbrVmdfaW7JWpqoYWT3DqybUGxKOZOpirxRwc2RHe+DMgDzpUxQzce4ILUY8PG+JNcY0imb94DBlr08MgoxSMOd3x7jR4apGGnLlubMkdq1mbptlvtjSf6/Le/rm9+73t6wgd7zU2JS+w4nZtOJ+rYdMMekH3gr/7yr/TB+x+URTW+pkRNsSNI7AHLan0IJQsTSqTEaFuydKOhN2wirq13zIqs1bCv4Ca3JpkTiIOocO/ZClfitfFgGXplvoONvTjAZMakE3s03fbTcnQCyVJByHHizIws1MU3DTkPmvKSW6XwWX3Iz7HTlGmE4GosRYaxlg+dlkYOsXeeL2rs8Y09tgeVP12OrK38iOsnoXUgswr7lQHnzHiA+K75oxzejuT7SN4XRuVm9p2NuGVfmfSLzEZMr+TnVnzinNwFeL7OQx9yyekRfZFFJv0L6Io9u3VFUh87Px8sZZxJnzkH6RDwLEF9sL/DqD6qGOgTB+4qfTNW9Gy1jjaVPdgS3hVeMNA5y2bMpyNRYW4YL79y+wDRVUA+fcr/+EY9/cdue8qvw0CugD+LMhLjMSr272Xq931hcx719El51DiD+Zk7Brl+j1E24es+3mS8Wf5Nha7xUHx3mtIDkOOIIwuPstWUPeHUTikR8eJQdpUR1MxYrLNBXuQb4MR1o5zxBsowGRlxWM1ddpOBQGhBi1flT/Ct48ALXEigIDAzRng1Tuwg78KjSQwNptIW3sSQojTMisugfYECXbIfb5rYvvHCuvHFUzCgQcq31xc8E7/gHXJhi1zkiXvydkCvxGLDjpTFOCSearwaH7uhDEae4QcFl3uU2RSxFj42Jffu7KQNORroLPZN6pymHec00TcYbzJ26BZ7qA9yfRCTLWXowJYC5WvyH7nQejm/vWqL3bQlt48+kzEeIvoEb41LvBj7sEv70a5RzKBRso2rBoZt8DZ4GTDY4E0Wc9qidDLwxMCJ8uBQSpXxprajPzo2jD9uliN66CuiWIlaG2dXyrZhezfrkyS6N4J0xfErOoPSlwYMiB0JaOxb2PBlaDIe8VeJodY24y10NuvOpt24SdlNos1Qe9mx+g30MNXoid4aZy8f9fDWbEeF1bkBnuoDBW4QRXvxem9FM16gfRw9OJadGd/VbIe6JNIW1FjFoYSRGT/8RSe+BlJ6eb8+bEOAMzI7iB8M3R2Mqeonjgb8AGvMdIH5qSeaS2XRCGNgbEjMMncbuZFyEJl7RY/HMvPRK57nehG77A8veQF7ykPOG7wgvQlC61vRJ890w8vR+XLR5XzR+XQm5pmH9D/pfH6M9RLe1Vpb8EGtRhzukPbUQ4GbRVVEQ8mxK5vLC15Ygls+pNpYA4N831hTwZV6UeopH9iIQ32aznqKLqOxobi3ht0dNNVY8Hk0kSKgHESNmKb0CZATi7cKtmUvSJYKenRkbgLbjNnvkLgoB6rSHgw2krnbG5tXM/ZknleFKx1Sf2gj5WyEsUDcsBA6ulfRXj6fmLMTe8MplPUZej6fFXqPU9UvzHXh5kaXzPmB1IOjfr4oL/B5kQyePnmq5EzwJi+M61vwN+G9Ad6sb8PTlpx6xsv6U144buhzw8v7hTFP2CfsnTKkyZSD1jsvJp34ndSR6dgf29MnNLzWuxJX2+RYkx1YNtCrxyRGAPa6StbjI/zgjhs9hXCYF+JeuUiuHTeazB9sBSVFIfn5/PlH+sEP/k4//emP1Zr1IS/d+XepP4KXF+7Op9tnbWrM/5YPkyj3m663P/cZff93f0+//8f/Ut/+9e9T/n3K/0qf+dJXpNNFG/pxRJgFmdBXvYgVjzGpBnS4L0VP9l/uA1vWFPeC3GNSHuFnzYUPBjIDn7eg+NwTsHui40JefOGLXyCHOuqnemv42xbFSE5u3gxLrnMDQGZQkZwf4pL568zjif0932b2nvnuCu8hIpfxYlvZgS0piyN8SJ2RC2xGAAqq5cFl562YYJIftP0jxbn3iwiuK/0z9qASmiSIquwvtT7h83yjLutEXM74eYY2FOQPAH3Ei/WHH35UH8rf8sC1EVuyTIijeyp+fsC34T//+c8k4pf4pM1cbCPnlGQ3tdYrZqF3YLzmJosDWxKvytvEDmTvvL295UPOW71kr035utdv2YevzHtsGjyzzH2+J3aorIulFQGUrzO1Vbq/ZuxA2Gtbxn/bKruwTdQH9SuBGueup+++q69++1v6Mvn+7Nkbar2rn9YL94cffaT33/+lnvMFhjj++3//7/rzP/uz+m0SquuMnclfnnFmKPZOfC9Qn1UfGsR6lF/4QZ/41LClkZOlCJtsY3ZbaKHe7Tbik2fcocTnuq+d0Pom7va6fv01fOKceRyMSyd94nCDRcYQvJiBqUkjMLFxQmkW4xVeLb+uDm+iLwTkRHUNbXxrrctmzPiGT5299cT9oSfOAfWUT1mHrashs5Dygbb40SHfxwQzGVo5Jo4EA6cGcf/HseHrmpPEM8h+cyBxzbeayc2Uk7cF4lv1nZZM9qs7RG8Q3YNYViRiXpUntm3keI0TG8mZspM5q/wID1SHXOg+d7+K0jaD8KCZ56yhW9bSS9bRvW23rOXH40fd68EgvAjVhLHODlp2JWcD8na8BhN/DgzybYLEMj7Gtm33b8lknMOCoxwK4s8rGOXfYJ4Sz4XoW9hqHURmxL47LPmSSf8HqH0I+yYoK5JL5Gcn5/qee3aT2w7KJYd5iQnm7XMYLolnK7LJ1dDoaL3DA6LNRvAehqdXYFuCZzvXDFNjJIePmGXcmhZJ4Q8YEwhmTEv5kxjoeYyxz99Grm7c/6/s/9fac19qI3+ufPF0e/tcty9fLFT5OS/ht+w7VzAWiHXmd5CzMyDGc8dIG8i8TGy8x7izZ5AzgzkYaYdGBlfwXyIM2iOhdZSHFLMvLR2if/oU0j8IDzqwY5BzKwevZfuxhjdsjc2xcUaeQdGK7ocnnNiV9ujClwkt+VDQlvNXFhhgI9gqoFvV1wBLyaE2CsrZUoxD0ExegKTKaHjpmwW8Yaioi2hMaPpujFNyGJC28Jd+9K3Co6tNGHdEdhzBiUM4l7FViz5BnSymgR0TjCqnD92V5D6R1D2LBLTe4EV3Y7x9bEvOTzpIhBVgN8WYCiKHBO12aFr+aURFgDaEDTijCvLqafvOLtvilGTlSNm27HtIVo7oT2wOf23LdpoWMh7gfFCnlo5wLEvIc4VYLWUqtquu1xz2arMXjUipi1qiF1sG83zQ5MNgzsILJjI50y9ATfneWmPMzM9C7029d+XGeuYmW99i8jJW32TyUvSUl/B8I3rhpeh8ufDSfaPcmFs7oa+DBkJfRfitdEd/Z5zG2A/h1N0UXm8NWQCVsZgHLzkP5YPc2FikVx4GX+hlNp5sQmxMuaFlLQTJ/aL7OruGIhP+YFObyWN0rjiIsXr53LOp438HrTds6YoMFvyTZ+Qa9trtH5Flwmi1rd6bWuvqpw5tgrUgDsSyIU0meTKPK59hPpxExNYJH18iM0t+3ks5EjxoQW2rMVY/nxjzpBPz+zqcaQ8/9BOgz5l8qNygXHLQ4oX/Kbi5ufDCfsNL+ZNCXrBfxZMnT0vmcjlDL/XhTeIjDtvEqBOzrsxL712dcU/4ExtO5xPyF50Yv/i0t9aE26qDgm3qARzKXB+dRPFRXchE2o+5/0iNuDNXG7l25WY52Dez9gb5lrlJRzexV2766c9+zL551VtvvVE5/Nf/9b/o3/3Fn9evmp/50OjEWjb9z2c6kKsvxwupT33xq1/Vd3/9N/U7f/Av9M95nmMSggAAEABJREFU+X72zru6xc7n7P9blPskuQthzG9KDALbqvVFTO7qhneAHjlJH9ZX/Jjcm4bWutkoB1fl5r/hW9ZRkDUWmeOh9oodi7fxafxVG/H4whe/qPfeey/q1XpXB7GhtfvxZZqRnfjMEwM2ZK1PuUmtW0t++dPp/xBps60cg7ht2HC7P9imPOMUjbZl3wOWXBfLvcm2uNTamVrH8aJAC03+JPABpgp65UDJRBtEtRfz4clkLpMLbpGdMu2NyoW8veEDrIYdG/lTv17+859Xbkzi0uGfyPX01a4j/I8+/lC/+MUv1LA9axALhVLlsKn1rta7RP+go6NTD+oeDb+1piB9BrGqDyiJYz5Q2YjlgSt2LRy58JJ8CK5K3Cd9Czw3TGxe2DSS/7RF/yPEPpCxY08htsCzXTa5dc1ubc26bdK8nPTuZz+rz37uczpfzqz5M7kiffjR83rpzq+WT8brvem6vdB/+eu/VD7kklesvQcn9o7dRrQqx8TGrNkNPws8P9UevMc7OtphF9Q2NgaJH9RNtnV/TGybylhX4ngtvWNfS1vRKy92V8bJurpSHjyIxo5JXkRP1NkuvfZjmvaBzaZg8VPj50MIPJowK3lN4VPOB+yMZ3S0xB+4WSl3ciV7/Ym9NuUgzwatN1UuHfnUunp/jNa7GnINfYGhDHFEEzrZH6biQ/mML69SApgTzDskRhvxXBhKfFO+wrsSy1teTG55Jrhyv7+mDL0FVS96VeSuNR9rHqIjYx9UHCN5DA2fwVMqVGhTopC2hYEIe9ZrfFjt2J81BWJr9s7bepG6JQ/SF2XofHyG9xCPW5llsiR9BzGIH/HrFt9A9r8HyHjXu/GujAnYayf2DNZB8rxA/m1gwgsyxhoV3xit6uaKn1wZd4I1dvy6ksMHVp1xmJftAf9ovzJXV/iRS/tG/cA1fcCIfYDgkjpWa13ZB1tPbu2Al9wK1JtMvfWu1k+gVz283s86sc+eLxedbwC08vqMHPndyOVG/967guyPBfglFz45bFsYI3tRcSQck8vc4zYpV7ho+7QzM1squNhGXyQn3QbuTiUGV+bomjzlmWDLfZfyFXolj29f3uqWDxnz8n2F5sPa7eVLXsxvNYjlSPyYy8R0EOfM9R1iZ/IbJMaxt0CsQ8Mb+LDoYI4B9bRl3mXJtsw+YUNBK4R/D1l1xKsgldKb8dE3oDX/2Po6OtnLA3HvLOQdgL28bCBSYhcJJnoGsdqI03XP89CWzhsNCWIEShDhDUfj3ERBbDSWYn/sA7MmYJaBUyP0CBT9wi9QHvBVfdGwK8jEpn3QvjEBA5nUUYNecZRE0XRpzQpSVh0T1w4Z0WcUYsfEXiqa6B5Au1K7qQE3aECyNhSucWeJoVRYKbuuRdOnIW/69p6+Sf7QwFhzgCJjxZ8ryXXL5vKSZDuQevhXEm0Q78hN4kwXOj4+Fz82LRyt9oOximmF9Sqq6R+7VOhySezuUV2KbYoP8aodNHNmXAjnIUuxzqnEfmZedySfksDhj/BwnJPBq8ODi/HJytwE1BRIDZqYdzafk3KTzQPdhU0qfyTr5nLD5nVRP52VtlZzZsXGx/gkT3fHrDyYGHYgORUmLSElaXKh9a41RpMdnU0yIIkGeZeb14t9/q9sShsL78BIOTw2qg1Ue9U3DRb6pP8kN5SDxdya8Tm+t30sqw4vWlNWjH/6ki6z/Mua+aQ8TTVG59ua3rp6azKQjrGIBLYNcrj0xNZ9zYmD1roOZGbaUDgpL79Wq2wZnxbQ35tyAwla7zL1jGk3NcY+aIs9PbwOP2iyg12fJe96m61G395a+dC71XsvXuvw7kAucXPL2EFkgpSTX2dufqve6X8qtNb16GDc3lvlXd0Qe68H7xtyMy8t50tystfYwi7LEpSLjmPKlV8zayOouNF695BKn5IhhmlLE8i5WlJ6iF0usg+QNZg9aDvmL/nK/OQbub/7u/+m5x99qEuzPuAb77/88/9bf/+f/r3mL3+my3gp8W235lWNnMx/lfQB33q2042+/PVv6Td/7w/0mS9/Rec33tBnv/RlPX3rbX3AN324glENLCttaACnTqqhxjenAA5K8e6c+JB1NaCxPfkUWv7U2rnyQHDVxtq64tv2ENxjllwexDblm8cg/+zga1//uvLhXQbqrTFHlg3ksNY1Rcat8dE7wCRm2byI8pKjTytER5NtdDXypRe1zfxOHiw35V6Q+0JsEoftkqd4f5oimJCHKZByAPv/j7O0lDxWyKxXVFNffFyjLGGGwg8wFrtdsXn25hu6PHuiK7F9/vzj+q9wmhsfVN1o/abIG7ufFiFUN5Fh73vx4Yf6mHy6ci90NGP4hM5joAaXDrYlN9UDZmtyyq2rVZk2cpQbiiZxH/tcJ3Z5cLtyrw3CH9g32D8Hcmkfu+w49qHoibNgAoGD6jjgVdGMC2zLBrHlFWCgJj7km+/hJjYxnYjTDfF6wjq4ZdwP8f8l/vfedCEwb92c9bUvfFHfZK2cGKuzQLrwXa5hYeHqxLRZdNk+KAfkL74Nci8+rrZJsEFsRAVEgWR+9OCY8b70Ig2lG2NPMLZJXrJ2KnaD8j2uPK9cifGKJy856YzWxM1mjAKMu3OiG8RO/I8R9pJTKmLcZUmVuDw+p6kfoLiftivHTv0k24XWe/H6QXkRSbkxTwdSfxXR0VqXkTPzZltSIA0mIJhjCEf0yWPJJQyJQSFhIY6TeZn0L7DGZtWHBrGo/Yj4Jo6F8B7UM5cl84Af3sKGjqVn0Cc8EUOirLIVY2aND2cfP/yME9lB28ZcjAMPZCblOz7tkUu/jT1zYn/GeRV0ITT3Y923pwQ/tiE0C8vubV+bocHAz8HLywIyjLWFF+Bj7JjYM7F9Qkf4BWThlc30CZ1QEW8xbj6EmhmXemIwaLvvmzi+ikG+s64YM7qC+J4+iUNoeI8QnYwxCmIkZeRCI6cae4KTV6GFJlMXZbWmwO2kxrNqP1+0vnA41zNDJ5dbb7R1uTXZ3lPQ6GeiU4NndNlNDdpaKPCSty17R+Rj5xEzYsnkYTC64KOUcoR2eNGpjLeaJqwCfmeOEpeN+dyYj5SzP+SeduWlO785s/7Xmuv67Zn69ez9AxfuCbfgkMn+HYzkWuzCxgnKPgzLPFbcMzdlAPZA5wPZlAvxBTtzxoVH2CuEBK8igZKQB5j7eA/HjN6Bj49ADCYYhQ1TWfz0TbQC7dkQmYVN6R8/g4oRcWLOmKwYgOFjRzqMu5vWhtqYFSFUI5PETMCDQVBCryW/MQiGIBPXnEQgMWzL3oGadpQ/QWncz4mOFO30w8aiQk9syRhAOagjG9snE1L9nNFpC0k/EtOx5SHSTD+ItMt0NvWFs06nyx3O59RPLIyLLjxMZ3HYj+1CiXJMJmQjka7csDZictCU77HVhGX4yWWQbAdWfdAe40sjZYmJKoTzehg37vF6GaGLeGVGUZ+xJEtgBlMcq267xmtt1fXosOyFsCk+qCdH9nHwbRKPAj7OqjM+9PCXKSNnZuFeD5tI72r9DEJPiv+1EbXGvDAf58zHmW+2zzUvmaMzG9mZl6jGPNrLvurnttt30NUmHfSwVxwVhBUn7Fw5RXvZP1hWtFtqvelEXrQar1e9dWjrsk0HfGJt1PrAyfi7/EcHi3mj7RGKdyUOg9mRUMKJHgkq4bYaY0b1EphlIxfNsg27OFUHbUUfX2zDCGhHNvYMbJs1RzTdnVZzV+8g/mXwdKv+s+xBQ9mazfeaT/LYiAf5PuJHlbd1Q+Oh7YqvAxs5RUglN52Y28xZR3/ieGLuajzGNO1uxLHGXdS2bEuy7IASctqP5QOxqwF25h2ZlBZa9aV/sxr6e2/LT6g4Jv0PMIlwhJwBscC204OHO1RhC+0UWumKzEknfDpfLsoL3U0oeRI/bat+rKKZR0KvhUk8FzBBMw+gmDyB6qATvVR8yvDTBqGVOropqOo0cFJOjZhU1qY8i5dve5N78ZOeGjwA5YHl6c1Fg29k/uHv/lb/9S/+TD/9z/9e55/9g9598YFurh/zLedH4HnFqzF/Pj3RZz//Df3uP//X+uI3vqP27Jl4PRcC+srXvqbPfPZzFFnD2NZ2GB9srq8gtge0SEebRNE1DYM8vSaXyLWNPEveLXpdecaeu1We4S/OL0+PKyrivoSvKYQvtd71xS9/WZ/7/OfV20nJyVPrOjGXnMoHDCJiph+GcKUfk5UcHzXWpklST8ZTgERr1pELoUFnnNBAHPEjL95BHlhid3TYZhiLS8GmLFGFpoxujNKRArarzZJehXLARIS2+QBDfPdIfYAJpIZQo2QQmjpFNT58e+8Ln9P3f+e39e3vfVc3bzyTkD21Xj4+Y77zGwPvvveu3vvMu3r69Am40bMb5vzlVS/5YObD999XvtVosiRGxvgKFXrUzBgdXV22xUXh2Vb9QBN/MfeTuAuEDvaYSQ4MEBokPyIXGe5AYiR0TK3joKuWxwNTDI3+iUGzxmB+4Yu66W1bCrBTwK1R9ULKxMEOr0tqEmv97S99Qd/+jV/X17/3nfpja3kBf+udN3VzafLLF7r+8pd6Ev3PX+jv/p+/kj56oRtyz8QlE2sbk/AAkwd+BsmP0Ph4YGJvymk71sJAXlnre5xQEVcUr9bzESWY6TfpjxmrnUJ4QcUCGTpVm3TYA6U8YydUHDFVCK4+g/AHGWPQOpU/utiIW2uS6W5PRf7A6gdrPyfNnMJ8tMJkrPAGjMguHUbXPWqvZX/NfT/lzlo7kLpr/FZ9sv5yX3PrkskQm2hhzT5OxkgMBnHMi1/imrpihHKY4sRPwIcVhJBy+i8M5Aa2KlopI4X8KERn9C/Ao/N8gIwz6TvpJ7wPDW+MobnvMSOUttXONcGiXrL0CxWUFsjURP+gPna9aQ8EL11THpTvgP6RPuylgxiMqk98fIz0o1sCUpjoH/QLnUXRnhOhkTYQ/iid2TMHOreF2kevlIPwBh+eAviV26zxDRx9U97qy4q8zL1Unj3Cuxv/GHP3YZY9ycd7TGQSozL+7jITyYXY+1qZJTxlERpklZne6ZTIJ1eyr3xLuZFr3lFl8q71k06Xi843N0VPlxtdKJ8vFyVnOzkc2ejTfhAxpi02hsFYyhpI+R62q1JSiKzlRgFufJ4xGszEhPhMyihNq+z0tUzNrJkUWBa6A/xBTFacp0b6M0fZ27fbofVSuWmDV3oTboa20QgdzH3ue/kQtl6+6z6+5NP30Msw66TPnc1woqYR20bBGOfwHiEcGDkpukn3sOzH0MPjwViTuVegef+D37MwNGmbzPqkjoDuMXmEmtRxHBkKNE3kpwbPw1detrfCVfGXHOhqvRWwDcGB4CD5N10fJHwCMwhqNqMEt4LIg9AtuPKpRgIafgyKTYwqt+WsLE7LvkcjiAahreT0iSN67Ps+FEsmY6QwGSR21SaJrbFtMMHVjjBhwB/t47ZF5TDomdAABnDYdREAABAASURBVIGzHrzywMwmfrmcVaB8BmsxpL84MqqEeuU4aMoHMv7C0r/K9GOsx+WBfY/58SeIrugeLI5ZEynGtFasXOW0S5bAw3LqC/onj1k2IQblenfa5ETraqD30KY1xp3IXljj75UiS+fhV2IQHPVFB4s/SM5sWcT4eJjQGKj3k9bN9Kx8i9hbVxB7kjd2U2jrXa012Q8gyza2LNimnvbQoFUbbOjj8972ZXNaR2wjY5JPEKFMDXtOvCyeyJlTcuR8wd6zOrwem0DsS59sUsnLw99rbTq32riBbOOW9ZYyC5IFOvISxCCzgjEzlNywGR+boW7Fm1rHQC56C9iZevouLBkp/aSGjrIN2pq1jsn4s/IQjxeLK0Mt+daIe1ODYTuaEIv8oN+GD9idtcc+kPW3pcw+cQ3gZZ/IRpM1GptQLdtqvet0Oetyc9H5EjDPxLH1rt4Zr3VkTqAh3yRZn37EnkQkyMYX+ulg+AeqLPvAYsfOhXJ1MbnaVsOumnPmPWU7fZe9vTd1XszTfiYPjr2jEUM7cpY4l+6RWVaO1DN/RTOfYNa6Z/wSyGWhvMplVeuK9yp51tQE0RWsMq1ZX+GTH7OwceO8FiJjxntK7DsW/fBv/1Z/8Wf/Vj/8m/8q8w33ifwMTF4OcMv8fsw3eMK/L3/tm/rt3/9DffGr31S/eaKJnxM/g9Z7xaoMxGkbx1M5CHXbaQlXFIBBnVws26oDMrB7I6fyohpkDQWVW9i0sXa2ohtdEiBAPyp1UsO7KpZdrXdF51tvv6WvfvVresY3lL11Ze5OrelMe6eeuZOVU5mNiR2J2ch9hphWHR6Nso1uciB9QXTZLn6nHl2BODZ8yYt3kF9Djk/h0VTyXJa9hhMdzbA+CZg6YD9ub7KaBLxgqSHTrEW1U+bfjBYIX2yr9abzkxt94zvf0h/+qz/W937z+3r3c5/TifX65NlTvfnWG/rsZz6rz3zmM8rfSHj29Klyz3SUk7vbixf6+U9+op+C/M8o1nGkxEiMITe13tVrLbUSsI3VTqiFWTuYPeyaMCYxr0bsTeOEH1pAQ0t/ENpaU29NdqOFEzVcH52opOvUsV4mjBLDhAjalr0QfW6WcsJrbmqty24ySGy+/M1v6jd/93f1/d/+bX3zu7+iN8mvrXTO+n+9f/6TH+sHf/M3+m9/+Zf6d3/6p/pvf/XXevHxcyUP4lIpFx7SZyPHrtwjkufZR6/Jb1D1g3IvSe6El9+yilzyKP4Mcuweo57ponOwHwzmaBDL8pexGPLuxLW9jKMCMBp+Gx8pVrwikL7RsaHvyhcNKQdpE4K2Q0Dis8rVdnfxXekozNjFnEbngWXv0MDOmSDVBAm9VmttgTxK2b7XGfvEEVp6sTP2lV58T3kwXmJyJVbBffnK8+/G/Q0wD+OB/J098CYou7CNwDBxD+2MoViMPxOM0oM+xso4D5G2NW+rPfITncGhv8rY+3D8w660TcaY1QenidMqZ/xPYtkKH/sniJ6MH4yycyzfY2vhqoMf2eDQn9GCmTEBQeA6CpEb2Zu5j1zJ5S15Gxoe5a3ohu4BQhcmNm3YceCK7CPUs8Wtbm9fKrlfQCb6F27RF5vRS1wSwyA2ixcn+z5PYrtkfqSKC+R/5Iyu+By9TAv+Sq039pwO7eq9F+UlS9njTjwjnnjJPkPP0BvumTdPniq43Nywf1504j7cTl3uVhkEqXFIpdCyj/Id1f0RW8qItN+zEaWl8gJKXEetgxXnzM/E+NJdnRmQvo9VhEffQwcUkXVSpkWJQXSknzHc5noHhVPaM17mcSsbmJvKra1yLTowlnM+0IfGQw97UG9NDW3icMHUgLWoJNuv4J4nqw5EiuYyyzKmHrp8gINfIm8U6tiwg9yJpKDzAXjrVrDUI0vfCQbPTFv5SK6yV+c9OeALu64TE91JGPySIpyERzhByiStIG26wqsNFnq0ZWPP4qigSbIto6iB3giSCZOtHJgjBO5g8UNbi1zrEnV94oiMZPTZplCnMBRTmTgcGyze674QQzduAgioo7PRZxK8mYSDxs6ZRAuoV1vRoZQH/McYGvRN21bJghecwlbbsi0p0GuOEnwN/zErKoLFndgh2VbiYvOQgn2xQRwNn3oWdOvIrNi2ZsqBoA9hPT4+aY/t6vNYbtVsqzPWQsYK9OhApPrbhh/oQV37gU97Ute8kWOJ5ySuyZ8CcY/jUdNaU29dPWO3VnFo/b5umzGAvOs/yEP/LMReQXiB4IdaUqDXHLE51qokbN/TlIl57MzD9R3YUE9nXhZZT9k8+04jxxSyuQzW0BWwCLlhvOQbkLpx5IbBjWmDDtbeJD6qfzsyVwzwPTps38XCtnJMFE/kt6xJ8nMmpsRywj+st02/PX7o6v0ku8l2QRwTHdWFck7bar2r5uDBg7GsOibCA1sz7pX1dmX93fJCdiCbS30oBz9tE7vSRyiIL43YnE5nnW8uhRM3nE7sTqBuUrTX2J14kgOYo08/LNs0ByHkwcPNkvJM/u1YcUHuldPe+9/x0UOfVT3KU425PxGToLVe9fA68Tphb/in2N8adrXVnavlGnowP9mHku+hI7GhXYzf3CAGMCyZH8GPbEH7Ac97MXGdzF/05AOOhY0H7fu9K+0FbhZiz5zMXX6t/Bc/+6nMHHXmc758qR//8If66Oc/4x6SiJGFDHLF3/wF57xYn5480bO33tHXv/0r+r0//GN9DfrkzbfU2knWYbtlL2g/7FW3F207dbNaxQm+QPgPeamHD8QxiFVy7sCVNbOBtYds7NUbMzaQzHxBOFOapoAuBei3TSSm8sDzDV6WvviFLyAwy5aav8wj89lbfKKJHKKLoibzQJW5RDNxE7GPtmqLUMSh8Ss5EWp7rSV0HvVJ3/iT9ZEXr6yd8DKIbZmxuejOdj0+wj+QPlhzJ2BKDUbsbJRTN0LtIdzUbTUJ7lzwKueDiO/9+q8xx/+T3vvi5/XFr39Nb33mPW3Iz9b11jvv6Atf+qI+T9zyX/FF/swabrRzssdd9bOf/lQ/+8lP64WTYOk4YrMYzYyvjI6fWfOJS/g6DuJz9Jvh1YXCQU1ZXDhTOmBbblb02dZx2Ja9Q9ZSs/I85Yp9jUkPGDay6LGhAeWG73aTsbnZapRPe1mUnX2BDyw+S1x++/d+V9/67nfVicst6+2WF4786vmHH76v5y8+1vvv/0J/zodc7//yFxqswcNXcWRf2OAlJ9YL9a3ycnHLfeOWb05CUz9wy967sQ9v3AMG+bhxP7iyLgrwQzf0hZ/2iQzD6HA35QN4K9nKsa73pYfyI/sYWLoIWMQewaixGvHpnZih0148O1S069ExGSBrOXZu2L/hx4E8i6ZdlmxX7G0q2o8HJkRuxrYd8Xlk7wCDuVhjjNov1n45ar88ypEt7ONH/g7RgZ01xj70J8luDARRxslYjFE+XXkWeD0yn1vJ8AFiOqK4xmG+5h0m87Yj/iE3Cw8zaC/DR1iJ0gFVTY8P5Cb6y2f828ijWbx5Z/vRFv7qbNkHFiejTvQEifPkXhMan+JbUGXWQujKyWvldupXfI/8oN/EjoWJCwvabZrltzSoX5mj41lj4+Vm8D5w9B+Z69KzTwRmUuL6T5+oZlx9Ch7YE1URhjZynZcqtd4X2A+yt+VF+3L3ov1M+bsxeeF+Eh7IfahdThLPDQR17U3EtspGMZzYzajlc/wO9mGxkZaKCRTm3EE3HNj7wzvye2N+s542Ylfvb9Do24UzLPCO9PfRlModYlNV3CRgWeuAGlCfQJRbswxSHpUjs9bclbFjR/KrPqTEzjv7lzKu9PUrEPXSR/NxRib8A5ZgAayospUf1TG5DhAaUHzNWbbcBTJyByI8tfRrp1MJFLPAnAzNyr8r653nMXLzyt4dkCMnvqk7qbcEjpvR7nRDm00dNYPEvd2/1c5DQk0UvCR16kGMs3EJpG8SMJYk0HAxG4N23YIW0I14rhFV+qw6LNHLobhQXUOrECbdJwk4cOiqWx4YX754zqfGL1Q3ICYyQqc96Y2u2DdJzI2ES/LFp1k+RMfGwr/SPy9E97hWoK60pX1o0L/0YH9oxghsh7wG1sMmumE300JhVkRmtduRa/hvdBDztO+wjQxzQ0tO25BgQv9HzshmzIVHPe50LW58YlgqZkwVWjN2NcqBJQV6zRF7gjTtMkXiKbw0gcQwmMQydDAgJwKczhiJQ1dyobUu78gDjt0iJO8/VDi9Y/kXHygRZ8ZlvNTv9Ecy4tAlkwJCIYVVjvwdsLOauNiWiYedOYoGyYZXaFVuramTd0fu9dbVequ29BjJOXLwyg3mlvyqdcUDUTbBslXHsfSmZjukkJJltYZOqIVWjE0csy6v5P5gsU/GgU2rZBv5oEEXeqc//Mhk3IGfo/qsGGg/zDgVe2jGCjsSq89g49wK5Uv+qAYPgFmDL+sBkbWEn7FtVL7TmzHduvKQfr5cdOHDijM4nXkJ50W8g8SuIdN7V15gW8ZOPwtfDlDR646H/FU+fIzNCw/7xZvUI+s7/eEs2fmJdR99vTddYj/o2NmwsbWu3ld87SbbAE1QEpKTKNQNZ6BzYRJ3JGQuAbNZZaopQrCPATnpv8oRiKwzBhIpx9bM3+Ah+xHIh8m8VlvG3nMjL9+3fNP2ix/9RB///Jf68d/9QH/9H/+zfvyDH9J01enclRekQb7XH5BiaJHX733ui7xM/Jp+87d/n2+6v14v4VcElxuxBMRfQbEtdk0aQ6k+OC17h1z8KX7iaNXWJf3gClEYs+K2kVNXELrh38KVl5dNdw/H0cO4dKq+JlYtc8Rc9X7ClbPyIYnhvfXWW/rOd35F7/HtbdZhb13nyCB7Amf87o15xYgGjFIsYT7GjgldEGPGZkTqzJgdHUHKwVG2s4+sfpmf+JG1k3hlDNvKeFl/qsMy9ADF+5P5CX8xqMR/4skI9SFKo15AoIHIHsgYRjMe6tQ6eX3WN7/1Tf3Bv/hDvff5z+oFMZ696cQLZT8TN76defOtt/U2L9/5tvsJH8ZkzZ5YuybOysF4+TDho48+1PPnLyo+YRfIF8lSQZXnptx6Fy5rHvl6UHQlpkRK91SqPpmXAjVLQgEnpMn85Axs0ybi2YpGF8qUuN9jKntV+JO1QvjKNoaHNQth2I5KuRl9lB3aqm/+vfeV+kts9+mk+vV87NvIC0GjP89LvbXaA3/8kx/phz/4e/XWSmfGHYydGCQXIpuXkzyLrPqt6kPNfZ8NLyg55im+JI+C/CZi7i/Zm6MjvLU+hgb2BKrDXM34LsqFspZvsQt/JkGIfKhoDR34OLE1ddv6tGPSd7VZ/4hYxXewP+U+NrK+KU8wGCcxCUoV6b30HXNCDV6149cMEMy4AxqEF1q6og9MMJAdRYkJsukTLNmpotvkOXNwnxtVZygGlCwV9ClH9DzEhk+j/HmwT9WcrfrEjkk8D2TsediEnVWGLv4gXqOcDwfNAAAQAElEQVTsoYAFh1UUK3GFbfAw0rY4d6yyLA7aS3bRSXkyfuKhfCxJOfVZ5ckwS07IBeZTPbsUoWudE3tTCo2eAxvPPPE/eRw68Dt0g6YcVI7yLLTxXHTl+eHKS8pWMbsqsXHpxgbsGsRx4wU77Rs6Nu571/RDPvVqh5/xJ3Ed9KFnTFuuVymXxY29pX5vXeXl82q7L4+xqfQhlN53EaAy2dvMmunsZa13hXb2xeB8vtHN5Ylubp4oL+EX6ufzRWfaWz/J7hiENjcpUO3ehBo6IHNqMP9lD3TEL1CxhRY/MkG1P5SnP7wZuR0VJ+Zl6ZkV4xEZ/NB+YA0d90oIupFM6Q734pEG2N6IQflEDFzAp4Z/O6Z9t5427Llix8Z83ePKmtvwtxxnLEbhpCDbBTm1nRm7MsfomvnQ5gD13NPLb/TPgNxBsWbk6afkc2hU7YiPq7iXaE8pIx6o4Y/KQWFyqsZjnPKHnB6UJ7Zs5GfytPXe1AiSyhnJ3ExO3DDOl7PycNxb02TQdLjf4EfxRvG3CpBt9d55oNkfatARvXloiE5rP+iTyR0YcThim+EbMEIL9qKI11hclPESDJs2MEmSJF3+iNULvj3MjT42bgQ3N6KM0VvHrpMa1G4V48Ekp63AANEbPbMmYqj42BdedC168LGacTF0P7ElE0cNVVwfnrFWsl0Qx6xNbODOSqi590WEVgMhqzqib3JJ24LVmJ/WGjKBoOkT6JXDtDV8b/Rpe9tuj6x1WtHLENhDaGjOeJQe1PXoiHzaF9MQNoXqR5Ez7UFsrLmnYptxnNbSS2iVEAaa8B37mlw/5BtUashju7sacGRAUTUJnVxkfsTxqt2w7s4SRc528Za/RJ5C+j1GiXDBrzVFmntfE/e255HLFst2yXLZT6shV7K0cSoS2o8jZ6/XwQPUBq7aKA+CYTd1ZwNuaq+MU93vFMUiONTtujAlU5PADhB/JOtoWjQ6jd7QBTsy1v2Bjj0m9zxKhwjy1NY5JYYq2zduesELbpYveMj++KOP9fHz5zxwP6+/ID2yrujVelPnE93T+awTN5vz6aITN54TNOUz5dBT2s7ZR9a6bcSzc2MKWuv40NWr3ik3YHz1HbVTb8WTrHXc+5b43ENKOTJ0Q0eX3VKFn7YU0zflUByH1bDpjI0XXrxjd+9dJ3wLP5CRRy66KcrOdefBj/JoQiPFqbHHHVL19It0aPHIwlWmFwzbar0p4zZskZKvU8mBmXgjM3fkxlbgwWRj4+ftVOZh8qad5JdX/Yf/+8/0J//m/6v/58//Qo298Qnzk300fzgqL1x5kZit653PfE6/9hu/pX/xL/8Xvun+rs5P39Lthl/oEUjOy012h3RJtIG52yPsEYcNnzN2997ViVuHtuprehipeF+EboP4bBrcvGL/LXl2y34fmge0jZeQ9QddbhV6mzofAl254U2S1K3XvexyudENDz0FXhZvbp7Cv9RvXHzz29/Sb/7Wb+mdd99VQ/7E/etCHC6nk847emuK6bzJlk3Lr7tNAmOZG+aJ51HamQv8ncA2Ops6Ph44oztjpG4bvcwfspmnWsOSWkAbW77MT+qhB6L7IcQeIvxVKDFXYdJTio6OPj5OYY9xoZVuq/Wm3rryQcSzZ2/oW9/+tv6X//Vf6+vf/AaxudGGntjVby7KbzycefF+44230Nt0S/5cbze9eP6yPqDGBY2MTxyyHgTjJXvC9SXf4NFDBSl8Q0ILlFOPP1kLQcp0R9OUsDW3CkoUjb3YTN6suTkrsYz9Pb70ji9dnfb4VaCcmLfWZH5QqrsxiFnyZJBfeTaIrwubtvDAxjNFXg4mvllSC8zVFDhjV+tEF/3Pyb+PwHP6vfXuO3rz3Xd1ReCWfVL4cUte1tgY8ZQ8jP8288+zQcZLTueP2OWFOTkc+SAPbKlfsWVjHX8qGGeLDOPH5oF/8Sf0QGKL2XXaxqy2w/AAPBiYljxmukhzzKVOmUnhRG61LVFHHN46bVNY7RTqDMv2I7lqiGIwd/83fLuC0C1+BPiUuZn4MsjH2D8w4vBnwEs58QtSPniDvY5uQgQwCv3SP8AbTIhNhq4aU4U1lCkgqmBwmcz96iNF2rZMDtiGcY9UYSwdXNNnsK8uX4a2lPe5mRg2o7fo0KStAK982PkD40d4sYNy9cG+GDdrDHEUA5qzuBTgsSGt2lFmnOhIvwfAY9Qx0ciXD9Dw8ExVj2z6gfBFQ/huewH1DIgORsPO+/Iab/k9WFNDA78GMhNdk1jc46q8eAdZBxt7/WC9VHvJDs305aW71sPdF4K39Sx13eu3ocmhksUwxsJ8TNptpZSz2LmkssNGhnLYk8tjMH7sOIB+RKTqwxpmKGWjYodorbNPsTfxrHI6nZXnhBv2zhvWfL7pzv3ozMt32no/q7eF5pPsLrOXWEvnDGVqGBb/Rfwmt/GpjdzekjO0YQp8VfuyWdRn1Vla3LaiRRIGVwzptxHb5OZE8dojNprjI3L7aWgAoW3SnzM6gGxOgM8O3NTj9/mi082Ncq8IOuXO/aPzvHQCjXion6TWJeeZX7rGHtZ69rqX7J91H2fdL7sGvow1viTnxxaWwMs+fSUeV03yIvkSv+6xcmNDZzB4DopMsDFegeANYjDwKZjQA9rLKteJJ3UGFibI9iPoOJCZWa/Rjw8DbCD5efvipfgQfGow4CwIJU2dG0gnKL01GNLAqCudYmDk9OAYDBDDGrKnEw8pBPx8OevEg0VvXc6ifCA/kZ81VrwAujc8OoIH4jV2xh84EUfifLXTdaBnY3GNOMekDeyc6M/GeyXIWXyDenw5MdHRHdhGxcRslHBS+UfP6AwGNiTJkwiTsQfjDTaNAT/1YBRv7HavMTAB/ZZtxX64UK7omLt89Kb/RJgT+ZyRWQba9A0LNGL6oAonZ9qDVU575OJ7702tNcZv0iEijirnssaZsQeM8mfuPhy+DEWnFHmuVOxXy5adsboyZudhp5MTvXWt8WlXk23lyNW2TCUQ5Xg7CcAkUKFjj8+ITUHagkGnOqtnlSJPYCmXlprf8BCHlxOtaUrxE1gNmEDLQ51UVxPmecfywTaNjxGWlR+aHpxmzgRfHLFn4kvmPPl52JgXj9aJn0FiBrWXLtPP6U9d0JjUKNvFVY7oJWwU4RlSZwqWHcRu3ZVbC+8AkUPBIN6xh1qd+pSDSJIfGxv/Qtba7Ytb5a9F59+sPudh+wUbTG2erE3Jar0r+8LNzUUXNt/gfE75vNdvtNpCb+Cxj5A/eYDv5FJo0NHzEHb8sgxtbY9d0ZTh3/kpDizHz/h44HC0tU7eLrTeKDe16ttko8eN/t7zSmrIn7DvfD4he6JNJSeOe91UXj2ZvLt2bJFcP7AVW9JGgXFyDWhBLnxITTEcdcZvvat10JpsRzgqAH5mLkHmtPbIlLNXcuOZ7JtmrX/0yw/0V//h/9F/+LM/189/9COZ/awbXbIqNxsUvPv5z+t3/vkf6dd/63f09mc+K/cz9/IOaI8x9Jn0kS1jS2+NYlt2xKqpqtvWcVhW5TyyvXcdaNTttKb7LDsGOZS9/sqDQj1wFb1q1RfNja1eVnjprrxDZrDO8q11HnSePn2q0HxDG6R+w4v4hRx89uyZvve97+lb3/qWTtwrOve/G3L0hgeGE3McxD572dV2inHKGDVZjBU6a4b06LCt+BUd0XU+r5wPTT1tgZ14srkx0YRMx+G9EBrs1deStAct8UUi5XtYDEHcrd7IbzdoV73A4u/nv/B5/eG/+Bf6+je+oQh+8NEHfLiyyay/p7yUP3vrLd0Qx8T5o48+0i/ff18ffPCB8rB05RmhQI5VTHQcU8mlCksGh21wnEcZlw9WJp5Qrgi0ZrktO3M/yQv2KfFj3i7ZS4LLDfvFZf8NGvYN2k/YnHh36Jk5TT+jS17DTPI/+3Bsi70LGw9wa0/b8CM5FTqydnbMMtSlxsvEUpjisFgTIOMw7lvvvadv/Mp39OZ770r4YCQXpiY5nf+RI3k4WXdX8nVjXS4aO4YyftWJbe4X17Lp+ijv034PbEfXwNb4xnDYmRF1F08YYcs2Jq02ix/sy3pMrPVpR5zkAftotk3xHlWFw2iMx7ViFcYhc5QfUuRIjonNo/zbHszBVVt4+BRa/qf+GtzH4HoXn/TJ8+CBUXPOMw12DcCJ57FFRQ8r40eAWTljYPkjDtuyWV2g9absLwXmOznXiKONjDiI12TMzEewMb+Fmk/mKrTmnTI+RSbYUgah5XPkqu9GbJb9M8YzxDon9k0N9qDEMLFMe2jqhcSXOI7QXffib/QdAGOXsro617qk8LgtHIufw08Yc0WKkgRb63jYD4ndvjxDL9+ua353e8IL1lxuut75vOHbpvhz335VydH3WqCOfMqRCeJrxaFi9dCWZd1xPWQWDRdb8WfVKdP/rrzzkz/BZH4n7el1wLaylpIfPfcP7ien80kn9qUL+9aJ/Sh7f+1Paetd4UW29a6VQ03rsKJ/gVRkrFXGLuZyJqbQ+HoAkQd9kCub0baHwOLHwsalu/qxHxVFH5J1HuOgjPrqHB6VdWYgUXRg7O6KD8vPs87szQXuLefLDfUbnS7nhfNZ7k0YgXVWYnk3d5Xv9/O/PbBt90ZEArNmrYfM9SNkTd1h00b5So6EbuhO3pQ85dA8XxRYH5NYxsfXAUM5Z42LAXenKdlOVClhGaGqWDLmQOeW8XnuOr4YaBsObfvgGYi+pXR7TQInMKX14aUC7xppYnA2uAw4M3mwbWOMZDsXSUZ/xLFM0sG2zaQFDR6yuj/GK4ltG5m0Tw3GWZpSv8fArls+LcsLeMppgXU3dvqFXz7TiMpcq53CK+eEf2Aw5lDFjaCGTuwL3arOJBO7lEcCDi90EJsZA9BskDPjhx/MXUco0dnHo0QfTsS9++y9bOqNsqApB+IIdVHJ6izi3lnwLP6WGwI8veaYDMKJbxMMxh9FY/u2+xOZdLWbbAMB6zhsVz3jtN6VB50T4564IZ0vFz3hge3Zs6fKQ+4bPOjmv6IJUs+D8AWZC4sxD0nRsfRObJl3tlwf5Opqz9Vc7mEfZdh1JkNm6SGixXn1Et/v/Vv9H6qxXb7Z9/TQYd/zXLFJi3O5g2U1HsY68Sg/8fXJkxvdsBnd8PB/Q/ngRyZx68TNpidIPAKKig82/NYk6D1WVa8cNrKFNNyX7aaGTYF9z08cWFYIJ24QToOH50Rg5fyotXBlY3nBC89LcMscRT72r/zrOp9POsf3zC+Ir+fLhYflcz0sp35hQz6fF6/8J2+P/r119eQUOqK3YbftO5OO2NiWaUv7QlNvTa110GSnbLWSWWXJSkwD2+qME1t7jX9S7w10ENqqr+qYsg3/pDM+dfpJ0aU6EsdZJS7ICdi0c0p1YRPXOqhyrvIr1+TmPQuNMGzL+FAPfNh5Ilfi073cKpUN2XsCRsteszFXL58/14//+4/0D3//A/3i+weZLwAAEABJREFUJz9T/lujs9mbaXtB24uXL/UReMknyO987l399h/8T/rV3/xt3bz5rl7yLfd18im1Gy8Z1siDOH3dmgyvpQy1sRHEEptyA6GPIDX6lR/nk0JTdzoBvOXGuvbU5NjCth64sHXVeeDayxu5d933q429d7Kv5gEo83PDNw15ycl+E6R8w4t1652RVH8k7Hvf/Z6++KUvlh2EWa13nU9n5rgXosuRxrDjpavq4f0PIL4lTw4kz2Nb6EJXZFBPOnKNEdGbQYhbiv8YLH4stVAEDSXsXFMqRpUbuiLToYZ9c7nRN77+9fXSzTfdV+KW32CRm548faL8tzdvvP12fegSemKd0o1vmfiwjXzJfXZ9IHJb8zXJtbSHZK/IPGQcM3rx/9ELftNuS24m7iedkxvgwjq7MGe1dzKftXeyf+YF9iZ7KG1nZDrzlji23pnLrOE1x2b8QK89pmp9kDd5IUn+BOuBLG1z3UOOOQktRNmyOdcshwJ5/eTNN/XVb39L7/CBhtm7Eo8guTP4Vu55fjuIDzDqWWXP4SOn8+HGUT7odieTNfBJbOR+7J3YFciWOLUfsc9hwG/EdrHhUE683MgK2pyGXUfpST2gjSikVKCqA+3QQWe60o4khdXukoP56ExbMZDbeBaNn4nFbfl5Wx/oVByIVeUXX6gsGb7FKplX1v5reBvz+RijcnTsz2d5Zj18DA0yR5gUUuuweKtW5iYvW2/qDfSu3JM6tLWuhYa/LtnoGayn2JD8eoiMnXq14f8qD+6pG98MA2yvXGT/TnzSPlBY9oTWCGUiuRmKb/BLLn0eAl0Zp/DA99Sv7JsZp/RGZyYGWMbrie5kTpDGBZoVpOZcAkRsw1+QrIfH2ONwzTxlToOUd8SWe1y1YdeVnA5SXm3w4wttVafvBqJzK95qTwwm/mP9QxPuyuEvfzEabsoHqBLMuj662MYjLx5xJjCcaEp5ce+vyLZX8qOTI0H4h2DGHPSfxGZCUcjY2JTyIXRH11iRe7V58VZ7fI9OjK2epmBzDSjnbD5ydPVh0JKd2DHIj5kBArhYw/U4l3zawzdso9C24ldnnzvxPBLaO3sv9QZqjYQfHmiUIy/6DbJsfRhzfXRvLz/KlqGBXbOQUbF2TGX+KzfIhyvI/Kd+pfwQkSugq+hd+7V0bORYofJnU8adh+9QPBYjMjWMzUmlzkMmPthEAVQD/kTHxjgb63rRTdcaZ6ilsRzCidWBhcZAg3oW4kji4mzaemsV2MYGazssDWRj0JUB8rD28sWL+mMqt2yQxw0gRkmuHy6KfAwOqHDSZsk+9CchdH9MetQ4sBh3ChsBptEgtdbV3GlswDuk2J4NPH7E8et2m3DA3wO7vliQ0NlaC7mbhPSNfcEgFpMYTCZtMmjKg3KQcnRvPKCmPmhfyBjBYLzBhDEYowtMccWfWDqhQfrMiXzG2XnisRbRsss2NAhHe3nVbRMDax2kCP1XWchpPbSQ+PFREQuUI5bEtoOmPDSwY2KHYiu6JlhlMU4DFkOiYFE79B6N/GiOXFNvPDTxUJcHuzzo5kX7LR5G3nrrbb3Fg9ybfIOSfyf47I039eTmqfJvX86XC/PZ0B9fGJnxY8NgHmASy6nEeiOhw2d47LEyrm3lCLFTXkAFbMp5IqIkUX6EjBNek+1CZKz9SL8C9YQr0F0rzIdn+EGDGWqhEvsac3FWHmTz4J8/SFS+55ukp8+UDx9Opzzkn/DxsMeqzlEAbFNtxMfKkWtwlEN1MO4KZSxNFt2hOY+yqQSQuzPygZSWQPcdy7ZBQAe5PsFgXq7Xodz4rmxcdtPpfKObPBDnr3ZC80J9Jg8KZ+aXG5CQa1m7n8BJps221pziLzlllyUEhhPzJjm6MLEJhtZh8YOsfdDVvzVoB3fjNdmpLzkpVHUYfsfG3EAyJ6GpL5zU0FOCXBhGtlMCh20UMYkw0dZYB70guX5CWV4IW+sIfRU0I532mdyr8tr7JjFP/3y4dSGeF+LdWpcdHekBGJ/AoIT45Em/N9166AX7oPvQxx/9VH//9/9Jzz/+sU6nK7kZ3UO3tL/gQWZT19M3P6Ovffv7+so3fkWnJ8/k00XTXVHNCFB0c03ZZuw7wKEcuanFt5tsyjTlvO9JDX7vXYHbkkm7Msfoz015VK5tPDRf9316e0CHrtyDkn+DXEx85kSvlq6GzrxAZ+094QPA5OaFF7Xz+azEUIwvWV/92tf0/V//vt5kb8qYtmlfdnXi11tj7QWRthp9ElqtwbSODPwYiWwgfGnYEl35kKHj8+nEHokdsaX3k3rraoy7dK1rvAjEeEHKgY4jlcIsiVxsi1NGpqhjd5NSkdVaU2e8C/nzla98pV66fyV/DIw9KHFEQt1NW9a0pGdvvkFc3tLTN96oby6UNvbgK/G+5QE698H0yzwp+TqlLe3MS/YLVDCqgCWuiYWFUMA85z6dviWLiG3i0NSIx6mfyc8L94cb3bCPXEDoTfaWy0X5t+cduzux7Mimj9tJnfi2jrKMcQetI0PDm+RV9pERG8DGvf0KtnpISq7dasu3FayLER5tI/d7ZCf9BY0vgckDm/GCZg2Kz95+i/XzNeVe59bx3DLxSenlxx/rH37wA72ANvrc2YHewRrPr/mHxraJ7glP0E+HMAPHIkPRBQvVksURi6dalaly2lNpDysUBVIq2FBlaHod5dDYsoQieECfOJa+sNEwQx8iPID+wRxsxPRKfK/kyzX7D3m3UQ6uaSPu1yA85CO3QdM38VlAH75nqGBQrvaSSxvWhxcQy/iRmJYMuVp12ibyk3mdKe+IrvAT+/Bt7/nVK0cbc9tYU0EiEpnDvvjwECM+MF6Ny1iLbuxtmyY+VjsxGGAjJhs0vLQhgBNDXJgmvMS+lIOMObF7BOjZMg59t+gA18SU+h1l3ebXX6N/QzZjDOSCjDV4FhT6GQVS1xqXS9UHbcGE2pbxP23CMttqbpQC2iiRajFTiWPpZ8waG5tCr6HFY2+PrZQH2PZy2Ui80n9Aqw17r6zP+vCP8kZcJ/6TVjmVI5aHHpjYezRWMZeDAU21ZCiXwY+o8CTc5FOel0FsYczxANEh/O/ssQfsjiaD1X8glByJ33lnKh/2GMS/2MAoenyYagDRovHvVaS1EJE7ULBl7BK0ICMWQHKiaBLDQcxrfHyaQdbLDmE3Zwi+LH+Evta7TucTuOjEfpx7y/lMeY9ByxrpTS0gV+yWEXdMPmyaujJukHtKsHF/GdgzNyLBoHNHxYe4JxdmtZMzzP8gX4IJLbAOZtk/sPeBjupLHRpdA7nQSX2WPuTx1+KH/VoFTCU+3su0ZCKBwWoT8kJmYu8AqqVKe9FqVduY5MEgImicolm2Ze16UGBqeUg41U1tv5kRtIZcb002gcfYLIokfeiVAGy7I3grmbNZvTUJ+TgYEEM1+DCVI+XWkBEdwgB2ykGD60doTGgm98LN90Q5Cz1Ob/iUl+4r/l2x5Xp9qRfPP+YGemW8VjfxPOicSI70iS3P+eT+Y26Az5+/YPKvWhGAoDATN5i8wUYUbNwIRvxLHRofmUIIk7UinV5g1ecuN9GBkAaOcwpnlHFm9RHV+aDPVG6KswTFQZwn0lUnDhbtVu8dn3qVVQc6kEm/kcQhfompibPtkrN9SO7jpQ+2Yt8EaUyfAz2xvevfHugwZT2AdfSxu2JbHnhPyZ3WazEm7pebizJnmbvz5aIz7emH2ZrYXBRfB3k1qQR65QhvEPuNuU7ZtvzAxugLbPhq9HYh7k0WTvqESolroP2w6LLD8B6j+sGVHvNVBzx0mzbbcAIcoRRb4mf8f8K3SPkgIt+4JQan5GE7qRGj5KPpz8TQK6VGDRjgR6mtFsmmHTRARRJ15YA6VBoVT1Y9dduyF6RQrg641IDIkYup0Szlgnz5jJ7sFYl3dK62phzxcJuzenZ8iV83lyd8m32j84X55UE5H6pcoPHV+Cp0Oz4dKN+ayn/G5FRjL7BjTSCtsTd8GlVe9SNvpbITO5Zuyw7EEdrUWyud0RvQQJ9c024KAYTTNv0bcGpAVe4dHbRlLHFkuOThIFepciJPQFJNrtldvdZPL98ky7akA43SUbZs6jtqSmStIxSQXxsb+sYNKfqz79U3fueLGv4tWa4xDExmZaJodOn59YV+8cEvNL3pOj7g5ftH6uePdbrcyn0DVv4d1rM339avff+f6Y/+5/9d3/vV39f56bt6vkkvyYErOpMlE71lWiPuwmGJKvZxTUm2Jkh5usmxDRrJtf9NTfRV3NBpW613tdblZlkcXDgp5Kye1WdyUx13GJULg5gM9oIBTVwUDXSpeYI2xj+xz5zOZ/w9K+vwfLnohm9O86Ff610X6vmV81/7tV/X2++8qx5bbLWgNXL5VDKd/C0e/LIP/cKHRAKWQoOU7wCXiKhBe7NyT+2MGTR021YD0RdoP4zuAnWateCdTugDIJPTXHLvKNnu8iPj9H5Sb335Thye8oHft779Hf3RH/+xvv2d7+h0OrO2ZkFyvSDOxJRkTr8TD1Wbpt7/8EP95Gc/009//gt99OFHevGCD7VJivihHFM1J/lnJy9vXxIKGPRzYKnsonzE7Jp7NB/WX1/eKuWNfT05Io7obL3rfLrUfnJhD7nJ3gI94UPHpzwHNPwK3JoKzmhTE9sHCTHBYI5G0aGi5NBk7A0MyiPj7rhyj9942b7yDLHxYJ9npXz7eos/oekTnTjHyTjoFfd5Bqy6ZNbYphf0/dJXv6ovfPnL5NpTuBaff+lNYv/0fNEP/+7v9T5xPBNbYfPAxtg/LSKEXqhysFZEG0waiGfK8C0refMQOAcXPtdmEbuToj/o5APDSLV+0YPC+DFTjw/U0zaLcoVXcYGqeHTljA7bsu8B+5XTVc8an9jLWfVVHrgzlbbM95U4JaZBjbfP28Cuwdj3oA/16BgoHNgEQWpZN7FHGXanqS/QDn+CMmK/RI+I7WS8UIxCkMYKzaQKqFJgJJoyGEg/k2tth23ZjiRqxgI6kzfB4IViYdTayHjxPUh5YWpRVtmehxNaqNyaSlYfQBiDWHhYNomJiMLEto01u7AxVjC0Mf6WXE6eB7EtSBlU2/4invwOMheZm4Fc9BbwcDLeBm+j3wgYE7bivm3owin7Lesz+2VvTb01tbRHmD7xdWBrxQU9GzZmvV1ZjwXsvWVvuWVvWPZwE5rpjH5siP8Zf0Nuo0/K0ZmmkqqxIlu1XCTGXYXjWgqLHf8GuTASc+RSLxBXOqI2svH+nkZ2Y6/IB9bBNXtGYgOia4rx2ZtCJ0NWzqJ7Y5wNmTsQhy0xuKMbe+Gm8AZyZQf9FsUalFElzwSWTesq7EyGhAJigKhyD57YIjeFDsqYIBn7QGj0lX4aJmNm3AJ2JbbBxL5R7Yy2U3G0Zp3Yw07saecLe3Xtzxed2LdP3FcaMWit6SFMH9O3xpzCD7Fnjt1vaPLhdtO4TuZnATT+wgAAABAASURBVOMVTPI9Ns6yYRCnqyoPyOHkU8Uttu62lzwOzh3RYcqhKEfnlNGJOffnFDwXkgJm8wiUg7KCQdfYUM8ddKAeWVGkp4Jm/A4EDWIc7bK9jz2hAMWwim9bFKKn2rZyZlT9xMJqvVc7UlDVEecGctuWxEGWSbSsluC7yWY8NNiWZBWRoE1tnxy99vDi0sHI5eHlvE90x5bwIjAZL77Fhthy+DhYUK13xujly8uXL/UhDw4ffPChPvroYz3n5TsPC7fcXNO/+mZysJXwRjVkaqJ/MEmhEwqTM6MES8w2/gCqtiVOFbVaUVE1gMpaB5TxZiaSMSflJHls2dhYNpIoGPiRNruR2L2QuEnWOrARuyI3sHVSnuhE5WrOFVMn+rWDHhTJGvhRE32dWHU2zpQVJgrSJxCHbdkHWpUlS6A1y848r9AkXmO3O/0DGUlkot9GFhsrv7CZXvrkMYWYDvnIbndxGVrzrZKJnM0AAjudWkfGHowVujjralu2qfgBpXqctNk+atCUA4rHmSqI7kncM85IjGXZTb01ncnVSz00dpm6ZB2L08jI1v2RspUfLlLaAlkKKBsd6U9Rrx6TsWMDk1tNh8yiu47VwpX6aqDMSZVrRqE7GYKuVbda6+rJj8ZDXflz0RmfTuDMmryw8V7YgPOQfHNzo5SD9NnV6tOPSARSzAnEcfgyK66bBnmyyrGN+ace3uPcMToWpINqP9Jvatzp2/Bz3CG67oEcOfOwnnHspbOR7wnPPSJ/6EKS5EubsGFBrxymfoDifq4+q5Jy/A0Ge8GVG1PWQOb+QoyzH9vREXkGPAhxufKB4uSm9POf/FT/7s/+VP/+L/5cv/zgl3zKfFUeanxq2rhj5Ab9pa98TX/8r/5X/f4f/JHe+/yXpXZm5TcJ22f0G38EiNtEd9mTtQ0IHrL72MjbFqdMfIyKijW2b+B6rN3SMdVscqopuWWn32NIrjMXStRy1d2RUWeCFAuYq4yRm3HmLHzb6O9KnHK/CD2fzrxQ86BwvjBuq7bvfe+7+ta3vqUTuWxJldfkemRvKqfPyr0n9hZawxYEGTfXQjoCzqrWJQZGJvRRQ2I5CV0aSvKfvLBb1phRY7oV6GW43mmj0N3wuel06oC1iv3x+9mzN/QdXrb/6I/+SN/85jfVaR+xTTkcg4DEZzQaLze9+Oi5Xj5/qV/84pf64T/8d/39D3/Iy/dP68XSzTrzYeoNOBHPTqxwpvLqykPzqDlRHTa6q7QumZ/cb1+8fKHcjyO/kUeZr8D4k/yOzs4+cwKhVW9ddmKfaIh1PDUy7+RTHmhH0TyDXJVcyJrJPeIOtA9yeDDexsNz2rcqp8+m9W3grWJj7CrwgngF4UU+Y6T/yMN/PSRumuid0cu8DOx58vSpPv/lL+nZu2/LFRvJ8M3D2gueP37wd3+n5x99JN3FX7K9V6cm8Tsw0H1gsoYG9h71g9JD9JZt5r4XksNnYpf4mflSjgd6Sz/j0yUtheLFD8ZM/Cbl3SjaXfrtRSVLBdWB6p3OmpPVby5fGIeSVuyHrsRugVjz3DiIzUDBBKUk8ns5vBRHeAGVlCOHKbJ9BwqcD+oR+ieQdRQR14Ur+jCak8lkrIxfthGTCZCI5B0mMdriQ0B75VOVNw3qaQ8GchN9dx1lZSjJUsBwidmSmYpdaVGOySWA1ImeSSyi/xEqP8Y+biR2RP4BBvZt3EtqDtiTQzfmZIMXfXOfj5E+KeNH8mFD5nonMypGsdG2GntiJ9eTd9kr8wFxci+87iZEdPgXH2sMcrn0YnfR0n8lP27XWoRPp7pPZE+wGQ2bGJhzKvYJluCb8WNDa1aooXp0JICTfliBjlnzER+GBj6mPvBzFB854hthROmAIrpXOzKx9XrYio0VF+gVpC1yk46hY6cTvVEUzVGNRtRPDfiRy/6Vvgeia4F4lN6hjXmL7ETnHaIIwOK6n4kHRduEJrEPvYesnMpBMWSZhJLoP2woyhxlrjJ22Yj/A7nWuk7s/afzScdcn9hvOjkQtPZ43Bokl7Jp7d+JRwaOLzUuuXVNPoLUGYbmueLEHCVvww/KNuQ2kD5bxehKjDbVPp1YBcR33oFJjA0PwSBzBwMxXllVEnfSFA4ZiugfNc6G/oybeKSDbdkPUDFoyn/1SQMi+0CTYaIwQ8GCTBIBEOxKJm44t9xI8yl2nDnxYJJF1VtX64BBSiGdtwQA2St0w6ARZ9EfETljAs6qF4MKp23ZVnuwUOzF037Y93UjV5O6t10JeF6ecxPPi3T+u7ETCfD229z0WuMT+g/185//vPCLX/xc77//vj7Ot+H0i4qBr/kVhyBlgpD475jQhBouPg6QPuGsuKW2YzHxWOWPbeWw+MEOGxoG9ZxVRDoqGaWqKSepYsdGDDdsXFibQ/zuxL3Xy3GX7eqXS+xJ30N+7vHHAYwvCYpzzW8GApzFi5bobq2r96ZGjCeNhw0UGUvAoBUic4/Fs11jpW+QeIUyiGgBXnBjnBNIP3EkeFK668GRvhk7fqWc8SQrgyRGQfy9ZsEWrvuC2JQ+GRfhOtM/SCUaQoOMaVv2a1ACqja95rBXH8nKEX+3yn8e4lg719qcU96wa5Q5keytqQEb/4m1HW4gpWhTzgmFqMCFqmwrfdc8dcEA2o/EcTLOLP8TO8mii6TQhZQTQ3EYPDyNXOtdFx6qb3i5Cy6X9SJ9ZqPNjTXfZj999kxPecAMr/Vem/CFb6by66CRz14RO20rxyKrnPpjxG4sgiybVzl9bMu+h5Sy9mPi68DX0NUnDYiHvBbJgWzgye1r5UzmJoiehcgcGNnwc7MpTNkmb0/MQQfWOjJ+MHho2MCV+d6wba7mV66Hj7ZL39G8+JN+y5fDhtDB+HkByP6W3+7JTe7CfpwYp3/6Ri6d8w3beUgv+YDx7//6v+rP//Tf6qe8gEeus3fcsue9ZG+5xbenb7ylr3ztm3rnM1/Qcz5pVj/LAMMU2C6q/ZjYsdE3yD0hyJhptiNbJbo2ccERToyLfHBlTYQGWS95oOqtqfeuRn/bdDN9OUP2uu3Fl1XHg9DiBibMyoPEaYFvSxBMfBKrAr4v2snXE/PXqt9bb72t3/3d39Wvfu97ldOJ4/lyUXI7DxWX80VB6mfuLXkZt41jDMBpG6sWqD46cb3q0VmF/9EL/tXDd9FZD+K5gT+Epytm3cQPG3qDHiCenZfr3K/ffPMt/dY/+y3963/9v+irfBs7pcrRmcDRjxMO9tMQ/ePlVS8+/Fgv+PDmg/c/5AObD/Qh90xSSk/ffKP+Gnzur9H75ptv1t/xyG8SJLbx98iJpRfV+zm5JyV3X754WS/d+QAoLypZjzMdkcMErpKNPYCCjmPmfrkjc5wcurLfJqeCjfUc3h3I88gdOMaIvgyX+nyQz7Fly32XftFxTZ5HZ0A5shNa48CLn6U7fcAgnib+Annxfudzn9WZPdQMOJA/4U/HwXzr/bOf/bT2CJoqB5NMZQ/t0TN2G2JHxot/hz0phx86GDf9osc24XKKpbPihb4wstaCxZuslex1Eznd9Vk2cCU4Gf+KzYP4PNTfmnEvaHf90n5gEIPBPBelXPyDoneiL7YX0B+aOE76MHLNruqIbbvxVX98wdU1frlbl6qnZHuVX6GPNVDDHlk5lXnrreHbvV/iiEiCNChU/In3YG5i7yhfEsfBB5oDsVlxXW2rHJkAx9DGiR6uNaa42uZKyfpHjlm6Z+KI1ETHZOyie9wGNtWLEfmZeMZexFY/Bo8sFXrvUaZx0De23YFv2eeuly6IT/zatD3Ys7NGrtTvYsEU2a64Za8Nsu8UsgeB1h/HNbaMjJ9YYm/pj84g65kPjPPekXEmNqJeCRJRUI6ijIuBqco24x/Yx9Ljg+EQp2cKOBcyuQSPJaVMRVBDlOzQwI6KE/YmvsnbA4lFeAXit/iD2NEP+czLOMaKUuWYGsznQL6AXPWHbvu6WHSo9DG/Iyg7Nvqim/4TDDBjZ6m9GyC1BeLjeAUtxgORVeSKfQPdEwxsqjGxZe78kbGZr8lYtpU5zT37xP0wSDmwGekBtB+21fb1pRzoVdmkJKSi9xhz+b1pYguX8mwiH7sSoys5Epq9r2KLXalXObYXtorRpJy+B6KPETOybIuLHh6HXGhkQ4O7MvpiR2xNfg7ikralA30U6opuix8obns5iRMRjuGtBK25K0RC3V0J5uV05oFjIUHtrSkP1Cdu6AmiolilUgOdMbACwITFqBjHlMp2Ie0BXR6dtqmbiXHJVVXHAY9ib8tSisi1kov+j/jkuP7aKi/U77//S33w4YfKom29Y9jUz/Ircj/9aX27nYDFr8YAKQfRRzVEg6QaxIGO6A/LuSzEkfiYGrRILjsq8cMHxyYeXwebGcFF5dCkbReH0AOdxQufMkIlE94k6R4ibbEzcV8wNho9j8+x+zB3nUXQNfDrQOa62knppTfxFHFFl+HQKe0H4NZYth/QhnwHoYERM+0CUMEjj/wArSHPvIR2aF7iOg/DqdtNLujuwAziMZiXUVRCLzaEP3Y/B34lD/JtRT48Sd4F4SektpWxGvljCQ165TA8w7sHXRRIrp8Kkx4fPqoZBIM4EzjsFJ+IbeTgtR4uX768LRrbBjYrGuMn9sSmvHgYXvGLSgfRg2Mf5gGHXtHhjjjrF4FjvmbN98SWsePoFl4wNCID6IZ7s3SYOUusLucbPX3yjAfqNwD0jWdVf5pflwRv8O3ZWzzM56E7f/go85h94czL+vlyYY+4qLUuEcQpQbDVmV9LAjA5hXFlR8UuVsQeKitOkbBsS7IavtqWffiqu2NWnxENxaNaFNGi9xejx8px9BnkTzD3sTEqzYWJogW4Vc6rh0pHJ39jEy1xY5eXBhtx8m/LzYHyRK+wTLJyxCbb4kx1h4suXsrxPfN0j8H42a/zspIXl4ndvXX11uqlLPXLee3V28uX+of/9rf6yz/7C/30Bz/U9aOPZeTz0nhlP3pOTj7n27q33vmsfvX7/0xf+tq3dDus53zT2U4X+XSS3EBs0d2ROD3EFZ2pT2yLUKQtfuxUC3bmaxKXobqh8lBxywe0BzZiZFude0rtza3LtvIjrtqPDFHjVAFmUeIUmnUVSqw5tdWNeO7zYjV09n5S6+hOvHqToRXTUjH1mc98Rv/st39HX/7q19SRe3LzpP4Ow/l8Ul5eE9sbcrs+iCLOZ9DQYUnORY+P2HoPcjP2kQfhRdI2/RZgkyLYix8TCDjyO4yNnZfs4AQ9ydyjm+pFTlJv5j590s35rBM2TYKQeTkT07xo/4s/+kP93u/9nt7Dx/h85f68MUbKqEJDTgbBEKwoFuYpcWi9q7WTzuwJT56+oTfffFtvvf0ONHhbb7zxpvIh3JMnT5A5yzbmR0t0gvIB/8mVrIvr7Qv2xpd8o3XLPF3B0CAHNtpHjU8oHHBBFxqKu6GnZCK3Y8YHfImvQXIpdPXW8GGBAAAQAElEQVTJFR3VG98o2lzCBilNdCYGpSc6K282ZZ1Fz0z94IeC2LDxgpD2wfgT3gxFdlJO0qFWT9gf3/v8l3Qij2bGhZnfQhEvFc8/+EA/45kk4ydSoYNvwxFRdATRPdB3YDLGUS66jzeY6+qPbPy/sr6u2Bcbr5Rn2o++FStGZKD5AISjTliakS9M5mbjA5qteBGIG3aTnehpp6vMjJXcljGwbTCnsXOitLDbcGVfjG0FbI5MMKsd2w7KlEWn/onDNnYIhALy3/r045NtlumTXA8a5dRDlxZsohAf4lv23424DnxMPVj2D/KGWGUe8YFgcNKXcvrOxJTyAKSkMJiTsaWi4vADUFwncSCEpStznXFDD16EnI4UxrjysreBK2vqSp8Nil2JM+OvfgM+EPcylJRdtE3qY5cTZWHkTJ35LB+Zt8GcTniz+sUw9KQv9cMGkx+JY+8nZT8PUm6NvVfmB0M5o2egb5CrgzFCN+4L19t9b+CLi7RjLOfUZFxM0jF20ejBDAh6DTlAMZxUU3wEdGFv/As7xdK168kY4RdozLiJy4rBRmxHIbyg+NiWfaHqlAdzXLE+yqmTL1Sxn5HRO6iM+F90aBTv/8fYn75Zkhznnehr5hHnZK1d3Y1eQCxcQUoQFywkQYgU91V3JHLuP3uf536Yb7NLoxmtI0oiSEpcARBAd9eSeSLc5/daRGRmdQMaRYaFu5vbbuYeEedkZQ0Z73VsuW674w645lZkGLrlbelD3gCQ6bHx+IEoWZ5b+1a+7I75XlJhgW5r6fi0HdT1ynNBJx+DsXkNpYB4uh/caxq5rHxGIjqQbElbX9B9ApBvXEBfINMDZSC203bqqAAfF/xdqAv7XKwSHPhJXXbHDPsWwDGq9YCtK3zVd8u4+tCapuQQG+0Hmvfe1hxj67KP9vfoe1x9k2JnjWk7OtzvyHVLEBQRyiQOtCF+QnUQsqEj8OkJ0HZwIMQPFg+4STzim6yHfJNleHD1gAduHkBOZ27s3NSnuR5G/Om2H+KyJRKklsn8qRaaDbmweC4sotXBI0A2zNAJhOcJtbAN/0bxR4Raa8AEpKTQcUSEaiNkPu0BjgaTEcG32S/06uVLbuKLbtCXmWqZes6Nzd/wXOGHHwpOPDD5V+2so3RDE2EpJUht3yTC8jeTmJAOEnG4HwEPQb9HAg04TpzhHIxTCV0EBUlc7fNKIbmoBoUznKGBwDrdKYxkGVxg090RiojbYUQwRn7Zn7I/EY6XSYKL4U6mYz5c0NjhPBtckMM+ADBIyBzQDMa2sewlTxUn5hzTCMsFOLUfRm0QFlHYu7FxB6Qs4xaivTaOMF2xl5wI04cyQ/bPfMZJxBMbB7batlF97UfSMk9tbAtwpSYuPDQslRPL8L+LnU8nR78ABuaQRLgGsgVE2JaQ6G8gjk02nTojQhEhLvIxuBjAgLLtprfcrk7cV9e/N0WIQvyEaZoyN4hIBYAYKcQRW0PPZ0TQAPb31nIp4KmXdlop5eOIidtN92bDIGaV131T2mLUNYiX+UL8oKexxub5JL9cGK68/llDXjuPeZD0N4NP33iqZ28+07Nnz/TGGzx8P3miB9Ccr87FN/PyPfEC0KZJkdgVxALgKtvh1nU2iI1b22l8x5YNesUNdxXFJ9oAHLek9fgAjxO5rCEYBjIGrW6PqF7E1uZeU35pMmwPBZZB7RQfSVLI5JmbPrcRUXJsn9eQB47Vxt+g3+ZNZv3dvmGL6SKi5iOONpXYEbHpjTjwW2sem2I5ho6cwy+8dPi0sJ9ceHnurNNBTgf6AsZXL1/pm3/zTf3Jf/iP+pf/7J/rr/7kTzX41vKk1JSN/blphOT/IupT735aX/rqL+pLv/A1vU1/6akLkxcRC2xTQeg4rNu2dHSVXRjZC0S+RA6gDOgBrhvC4QRd9PD5QaKANeH7w4UPCG4Ar5GIwL4JaEr6MsB7d2IB+mSZtJY5KjZdgzisfmhYe70seI/zg9DKQ7AUikAm/guZUMt2L9hwTQyLDtv8W1Ou6Z/7uS/px3/8C3Ltz6dT1fZD7olXD650Op03mFkjzPnbcKTjq26PiMIwLkNlO7vt3G02MSQ25RYU4gxA9Wtp/tY54HHbEFOtkhdtAD9mr9N70EKaM3XF2pvnppbBy/Ej/cQXfkK/+LVf0N/7+3+vXo6vifUggAGtrA0+27cBlqGLaV6gJz1lXb/57E09e+MZ/Td4wX7Kh3CP8P+Ke/2VzqcrzdMJXZMSeQZxWP4mjx4+U01gkU2MF/Q753647rwkDPYlg/PRnUNoBjyqAMFm+wDHz3XjtedaMXRoO/wd+uozLl6zwd+IT2upbI5Hk3OVtjMS8SEudhXDsJPegF8FjIn9KKBaqKkB3uvMeg3WOWretCoZSKTtqtqjtvpIvfHWp3R++BjpDTwvQTyj+MW7843/Bx98j6cBbgzM9qKH3fFHLkWzD5D9A84Bt8ntc4enY6M/fPZvxThO/s0C22o7Eabgp0QNOIHh2MFTuP0ywHdkHW1nvpMXtyaJCCW1FeEYqo6IoEUmfCuxss4NiMU9fsuwrJW9awPiUfO9XmS8Dgc2DWywvW6rS3xQ8Ilzm5OsPSIUEfJRfO7sYGxE1HxEiI4+frguWlIrOzTXDM+ExpsWLkwalcO1nmkX0riw1yyFG/gx8N/1M/DhNn/gO+NBO/b52zkEW25EKKofIqpKxuIY+G1e1/0BjmHFrvY6dFsugYgIzXxAOJ/mam1/BCvPuoHOh62G4ZZ8DnC2Y1BDOCa/FAz0iXFnvgDa4GWhsbkk4PkOn2vONhqEDnFYnm0b2CLkOG6tNfbyiXXX5H5mk+GWx3y2H32DmvAasG9urX+gKwDLc790M7YdqMB81k7pk0IcXCJ8oV8nlBhrko13kJ4DOv0NLNs6NjDjsHjk08JsWxbs85paWKcrYBvdGuf2NXB94JPj0eEfO3Tyf9CZr2Thf99h0G60WHL04ek7DHzvxgOcu33CD+39sfUdFnhQyxgfd75aXzBaDgxmknXKtOA7a7f2D/aoBR86fI5GAXFtzic1NrmdZrWcmKLG4Lddlk8XXInmwlm20PJcIbKU0RSRdAGRqwJtB7mKGtuPLsfIH3K5LTuhGjjVie1CPlYD/Vob9I1fyc0GnbXZkbEWGOec2VdKGoOkiJCPuu59yxc6MIVm3AIdeBjDYJpBbByfaondgl7HwGMIFf4JiJEbEcJbRO6a7b84VoweMF+dz3yK/VgzQV3A+SHOv5Lt9tX1dTmSGcxPBdmaEiGRKSfldD7pxMNIQjMwfsUYB602qtooCAI44zsZggTtEnYBoczUNDVkTUCCUx2eTy7WYRq7v1IknvRNxglXSP6g4CmfxPuG853vfFd/93ffJuiLnvFycMY2y37zzTfR09Sy0cKEkK2QphoHgiID7H/beZ9yiwNy2vYiYLschwKWcrV22nBP/DEM645jgjzB443Pidxgm4vYiDJTG3gc2tFHjewsg1oblTvH3dAp1k6+uxXDlIBtqznnh1xVkZb+KB2t7boi0WNdLDj4Sw6yzG+LJeNRzcC4Y35rNzu2ftdt6yIuGXc4RDOP7eA7taL9sEzPGXYUzWZPOh7UZAQ2gHX87ZPBD/n2tzHfEl+gsd+QbcZWBznYHxGyrAjG98FzgH7QAa35Jl44DdYVEVAbpIhQZCgb+oEGJOOIkA83EfR90mZCdwux8Wtrk/nIvU+bgGU4PuLmOYjp4MZZQB6dc8dh9R8CAXo99JIkmCJCh67WGmuQ9c2L8wzYD+8HZ9b1A148Hj16pCe8gD99+lRvPHtDflF5g/X1eP910ytewL0OH9DWXoA8Id+bur/xdx5swyCv3jA77WbroG7vQByDJHPS0z631YfxhfzEZfPnE+gdgRmYEkDKftq/Uz2ozDV2DCJc32YwnRThdgPPi6OzfhbWSERUrCb2S8uLCGYNNJzOiXkm6qHtD3ERd/OQ7PLd+ySU73VhjtZ+20OiVPFYWKsVU26SC5Ct6c/+7M/1z//5P9N//OM/1kff+o5mXjzXly+03lxLS1fLxreeb+orv/CL+tXf+C391Bd/Wo0XqBW/V2zrwBA20rpRtR6TA8wQXYNtoawKiWnVrcuQp/eLbo8IMzI0sRvWtGtiIY7lw/2bvWvZYJaEmHa7b9NBTvVB350bXkW796ETgDmYxRX03VjsLV03yw0hWdWZO+CGOL71qbf11V/4ef29L/59Xr6vZL4T98aHDx/p6dMnepMPnVzv/oD6PM9K9KSC2CbfQoefYRmpAOWMB33AvhvEEUCdo64lI6NkZAtlquQiGt6tn/v8lE1TTvKLpGtrprZO80nJvVMcZ755/qz/q7Bf/Jq+/vWv6/1Pv1/+Lqz7lXXvfcDrrrNHHG3l08YC1mkZb/HS+M477+rtT31Kz7hvvsF6f8zLuH8TwGvHtd3Jo+vQMqsln526pECxRNgeigh8Eahe33R7D+jcv0sn7rsdyOnEptd+AFKmp9J3nPELubGeFR2r+27RZX7I64wIYtjUWiM+hrs4NeJjm4M4RoR8vHY1rkAy3nB0sKRiOLBb2FqPUNqO0o+d2yjwU8INXbDtETF7+513ZJ2mY1aNuA++9f72t74l/3FXs9p3RfgkA9a2gye3cGzib68HEjrLY69f2ZcKiE3Fam8XnuUseGava+xFESEbadGHuIhQEhfVMbB/QHLoKPKaiQhE3YGRoGgCHu/PrCfs6K4zoFe/I2sHYteJywL4/lzz9J3fQdA6846TAa3IvbOBwd1Zxo/thZ2cVF0gx63ld2QN4lIMIWzeQB8/MD4iFOAPTa6RWlvzJMfLY0EREYoI8iN8HfXCbX3lC7o7/jr+HZ9HQcfvAWwtneIFo8p3+SAhdANJ3tuM7sTBa6QAX6znAOsz3I75ZtgfXjrnGSmvzTP7let9IGyzB+98AuJwYzvovnYWHp7ywz7RP2x1HBrrKhOWMBQ1HU66kOIiUukLOOgdQ/O1TBkXYWbzmHYHD2FiVDKIhEwV4atHCESB/SmAFpb9KkUEe8wm3zrEYbs7sbP/juNKfnqBa7STg44uoKQgf28jDp2S+SvWrKWKt1ugcI4PeTZN2eSc3UIv3oH+4Tos2zv1umphPa7mo25H4Qd2CDhswPj/hhNWqA6eTQaIOj13yC7fsXVlv3SNlB+MbXcB9nnNGO95v+yaduV5wTIcliQm2VK+3xgae2ljHMF6wATH2rQbqA7Q1UZE5Sdia12j9GpOIUVwkWg3UA0H8Vvl97sLX+I6Zp09bmBr7Ru2H7DNm+19e8chritxNb5izLgDHi/EfSH/KzDEJwKSIlBm0N1RdjuAoNw30N1O8ANw3Aa5Xa3L9eDnF99f6Xds5KYvWbSDx80Cn4MxopjsGDJwpiXBw5Dnzz+ql9XvfOfv9MH3vqePPvpQ/jVuv3xfv3olJ8QKNydWWTHCquDFYYOEE07MNM8KcIuT9Mh3xQAAEABJREFUTYA8F4EeCtP8nWAMbIBEA0fG3o9IbpqpbE2ZTRGWAtCmgcUb4bFq7jEvAd5oZm4ob/DJfDL/4vlzeSMK+s/pD+R78d/w7cbMA4rZbYM4TrxQnPmW3zZ3bKP8FfwwhV2M4HXf4K5lGWrSSAtzu0O2xP7mcFMIxMhM+xzSbnu3ffg50RjiosKTqGqRYl2D9hhvNJJ5xOE28TMzwBlMCQfx7IYqjlUu4E7fdjOrbruAsIxMX7F3gQ6gLooWbCK3tVa5cD8iSg9TFqVOzAxlJ/2BzjtAk0sNPVWg1IHjviL/DtigKN6ObZBZLABT+Uy3TsvZwN4ZdaejY0dXgNzikIrwSNUOhK673guLw3rKH3zSDzgiAt7vMxngDDTHafkGj2Ej96ntg5xZrinbZLw4IgK5QSyj6Aityh/yXR+wBEPOCDpAREDXoG9yLRdEKOQjqo2gBYzZoKvfy0HJ38fecBbHnhv1SktEZSEhKTBmYjM9oLUs3Y04NfBu7Y8f3q54sPdvwjzyiwgP4k+fPOUDuyf1bdjDBw/5hvChfOP3ujRfoMQ2WeeFl52b2kgv8h7Q2QSdE8MRR712YCX2e37d8+h+r1rz3Mdr5TXmjw3YfyC3ngMyNz8nXp69N9h/29xaKiKVzCex2VqPA5nBWlkLEFdxMp9pIrZ5N+ZvbVIDJvaniBAn/NvpvkEKiXrfbKL7sXObhYJa7juY1rm8/auq5PQlL9gffvgdffgR36TxzeIJ2uRGMCP/+sVL8B+JsOnd935IX/v6P9RP/v2fVsxnvbxhzeNIxxhDPfxhw2AseMVx6N1aEK+dMKPLNhU66vqJS4QnDPhif4FeuSWW3A8WbF24XwwbCW3ElgPbgQZVa3ZgANHIh+tznjSfTtTclfzC6G/z678OA9fmJiHH/B0bO/pW9poFfav3HdkWIBCYwV2QmgL37nvv6Utf+rK+/NWv6r1Pf1rKlL8tdv0/oebP55NmaubEfW6KVIN/UvJtddQ9t3zoAgMwF/KPuBrG1ta6lxAtSKrNJk3YkSAimaM95id8tc6ZWnI9FYCrFtyZh+13sPvnvvQl/fI/+pX64OARH4gtrJsL9eF7gGFl7R/QWX+DWAziMoiP6ghN0yy/ZD978y0941vvp3y49sazZ/KHbP7wbUKfSTu8C/uq91bLXsjhij7LMihMRXyR7bmNbqEOO/v22FryPTSK0DzOkdsDOvmyzALqY8H+BR0ruk1TjFwiQkmwsqVaa8rW1Pa9q9FPzwERgVkGSfS1H8YYpNitcc+YDcRhfUF7AF07t9MHnKmIBBfyi/dMnTzlgxq39nFQYSLWfb3Rd779Lb168VyDMeGRotiQRSyMoBHHAEPDFQR4j4fb4nMcu5yHTi7Xis3C3rSoYkScHHfTez82OA6woxd5FgwENm+w+T5KNpog5ITiOEMRGxyYrbWsgR29Xi6cQxRgc6cxDNoh41fy6ZxaR/FGXYVg+RhwHTrdDl/AeQ4hnFCA666bkrVqcV3stee66IU3nXXDiXmwFC8XEJLV4oqOw3oMxmdLeb3VCzi1nq6bHbw2xdERuHoPKV0rMTcstAC12Ymh7Ri0BYcPVgAM+LEQc3zdc4+d/icV5rMfC/mslyDyuO7Qabvl43/RYYPXlX9j54YPWC/cX82LiloHDfu9DiLI7a7TcxGMyw9ihA+jAFugsdwFPSsxvXAv8f7hvm0wXUf/MD20OICU++cmo/D4ExG6i19U3EEzDR0x6cjoFSOPtzgInoiQOOUDBs86Zh7eArzuM62IABiB4yz5lutYrI6j/TGwTjrvPQMfPG8/qrUN2HPo6fi3mt681V/kmBiM97z1oLH0ot5dAAnkBgOQhj9gjusWceZhtE7LMIApqtcuOGU8zcfRiDaWWTc16859AImOYZ8A14xtNnitbO3Ch0edel3LL9fNDbleyLnnu+OD37bTkiNSCQTr4GgVYkcbZU+3PujRfHcyfwzCxB6ELztY8N6tae6Juo2a5XbsW7YPbLFrYZ2XL+jxPmI7C7B1y/MKPQDdCjhXGyy1L63kcqn8c3PGjggupd+G3IdCHpfXWlM5Zyu14Xuev+h1u2Bfd10Rb/vgXFt8ogKAjYli4oa5QjwokoWX0u99l2+Jv/1tPeeFe+VGHRE6zSe+SX4oP2w84qG6ZarjkGEQaFs0CJQNseKVOSfGG3zjgdPBMN2JhyA/2PoGOHb9o/iHzNuxoYO3PJGBMKA/sVg+TMvY/AWZytb0qP7t6fbAlS35BPmFrP/x4+2bOdM6CP4GLiLqg4SIsERNPFz4JcK2bahBAdVUtbbvPlgO0SsCt4YiLAwXEJacCAvs7xSHeZh5/XRxBSjgSI6iIwoglptOOJHHlfOwCwRxGC51WtEK+siQ/UStPBZxdCw7xVgF4Y2YgnPOjbd87byYKdglbDLeNLJs24bAJM6W7TaCmEMMWgZxuDWYRdgiwQhE3LURoYiQD+voznVBr9ybL5DteSkU9A3WaXC/RJf7AQ8RYN0Mnr5xVQXiQEdUE4rYgKH6gJFOJx8r9R74ZLkQoXqUaKYVXCJ8pXN7mncoIuSfA20/7qCMOaZKXlScUhFwBVPEF2U1TnBgyq7OQi0HimuABjiLBboQP0Hcgdhh2G9oIBYkNPjgICBjGM/FPtvfAZ5ZZhxrb0gXeZ128IIO5jqDayA/MxSA47ONrbspIuW51lKNh1l/U3zmA6urq4eswUfA43rx9jo7nc461n9mQ16qNupQbYoX9hrfyDsb4EpdVo2SF/dt831YeagwdGrZrf055kfZb4cx/v/lNK3BOXBbMohBpw7N2lrTxAPKxJ5gaOxdraUMmXdtRIjTLISvaxQ/EcaMDU+nZgVdFL9leC4i5CPC7QHG3IFts43GbGRB7hgVOX3bDKzUzTK4mQDZOrYv+s/f+Lf6m7/4D7r58K91/eFfaY6X0vpCp4k6xL8bhaYnb+pTP/wFTU8/pZfE7yVx98t2kHO0cOIT8kfVqy0Z7BR3PhmzgZC2wWBd+VN13xDdH8Rk8E27cYM5g+O8cqNy3XVwBeTWNB36dYeOTdZWMafOMpuC+Mdtiy+RSnAT+ZpPs1xvJ9fiw4dbDXJP8G9ezLyI+qHThrJkiCO+INw6FvSxapEdioZM5FnHJvMk2+SX+C9/+Sv6jd/4Tf3i176mz37+80KxXrx8Kf8G2IX750BOPZxjX4tQk9hKSwlh6krBEpLDm8zXGIP8q+MbDEaDebfQQV9niNoJPlCYgBmYNPEBQ2InDNogFOT1Af5+/oc/X9/Sf+2Xvqaf/dLP6b3331OEsPOlvNZW1s/itba3K/3u9UcuVqADoyIk8i0NmHOedXr4AHioB48e1QdqXu8TeAt37lbu9yt5NfiZYEXuAm6hrtYDj+yVXDte93GudUOn3ko/uY/AaIn4d65SzRf/Wjj7YVqD5wxFyCUUXDndICeSDi3BxZ9dluwlfaZuyelzwshJJyIUERKnPn5EIoEJz98SMKYf0TS1E3CGa1LLSfbtyVvPND99pOs59JK1+qpddIlX6i+/p/X593RqoS2toZCAUXzmtX8G9+3zliv28T22jvMGyKQeV57bOjleyYPBffMbWkudeQ4LlHlsIBLyERHYkAWBBeIY5GWQE4Pp3L4OEBGNO9y+d5CvwbowngRCNExFlxZ5DNAQytj0Jfbch01/QB/yYTkdvmqR7ThssNWE+567A6zd6Qtnnn1c8nwx4LOwJF0n8mH73G4waExi2xy7ZOB+ZMg8ZR0x8q9DD9oDOvHf4F48rN+Os+gRI9SKWV4G+p7rQTu0IqcDbrdc9/qfJzr8B4xSjI/IAy3Li9iQC3Xhl6frV9e8rCzoCc3skxP3s8DuCNMB9M04EOB13MnXBl2H7a6fxd/i4Y/717zUv3r1sr7Ucs3ZPpKEFXr9IHCIFSIL3DeEtp+DuHRD1J0ftxAZFybgEsluGV5vAx0A846BaUwi5MkHtGm/aPeoQO/9AyCW44DSY/8A9qOBPAg5MRg5dQU38Ndgnw29+FYNbByHLOisawOYOTFVBdjRWihbsgfQ4oYiOENcYNl8UcnQNrYOxvavo6NXHzuNtz3grFtUjdynHdDUGA+QUqLdqsbooN18AuuO6QHzbT51eT/1r5dfeOG+4bnMH6Kul6We0zox6tQTbiMp5Hz4ftNcS60JROERWXnuEHLbr/4Q9CrH9f2OAafBc9XyvBHhkRQRwNaKo+Pvih2+19gm64Nd1tcZkGXo4aFeElDI0SnfOvEbBtPtMLDTMRBjWZCp6Q/0HLiyCZzHiMOK109PWXbZta8R83dkdPK1cm913/KDMORCgC9+EeObJz/wOuDXfJt9ff0KmqGZm7sXakTg2Fra/HL6bP+0+3w6K5izMYGHAcXAig54MS5s+B47AJblTw3H7nhmyACp/QGGjsM8g4DYmQO2OTRwHpTZmprBmwkwn0489PNQcPVA5Qf+vfH0qd559109efpE/hZAkVgqRYTsZ0ToBN+DB1f4O5cd1h+mY24QvDsYxOFYAF0DX2yfW4P9rtzp7rB/HmG2mx8A9mjAuoFldhLmtnQzQ0I0EGa47Rtv3G2xIIdxULhCYUljPHYfOu0dLBrosKwDDr5MyTlrLCo/WJ3mkyZeQjxuLWsuIYoIRUT55CbCfQMSyxQu2OirpwxJ3ptz1lJuPR5lo6lGyYsI2hJ77zJuY7/RbzoiUpltA+yNCK086N2Q+05+krEhkBQRigiZ33MdvQzgzbIlIqDaT/oRseMTPnF4HuCUAQzu+brDsDgWea8X2hs2rxtuUDfX17c3qEEOBBOiFSllcjE3tgwDuTzmjS6IoNnA9Gl/oyliww1mYUVq9Tza+kyXTOLgxb9Wvr01mY76RdcAYJCgjQhFhHwM7HSMBrzV1njg3x2YzrEte7CpkddpOtWv5HqfOLE/uG4831qqpaFRS03JGGHkdNXCHuT9Z2W/MLh/4cHxAv5Ce0MuDcZ7X1nZeDf7BvwDMUPO5SAInX1jfB9bB3MGx9Z234FjwWifN38vn7f9LjOUmcQlJYUitlYhjlDEBgywo5P3VWv54Tgbi8ZdhRRSgfYjBHuBEZhQMlbf5PADTqP3+ZA4DQOm4QzDMOwrL94DOJ2aHj2YdfPyA33zr76hD775n3nx/qZuPvqWoj/XenmhC9+uPX72hn70J39KP8a33E/e/Zw+ukjf4+HsGnllNT7Le4h1VH2gDd3DIN3GGnLsZQ5bXScG3wwXclZ5Yh12Xry2eHADr/5KjC5a6ZvmFojZArhGN+jqyEWdWmvArMYe39qspA3ArWGe59q7XW+nqyv5JfnMPcB/z+MhL+Bn9vbTCT7kyLHD8I5vhqFQOKdAJHqQ27jvWdc0n5StSSH8lBbq7lPvvKOvfPXn9ft/8Af61V//db3PN+DZmiZsmOB7gH7/bZSEKYCWqURnAwK9hpRUAM6tcUEecVhsHnueAHQAABAASURBVBJ+J+PERtjV+LBkPs16cHXWQ16sH/gFmHvWdOKFDntPfKjgX4n3v932t9u/8qu/qp/+2Z8t2wIB/t89vA95/VxYU465v4Gtlhz5ZdxQeXPuyENnr+jY4Jy7JhZsN/iDmWwTcZkwtdcD/YqMpXi6nP+B/ebt8Dj3F2SaZiV+fV9bgznTVev+x4AQ1el585iWcGw4dwZdwPP06nS/aJHVsb3TrtiyonNBd8Fuq/0ve6AR8iJSEQGk2tHPkP1XIp45Ba3Pan3ZICBIeBIC7xUtmxp1Os88U0xXipg0M7Z9V48f6dHbz7SeUq+y61VbtcSiNq61PP+uGust0cUp3JPNM59tPWLovG3gF+wbcmBw/w5WHgC7Y4Dvg9Y+qo6BPVLLUOPDrBAz9+YjgvlQMh8Run8MjDE4xgd4bEBK2epW+CCsZ2eAfdyCx6Yd2GTbzBBJrKjhBkw8Y8ysudPpVOt5ZtyIWwQrATHm7c4nubyLBfHzXmJc7ZvUIP6Y1mAdBvfN23cfPDbYzte9ZFR+0x6Wo9O0mKCIUGTSpjJCmR7Tui/6Ia6qwzyW38ueFTO67PvwmPgUEZeIqFHHthXozHe3YPv9PmPQvhZsilBIJ5GRiU2OZ2uayG2jNc5xd/14ffs+6n7LRoynoosI1vKqFV2I0kDJ64DdzJlvcJ/p3ht28F7t8WC+m69y60gZcI5zgO/GG5wjwDYxtZ2eB8Yho/obv68RxLsB2Okxzm82Wh7gMVNyDc3sTW4jiClyhEzDoL/p9BVgLDPSMtI2bz8ZgQPBufU7Pq/sb5uvXf2oh6LDBdpRsPU7Ng0AE7CpaZodZ9uPRui6a7XiZ1ldG23I70eNdRAR6OhaTXcPzGdYbMsOHTkDHwdrbtifAuyos6Kl7V6u2yPobRAK99FHw969artHLOwpFy3Wzdpaefmu/Ya8Oce9/Jcymxpr1Os2skmRAivTrPjJCSrVkvsF865RCL7/ianDDIbXKJi4fRbBQ+Y7sTXQhTIUkaUngn6m0rVPHBtxz9YUuePjjo5MwHucyHXcSo9xvuPtOA+Z86i6EZJB+4ERtttgmwzVJyfOzUqeHLt1f/n2XH70/ENtn1pdk+Sl4OIbMzfKDqMLwd8W+OX1zWdvyjf8bN4Eh6zAqiN2Q2g8xsYqJBdIbY7c6EybrWkiGISRF97jRWSVDXEQgqC0tiUoIsB37HEhLNVahuWH/EMPhxOeCR7LPc0nHkx46OIhBHb4h9589kz+92gPHzxQQ/+gYGyTA2F5N7wYBTKueFg6sdmbz7YgfT9HybGNqKO/zdqH14CB5+37RgF7GEKWuYH7AGjJLRC6OywAGMTdthkGBVZKSzBKPt6avnDWOsjJqpWFuLJANj6LH3Th5fSoKM0HOMfWQXebsl0Ym9nUKN4trrP80Od+ZioilC7ke7ZHbHjpHlJoQnAn5tbh9gBmlNlq45/n7SbrsYo/hArA7Qamt0+deAxk2pUC98GtbBDOqSFb04lcZqbq1z6Y66bTdoQbxgSFePXaXIxyrZvH/QMiAjuzaqdRZ5+YV0nTcWxiR8n1v1X1A+/z5y/kf+LgdeZNzQ+BnZgkMZyIceOhOlPq5H0UIA29Ebvs2gwGmsY9W1r1I0IRACxjUy4QnCkfTElh2dQFG8CoG8haujxnf1qzf4Ymx6ARv8SggS0dcGxXeMt2HuaOPHhuWOdhHyoTn+yPa2WeZ021Kfumcx/Az4x3Pa7XypP3CeRZ5qHPe9Ed+KFyYS8w4A91TqSFd6yArsHYfL3aDt0q14PB+JU6sK5O7K0DRkUEcWxAAm5DPjo1tfiGU36vsswDSg6y/IJh2ogUYmSZnruwdy744rHnvz8EPCHHy7HObDUexHtBr1vhlV47Bpgh30TZHWmoB+KV2DrhU/IBz7f+/M/0n/71v9a/+xf/gpfub0vXq6aOfUp9+II9nhp++tbb+tJXf0G/9PVf0U/+5Bd1debbN/bBZemqI7kGwI3cNliXW8NmwfBkwUC/wfFyXS/ExeA4rPixsg9VzN0WLDJ+o19VdPA4lkff7e0Y3wbBbdw3krWSrSmbIdWIWTbq6EQ9ndlDeCk9AX7JvuJl2y/dV7ykeuwX08l7QuPehW+bH1K3/XiSrck6DNNRt/NJk+sUaOAMHd6FHA3k+FeG/e++f/nXf1W/AnyWb5nP3EeCNZDMu/79sn/mw6dHDx7Wb4r5pfyK8RWyz6dZV8h9ADzEtofctx7zAYHhEX48gO48z+xl0J1POkNDkVTMBvlWqF7Cf+zHf1Rf/+V/qD/4g9/Xr//mb9YL99vvvlP++OXSe9AN33xeqOVq6V9fuP/yYaA/eL65eaVrAx+2X1+/rP6FD7oWath5OvJ7Db3/ej6FrkjiSDW61v1PRW6OBzPzkE/CKg0MJLaWccOa2Nb4Ko+rguoCwb3Tug4wOuwkHeO6467vw8S80aY5wDoKsMX15Bp0u9nLPlL1vnCvZN+wXMRGhBp5Mzh/rTUlfhoiUtsR1YRia2kiQqYxmMfPI1VHrs3a/6hP+p63nc6jvwiYqKtRa4x1hw3ieP7Rcz6EXAgxBlFHQja9itlK/hZgPXxifTlHBeCX+vLkhj3PwEMzeV6AlTlEIyoKpK11DiOCYSgitB1BX4DbA+6PSSu2OraW29lru2vRjum/dtgLYCsMqOlzjQj5njOzvmdidaLGz6wD/88YBq+nM7XvteTYRgRK4EWO9a61p6zEByAumz3klH2jfx/AevjvzhInZNLJHRgZsxOha+/dNtBFBDkPbTFMmTdCiohbUB0DL8kveT5q063tgFQKCWbJA8DaPH8LxNY40yNI27Fhtv79a+xiaBMI25Xg6BfZIE5dC3G64V5xDRBG+R4d0HYPXhPtARDFzIU+Rmy2MaRfV/PRN174aTmvxZ568dzAF+/rnXZAb15ZNn5XH1zRgfP8rk2miQhFAPil/YgIZTbsnwpcIyf2y/l0Yh03whryUTLdMdhWC3Z/f24Rem/B8/ggYLOBWsL+Ti2xKDnBmgY4xFhUQSGY94B5x8EWRHAHZbywXr0P+kuYC2t1ZW121k/g04TdBrP6vck5cruSK8P9/u0Ym6zDUD6io1yxkOqUQTXypWxRKGKDZG+L2PoHv/Ve2Msv2GY9C/u59xDDhluqhooeoZYxsXabYd8vFSJOgPOMTUXDXtd8/yZf9jcCIvg/eW7x8/QBPOggbKjz7Fr145gQN+/pw346j4hL4tiwYUKP9+B5pi7Yd623uWUumctGbbRUBEzmfw0E3uA5/VePiIB2g48TDuqnu26weeGFe+nsx+zDW39RPn/+kZ6/eF43c+TIxivEDWnVStB9s3318pWchJniuDpfoSPq0xAnyPhBcEG+dnZwncCv+8boT9p80wONjlSnaJxUFx5RhTcUsUGmgyJohkxjsB4RIEigM3lsycW5YbxCE4H2Ru0HLsPDh49kYBp7F60UvvXa3ojgpW/WmU3+dJo1kRDbZogIKwBeL1wQnHc4y7FskPfPDQXZIUXYppIpuY3Y/FPhTCUOewFgQCdug/gU2D/Avn8coJbjPEwPnwPicYe3w1P2lWQuPlEVEcpsmlkobs22mh7Y2hUxHUA6k1x1HLCWyaCZxxp3ajKQGcyF7g44mb+1gXi4X7ZZF3UxsFEKeLPi7xw0FkXEkVuYiOZATj98ZIzm7QRfGqF3GxEyf1I/3gj8xwHPbMIJ3hBhubtd2o5RttjnoYDP4BnrLEAfasrGzKANRYRuj+puMjuyHJhN5sID1EUri8341ZsFPrv15jHwPSLLXsvy2GDaYYUHoL+crVay6oig3WtIzEK78fkGH0rmweqAbbjZWPrZtLY5SJAbux3z3LAnFUmcPBVcLNtQ8e9bvWH7ZiPz8G8nusEHPAbnILMpMwsaeW1tkveQmfU2T6w59pMJnab3jWXx+iROrl3bZ1sX4rdt+sST/WhlvEKz8gFAp9/Z1DqbW8cnb8SGBTrzmHeFpvrgVvgGORrYafnWGxHYF2otCxJ7G7a6TeIgjlH+43vFwHF037CSbvx2AKBzDqyjYwssYAawnajZOveuG45YQ2YdA7sGjBtg4W0fneYjtpkiv+Je1Av8rWjDpxn4s//73+v/+B//J/3x//Uv9Rf/6Ru6/vCltEI/mqZ2pTfefkef+dEf1Re++A/05Z//BX3mcz+iR4/f0NMnzzTljELOssUtOtEf+GZQHUy6teGx0XAlBqPuFxVvfHcOjr3E8ViJvee2PHBfgaaTC8frAPMcfbf3x5ihICeVl71t1JKhbrCs8dPVlQxnPmD1B8VnxmdeXr2/z/NJ2ZqCfI7YvBm2H1/KI/pBYKOlkvtAA6Z5qr7H2ZqyNQUfkE2nWaJ/of6e86L6kg+pn7zxVF/8mZ/Wr/zar+prX/8l/dBnP6P5fJJ1LPgZEZqQ5w93Hz96JMMj2ifcn57wAcEjbH7IC/dDbH7A/ejqdNID4AoZHp/nWRM6MbfOh9B/+oc+ra/+/Ff1u7/3u/qd3/0dfenLP6cf+sxn9Aa2RG73Z8dRIdkvcazsPwv2FJCTG798Y78fwg/ww7jv+Tfgfc/2Wqr8mZ6X8Qsv0IiS43ZN//rVtfzhtWlX5Fe+a51IEamWrerDcgwr63HFhgGNfNg+cXF/h63+rQGEp+jaF4P5PM/Mx86tXj1nugNchys6rdsPjm6rDsEZX3WI3RhJKQ9FhBqxLshUGsDZjAhfVYf1qIZ1kfvmmbyvUT8tG3J2/kxN3G8jAjIgkueSh2qZ2o5Rui3TH9JWHFnPnnPtsy2oE68ObiV2mw+LFnw4+pUjzxkHrAew1gYChgVZIJDUR4TtALCIIdjjPOLYCckQZEwE4HNrLcpx7WXTQV8uQDSAeyfE3s8Nw3ZQOW6h3ohQ4Bi3NslrZCZOJ2r/dDrzgdO5ns+8hjc4aSK+po3YbLEcyytbrIsYdQP9sYN1d/fBr+S6ck4fB7EhlMgyRCDToLvj1humTD/gs3zcUAUHuYUvhCTTcYkIrntsdh7zGWyz9sPySwT8UAumvcfI8domJSacN8fqgIgAHdqaoI9kBHb4rMd7qOvAfYvRvQMyvt3scv14TTtWjbqPZH8sYigQHBEK+IatAt8r564Ng/V5xv27tuJhWsca3wc8A5sOsH0bDsElfZcDDyfslgWO6eF523AfwNnOmVrwHu991a33/Im90nEaCDqg0+/YUeA+4DkUlYZDk9tDc83jMwR1hQVyZukMZNHz1IaD4hgbianKlnI8BwivzQv7qWHbe7gHsj47a9O2mr4zvrCfOh8r63hYh3UBttu4Dt7ttvaIOTQdGZ43YIwIjSxP3+9ggrNmIgK6DeyrZZdu9vmSSe6sy3i3S+nu3OfRi00WEhHKtJ9Tte5HUD+hu4N+RFQsWrZNp0Dq+x8lui6eD8GqoDuIsZ+b7eeKbe7bbueMaWhG2dBaqzYyFRE7pFrmHZ5+hOdx6n6OAAAQAElEQVTh3F/aBS0jzriFiAAdjH/AyTwEMkSYDuAU4Lw7jtuHzRct5Ne59z3IwJckIG8W+ZtjXtJlCJ4YDP5d/+uX1/KnsDfXly2vGGzazmLqJN7OG2pSqsZjdOuwxXQuKt/QvRlsc6FjQTjOpo0IeAyWQ6iZGPuCZWqXvc3VgGREmD6UbBgTm7Yf7B/y7YL/wNOTJ09r845ISSEnxQtznk8yeDM/fr1cHAN9NK+dY9ePNeApOnRiAf3tLLyjvA2ZBYMcrtJuGw3d3U4Gga2OYeg4oDYPMaVXSIs0wKgCz8uazRW4D3TG5jEhOZOYc19SSBzQwAcxfSki5MVRQIFWvIhZgh/QDfLpReZ81di4HXDsECMfd/NCZiA7K76OsSFbq7F1Id4s8OPdLs/8Cy9ad/qEDMtxq9sD8lu+W6Sgy0BvKoK+pMissfVZtn2JCM2nEzVwUrZGsDb9rrui0XaY1nD4HYFMwLO94tvViY3HhohtnquHBSUPYy3bcPg1Tyc9oB4zJ17CSZgCekMqAlDin5AvjdJFixyn0SBBSydoI0KiNbgbsY3xCv4VQD64yKYgHgGtoXKnTW5Hh4GyBsMsNrRMcpVK+JJ+RKjlZltE0p/UeDBKfGjQGBcREqc4rN866MpxiAjFnh/jDBEh87Y268T6O/MB3hUvGWfy43XodYuF8EuNXGX6gZ2414a/yjev2ri4OV38aXFtZDc89F/rhhegC5/eX7i5+QXimm/v3Jp+4UZi2D4kXIgRccL5XjesFX1DmKYse7ER3a3hM+3ktZGt5qWQ6dxuIGSNW7Dfjmvf68S0ESEp5CbCbeg4GNIN5uJWd4RrYWATeSSglAF9uQesihzKwF7eplt05VjU+NDhAS+Ef/eX/0X//l/+C333b/9Kr55/QLxu+OaS2PAtdp4f6p3P/LB+5Xd+X7/5B/9EX/zSV3R69FRs+5rmh9TnY9bIFb50Depj4IP9EcfR0r09I6JyNPGCIQV8A1i5Ka/VdmwaBV0rL6i+6fjTfb+cOSeWH/CFJFdZ0ApnB3DXGnkHMVLzdKZ2rsrWB1eP9OjREz1mj3/06Ph7Ag91xctrfbs9TxJ2+tfdDEMhoqdwjBXYKuGqgnGS4/k06xEvwX4pvuLFduKhznu0mB8GRdGv64AXv9hvRwQyJcv3w9CzN5/pq7/wVf3eP/59/dbv/ra+Qv9LX/2yfvKLP6XPfP6zeuOtZwpq6kLt+dtng/9Am2/Ors/r6xv5Q27fJ29c54Br19+Sv//ee/qlX/yafvs3f0t/9Ed/pN/73d/VV778JX3uc5/hw5NHlY+FNXHNOjCP9iOwPaNJtEP4jNOUfz10u1Y766sT9+qTd7fOg/1ZGFuW7Ss8vEGyWiO2CLvwTGD7l4tzL1LHpKwrFC01sbZPvEBN+CyOjt/Ov2Wu9K0XSilUh/U6oPdb9wcGD9vIA5d9rL2VvmUMM8CNORrYZzv9UFYt9hcfvKvvNQZi1NFtGWv1F42q1VUDfCIrIzRlqmVQn+IDLqQjSwZkMdIom+uiCLeh1iadz2dN7aQk3iayLQO+5rEatJMyJ73x9A09fPBIyY+o7YisnDx//hw12IIe10SH1z6EQpaZtB4bbxj4XGPo3dLgh9TpcCoCPnyJQMIOJedjOKYklWfqxOHCN17O1Up9YFrJ2WggM51JaTedZAFltqdjT8dm6zfvlq+FfWCV82XZnh/kVPAYLCoy1IhfAm7voLHuuWdQS46t4UTf94vG/hMRwjj5GMjrpR97aD2+hXs2ubYLDxPcCmKRgNuIBEsuMGogAxcZSxFRALp8Gdg/0OexoehMo5AMFEhEUDuSn6kty7aZR54/YGfe8HI4SlTf7QUjH0l8bKMhsNHgfqJDBhNhz0FvQZax5WAlpx0UcSl9ENMOfHCOt3vlUqxYjLiAQPI10CXLh74TD/M4t+NWFxOcxey2gAv2o1CCp9P3OjBscdhsKUclxKMJHRbZi14cIfvX9vvwzP7sfcTjbCn3J/boib2lZSsZtmmga2GdH/vawMcOznFYWe+evwUUDoN8EBsb5DHmF4aWobvIl2dxCdvBGF9yoLFfHbstgSlO/FFACwb9rjfTDPYsYYvACQFQaEpoGTsPC88vF55tFu6ZnT1p09jl/t3acS6XWkv2p/hYqyvrdEW+bar8YC3asWU70YJFXIlzRCjiHmwkMm/Qr/1hn4eQ8t0k4aowG8kmSmVrauRAmZAleHvEHIQbhxT8yIdxMA8DlEa9Bp4H34lFNw3xtP+JbCGj45t9XHie68QQ88AyQ6flbks2TGmKaGYVZLKYUCqgKQgpAF+2vYa9mmfSzEkBGL+BeRq4VDZDo22KBuyyhuxvCWNuUnMtIquxh0U0ScRkYArQMYRzix/jrBvA1QN1HtD8gv29735PN3yK7W+2fWPwJ7B+GDhzAzWEAoEohNlBZFBnRDADhERXEh0gwq2VD3Ui4QBWYAmurehY09noq2jARYQiUhFuQ9sRt+OIrQ+pQMobsL8B8MPSmQ3ZC/GKbw/8MOYX74c8TBke8PJz5mH/fLrSa5t3BSkkhRBdULIpglFF0N0THgBSSEAUJAzVCwmEjmNYAGC0oDF+4CchQxYj5o6+aW9hm+L6ybPo4dtmSnJ1HUvHcJMBHn2hkGjFseHh5kwKxrDwQPfRhx/Kv4IY4KZ5hjwqP7YTNpnOxrrQDZ1YDBCHvO5c2qeyKYp+nk88+J4LnJMHPMCezxQ2Om7jh2niOOQsbBoX7LGOhQ3Ti8u1AAlnlF12JcJ9UAo1it85NGTjBU1Ix46SiV1uO2PLsp0q3oCKE7zrjt5rp+k7m5d5TRnBFdphv6vFe2JoJk+FQj51HLc0gziuwNDCJpGt6a233pbXk/1KFnej5jKbIhLuKHNgJ7rIBDMY3IeVOHMys83jLTwDAAWXdhvtqx8wQ6GG/Mxt4ZdvxKUjxDa47YzFYdqALrAlglECCsn9glQiq+GHwf00fdHJpgDYgh33bUaCRRRseMgUQqSyJet20plvJL0uHz9+LH8DeOalqTHnb/e8ric2dfMeebTNK99wr8R14Sa6cIO61Ld219tLJi/cfgH3g8QNN7EFWKEz3yBG3cBe03dYaT3vGjTczXeNyoHK3gjbfQfbHD5DY9mbvL045CO4HEBX7rslBthgfu24iFCEY7yB+57ryEaDo1q2HE9wKz6v3JwnSmcGknhcPvpAf/3nf6rl1QvNvJwvxMHxEQ+mk/e/N9/WZ3/iJ/XpH/lxPXv/05p56f7o5Y0uHd3UY6hRL5OmbCKtAHjdHWWv7bkH21p/IP866OnE/mHGsrbbSZhtvePYWQusB/x2rEqWonRs+qwrJOKge0dEgAqlay2SfqNmzuzdD/ig4BH18lgP+cbY96gHVw/BX/FSfpJrxjzicH69BhfW9Uq9O0NDrDfmDlxg98RLuuvNL+xnXpxO84ycSa01KDd3/HK9cI/0fy+27PtUZz0N7Oz4vVBL/hX0RNZ7n35fX/rKl/Ubv/Ob9RL+j//pf6d/8t//of7pH/2hfu8Pfl+/8qv/SL/wta/pF3/pl+ob8p/jBdq/sv7Ff/BFXtx/Xr/2a7+m3//939cf8oL9R//f/15/9Id/BPyh/uHXv66f/MIX9P677+mtN9/Ug4dXigh5HYx6UMMS/BSHY2CIiKIJOYYbkEbdHsy7HwEdnQjaHRTCMwCZA1/TsWLvmoEYoe6HIWLClBSpNp0085ww0U7cCxzHE+MNN8nHoA5qzV0W+Le6sJKBUQbr9IOf247edc+ddS2sZd8rCrhvLN4HANN53vmuPjoiovKXLZX0La9APgYX6hTFpdMOoKuTw9Xy0OP+AEfxCkM1mOvY0sG5shGgSALkjoFuZKJzUtI6PsMf0lAry82lXtYCA1o7Fc0DXrr9jNJaE2YUj8Xc3NzwUN3VskFNvgRE1Ni/3dGIveMTEbLttsWtZYicGIa08UbKthgiQj4iQoHdCdAThIqgB4ijEzvH3Pth7aHsNxUH5qTgBGhNHhGKsB2dMJFLx6iAMbFa7Dt5XojpJnPVAm4lhqtrxy1QMXUOsB+JxCPuQKGIUCNOM+vS6/MWqK3T6VRr9b6Pjkff7Rj4Q2lVrLjIB+KQKSC4cIKI3GMVdy0zdYoDSjUerH1viggt+GefynYUDAAyTlPS3J5kiLmBfxvt7cRtx7wHSM4e14PH7Q79VkbHFcNQ9xwxHPjZaQ2DVsIORDGtsfN5zjCYH+ipOS6QqRMv+4NrxHOW4+FcGQ+pAnEG03oMmwaX14CJ+2PrssxO/jvxGug1bqPBR0nBj3PnuM6Or4FcN+rce/kVzwR+NnjIfewB7ynOd2NeHPYBlfSQhY9eu86L9XjuVg92ll5oCgfT1sJX3FxwzLiK5x5Lj2HFT+axs64EYcMPmdY4WKEZO4CByfrs+xFDjw++QayFjkSWn1UWnn8HY+9fXnfe3+xLNx3i2AGUQSfQcdjOnOeto4AYL8DBa5xjbhoDJpkTh8taDRAGpMrxb9nk+3EB8Z25j235aMq2gWmy7X0/W0CTrSmS58xgH0AYYnc9DDhLByo7/nXybw9Af/8TOtMXIMVE7tuXG/ZQfxDpvmVBKts9lR2zXBcz+4PrJvElIhX7T2Jfy0nH/mmaCdqT9w/eCf2HWCfuWdmaFPhiPvO0Wa7BRk029ByQrUGW0IYErUwLjeX4GXZGrm2xjnma1Qw5qWW7hfzm3/yt/LLt/y7MyR5siH4Bf/7hR+XM+zxEvPHsmbKlhBIHWRwRVkqHM2LvV+NLyKigWuhBsZ+OlgNKdtx1IlwUC5vxQtG48EyZmUqMjCCZEEYgpcCzBzBBNyI04bQdNMY3YAfYC9Yvflcs1iteALf+VT0ongn2mRdCJy3idR2YhlTKg47lMVD4AkSEwj4BCTgWmQkOiNAtYTGGIkKep7MV+r7wO7K7NyKK0YW1gTiKkfb/5URuxCbf4dziaF4DvAFYh+VT7C5Wx3bhJvjy5cv6b4S+/e1v62/++q/1rW9+s/69vWN4IiaNWDY2vdaahej61Ss9f/FCzo91gbw9nbsD7IMnIlKZDUg1ZCTxkWyQ9uN+f9sHzHvI6cQIrCICGYakb4h77db3A4iOA3/drQjQH/htuW5773I/IpCJLGyKQIbuDtM4L8Y4ry1T2Zpe0+HJexD0DdZZYL0V871+GDtuLZOXhhn7o2LiuByQ2CEf0Lo5wPbeAr5s9TJKhmnKXvBm22CQo1W18YLPlqVLGGher23Xgfncrqxzy4kIRRg82iG2NrDbdkYYsYG7BRtJXYevXDipc7KHQe5L5tnGm95Fbr1GbYP7rjt/8+1/GvKAm+x8Osl56MSxsdnN80mJHUiR/Nkr+M5LxnaDWrTwkLwW8HDrPYR1ZV8979hbh+3NxBbsWpk3/oALD/A33PhueOB1rfsbwwsv7Af/SpwGfChXRMqyDLq3GDxtmg1M+ToY/DOSNgAAEABJREFU36nrXjfLQYx6yXFs7VtEME6531h7jrvEvoQOqOW/KG4dXYy4+To2L14+17f+9q/1x//u3+if/S//s/78G38i8U34mIauic+YJwXxPD17Qz/FS+CP8lKXjx7pFQ+3gzV+wZ6BDgEhqWXKN43JN4nWZNsiQkyjFW8xwH4ckMTT9mY2aKDTfoy93ZtjWHxIcusp+5itlc8RoQQikANEuFXNNeRHRNnjm9mZF+Mr/HJd2NYJXwwtUxEhLvJhPZhcLzFbPSxauc8Y73nnw33bb7kFJWvWRAwm4meI4EaMIK+hu5pY1Vlj3fgd/GK+UpvX1I7/HfXI4Jvox3r89In8Tfh777+nH/nxH9PPfPnn9PVf/mX9xm//pn7n939Pv/f/+QP943/6T/SHvGD/U+AP/sl/p1//7d/SL/Ny/ou/9DX9zM/+rD73w5/Xm2+9pRO+Z+ODRnTadsn+6vWDGERExatB63thtqbGWmpugXSsDNAhQbcH49s+nbB8Wp+BP5blB+QIZgKs7SCn9ErfkRvn58S6nYET69nr+0w7EV8hs+5FrNkF2OJIZSMrmLNtttWt57xOL6xPt75/3QJrvXBuua8dshyXlviLn9Zne7O1rb70/Q9WFWtyq3HLudRD3kXeK1bLB2yLZUPFORSBtQUM9xhERCkIBfLGVnvebwDzi/lsqcjU+TTryZMnso0BV8PmjKbFvz1AnTbyNVUNzprmk0x3B02ZiThzwvx9zgjm6oyNjnHE1o8wb95yRYAnv46D7XR+XO/uF5AbCRro0nCrGz/x/TYP+OmYLXu7kl/PrfizEsP1Ht59z3lNrdCtnqv9sauzju5iLQ7rliJCrSX30kknHm5PPK+cqCvX1nya5fpsrRWdOCyjTK8LCPgT24sum9xP2gjLD2WkGjXa2IMbchJa+xsRQihnkIcZ/XP1LZ9EyxXApc6IqLkIWmMGs+gf3m9pGYFl7phnBAlRpHP/ZN752Pi6FmLodeCXD/8GiseOs/N0fJDhXLnf0bXpscCBiYNaXLd63mMNUvYvIk3EEBrmrGOlxUI5BsKOiFC2VuOWqUxmQ/cOe8Cwmk2f7e7skSt5tZ1uD/AcVDBIkUlMJ3nveMj96ekbT2uve/vtt/nC4i35Q3nvJRFRPmz2rZgVZY99sJ3Ov2Wc5rnkGZfwFGQo6ds829SJTycXR/7cbiARCE6sY75jf6cmBy3IkuEasU4o+TxudUM8smyRQsVD/bq1v86Pn3fc1tiytB0LcfaXmv4Np4X1scGWp4W4Oc9eNx15t/ZtrFUvHRttm6H0Yat1lBz2RNeKn208XtFlOljsyi5Figj8yvIhW6vWsau9Zo/lzJqofZTW68NzppmnufyOCGQSXU59n6Nswx+3mw3EFw/sk16ro4OZeWSZ3vnensku9Wzr57Xyh/Vgatsys0/O2Oa+7bNtr8E+5xo5sU+czyf5njTPp1rLpo3cDAkMcn4LWqqxDzfi0mpPmGQdFQvqNvHbfK6Jlq3mTt6PuE+f+fL3Cjjz7nnmeeXEl0wnxgfkB3zD7f/n+qMPPtDLj17owgOoi8Qv4n/6jW/oo+fP9ekf+iFZgDdkBysiFBHiQvjEEXQTcLsBA9FjzmdwMVRdw0OfCrAsB9ewkpiVYHaKB2I1nI6ADmqPhTRxDIqQRhFZwm64Sb58+UouXtv+6voVm9SiiFBmlJyWjaA0+hO4ts8lY+OnaiHXdpBxOphX8unWGb7WRfADmRRsbH2YQ8dh/h1AcpYc2z0sFBgsvlo07u8AEcV7yPhBbUnTdoUGvVz30zq1zdFFrHx0NhkvYsfH33APxi6eR3zL6ILw3Id8++0awKyKRaPQXEzexF9dX+sVL+sX4lz2bxqwtQOjNpqVl5OVhe1FcvGD5w08vLC/fPmifhV4kLOIEKdNAga8vXg9Z7CdBsdBCm0HLWc61uQyIhQRxXeDjhu+7RwYHRAXDXN0txsMeMJQ9BFQOCA0UbISvCnvgecN1BtkzIcSvkiPxGFpBrp1Hv1jvpD4JR25dfuS2Dm+eEwNTshVQSK3NWoIeF2C7h2BvKGOL5Y1sM/QyWEHd4+wugPbje/kgi56zC9uWJ2YAGzud2vM9kfRRAT8UbpQoeIFk8YbQFjvII8d3aOI4GHO8clMIQg+yzSoDqZBR4ERHZtX1vnCN7b+FdXL/kBt31C+0SF74WXYnwJnBg9Ys07nWdlsX4esb/FAVsljz/ANZsVn708dG90OWvf9TbHltJaYMG7j4JvahZq2nsU3KWJje4yrdrfNcq0H5+DfTkzEDjB0xg6MmLzzncHHzoHdhl4tbOVvJjUAmDgilNkKmHTUdfjgl2/r8I3DNxnv1//+//63+vf/5l/pz//0T/Tiww/Y925YbzcKZDx96229//kf1k/9zM/ox7749/WYB5mXxP4Vvs588Djz4Fo6MMQ+iOM0n25vREnsI0D63GlMZ7Dz3k9esr4NN+wRHdnGm9wQ2n4SIVtPYDawH6DVMjVx02zebwyMI6AGGje6mRt7gMtIRWz49BiIcD04nqPqu2OjwfYVCC3gbNO2P61aqBHftCuf1Mdqm4ly6bfMAvRkqOWWl6DfuSeZb4HevKUHPjTwUVDn444dkLlA62/FXV8rNeqK6KwZj2+4t7o2o6Xm00k58xJtP1L0J/nmPJ9ODEJ+efd/U2aoBw/q07wDHcO6QxyWTsN52wOPyIpXtib75heNzKZM+9QU+ATLfsLg3i4gIuSY30JsY+eg+BVKcOIoFi4eNnTNp7keoH1fmamlbE1+EJrI4zzPapnFtdb9wh9eGLrDCJ4zJOuY9geliODhtqtij/+L83cAY+evE2PDcK4RYf7Gw5JlNPRntt3ecClAgcFcjzP2znBMgYE863GuXOPO2yYfO6GNiLIx0vLgQpxVF8Cf+Jgt6QnbV9V+a3+RaxutL5ExEZM33nimM+swKqYp0Vqf/WrYPREHx+1ELE88zJ2ojQOMb63hW8oHlrgpsDzb55xFBLhAMk1d6YOLCHloWyLCXfkY1Fenhu2z17TbYdvLo6GIUCb0tNbpOdu7sA+bfmGNrHtujL8FZNz2oS0a0+2w7K1pSid2DII63LLKBv0yQdptSM3Ep2JDXM7ziViedDrNmr2nZMPOhBZIQ9TYMXVNZms1jsAXCTpa+mlI+vAkLTPyUX5itzDCMuZ5Lp6aG8a6px0X8nGY7NZ7xoFzK0GDLnHQ84jedvLZao2NN8b8jteNn3nYay/sI75vdexxrG5f7BivwHDMsGkT7zrt1GLX6jrcwXK9ThpxwCXWxlBnn/KL2qtX1/S7pj2OltMyiVeT6SPS7K8D+iznDjlKpuNm6OTfMNAx7NBOGBFKZE/E80yNX/FFmdsTOXWMrU8EwjzFD+/R79SpIx+Y4z3OPOb1PtS4f1huhP03leqwmdXxhQGne5vpJRtalvqwnQeAd/4GhgTKSi5cA0C8PE46BlB7nNnbHGv89n3AthewPiKieC77M4afd9z3+hnQEzjiDz/+LdCv7HmdnGKZPg5EGXKu2Ghe69j0we8P4JFnGQbLKUCuW+t0Lfm+cjwnJXun/YkItUy1NsnrxfnZ1taJ9bVBtqZsqeBnC6Dq8DjgjSD2YDq2rcTCthHSOxdCcIYiXgf5gGehlq+vb3gnvdQ9wPyubz+vLewXHme2sqfZ7mZ7m1pr2HUHHtsH19OZZ58zNeZvp72Oc7dTCslAE7QRXHcwzQERqci7OXqqI6QI9E/bPbDqGD1nXrrPvHRXS327Pg3ZeRC7fs43mnaQRf2S/vMPPpST6F/xcAD5kkQPHz1Utqa7IxQRUqSE8YaIpohUGJSSQuH+PSicNrydCea8kAaF5WJwoF2Ig8A7Q9WQ1QiSSKVvY90enSJyEpzYQH9fB0mi6Cg4yzBEBPTYgyOokRO24VOVFPyKsHwUQDkg8n+rRTkz4jS7gRuAbQLD2bGKFQoeTomWoMm8G80oFGLlcemEQ8aCjDCDAS0DisMx2gHo9ggFMTIc8aop+JmRcXCj19ioceFqHp8VEoBLPJRf9AG5vb6+qOWkRw8f642nz1S/8kbB+EY9Tyf516L9Ycaf/emf6Rt/8g39+Z//ub79d9/Wsl4kYjB41BwWaH8CFDgv3pX5Cy/eBziPKxvHRivZrohQRMr93At4c5cgWJQ8L/zZxgEOFl8BKYJow+C8r2xIRE+RkiCs1jYBAxpDRMh6slmn+5JziwY6g7575BEebz41YsPqQMlG7oH3nGGU7/rYUYTYDcUQNTYKLrzc+WY2Ob7429l5IkIeNza1CPPdicLskiFqNWRfkQVyUM+mGvQ7fW9m7hsn6AymF4fXQkdP0UAr7FEkZ1PQSlBGQDmU2dSAjFb9iFBk0k9F0A8pW2BvqjVDFN+4jUEodNCGZB7RonNga0TA15T4nvQHfL4xOHcrtVF1U5uoPz2GiacOuDG587CwVpuZbK6+AVhOlixEEd9+e5Nb2KQ7vnb2A8EVEdg8iYbRUKQAS1bxDdPutnTaGhsHOH6Gjqyt7eRkSJaET2MHjzfg6mmFIgyiVR2mrQ4X9zcbLa+DkTKj2u2SimzyTaK1LNQ6Ftm+aOIFc6mb0Aff+a7+7b/8V/rr//xf+MDxhZL8+MV8XHhYWpreefYp/dav/bZ+9R/9mr740z+r88NHrFhVGYeCddzll7ycUpY7YpVYw4F/DXsiGHK6qVcI4qP7AN3Chyc3l1fsKS91oe3k0v6J2CS8lmOwDOPKb9MQU1kWMuz7zMPd+eok34xmHr4mHqZbm8j3zEP0uVrHIzMrDtbhUBtWdF2QuRiQuxjcr5s8RkQqCvCM9eB6W/ZaG+h3fj2+7A9AK3MHWOZmc0fvIGarPGeew34ho/yjdX8DY5CObWUrrfNXsvB7AKZb2bv8gcWF/dKxs9wLOH9jfrx8DXgdDz9QtkYBWI/F7+AYGETCIvARwGvJOQQymwK+3B9KIhrT0AlgfxGACswJKUKmb+xT03wi7icd/dZmRBLLDh9lu/pbWWCwVpK8TPCceYF0Dq8ePJRhRkZkQyx82AKn6rDBxGCQqw5/4VBfLRc/QFvOiQfvhu0RIdMtxMa5OmBlva/k2uD4Olawy+19AKGBrsG9aaVm/cLiB7cOv+O+IrczTxBkPmFbB+f6vvDB7sW1gZ4FWLknKKVGPDGL9UhNQE+2Zd5OjeEw85OypcpVAkyY6QdgLaFI4tImvfHsGffaB0rGEvQwDMtQqLEOptY0oet0mlkfJ2iv9ODhA+7XjwqueKibWTMRDcEhH1n5mNSywet2UsQkRVPwQ4drKhm739CRLelus/ZjkJdOTNa+aNB2+42fKFGESUMBi+cu1O/CB6VFC83GtxKbXnnryFoB4903eHwf/C3WhdwcsJIry/TY7Vrr8qKj31nfIq7cKvAjdPx67FQxm+QXcsfN/yTCfcdonk/sJyfmZjVin9nwJRVKbc6ExKeA51IAABAASURBVIgUVJ6CfuBkhHB7qKOv49+gjQjlDtoP0MJNeU8yTUfKhZpx3SzUk/21TpO77zh0ct1yUggbWFdBzz7ZN9g9AlT6HQP/k4WX/iCfZ7j6MoTaXKnjgR5/SOTadr8Tn4GtghszFRHu3oE4wNkHGgbb6b5xHUdWZA5alJc5pshMpeOWUTK5YnlAQtQIwPbfIQ6BKZ5Rdgz6G1gGxJwD2EfwDTgOEEZEWAIkzDkOg/Y1IG6HjSux7di6UjPGma4f89i/MDcci10GUsseax9cQGtAb6DRAPFxKHm8VxQenoggDinXVUbK1lrPigDYZXXd9AVUwm0c/DyjOjq4C/nzflZfHLCGOj6MY60haCDIfq346L5t/34wuHd3+Dr03euVdevxYOy5wZxhrTnWJrourNsb9rdX1y9luMEWLFU5k5LIsfAzKueTGmvLa8h788Sek6wh4TtmUvdw0umlT6CbXCdcEJGStr3Pa6NDV/th4Els+IhQoC8NEUwM2VbX8wW7Fte4+UgYKnjeWHjuuOgCnmWjxLbkHhXYlOyX2ZqyuVYBWiEzkN2mk+bTlVqbldlAp+pAbrWybsAnPBvOV9OB9LzBDrg1DeiIuki0FS/kz+w3hlO1Z/lF/z7ku++8o7f5duTNZ2/Wr3W4ffL0KTIS524wMAnsqjOb/BVv7hHBnEEcURAR4BI42q0vhfQDICLVWivITEmBnk5QvcEuGgRadQz61RFq6Gzjrc9Q1iF53NpEm9APrRT2yqLzoilZBJez5owzFF6CR3VEBP0B1PBjl7GPacl+Z1EXP32xOwTgdiPCRo+9i4bkYrulhyAi0BH0fO4tYj3aG3fvQejuZ0MHTVBMEdWTm4hQIwaNxE9AZlNjfHV+IP9797feekuf+tSn9MYbb3ADf6grPpF58OCBHtBe8UnQfDoVzhvI3/zN3+gv/vIv64X7w48+0t99++/kX8VdfBMkrl4YA99vgXjYx144e2HQZhd2JhBxl3NvWif0eUF7DkrVgTsRXGog8rUB1x0jRdzNH/jB5mLbPHU6n2pTNNWKXRGhK3Cn07zz2rZBX6q3EXE4V+RsUHflB5vUKF+6LMeXyiq4TeeA6WPnviBDCTmAv+LITD14cCW3ljnPpxpHBA8Ti0rfrndzGKb7J3PWRsM0VtgGD4rGM9XhErsOlUzZCnQ7xidi/eCKnJPviQflCLyCNVsSK8frJONdN35YydYUAY2klinHzg99Z+IY5LJjQ6cObLvXWZkDfUTAIezsZYPxO0qRQqY4hkwVdYW2MEPORUQokB8S/KtW6m2QWz+E+oNA/1sv+8K0Vm5IXuedG96KLYaBwsRez89zw47BnnJTcQ70JbKTdTHNs+xnRAgiya1BjAs2NFfsGMDmj3VZhzhQBX7Aju3UDqj9vJOxITy/9SzPvTs5oQh2D2qnqOg3Yp+ZyhbEfVImPnCDnGAMPsj55n/5C33nb/5Wz7/3PQ1uTOfTzLqlvtT04Oqx/F+E/eiP/Lg+9c57evj4ifxrz7wzlZ5AxiB3SRwm4tOmkP9o2+Dm7fh11ovnbWcExHUOfOygsNBOwz9YH71u8L3mBvhg+rUwwDuQ1w3ej8ml87lW3pa6uSKU+mryfnD2J8K8wE3NPjc12nk+1b/djghi3dXR051vg2WS9wXY5K6V54Ub8mA+FGrE0vXveMpHiHhGgXX7Yf7Vq1e1t/lbTj+A+Lcx/CBrWJHdsX8A1u124L955QOnW6ZabpDYGeg1zShbuwa2iP5Ahlvzdmp6dfwcR/rdbcVlpa4BaL13WfeKnwuxs/7IUDbucQQayVwJeiARQK0oIzGSbAc2BeD+AQM8HDKoDhjBZWA/8fYe4JhP7BfTPMvg3GR6LUkrsb3mG7Hr61d8MNY1TzN761n+tbor30fYX66430zkTSPU8X3giyE0FOiM8JUOZ0QoIspkhrJvM3oPaC1rfjh+ByCvk4Pu9h44V4aFLxP8wLbBjfwA59xe+Kbwxl8w0F5YRxf3WT8rce/kYhwyyflKvBfwnls9BhbAOfE+Zf1rza+kdFsfK/PGzydq9nzSxANhkK+BfwYJPyVFhJK8XFHvE/GLwEcRggHQWkZrTREh003IcTwc44d8sOHfVjv2wjP37RP6ih5dbk2/wZY/40Kh7djaQSz98O92UHvbHFdiMAzkakAz3HfL2CIwSZGmG7K/FWMe5IsOGrcEBEeIickABjsKnGWRs7FDp70Fx89jWq9L523hBeFS+brRhW98F/rOje89A1kWHxFy/SZty1SLJu8h9fI9T3LsHCPXaraGG3EL2ns6Dss0eBy+7EBu7EQ12GjdB9mgxlfWqOOx0C7EszN5Ir+PnzzV2zxzvf/++3qHZ+333ntf/qcn82lWZpP3HtdrYvt9de4fUHqRV3EiNv7Q6MWLFzJ+wp9rvjAzzvNl7U4LgYJ4RKQiQqWDllMDH2yzOCKC+Z0G+mzsL8hY0UXDHER1bvmTkYwDqJOgWN7A92Nuw0OPHttlsD63RQt+OG60G37IMRuMTePa7NZPTW2y6irPrY4vdM5BjVmHC3ChVm6oD7eunxVcP2h3ObvpmzBfbftgZyqQMOkebDbZLuvpTA702scgTjO1ZRG2Z2FfXG2v5RlJ68ZqB2uoY0eSb/N0ZLxi/3TezbvNdxk/iKFpjRsYOxDQ4R+A58W45L52sTIDMqAbyDftAcNyAPMO5o13vBb2Pv821ctXL/Xy1Qtd738bxjozg7xvkK2psQdN7MvNL7bJGqJmFFJHbkfmoB2ODy1PClhJTCEYgKg/0Q4J/B0w5ETbzmcZllVAHBbi2f3hBTIhVEQUSMHe03XN/v2Ke9G6dDVs9J6XmYqyPSVaRZhckQ2aqdpBrhfkW48NwgK9dgyRYrADwBnbRRccVJ6jMd8teKzNX9Faf6JvJl6OmWGefU84y3uCIa/4BPXpszfkb0D8a+UvScIL4PnL5/Xrbo8fPVJEKvhpOBdB7wCcTJyLCG3H0UqZCUShPW3wwG1EMJcEomkikUfAVoKx+IYHrA76nhBxwMLVZ8h9/PdACk4j3JHkroPk4nLA9PEDghA/tK9PxT7cW5qIUMTrYCLLNTgTtuMAzwWXCF/pcFYPgo5R5jFEBHIFhI4DEsT5emB+cBtBPhxft7ssUzvmjYenEzfi8/kkf1Dy+PFjPSO/fuF+9933tMG7evedd/Xmm8/qBfwBD0uG03xSa1kfuFje5z77Wf3ET/yEPv/5zxetN/sPPvie/O9SfPNzvpynpXK16i7mmx+Ubflknz1nMH1nE/KnfM51KKiBGZiUriUrBiKYCRX/Whso0oghU3UyfdtufYgLI0Vs/ZUNyBux7X7FRsfMrqdBk7p/2EYDGgu9qdr82BDMbEiGm3w6r5+gE92NdeK6ntmsvPgMEVEPAPVwygdYjTzdxoH4rYDj0/eaty2lzibASyA42VjxqRc4HuwKuwVFWzvBhrA8zFFDj23yQ95D1rrXmsV19BAE+YGlsQbn0yzb28h/RKh+aM0rRitrs2SCO/NAcXW+0jTP2DS02HbANoeIE3a4v0EvGmOZUkTcgsf3YfNBCnFwwUN53azWjc+WkemHAmF304mXtIiQa8mw1M2vKyKYO8k+LrWXLHJ74UaTrel8PhWN5TseBvsZEYqUFPrEYV8sb3CT8eTA2EF/AyfJ2B8MkDN50B0tqP0cvPgOXsDCf608Q41voxt2DB4mVmqXSKt/9Fz/4f/4P/Wf+LZ7of8gm84xaXl5reTN+r0f+oze+9wP69OA5pMGsUpo/I1Qo02cq9uDjYmheW5ynTZ0RRBdYuwcD+YZVhjcH64VcGP3t9M30Ojjx6jci9jz8khNWF53W3no9bJdufCLDw9JN7Q3tM5N6bEhyLD+Rq7maVYmSTGCsA2Uel1bRsEue6GtMXrc+oEmiaPX3sw6dI4N7jfGlm25HZ8v2PCKl2+DXyqPl7Pa49irBjT2czeh6tl2lHzW11R2TmrZqEtt865ZbBmOHfwDkONHW/3CD1nO4OGi235eGP0wZLgQEz88LrX37bHElsZaneZp4yMWtus+RGBlwX2syGUoApCwMYEQCB1HYrvj8wnAv2xNpu3U6A316GeEVzzwYH2tJX8Y9oAP5s/sC4YT9x+/+JAu8t0LbKrHuneEth+jBjl3GxG6b4NzlZmKCE8XlBwEVuxoXWPOucG1tNn3ql5q/FJiuPByaLpBDpxz14fryDjzbfvHtk+sxNxzRee8kMfFe0u1S+03ro2F8cp8AXl1rsw3k5+HDx9VbBqxC/GD/Uk9tpYS/YioVhzNfZzKYE4p159ryi/4TKvowauOUEYjRjPyz9zjr2qvm9mLJ9aK24IT+zl2GNewIRPZ1iNVpBfstv1L+YpysNu0dwhoiCtFxrnN0VHA69P1e/C6Rl27jtV9GtP9INglovF1isKj1zG8g732sddxvhDzxevELdBZZ8NrCeMigtiksiXxmYBZrp/WmhL/IwIfQndHCNTtENV24dauYCbCVzrHCVHZydhT1QdXdtA6b36W8nPzmfvTibyc5hO2TDxXXfT8xXP2xl5ffviZ7AkfjDpfgX2I/MQ5kPkJJIiKP/5XLIjHsX5ujccw8yZGtpZqCRCHllmxYLrssHhIkHhICGWkfJgmIpStKbPJe75zsMlNBbIitvh0cuB5y/O8A+m+8ZutWx4X1tEGXmvbl2yL/QBW5lbkmL+zTq3ffYPHnTV2gO0oetfFPfxGN9SRY7ANBsfFcqhs+XC/gMFg0mCb6dIwKv7OC97KB4yAx9Taii5D4ntjb7SNtn9gr3kRR01FARdO+gq1TLWW8mF6w9gZBga6hnvJtq6O/cAuM2Dq0HT2/44dhw+gb0+mN7vpmHaTiQxkjgOYM74zdvy89l23rqEL98C69/Hh1kouLDjL5la1W/sI955sTREhce7my0fHVoNjs+0Hqwa22keDzCMzYf1ux7AdgO1Yyb1jsno/IqfG2U7baz0RUfvcU740fPPNN+UPIK3X+/01NjsPtjdi07GrMsktWJ599T3MuvpunwnMFRGK2EFhNKotubrf/wKZKWznHUiRoWxNU+3DsybvxbPbDTJ4CPn2d7+rv/nWt3TNzWnipeAJL2qf+dzn9IWf/Ek2iGeKiPp04UJwdO8I+qHYrtBEhOy8ISIVBeLYaOiImAM2VYoIirEV0KXY1npAXinwTkI2R8RB6mAxL4ON/xgYYfG0ppe2gfv3SZCg44gwjeEWc3RuW8++BvBEGIOkEkxravqbrn1sEoDTswA3MtM4yYa9L+zk2Zere3cgH9C4OWQcbeGIqZPozXqLs2fvICJk/EReG4mnzCumNxSnf03J/13JhYc6W+v5eaIQoDU9rLqw6AKr3n//0/rxH/9x/cgP/4g+85nPyP/O/80339JDPogxX8fGzkZg350rLzj37wDN5NB4L6rViwnZLvi7h5yVh5gbbkg3tJcFMQPcAAAQAElEQVQtr/IR5YOwQxyo4ipFhO4fd8OQ7XdM0EqtXss+2j6EUlddfrC/IQbWb3tNd1/W0d90UWw7IoL80T/8oosdXI2HuLPhWEfNk98ObrBcIwI67GKxRSQ5WHlIeqAn/oM6jZclYuE6R1LZZ5tKBoi+y1FIwQKmkTwQVmOa5027tSBLn1tsRb/99oOxP3BoLUtnoxb8TZ79F7IcL+PEAQtXKSIK6G3n7Xjw8LzqwuZ8w8urN+tE7kzdnPDPsizD+PLfNoKwfQeUQIV8RNAaGEBG+MbrgD93+F7x8Qb7/PkLauW6cp2tyXVERGosZHt8g42utSteBNw6746z+37Y9ktNpy79ouCHYz8oyQf2YBVSQhEbGC25jxZ8GuTadjEqey2nk6s7PNTwisNNOnfuIGPj4YoAzuIfdG5BQ93ytSqyy99y+78MOzfpYQt99M2/1b/+3/83/ec//mNR4DpnKpHrm+XL56/01tuf0td/9df1S7/+a3r3c59VJz8Iqr01sykjkJkK+GDjmX4oIkSHlobuIO6d2GAW9kndvgGuJ69j22qc8zxsK7RFKA6YOuOx07u/3YC3/NWY/aLy4L2AG6xr8Ya96IZ1ean2pr6dHMhqrJH5NJfNHluuW+u23ENO9dG75bjXg5LzbFqsgr9VfWQjXvg+Ua8tE7MH3kqWu2KL6+QV3xz5Jr4w3uztzAPDkkScokAB345LZLmG/KI58WAS++TB35FleavXO/fPzf6utfqr/E2V9TsWnbgYbzj6RU887JNlNnJp6I4z90mmMEbbsdvkQdnhzsfBOQcXQS0UhJI2LZeYb374ngAQq2xNPqzHOhfsvrDGBjGf2yy/XMyT8zSpQWv+uV404EdeZpZ9w9FGiFvnxq3lGsoWYTG2WUbLVrIa8jaYIIuSYzGGctXysKMbiMVCjA3OpV9eb6gr15dxFUfTAYM6vA+OdYe38/zTyZd9G3t9d+gNjv+RR79sWsdKLCx7JW+m6bQL++MC3nvi1dWDrfYyFRFAVqxxRgzwJ1hjXVLQ57RT+GR5meDA244F26zvQtxv+ODDPll3RGiaJ3JwqodS12FEyDFv2YjhhD7GkTJOPpBv/6zDH0ZYVsfnQNdEHqe5QUV28L9D63Vv3wZ9sMxJnbmVeNuGbvw9KILjYn9IVvESR+s1HNOfaJFjXSv2dGJpKD234y7PL4wdD8fFeTnsiojy0766poMYRoT+60dgoWQbuW6k2G2ZmMPY/IZt1jjTBvGK3PaRhXx7tlGvVmfb/E/1/Cz1kg/0vvu97+mbPF9/C/jOd76rv/7rv9af/dmfy3/gFjE8F1yRq0YXW1BgH63DUMbZCgRHbPMM+dB05jZwXS/yMCoijJZobJcYI6r8ighN3KuzNTk2ESnI1MmjdXX2EtMeuvSxI+HnxMVRPLYrImRZ8uF4IWslZyu58VobyES5BnnvwNay37H2ekHXSg3VHMoPWwa0xhmsx1B2lQ4u6BvItg7n3nDQWkbRQxMRigh6Q8aZ0/a2Y09CqPkMlmfohx3YtdoX8lp6GPfd5o3ea1aqGkOH/YhIWX7IP6gN0VMdxvsDIMu6ph5W1jPTFU+MqxYrNfC9bMWOQTxFi/iS4b5tGnz4aRs69qzEejFgZ9FDubUD8g1A4emQedbyozPXtzF8C7YYXLPeW675Frk+qGQfM2/ZTt3Y/iR2wivHUkq61KPKfA3npKCT15Xnxa6yxT5AE8BWR+6Zp6vjo+1yXNx6r7GNK7H32DCwXgRhIMd22jbr8rPBFc94ts97mPHmMx2qPnF6L7F/9tP8tiKE/ciVW8Ct0FWQwTDobjS3cgPbBcDXAU7ZzgPsw4GHmZqYWHuzJu6Jjf21cc80ZONF+9EbT/Xmu+/onR/6Ib0LfIZvOD/13vuaz1cKFqyykW4rQ2s06RZCkaEEIkLH0UjUxEPIPKMQ/ohtLmJrHUwHyUG24a0lMhIHBi8oy5Y4isR0ltlJ6EqBGQbJMo9xg84m0VS2b+DrhmGKxBu3gfNXCEgjQv5J/AgXECPdP5j3MAIq6svTEWFUibDeW0Cw+2hRhGkMqn7E1hfNFiOoMMxFUDd6FtomUFgRO9CHL2FK2hYpw/atFf00TGo5KSIFNeDioKlzcB2KCGW2Asnzxqlu0ImMgW7bHRnK1tTapIl8JXzO3ek0KyLY4Kf6VcKZPJ7OJ8azzJ+RchuxyfbiOTZBF9/WJ4Po6eTM+eru7zAK18m1YSH3HRiEY+j1Y5QdG25Ug8odF4wDOwy2J0rGysIdfoFhOlvI/kQksrf4695BOhhtculwbjYMJjjhYY6Ox6SaeU4bQGPc5tMQqmR0tcwF+oI4t2yMfKYeXD3kIemKQarzLdcmLxXaAR7HFAuYXzWo+2A2wjICcgBb8ELWHcEsYB7VAedwx3ipQ2sQNLbTcYFRk3PNJpDINbnnvKm5NbfQVC18EchK7KNVqOzyA5tvHpbdqJ0ZWb6xN+S2nNSybdBSmSGzWp7bCI/vQOga1EQB9rrt+G3/GGrrd9pee4Nfrs2z6bP81PEtW2ZajV2EfpVpTqeTWksFM6hW51vligPjmZqeqPkJ+xt+NMbVIid3iDCntDVbX3UMrgE+aEVriNI1Icf8Uuz+O29YTc3bJ8syDAbDOMeAfqe/9Av2L7wPX/gWe9HEvvedv/wv+lf/6/+sv/zGf9TzD77F3KKr01SyRzSdHj3WD3/hp/Ts05/W4/fe0aXxon7zSv7GOxx/ZAcxlfsoHoy9Pn0Tuuaby85e21oKC9XXRZVb1tCCbkOHd0BjELkyDOp37PgaY7v6gohV4qGg3/Ku6sT8FuDvBUNuB7Z05Kx+COCbG38ibVHN+QAiiB2WwQK9tGLHBiv9lVgxOUKjAyM1ADDqyPW/KVuww2PLc907W9Z5QB+9HhJW5HoNrDyIdJQ5uweYPyLkWGbFMJWZikhPKSLkccumYH4g09CJx4UXJYMfDAr2l8F6WNg/bLjQXnjQuQHKBmxeiMdKu5KHDtiuBduy4SP1snqOsdul5rd4lO34PgzQ1YkjDOkOhaTMVGOtTjlramfN0xX3BbeMWQsT9TtVO0MdWpfOByKLXr14pY8+eq4LL4AtJ3hO+Nu0EK/Nhk78hR7YiENDTnNMIktv2bTHZutDS+7EbNqe6aQJCHgymgytzWqeA0yTDXzDfmgis3TZ55WaW4nDQkwM3qNusPOG2DquN84D/YV2cZwLbrQyHvB04tmJ+UDGBos6Mge1y4LDQmIXQSyW8t91ar0G++J2pYasz3k27sz98nw+q9lmbLW9gR9Dqcgmx4eOhPTeB7HbdIhjAEkMaVRO0hmmY925Vuyf/QVdcvys1ZAdIiaOKetg0JonIrQd6OBJrpMD++Y8lq1M+h55vjoR/4Ydnb12leUbOvnt1HInHoaBrZuMXrYN+I3zfd/9COtjPWJ4h9ZzvWT0WmudGH8crMf8hScPzsUBjmvNHTLgrxxXDhfyhB22YYzqWx+h4gygJvCJOeadFzCfOG030+BjA2JHh7NmqjWv62xghwVHBE3IeZqo9fk0V/wyUz7q7yV99EIvWDfX1+znLaE1OMZD/gPG3/nOd+p/FfI+jLCKp3275gXNuak8Ew9raq1ppe9c+wP8lskH0TcizGrZ0D3Je1wmOmwbYDsiUg37WqayNUUEaADXOjkd1IOFmK+1rPkiYX4QlL6DFPxs15apDGgLI7Oz7a/UzcKauhQ4lwRejViaskFvHsRVnjp6B/Xh2hjE1K3j21lH1cdX10XR2UkYB/SDfmRsPlPzDZ8sNwL7gMS2iK3P9bBQE3SOXcuUwNo3y7P8AvTe6sO2jr6OPtvk+tN+EBbcwgo6GU0BVNyRn9gl6xaaaW2L7WPEHnrRDR/uLvsHfEKHwSslYigwy+3g2XWwTgfzhgip5pjv5Gtlr3KNrKyDC3vaDfcU40u3SAV2c6XHSX8AC7Sllz7YOgdxLN+YsyzvabV/IfOaF3DPRaaS2smcFPipglSkoSkwDMuxNuR4rcTL7SCf1mvw2AqzpRwL9x3XAa3u2WO87Y4IJfJrTfF85pzN80nBj/32unBr2eKw7cZd2O9LJriPn51YdmyyT+YbEHjX6NSm24FOFaQUSZc1qqh72w33B3+IZrhhz/H+a9xCfTquvZMxhLA1s7/Rp44WQCOUyMqc8XtWEsPtHjYpHzx+rDff+VTBwyePxayes+hfXPPgFiEbeBubkLDlDmqg22Pg3AFGejN30BxsRCkiCizUdC6EhSIaKHBSkqKtwuNm1ymwQaB80xvIXew8TjtwQsCAZ7ON8sHxAU03D/gOn8E2HABVdSOwIQksupzcoPVERLgpuOvVsC7GRXBFvvVK9IUlHhjnlvF2MscpaO7rZUidddnOFX86vneKfmA3kpTY0pLizEaiko1i0kzRO4YnXiBmHkqEECe+FoZ50U04JPDudmKxknS3NjctsyGzNU08TPnl+cwnRZbXkN1ym2ueZxMLxhGhiNDHD9tqGFbk6Z1mEG/nZcUe+7XBqip205YgB8hQg49dovTt4ojR2HiRaz96tb3wgzwPZHKWjPs89nswH2F5WTLznv+NOGRueInaLnPqok8exo9dJ20FmRbFgxgzoYhQGpLW8fMmQZ7OfGDlX/N/8OCBHGsvPm/ME/PD/ADMUmy2ZGvK1sj5BNBiY4dmIZ5WBaGkoEQ2m6ovDz2WIlIdwk6cIoI8T/VQfJpP3KgX+Q+xeK6hI5s3FN3So4Z+r5um82c667adaFRgy2Z/K7lbzbTiubBBeyMaxNy+nU7n0us6O+IcEYowaDvo5w5MEMZBZHfAmOq5vQcd3wLuiJBtfMX+ZBmPHz+S10ZrqQcPruRfpX/06KHO5MC/2XE6zXr65ImuqPfGB4GmS/yxDn8T4ZtMyyY/MNlHy/R8I0YHeBwRmHoAhtTpcXW4bLWUucV+nqfyy2uikxPhoWHgk9sI8wZ8WALuwA/2vevLNd9ifIi+Vacc+vDbf6s/+Xf/Rt/5q7/Q9fPv4f+Nrm9eiudqnR890k/9zM/qV377d3R685lepbTO5OZEHV2dNFqUZoxBl7Ycs9c4hgs3DT/ULexDHqNQjlE219Kqy3LDQ9SleAb57YDpevEv4BdsoQU/8EFu0TZo7fPmO/PQezygGeTxDjo3KYA9cDVgj/cWRKhqLnEGq4cRlLn5LadoWRceM72fgfkAo4jwFa6x1eju38ReNx15OfixCWJtUUKJBwX0mbMOg5BmdLDODIltraWsarOpa+C3UG2c6T22P7bX+/WFF7wb4MI97IYHpQIebvzA4L3cD2QXHhwuPJT5Bu97Y7XExvvADXN+YQyUuLUcz1/4sOKC3EP2Bfm1/xL3FT+P/NpOXJIw0PENfGn7/eB0Pm3rlnUzzTN70CTTQKwINEJrWX5J+Nu//Sb1+bLwmY06WepXuv3bVC95qHwF3LAv+OG5+IlVAjAQxSHXaJDNsgAAEABJREFUEdGVD7dEjtgNdDadeUmdsEkctjXQ633zzL5yZk/1/Pl0JbcTuSy50JZvri2Yxg7G2ebV8SMmfqjc4nXRhXjdwaXq3DHr0HZitgJuC0puR4utNYjaXzVY1wE2wlfJV+t2Prw/XdBp+2zrTEzdD/xxXHkeU9C/4v7wgG/FQyHzYrpEv0QyMM9MPE7wz/NJU5srTgEvwVS3bUBEgJ+U5AM2DXCdjkuyY6dlR6AF8LhTGwavUfsaAT/7oxDq8QqP581ncBwK77VkXgQbP6CvFl2dvcs8pjVePIqLecOgP+gXwGv5lue6Xoi5YaU12D4hz3wG83g8wBkQwxCsfeQ5x7yu8cFYHB35hoggHl6jIXGa1yCOCBC0t6fTivzbMR3Tfhxs2wG2I6nr02nWFfce32Om1hQRmojlibX0mHvPI56vr/w3D6YZllBHT8h2JWPJ8ioPxHWl7vBMPhwj+3XsCfbTdfTW22/Jf6vH62vF/4bOhr5p5p7vOjnN5TeG+ASCcaglOoHEPoV0AOZUPMURwQQQEYoIMD6xiHo44muMZyKi5MqDTcjmDz54f7LtKzkd8CY0jUsa6GdKsEvFgXxax6U7d9BXPJCz3gPHqaPHOOdlYj8/86WhY+9YZ0sFP506cA125BTAY3qUoYWrx9U46XTAet5gewKUQcgKYDvpYXBgf0SYTPbLPI5/Brm0XOt0ix9FhOyIUMLXiYX39LLJ64hxxz/L6eR+wGt5hr77sEBzQETUvrfFlf0HPUUHn2PSacXRWghSMS3Hq2NLR55pFu6x1hOZ1ENTRgpquLAWho221/7mHDgzECmzKeAR1Ek7UcuN+DfeF5iQwCvC3lpQgaOLSHXssk6PG3Jas07do2EmpATvuQmZE7JP86n89f65Afs+z3HGh+OJXPtk2GLWeZ4gLliB9E+cEaHjpyZRa74NbM4gZgD8TJUsx+uG++6F+4Xvr763+bdGb9jb615C/lbWoNfqWnFey1+P7Xe1tdknKg8I+qF89PSJojU5kA95kB04pQKKSfsBbQQXTBcQkYoC1eEA24EyoozZDDDeyfGG4WBaREQoLV92tmvlQWOlwBipEfyIKOM7G/lgwzZ+4JSL1gFYke+x8UTKpyWpo8yB8ryhu5jhKzqC6RNCHV7Yhkip2vDMD4bMVBgCQoBTEXELdDi3sWmz/AsEDuxzGoEYKgw2rfi7rNzwCxYtNeYhlbmAt5GPowAzKXp0Iez2dDH4ga2zoCJCEXE7J4U8HMTD850CvQ+OQ8usF5YTN4eCeWY8aWLztl77qh9wRGzycawW6FKbCN9yoS+R21g4bhM/LMJ2DOysdhjz3wLErXi6VvLdyeXmw0DtIeRoyTDdbb4zv8nHTNmGCHIHuC/ttss8MDkY9O/OA/d9WvzbfBiyLlM054lNaCJ+jtuJ9gEPU3758yfSbz57JsOZh8aJ2Jp+kyFFhFrmLXh9tEwleK8X5yXEgd4jnnRBqHghE17wEHnhE/Xnch4s37TuX/NQf8MDvjcIbxTGjYrpkB8yL2weXjMOWNmENPtlet84VzZpULK81lK2z3YZ7Eu2Jh9+oN103ZQtfvC0Lss67HVrMH35ZOOB6hsJHPNHCwrTRgEXD/GbBgLbfuHF0LaceWkY7BOZIfdt6yCvLRsvBNcy08OHD3Xi4T0iVTpJ3krdehNdWXsRocyUaA+IiMK1lmrUdATzOo4Q08eg2rsx2lnH/sDQHyJurYreNB8HYWsBPCM6I9YS7bpc69/8q/9T/8P///+nv/jTP9EZ9Q8fnPXg8ZV0anrIi/YXv/oVfeFLP6v3v/BjevDOO3qOLx+R82vWywq993z5wF+R+5WcOr8bsP9QAxf2X+er4gDP6Tyr8SDXkVHAPrzeftu1aGU9rvvcsM0G4t+hG+4bPPa+w03JNXbg3TcMckiUbFmBx45Bo6ZOvHyd2ZcacScYR+qLzvas+DjQYUREuJFjbH7VEGerrQv8g5tol+sxyXFDh9uIbR4CdeSVTFphu1A83I4uzyMRHaGIDeQDJG6oO67YtBKXAaJlyvKLhHGvOKxb3KBxDlbisgF4Yul4+ia97nJW0xnIV9FTqytzzpvler153Xkd3PCSews8IHj9mc5zRVP5vRAD6gp7AgGJH87xTK5PrJ8TH9I09i4/AxjYhOSY2PaIKL8n5peyaZFCmsgRjvKN2ytexJ/Lf4Dzo+cfyfD85Qvd8IEAIVK2pmgpyxSHcVt8uYYUEbLuqwcPNJ/Psk7b7pgksZxPM+v6rCseuvySesVLzpn9dMaeCARsAvXxw7kY5HOtWBNn2/4aLFtOiK3r3zodN+99CzFzHI133FfzkUfXwsf14MWOjvLFNep7s+WBYN85cW+dZV8iNpoI2gz5j9i+wTr23krJWdSteP8FddviPARxMI19nqZ5k0dcpZCPiFBjbDDKPI7jLRAH70WQSdR1r/XMhwngPTZ06vCaL1tsdyAkIvCLVYDfrs2FGFR8iJdpA0kRpvHacnwX7kF8UIds4Yx1O/7uQ8rpRHVkdnK8UI9LtZZ1H4b3EfgHcMe7sW84+j7LACioaednYX0Y7RgYBnjbYKDrqQLjDTVAh2UeY9wBbTvvAyjOksHFtDQyrfNx5bolJ66Vj/9tAccL1qqBK2rWdqES31d878TCekyBH+wjXq+WYx0RdlBFe+Dt5yM+bM2Wda+1b2fWzIm1aFtq7VocBib1lZlb3dHa4JZJA0Bj6aGgRwSg58S0zR6rjoDOHSjk1qTuA67Hkm0abRPmHNSKbfLaXcnHSs106qpTZ528ruDquZf15XytzJu2aEx3C73is81tfb+kWvawodiAsRU/y3DN1h7o+xl74A1g3EqtrujEQzgG9bnIdI4xCGX5tdnva0QoYoPyj3i1bNvayhQzZkP1wL5R+lub5HzYVu8b2/vMyhzrK6TWQpGhBV87OZa58WFlvGCba8T22F63xtvXpfb+pfK8fSh7o4jQyfse8qTQ3TGqTjrxb9iD+G1vQ8e6y7HcAmgC3taaDkCsrdLY7Qt8tf+mK4hNk/1wjU08y068HNcY2tZSLVMJROzEG4ucL+8fgYYkFg29RWcfMHRQG46Jh62lJvw7zSd533dNu3+A15D/wK9bzzVk2Y6WDY+ifB7IjHjdBv1XDtet4+a91v/MzF9SvXjxnC+rXsn5NGsE78IQDmJn2k6dDvrC9k5dGwZ9g+khlV/EF8fftPjuZ7ENiAT25Q3F6mAmD1v+7w8cdP87XjtowohQZirCzlikQfsYIQwHzg4UywroO9BO8kLhGzche5pmNQIVgRyfgIBR9BQqjiSJmSbrEmwULnOQaCB74OBty83DfQeB8ldEKgGLNl23s/B4vu+t6Q4QD7YoQAk6kGW+A0DuJ5o5pbrIB+a4AYwLZu5AjHR7RPVKv20BNn1YgD2OzcWfpAC1UL0RsVmsxGsQB9vimJuncyNzHA322Xh/sjpT+BPgsWCwRhptbSjigCxbBsYbasAlyGkjH7eALMud5qlu7FUT2WT5hgjLSziPc8u9NwlEV269GAy2y/KLksmBz4PW/mwtvb1uima/mOQAKMj7NmGcxxvEhuSKSVx9Iozac++ACGoC+xs+bvanIjabaap/0LolM0g45GytcdZpmwsg7Biz4SX7WPEidtaDUDbkzoJd5DWQ2bjpnmsTmdqklinTBLtM0t+gKVtjDnALTPNcG2xj3UQc/m4t6nUc7reWfNv7gG97H6qhYxBrz0cEttgPqSUbB8iVjX6YibnQ9qNP9CHkBF3xd35XHl4l6CORZTsnlT+sacdAHB0ay/dm5da1b11W5xhCcntu+FHxjh3r1vh9iO6B/X2DTYgC/UHsTHNd36xdq7FfQFybrtdI3cDsJ9IvrKlrHibNPrOZm0+yJimJifl847OtjbjHPheS7L/qiNv+ILamdWuZG3gP2eLsuQv76Q16US/LTNvLh266D568BfN3kS0le9E8N10B3/yrv9I3/sMf69WHH2p99UKDF+rVN8bzI737+R/VP/jyV/XTX/mqnr79KS2RevDkkRY2ev868M2rV7p5+Uqdm65tGhg62Ffq4YDYXADTeuz5Cx8AviKeBtNO7AFhu/F3sHcZOvuQ6VfaDs45HvTlfRnZHVjR75g632MfD2gHdg/GQp5sCyDfXOTDNTXVOrni2z+/XPlhUkRkpaYGvKrD9bBWPdhG6zjANN2yNWS7fS9wfsmcWmZxX+Of99cZ36apgRuwIxO+YSD2jNSxrWPrcGvfPAdAXDzB1bIbMiyntVREguVEZEQo0RkRuDoKLHNFpuOzEvtOTKyjI9frxv2Bn6gsei4+5cN2rL3TDfkBPFvWt8yu2xU5rnnjj/ZC7fnhsoD+th73uCFF2JWtEe+Zl9mzznxrdPKD+2nWNM3K1iDBH/JjexSphq+iHp7yQeI7778n/5XmB48eKFtQcwsfcL2SXzr80m3w35a4qXrtQhgn8iI1CoJIB/1AdMov21e8VJ94gbCv/jDML73WHcSxsadN7IczMM0T+04DvJdOSuRFBPJDxxGKrYuAiilxH7ew6q7f9/6Q68KwEK8b34u5L7tvuNC/8CGm15LIb1o+rZVEoIt+5Q99Hgbz3jNvqLcbYsB0xdr2JzGETIKQyMg+P37yWI5vROx+NU3cT1wXjsU1urcPx2z7KJrKF7nyHjxELEuo1MidQRyO5aC+DJ06sY3CAdQwS89zjI2/sGdds0+6Zjx5Os31DBAMzDuQP4ihaQ2wKZNI7MI8Z5qOngEP0rn/LfLYJAbjTONWhzz2C8fKdMO8tslztEVjRQUl9PYSEYqIsqFlqzro2BcROp/OmqcTLywLcFHtIcjUvcND22lwnL0mN9uEXFs40OpZfeIwndftiu0XPvRaiF3Ebk+kIlOOjWEiH/4jUP6G+t333pX/N5lHfLnlPc45bMwfCixzYW9wLiy78Jhw6LN/zo9/m+LDDz6sdddYlxO1YnB9Wd5Gb8aSUJfgGuIH2+jim68HRHUGMbeOwT5UCKgiAl+aWuKT+SV5zSV4unU6UpUr8tcNxMV7zsIH4xfW08J66twnuuc+Biv3nVuAzv3ax3gOdgxsj2GQMDwqfZlRrekcC/+mzTVr7UIenA/H6IY167ws2NLxx/xubYP5OrVSQsoPSx6KiAKFRLegtZRj3MhTJPsXMbIsKHAZzxkn9jjPxi/kz3vysJ/MHXK8t6zMDXDDvgAdG7xv31BDZbvtB1ZsRjLRH+oHHTj7anDdzKz9QO8oKuoVutKBXmG/wfLtr+87Hb3iGOjsyBqME99cM66dzFb+mEcwV47BKVJijHiaUEQok5iwJ0uh7thKcmwiQgnIoOPYLOzY1UuIFJICGVwVwYjT9ogjIsC5I9FTRLjzGlj/xH3Atp/mk1prZZPxtlsc7kfAOxh8/PRzGHGr5zG3gPWXpcTFbbHAbzmt2d+mibWW9DOj9EVKCtsh++gAABAASURBVE4DHcgV4cFQIJMZ2Wfns2qi/A/mNkgrtcAzNz6DFXUnCGiJUhb2mRuzLFROsqprui1pIR9jFywxHpJlrBTbysNTRBAgZGG4P3nVfkAppmQ77XBEyLY4KB4PbtHug5YJrTNxfGBbd5CsE11CkPEG982jOoZGFYeJVjAbDHhLKZg7emgtzziQEeHrDkSZBxHbKdEHghkFfSAKwOytRUT4OogDN0zkQilMl9GdQlyIjRed/wiMF6Blm2bYN+YGm5XtHLYffkuLCE3ZuLmcCrzgW6bS0Fq1QT8iK94uTsOWp5TpWkuKaFLLpgisMYiWEEVE0ZzmWQ/5JNe/uuuHovnkAp8UdsC04oDl6DbLhMcoF9nC4vYC902tY38tfvwa+HEfkCKPnYujvetLEaHMBIJ+Am61t+5vAEaS+1xDddyXVwguiJNBCkVsYH1ynX3MtuK/xansNC4keYG33OxhwqkreYnMlthLLtotpCpPLFznwfmYWVOFg8abSMsGv+ogDRrEyn7PbCxuI2Ofr1no3IZqDp3i6PB06mp17OkPanyUZUxCM/BlZS0O5tqud5r9IEstYJtlGTzX2FizbTYdubPclRc5y3BeI5tOPORc8bI0zyfsC2p9FFgX6kTUdNdnyLmNxx0+HMcUAhT65DHwo3xDYDoOkIp8+Qb66tVLrdykHVdclG0UPkOGIGLEJltrjJtbYu/5dKVs9isVmdCoeJalKyJlmlAUXrft2H3qu83HGPnosr6ykZe0Diys3ZU41f5ErAd2D3wIxBqKHvuRoq2PHOY9btCcwH7w7W/rX/wv/6u+961v6YpaecKLyaPTpPPDJ/qRL35F//A3f0+f/8JPaXWeiH3Dpzknvfn4qd589EQP20nJVnf94oWuX7zUwoOIY4gmLEaJDbH7dNvMAwXY+rSXeL7iIaZobXvBiv+rBrU18M/Q3S8gJtB0fK55+q4X52EtHA/f1KN5EIC7g6154GF1NdhTQ02tzZomA7WILxGJTmkhjis12x2fQYRoVYdlbODYGnChZiJwitM2Ggb7z4DX84nc2TFTEWBEV7d90HjeZB0fjFupqw5+eAIYpXsoKa6JnJzYEx+QlyvgfD7J67qxjlxXmSmrKAsROgCU4VPnhQTApxW9XkeHb543D5bJR7nBYKDb9nTsiki1nOT7hXntWycPR8wXbPZL63JZi2blYXbAZ9mB3dHgx8aJdT+fTrIPZ+77J9bxPJ/UyEEi33oym4QR1h/kZIbmzU+9pc//2A/rsz/yOT19+kQTsgY03vOveXHzNwXP+db7Bd94v+Kls1MvJLmq3bFQpNK5RteJbwD94f6J2CXxsn+deEcQu9JNSx8UIoYiQvUDbbamVjDTTnJemeQMbNbtEcQOZg0LcRyAQbwqnhX/lfW/yLleeEnwg7v/zffCC0Enlivf2htf64dxVB5vxVcHjRq3tZFqmYW/8ML8grXn/Sez6TzP8osybiig6djWYQ788Njg+4L/94lHjx7iiwoGNlv/DfH0C3jHBtefPzCZTzN1NymIE+LkODTkJfLF4dzZto7PzpHrBHSdr+FZq64d16RrxTJcF438rqzBYsDWji0DUISsI6kpkd2O/JrDNtSrNa/f9TYumx1iPFQHdAM5B7BNMyn2BtFC7XnAPhWAFvqDC7Me7fpTia4oOyTbv2CvtUzUckSDNpAZ6HZLV/TBjpLPeobfa3fgh2fNCzHdQVMjqCVc1v3D7I7nQh2ZqrWmRFa1kXL78OEjub6tyzX38OFD+S8yv8eHV5/+9Kf1xtOn8v4REdveYFkWfE9RKMoOy7B/H3zwgbxXT+xB/u06k5rG+cpMRYRapuhwJhA6joiocdJKsZ3uA1Y7WCfWI46IkOXZjzAtBOazXuPF4ZrCcM8qGXt9+EV74QXS+9D9F0rjO3UCGXJD2YBEcmg79iJA7TbmGhGyrluIVOBbxBYT19x9OGwXh9fJcI1h98p+29FtWrJauYVEiLkD25KqsTg8l+Aa4D5J4HSmmRRGgyxZ2N384T+FClagFTvPYF9wjLxuF/YP24AQKIeCn8684+JYed5gGkxWRChzq6OWWWPnfzDpHHgvSWgGOevg5GNwoT9lk/cS85u+Q2NahGihxqwHI+S6d/2dTifMGqTy/6Hsv54tabIsP2yt7RFxrkrxiVJdXd0z6AbbyGkDYRAGGAUe+MD/nI80PtFoNMA4gwGnq6rr06muiAjHb3mcczOzRM/AM3a42r61i4i49+YOAalaI4aaCjrlYpiHzUJePeVRFeILdlQyjHbksSyRj0ZskzzVeZ6gWfrjZB3/uvgHsUPefczl6DuAOb1hv8h9xNYTfLtsa8hX1lgLWQ8LWympSzsChl6q4SJ4MJB79ATB9AygTCu1QXNi3VuWSclbKzXqE/NtXtCBOmzBkzJUSZfCH+dgoBJnjOizHzm+2IC6YkM9neGazTCLw+3trQKZ2A1GDaY2wR4mQ0DLtgolG05Kbpfso12kOHsbAb+ja//YZ+mg1PWcnh3UlQfzjsF2Jkpn4x45i2LajYHHGGjU4BVTRqlVCeCNDaRH0047NHqAsSIf4y43xo9V/sz3aGbQUfjkPhA/qQv5jLNpD39JlJRkSqYwIDfKHVk6k1/oocgB7OiVRbgj08bD9RNvBiGlLJxxcPovC9aBd8gVG1c1VSvNbCrLvCiHyNaa8hAXaEV/WTWAdvyWgJ/IGwfOxli7NJLHXXFn5xbYkHUH4reVYM9XlcBGuaPLGDHGcaOetqoE5jS6Nib1Ew85OWyMcdEVPYMXhEueciD16G5bhcyHbNBGHsnnNss+QJ8lP9dsg1tAGyBS9DgWtE2xaXgFJAt0/WnCztEJ3rHFBQ48+ig44FL81LC7wN+BQZdOV6laG/6Z51nTnIna1Ib9G/VZC4vcMg67yyjP6WNiR6idCbnH/gBkVQhqe/hIIh+gkWL30YVow1dsdiuLU3yQuZBy5LIzDhKDJlqBn1jJAW85y5hFvCF3q5IHeHDK+MjA6LEQxp5HbK5KTITOLYeJ6+sbJcZsxlmyoUMeHUKjEwOhoUuiowOxH0NkW9HnI3i0BWcAsscuKWfMEafb+LGxfF2esF/47+EDrWmaFfsv6NdasTasPIg8Kb9vH11lPaeIkXm2Y/uGDexPOsFKf2RPHv6B1OlClD7gUk/bKLOudGSJPMlHG3F1kMYBlBnIPWvjrp31AUpqrJf19l7/9P/5n/T7/9+/18NP77TzUmDmhcHd66/1d//wv9f/8b/+b/T1L36lYs0u5nS1plZAKyWWTvM8flpiTruJR5SND6tKjbbYqk1NVU0r62XiJLCdyw8PH5SHqJWHtp31Ke07fSPPfB6w8gC5ah/lDVU2yjttmzIuMZIx+/DbxvIHYMA+QIc5yIRsItEMDR00WEM27JCx2yhv2kd9Awfbfe4eRp8v2rMJXyCtidEnHqh26DR0n+eJg+6JeTdJWJ8bV6cUHwBnfVb0DWzkG2M7eoCo+G/QYc4u88Jmf4Le1fiJkxN75zzP2LUGWM6QIfOhN3xQNPQ26O6D165O3CFArvOIjGOHRNWdvh3eG/rHR5mbkMDGsQUaUMn4Dk4/43bKGXMBuMo+ZGqtlLVoQs4JW0zLrCnlZVIREy54Axd8y+jg0ZcfR8+6hcT4eWfcBK2m2CS88jDwnhc974B7HsI37FZFfxV+7Vqpd5Cn2I317+r6atgv8q3Y4sAv6CIT9rUZh35pD32GnuN30kT/0IM85WolO7JqJMuqoYeFlbjggl06MiQWdviNPOvlH0HsvH3axsP3E2tr5OjYWMh0gOCiI+ErUUvstdbUXAr+Iy+x8pMAoVfVFFvHh7Zle3yRff/hg3ZoFvX05Sx2wwPbhH8WXupEv5Bf2YOzr+bgGdrhtSyLgp95LyNBedioqoTS6ui8Ezsb+cb46JxYFOeQzvqU88eGrus5HtO2o2NHnoa887xIyNXB7bSL9sjayfVJ2unfsekGFDKgPqiJ0U1pF/3jvDXGoA00uahR5i6iH/FH6fnGGpr2j5ASfoR3+O/oFIgtLpD/5vTNmzfKV9D8OOpETEM6lw763MMSGmk0gubl2UsegGOz0O3IChfECCLZX7ogla6OXWLj+K61SbaVcvqyjr57+04//PCDvuFl6u9/9zv97re/0+9//3v9+OOPunvxQl99+aXyJfyGffQWv+dBaGZONuzvYUvo2Yp88blItlnrZwUvMM3TiLeOXo34S8y0Vocs4FJQ+oacFrQaYBlauUwpaCkfupv+Utpi446tMz78E2sNHqnH7pnTFTlB3vF/YiztKXdsmfyJNfgxL47IO7HnkqYq5J8A9FjIl+TLqGffjl4zes3YYso8x7b1mU5S5GnV1NoZgjegqaqQ3wRNR/cd++zkkvknUsdWaShkb63AN63nK0UAlSRuiYQDnRKXzmnQoFx18DK0bDPEtMIaXY/98BH+K8D+yBoUWsFt1QbeE+tL5vawdegHgZ6CVs5YC/M8cZHc9lhHTqfDVg3dY6/0p22a5rEf5aeWT9mTsEfkq9aUPDqHz8q8hwVr8Mx+uCiy2NAGfwKqge8KyjNE36wVOQdmfOik7RkhBecmmX8iVVkXGRvz0dRjmY+gI6F3aIXmTrxlLUkcBcJzxW7heeEde2XPie1s5Ebe8CnKaQsk3kOvZ44mFoHOxLet2KJVaWqlxHR0zvhGfULOIgdNtokzgPqMbQ+8or0kiwRF6IZPoFPuZ//Biqtrpz70YA1e2U8CfPFGYxTtAFgwKbX6FBr1Bo/BBUYWsoy8yijQFEFbA+foUFKYR5CdyQhfyVwBCrZlA0VbwORAnJFxHeE3NoMYOoEbOOh0deRMv+Ed6NDPZpTN/oGHvpR32sBUEmwOXtC3/UlZlD+C/kJiiKqiW4F/Gf+nOZ16Bh39Ggn7xrCWQiu2muam6Jpy/kDU3d0N9V0f8rsF9/ccfB/0hC5ZxPowHtqQZ7xt5Ck17N0IkBEITJQ2oI2+Q14YwjflxqIVXimL5khEl0aibnOjsmPbw+arYvONQBnBiz+GHJEBvKCn3sEffKspuJkU2eRHH7jJRR7qo8zYI48EBxx1OhDMDuZRzl3UbZMdIFkfU8anZrV22CM6ttgFEOlC2y4lVqVPx+uzZJsJwuKc2Bn6nt+KPRsKdHAKXrbPrWa+HDRzz0YQiBzxyzFRZ+VhL/WpNcoAvprnRdNMX8pM6GWU8R+0bWuISlYV2Uu2AZGSH21VTaGbzWmeJ+xwQJ3HpC8QH8S3ibli3oSQq8bYyNaQqxFLtkE5Yi34OwtW8AJZPHZsk7Ydvz+ykb7nkP3A4TL8Fh4Ew8uGhpKSh9au4BMGafwzYMQx/kGnyAHYh74idWTIoruxUWxZfIHMix1ZEqtpq9aUh4KFDSo2jy0m9GnE/TzsOjOnHplfH1TVlLZCf9uyovKu0LFTuwAd5yuyJ5aOPPjpuMRfyhn9KozDAAAQAElEQVST/ALpC+yYHmADHi8OQRssEj3nX3fpxFp0EfmHH37S//f/8f/Uv/t//b/10rPu5mst07VeffUr/f0//tf6L/6r/1Zffv2Fxu8P8UC+YZuOUAMoZ7OJPx742vb48KTAE1+7s0nlx9Q+4K+3796N38N9z1dJuxQ7FDERuTovAJ44HOUnCZ6eHsYaEBtnLXiGsS4/4dNtQMYcWnelvNG/8dCecRu+6sRKLBEZQThQz3fMIcG4o3twV9abFT9/CtmA058Ysozxc8ELG9pWa20cHnLwyMPc3d2dXr9+zRfZl7rhy2FiQqTYJX+RO//NT8YkVp848IQk3Yi2AfvQaR8vHJ6IifWoY+NwFcjVShk7zZOW5Ti05IAT3nmZldgy9mzg2dZzwgjRIXoOwC6p9zNtQ1vg25ScUX3w3s422XiAylzNmIyPz8bQoH4CsMEyR0PKKdWZZvLI1VpTY35UsxxwSUZDHnY6o3vKon4BGO1A6Lk8xmjkjAu+WCvTjx93wDYvJE66fXGna3wwYydX0+AB/g5u/rjhG76Ob9ihsQY27FmtyVVK6tCJrh1c2wrOclp0Yp2JjWOL6DB8wfjKOEt2bjonJB4XWkEnfENzS4w+w6aVOD1gxefbAawvke2A7fzyBz2R3zZ8YDHylANSbHORJ+Xwy/x7x5x74GUEAaaGjpF1t/VA/H3/w4/jVwdCMHvtgn75abMTh+Z8Ec2PJucPdc7Yxy5FnqfML+SPLvsndhKpVXvmgdbgo0/mFF/xtwCxvaPbzlzfaH/ixX/mdl6Ur+dYW2nP2HmsnY047Aqfju7hmXEbNuvYNG0dGbbIAwi9EjnBS3voj3kGbhEzsnRZC4OnxA50+8hj3wP6uS25kuJHaHTWuQ3ekTG2feKcFPqBtIdvHsDfEluIpcRNq4JCGAveNaBaDTu11mTksukPzwyCjygHYHsu6bMU7DR0cDtjCh6tlQpaVTVo58NVYta0Ra7oEgjBrMm//e1v9VsexvOiILgvXr5QHsBj98R2q6bQuoChcynPzKmsNydeYmVOxB7Rv1wKTmPva+hW1RQ6QuAt/kHoKXO/ipIVte3kqaMt+rRWShxTYy6sxNAOntXO42zOP+BFJ5YMVWsysu34ZoVHH77M6I6q+4CdmFuJtSf2l8i6E395GVOMy54dHaJPYv365go7HC80U0/fNE9q8AnYkfeAQta0BXK+St6edS+N/mpqrQ0dZD2nSBh7Rdc0dnRK/hl81sbgM+9PcWhV9LhA4ia6JY/Nn5ivyTfidsM+eUZ5Yu7v0G7VWBY6dt60sxaGbtbAhryJg/j3Oi9l2NcSIwtnnAk/JL/hA+nr16/GT1G8fPkKm93qlF8dOi2K3YIfnHxEvUDq87wMnvFDdK6zDcPv6upaC/2tSqgKRDs0QdasTxtrRGTP2CFvjBihz2DxbwxMA/4f/eiH/xMDnbkCNQXlYiOwgixGyh73Ub/cbNrOENxOnEWWIcOgp2MNZ93K+vjAmTQP5YnFyDtybN/RgWDEVzUgNo7vF9bc2Or2Ft2x7wZu1pXQ39h3Uw+dnEUKu8R+09yIqdAxYnZ8tyrnnuDujI9tLvyCYVsm1i9QjxzSLge1YVACIk/kgRCRMRPKdSQ2Fdsw4hqZB/NGoM9zJkbpuXv0SxfBYyyJRq6PuUjDM+ThE4AT/HYctRKk2wA2j6HMpp0Ju53LRM9YFAZejE57DD+UxjlQG3QjU4L5orQ9hBh9ikxK+rSNOlXbqmpAyaZBPv6ZOiV9ApZGTUlxMPnEBNG5Nf0ibeiTRTfOeZHJxFvth/sHff/dt+PN6Acevt+zUeegvKJPgtPhB/8O3R29kguCRRAEWhxK3eYGj/QHdiZy4LCDZZsi9oYOVhY1VWjQ7lEbg7HxfvgNH3R80c/4ZJi8D8iiIcZl4TL8ITzGBRcqf+GCN3EUnE8hMnb4bOjbwwScEDC3GrRTosKV7n3YgAqXnT4jSuCYCNEpts+kCqQOKlf4k8ncUr4AVXj2xBY6J/b6Od9pQ+MgDL07AgRCoVpTFXE/YiTl8C/ZpcacCO8B86TkbeCn34rYxS3tmTvTPGvARM5YQ2PYFpzB/LNb5JZCL2MXFosr4iiL7YlFd2EhuWIBPd76T6rW5KqRxxa2cRdahQxFBc567Zf8OXYkG4RzOwOVVJUNQ8qh4R2HnCxStsE92mOjHT8FGPrRdhkMGAA5F+BnSPOnkJjIRpV5nfbUd2Jlh2jKWRA7fGLLZV50YuOZlwXbTEBToTdiYdtpxKcsDbumANiFbCbeN+XFUXgc0GmPgQI7TTsRAoQ3sRH9RItMV4CMAaOa9vRHrj7wdx122BkBXe5Bv+DZHhvH9998p///v/13evv9T9qedl1fv9Df/v0/6L/67/8v+tt/+Deq5Ub3PFDfs7E8sQHGBnvoxxbkeZh59+698tXx/X2+XD+MnwoYmwhvWkEbbJPHdg/QyZj4MOX4cIVuyo88sMfuHV2zVvUMChAXHcjGt6cvZfJOHthZ39bzWrzTtjMmvALRPgaKRS8gbJHyEIxbx5cZt7Hh7ZRRC9uBdUayLdsq/NqI63mex0EhD2Jpy+Z4z0NO4iJ9+Yp0y8Elh7oNuf7wz3/Qd99+p1aNOLA29I2861h79kHXNq7s8EVi5KfAMgxfkbpGH2KnoLSCPnJRsNNSIBbVkgwIVAB1INUZamqmqwGlYr7nAcEmFukJ3sbtgF2xoctq7CfZozfsuiEXoqgbWQOyRB6wKVepQbdqkrFTVVO1Uo12yoZXt2Lj6L5Dc4dn/Jx8px5JA7FpbNQ5UM+ZYzwUTtOCUlb81aC9MOeuWINygHnJF8QvvvpKX37xhV68eKEcHE+nRUiljbja8UP8dXt9w0uwtB90VnyRuApN1Bv0jZyROXlDl6yXrTVNrKnx74T/p/OamfbM7eBjDMbn6opOz4Be4bHj7wHUBz903wMwjr3JMnjYJ+WNeIx8KWsky+TmblNIBw6p1jSj68TLgJ3gfeBBI39sLnMyB3Aw5Tr8kP+S5g17fWIQIbmMrW7RbQmaVuZs7BQb5keU82A2L/Po25E7cyo08zcbUh56nOUIUnS+4K3YPDDw0gmkL2ve+sT5Ctuv2GRDz6fUycN7Wa5k+2yHw5Yj/sDtyNCxWVjGWE6MotvR1jmbAYPuyvhd1ZrMv/A9xjAKGkcd2pQ7ALIYLEEboyApfdhS9O1jreEcCP+NtWYj38k7fR0cgz0TG1nzdl4yLJSvr6+0nGadeEhdsN9M24x/pswn7PL27VtGcaEnl5jsek4I2oFDjnMr9R042pAtzdTD2y4l/lqV7EoPYu8DqppabICdQvORlwbxyXteiH733XeKHB2dr6+v9eLuBV/E79gDrtWqBh3LSnyHRuKrWhs6TfOEKJ1eq1op/cWYAxgVpZBvh3bapmlWVVOSfdBOWQou9dFmQZQLuoxvralVKSnzZyU2OzHSsXnH9juQdaLDQ0BPHd9s2HdPjt8SN9lTBtC+ERsduWDCi62zT2nbRt/K2vw05kBstNEemqGtLiQFkMuUinxCvik+JW+tFHDRSx8oKsoB2wzUs26UZBd2tarO+kV+eJBpz42yGGczVpeUMpA+mbFtgE0bAnbGbeiR9Tr60wStfZwx8lCYF8APfGRLHCUu88Ilec4vN/j/lmeDtF1Rzrqas9yynNBrQtY28ivOeC9evFTg5iYPjbNaNR3JrK2zrliTb3n5mf5bHtRvKV9nPrBeIzZ2z9lGI46uoXE6cXYinhw66BL/4Mq4COhDh8y5wJ6OwczjHp07iqYWiGuDk1iJrg/sy/F9z7h0YruDPvODOIo8g9AnN9P4DMhjGw7h0rF3DejYOnMpto5cyR842yTP+jjihxhciaF1+GQdfsiY4OVDQ563xofbrCXIFrmyFm7UV16cPMP55aWRsVUNe7dWyJEWEbOrwiM+79EJvAJvZp9agOTzNINfLV3DqEGwi/pxwR9C2yDU9y50VhHAEky6RmoE+gh4iCW36Rs9lm0ctWlD6R3jpNm2xHW+6Y9T8A7YtWGoY+yGfLt2HoJS31hQk+84sKNcR1AucPonsI9y6Nsl2x9BxcTzAIt/o582ysFPVuBPLMzzPCk6+oxz5BkjgXKG1A9QkqXYsnHwCc7ZVIq8cbawRX7EqVXppx9/4qH7O31494EvVDyAf/+9shBnQkavqqaGjQvc1H2mn2CLDbYEBpA8EJydRa5jlwRO+CUA0xb+kSUQMtWaEgRDCRqyqIeP5SO4MWoPIG+PrWkF7bArRGIjF7jpBy99fxnOvuHwhuFBg0DuZOGxn2mkfJCiAzns0pDJks1NjAYheLbpM+0a0NGZLiXZaTfF0BH9pWnEaKMcGvokBadrx26x4Z74orwDR30fuBa6wqAHaIm9ZibT9fUtC9z1oF/VJBcMLFSiWGp1gMlNnyVF3x2bxs9pa4wLrSyugTZip6mqwD7ko3C+LNujbJeC0+LLedHC4pzFc2FhbcRvkEL3lkX3hoNubFCMPSh29cgAbMzRbIwdoSNXysmfF5EQOo87ipZtiujJ+JW5Kg7ykSOyS+nTOcEHm0VXkSvjAK7RnzzYseuOzTv0AsGNnId+hx2yJoSPXYo9q0X/jJYmNt4ZaNVUZaBke0CRx18iVWVMoz1QKjdZpW3rwy+RI6Bzaq0pNqwyIrGunGM4dZs2bBb86HfYrYN3QNr6uT+60KEB0LatajXk/oEvX//j//Q/amNjCN717Qt9+fNf6R/+8b/Ur//uHzS9eK19OumRB3JcpeDE5k9UHtkYHjngr4yNdEbOak0FbRv5dKRWpanQpTU1AEF0JCtybhyk4vPEQvIhN75wkMgjWwBkhu7a8fn4PVgeptK+Ub+M6eDHJgMiLTI1fFOtiTAR1hEmV+eTiemratj4pCtiNIeMibkqvNKH7USyhC4iE8kUJujNyyyKfDXMF/7H8ddIH3iRGXvky9d4qUA9vyebzVDIZUkpZw3OA7mN/thxh5dt5JjHPAr9+Co67IxTjA6Mgyc6h09+lPj9+w9jzf5A/siLkTV2AM8RzDzgBlIOUM6D8DQvmpC9oefMnF14KDA26OAgxoiwSy7GDHzGxNegoMZ+FsfklhwospKwZ8POMzRPHNwWHpRPHNLyEDVDI32GZscR27qzv28cRLaRr9R3GG8D9oMP5S7FFCpiaGbNCw0Y84xi4ndWDnjX+O7u9o6D4Cu95AvMCyA/gXCFDANfVqvSjM55qMv4zpyLj4Uspl8D0EEl2/BryvwslyR0RRBTbtUUOQZM2DI0iYfltCg+PZFP2bvBG2NDC7CNzNGlC1K6pJQ7tx15duZB5kLAIJQb92NMCgWNC7iMfCXzDww17H7Kyz9sb5vnx1Ur+3PHozsxtI3Y6OBNeiCG7h8fpJLsGvp8+eVXqmp6om/LfD7HJaJJ0DP8ku8SFLmZwWSZv3v2P7S6xGvyQPh2eI9yz2bhAAAAEABJREFU6KEfqNrIN+QZOeWOnyUraY8dqM/ES+Q5xu7EAJJgqA4f27KtKmKcttNykiM7NKlq0HMp9ht0KF94HfmGffYxF8dawrjkgR45qXdssA140so6t12+mrLedfYKI8eOfTf6YprixoVxoE1bzoqRdQNnDz7rTTXkHmajB7vsgE2bNfSxR0HRa0DqSvLoT0koGJtIn7S58GsbkDkuZCvaEuszsZmHw9hoWZaBczrHSHAiQx68v/v+u/Gj6O/4AHPNvMlP79ywd9sOKzX29BHzzEGRMu8yfib+q5WqgNawuSkHKGMQO2UPvo3+BV9NjBHzTuhwQEmUO/bYsVXKE3LPQPLUO30BFgZMgP2ww4p/8kAV2BmXenzWiSmQQN3ViaXYa8ev6dv4wLczbuwflPNwlpgPjUDKj3wUfOLlRCBtwc1YCMa0QGcudzWXZnSZh5wNHQ2U2lTCHEJ16Zgt5KZe4qakHflj+9YmxU9WYlmi+TNglGSNlKwgGrsjgVyNsTO8SnbAsg1uIequFZ07tY7t8usn73nRkr+eHTtF5vj4K15UJn9x90Lx6YJ/Y/PwEYM3xu7Yc8eOgS1l1urkgbTFvkgOJw/+iYWGr6ObkSu0WjWFbmIv0Oifp1n5yZrwnpcjNhtxZlsKwP+wB7NtlLs6ckSmAE2SwA0knjJGR2K6gbuznj3yfPM48ugxeiEaG+T5ZMNGaYvMgwx90TukPoJlW8GJHrZZwzbWUdZQSdErdEJ/x16hG/ob60jyxNgjL4yeWFvHAzcP5/ecDVJ+ZB2Ob7Kn55kpbU+sMSvrRmhuPHBn/VnTFmBt2ZE5dkCqEYPNpchVyDV8YcllVWuKnQORXbSXckdJkwf0ScrgCPyYicEkSR3UoeyGQKmLcSHYGkxhUNVk08qNS8EPjZ0Jibvk8U8aHWSiriS8t+PMHYNtKLRirA0eG+Wd9sELYjs7xsWwmTQ0QYrBDhGAhuAGBG3bqiifHLAtLo3bUZBkJdnkucgbukwj+C8Tig7wbPIA5Yz5Yyj6YoOMjwyRMQ7az3pFn2WZx8Ekv4/03bff6kcO3d98+42+/eZbxfGNoD8xAQwP2ywq05iMOdTkLVgmTFWNTesJ3yRQ8mZnw17DzmcbrPgswfJEsKW8Yct+tmVkEyk+IeM6bGjDtQBaDAgZco38TBfMYVMjQ+hs+DZ66l9MFqRlcDo+7GdaBAL+4/5c/7xsW1yMOq6MA4O2tAdqjN/RKxCs4EOO9k6s7ix+28DPhlXVRntohFbkjj6yBu6GDdcRe5tiuxUbbrFbkMDJYgABLiwHEy7ZHhNrYgELZEHe8XcmeiZ9+ICktFcrbNcAQ0PItpPv6R40ZmJjYgMpaOqc7EPHVD9pTpWxhxySGV9AU8Y3+Fii1aOeuLniTWfoG7/Zpk8jdWTdsV/yHt+cy9F7Jb5ig9EHXvKdfMfnHeULWo1Ny7YETNggdm6tUTWgkYKLsMN8oyG32JQcMiOWBz9sv2LvLOjxTegcX8xO+GODxPH7pcu8jIejhQNEDf4FrwMiU9WkVk0FSFZoKSnMqFeVbOQTUJYoQ1yHbvvIe2wBfrXSicN05mSB26rUaKtq5zz+6ccBctjmGD94Mr6jdU8ekKhxO18NGvOyMO/v9YcfvtP85Uvd/uJrLV++0r/+N/8Hff3Xv9EHDsEPm0UUM9aI2bEX8UmsXub/A4eUwc8CB+LwOgqUx9WxXw6vqzImh5j098iLvZPHBEY/SCgwhnGzU/OYH4mF2KgTI1nXUt+YI5c4STm6RpYO7ZQbOp7w04mD5sTDUFVJg6aOxGadtsTNLW/k89B2d3vLujdHxKFvEC1L4O7YY4d/QXdqM63WRtxEryEP+mTu3fNFIT9Sn0Pscdi5V9bKt2/eKmtv4m3B9oHQSj00QjuypD1xloPJIW6HF5Jg23ve3r/ja2XovHnzk968faPwCc/IEAAN5PMFAduamNuhNy+L5plDDvVpnmmfVbEL6B0QnGzT1uibxheJGdtlL9YnKfa9VM340DjWmWNc+C3wiu0DKS/zMmjall3irovu0X8lrnbmd9ouEF935sOOT1Pec/CjLGjkgWKeZy3ADO3MlSsewq95cMghMn2RsZ/x7cTwPuIw/Hp8SVvkFsqHR/gm7xiRbuZjHzJu8CUgYGsFv7XGHGxDn/CJjnlQuSV+8qIxsjT2Uxueksy/2Mi2PkvwNX0m/kWeeEoMrcTSIYcUORFHxs62dSTL9ihuyLZjo6qm6D3W29hkmVWMiS4btk3ekDuHuw36VW3QuOLlyC9+/guZf+kL30AOhHmBlNhdwR9rI/7p8ApjI3Mhg81IgOFplm01aE/ETeKgWtOOAk+Zr9CpKgU6beGT3JJi1+zpieX4Ov61rYGDD3f4WpZoq3bYHxK6wt+i8MTD0uiDfsbOy0L8Xg3/xd+xbfRembNbZAE27DKA8hrIvgPkXJO1JeMeORzHLnkgy94ceVsda2/GIJHwEuvcSi7WSGKMQ3bGpr9H7vKwSSE7LlfSxP7RqhDZADZxqUUv5mZial4WLaxdC3nqzzZD1/BLzDJQE3E2zxP5pCqH9DMMXjTdsL5d8RXSslo1JcXWyUPniLE+vn7np3PevHmj7N2BmViKHwPBb5GxmlZs15HFdpoH2JarVK1CVrbV0LNo25lQoXHihVzksg/dCxyR9vgYCO48L5qXRQ0+8fuKz9KfcfF15F3x13HG3JRy5k1wqqzWmqo12cgDUBhxFLysZU88xDzh5/g4Pg0ctJ4Gree+4MBnI24Dod+RMXJE98gyyMNz6F01eIe/aROp4/9A8IobF8P6kCe6VbXhu9gmcyCGw6yMxMsUOnZL26CPTsGHgAxGDX7xe1GzqpWKNobx1f6J2F8VPyWeo59t3bBGjZ9iwa+ttcE7Y2xD9ljvVvSNTWLTjIvdVnwQG6zYI/YJZG1I/46MDIc3MsD/oBf590GzRyBp2CZ7cmLxxNnmmrUn5ZmYb8RJ5AnEDi4rdALR3dRFytoQiE0yJnZrzIGMGUYBB86jGLxAj8/wg5BzpxwdMqefmKcX2caw55ulKATY5gXHpIV4nJhnImV86IZ35kd4P8t3pn+xeXBjx8Rd7JV1deTwjg0PeBxnhMdzW/a5yBVZwyc0Bt65f8vcQxfLir1m5IosE3ZIPRC7RS6Ron/o0Gaq0jCoj7I+SQnsIEb4jSBIgEaQ+C/CpBx0uxSGYSQddExbSAYvIA5NqSsJFNuyDwifCDV4YLDgpxzYxyaDCwdS/yyA9Edtowr9IRevW+pM3z740MV1lI8+PcsgH+Xo0Ai+LMjVSrbPIBJlSbZHmdvnF+1FwGdsnHTIv7MJbEy+jcM5ZTboTvDla/ebt2/HGxvLPIy/1C9+8Qu94kuBznQiY8o2GOVnXqbcqhT5hrzVVAEX6Jm4oOKknaAIryOAdu3Yto82LEU/xtQzVeq0YmjJphXgkvPPIo1banL40BK6gyZjqf5HrowP/Dm0wfmzjsEbdNty+I3c4Fi2R97hG/4BGrhCx/RTHFdH5z5s/8iBIIvYftY/Y/vZHkHt+GTDNzvxtjGhNuL9kQk2/Ehbh5cd2oBi464sGm84eL/na5ftMQcyD2xDMrzxOTyoyPis8Flr9YyXCbnTH+jItWVRpW4ffkwe/IBGCt1R+OxmW2ZMQb+qDfpX58U0h58hOyNSjnzJM+fFOAldmEioN2zVscNOJQeC2GDFDrHBARu2XDk0r0o9uPahdxZtG1qM7YBI54zSn17xVPAusGPjrDWhm8WtY4fWGg8ok2KnULji0DI2DF4ijM2Cw0PmmoS90MPJ3Yb+7byJ2D7Pu8i+o2NedFi2xU3mn0iRh4yrZ1qA14eOOehFnsK287Igz6yJzTKL6zzNWk6LTuf2wscQ4Aq1AMVPrguvNNlWWBf5L3/5C/2X/+1/o3/8P/93+u/+7/83/Rf/p/9eP//X/0ordB9A2vDtlvVz6FeKPWzLtEeu1JUUlgBXPEoLpVw4InN1Y7PO5hMbp5wH8JETd/FDaE3zpNgO8oyXGmthDn75cbXwwTpjPUtcJD4CKcd3x0PBjv2CxXD4hm5qtlXV1KpkW0m2afOoB2+NHEg+L4uOH307KfHaiIOGHAPwa0ED0nzpXonHjREoqSOFV2S6zKnQ3Ynp0U6MPbAO5K8D/+EPf1D+yBEi6IQPkz9xEMwDR378LNROHLgD+QofX4dW9sK8IH3PV6k8fL/nC0Y28afL4RAdwjs8Q+MCRubYNfpk/gVmdAlMxFN0DE7iIfpVawpOtaa058ARHjuKp47RuHyQJ7M96i7inbnziJ6xw4HAss76ErmGj6BxaZclmxttwd+QfyVORpm5f8nDN/pn/EZ/Z620rYZfJuZBQ5fGgWPITrsNTYD7iAed044PQn+FTw5csfd71s88XKYcuaPnCo8d/sG/yNDPfjyTGnLHbhO853nh4f+Yn7HpjE3Tlr7IFDlim5QX4iu2DZ3Q7ugOMTV0SV9gYnzWltDPGNtBUSXPwDPYHqXQOXT4oGo1/kBtfmT0ihgKQh54Y3/bikz3fHHZ8EnmVF4e/uKXv9JXX/2MubWz9hywsg8FPtrjaN+w/Yr9Nvp3aNhW5AzdSpy1piF7/OEa9DZsiSO49gHBq2qUmRnoz8U8kqJkh2YOqCs+CE6D3k5MrdDY6ROpyqCaUle1wvYz6yVrLHitauh4xR6UH53daYtfQy9ybMi9QSsQH29Dl02hn7bkKzh5mDjkeNJlbIdW5ImPCz6xX+oXHk+Je3BQTPK4hm2W+YiP1opGC5ONXCYLnWqq5O3IaVZS+OQlUtajZZ5VraUZ8tiNUmKnVemUl4tAo7/VgUP3uApmCzFn+5CF9aZayfZBB5vuxHYg9GzrkbUo69T7d++VsVfsfcuMDtBh0LBvaAT/kEQfk0WcFnDQT0drTVXFermOeIhe+fW0zIOqJpeRpwAr9WolVo2Bm7PAhU/y8KeTbD/6z75Mn6EjebSv5/adOZ/9J/1KYrnu+Ch+j19XfB2/x4d7cOlLXKR+GcOQjDxiNME6asctODs2TKePpnG3rYZuBdiWbY1EZnkUUYIrFuzDprHxRfcD3aM/9INVVcytpgNHJI9ya7QxwAYfWXZ0iFzBN7xSb9WUl8qvv3jNef+FkvLCNn7O2pF5Hj3tUoGb2E5Z0OQiM+1QOyqipCTboqL4Kzz38Mf2seHGWhFzhS4I44oegYyJTNXgB7TW1M551pIBrIlttNNX4LkGjdx2CHfitmgf6+2U+ZF+5MEZdHMP5ieAIOHd00lz/J+fHMvanxigCbEynhJZaAeyns3LPM5fNjamuyHbvCzDP6HDQAU3QPdoD830Zd9eibOUA7F11oqsS4+c8wNp37BXYjDlR172rYwJrUD03fBr5sOFbp4pUu7YITjxWfhfwEZWdN2gu7LOrfgFC1nGaEGSnXGfAwO4xiTaYRjiffzYxg4epdHWUWwrCqgAABAASURBVDZjPfJi4l1I2UeblH7CIkYH4o3Q1SXRFqU6jVznVgQGMUptKB9jHP0H3yEPsjD0IAwuhcEp+tjwzEUeHW2PvuCEwaCVwoD0WeU2IIFm9BBp0B+0qfAwz/24nIwbV0ohDgu1KqUc+jqnnomArdIf/t988w0Uu7L45e38L3/5S339859pYZPecWCCOP9XahbbmYNwgiST8/sfvuew+IPOP6oCGw9+MxNjmSYFN+WG7K2VWjM4aADNj/L0EZDDfhg77QcoonHLlXGmECD75OrQioxQHTpw+6T3KGZUQHAPxJYDhgGOnjDr8Fd8SJ6uC6R9HzaLrFC4DJEUHJGCsxHEHXkCQhDb9JveANn52rYn3T98UCbSgQs2PKGOLdg8LpMiEwN4etrY6HfeVq5sVJviP8gL4kCReUBrDZvPY8Hu0LONzYu2abTZ1k77MR6LUZYs+6Ah+tOUCfn0tPJA+6SNww7SQacNMLjhU9UEOmB9mmzTpgGF3+3UrSRX0d7UGNtYpKomNSC0yiWrNBIPdUg3iqI1MsX+67oj0yHXilyx904cH4BdQLSthh3a1NTxxbaiw/DLR4r6NP1Rc4fGBWKr8Ii/9r4pf4gnvLLYzSzq19e3OvGwPQ45zJWJNkcPQAFF708hjE1XDfftI6Z25IwQXaHfiT+docOzI89RTz8ldMqmkI1xR69qbWy8tkMc3YuvArOueBmQh7SqUvgcdKzxD9xhb/LUlVbkTdtKvN3dvdTf/e/+Qb/829/o13//n+kXf/s32pnPD/R16BmeylgzcviYPOPpq2oqclrQS5+DGCDado0DfWy752CDHh1bBKJTfvRv5cCKB3V7c6PXL/nyzhv5Bu2MaVWKzVvk6KGH1RgfPTfy0Em+P8fGPmwAW2Wjub9/ZO49CRVUrWGzpqqmBszLogWALF+NP+jNT2/GvMsBKDwn7JBNNziB2PhEDLRW6vALfVQUIazOvx1/JZdprS5jr8RmNu1iTNo7XTt+jk/fv/swZF2WK12drpU4E8TyguKeL9vxY2SIbmPzZh6kbUfvnfnRyQkbXu50heY2+MPgfNmWbbXWNM+zJg4PkB+4xZyZaCvkMhCcFn2B6JpyeInUiPWNdarLavSXm0RZHX8AtmVbqKXgZc/IS6O8HHzEtzksRL4ByLxjuy0QmozvOo9nLgwc9DhwtiHrkCPj0D8xsdPPCFWVJmSrarItYe+OUDuCcGlnjHbTV+I+7BTbbsT2Dv/YL7ihiSYMDxYlxqUvtdAePNoko3dk7QKHm2211jTHJsiSA34ecuOrDv1yqVWTgcb4m7tbvX79ha75Ki9ZK/rEVg/393rCTuH1gvj/+mdf66uf/Uz5ffWXr17pmvkQGewmqYYee+YSdohtdvLYOT9lkbwhUx46TwsHQ+S4vJwpW1Wl/D0Gthn1q1udvvxaf/Wf/73206T87rdt7LYxD560Mld3AowZpfDoGDV8N85EkT3lzLPEkaGLSQZ9l4mFzsupJ14QPyr7y85YJfhkaAUzIPB0JPphrchne7Tbxr/YHXrxF9gy5VasFuBvxM+JuSNopi9jG7pHnmvWRNPe0V+kHp8yJm1l0wIP2nZsF9p7fs2LvfrYQ1b12Bfo9IOs0L2C5s3NtSCrPJweGkjvP3xAzwc9YZcOj/BfmFsTcREfTJyjqhGDZdlW4qLI7XO9aKuCR6nIQyP2zYu6zKEtfkAPsGX6BeOO7D2y2WrM5Wpt0M78DN9A5nzm8jTNCr2Mz4vMrGm2lbQi8w7tjtyBtBV9Ked3gsNrQo/oMOix92UdDJ7twTP6OA3QCH6KNnEK3R05qzVVTWNtWJl7Ytw8L3KNUVRL0bsxR5JbHjGeuZH5GnqtmvZBLxFHCzbgPi5Dp+iPnPFP8syDzKnkK+cCIUf2m+gl5LSl4uZQoB57HvSzgoxGVAmTLtDOQLms8HNQchvn8k6ta1SpcxGOfUDaWqGfKZ35HDIIfCNDHTk4rQWPukuiVZ8myNXAYT6MPujlgi6ZbO7gbMyJRx7mdvSNv4ztV+InU+/u5d34/X2BuuL3mbjM1+/r6+txjgj/GV/PxEts2KqpQDYQH7cqNdpalSJL2uzRi6T4DJ47c2ZlXXvkZXD8t8GnE6eIhj0xCZiX8uFJ024pdM50bepnO4dPoxwIZigMevDJ3O3a1Yj/6NKMXGJsFym3QIrJz4APMsc7sVTw27BNXmJH1hndXYznYpRss7bPwzZz5jMwL8eZIWvBeGaCzkpMd1lVbYDJL9AlxRfZG1bssoK74aPwTWw/4avk6T+zVWTLT2KMdZv+nTHGtgGR7+h+jGeNJrYT33vsjC1C4wKw5uy1Duis40L3si1uItNIRAb+Sd8BR6PMv45rYmyBkLKo7ygcAXYEGajcbLABirKtRtAVxoWfAgwZueB1gU7HTgdZyGqH3k59xUgPHH7ef3iv/CGgBHMUTHvyA79rR6YzUYkZV83wLRwgpY4YStoZEEjZ9qG7hJwBSzJjSiLvZxlCtyuu67RKxy2ZZQMCzrlIHYjsGRO9Uo+DAgmc/DGEh/sHffPNtwTTwhuwO/L52DRw4N3dC71+/Vp56M7vQA49ceY0lQKtlRrlRh7fRT6RbKtVIb/RS5roX6ZJSwJ1nqg3TUwOg6Nzii0uMg7DDz3p9BnI/uIVxbCn9AnGJ3XbsoEyMtVRpi7DCX+FLyXEH4RU8Rl6Ffg20xtawbEZkEH6mNIeyPij9U9xxjDGJR8AYoevsKWiJ3GSfPhp9GlsjG/fvtcP3/+o9+/vaS1s2tSwZVUD3dq3LkJTVaV5noB59IcHCOgj2aa/6WLrxMMx0TsbX4fPPmDj4L4CR98O3T7gqG+UAzs0OzRFMvkFRPkATKUjpS9SADRGVjK0Nd0F/gEINurcoJ0+Sh2QR32YifrOHIgskXFl4Yn9Qi+YgfSnTdh059CUWM0BX3DsA7FDL5iXfPTQBvHRT518x6AdXhnTYQ42gzr679iLAxhtseVh8xmbL8CMjQu8XEZyUwDO9EJzhyaNo88uGej0RyeydCnrg5A/0OHTKffRmS0JOSV15Mv8XVmPHjmcJ5djq515e68szmBpWWZgAQ4Zj41zUhVg4sEFtQOsgsTRVvTPHKbWkt6zBmzEmoktJq0682FDpsi54oOxSZCLZOhZ1qGmFbE/gkd7px9UxOsAJTKTBXkihk/LiQfOkxr6jC/gfIkT+r5gHfryqy81sWbk6+4HvuzubJCBi/0+5aWxnhdkfQbYwSuy5dB/z5oXi+ZXB/IVML5sbWadu1Z+F3lincqD4DsO0PnR7az5KxuZ0XGaFuUnHE7YaGZNm+emhlyB44GaAyHC5NCdMRsb3I7NYC+GK7arZsoHVKtR5qYnbPmOh+9HNtcCeYFXDsUbT0WPvDDIYeARn9/zYJbfG4/9RWrVFCg12dClbSd+duTo6kqemKFZVaXIero6ERvL6Ius1ZrcatQPWaFDPW3TMkvxPb448bUr+1/sYxt+8GZsXhS8ePlKr169BrVg5QG2B88deSJ7IC8EGChXU/Lwi2+68JfEPfkhd0f+LvwHufisY0tBayP+n4iPx8d71q+nYIxxyt1WtUbITmr4qFpTeFlNZYBcxEjnwDPWJfRCcSVZpaSOQLHZTpwJOxZ2m/FHXrQEpmlWh1dkYhlmiEVV4hZyK/LlsJRDEsNVtpZpUg61iee85NY5hdZE/C08NDYeNibiLzwC83zSzLw48cX2Uq+aZJcm6I04XBb0nBUZuam1GrARsx8e3usBG7lrrFPX+K+VxYX8Ys141D/99nd6//Co+eUX+tm//nvd/fIXes9h7mnYZz/+Gz6UGrZHTZ0BE2oAPuniHzxEmpdFwUn8pylr2IYdN+JbJLtkAdgkto2N99CPoQadjjs66+3GITEWlozAttGrDT1sExRdydKX8SLlzEI2rsztu7s7vQB2/BmfNBf67Orwi00sq9WkhQe/hk8tjXh64iuvhl6bel+Vebss0+C9LLOurpYBIt3fv1d+2uwHPka8ffuGDxI/8uLuvXZ4zMuiE3NtgnbBqyIwsogYbnX4KbQHoLuhZ1tVlp0R+pg6xdgI2PCNwakCh1yMjZ2jF1jjSr1VIfNCDM1Djsgixke2zpgZuW7vbtUjk85p8KFMHpvt4DfmEC18NLgfuBOxl7YXL14oD+9jPPg2ciNPZKcKB0ZZiqypdAJmIsZtqwdBEkUlpR59Qre1UiG7BB4hEBnCY8duGqkP+0ZHXQiMdqmom3LH/rbHnMt/lbbgi+gtdM24HYap99TB7cT8BfZR7upph2fwO7kgnJfkLinyRc7WLFNPe4emiBsGKkCz0g7Gs1xHWdQPGHGIXSywyQ87MVxHsj0KtqEVuzQpDCW11kabZP5JRbspDYBWJ06yxu3omHPkN3xoW5mLN7fXqga/XJx159OswDRPim9DZ8iB7ZOX+OdAKCMbdDOfN9a5scZRj+5DfQkJwK2mAlpryFmyrcixsg5kPdix5zEGOzMw4dBlKeADP0WVxVAlHCiSGxnbgEZDsxCocx5mvWDNo6JWpakVuQUlHSi7dvbjjfPhjn8dxZAhHw/zdw06NkpsivTEi4JGnF6drqhJtgdUaLam/O8X2e9PrKdXvKiI3WRJwQPH1WTwpnnRAOZZY85MyWk3cttW/pVLpQawNiFDZ0PZseeGnRIbBV5HzifW6Ef2/uQbH8c6OJ34jE33kaMfvt2BDTvs6Bhb6GLb5NBR4tOIWlJlYE9HGAdSVpJz+wiXavqB2E6ILwobDJ+ZjTZau0hdRrkWhYcSOGnw2CMT/bkgTJ9k2dZI5yyyrQRY3lw/sNnHUcePJDywcT0oh4n05zASpTvK2VaVFZ4BGzcj7w7f4EXWjrGqMDkODk7ADlMPGfoFP3ph5ASqkswtQPYnV9oDHd2hf3l70pFpTx09NhxiGx4af8ygkDNyh9YOz4UFKn9c5TVv1zt2zY/f5UchE5zBm+d5LGY5RJxOp3GAu8geHtFtG47flXroRs+JwAvtjB9BiD9a4X1kgc3wRYf/gAyykNEDZGmASCmPCoXgMxh16TjuFP7Fy2PsH6McYyNndJmQrVp804YPCzkLO7VWsqEASNaRjrGinmbTbFu2iYELviRzmTp0RN+hJxZGB51T7PVIjL1581b5yYLHx4dxAHGVYr/2SaxMHPhzCMiB7GoczE4Dx/DYibMdf2+JG/zdqffUKcc3n8OxYG3E2cpkT74PvLQfcGk/+nZ81VXoEXtUoRP6SCioJCtVu5RFJXlaOzHYkaGjb085ELmS00bEQpc75tzP7Rl3gf7cFptdWoPfR5xF18h3yLpCq38GYFL/OO7TUg9/YEe+zM/Eefojv+RBP32gyI5+VlX7RD9D3rIkn+3Rs/GhSwcI0TNvKzSN7QR2+AYo5koTqMeAjiwQpa7nZMMBCEYO9vfESvAm5mTBd+UrzQOL8+N4ePOYm4k9/hD5AAAQAElEQVSRzLsrvtBkvs7LQpzMCv4zYQp2CepqbA75vdT8LYdbvq4FZmKtDz9xEEUiRIBGUw5yy7xobFg02pYNyLokvHApkn9sd3CCC0Sf6JHNJnqNOfDTT7wU/EY//PCDckDMT+Nc83Uwm+LKOpa8ExOhE5tGn8ucTZ56+mCKxNzDJBkOyXjYsv7xsnHmIQrd0hYfZ33KoT0085Cbde8+D+v4wzY2PenEupe5qOgAPZHCL3xtU/vkotpaw14TMdC1Ms/6GGM5Nh8Q/EPAvDTKr/7koT/xnA0+cz97z3teOtgO8th33rx5o7fv3o5y5I/9MmZj3nd0CpvolLbktoctEy8Tfp4mDlqsKZE9/bFp6KzImDGBsYegu2DbiIP8ZWxRif4Zkz0j+uWQEggt22AcoE9S8BObgfBJPfPtkJVIwQQdoQOJfYg8j4bkqMbniZEP7z/oHnjiZUTwd/RNe+g19LriQBQ/RccMLObcKEMxh8UNG+EQalL67GKtXdWwR+hFvuQjHjhgLadFjT7bQ7QhO3ZKvma/g17wbcvQik3mZTliBXkkM66PtSRfVf7tv/t3+vbb7xCh84C5KfitlWLDK/hVa7TvyMScwyZKGiQwEuWqGrSDe008Rs5qddDBT0KOe9aCH3/8SXkgTGxE/8znE7pkjUs85VfK/vo3v9Fv/uZv9Tf/6l9L0M3X7px3VvaDwS0nQHiOMvnlMgXbn6xpwehjvsUWKY18yG8l7hZsEjkKPiLt9NlG7gmRS51Y29l/dua26OvkK/P9ET8XeCd0ba3JZfAtjArarqqmvFgY42gNn9hkh94DH01Szo/TJm6ie+RKvIRCzjJ3tzdaoF1nuSA+6GZO5CdS4rN3zLUD3vGw/Qb4Cf/s+OH43fF3796NM2Hy6LVg56yNNly4EAv8FcDfxETWNctpxoaWbcoBslwUbdNegIDk1NG9YYOcU1qVJA+bJw5jp8xbkTrw+XWMTX98/9Obn2Rbv/7rX491ITQ/x/+8FltmbGwXO8UXtlnTVsnCBzXAyKck/GfyrKVk+LiASfFn6rbRuxTfhF7oaqSMCowKpD+WgxO9bCtjAomznZiJbBvzMHleEH777bfE/judeHmVv8j/mheD0TE+1TmFXvRKLESujE097QcEMRzPQIZaNFLA6sEJ74wdNHhou8RX+kCR7QGRleJRdin1yBOAoDqxGt6RIWVZsj1AJPsoO2Vx51JyJXmU7OSJh67EoO10jv/55Z59LPPimn00Ng9fMyqwx27Ms9hm6DLKj+OnXTpzMHM2/s76lLEF3egXedesf8gevMCFb8bMyzLWtIwNvwiTMTs0DwsqJkrzn0DkOhpNZsGSeLFalebMH/bu8GitFCpDbuxPBds2ZR9ozJMC/9L/xEu14HX2ix2ZY+vso3nG2Wm75cyT8ZnD1UqZvyLBXQFFCOofY4AKV09DgeGSqVc1RbYFGedl0UIMnljXY/ucr/LCagD7VNafq/P5LGNikP0cz52KoRj6T+iWtSzno+x70SPyR4/YMjr2odOu0YaNEYVmqES+Awlqku3jwTuIz0SCpD+fIsAOwR2clKE6EFPeEjzAaJBHZluF4QPB2REsuc4JkVDtkMi27AvUMFyCbMFwyVtrSsoEe+DQe4Esdmlb2Yiz8duGZwOskSDfkXkjmDMp02Z7BFHkCt2AXbI9APWG8Tb0icwiOZD+5KLGRfGj/LTZmXQ6xp6dl0kViKMyJPSy8Eavf8Vm++tf/1pfff3V+L/4fsEb75cvXypOTjD+8OOPYzPJ2PhnRceMv9iwCLYD2DQROnj5spTxAx+dk3/ErzFxLnrbkRcDocWhC3focEcbAZH4knvYzLZsa6TgBkblkxtt4XmBQT5tR0Ea5eATAWFPe0i2Qj4mdSZca5TPULQb/9RZXzv8L2ND5yMErxErwbUtj3ElWfDlIgZjk8RCpxx7bixej3nQpt6qlMn46vXrsWm0KhmIDIHE4om3cQuTORO1VZ1jdVH6ghO9d/y/cnja8Fn8tlFOPiBlIH0XiByB7RxzKQcu/aEVSNtOPAdEsi2uAVQV/oHYYMiHLezEh464hP6F5sGr0x7YccsBB+3hmJD8M9AHbsYftNaxoa8j3g4awqexwwF/SsJO7IFFLGQ9CZ0nFubHAAe9Ma/58lutWDhj20m2VdWAEhVJlp0ypfRRHnVBe6e9AwJ4EIeTAjmIFHFkmzpX1KTIRTd60ZQrcqNkis9gWwW4PN7yHjKuyDfrmhcwoi86RJ/Gg8I0zcTEopk8L2uKftuy/nwyPdFvmU/HlyB0DaaxZWs1+Ny9uNXzT8PQfrH5TuwGokFk34mR5IKm7WSqamo8GATmzDNApCc2lcR/J1YzL7KePvKWN//Fzb//X/49h9w3esW6dHtzqydeLOzwgqxsQ9NqBd0GQDtzN2DDU6SOWclyd9WIkxxCIne+imUDzING1vPIe8VmmK85mYM2mhMfibMV2TJ+xjaZZ5KJW6hCfyOmQRuy2KWk0Ir/WitNQ09zkOGQKsu2koITSPkA2iEU3d+9fad83S5kzgvT8fWd+M7DVg4yac+DcWR/Bt6GR6/IExvZ1hVxccCVFh4G5hELk+Z50TRPQ5aMWc/rwQqPC2QuZF6E18S4bPouq2HrtEfOvCjIITcQ3wsVBijpqNjYBFmia8blBUP2yp0YWeG7Ytv4PfUxClyLf8k/gc7hKLESXz1wkMya1rHXTjyEbsbOyzy+xM08SDXsPubbeS5Y0uAF/g7vDgg+0S9gWxNjlnnWwr6fQ3vsZRtX7uOhaUcGn22Qh5/gB2LbjElshFbkemRNf/f2LS9Sf9T33//Ai6Qf9SMvlSL/E+tMxrWq8ZN0kb9DeyWWduRrrYYskd+27Bp2t03cdV64POmJebOjf0FjRu7kgdDNuMyj7PXveGjMfx8UG+ucWjX9m3/8R/0P/9f/QX//9//52P937BF/ZA+Pj4IKZzKCPHd4kYlpn0s2vWeQrL+UCnvN0zz0MXqEz4aelonDWafTQj4p80u0taqBOyU+JV5CbCrkDQ26ZZds02NFzwI/P44dfXdsF9qZ42/fvddKPMfeeehuxK3BDU7Wzo4+eZhI2wyvm5trjTWBNSBzJvihmRfhF8i5KOtSaAQK3fIXoYO7s+dec4guZHtiD1mJawJn2EukHfuGZ3ATm+Eb2ZMHMg60cdnoB9iXXOhcIwayvg0fV9Eo6HdlLiQeQp8RY3/oeMm2DAqZbGtDpsREdMgf081571d/9SsN24L3L11Zh2LPHRvH7js+DL/oELDD6SMF26oKNOSeKNeIWyFX7BI75FchFuabSJf4tD1klWnkss+Fc7lajfhI64YMWQcTr4En/B0ZH9kn8lD1h2/+MPaPKx587l7cKfNUn6SC9jQRmy0yBmrI6YI68bGffTbsy3kgfs26l7U5c+rIP4yH29Tz0P+I77Mm79gp9rmws41KFjfFLo39KjawzZzetTP/47PMNrtkW8Gzjf0il6mXjmT6j9K4W9S5SfLln7E0OkysDV9//aXy9T92yDoV2SJjZH1kHUl5AOXYL3bdGZu24AzfQC/yTvgrNG0aELafbbQjf+gGLnobO07oeWI9XTIOO9uM039qOluEMZkjgcgQWvOyaJpmpa1j65XYDu+qUqumFl7wF+ev6BQ9sm88EhuZBxN2iS7veGmW+Z2xaXvEf3nh9lmsIDIXPuoKXvavjr7RIvxb5YxLH22D/5l26GVtif5XrA35Ow15+L7OGgOMnNjM+e3EnhXfDLkhHJuHh8MYX4RvfJWPLlnTMt+jR9p3fDDKZxt04RhoPF+DiEdrhxZmoYJheuAZ608LQY5xO4olzyKwY+xg2qERRl0UAQ+Qkif4AojSuy7JNsWAwNI5WfYBWdyuOLTc3tzp5vqWzeGEkyf6a+B2aGWDigEui37kMr0xnHTItIO3syAPo1Au6DcOAnLJNtCAc1lWEs3JnsG0x5kXaK3UCKoqq0B2gZEcPPvg23GEAAvdsVOcWG6yrYydCNi7u1vdvXgxJuTd7d1oT8DlcJCNq2Pr03JSAsY2i/Y6NrIEcfQJHD447AoK9AWEq1hbu9J/wU+5YwMQVFVD9tT/GBh4BMi4aySfdVRID8iNrjAdjZShPWhRzHVIdcgweOOHHZ06MHgM/H1wCa5tZKphh6omDbqWffYP/UdZJAOXq0MuIBV6ZaIFTzK0GEsefyRmD5t17fAORJajbSfOrvX6iy/05ZdfKm/fppl4gx7EJXi3s88pKvo8soA8AOu6Y2zBu4FmgGoUGpoxVOZm7ocsNmVAIx3l5ypYoznjA1Q6sgagSk3w3oiFjXwHOuJ9hI2NMEhVhe5tzJnW4AuD0OjYPjjROeXoEUi5n/l0cHZiN9DPbRpynWP7LJfQbye2E1+xRRai1DNmH+M/yqdPkgctjXtwI0toZAPPnH5k4X3gwS92PdaBG83zCfwiPhp5KFgfk2UDlxh97jAl04ekQ+aUjZ9iD40U/qgxykE0JdsUPwHacqE9GYSwCSj4YH3e8FcWXNvQRj5yS5Q96DBCib/ktKhaO/tlUqvp0KkyrhAUUDEuGwkcGVTgnHjZk/VwYXPA27rn5WMgB52NF0fZiDA5qlgy44nbxjqXA93UZgVmNt7TvOiKNSXryomNc6FtAoox0SEb48rDmNBxQ6cPHJ6///Z7DmyPrFWsxTc3Cm6rUktckYsU/TZib2VMZKlqvDw4gTMBDZgRq6mQZWevySFp27vm5UondIMdD8ZPMv+u2Ajv7sLrFrknbMIFQg6aMxtq8Bs2tK3nRL+gGzmCd8RfepET+wU/KHbJQHpSD37fsChx3JHfMrI2fLvxwPYTh8aftDLHhaw59AVaFbrNiizCP/d83YzdLrG0QytQ8L178ZIH0Vu16QSq9cDD+RP2NTJc39yxtt8IdPq6DF1ugpVWZMl/fXLPPGjTrCcOtE/YNvkDD42HnTfan3TPA+YDcyZ9j8i6gddt+rYRJ+/5On1//6jMJ7tpnk+aodmwocCL3F0kAypuFGinIEq0WO7EInbakCM/bnfPl8yUEycZP9ZSsGf0PJ1uNBNnhf6JA4cQc1OhidENM7NkBkrWTJyeiEmx7kz4dyEuWzXRpUEbAw0/ZaykCfyFmA1eDkxXnBOmacZuu/Kglp+Me/vmjX784UflQe0nypE37Bf4hNeKfYUPXr3+4pC1zdKQt0b9mjPHQmw2Dq22VcgfMPbbcVAO/w/Mwax5or8hUwFG7siXGM2vVCzoYpeIYO3osYUv+jdsf3Nzq69//vOx/0tWHkKjR9ZBVGUIiDpS7NCxT2oZOxX2AakTObbPDzRmjIZ9DL3M06pSaDbsmjpDpPTVhJ6nAVen6xGjN3yNu7660YKNgr9g4xvm+w1yxp8L83SZF9lW6DZ0mJdF0Tf2QD1JhZ4CpzT47da7t+/xo5Tx4YHIPMzv4BBTCPQTHxjydx2eTrmbnAAAEABJREFUEuvI26oYa52gfQP/a/heAalnbm/Mn2vWiPj6t//0T9p4IHuR9YKD9Be8ML/jy1mrkvOjnTAbP3IcmRt0kVkk24NHJQ8uuUaybKtV0xSbZQz1eCK2Dj5VVWsqcKpq4NsmrzFGpI5esKak0U4vsbmO/SIxs6Dbyrr9T8if88Zv/uY3OuVH4zlzzMusE+t81usGH9vIWodMxFjad2Ih8tj0IcMhV7gAtLkafAOlBo2qhl+66JUUmUuJ1+ET1qHIk14NDH+8Q0sk2yO2olOrGjQ77Q+sA7ah1VhfcibZlESTOgHxwNr4h2++GfNwI/bvbu+U/QcJFJmjy9VpGfrGvzPzsLX0WrFhaBw+X5V1+JF17oGXfnngfvhwz/p2r1FHjpyd85M479mzHj486om1cGctzLy7QGge8vnQMYLSMNpRKDFbbshWsose8MirJk3TrEJ3ycMWNnkMAsTdoz19tNvHWLqGbnd3L3TFg19jPYn/I/PKWhq5nnXEPqnvrC+Q0KBOOTpnv7z/8KBHHsxxvaqaGrEQHxYy2QbfyNXx844vns6w8RJoH7as1lQNAFefJvSO/hfYUYYREX2MSzuF5xG2B53M++jTqkYd7oP3wFcShPeI1NXRY3va9YhP7vFbznmFDi+Zt1fE/cq+mDVgmWfd3N7IDjWNnNFKsn2mj3TQQ8w0K3EkBR9MGm3Ltgq5WkO2QmfKtCBMnfWiiHiRFewDF99MzPnYVdZAiNyUZKfBCn78lr+J0/HFRjwOoJxY68R8GNhmjAYUvA9Im4e8JVkfU8qBjy0pId9gGIeEcWCHwXoO6uAE0JnMQ4mqg05weyJFkp22UNNIRb1hlLRk7DPEqGA0giQTc8IZVY2WQ/GNBSvKIxQ0pdQfYwBksj3aQKb7cETop06PqrUDXDThBDo7hwqPOk3jAtOS7TNIjSCPUwLzsuiKhTGLVYujqgYepGTpgN5HHidcHNLKyoZZ4AfmeVHR9oTs+VGs77/7noPeG+V38bLw3hGU2bxPYyNs0PNHnaAfH8S2gdasKYGDreZlYZNbqE+yPQBLjKAdY7BTfKlz6slzg+bIqHfKZM+XKdkeQWNb+SeSA7mRZ8gYT2GMP+cd/+ehdyfvPHynHnn6pR95ErB7cgwGedlnotQhLWOn1ppiN9ujn4yuoywl17m/ZBuQdnhsxGnexg6gvEcGeGFMrj7GXLMoGh739x8UCNsrNvdWpQ1cLK9P+YsU+SNzYvGBBSWLaRaUnfi1rarGmAmYNWVDSawQRw09LlDQr1YDt+BvW9KnQI02+2gbmZK6wmdHtuiXPHJkUY+eqQc3NKtKdsZnnCiL1IfuHZ8Ed0fmQMdel1wxwjMwhHI/43fwuJBhY4EPPI152OnvdASO8Rn3R3AR5Vmm+MAjXjPfF+bFzc2t7tisqiYW60f4gNMaMmuUYQHRC6EUrfzjppC1TeOnVyJT9Bk47BGUxMeODdNrOwj6NIVP+rBWtP8chq6bYvMHDuEbG6nASHw9ZE5zAHj//v3oNz5IPOWFzt3tC17svGCDudM1h8WrQA6WrCkzD0XlBhlklNXQv9qhdx6s3n/4oLehGV6RNzED7fg44GpqxNgVDyMvXrxS7LiwfiysCflCKFL0TcwkXqJb2udlpge2KByy8V/HLpHvhrmRB5msU/mx82yMGbcTM9lE82UjB4PHhyd8dUD6Mm8WeJ842EfHQjZFJ+bBFQfqjImdgrPAP/iPPFRmrcg6Gx2mCbkQyCria5PR9Yp5OUFDJNsq2jI2PCfwp3kZMZK6bWVM5p9dkiwNONb+4GzsJ/FdIHMneiaPDfKlLvVlnnXChpd6/HiD38qGWlaHPmJzgXdsPmzPIXPjYXXFTkZ3e9Lj06Z77PTEy7oTPrq+uRXbjwo/T9Oiavgeigxh3enj4fmKB6L4Pf5/ZIMP7OoyuNFdNo8YXWvWtsSkpXlZ9OVXXwM/1+3dS+jyYArRRx5u7jm4rjy8RNYXd8QgciQGBi0lBgKdkuT8i4C7tDNmf1y1kecQvI51FDxiZoevkKO1WcYfUvTAxvL4Y2Ebss3LovhHg16nxyr+xXB5iJqI2424zjoaerH/yJE75cAeXsRlyrI1QOjPoXWLXIxfgfAbuOCPMmMaMTMBhS9oHvZq04yNvtIdL0jyoD0x//Iw0pClXPIzWHaTh25WaEyMrVGXwmMljhJP0awxPg+Lt7d3ev36lfJCN3u6SBu+34gLioqMDZkmIH6eoRkakiWAqJK64FfKmWOeZ7UqpXFD59ih2PdPrB9PzJ13798RNzsmZZClBZtnvizzQvnEunOrVy9f6zUvHLK+LpmfzKeXrBVpe82D6ws+BiS2r4iLG+ZpYJpnpf4CO10Tj9HlBO1r5sAV0JC7tUmtZqRuKk+jvKHnju0n+mOrifhIW2ybsRs2yxoyHpZYQxOfP/zwg7779lu9+SkvvR7RFfsm7llTUWz87nhsW/TkbGXyn339lf7qV79Er1d69eqF8lFjQebWStWaGjBh40ucV5n2Gv4sW7bFjcs6+poyPvg2fZgzvBI3IoXePEfHpmpt0K+qMR5UReesnyNnUPIH9HtCj4yNTaN/vvb97ne/Q+ZX+tu//VvF9mlPf9aYlGPr5bToinU4a+8V/tI5XXga3tWaUg/9CV9E385cqzraO4IV7XYh76T4IG03rEEn1ui0W/wri+xzUBIEyMz4lDJnHzn3zMsyPlokFu950M6Lr+iaXwtNHjnyazk/fP+93vN1M3gFj6yrH7JHAsk/sK89MH5ljRFzvrB7AGlkWw09mtEFcGRAiDyUr6wtOXfFto+srQ+8ZPzAy8ZH1rqVNWGjP/YfkHWKcR36kUOkqlJAGpx0JMsuigGrYdsFPataQlChxdtI2R51kRhBHVpu5KZFasTcHWvsLQ+T4fnu7Tv2gEdVeeDYRz6QccY+5BL0x8xnfNM8L+STXMWYGqiSoVGKnyOTqOeKTjvzbYfOxvoQ3bNvBFbWxT198BlCn/OOTTrlTyHrUg8u0KGVvjFGynLErcvWkKFa04yeNus9dMJj4IOb8saet7PmhU7W6Hv8Et9EvoX15yVryh32+YD/cyYInh27hoehEnaHPdIX2WiRnb4zkME6zQO/sFVDrmmah2yNuE+8BwF1se+uzOfId4FDMQlSAPcu0Dtu3lXDX0c9uo2xsScv/Z7y4psXP4m/9IGqQMqdIVBSazV8tSwze2DmHsLblg3I+hcTmoVQcCLsFsZxDI0MT7Nsq2BSdQRI8HYcJxJduT9D6sOc0N3GJr7L/NuxzAOLVP6/1fyI2Juf3ug+E5JFeoffymRaUVgQiGFbjNqKqsVNErk07imZUmSaWCgTIDGCSKEV6PDDwjLWKsA2vUAuyqHf2NyyCDcCbOStqVpTq5Jd4EugHw5Fnx3oQJzxyIZ48JF2eEX+6PPu3Vvld4rzI+Vv375VDlfBTQBE1iywE/xE8qBO4S9cttWQJ/gzG868LJqXRdMyyxcZLeZOV2S5AA36l5Lha0u2Dwgt/ccTIRE1niGF2GPAefgzDnaKPCsLZMe/xp72MfHoGtitSlUNqKFnnf0EGv0e7RN6p75tT9r7Jjn67hywnjgYrQqPjv13+g5g8sFvI66qLnTh4VL8lLZsSlkYrjmAtKkw187BZiMPZPymlXmQeAydDv2O0IV8U2LmDPPcxgIwz5Nm5JzJJ/oaPmsFzyoZvkgsi5QbYFtcZzAduUw9kHKsyCh4Rr/Ahh03dFqZJ/t57hXyRB/DwzYDP7cvDeOCzMiheM4vWUdnWmHX0TF0d2y3Q38/553BF7iM+ku55aMLeqacDeTEgeKOrxWvXr8eB5HTsuiRw1YOZomLGbuBOuTIYNvKYlpuI3d0U0kDyD695FE7bJBy9I8+0auP3o99A3Xc6NWh367IcCknTx8qj/bovVPZhz3oGTbZibsjPrb45OyPDuXwavh+mmZFzxyuThyesxHN86KsM4FqxQaxK+vhA4t71o0ceCCh1pom1odpnjRhmyk5bbHTvCzE2RS0c3yuPMSteuTg98h6FFhH3K5DxsKWt9g+f/AnfHd8XFW65VCW2N/Q5wcOxI9sMl/gn+Bn/cqXxMzbbOyP0M56t7Hhv/ritb7++mdaeJngsqrakCN9U3RG1zyM3Ix5NWnmYGnw1tiJ8eGXejFHjByi72graF5pXk4SMk/oHdtRGfQb+Ce+VM6xIbaIPzboVWuQsJIYlizOH7pf7JAf61t58559bRu+2kZ/9MranB/rzj71yN6TH2m8wV4vX71CllkN/eLHeVlk/sUOHz68H3/sKYcMERvRe8JfthX72lb2o8g6oYerkMtiuJJ2bJ49YIHmew6SO7ZJ+5+Dwj7Bsz1kybjr84PT1z/7mX7z13+tn/3s54qtNvwe+R45NMem+eJwPFBdq6oUvp04Nod2G3mQPTGXL5IP7MtPzEmMh5iJ5B3VuvKyuNBNyPEY+qw/GxCZD16PQ9dlmZWxgm6rUuz9gZdJlvUI3ZQfiM8NXffwxQ9P0AmstKU9kHJo5+AdvJ14zRyMRIZuZJmYDw2/R8foZFupByCN3BJs0bnxAuxGif/EetahzAGhi236kc6loi7qndzEWcNnE2AbWsx1ZN2QdQ1gg8TNzrkm/E74MA9R8ZEs5jT7U4QFYvMJenpONB4bJnRpBD+8XYkPbM3+lpjt4IS2IfiEzRKT8U+10h0Pz6+Zg6+/+EIvXr5Q9FqYM4m/gs4BTZAYMR4bwUmQUsYHb15mZS2JbK2VCr1vbq71ggeJ6HLFA/fIWbcX9JuXRRkXojvxU9WGved5GXl8FZtE7tCNnTM38vVoZ+3IS53E1rs3b5WzX17oveVBJQ9ywSPIlH0ifs6Par/lzHTia9mLly/1ijXpy6++4iXTrRbkmU/Igm8adm1V8C/GIg8x2lqjPGliHUo5di1wArbRs42H7nmBBvgixY8r8bczJ21Drw3bLMs88tBJX+wvUmSMjzLXkj+hX/qCt0AXlGH3xHvW1eiTL99/8zd/w8vSG9n+DGKvrJVj/kaOBDA4IGnIH52Qtc3ohd7hkTHRqbVJrdC9ash6Wk4MMy+EV9pLseEJmRo0GjSq2ui3feSynhPFaqX4KbLHLh2bZL2ZGBsd0/4MnNtjg0ucxWfv8Nt9Xv6x1sY2a+YL8Mh6FF+/5+E8edabwAYebBW+0Wk+23xC12pNRVwG7Aob7dhmxUYrNAMb8zLrTHhttGcND+ysGdGrqhQQTPpo63JJBV1bIiNW2rBddLQ9fJd4zhgNrqEkxhy0Qq8jR2jMxNnGHvTI3plzYtp70HOzZHuASOUa5YHDHLIN70mhEd5T9G1GJqBKhXAXsBlbAGNEsrMuMduQY9A753SxrvRhp522PwcHfjADfWgYcVMLpBxAckXXC8jpPUP4MzJzfsXubiXRlgfsd2cfb/goPr25vVP8+eOPP+gBO3V0z3yqs9pHTHQAABAASURBVD4pd+Istv5UNtuQBORDDuzTWumARt5ULVBSRWKRjjz3gxb6YYeU6RSkZHtADf41yrbpO2y6sb7Hlyvr7iPnsgcg8aWgVJMYl/LYo4gpyMu0NeZi/FhQkoKhoRJmijhU/mMXaBvBFHgWeIzpKhu+BURIaRgtnCXR9QzD4Rhzwykbk+OZDrSj1HsOLvnSEicFJ0F3Oi0aiwrBbFuWxmEib5azCQylzu2QURBcVgxYtAvoZ6dGrp2NMbnQnC66QzEjA6KuMbYN57VRjpzrkHnVyCmHxjNgFyJbOwZP0GXTWNEvvLLIfs/b3J9++FHZYD6cA/CJA002oEcWpATmI2+FxsQ+203PycjkUbM95LE92iLxAQSSSI5W5EWBK30fZcyhckdGWv+EB2MuF+MgTi0FMnAZQeF/64VMf2Fs6O30xccBMKUzO32SCj1aK9mBjwior7QHOt9+ViZzx68d+8fmyWMJohFqXZ2Y24HkklVVSj3x8wWHlWzky7zIZgQ0skg/cijM29gsChsH7xxUdnhE3n1fJfi6pDrL2IiXAwrZPNqrpdyoF/UGJDd89HlyLPIpfN591Ex2gH3JaeLaie+NGFxZHMbDBPGJeeHjwdO+8C3ZGav/xITtILRjux3dk3fqx+D0Sc9V5tPR/hfusOUaWKER/9tW5m/sFvr3zIkcWNJve2w+hexiYKwjCqbuih5NNh0KHL36o5Tu0PqsGf8eeiA7djPjDU2BHNxAlOr07cBzHUVTHhCC1Pdhlx30XRm/zPNYq6KT7RFj0ef5EJA1IfwZy4UAGmD4t6pRTnwl/mKf/cw/2tlWgWObeJqUzWvh8DQvHBbhG7keOcgkNzGJdxQasiTGKCll8h25w//Ew3AePnK4pVn5qnTFV5agZX1+YE3KH6WKf7788isO87dqhd1BXplzibWsd3lwygFrZq3+8qsvdeIgvBKDkS8HuxzK8uOlWeMjU8bFhy94iM3D7M5cGnZizCF/qVpTR+6heyvlgb5aU8a1NnNQPg2cjbi3zcPBC53Q54EYCj9E1IRdsodYxkehhInRfcwTDsbPfoFGbLJj753+6B6cPFwK2nkr/+OPP+qnt2+QY1G+aOTgWch1z0HzPQ+S73l7f89avjEHw2nYhc05cVTYbJrmIUNkyu95tta0M6eUlAHq4y/l5wtkmu6hG1ul/BHi1dQ6Y/uglxcBN3w9eMsDy3/4D/9Bv//978cfyssL3syd8ArN2C/8Qjd+laXTclK+qgZv50tl0ViQjw929HhiDXwEnjgYibh1gob++GulnkN/b6U8JOdFzAUEXvwZG0TfeV6UuAndxHdsuzP+iXiNvSHJM1ZX4v6PaYVm8C8QnI6PMsa2TKwXD1sTh/J5OeZCYiTr9RPxlPJEHIT3SsyG/yM6he8Cfh5CokfoBNe2NEAStF2lbmkHkou2xHTseeIlU/za2qT4sxi3EUv3xEHiwbbyMuQEH6gNnyUPVDXFTikPgD6fWpRMxEP0/eGH73mR81aPHPY69mrEjG1F/vw4/RN65IvplzyAvnj1Uld8mY6u1ZoKuZ+hFWKXGCrTbhtZNmAfLwRyWOz47CJP+EyM6bywjmwN+xbjAhMPW8u8jLhJ7GQeLOi3xbbE8xQ/zIuqNe3IvDLPQiMvAuLLfKHPvNv4ypm5koes+GLDVzu2i045E4X2S14gLNBL29s8vDG3wz/yrOBHoUPsYy5wv6gAS9NttUL3APJEr+ggkm3FX4G0z8ui+HMhj39xgbas1+hkxodv+sa6O0e/0k5ffAEpJa3YYGVM8sR/1qLwyxg7Nt8VXitz67tvv1O+fKf+M16Uvbh7Mdb04AbyI/qRJ3YJDN3CBDqdPDIGpnke4xbW3oxbllmBlKf04a8ZG9o15lf83KqBc+g70x8ZJQ/bddbA8NI5mdz2iLnoky/NeSEZGa55EbNgi5RDNxB/5/d3gzv2FujHRp05u2Db6HRi3QnEx6kv86yGfInDR3w8zl3MocP+UOcS8sUP8xT9TrriJeM1L4VO7FcT8dlaZdoQz/vQM+tE7LbGH9g75cRXYk0kVzTr6BziHepS0YaqGhVJthXaIoVexmatrCrmrvD/PsanHrCxIfa7Z91PvD6wf0oe/zrtItklA1VtxEIbsh9lwz827MwbJAO7a6wJ0A3LxoegacA0/Bd7BmZs3Ihv/QsJSp/3puEC6clESi6P+zBm2i5wtI57IY9dqrJiD5Ei74HaxzPSDoHMmciV/fFtnnvw7T02iS1nfH7Di+x5WYYdDK34CFKqKtke9oWMBqQD0WyP/gm7hX4gPDKmI0BobMzDjfWhE3OH/QQ9QEcasl6IQjM62D5wLOib8gFFe1kaaxnPASuxlPkd2LWrWgkjQK3LkRvY8XX4J54jE8RUdpjDupMjKJHDlfpHoIHO4xroGTQKCMBis0chWWkOVsgkL5jaZjgiJXjoGIzpTD6AsRkfRWiGhsVNNGtj4c2GmQlilaYpi8MVC+KVFja5GDg0WhUb2tVY/GN4Gxr6mFJNS8cwO07Y2UBSRvphIHEPtu2wfoa0xyyXvrOxmMj7eFMfo28YfoNmnBo9UJZhHYodHTo6bDoW3XvlBcIPLLC//bf/s/7wP/8v+ubf/5N++Kd/1v13Pw3Y392r1l2hmYfvvPnLwpN6YE/wYMfI8ynEzql37Bs7xmYbuCtG3Ecbcox816W+pw/fdYIi4xBaUdw6knX8Sy39O3x3aHy0R3oYRQPNo4L5zqMYS8X+mIvyQLrcxqCOuT4BZFqRO7JjQIZk/DFgoI9i2kzJn/SHBrqd9YEo/bRR38dDMUJ+wp8aKB1b8IBETCSOJDPhi9hKjC3E16Iq47tHfXj/Tu+BPHTHbgKXroE/zU2NSd8aeSulnEWgUf6EZdTBWDt5eEYCcmuk4Lko8sCdsqCvkYI3Cn/2FlzbMoMja3LbA7fjr0BiZgC2TYdtVSHnkLeNsm3Z1iUdxY916dNyP2w36B3ljnO4RvtRvrTrPyn10O+YB1iJ/0cO4NmkMr8iq33wT1atNBZGxlglu6FDIDiB8BYJYlgbqpQt2yO/yHe0ixgQcksba80+5gJo8vgn6HfajvbQheY4bfvcL9mUAZHso2yXWmvKWhRoNWnigNA4kBfyy+EJPeTDTdrQOWvE/f0jX7afiLlVTxwQhkw8AJkBrQoaoTOpQSf0bQ4XiAQZzdA/8aCZjTfxV+ALeWbWyXlZNM0AOHmoripJRggBXbaxQ1cO9Cvr2bTMygPa119/xQPtQux/YPPk60grZHvSP//hD5qXRb/81a9UyPKGh7z47JFDdew7z/P4cfjf/e73+vDhAfpNORS6NWy9a0/sVNPbd+/1A2+43/M19/HhSdHjmoPTvJwk5F+zFmCggu9Y7+dJWdM2fBKcNoOnJrnGwevEuBHrBOM1h8CJA8g2bJsXY2Z/uNI0LSo3lQw/C/LH4Sy8zrCnUQqGWmvKYe6Gh9nQLOSKfjM2ygN9DhB50MkXfoNrZNnOvos+QwdsesTRzt6xqUO/VeHrR+WhzLay5u3ohVQStz02oj0P9d9/950eeahaoZODbKevo6NItjXj27vbO142vMS2fdg8uMEp+rN/RtY8fL99+x5eu1o1DZ9A45EHuXxhigw5/AZm/DoRL6UmlkhklsI3D+CxcejO+KOzZm3I8+LFK93wlTVfGwt5OnxX5lRV0+l0rQa9PGChupZlkW3k2JSUvo7uDXrzQpwSP1XWjo4dIwb2Sw6BLes6voqNwruHCPQgqqpSww8zNMLnhsPci7uXxOuJvjZsNR4Alnnwj50m+DbW8Ikx0dlER5el0ISeW8nQdDUZuVqVCrDJ3TRjpysO/uGVl1UzcTdBc2HuLcss28ybVffMhfjkCnvkQSo0UFEdnRT9qICq1kpPvNx44GAq+iZka1WKrB94ofPAS5gugddG2yOH1wn5Xr5+rTt8kLUkX4zfgpv/mu8eOisx2Qf90hT5gFZNgSIv9LocSjuybOybK1/Wt5xtkEGkjA9Q5LIgh2416M3LohP6XjHvrnngT7lVDduc6LtibWrEQNa1xF1sky/09+iSh+3TCb8j0xNrf373f6pJWatmbPvqxUv9nIfR1N9mrUHfhr6v0PfnP/8l8XSSZOLFzK+OTXY9PW0jJ6wIX9N9QOy2Ez/RI3aY50XRn15Vw5+tqXBC6EfmG+Z95kOhi7ALhGQb2Zoy3rS3VjL/Yg8lwcRGHubFRpxe4MTX+QVbZB1Zmctpz1dsMyY2j7/f8kLhhB1ff/FaV7ywDO/gJJ6DH99CfsRu2vKwWcRH5kF+0mRlznVkgSSX1do0/DIvixq6NeqRuVpT1sFHXnhElobtr+EXHDPetpIyx6JXbDIxP4L3gfU6fssL0w1bbuiYtvy0VOAlMRjZY5+qhl/6WYZZgm5D3vRF/tDt2ClrSnyffEaWQHOpuckq7TgycgwfIJrLaujS5kUL8+nq6laJu/gssRVZEy/TPKkNXWvEa9bmlT1hC8C3j9jmLBbiwE59J4ep7PBojC+Fb/5WQME3eeo7uBnf08uYPQDNHeiUbcOzj7U7usVOR19GM0jmXyk2ndHjxByJ769YS6LLCb1m4j82DKZtlUuRobUacsWG8zKxvs1aFgAfpa2qZDPqz4BItrn/+Ss9du5H/9CP2EeloU/qFI7O892xS3iSi6HBjT06lUpbR+du5FzGHL3nRcrKmhR7VGuQ2xW5XzOnF2LV9qGrS9ElekNCgl7Aph1oxMA8Lzphq4X9Pz6vCr3w68TNxv4eWOHR1UccnSnBQ8iKaiOzLaymSh6Ajm3ZtJfVqgDy1AFFSQY35AjfmVirVpJFskx7QaMYRw104oFQkxwe1pEQCnm4LlUkp/jcQPl8ZUTB2DaKdWCH6IE4ZEEYQTxgB1vQ6uCMjJwyOIcRxHjGZiC4jpAI3AleRskpy+OAksmdhcLU66xQFM2Yak3VgDEejNCywLRsh5tCc2ehCHTodyaO6DkAXPBsU9DHhFw7eMHf4zTGiTaBdkHqo/3QwXTYPrrA6+BvLLKPHCzfvXmnWwLk5198rZ+9+kJf3L7Q7XxSp+/x7Qe9+eYH/fjNd3rD1/A3P/6kdyzCDwToBR7ZcDKBs/gGMpEDOzzwAJocMkTeFT3HokjfkRN8lHtkCiDhUWbkuU7TxysqBC4tgzR+A/fSJHQ9bEenSNE7YwAuGv7yNUaM2xkHutFjy2Rk80j5oP2nlAYbbrZlH4BkY4L1+ApLxAY7L1hCw4PFR2b9zGvHRiu+ecCu9xwA3vEWLpuf7bEITGwAE5NpGhtF00w9i9s8T0r7cpp1Oi0s+KcBKc9zU2sll5WDTPgrKTwDbFIbh5n4pA9ZMxM7emhAMe6AUhV0/CkYnIDOKeUDqpoK/HPHCNEOP65RPuTodAfIPrnsg4Z95FJyPSeaR/mghaUpHLQvtD5v2zMfLl1j5F++hXYNndsQ8QlfCueVAAAMWElEQVR/JLZDv1UdOoEEB+3wjY6Z70LGgG1lUbZLFIeuGQvquayR7OjkUc7NA99jrEgXmTOO6vPY0NqZN+GNWkMGCTrQC276I3jkG4OIPXqVVPiksTGk3BlcranRBkqagAMzdDYesLcRGzuHqp1Y7pDrsq1szCcORTfXt7q9Yc3gMHjicDZP80FPNeTamDcMUvgubF7zvBCns2Y248Ryg79dks58daROthOLsX2+Vj/xJjdtoRPdH3noi/w7OuzMmaxLv+NLqqvpP/u7v9OXX3+tGx5wfv7zn+s3v/mNfv3rX+uv//o3+upnP9fLV6+V9l/84pfKV/IXdy8GbvCX02nI56rxl6W/+ebbcUj54osvdOLwIXQv5ty8LLria0b0ia1yqC7smrqRwei0gLNgE0MLdcYVeaN38CQr9R0bNcbM00KLVa1kn+0BcZs2E3dnmLDdvMzglPLgGB9lzQhUFS8l3iP7B71G5tQhwVpwo5ubW8VvaTO0WmtD1wV6o536Tlzds75vHAKDE5jQN5B16Msvv+Dh/F6X/95MSSbaYJK4C838Ree//Zu/0a94CWKj49BvIk5ulZ/cyQuU/Kjxq1ev9MUXX+r29o746tB9JN+GTKGzMu8e+DLT4XHDg1MeTq+WK9lNmV8NHUpWSSxru5o1UuQQfMPr6/j7yy91xfjT1Y0KH2V1czUOXCfwrZUYp5Ah2tHjxMPIK77O3r24Gw+Ndxzar3l4m+aF8XDDxh364RP85BnfuQ2Axn6ZUKYR3Ni8Yd8ZW0eP/K8hXxOjd8TeNXH08vUr4vKVGv126Yq5dXt3h4zwrDaodVnhKxQ1tIo9wK1kW0amVqVWAP7KHwi8xt+3QPxrxFCXyh4086P8kSU2fmKvb266YS5/MX7P+m7sIYjB1O0qaM7LBAXKllorzfCeyBMvT08rD5WrNvyVeHzkoXphP3qd+APn7bu3w8YrsRXclf10y7xlfmf8JX4feUmWeZ38sv+9z4M6kL9xkr41PFgLnngxk/oTYzJeI5m7sUepWlMhd7WmCTgxD+PHxMQddk3MZb6fiCcGjSt+HC97kC9jxlrG2Oi10ZYHqDx8l0uv8VfmU/x/ja9C8wW+jF/vXr6Qq50frguz47fBgXKnjB8QUgE79a4V+h17TNOkUw7r5Eb+Bp2GDKy82tijBbWFdeWKtWgODuNtqwJVckCWbSUlG+OJyQ5sxPozsG6G1jIvSizERlmLgpfYe8X8THvOej/88AM+fhpx+eLlSy3IsDF+xR8dRonD+DY+SX3C/5Flx8/Dn6zXj7zA+OgvK/6xPWS1kV0ply5jUFUNHas18lJ8UmWBpoxtbZLtsQbmnHRP3K3YMQ/K0fEdHyZatbH2xU9XFz+9uFPWp1evX/NC8B5+u+LffPV8w/l2J05t81LqXj+id778/8j59xEdIlPslPh5yYu966wrPJzGHheY54U5dgIW1jLyeVb8mgehlnmDTik7ukjMMQ0Zdmw1ZMeuse1OPHQYduQJgDr0nbFt6NlH7IROIDaxzAvyYy7GjyGePBCbhN7Adaka2NAQY9IPu6DLLllN4l7VdEK/m5sb3RHfd7d3yo9gZw27vbth7b7RFS+mT8TDhFwVnXjxaX1Mpi16txa6H9s/LdmWbWW8TVlWLj0n6p83KMLGRnvsQ2yLcR/RraJeBU/y9O2SMDHFUrWGnTb2yYeRx58rdD4QQ2ZMo38H2TJssBr00zYvs6KLbdEljRvlT3K71IjNeQKXPHWGDzrcJIHPxaYV745qaxnTZB/8lMREyk9wFfQCDZkC9hgs829i3Ex7YELuAlo1tVaqcqhI4Neol5Js02T6g1OjLFnwuFREgjsXhf/IZfoNsUPwBNmOIXVOURx+o7+qaA0eGarn/jl8ztA2YukZ8xL0WUQe2QCK/hyw5kyw1jRh8NNpIZ/gV7ItF+AAdcqSlRROA7hxpekAukHX87gzfjrHJEGh6LixGG8cbHaCJO36I7yL0LbpASwhgXKA+eLla/3sy6/1gre3v/rNr/XVr36h119/qWs2jmIibZbefnivn1iM8lVjx54bC/cjb76zEQbyxyoGfPjAi4j7cejLZvlAAMc+K/jrWEj2IcqO3J0Z3keegBaTgZzecYfnZ3bQnyZHk+hjUbqAZQeok+s/MTHiPI4S42xyHRA5Iu+OvBs6RH/E/guUrcKviS2b8dZI0TPjFf146N6hM/RkW+7Q7SPfsAHAG/3YNxDbPfDwna9CF3uG4ER8tQCL94g3FruFuJvJ036wRXIEDe0dnhsxkh+hXYnVlYPKymYZyENN6skD2Xw2/NXHWMm2mIzoVWMiT+NHiBpxfUD4XfSVLPsjxBa2xzjb+nMpfHbidieuOrbYKcdOQbc96IV+wPafIzHaEPdYz0btT289CH/azJj+p3DGs1gf8NmwCzY5N4tm2fQCdMvSsI9t2QGRM8MoH3KnLHBM+6cQPOuSgjtNbdi2tQrpcxe+PJckZEIXLuJl147dLpC22A6FyDp9gU9whn3Zeix4TAOeKSOrbahbnyaaZBvZa0Aj7rK2NWIvAiaGElcd2jOHjTxQveJAmh8tziEnh7isFXlojpwdIe2Dx1UOjqwxLnRNW4D5I6BTvsiWMRvrW+LygJVD6hNrzQcOTe+PnBdU7z/cc0j6UflRZtv6ex6+Lw/cv/qrv9JXPOR8ydfyPOxccQC75fD9NV+sfsGDeb6S/5wHtBwe8qCSA+drDmUZk6/GK/5PHESv/Lhs9K/WiO0mk+f3q+/zgIjQE7YJFHoV/pyZmxOQeRQaG3Mv/WnPIeuR+XiP/NEzh5kFm6RcGe+SsUe1ptBKfMzzsafEFvessXkpMdZXfAB7TYwP/Z94SZrf0bxDz9CNvvnjVOmbIyN0Qiv8TtgjfXm4jA3i1/irtUnx1o7fduZm6nlR8SO0gxMdQ2+aZsUmM3q+ZC/J2v/b3/5e//zPf1Bwrjm0LadFseMDut7zYB+cfF18Yk2KDDnYZXwnpvPgFjuFb/jk5W7o3N3c6RbIl+/AFD2QMX3V2nh42Bmf2Mxh8ZoXL3n4i8x3PCzc3N1p5gFsJZ5iN2PbyB27xTeRqWwO6tfKQeyaQ/Xxde9aI67ZFxfGVyvZzItznniNrKFz5ClJIHF5QHACiZfEw4n4v+Mge8Wh1Q5O6QTtPMTFD4HYJbwgwGW5StXayA3vao166SiXRH9wGu3zMuuEX0/QnPG1SCv7wEYsxz7xZewX3NgsdrbNIfpaN7wICO/sNSwmcnk8aDV4dvaTwNPTg+6J+cz/C8R+me/Lchr48XX2L1hrT3wSRylfIFbqCLMH6B90hnxd4T0TT0v0OKELeuRlwfX1CRlPw1bLaYHPCVjUEgf2sFOd8wsfGhUdZuI0dk2s3d7d6hofpHxHXCT+T5k71ZTxC35p2M2WqjU1Ym38dBk6LOA9MG9/+7vf6v2798ofDPz1X/+1vvjqq/FwErt2mBt/VGuaoDOjS/LQsR2RVGWNgrAydLmUsfFZeDTGpr+q1NBvI24f4Zu8Wg3ctKccXiJBMUNGydDPumObL3q74uO8GHmCRsp5kMzvrP/05ifl11TCO2tjHgozj7NuRO7QCe42Hmp3ZUzOJKGR2Cnkq8Fj0xtesrzjzBg9F+Ig49OfNe2J+AsMHTgH2Var6AaQS1YVexzxEDlz5ipwEguRbYoN8WHKM/5weeiUOIx8Qx7iJzEeffJTOR+QZVlmKGuk7FG/+OUvFRl+/OlH8ke948XOO76Y//TTG/3w/Y/sKw9jG11ZSx55qfTAC4MHHrrj/6z1O46aoXlDDCWOrm6utTDXZmJ0Oi2aiI/o79ZUrTSd/d/YD+LT4RNkN1LZJVNG5TFH1tiINTH6Z3+IfTds1TknCqR82Q7+HJrLrAmaBx2rbIkrtl7xVcZF1tQ78yt95mZbkWPCllXsv+izs7538oD1MaUcnEBaB29sH9+elhP8J1VZDhjfQSNyD97IvQ/g3MHgVm3wDa2/DE3p85mebSGyLsm2bEAeTZE3su/46tygdJmbXQqtak22dUmGdvwjmhID3373nbKv3/GCdUK3Bn58tGOzGRtnTqRtZe9OnF3o/Lm8Y8fov5/1jlwbsqWtQ2+sC8hilwxUZAGqleZlAubDRtRdwbGKPPwzD1qVIhskiIauxHpiJr9yFhrLkPfEXjgx51e9J/7zAipzJHNvwz8i2Sj/CVDT/woAAP//ud+AnwAAAAZJREFUAwCHDjO3bRyL+QAAAABJRU5ErkJggg==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960" y="4114800"/>
            <a:ext cx="9052560" cy="3867912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5257800" y="8247888"/>
            <a:ext cx="7050024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DED5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Алгоритм снятия клеща дома</a:t>
            </a:r>
            <a:endParaRPr lang="en-US"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columns-1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eZQl2V0f+F+8l0tV9SbRLbRgJGxsmTGcGcuAEMMiZDCDEDM+gMEgsQhtoA0kZI61gUAbkoUACS3QSGAEEmYb7IEx+xgx6LAY4WPOMTNwLFYhCW29VHdXVS4v/LsvM6uzqrOqcnlLxI1P9osX8SJu3Pj9Prf+eed7MnvU+iFAgAABAgQIECBAgAABAgRqF9AfAQIECBAgQIAAAQIECAxEYBR+BiygdQIECBAgQIAAAQIECBAgQKB+AR0SIECAAAECBAgQIDAkAQHwkFZbrwT2CzgmQIAAAQIECBAgQIAAAQIE6hfQIQECBAgQIECAwOAEBMCDW3INEyBAIIIBAQIECBAgQIAAAQIECBAgUL+ADgkQIECAAIFhCgiAh7nuuiZAgACB4QronAABAgQIECBAgAABAgQIEKhfQIcECBAgMGABAfCAF1/rBAgQIECAwNAE9EuAAAECBAgQIECAAAECBAjUL6BDAgSGLiAAHvq/AP0TIECAAAECBAgMQ0CXBAgQIECAAAECBAgQIECAQP0COiSQAgLgRPAiQIAAAQIECBAgQIBAzQJ6I0CAAAECBAgQIECAAAECBOoX2OtQALwnYU+AAAECBAgQIECAAAECBOoT0BEBAgQIECBAgAABAgQIDExAADywBd9p1zsBAgQIECBAgAABAgQIECBQv4AOCRAgQIAAAQIECBAYooAAeIirrudhC+ieAAECBAgQIECAAAECBAgQqF9AhwQIECBAgAABAoMVEAAPduk1ToDAEAX0TIAAAQIECBAgQIAAAQIECNQvoEMCBAgQIEBg2AIC4GGvv+4JECBAYDgCOiVAgAABAgQIECBAgAABAgTqF9AhAQIECBAIAbB/BAQIECBAgACB6gU0SIAAAQIECBAgQIAAAQIECNQvoEMCBAjsCAiAdxy8EyBAgAABAgQIEKhTQFcECBAgQIAAAQIECBAgQIBA/QI6JLBPQAC8D8MhAQIECBAgQIAAAQIEahLQCwECBAgQIECAAAECBAgQIFC/wOUdCoAvF/GZAAECBAgQIECAAAECBAj0X0AHBAgQIECAAAECBAgQIDBQAQHwoBZeswQIECBAgAABAgQIECBAgED9AjokQIAAAQIECBAgQGDIAgLgIa++3ocloFsCBAgQIECAAAECBAgQIECgfgEdEiBAgAABAgQIDF5AADz4fwIACBAYgoAeCRAgQIAAAQIECBAgQIAAgfoFdEiAAAECBAgQKAIC4KJgI0CAAAEC9QrojAABAgQIECBAgAABAgQIEKhfQIcECBAgQOCigAD4IoUDAgQIECBAgEBtAvohQIAAAQIECBAgQIAAAQIE6hfQIQECBC4VEABf6uETAQIECBAgQIAAgToEdEGAAAECBAgQIECAAAECBAjUL6BDAgcICIAPQHGKAAECBAgQIECAAAECfRZQOwECBAgQIECAAAECBAgQIFC/wJU6FABfScZ5AgQIECBAgAABAgQIECDQPwEVEyBAgAABAgQIECBAgMDABQTAg/gHoEkCBAgQIECAAAECBAgQIECgfgEdEiBAgAABAgQIECBAIEIA7F8BgdoF9EeAAAECBAgQIECAAAECBAjUL6BDAgQIECBAgAABArsCAuBdCDsCBAjUKKAnAgQIECBAgAABAgQIECBAoH4BHRIgQIAAAQIE9gsIgPdrOCZAgAABAvUI6IQAAQIECBAgQIAAAQIECBCoX0CHBAgQIEDgPgIC4PuQOEGAAAECBAgQ6LuA+gkQIECAAAECBAgQIECAAIH6BXRIgACBgwUEwAe7OEuAAAECBAgQIECgnwKqJkCAAAECBAgQIECAAAECBOoX0CGBqwgIgK+C4xIBAgQIECBAgAABAgT6JKBWAgQIECBAgAABAgQIECBAoH6Ba3UoAL6WkOsECBAgQIAAAQIECBAgQKD7AiokQIAAAQIECBAgQIAAAQJTAQHwlKHWN30RIECAAAECBAgQIECAAAEC9QvokAABAgQIECBAgAABAvcKCIDvtXBEoC4B3RAgQIAAAQIECBAgQIAAAQL1C+iQAAECBAgQIECAwGUCAuDLQHwkQIBADQJ6IECAAAECBAgQIECAAAECBOoX0CEBAgQIECBA4CABAfBBKs4RIECAAIH+CqicAAECBAgQIECAAAECBAgQqF9AhwQIECBA4IoCAuAr0rhAgAABAgQIEOibgHoJECBAgAABAgQIECBAgACB+gV0SIAAgasLCICv7uMqAQIECBAgQIAAgX4IqJIAAQIECBAgQIAAAQIECBCoX0CHBA4hIAA+BJIhBAgQIECAAAECBAgQ6LKA2ggQIECAAAECBAgQIECAAIH6BQ7boQD4sFLGESBAgAABAgQIECBAgACB7gmoiAABAgQIECBAgAABAgQIXCIgAL6Eo5YP+iBAgAABAgQIECBAgAABAgTqF9AhAQIECBAgQIAAAQIE7isgAL6viTME+i2gegIECBAgQIAAAQIECBAgQKB+AR0SIECAAAECBAgQuIKAAPgKME4TIECgjwJqJkCAAAECBAgQIECAAAECBOoX0CEBAgQIECBA4GoCAuCr6bhGgAABAgT6I6BSAgQIECBAgAABAgQIECBAoH4BHRIgQIAAgWsKCICvSWQAAQIECBAgQKDrAuojQIAAAQIECBAgQIAAAQIE6hfQIQECBA4nIAA+nJNRBAgQIECAAAECBLopoCoCBAgQIECAAAECBAgQIECgfgEdEjiCgAD4CFiGEiBAgAABAgQIECBAoEsC86llcoVpr3T+CsNndro8tz1gtoPOHTDMKQIECBAgQIAAAQIECBAg0HOBo5YvAD6qmPEECBAgQIAAAQIECBCoVWC7NJaB6zRb3cwPeZCvKFvk+emWpxf1Ko+M8rV1K59YPmRNpZayxV15bnqQ+wW9yuPKFlOoBT30io9xgQABAgQIECBAgAABAgQIHChQvkkfeMHJPgqomQABAgQIECBAgAABAscVyIB1XILWacKZk5R9Ezvhb36MDF8jP5fDhWxZzyhryFe0q/nE8uxx7ndf7Q15UM7lbhGvUkd5TrMX/m7kp+KVOy8CCxfwQAIECBAgQIAAAQIECFxZQAB8ZRtXCPRLQLUECBAgQIAAAQIETiSQXw/blQx8S9i6Fe3WWvztX+6FnRn+Tk7l7AsMXKdhcz63ySA4n/w379mKrXOlxvxQwti9LT8u5LXb+iQz3/e9J5+4vZZWxSuPF11LPtKLAIEBC2idAAECBAgQIECAwDUE8tvzNUa4TIAAAQKdF1AgAQIECBAgQODkApliNiVw3YjtC+N42+vOxRMe89fxX96ZAeykBJ27CejJH3SNGbKOi792nAH0pIkff93t8eTHfjD+4LeyvgxgY5TnRxsRTRkbGcTmNvdXeVYbP/uDEU/64vfHb/3fF+LSv4hdrs+9CA8gQIAAgYELaJ8AAQIECBAgcBgBAfBhlIwhQIAAAQLdFVAZAQIECBA4vkDJLMs2TTIzXG1XM/xdi195Rxtvf904RpsPjRc86e74mbfcHdNfyI3z+0LPDGFjHj9l3t1t+1S86z9O4m3fuxLbd35cvPTpbfzkmzL43S5/CrokwZeHsLOupzwjom3b3Dbi9//Thbj1e+6OjTs/Jr7z6ecymL4jpn8ZuxiWPw2d4y5m17MuxXwECBAgQIDA0AX0T4AAAQIEDi0wOvRIAwkQIECAAAECBDomoBwCBAjMQODiL/aWr4db8Qfv3Ig3fvfZGMVaZpkbsbmxEre+chQ/+j1nI7bXY+e3bjMs3kmEY6Y/JUid/rbxSj5rJd79W5vxkmfdlsfXR4zb2N5q4odfczZ+9NWbsXn3mUxms57RTkg70zqmk5ViSp8b05b//99dixc+6XysNDfGaDyKcXNT/Pj3r8Vrvu18tFs5ttRdTEoIPL3fGwECBAgQIECAAIFZCZiHAAECRxMo3/CPdofRBAgQIECAAAECBAgsX0AFBE4sMIlocotJtNtNRAaYf/5fx/GK5344tu65IdqSq26txHhyOtrNU/H216/Gi558PjbvyrGRAW3cGVHCzsw+MynO4zj5T5lrlG/NnfH+v4is5bZotm6KUZY5yjqjPR+r7c3x07eej5d849k4lyVkcbvPPZ/7vDffZ/Mqfa7lVGvxgazlld+6Ec32mQyhN2LcnopRu52fT8dv/NxqvPipH42NzMdL/juZZLHbk6SZZS1ZhhcBAgQIECBAgAABAsMU0DWBYwgIgI+B5hYCBAgQIECAAAECBAgsU2A2zy4BZ0l5J9GMmvjQ+ybxnc++I87d/qCd6Ufn8/xk57j8eePmQrzrV5p4/lPuiNveV+69Pq+Vfe6mCXDZH2fbF5SOtnOC7bjzQzfGc5/wwbjzgx8b7WQ1SrAa5Wdy3TRo3r5wQ/z+b67HN/+L8/Hh954uV3Jbz22vnjwsgfF0K8eH3fL503LKW9kmcT6D3X/1tR+J9/1Fzj1Zi6bNeiLdtjMET57JZBzv+uVT8dQvORsffO9mjFbGEU2Ojf0/OXD/xyMfl1rypjLN7mF+ylf5UE7m4YnWoNxvI0CAAAECBAgQIECAAIGuCRy3HgHwceXcR4AAAQIECBAgQIAAgd4LbGdsuBVnPxzx4qeejb/6s9Ox3baxHU3u1zI+HcdkmmWWsPOGWGlOxX9911o86yvuiL/9s5WYbCZAud5s5MFxXxcii5hubbsR2/esxMuefXt86G9Wp6fLrNv5tt1mLTGKSX6LbXNr2rX4i//vVHzzV16ID/xZDiivkoeWLTsoH4+2lRsz2J3eVH61eBKb58bxwiedjQ/81elompUMf3NM5q1tFtA2bZQtE+pYG5+J97/nVDzny++J9/5xno9JNPlfZFCcd+SnbK80MZ37qG9tTCZbsXmhjRc99QPxO796YeeXnqe/ol1mT4zplKXm8nn6wRsBAgQIECBAgAABAgQIDFhg75vigAlqaF0PBAgQIECAAAECBAgQOI5AmyHnerz8Oefiz/5b+e3alWgvTtPkUdnyTL6iLcd5ql2PD7znpviWr9qIP/rdTIC3y8X1mOadcdSfc3lDfi0tU2eg2sTpeMkz74z//JurMdkaZ2qarzJ9jjrwlTV96G/G8dR//oH4g9+Y5JAc3JQQt2x5nIFxnjzka3d81hGTmzK7HafLHfFHv7eaRaxcNkcWnK/pyYu/7TuOD773VDzpiz8a7/7NNnPhMt90RL7l8bjUV7b8eOhX3lcS+Mlq/NArL8Tv/fpN8cKn3Bk/deu5aLdKTWmXQ7LAnDFrPt4i5L1e/RFQKQECBAgQIECAAAECBK4tkN8Wrz3ICAIEOiygNAIECBAgQIAAAQLHEmhie+t0/MI77or//M5RBpYrMWpG021vulEGrOVL494WJWxszkeMtuNDf7UWL/j6s/EHv5onL+Qdbe7LNsl9fjzUqz2dw9Zy25r+VutbX7EZv/NrESujUzFuQyayPwAAEABJREFUboymaXLLy7uvUe73tiaz1Da3yeZK3HPHLfHCp304fuXt2xncZjC6nYF07IXAedOhXjlzBq2RPZfhP/m6Nt71CzdGbJ6KqUP5M9hx9d7a8lvKm/eLb39yxC/82yyuXYkm7xnFOPc5f5StzH6IrVjmXWXk21+3Fb/49km0F07HaOMB8ZbvnsRbXnV3bGV+Xn47OHZrLmNtBAhULKA1AgQIECBAgAABAocUOMK3z0POaBgBAgQILEzAgwgQIECAAAECxxdoY7SyHf/H42+IRz+2jUnctTtVhpz5ipi+7Z7b3WXwGxlmRvmTz3l56+6PiW//xq34qR/ayKC0ueyWHLB729V3OS6D0p9964V4x5u2Ym2UoetoM2J8e0RJefe2rDD2/zT5ofy27viOaLdHGYY+MF7zgrPx714/iZ2he1932xxYXnm+7A7cdseUW3LYL//khfiR190RMa0jA++2XMhw+cB77z3ZNE0+exyT7XF874va+LHXXoit83luWlBOfO/Q3aPd5+5+umRX5mq34l2/tBlve8PZ2Dx3JqL0W6ZrV+Mn3nguvvObtmLznlJb7Ps56Dn7LjskQIAAgV4KKJoAAQIECBAgcBSBy78pHuVeYwkQIECAAIHlCXgyAQIECBA4sUATW7F6OuIlP3gqvuZZqxGjrYx9N6Ipf3a4zRA2P937kDZGmVeOJqsxbtdjPJ7EaP1cbG+txQ++8rZ4w0vORbuVM5bbpjdlcDrdX+0tn5fj3/3r23Hrq+6MUXM6tjNnbdpT0bQ3RdOMouSg45xi3ORbTPJtktfaPD+JUX5q2htyP8qtjWhPx1tf28Z3PfO22DxfruaAOFfecsvr+X7Jq5wqW2zkveXKJN79zq14w8vuiu2NDKKzt9gqv008zusrOaAMLlseXumVIflkMomVLPjHXnc2vusZ98TGXaO0KfVkc9P7yhzFZzL9tPNWzpWtfMprbRv/5Z0RL332Zi7LqShPbzIAbnIRRrEaa+Ob4/d/YxzP/apz8dH3RRSaNu9pI0Gn05Rfy87zXgQIECBAgEDfBdRPgAABAgSOLFC+gR75JjcQIECAAAECBAgsU8CzCRAgMAuBTFQzaC3BYYw34knfth7f+opRTNqNaEfno/zp4sj3uPiT46efy76czJRxsh7lrw+fWn1g/PxPnI8XPfn2iO1y/c4ckIFyvl/t1WbQ/Od/sh3f9ewMkjd3xuesu7eUeUpAmltz+bY3KvelgN07yq6djONdv3wmvutp23HP7WWOEuDm/dPf4i0j9m3lcrMVkYF2NNvxt38+ihc/431xz51nogTPEU3+F3m9ya1EsOUrdB7nqau9Mofdubx9S7zrV9t4/hPvjrMfKafy3iw5prNuRGRsnW+7ryafkdv006l4739v41XPvyMunCvhc9o0GexOr0Xe3UTTNDFJvz/+w7V4xpfdHu/775H35xYZMpdn5NqUTzYCBAgQIECAAIE+C6idAAECxxMYHe82dxEgQIAAAQIECBAgsBQBDyUwM4EMCkv4Of1WmCHjeBKP+9px/Ju3nY7R+h3RrJSQMaZB4yiajCrL5zzK4LGZ/mbuOJoMVUeRuWNmqCtb94/f/fXT8ewvOxe3vf+6PJuvSSaRZctdlC1P7b3a7TY++JfjeOETM6i97foYTW6MEpyWbW/M5fsm57h3G0VT6hiVuiKa3I9jNcbjzWgyGP2939yKpzzug/H+PxvF9uZmDmiy0Lh0y7qjXcnStuOjfz2O5z1+IzbufGCMMxhvRndFk1eaUd6z99A8PPyrjdHoXObK18W7f3stnv2Vd8Zf/Wm5O5uIe/LgdG5ZU75ffO1+vONvIl74pNviI399v1gZ5zpNViK2VmMlV2ElqyrllOC+bbdjPNqID/zlSjz1S87G7//WuezvTMQon1H+fPXFiR0QIECAAAECBAgQINA7AQUTOIFA+Sp7gtvdSoAAAQIECBAgQIAAAQKLEpjtc8YR2yu7U+5+NWwiHvn5o/ih/3BLPOAhGSY2GT7miOmfFr5PMjvJK7uvkkiu3J0B7ma857+N4plfejbe96c592W/nbs7OkPKiPN3tfGvv+H2+PD786Gj81lL1nNxwN5BXish9d7H3OeZyAw09n6mn/NDUxLR6ZZn2tWIyel4359fF8/76jb+8o/Xo53sqzeD3SjbSj43e5xcGMe3P30j3v8XK7E6Xs/pm8xQb5iGynHJTwar089lv2+b9pnPnV7be8vP7TialQzTM7r9iz+5Lr7ta87FH/12Xi+/cTzJGvPw8tfG2YhXPu+u+Ms/uT5LHEdMSqB7ITL7vWxom/VlsJ29juP67OZcnFov61j6bPK+1cvG+0iAAAECBAgQIECAAAECfRE4aZ3l2+FJ53A/AQIECBAgQIAAAQIECPRRIPPFnbIzMNxLGJtx/N3/aRTf/9Nn4h98SsTm1j0ZLjbRZshZfuO0bDv3ROSp6WHb5PWtM7E6OhOT7XF8+G9uiKc+7my8+z9tRfn/Akdbhm3lWznYjJwyvvNpF+K97ym/BZtfS5u1iJW8VoLksuXI6T1t1tVMYtKu5DbObRRtU4Llsi+DIsrwUcR030aOKVvWkwNjNa6LD77/fHzTl30k/vCdk8hkN6Y/GfpGjmkno5hsjOLbn3pH/OkfrsbKqMk+22hywiYn3tmaHLq3RR5HrKxl8Bq7/ewF1KXWdhQRTcTFLWud3BDj7GGcpz/y3gyBv+62+N1fynHTbD0D6GloXT5sZS0RL392G+/+7dVYyyB61LYxijah18qUMX1EzlP2TdPEaPtURIbLzerZePH33RT/y2ecSodRjs/TZVzuJvu2PPQiQIAAAQIECBAgQIAAgQEI5DfDAXRZbYsaI0CAAAECBAgQIECAwOwF2lEbD3jISnz/z6zEZ31RCYA3o83/Ln3S5V8nM3EswWemp20mlFvnr4sXPOX2+H9+rkSQJeDMILNcn4zjVc/ZjHf/v6cyqMyAtJzbvXU6fxk2Pci3cn6S4Wc5XP1QfMInXYjN7TsypM0T+br0N5NLVFpqKjflxbIrW0ao587eEC980nb89Bs3Y1Jy2yj//93NaJq1eMurz8cfvivvnUwHZ02lgFJzznH5K/uK3La3mvj4v59z5HG0uyl6uW06vsyzbytj8nwTO+Hy1sZ6PP+pt8dPvjEL2VrPK6XmnCvD6B/7/nPxrt+4K0Pc9ZhO1+Tl6eviwfTTxbc83TQb8Q3PWY//9Qtzrvycj9m5nMfTOXY+ee+9gAYIECBAgAABAgQIECBweIHyTfPwo40kQKA7AiohQIAAAQIECBAgMCeBpsn0cNTEynURL3nTLfGlX5efx+eu+rTMffN6G5kdT7fyi63Nxi3x6n81iZ94TUaRF8qfJG7jba/djnf+UkQZ3zRNNE3ZRtP9OJoY5+dRRMa2+Za3RbsSK+u3xxOefn3c+oun4yufsh5bze0xzkFtXt8Lgcs+79j3ylqa7RhvnopTKysx2Wjira+5ED/yqs2IjTMR26vx02+4ED/7lu3YPl/+3HO5NScsu0u2SX4qW46Lu7Otc/H4p4/irb92fXzD8ybRju6JGKVNk8MuebVThywzexrFODtqmibD3etiJW7MWpp4w7fnffmKjdPxiz96Id7+A7dHs5m1TCJHXzLZgR8mWc/jHn9nPOFb1iIfkOF1DjuohTztRYBAjwWUToAAAQIECBAgQOCIAqMjjjecAAECBDogoAQCBAgQIECAwNwFmnzCaHsaAj/jZSvxxAxyY3xnnmx3t3t39yaP5Td9c2sywSxbDmkyynz7m87Ha563Fb9w6yTe9vrzObyEwXHJT3ncJSf2HpMh7qO/6Ex8/XMytD19Lr7xpevx9BefjmZ1M9rI5+R7TnjJreVDU37zdmscmSlHM8mvvu04ti9cHz/+hjvjJU+7EL/zS1vxltdsZBB8fTTZZ4wyGN6tOS75yXvzc5sTjcdn4tM/bzW+7rkrUX5L+qufvRLf/LJxTDIcL5XksGgnbZZTPuV+Wls5m1tTPud++ipGm/ELb4940VPOxu//2ka8/qUfjWbjwdE0pY79Y6c3XPaW15uNeNQ/i3jOKz42kjii/CnqJiL2tojpYez+lNO7h3YECBAg0CMBpRIgQIAAAQIEjiOw8032OHe6hwABAgQIEFiGgGcSIECAAIH5C4wyLmxym/5aaT5uLeIJ33x9fNcPnolm/c7Ybu/JkDPPlyGRYWdzIWJ0NkqQ2pR789L0NcqANYPJyfZ6/Pp/2I7Xv2wjmvZ0RJP37AtHR+0kpvlo5pqRP02ZM/cR2/E/P+rueP73ZwElM27KV9jN+PKnrcdLbx3F6ZvuiPHaVkzy/rKV8LX8JvAo52nK/Zn/lhS0yf0o30YZJq+Pb4p3/VrEi7/pQky2T8dkspWVlNE5d5tbue/ilp9zrgsb2W5e+6RHXIiX/fBKNOsRzWoaZE3/+xNPx6t/9H5x6n4fybnaDIDznjgXOXlc/jPKJ5XaRu1KjMqfts7n/8Fvno7veNok8+cMf8dtNFnn5fdd/NyWozafsxUP+0d3x4tef13WkedK+c1KlMy7bHkmclQ06Vi20e6+nLcRIECAAAECvRFQKAECBAgQOLZA+WZ67JvdSIAAAQIECBAgsEgBzyJAgMASBTJEfdRj1uMVt94Q939AE9vbWUuGu+30N1Yn+WEltxyUQWlc3MrnvW01os3kdPrrqjn0Pq9MN8ucGV22ZRtlyPnws/HSN94YUaYu4yfl/rWInPJTP28cr8ng9cabM3xu80TZypicpuyuvDV5aSUD51O5z+Mmt+nRzj4Pd1850ejurCRida2Nj/34C/Hyt56O8enNbC/7ba+LKGluM4lHfO4oXv8zN8XHP3w72nGGvyXkbrPfjGB3J7t31+S80/NNnivbSrqcyuNRbuVVzuV+Oi73+1+7lx7yd7filbfePwPwnYsl9M2KprW2GfZOciv7yP3OtjNu57iM3PtsT4AAAQIECBAg0E0BVREgQOBkAnvfME82i7sJECBAgAABAgQIEJivgNkJdECgObMdn/aY1XjTz5+Jv/MPLsT5rTsiRtsZM46jbTOY3QthL9ba5FHZcnfNVwajK5kAj85lvjuOWx5ye7z8LfeL6x64e2PJLfe+wZYpVzbjkz6jiTf/XzfGQ//hdoxXIppRM93iCj9Nk9f3bePpk8aZ444yEB5ddlcT7eS6mDTbsXbTh+N73r4eN9yc9U0y2J2Mos1yI8qfsx7HKPPnv/cpK/HqH1uJT/zkSUQ+I0YZw7aTHDfJufPU9IbpTbH3UzLe6ZYnmtxG0WQ83kTTXLrF9Ccj3dHZaE79bbzsLSvxMR/X5tyxs02vX/42yhOjaHLG8EOAAAECBAgQIECAQH8EVEpgBgKjGcxhCgIECBAgQIAAAQIECBCYo0Bnpi6/2dtEPOBhEd/zE+vxqZ9x/2ij/H3k8tVyJdoSjOY2rbeMnV4qa+YAABAASURBVIaP5drl23REvuVk+R7NpLznlp8npyLW7ogXf+/N8aBPzFMlZC23r5QxGTjnkHI2o88o4fPNHxfxAz+7Ep/ymXdGNFlLXPunySFly90Br3uvlMx29UwG0W+6JR78ifn88tvO483IVDWi/HnraX8R088R8aCHNfGmf39dfPpj7oxmfHee2R/4luO9LS/tvprdfdntP47I56VuOV/+rHXk8WT8kXj5mx8QD334ajQrF8qlK26XznXFYS4QIECAAAECBAgQIECAQIcEZlVK+Ro9q7nMQ4AAAQIECBAgQIAAAQJVC2SsWL5F5nbLQyNe9Y5RPPIx45hMJtE298SkaXPL48w5262EyH2+X+GVc23nlunpdtPEJMPUdpQTl/D3DWfiH31mCTi389613MqrjL0+D0owmrvp34XO8Xnndbe08dqfvCEe8yV5vrk7z2Rc2ubx9KiM39nKn0ouW5PhdNnKiLJl2dG0OaYpRec+T5Zxk9FH44WvvSke8TnjPJPPalYjmnE05TDyOLK2UlbkT3lenl+7bhLf8Yb7xWO/eiua8W0xzuB6kpNNYjumPjn00K9mO9omIpomtkZ3x/O/+yHxaV8wjhinS5tBeUTOmW+7r3x8Ko6mW7N7brrLfqNseSWm2/SsNwIECBAgQIAAAQIECBCoVKB8P6y0tZrb0hsBAgQIECBAgAABAgSWLNBErKxHvPTNN8S/eHKGwM3ZaMtv605/C7dczJDy4m/2HlRrJqbj3DIYLeFkObqw9YF46vNujM/8ZxmujnPyDD4vvTPnnZ7YCWmnh+VUk3fnXM//vtV4wrNGEaNz0Y72jZkOjKxvZ9v9eNku7yu1j+7J86Mo/2/jJz7rpvjsLx7nfHkqHxHRxL0/5bhseabsMqyN0ksGrKdv3Ipv/Tf3j6955k155vaI5nzOt5EPnw6Mw/1kDVvlt6pz1uaOePwzVuMLvjQD5/L/Hc5AOa5qe7gnGNUHATUSIECAAAECBAgQIEDg6AL5DffoN7mDAIElCng0AQIECBAgQIAAgWUJ7OWXu/uyG52exNNfMo6nfNv9IkYZdE5KSLkRTfk12QxDLy11mqLunioBbdlKwLod7cqHMzC9f3z500bRrJQh5VrZl23/feXz3jbKg9x2f7t1tN7EE7/tVDz3pesxXj2X4etk+huykyam+xx8yavJaS/ZsvYcmmNvi//tKy7E1z4va2vyTBk0Kr+RnMf36Wl3yun//zjHR5k0G9hu4uuftxYvecP9YvW6D8e4uS4HZq35vv+Voy9+3H8c5e9Pj9oYZbD9eY8bx5P/9Xo0p+7M0220o82scTu3i7cecJDPKi5lO+CqUwQI9EBAiQQIECBAgAABAgSOKZDfCI95p9sIECBAYOECHkiAAAECBAgQ6JRABpQRTUwyYf3qZ67Ha95+XZy6IUPgDE3bPB+X/Ezy03ZuZZ+7DFLb7QxM89427ozP/cIbMuRci3ZlIyIDzoi8Fkf5ytrG9P8BPGrjCx/fxMt+eC1uvP8kA9OtiBLK5vu9++mH6dnyy7TTLU+1bT6/PRWf8Xk3xfNefUPE6lY04zvySpPbNV5lSJZw8Rnj81Fa+KwvXomXvflBceb+d8elv7WbQW6To8sWuc9q2mbnXH6MaJpoR1vxqZ+7GS/43usjMoBuJzfmwFFMym9atxkyxzV+mrxeflN4b8uPXgQIECDQDwFVEiBAgAABAgROIjA6yc3uJUCAAAECBBYm4EEECBAgQKBzAs2oyZyyidFaRMlq/8mjV+O1bzsTN39s5PmISVMCzUxFm608kVtc+rOdefDG5I745E8bZci5HqOcb9SuR7Srlw68z6fyVbZsuxea3GdgGrGWB6NYWWvi0//panzfT63F/R780WjG5bd3I6LU0ZYANR8R+ZPPL0fbef92TreR2fRDHn5PvPANo2hW82SUkPXGHFheZe5yrhzv3/KmvY97l0flxKmI/NyMm3jEo8fx+n+/Grc8+FxsbU1iOxPn7bbNcHp3a3I/ymLKn5FOrig/ee6BD7sjvuPNazG+7kLGw9NJy5Us+abc5+T5Hjmu7O67lbrKdt8rzhAgQIAAAQKdFlAcAQIECBA4scC+b5AnnssEBAgQIECAAAECcxEwKQECBPohMNlq4uGPjPiBn1+LB33i3RHlT0I3m1l8STXL18+y5ce9V17/ew8/HS/63vvF2vV5ssntBK/ylLKV4LUE0g/75HPxpv/zgfF3PqGJ7UmGwFvrkUnq9All3CTz3UkOLn9SuWwPetg98Ypbb4oz9ytDyoiy3ytqb1/OXb5N8kTZyj33jsucd/q4UQbSH/fQtXjjz18f//jRH82xGfZOxlHumG5Nk8fjPF/uz93oQtz4sR+O1/27W2Ll+g9lzRmIT9ZiklOXLUfsvKbh7ySP97Y83Pcqs02i/JdTTM8fPG56yRsBAgQIECBAgEAHBJRAgACB2Qhc9u17NpOahQABAgQIECBAgACBGQmYhkBfBDJtHGWG2WQo+YCHZgj8c9fFp352RJPn2slqlN8G3oshI3+2ti7EzQ8+G9/9I6vxwE/IkDjvzyw2SnA73eeYo77KFGXbf9/HPvRC3PofT8cjv+BcjE6fj3ZaT1ZSBjYRzWgrVprVWFm9EC9945l4cNY+TW0jA+M42U9T5s+tzDdabeLmjz8X3/eOW+JRX3RXxPrZ2PuTz6WUNpuexEpMRm2cun4zXv7mm+PmvxOxMrol8uSxCmmnd42m7zvH00NvBAgQIECAAAECBAh0UUBNBGYosPNNcIYTmooAAQIECBAgQIAAAQIEZiPQq1lK0Fm2KL/dGnFj5pav+Len4pGff2e05c8bxyTbmQ6Itp3E2umNeNH33RgP+vvl3EZeO/mrzFS2izO1p/JwLVZOR7z8Bz8mHvsVGYOO74jIXYwy4M19m1uM745XvnUtPvEft9Gs5S3lNb23HJxwu6SglWhWIl72ppviS584zuN7cvI2Lv4Z5/K3qEd3xwu+50z8w08f5fnNLDVtyp+wvmSeONTP/lv2Hx/qZoMIECBAgAABAgQIECBAYGECs35QfqOc9ZTmI0CAAAECBAgQIECAAIGhCjQl4dz9pjlezeD11pvja7+lzfh3I8r/+7Yt/w/e8R3x4tdfF4/4nPWISQag7ZmIklDubbH3U0LjcpxjMgqN6a8H705eTl+2Nfm5bLnbeZVfwS335MkSAj/zJevx9d+yHtvju6PdzmfnvhnfFU9/cRP/5NErUX6DeefGfM97ylNLBXtbnj3gVerZ2/KmaSOXDbt4ejUiaxplLv2s7zgTT31+G6P1D0eU0Hx0Lraa2+Ipz1uLRz223BAR7Wpmw2vRRG55ary75RQx3aLJ/8Z5/2h3y93F1yivjUr3ue0cRx7tbBcHOSBAgAABAgQIECBAgACBCgVGFfZUcUtaI0CAAAECBAgQIECAQI8EmoxQM6n8um9diWd9x1qsX/+RmIw/Ek987np8zmNXItPN2PlpdnbzfM9HrJ7eyjD6VLz81tVYue6DEc1mfO2zTsU/f2IG0NNwNAdlybH7s+9w98wMd+OIf/n0G+IVP3RLNKt3Ranl8d90Kv7lM1YjRpPcYvenyX3ZcneV17VHXOVmlzoooCQCBAgQIECAAAECBAgcX0AAfHw7dxJYrICnESBAgAABAgQIEOibQJtfOUdnI8bn4kufvB6v+ZH7xZd/wyi+7tnXxfQXeq/ZT94/DWb39te84eABze7ppoSrG/FZX7wa3/0jN8bjvmoUX/Mt6zF9RCmoJL5l2x0+t12TM+fWttvx6f90FK99x5n4/C/fjKe+8HTEqMmLW7mdj2jKPq75U3TKXQcPLFcPvuIsAQIdFVAWAQIECBAgQIAAgRMK+CZ4QkC3EyBAYBECnkGAAAECBAgQ6KXANJXM0LXNYDMb+ORHrcQzv/PGiPJNtGzR5NkFvtryvAsRTROP+Oz1eM6rboxmtZyLmP4/gae/sZzHTW752t3lUcT+45jJz3ZEU/7/vpvxKY8cxwtee3NMXSJ/2mJ2Kg/Kb0nnbvdVsunJ7vHertk7sCdAgACBKgQ0QYAAAQIECBCYhcD0K/csJjIHAQIECBAgMBcBkxIgQIAAgZ4LrMc0Pc1vn01uUVLODGDLbnq+HMeCfprynOvLWzSj/NBmpFq2PIxYj7ZpcptejryyU15+LGVPh+Tx7F5Nzn8qt5UYjcaRBztbeVjBaWL6UwLfva3UVE6WIXvb7rBy2kaAAAECBAj0W0D1BAgQIEBgZgLlO+PMJjMRAQIECBAgQIDALAXMRYAAgRoELo8oL/+86B7vfX6bh9MtS5hkAlsC1rJN8nPZ526Or/J1PAvI517pIXt1lFrKdqVxzhMgQIAAAQIECPRdQP0ECBCYrUD5xjnbGc1GgAABAgQIECBAgMDJBcxAgMDcBZqmiaZppr/te6WHNeVCSV/LVo7nuZWH7W35nPKFff+Wpw5+ldrKdvBVZwkQIECAAAECBAgQ6LKA2gjMQaB8l5zDtKYkQIAAAQIECBAgQIAAgeMKuG+xAiVzvfyJB527fMwiPpc69rbyvHJc9jYCBAgQIECAAAECBAgQ6L/AvDoQAM9L1rwECBAgQIAAAQIECBAgcKlASS+vtl06emGfSknly/H+rZy7WED5ULaLJ+Z6cMnk5c9A722lvgPLKCfLdsmdPhAgQIAAAQIECBAgQIDAUAXK98eh9t6jvpVKgAABAgQIECBAgAABAkMU2Mt19/ZDNBhWz7olQIAAAQIECBAgQIDAyQUEwCc3NAOB+QqYnQABAgQIECBAgACBwQqU4Ld8cS/7wSJonMBQBPRJgAABAgQIECBAYEYC5XvkjKYyDQECBAjMWsB8BAgQIECAAAECBAgQIECAQP0COiRAgAABAgQIzFJAADxLTXMRIECAAIHZCZiJAAECBAgQIECAAAECBAgQqF9AhwQIECBAYOYCAuCZk5qQAAECBAgQIHBSAfcTIECAAAECBAgQIECAAAEC9QvokAABAvMREADPx9WsBAgQIECAAAECBI4n4C4CBAgQIECAAAECBAgQIECgfgEdEpijgAB4jrimJkCAAAECBAgQIECAwFEEjCVAgAABAgQIECBAgAABAgTqF5h3hwLgeQubnwABAgQIECBAgAABAgQIXFvACAIECBAgQIAAAQIECBAgMBMBAfBMGOc1iXkJECBAgAABAgQIECBAgACB+gV0SIAAAQIECBAgQIAAgdkJCIBnZ2kmArMVMBsBAgQIECBAgAABAgQIECBQv4AOCRAgQIAAAQIECMxYQAA8Y1DTESBAYBYC5iBAgAABAgQIECBAgAABAgTqF9AhAQIECBAgQGAeAgLgeaiakwABAgQIHF/AnQQIECBAgAABAgQIECBAgED9AjokQIAAAQJzExAAz43WxAQIECBAgACBowoYT4AAAQIECBAgQIAAAQIECNQvoEMCBAjMV0C3Lu3uAAAQAElEQVQAPF9fsxMgQIAAAQIECBA4nIBRBAgQIECAAAECBAgQIECAQP0COiSwAAEB8AKQPYIAAQIECBAgQIAAAQJXE3CNAAECBAgQIECAAAECBAgQqF9gUR0KgBcl7TkECBAgQIAAAQIECBAgQOC+As4QIECAAAECBAgQIECAAIGZCgiAZ8o5q8nMQ4AAAQIECBAgQIAAAQIECNQvoEMCBAgQIECAAAECBAjMXkAAPHtTMxI4mYC7CRAgQIAAAQIECBAgQIAAgfoFdEiAAAECBAgQIEBgTgIC4DnBmpYAAQLHEXAPAQIECBAgQIAAAQIECBAgUL+ADgkQIECAAAEC8xQQAM9T19wECBAgQODwAkYSIECAAAECBAgQIECAAAEC9QvokAABAgQIzF1AADx3Yg8gQIAAAQIECFxLwHUCBAgQIECAAAECBAgQIECgfgEdEiBAYDECAuDFOHsKAQIECBAgQIAAgYMFnCVAgAABAgQIECBAgAABAgTqF9AhgQUKCIAXiO1RBAgQIECAAAECBAgQ2C/gmAABAgQIECBAgAABAgQIEKhfYNEdCoAXLe55BAgQIECAAAECBAgQIEAgggEBAgQIECBAgAABAgQIEJiLgAB4LqzHndR9BAgQIECAAAECBAgQIECAQP0COiRAgAABAgQIECBAgMD8BATA87M1M4GjCRhNgAABAgQIECBAgAABAgQI1C+gQwIECBAgQIAAAQJzFhAAzxnY9AQIEDiMgDEECBAgQIAAAQIECBAgQIBA/QI6JECAAAECBAgsQkAAvAhlzyBAgAABAlcWcIUAAQIECBAgQIAAAQIECBCoX0CHBAgQIEBgYQIC4IVRexABAgQIECBA4HIBnwkQIECAAAECBAgQIECAAIH6BXRIgACBxQoIgBfr7WkECBAgQIAAAQIEdgS8EyBAgAABAgQIECBAgAABAvUL6JDAEgQEwEtA90gCBAgQIECAAAECBIYtoHsCBAgQIECAAAECBAgQIECgfoFldSgAXpa85xIgQIAAAQIECBAgQIDAEAX0TIAAAQIECBAgQIAAAQIE5iogAJ4r72EnN44AAQIECBAgQIAAAQIECBCoX0CHBAgQIECAAAECBAgQmL+AAHj+xp5A4OoCrhIgQIAAAQIECBAgQIAAAQL1C+iQAAECBAgQIECAwIIEBMALgvYYAgQIHCTgHAECBAgQIECAAAECBAgQIFC/gA4JECBAgAABAosUEAAvUtuzCBAgQIDAvQKOCBAgQIAAAQIECBAgQIAAgfoFdEiAAAECBBYuIABeOLkHEiBAgAABAgQIECBAgAABAgQIECBAgAABAvUL6JAAAQLLERAAL8fdUwkQIECAAAECBIYqoG8CBAgQIECAAAECBAgQIECgfgEdEliigAB4ifgeTYAAAQIECBAgQIDAsAR0S4AAAQIECBAgQIAAAQIECNQvsOwOBcDLXgHPJ0CAAAECBAgQIECAAIEhCOiRAAECBAgQIECAAAECBAgsREAAvBDmKz3EeQIECBAgQIAAAQIECBAgQKB+AR0SIECAAAECBAgQIEBgcQIC4MVZexKBSwV8IkCAAAECBAgQIECAAAECBOoX0CEBAgQIECBAgACBBQsIgBcM7nEECBAoAjYCBAgQIECAAAECBAgQIECgfgEdEiBAgAABAgSWISAAXoa6ZxIgQIDAkAX0ToAAAQIECBAgQIAAAQIECNQvoEMCBAgQILA0AQHw0ug9mAABAgQIEBiegI4JECBAgAABAgQIECBAgACB+gV0SIAAgeUKCICX6+/pBAgQIECAAAECQxHQJwECBAgQIECAAAECBAgQIFC/gA4JdEBAANyBRVACAQIECBAgQIAAAQJ1C+iOAAECBAgQIECAAAECBAgQqF+gKx0KgLuyEuogQIAAAQIECBAgQIAAgRoF9ESAAAECBAgQIECAAAECBBYqIABeKPfew+wJECBAgAABAgQIECBAgACB+gV0SIAAAQIECBAgQIAAgcULCIAXb+6JQxfQPwECBAgQIECAAAECBAgQIFC/gA4JECBAgAABAgQILElAALwkeI8lQGCYAromQIAAAQIECBAgQIAAAQIE6hfQIQECBAgQIEBgmQIC4GXqezYBAgQIDElArwQIECBAgAABAgQIECBAgED9AjokQIAAAQJLFxAAL30JFECAAAECBAjUL6BDAgQIECBAgAABAgQIECBAoH4BHRIgQKAbAgLgbqyDKggQIECAAAECBGoV0BcBAgQIECBAgAABAgQIECBQv4AOCXRIQADcocVQCgECBAgQIECAAAECdQnohgABAgQIECBAgAABAgQIEKhfoGsdCoC7tiLqIUCAAAECBAgQIECAAIEaBPRAgAABAgQIECBAgAABAgSWIiAAXii7hxEgQIAAAQIECBAgQIAAAQL1C+iQAAECBAgQIECAAAECyxMQAC/P3pOHJqBfAgQIECBAgAABAgQIECBAoH4BHRIgQIAAAQIECBBYsoAAeMkL4PEECAxDQJcECBAgQIAAAQIECBAgQIBA/QI6JECAAAECBAh0QUAA3IVVUAMBAgQI1CygNwIECBAgQIAAAQIECBAgQKB+AR0SIECAAIHOCAiAO7MUCiFAgAABAgTqE9ARAQIECBAgQIAAAQIECBAgUL+ADgkQINAtAQFwt9ZDNQQIECBAgAABArUI6IMAAQIECBAgQIAAAQIECBCoX0CHBDooIADu4KIoiQABAgQIECBAgACBfguongABAgQIECBAgAABAgQIEKhfoKsdCoC7ujLqIkCAAAECBAgQIECAAIE+CqiZAAECBAgQIECAAAECBAgsVUAAvBB+DyFAgAABAgQIECBAgAABAgTqF9AhAQIECBAgQIAAAQIEli8gAF7+GqigdgH9ESBAgAABAgQIECBAgAABAvUL6JAAAQIECBAgQIBARwQEwB1ZCGUQIFCngK4IECBAgAABAgQIECBAgACB+gV0SIAAAQIECBDokoAAuEuroRYCBAgQqElALwQIECBAgAABAgQIECBAgED9AjokQIAAAQKdExAAd25JFESAAAECBAj0X0AHBAgQIECAAAECBAgQIECAQP0COiRAgEA3BQTA3VwXVREgQIAAAQIECPRVQN0ECBAgQIAAAQIECBAgQIBA/QI6JNBhAQFwhxdHaQQIECBAgAABAgQI9EtAtQQIECBAgAABAgQIECBAgED9Al3vUADc9RVSHwECBAgQIECAAAECBAj0QUCNBAgQIECAAAECBAgQIECgEwIC4Lkug8kJECBAgAABAgQIECBAgACB+gV0SIAAAQIECBAgQIAAge4ICIC7sxYqqU1APwQIECBAgAABAgQIECBAgED9AjokQIAAAQIECBAg0DEBAXDHFkQ5BAjUIaALAgQIECBAgAABAgQIECBAoH4BHRIgQIAAAQIEuiggAO7iqqiJAAECBPosoHYCBAgQIECAAAECBAgQIECgfgEdEiBAgACBzgoIgDu7NAojQIAAAQIE+iegYgIECBAgQIAAAQIECBAgQKB+AR0SIECg2wIC4G6vj+oIECBAgAABAgT6IqBOAgQIECBAgAABAgQIECBAoH4BHRLogYAAuAeLpEQCBAgQIECAAAECBLotoDoCBAgQIECAAAECBAgQIECgfoG+dCgA7stKqZMAAQIECBAgQIAAAQIEuiigJgIECBAgQIAAAQIECBAg0CkBAfBclsOkBAgQIECAAAECBAgQIECAQP0COiRAgAABAgQIECBAgED3BATA3VsTFfVdQP0ECBAgQIAAAQIECBAgQIBA/QI6JECAAAECBAgQINBRAQFwRxdGWQQI9FNA1QQIECBAgAABAgQIECBAgED9AjokQIAAAQIECHRZQADc5dVRGwECBAj0SUCtBAgQIECAAAECBAgQIECAQP0COiRAgAABAp0XEAB3fokUSIAAAQIECHRfQIUECBAgQIAAAQIECBAgQIBA/QI6JECAQD8EBMD9WCdVEiBAgAABAgQIdFVAXQQIECBAgAABAgQIECBAgED9Ajok0CMBAXCPFkupBAgQIECAAAECBAh0S0A1BAgQIECAAAECBAgQIECAQP0CfetQANy3FVMvAQIECBAgQIAAAQIECHRBQA0ECBAgQIAAAQIECBAgQKCTAgLgmS6LyQgQIECAAAECBAgQIECAAIH6BXRIgAABAgQIECBAgACB7goIgLu7Nirrm4B6CRAgQIAAAQIECBAgQIAAgfoFdEiAAAECBAgQIECg4wIC4I4vkPIIEOiHgCoJECBAgAABAgQIECBAgACB+gV0SIAAAQIECBDog4AAuA+rpEYCBAgQ6LKA2ggQIECAAAECBAgQIECAAIH6BXRIgAABAgR6IyAA7s1SKZQAAQIECBDonoCKCBAgQIAAAQIECBAgQIAAgfoFdEiAAIF+CQiA+7VeqiVAgAABAgQIEOiKgDoIECBAgAABAgQIECBAgACB+gV0SKCHAgLgHi6akgkQIECAAAECBAgQWK6ApxMgQIAAAQIECBAgQIAAAQL1C/S1QwFwX1dO3QQIECBAgAABAgQIECCwDAHPJECAAAECBAgQIECAAAECnRYQAM9keUxCgAABAgQIECBAgAABAgQI1C+gQwIECBAgQIAAAQIECHRfQADc/TVSYdcF1EeAAAECBAgQIECAAAECBAjUL6BDAgQIECBAgAABAj0READ3ZKGUSYBANwVURYAAAQIECBAgQIAAAQIECNQvoEMCBAgQIECAQJ8EBMB9Wi21EiBAgECXBNRCgAABAgQIECBAgAABAgQI1C+gQwIECBAg0DsBAXDvlkzBBAgQIECAwPIFVECAAAECBAgQIECAAAECBAjUL6BDAgQI9FNAANzPdVM1AQIECBAgQIDAsgQ8lwABAgQIECBAgAABAgQIEKhfQIcEeiwgAO7x4imdAAECBAgQIECAAIHFCngaAQIECBAgQIAAAQIECBAgUL9A3zsUAPd9BdVPgAABAgQIECBAgAABAosQ8AwCBAgQIECAAAECBAgQINALAQHwiZbJzQQIECBAgAABAgQIECBAgED9AjokQIAAAQIECBAgQIBAfwQEwP1ZK5V2TUA9BAgQIECAAAECBAgQIECAQP0COiRAgAABAgQIECDQMwEBcM8WTLkECHRDQBUECBAgQIAAAQIECBAgQIBA/QI6JECAAAECBAj0UUAA3MdVUzMBAgQILFPAswkQIECAAAECBAgQIECAAIH6BXRIgAABAgR6KyAA7u3SKZwAAQIECBBYvIAnEiBAgAABAgQIECBAgAABAvUL6JAAAQL9FhAA93v9VE+AAAECBAgQILAoAc8hQIAAAQIECBAgQIAAAQIE6hfQIYEKBATAFSyiFggQIECAAAECBAgQmK+A2QkQIECAAAECBAgQIECAAIH6BWrpUABcy0rqgwABAgQIECBAgAABAgTmIWBOAgQIECBARMx0PwAAEABJREFUgAABAgQIECDQKwEB8LGWy00ECBAgQIAAAQIECBAgQIBA/QI6JECAAAECBAgQIECAQP8EBMD9WzMVL1vA8wkQIECAAAECBAgQIECAAIH6BXRIgAABAgQIECBAoKcCAuCeLpyyCRBYjoCnEiBAgAABAgQIECBAgAABAvUL6JAAAQIECBAg0GcBAXCfV0/tBAgQILBIAc8iQIAAAQIECBAgQIAAAQIE6hfQIQECBAgQ6L2AALj3S6gBAgQIECBAYP4CnkCAAAECBAgQIECAAAECBAjUL6BDAgQI1CEgAK5jHXVBgAABAgQIECAwLwHzEiBAgAABAgQIECBAgAABAvUL6JBARQIC4IoWUysECBAgQIAAAQIECMxWwGwECBAgQIAAAQIECBAgQIBA/QK1dSgArm1F9UOAAAECBAgQIECAAAECsxAwBwECBAgQIECAAAECBAgQ6KWAAPhIy2YwAQIECBAgQIAAAQIECBAgUL+ADgkQIECAAAECBAgQINBfAQFwf9dO5YsW8DwCBAgQIECAAAECBAgQIECgfgEdEiBAgAABAgQIEOi5gAC45wuofAIEFiPgKQQIECBAgAABAgQIECBAgED9AjokQIAAAQIECNQgIACuYRX1QIAAAQLzFDA3AQIECBAgQIAAAQIECBAgUL+ADgkQIECAQDUCAuBqllIjBAgQIECAwOwFzEiAAAECBAgQIECAAAECBAjUL6BDAgQI1CUgAK5rPXVDgAABAgQIECAwKwHzECBAgAABAgQIECBAgAABAvUL6JBAhQIC4AoXVUsECBAgQIAAAQIECJxMwN0ECBAgQIAAAQIECBAgQIBA/QK1digArnVl9UWAAAECBAgQIECAAAECxxFwDwECBAgQIECAAAECBAgQ6LWAAPhQy2cQAQIECBAgQIAAAQIECBAgUL+ADgkQIECAAAECBAgQINB/AQFw/9dQB/MWMD8BAgQIECBAgAABAgQIECBQv4AOCRAgQIAAAQIECFQiIACuZCG1QYDAfATMSoAAAQIECBAgQIAAAQIECNQvoEMCBAgQIECAQE0CAuCaVlMvBAgQIDBLAXMRIECAAAECBAgQIECAAAEC9QvokAABAgQIVCcgAK5uSTVEgAABAgQInFzADAQIECBAgAABAgQIECBAgED9AjokQIBAnQIC4DrXVVcECBAgQIAAAQLHFXAfAQIECBAgQIAAAQIECBAgUL+ADglULCAArnhxtUaAAAECBAgQIECAwNEEjCZAgAABAgQIECBAgAABAgTqF6i9QwFw7SusPwIECBAgQIAAAQIECBA4jIAxBAgQIECAAAECBAgQIECgCgEB8FWX0UUCBAgQIECAAAECBAgQIECgfgEdEiBAgAABAgQIECBAoB4BAXA9a6mTWQuYjwABAgQIECBAgAABAgQIEKhfQIcECBAgQIAAAQIEKhMQAFe2oNohQGA2AmYhQIAAAQIECBAgQIAAAQIE6hfQIQECBAgQIECgRgEBcI2rqicCBAgQOImAewkQIECAAAECBAgQIECAAIH6BXRIgAABAgSqFRAAV7u0GiNAgAABAgSOLuAOAgQIECBAgAABAgQIECBAoH4BHRIgQKBuAQFw3eurOwIECBAgQIAAgcMKGEeAAAECBAgQIECAAAECBAjUL6BDAgMQEAAPYJG1SIAAAQIECBAgQIDA1QVcJUCAAAECBAgQIECAAAECBOoXGEqHAuChrLQ+CRAgQIAAAQIECBAgQOAgAecIECBAgAABAgQIECBAgEBVAgLgA5fTSQIECBAgQIAAAQIECBAgQKB+AR0SIECAAAECBAgQIECgPgEBcH1rqqOTCrifAAECBAgQIECAAAECBAgQqF9AhwQIECBAgAABAgQqFRAAV7qw2iJA4HgC7iJAgAABAgQIECBAgAABAgTqF9AhAQIECBAgQKBmAQFwzaurNwIECBA4ioCxBAgQIECAAAECBAgQIECAQP0COiRAgAABAtULCICrX2INEiBAgAABAtcWMIIAAQIECBAgQIAAAQIECBCoX0CHBAgQGIaAAHgY66xLAgQIECBAgACBKwk4T4AAAQIECBAgQIAAAQIECNQvoEMCAxIQAA9osbVKgAABAgQIECBAgMClAj4RIECAAAECBAgQIECAAAEC9QsMrUMB8NBWXL8ECBAgQIAAAQIECBAgUARsBAgQIECAAAECBAgQIECgSgEB8CXL6gMBAgQIECBAgAABAgQIECBQv4AOCRAgQIAAAQIECBAgUK+AALjetdXZUQWMJ0CAAAECBAgQIECAAAECBOoX0CEBAgQIECBAgACBygUEwJUvsPYIEDicgFEECBAgQIAAAQIECBAgQIBA/QI6JECAAAECBAgMQUAAPIRV1iMBAgQIXE3ANQIECBAgQIAAAQIECBAgQKB+AR0SIECAAIHBCAiAB7PUGiVAgAABAgTuK+AMAQIECBAgQIAAAQIECBAgUL+ADgkQIDAsAQHwsNZbtwQIECBAgAABAnsC9gQIECBAgAABAgQIECBAgED9AjokMEABAfAAF13LBAgQIECAAAECBIYuoH8CBAgQIECAAAECBAgQIECgfoGhdigAHurK65sAAQIECBAgQIAAAQLDFNA1AQIECBAgQIAAAQIECBCoWkAAPF1ebwQIECBAgAABAgQIECBAgED9AjokQIAAAQIECBAgQIBA/QIC4PrXWIfXEnCdAAECBAgQIECAAAECBAgQqF9AhwQIECBAgAABAgQGIiAAHshCa5MAgYMFnCVAgAABAgQIECBAgAABAgTqF9AhAQIECBAgQGBIAgLgIa22XgkQIEBgv4BjAgQIECBAgAABAgQIECBAoH4BHRIgQIAAgcEJCIAHt+QaJkCAAAECBCIYECBAgAABAgQIECBAgAABAvUL6JAAAQLDFBAAD3PddU2AAAECBAgQGK6AzgkQIECAAAECBAgQIECAAIH6BXRIYMACAuABL77WCRAgQIAAAQIECAxNQL8ECBAgQIAAAQIECBAgQIBA/QJD71AAPPR/AfonQIAAAQIECBAgQIDAMAR0SYAAAQIECBAgQIAAAQIEBiEw8AB4EGusSQIECBAgQIAAAQIECBAgMHAB7RMgQIAAAQIECBAgQGA4AgLg4ay1Ti8X8JkAAQIECBAgQIAAAQIECBCoX0CHBAgQIECAAAECBAYmIAAe2IJrlwCBHQHvBAgQIECAAAECBAgQIECAQP0COiRAgAABAgQIDFFAADzEVdczAQIEhi2gewIECBAgQIAAAQIECBAgQKB+AR0SIECAAIHBCgiAB7v0GidAgAABAkMU0DMBAgQIECBAgAABAgQIECBQv4AOCRAgMGwBAfCw11/3BAgQIECAAIHhCOiUAAECBAgQIECAAAECBAgQqF9AhwQIhADYPwICBAgQIECAAAECBKoX0CABAgQIECBAgAABAgQIECBQv4AOdwQEwDsO3gkQIECAAAECBAgQIECgTgFdESBAgAABAgQIECBAgACBQQkMNAAe1BprlgABAgQIECBAgAABAgQIDFRA2wQIECBAgAABAgQIEBiegAB4eGuuYwIECBAgQIAAAQIECBAgQIBA/QI6JECAAAECBAgQIDBQAQHwQBde2wSGKqBvAgQIECBAgAABAgQIECBAoH4BHRIgQIAAAQIEhiwgAB7y6uudAAECwxLQLQECBAgQIECAAAECBAgQIFC/gA4JECBAgMDgBQTAg/8nAIAAAQIECAxBQI8ECBAgQIAAAQIECBAgQIBA/QI6JECAAIEiIAAuCjYCBAgQIECAAIF6BXRGgAABAgQIECBAgAABAgQI1C+gQwIELgoIgC9SOCBAgAABAgQIECBAoDYB/RAgQIAAAQIECBAgQIAAAQL1C+jwUgEB8KUePhEgQIAAAQIECBAgQIBAHQK6IECAAAECBAgQIECAAAECgxQYWAA8yDXWNAECBAgQIECAAAECBAgQGJiAdgkQIECAAAECBAgQIDBcAQHwcNd+eJ3rmAABAgQIECBAgAABAgQIEKhfQIcECBAgQIAAAQIEBi4gAB74PwDtExiKgD4JECBAgAABAgQIECBAgACB+gV0SIAAAQIECBAgECEA9q+AAAECBGoX0B8BAgQIECBAgAABAgQIECBQv4AOCRAgQIAAgV0BAfAuhB0BAgQIECBQo4CeCBAgQIAAAQIECBAgQIAAgfoFdEiAAAEC+wUEwPs1HBMgQIAAAQIECNQjoBMCBAgQIECAAAECBAgQIECgfgEdEiBwHwEB8H1InCBAgAABAgQIECBAoO8C6idAgAABAgQIECBAgAABAgTqF9DhwQIC4INdnCVAgAABAgQIECBAgACBfgqomgABAgQIECBAgAABAgQIDFpgIAHwoNdY8wQIECBAgAABAgQIECBAYCAC2iRAgAABAgQIECBAgAABAbB/A/UL6JAAAQIECBAgQIAAAQIECBCoX0CHBAgQIECAAAECBAhMBQTAUwZvBAjUKqAvAgQIECBAgAABAgQIECBAoH4BHRIgQIAAAQIECNwrIAC+18IRAQIECNQloBsCBAgQIECAAAECBAgQIECgfgEdEiBAgAABApcJCIAvA/GRAAECBAgQqEFADwQIECBAgAABAgQIECBAgED9AjokQIAAgYMEBMAHqThHgAABAgQIECDQXwGVEyBAgAABAgQIECBAgAABAvUL6JAAgSsKCICvSOMCAQIECBAgQIAAAQJ9E1AvAQIECBAgQIAAAQIECBAgUL+ADq8uIAC+uo+rBAgQIECAAAECBAgQINAPAVUSIECAAAECBAgQIECAAAECKVB5AJwdehEgQIAAAQIECBAgQIAAAQKVC2iPAAECBAgQIECAAAECBPYEBMB7Evb1CeiIAAECBAgQIECAAAECBAgQqF9AhwQIECBAgAABAgQIXCIgAL6EwwcCBGoR0AcBAgQIECBAgAABAgQIECBQv4AOCRAgQIAAAQIE7isgAL6viTMECBAg0G8B1RMgQIAAAQIECBAgQIAAAQL1C+iQAAECBAgQuIKAAPgKME4TIECAAAECfRRQMwECBAgQIECAAAECBAgQIFC/gA4JECBA4GoCAuCr6bhGgAABAgQIECDQHwGVEiBAgAABAgQIECBAgAABAvUL6JAAgWsKCICvSWQAAQIECBAgQIAAAQJdF1AfAQIECBAgQIAAAQIECBAgUL+ADg8nIAA+nJNRBAgQIECAAAECBAgQINBNAVURIECAAAECBAgQIECAAAEC+wQqDYD3deiQAAECBAgQIECAAAECBAgQqFRAWwQIECBAgAABAgQIECBwuYAA+HIRn/svoAMCBAgQIECAAAECBAgQIECgfgEdEiBAgAABAgQIECBwoIAA+EAWJwkQ6KuAugkQIECAAAECBAgQIECAAIH6BXRIgAABAgQIECBwZQEB8JVtXCFAgACBfgmolgABAgQIECBAgHTT1IoAABAASURBVAABAgQIEKhfQIcECBAgQIDANQQEwNcAcpkAAQIECBDog4AaCRAgQIAAAQIECBAgQIAAgfoFdEiAAAEChxEQAB9GyRgCBAgQIECAAIHuCqiMAAECBAgQIECAAAECBAgQqF9AhwQIHFpAAHxoKgMJECBAgAABAgQIEOiagHoIECBAgAABAgQIECBAgACB+gV0eDQBAfDRvIwmQIAAAQIECBAgQIAAgW4IqIIAAQIECBAgQIAAAQIECBA4QKCyAPiADp0iQIAAAQIECBAgQIAAAQIEKhPQDgECBAgQIECAAAECBAhcSUAAfCUZ5/snoGICBAgQIECAAAECBAgQIECgfgEdEiBAgAABAgQIECBwVQEB8FV5XCRAoC8C6iRAgAABAgQIECBAgAABAgTqF9AhAQIECBAgQIDAtQUEwNc2MoIAAQIEui2gOgIECBAgQIAAAQIECBAgQKB+AR0SIECAAAEChxQQAB8SyjACBAgQIECgiwJqIkCAAAECBAgQIECAAAECBOoX0CEBAgQIHEVAAHwULWMJECBAgAABAgS6I6ASAgQIECBAgAABAgQIECBAoH4BHRIgcGQBAfCRydxAgAABAgQIECBAgMCyBTyfAAECBAgQIECAAAECBAgQqF9Ah8cTEAAfz81dBAgQIECAAAECBAgQILAcAU8lQIAAAQIECBAgQIAAAQIEriJQSQB8lQ5dIkCAAAECBAgQIECAAAECBCoR0AYBAgQIECBAgAABAgQIXEtAAHwtIde7L6BCAgQIECBAgAABAgQIECBAoH4BHRIgQIAAAQIECBAgcCgBAfChmAwiQKCrAuoiQIAAAQIECBAgQIAAAQIE6hfQIQECBAgQIECAwOEFBMCHtzKSAAECBLoloBoCBAgQIECAAAECBAgQIECgfgEdEiBAgAABAkcUEAAfEcxwAgQIECBAoAsCaiBAgAABAgQIECBAgAABAgTqF9AhAQIECBxHQAB8HDX3ECBAgAABAgQILE/AkwkQIECAAAECBAgQIECAAIH6BXRIgMCxBQTAx6ZzIwECBAgQIECAAAECixbwPAIECBAgQIAAAQIECBAgQKB+AR2eTEAAfDI/dxMgQIAAAQIECBAgQIDAYgQ8hQABAgQIECBAgAABAgQIEDiEQM8D4EN0aAgBAgQIECBAgAABAgQIECDQcwHlEyBAgAABAgQIECBAgMBhBQTAh5UyrnsCKiJAgAABAgQIECBAgAABAgTqF9AhAQIECBAgQIAAAQJHEhAAH4nLYAIEuiKgDgIECBAgQIAAAQIECBAgQKB+AR0SIECAAAECBAgcXUAAfHQzdxAgQIDAcgU8nQABAgQIECBAgAABAgQIEKhfQIcECBAgQIDAMQUEwMeEcxsBAgQIECCwDAHPJECAAAECBAgQIECAAAECBOoX0CEBAgQInERAAHwSPfcSIECAAAECBAgsTsCTCBAgQIAAAQIECBAgQIAAgfoFdEiAwIkFBMAnJjQBAQIECBAgQIAAAQLzFjA/AQIECBAgQIAAAQIECBAgUL+ADmcjIACejaNZCBAgQIAAAQIECBAgQGA+AmYlQIAAAQIECBAgQIAAAQIEjiDQ0wD4CB0aSoAAAQIECBAgQIAAAQIECPRUQNkECBAgQIAAAQIECBAgcFQBAfBRxYxfvoAKCBAgQIAAAQIECBAgQIAAgfoFdEiAAAECBAgQIECAwLEEBMDHYnMTAQLLEvBcAgQIECBAgAABAgQIECBAoH4BHRIgQIAAAQIECBxfQAB8fDt3EiBAgMBiBTyNAAECBAgQIECAAAECBAgQqF9AhwQIECBAgMAJBQTAJwR0OwECBAgQILAIAc8gQIAAAQIECBAgQIAAAQIE6hfQIQECBAjMQkAAPAtFcxAgQIAAAQIECMxPwMwECBAgQIAAAQIECBAgQIBA/QI6JEBgZgIC4JlRmogAAQIECBAgQIAAgVkLmI8AAQIECBAgQIAAAQIECBCoX0CHsxUQAM/W02wECBAgQIAAAQIECBAgMBsBsxAgQIAAAQIECBAgQIAAAQLHEOhZAHyMDt1CgAABAgQIECBAgAABAgQI9ExAuQQIECBAgAABAgQIECBwXAEB8HHl3Ld4AU8kQIAAAQIECBAgQIAAAQIE6hfQIQECBAgQIECAAAECJxIQAJ+Iz80ECCxKwHMIECBAgAABAgQIECBAgACB+gV0SIAAAQIECBAgcHIBAfDJDc1AgAABAvMVMDsBAgQIECBAgAABAgQIECBQv4AOCRAgQIAAgRkJCIBnBGkaAgQIECBAYB4C5iRAgAABAgQIECBAgAABAgTqF9AhAQIECMxSQAA8S01zESBAgAABAgQIzE7ATAQIECBAgAABAgQIECBAgED9AjokQGDmAgLgmZOakAABAgQIECBAgACBkwq4nwABAgQIECBAgAABAgQIEKhfQIfzERAAz8fVrAQIECBAgAABAgQIECBwPAF3ESBAgAABAgQIECBAgAABAicQ6EkAfIIO3UqAAAECBAgQIECAAAECBAj0RECZBAgQIECAAAECBAgQIHBSAQHwSQXdP38BTyBAgAABAgQIECBAgAABAgTqF9AhAQIECBAgQIAAAQIzERAAz4TRJAQIzEvAvAQIECBAgAABAgQIECBAgED9AjokQIAAAQIECBCYnYAAeHaWZiJAgACB2QqYjQABAgQIECBAgAABAgQIEKhfQIcECBAgQIDAjAUEwDMGNR0BAgQIECAwCwFzECBAgAABAgQIECBAgAABAvUL6JAAAQIE5iEgAJ6HqjkJECBAgAABAgSOL+BOAgQIECBAgAABAgQIECBAoH4BHRIgMDcBAfDcaE1MgAABAgQIECBAgMBRBYwnQIAAAQIECBAgQIAAAQIE6hfQ4XwFBMDz9TU7AQIECBAgQIAAAQIECBxOwCgCBAgQIECAAAECBAgQIEBgBgIdD4Bn0KEpCBAgQIAAAQIECBAgQIAAgY4LKI8AAQIECBAgQIAAAQIEZiUgAJ6VpHlmL2BGAgQIECBAgAABAgQIECBAoH4BHRIgQIAAAQIECBAgMFMBAfBMOU1GgMCsBMxDgAABAgQIECBAgAABAgQI1C+gQwIECBAgQIAAgdkLCIBnb2pGAgQIEDiZgLsJECBAgAABAgQIECBAgACB+gV0SIAAAQIECMxJQAA8J1jTEiBAgAABAscRcA8BAgQIECBAgAABAgQIECBQv4AOCRAgQGCeAgLgeeqamwABAgQIECBA4PACRhIgQIAAAQIECBAgQIAAAQL1C+iQAIG5CwiA507sAQQIECBAgAABAgQIXEvAdQIECBAgQIAAAQIECBAgQKB+AR0uRkAAvBhnTyFAgAABAgQIECBAgACBgwWcJUCAAAECBAgQIECAAAECBGYo0NEAeIYdmooAAQIECBAgQIAAAQIECBDoqICyCBAgQIAAAQIECBAgQGDWAgLgWYua7+QCZiBAgAABAgQIECBAgAABAgTqF9AhAQIECBAgQIAAAQJzERAAz4XVpAQIHFfAfQQIECBAgAABAgQIECBAgED9AjokQIAAAQIECBCYn4AAeH62ZiZAgACBowkYTYAAAQIECBAgQIAAAQIECNQvoEMCBAgQIEBgzgIC4DkDm54AAQIECBA4jIAxBAgQIECAAAECBAgQIECAQP0COiRAgACBRQgIgBeh7BkECBAgQIAAAQJXFnCFAAECBAgQIECAAAECBAgQqF9AhwQILExAALwwag8iQIAAAQIECBAgQOByAZ8JECBAgAABAgQIECBAgACB+gV0uFgBAfBivT2NAAECBAgQIECAAAECBHYEvBMgQIAAAQIECBAgQIAAAQJzEOhYADyHDk1JgAABAgQIECBAgAABAgQIdExAOQQIECBAgAABAgQIECAwLwEB8LxkzXt0AXcQIECAAAECBAgQIECAAAEC9QvokAABAgQIECBAgACBuQoIgOfKa3ICBA4rYBwBAgQIECBAgAABAgQIECBQv4AOCRAgQIAAAQIE5i8gAJ6/sScQIECAwNUFXCVAgAABAgQIECBAgAABAgTqF9AhAQIECBAgsCABAfCCoD2GAAECBAgQOEjAOQIECBAgQIAAAQIECBAgQKB+AR0SIECAwCIFBMCL1PYsAgQIECBAgACBewUcESBAgAABAgQIECBAgAABAvUL6JAAgYULCIAXTu6BBAgQIECAAAECBAgQIECAAAECBAgQIECAAAECBOoX0OFyBATAy3H3VAIECBAgQIAAAQIECAxVQN8ECBAgQIAAAQIECBAgQIDAHAU6EgDPsUNTEyBAgAABAgQIECBAgAABAh0RUAYBAgQIECBAgAABAgQIzFtAADxvYfNfW8AIAgQIECBAgAABAgQIECBAoH4BHRIgQIAAAQIECBAgsBABAfBCmD2EAIErCThPgAABAgQIECBAgAABAgQI1C+gQwIECBAgQIAAgcUJCIAXZ+1JBAgQIHCpgE8ECBAgQIAAAQIECBAgQIBA/QI6JECAAAECBBYsIABeMLjHESBAgAABAkXARoAAAQIECBAgQIAAAQIECNQvoEMCBAgQWIaAAHgZ6p5JgAABAgQIEBiygN4JECBAgAABAgQIECBAgACB+gV0SIDA0gQEwEuj92ACBAgQIECAAAECwxPQMQECBAgQIECAAAECBAgQIFC/gA6XKyAAXq6/pxMgQIAAAQIECBAgQGAoAvokQIAAAQIECBAgQIAAAQIEFiCw5AB4AR16BAECBAgQIECAAAECBAgQILBkAY8nQIAAAQIECBAgQIAAgUUJCIAXJe059xVwhgABAgQIECBAgAABAgQIEKhfQIcECBAgQIAAAQIECCxUQAC8UG4PI0BgT8CeAAECBAgQIECAAAECBAgQqF9AhwQIECBAgAABAosXEAAv3twTCRAgMHQB/RMgQIAAAQIECBAgQIAAAQL1C+iQAAECBAgQWJKAAHhJ8B5LgAABAgSGKaBrAgQIECBAgAABAgQIECBAoH4BHRIgQIDAMgUEwMvU92wCBAgQIECAwJAE9EqAAAECBAgQIECAAAECBAjUL6BDAgSWLiAAXvoSKIAAAQIECBAgQIBA/QI6JECAAAECBAgQIECAAAECBOoX0GE3BATA3VgHVRAgQIAAAQIECBAgQKBWAX0RIECAAAECBAgQIECAAAECCxRYUgC8wA49igABAgQIECBAgAABAgQIEFiSgMcSIECAAAECBAgQIECAwKIFBMCLFve8CAYECBAgQIAAAQIECBAgQIBA/QI6JECAAAECBAgQIEBgKQIC4KWweyiB4QronAABAgQIECBAgAABAgQIEKhfQIcECBAgQIAAAQLLExAAL8/ekwkQIDA0Af0SIECAAAECBAgQIECAAAEC9QvokAABAgQIEFiygAB4yQvg8QQIECBAYBgCuiRAgAABAgQIECBAgAABAgTqF9AhAQIECHRBQAAp7MtqAAAQAElEQVTchVVQAwECBAgQIECgZgG9ESBAgAABAgQIECBAgAABAvUL6JAAgc4ICIA7sxQKIUCAAAECBAgQIFCfgI4IECBAgAABAgQIECBAgACB+gV02C0BAXC31kM1BAgQIECAAAECBAgQqEVAHwQIECBAgAABAgQIECBAgMASBBYcAC+hQ48kQIAAAQIECBAgQIAAAQIEFizgcQQIECBAgAABAgQIECCwLAEB8LLkh/hcPRMgQIAAAQIECBAgQIAAAQL1C+iQAAECBAgQIECAAIGlCgiAl8rv4QSGI6BTAgQIECBAgAABAgQIECBAoH4BHRIgQIAAAQIECCxfQAC8/DVQAQECBGoX0B8BAgQIECBAgAABAgQIECBQv4AOCRAgQIAAgY4ICIA7shDKIECAAAECdQroigABAgQIECBAgAABAgQIEKhfQIcECBAg0CUBAXCXVkMtBAgQIECAAIGaBPRCgAABAgQIECBAgAABAgQI1C+gQwIEOicgAO7ckiiIAAECBAgQIECAQP8FdECAAAECBAgQIECAAAECBAjUL6DDbgoIgLu5LqoiQIAAAQIECBAgQIBAXwXUTYAAAQIECBAgQIAAAQIECCxRYEEB8BI79GgCBAgQIECAAAECBAgQIEBgQQIeQ4AAAQIECBAgQIAAAQLLFhAAL3sFhvB8PRIgQIAAAQIECBAgQIAAAQL1C+iQAAECBAgQIECAAIFOCAiAO7EMiiBQr4DOCBAgQIAAAQIECBAgQIAAgfoFdEiAAAECBAgQINAdAQFwd9ZCJQQIEKhNQD8ECBAgQIAAAQIECBAgQIBA/QI6JECAAAECBDomIADu2IIohwABAgQI1CGgCwIECBAgQIAAAQIECBAgQKB+AR0SIECAQBcFBMBdXBU1ESBAgAABAgT6LKB2AgQIECBAgAABAgQIECBAoH4BHRIg0FkBAXBnl0ZhBAgQIECAAAECBPonoGICBAgQIECAAAECBAgQIECgfgEddltAANzt9VEdAQIECBAgQIAAAQIE+iKgTgIECBAgQIAAAQIECBAgQKADAnMOgDvQoRIIECBAgAABAgQIECBAgACBOQuYngABAgQIECBAgAABAgS6IiAA7spK1FiHnggQIECAAAECBAgQIECAAIH6BXRIgAABAgQIECBAgECnBATAnVoOxRCoR0AnBAgQIECAAAECBAgQIECAQP0COiRAgAABAgQIEOiegAC4e2uiIgIECPRdQP0ECBAgQIAAAQIECBAgQIBA/QI6JECAAAECBDoqIADu6MIoiwABAgQI9FNA1QQIECBAgAABAgQIECBAgED9AjokQIAAgS4LCIC7vDpqI0CAAAECBAj0SUCtBAgQIECAAAECBAgQIECAQP0COiRAoPMCAuDOL5ECCRAgQIAAAQIECHRfQIUECBAgQIAAAQIECBAgQIBA/QI67IeAALgf66RKAgQIECBAgAABAgQIdFVAXQQIECBAgAABAgQIECBAgECHBOYUAHeoQ6UQIECAAAECBAgQIECAAAECcxIwLQECBAgQIECAAAECBAh0TUAA3LUVqaEePRAgQIAAAQIECBAgQIAAAQL1C+iQAAECBAgQIECAAIFOCgiAO7ksiiLQXwGVEyBAgAABAgQIECBAgAABAvUL6JAAAQIECBAgQKC7AgLg7q6NyggQINA3AfUSIECAAAECBAgQIECAAAEC9QvokAABAgQIEOi4gAC44wukPAIECBAg0A8BVRIgQIAAAQIECBAgQIAAAQL1C+iQAAECBPogIADuwyqpkQABAgQIECDQZQG1ESBAgAABAgQIECBAgAABAvUL6JAAgd4ICIB7s1QKJUCAAAECBAgQINA9ARURIECAAAECBAgQIECAAAEC9QvosF8CAuB+rZdqCRAgQIAAAQIECBAg0BUBdRAgQIAAAQIECBAgQIAAAQIdFJhxANzBDpVEgAABAgQIECBAgAABAgQIzFjAdAQIECBAgAABAgQIECDQVQEBcFdXpo91qZkAAQIECBAgQIAAAQIECBCoX0CHBAgQIECAAAECBAh0WkAA3OnlURyB/giolAABAgQIECBAgAABAgQIEKhfQIcECBAgQIAAAQLdFxAAd3+NVEiAAIGuC6iPAAECBAgQIECAAAECBAgQqF9AhwQIECBAgEBPBATAPVkoZRIgQIAAgW4KqIoAAQIECBAgQIAAAQIECBCoX0CHBAgQINAnAQFwn1ZLrQQIECBAgACBLgmohQABAgQIECBAgAABAgQIEKhfQIcECPROQADcuyVTMAECBAgQIECAAIHlC6iAAAECBAgQIECAAAECBAgQqF9Ah/0UEAD3c91UTYAAAQIECBAgQIAAgWUJeC4BAgQIECBAgAABAgQIECDQYYEZBcAd7lBpBAgQIECAAAECBAgQIECAwIwETEOAAAECBAgQIECAAAECXRcQAHd9hfpQnxoJECBAgAABAgQIECBAgACB+gV0SIAAAQIECBAgQIBALwQEwL1YJkUS6K6AyggQIECAAAECBAgQIECAAIH6BXRIgAABAgQIECDQHwEBcH/WSqUECBDomoB6CBAgQIAAAQIECBAgQIAAgfoFdEiAAAECBAj0TEAA3LMFUy4BAgQIEOiGgCoIECBAgAABAgQIECBAgACB+gV0SIAAAQJ9FBAA93HV1EyAAAECBAgQWKaAZxMgQIAAAQIECBAgQIAAAQL1C+iQAIHeCgiAe7t0CidAgAABAgQIECCweAFPJECAAAECBAgQIECAAAECBOoX0GG/BQTA/V4/1RMgQIAAAQIECBAgQGBRAp5DgAABAgQIECBAgAABAgQI9EDghAFwDzpUIgECBAgQIECAAAECBAgQIHBCAbcTIECAAAECBAgQIECAQF8EBMB9Waku1qkmAgQIECBAgAABAgQIECBAoH4BHRIgQIAAAQIECBAg0CsBAXCvlkuxBLojoBICBAgQIECAAAECBAgQIECgfgEdEiBAgAABAgQI9E9AANy/NVMxAQIEli3g+QQIECBAgAABAgQIECBAgED9AjokQIAAAQIEeiogAO7pwimbAAECBAgsR8BTCRAgQIAAAQIECBAgQIAAgfoFdEiAAAECfRYQAPd59dROgAABAgQIEFikgGcRIECAAAECBAgQIECAAAEC9QvokACB3gsIgHu/hBogQIAAAQIECBAgMH8BTyBAgAABAgQIECBAgAABAgTqF9BhHQIC4DrWURcECBAgQIAAAQIECBCYl4B5CRAgQIAAAQIECBAgQIAAgR4JHDMA7lGHSiVAgAABAgQIECBAgAABAgSOKeA2AgQIECBAgAABAgQIEOibgAC4byvWhXrVQIAAAQIECBAgQIAAAQIECNQvoEMCBAgQIECAAAECBHopIADu5bIpmsDyBDyZAAECBAgQIECAAAECBAgQqF9AhwQIECBAgAABAv0VEAD3d+1UToAAgUULeB4BAgQIECBAgAABAgQIECBQv4AOCRAgQIAAgZ4LCIB7voDKJ0CAAAECixHwFAIECBAgQIAAAQIECBAgQKB+AR0SIECAQA0CAuAaVlEPBAgQIECAAIF5CpibAAECBAgQIECAAAECBAgQqF9AhwQIVCMgAK5mKTVCgAABAgQIECBAYPYCZiRAgAABAgQIECBAgAABAgTqF9BhXQIC4LrWUzcECBAgQIAAAQIECBCYlYB5CBAgQIAAAQIECBAgQIAAgR4KHDEA7mGHSiZAgAABAgQIECBAgAABAgSOKGA4AQIECBAgQIAAAQIECPRVQADc15VbRt2eSYAAAQIECBAgQIAAAQIECNQvoEMCBAgQIECAAAECBHotIADu9fIpnsDiBDyJAAECBAgQIECAAAECBAgQqF9AhwQIECBAgAABAv0XEAD3fw11QIAAgXkLmJ8AAQIECBAgQIAAAQIECBCoX0CHBAgQIECAQCUCAuBKFlIbBAgQIEBgPgJmJUCAAAECBAgQIECAAAECBOoX0CEBAgQI1CQgAK5pNfVCgAABAgQIEJilgLkIECBAgAABAgQIECBAgACB+gV0SIBAdQIC4OqWVEMECBAgQIAAAQIETi5gBgIECBAgQIAAAQIECBAgQKB+AR3WKSAArnNddUWAAAECBAgQIECAAIHjCriPAAECBAgQIECAAAECBAgQ6LHAIQPgHneodAIECBAgQIAAAQIECBAgQOCQAoYRIECAAAECBAgQIECAQN8FBMB9X8FF1O8ZBAgQIECAAAECBAgQIECAQP0COiRAgAABAgQIECBAoAoBAXAVy6gJAvMTMDMBAgQIECBAgAABAgQIECBQv4AOCRAgQIAAAQIE6hEQANezljohQIDArAXMR4AAAQIECBAgQIAAAQIECNQvoEMCBAgQIECgMgEBcGULqh0CBAgQIDAbAbMQIECAAAECBAgQIECAAAEC9QvokAABAgRqFBAA17iqeiJAgAABAgQInETAvQQIECBAgAABAgQIECBAgED9AjokQKBaAQFwtUurMQIECBAgQIAAAQJHF3AHAQIECBAgQIAAAQIECBAgUL+ADusWEADXvb66I0CAAAECBAgQIECAwGEFjCNAgAABAgQIECBAgAABAgQqELhGAFxBh1ogQIAAAQIECBAgQIAAAQIEriHgMgECBAgQIECAAAECBAjUIiAArmUl59GHOQkQIECAAAECBAgQIECAAIH6BXRIgAABAgQIECBAgEBVAgLgqpZTMwRmJ2AmAgQIECBAgAABAgQIECBAoH4BHRIgQIAAAQIECNQnIACub011RIAAgZMKuJ8AAQIECBAgQIAAAQIECBCoX0CHBAgQIECAQKUCAuBKF1ZbBAgQIEDgeALuIkCAAAECBAgQIECAAAECBOoX0CEBAgQI1CwgAK55dfVGgAABAgQIEDiKgLEECBAgQIAAAQIECBAgQIBA/QI6JECgegEBcPVLrEECBAgQIECAAAEC1xYwggABAgQIECBAgAABAgQIEKhfQIfDEBAAD2OddUmAAAECBAgQIECAAIErCThPgAABAgQIECBAgAABAgQIVCRwhQC4og61QoAAAQIECBAgQIAAAQIECFxBwGkCBAgQIECAAAECBAgQqE1AAFzbis6iH3MQIECAAAECBAgQIECAAAEC9QvokAABAgQIECBAgACBKgUEwFUuq6YIHF/AnQQIECBAgAABAgQIECBAgED9AjokQIAAAQIECBCoV0AAXO/a6owAAQJHFTCeAAECBAgQIECAAAECBAgQqF9AhwQIECBAgEDlAgLgyhdYewQIECBA4HACRhEgQIAAAQIECBAgQIAAAQL1C+iQAAECBIYgIAAewirrkQABAgQIECBwNQHXCBAgQIAAAQIECBAgQIAAgfoFdEiAwGAEBMCDWWqNEiBAgAABAgQIELivgDMECBAgQIAAAQIECBAgQIBA/QI6HJaAAHhY661bAgQIECBAgAABAgQI7AnY3X1yzAAAEABJREFUEyBAgAABAgQIECBAgAABAhUKXBYAV9ihlggQIECAAAECBAgQIECAAIHLBHwkQIAAAQIECBAgQIAAgVoFBMC1ruxx+nIPAQIECBAgQIAAAQIECBAgUL+ADgkQIECAAAECBAgQqFpAAFz18mqOwOEFjCRAgAABAgQIECBAgAABAgTqF9AhAQIECBAgQIBA/QIC4PrXWIcECBC4loDrBAgQIECAAAECBAgQIECAQP0COiRAgAABAgQGIiAAHshCa5MAAQIECBws4CwBAgQIECBAgAABAgQIECBQv4AOCRAgQGBIAgLgIa22XgkQIECAAAEC+wUcEyBAgAABAgQIECBAgAABAvUL6JAAgcEJCIAHt+QaJkCAAAECBAgQIBDBgAABAgQIECBAgAABAgQIEKhfQIfDFBAAD3PddU2AAAECBAgQIECAwHAFdE6AAAECBAgQIECAAAECBAhULLAbAFfcodYIECBAgAABAgQIECBAgACBXQE7AgQIECBAgAABAgQIEKhdQABc+wofpj9jCBAgQIAAAQIECBAgQIAAgfoFdEiAAAECBAgQIECAwCAEBMCDWGZNEriygCsECBAgQIAAAQIECBAgQIBA/QI6JECAAAECBAgQGI6AAHg4a61TAgQIXC7gMwECBAgQIECAAAECBAgQIFC/gA4JECBAgACBgQkIgAe24NolQIAAAQI7At4JECBAgAABAgQIECBAgACB+gV0SIAAAQJDFBAAD3HV9UyAAAECBAgMW0D3BAgQIECAAAECBAgQIECAQP0COiRAYLACAuDBLr3GCRAgQIAAAQIEhiigZwIECBAgQIAAAQIECBAgQKB+AR0OW0AAPOz11z0BAgQIECBAgAABAsMR0CkBAgQIECBAgAABAgQIECBQv0AIgAewyFokQIAAAQIECBAgQIAAgaEL6J8AAQIECBAgQIAAAQIEhiIgAB7KSh/Up3MECBAgQIAAAQIECBAgQIBA/QI6JECAAAECBAgQIEBgUAIC4EEtt2YJ3CvgiAABAgQIECBAgAABAgQIEKhfQIcECBAgQIAAAQLDExAAD2/NdUyAAAECBAgQIECAAAECBAgQIECAQP0COiRAgAABAgQGKiAAHujCa5sAAQIEhiqgbwIECBAgQIAAAQIECBAgQKB+AR0SIECAwJAFBMBDXn29EyBAgAABAsMS0C0BAgQIECBAgAABAgQIECBQv4AOCRAYvIAAePD/BAAQIECAAAECBAgMQUCPBAgQIECAAAECBAgQIECAQP0COiRQBATARcFGgAABAgQIECBAgACBegV0RoAAAQIECBAgQIAAAQIECNQvcLFDAfBFCgcECBAgQIAAAQIECBAgQKA2Af0QIECAAAECBAgQIECAwNAEBMBDW/HSr40AAQIECBAgQIAAAQIECBCoX0CHBAgQIECAAAECBAgMUkAAPMhl1/SQBfROgAABAgQIECBAgAABAgQI1C+gQwIECBAgQIAAgeEKCICHu/Y6J0BgeAI6JkCAAAECBAgQIECAAAECBOoX0CEBAgQIECAwcAEB8MD/AWifAAECBIYioE8CBAgQIECAAAECBAgQIECgfgEdEiBAgACBCAGwfwUECBAgQIAAgdoF9EeAAAECBAgQIECAAAECBAjUL6BDAgQI7AoIgHch7AgQIECAAAECBAjUKKAnAgQIECBAgAABAgQIECBAoH4BHRLYLyAA3q/hmAABAgQIECBAgAABAvUI6IQAAQIECBAgQIAAAQIECBCoX+A+HQqA70PiBAECBAgQIECAAAECBAgQ6LuA+gkQIECAAAECBAgQIEBgqAIC4CGtvF4JECBAgAABAgQIECBAgACB+gV0SIAAAQIECBAgQIDAoAUEwINefs0PSUCvBAgQIECAAAECBAgQIECAQP0COiRAgAABAgQIECAgAPZvgAABAvUL6JAAAQIECBAgQIAAAQIECBCoX0CHBAgQIECAAIGpgAB4yuCNAAECBAjUKqAvAgQIECBAgAABAgQIECBAoH4BHRIgQIAAgXsFBMD3WjgiQIAAAQIECNQloBsCBAgQIECAAAECBAgQIECgfgEdEiBA4DIBAfBlID4SIECAAAECBAgQqEFADwQIECBAgAABAgQIECBAgED9AjokcJCAAPggFecIECBAgAABAgQIECDQXwGVEyBAgAABAgQIECBAgAABAvULXLFDAfAVaVwgQIAAAQIECBAgQIAAAQJ9E1AvAQIECBAgQIAAAQIECAxdQAA8hH8BeiRAgAABAgQIECBAgAABAgTqF9AhAQIECBAgQIAAAQIEUkAAnAheBGoW0BsBAgQIECBAgAABAgQIECBQv4AOCRAgQIAAAQIECOwJCID3JOwJECBQn4COCBAgQIAAAQIECBAgQIAAgfoFdEiAAAECBAgQuERAAHwJhw8ECBAgQKAWAX0QIECAAAECBAgQIECAAAEC9QvokAABAgQI3FdAAHxfE2cIECBAgAABAv0WUD0BAgQIECBAgAABAgQIECBQv4AOCRAgcAUBAfAVYJwmQIAAAQIECBAg0EcBNRMgQIAAAQIECBAgQIAAAQL1C+iQwNUEBMBX03GNAAECBAgQIECAAAEC/RFQKQECBAgQIECAAAECBAgQIFC/wDU7FABfk8gAAgQIECBAgAABAgQIECDQdQH1ESBAgAABAgQIECBAgACBHQEB8I5Dne+6IkCAAAECBAgQIECAAAECBOoX0CEBAgQIECBAgAABAgT2CQiA92E4JFCTgF4IECBAgAABAgQIECBAgACB+gV0SIAAAQIECBAgQOByAQHw5SI+EyBAoP8COiBAgAABAgQIECBAgAABAgTqF9AhAQIECBAgQOBAAQHwgSxOEiBAgACBvgqomwABAgQIECBAgAABAgQIEKhfQIcECBAgQODKAgLgK9u4QoAAAQIECBDol4BqCRAgQIAAAQIECBAgQIAAgfoFdEiAAIFrCAiArwHkMgECBAgQIECAAIE+CKiRAAECBAgQIECAAAECBAgQqF9AhwQOIyAAPoySMQQIECBAgAABAgQIEOiugMoIECBAgAABAgQIECBAgACB+gUO3aEA+NBUBhIgQIAAAQIECBAgQIAAga4JqIcAAQIECBAgQIAAAQIECFwqIAC+1KOOT7ogQIAAAQIECBAgQIAAAQIE6hfQIQECBAgQIECAAAECBA4QEAAfgOIUgT4LqJ0AAQIECBAgQIAAAQIECBCoX0CHBAgQIECAAAECBK4kIAC+kozzBAgQ6J+AigkQIECAAAECBAgQIECAAIH6BXRIgAABAgQIELiqgAD4qjwuEiBAgACBvgiokwABAgQIECBAgAABAgQIEKhfQIcECBAgQODaAgLgaxsZQYAAAQIECBDotoDqCBAgQIAAgf/B3p3Hy7aW9YF/VtXe+wx3ZlRAYoLa6cRGTYtD4pTG2IltRGxRWgwKeFFBEEVQQbgyaUBlBgE1QNQIaJr+qN0aozFOiWIwbUyMHzUxhkGR4XLPvWfau6pWnrf23vfsc+/Z5+yhhrXe+ha1dlWt9a73fZ7vyz/1+X3qXAIECBAgQIAAgfoFdEiAAIEDCgiADwhlGAECBAgQIECAAIEuCqiJAAECBAgQIECAAAECBAgQqF9AhwQOIyAAPoyWsQQIECBAgAABAgQIEOiOgEoIECBAgAABAgQIECBAgACB+gUO3aEA+NBkbiBAgAABAgQIECBAgAABAssWsD4BAgQIECBAgAABAgQIELiygAD4yi79PKtqAgQIECBAgAABAgQIECBAoH4BHRIgQIAAAQIECBAgQOAqAgLgq+C4RKBPAmolQIAAAQIECBAgQIAAAQIE6hfQIQECBAgQIECAAIFrCQiAryXkOgECBLovoEICBAgQIECAAAECBAgQIECgfgEdEiBAgAABAgQOJCAAPhCTQQQIECBAoKsC6iJAgAABAgQIECBAgAABAgTqF9AhAQIECBA4uIAA+OBWRhIgQIAAAQIEuiWgGgIECBAgQIAAAQIECBAgQKB+AR0SIEDgkAIC4EOCGU6AAAECBAgQIECgCwJqIECAAAECBAgQIECAAAECBOoX0CGBowgIgI+i5h4CBAgQIECAAAECBAgsT8DKBAgQIECAAAECBAgQIECAQP0CR+5QAHxkOjcSIECAAAECBAgQIECAAIFFC1iPAAECBAgQIECAAAECBAhcXUAAfHWfflxVJQECBAgQIECAAAECBAgQIFC/gA4JECBAgAABAgQIECBwAAEB8AGQDCHQZQG1ESBAgAABAgQIECBAgAABAvUL6JAAAQIECBAgQIDAQQUEwAeVMo4AAQLdE1ARAQIECBAgQIAAAQIECBAgUL+ADgkQIECAAAEChxIQAB+Ky2ACBAgQINAVAXUQIECAAAECBAgQIECAAAEC9QvokAABAgQIHF5AAHx4M3cQIECAAAECBJYrYHUCBAgQIECAAAECBAgQIECgfgEdEiBA4IgCAuAjwrmNAAECBAgQIECAwDIErEmAAAECBAgQIECAAAECBAjUL6BDAscREAAfR8+9BAgQIECAAAECBAgQWJyAlQgQIECAAAECBAgQIECAAIH6BY7doQD42IQmIECAAAECBAgQIECAAAEC8xYwPwECBAgQIECAAAECBAgQOJiAAPhgTt0cpSoCBAgQIECAAAECBAgQIECgfgEdEiBAgAABAgQIECBA4BACAuBDYBlKoEsCaiFAgAABAgQIECBAgAABAgTqF9AhAQIECBAgQIAAgcMKCIAPK2Y8AQIEli+gAgIECBAgQIAAAQIECBAgQKB+AR0SIECAAAECBI4kIAA+EpubCBAgQIDAsgSsS4AAAQIECBAgQIAAAQIECNQvoEMCBAgQIHB0AQHw0e3cSYAAAQIECBBYrIDVCBAgQIAAAQIECBAgQIAAgfoFdEiAAIFjCgiAjwnodgIECBAgQIAAAQKLELAGAQIECBAgQIAAAQIECBAgUL+ADgnMQkAAPAtFcxAgQIAAAQIECBAgQGB+AmYmQIAAAQIECBAgQIAAAQIE6heYWYcC4JlRmogAAQIECBAgQIAAAQIECMxawHwECBAgQIAAAQIECBAgQOBwAgLgw3l1Y7QqCBAgQIAAAQIECBAgQIAAgfoFdEiAAAECBAgQIECAAIEjCAiAj4DmFgLLFLA2AQIECBAgQIAAAQIECBAgUL+ADgkQIECAAAECBAgcVUAAfFQ59xEgQGDxAlYkQIAAAQIECBAgQIAAAQIE6hfQIQECBAgQIEDgWAIC4GPxuZkAAQIECCxKwDoECBAgQIAAAQIECBAgQIBA/QI6JECAAAECxxcQAB/f0AwECBAgQIAAgfkKmJ0AAQIECBAgQIAAAQIECBCoX0CHBAgQmJGAAHhGkKYhQIAAAQIECBAgMA8BcxIgQIAAAQIECBAgQIAAAQL1C+iQwCwFBMCz1DQXAQIECBAgQIAAAeQc+8IAABAASURBVAIEZidgJgIECBAgQIAAAQIECBAgQKB+gZl3KACeOakJCRAgQIAAAQIECBAgQIDAcQXcT4AAAQIECBAgQIAAAQIEjiYgAD6a23LusioBAgQIECBAgAABAgQIECBQv4AOCRAgQIAAAQIECBAgcAwBAfAx8NxKYJEC1iJAgAABAgQIECBAgAABAgTqF9AhAQIECBAgQIAAgeMKCICPK+h+AgQIzF/ACgQIECBAgAABAgQIECBAgED9AjokQIAAAQIECMxEQAA8E0aTECBAgACBeQmYlwABAgQIECBAgAABAgQIEKhfQIcECBAgQGB2AgLg2VmaiQABAgQIECAwWwGzESBAgAABAgQIECBAgAABAvUL6JAAAQIzFhAAzxjUdAQIECBAgAABAgRmIWAOAgQIECBAgAABAgQIECBAoH4BHRKYh4AAeB6q5iRAgAABAgQIECBAgMDRBdxJgAABAgQIECBAgAABAgQI1C8wtw4FwHOjNTEBAgQIECBAgAABAgQIEDisgPEECBAgQIAAAQIECBAgQOB4AgLg4/kt5m6rECBAgAABAgQIECBAgAABAvUL6JAAAQIECBAgQIAAAQIzEBAAzwDRFATmKWBuAgQIECBAgAABAgQIECBAoH4BHRIgQIAAAQIECBCYlYAAeFaS5iFAgMDsBcxIgAABAgQIECBAgAABAgQI1C+gQwIECBAgQIDATAUEwDPlNBkBAgQIEJiVgHkIECBAgAABAgQIECBAgACB+gV0SIAAAQIEZi8gAJ69qRkJECBAgAABAscTcDcBAgQIECBAgAABAgQIECBQv4AOCRAgMCcBAfCcYE1LgAABAgQIECBA4CgC7iFAgAABAgQIECBAgAABAgTqF9AhgXkKCIDnqWtuAgQIECBAgAABAgQIHFzASAIECBAgQIAAAQIECBAgQKB+gbl3KACeO7EFCBAgQIAAAQIECBAgQIDAtQRcJ0CAAAECBAgQIECAAAECsxEQAM/GcT6zmJUAAQIECBAgQIAAAQIECBCoX0CHBAgQIECAAAECBAgQmKGAAHiGmKYiMEsBcxEgQIAAAQIECBAgQIAAAQL1C+iQAAECBAgQIECAwKwFBMCzFjUfAQIEji9gBgIECBAgQIAAAQIECBAgQKB+AR0SIECAAAECBOYiIACeC6tJCRAgQIDAUQXcR4AAAQIECBAgQIAAAQIECNQvoEMCBAgQIDA/AQHw/GzNTIAAAQIECBA4nIDRBAgQIECAAAECBAgQIECAQP0COiRAgMCcBQTAcwY2PQECBAgQIECAAIGDCBhDgAABAgQIECBAgAABAgQI1C+gQwKLEBAAL0LZGgQIECBAgAABAgQIENhfwBUCBAgQIECAAAECBAgQIECgfoGFdSgAXhi1hQgQIECAAAECBAgQIECAwD0FfCZAgAABAgQIECBAgAABArMVEADP1nM2s5mFAAECBAgQIECAAAECBAgQqF9AhwQIECBAgAABAgQIEJiDgAB4DqimJHAcAfcSIECAAAECBAgQIECAAAEC9QvokAABAgQIECBAgMC8BATA85I1LwECBA4v4A4CBAgQIECAAAECBAgQIECgfgEdEiBAgAABAgTmKiAAniuvyQkQIECAwEEFjCNAgAABAgQIECBAgAABAgTqF9AhAQIECBCYv4AAeP7GViBAgAABAgQIXF3AVQIECBAgQIAAAQIECBAgQKB+AR0SIEBgQQIC4AVBW4YAAQIECBAgQIDAlQScI0CAAAECBAgQIECAAAECBOoX0CGBRQoIgBepbS0CBAgQIECAAAECBAhcEvCOAAECBAgQIECAAAECBAgQqF9g4R0KgBdObkECBAgQIECAAAECBAgQIECAAAECBAgQIECAAAECBAjMR0AAPB/Xo83qLgIECBAgQIAAAQIECBAgQKB+AR0SIECAAAECBAgQIEBgjgIC4DnimprAYQSMJUCAAAECBAgQIECAAAECBOoX0CEBAgQIECBAgACBeQsIgOctbH4CBAhcW8AIAgQIECBAgAABAgQIECBAoH4BHRIgQIAAAQIEFiIgAF4Is0UIECBAgMB+As4TIECAAAECBAgQIECAAAEC9QvokAABAgQILE5AALw4aysRIECAAAECBC4X8IkAAQIECBAgQIAAAQIECBCoX0CHBAgQWLCAAHjB4JYjQIAAAQIECBAgUAQcBAgQIECAAAECBAgQIECAQP0COiSwDAEB8DLUrUmAAAECBAgQIECAwCoL6J0AAQIECBAgQIAAAQIECBCoX2BpHQqAl0ZvYQIECBAgQIAAAQIECBBYPQEdEyBAgAABAgQIECBAgACB+QoIgOfre7DZjSJAgAABAgQIECBAgAABAgTqF9AhAQIECBAgQIAAAQIEFiAgAF4AsiUIXE3ANQIECBAgQIAAAQIECBAgQKB+AR0SIECAAAECBAgQWJSAAHhR0tYhQIDAvQWcIUCAAAECBAgQIECAAAECBOoX0CEBAgQIECBAYKECAuCFcluMAAECBAjsCnglQIAAAQIECBAgQIAAAQIE6hfQIQECBAgQWLyAAHjx5lYkQIAAAQIEVl1A/wQIECBAgAABAgQIECBAgED9AjokQIDAkgQEwEuCtywBAgQIECBAgMBqCuiaAAECBAgQIECAAAECBAgQqF9AhwSWKSAAXqa+tQkQIECAAAECBAgQWCUBvRIgQIAAAQIECBAgQIAAAQL1Cyy9QwHw0rdAAQQIECBAgAABAgQIECBQv4AOCRAgQIAAAQIECBAgQIDAYgQEwItxvvIqzhIgQIAAAQIECBAgQIAAAQL1C+iQAAECBAgQIECAAAECCxQQAC8Q21IE9gp4T4AAAQIECBAgQIAAAQIECNQvoEMCBAgQIECAAAECixYQAC9a3HoECBCIYECAAAECBAgQIECAAAECBAjUL6BDAgQIECBAgMBSBATAS2G3KAECBAisroDOCRAgQIAAAQIECBAgQIAAgfoFdEiAAAECBJYnIABenr2VCRAgQIAAgVUT0C8BAgQIECBAgAABAgQIECBQv4AOCRAgsGQBAfCSN8DyBAgQIECAAAECqyGgSwIECBAgQIAAAQIECBAgQKB+AR0S6IKAALgLu6AGAgQIECBAgAABAgRqFtAbAQIECBAgQIAAAQIECBAgUL9AZzoUAHdmKxRCgAABAgQIECBAgAABAvUJ6IgAAQIECBAgQIAAAQIECCxWQAC8WO/t1fwlQIAAAQIECBAgQIAAAQIE6hfQIQECBAgQIECAAAECBJYgIABeArolV1tA9wQIECBAgAABAgQIECBAgED9AjokQIAAAQIECBAgsCwBAfCy5K1LgMAqCuiZAAECBAgQIECAAAECBAgQqF9AhwQIECBAgACBpQoIgJfKb3ECBAgQWB0BnRIgQIAAAQIECBAgQIAAAQL1C+iQAAECBAgsX0AAvPw9UAEBAgQIECBQu4D+CBAgQIAAAQIECBAgQIAAgfoFdEiAAIGOCAiAO7IRyiBAgAABAgQIEKhTQFcECBAgQIAAAQIECBAgQIBA/QI6JNAlAQFwl3ZDLQQIECBAgAABAgQI1CSgFwIECBAgQIAAAQIECBAgQKB+gc51KADu3JYoiAABAgQIECBAgAABAgT6L6ADAgQIECBAgAABAgQIECCwHAEB8CLdrUWAAAECBAgQIECAAAECBAjUL6BDAgQIECBAgAABAgQILFFAALxEfEuvloBuCRAgQIAAAQIECBAgQIAAgfoFdEiAAAECBAgQIEBg2QIC4GXvgPUJEFgFAT0SIECAAAECBAgQIECAAAEC9QvokAABAgQIECDQCQEBcCe2QREECBAgUK+AzggQIECAAAECBAgQIECAAIH6BXRIgAABAgS6IyAA7s5eqIQAAQIECBCoTUA/BAgQIECAAAECBAgQIECAQP0COiRAgEDHBATAHdsQ5RAgQIAAAQIECNQhoAsCBAgQIECAAAECBAgQIECgfgEdEuiigAC4i7uiJgIECBAgQIAAAQIE+iygdgIECBAgQIAAAQIECBAgQKB+gc52KADu7NYojAABAgQIECBAgAABAgT6J6BiAgQIECBAgAABAgQIECCwXAEB8CL8rUGAAAECBAgQIECAAAECBAjUL6BDAgQIECBAgAABAgQIdEBAANyBTVBC3QK6I0CAAAECBAgQIECAAAECBOoX0CEBAgQIECBAgACBrggIgLuyE+ogQKBGAT0RIECAAAECBAgQIECAAAEC9QvokAABAgQIECDQKQEBcKe2QzEECBAgUI+ATggQIECAAAECBAgQIECAAIH6BXRIgAABAgS6JyAA7t6eqIgAAQIECBDou4D6CRAgQIAAAQIECBAgQIAAgfoFdEiAAIGOCgiAO7oxyiJAgAABAgQIEOingKoJECBAgAABAgQIECBAgACB+gV0SKDLAgLgLu+O2ggQIECAAAECBAgQ6JOAWgkQIECAAAECBAgQIECAAIH6BTrfoQC481ukQAIECBAgQIAAAQIECBDovoAKCRAgQIAAAQIECBAgQIBANwQEwPPcB3MTIECAAAECBAgQIECAAAEC9QvokAABAgQIECBAgAABAh0SEAB3aDOUUpeAbggQIECAAAECBAgQIECAAIH6BXRIgAABAgQIECBAoGsCAuCu7Yh6CBCoQUAPBAgQIECAAAECBAgQIECAQP0COiRAgAABAgQIdFJAANzJbVEUAQIECPRXQOUECBAgQIAAAQIECBAgQIBA/QI6JECAAAEC3RUQAHd3b1RGgAABAgQI9E1AvQQIECBAgAABAgQIECBAgED9AjokQIBAxwUEwB3fIOURIECAAAECBAj0Q0CVBAgQIECAAAECBAgQIECAQP0COiTQBwEBcB92SY0ECBAgQIAAAQIECHRZQG0ECBAgQIAAAQIECBAgQIBA/QK96VAA3JutUigBAgQIECBAgAABAgQIdE9ARQQIECBAgAABAgQIECBAoFsCAuB57Ic5CRAgQIAAAQIECBAgQIAAgfoFdEiAAAECBAgQIECAAIEOCgiAO7gpSuq3gOoJECBAgAABAgQIECBAgACB+gV0SIAAAQIECBAgQKCrAgLgru6MuggQ6KOAmgkQIECAAAECBAgQIECAAIH6BXRIgAABAgQIEOi0gAC409ujOAIECBDoj4BKCRAgQIAAAQIECBAgQIAAgfoFdEiAAAECBLovIADu/h6pkAABAgQIEOi6gPoIECBAgAABAgQIECBAgACB+gV0SIAAgZ4ICIB7slHKJECAAAECBAgQ6KaAqggQIECAAAECBAgQIECAAIH6BXRIoE8CAuA+7ZZaCRAgQIAAAQIECBDokoBaCBAgQIAAAQIECBAgQIAAgfoFetehALh3W6ZgAgQIECBAgAABAgQIEFi+gAoIECBAgAABAgQIECBAgEA3BQTAs9wXcxEgQIAAAQIECBAgQIAAAQL1C+iQAAECBAgc/HLYAAAQAElEQVQQIECAAAECHRYQAHd4c5TWLwHVEiBAgAABAgQIECBAgAABAvUL6JAAAQIECBAgQIBA1wUEwF3fIfURINAHATUSIECAAAECBAgQIECAAAEC9QvokAABAgQIECDQCwEBcC+2SZEECBAg0F0BlREgQIAAAQIECBAgQIAAAQL1C+iQAAECBAj0R0AA3J+9UikBAgQIECDQNQH1ECBAgAABAgQIECBAgAABAvUL6JAAAQI9ExAA92zDlEuAAAECBAgQINANAVUQIECAAAECBAgQIECAAAEC9QvokEAfBQTAfdw1NRMgQIAAAQIECBAgsEwBaxMgQIAAAQIECBAgQIAAAQL1C/S2QwFwb7dO4QQIECBAgAABAgQIECCweAErEiBAgAABAgQIECBAgACBbgsIgGexP+YgQIAAAQIECBAgQIAAAQIE6hfQIQECBAgQIECAAAECBHogIADuwSYpsdsCqiNAgAABAgQIECBAgAABAgTqF9AhAQIECBAgQIAAgb4ICID7slPqJECgiwJqIkCAAAECBAgQIECAAAECBOoX0CEBAgQIECBAoFcCAuBebZdiCRAgQKA7AiohQIAAAQIECBAgQIAAAQIE6hfQIQECBAgQ6J+AALh/e6ZiAgQIECBAYNkC1idAgAABAgQIECBAgAABAgTqF9AhAQIEeiogAO7pximbAAECBAgQIEBgOQJWJUCAAAECBAgQIECAAAECBOoX0CGBPgsIgPu8e2onQIAAAQIECBAgQGCRAtYiQIAAAQIECBAgQIAAAQIE6hfofYcC4N5voQYIECBAgAABAgQIECBAYP4CViBAgAABAgQIECBAgAABAv0QEAAfZ5/cS4AAAQIECBAgQIAAAQIECNQvoEMCBAgQIECAAAECBAj0SEAA3KPNUmq3BFRDgAABAgQIECBAgAABAgQI1C+gQwIECBAgQIAAAQJ9ExAA923H1EuAQBcE1ECAAAECBAgQIECAAAECBAjUL6BDAgQIECBAgEAvBQTAvdw2RRMgQIDA8gSsTIAAAQIECBAgQIAAAQIECNQvoEMCBAgQINBfAQFwf/dO5QQIECBAgMCiBaxHgAABAgQIECBAgAABAgQI1C+gQwIECPRcQADc8w1UPgECBAgQIECAwGIErEKAAAECBAgQIECAAAECBAjUL6BDAjUICIBr2EU9ECBAgAABAgQIECAwTwFzEyBAgAABAgQIECBAgAABAvULVNOhALiardQIAQIECBAgQIAAAQIECMxewIwECBAgQIAAAQIECBAgQKBfAgLgo+yXewgQIECAAAECBAgQIECAAIH6BXRIgAABAgQIECBAgACBHgoIgHu4aUperoDVCRAgQIAAAQIECBAgQIAAgfoFdEiAAAECBAgQIECgrwIC4L7unLoJEFiGgDUJECBAgAABAgQIECBAgACB+gV0SIAAAQIECBDotYAAuNfbp3gCBAgQWJyAlQgQIECAAAECBAgQIECAAIH6BXRIgAABAgT6LyAA7v8e6oAAAQIECBCYt4D5CRAgQIAAAQIECBAgQIAAgfoFdEiAAIFKBATAlWykNggQIECAAAECBOYjYFYCBAgQIECAAAECBAgQIECgfgEdEqhJQABc027qhQABAgQIECBAgACBWQqYiwABAgQIECBAgAABAgQIEKhfoLoOBcDVbamGCBAgQIAAAQIECBAgQOD4AmYgQIAAAQIECBAgQIAAAQL9FBAAH2bfjCVAgAABAgQIECBAgAABAgTqF9AhAQIECBAgQIAAAQIEeiwgAO7x5il9sQJWI0CAAAECBAgQIECAAAECBOoX0CEBAgQIECBAgACBvgsIgPu+g+onQGARAtYgQIAAAQIECBAgQIAAAQIE6hfQIQECBAgQIECgCgEBcBXbqAkCBAgQmJ+AmQkQIECAAAECBAgQIECAAIH6BXRIgAABAgTqERAA17OXOiFAgAABAgRmLWA+AgQIECBAgAABAgQIECBAoH4BHRIgQKAyAQFwZRuqHQIECBAgQIAAgdkImIUAAQIECBAgQIAAAQIECBCoX0CHBGoUEADXuKt6IkCAAAECBAgQIEDgOALuJUCAAAECBAgQIECAAAECBOoXqLZDAXC1W6sxAgQIECBAgAABAgQIEDi8gDsIECBAgAABAgQIECBAgEC/BQTAB9k/YwgQIECAAAECBAgQIECAAIH6BXRIgAABAgQIECBAgACBCgQEwBVsohbmK2B2AgQIECBAgAABAgQIECBAoH4BHRIgQIAAAQIECBCoRUAAXMtO6oMAgXkImJMAAQIECBAgQIAAAQIECBCoX0CHBAgQIECAAIGqBATAVW2nZggQIEBgdgJmIkCAAAECBAgQIECAAAECBOoX0CEBAgQIEKhPQABc357qiAABAgQIEDiugPsJECBAgAABAgQIECBAgACB+gV0SIAAgUoFBMCVbqy2CBAgQIAAAQIEjibgLgIECBAgQIAAAQIECBAgQKB+AR0SqFlAAFzz7uqNAAECBAgQIECAAIHDCBhLgAABAgQIECBAgAABAgQI1C9QfYcC4Oq3WIMECBAgQIAAAQIECBAgcG0BIwgQIECAAAECBAgQIECAQB0CAuCr7aNrBAgQIECAAAECBAgQIECAQP0COiRAgAABAgQIECBAgEBFAgLgijZTK7MVMBsBAgQIECBAgAABAgQIECBQv4AOCRAgQIAAAQIECNQmIACubUf1Q4DALATMQYAAAQIECBAgQIAAAQIECNQvoEMCBAgQIECAQJUCAuAqt1VTBAgQIHB0AXcSIECAAAECBAgQIECAAAEC9QvokAABAgQI1CsgAK53b3VGgAABAgQIHFbAeAIECBAgQIAAAQIECBAgQKB+AR0SIECgcgEBcOUbrD0CBAgQIECAAIGDCRhFgAABAgQIECBAgAABAgQI1C+gQwKrICAAXoVd1iMBAgQIECBAgAABAlcTcI0AAQIECBAgQIAAAQIECBCoX2BlOhQAr8xWa5QAAQIECBAgQIAAAQIE7i3gDAECBAgQIECAAAECBAgQqEtAAHyl/XSOAAECBAgQIECAAAECBAgQqF9AhwQIECBAgAABAgQIEKhQQABc4aZq6XgC7iZAgAABAgQIECBAgAABAgTqF9AhAQIECBAgQIAAgVoFBMC17qy+CBA4ioB7CBAgQIAAAQIECBAgQIAAgfoFdEiAAAECBAgQqFpAAFz19mqOAAECBA4uYCQBAgQIECBAgAABAgQIECBQv4AOCRAgQIBA/QIC4Pr3WIcECBAgQIDAtQRcJ0CAAAECBAgQIECAAAECBOoX0CEBAgRWREAAvCIbrU0CBAgQIECAAIErCzhLgAABAgQIECBAgAABAgQI1C+gQwKrJCAAXqXd1isBAgQIECBAgAABAnsFvCdAgAABAgQIECBAgAABAgTqF1i5DgXAK7flGiZAgAABAgQIECBAgACBCAYECBAgQIAAAQIECBAgQKBOAQHw3n31ngABAgQIECBAgAABAgQIEKhfQIcECBAgQIAAAQIECBCoWEAAXPHmau1wAkYTIECAAAECBAgQIECAAAEC9QvokAABAgQIECBAgEDtAgLg2ndYfwQIHETAGAIECBAgQIAAAQIECBAgQKB+AR0SIECAAAECBFZCQAC8EtusSQIECBDYX8AVAgQIECBAgAABAgQIECBAoH4BHRIgQIAAgdUREACvzl7rlAABAgQIELingM8ECBAgQIAAAQIECBAgQIBA/QI6JECAwIoJCIBXbMO1S4AAAQIECBAgsC3gLwECBAgQIECAAAECBAgQIFC/gA4JrKKAAHgVd13PBAgQIECAAAECBFZbQPcECBAgQIAAAQIECBAgQIBA/QIr26EAeGW3XuMECBAgQIAAAQIECBBYRQE9EyBAgAABAgQIECBAgACBugUEwGV/HQQIECBAgAABAgQIECBAgED9AjokQIAAAQIECBAgQIDACggIgFdgk7V4dQFXCRAgQIAAAQIECBAgQIAAgfoFdEiAAAECBAgQIEBgVQQEwKuy0/okQOBKAs4RIECAAAECBAgQIECAAAEC9QvokAABAgQIECCwUgIC4JXabs0SIECAwCUB7wgQIECAAAECBAgQIECAAIH6BXRIgAABAgRWT0AAvHp7rmMCBAgQIECAAAECBAgQIECAAAECBAgQIFC/gA4JECCwogIC4BXdeG0TIECAAAECBFZVQN8ECBAgQIAAAQIECBAgQIBA/QI6JLDKAgLgVd59vRMgQIAAAQIECBBYLQHdEiBAgAABAgQIECBAgAABAvULrHyHAuCV/78AAAIECBAgQIAAAQIECKyCgB4JECBAgAABAgQIECBAgMBqCKx2ALwae6xLAgQIECBAgAABAgQIECCw2gK6J0CAAAECBAgQIECAwAoJCIBXaLO1ermATwQIECBAgAABAgQIECBAgED9AjokQIAAAQIECBAgsGoCAuBV23H9EiBQBBwECBAgQIAAAQIECBAgQIBA/QI6JECAAAECBAispIAAeCW3XdMECBBYZQG9EyBAgAABAgQIECBAgAABAvUL6JAAAQIECKyugAB4dfde5wQIECBAYPUEdEyAAAECBAgQIECAAAECBAjUL6BDAgQIrLiAAHjF/w+gfQIECBAgQIDAqgjokwABAgQIECBAgAABAgQIEKhfQIcECEQIgP2/gAABAgQIECBAgACB2gX0R4AAAQIECBAgQIAAAQIECNQvoMMdAQHwDoQXAgQIECBAgAABAgQIEKhRQE8ECBAgQIAAAQIECBAgQGC1BFYzAF6tPdYtAQIECBAgQIAAAQIECBBYTQFdEyBAgAABAgQIECBAYAUFBMAruOmr3rL+CRAgQIAAAQIECBAgQIAAgfoFdEiAAAECBAgQIEBgVQUEwKu68/omsJoCuiZAgAABAgQIECBAgAABAgTqF9AhAQIECBAgQGClBQTAK739midAgMAqCeiVAAECBAgQIECAAAECBAgQqF9AhwQIECBAgIAA2P8HCBAgQIAAgfoFdEiAAAECBAgQIECAAAECBAjUL6BDAgQIEJgKCICnDP4QIECAAAECBAjUKqAvAgQIECBAgAABAgQIECBAoH4BHRIgcElAAHzJwjsCBAgQIECAAAECBOoS0A0BAgQIECBAgAABAgQIECBQv4AO7yEgAL4HiI8ECBAgQIAAAQIECBAgUIOAHggQIECAAAECBAgQIECAwGoKrFYAvJp7rGsCBAgQIECAAAECBAgQILBaArolQIAAAQIECBAgQIDACgsIgFd481etdf0SIECAAAECBAgQIECAAAEC9QvokAABAgQIECBAgMCqCwiAV/3/AfonsBoCuiRAgAABAgQIECBAgAABAgTqF9AhAQIECBAgQIBACgiAE8GTAAECBGoW0BsBAgQIECBAgAABAgQIECBQv4AOCRAgQIAAgV0BAfCuhFcCBAgQIECgPgEdT2MezAAAEABJREFUESBAgAABAgQIECBAgAABAvUL6JAAAQIELhMQAF/G4QMBAgQIECBAgEAtAvogQIAAAQIECBAgQIAAAQIE6hfQIQEC9xYQAN/bxBkCBAgQIECAAAECBPotoHoCBAgQIECAAAECBAgQIECgfgEd7iMgAN4HxmkCBAgQIECAAAECBAgQ6KOAmgkQIECAAAECBAgQIECAwGoLrEYAvNp7rHsCBAgQIECAAAECBAgQILAaArokQIAAAQIECBAgQIAAgRAA+z9B9QIaJECAAAECBAgQIECAAAECBOoX0CEBAgQIECBAgAABAtsCAuBtB38JEKhTQFcECBAgQIAAAQIECBAgQIBA/QI6JECAAAECBAgQ2CMgAN6D4S0BAgQI1CSgFwIECBAgQIAAAQIECBAgQKB+AR0SIECAAAEC9xQQAN9TxGcCBAgQIECg/wI6IECAAAECBAgQIECAAAECBOoX0CEBAgQIXFFAAHxFFicJECBAgAABAgT6KqBuAgQIECBAgAABAgQIECBAoH4BHRIgsL+AAHh/G1cIECBAgAABAgQIEOiXgGoJECBAgAABAgQIECBAgACB+gV0eA0BAfA1gFwmQIAAAQIECBAgQIAAgT4IqJEAAQIECBAgQIAAAQIECBAoAnUHwKVDBwECBAgQIECAAAECBAgQIFC3gO4IECBAgAABAgQIECBA4G4BAfDdFN7UJqAfAgQIECBAgAABAgQIECBAoH4BHRIgQIAAAQIECBAgcLmAAPhyD58IEKhDQBcECBAgQIAAAQIECBAgQIBA/QI6JECAAAECBAgQuIKAAPgKKE4RIECAQJ8F1E6AAAECBAgQIECAAAECBAjUL6BDAgQIECBAYD8BAfB+Ms4TIECAAAEC/RNQMQECBAgQIECAAAECBAgQIFC/gA4JECBA4KoCAuCr8rhIgAABAgQIECDQFwF1EiBAgAABAgQIECBAgAABAvUL6JAAgWsLCICvbWQEAQIECBAgQIAAAQLdFlAdAQIECBAgQIAAAQIECBAgUL+ADg8oIAA+IJRhBAgQIECAAAECBAgQINBFATURIECAAAECBAgQIECAAAECewXqDID3dug9AQIECBAgQIAAAQIECBAgUKeArggQIECAAAECBAgQIEDgXgIC4HuRONF3AfUTIECAAAECBAgQIECAAAEC9QvokAABAgQIECBAgACBKwsIgK/s4iwBAv0UUDUBAgQIECBAgAABAgQIECBQv4AOCRAgQIAAAQIEriIgAL4KjksECBAg0CcBtRIgQIAAAQIECBAgQIAAAQL1C+iQAAECBAgQuJaAAPhaQq4TIECAAAEC3RdQIQECBAgQIECAAAECBAgQIFC/gA4JECBA4EACAuADMRlEgAABAgQIECDQVQF1ESBAgAABAgQIECBAgAABAvUL6JAAgYMLCIAPbmUkAQIECBAgQIAAAQLdElANAQIECBAgQIAAAQIECBAgUL+ADg8pIAA+JJjhBAgQIECAAAECBAgQINAFATUQIECAAAECBAgQIECAAAECVxKoKwC+UofOESBAgAABAgQIECBAgAABAnUJ6IYAAQIECBAgQIAAAQIE9hUQAO9L40LfBNRLgAABAgQIECBAgAABAgQI1C+gQwIECBAgQIAAAQIEri4gAL66j6sECPRDQJUECBAgQIAAAQIECBAgQIBA/QI6JECAAAECBAgQOICAAPgASIYQIECAQJcF1EaAAAECBAgQIECAAAECBAjUL6BDAgQIECBA4KACAuCDShlHgAABAgQIdE9ARQQIECBAgAABAgQIECBAgED9AjokQIAAgUMJCIAPxWUwAQIECBAgQIBAVwTUQYAAAQIECBAgQIAAAQIECNQvoEMCBA4vIAA+vJk7CBAgQIAAAQIECBBYroDVCRAgQIAAAQIECBAgQIAAgfoFdHhEAQHwEeHcRoAAAQIECBAgQIAAAQLLELAmAQIECBAgQIAAAQIECBAgcDWBOgLgq3XoGgECBAgQIECAAAECBAgQIFCHgC4IECBAgAABAgQIECBA4JoCAuBrEhnQdQH1ESBAgAABAgQIECBAgAABAvUL6JAAAQIECBAgQIAAgYMJCIAP5mQUAQLdFFAVAQIECBAgQIAAAQIECBAgUL+ADgkQIECAAAECBA4hIAA+BJahBAgQINAlAbUQIECAAAECBAgQIECAAAEC9QvokAABAgQIEDisgAD4sGLGEyBAgAABAssXUAEBAgQIECBAgAABAgQIECBQv4AOCRAgQOBIAgLgI7G5iQABAgQIECBAYFkC1iVAgAABAgQIECBAgAABAgTqF9AhAQJHFxAAH93OnQQIECBAgAABAgQILFbAagQIECBAgAABAgQIECBAgED9Ajo8poAA+JiAbidAgAABAgQIECBAgACBRQhYgwABAgQIECBAgAABAgQIEDiIQL8D4IN0aAwBAgQIECBAgAABAgQIECDQbwHVEyBAgAABAgQIECBAgMCBBQTAB6YysGsC6iFAgAABAgQIECBAgAABAgTqF9AhAQIECBAgQIAAAQKHExAAH87LaAIEuiGgCgIECBAgQIAAAQIECBAgQKB+AR0SIECAAAECBAgcQUAAfAQ0txAgQIDAMgWsTYAAAQIECBAgQIAAAQIECNQvoEMCBAgQIEDgqAIC4KPKuY8AAQIECBBYvIAVCRAgQIAAAQIECBAgQIAAgfoFdEiAAAECxxIQAB+Lz80ECBAgQIAAAQKLErAOAQIECBAgQIAAAQIECBAgUL+ADgkQOL6AAPj4hmYgQIAAAQIECBAgQGC+AmYnQIAAAQIECBAgQIAAAQIE6hfQ4YwEBMAzgjQNAQIECBAgQIAAAQIECMxDwJwECBAgQIAAAQIECBAgQIDAYQT6GQAfpkNjCRAgQIAAAQIECBAgQIAAgX4KqJoAAQIECBAgQIAAAQIEDi0gAD40mRuWLWB9AgQIECBAgAABAgQIECBAoH4BHRIgQIAAAQIECBAgcDQBAfDR3NxFgMByBKxKgAABAgQIECBAgAABAgQI1C+gQwIECBAgQIAAgWMICICPgedWAgQIEFikgLUIECBAgAABAgQIECBAgACB+gV0SIAAAQIECBxXQAB8XEH3EyBAgAABAvMXsAIBAgQIECBAgAABAgQIECBQv4AOCRAgQGAmAgLgmTCahAABAgQIECBAYF4C5iVAgAABAgQIECBAgAABAgTqF9AhAQKzExAAz87STAQIECBAgAABAgQIzFbAbAQIECBAgAABAgQIECBAgED9AjqcsYAAeMagpiNAgAABAgQIECBAgACBWQiYgwABAgQIECBAgAABAgQIEDiKQL8C4KN06B4CBAgQIECAAAECBAgQIECgXwKqJUCAAAECBAgQIECAAIEjCwiAj0znxkULWI8AAQIECBAgQIAAAQIECBCoX0CHBAgQIECAAAECBAgcT0AAfDw/dxMgsBgBqxAgQIAAAQIECBAgQIAAAQL1C+iQAAECBAgQIEBgBgIC4BkgmoIAAQIE5ilgbgIECBAgQIAAAQIECBAgQKB+AR0SIECAAAECsxIQAM9K0jwECBAgQIDA7AXMSIAAAQIECBAgQIAAAQIECNQvoEMCBAgQmKmAAHimnCYjQIAAAQIECBCYlYB5CBAgQIAAAQIECBAgQIAAgfoFdEiAwOwFBMCzNzUjAQIECBAgQIAAAQLHE3A3AQIECBAgQIAAAQIECBAgUL+ADuckIACeE6xpCRAgQIAAAQIECBAgQOAoAu4hQIAAAQIECBAgQIAAAQIEjiPQjwD4OB26lwABAgQIECBAgAABAgQIEOiHgCoJECBAgAABAgQIECBA4NgCAuBjE5pg3gLmJ0CAAAECBAgQIECAAAECBOoX0CEBAgQIECBAgAABArMREADPxtEsBAjMR8CsBAgQIECAAAECBAgQIECAQP0COiRAgAABAgQIEJihgAB4hpimIkCAAIFZCpiLAAECBAgQIECAAAECBAgQqF9AhwQIECBAgMCsBQTAsxY1HwECBAgQIHB8ATMQIECAAAECBAgQIECAAAEC9QvokAABAgTmIiAAngurSQkQIECAAAECBI4q4D4CBAgQIECAAAECBAgQIECgfgEdEiAwPwEB8PxszUyAAAECBAgQIECAwOEEjCZAgAABAgQIECBAgAABAgTqF9DhnAUEwHMGNj0BAgQIECBAgAABAgQIHETAGAIECBAgQIAAAQIECBAgQGAWAt0OgGfRoTkIECBAgAABAgQIECBAgACBbguojgABAgQIECBAgAABAgRmJiAAnhmliWYtYD4CBAgQIECAAAECBAgQIECgfgEdEiBAgAABAgQIECAwWwEB8Gw9zUaAwGwEzEKAAAECBAgQIECAAAECBAjUL6BDAgQIECBAgACBOQgIgOeAakoCBAgQOI6AewkQIECAAAECBAgQIECAAIH6BXRIgAABAgQIzEtAADwvWfMSIECAAAEChxdwBwECBAgQIECAAAECBAgQIFC/gA4JECBAYK4CAuC58pqcAAECBAgQIEDgoALGESBAgAABAgQIECBAgAABAvUL6JAAgfkLCIDnb2wFAgQIECBAgAABAgSuLuAqAQIECBAgQIAAAQIECBAgUL+ADhckIABeELRlCBAgQIAAAQIECBAgQOBKAs4RIECAAAECBAgQIECAAAECsxToZgA8yw7NRYAAAQIECBAgQIAAAQIECHRTQFUECBAgQIAAAQIECBAgMHMBAfDMSU14XAH3EyBAgAABAgQIECBAgAABAvUL6JAAAQIECBAgQIAAgfkICIDn42pWAgSOJuAuAgQIECBAgAABAgQIECBAoH4BHRIgQIAAAQIECMxRQAA8R1xTEyBAgMBhBIwlQIAAAQIECBAgQIAAAQIE6hfQIQECBAgQIDBvAQHwvIXNT4AAAQIECFxbwAgCBAgQIECAAAECBAgQIECgfgEdEiBAgMBCBATAC2G2CAECBAgQIECAwH4CzhMgQIAAAQIECBAgQIAAAQL1C+iQAIHFCQiAF2dtJQIECBAgQIAAAQIELhfwiQABAgQIECBAgAABAgQIEKhfQIcLFhAALxjccgQIECBAgAABAgQIECBQBBwECBAgQIAAAQIECBAgQIDAPAS6FQDPo0NzEiBAgAABAgQIECBAgAABAt0SUA0BAgQIECBAgAABAgQIzE1AADw3WhMfVsB4AgQIECBAgAABAgQIECBAoH4BHRIgQIAAAQIECBAgMF8BAfB8fc1OgMDBBIwiQIAAAQIECBAgQIAAAQIE6hfQIQECBAgQIECAwAIEBMALQLYEAQIECFxNwDUCBAgQIECAAAECBAgQIECgfgEdEiBAgAABAosSEAAvSto6BAgQIECAwL0FnCFAgAABAgQIECBAgAABAgTqF9AhAQIECCxUQAC8UG6LESBAgAABAgQI7Ap4JUCAAAECBAgQIECAAAECBOoX0I3W18kAABAASURBVCEBAosXEAAv3tyKBAgQIECAAAECBFZdQP8ECBAgQIAAAQIECBAgQIBA/QI6XJKAAHhJ8JYlQIAAAQIECBAgQIDAagromgABAgQIECBAgAABAgQIEJinQDcC4Hl2aG4CBAgQIECAAAECBAgQIECgGwKqIECAAAECBAgQIECAAIG5CwiA505sgWsJuE6AAAECBAgQIECAAAECBAjUL6BDAgQIECBAgAABAgQWIyAAXoyzVQgQuLKAswQIECBAgAABAgQIECBAgED9AjokQIAAAQIECBBYoIAAeIHYliJAgACBvQLeEyBAgAABAgQIECBAgAABAvUL6JAAAQIECBBYtIAAeNHi1iNAgAABAgQiGBAgQIAAAQIECBAgQIAAAQL1C+iQAAECBJYiIABeCrtFCRAgQIAAAQKrK6BzAgQIECBAgAABAgQIECBAoH4BHRIgsDwBAfDy7K1MgAABAgQIECBAYNUE9EuAAAECBAgQIECAAAECBAjUL6DDJQsIgJe8AZYnQIAAAQIECBAgQIDAagjokgABAgQIECBAgAABAgQIEFiEwHID4EV0aA0CBAgQIECAAAECBAgQIEBguQJWJ0CAAAECBAgQIECAAIGFCQiAF0ZtoXsK+EyAAAECBAgQIECAAAECBAjUL6BDAgQIECBAgAABAgQWKyAAXqy31QgQ2BbwlwABAgQIECBAgAABAgQIEKhfQIcECBAgQIAAAQJLEBAALwHdkgQIEFhtAd0TIECAAAECBAgQIECAAAEC9QvokAABAgQIEFiWgAB4WfLWJUCAAAECqyigZwIECBAgQIAAAQIECBAgQKB+AR0SIECAwFIFBMBL5bc4AQIECBAgQGB1BHRKgAABAgQIECBAgAABAgQI1C+gQwIEli8gAF7+HqiAAAECBAgQIECAQO0C+iNAgAABAgQIECBAgAABAgTqF9BhRwQEwB3ZCGUQIECAAAECBAgQIECgTgFdESBAgAABAgQIECBAgAABAosUWE4AvMgOrUWAAAECBAgQIECAAAECBAgsR8CqBAgQIECAAAECBAgQILBwAQHwwsktSIAAAQIECBAgQIAAAQIECBCoX0CHBAgQIECAAAECBAgsR0AAvBx3qxJYVQF9EyBAgAABAgQIECBAgAABAvUL6JAAAQIECBAgQGCJAgLgJeJbmgABAqsloFsCBAgQIECAAAECBAgQIECgfgEdEiBAgAABAssWEAAvewesT4AAAQIEVkFAjwQIECBAgAABAgQIECBAgED9AjokQIAAgU4ICIA7sQ2KIECAAAECBAjUK6AzAgQIECBAgAABAgQIECBAoH4BHRIg0B0BAXB39kIlBAgQIECAAAECBGoT0A8BAgQIECBAgAABAgQIECBQv4AOOyYgAO7YhiiHAAECBAgQIECAAAECdQjoggABAgQIECBAgAABAgQIEFiGwGID4GV0aE0CBAgQIECAAAECBAgQIEBgsQJWI0CAAAECBAgQIECAAIGlCQiAl0a/egvrmAABAgQIECBAgAABAgQIEKhfQIcECBAgQIAAAQIECCxXQAC8XH+rE1gVAX0SIECAAAECBAgQIECAAAEC9QvokAABAgQIECBAoAMCAuAObIISCBAgULeA7ggQIECAAAECBAgQIECAAIH6BXRIgAABAgQIdEVAANyVnVAHAQIECBCoUUBPBAgQIECAAAECBAgQIECAQP0COiRAgACBTgkIgDu1HYohQIAAAQIECNQjoBMCBAgQIECAAAECBAgQIECgfgEdEiDQPQEBcPf2REUECBAgQIAAAQIE+i6gfgIECBAgQIAAAQIECBAgQKB+AR12VEAA3NGNURYBAgQIECBAgAABAgT6KaBqAgQIECBAgAABAgQIECBAYJkCiwmAl9mhtQkQIECAAAECBAgQIECAAIHFCFiFAAECBAgQIECAAAECBJYuIABe+hbUX4AOCRAgQIAAAQIECBAgQIAAgfoFdEiAAAECBAgQIECAQDcEBMDd2AdVEKhVQF8ECBAgQIAAAQIECBAgQIBA/QI6JECAAAECBAgQ6JCAALhDm6EUAgQI1CWgGwIECBAgQIAAAQIECBAgQKB+AR0SIECAAAECXRMQAHdtR9RDgAABAgRqENADAQIECBAgQIAAAQIECBAgUL+ADgkQIECgkwIC4E5ui6IIECBAgAABAv0VUDkBAgQIECBAgAABAgQIECBQv4AOCRDoroAAuLt7ozICBAgQIECAAAECfRNQLwECBAgQIECAAAECBAgQIFC/gA47LiAA7vgGKY8AAQIECBAgQIAAAQL9EFAlAQIECBAgQIAAAQIECBAg0AWB+QbAXehQDQQIECBAgAABAgQIECBAgMB8BcxOgAABAgQIECBAgAABAp0REAB3ZivqK0RHBAgQIECAAAECBAgQIECAQP0COiRAgAABAgQIECBAoFsCAuBu7YdqCNQioA8CBAgQIECAAAECBAgQIECgfgEdEiBAgAABAgQIdFBAANzBTVESAQIE+i2gegIECBAgQIAAAQIECBAgQKB+AR0SIECAAAECXRUQAHd1Z9RFgAABAgT6KKBmAgQIECBAgAABAgQIECBAoH4BHRIgQIBApwUEwJ3eHsURIECAAAECBPojoFICBAgQIECAAAECBAgQIECgfgEdEiDQfQEBcPf3SIUECBAgQIAAAQIEui6gPgIECBAgQIAAAQIECBAgQKB+AR32REAA3JONUiYBAgQIECBAgAABAgS6KaAqAgQIECBAgAABAgQIECBAoEsC8wmAu9ShWggQIECAAAECBAgQIECAAIH5CJiVAAECBAgQIECAAAECBDonIADu3Jb0vyAdECBAgAABAgQIECBAgAABAvUL6JAAAQIECBAgQIAAgW4KCIC7uS+qItBXAXUTIECAAAECBAgQIECAAAEC9QvokAABAgQIECBAoMMCAuAOb47SCBAg0C8B1RIgQIAAAQIECBAgQIAAAQL1C+iQAAECBAgQ6LqAALjrO6Q+AgQIECDQBwE1EiBAgAABAgQIECBAgAABAvUL6JAAAQIEeiEgAO7FNimSAAECBAgQINBdAZURIECAAAECBAgQIECAAAEC9QvokACB/ggIgPuzVyolQIAAAQIECBAg0DUB9RAgQIAAAQIECBAgQIAAAQL1C+iwZwIC4J5tmHIJECBAgAABAgQIECDQDQFVECBAgAABAgQIECBAgAABAl0UmG0A3MUO1USAAAECBAgQIECAAAECBAjMVsBsBAgQIECAAAECBAgQINBZAQFwZ7emf4WpmAABAgQIECBAgAABAgQIEKhfQIcECBAgQIAAAQIECHRbQADc7f1RHYG+CKiTAAECBAgQIECAAAECBAgQqF9AhwQIECBAgAABAj0QEAD3YJOUSIAAgW4LqI4AAQIECBAgQIAAAQIECBCoX0CHBAgQIECAQF8EBMB92Sl1EiBAgACBLgqoiQABAgQIECBAgAABAgQIEKhfQIcECBAg0CsBAXCvtkuxBAgQIECAAIHuCKiEAAECBAgQIECAAAECBAgQqF9AhwQI9E9AANy/PVMxAQIECBAgQIAAgWULWJ8AAQIECBAgQIAAAQIECBCoX0CHPRUQAPd045RNgAABAgQIECBAgACB5QhYlQABAgQIECBAgAABAgQIEOiywGwC4C53qDYCBAgQIECAAAECBAgQIEBgNgJmIUCAAAECBAgQIECAAIHOCwiAO79F3S9QhQQIECBAgAABAgQIECBAgED9AjokQIAAAQIECBAgQKAfAgLgfuyTKgl0VUBdBAgQIECAAAECBAgQIECAQP0COiRAgAABAgQIEOiRgAC4R5ulVAIECHRLQDUECBAgQIAAAQIECBAgQIBA/QI6JECAAAECBPomIADu246plwABAgQIdEFADQQIECBAgAABAgQIECBAgED9AjokQIAAgV4KCIB7uW2KJkCAAAECBAgsT8DKBAgQIECAAAECBAgQIECAQP0COiRAoL8CAuD+7p3KCRAgQIAAAQIECCxawHoECBAgQIAAAQIECBAgQIBA/QI67LmAALjnG6h8AgQIECBAgAABAgQILEbAKgQIECBAgAABAgQIECBAgEAfBI4XAPehQzUSIECAAAECBAgQIECAAAECxxNwNwECBAgQIECAAAECBAj0RkAA3Jut6l6hKiJAgAABAgQIECBAgAABAgTqF9AhAQIECBAgQIAAAQL9EhAA92u/VEugKwLqIECAAAECBAgQIECAAAECBOoX0CEBAgQIECBAgEAPBQTAPdw0JRMgQGC5AlYnQIAAAQIECBAgQIAAAQIE6hfQIQECBAgQINBXAQFwX3dO3QQIECBAYBkC1iRAgAABAgQIECBAgAABAgTqF9AhAQIECPRaQADc6+1TPAECBAgQIEBgcQJWIkCAAAECBAgQIECAAAECBOoX0CEBAv0XEAD3fw91QIAAAQIECBAgQGDeAuYnQIAAAQIECBAgQIAAAQIE6hfQYSUCAuBKNlIbBAgQIECAAAECBAgQmI+AWQkQIECAAAECBAgQIECAAIE+CRwtAO5Th2olQIAAAQIECBAgQIAAAQIEjibgLgIECBAgQIAAAQIECBDonYAAuHdbtvyCVUCAAAECBAgQIECAAAECBAjUL6BDAgQIECBAgAABAgT6KSAA7ue+qZrAsgSsS4AAAQIECBAgQIAAAQIECNQvoEMCBAgQIECAAIEeCwiAe7x5SidAgMBiBaxGgAABAgQIECBAgAABAgQI1C+gQwIECBAgQKDvAgLgvu+g+gkQIECAwCIErEGAAAECBAgQIECAAAECBAjUL6BDAgQIEKhCQABcxTZqggABAgQIECAwPwEzEyBAgAABAgQIECBAgAABAvUL6JAAgXoEBMD17KVOCBAgQIAAAQIECMxawHwECBAgQIAAAQIECBAgQIBA/QI6rExAAFzZhmqHAAECBAgQIECAAAECsxEwCwECBAgQIECAAAECBAgQINBHgcMFwH3sUM0ECBAgQIAAAQIECBAgQIDA4QSMJkCAAAECBAgQIECAAIHeCgiAe7t1iy/cigQIECBAgAABAgQIECBAgED9AjokQIAAAQIECBAgQKDfAgLgfu+f6gksSsA6BAgQIECAAAECBAgQIECAQP0COiRAgAABAgQIEKhAQABcwSZqgQABAvMVMDsBAgQIECBAgAABAgQIECBQv4AOCRAgQIAAgVoEBMC17KQ+CBAgQIDAPATMSYAAAQIECBAgQIAAAQIECNQvoEMCBAgQqEpAAFzVdmqGAAECBAgQIDA7ATMRIECAAAECBAgQIECAAAEC9QvokACB+gQEwPXtqY4IECBAgAABAgQIHFfA/QQIECBAgAABAgQIECBAgED9AjqsVEAAXOnGaosAAQIECBAgQIAAAQJHE3AXAQIECBAgQIAAAQIECBAg0GeBgwXAfe5Q7QQIECBAgAABAgQCVH2XAAAQAElEQVQIECBAgMDBBIwiQIAAAQIECBAgQIAAgd4LCIB7v4Xzb8AKBAgQIECAAAECBAgQIECAQP0COiRAgAABAgQIECBAoA4BAXAd+6gLAvMSMC8BAgQIECBAgAABAgQIECBQv4AOCRAgQIAAAQIEKhIQAFe0mVohQIDAbAXMRoAAAQIECBAgQIAAAQIECNQvoEMCBAgQIECgNgEBcG07qh8CBAgQIDALAXMQIECAAAECBAgQIECAAAEC9QvokAABAgSqFBAAV7mtmiJAgAABAgQIHF3AnQQIECBAgAABAgQIECBAgED9AjokQKBeAQFwvXurMwIECBAgQIAAAQKHFTCeAAECBAgQIECAAAECBAgQqF9Ah5ULCIAr32DtESBAgAABAgQIECBA4GACRhEgQIAAAQIECBAgQIAAAQI1CFw9AK6hQz0QIECAAAECBAgQIECAAAECVxdwlQABAgQIECBAgAABAgSqERAAV7OVs2/EjAQIECBAgAABAgQIEDiewOQet7f3+LyMj/vVsN/5edVYbMqau0dZp7zf+1reOwjMX8AKBAgQIECAAAECBAjUJSAArms/dUNgVgLmIUCAAAECBAgQIDADgRJyjiJ2cs223Yq2LefK1OXk7vvyeQFHWTLuislkknW0sbVZXsu65cKFfFNe82Uhz7LWxVxpnEcbk3GbTMWjHFt5rrzmiycBAgTmK2B2AgQIECBAgACBCgUEwBVuqpYIECBwPAF3EyBAgAABAgRmJdDkRBlwNiUEbuN3f2MSr33BmYiSbU7KtQV/JW1K6Hoymnz9g3eN4pXPyVoyeI1SS3siay015ctCnsNcZSMt1uI//dY4XvncrGUrz02KyVpeK7UWqHzrSYAAAQIE5iJgUgIECBAgQKBWgfLNstbe9EWAAAECBAgcVsB4AgQIECAwM4ESYGbwOzoRkwtr8Qv/bCu+/fHvif/7R8fxttdvZvCZ1/MZe4+Zrb3fRJvRbq7Hr/7MOL79H90Rv/BTTfzIy85FZO7bToPXWMxjt+dc87f/5Sie8X/dFT//tmG8+nvORVuuRX5VbzMMLq+LqcgqBAgQIECAwKoJ6JcAAQIEqhbIb5VV96c5AgQIECBAgACBAwoYRoAAgdkLlBAz4i2v2IqXP+98DEYPicH4vvHD3382fu3nMwSehp07q+59v3Nq1i/t1kb89I9uxkuePooLt98vNgan4qfeuBk/+9Zz0TR7f2279/2sq9iZL5f48dd+NF7w9Dsjtm6Ipl2Ln/lnF+PNr7wroh3vDPJCgAABAgQIECBAYPYCZiRAoH4BAXD9e6xDAgQIECBAgAABAtcScJ3ADAUyvCxhbgack4tr8aKn3RVve30TkZ+byUY00UYzuile+NTz8fu/MYrI4Xki8vSlY2bVtNM521wmtiJe/8KL8doXfijazdMxPHE2NjdHMR438ZoXbsVv/dIoJps5frr2nL4ql5/35hKbZ9t4w4tH8eaXrsXmnTdnjWvRjk5Gc/GW+MnXNvHb/yKLyHExycInBSjx8plnPQkQIECAAAECBAgQIHAcAfeuiMCcvtWuiJ42CRAgQIAAAQIECBAg0HuBGTZQQssYZqAZcebDTXz74y7EL/0/Jfxdi5iGv8NomiaaGEQzvjlu++Y74r1/XJLNQcz+UYrJ1LcZxYUzEc+79c746bfcFWvN/SILiMHkREwD6dGNMT5/fbz46R+KP/q9LHMzYhpG58tsn1lPcyED7zZe8vRJvONHb4+YnM4lmp1/9jmiGYwjtk7GbU+7I37vN7P2SboVz/GOT04RHgQIECBAgAABAgQIECBA4BoCO98i7zHKRwIECBAgQIAAAQIECBAgcAiBtm1j+mPVDCn//L9GfPOj74zff9fF2Bg2Ee1WtJunMvSN6THIzLccd31kLb7nKWfizAfyq2mTJ3OOu9PQmMVjLT74nrV4xldO4t/+y1OxPrpfBsAbsZYJb5N/B+1aDAajiLXb4/ydN2Utk/jge7PcPBVR/nu82cxxyii35zEZZbCbr3e8/1R885fdGf/mF5oYbN4/o91BNHm+SaIoj6nBMMYXTsU//vYz8f4/zZODi5ED800+mzxm/TQfAQIECBAgQIAAAQIECFQnMKiuIw0dW8AEBAgQIECAAAECBAgQOKxA0zQxGLbx+78R8dQvvzP+4r/dkEnqekSsZ6Y7iCjh5iDTzruPPDW+Kf77Hw/jtm+6PSYXckz5aW6UR44r/2Z0eXuoo9y3c0PbxHv+YBDPeOyd8d/+eJQzr0UMz+bFDGPzU5Pv8iWiJLAZDMf4uvjQ+4bxXU+6I7YuRMSo/Do3X2N3zgyoy8cDHbv3bA8eDAcZ5m7GU75sFL//O8NcMnvNAsqoLHN7UPHZ/dCeyFruE9/xxDNx5i9P5PVcu7jlO08CsxQwFwECBAgQIECAAAECdQrkt846G9MVAQJHEnATAQIECBAgQIAAgUMIlAgzh2c+WfLad//KJJ7xjz4UZ24fxSTPDSanY9CuZ86aoWcGnpmq5uBRTH8G3GQQm+eayQ3xn363jefeekdMNjMznv5HgfPmvKt8igM/Si3nc3TOP2njXb+8GU99zLn4iz/byHmbaCfln1Q+EeVHxjko2gxcm/xG3DYb0WQI3EwD1kkG0mtx2zdcyHbaaCLnijNleB5Zb7T5epVnuVxKj2mCHKWV0cVJ/P//ahxP+4ej+MD7JrG+thGRvQ/yaHPdTIMjy0inQR7DnfeRjzb+/E9PxAuedleMzg4i2nPR5tzll9aR1eUATwIECBxHwL0ECBAgQIAAAQIVC+S3yIq70xoBAgQIHELAUAIECBAgQIDAIQXGmeBmKDrZauOn3nghnnPrmWgmN0W0p2OaUZZAtExZgs7yOo03yz3lQwaqgwxlM4gdXTwZ7/q1C/Hml4+iadby4jCPTDtjd2x+vOazjD2V6w7jF3+yjWd/3Zk4e2Y9RqNJVhg7M5UxsfMYxCQ/tuVKvpaX6RFr8e9+vY3vf2aGuOP1nO+mHN/mUQbly9WeZVj57/i2pY61aWD7mz8/SZe74qMfvC7v3J2jDCwf22lt0zqml6Z/8sL2c7TVxLt/9WS87FnnMkzOOQflF8yjiLZ8lS8+O/NsD/eXAAECBAgcUMAwAgQIECBAoHaB8q2x9h71R4AAAQIECFxLwHUCBAgQIHAYgZI7liO/UY7PNfHD3zeKH/reOyIysBxOJjGcnIhhyXB38symaaJpBtE026/TpdocUI5mHIPBiWhGD4wf/6Ez8fbXXYxJZq8xKddzZJvHAZ/lR75vffmFeOmzz2YNN8YgA+qNwXoMo8noOdfPuZo8Ys+jyfdNXs/Somkm0ZSR41Pxy//8RPzU63JwExm45p/JWr7J1/x7r2cOi/LT4sH5HDvMy6M8xvGON2zGC592Lkbnbo7h2mbOHNMjL97rWabYPdlkwDtomzgx2Ij1wVr8ys+O4sdeMY5mdF20kwyl23G0eT2y2vAgQIAAAQIECBxGwFgCBAgQWAmBwUp0qUkCBAgQIECAAIF9BVwgQIDAoQT2JJXjDGqf9013xdveMMqQ9YaI0c0R4xMxzSXLuN0j9nmM8ytpu5YXJ3lETLY24i2vvhj//t+UgLPcXE7naz6jHOVjbI+dvr10Ms7f1cbLvm0cb3nlZk5UfoG8kWU00yPyb1zh0Vx2LheYBsB5cnAxotmKN/7AmfjFd5T5IranyDF3r1ne762lzJa95OnxZhMv/87z8aZ/nB8yDM8kOu/P93Glx1XOD0cRWdPk4o3xY+ny/2UtbZ4qtUX52XB4ECBAgAABAgQIEDi4gJEECKyOQH7bXp1mdUqAAAECBAgQIECAwGUCPhA4hEAJKrcy4N2+5aPvj/iWR0f89i8NYtisRTtaz2i0jbZpI5/TvLREotOjjem52H205atoXhmWE00MYz2GeWp9cF1snVuL73zSHfGH7x7HZFwC1vKr2pwgylHSz3FEm+fzGTHJ0DjizAcinvOEDGvfOcp1MoiOfDQ5Ll+2n02+NFF+NLt75IkcG9Mjl45B1lSOJl8jQ+lmsh7ln7P+/u+8PX7/32ZfkzJf1hIZDpdSIi1y/fKcHuXcZC0uno347iedi5/7sWyuXY8y16Rpckh5nyuVAlJnUkqKNt+1sfso58rlckzP5ZtBBsBr66WvE/Hq538ofvdXxtGOT0aT00/H+EOAAAECBAgQIECAAIFrCxixYgL57XPFOtYuAQIECBAgQIAAAQIECETE0RHe+0cR3/jlZ+KP/2CUIW2TIWbk0USmnXlsP8unvcf22Wv8HVyIpj0Zk4v3idu+aRQffO8gs96TOW3ONM4jY9TpDM1mxOBMtKM2Pvj+STz9KzfjP/zmjTluI49Lgep07GH+ZPAb2cn2sfN36/7x3G/8cLzvT0rieiJiUuqJfORapZ6yXDnyzIff18Q3funZePevno5m0EQ2E9uPfL/9Jv/ufZ8f7/HcmSrPlq/rO2N3XrbOXh8vePpH40//cCtdtkeWv+XIGzwJECBAgAABAgQIECBAgMBUoHyjnL6Z/vGHAAECBAgQIECAAAECBAjsCpRk8e4jU8jRerz717fiGV91Z3zoPRm4jgexPtiIQQzzGGTe2eQR08fdt+Wn8j5frvls2lMR03D3jvjwnw/jOU88E+c+PIhoc4Ym8nUt/5Rf4p6I0YUb4j+/KwPXf/iReM8flV/XNtFM2tj99XHele/zXNvkPeWI/Lx9xJ7H9pU9J6YBcPmccw3O5pqDOHf7LfHdT27jI1nTJC5ElF8XtxExyRB4UH4dHPGn/3Ec3/IV46zlREwmk5xlEE1OPg2CowzO4fm5/Mq3HHn3NZ85PGseRLQlCC/KN8aFM/eJ5z5hM25/f14d57zFphzXnO0eA3wkQIAAAQIECBAgQIAAgWoF8ptktb1p7JAChhMgQIAAAQIECBAgQOBygQwYd09MIn75Zy7Es77uQ3H7h9oYjycZa7YZcmYQuTOm/PPP20dmlnm6zfPTo8mQdDCKabibd8X0Ua7kpOVXtNPP+aecajNUnWS4HE2890+ui9ueeibarZwsL0cGoVH+6eX8/Du/PIlnPv7Dce6O6yKarTxy/rj0mE6VCWybx/bZJkrwOmmylmYUbfnv/G5fyGLLm91ayp3lq/IwYnxdBrCRlQzjPX8S8bwnn4/R2ZMRGXhHc2b7vpz0d355HE/PUPwv3jvO8WuxveRajmvyKPPtHvkx9p4rn7PuJkPlKOvvHVemH9ytVUZOj2YSH3zf6fi2x38oxps5ptwyveAPgYMLGEmAAAECBAgQIECAQN0C5Vtt3R3qjgCBgwgYQ4AAAQIECBAgQOCSQAkVy69Kyy9d8+zkfMRPvOau+N5nbEYz+phoJjfEcDjIKDND0hhEeZajBJ/lmGRIuX1ETAbjiPU745GPauNbX7iRwWsGp9PBu4FnLrD7bPJNM8h5mzzWYjIaxu/91nq8zN+HwQAAEABJREFU+GkZkk6yqAxt29F18c43X4znfcOF2Dx3c4y21qJpc3ypN28vzxyZwekgIs+XY5yv45xx3A5jPDgbn/nIzXjeq5sodY3GObrJo9xY6poe0w+Rt5Tn9EyuEv/lP5yI53/TnTEu/xngyfXT67/wkxfjOd9we5y/4+Zomo3I8iMiR+ebJpdomibP7x7DaHK2Jk2aDMTX1sfxGV8wihe/cRDN+gcjE+eI5mJMsp5pRdM/g4hyTzPM8/k2X0ur7/nDG+O5t56NZtxM+5/em5c9CRAgcA0BlwkQIECAAAECBFZAoHyTXIE2tUiAAAEC+wu4QoAAAQIECBC4kkATMVmb5oqveO6FeMsPlvfbv8yNjDHjCo+23JJH20wydy1HTF8f+w0n4tmvXI+///iIxz/9hpjk/9p2PTK5zKMEwdtHZqVx2SPnivZk/Oovnokff835aC+cyDrG8foXbcZwcl1OPtwzvAze8zHamOSpkhu3a+No1+6MtVNn4quefDJe9MOn43O/dD2+/ttPxtqJc7E9cJ+vxznH9qxtjEYX4t/9+jje9H1bEZuDePNLL8TLviPT8cnp7SH5d5rZTn1KT3kiyuvOUS5muBsZREf2/8WPHcVLfuS6+Mwv3IinP/+WiOFHs5byC+M22sFmTOtvIoprOcpsdx95/7v+9TBe9p0fyAF5tsyZL54ECBAgQGB/AVcIECBAgACBVRHY5xvuqrSvTwIECBAgsOIC2idAgAABAvsItONJXLwr4jlP/FD84jvWYjA+GeULZDlKUFuOS7eWs4Mo+WZJI7dGWxmWbsXGdXfEs1/WxBOendfXMigdXoyveeYkvvirxjGJCzFu2+lRgs4ScDY5wSCPYYae5ZjmqLlIM7kl3vrqO+Prv3gUb3lVBrZthsjDCzHMG4YxjEFTjkEMs6hhU17LkZOU3HUwilwmNk4O40nP3Ihv+O4TERs5x3AUj3nyenzJ47KG4YdjPMqFrvpsomlORzO5Pt7+hkl806Puire9fiPWhzdGE6cil97/7mbnUtYbg/PZ8x3x5O+IePqLc74sJzY240sevx6PedKpGKwlehmeAW95KajltumR82R7MT2aJgaTU/FLb78lfvzVW9GW+tOujA8PAgQIECBAgMA9BXwmQIAAgZUSGKxUt5olQIAAAQIECBC4W8AbAgQIbAuUlHT73fbfNiYZ/v7l+0fxjMeM4t3/+ubMdNfyiMj8MXYfmT9uvy2hY8a50wHTM02Uazffr4mXvOn6+HtfmffGMC/n18/2ZEQT8bQXr8WnfU5ENJla5ue8GFEuxOWPZjrvOKLZjNh6QPzZHw1iY+36mD4mOVeZd3pfMz0VkWOnCei0qJheGp6Pk6fPx/NfvRFfeevJ7C3yUVLX9YiNSdZyfXz2/zaM4Ubek8+8GG2SlKO833s007lHsb4+iD/9zyeyunFM2q0sf3f9vaN33mdy20wLabbHDc7GC19/c3zFrcOItbw3T0cJe4dtPPk7T8XffmTWVlxG5UJM74zy2KmtvM2J8iVPlOdkI/7pq0bxKz+XAXt+zgueBAgQIECAAAECBC4T8IEAgdUTGKxeyzomQIAAAQIECBAgsPICAAhsC5S8NGPMaa4ZGcZOP4/iv/9BxLO+ejP+63/Mr4zjDHBLFplHPiPPTI/MNbfnyJNtJr6TwbkMQzejbcfxcX8t4jXvOJkh7yCaZhztIKPTZj2XydfYiLVTTTz3NSfiwZ94PlfPdUuIulUm2plyJ8hsdl6jXcsLk8jBMclgtISz5Ve9k2jKqbxWBrbTT01zLl8zWG2baCfjuN8DNuJVP3l9fPY/GEazETHI3DdKcNzmbaXnrOp73nBz/M1Pj3w3icn034wu19poc5GyVvk0PSYRzXgjmskg2qxjkK+DyVo02XM54rLHID+10TRZy2QYkcd9H3Q2fuDN94vP+T+aaS1Rgt8mh6VfFNUMlm97w3r8zUdkD2vjaHK9KEeZI4dFU/5MogxvBjn32mY0g6x561T84HMuxLt/7XyMt9KzDGvLHwcBAgQIECBAgAABAisuoP0VFSjfSFe0dW0TIECAAAECBAgQIEBgFQV2e55EDEtYmElhU87l5wwV//2/GsZTvuIv4wN/djpP7nxlzCExHZOn7vXMiyVsHV2XEeZGfOInj+Plb9uIh3zSZmwnmLHz2J6gKS953PyAJl7+Y/eJBzwoL49PRqklZ4rMXPPEPZ8Z5pZTTf654oC80GbIuhsUNxej/Gr4oZ90Ll7zzzfiEz41IrLG/HvpmbdEhrnRnI/h6Tvju1/bxAM/bjOGw0lM6xjcmfdcGn7vd1lTDrxiOdPBbZRe29HpmGSK/HGfdD5e9fbr4uGfkwtncJtJ8nTUvf6sR3zvG2+OBz3sjogM1WPtI1lHk0dEM/2Fc1x6THJw+bXwcCua9kS0zWYM19OhjMhbyouDAAECBAgQIECAAAECBFZPYPvb/Or1rWMCBAgQIECAAAECBAisuEB+HZwGphkixiTGm+vxs28ex7O+9kxsnf2YiLaEw0nURgaPeeRrXPbIwDjyZAarbd4fax+NT/+Cs/Gqd5yM+z/kfDTNThC5555JhpLjvGV6W77e8qBxvOytG7Fxwx0xWD+b4W/Omc9pqFp+iZuRcuwcZb5BrjVsBjHIe8uxPXWTteax/SFifEMM8+Lf+uxJvO6dN8T9H9pEM8wbdq/vfR2UDyfy/uvjPg8Zx0vffCKuu+UjMchgvM15Ipq4/LHPPNNxl49t8txoc5hrb8XDP2sr5z4VD/z4iGYQEeWfr24uRA4pFDF9lKmz9/L+9H0jXvKmW+Km+12IweQ+EWWf8r4mRw+KdR5N08ZWZuzteC0e8ODNeMM7T8en/52bIsqvhctcOTau9HCOAAECBAgQIECAAAECBKoXyK+Q1feowWsIuEyAAAECBAgQIECAwIoKlLAwRhn+DuKtr7oYr3heG8PIELFwlNCxvDblT0kUyzHJD+W1HBlHDi5kFBkxaj8Yj378qfi+t9wQG9flkPH1ERlQts0kMrONEvyWo5zLNDOv5TPnHeQ30of+9WG85I05Pudqc3CZeXrk/bHnkcP3fNp9Ox25+2G6VjvcjEd+eRMv+acnogSp0/y4zHWlCZpxlBA2mjP5uhUP/ISteMHr7hPD07fnXHtuKMtEeZQ35Sjv73mU8XmtPNs2yv/WTp6Jv/NF4/jBHz8R939wjt+towyN9TxRPPOlPNMqSlBdrg3Ox4M/oYnved3NsXb6XMTwrpxvlEfE7h3ln6deyyn+p0+9GK9+x3Xx4IflJMPsZzoq3989srx3ENgW8JcAAQIECBAgQIAAgdUQGKxGm7okQGAfAacJECBAgAABAgRWViCTykw/N+9cixc95UK8/XVNNJO1GI0iXyPaDGO388pJNNOgtISLEVH+yeFmM2PGJrYunopJhpNP+o4b4im3bcR22BrTRzsNkAdRgt+mncRgemwPmQ4of8o/25zzfcrnNXHrd90SaxujXCtikqH0pDkb43zXtnlPHtNamiavNzFoIl8jhuXz2tloyzfbPIYbZ+NxT1mLZ77sxgxxS715Y5RHXiwv9zqGeaZcuzFfT8ZwfSM++XMH8azvvU9MBh+OSdY2aXKOJi/n+8iu810+pyfu8VrGXZgOGW2N0+9CPObWJm5748loTm1GrG9tj9+9NdZytgzIY5Lny5EvUS7ma3syYhDxP39GG7e9ZiM1zqTFVkzGwyi/+C3h73BtKx7x+VsZ/p6M+2W43Kzn+uWmyFS4yTl25ypvHQQIEIhgQIAAAQIECBAgsEICgxXqVasECBAgcJmADwQIECBAgMBqCzQZKA7i/337XfEb/2IQ7ehENE0zPbZdMlBsJpGjtj+WvyVpLb8abjcy4Iw4fd8Px4t/9ER8zbecjnb9Yhlx2THJQLLNM5klRwmCIyb5aecoF/JTZOjcrI3i/3zienzF10cMNkq4nOHo+IaIcmM5yrjdY/e+8rlMNf218SjajT+Pb3nJRnzts/Nrbsl1M0DO4suoAxzNpTEZdn/Bo4bxNU+5KSLf55+Y/rd4M/SOyx5Nfto98m15tusRg1GcuuGj8bTbNuLW59ww/ZzFRZT/Xm8Z00SUFiZTm6x1alIulKM0VI4clB8H68N4xCPX4tZn3T9K0B6loTYispZ/8Nhz8X0/sRHD07E9YblWjrJHeSpy/umLPwQIECBAIBAQIECAAAECqyZQvm2uWs/6JUCAAAECBAgQIECAAIGMIQfDi/HoJ1wXn/55o4whS/CYsWEGjE1+UxxkgFh+/LoXqmSxbXsqLl5o4uaPOR8v/Sc3xmd/UQ6OizFoTuTNObp8zKPM0TRNDDKUbHaP/Nw0TUwfGWJGcyFikEdsRKxFPPHZ6/FZXzTOykYRwwvTkLn8ArjN0spR6mmmN2//uTgexyQD6bXrPxDf/5YHxN9/7MmI9RwxzCbaDHBz3e2RV/ub43cvN7lQTKIZRjzp2Wvxvz82XYa3R/kVcFsK3B13z9eEaTN43dqaxA33+1C84IdujEfdmpMMtiKabKy8DrOnnaWyurj0GFx6e9m7HFWMcprHfON6fOnjboh2LUP2kx/NYDniqc+/787onDTH7HzwQoAAAQIECBC4XMAnAgQIEFhJgf2+aa4khqYJECBAgAABAqsgoEcCBAhcEsjkcLgZz3/N6fiEh98VzWCcx6WrmWtmGDvII8PIPF3+ts3F+KuffC5e/85T8TceUf5J4nI2g8kyOMfsfWY0effHve+nJ8uvZScn820Go2WKDGub9VHc9tpT8b981tkYDqcno2nucWee3j2ztj6IBz5kFG9854PjUz43p8p2stiIDIUj69z5aWwc7JETT2/OwDZNImv5tpecjk/9zKyx/OJ5kiF1xtkRZZFJTt1cNm35Z7If/LA74qU/cr94xCPLV+0y3+6YfB3lvOXUZXdd5UNJu8t6g81o0uIZLz4Zn/8l5+LFbzoVX3nrdbF2OmvIaaMcZd7mozlZeZMvngQIECBAgAABAgQiAgIBAqsrUL6Vrm73OidAgAABAgQIECCwWgK6JbBHoMn363lsxOn7RDzn1U187EPPR5PhadtuxSS2pnHoJEPI8WAUowxFR5O74lP+9sV45dtOx/3/ShuD4SCawTDD0Bti+ihT7h55YvvtIMr/mvwbe4+mienHuC6iiXy0UYLO5sQovuf1N8X9Sy2DXCOvtW0uERenNU3y/Sgz42Y4ir/xty7EK99+Kh761yfRZI2RI6IEpyVcLr8q3p445z7IMxeahruDHLyRx1oMT7bx/NefjAc97K7YnJyN8XgQ41x/0gyi1DFpyz+Q3cRWey7+2ieP4gd/8ub4xP91LZrhWkRT5iuvkY98zWeUU/np0nOw87a87j3K6fK53LQeg2ETzTDi+a+7JT7r752IZn3nepOv5ciXiJsimvyQz/AgQIAAAQIECBAgQGDVBfS/4uJ+9ZQAAA2vSURBVALlG+WKE2ifAAECBAgQIECAAAECqyBwpR5LWliOiIc+7IZ44Q+djuGJO7cHZojatoNom3F+zvSx3YgvfPQ4XvrWm+Kmj81T4+37IsprOeKIj91783WSyeZkGDd9zEfiB956S9zywA/n+hen/xR0lLR4cD5KwLt28kx8xhdciB/4iVPxgL8yydx3EDENb/MlMqE9dk1lnnJciJsfkD2/+eZ44IMyFF47G1F+WTzJ9ZqI7WW2MpS9K1710yfiYx66Hu2krB8zfJSFdqbLZadr7ny8+2U6ZPrn7lPeECBAgAABAgQIECBAgMCqCkT5Br26zeucAAECBAgQIECAAAECBFJgmlm28fEPb+NFP3xDDNcnMYnNjFJHeZyNtrkrvvqpW/Hc194Uw5M5PrYihhm8lrd7jzJPOfaca/a8v+bb6eAmBu194mM/vonnveKWaNbuimZQJl3LcHUjmvUz8SWPG8QL/sn1sXFj5CNT0XzG3v9G73SevHTs5+mcYRAP/PhJvOSH1zIcvxjRnIjya9yyRNucjb/7qIvxfW9+QJy4PiKyzKbJK/la3ueZAzwHl8Zc4b5yandAeV/Ur3SUa7vjrvjqJAECBAgQIECAAAECBAisjMCeb5or07NGdwS8ECBAgAABAgQIECBA4G6BTBAn40F82uetxbNfthFtppyTdhjt4Gw84yWn4uu+LZPfwR3bw9v1DDvz62Rmndsndv6Wz+XY+Xjol3Jv+aecyzEcx8M/fy2e8/Kboh3eFe24iSwpvvYZJ+OpL74+mvVzOf3ZPPLZ5DHzZ4JkDB4xiGYyjE/8tCZe/KYbYxJl3QzA1++MJ37HJJ776usjhjm21HyNGnJU3n/5oGbvx/KhHHvPeU9gBgKmIECAAAECBAgQIEBgtQQGq9WubgkQ2BHwQoAAAQIECBAgQOCSQAkd89vhYHgxQ9bN+Pwvi3jct1yIjZveFz/w1gfGl3zNqRisl0HTn9xmOJz5b/mYM7TldffIz8d/DnOKcmRBGbZ+waOG8bhv3Yy1W/48XvSm9fjqbz0RMTwfMS6/zr0ux+4+d38XWz7vvt99LecOezR5Q6khX0o5+fEzvnAYT33eemzc8P74rlecjMc97YaY/vC4yYvlTXkpR96y959qLsHv7lEuDfLP7rE7PE9deu45uedtNDlJ+TH0lY5y7dIE3hEgQOBuAW8IECBAgAABAgRWUKB851zBtrVMgACBVRbQOwECBAgQIEDgSgJNtO3JaONENBuT+Npvuy7e+HP3j4d/7iAmsZXX2ij/NeASqWYOmeMiz8dlr1ea9fDnSuRZjjbnHkY7nMQTnnnf+JFfeEA84ouGMZ6UCjbi7v/k790LDPJdOfLlXs9yTznudeFQJ9qtJh79hCbe+DMPiL/7ZWuxN+SN8mjyTznyZfdZVt312j233+tBx+13v/MECBAgQOByAZ8IECBAgACBVRXY79vxqnromwABAgQI1C2gOwIECBAgsK/AJJrBKJpmK49hDNe34uMediIGGWg2k/WIwflo9r13Owi+yuUjXWpiI5q2/Pw24iF/tYnBcDNrLDH0IOLu+DnfLuTZRrM2juGJSTzkE09F+eeoI9orr7wHqrzdPa48+NLZfceVZcpxaah3BAgQIECAAIGrC7hKgAABAistUL41rzSA5gkQIECAAAECqyKgTwIECFxdIL8ejtf2DClx5M7H6dv1DID3TyGnQ3aGz+SlzXrKvy89nXgn9G1LILye00/yyOtZUb5Z0DMLKWH0eGNnvVLTzturvORd0yrLaxm2+1reOwgQIECAAAECBAjMQ8CcBAgQKN+YKRAgQIAAAQIECBAgULeA7ggcTGD6Y9vdEHgYTaaV5ZeuTX5zbGI98mPk2yse5drBFjngqDJhOabDy6r5Jj+XWuLe//5zXizPMu5qRxlzjKNMPcz7pzn43W/yxP7PElXvHuX2Zv+h+18pNx3k2H8GVwgQIECAAAECBAgQWA0BXRKYCpTvn9M3/hAgQIAAAQIECBAgQIBAjQKH7akkjeWe3dfyfvdY1lfIK9WyW9OyXktN1/Yoo0qFu6/lvYMAAQIECBAgQIAAAQIECMxe4NKM1/62emmsdwQIECBAgAABAgQIECBAgMAh0twytHzxLq9LgbMoAQIECBAgQIAAAQIECKycQPkeunJNr3rD+idAgAABAgQIECBAgAABAgTqF9AhAQIECBAgQIAAAQKrKSAAXs191/XqCuicAAECBAgQIECAAAECBAgQqF9AhwQIECBAgAABAissIABe4c3XOgECqyagXwIECBAgQIAAAQIECBAgQKB+AR0SIECAAAECqy4gAF71/wfonwABAgRWQ0CXBAgQIECAAAECBAgQIECAQP0COiRAgAABAikgAE4ETwIECBAgQIBAzQJ6I0CAAAECBAgQIECAAAECBOoX0CEBAgR2BQTAuxJeCRAgQIAAAQIECNQnoCMCBAgQIECAAAECBAgQIECgfgEdErhMQAB8GYcPBAgQIECAAAECBAgQqEVAHwQIECBAgAABAgQIECBAgED9AvfuUAB8bxNnCBAgQIAAAQIECBAgQIBAvwVUT4AAAQIECBAgQIAAAQIrKyAAXqGt1yoBAgQIECBAgAABAgQIECBQv4AOCRAgQIAAAQIECBBYbQEB8Grvv+5XR0CnBAgQIECAAAECBAgQIECAQP0COiRAgAABAgQIECAQAmD/JyBAgED1AhokQIAAAQIECBAgQIAAAQIE6hfQIQECBAgQIEBgW0AAvO3gLwECBAgQqFNAVwQIECBAgAABAgQIECBAgED9AjokQIAAAQJ7BATAezC8JUCAAAECBAjUJKAXAgQIECBAgAABAgQIECBAoH4BHRIgQOCeAgLge4r4TIAAAQIECBAgQKD/AjogQIAAAQIECBAgQIAAAQIE6hfQIYErCgiAr8jiJAECBAgQIECAAAECBPoqoG4CBAgQIECAAAECBAgQIECgfoH9OxQA72/jCgECBAgQIECAAAECBAgQ6JeAagkQIECAAAECBAgQIEBg5QUEwCvwfwEtEiBAgAABAgQIECBAgAABAvUL6JAAAQIECBAgQIAAAQJFQABcFBwE6hXQGQECBAgQIECAAAECBAgQIFC/gA4JECBAgAABAgQI3C0gAL6bwhsCBAjUJqAfAgQIECBAgAABAgQIECBAoH4BHRIgQIAAAQIELhcQAF/u4RMBAgQIEKhDQBcECBAgQIAAAQIECBAgQIBA/QI6JECAAAECVxAQAF8BxSkCBAgQIECAQJ8F1E6AAAECBAgQIECAAAECBAjUL6BDAgQI7CcgAN5PxnkCBAgQIECAAAEC/RNQMQECBAgQIECAAAECBAgQIFC/gA4JXFVAAHxVHhcJECBAgAABAgQIECDQFwF1EiBAgAABAgQIECBAgAABAvULXLtDAfC1jYwgQIAAAQIECBAgQIAAAQLdFlAdAQIECBAgQIAAAQIECBDYERAA70DU+KInAgQIECBAgAABAgQIECBAoH4BHRIgQIAAAQIECBAgQGCvgAB4r4b3BOoR0AkBAgQIECBAgAABAgQIECBQv4AOCRAgQIAAAQIECNxLQAB8LxInCBAg0HcB9RMgQIAAAQIECBAgQIAAAQL1C+iQAAECBAgQIHBlAQHwlV2cJUCAAAEC/RRQNQECBAgQIECAAAECBAgQIFC/gA4JECBAgMBVBATAV8FxiQABAgQIECDQJwG1EiBAgAABAgQIECBAgAABAvUL6JAAAQLXEhAAX0vIdQIECBAgQIAAAQLdF1AhAQIECBAgQIAAAQIECBAgUL+ADgkcSEAAfCAmgwgQIECAAAECBAgQINBVAXURIECAAAECBAgQIECAAAEC9QscvEMB8MGtjCRAgAABAgQIECBAgAABAt0SUA0BAgQIECBAgAABAgQIELiHgAD4HiA1fNQDAQIECBAgQIAAAQIECBAgUL+ADgkQIECAAAECBAgQIHAlAQHwlVScI9BfAZUTIECAAAECBAgQIECAAAEC9QvokAABAgQIECBAgMC+AgLgfWlcIECAQN8E1EuAAAECBAgQIECAAAECBAjUL6BDAgQIECBAgMDVBQTAV/dxlQABAgQI9ENAlQQIECBAgAABAgQIECBAgED9AjokQIAAAQIHEBAAHwDJEAIECBAgQIBAlwXURoAAAQIECBAgQIAAAQIECNQvoEMCBAgcVEAAfFAp4wgQIECAAAECBAh0T0BFBAgQIECAAAECBAgQIECAQP0COiRwKAEB8KG4DCZAgAABAgQIECBAgEBXBNRBgAABAgQIECBAgAABAgQI1C9w+A4FwIc3cwcBAgQIECBAgAABAgQIEFiugNUJECBAgAABAgQIECBAgMA+AgLgfWD6eFrNBAgQIECAAAECBAgQIECAQP0COiRAgAABAgQIECBAgMDVBATAV9NxjUB/BFRKgAABAgQIECBAgAABAgQI1C+gQwIECBAgQIAAAQLXFBAAX5PIAAIECHRdQH0ECBAgQIAAAQIECBAgQIBA/QI6JECAAAECBAgcTEAAfDAnowgQIECAQDcFVEWAAAECBAgQIECAAAECBAjUL6BDAgQIECBwCAEB8CGwDCVAgAABAgQIdElALQQIECBAgAABAgQIECBAgED9AjokQIDAYQX+BwAAAP//GuwhwAAAAAZJREFUAwBs8DRQohfyBgAAAABJRU5ErkJggg==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326266" y="874492"/>
            <a:ext cx="14886432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Симптомы боррелиоза и клещевого энцефалита: на что смотреть</a:t>
            </a:r>
            <a:endParaRPr lang="en-US" sz="3200" dirty="0"/>
          </a:p>
        </p:txBody>
      </p:sp>
      <p:pic>
        <p:nvPicPr>
          <p:cNvPr id="5" name="Image 2" descr="data:image/png;base64,iVBORw0KGgoAAAANSUhEUgAABEwAAAI3CAYAAACBNM6CAAAQAElEQVR4AezdCZwcZZ3/8eqZyX1AwmGCXAKryCUaJCSZxEHu9T7itep68hcUdVd0XRUJ3rfrgReIeB8ooqgIBBmYmYQroFyKgAICCVcghJwz0/3/fitdTfdMT6Znprunjk9e9aSqnnrqqafeT3VV9a+re1oC/iGAAAIIIIAAAggggAACCCCAQNoF2L8RChAwGSEYxRFAAAEEEEAAAQQQQAABBOIgQBsQaKwAAZPG+lI7AggggAACCCCAAAIIIFCbAKUQQCBWAgRMYtUdNAYBBBBAAAEEEEAAgfQIsCcIIIBAkgUImCS592g7AggggAACCCCAQDMF2BYCCCCAQIYECJhkqLPZVQQQQAABBBBAoFKAOQQQQAABBBAYSoCAyVAy5COAAAIIIIBA8gRoMQIIIIAAAgggUCcBAiZ1gqQaBBBAAAEEGiFAnQgggAACCCCAAALjI0DAZHzc2SoCCCCQVQH2GwEEEEAAAQQQQACBRAgQMElEN9FIBBCIrwAtQwABBBBAAAEEEEAAgTQKZClgkluwYMF+ixYtOnCR0uLFi3cZpkNz7e3tT3fZJUuWPLOjo2PyMOVZjEA6BNgLBBBAAAEEEEAAAQQQQACBIBMBk+OOO262AiQPtba23p7L5W52KhQKDyog0qljIKdUMajsc7RsqzJvc9l8Pn9rX1/fRuW9W3kMCROguQgggAACCCCAAAIIIIAAAgiMVCD1AZN58+ZN3bBhwwMKkOwknO4ZM2bs0Nvbe6Cm1yg9T0GQKzQuDQsWLJiisquU0aZgybe6u7tzCpi8T/MevrJkyZJjPTGOiU0jgAACCCCAAAIIIIAAAggggECDBWIQMGnsHk6dOvVV2kKbUpeCH4svuuiix6+++upbFTjZW3keFiuoMsETTq2trVd6rKDJB7q6uk7y9IoVK76k4MlBnlbw5KcekxBAAAEEEEAAAQQQQAABBBBAYCQCySqb+oCJuuNZSoECHv76jSfDpMDJFgVF1nlm2rRpYfBk6dKlrZp3+cLmzZv/T9OlQcGTW1X+bmXMXrJkydM0ZkAAAQQQQAABBBBAAAEEEMiyAPueaoEsBEz+UexBB0KKk9tGCqLM9NTEiRMf9PiBBx7YR2M/bfLoqlWrejVdMai8v6oT9Pf3L6xYwAwCCCCAAAIIIIAAAgggkAIBdgEBBJ4USH3AZN26dedodzcVCoUXL1my5FT/tZuFCxfu2t7efrnyFQPJXbt8+fLwSRPNz1Xy0yh3ejwwqXAYfNF4wcBlzCOAAAIIIIAAAggggEDsBGgQAgggMGqB1AdMbrzxxg1tbW1+kqQnn89/vq+vb1NLS8sDEuvQ/Ce6urrmazoctGyyJxRcedzjgUn5jxXz9i2OGSGAAAIIIIAAAggg0EQBNoUAAggg0CyB1AdMFixYMLu/v/8hgS5ScsDjMxqfpeBHXoGTj7S3t39f8+GgwMou4cQw/+VyuR2GKcJiBBBAAAEEEEAAgVoEKIMAAggggEBMBVIfMFFQ5CYFR3aU/znd3d2zlP5X6cSenh7/wGuf8t+waNGij2kc9PX1ObDiyeHSbcMVYPnoBA4/fOGCww47wsGt0VXAWgiMQuDwwxd9cxSrsQoCoxaYP3/R+lGvzIqxF4hjA3XM5ePYLtqUXgEdc4X07h17FkcBHXNcW+PYMQlvU+oDJrlcbjf3kYIkb/O4PCmY8nTPq0y4TOO1nleao1Rt2MuZCsDc5TEJAQQQQACBDAiwiwgggAACCCCAQCYFUh0wOe6442YXe9VPkgyKcvf39z9cXD7LYwVC7vFYyX9mOKfxwGE/Z7S1tfV4TEIAAQQQSKIAbUYAAQQQQAABBBBAYHiBVAdMLr744uiJkbalS5f6KzgVIgqQRAGVsNyKFSv854X9g6/TFixYEP4AbLSC11d5/0BsYcuWLddH+YwRQACBcRegAQgggAACCCCAAAIIIFB3gVQHTIpa4e+N3H///X/QfOmpkXnz5k1taWm5XXmBAiFne1xM3/O4ra1ttYMknnZas2bNF3K53FRN37hy5cowwKLp0jB//qICaewGMl7R2trajeXYLZNs2Oy253LBO5q9TbaX7WNcF4/pHAPZPgaa3f865nLN3ibby/YxrmMu4BjI9jHQ7P7XMce1tY7vSeXJIIHUB0wUDHmu9nNzLpc7tr29ffOiRYsu0/jKyZMn+0eBJih/ZU9Pz+kqEw7d3d3vVd5dWm+H1atXP6qyf1S6R/PvVYGCAintGg8a+vo2TySN3aBQCJbk8/mOlFlybMT89REEhe9wzI399Yth7Ya6iDyBV+1eWI3dSsdcAcexO2JYu6GOuQCv2r2wGruVjjmurXW855YngwRSHzBRMGS9giBTtK8XKOUVDHm+xos19tdvPtHV1bVQ8xWD8vbR8t8pc6LScUpP1fzKqVOnzujs7HxC84OGVatW9WYnNW5f9ca1T8GpPiwbZ4ztYNtCIZfHZbALJo0z8UUE38b5YjvYlmNusAnHSWNNOOYa68vxO9iXY26wyViOE3uSgiD1AZOokxU0eZnSFKVcMc3V+LRw+eD/CgqavEjLJyu5fKvmF15yySUbBhclBwEEEEAAAQQQQAABBBBAAAEEEiEwgkZmJmAyAhOKIoAAAggggAACCCCAAAIIIJAIARrZOAECJo2zpWYEEEAAAQQQQAABBBBAAIGRCVAagdgIEDCJTVfQEAQQQAABBBBAAAEEEEifAHuEAAJJFSBgktSeo90IIIAAAggggAACCIyHANtEAAEEMiJAwCQjHc1uIoAAAggggAACCFQXIBcBBBBAAIFqAgRMqqmQhwACCCCAAAIIJFeAliOAAAIIIIBAHQQImNQBkSoQQAABBBBAoJEC1I0AAggggAACCDRfgIBJ883ZIgIIIIBA1gXYfwQQQAABBBBAAIHYCxAwiX0X0UAEEEAg/gK0EAEEEEAAAQQQQACBtAkQMElbj7I/CCBQDwHqQAABBBBAAAEEEEAAgYwLEDDJ+AHA7mdFgP1EAAEEEEAAAQQQQAABBBAYiQABk5FoUTY+ArQEAQQQQAABBBBAAAEEEEAAgQYKEDBpIO5IqqYsAggggAACCCCAAAIIIIAAAgjER6BRAZP47CEtQQABBBBAAAEEEEAAAQQQQACBRgmktl4CJqntWnYMAQQQQAABBBBAAAEEEEBg5AKsgcA2AQIm2xz4HwEEEEAAAQQQQAABBBBIpwB7hQACoxIgYDIqNlZCAAEEEEAAAQQQQACB8RJguwgggEAzBAiYNEOZbSCAAAIIIIAAAgggMLQASxBAAAEEYihAwCSGnUKTEEAAAQQQQACBZAvQegQQQAABBJIvQMAk+X3IHiCAAAIIIIBAowWoHwEEEEAAAQQyJ0DAJHNdzg4jgAACCCAQBBgggAACCCCAAAIIbF+AgMn2fViKAAIIIJAMAVqJAAIIIIAAAggggEBdBQiY1JWTyhBAAIF6CVAPAggggAACCCCAAAIIjKcAAZPx1GfbCGRJgH1FAAEEEEAAAQQQQAABBBIkQMAkQZ1FU+MlQGsQQAABBBBAAAEEEEAAAQTSK0DAJL19O9I9ozwCCCCAAAIIIIAAAggggAACCBQFUhwwKe4hIwQQQAABBBBAAAEEEEAAAQQQSLFAY3aNgEljXKkVAQQQQAABBBBAAAEEEEAAgdEJsFYsBAiYxKIbaAQCCCCAAAIIIIAAAgggkF4B9gyBJAoQMElir9FmBBBAAAEEEEAAAQQQGE8Bto0AAhkQIGCSgU5mFxFAAAEEEEAAAQQQ2L4ASxFAAAEEBgoQMBkowjwCCCCAAAIIIIBA8gXYAwQQQAABBMYoQMBkjICsjgACCCCAAAIINEOAbSCAAAIIIIBAcwUImDTXm60hgAACCCCAwDYB/kcAAQQQQAABBGItQMAk1t1D4xBAAAEEkiNASxFAAAEEEEAAAQTSJEDAJE29yb4ggAAC9RSgLgQQQAABBBBAAAEEMixAwCTDnc+uI5A1AfYXAQQQQAABBBBAAAEEEKhVgIBJrVKUQyB+ArQIAQQQQAABBBBAAAEEEECgQQIETBoES7WjEWAdBBBAAAEEEEAAAQQQQAABBOIhQMCkkf1A3QgggAACCCCAAAIIIIAAAgggkEiBEQVMErmHNBoBBBBAAAEEEEAAAQQQQAABBEYkQOEgIGDCUYAAAggggAACCCCAAAIIIJB2AfYPgRELEDAZMRkrIIAAAggggAACCCCAAALjLcD2EUCg0QIETBotTP0IIIAAAggggAACCCAwvAAlEEAAgZgJEDCJWYfQHAQQQAABBBBAAIF0CLAXCCCAAALJFiBgkuz+o/UIIIAAAggggECzBNgOAggggAACmRIgYJKp7mZnEUAAAQQQQOBJAaYQQAABBBBAAIGhBQiYDG3DEgQQQAABBJIlQGsRQAABBBBAAAEE6iZAwKRulFSEAAIIIFBvAepDAAEEEEAAAQQQQGC8BAiYjJc820UAgSwKsM8IIIAAAggggAACCCCQEAECJgnpKJqJQDwFaBUCCCCAAAIIIIAAAgggkE4BAibp7Ff2arQCrIcAAggggAACCCCAAAIIIICABAiYCCHNA/uGAAIIIIAAAggggAACCCCAAAIjF0hawGTke8gaCCCAAAIIIIAAAggggAACCCCQNIFxby8Bk3HvAhqAAAIIIIAAAggggAACCCCQfgH2MGkCBEyS1mO0FwEEEEAAAQQQQAABBBCIgwBtQCDlAgRMUt7B7B4CCCCAAAIIIIAAAgjUJkApBBBAoFyAgEm5BtMIIIAAAggggAACCKRHgD1BAAEEEBiDAAGTMeCxKgIIIIAAAggggEAzBdgWAggggAACzRMgYNI8a7aEAAIIIIAAAghUCjCHAAIIIIAAArEVIGAS266hYQgggAACCCRPgBYjgAACCCCAAAJpESBgkpaeZD8QQAABBBohQJ0IIIAAAggggAACGRUgYJLRjme3EUAgqwLsNwIIIIAAAggggAACCNQiQMCkFiXKIIBAfAVoGQIIIIAAAggggAACCCDQAAECJg1ApUoExiLAuggggAACCCCAAAIIIIAAAuMvQMBk/Psg7S1g/xBAAAEEEEAAAQQQQAABBBBInAABkxF3GSsggAACCCCAAAIIIIAAAggggEDaBVqCtO8h+4cAAggggAACCCCAAAIIIIAAAkGAwYgEeMJkRFwURgABBBBAAAEEEEAAAQQQiIsA7UCgkQIETBqpS90IIIAAAggggAACCCCAQO0ClEQAgRgJEDCJUWfQFAQQQAABBBBAAAEE0iXA3iCAAALJFSBgkty+o+UIIIAAAggggAACzRZgewgggAACmREgYJKZrmZHEUAAAQQQQACBwQLkIIAAAggggEB1AQIm1V3IRQABBBBAAIFkCtBqBBBAAAEEEECgLgIETOrCSCUIIIAAAgg0SoB6EUAAAQQQQAABBMZDgIDJeKizTQQQQCDLAuw7XLnenQAAEABJREFUAggggAACCCCAAAIJECBgkoBOookIIBBvAVqHAAIIIIAAAggggAAC6RMgYJK+PmWPEBirAOsjgAACCCCAAAIIIIAAApkXIGCS+UMgCwDsIwIIIIAAAggggAACCCCAAAIjEyBgMjKveJSmFQgggAACCCCAAAIIIIAAAggg0FCBWARMGrqHVI4AAggggAACCCCAAAIIIIAAArEQSFIjCJgkqbdoKwIIIIAAAggggAACCCCAQJwEaEuKBQiYpLhz2TUEEEAAAQQQQAABBBBAYGQClEYAgUiAgEkkwRgBBBBAAAEEEEAAAQTSJ8AeIYAAAqMUIGAySjhWQwABBBBAAAEEEEBgPATYJgIIIIBAcwQImDTHma0ggAACCCCAAAIIVBcgFwEEEEAAgVgKEDCJZbfQKAQQQAABBBBIrgAtRwABBBBAAIE0CBAwSUMvsg8IIIAAAgg0UoC6EUAAAQQQQACBDAoQMMlgp7PLCCCAQNYF2H8EEEAAAQQQQAABBIYTIGAynBDLEUAAgfgL0EIEEEAAAQQQQAABBBCoswABkzqDUh0CCNRDgDoQQAABBBBAAAEEEEAAgfEVIGAyvv5sPSsC7CcCCCCAAAIIIIAAAggggECiBAiYJKq74tNYWoIAAggggAACCCCAAAIIIIBAmgUImGzrXf5HAAEEEEAAAQQQQAABBBBAAIH0C9S8hwRMaqaiIAIIIIAAAggggAACCCCAAAJxE6A9jRIgYNIoWepFAAEEEEAAAQQQQAABBBAYuQBrIBATAQImMekImoEAAggggAACCCCAAALpFGCvEEAgmQIETJLZb7QaAQQQQAABBBBAAIHxEmC7CCCAQCYECJhkopvZSQQQQAABBBBAAIGhBViCAAIIIIDAYAECJoNNyEEAAQQQQAABBJItQOsRQAABBBBAYMwCmQmYLFmy5D/b29vzSoWytPyEE06YNFBx/vz5M1XmDqVS2cWLFz+xYMGC/QeWZR4BBBBAAAEEGi/AFhBAAAEEEEAAgWYLZCJgosDHD/L5/LkF/RPwMf39/YdofKfSUU888cTNGlcMEyZMuEsZ++ZyuZ9plf2VTlea1tLScstxxx03W8sYEEBglAKFdx18cP7kg67Nn3zgfXFJlx667g1xaYvacWffSQe8eZS8rJYcAVqKAAIIIIAAAgggEHOB1AdMFCzZR33weqV7jznmmAnd3d3LV65ceZPG+ynvrwqE7Ld48eLnaDocFi1adIYmZilY8tGurq7X9vT03Kb0sdbW1sOV17Jhw4ZLtZwBAQRGKFBYFrT0n3zg9wr5/I1BUDhMq+8WlzSjrTAtLm1RO/ZpyeXOKZx84O2FUw9xu5SVhIE2IoAAAggggAACCCCQLoHUB0wU5PiYuiyXz+dftGzZsrymS0NLS8t/aOZeLXu2xuGg8u/WRF4Bkk9rXBquuOKKazVzq9KhHR0dO2rMgAACIxF44KB35oLgTUFS/o1zOwtBsF9hU7/POePcEjaPAAIIIIAAAggggEA2BVIfMCkUCi91165YseLPHpenK6+88obu7u49enp6vuv8BQsWzFb5mZq+o7Ozs0/jgcPlymjp7+8/UGMGBBIlMN6NLeQKXx3vNiRu+4Vgz8IpB+2buHbTYAQQQAABBBBAAAEEUiCQ+oCJ+siPtN+jcbBo0aIZ7e3tNyj5x1+/rTx94K3/i8OECRN2yuVyNvHvmxRznxxp2W2eU1CFgIkhxjexdQSyIdBX4HyTjZ5mLxFAAAEEEEAAAQRiJuDgQMyaVL/mLFiwYIprU4DjPgVJLlTA43HNH6rkQMmJyutXWqr5cMjn8366xNMP+b8q6V/FPP/2QnGyXiPqQQABBKoI5HJtVXLJQgABBBBAAAEEEEAAgQYLNC5g0uCG11L9VP1zOQVKFmh8jAInM7u7u3NOmt5feQWlX3Q8+ZskszRfy7BLLYUogwACCCCAAAIIIIAAAggggEDqBVK6g6kOmGzcuNEBkbDr8vn8kT09PevDGf2n6dsUSHmFJoO+vr6zPFZ6VGnYQcGWNcMWogACCCCAAAIIIIAAAggggEAiBWg0AhZIdcBk0qRJG72TTitWrFjpcXlSEOWy4vxzPe7v71/nsdJTlAYNCpTs6UwFWu72mIQAAggggAACCCCAAAIIJECAJiKAwCgEUh0w6ezs3Lw9k/Xr1+fLl0+bNs2/XdKvvL2Vqg0HFDPDH38tTjNCAAEEEEAAAQQQQACBpgqwMQQQQKDxAqkOmJivUCjc4HFHR8egIMj06dPneJnS7UrB8uXL1+Vyucc0vZ/Kt2lcPuQ0c7RS/6ZNm/6mMQMCCCCAAAIIIIAAAvURoBYEEEAAgdgJpD5gogDIB6ze19f3W40d9NBo29DS0nL5tqng1OI4UIDla5puVfnvaFwa2tvbn6eZfZVuWLVqVfTVHc1uG+bPX/R90tgN1F+ntbS0fgTLsVvGzXDbK4X/Ryrw5XsmnxK3vqQ9Y3996jiYjOPYHTGs3VDHXK7ZXmyv9v5Jo5WOuSCN+8U+xfe41jHHtbWO70nlySCB1AdMuru7l2s//6h0sIIemxctWvTWxYsXv17TjyhvD6XzVOYvGoeDps/QxD1Kb1aZroULF75C429p3sGV3ra2tmM0PWjI53Nn5Eln5MdoEAQt5xQKwffGWg/rx+94HPSiIaMmgaNmbz2P4zl+x/NY+0Sdv3WsdbB+04+LM/JjvMaN1/p9fYWP6ZgrjNf22W42j1UdcwF9n82+H69+1zHHtbWO1yl5Mkgg9QET7WOgIMgJuVzuJE1P1PjsQqHwQ03P1vhDWvZqTVcMCoo8Qxk3K7W3tLT8UuP/p7Q+n8/v3tnZ6a/saLZyuPba7n+Qxm5QKPTf54Tl2C3jZlj5imGuVoFDpufXxK0vac/YX5/q//z4O459P9iHZBiuWrXiTh1zAf2VjP5KSz9xzHG8NftY1jHHtbWO70nlySCBTARMtJ9BV1fXtxQcyZWnnp6eT2tZ6U8PazocFBTZrHIHK5WXn7lixYoHwwL8hwACCCAQPwFahAACCCCAAAIIIIBAHQUyEzCpoxlVIYAAAk0RYCMIIIAAAggggAACCCAwfgIETMbPni0jkDUB9hcBBBBAAAEEEEAAAQQQSIwAAZPEdBUNjZ8ALUIAAQQQQAABBBBAAAEEEEirAAGTtPbsaPaLdRBAAAEEEEAAAQQQQAABBBBAIBRIdcAk3EP+QwABBBBAAAEEEEAAAQQQQACBVAs0YucImDRClToRQAABBBBAAAEEEEAAAQQQGL0Aa8ZAgIBJDDqBJiCAAAIIIIAAAggggAAC6RZg7xBIngABk+T1GS1GAAEEEEAAAQQQQACB8RZg+wggkHoBAiap72J2EAEEEEAAAQQQQACB4QUogQACCCBQKUDApNKDOQQQQAABBBBAAIF0CLAXCCCAAAIIjEmAgMmY+FgZAQQQQAABBBBolgDbQQABBBBAAIFmChAwaaY220IAAQQQQACBJwWYQgABBBBAAAEEYixAwCTGnUPTEEAAAQSSJUBrEUAAAQQQQAABBNIjQMAkPX3JniCAAAL1FqA+BBBAAAEEEEAAAQQyK0DAJLNdz44jkEUB9hkBBBBAAAEEEEAAAQQQqE2AgEltTpRCIJ4CtAoBBBBAAAEEEEAAAQQQQKAhAgRMGsJKpaMVYD0EEEAAAQQQQAABBBBAAAEE4iBAwKSxvUDtCCCAAAIIIIAAAggggAACCCCQQIERBkwSuIc0GQEEEEAAAQQQQAABBBBAAAEERihAcQImHAMIIIAAAggggAACCCCAAALpF2APERihAAGTEYJRHAEEEEAAAQQQQAABBBCIgwBtQACBxgoQMGmsL7UjgAACCCCAAAIIIIBAbQKUQgABBGIlQMAkVt1BYxBAAAEEEEAAAQTSI8CeIIAAAggkWYCASZJ7j7YjgAACCCCAAALNFGBbCCCAAAIIZEiAgEmGOptdRQABBBBAAIFKAeYQQAABBBBAAIGhBAiYDCVDPgIIIIAAAskToMUIIIAAAgMECoUgNyCLWQQQQKAmAQImNTFRCAEEEEBgfATYKgIIIIDAcAKFUw56Qf7kAzcr5ZUKcUgr5z0WxKEdbkPhnQf2a9xXOOnAdw5nyXIEEECgXICASbkG0wgggECjBagfAQQQQACBOgr0n3TAJwv9hd+pyklKPEkhhCqDXVoLueDr+ZMOvLDKcrIQQACBqgIETKqykIkAArUKUA4BBBBAAAEExkegcOK8qblc7kPjs/WEbjUXvLDwjgOfn9DW02wEEGiyAAGTJoOzudgL0EAEEEAAAQQQQCARAvm2Ld9ORENj1shCS/DxmDWJ5iCAQEwFCJjEtGPq1yxqQgABBBBAAAEEEEijQC4ovD6N+9WEfVrYhG2wCQQQSIFA8gImKUBnFxBAAAEEEEAAAQQQQGCcBApBYZy2zGYRQGCkAuNcnoDJOHcAm0cAAQQQQAABBBBAAAEEEMiGAHuZLAECJsnqL1qLAAIIIIAAAggggAACCMRFgHYgkGoBAiap7l52DgEEEEAAAQQQQAABBGoXoCQCCCDwpAABkyctmEIAAQQQQAABBBBAIF0C7A0CCCCAwKgFCJiMmo4VEUAAAQQQQAABBJotwPYQQAABBBBolgABk2ZJsx0EEEAAAQQQQGCwADkIIIAAAgggEFMBAiYx7RiahQACCCCAQDIFaDUCCCCAAAIIIJAOAQIm6ehH9gIBBBBAoFEC1IsAAggggAACCCCQSQECJpnsdnYaAQSyLMC+I4AAAggggAACCCCAwPACBEyGN6IEAgjEW4DWIYAAAggggAACCCCAAAJ1FyBgUndSKkRgrAKsjwACCCCAAAIIIIAAAgggMN4CBEzGuweysH32EQEEEEAAAQQQQAABBBBAAIGECRAwGUWHsQoCCCCAAAIIIIAAAggggAACCKRbwAGTdO8he4cAAggggAACCCCAAAIIIIAAAhYgjUCAgMkIsCiKAAIIIIAAAggggAACCCAQJwHagkDjBAiYNM6WmhFAAAEEEEAAAQQQQACBkQlQGgEEYiNAwCQ2XUFDEEAAAQQQQAABBBBInwB7hAACCCRVgIBJUnuOdiOAAAIIIIAAAgiMhwDbRAABBBDIiAABk4x0NLuJAAIIIIAAAghUFyAXAQQQQAABBKoJEDCppkIeAggggAACCCRXgJYjgAACCCCAAAJ1ECBgUgdEqkAAAQQQQKCRAtSNAAIIIIAAAggg0HwBAibNN2eLCCCAQNYF2H8EEEAAAQQQQAABBGIvQMAk9l1EAxFAIP4CtBABBBBAAAEEEEAAAQTSJkDAJG09yv4gUA8B6kAAAQQQQAABBBBAAAEEMi5AwCTjB0BWdp/9RAABBBBAAAEEEEAAAQQQQGAkAgRMRqIVn7K0BAEEEEAAAQQQQAABBBBAAAEEGigQk4BJA/eQqhFAAAEEEEAAAQQQQAABBBBAICYCyUB2wNkAABAASURBVGkGAZPk9BUtRQABBBBAAAEEEEAAAQQQiJsA7UmtAAGT1HYtO4YAAggggAACCCCAAAIIjFyANRBAYJsAAZNtDvyPAAIIIIAAAggggAAC6RRgrxBAAIFRCRAwGRUbKyGAAAIIIIAAAgggMF4CbBcBBBBAoBkCBEyaocw2EEAAAQQQQAABBIYWYAkCCCCAAAIxFCBgEsNOoUkIIIAAAgggkGwBWo8AAggggAACyRcgYJL8PmQPEEAAAQQQaLQA9SOAAAIIIIAAApkTIGCSuS5nhxFAAAEEggADBBBAAAEEEEAAAQS2L0DAZPs+LEUAAQSSIUArEUAAAQQQQAABBBBAoK4CBEzqykllCCBQLwHqQQABBBBAAAEEEEAAAQTGU4CAyXjqs+0sCbCvCCCAAAIIIIAAAggggAACCRIgYJKgzopXU2kNAggggAACCCCAAAIIIIAAAukVIGAS9S1jBBBAAAEEEEAAAQQQQAABBBBIv0CNe0jApEYoiiGAAAIIIIAAAggggAACCCAQRwHa1BgBAiaNcaVWBBBAAAEEEEAAAQQQQACB0QmwFgKxECBgEotuoBEIIIAAAggggAACCCCQXgH2DAEEkihAwCSJvUabEUAAAQQQQAABBBAYTwG2jQACCGRAgIBJBjqZXUQAAQQQQAABBBDYvgBLEUAAAQQQGChAwGSgCPMIIIAAAggggEDyBdgDBBBAAAEEEBijAAGTMQKyOgIIIIAAAgg0Q4BtIIAAAggggAACzRUgYNJcb7aGAAIIIIDANgH+RwABBBBAAAEEEIi1AAGTWHcPjUMAAQSSI0BLEUAAAQQQQAABBBBIkwABkzT1JvuCAAL1FKAuBBBAAAEEEEAAAQQQyLAAAZMMdz67njUB9hcBBBBAAAEEEEAAAQQQQKBWAQImtUpRLn4CtAgBBBBAAAEEEEAAAQQQQACBBgkQMGkQ7GiqZR0EEEAAAQQQQAABBBBAAAEEEIiHQCMDJvHYQ1qBAAIIIIAAAggggAACCCCAAAKNFEhl3QRMUtmt7BQCCCCAAAIIIIAAAggggMDoBVgTgSAgYMJRgAACCCCAAAIIIIAAAgikXYD9QwCBEQsQMBkxGSsggAACCCCAAAIIIIDAeAuwfQQQQKDRAgRMGi1M/QgggAACCCCAAAIIDC9ACQQQQACBmAkQMIlZh9AcBBBAAAEEEEAgHQLsBQIIIIAAAskWIGCS7P6j9QgggAACCCDQLAG2gwACCCCAAAKZEiBgkqnuZmcRQAABBBB4UoApBBBAAAEEEEAAgaEFCJgMbcMSBBBAAIFkCdBaBBBAAAEEEEAAAQTqJkDApG6UVIQAAgjUW4D6EEAAAQQQQAABBBBAYLwECJiMlzzbRSCLAuwzAggggAACCCCAAAIIIJAQAQImCekomhlPAVqFAAIIIIAAAggggAACCCCQTgECJuns19HuFeshgAACCCCAAAIIIIAAAggggIAEUh4w0R4yIIAAAggggAACCCCAAAIIIIBAygXqv3sETOpvSo0IIIAAAggggAACCCCAAAIIjE2AtcddIJMBk46Ojunt7e15pZuH6gEtu1Rps1JBqVfpzhNOOGHSUOXJRwABBBBAAAEEEEAAAQQQGFqAJQgkTSBzAZOlS5e29vX1rVFH5ZSqDgqO3KAFRyv9TemLSpcr7bN+/frH5s2bN1XTDAgggAACCCCAAAIIIJBtAfYeAQRSLpC5gMnq1au/oz6dplR1WLhw4eu14FCl87u7uw9VOlXp2Fwu9zLlTZ4yZcrvNGZAAAEEEEAAAQQQQCBlAuwOAggggEC5QKYCJosXLz5EO/8WpfcpVR1aWlr8RElh06ZNrykv0NXV9ZtCoXCX8tqPPfbYIQMuWs6AAAIIIIAAAgggEAcB2oAAAggggMAYBDITMOno6JisgMf1uVzu+rVr1369mtn8+fNnKn8nlbt71apVvZouHwpa11/NmbB169Znli9gGgEEEEAAAQQQaIYA20AAAQQQQACB5glkJmDS39//G7H690uO0bjq0NrauosWtCowcqfG1YY/O7Ovr+9gj0kIIIAAAgggMCYBVkYAAQQQQAABBGIrkImASXt7+2sLhcKxCpocvXLlyrVD9UZLS8uOxWX3FccVIwVS7nGG6nqKxyQEEEAAAQQqBZhDAAEEEEAAAQQQSItAS1p2ZKj9mD9/voMbP1Cw4w8Kllw2VDnnq0wUMPHskEnl9hhyIQsQQACBNAmwLwgggAACCCCAAAIIZFQg9QGTiRMndqtvCxs3bnypxtsdCoXCY9stUFxYa7licUYIIBAjAZqCAAIIIIAAAggggAACCNQikOqAyeLFi7+s4MZ+uVzusCo/4jrIp62tbUMxc3ZxXDFSXbsWM/5ZHDNCYLwF2D4CCCCAAAIIIIAAAggggEADBFIdMMnn88fbTIGOv7S3txeiNHv27C3OVzqwmOc/Fxxs3LjxIeXllfZSGjSonv2dqfHfPSY1QoA6EUAAAQQQQAABBBBAAAEEEBh/gVQHTHK53KdE/J6BSfn/rTwPa/Sfl5+hcXDNNdf4B2Gf0PTTly5d2qpxxaD1jlZGYeLEibdqXNtAKQQQQAABBBBAAAEEEEAAAQQQSJzAiAMmSdrD7u7uHyp9dWB65JFHzizuxyPFZd8rzhc0Pk9p0po1a96icWlob29/umYOUrq9s7PzYY0rhgULFj+PNHaDXK7l2S0trc/GcuyWcTOseMEwU7PApWsnHBi3vqQ9Y3996gBoxXHsjkkyPOKI9o7xTDrmcuO5fbbdmP5XvzKMUoBjsjHH5Hi66lBoHc/tp23b8gyHrP+X6oDJaDpXAZQTtV5voVD4zqJFi87SdLBw4cI3afxXpVw+nz9W40FDf3/+maSxGwRBYe9cLtgLy7Fbxs1w0IuGjJoE1mzN7R63vqQ9Y399FgpBC45jd4yr4XGzNv37Hw9+9LLLD13b2VlMVzz70cvHM135nMeC8dx++bY7D3308l8f9Nj5+0/tPSKfL+xPGr1BTRcSClUV4Lgb/XEXVztfW2toG+ecGs+7VV84GcwkYDK40/MtLS375nK5NUpva29vL2jeT6D0ar5jxYoVdw9eJQiuuabnW6SxGyhQ9ev+/v4LsBy7ZdwMq71uyBte4A1ztl4ct76kPWN/feZyQS+OY3eMo+HKeev2/Ojemz4wo63QOjEXBBNIgwwmtgTBUyYWZp2z/xOfvvqwxzbGsR+T0qbhryKUGEogKX08fDvTeS4dzX5zba3vsTDUaydr+bpkZW2Xg+DWW2/d2t3dnVPyV2wGAVx55ZX/6urqmqvlLhOlycq7YlBhMhBAAAEEEEAAAQlsPengeblc4X81yVCjQCEIvl9YdsDEGotTLAsC7CMCCCAQI4FMBkxi5E9TEEAAAQQQQCAlAhNy+Y+nZFeauhv5B3OpdmsqJhtDAAEEEKirAAGTunJSGQIIIIAAAghkVaAQBEdmYN/rvou5oHBS3SulQgQQQAABBOogQMCkDohUgQACCCCAAAJJFahruyfXtbbMVJabnpldZUcRQAABBBIlQMAkUd1FYxFAAAEEEBhGgMUIIIAAAggggAACdREgYFIXRipBAAEEEGiUAPUigAACCCCAAAIIIDAeAgRMxkOdbSKAQJYF2HcEEEAAAQQQQAABBBBIgAABkwR0Ek1EIN4CtA4BBBBAAAEEEEAAAQQQSJ8AAZP09Sl7NFYB1kcAAQQQQAABBBBAAAEEEMi8AAGTDBwC7CICCCCAAAIIIIAAAggggAACCIxMIIkBk5HtIaURQAABBBBAAAEEEEAAAQQQQCCJAuPaZgIm48rPxhFAAAEEEEAAAQQQQAABBLIjwJ4mSYCASZJ6i7YigAACCCCAAAIIIIAAAnESoC0IpFiAgEmKO5ddQwABBBBAAAEEEEAAgZEJUBoBBBCIBAiYRBKMEUAAAQQQQAABBBBInwB7hAACCCAwSgECJqOEYzUEEEAAAQQQQACB8RBgmwgggAACCDRHgIBJc5zZCgIIIIAAAgggUF2AXAQQQAABBBCIpQABk1h2C41CAAEEEEAguQK0HAEEEEAAAQQQSIMAAZM09CL7gAACCCDQSAHqRgABBBBAAAEEEMigAAGTDHY6u4wAAlkXYP8RQAABBBBAAAEEEEBgOAECJsMJsRwBBOIvQAsRQAABBBBAAAEEEEAAgToLEDCpMyjVIVAPAepAAAEEEEAAAQQQQAABBBAYXwECJuPrn5Wts58IIIAAAggggAACCCCAAAIIJEqAgMmououVEEAAAQQQQAABBBBAAAEEEEAgzQLbAiZp3kP2DQEEEEAAAQQQQAABBBBAAAEEtgnwf80CBExqpqIgAggggAACCCCAAAIIIIBA3ARoDwKNEiBg0ihZ6kUAAQQQQAABBBBAAAEERi7AGgggEBMBAiYx6YjxaEYhCHL9Jx/wrvzJB9yYP+nAR/LvHP/Uc9i6P648fP0f4tAWt6Egm/6TDjjFVgH/EEAAAQQQQAABBEYhwCoIIIBAMgUImCSz38bc6sKJ8yYEJx94Xy7IfS0IcgcHuWB2UBj/1BoEM53i0Ba3oSCbXC731cI7D1wdmgX8QwABBBBAAIHMCwCAAAIIIJAJAQImmejmwTtZaNv8s0IQzB28hJyqAoXgKYXWTb+ouoxMBBBAAAEEEi5A8xFAAAEEEEBgsAABk8EmWcl5eVZ2tG77mcu9tG51URECCCCAQCMFqBsBBBBAAAEEEBizAAGTMRNSQZYECm84ZFqW9pd9RQCBuAjQDgQQQAABBBBAAIFmCxAwabY420u2wL43bkr2DtB6BGIiQDMQQAABBBBAAAEEEIi5AAGTmHcQzUMAgWQI0EoEEEAAAQQQQAABBBBIlwABk3T1J3uDQL0EqAcBBBBAAAEEEEAAAQQQyLQAAZNMd3+Wdp59RQABBBBAAAEEEEAAAQQQQKB2AQImtVvFqyStQQABBBBAAAEEEEAAAQQQQACBhgnEJmDSsD2kYgQQQAABBBBAAAEEEEAAAQQQiI1AUhpCwCQpPUU7EUAAAQQQQAABBBBAAAEE4ihAm1IqQMAkpR3LbiGAAAIIIIAAAggggAACoxNgLQQQsAABEyuQEEAAAQQQQAABBBBAIL0C7BkCCCAwCgECJqNAYxUEEEAAAQQQQAABBMZTgG0jgAACCDRegIBJ443ZAgIIIIAAAggggMD2BViKAAIIIIBA7AQImMSuS2gQAggggAACCCRfgD1AAAEEEEAAgaQLEDBJeg/SfgQQQAABBJohwDYQQAABBBBAAIGMCRAwyViHs7sIIIAAAtsE+B8BBBBAAAEEEEAAge0JEDDZng7LEEAAgeQI0FIEEEAAAQQQQAABBBCoowABkzpiUhUCCNRTgLoQQAABBBBAAAEEEEAAgfETIGAyfvZsOWsC7C8CCCCAAAIIIIAAAggggEBiBAiYJKar4tdQWoQAAggggAACCCBE6wnTAAAQAElEQVSAAAIIIIBAWgUImDzZs0whgAACCCCAAAIIIIAAAggggED6BWraQwImNTFRCAEEEEAAAQQQQAABBBBAAIG4CtCuRggQMGmEKnUigAACCCCAAAIIIIAAAgiMXoA1EYiBAAGTGHQCTUAAAQQQQAABBBBAAIF0C7B3CCCQPAECJsnrM1qMAAIIIIAAAggggMB4C7B9BBBAIPUCBExS38XsIAIIIIAAAggggMDwApRAAAEEEECgUoCASaUHcwgggAACCCCAQDoE2AsEEECgQQKFU/ab2X/yQcvyJx+4TqkQh7Ry3mPT49COsjb8rnDKQfs2qAuotkkCBEyaBM1mEEAAAQQQQGBsAqyNAAIIIDD+Ahve9YzdCv2T7ssFhdPVmplKDNUFXlDoL9xeOPmAz1dfTG4SBAiYJKGXaCMCCCCAQBoF2CcEEEAAAQQSJzCl0HaLGj1diWF4gVwhyJ3a946DXjh8UUrEUYCASRx7hTYhgAACiRSg0QgggAACCCCQZoHCSQe/NCgEOwb8G5FAS0vhKyNagcKxESBgEpuuoCEIIBA7ARqEAAIIIIAAAggg8KRAS37pkzNMjUBgzxGUpWiMBAiYxKgzaAoCjRagfgQQQAABBBBAAAEERitQKARTRrtuxtdry/j+J3b3CZgktutoeBAEICCAAAIIIIAAAggggAACCCDQEAECJg1hHW2lrIcAAggggAACCCCAAAIIIIAAAnEQaGzAJA57SBsQQAABBBBAAAEEEEAAAQQQQKCxAimsnYBJCjuVXUIAAQQQQAABBBBAAAEEEBibAGsjQMCEYwABBBBAAAEEEEAAAQQQSL8Ae4gAAiMUIGAyQjCKI4AAAggkT6DwXwumFN5xyK6F9xz0lDiknSbkc3FoR9iGd+6/U2FZwP1A8g5rWowAAgEECCCAQGMFuEFqrC+1I4AAAgiMo0DhxHlT8+888I+FLY+vL7T0P1DoLayJQ/rdIY9Pi0M7wjYUWh8uPHjQmr6TD3r1OHYVm0YAAQuQEEAAAQRiJUDAJFbdQWMQQAABBOolUFjW0VaYsPnGoBAcpzpblRiGFCjs0hIUflZ454HvHbIICxAYhQCrIIAAAgggkGQBAiZJ7j3ajgACCCAwpED+wQe/qGDJvkMWYMEggUIh+HLh1EOmDVpARiTAGAEEEEAAAQQyJEDAJEOdza4igAACWRLIBbn/yNL+jm5fB6+V35Q/eXAuOQgggAACCCCAQPYECJhkr8/ZYwQQQCC9ApV7tlPlLHO1COQKhQW1lKMMAggggAACCCCQdgECJmnvYfYPAQQSLUDjEWi2QK7ZG2R7CCCAAAIIIIBATAUImMS0Y2gWAikVYLcQQAABBBBAAAEEEEAAgUQIEDBJRDfRyPgK0DIEEEAAAQQQQAABBBBAAIE0ChAwSWOvjmWfWBcBBBBAAAEEEEAAAQQQQAABBILUB0zoYwQQQAABBBBAAAEEEEAAAQQQSL9AvfeQgEm9RakPAQQQQAABBBBAAAEEEEAAgbELUMM4CxAwGecOYPMIIIAAAggggAACCCCAQDYE2EsEkiVAwCRZ/UVrEUAAAQQQQAABBBBAIC4CtAMBBFItQMAk1d3LziGAAAIIIIAAAgggULsAJRFAAAEEnhQgYPKkBVMIIIAAAggggAAC6RJgbxBAAAEEEBi1AAGTUdOxIgIIIIAAAggg0GwBtocAAggggAACzRIgYNIsabaDAAIIIIAAAoMFyEEAAQQQQAABBGIqQMAkph1DsxBAAAEEkilAqxFAAAEEEEAAAQTSIUDAJB39yF4ggAACjRKgXgQQQAABBBBAAAEEMilAwCST3c5OI5BlAfYdAQQQQAABBBBAAAEEEBhegIDJ8EaUQCDeArQOAQQQQAABBBBAAAEEEECg7gIETOpOSoVjFWB9BBBAAAEEEEAAAQQQQAABBMZbgIBJ43uALSCAAAIIIIAAAggggAACCCCAQMIERhEwSdge0lwEEEAAAQQQQAABBBBAAAEEEBiFQLZXIWCS7f5n7xFAAAEEEEAAAQQQQACB7AiwpwiMQICAyQiwKIoAAggggAACCCCAAAIIxEmAtiCAQOMECJg0zpaaEUAAAQQQQAABBBBAYGQClEYAAQRiI0DAJDZdQUMQQAABBBBAAAEE0ifAHiGAAAIIJFWAgElSe452I4AAAggggAAC4yHANhFAAAEEEMiIAAGTjHQ0u4kAAggggAAC1QXIRQABBBBAAAEEqgkQMKmmQh4CCCCAAALJFaDlCCCAAAIIIIAAAnUQIGBSB0SqQAABBBBopAB1I4AAAggggAACCCDQfAECJs03Z4sIIJB1AfYfAQQQQAABBBBAAAEEYi+QmYDJ0qVLWxcvXvzSRYsWneG0RP+G6Z2cyr++vb3940rv1jozhinPYgQyK8COI4AAAggggAACCCCAAAJpE8hEwESBj+etXr26r1Ao/DqXy33UKZ/PX6FASN+CBQueOrBTlT9PKa/yP9Syjyh9Res8rrz/0TRD+gXYQwQQQAABBBBAAAEEEEAAgYwLpD5gomDJAQp8XK5+3qogyUuPPvro1ra2tima/6BSq/79o6Ojo03T4XDsscdO08Q1Sh6O7O7uVqwkd6BmHlX6jOp7gcYJG2guAggggAACCCCAAAIIIIAAAgiMRCCZAZMR7KGCJV9R8VxLS8sxK1as+M2yZcvynZ2dmxUI+ayWfV7LJvb29p6qcThs3Ljxd5poUZTkWSrTqemgq6vr1qlTp+6h6X6tc7bGOSUGBBBAAAEEEEAAAQQQQAABBBBopMA41p36gIlsO5SCK/XP4/LU2tp6lucVHDnW4+KTJodrfoOCJDc7L0qXXHLJBgVLVmh+zqJFi+ZqzIAAAggggAACCCCAAAIIIIDAiAQonByB1AdMuru7JyhVfSKkv7//KcWueshjze+i8VQFRm7XOK80cAifOFHmoUoMCCCAAAIIIIAAAggggEDWBdh/BFIrkPqAyfZ6LpfLneflGn/WYwVKdvVY8/d4PDC1trbe4ryWlpZneExCAAEEEEAAAQQQQACBtAmwPwgggMA2gcwGTNrb25eJYI7STV1dXddr7GGy/1Pg5DGPByblb3Gexrt7TEIAAQQQQAABBBBAIPYCNBABBBBAYFQCmQyYLF68+EPSOl1ps4IfizSOhhnRxDDjMLAyTBkWI4AAAggggAACCDRAgCoRQAABBBBohkDmAibt7e3/pyDJJ3O53CNtbW2zenp61pdBP+ppLW/1eKikde8aahn5CCCAAAIIIIDACAUojgACCCCAAAIxFMhUwGTx4sX+Mdf3qB82tba27u4/L6zp0qBASfjjrwqIVP3KTT6f38+FNb7fYxICCCCAAAIIVBMgDwEEEEAAAQQQSL5AJgIm/nPB7e3ttykg4oBHZ3d399SBwRJ35ebNmx/WuFdpX6VBf1lHgZT5yvfwZ/9HQgABBBDIiAC7iQACCCCAAAIIIJA5gSwETFp6e3vXqGefrvRrBUuO1LjqsGrVqo1asFpp9/3222+ixqVh2bJlLQq4eN3Njz76qJ9UKS1jAgEEEEiaAO1FAAEEEEAAAQQQQACB7QukPmCyePHib+VyuZ3E8HsFS16u8XYHBUXe5AJz5sy5bd68eRM87bR8+fKzivX88NZbb93qvPI0f/6iy5OUytvOdO0CC/+46LIk9XOc2lq78qhKpnalT9095Yw49WOS2pLag6LBO3bd422Lk9TPcWprg7smtdUXgiAXp35MUlsC/o1KgGNu9O9brlvftnhU6KwUJOncorb+iS7bJpDqgIkDHgqAvH3brgYvaG9vLwyRuotlgp6enssVGPmx5veaMmXK1qi85t+itEZBlxM1HjRcfXXPkUlKg3aAjJoEVhzfc1Rz+jlZx1MtJjUBU2iQwIf22nR6Lb6UGfyaGYRJRk0Ch83s6+J4Gnw81WJSEzCFBgnkgqBQiy9lBh+XgzDJqEmAY27wsVTr6+uwGX1dNSFTaJBArcYxKff8QTuQ0YxUB0wmTZp02Gj6taur6/UKtLxC696o5OEBBVHePXfu3Ko/BusCpGEEWIwAAggggAACCCCAAAIIIIBAggRSHTBZsWLFyu7u7lwNqX1gn/X09Jyv9Z6l5PXnKIjytfPOO68/KscYAQQQQAABBBBAAAEEEEAAAQTSKxAFTNK7h+wZAggggAACCCCAAAIIIIAAAghEAoxrFCBgUiMUxRBAAAEEEEAAAQQQQAABBOIoQJsQaIwAAZPGuFIrAggggAACCCCAAAIIIDA6AdZCAIFYCBAwiUU30AgEEEAAAQQQQAABBNIrwJ4hgAACSRQgYJLEXqPNCCCAAAIIIIAAAuMpwLYRQAABBDIgQMAkA53MLiKAAAIIIIAAAtsXYCkCCCCAAAIIDBQgYDJQhHkEEEAAAQQQSL4Ae4AAAggggAACCIxRgIDJGAFZHQEEEEAAgWYIsA0EEEAAAQQQQACB5goQMGmuN1tDAAEEENgmwP8IIIAAAggggAACCMRagIBJrLuHxiGAQHIEaCkCCCCAAAIIIIAAAgikSYCASZp6k31BoJ4C1IUAAggggAACCCCAAAIIZFiAgEmGOz9ru87+IoAAAggggAACCCCAAAIIIFCrAAGTWqXiV44WIYAAAggggAACCCCAAAIIIIBAgwRiFDBp0B5SLQIIIIAAAggggAACCCCAAAIIxEggGU0hYJKMfqKVCCCAAAIIIIAAAggggAACcRWgXakUIGCSym5lpxBAAAEEEEAAAQQQQACB0QuwJgIIBAEBE44CBBBAAAEEEEAAAQQQSLsA+4cAAgiMWICAyYjJWAEBBBBAAAEEEEAAgfEWYPsIIIAAAo0WIGDSaGHqRwABBBBAAAEEEBhegBIIIIAAAgjETICAScw6hOYggAACCCCAQDoE2AsEEEAAAQQQSLYAAZNk9x+tRwABBBBAoFkCbAcBBBBAAAEEEMiUAAGTTHU3O4sAAggg8KQAUwgggAACCCCAAAIIDC1AwGRoG5YggAACyRKgtQgggAACCCCAAAIIIFA3AQImdaOkIgQQqLcA9SGAAAIIIIAAAggggAAC4yVAwGS85NluFgXYZwQQQAABBBBAAAEEEEAAgYQIEDBJSEfFs5m0CgEEEEAAAQQQQAABBBBAAIF0ChAwKe9XphFAAAEEEEAAAQQQQAABBBBAIP0CNewhAZMakCiCAAIIIIAAAggggAACCCCAQJwFaFv9BQiY1N+UGhFAAAEEEEAAAQQQQAABBMYmwNoIjLsAAZNx7wIagAACCCCAAAIIIIAAAukXYA8RQCBpAgRMktZjtBcBBBBAAAEEEEAAgTgI0AYEEEAg5QIETFLeweweAggggAACCCCAQG0ClEIAAQQQQKBcgIBJuQbTCCCAAAIIIIBAegTYEwQQQAABBBAYgwABkzHgsSoCCCCAAAIINFOAbSGAAAIIIIAAAs0TIGDSPGu2hAACSBZsvwAAEABJREFUCCCAQKUAcwgggAACCCCAAAKxFSBgEtuuoWEIIIBA8gRoMQIIIIAAAggggAACaREgYJKWnmQ/EECgEQLUiQACCCCAAAIIIIAAAhkVIGCS0Y5nt7MqwH4jgAACCCCAAAIIIIAAAgjUIkDApBYlysRXgJYhgAACCCCAAAIIIIAAAggg0AABAiYNQB1LlayLAAIIIIAAAggggAACCCCAAALjL9DogMn47yEtQAABBBBAAAEEEEAAAQQQQACBRgukrn4CJqnrUnYIAQQQQAABBBBAAAEEEEBg7ALUkHUBAiZZPwLYfwQQQAABBBBAAAEEEMiGAHuJAAIjEiBgMiIuCiOAAAIIIIAAAggggEBcBGgHAggg0EgBAiaN1KVuBBBAAAEEEEAAAQRqF6AkAggggECMBAiYxKgzaAoCCCCAAAIIIJAuAfYGAQQQQACB5AoQMElu39FyBBBAAAEEEGi2ANtDAAEEEEAAgcwIEDDJTFezowgggAACCAwWIAcBBBBAAAEEEECgugABk+ou5CKAAAIIJFOAViOAAAIIIIAAAgggUBcBAiZ1YaQSBBBAoFEC1IsAAggggAACCCCAAALjIUDAZDzU2SYCWRZg3xFAAAEEEEAAAQQQQACBBAgQMElAJ9HEeAvQOgQQQAABBBBAAAEEEEAAgfQJEDBJX5+OdY9YHwEEEEAAAQQQQAABBBBAAIHMC2QgYJL5PgYAAQQQQAABBBBAAAEEEEAAgQwI1HcXCZjU15PaEEAAAQQQQAABBBBAAAEEEKiPALWMqwABk3HlZ+MIIIAAAggggAACCCCAQHYE2FMEkiRAwCRJvUVbEUAAAQQQQAABBBBAIE4CtAUBBFIsQMAkxZ3LriGAAAIIIIAAAgggMDIBSiOAAAIIRAIETCIJxggggAACCCCAAALpE2CPEEAAAQQQGKUAAZNRwrEaAggggAACCCAwHgJsEwEEEEAAAQSaI0DApDnObAUBBBBAAAEEqguQiwACCCCAAAIIxFKAgEksu4VGIYAAAggkV4CWI4AAAggggAACCKRBgIBJGnqRfUAAAQQaKUDdCCCAAAIIIIAAAghkUICASQY7nV1GIOsC7D8CCCCAAAIIIIAAAgggMJwAAZPhhFiOQPwFaCECCCCAAAIIIIAAAggggECdBQiY1BmU6uohQB0IIIAAAggggAACCCCAAAIIjK8AAZNm+LMNBBBAAAEEEEAAAQQQQAABBBBIlMCoAiaJ2kMaiwACCCCAAAIIIIAAAggggAACoxLI8koETLLc++w7AggggAACCCCAAAIIIJAtAfYWgZoFCJjUTEVBBBBAAAEEEEAAAQQQQCBuArQHAQQaJUDApFGy1IsAAggggAACCCCAAAIjF2ANBBBAICYCBExi0hE0AwEEEEAAAQQQQCCdAuwVAggggEAyBQiYJLPfaDUCCCCAAAIIIDBeAmwXAQQQQACBTAgQMMlEN7OTCCCAAAIIIDC0AEsQQAABBBBAAIHBAgRMBpuQgwACCCCAQLIFaD0CCCCAAAIIIIDAmAUImIyZkAoQQAABBBotQP0IIIAAAggggAACCDRbgIBJs8XZHgIIIBAEGCCAAAIIIIAAAggggEDMBQiYxLyDaB4CyRCglQgggAACCCCAAAIIIIBAugQImKSrP9mbeglQDwIIIIAAAggggAACCCCAQKYFCJhkpPvZTQQQQAABBBBAAAEEEEAAAQQQqF0gqQGT2veQkggggAACCCCAAAIIIIAAAgggkFSBcWs3AZNxo2fDCCCAAAIIIIAAAggggAAC2RNgj5MiQMAkKT1FOxFAAAEEEEAAAQQQQACBOArQJgRSKkDAJKUdy24hgAACCCCAAAIIIIDA6ARYCwEEELAAARMrkBBAAAEEEEAAAQQQSK8Ae4YAAgggMAoBAiajQGMVBBBAAAEEEEAAgfEUYNsIIIAAAgg0XoCASeON2QICCCCAAAIIILB9AZYigAACCCCAQOwECJjErktoEAIIIIAAAskXYA8QQAABBBBAAIGkCxAwSXoP0n4EEEAAgWYIsA0EEEAAAQQQQACBjAkQMMlYh7O7CCCAwDYB/kcAAQQQQAABBBBAAIHtCRAw2Z4OyxBAIDkCtBQBBBBAAAEEEEAAAQQQqKMAAZM6YlIVAvUUoC4EEEAAAQQQQAABBBBAAIHxEyBgMn72Wdsy+4sAAggggAACCCCAAAIIIIBAYgQImIy6q1gRAQQQQAABBBBAAAEEEEAAAQTSKvBkwCSte8h+IYAAAggggAACCCCAAAIIIIDAkwJM1SRAwKQmJgohgAACCCCAAAIIIIAAAgjEVYB2IdAIAQImjVClTgQQQAABBBBAAAEEEEBg9AKsiQACMRAgYBKDTqAJCCCAAAIIIIAAAgikW4C9QwABBJInQMAkeX1GixFAAAEEEEAAAQTGW4DtI4AAAgikXoCAyXa6ePHixbssWrRoT43nLl26tHU7RVmEAAIIIIAAAggkWoDGI4AAAggggEClAAGTSo9wbsmSJXu0t7c/UigUHszlcndrfP/q1as3Ke9FYQH+QwABBBBAAIG4C9A+BBBAAAEEEEBgTAIETAbwdXR0tOXz+X8oe7aCJR/u7u7OKWDyCs0XlH575JFHPkNjBgQQQAABBJoswOYQQAABBBBAAAEEmilAwGSAdl9f33eV1aZgySu7uro+pemgp6fnfAVN/k3TBS3/ncYMCCCAAAJjFWB9BBBAAAEEEEAAAQRiLEDApLJzcpp9mdLWOXPmXKBxaVDQ5B7NXK/Ayb4dHR07a5oBAQQQqBBgBgEEEEAAAQQQQAABBNIjQMCkrC8XL17sQMh0Zd1+3nnn9WtcMeRyucuVkcvn84dozIBA2gXYPwQQQAABBBBAAAEEEEAgswIETCq7fhfN+imTf2o8aFCg5G/O1PiZHpOSJkB7EUAAAQQQQAABBBBAAAEEEKhNgIBJmVOhUJhSnF1bHFeMWlpaHilm7F4cj++IrSOAAAIIIIAAAggggAACCCCAQEMEYhUwacgejqzSWTUWn1ljOYohgAACCCCAAAIIIIAAAggggMAAgSTMEjCp7KVHK2erz+VyuburLyE37QK5ZUE+7fvI/sVMIJdfF7MWJak5G5PU2Ni0NRdwjRt1ZxTuG/WqWV6xkLsly7s/ln3PBQF2owHMBbxWR+OmdXIFrhFiGGoYOj8XbBh6IUviLEDApKx3Wlpaoq/i7FaWXT75NM/09/ev9jjRiRftaLqPN1+jUYvWKQTR6yvKYTysQK4/6G+7adhiFKgqoJu6G6ouIHP7Avnc97ZfgKVDCRQKuR8NtYz8oQVyLf3/M/RSlmxXIJf74HaXs7CqQCEIeK1WlRmYOXi+Nx+cG/Bv5AL54M8B/xIpQMCkrNsUCHlYs31K+ygNGgqFwqHObG1tTXw0v1AIPuB9IdUukAsK3NDVzjWoZK41d5wyC0oMNQoUcsFPct+68cEai1NsoEB/fqmyeCpMCLUPuZW5b958Y+3lKVku0LKl75NBLthansf0sAJ3nbHLX/84bCkKVBfY5eY/aAFPhQmhpsGFCsHWls19n/IkaeQCE799y1+CIHdVwL+RCORzE3OvGMkKlI2PAAGTsr7o6elZn8vlHlZgZO958+ZNKFvkyZz+e75S77p1627TONFD6zdu+UYhX1iW6J1oYuNzQe6M3Ddu/XoTN5m6TeW+fvN1uVzw5tTtWIN2qBAUzmk98+Y3Nqj6TFSb+85fV+dyLUdqZ7coMQwvcGlu4xO+zg1fkhJVBXLn3Kb7iL79tfB+JYbhBHKFm3J9vc9dtiwgsDmc1RDLc7KT4WE5WQ5RhOxKgftzk/qf4ddqZTZzIxHQtcLX1ktHsk6Gy27pz+WPzH3l5gcybJDoXSdgMqD78vn8R3K6w546deoVWpRTCodFixa9RRO7K5hy+Y033jjoO2jz57c/kbS08IbZ719y/Y4bvnDPlA0XPjJpw+9jkC58eNJmp1i0RR62sdERq3Y8NWn9G8f2HnHdrDMXrtpxw7K7pm74zcMTY3HM+Vj7zUOT+jyOQzrzvikbOvS6XLhq9qvj2IdJa9MR1+3whwWrZvWdesf0DefH6Ji74KFJhTgcb27D99ZM3vDCm2ZukNPCI/66+8NJ6+O4tfeIa3e5SZY7nPi36Rt+/lA8rq3u518/NCnwOA7pxw9M2vC6W2dsWHDd7H2O+Muud5X1YeLupeLQdhseIcvX3TJjg23j0MduQ5yOOb8W/99tOuZWzdrhiJU73xyHfktyG3yt0Hlu4QtvnLnB1xD3dxxSnK6tvuc49Y5pG+TU137dTn9IWn8ffviiJ/Tel0ECBEyEUD709PR8VwGTFQqMLGhvb7978eLFv1Sw5Hrlna1yGydMmPASjQcNV1/dPT2Jqfuqnukf+N1101/y8+unvygG6ZN3TX7+x/8x8eg4tMUmtrFREvs2rm2+6uqe6R/7w7XTX/aLG2JxzPlY+/TdU872OA7plN9cN/1KvS7j2n9JbdeXLrl6+itjdMx9VoHqOBxvbsNbz181/Q9dKxN5DYvz8Xj2n66e/trz4nFtdT9/7p4pBY/jkN7wq+un/6zzKo65Ot87/uyKq6bbNg597DbomAs8jkN67XnXTz/rMo65ep8z/9C9crqvIXHoY7chTtdW33N86ZJrEnueu+aanumD3vBmNIOASZWO7+rqWqTsHyjNUODkFQqWPFPTXXPnzp3V2dm5WdMMCCCAAAIIZE+APUYAAQQQQAABBDIkQMBkiM7u7u7+T6VZSjmlKUpLzjvvPH7IbQgvshFAAIEkCtBmBBBAAAEEEEAAAQSGEiBgMpQM+QgggEDyBGgxAggggAACCCCAAAII1EmAgEmdIKmmPgJr1+5w/WOPzbquPrVRS/IFmrMHra35DzdnS2wFgUhggr/qGc0wRqDhAn19wd4B/xBoooCOub2auDk2hYAEuLYKgaHOAgRM6gxKdWMTuOOOi7Y4ja2WGK9N02IpsHLlyrWxbBiNSq3A1Vd33pvanWPHYimwalXPPbFsGI1KrQDHXGq7NrY7xrU1tl2T6IYRMEl0941/42kBAggggAACCCCAAAIIIIAAAmkUIGBS2avMIYAAAggggAACCCCAAAIIIIBA+gWG3UMCJsMSUQABBBBAAAEEEEAAAQQQQACBuAvQvnoLEDCptyj1IYAAAggggAACCCCAAAIIjF2AGhAYZwECJuPcAWweAQSGFMjNnz9/5rJly5p2nuro6Jg8b968qUO2iAUIIIDAKAVOOOGESccee+y0Ua7OagiMi8ABBxwwkeO2vvTUhgACyRJo2huRZLEku7ULFy5c0N7efqnSRqWC0r+UPq69yikxINAMgZyOuWVKtyn5GOxdvHjxNZp+3VAb1/L/XbRo0e0q06/kdfITJkxYd+mll84Zap2x5Cs4srO282uldUreXqGvr2/TlClT/jqWell3dAILFiyYrX7YorggAZ8AABAASURBVGT/QecqHR/P0TL303tGtwXWQmD0Ajr2Zin9Qik8X+h4fEzpZz6PVKvV+Tqf/VLlH1XycVtYv3795o0bN95UrTx5CNQqoHu8XYvH1D7V1tFxd4yXq9y+1ZZvL0/rzfJxrfFapfC4nT179hYdtz4vD7Uq+TEX0DHxjKg/tzc+6qijdmrGrixZsuT5boeOtbnN2B7bQGCsAgRMxioYs/V1AvpdS0vLCjXLF8rTCoXCSzTtP1/5YS1bq5u4Ns0zINAwAb3xnaJjbb028FGlJ/L5/CuVTtaxuKPmf6Rldw44Dh1cuU/LP57TP5W5Vmm5Ji/Regt7enru13xdB12s/03BkQdV6RKl1UrLndSGr3V3d++taYYmCxT/tPMrtdn9dXN3hsalwceU+uZKZfxF/fMVjRkQaJqAzllv0MbW6hg8VuPzdG463mOdn47XeeQhnU/+Q/OlQee3HZ2vckcp0+eZ8Pyi6bNmzJjxTI0ZYi2Qzcb5iU7t+Vof1xo/pBQetzruz920adP+mmdIuID68mydl3yvVZGcn/Bdo/kINFSAgElDeZtbuSK1H9AWX6D0Or2p2Efpi3qz+VuNF7S2ts5X/g66ifuOxgwINEqgRcfanaq80NvbO1fH3rwVK1b8SuksTT9dF+ojtGwfHYeXaBwOenPcronddMHeU2X2UzpC6Ziurq7jtN5KLav7oBvC36vSX2o7Oyntr3SMk14v71Z+QYlhHATUBxdqsxfoODlNn44epOlw0DF1nSYm6c2mz2OaZECgOQIKhjjA8QNt7Sc6P8zWMfo2nZsuVnq75mcp/4c6n/zoec973gJNh4POb6s0cZHKzlJ6hlJ4ftH4xIsuumiLljV3YGsI1CAwYcKEP6lYl49rHaul41bzb161atVGLWNIvsC3de766MCk3fq2EgMCCAwhQMBkCJgkZusN58fU7jt1ofupxhXDFVdc4U/tr1fmc5XCftenZn7c8nzNlwY/jud8vVnZNcpUIOZwvan1VyVcvjy9wZ+kaVn0FYryZZ7equWTtf77XWdUXy1jrdemdfyVoi9E5TX/FaV82fyZmvd2BiWtX/oah6Zd11tU1o9Sb1V7Pq+86VE9/o0MLdusdGKU50+0NV/Qvh0W5Wm9Rc474ogjSk8gFNc9XuUin0dV7iTVn8kneeRwnLzm6g3ES66++uoHNF0x6CJ9jY7TDynzSBmFjnpz/FLN36I3GT6OLrKx0tXFNypatG1Q3s1Kf9B6+2v8D6U+WZ82b968CdtKbPtf81N1/J6k5Q8p+di4S+Ojty0N//fXPf5NUx9Ue1+s9JiWb9b4f1X3ZOVXDKrLX3G7SWVc13Xa5iFRgWKe8wcl1bWfy6ne3ZS+pvV8jLncVTqG/CYsiI6zoerx+lr2W6W7PJ2FtHbt2ldrPze1tLT4iRI/ffRpzT9TQZOF5W82ZfpjufxNznM0vk4pL+NvKn+GypcGHQ8T1Iev0PJ7lOz/gMZL/dqNCmne6/tJvCgrHCu/oD56tmc0/SKlgcG0FuX5a0SPFst0at7bGJTUtrcr7aLlbucil681aT0/mbUhKu82qZ512tdPOk/7d6jmB23TeVr3ApeJUnHdG7xM6QbNHxwt89jllX+3p6OkeZe/L5r3WHne3pmejpLacZDyfbx6Wa+mf6z6domW12vczHp0LrtU23tY19XXa1y6/mjaQ6Gtre0tmnisv7//hxrnli5d2qrxnjpeT9f+H630kPppq9IZ/g0TLSsNWlawj9L7tdznv7vLAy9RQfWRz3m/Uvm8ks9752md8FF2rXeY8uxdLf3DdWj535Ru9nSUNH+8ktd5o/OK054flLxc2/mxkl8jPn86q2rS69Ffdfy26nP/+2sdLywvqPP607TMrxPvS/m2OsvLlU9ru1qlvaC6/ZRi4N/T0P7/XZkVx2T5OkxXCugYmiKz/5KZ+8T3NrfrWDsyKrVsWfhbYfvrenyayi5ROZ8n+zT+jNxL10Ut8xOk5f1WPl36gEPrOd9PZoWbUB2+DztR+b6v87Hx4eI2w+X+T8vereT1BqZveHmUtB8HqJzPM37NuK6fzJ8//ylermPlVC0buH40/weX0fKNquO9niZVF5DRPKWCrp87aHy2Ul62vg48feAa6tu9tfx3Sn5N3ydbf3BbUezoo492Pee7jJZ/T+fVicUCs1TvZcrvV/5n/Xs5xfxAeeHxEM177OXKd5+XzmfR+xblR/1cPi69x1E727SNl6ic7wn9GnhY2/6P4jnb1XubPs/6CelwXtc03/89oXI+rjZp3fK6S9Na7vNwaKbpPcOVt/3nexj/LMLj22ar/+961bbomGzR9LnK61Wbw/cqGk9Wve9S/sPK93bv0rnUTzxWr5DcuguEb5zrXisVNl1AJwxfLCbpJHTyUBvXDd9hSr45HnjTN9QqgV6gh+kN7tW6iG5QWqrplzhFK6xfv975L3We0pucr3FU5hW77LJLr/PGmnSCOF71vkttGPQbGMoPtxeNy7fV0dHR1tfX55vG72i5H0F8i8YnK+8BX/jLy45mevny5Q5CXaR2na96/fWnP2j8DdXvT2pGU2Wi15GDn9AIVqxYcflQO6JPsc7SMj+BEpbVOg5K9Sj/X8qfpvmXKbXpWL5VF4f3K698eI5sb1XGj5U+IOszJk+evFoX9ShokpsyZcoDerP9NS1fpuU+NtZq+lIdy2FdunDP1Hy/lp2l7fxK6aNK71f6pOr2DXjpDYG2/yPV5a+4+Ws7L9d6U7TeX5TvrxsFmnb9L9G6/ipJn5Z/KcqbOHHiah23z9Kye5VerP15ncZvVpmD9CbrVl2I99199923RuWV/xEl1/masjxnZSrdeuutW+VzgHbavxnh4+h/NP3JYtBXkxXD3N7eXvfZX+Tr1/abZfyg3P3Jf1hQx8M/1Ye/VP637KpMv2Z/odfuuZoe06DtfE8VRDd+7ruPeBtOyvcj7Vd72klvqEtPVWlZ+TDiab0Zv1orna3xjzQuDdpHf/UtPCa9TS1wGzTaNqi9n9E616vcg17useZv1PHsYPu2QqP8X6+vt8nZv8+xo+tWNf+jsY/l1QPfGGlZIga9CfO5wsH389TggcEyZQVBZ2enX/e/0sw+Mph+77337qDpVvW3n/i8RMafl8s7lf5H18uHdK7ychXZNui4/ZOcPqByPof8U+ut0Lnh9G1Lg0B980r1kX8/YneVeZny/1vrvFzr/Ms3+jpv3qHpsM+1zOdWH4fRfOlDAC2rGLSO21zK03y4jrbhbfse4XVRXqnQMBMdHR176xy6RsX8Rvn/afxTpQt13P1cY78ZmaW2367pZ6ruNyiF29S8X8Ma1TZs3LjRT/A8rLp8Pq1tpQyX8nGsY+gxeX9Cx6GvdUvVz3kda3/S8fUu0ygY7Tdmk1XmrSrbqbyvyvdtGr9bfbpW5QYGPt+nsmH/FceDPiDRuqVBdfxFM99W2Y9p26doepnOwf/UuHS91bSHh1SmVK8zypOOJR+Xt6iOnZVeoeTX2Wv0OvD9Q6DxBdH6Wm+Vph9Riuob83lOdWZq0P3VLdrhxXJ+lZI/SL1N56fSG3X1xxvVt+7HQ7X8VSp7hbwdPPFrVLNB4PPU5s2bfV44Qct8TfDXu37jhZr/s9a7QdOnaPoDs2fPvlHTQw5a7qeDq34gqfXfoRT1te/HnyivSO30udIfIHzP5fRa6Na2f7R69epflpcrn1aZK/Q6+LKPK5V9pdfT2Odhv7c50/NOWn5H+XrRtK4JDqjvHs3XMpbv0arT94tLVX6zrhlT1faHtd3PqS0f1tjXio2avlj1f1BlGJogQMCkCcjN2IRORs/xdvTi9pMknqxL0gvzXFX0oAIth3Z1df2yp6fnt07KC4dVq1b1atmFztMJ42JnetrJ+eedd16/8+qQPqO2fFpt+NnAuryt8lS+XCeZT2h+zqZNm6aozBe0/o/ULr8pf1BWfuOkxaMbdAPhT/iepnoWqc7/Uf3++pO/y/451eivmWiUrUF9dKj22J+EV31zoWWB3jSs03iTyjpQ4pt736j5xv6TclyiPrpAaZ7K/EIXjU/6Zk/T0bCrvPdSudOUvqQ3y3NVz056UxwGCtUn/6mCLVrPj8Kf6T5R8mvjQZXzhSvQMTFFZVo1f6RuGGeqnq9qe1+bO3eugy4zdAPgC3Kgi9Zeqsf9+T6VOVbp10oHKu8LSmfozcEc1R2+HqZPn/471VlQ266P8i655BI7fFDb2aj19lL++drOuWvXrp2tspt1U/pevz6UH9ahdcNP5/Q6+n2Up3IJHMbe5M7Ozrvk5qfLnqfabpPfaRpXG2bK0V93eKuCdOeqD/0Gd6LW/ZILqy+fpfGOst1T9p+yq+ryTdtFyncATKPRDbpR2VNr+qkD/0aFJoNA9Xcrhf2pDB/ja6J5ta/iqQ0tH9Wg7frG9XEF/t5/5ZVX+o10qR4dl5dF2/NYCzYphYMCxE/VhN+YnyiL47zcY63zX0ofklUpyKRyIx5k7oDkFfJd4ro1/pKOZQfyW/VaSORXqSZNmhS2X/s23LXC54ycjsWdFeybVMR7mY7HCTL+nNJZOkc4UDJV/xzsLRYJAtX9FFntouTzS0cQBF/U8bpMN8k+H/n8eIbyVmj5fNXzG42/OnPmTP8lr1bd6C/Wa+UxezupXPipq6edVNa/QaHsykHHkAPKPjZK52mXd1J7rtLxEGg/LvK8U+XaQ8/p3HqZlq7Rfs/Qts9Reqfm/SPNS3Vu9hvu12q+VcfuXNX7Y6XotVLxxkZlhhzU9t208Ok6d79Ur6m6BSFVZxKHO/W69afNFUl9WOGi4L0/aMrrPmgXnTO+q+PIX0d9hsr5DeQ7vOPqcx9vDl68TrZT1XeflK/PqX6qx8sq7r1U/sqo/zxWXUN+ZUd9doy2cYCu175mfkbb/5am/SZyTy17i5aFg+r06+121xelcEHlf76n+53qWKjke4Uv61j162GCLJ6l18MdZev6ur85mtf4qsqqmKtB4CodC8+QtY8ZX0NW6PzkAHKLrim+l/JXeS5Vmd2LZXysnaB6n6PX/Es1DnSe+qbHOv52Uh/8QmX99cXwnKo+/4LmT1X6hqb3Urmn65goPfmk+dKg+vx071Eq53vIUn40oevNwOufg9nh4iVLlvip3p10nB6obZ2hdvxW7XX7HCw5Niw04D/dAzog+5BeBx/1caXy4b3ZUUcd9VsVdVD5RtfjpOWPKa9i0D3idG3vbGWOKCAs359pvXdqexeo3j7d375EdbTqON9V2/JXqn6lfThAeTepXBjw1DRDgwUImDQYuNnV62Zsa5236R+68yPGda629up0cvJF9Fm6CfMnX7WvqJI6sf63TigXyWVHnWx3iZIisz9Q/v6OfKvYqAadzFbrpLWDbkD8BEJYh06w/t2FF2vGNx4aZWuQ9yS5li5S1fZ+n332yauco/O+CXMRX3h8g/5Fz0RJFwffbOupKT2vAAAQAElEQVQaOOHwKE/jv8o7/CRJ04G/9qPtObLvT6wC9cm56pNpuqiUHqnUxffftT0HZcI+0c1gGMRT3i9WrlzpNw2uKnDwQnl+fDP8+o7e/LzVC7q7u8M335520psC/8Up/0Udf5rirCGT2vJatcnbDsv4cdJZs2Z5v9q0Lc6/oUr1//QadaDLC/2XIMK+88yA9KiOBz+FEmarD33+c6DNN22B/P0jsdNVpnTM6Hg4QseMA3tD1RnWNdx/qsNBMj/h4SfYhiter+Vus4/Hry5btix83dRasW7C/NWI3NatW38bnQc91uvhAtXhc/yYgryy9m8e+A2/qgsC3SzuqLr9WnFQwPWH+Un6T69RvyFw0MLH1ZBNV7nwSR4Zt8o36peLdDyG5xqvqE/w/dsl31XZf/d8lHSe8c1wNOvzoN8QBgrWhDfxcvUN/qKogAPICjp/1vPa3ojPIeoXfzJ/ktrhwGHB9dQjqV6f5xxk/kr5futN0jf1Wn7anDlz/GOiftovuOWWW3wcj3azn9Vr7069iSkFKkdbUQrWc6DuF9qPgekK5ZUGXYO+peNoyqonf4fEXxN4mY6BOUrha1PHYXQsdA+4LvrY/6rKVX0TW9rIdibUXw54/0vX61KfafoB1blOy06KVtW0gyj+DbQoa9BY++Hf53tRtEDBN/823/95XuebEb8evB5paAEdF/9VvlR95KdrZ+pedw/dnPlJkck6D/lpslIx9dEfPaPXfdS3Ppfp8Hvyd3BUjwMtger3U5ou7g8cfJ1eo2UV2wwX6j8dL75WfUnL/bSKcmofdA/wV7Vrhl4LfkI5XFH3Av7QzveXg85Hur5qt1o+p21+XoWj14Ymax90r+gn/nx/8Kda11KbFqvsdAVJfqJxOKjdP1WaouBJFFjO6dr9AjnsqQLh61djhgYLcHJpMHCzqtfNVXgS2Lx5s99cjGSzL1NUvvTpxJYtWx4uX1kvyFcr+dH4O/QCPUUv5rc5lZepdbp8O55WfWHUeZj136c2rdGZ6wXlN2HDrFNarLZP0AnvxUp+BL2UlO+TfvDQQw+FN8SlFUY4IYtjtC/rlUJDtbOuT/iMsDk1FW9woXt0kaz4DYmB21u3bt1k+U9Vn0SfuPuNRFB2MQhX0Xx4LKrs08KMbf9F62yb0/+q50aNHFTTKPBj3/+tfvF3m8M+0frfVwqX+T9doB2s8Zu48PvMzouS+s91tfi3BlTvgcqPLlCa3DboRs95fiM07Guto6Njso6NHyiFbZk9e7b31U/DDLpAb6t9yP/3iuoojv194v8dsnTCF2gf36g+e76SHz31d9/9OHc1M9+AV9zMaB3fnJS+JqPzzGt0PGxRnWEfaLk/fa1Yp8j11KhMNC7mDxqpTv9Wzz4K6lXcKA4qOESGjq3uaBvF8f16I1w6hodYbarK5tX+v+umb8SPlms9/25PoJvcNdp+6VyoffDj1N7ksMezCw2V3H65XK82hs66WXSw3Z8kDrVK7PN1rgiPL50X9hymseF+bty48dHp06dHAWN/bWrgat3KiH7nRJOBz0P+ikoQ/dONsoO4vdpm+Ns5+hR3tlxXRK7qP3+SWQpMRevVOtabyt+q/385ceLEiu3Wsr6OIb9G/DsFYR+7TXpt+YnKnK7TfoKmVe2+prwuvUvqVXDjbl+/tV0/hr/+/vvvf0T79AGtG91PeN3y1apO65h6VG04XsEXv1GrWiZjme/WG6lXD0xyDn/bqMwiJ+sPqr+ivnNQ71taXjoPTps2zdc0z5e+SqHl0dCpiYrjVvO1DOG1TwX9JtCfsrt+zW4b1Jd/U/JTC9sygmC+5n1+juYHjfUB2k46dq7RvoTHoO55/ftR4WtlUOHtZMjoy1EdxfGGJUuWjLie7WwiFYt0XPgcWNoX3d+F5w29znfWuWRnL9C0v7LsyVJSP/qryH5ixO8zZ2g+vJ+LCmj+Hk+rvvJ8Hx++boTXKi+Pkvr8NZreUcf6qRqPalA/+/3ORo3DY0dtCI/rKpVNX758uV8P1+rDtzAYV6XMdrN8PVSBV8nIH6J6vzS7/cHHpNp0pdIRl2x7QjlawQHO/1a7S69flT1XqaZ6o0oYj03AB/LYamDtWAj86U9/Ct9I6sUZfqJXrVF6sflPC2/wD6aVLV+uk90BUdL6pU+yXEY35qv1ovQjmTdp/FW9kP27D46aevGIkk50rU66QZ+g7TxH9b1DUeo3ba8Sbe//VO5NOqn+tqOjo9r3Fre3erhMdfipg5y2PSjpTbnf/IblRvqfbkD8SKsv7pf39vbuoE/SJmobU7S9MHI+0vpSUt7HR4v6yt/7r7pLcnJU34Gs6C82hcG+gYVVR/hDc+r7IR/1La7jN5phGR3j/h0QP9L+Dh1nM+bOndumPvGj4KXvV6vPw8c51U/Ro/PFasKRywYPPvigbyidMajMvHnzHNH3m/fyC73LDko6zv2I+hu04DBN+zHn1t122803+5uVN5Lhbu1H+PqRn4MBb1P7P6UbPH9yM5J6Yl9W/b63Gnmu0h91/vFvzPjTyYN1wxQ+Oq784YZSgE0+zy8UCv4dBX93fqaOiQlynCm70lMpUWUq59++KZ0LfU6MlpWP1T7/vs7PVce7Ojs7R9qPYVXa1mK1I+xPTftrRBP0BtZ/CShcPsR/GxUY99MBC2XhN6lDFKuere04WOenbgadB9UW532l+pq15eqN/O3axiFKT50xY8Zk1elHiEf9xr62rTa2lPrX5431Ogc5cLe9jfkrhY/ttddej61evdpPt/kpuugJutJ6svG5KnyarZQ5YELnHp9fJuj48g+s+omTO7X9+Tp/7K7jd4pd165d609FB6w5/KyOm0Vqwzy9ySx9DWL4tZ4soXXvO/roo8Pj1uchtdG/hfF+XcdfrPZFr4Uhv9rlJxd0bOyi9b6muj6rsa8Xvp8Y8nrx5NYDW/hrsI+uWbPGTxWWL2J6OwK6V1km60/rOHqLjqHouuhjMbxv9KoKRvkrpL3qF19fnFVKynPZ7R63pcKVEx/0eVTrezu+j6xYqjY9RW0qvwd7uoKU2/3ajAJz96q+Z2k/5iqFrwe9Jkb8lT9t+7+1Xngs69j1Bzi3qS0OFvnaXtFOZp4UkL2vV4HMfLyEC3T/W+1cN10LHdzVKPBvxrV4IkqyDo8z9UN4nxfla+yvsYRPomk6HIofYPlHtcMnR8PMEf7nc59W8RPEP1F7d9Cx43sBt3HQB2cqt0HLfa7xj3b7nlJZIxu0/m1a4/M+52lc0yBb/77Q6Rqv1H1G6fWi16+/1ugnsE9RvdHr1/eqf6upYgrVRaDiAK5LjVQyRoExrX6BTj4v0onBL/SKivTi84nhQ3ohPqjIZfjmslhgvR9Vi9LUqVP9Ii8u2jZSnX6U+6Uav1sXGN9Yj/aC4jehed2E9ukk4h958qdF/lGjbRuq8r/a268I7/e1aJUu6Ks1Hum2/6k6XqH1Kgbd4D1fb679Rnak9ZXX469W9MrstVdfffXj/iTNC7W9Mf02gutIatLJ3H21RRdTB5IG2forKfLxj7Kt06eOfhLAn7CGFyy9ud2jfL91QQ37TeX9qWy0yMGWgfUerjLensu8SdN36Y32WTrOnvCnmsrMKe+pSn4jotnAUXl/ijHo6QCV8TYfcl9q+rsqPEGvnfBTFE2Hg960+uscgz5JDRcO+E91LFRywG6Vjnl/cpx/6KGHZijPTzaNNAAYvn7cNr1Z8c2Db0LsMWCryZ7VzYxvmPt1LPmH1fw1q09pj/4qs28MPEaUv0+Vr9X5dR3+loOOIf8g2hMKUv2XziPrdUyEn/6rLn/9pOL6p/NbX3QejMaqf9Cg9p2msut0jJ07aGGNGXoT4WMw7E+3S+05S2lnvz62V8Vll13mHzB8rcqeumDBgvCvMG2vfPkyWfivDvm3ecKnIaJlOr6n65rxDqVB142ozHBj1eGbOx/X7dqf+4tfPynoPLBPcd1BN9TF/LiPRF3wjw4/S8de1a/g6Wb2BB0P+yl92ecb/2ixdspfNfB1U5NPDirjR83vfzIn8BsP/w5OKWvKlCn/Vpy5WJ9SzlQDbPtCnT/u69wWoCvMnj3bX10I1Kfhm45i+eFG/hrg+WrDqTqHlN8DDLdexfJly5YVlJFXHb16Dfj7/z6HH66+9l+BeKJQKFQ46Tq7j5L/GlD4Yczjjz/ugKh/HPnnZfcTg+47tI1qw2a1/3naxp46XsOvYVYrRF6lgMzeLLNHdM09V8dQeF3Ua9bXn6dqWXg9Vb7Pjat1bjqqcu3A/ftRrV/xpEFQ27/7fS7VNvwVoacNOFf7uryXlnW5Kh0jPlf06vj31zKcNSjptebfr/Eb7BeovWuUHKQr6LXpP2bgdnqfBq03REZ4HGtZXq+tTdo/3w/4k3y/3pTNYIENGzZUBKN0fPgeqXfr1q1+QsQ/COtiFfe8+lDJvyljR9+7+alIB9P9FdvwWPMK6nf/xU5Put89DnRMum93U18sDzOK/+mc8XVN/lPni/CrPpoe8aA6/UcGdOu06STfr+vY8fHuevw7aRX3AsosaPkanV8dWD5D55oRXRtl9Hrt3zRtzB/2qLraBq3Xp3Oqnx59UOfT8HrtNVWXz3WPav/PVLvC16/ybbmP9stjzTI0WmDgQVL/7VFj0wT0yY0fWfMPXt6vF7hvTvxCyukktKOCDY70TtWngP4eqi8UtbbLdfhH6u7WC/lrta40TLmcLnD+AaZZOkH4O4nDFA/8HXIHVnbWRbX85tIRVn+aN+T6Opn4u67+IU+/ofa++E8S+odD/cm/H+0bicXA7fxdGRN0QfEJV5OBv1foE5sfP/V85pJP5jq5O4BxsPqqV2/q/AOnds8pSLWXbvQ3CGUHXYgO1DgcdFz5GNiqPP/oqcsGhxxyyDTNO2DxF93k+dOpsKz+20X1+rudLmdvPz3Qpk+lPqRlHlZr+3sVt+t53wD9QXn+IdDyx7590Z+nGzD/FQCX81d5PqyJPXRMhp/e6lNY/znRjXrt3O5POLTMF/Q2Le/RdL9uBH1MaXK7w0Zt22/gw3Ot61F9bmOL8sNP7ba7dvWF/ktA4Y8nyujP1YskM1f9cZldFJTaXceSb4bDHdENk2+u+rW/fgrDfR/m678J999/vz9lCfN03vON/e563b9dyzz4NTpdQaroTaiPBz9i60eFfXPmMiNKat9HdQzU7ckJ3Vz6aQK399Him+3ttkc3Tb9WgQd0zPtmVJOB3yg4IO7xkOdDvSnw8fyE2n75fvvtFz051aLj0X9J4mu6AfZrMxjiX+g7xLJAfRU9tfU9lQnLqi994+tPbP09db/R0aLkDQoA+asLXTr2fq59cqDS++fUonPRd3Q8OOD7D53HfKMb7qBMHZB7jpb763dhnqbfp4nd1G/+oUFNbht0rH5Z58Z9PadjwW80/Jq+TfWt1o191J9f1XJvM1AQxeeN6HcehvuqkFYrDc/QVJvqEeb9vAAAEABJREFUrdt1XO2Ofn9F8ZNVvbKwz2t1/vVTdNqcD8mcfwx+q7bbs2zZMp/3/EbgMQUx/YPaLjOipHp8/vyB3Mb0RNSINpr8wv9S3+ykYzB6+ienN2T+0U3Pl86DOjccJ9dn6jzqH3AO91rr+OmpPRTADu+9dG4Ozx26l/Q9ZVhmuP9mzZp1kspMWr16td/w+jj2V4TOUV5O9TogrsnA1/LLisFWzw9K2mb45IH2xeu4nkD3knvotenXjA+2ig83BlVQmRGuX8xSlbnwyWCdX2ver+K6qR7J9o86L4UBb73e/VdylmmHL9QLfqPOjffrePHXqr5XPC9pUeD7E3813X9y/TPO0LH2XgE/VX3lAISz/D7lo57Q+j/Q2H2R03nT9+UTdG4onUu1zP36Nh0n/sFXzw5K+hAjfOpF17DHBy0sZmg7fiptiv45cONc3wv4iXyfq8Jj2pnlSfee/o0yf0jh+47yRdud1rY+qQJHyKhX4xEP8jpCdfge+vjiyv7a7Cz1Q3R8+97X11a/lxlJkLBYXZNGKdtMeBOfsn3K7O74QjN16lTfOHfpxebvyPv7bnmdhPwdT39nfX/d2N41EiBdLP11id65c+c+fSTrVSurusLvDWqsc3De9V6smx8/jluteEWeTsyOZvtxuu/4pK06HOhwEMUX3Yqy5TNazxHwNyrPj9bZo7Bx40Y/Zr1cF8aB31f9tut10k1t+AmcTvLXet7JpqrHjwX/80UvetFU1X2m5lepzO+9XMmPYZ+oE/vTlO/AzDSPs5bUpzfKyhehu+X4iF2cdDPmY69HN1xz9ebN32cu0ai8LwR+AxL20cyZM/1J5a2yrHiCQuVch9+IuJy9/WfejlPwIvpU6sXqj8eL2/Xx5jLrtJ5v2HxzGG5Tfd+pPD/+eJba5nI+nj6hdd8c1eWLndq8v/I2r1+/frPL6bXkC+BtugEML9BhZdv5T+v6B4C9X+FvqqgeP2XiwMx12n7pk5XtVBEtKv8NEz+Z4Cd5ztEx6DdrUZlEj/Vm1H3nr9B86rLLLvNrtLQ/N9544wZ5+ZPrXXUz/43SgiBYL+O71Dc+HlSk4EfPT5SLn1Lxa/W9KvsP9dtfVcb9bLtDVdABmDAApuUjGrTub3WM+AZmROuVF1YdPj+7PQXdwPlHFacr74jyMtub1g2VA9+7yuxV2q/HZeBPaTfMmTNne58C5/V62kPb+ZfKhcez1vX3tP3p2RF6c15+s7mnloXt81ht8V8b2s3TUVKeh5M173Owqi38rzL213zYF2rTP/T68RvqR3XCr3iqReUSNeh8sUQNfo/26TXF/fM+2s4B1w9qecXTPldddZWfiPI550yVDx21vv/q0zuvuOIKv5nQbGl4n5z+5nI6Fhy0ulnXcf+VMBew6yna7n5a7m0W9KbxHs37K0L+86tul8vVkgrqh0FPD9SyYlRG2y3/DZO82u1g9wV6vTmI56fBHCA6R+ff0utNOzBdx6uPsUCvaxvsqn3o8NM4Ub0jHesa479esUnnAv8mykhXz1x59YED7L52rdVx5OPR18Wr1J9f17Idly5dGj59qfOaf5/iP5X32WK5grAcSDhVx+2lyrtX51LfT/prNOFXxrR82OHCCy/cqGPPgcKjVIePYz914O28RvekdyjPdfmDihM07faVUrHyk3Su+7HK+gkj/7ny56qc6/Ex7aeTfJ7x+ct/naW4yvZH2scvqY5oO26P35D7vOp93v7K2Vr6FZ2XttpKr/cHdMz4yTB/4BQq6LXsp3v+pPEal1HyseUnlw5Vf4VfW1bgwee89+oYOFvLbe5zp//Sjj8MvUF57ktfm/0bNu0Dzw3qq6+prtIHKOGGi/9p3cdV7z/Urke2bNniY7O4pHKk9p2uHH+AcpXWcRu8vaN1bnK/D3kvoG37R7p30/uOF2j9mga15VpdExzQqKn8wELF+2N/wPFTBUkmaL8crNygfngoarvadZPW+6TGUztG+XMFWp9hBAIETEaAlYSil1xyyQa9UJcohV+dKRvvppsaX1hKu1FcVvEonW5oHnG+TnDhjbemn6k0SScw39QPXNefJpXydEJbo7KOFJfyPKGbm887v0o63surJdXVp/L+zQc/BRIW0fwrlKa4bRpH++c3ROHy6D8v0/qlX9HW/A+VWpSidTz2n7nzCTPQp155LfN37p2/3aQ3HGGkvbitgtY7TKl8nYO17buc574olsvcyMeaDPZVKrfxdIeOsYo3w8ZR+fUqu5uSy4RJec+RZfTYpIv5k4YtKvMMpbCMxhNUzheWcLnmH9Xx5h8Gi5bntPw1Sv4rAeV9519k95+zK5XTujmte25YUfE/3UD+S3lzvawsHewbwGKRcORgpZZPVHk/jRXm+T+te5nyy489T39Jec9VCi/ULuekdf+kvFxnZ6dvRp0VJuW9WKmincX58K/4hIVS8J/66LfeL40dUBq0R8o/38tl6jei0XK/Bo91fjG1aHkpCCtLn0cGHocdqus6l/dyV6Rpv47Drzl4PkrKz+nmxV8f9G9/XOh5reub86iI8xcovxSMixYoby+15aXRvMeaf0j5PgYG9ucU1eugsIsNSlrv9VqvFIBVm/6m+Rat4z/ROFPTrm+6ztO+ES2tr/yKNmh//Sdo/035Lh8lr1+6udO2XjpgeVRu0Fgb6lEKB7XlMwPWm6xj2n06W/nvCgsl+D/tw1eV/L33cgf3pf9izaA3WfLwOae8rKfLg32hhm54rxlQ78Hl1w7V83Ut97pRmqQ+8p+V9J+Y9I10WI//Uzm3cdA1WPn7K7Xo2hl+Eu+yxWPBv+HgT3idFSb12SXaZquXhxnF/5T3H6ojakP52F+dK+2/yrxVqXy5A+ThkwFqt383Inf55Zf7R5yLNQd+Dbl9HaWMARPatqrs9rmx9Om/MqapvorX4oDVUjurfnxQ+29j/wWOQfspL/+Z15zKhU8iaf4elZ+o5HWi5D8vfoqW7Vh+3lCZHyj5uI7KeezfT3A/7a5lnp+h46PiDazy91EqBUY17XKle0S1xX8Su7xen79+Xtb4NxbX8XoVSWX8Z+A1ChyU+9yAcr5P/J3ydtC++GsXYTn/p7x/V6p2Xvc6FdtQuTalTq+XxiQb/3l+3w9FT0tU7KaWh9dE3Z89Ur5A56dvyqVkpdecn2QvFdFx4Gvs0eVlVNeOKucf0C+V0/KvKJXqUfDlbC/U+JSyfD8BV7qmKD88n6m+gf3q84V/TNXHpK9fvnfb2R9yuc4oaf1ZSi/3fLGd5feObssCXUtvUpmcl7ucpv0+o/SHC7Tt0EXHr/8ilYsEy5Yti94zRL/DF+Zr3VVKbouDf2Ge/1Pefypt90M2Lfd6fvrVq3i/fF8zy/t07bXX+r3VdJcpS67zI5qfGrU9XJH/GiZAwKRhtFSMAAIIIIAAAggggAACjRWgdgQQQKBxAgRMGmdLzSkU2GWXXQrarVsefvhhjzXJgAACCGRTQJ8++qtJFT9imk0J9hqBOgtkq7q/61wS/g5Std3O5XJ353I5f22n2mLyEEAAgYYLEDBpODEbSJOAH13t7u4+aOXKlf4tijTtGvuCAAIIjEigp6fnDToffmREK1E4kwLsNAJDCegc8nydS3471PKurq6TVMZ/rWqoIuQjgAACDRUgYNJQXipHAIF6CeiG6SAl/5hsvaqkngQL6Abbv6ngv3zE014J7seENr0uzdb5zL8pUPprR3WplEoQQACBMQro3BT+Hoeus0P+ttZYNnHllVeGv9mmYNjqsdTDugg0S4CASbOk2Q4CCCCAAAKxFKBRCCCAAAIIIIAAAtUECJhUUyEPAQQQQCC5ArQcAQQQQAABBBBAAIE6CBAwqQMiVSCAAAKNFKBuBBBAAAEEEEAAAQQQaL4AAZPmm7NFBLIuwP4jgAACCCCAAAJ1FViwYMHs9vb2nyr1Ll68+GGN311tA4sWLTpBy/6ulNf0ZUuWLPm3auWykCeDpUp/ycK+JnEfdRw/tnDhwl2T2PY0tZmASZp6k30ZJwE2iwACCCCAAAIIIDBeAh0dHW2tra33a/svy+fzRxUKhY9p+v8UELlG49KgN6BvyuVyf9DyG1XuEC04sL+//28qt5umMzXYTDv846lTpy7UmCGeAm9qaWn5Wzyblp1WETDJTl/XvqeURAABBBBAAAEEEEAgIQJ9fX3fVVNz3d3dU1esWHGlxl9VUOQ4BUeeqyDJXC0LB+V9QxPn9PT0vFLlbtZ4jsrcp7zfKWVqkNkvtMO/v+SSSzZozBBDgaOOOsp/cjunY/j1MWxeZpqUiYBJZnqTHUUgYwInnHDCpPb29oLSPH06dIzSFk3fMW/evJ0HUviTFC37ipLL9Gl8tvOicscee+w05RWUNyfK81h5Zyo9Xpz+rqb7ly5d2ur5KClvlpLbMT/KY9x4AZl/Q8nuA1PpMWw/aj1EmYJuQK4oa2WLyn1BqV+pvL5NZWWqTmobT9M6f1XyevcvXLjwueUFlf8nbeux8jwdZ23KL2jd55fl55R3vNIaJbfvVpUbeDxGx5q3NTBdEtXl9ZXeE817rDZ8TXkFv24876TXzJ5K9yp/i5a/SXk5pdLQ0dHhdp6j5d7WVo2/OPD4LxVmom4Ccn5cyeZRWqf5peUb0LyXveeII47YW333sJIf3T60vExxukV9/CqVf0SpoOnrNZ5VXBZo3ufE/4vmPdYxvK/KFBYsWPBUjZ+lVFDeEi8rT8r3ufRb5XlM1y6g19dkGV6q5L68SNeuCdHa6pdTlb/VZaK8/fbbz9e8zcpfGeVp2us6dUR5xbHPJ9FxtI/zVKeKh9dMlx+YPuvtq4D7dOCyaD46bvwG7jUqu0HH3ROq91Wqv3TuUJuna1mvks9xT9Oy0rBs2TKfa70PrvPpXqByH1F6Yqhzi469XbXcx+4zXH6IdLXyf6mUVwqHCRMm3OAJBQbC86jOt27LlKlTp5auEV6u9EEFTZ491Pa1PHWD+0g79TIFkD6icTgobz8763U/RX36v0q+Hl6l42JqWKDsP1tp+eeV+pXule0zyxYHqueNSu7jaukL5WUPPfTQHVX2OiWXvVDtmFy+XPX/vrjMyyuSyu4XlVWZ85UqlkfzCjzsFJXzWHX+u49dLd+osYMRpeNXedF19mUuGyWV+5CW9Xpe02/XdNVtKb/TZQYmufp86nPpvgOXRfNa18f5J6P5ZcuW5XVsfimfz9us1MZoOeOhBeq5hIBJPTWpCwEExkvgy9rwBbqofF7jR6ZMmfKQLmYf0nQ4aPoQ3TBt1cxLdHPwGY3PVHqj8jboYjtd0zUNM2bM+C8VbFmzZs0RGpcG1fn/NLOlu7vbN2yaZGiWgOzvUr+fHqXtbPcbURmPVe5hpXA44IADJuom5SHNvEvLzlQK69P8TUrbHbTeSt3I/EOFrvV6Gt/d0tJyjfLP1nTNg26kpmidtVrhAqUfq66Pa9921DG6WsfvS5U3cNbD+ccAABAASURBVPi2yoTt9FgL1ysNOcyfP/8pqu8d5QV0g/tqrXu30sVadrrSOdrWH6MyuqF8ubbvm8Pnqszpyj9H6b90/PvTSO4fhNHg4Xa7O2k7foP8Cx0j39d0adCyl7e1td2hvvuR0p907N2gMhdGBXR+c8DrMZX7vpL77xMa767la/UmdIHGww5HH320XwfrW1tb31deWMeH37w6ePyl8nymaxNQP71Fry8HZPfSGsvUf/vr2rVV/VIt6KUiQTBnzpzPaWKSUsWgdcM3VeWZ6p8DND9DadCgY6B07vB0VOBFL3pRv6aXOU/JX2nRbPA5TYfl+/v7N+t42EF1P6pt/lALz9L4R1r+c+2Pvw4z8Lyg02N+mcqVhuXLlx+smUH7oLwxDbr+fkPpP8oqycn3O5rfrBR+pUGNOUHTwSUDnqjQPoS/4XH//fc/1cuzkNSXJ2s/e4855pi/alwx6Jxyhfr0FJ1P/MZ9bx2XT+gaVfrajqb3W7169RaVeavSp5SulO2tOgYuqqgoCApa9mml8PjRsjOUfE3RaNugdU6fPn36o5rb6HIa76N+26T8imCF8jd5eVn6tPKqDmVlTlcBv2Y02jb4AwPV/S+V+Y363dfpb6rt31fevSox8PhV1pDDKtUR7dc9KvVgNK96v6f5ug06934+l8s95bnPfe5T6lYpFY1IYCQHxogqpjACCCDQRIFn9/T0TNPN0keU/JTHd3XB+oQ+FQk/rdP0crXlJi3bW+VO1/g9uiGYqbyJvb29gz41VX7V4aKLLvKTJveovh+XF9BF0jeWvvCWZzPdeIE5uqHr6erq+liUhtqkyn0rKuOxyj2iFA677rrrIZqYrWPhYC17t1JYn/JuVhpy0JuGPbXwMKV9dUy90etp7DehP9Mx8mbl1zzohui1WmemgnI7qI73qa6Pauzv1N+p/K8NrEh5Z6tM2E6PtXy7ARMd7370urTPKh/oJtFvoL+n7bxVr4vPaP4/Ve+xuhme4uU6rr3dv2i5XT6m8TtUZo7KTNKbOr/OXIzUOIE73LdOsj9e7g6EvLJ8c8pbPGvWrJla/l6ll2vZMUovVDBsD40DvfHwm9UpWjZF9bxf49OU/AOC6/WacIDZxZzCPvfEwFT8hPPH2tbx/lQ5Wq7j4wOaflT1/V1jhhEIFK9N/grJT+T3dKUz9Br00w+PqV8qri9RtXpD56c7TtF8n1LFoL74nvrnAL8ZjBYo72TldUXz5WMdC6Vzh6ejZe5rteUTztOb2E85X6/5L3reaeXKlZs2b978c9U9U+eUGSrr4+4dmzZtmqiyO+uceLnG5YOvi28sz9D0uVq/9DSc5us9+Ikq/+BrXvv/ElV+oNutsQef6x2k8nQpaR/DJwBVPjNvSLWvr1O6231egihOyCNQ3+6mPvd1yE/nXKNrVKcW+wmHXHH6FpWZreRzyuu0jgNhx+sY8DlIRYNA9RdU9nOqJzzedMx8QguKx28Q6DzlY94ButeqniUup/GBKuNg3I+LrxPNhsMmL4+S6i4/f4UFov+iMh6rXV+M8j1+4okn/KTGbjpmp2pbPn7fp6CR7xVn6AODX7tMLUl1X68U7pfK/0vpoWher+Xva75uQ2dnp4N+mydOnPg/dauUikYkQMBkRFwURgCBmAq8s7xduhCepPnc5MmT2zX2hX9XXRif5Wknfeo6WZ+uhG9odePmT0idXVNSeT+hspe/wuMVdBPrR50nqL6KR9q9jNRYAfWF37yHj1yPZUu6odri9XVj56eQPFlT0k3RPTquJij5CZNwHQUb9tfEnmrbiK6vqsPfqW9VUC5si+rwI++LNPaj0COqS+tUDLqBPULtOUI3mBVPqmibDjK+JSqs/T/c01u3bg1vaLX8qUqlT7v1upmuMm9yGdU3oteN1yGNWeBg9eGD5bVo/hcXXnjhxihP/bVc0xt1TIefqmreQWS/GVB2OLTonHW01vObyfC4Ul96eu9w6RD/qd/fr0UT9alydDy0qI5XKO8rSgwjFNC1KXzSQW8gK57a0fxi9d3bqlWnfvJXCH+mZaWn4zQdDddrYtK6deueo3E0vF39VvG1vGjBGMfHav2vFt/EaTIIVq1a1avjwYGQw8vf5Cr4c6UK9CrAGn4FoaOjw1+18DH0TeU3ZND2fW76qir301R+8sZP/DnYpKwGDsmrej8dUyuqNXvChAkVQS6V8xv1Cbq+7Xv44YfP1jpPVX+/V/25Y5T0Zv5e5W1V2arHr9YZNOhYf6sy+7ds2XJpVI/HOm5OV/4UvU58f6XJ+g1q49uVfqIPJ6Z5W046lv0B2gXKP1JbCs+LGsdtuE+2DgDGrV2ZaE9cD4pM4LOTCCBQN4FbymvyzZvndXHxG85AF8Q2fXLwQ71RCL9vqk9dN+nC6E9eXawiadnqqJzHWujHVjXaNmzcuPEnmsorKBP9nsAHtJ1H9AnWHcpnaKKA+tB/CrJ7rJvUzZkfSX7YY/W5/8Sif7PBAbYdh6tbbwQO1Tr+DYjw2NIblBu1jh+F1+jJQW3dQeXCMh7rOKt4LFklcwpsvFzJ3xl3Ob+J9aewvjnV4tENfiJAx6d/NO6jasMT1WpRe36lpMWFd+m/d0SvHwcF9bq5zMuc1Ob1Wl7xBq9afeTVTcB/+tTHQpjUj3vL/0XltSvPX9Upz/K0P+0sPQGkY+qt7r9i8lcuztd6012wmPwVsGP1ae+z/fU09fkuOo4rfodHbyh87DgweK7X0TnVQcEd1q5dO+Rj8S5HGlLA/bNVbxTXlZfo7Oy8ecWKFYP6VOeZJer7Z86dO/cN5eWjafVnQdMXahxer9SHDpxsUCB/1Ncl1TfU4KcMLhu4UNu+QW2c6Dei0TK9IXYw7586t4btUnteqmUbVPZOjQcO0xSQ6ysep+Exr2kfX97ewLJDzvv8pWC2n4g7TV6T1aYdVDh60sYB6UFfB5o0aVL4hJXaOaKguepN8jBN/TDUBw53Ddix8CkyBVL2VGAk/C0QrfsnXRMeLU/K85NG4e/SDFi/6qzK+/dHWlXnw+X16LjxuSbQ8prrqrqB6pmTVO/ry7fnaRX1a2uyzm3eB82GQ8VvouhY8leUwgVj+U/H2R3t235/LzzO9Xq9XoG+8sB2ter9teFdqi0gr/ECBEwab8wWEEBgnAR0cVvjTeti+A9Nv0bTL9KFah99iuenAqo+eqsLtW/sXqeyUbpU06VBN2O+wf2n6nuvMn0j5x+7q3jkU/kMzRHYeerUqdv92kwtzdCblD7Vs7fKuh9/rvGfiyn8FFjTVQfd8Dxdx5NvOC/TDZjfAPnxZN9s+XvzA9fxG4fomHqd1vOPzJXK6E3tiarjV0r+vvez1J7p3d3d01TAwRyNRjfoDYh/t6RNdYVPHFSrRcf8x7XdFyrdofSVBQsWhG8eFBz8q5Z16Fj/d7V3T7350Eunzb9bUa0a8uosoL7w7+Icr7G/juOnOfw7In4sfrgtzdA64VMIOkZ9PPlrEe9TPx6kN6x+DH2mlvvmO6xHx4Y/EV6hvr5+9uzZW1TuQaVqXwvxm4WD9IZiss6p/o7+X2699dakvMEM9zUu/8nX15EWBRdqug/X68+/LfS68847zwGvqruhPv2I0qu9UPV/VuPfqj+HLK/lox60HZ+bKtZ3nlJ+/fr1FceE8j6sgv6AIad2+YmXj2u+2rBBH0RMk8lk/dtRZd+kQh/UudG/EabJkQ/20vZ/ozUPVPJXRPwbUYPMe3t7/bWTQNsfGCjwaplPPm8YQX3yhC4CeU8r+auo/qtEA9OztaymQfW5rl6dgwbWEc37a4g11TXCQsuG2OZE3Q/46y9Rdf59ptJ1W+39RbRgLGO9ng/wcW5XHZ/zVO8zp0yZEv7OzljqZd3GCQw6aTRuU9SMAAIINEyg4q8D6A1f+MNtW7duvVhvGPwo7h66KL1bF8jfXXnllf/UBbFPN2H+fQh/glFxHtQnHb9WuZ9GSS2+XWng4B+We1ZHR4eDLrMeeeQRv9EeWIb5BgroExl/gvr4JZdcMuj76KPZ7L333usnPvyjvg+p71uVHAz76TB1+etZ/hHEF3Z1dV2jdfzDdV4l/CqYJ6Kk469Xy0vHlW6YHJiJFvs49O/g3KsyH1FdN2q//MOqXu5jueIYdWYtSTdh/jrP1/RG+Pkq70+gNdo2HH744TvptdHjv7CyYsWKP2ubv1c5m7a1tra+Yf78+X5EeQ+1c4k+rb1Ir5t/+c2HPhEP31iozKjatG3r/F+LgPrvYfXLxU7qg/P1RmU35e2kY/+AICjVMPCHEd0vLhd9h/6DWmeljqsvqY5bVq5c6ddLTn09W8ekv7oQVqTli5SiNylePuiTXb2pDP8CiW7yX6iVOrS+j39NMoxC4HKt07Zhwwb/AK8mtw16Tb5bKfxK3LacwL9D8yX14QPqH/tH2YPGug75DVe/rksHaWG7XrtVn6LUsrEOfkLTv6VSUY/a+AJlbFy1apWPMU1uG+bMmePfhdhD19zpyjlCgVf/hoQmBw/77LPPFn8tcfny5et0vIbHsI4zfwVocOEBOXLz03kVH3C4iNp1gOoIz6ePPvpoj/NUdp7HUdJyP13Qp7Y7kBVlp31sEz9JOWg/9VqveMJM53t/VUWUhdu17AGt4OuJP1zS5JOD+nixrylP5gw75R/Kb1u4cOFe5SV1DzdFeQt0LPsrXOWL6jHtYLK/tl1Rl7Z5sNLAYI9edt3l1+3wx4ErVhzFjALOW32c+3ys8/v1gj1L1fg30TSqPqiM//rj6upLyW20gC+sjd4G9SOAAAKNFviM3kTM9UZOOOGESbq4+wmBf1177bX36k1GePOmi42DHC7iP6PpT2D9nW/P+wcQPa456Qrqi/yW3t5ef/pxPZ+y1kxXt4J6w+eAg5M/oRqyXt2YhI9f683Ddn8UVZ/E+i/FTNHx4k8it1tntDEdU3drevIf//jH0o2ObsT9CWrprwloea2Dn4aaW36DqGPan4z6EdzSV4O0zfDpD93gPz5cxSrjT3JX6J9fDxXFp06d6jcGC7W//nG9cJmM/AN8rXpDfPeee+7pm2l/Iuu/ahAuV9t21mvr2nAmCMIfFS1Oj31EDcMKqF/CrxiqD/zXSKLyz9Nx4q85eD6n489f5+hdu3atb8Cdt17Hgd8UOQDoef+GySXK85NQYfDLmbWkq6++2sec/yKP3/D267Xl47OWVSkzQECvyevUB/5qyp+WLVsW3os7iKliDr6fr3E0+DH9d6jvwzesUWa1cfE6dLX65Q+qu19Bzn9WKzfWPJ2D/BfoFupYC38HzPVp2r958Txt108h+c20s8PkQKsm/CSgf4Pl1uK8srY/6M13+DSb6vS62y+spbom+Edqj9br4SjNhoPa5adbnqlz22udUTTy+fAKnc8cwAn0xvxQLTtR++Xf6dFkZoY7ZVbxYVO05zI/3/dSnj/kkEOmyebryrtO9z6PKpDlr2b6K07vla+U3PnOAAANhklEQVTPLS4WaPq/VeZKXVMqgi3hwiH+03HtpzFz6h/XF56j/HrQ/PVKlytAH+ap3h3Uhu1ew4ub8F+F8nmqODt4pHr8dPBT1F5fH8MCOtZ203nV2xyX36LTvvoJrPInW8J2lf8nA38NcrtB0/LyTNdXIDxJ17dKakMAAQSaLvBTXQTv0wWwsH79el90+iZNmuRPCgqdneGvi/uX2Rd5uZMuPH4S4Otq5WNar+JPBCuv1sF/KcB/IYVPWWsVq1M59aHfBPq7z2/XdPgd4Ghc3MRXNP8RpQd0I+I/ibpVx8V9xWWDRkuWLPETGB0qe5qOF3/6NKhMtYxjjjnGv+exRjeI/9S2wnboePLvgCxxef8ehMe1JN24+i+c9OrNzqayumZqXT8S7CcB/COwj+nY9X74E95aPmnKbdq0qeqns9rPPt0g+i9EHV62PX96drk+9brYb2q0Lb9GjoqWq22rlXea0jq1168vNY+hgQIVv2GiY+uPsv+t+i78ix7erub9WxI/KvZRXnmHqtyS4htDzQY+R7VpeV7Jx6i/ouEnGL6thQ7GaVT7oH73Vz78afANOk7CYHTta1OyTKCgN4v7qK8mLV++3E9GFCZOnOhzz191PvFXAMqKBj+76qqrav2qiH+Edw+t7OCBRvUf9Ib5/9Tuc1XzOcVjygESPw1ypj4tr/rVPx2n31DyOcPt06pVh4rfMFF5PzHzD52n/PRd1RXKMxWEOk3zv1Dblpe1y183/PgVV1zhDze0OAjk6+DTBp3P1ruczvv+WuXF2q9S23xN8DIFX6JgpAMC4W89hZUU/1OZx5XczmJOokY/kfHuDlAMbLXyL9A1M7wWzZw5079fdJP6NvxRcJeVlQ1XafrP2n+fV3wMfEH231JQ5Tzl1zT4HCJ//7DrDNUTnqP8elCenwo+Su1wvutepGmf66rWq3XnKbnc0SpQ+hBA04MGtd2/2eRr24e9jpPq9nX1ei2rGkAaVMkYM7R/d3i7UZLbTF2r/YFF1ZrnzZu3gxZM1DljXAI62nbmh5bMCwCAAAKJF9DF5/e6CZqq8Z69vb1zdMHe7bLLLiv9CVXNn6blM3RR2ksXnN11YfKf2fyEyu6vfP8ae3DJJZds9PJddtml9N3+IsxHVGbQj3jqAusbsP4ZM2b4BzWLRVM7it2Oyf+F7q9qSY0Nf6BOff0cHxPqo5mrVq3yV260aNug9Y/cunWrf38mULm/uR7dEFa8yVDQ7RStP+irCdtqCALdaOZ1bO2muvwViL1UfmfdcP2bUo/r22uvvcJPx/Qm8zW66fdj8tGqQWdnZ5/LqP7wrxToZv9OHWcz1Jbdna9jcwfVfaSO1dM0v5+2ldMN/oGa3kt53k7Fp21a73Bt5/XRBlxOdeym/fZvp4TZ+rTuNudfdNFF4W8M6E1E19q1a2dou3s4X4X8GywOHmkyCORxSvG3BMLXjcpNUZ5v2J6pffYn4WE5/qu/gKwPcJ9ESceJn2KaLf+Kv5Kg5ffPmTNnB5XfQ8fA7kcfffQUHX9XRS3SMfT3qI9dh8rNUN4JU6dO9W+a7K9y4TGqccWgN+93q+69dt99dz/5VFqm49SfzgfRa6e0gIkRC8jyQfXVznrdPsXW6ptd1DeH+NzgyvR6/47z9Xr/T89HSf18mF7bpTfyLqPzS/gmUev/xvMbN24M/+TqhRde6ODqXqr7Hq+vN7/Xermny5PzVMY/sFrK9nnC+U996lNL19Joodr9ZrVrmo8pJ7XJv43zrmi59mGD8vdRvn97JVB7znZd2sY5LrNhw4bwnKv58Mc9VdfXvLw8aZk99lVdfW6Dl23evDks7zqqJe3/q7XeDG17T4330LE/Wa+Zj5aXVX2PqdxTZOi/subgn897x6uM33BrFARaf4W3pz64OMzQf6rv/zlPk6VBef66j4MHpbykTMj8W2pr28UXX1x6SkTz4aB++4yWz/L+ah/dDwOfGvG1b76WRWV8/pmm46L0VRedY36lyp4m79ITH5ruk+0ztJ4/xNLiIPCTUOqP2cqbW9ze3KOOOmqm+q3n2GOPfdh5as/uKvO2cIXif5pf52WavUttvdHTui7tpvzScahlQXTsKPjlD8qcFV7btL2pSv7aqY+VWVrPv0MWHgOaDuvWdsPjN1xJ/+m893W13wEezT056Fh6hbZ9zJM51ad8PnU7y5PW223u3Lm+R3HA1E917jVhwoTw9RvVMmXKlA9q+j6dMwbenyqboRkCBEyaocw2EECg4QK6EG/WhfdfV199dfT92optavkTupjfo0807lu1atubZ5dV/r3FggUv9yfrxflwpAvno2Vlwjz/pwveqRqv0E2lf3VfkwzNFNCbjAfcX9WS2hEGR9zXPiaq9ZFuxla7/1U2UB33K4VvKDwfJQfdvH40P8S44Lq8vssXy+Q9H21XNzkPVjuGXEb5fiIqXE3TfW6z89W28CbTAQ/PK2CSj5Y5L1yh7D8v83aiLK+jOvxaiLICrdfrfGWEN4UaB34SQdu91/k+1p1XnvRpn39LIHzdqJyfTPDN5mrvc3k5pusrIOuwT9wvTj4Oq/WPt+pzlsv7GPBx4rzyFPWx61A5f1rsAPEG16typWNB06VB5fq83HWXMjWhT0TfqdHj11xzTUO+7qG6Mzf4dWtrmYdvmCIAvX4fd75ft1Gex+5nLSu9tl1G64b9quXhuadsnfC6puXha9fnJJdXuYrBeSpTenKpuDBcd+AxUFzm88lGH1NOatPAp40K5fluT3EbYTuqzIfnGZeJktpT8nAbnO/1ou0PNdZ6T3jbGt/rY3+ocjZ0ndVeV1p3s5eV75fyHnZeeX3Kuzep50JZ+muZlyrYVvUJHi/3/mofS/1Qvu+e1rLHimXuLbfyMn0IFZ1j/OSbs8JU7JtBx5rqWlOsa010HvPYearbT4AMPFeFx7rW82/PhNe2an0RHTuuK2xA8T+tt1np3iHaE9at7VYc1zpmHnf5YhWlkfIfqLbtUoHiRNQW71OUvJ7zi0V8P3KP2lXy8V+60zL/Xoy/CjfQQIsYmiFAwKQZymwDgUYLUH/TBBYtWvRLvWm4UxucP2PGjGE/UVA5BgQQQCDRAvp01l/78VN1fhIgfCov0TtE4xFAIFi7dq1/wPkF0e+VQBI/gfvvv/+4XC7XosDeD+LXuuy0iIBJdvo6UXtKYxGIq4AuXP6BOP9lg1f507q4tjPN7dKNwwx9OnPdUPuo5QcplR75Haoc+QggUJtAPp/3J63/rvPfmXrt+WtZta1IKQQQiK1A8Qmct61fv74zto3MeMN0zv1hX1+fvz6ZcYnx3X0CJs3xZysIINAAAQcs9MY4d+WVV/qvpTRgC4Or1Pb2U5qkVPMPmw2uhRwEEEBgbAI6B/nPAPuvk4ytohrWVpDk7dpea1dX16A/J1vD6hRBAIGYCuh1fY7SAjevs7PzDk3nVqxY4adonUUaZwH1x04rV670V5LGuSXZ3vwoAybZRmPvEUAAAQQQQAABBBBAAAEEEMiGQHb3koBJdvuePUcAAQQQQAABBBBAAAEEsifAHiNQowABkxqhKIYAAggggAACCCCAAAIIxFGANiGAQGMECJg0xpVaEUAAAQQQQAABBBBAYHQCrIUAAgjEQoCASSy6gUYggAACCCCAAAIIpFeAPUMAAQQQSKIAAZMk9hptRgABBBBAAAEExlOAbSOAAAIIIJABAQImGehkdhEBBBBAAAEEti/AUgQQQAABBBBAYKAAAZOBIswjgAACCCCQfAH2AAEEEEAAAQQQQGCMAgRMxgjI6ggggAACzRBgGwgggAACCCCAAAIINFeAgElzvdkaAgggsE2A/xFAAAEEEEAAAQQQQCDWAgRMYt09NA6B5AjQUgQQQAABBBBAAAEEEEAgTQIETNLUm+xLPQWoCwEEEEAAAQQQQAABBBBAIMMCBEwy0/nsKAIIIIAAAggggAACCCCAAAII1CqQ3IBJrXtIOQQQQAABBBBAAAEEEEAAAQQQSK7AOLWcgMk4wbNZBBBAAAEEEEAAAQQQQACBbAqw18kQIGCSjH6ilQgggAACCCCAAAIIIIBAXAVoFwKpFCBgkspuZacQQAABBBBAAAEEEEBg9AKsiQACCAQBAROOAgQQQAABBBBAAAEE0i7A/iGAAAIIjFiAgMmIyVgBAQQQQAABBBBAYLwF2D4CCCCAAAKNFiBg0mhh6kcAAQQQQAABBIYXoAQCCCCAAAIIxEyAgEnMOoTmIIAAAgggkA4B9gIBBBBAAAEEEEi2AAGTZPcfrUcAAQQQaJYA20EAAQQQQAABBBDIlAABk0x1NzuLAAIIPCnAFAIIIIAAAggggAACCAwtQMBkaBuWIIBAsgRoLQIIIIAAAggggAACCCBQNwECJnWjpCIE6i1AfQgggAACCCCAAAIIIIAAAuMlQMBkvOSzuF32GQEEEEAAAQQQQAABBBBAAIGECBAwGUNHsSoCCCCAAAIIIIAAAggggAACCKRToDxgks49ZK8QQAABBBBAAAEEEEAAAQQQQKBcgOkaBAiY1IBEEQQQQAABBBBAAAEEEEAAgTgL0DYE6i9AwKT+ptSIAAIIIIAAAggggAACCIxNgLURQGDcBf4/AAAA//8cf2CpAAAABklEQVQDAAIWYv2QB/ujAAAAAElFTkSuQmCC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726" y="1929190"/>
            <a:ext cx="10058400" cy="5184648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330452" y="7667957"/>
            <a:ext cx="14895576" cy="9326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Раннее распознавание симптомов и своевременное обращение к врачу снижают риск осложнений боррелиоза и клещевого энцефалита.</a:t>
            </a:r>
            <a:endParaRPr 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columns-4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ebhsaV0f+t+q2sOZegQaDSKixnBJ1CTExBivQ/KExOmJCUmuAQQjKAq0aQdAlFEEpBEEtUFkUhxwyGNivInJNRol0UTFIbnJE00cIiINgaanM+6hVn5v7b1P73POPufsoYZV7/pU16patYb3/f0+7/mnnu9TuwetBwECBAgQIECAAAECBAgQIFC7gP4IECBAgAABAgQIECBAoCcCg/DosYDWCRAgQIAAAQIECBAgQIAAgfoFdEiAAAECBAgQIECAQJ8EBMB9Wm29EtgtYJ8AAQIECBAgQIAAAQIECBCoX0CHBAgQIECAAAECvRMQAPduyTVMgACBCAYECBAgQIAAAQIECBAgQIBA/QI6JECAAAECBPopIADu57rrmgABAgT6K6BzAgQIECBAgAABAgQIECBAoH4BHRIgQIBAjwUEwD1efK0TIECAAAECfRPQLwECBAgQIECAAAECBAgQIFC/gA4JEOi7gAC47/8C9E+AAAECBAgQINAPAV0SIECAAAECBAgQIECAAAEC9QvokEAKCIATwZMAAQIECBAgQIAAAQI1C+iNAAECBAgQIECAAAECBAgQqF9gp0MB8I6EdwIECBAgQIAAAQIECBAgUJ+AjggQIECAAAECBAgQIECgZwIC4J4t+Fa7XgkQIECAAAECBAgQIECAAIH6BXRIgAABAgQIECBAgEAfBQTAfVx1PfdbQPcECBAgQIAAAQIECBAgQIBA/QI6JECAAAECBAgQ6K2AALi3S69xAgT6KKBnAgQIECBAgAABAgQIECBAoH4BHRIgQIAAAQL9FhAA93v9dU+AAAEC/RHQKQECBAgQIECAAAECBAgQIFC/gA4JECBAgEAIgP0jIECAAAECBAhUL6BBAgQIECBAgAABAgQIECBAoH4BHRIgQGBLQAC85eCVAAECBAgQIECAQJ0CuiJAgAABAgQIECBAgAABAgTqF9AhgV0CAuBdGHYJECBAgAABAgQIECBQk4BeCBAgQIAAAQIECBAgQIAAgfoFLu9QAHy5iM8ECBAgQIAAAQIECBAgQGDxBXRAgAABAgQIECBAgAABAj0VEAD3auE1S4AAAQIECBAgQIAAAQIECNQvoEMCBAgQIECAAAECBPosIADu8+rrvV8CuiVAgAABAgQIECBAgAABAgTqF9AhAQIECBAgQIBA7wUEwL3/JwCAAIE+COiRAAECBAgQIECAAAECBAgQqF9AhwQIECBAgACBIiAALgo2AgQIECBQr4DOCBAgQIAAAQIECBAgQIAAgfoFdEiAAAECBC4KCIAvUtghQIAAAQIECNQmoB8CBAgQIECAAAECBAgQIECgfgEdEiBA4FIBAfClHj4RIECAAAECBAgQqENAFwQIECBAgAABAgQIECBAgED9AjoksIeAAHgPFIcIECBAgAABAgQIECCwyAJqJ0CAAAECBAgQIECAAAECBOoXuFqHAuCryThOgAABAgQIECBAgAABAgQWT0DFBAgQIECAAAECBAgQINBzAQFwL/4BaJIAAQIECBAgQIAAAQIECBCoX0CHBAgQIECAAAECBAgQiBAA+1dAoHYB/REgQIAAAQIECBAgQIAAAQL1C+iQAAECBAgQIECAwLaAAHgbwhsBAgRqFNATAQIECBAgQIAAAQIECBAgUL+ADgkQIECAAAECuwUEwLs17BMgQIAAgXoEdEKAAAECBAgQIECAAAECBAjUL6BDAgQIECBwhYAA+AoSBwgQIECAAAECiy6gfgIECBAgQIAAAQIECBAgQKB+AR0SIEBgbwEB8N4ujhIgQIAAAQIECBBYTAFVEyBAgAABAgQIECBAgAABAvUL6JDANQQEwNfAcYoAAQIECBAgQIAAAQKLJKBWAgQIECBAgAABAgQIECBAoH6B63UoAL6ekPMECBAgQIAAAQIECBAgQKD7AiokQIAAAQIECBAgQIAAAQJjAQHwmKHWF30RIECAAAECBAgQIECAAAEC9QvokAABAgQIECBAgAABAg8JCIAfsrBHoC4B3RAgQIAAAQIECBAgQIAAAQL1C+iQAAECBAgQIECAwGUCAuDLQHwkQIBADQJ6IECAAAECBAgQIECAAAECBOoX0CEBAgQIECBAYC8BAfBeKo4RIECAAIHFFVA5AQIECBAgQIAAAQIECBAgUL+ADgkQIECAwFUFBMBXpXGCAAECBAgQILBoAuolQIAAAQIECBAgQIAAAQIE6hfQIQECBK4tIAC+to+zBAgQIECAAAECBBZDQJUECBAgQIAAAQIECBAgQIBA/QI6JLAPAQHwPpBcQoAAAQIECBAgQIAAgS4LqI0AAQIECBAgQIAAAQIECBCoX2C/HQqA9yvlOgIECBAgQIAAAQIECBAg0D0BFREgQIAAAQIECBAgQIAAgUsEBMCXcNTyQR8ECBAgQIAAAQIECBAgQIBA/QI6JECAAAECBAgQIECAwJUCAuArTRwhsNgCqidAgAABAgQIECBAgAABAgTqF9AhAQIECBAgQIAAgasICICvAuMwAQIEFlFAzQQIECBAgAABAgQIECBAgED9AjokQIAAAQIECFxLQAB8LR3nCBAgQIDA4giolAABAgQIECBAgAABAgQIEKhfQIcECBAgQOC6AgLg6xK5gAABAgQIECDQdQH1ESBAgAABAgQIECBAgAABAvUL6JAAAQL7ExAA78/JVQQIECBAgAABAgS6KaAqAgQIECBAgAABAgQIECBAoH4BHRI4gIAA+ABYLiVAgAABAgQIECBAgECXBNRCgAABAgQIECBAgAABAgQI1C9w0A4FwAcVcz0BAgQIECBAgAABAgQIEJi/gAoIECBAgAABAgQIECBAgMCeAgLgPVkW9aC6CRAgQIAAAQIECBAgQIAAgfoFdEiAAAECBAgQIECAAIGrCwiAr27jDIHFElAtAQIECBAgQIAAAQIECBAgUL+ADgkQIECAAAECBAhcR0AAfB0gpwkQILAIAmokQIAAAQIECBAgQIAAAQIE6hfQIQECBAgQIEBgPwIC4P0ouYYAAQIECHRXQGUECBAgQIAAAQIECBAgQIBA/QI6JECAAAEC+xYQAO+byoUECBAgQIAAga4JqIcAAQIECBAgQIAAAQIECBCoX0CHBAgQOJiAAPhgXq4mQIAAAQIECBAg0A0BVRAgQIAAAQIECBAgQIAAAQL1C+iQwCEEBMCHQHMLAQIECBAgQIAAAQIE5ilgbgIECBAgQIAAAQIECBAgQKB+gcN2KAA+rJz7CBAgQIAAAQIECBAgQIDA7AXMSIAAAQIECBAgQIAAAQIErikgAL4mz6KcVCcBAgQIECBAgAABAgQIECBQv4AOCRAgQIAAAQIECBAgcH0BAfD1jVxBoNsCqiNAgAABAgQIECBAgAABAgTqF9AhAQIECBAgQIAAgX0KCID3CeUyAgQIdFFATQQIECBAgACB6Qq0OXzZ8q2rz46Xdynb7mJHl57yiQABAgQIXEPAKQIECBAgQIDAQQQEwAfRci0BAgQIEOiOgEoIECBAgMCUBUpYeT7nWIsoWWX5mJ+6+cwax/VtZnlly7fx53zvzLMUlLWVt8j3ztSlEAIECBAgQKDjAsojQIAAAQIHFhAAH5jMDQQIECBAgACBeQuYnwABArMQaCLa4znRcm75bLoYWo7T1CzubESTYXU7zJpzi3xk+fnaoWcW1C5lfaWkUrev40XCRoAAAQIECBAgcC0B5wgQIHA4Ad84D+fmLgIECBAgQIAAAQLzETArgVkKZE65dqaJH3jjB2P9wQxWd34JnMdjr22WtZW52lJEFtXeHL/yr0fxn//j2RhtlKD6gbj4q+U2L9zZcncez3ZcZ8Q974/4qXc+EKO1/CrebmSNWfsoi8vn2HMexZmTAAECBAgQIECAAIFuCqiKwBEE8lvnEe52KwECBAgQIECAAAECBAjMTGB2E20nkhlcvvYFD8Y7XrsZ3/S0M/G/P5ChZTk1TivHO1slNXl8a2/Kr7vmLDO15SvtKH7zPWvxyq9r4vlPbeK9/6780nY1xiWWa3a2JsPWnf2ZvT9U7+n7R/HiZ98Xb3jJ/fGK2x+ItTNZe5u1zqwWExEgQIAAAQIECBAgQIDAoggctc78xnnUIdxPgAABAgQIECBAgAABAvUIlF/Qno/yC9ofeN16/PxPR6w0Hxv/7debeN4/ivjA70W07VpueV3JVMtW/p+2D2WdU6IoE9yXk+fwZTe3UbseH/ifS/Gq2wdx/kwTG2vH4oXPOBs/8j1Z2+5vu6XGvD7vnOGzTHgh52tjtBbxyttPx+++9+ZYbh8dv/SvLsRLnrkZpz90WQBcbilb3rXH0yECBAgQIECAAAECBAgQILAvgd1fifd1g4u6JKAWAgQIECBAgAABAgQITFIgg9Py09l2NX7un16Id33vmWg3bswjmWDm691/tBRf9SVn4rf+/SBGG5mqDnb98ndwLguZZnqZYWl7S86Rz5w6y4n7PjyMb3z6h+O+e0bRbB6LGOU1MYi33bkRd730dJRcOsqF42++45e8eVbPUstSxCji7d/5YPynX8h5y6HcNi/cGr/5yxF3POV8fPAP8kBha9bzgrKTb54ErhBwgAABAgQIECBAgAABAvsXmPU34P1X5koCBK4t4CwBAgQIECBAgACBSQu0wwxNB/FrP7cR3/nCe6NZvzGa5lwMMlwdbJyMUWaUFx48Mf716i/98ww3N3Mb5MHRat53PKLdDjMnXdfu8TJQjSyz1PKtX/nRuOf9N2fk28agabPW9WjWT8Rw48b4Z+9s4pue/EBsnsma8lxkH9G2WePuwaa7324sxbu/dz1+8i3DWIobYjAodUasDJcjNpbjj353EM9/6lr891/NID0/RzQx00dyxO5tppObjACBfQu4kAABAgQIECBAgMABBQYHvN7lBAgQINABASUQIECAAAECBCYt0GY42rajeF+Gkq/6htMxOvexEc1GNM0ot4hYOhNRgtQMeTfWhnHn89bind95f8Rmhpnl+Di7LGliTPeR84wuRLzw6Wvxu791MgPdDKHbUsMo5x1E5PkY5n47iP/8yyfjn/w/Z+K+u/NgmwH1+GSpsWwxxUeOn89f/YW1eOtrT0eUgLz8Ojntmkxcm0E2MDiX1Qzig+8bxNc/+Xz8yv+Xx7LsKRZ1naGz4ItX7N6/eNAOAQIECMxBwJQECBAgQIAAgcMI5Lfjw9zmHgIECBAgQGBOAqYlQIAAAQITFChBX6aO+Wwyjrzvg4N44TPW4sF7bolRnmoyRG3Kr4LLjKPtALWJ2NxYzu1Y/OB3LcXrnn8mLpxuoo3zEc3Z3PLGKI/tPydddo+05Xj5LH9KOSeJsr3zzlH82r9rY3m4nFVvRpMBdNM0+T6IZhhb73Es2qz9d357OZ79pAfi7j9oYzTazJPlz1lnneMBYwqPjaxxPX7nvaP4lmeeiUGblptLWUtEZukRm02MA+F28XP75wAAEABJREFUdavOQUS7eTxe/pxz8eNvWsv9rLH0G9N65GKX8TPwX89M/yMfGOWcubXrWUjOWc5FrmXuehIgQIAAAQJzFTA5AQIECBA4tEB+1Tz0vW4kQIAAAQIECBCYqYDJCBAgMGGB8qvUUX4tLKFf5o7f9LTTGZSuRDQZBg4yHYyIJkPUfImIDC4jL8ywNbYfqysn41/92LF46ddciLWzx/JojjW+LnfHAWu5p+wfdsv5xuNlaDlYj/ULo/iJ71uLf/rO07G8mkFrqWc89M485fq8thxr81j5mKnr3X9wYzz9iffHr/7bjRhtrObZspVac3eSzzJfjveh9y3Ht37NRzP8vTk/ZR35un0q9658jkYZTm+cire8Zj3e9poLMdosV+eCXHnpEY4UrxLs5tqWUXLtX/WND8QzvuAj8V/+4yiaZinG6zwuN1N0IXB4ECBAgAABAgTmJ2BmAgQIHE1gCt94j1aQuwkQIECAAAECBAgQ2EPAIQLTECjfCDPw27gQ8a3PvD/e9z8GMVzejOHgQgxjEIOmyWBweOnMmU0Oto+MNiIGg834tfdsxDO/6MPxkfdnsNqW4HItYrS8fdUR3sYh7ihiM2fcWI7f+IVRvPnbT8do7Vg0o2M5cJPbVZ55qhm20cRyLOXt7YWb4hXPPR8//5MZgG5m2HmV2450OOd84MNL8S1Pb+P+D53KGpsoefkwBy1bvl35bLO4yC3fh6OT8eNvWokXPPVcrJ/dvqPNW3a23D38s/S8mrcPY7Qxih/6ro345Z9djXP33xjPe+p6vOencpKydCVUb1fSvPjm5Z4ECBAgQIAAAQIECMxWwGwEJiCQ3zInMIohCBAgQIAAAQIECBAgQGBqAlMbeDvw+7G33Ru/+kuZ5m6eyMA0g8fNGyLaEhg2V516fGYpg94MC5sYxZ/8/g3xnCfdG7/3m3l/CX8zT7zqzfs9kdlvNFlkvv/Or4/i5V93OpaWMsRsyxy5ZWi6e6hxTbsPlP0maxyeixg1sX76pnj18+6NH3zDmfycg5bzE9m2mt3IYV9x+4fjj/5njr2ZAerW4evOcLHu3Cm/xP2NXzoe3/CPHox7P5QD5LEooez4PYfKQxG5Vrm7/+f29WkQafcvfmAz3vb6B6IdreQ2yID8eLz4uR+OH7nrfLQbZaKcZPutTB0eBAgQIECAAAECBAgQIDATgUlNIgCelKRxCBAgQIAAAQIECBAgsGgC5Rth08SXPvWW+PS/vBpro9MxGqyXrDTaZjnaQYasg0E0TTPeBtlf2do2A8Lcms3y/7ZtoxmdjEEGwR/541via5/0ofi1nxvF+IfAmYPmLQd4tnntrq3Jjxkm3/1Hbbwkg9XNcycyD16NnDra2Mz3Ntqco9RTtsj9Zry1WVPZYuv6Ud6TJ0aD09Fs3BbvesP5+I47HojNsxmtrke+5HaoZ5t3lXD1bLQbo7jzBffFe98zzDmWYjA4G4NSf14xzqkLXJPX72zRxLiP8jJqx/Xmobw68t6I//7eY3HH31uPD/9+xKg9n8ezsXzdeu7e3zqyr9es4Tf+3UZ836vvj+W4NecfRTsaxIUL67HUPCze9upRvPGFa7F2uknfnHM7fC+u421fk7iIAAECBAgQIECAAAECBOYtkF//5l2C+Q8u4A4CBAgQIECAAAECBAhMQKCEkZsRx284G6/5gVPxN5+UH4b3RLN0emvw9nrZaLN13XZy2WRg2G6uxouf/WD8i3flWGX8csU4r8zPB00Rc/7z90e84B+fiXvvvi1HGua2M2fujp/7+JzjjDtpVyOz7IjNm+Nf/fhavORrHoy1B3OQ8RDji/LDQZ6lsUG06yfjXa/biF/8mSaGo5ujyW/aTXsidj/2M/q4jHJTubhdig++byW+4m/fH7/xizlgCYqL38WLSnI9KldfZ9vM80u5jeL3/8soXvLcj8TGhZsic/0kyQB9PG6ebptYipPxL390EC9/zrlYP3MsMnnOE/ks9Qz2M1de6zlhAcMRIECAAAECBAgQIEDg4AL5LfLgN7mDAIE5CpiaAAECBAgQIECAwKQEMvSLJmI4PBFLKxEveuNN8bTbM7hszsfG5rko2WD5he3l0+3kuuPj+WGQAeGgHcSgHcZgdCLa86tx18s34p2vOZMhYl5VssPNYe43EXltHtnXc7SWNT3rgfjAHyzF+BfFV9yV45UGLtmuuCgGeb7UNmyXY9C00YyGsRK3xX/6N8fja754Iz7yRxExyiJLw6M2P+z3mSHs5iB+9kfW4gffcH+Mzt1UZsot78/hrt/rpfVnaVEsh00TZWs3IoPYU/HSr9qMX/jJyOB6kC9Z3ygXa3M5Is3zwNWfJfuNdM9CPvrHGex+TRtnP/qwvG852ubBGOR/wzw/3pph5Mi55kvx3l9cja/9u/fERz8wjBhmQt7kFMVlfEHuexIgMBsBsxAgQIAAAQIECBA4pMDgkPe5jQABAgTmIGBKAgQIECBAgMDkBDLNa07HOHEsgw5HsZEh39PuuDG+8dU3xMlbMn3digQzFMzMMC8vlz20lQM7W0k7S9qYn9uliGYzRu16/PBd5+Ilz3xg6+Ymz0U+mtyu+dy+btTEq75uFL/9H/PizWNboWruXvksA+5sV57dOlLGzPpKDRl6N1lfMzwdbQbB7/9fbTznSQ9s/7+Lyzhbd2TROzu73ss45WN5b1Onjd/8pbX47leczhj15oilM3myHM+7S5Jbhtu95dkrn9e5IEP10cYwvuObzscPvSHXa/z/6M1eykCln/I+3kpN452HXobnc38UZ+9r45ufeTb++PcjBk2Gx3lpu3kqzzW7tjw42Bp3feN0/K//dmM8++/dEx/43byuLO/1wuYcyZMAAQIEJidgJAIECBAgQIDAUQQGR7nZvQQIECBAgMDMBExEgAABAgQmLFDCv5M5Zr6PvxkOYri8Hm2zEX/7H6zGt73pVBy/6cHYjHO5reW2EaNmFKPIgHMcPGZgmPsl54xxPJvjRA5UgsLNkzEY5RY3xq/83In4J0++Ox64J88Pcot85K1t+bVtlGQxP198ls/rMVpv413fdS7e82/Wo904ETlYRM4dFx9N7u1suZuhbpQtd/d+7ro2L2jyYxMnYpihd5v13nP3yXjOP3ggfvuX18vZ3DZyu5Db5c8sPMr2YLTtZvzhf12Jb8uQev3sLRl4L+exE3k2Bx/fVpxKP7u3cm/Zxhdc96VJzrK1GyuZqZ+Md7y2ie/65nNx4cFhyp3N+8u2M16Zp9RfQt9Sf57OtVt7YBCvfO56/PH/WI5B9hu5vjlsWalywSVbWcsmRx4OTua1g/jQ+wfxrL/zQPzXX88xd9bukjt8IECAAAECBKYgYEgCBAgQIHBkgfK978iDGIAAAQIECBAgQGCaAsYmQIDAtAR2wsqt8UftSsZ/S7GRmeKnfdYw7vpnJ+KRj707YnAmoim/CG4ixmFvbD/ywrwjMva8uI3D4byuBLKj1YjRUvz2f7gpvvZLT8f7f7fclkFlO8pRSliZ15VDF7fyFXUp/s2PtfFD370Um+vL0TTDPFvmybdLnpffe8nJPT5sX79TX+TnfJYLs5zYuHAynve0s/HP3raZNZc5s/Zy8pKt3JDn44b4wO8txUuedSHu+/CxiNLr8Nz4yjbHH+Vlo/y0VXXZizJb5IW7ttzd9zMHzGtXlk7Gv/zR1Xj5s9di/cyJPFK8ts5tjb2cb6WepTyXu5s3xZtffTp+7T1rcfb0Vh15NCJrjCseZZxmu84mzzZxfPWWOHlDxCM/biWiKeu11VF4ECBAgAABAgQITEnAsAQIEJiMQPm2OJmRjEKAAAECBAgQIECAwOQFjEhghgJbv4yNWFrObXUjPv7PLMVdP/FJ8ac/dSWWVkooukcxJSuMqwSD5fBgM5aWBvHB/3U87njyffGf/30bG5sXovwSdXxbGxcfm+tn4zd/aRSvf/H5zCmHMdj+1emgGUTTjCe6eO14pwSvZRt/yJeyX7bcvfZza6wmx90ae2v8dv1EfO/Lz8bb78zAu4yzmcWNtrd8i3IslmJ0vomX/5MPxYfetxzLy+sxzB6H7VI0g1E0OfQg2vEvbMsvagdZSHlvyv25X56jfNlry8PXfLaZPQ8HG/Hrv7geX/0lH4l7P3As2pJeR4azOf/45jJR1lAOvfu71+JnfiiruXBDLA9Xx6e3XraKabKf3VtEuTHGj0EWvnrqvviOd9wUj3hUfhh39ND58UVeCBAgQIAAAQIECBCYnICRCExQoHyLm+BwhiJAgAABAgQIECBAgACBSQnMdpw2478HowSYW/NmRNmcjoc9qo03/dTJePxfOhfRZHAbO492Z+fq7yUvbDM4HoeTg/joB26KF33VufjNX8hjGbZGlAti65HDve93TozPx+bJPJZfV7OYZjsEjt3Xxl6PHKD8SnVcY9aeIWymyHlhHs/XyLBzvJX9vbZyfrQcTXsq3v2mNl70lWeiLX9Jefv2TFpj/CvYDIS/+SsfiD/8r4+IyOtjczliHI7me5s156erP8tgWdsgA+5mM3Ky7S328WijGa5FtCvRNG38ye+fimf/3Y/GH/52zll82xwih4zINcr3X/yZzXjH6zZidflElpfHik1eEtHEtR/N+Irl1XPxsu++MR7z+DbGB7ZewoMAAQIECBAgQIAAAQIEJi8w6RHzm+KkhzQeAQIECBAgQIAAAQIECCyeQJMR36ncsvImt1jJlxLENjE4FvFd7745/v5XNjGK89EO1mKUAebWnzouF5ct8pFhYWTA2bRRzuWBcca5lEHpMAPWpaW1uHD6ZHzrM8/Ej9+VKeXGZrSjTFnzlnveH/GiZzZx/swNEfk58nSU4XJrmxw/t6YZRjPeBpEfoxmu57Yx3o+lB+LvP2sjXvvDK7F600djsLIe4/9ncQafW++lmr23QR4u27jYMtXoVPzqv12OO/7hmXjgQ3mghNBt9r62FK//lnvit/7DIEajMxFpEMM25y/bKIZNM96apsljETH+/xaPso28fpC9Lp/JQH0t3vmzJ+IJn70Rgwx0l5ez2Rw7rnxcdqSJaJejbdtoN49HZPD8v993c3ztk/53/NbPt/k5L8+hIo7Ff/mVC/HaF5yJdrQa5y+sR9sMcotocp6y5V6UR9vkWLu2BMs5mmjb0/H87xzGp3/uIJrsL8Z95B1ZQpQtdz0JECBAgAABAgQIECBAoLsCg+6WprIrBRwhQIAAAQIECBAgQIDANAUuT/d2fR5GfM1LVuIZ37Ac0WxkUFgC4sj3fGYomXu7nhlIRtniYl5YRmpiIz+vRbN+S7z9defirm87HaPNYVx4MOL5z7gn7n7/Zp4vAWTs69HG+YjRUrTN+ficv7USX/2ilfj0z2/i+3/m1rjlkWdzjKyhhLQlTc7dyLAzD177Wa7LKkrY+v//ehu3//3N+GD5fxdvRPzIm07Hz/7YSrTrp2LQZCperovxDbcE9ugAABAASURBVNtjjhPY7f18K78IHuX1g3MRgwfj1E1r8dp3HY9HP/58vOItx+Lzv2QUa5v3RjTZR4azhbEEvHHVR7N9Zvs9e9tYW45vfVbW9cMZNGcpH/i9iJffcXdcOLua125fl3tbz2Zc8db+Hq9NHhucj69+/vH4nC/O/srnPOQ5DwFzEiBAgAABAgQIECBA4PACAuDD27mTwGwFzEaAAAECBAgQIEBgrgKZLi6djad8Y8S3f//xWD35YIxGoxhlarmZIehm5H4GhqPtrZRavnCWzHVni42TGdhmMJkhY/kzzz/9jpV48VdsxIu+6kz8wX9rY5j/DfLGJsfItyj7O9v2oXJ4e2ti48KpWFtfj8f9hY144euPR5Q/N70Z8bGf1MZ3/9gt8djHrcdwsJS570o0OVDTNNE0O1vs2t86tvML3kG2Wn70OmxPxZ/84Sie+6Rz8a7Xn8ltGDEa5n0R5Re4cUmFOUEezguiSYsmA91mY5D7mzEYHYvjK8fjW+68OR712EFedSxWbtyMF77xRHzF19+QhmuxsbGZMXUapmUJgcuWF17xbJommqaJQTY0jJUYtidj4/xyvOHFG/F9L1+L5z/1XNx/98dHtKvj65q8bmcb5H1lP67yaIbn4oue+mD8g+eUkL9clBDlzUaAwGwFzEaAAAECBAgQIEDgiALlm+cRh3A7AQIECExbwPgECBAgQIAAgW4IrESmqfFXvqCNV731VDzstvxK2Ywic8UMHCMfJTDMLcPPcl0eiGgidrZmeH58uGkypY0MPdeX47f+w3K89z0ZiA4eHrsf5bbdn/fabwej+ITHr8XL3nwqhifyinJTsxHtZhOPeEzE9//sifj0//veiMF6bmt5wc4zaxzXkO87h/Z6zz6a0XLcf89q/PBdee0o+x/lRMMLOV7pYa+bdh1LnnaQ0XhzLp5353J8xhMzjF7diChz59Y2a/HlX38svvl1S3HilnvScBRXC37jikfWk5FxtEtRxmtjI37qnSvxgT/MILyJgz+ylid87mY858WPiMi6x2bNwYdxBwECBAgcTcDdBAgQIECAAIFJCJSvdZMYxxgECBAgQIDAdASMSoAAAQIE5i9QgsBxypsBaCxnULkUn/45g7jrp5fi4z5pLcqvUSOPt5lJtu1GDDKAHWQgmReOa88cNcZb+X/YZmgbcSKPr0QzHMbaesRwMIzNzTy0/Rzke5Pb1jMD5vKL2twixx9veWJtvY2HfeyZeM0PnoxbH50HMgeNYb7nmM1S7gwimuWIO3/wkfGlTx9lKbll9po7EWWsfL3Ws2maaAZtjP8fuDnpaPN4hrNNbjlOu5K35gT5eumzHCtbHs172+X7Y210Lp56+3J89hfl8XzmgBFNk9tSNMMcKy7EE590Il71llvj1C0ZUmegPhq1MWpHOVc73uKyR9M0OcQgt+339mQ0bQa/OedwaZTHI8a1N+X87m3nnu1jUd4jLmycj8c8/ky86HtOxdKpiBjkluu5tdPkh50tdz0JECBAgACBaQkYlwABAgQITExg/LVuYqMZiAABAgQIECBAYIIChiJAgEC3BNosp2yZG0YJCW97TMQbfvSGeMLnnYl2cH/mqkt5xTBK2BsbJSTNj+OwdZQ7ZWvyPfJ8Bqnj3fHL+NjeL3lPBqIxHiOvyMvL2G1zLlZOPhAvfuPJ8S99x6ezsHxGOy4ur915Zhb8nFeuxj/+hqxr+fTW0Tb3R0sZrm59PPhrk7eULd+ueLaRRYzHXltbji95yko87Y7laJbz6/dW8Xk+90dlW867M+Rt1uLTPmsp3vzPj8XHfOLd0Q7Ts/xCuAyUV1z9mWOMT5ZaypZzl7fxsdwfv1//5eM/uY3XvP3WOHHr9a91BQECBAgQIECAwDQEjEmAAIHJCux8W5zsqEYjQIAAAQIECBAgQOBoAu4m0EGBEimW7WJpzZm49VGjeOU7TsZf+fyVaFbWYjRajtFgPTaH5zME3cytHUeyW7lk+Qo6yGM5wvjXqRFN08bFR7mobNsHym45Xd6jpLwZlDb5vtmuxcu+94b49M9uookLkS9RHmWkspX98dbka5Mhcr49OUPYV77tZCxncLwep3OUUdaR4Wv52XKejz3C1qZpomnKNohBvo8v2/1SJivb7mPR5Lij2BytxV974iBuf+nxaFazhnJdqaVs5VfQgzzQDCNGx6IZrMRgZRR/6lMG8cq3Pio+5c8tx2DYxihr22xHsTl+z+svmeeoH9qs61wsnfxIvOz7l+LWj8vxssyEyR1PAgQIECBAgAABAgRmJmAiAlMQKN++pzCsIQkQIECAAAECBAgQIEDgsAJdva/JwsqWb/nciGgzwMzAc7g6jFe/63h82bOGMVw9n8eXc1vKa8rVbb6Xv++c1+8Rsubtef6hZ7lj61NJI8u9OdTWgXxtc4Q2nvmNJ+Mz/+YgP+fW5lwZREezkUONcsvDO8/x7RtbA+T+ZzyxiVe//VQ87GPORvkzy+WyMmJ5j6bUmBeNP+z/5aF6c5oMavM1A91RfOKfPhYvu+tYBs45bvm178UhyxxlG0U0GV5HPsrHNnvJMPsT/q9hvPEnjsUTPifPD7bPN3lB2fLSaz1313L5dVvncpyLJ9oYrtwfr3zzrfGJf2YlYjzX7vMXL7RDgAABAgQIECBAgAABAlMSmNaw5RvmtMY2LgECBAgQIECAAAECBAhUJNBkL2XLt3xmwNusRgyaknlGSV6f8YJBfPULmlg5thZLTZ4vBwfnos1wtm2aaPPzKLYfbUQzyK1pYphDlG38o9hyPIPUZvxT1PIL4qW8byk/5XjDQXzhU87EP7pjEM3K+YhBRJRB2hNRPjT5WrZ823qOPyxv7ZdrBxvxqZ81jLv+6W3x2Mefi6VjmzluCWjLJTlxedtja5ommpxnGFv/lTrHW17b5FaebdYco6x61MYjPuEjcee7I5ZOjrL2PDv+xW/pvFw9KAe2t5XIIbe2cjjSMyJWbop41TuOx5d+xSBGkfXl6xZy3naNZ8mIx3VlK5e/Z2V5Z9aQ59aSbr09Hc/+lpviz/+NYTSFqM25s8+xaV659czrxx3kTeP3raNeCRAgQIAAAQIECBAgQKDbAuOvmN0uUXURDAgQIECAAAECBAgQINBFgWZXUW3GlOfiH37tarz0TYNYvuHezCzzfLsSbbMe7Wg5SowYlz3yisuOlI9NlP+i/Lnk4em8byPaDJL//Ge2cfvLb4wYrOVFTW47z9wf/4J2r6+4eW582fbsecltj703vucnT8Unf9r9MRwMos1LmkuTzzjMY5Rh7cqJB+Pbv+dPxc2P2glPd4+UE2VncckWMf4Ylz4Gmcfe/vJj8RV3DCPSL8a/to7DP/L+diPHSobVk2fiy5+7Gl/05OM5Xqkz33ZKy13PeQqYmwABAgQIECBAgAABAkcXyK++Rx/ECAQITFHA0AQIECBAgAABAgS6LjAOD5sYLp2IaDbiM79gkAHrLfHwR5+PGK1Gu5lbO4ryI9myxfaj/Eq1yeN5UR4ZZQ760JYH8jnKU8dj4/xSfPLjI175zpUYLEe0Zczc8oL8MH7deslwM8q29emh1+36xgfK+fbmOHHrWrzxJx4eT/j8j8ZomGH1YBiltvEveccXHuyladq48eH3x7e96WQ85tOy7nYnpC5fu7e2NocsW77t77l0IZ7+/CZe8X2rsXribMbLoxiVXvZ39yVXtelcfu/cJtBnPzHiHz8vIZfPpV+prfzK+ECVXTK2DwQITEjAMAQIECBAgAABAgQmJFC+6U1oKMMQIECAwKQFjEeAAAECBAgQWDyB89GO2viEP9vG6959PB722A/HaHAhMhKN3Y/y14Z3f97abyNz1CgvuZfjnMi4chiP+pT1ePlbjsfweIaq42+xmYKWXwHnW6bGcfFx+eeLJ3Z2lmJ8/ThFbWKwen+86gdujS+//VhstvfFKCcf5YxRHm15OcA2OBPPfP7xeMJfzzmy3xhPFJc8ypBlu+TgNT+sRDSD+KtfHPHtbzkWtzyi/CHnjHGzz606y2hli3zsvOfuHs+myXub9fiLn3shvvm7TkYsp+XoeAbA5eKNfMlB89WTAAECBOYjYFYCBAgQIECAwCQFBpMczFgECBAgQIDAxAQMRIAAAQIEFlTgZDSDYTTDJj72k9r4oX/9iPiMz4so/8/ZGJyNGJyPrV/+lva2YuEmd5sMXpvmQgaSg2ibDJFjM9Yzo1w+eW9821uW47aPj2ia5cg8NGL8TXY5xo8mX7e3EoGWLY9c+iwHd7ZyZpgvOVY7uina4bl4+tcfjzteeSKapXtiaWUtg+cso2Si5Z689KrPUn5es9leiC97bhtf+ORjEYNycDUHWM4+mqveesmJHCPKdsnB8mH7/raJv/D5g/ien0rTx5yLJsocTRGKzbTa+ph2ew0yGqTZIAPuQTzmUy7ES+46FkunErb8yexBzjGeooDkvicBAgQIECAwDwFzEiBAgACBiQuUr3sTH9SABAgQIECAAAECRxFwLwECBBZZYJwobjfQxNINEa98643xRV82jM1RhqIxjPIL38uzyiZDznaz/OI3ItqlfFmK47fcFy+961Q85s/mofJXijP6jHyUrLTN/RKD7t7a7XP5dv1nXlzubeNUbAzW4wu+bDle8/aHRQw2YpTnYinPNm205e9CX2u0ZhSf88Xr8RVfd2PemzeWe5om2tyuddvBzjWR7cYjHxPx+nefij//OWcy+D2dKOnUDsfnYjPD53JR7HpkLeXTRns+bnzEh+LOd90Yx2/9aPaU6zBaKadi65YcJzwIECBAgAABAgRmL2BGAgQITEdAADwdV6MSIECAAAECBAgQOJyAuwhUJVBC1PUYHo94wXeeiGd8U0SzdC5Gw3PRDtrY/WibDFuXzkY7vBAbm6vRLp2J57xsNf7S5y3FIL+5NpPOKJuNaAbnM//cyPGXs64m/uLnD+LNP30ig9bNKD+Q3czwN/di/J77u+st++ujC/Gpn/XheMn3nMr7y5HsoSnv21ubH8q2/fHQbzlMFhpN2pRfQn/HD56Kz/obaTQ8n7WvZBi8FptpmonwrilKLZsxWroQK6ceiFe97RFx26MjmtEteVkOmM/wIECAAAECBAgQIEBgfgJmJjBFgfwaPcXRDU2AAAECBAgQIECAAAEC+xao78LylXN5q62lB+Ipty/HC7/zeAwyBG7HwWgTbZtB5SiD4nJV+eVvuxqrJ87Flz9nNb7gyzI5HqyVM7u2UclCd32+dHffuWbO1cSxvHkQWUG+5zPLfczjBvG6dw/jkR//QB5fz7A0g+qLg+Z+Xrb13IxPfFzEi994W5QfNcdwtHX4Gq9Nnitbvh3yuTXHYNjEt791OZ52ewl/H8waV3JbTsstz/yQ4+f+Zh4fPhAvfeMt8bgnbEYUy8FGvmdfeYUnAQIECBAgQIAAAQIECMxHYNqz5tfbaU9hfAIECBAgQIBh5CEgAAAQAElEQVQAAQIECBAgcOP4V7J/40lL8Yo33RzLJz4cGxubMcr0tF16MDZiPQPMiPXR+fhrX3ghvvyO5WiGmzEY5tfWJoPPsm0jNvmeR8f/K+DL38u5PH3psxzcYyuHBjnKsGmiKQM1EYPliI95bMQP/Nub4jP++nqst+eyrgxTM7AeZYg9ajZis404+bB74qVvXYub/lQTMcgIuWkiBsNommFE7re55dDRlHFj69HkW9ny7dJnOdjEpcf2/HRs62gZM7Pdp3zdIJ7zomMxXL4QsbkUo9FgyzM2878scvmeeNY33xh/5YnlhuWIJm9qlrK83MqhuN6jXLR7u971zhMgQIAAAQIECBAgQIBAFwTKN7ku1KGGPQUcJECAAAECBAgQIECAQC0CmXLmM5rN+Mt/axhv/5cPj0943NkYteej3bw5IgPeZrgen/F5F+L5d94YsZQBZobDERlcliR1vEU+BrlN+Zl1Lp1o4pVvPRVf+JQzMWrOx3j6zRui1Ll86k/iFW9+WDz6T+fnyEfTZKja5M7Ws1Re9nbey/5ktofmKOMNV9bj7z1jOV72pmGs3vjRyBg62szKo83rBqfjKc+6KZ70jNWIsWO+jZ9NvpYt3zw7JKAUAgQIECBAgAABAgQITE5gBt+cJ1eskQj0SkCzBAgQIECAAAECBKoSKHHouYh2KSJDyo/95Cbu/KEb45M+9XS0wwyCN1biYz5+NV76pptieGwQbcw/pBwej3jBnY+MZ3zTUgyWzsZGux6bg3vipW+8Lf7sZwwji9zadq1Tu2t/2rvNIMPd4Ub81S9s4k0/dWs88hPuiWb5wfS8N/7y5w7jqXcs5eesosmqyp9+Hhecnz0JEOiWgGoIECBAgAABAgQITFhAADxhUMMRIEBgEgLGIECAAAECBAjUJ7CZLS3nls+S7eZ266Mi3vL/Pjw+829uZHh5Ll77rqVYzkxznFMOyv+ndiMvLlsGmOODmRyX9DiPzuY5ivIXnZ96+1K88A2DOH7Dg/HVz3tY1pt9ZP57MaPOXko9O1WW/Z2tHNvZn877+YhmEI9+XBuv/9GHxyM+bi3+3F86Fd/2llOxdCK2H6XApdwv7/nmSYAAAQKdEVAIAQIECBAgQGAaAgLgaagakwABAgQIHF7AnQQIECBAoFKBEkDmVjLI8k003zO3jEFmqd/+tpvitT+2Frc9NmL5eEQJXZvIa8d/d3kQDz3KftkeOjLdve25hhF//e8ci3f+/Er8w2dlwfl5/FeVs4eLIXAWUj6WO3Zv5ViemuLzVI7dxGCpiY/5xIh3/cKt8a1vHsXS8elHz+FBgAABAgQIHEXAvQQIECBAYGoC5Xvp1AY3MAECBAgQIECAwEEEXEuAAIGeCZR0NLdRjOJRj7k1xmFqfo7xo+yUr6xlK/tlG5+Yz0tOf9vHnBoHreM651PFdWddPt7Ew7POGGTB173aBQQIECBAgAABAvMRMCsBAgSmK1C+SU93BqMTIECAAAECBAgQIHB9AVcQ6LFA03Q8rCzl5dYMfIXu8T9TrRMgQIAAAQIECBCYjIBRCMxAwLfXGSCbggABAgQIECBAgAABAtcScI4AAQIECBAgQIAAAQIECBCoX2BWHQqAZyVtHgIECBAgQIAAAQIECBDYU6BpmmiaZs9znTpYSizbZP/3up1qUTEECBAgQIAAAQIECBAgsPgCAuBOrqGiCBAgQIAAAQIECBAgQIAAgfoFdEiAAAECBAgQIECAAIHJCwiAJ29qRAJHE3A3AQIECBAgQIAAAQLdFii/Au52haojQGARBNRIgAABAgQIECBAYEoCAuApwRqWAAEChxFwDwECBAgQIECAAAECBAgQIFC/gA4JECBAgAABAtMUEABPU9fYBAgQIEBg/wKuJECAAAECBAgQIECAAAECBOoX0CEBAgQIEJi6gAB46sQmIECAAAECBAhcT8B5AgQIECBAgAABAgQIECBAoH4BHRIgQGA2AgLg2TibhQABAgQIECBAgMDeAo4SIECAAAECBAgQIECAAAEC9QvokMAMBQTAM8Q2FQECBAgQIECAAAECBHYL2CdAgAABAgQIECBAgAABAgTqF5h1hwLgWYubjwABAgQIECBAgAABAgQIRDAgQIAAAQIECBAgQIAAAQJTERAAT4X1sIO6jwABAgQIECBAgAABAgQIEKhfQIcECBAgQIAAAQIECBCYnoAAeHq2RiZwMAFXEyBAgAABAgQIECBAgAABAvUL6JAAAQIECBAgQIDAlAUEwFMGNjwBAgT2I+AaAgQIECBAgAABAgQIECBAoH4BHRIgQIAAAQIEZiEgAJ6FsjkIECBAgMDVBZwhQIAAAQIECBAgQIAAAQIE6hfQIQECBAgQmJmAAHhm1CYiQIAAAQIECFwu4DMBAgQIECBAgAABAgQIECBQv4AOCRAgMFsBAfBsvc1GgAABAgQIECBAYEvAKwECBAgQIECAAAECBAgQIFC/gA4JzEFAADwHdFMSIECAAAECBAgQINBvAd0TIECAAAECBAgQIECAAAEC9QvMq0MB8LzkzUuAAAECBAgQIECAAAECfRTQMwECBAgQIECAAAECBAgQmKqAAHiqvPsd3HUECBAgQIAAAQIECBAgQIBA/QI6JECAAAECBAgQIECAwPQFBMDTNzYDgWsLOEuAAAECBAgQIECAAAECBAjUL6BDAgQIECBAgAABAjMSEADPCNo0BAgQ2EvAMQIECBAgQIAAAQIECBAgQKB+AR0SIECAAAECBGYpIACepba5CBAgQIDAQwL2CBAgQIAAAQIECBAgQIAAgfoFdEiAAAECBGYuIACeObkJCRAgQIAAAQIECBAgQIAAAQIECBAgQIAAgfoFdEiAAIH5CAiA5+NuVgIECBAgQIAAgb4K6JsAAQIECBAgQIAAAQIECBCoX0CHBOYoIACeI76pCRAgQIAAAQIECBDol4BuCRAgQIAAAQIECBAgQIAAgfoF5t2hAHjeK2B+AgQIECBAgAABAgQIEOiDgB4JECBAgAABAgQIECBAgMBMBATAM2G+2iSOEyBAgAABAgQIECBAgAABAvUL6JAAAQIECBAgQIAAAQKzExAAz87aTAQuFfCJAAECBAgQIECAAAECBAgQqF9AhwQIECBAgAABAgRmLCAAnjG46QgQIFAEbAQIECBAgAABAgQIECBAgED9AjokQIAAAQIECMxDQAA8D3VzEiBAgECfBfROgAABAgQIECBAgAABAgQI1C+gQwIECBAgMDcBAfDc6E1MgAABAgQI9E9AxwQIECBAgAABAgQIECBAgED9AjokQIDAfAUEwPP1NzsBAgQIECBAgEBfBPRJgAABAgQIECBAgAABAgQI1C+gQwIdEBAAd2ARlECAAAECBAgQIECAQN0CuiNAgAABAgQIECBAgAABAgTqF+hKhwLgrqyEOggQIECAAAECBAgQIECgRgE9ESBAgAABAgQIECBAgACBmQoIgGfKvTOZdwIECBAgQIAAAQIECBAgQKB+AR0SIECAAAECBAgQIEBg9gIC4Nmbm7HvAvonQIAAAQIECBAgQIAAAQIE6hfQIQECBAgQIECAAIE5CQiA5wRvWgIE+imgawIECBAgQIAAAQIECBAgQKB+AR0SIECAAAECBOYpIACep765CRAgQKBPAnolQIAAAQIECBAgQIAAAQIE6hfQIQECBAgQmLuAAHjuS6AAAgQIECBAoH4BHRIgQIAAAQIECBAgQIAAAQL1C+iQAAEC3RAQAHdjHVRBgAABAgQIECBQq4C+CBAgQIAAAQIECBAgQIAAgfoFdEigQwIC4A4thlIIECBAgAABAgQIEKhLQDcECBAgQIAAAQIECBAgQIBA/QJd61AA3LUVUQ8BAgQIECBAgAABAgQI1CCgBwIECBAgQIAAAQIECBAgMBcBAfBM2U1GgAABAgQIECBAgAABAgQI1C+gQwIECBAgQIAAAQIECMxPQAA8P3sz901AvwQIECBAgAABAgQIECBAgED9AjokQIAAAQIECBAgMGcBAfCcF8D0BAj0Q0CXBAgQIECAAAECBAgQIECAQP0COiRAgAABAgQIdEFAANyFVVADAQIECNQsoDcCBAgQIECAAAECBAgQIECgfgEdEiBAgACBzggIgDuzFAohQIAAAQIE6hPQEQECBAgQIECAAAECBAgQIFC/gA4JECDQLQEBcLfWQzUECBAgQIAAAQK1COiDAAECBAgQIECAAAECBAgQqF9AhwQ6KCAA7uCiKIkAAQIECBAgQIAAgcUWUD0BAgQIECBAgAABAgQIECBQv0BXOxQAd3Vl1EWAAAECBAgQIECAAAECiyigZgIECBAgQIAAAQIECBAgMFcBAfBM+E1CgAABAgQIECBAgAABAgQI1C+gQwIECBAgQIAAAQIECMxfQAA8/zVQQe0C+iNAgAABAgQIECBAgAABAgTqF9AhAQIECBAgQIAAgY4ICIA7shDKIECgTgFdESBAgAABAgQIECBAgAABAvUL6JAAAQIECBAg0CUBAXCXVkMtBAgQIFCTgF4IECBAgAABAgQIECBAgACB+gV0SIAAAQIEOicgAO7ckiiIAAECBAgQWHwBHRAgQIAAAQIECBAgQIAAAQL1C+iQAAEC3RQQAHdzXVRFgAABAgQIECCwqALqJkCAAAECBAgQIECAAAECBOoX0CGBDgsIgDu8OEojQIAAAQIECBAgQGCxBFRLgAABAgQIECBAgAABAgQI1C/Q9Q4FwF1fIfURIECAAAECBAgQIECAwCIIqJEAAQIECBAgQIAAAQIECHRCQAA81WUwOAECBAgQIECAAAECBAgQIFC/gA4JECBAgAABAgQIECDQHQEBcHfWQiW1CeiHAAECBAgQIECAAAECBAgQqF9AhwQIECBAgAABAgQ6JiAA7tiCKIcAgToEdEGAAAECBAgQIECAAAECBAjUL6BDAgQIECBAgEAXBQTAXVwVNREgQIDAIguonQABAgQIECBAgAABAgQIEKhfQIcECBAgQKCzAgLgzi6NwggQIECAAIHFE1AxAQIECBAgQIAAAQIECBAgUL+ADgkQINBtAQFwt9dHdQQIECBAgAABAosioE4CBAgQIECAAAECBAgQIECgfgEdElgAAQHwAiySEgkQIECAAAECBAgQ6LaA6ggQIECAAAECBAgQIECAAIH6BRalQwHwoqyUOgkQIECAAAECBAgQIECgiwJqIkCAAAECBAgQIECAAAECnRIQAE9lOQxKgAABAgQIECBAgAABAgQI1C+gQwIECBAgQIAAAQIECHRPQADcvTVR0aILqJ8AAQIECBAgQIAAAQIECBCoX0CHBAgQIECAAAECBDoqIADu6MIoiwCBxRRQNQECBAgQIECAAAECBAgQIFC/gA4JECBAgAABAl0WEAB3eXXURoAAAQKLJKBWAgQIECBAgAABAgQIECBAoH4BHRIgQIAAgc4LCIA7/Zd74wAAEABJREFUv0QKJECAAAECBLovoEICBAgQIECAAAECBAgQIECgfgEdEiBAYDEEBMCLsU6qJECAAAECBAgQ6KqAuggQIECAAAECBAgQIECAAIH6BXRIYIEEBMALtFhKJUCAAAECBAgQIECgWwKqIUCAAAECBAgQIECAAAECBOoXWLQOBcCLtmLqJUCAAAECBAgQIECAAIEuCKiBAAECBAgQIECAAAECBAh0UkAAPNFlMRgBAgQIECBAgAABAgQIECBQv4AOCRAgQIAAAQIECBAg0F0BAXB310ZliyagXgIECBAgQIAAAQIECBAgQKB+AR0SIECAAAECBAgQ6LiAALjjC6Q8AgQWQ0CVBAgQIECAAAECBAgQIECAQP0COiRAgAABAgQILIKAAHgRVkmNBAgQINBlAbURIECAAAECBAgQIECAAAEC9QvokAABAgQILIyAAHhhlkqhBAgQIECAQPcEVESAAAECBAgQIECAAAECBAjUL6BDAgQILJaAAHix1ku1BAgQIECAAAECXRFQBwECBAgQIECAAAECBAgQIFC/gA4JLKCAAHgBF03JBAgQIECAAAECBAjMV8DsBAgQIECAAAECBAgQIECAQP0Ci9qhAHhRV07dBAgQIECAAAECBAgQIDAPAXMSIECAAAECBAgQIECAAIFOCwiAJ7I8BiFAgAABAgQIECBAgAABAgTqF9AhAQIECBAgQIAAAQIEui8gAO7+Gqmw6wLqI0CAAAECBAgQIECAAAECBOoX0CEBAgQIECBAgACBBREQAC/IQimTAIFuCqiKAAECBAgQIECAAAECBAgQqF9AhwQIECBAgACBRRIQAC/SaqmVAAECBLokoBYCBAgQIECAAAECBAgQIECgfgEdEiBAgACBhRMQAC/ckimYAAECBAgQmL+ACggQIECAAAECBAgQIECAAIH6BXRIgACBxRQQAC/muqmaAAECBAgQIEBgXgLmJUCAAAECBAgQIECAAAECBOoX0CGBBRYQAC/w4imdAAECBAgQIECAAIHZCpiNAAECBAgQIECAAAECBAgQqF9g0TsUAC/6CqqfAAECBAgQIECAAAECBGYhYA4CBAgQIECAAAECBAgQILAQAgLgIy2TmwkQIECAAAECBAgQIECAAIH6BXRIgAABAgQIECBAgACBxREQAC/OWqm0awLqIUCAAAECBAgQIECAAAECBOoX0CEBAgQIECBAgACBBRMQAC/YgimXAIFuCKiCAAECBAgQIECAAAECBAgQqF9AhwQIECBAgACBRRQQAC/iqqmZAAECBOYpYG4CBAgQIECAAAECBAgQIECgfgEdEiBAgACBhRUQAC/s0imcAAECBAgQmL2AGQkQIECAAAECBAgQIECAAIH6BXRIgACBxRYQAC/2+qmeAAECBAgQIEBgVgLmIUCAAAECBAgQIECAAAECBOoX0CGBCgQEwBUsohYIECBAgAABAgQIEJiugNEJECBAgAABAgQIECBAgACB+gVq6VAAXMtK6oMAAQIECBAgQIAAAQIEpiFgTAIECBAgQIAAAQIECBAgsFACAuBDLZebCBAgQIAAAQIECBAgQIAAgfoFdEiAAAECBAgQIECAAIHFExAAL96aqXjeAuYnQIAAAQIECBAgQIAAAQIE6hfQIQECBAgQIECAAIEFFRAAL+jCKZsAgfkImJUAAQIECBAgQIAAAQIECBCoX0CHBAgQIECAAIFFFhAAL/LqqZ0AAQIEZilgLgIECBAgQIAAAQIECBAgQKB+AR0SIECAAIGFFxAAL/wSaoAAAQIECBCYvoAZCBAgQIAAAQIECBAgQIAAgfoFdEiAAIE6BATAdayjLggQIECAAAECBKYlYFwCBAgQIECAAAECBAgQIECgfgEdEqhIQABc0WJqhQABAgQIECBAgACByQoYjQABAgQIECBAgAABAgQIEKhfoLYOBcC1rah+CBAgQIAAAQIECBAgQGASAsYgQIAAAQIECBAgQIAAAQILKSAAPtCyuZgAAQIECBAgQIAAAQIECBCoX0CHBAgQIECAAAECBAgQWFwBAfDirp3KZy1gPgIECBAgQIAAAQIECBAgQKB+AR0SIECAAAECBAgQWHABAfCCL6DyCRCYjYBZCBAgQIAAAQIECBAgQIAAgfoFdEiAAAECBAgQqEFAAFzDKuqBAAECBKYpYGwCBAgQIECAAAECBAgQIECgfgEdEiBAgACBagQEwNUspUYIECBAgACByQsYkQABAgQIECBAgAABAgQIEKhfQIcECBCoS0AAXNd66oYAAQIECBAgQGBSAsYhQIAAAQIECBAgQIAAAQIE6hfQIYEKBQTAFS6qlggQIECAAAECBAgQOJqAuwkQIECAAAECBAgQIECAAIH6BWrtUABc68rqiwABAgQIECBAgAABAgQOI+AeAgQIECBAgAABAgQIECCw0AIC4H0tn4sIECBAgAABAgQIECBAgACB+gV0SIAAAQIECBAgQIAAgcUXEAAv/hrqYNoCxidAgAABAgQIECBAgAABAgTqF9AhAQIECBAgQIAAgUoEBMCVLKQ2CBCYjoBRCRAgQIAAAQIECBAgQIAAgfoFdEiAAAECBAgQqElAAFzTauqFAAECBCYpYCwCBAgQIECAAAECBAgQIECgfgEdEiBAgACB6gQEwNUtqYYIECBAgACBowsYgQABAgQIECBAgAABAgQIEKhfQIcECBCoU0AAXOe66ooAAQIECBAgQOCwAu4jQIAAAQIECBAgQIAAAQIE6hfQIYGKBQTAFS+u1ggQIECAAAECBAgQOJiAqwkQIECAAAECBAgQIECAAIH6BWrvUABc+wrrjwABAgQIECBAgAABAgT2I+AaAgQIECBAgAABAgQIECBQhYAA+JrL6CQBAgQIECBAgAABAgQIECBQv4AOCRAgQIAAAQIECBAgUI+AALietdTJpAWMR4AAAQIECBAgQIAAAQIECNQvoEMCBAgQIECAAAEClQkIgCtbUO0QIDAZAaMQIECAAAECBAgQIECAAAEC9QvokAABAgQIECBQo4AAuMZV1RMBAgQIHEXAvQQIECBAgAABAgQIECBAgED9AjokQIAAAQLVCgiAq11ajREgQIAAAQIHF3AHAQIECBAgQIAAAQIECBAgUL+ADgkQIFC3gAC47vXVHQECBAgQIECAwH4FXEeAAAECBAgQIECAAAECBAjUL6BDAj0QEAD3YJG1SIAAAQIECBAgQIDAtQWcJUCAAAECBAgQIECAAAECBOoX6EuHAuC+rLQ+CRAgQIAAAQIECBAgQGAvAccIECBAgAABAgQIECBAgEBVAgLgPZfTQQIECBAgQIAAAQIECBAgQKB+AR0SIECAAAECBAgQIECgPgEBcH1rqqOjCrifAAECBAgQIECAAAECBAgQqF9AhwQIECBAgAABAgQqFRAAV7qw2iJA4HAC7iJAgAABAgQIECBAgAABAgTqF9AhAQIECBAgQKBmAQFwzaurNwIECBA4iIBrCRAgQIAAAQIECBAgQIAAgfoFdEiAAAECBKoXEABXv8QaJECAAAECBK4v4AoCBAgQIECAAAECBAgQIECgfgEdEiBAoB8CAuB+rLMuCRAgQIAAAQIEribgOAECBAgQIECAAAECBAgQIFC/gA4J9EhAANyjxdYqAQIECBAgQIAAAQKXCvhEgAABAgQIECBAgAABAgQI1C/Qtw4FwH1bcf0SIECAAAECBAgQIECAQBGwESBAgAABAgQIECBAgACBKgUEwJcsqw8ECBAgQIAAAQIECBAgQIBA/QI6JECAAAECBAgQIECAQL0CAuB611ZnBxVwPQECBAgQIECAAAECBAgQIFC/gA4JECBAgAABAgQIVC4gAK58gbVHgMD+BFxFgAABAgQIECBAgAABAgQI1C+gQwIECBAgQIBAHwQEwH1YZT0SIECAwLUEnCNAgAABAgQIECBAgAABAgTqF9AhAQIECBDojYAAuDdLrVECBAgQIEDgSgFHCBAgQIAAAQIECBAgQIAAgfoFdEiAAIF+CQiA+7XeuiVAgAABAgQIENgR8E6AAAECBAgQIECAAAECBAjUL6BDAj0UEAD3cNG1TIAAAQIECBAgQKDvAvonQIAAAQIECBAgQIAAAQIE6hfoa4cC4L6uvL4JECBAgAABAgQIECDQTwFdEyBAgAABAgQIECBAgACBqgUEwOPl9UKAAAECBAgQIECAAAECBAjUL6BDAgQIECBAgAABAgQI1C8gAK5/jXV4PQHnCRAgQIAAAQIECBAgQIAAgfoFdEiAAAECBAgQIECgJwIC4J4stDYJENhbwFECBAgQIECAAAECBAgQIECgfgEdEiBAgAABAgT6JCAA7tNq65UAAQIEdgvYJ0CAAAECBAgQIECAAAECBOoX0CEBAgQIEOidgAC4d0uuYQIECBAgQCCCAQECBAgQIECAAAECBAgQIFC/gA4JECDQTwEBcD/XXdcECBAgQIAAgf4K6JwAAQIECBAgQIAAAQIECBCoX0CHBHosIADu8eJrnQABAgQIECBAgEDfBPRLgAABAgQIECBAgAABAgQI1C/Q9w4FwH3/F6B/AgQIECBAgAABAgQI9ENAlwQIECBAgAABAgQIECBAoBcCPQ+Ae7HGmiRAgAABAgQIECBAgAABAj0X0D4BAgQIECBAgAABAgT6IyAA7s9a6/RyAZ8JECBAgAABAgQIECBAgACB+gV0SIAAAQIECBAgQKBnAgLgni24dgkQ2BLwSoAAAQIECBAgQIAAAQIECNQvoEMCBAgQIECAQB8FBMB9XHU9EyBAoN8CuidAgAABAgQIECBAgAABAgTqF9AhAQIECBDorYAAuLdLr3ECBAgQINBHAT0TIECAAAECBAgQIECAAAEC9QvokAABAv0WEAD3e/11T4AAAQIECBDoj4BOCRAgQIAAAQIECBAgQIAAgfoFdEiAQAiA/SMgQIAAAQIECBAgQKB6AQ0SIECAAAECBAgQIECAAAEC9QvocEtAALzl4JUAAQIECBAgQIAAAQIE6hTQFQECBAgQIECAAAECBAgQ6JVATwPgXq2xZgkQIECAAAECBAgQIECAQE8FtE2AAAECBAgQIECAAIH+CQiA+7fmOiZAgAABAgQIECBAgAABAgQI1C+gQwIECBAgQIAAAQI9FRAA93ThtU2grwL6JkCAAAECBAgQIECAAAECBOoX0CEBAgQIECBAoM8CAuA+r77eCRAg0C8B3RIgQIAAAQIECBAgQIAAAQL1C+iQAAECBAj0XkAA3Pt/AgAIECBAgEAfBPRIgAABAgQIECBAgAABAgQI1C+gQwIECBAoAgLgomAjQIAAAQIECBCoV0BnBAgQIECAAAECBAgQIECAQP0COiRA4KKAAPgihR0CBAgQIECAAAECBGoT0A8BAgQIECBAgAABAgQIECBQv4AOLxUQAF/q4RMBAgQIECBAgAABAgQI1CGgCwIECHrxJTQAABAASURBVBAgQIAAAQIECBAg0EuBngXAvVxjTRMgQIAAAQIECBAgQIAAgZ4JaJcAAQIECBAgQIAAAQL9FRAA93ft+9e5jgkQIECAAAECBAgQIECAAIH6BXRIgAABAgQIECBAoOcCAuCe/wPQPoG+COiTAAECBAgQIECAAAECBAgQqF9AhwQIECBAgAABAhECYP8KCBAgQKB2Af0RIECAAAECBAgQIECAAAEC9QvokAABAgQIENgWEABvQ3gjQIAAAQIEahTQEwECBAgQIECAAAECBAgQIFC/gA4JECBAYLeAAHi3hn0CBAgQIECAAIF6BHRCgAABAgQIECBAgAABAgQI1C+gQwIErhAQAF9B4gABAgQIECBAgAABAosuoH4CBAgQIECAAAECBAgQIECgfgEd7i0gAN7bxVECBAgQIECAAAECBAgQWEwBVRMgQIAAAQIECBAgQIAAgV4L9CQA7vUaa54AAQIECBAgQIAAAQIECPREQJsECBAgQIAAAQIECBAgIAD2b6B+AR0SIECAAAECBAgQIECAAAEC9QvokAABAgQIECBAgACBsYAAeMzghQCBWgX0RYAAAQIECBAgQIAAAQIECNQvoEMCBAgQIECAAIGHBATAD1nYI0CAAIG6BHRDgAABAgQIECBAgAABAgQI1C+gQwIECBAgQOAyAQHwZSA+EiBAgAABAjUI6IEAAQIECBAgQIAAAQIECBCoX0CHBAgQILCXgAB4LxXHCBAgQIAAAQIEFldA5QQIECBAgAABAgQIECBAgED9AjokQOCqAgLgq9I4QYAAAQIECBAgQIDAogmolwABAgQIECBAgAABAgQIEKhfQIfXFhAAX9vHWQIECBAgQIAAAQIECBBYDAFVEiBAgAABAgQIECBAgAABAilQeQCcHXoSIECAAAECBAgQIECAAAEClQtojwABAgQIECBAgAABAgR2BATAOxLe6xPQEQECBAgQIECAAAECBAgQIFC/gA4JECBAgAABAgQIELhEQAB8CYcPBAjUIqAPAgQIECBAgAABAgQIECBAoH4BHRIgQIAAAQIECFwpIAC+0sQRAgQIEFhsAdUTIECAAAECBAgQIECAAAEC9QvokAABAgQIELiKgAD4KjAOEyBAgAABAosooGYCBAgQIECAAAECBAgQIECgfgEdEiBAgMC1BATA19JxjgABAgQIECBAYHEEVEqAAAECBAgQIECAAAECBAjUL6BDAgSuKyAAvi6RCwgQIECAAAECBAgQ6LqA+ggQIECAAAECBAgQIECAAIH6BXS4PwEB8P6cXEWAAAECBAgQIECAAAEC3RRQFQECBAgQIECAAAECBAgQILBLoNIAeFeHdgkQIECAAAECBAgQIECAAIFKBbRFgAABAgQIECBAgAABApcLCIAvF/F58QV0QIAAAQIECBAgQIAAAQIECNQvoEMCBAgQIECAAAECBPYUEADvyeIgAQKLKqBuAgQIECBAgAABAgQIECBAoH4BHRIgQIAAAQIECFxdQAB8dRtnCBAgQGCxBFRLgAABAgQIECBAgAABAgQI1C+gQwIECBAgQOA6AgLg6wA5TYAAAQIECCyCgBoJECBAgAABAgQIECBAgACB+gV0SIAAAQL7ERAA70fJNQQIECBAgAABAt0VUBkBAgQIECBAgAABAgQIECBQv4AOCRDYt4AAeN9ULiRAgAABAgQIECBAoGsC6iFAgAABAgQIECBAgAABAgTqF9DhwQQEwAfzcjUBAgQIECBAgAABAgQIdENAFQQIECBAgAABAgQIECBAgMAeApUFwHt06BABAgQIECBAgAABAgQIECBQmYB2CBAgQIAAAQIECBAgQOBqAgLgq8k4vngCKiZAgAABAgQIECBAgAABAgTqF9AhAQIECBAgQIAAAQLXFBAAX5PHSQIEFkVAnQQIECBAgAABAgQIECBAgED9AjokQIAAAQIECBC4voAA+PpGriBAgACBbguojgABAgQIECBAgAABAgQIEKhfQIcECBAgQIDAPgUEwPuEchkBAgQIECDQRQE1ESBAgAABAgQIECBAgAABAvUL6JAAAQIEDiIgAD6IlmsJECBAgAABAgS6I6ASAgQIECBAgAABAgQIECBAoH4BHRIgcGABAfCBydxAgAABAgQIECBAgMC8BcxPgAABAgQIECBAgAABAgQI1C+gw8MJCIAP5+YuAgQIECBAgAABAgQIEJiPgFkJECBAgAABAgQIECBAgACBawhUEgBfo0OnCBAgQIAAAQIECBAgQIAAgUoEtEGAAAECBAgQIECAAAEC1xMQAF9PyPnuC6iQAAECBAgQIECAAAECBAgQqF9AhwQIECBAgAABAgQI7EtAALwvJhcRINBVAXURIECAAAECBAgQIECAAAEC9QvokAABAgQIECBAYP8CAuD9W7mSAAECBLoloBoCBAgQIECAAAECBAgQIECgfgEdEiBAgAABAgcUEAAfEMzlBAgQIECAQBcE1ECAAAECBAgQIECAAAECBAjUL6BDAgQIEDiMgAD4MGruIUCAAAECBAgQmJ+AmQkQIECAAAECBAgQIECAAIH6BXRIgMChBQTAh6ZzIwECBAgQIECAAAECsxYwHwECBAgQIECAAAECBAgQIFC/gA6PJiAAPpqfuwkQIECAAAECBAgQIEBgNgJmIUCAAAECBAgQIECAAAECBPYhsOAB8D46dAkBAgQIECBAgAABAgQIECCw4ALKJ0CAAAECBAgQIECAAIH9CgiA9yvluu4JqIgAAQIECBAgQIAAAQIECBCoX0CHBAgQIECAAAECBAgcSEAAfCAuFxMg0BUBdRAgQIAAAQIECBAgQIAAAQL1C+iQAAECBAgQIEDg4AIC4IObuYMAAQIE5itgdgIECBAgQIAAAQIECBAgQKB+AR0SIECAAAEChxQQAB8Szm0ECBAgQIDAPATMSYAAAQIECBAgQIAAAQIECNQvoEMCBAgQOIqAAPgoeu4lQIAAAQIECBCYnYCZCBAgQIAAAQIECBAgQIAAgfoFdEiAwJEFBMBHJjQAAQIECBAgQIAAAQLTFjA+AQIECBAgQIAAAQIECBAgUL+ADicjIACejKNRCBAgQIAAAQIECBAgQGA6AkYlQIAAAQIECBAgQIAAAQIEDiCwoAHwATp0KQECBAgQIECAAAECBAgQILCgAsomQIAAAQIECBAgQIAAgYMKCIAPKub6+QuogAABAgQIECBAgAABAgQIEKhfQIcECBAgQIAAAQIECBxKQAB8KDY3ESAwLwHzEiBAgAABAgQIECBAgAABAvUL6JAAAQIECBAgQODwAgLgw9u5kwABAgRmK2A2AgQIECBAgAABAgQIECBAoH4BHRIgQIAAAQJHFBAAHxHQ7QQIECBAgMAsBMxBgAABAgQIECBAgAABAgQI1C+gQwIECBCYhIAAeBKKxiBAgAABAgQIEJiegJEJECBAgAABAgQIECBAgACB+gV0SIDAxAQEwBOjNBABAgQIECBAgAABApMWMB4BAgQIECBAgAABAgQIECBQv4AOJysgAJ6sp9EIECBAgAABAgQIECBAYDICRiFAgAABAgQIECBAgAABAgQOIbBgAfAhOnQLAQIECBAgQIAAAQIECBAgsGACyiVAgAABAgQIECBAgACBwwoIgA8r577ZC5iRAAECBAgQIECAAAECBAgQqF9AhwQIECBAgAABAgQIHElAAHwkPjcTIDArAfMQIECAAAECBAgQIECAAAEC9QvokAABAgQIECBA4OgCAuCjGxqBAAECBKYrYHQCBAgQIECAAAECBAgQIECgfgEdEiBAgAABAhMSEABPCNIwBAgQIECAwDQEjEmAAAECBAgQIECAAAECBAjUL6BDAgQIEJikgAB4kprGIkCAAAECBAgQmJyAkQgQIECAAAECBAgQIECAAIH6BXRIgMDEBQTAEyc1IAECBAgQIECAAAECRxVwPwECBAgQIECAAAECBAgQIFC/gA6nIyAAno6rUQkQIECAAAECBAgQIEDgcALuIkCAAAECBAgQIECAAAECBI4gsCAB8BE6dCsBAgQIECBAgAABAgQIECCwIALKJECAAAECBAgQIECAAIGjCgiAjyro/ukLmIEAAQIECBAgQIAAAQIECBCoX0CHBAgQIECAAAECBAhMREAAPBFGgxAgMC0B4xIgQIAAAQIECBAgQIAAAQL1C+iQAAECBAgQIEBgcgIC4MlZGokAAQIEJitgNAIECBAgQIAAAQIECBAgQKB+AR0SIECAAAECExYQAE8Y1HAECBAgQIDAJASMQYAAAQIECBAgQIAAAQIECNQvoEMCBAgQmIaAAHgaqsYkQIAAAQIECBA4vIA7CRAgQIAAAQIECBAgQIAAgfoFdEiAwNQEBMBTozUwAQIECBAgQIAAAQIHFXA9AQIECBAgQIAAAQIECBAgUL+ADqcrIACerq/RCRAgQIAAAQIECBAgQGB/Aq4iQIAAAQIECBAgQIAAAQIEJiDQ8QB4Ah0aggABAgQIECBAgAABAgQIEOi4gPIIECBAgAABAgQIECBAYFICAuBJSRpn8gJGJECAAAECBAgQIECAAAECBOoX0CEBAgQIECBAgAABAhMVEABPlNNgBAhMSsA4BAgQIECAAAECBAgQIECAQP0COiRAgAABAgQIEJi8gAB48qZGJECAAIGjCbibAAECBAgQIECAAAECBAgQqF9AhwQIECBAgMCUBATAU4I1LAECBAgQIHAYAfcQIECAAAECBAgQIECAAAEC9QvokAABAgSmKSAAnqausQkQIECAAAECBPYv4EoCBAgQIECAAAECBAgQIECgfgEdEiAwdQEB8NSJTUCAAAECBAgQIECAwPUEnCdAgAABAgQIECBAgAABAgTqF9DhbAQEwLNxNgsBAgQIECBAgAABAgQI7C3gKAECBAgQIECAAAECBAgQIDBBgY4GwBPs0FAECBAgQIAAAQIECBAgQIBARwWURYAAAQIECBAgQIAAAQKTFhAAT1rUeEcXMAIBAgQIECBAgAABAgQIECBQv4AOCRAgQIAAAQIECBCYioAAeCqsBiVA4LAC7iNAgAABAgQIECBAgAABAgTqF9AhAQIECBAgQIDA9AQEwNOzNTIBAgQIHEzA1QQIECBAgAABAgQIECBAgED9AjokQIAAAQIEpiwgAJ4ysOEJECBAgACB/Qi4hgABAgQIECBAgAABAgQIEKhfQIcECBAgMAsBAfAslM1BgAABAgQIECBwdQFnCBAgQIAAAQIECBAgQIAAgfoFdEiAwMwEBMAzozYRAQIECBAgQIAAAQKXC/hMgAABAgQIECBAgAABAgQI1C+gw9kKCIBn6202AgQIECBAgAABAgQIENgS8EqAAAECBAgQIECAAAECBAhMQaBjAfAUOjQkAQIECBAgQIAAAQIECBAg0DEB5RAgQIAAAQIECBAgQIDAtAQEwNOSNe7BBdxBgAAJ2fTvAAAQAElEQVQBAgQIECBAgAABAgQI1C+gQwIECBAgQIAAAQIEpiogAJ4qr8EJENivgOsIECBAgAABAgQIECBAgACB+gV0SIAAAQIECBAgMH0BAfD0jc1AgAABAtcWcJYAAQIECBAgQIAAAQIECBCoX0CHBAgQIECAwIwEBMAzgjYNAQIECBAgsJeAYwQIECBAgAABAgQIECBAgED9AjokQIAAgVkKCIBnqW0uAgQIECBAgACBhwTsESBAgAABAgQIECBAgAABAvUL6JAAgZkLCIBnTm5CAgQIECBAgAABAgQIECBAgAABAgQIECBAgAABAvUL6HA+AgLg+biblQABAgQIECBAgAABAn0V0DcBAgQIECBAgAABAgQIECAwRYGOBMBT7NDQBAgQIECAAAECBAgQIECAQEcElEGAAAECBAgQIECAAAEC0xYQAE9b2PjXF3AFAQIECBAgQIAAAQIECBAgUL+ADgkQIECAAAECBAgQmImAAHgmzCYhQOBqAo4TIECAAAECBAgQIECAAAEC9QvokAABAgQIECBAYHYCAuDZWZuJAAECBC4V8IkAAQIECBAgQIAAAQIECBCoX0CHBAgQIECAwIwFBMAzBjcdAQIECBAgUARsBAgQIECAAAECBAgQIECAQP0COiRAgACBeQgIgOehbk4CBAgQIECAQJ8F9E6AAAECBAgQIECAAAECBAjUL6BDAgTmJiAAnhu9iQkQIECAAAECBAj0T0DHBAgQIECAAAECBAgQIECAQP0COpyvgAB4vv5mJ0CAAAECBAgQIECAQF8E9EmAAAECBAgQIECAAAECBAjMQGDOAfAMOjQFAQIECBAgQIAAAQIECBAgMGcB0xMgQIAAAQIECBAgQIDArAQEwLOSNs+VAo4QIECAAAECBAgQIECAAAEC9QvokAABAgQIECBAgACBmQoIgGfKbTICBHYEvBMgQIAAAQIECBAgQIAAAQL1C+iQAAECBAgQIEBg9gIC4Nmbm5EAAQJ9F9A/AQIECBAgQIAAAQIECBAgUL+ADgkQIECAAIE5CQiA5wRvWgIECBAg0E8BXRMgQIAAAQIECBAgQIAAAQL1C+iQAAECBOYpIACep765CRAgQIAAAQJ9EtArAQIECBAgQIAAAQIECBAgUL+ADgkQmLuAAHjuS6AAAgQIECBAgAABAvUL6JAAAQIECBAgQIAAAQIECBCoX0CH3RAQAHdjHVRBgAABAgQIECBAgACBWgX0RYAAAQIECBAgQIAAAQIECMxQYE4B8Aw7NBUBAgQIECBAgAABAgQIECAwJwHTEiBAgAABAgQIECBAgMCsBQTAsxY3XwQDAgQIECBAgAABAgQIECBAoH4BHRIgQIAAAQIECBAgMBcBAfBc2E1KoL8COidAgAABAgQIECBAgAABAgTqF9AhAQIECBAgQIDA/AQEwPOzNzMBAgT6JqBfAgQIECBAgAABAgQIECBAoH4BHRIgQIAAAQJzFhAAz3kBTE+AAAECBPohoEsCBAgQIECAAAECBAgQIECgfgEdEiBAgEAXBATAXVgFNRAgQIAAAQIEahbQGwECBAgQIECAAAECBAgQIFC/gA4JEOiMgAC4M0uhEAIECBAgQIAAAQL1CeiIAAECBAgQIECAAAECBAgQqF9Ah90SEAB3az1UQ4AAAQIECBAgQIAAgVoE9EGAAAECBAgQIECAAAECBAjMQWDGAfAcOjQlAQIECBAgQIAAAQIECBAgMGMB0xEgQIAAAQIECBAgQIDAvAQEwPOS7+O8eiZAgAABAgQIECBAgAABAgTqF9AhAQIECBAgQIAAAQJzFRAAz5Xf5AT6I6BTAgQIECBAgAABAgQIECBAoH4BHRIgQIAAAQIECMxfQAA8/zVQAQECBGoX0B8BAgQIECBAgAABAgQIECBQv4AOCRAgQIAAgY4ICIA7shDKIECAAAECdQroigABAgQIECBAgAABAgQIEKhfQIcECBAg0CUBAXCXVkMtBAgQIECAAIGaBPRCgAABAgQIECBAgAABAgQI1C+gQwIEOicgAO7ckiiIAAECBAgQIECAwOIL6IAAAQIECBAgQIAAAQIECBCoX0CH3RQQAHdzXVRFgAABAgQIECBAgACBRRVQNwECBAgQIECAAAECBAgQIDBHgRkFwHPs0NQECBAgQIAAAQIECBAgQIDAjARMQ4AAAQIECBAgQIAAAQLzFhAAz3sF+jC/HgkQIECAAAECBAgQIECAAIH6BXRIgAABAgQIECBAgEAnBATAnVgGRRCoV0BnBAgQIECAAAECBAgQIECAQP0COiRAgAABAgQIEOiOgAC4O2uhEgIECNQmoB8CBAgQIECAAAECBAgQIECgfgEdEiBAgAABAh0TEAB3bEGUQ4AAAQIE6hDQBQECBAgQIECAAAECBAgQIFC/gA4JECBAoIsCAuAuroqaCBAgQIAAAQKLLKB2AgQIECBAgAABAgQIECBAoH4BHRIg0FkBAXBnl0ZhBAgQIECAAAECBBZPQMUECBAgQIAAAQIECBAgQIBA/QI67LaAALjb66M6AgQIECBAgAABAgQILIqAOgkQIECAAAECBAgQIECAAIEOCEw5AO5Ah0ogQIAAAQIECBAgQIAAAQIEpixgeAIECBAgQIAAAQIECBDoioAAuCsrUWMdeiJAgAABAgQIECBAgAABAgTqF9AhAQIECBAgQIAAAQKdEhAAd2o5FEOgHgGdECBAgAABAgQIECBAgAABAvUL6JAAAQIECBAgQKB7AgLg7q2JiggQILDoAuonQIAAAQIECBAgQIAAAQIE6hfQIQECBAgQINBRAQFwRxdGWQQIECBAYDEFVE2AAAECBAgQIECAAAECBAjUL6BDAgQIEOiygAC4y6ujNgIECBAgQIDAIgmolQABAgQIECBAgAABAgQIEKhfQIcECHReQADc+SVSIAECBAgQIECAAIHuC6iQAAECBAgQIECAAAECBAgQqF9Ah4shIABejHVSJQECBAgQIECAAAECBLoqoC4CBAgQIECAAAECBAgQIECgQwJTCoA71KFSCBAgQIAAAQIECBAgQIAAgSkJGJYAAQIECBAgQIAAAQIEuiYgAO7aitRQjx4IECBAgAABAgQIECBAgACB+gV0SIAAAQIECBAgQIBAJwUEwJ1cFkURWFwBlRMgQIAAAQIECBAgQIAAAQL1C+iQAAECBAgQIECguwIC4O6ujcoIECCwaALqJUCAAAECBAgQIECAAAECBOoX0CEBAgQIECDQcQEBcMcXSHkECBAgQGAxBFRJgAABAgQIECBAgAABAgQI1C+gQwIECBBYBAEB8CKskhoJECBAgAABAl0WUBsBAgQIECBAgAABAgQIECBQv4AOCRBYGAEB8MIslUIJECBAgAABAgQIdE9ARQQIECBAgAABAgQIECBAgED9AjpcLAEB8GKtl2oJECBAgAABAgQIECDQFQF1ECBAgAABAgQIECBAgAABAh0UmHAA3MEOlUSAAAECBAgQIECAAAECBAhMWMBwBAgQIECAAAECBAgQINBVAQFwV1dmEetSMwECBAgQIECAAAECBAgQIFC/gA4JECBAgAABAgQIEOi0gAC408ujOAKLI6BSAgQIECBAgAABAgQIECBAoH4BHRIgQIAAAQIECHRfQADc/TVSIQECBLouoD4CBAgQIECAAAECBAgQIECgfgEdEiBAgAABAgsiIABekIVSJgECBAgQ6KaAqggQIECAAAECBAgQIECAAIH6BXRIgAABAoskIABepNVSKwECBAgQIECgSwJqIUCAAAECBAgQIECAAAECBOoX0CEBAgsnIABeuCVTMAECBAgQIECAAIH5C6iAAAECBAgQIECAAAECBAgQqF9Ah4spIABezHVTNQECBAgQIECAAAECBOYlYF4CBAgQIECAAAECBAgQIECgwwITCoA73KHSCBAgQIAAAQIECBAgQIAAgQkJGIYAAQIECBAgQIAAAQIEui4gAO76Ci1CfWokQIAAAQIECBAgQIAAAQIE6hfQIQECBAgQIECAAAECCyEgAF6IZVIkge4KqIwAAQIECBAgQIAAAQIECBCoX0CHBAgQIECAAAECiyMgAF6ctVIpAQIEuiagHgIECBAgQIAAAQIECBAgQKB+AR0SIECAAAECCyYgAF6wBVMuAQIECBDohoAqCBAgQIAAAQIECBAgQIAAgfoFdEiAAAECiyggAF7EVVMzAQIECBAgQGCeAuYmQIAAAQIECBAgQIAAAQIE6hfQIQECCysgAF7YpVM4AQIECBAgQIAAgdkLmJEAAQIECBAgQIAAAQIECBCoX0CHiy0gAF7s9VM9AQIECBAgQIAAAQIEZiVgHgIECBAgQIAAAQIECBAgQGABBI4YAC9Ah0okQIAAAQIECBAgQIAAAQIEjijgdgIECBAgQIAAAQIECBBYFAEB8KKsVBfrVBMBAgQIECBAgAABAgQIECBQv4AOCRAgQIAAAQIECBBYKAEB8EItl2IJdEdAJQQIECBAgAABAgQIECBAgED9AjokQIAAAQIECBBYPAEB8OKtmYoJECAwbwHzEyBAgAABAgQIECBAgAABAvUL6JAAAQIECBBYUAEB8IIunLIJECBAgMB8BMxKgAABAgQIECBAgAABAgQI1C+gQwIECBBYZAEB8CKvntoJECBAgAABArMUMBcBAgQIECBAgAABAgQIECBQv4AOCRBYeAEB8MIvoQYIECBAgAABAgQITF/ADAQIECBAgAABAgQIECBAgED9AjqsQ0AAXMc66oIAAQIECBAgQIAAAQLTEjAuAQIECBAgQIAAAQIECBAgsEAChwyAF6hDpRIgQIAAAQIECBAgQIAAAQKHFHAbAQIECBAgQIAAAQIECCyagAB40VasC/WqgQABAgQIECBAgAABAgQIEKhfQIcECBAgQIAAAQIECCykgAB4IZdN0QTmJ2BmAgQIECBAgAABAgQIECBAoH4BHRIgQIAAAQIECCyugAB4cddO5QQIEJi1gPkIECBAgAABAgQIECBAgACB+gV0SIAAAQIECCy4gAB4wRdQ+QQIECBAYDYCZiFAgAABAgQIECBAgAABAgTqF9AhAQIECNQgIACuYRX1QIAAAQIECBCYpoCxCRAgQIAAAQIECBAgQIAAgfoFdEiAQDUCAuBqllIjBAgQIECAAAECBCYvYEQCBAgQIECAAAECBAgQIECgfgEd1iUgAK5rPXVDgAABAgQIECBAgACBSQkYhwABAgQIECBAgAABAgQIEFhAgQMGwAvYoZIJECBAgAABAgQIECBAgACBAwq4nAABAgQIECBAgAABAgQWVUAAvKgrN4+6zUmAAAECBAgQIECAAAECBAjUL6BDAgQIECBAgAABAgQWWkAAvNDLp3gCsxMwEwECBAgQIECAAAECBAgQIFC/gA4JECBAgAABAgQWX0AAvPhrqAMCBAhMW8D4BAgQIECAAAECHbjgXAAAEABJREFUBAgQIECAQP0COiRAgAABAgQqERAAV7KQ2iBAgAABAtMRMCoBAgQIECBAgAABAgQIECBQv4AOCRAgQKAmAQFwTaupFwIECBAgQIDAJAWMRYAAAQIECBAgQIAAAQIECNQvoEMCBKoTEABXt6QaIkCAAAECBAgQIHB0ASMQIECAAAECBAgQIECAAAEC9QvosE4BAXCd66orAgQIECBAgAABAgQIHFbAfQQIECBAgAABAgQIECBAgMACC+wzAF7gDpVOgAABAgQIECBAgAABAgQI7FPAZQQIECBAgAABAgQIECCw6AIC4EVfwVnUbw4CBAgQIECAAAECBAgQIECgfgEdEiBAgAABAgQIECBQhYAAuIpl1ASB6QkYmQABAgQIECBAgAABAgQIEKhfQIcECBAgQIAAAQL1CAiA61lLnRAgQGDSAsYjQIAAAQIECBAgQIAAAQIE6hfQIQECBAgQIFCZgAC4sgXVDgECBAgQmIyAUQgQIECAAAECBAgQIECAAIH6BXRIgAABAjUKCIBrXFU9ESBAgAABAgSOIuBeAgQIECBAgAABAgQIECBAoH4BHRIgUK2AALjapdUYAQIECBAgQIAAgYMLuIMAAQIECBAgQIAAAQIECBCoX0CHdQsIgOteX90RIECAAAECBAgQIEBgvwKuI0CAAAECBAgQIECAAAECBCoQuE4AXEGHWiBAgAABAgQIECBAgAABAgSuI+A0AQIECBAgQIAAAQIECNQiIACuZSWn0YcxCRAgQIAAAQIECBAgQIAAgfoFdEiAAAECBAgQIECAQFUCAuCqllMzBCYnYCQCBAgQIECAAAECBAgQIECgfgEdEiBAgAABAgQI1CcgAK5vTXVEgACBowq4nwABAgQIECBAgAABAgQIEKhfQIcECBAgQIBApQIC4EoXVlsECBAgQOBwAu4iQIAAAQIECBAgQIAAAQIE6hfQIQECBAjULCAArnl19UaAAAECBAgQOIiAawkQIECAAAECBAgQIECAAIH6BXRIgED1AgLg6pdYgwQIECBAgAABAgSuL+AKAgQIECBAgAABAgQIECBAoH4BHfZDQADcj3XWJQECBAgQIECAAAECBK4m4DgBAgQIECBAgAABAgQIECBQkcBVAuCKOtQKAQIECBAgQIAAAQIECBAgcBUBhwkQIECAAAECBAgQIECgNgEBcG0rOol+jEGAAAECBAgQIECAAAECBAjUL6BDAgQIECBAgAABAgSqFBAAV7msmiJweAF3EiBAgAABAgQIECBAgAABAvUL6JAAAQIECBAgQKBeAQFwvWurMwIECBxUwPUECBAgQIAAAQIECBAgQIBA/QI6JECAAAECBCoXEABXvsDaI0CAAAEC+xNwFQECBAgQIECAAAECBAgQIFC/gA4JECBAoA8CAuA+rLIeCRAgQIAAAQLXEnCOAAECBAgQIECAAAECBAgQqF9AhwQI9EZAANybpdYoAQIECBAgQIAAgSsFHCFAgAABAgQIECBAgAABAgTqF9BhvwQEwP1ab90SIECAAAECBAgQIEBgR8A7AQIECBAgQIAAAQIECBAgUKHAZQFwhR1qiQABAgQIECBAgAABAgQIELhMwEcCBAgQIECAAAECBAgQqFVAAFzryh6mL/cQIECAAAECBAgQIECAAAEC9QvokAABAgQIECBAgACBqgUEwFUvr+YI7F/AlQQIECBAgAABAgQIECBAgED9AjokQIAAAQIECBCoX0AAXP8a65AAAQLXE3CeAAECBAgQIECAAAECBAgQqF9AhwQIECBAgEBPBATAPVlobRIgQIAAgb0FHCVAgAABAgQIECBAgAABAgTqF9AhAQIECPRJQADcp9XWKwECBAgQIEBgt4B9AgQIECBAgAABAgQIECBAoH4BHRIg0DsBAXDvllzDBAgQIECAAAECBCIYECBAgAABAgQIECBAgAABAvUL6LCfAgLgfq67rgkQIECAAAECBAgQ6K+AzgkQIECAAAECBAgQIECAAIGKBbYD4Io71BoBAgQIECBAgAABAgQIECCwLeCNAAECBAgQIECAAAECBGoXEADXvsL76c81BAgQIECAAAECBAgQIECAQP0COiRAgAABAgQIECBAoBcCAuBeLLMmCVxdwBkCBAgQIECAAAECBAgQIECgfgEdEiBAgAABAgQI9EdAANyftdYpAQIELhfwmQABAgQIECBAgAABAgQIEKhfQIcECBAgQIBAzwQEwD1bcO0SIECAAIEtAa8ECBAgQIAAAQIECBAgQIBA/QI6JECAAIE+CgiA+7jqeiZAgAABAgT6LaB7AgQIECBAgAABAgQIECBAoH4BHRIg0FsBAXBvl17jBAgQIECAAAECfRTQMwECBAgQIECAAAECBAgQIFC/gA77LSAA7vf6654AAQIECBAgQIAAgf4I6JQAAQIECBAgQIAAAQIECBCoXyAEwD1YZC0SIECAAAECBAgQIECAQN8F9E+AAAECBAgQIECAAAECfREQAPdlpffq0zECBAgQIECAAAECBAgQIECgfgEdEiBAgAABAgQIECDQKwEBcK+WW7MEHhKwR4AAAQIECBAgQIAAAQIECNQvoEMCBAgQIECAAIH+CQiA+7fmOiZAgAABAgQIECBAgAABAgQIECBAoH4BHRIgQIAAAQI9FRAA93ThtU2AAAECfRXQNwECBAgQIECAAAECBAgQIFC/gA4JECBAoM8CAuA+r77eCRAgQIAAgX4J6JYAAQIECBAgQIAAAQIECBCoX0CHBAj0XkAA3Pt/AgAIECBAgAABAgT6IKBHAgQIECBAgAABAgQIECBAoH4BHRIoAgLgomAjQIAAAQIECBAgQIBAvQI6I0CAAAECBAgQIECAAAECBOoXuNihAPgihR0CBAgQIECAAAECBAgQIFCbgH4IECBAgAABAgQIECBAoG8CAuC+rXjp10aAAAECBAgQIECAAAECBAjUL6BDAgQIECBAgAABAgR6KSAA7uWya7rPAnonQIAAAQIECBAgQIAAAQIE6hfQIQECBAgQIECAQH8FBMD9XXudEyDQPwEdEyBAgAABAgQIECBAgAABAvUL6JAAAQIECBDouYAAuOf/ALRPgAABAn0R0CcBAgQIECBAgAABAgQIECBQv4AOCRAgQIBAhADYvwICBAgQIECAQO0C+iNAgAABAgQIECBAgAABAgTqF9AhAQIEtgUEwNsQ3ggQIECAAAECBAjUKKAnAgQIECBAgAABAgQIECBAoH4BHRLYLSAA3q1hnwABAgQIECBAgAABAvUI6IQAAQIECBAgQIAAAQIECBCoX+CKDgXAV5A4QIAAAQIECBAgQIAAAQIEFl1A/QQIECBAgAABAgQIECDQVwEBcJ9WXq8ECBAgQIAAAQIECBAgQIBA/QI6JECAAAECBAgQIECg1wIC4F4vv+b7JKBXAgQIECBAgAABAgQIECBAoH4BHRIgQIAAAQIECBAQAPs3QIAAgfoFdEiAAAECBAgQIECAAAECBAjUL6BDAgQIECBAgMBYQAA8ZvBCgAABAgRqFdAXAQIECBAgQIAAAQIECBAgUL+ADgkQIECAwEMCAuCHLOwRIECAAAECBOoS0A0BAgQIECBAgAABAgQIECBQv4AOCRAgcJmAAPgyEB8JECBAgAABAgQI1CCgBwIECBAgQIAAAQIECBAgQKB+AR0S2EtAALyXimMECBAgQIAAAQIECBBYXAGVEyBAgAABAgQIECBAgAABAvULXLVDAfBVaZwgQIAAAQIECBAgQIAAAQKLJqBeAgQIECBAgAABAgQIEOi7gAC4D/8C9EiAAAECBAgQIECAAAECBAjUL6BDAgQIECBAgAABAgQIpIAAOBE8CdQsoDcCBAgQIECAAAECBAgQIECgfgEdEiBAgAABAgQIENgREADvSHgnQIBAfQI6IkCAAAECBAgQIECAAAECBOoX0CEBAgQIECBA4BIBAfAlHD4QIECAAIFaBPRBgAABAgQIECBAgAABAgQI1C+gQwIECBAgcKWAAPhKE0cIECBAgAABAostoHoCBAgQIECAAAECBAgQIECgfgEdEiBA4CoCAuD/w96dx9m2lvWBf9beVXWmO3DvZR5EiE2Szid9o8Y2xiEmpjtqmnTSURIRNAqCgCCCiDLPgsggMogyiEBMYowak9iJJEbQjhITMUmbwYFW0YtMdzpjVe29+nl3nTqnzjl1zqlhD2u9+1vstdfaa3jf5/m+95/9+VF1rgLjNAECBAgQIECAAIE+CqiZAAECBAgQIECAAAECBAgQqF9AhwSuJSAAvpaOawQIECBAgAABAgQIEOiPgEoJECBAgAABAgQIECBAgACB+gWu26EA+LpEbiBAgAABAgQIECBAgAABAl0XUB8BAgQIECBAgAABAgQIENgSEABvOdT5risCBAgQIECAAAECBAgQIECgfgEdEiBAgAABAgQIECBAYIeAAHgHhkMCNQnohQABAgQIECBAgAABAgQIEKhfQIcECBAgQIAAAQIELhcQAF8u4jMBAgT6L6ADAgQIECBAgAABAgQIECBAoH4BHRIgQIAAAQIEdhUQAO/K4iQBAgQIEOirgLoJECBAgAABAgQIECBAgACB+gV0SIAAAQIEri4gAL66jSsECBAgQIAAgX4JqJYAAQIECBAgQIAAAQIECBCoX0CHBAgQuI6AAPg6QC4TIECAAAECBAgQ6IOAGgkQIECAAAECBAgQIECAAIH6BXRIYC8CAuC9KLmHAAECBAgQIECAAAEC3RVQGQECBAgQIECAAAECBAgQIFC/wJ47FADvmcqNBAgQIECAAAECBAgQIECgawLqIUCAAAECBAgQIECAAAEClwoIgC/1qOOTLggQIECAAAECBAgQIECAAIH6BXRIgAABAgQIECBAgACBXQQEwLugOEWgzwJqJ0CAAAECBAgQIECAAAECBOoX0CEBAgQIECBAgACBqwkIgK8m4zwBAgT6J6BiAgQIECBAgAABAgQIECBAoH4BHRIgQIAAAQIErikgAL4mj4sECBAgQKAvAuokQIAAAQIECBAgQIAAAQIE6hfQIQECBAgQuL6AAPj6Ru4gQIAAAQIECHRbQHUECBAgQIAAAQIECBAgQIBA/QI6JECAwB4FBMB7hHIbAQIECBAgQIAAgS4KqIkAAQIECBAgQIAAAQIECBCoX0CHBPYjIADej5Z7CRAgQIAAAQIECBAg0B0BlRAgQIAAAQIECBAgQIAAAQL1C+y7QwHwvsk8QIAAAQIECBAgQIAAAQIEFi1gfgIECBAgQIAAAQIECBAgsLuAAHh3l36eVTUBAgQIECBAgAABAgQIECBQv4AOCRAgQIAAAQIECBAgcA0BAfA1cFwi0CcBtRIgQIAAAQIECBAgQIAAAQL1C+iQAAECBAgQIECAwPUEBMDXE3KdAAEC3RdQIQECBAgQIECAAAECBAgQIFC/gA4JECBAgNzEEZ4AABAASURBVAABAnsSEADviclNBAgQIECgqwLqIkCAAAECBAgQIECAAAECBOoX0CEBAgQIENi7gAB471buJECAAAECBAh0S0A1BAgQIECAAAECBAgQIECAQP0COiRAgMA+BQTA+wRzOwECBAgQIECAAIEuCKiBAAECBAgQIECAAAECBAgQqF9AhwQOIiAAPoiaZwgQIECAAAECBAgQILA4ATMTIECAAAECBAgQIECAAAEC9QscuEMB8IHpPEiAAAECBAgQIECAAAECBOYtYD4CBAgQIECAAAECBAgQIHBtAQHwtX36cVWVBAgQIECAAAECBAgQIECAQP0COiRAgAABAgQIECBAgMAeBATAe0ByC4EuC6iNAAECBAgQIECAAAECBAgQqF9AhwQIECBAgAABAgT2KiAA3quU+wgQINA9ARURIECAAAECBAgQIECAAAEC9QvokAABAgQIECCwLwEB8L643EyAAAECBLoioA4CBAgQIECAAAECBAgQIECgfgEdEiBAgACB/QsIgPdv5gkCBAgQIECAwGIFzE6AAAECBAgQIECAAAECBAjUL6BDAgQIHFBAAHxAOI8RIECAAAECBAgQWISAOQkQIECAAAECBAgQIECAAIH6BXRI4DACAuDD6HmWAAECBAgQIECAAAEC8xMwEwECBAgQIECAAAECBAgQIFC/wKE7FAAfmtAABAgQIECAAAECBAgQIEBg1gLGJ0CAAAECBAgQIECAAAECexMQAO/NqZt3qYoAAQIECBAgQIAAAQIECBCoX0CHBAgQIECAAAECBAgQ2IeAAHgfWG4l0CUBtRAgQIAAAQIECBAgQIAAAQL1C+iQAAECBAgQIECAwH4FBMD7FXM/AQIEFi+gAgIECBAgQIAAAQIECBAgQKB+AR0SIECAAAECBA4kIAA+EJuHCBAgQIDAogTMS4AAAQIECBAgQIAAAQIECNQvoEMCBAgQIHBwAQHwwe08SYAAAQIECBCYr4DZCBAgQIAAAQIECBAgQIAAgfoFdEiAAIFDCgiADwnocQIECBAgQIAAAQLzEDAHAQIECBAgQIAAAQIECBAgUL+ADglMQ0AAPA1FYxAgQIAAAQIECBAgQGB2AkYmQIAAAQIECBAgQIAAAQIE6heYWocC4KlRGogAAQIECBAgQIAAAQIECExbwHgECBAgQIAAAQIECBAgQGB/AgLg/Xl1425VECBAgAABAgQIECBAgAABAvUL6JAAAQIECBAgQIAAAQIHEBAAHwDNIwQWKWBuAgQIECBAgAABAgQIECBAoH4BHRIgQIAAAQIECBA4qIAA+KByniNAgMD8BcxIgAABAgQIECBAgAABAgQI1C+gQwIECBAgQIDAoQQEwIfi8zABAgQIEJiXgHkIECBAgAABAgQIECBAgACB+gV0SIAAAQIEDi8gAD68oREIECBAgAABArMVMDoBAgQIECBAgAABAgQIECBQv4AOCRAgMCUBAfCUIA1DgAABAgQIECBAYBYCxiRAgAABAgQIECBAgAABAgTqF9AhgWkKCICnqWksAgQIECBAgAABAgQITE/ASAQIECBAgAABAgQIECBAgED9AlPvUAA8dVIDEiBAgAABAgQIECBAgACBwwp4ngABAgQIECBAgAABAgQIHExAAHwwt8U8ZVYCBAgQIECAAAECBAgQIECgfgEdEiBAgAABAgQIECBA4BACAuBD4HmUwDwFzEWAAAECBAgQIECAAAECBAjUL6BDAgQIECBAgAABAocVEAAfVtDzBAgQmL2AGQgQIECAAAECBAgQIECAAIH6BXRIgAABAgQIEJiKgAB4KowGIUCAAAECsxIwLgECBAgQIECAAAECBAgQIFC/gA4JECBAgMD0BATA07M0EgECBAgQIEBgugJGI0CAAAECBAgQIECAAAECBOoX0CEBAgSmLCAAnjKo4QgQIECAAAECBAhMQ8AYBAgQIECAAAECBAgQIECAQP0COiQwCwEB8CxUjUmAAAECBAgQIECAAIGDC3iSAAECBAgQIECAAAECBAgQqF9gZh0KgGdGa2ACBAgQIECAAAECBAgQILBfAfcTIECAAAECBAgQIECAAIHDCQiAD+c3n6fNQoAAAQIECBAgQIAAAQIECNQvoEMCBAgQIECAAAECBAhMQUAAPAVEQxCYpYCxCRAgQIAAAQIECBAgQIAAgfoFdEiAAAECBAgQIEBgWgIC4GlJGocAAQLTFzAiAQIECBAgQIAAAQIECBAgUL+ADgkQIECAAAECUxUQAE+V02AECBAgQGBaAsYhQIAAAQIECBAgQIAAAQIE6hfQIQECBAgQmL6AAHj6pkYkQIAAAQIECBxOwNMECBAgQIAAAQIECBAgQIBA/QI6JECAwIwEBMAzgjUsAQIECBAgQIAAgYMIeIYAAQIECBAgQIAAAQIECBCoX0CHBGYpIACepa6xCRAgQIAAAQIECBAgsHcBdxIgQIAAAQIECBAgQIAAAQL1C8y8QwHwzIlNQIAAAQIECBAgQIAAAQIErifgOgECBAgQIECAAAECBAgQmI6AAHg6jrMZxagECBAgQIAAAQIECBAgQIBA/QI6JECAAAECBAgQIECAwBQFBMBTxDQUgWkKGIsAAQIECBAgQIAAAQIECBCoX0CHBAgQIECAAAECBKYtIACetqjxCBAgcHgBIxAgQIAAAQIECBAgQIAAAQL1C+iQAAECBAgQIDATAQHwTFgNSoAAAQIEDirgOQIECBAgQIAAAQIECBAgQKB+AR0SIECAAIHZCQiAZ2drZAIECBAgQIDA/gTcTYAAAQIECBAgQIAAAQIECNQvoEMCBAjMWEAAPGNgwxMgQIAAAQIECBDYi4B7CBAgQIAAAQIECBAgQIAAgfoFdEhgHgIC4Hkom4MAAQIECBAgQIAAAQJXF3CFAAECBAgQIECAAAECBAgQqF9gbh0KgOdGbSICBAgQIECAAAECBAgQIHC5gM8ECBAgQIAAAQIECBAgQGC6AgLg6XpOZzSjECBAgAABAgQIECBAgAABAvUL6JAAAQIECBAgQIAAAQIzEBAAzwDVkAQOI+BZAgQIECBAgAABAgQIECBAoH4BHRIgQIAAAQIECBCYlYAAeFayxiVAgMD+BTxBgAABAgQIECBAgAABAgQI1C+gQwIECBAgQIDATAUEwDPlNTgBAgQIENirgPsIECBAgAABAgQIECBAgACB+gV0SIAAAQIEZi8gAJ69sRkIECBAgAABAtcWcJUAAQIECBAgQIAAAQIECBCoX0CHBAgQmJOAAHhO0KYhQIAAAQIECBAgsJuAcwQIECBAgAABAgQIECBAgED9AjokME8BAfA8tc1FgAABAgQIECBAgACBiwKOCBAgQIAAAQIECBAgQIAAgfoF5t6hAHju5CYkQIAAAQIECBAgQIAAAQIECBAgQIAAAQIECBAgQIDAbAQEwLNxPdioniJAgAABAgQIECBAgAABAgTqF9AhAQIECBAgQIAAAQIEZiggAJ4hrqEJ7EfAvQQIECBAgAABAgQIECBAgED9AjokQIAAAQIECBAgMGsBAfCshY1PgACB6wu4gwABAgQIECBAgAABAgQIEKhfQIcECBAgQIAAgbkICIDnwmwSAgQIECBwNQHnCRAgQIAAAQIECBAgQIAAgfoFdEiAAAECBOYnIACen7WZCBAgQIAAAQKXCvhEgAABAgQIECBAgAABAgQI1C+gQwIECMxZQAA8Z3DTESBAgAABAgQIECgCNgIECBAgQIAAAQIECBAgQKB+AR0SWISAAHgR6uYkQIAAAQIECBAgQGCZBfROgAABAgQIECBAgAABAgQI1C+wsA4FwAujNzEBAgQIECBAgAABAgQILJ+AjgkQIECAAAECBAgQIECAwGwFBMCz9d3b6O4iQIAAAQIECBAgQIAAAQIE6hfQIQECBAgQIECAAAECBOYgIACeA7IpCFxLwDUCBAgQIECAAAECBAgQIECgfgEdEiBAgAABAgQIEJiXgAB4XtLmIUCAwJUCzhAgQIAAAQIECBAgQIAAAQL1C+iQAAECBAgQIDBXAQHwXLlNRoAAAQIEtgXsCRAgQIAAAQIECBAgQIAAgfoFdEiAAAECBOYvIACev7kZCRAgQIAAgWUX0D8BAgQIECBAgAABAgQIECBQv4AOCRAgsCABAfCC4E1LgAABAgQIECCwnAK6JkCAAAECBAgQIECAAAECBOoX0CGBRQoIgBepb24CBAgQIECAAAECBJZJQK8ECBAgQIAAAQIECBAgQIBA/QIL71AAvPAlUAABAgQIECBAgAABAgQI1C+gQwIECBAgQIAAAQIECBAgMB8BAfB8nHefxVkCBAgQIECAAAECBAgQIECgfgEdEiBAgAABAgQIECBAYI4CAuA5YpuKwE4BxwQIECBAgAABAgQIECBAgED9AjokQIAAAQIECBAgMG8BAfC8xc1HgACBCAYECBAgQIAAAQIECBAgQIBA/QI6JECAAAECBAgsREAAvBB2kxIgQIDA8gronAABAgQIECBAgAABAgQIEKhfQIcECBAgQGBxAgLgxdmbmQABAgQIEFg2Af0SIECAAAECBAgQIECAAAEC9QvokAABAgsWEAAveAFMT4AAAQIECBAgsBwCuiRAgAABAgQIECBAgAABAgTqF9AhgS4ICIC7sApqIECAAAECBAgQIECgZgG9ESBAgAABAgQIECBAgAABAvULdKZDAXBnlkIhBAgQIECAAAECBAgQIFCfgI4IECBAgAABAgQIECBAgMB8BQTA8/Xems07AQIECBAgQIAAAQIECBAgUL+ADgkQIECAAAECBAgQILAAAQHwAtBNudwCuidAgAABAgQIECBAgAABAgTqF9AhAQIECBAgQIAAgUUJCIAXJW9eAgSWUUDPBAgQIECAAAECBAgQIECAQP0COiRAgAABAgQILFRAALxQfpMTIECAwPII6JQAAQIECBAgQIAAAQIECBCoX0CHBAgQIEBg8QIC4MWvgQoIECBAgACB2gX0R4AAAQIECBAgQIAAAQIECNQvoEMCBAh0REAA3JGFUAYBAgQIECBAgECdAroiQIAAAQIECBAgQIAAAQIE6hfQIYEuCQiAu7QaaiFAgAABAgQIECBAoCYBvRAgQIAAAQIECBAgQIAAAQL1C3SuQwFw55ZEQQQIECBAgAABAgQIECDQfwEdECBAgAABAgQIECBAgACBxQgIgOfpbi4CBAgQIECAAAECBAgQIECgfgEdEiBAgAABAgQIECBAYIECAuAF4pt6uQR0S4AAAQIECBAgQIAAAQIECNQvoEMCBAgQIECAAAECixYQAC96BcxPgMAyCOiRAAECBAgQIECAAAECBAgQqF9AhwQIECBAgACBTggIgDuxDIogQIAAgXoFdEaAAAECBAgQIECAAAECBAjUL6BDAgQIECDQHQEBcHfWQiUECBAgQIBAbQL6IUCAAAECBAgQIECQRN7qAAAQAElEQVSAAAECBOoX0CEBAgQ6JiAA7tiCKIcAAQIECBAgQKAOAV0QIECAAAECBAgQIECAAAEC9QvokEAXBQTAXVwVNREgQIAAAQIECBAg0GcBtRMgQIAAAQIECBAgQIAAAQL1C3S2QwFwZ5dGYQQIECBAgAABAgQIECDQPwEVEyBAgAABAgQIECBAgACBxQoIgOfhbw4CBAgQIECAAAECBAgQIECgfgEdEiBAgAABAgQIECBAoAMCAuAOLIIS6hbQHQECBAgQIECAAAECBAgQIFC/gA4JECBAgAABAgQIdEVAANyVlVAHAQI1CuiJAAECBAgQIECAAAECBAgQqF9AhwQIECBAgACBTgkIgDu1HIohQIAAgXoEdEKAAAECBAgQIECAAAECBAjUL6BDAgQIECDQPQEBcPfWREUECBAgQIBA3wXUT4AAAQIECBAgQIAAAQIECNQvoEMCBAh0VEAA3NGFURYBAgQIECBAgEA/BVRNgAABAgQIECBAgAABAgQI1C+gQwJdFhAAd3l11EaAAAECBAgQIECAQJ8E1EqAAAECBAgQIECAAAECBAjUL9D5DgXAnV8iBRIgQIAAAQIECBAgQIBA9wVUSIAAAQIECBAgQIAAAQIEuiEgAJ7lOhibAAECBAgQIECAAAECBAgQqF9AhwQIECBAgAABAgQIEOiQgAC4Q4uhlLoEdEOAAAECBAgQIECAAAECBAjUL6BDAgQIECBAgAABAl0TEAB3bUXUQ4BADQJ6IECAAAECBAgQIECAAAECBOoX0CEBAgQIECBAoJMCAuBOLouiCBAgQKC/AionQIAAAQIECBAgQIAAAQIE6hfQIQECBAgQ6K6AALi7a6MyAgQIECBAoG8C6iVAgAABAgQIECBAgAABAgTqF9AhAQIEOi4gAO74AimPAAECBAgQIECgHwKqJECAAAECBAgQIECAAAECBOoX0CGBPggIgPuwSmokQIAAAQIECBAgQKDLAmojQIAAAQIECBAgQIAAAQIE6hfoTYcC4N4slUIJECBAgAABAgQIECBAoHsCKiJAgAABAgQIECBAgAABAt0SEADPYj2MSYAAAQIECBAgQIAAAQIECNQvoEMCBAgQIECAAAECBAh0UEAA3MFFUVK/BVRPgAABAgQIECBAgAABAgQI1C+gQwIECBAgQIAAAQJdFRAAd3Vl1EWAQB8F1EyAAAECBAgQIECAAAECBAjUL6BDAgQIECBAgECnBQTAnV4exREgQIBAfwRUSoAAAQIECBAgQIAAAQIECNQvoEMCBAgQINB9AQFw99dIhQQIECBAgEDXBdRHgAABAgQIECBAgAABAgQI1C+gQwIECPREQADck4VSJgECBAgQIECAQDcFVEWAAAECBAgQIECAAAECBAjUL6BDAn0SEAD3abXUSoAAAQIECBAgQIBAlwTUQoAAAQIECBAgQIAAAQIECNQv0LsOBcC9WzIFEyBAgAABAgQIECBAgMDiBVRAgAABAgQIECBAgAABAgS6KSAAnua6GIsAAQIECBAgQIAAAQIECBCoX0CHBAgQIECAAAECBAgQ6LCAALjDi6O0fgmolgABAgQIECBAgAABAgQIEKhfQIcECBAgQIAAAQIEui4gAO76CqmPAIE+CKiRAAECBAgQIECAAAECBAgQqF9AhwQIECBAgACBXggIgHuxTIokQIAAge4KqIwAAQIECBAgQIAAAQIECBCoX0CHBAgQIECgPwIC4P6slUoJECBAgACBrgmohwABAgQIECBAgAABAgQIEKhfQIcECBDomYAAuGcLplwCBAgQIECAAIFuCKiCAAECBAgQIECAAAECBAgQqF9AhwT6KCAA7uOqqZkAAQIECBAgQIAAgUUKmJsAAQIECBAgQIAAAQIECBCoX6C3HQqAe7t0CidAgAABAgQIECBAgACB+QuYkQABAgQIECBAgAABAgQIdFtAADyN9TEGAQIECBAgQIAAAQIECBAgUL+ADgkQIECAAAECBAgQINADAQFwDxZJid0WUB0BAgQIECBAgAABAgQIECBQv4AOCRAgQIAAAQIECPRFQADcl5VSJwECXRRQEwECBAgQIECAAAECBAgQIFC/gA4JECBAgAABAr0SEAD3arkUS4AAAQLdEVAJAQIECBAgQIAAAQIECBAgUL+ADgkQIECAQP8EBMD9WzMVEyBAgAABAosWMD8BAgQIECBAgAABAgQIECBQv4AOCRAg0FMBAXBPF07ZBAgQIECAAAECixEwKwECBAgQIECAAAECBAgQIFC/gA4J9FlAANzn1VM7AQIECBAgQIAAAQLzFDAXAQIECBAgQIAAAQIECBAgUL9A7zsUAPd+CTVAgAABAgQIECBAgAABArMXMAMBAgQIECBAgAABAgQIEOiHgAD4MOvkWQIECBAgQIAAAQIECBAgQKB+AR0SIECAAAECBAgQIECgRwIC4B4tllK7JaAaAgQIECBAgAABAgQIECBAoH4BHRIgQIAAAQIECBDom4AAuG8rpl4CBLogoAYCBAgQIECAAAECBAgQIECgfgEdEiBAgAABAgR6KSAA7uWyKZoAAQIEFidgZgIECBAgQIAAAQIECBAgQKB+AR0SIECAAIH+CgiA+7t2KidAgAABAgTmLWA+AgQIECBAgAABAgQIECBAoH4BHRIgQKDnAgLgni+g8gkQIECAAAECBOYjYBYCBAgQIECAAAECBAgQIECgfgEdEqhBQABcwyrqgQABAgQIECBAgACBWQoYmwABAgQIECBAgAABAgQIEKhfoJoOBcDVLKVGCBAgQIAAAQIECBAgQGD6AkYkQIAAAQIECBAgQIAAAQL9EhAAH2S9PEOAAAECBAgQIECAAAECBAjUL6BDAgQIECBAgAABAgQI9FBAANzDRVPyYgXMToAAAQIECBAgQIAAAQIECNQvoEMCBAgQIECAAAECfRUQAPd15dRNgMAiBMxJgAABAgQIECBAgAABAgQI1C+gQwIECBAgQIBArwUEwL1ePsUTIECAwPwEzESAAAECBAgQIECAAAECBAjUL6BDAgQIECDQfwEBcP/XUAcECBAgQIDArAWMT4AAAQIECBAgQIAAAQIECNQvoEMCBAhUIiAArmQhtUGAAAECBAgQIDAbAaMSIECAAAECBAgQIECAAAEC9QvokEBNAgLgmlZTLwQIECBAgAABAgQITFPAWAQIECBAgAABAgQIECBAgED9AtV1KACubkk1RIAAAQIECBAgQIAAAQKHFzACAQIECBAgQIAAAQIECBDop4AAeD/r5l4CBAgQIECAAAECBAgQIECgfgEdEiBAgAABAgQIECBAoMcCAuAeL57S5ytgNgIECBAgQIAAAQIECBAgQKB+AR0SIECAAAECBAgQ6LuAALjvK6h+AgTmIWAOAgQIECBAgAABAgQIECBAoH4BHRIgQIAAAQIEqhAQAFexjJogQIAAgdkJGJkAAQIECBAgQIAAAQIECBCoX0CHBAgQIECgHgEBcD1rqRMCBAgQIEBg2gLGI0CAAAECBAgQIECAAAECBOoX0CEBAgQqExAAV7ag2iFAgAABAgQIEJiOgFEIECBAgAABAgQIECBAgACB+gV0SKBGAQFwjauqJwIECBAgQIAAAQIEDiPgWQIECBAgQIAAAQIECBAgQKB+gWo7FABXu7QaI0CAAAECBAgQIECAAIH9C3iCAAECBAgQIECAAAECBAj0W0AAvJf1cw8BAgQIECBAgAABAgQIECBQv4AOCRAgQIAAAQIECBAgUIGAALiCRdTCbAWMToAAAQIECBAgQIAAAQIECNQvoEMCBAgQIECAAAECtQgIgGtZSX0QIDALAWMSIECAAAECBAgQIECAAAEC9QvokAABAgQIECBQlYAAuKrl1AwBAgQITE/ASAQIECBAgAABAgQIECBAgED9AjokQIAAAQL1CQiA61tTHREgQIAAAQKHFfA8AQIECBAgQIAAAQIECBAgUL+ADgkQIFCpgAC40oXVFgECBAgQIECAwMEEPEWAAAECBAgQIECAAAECBAjUL6BDAjULCIBrXl29ESBAgAABAgQIECCwHwH3EiBAgAABAgQIECBAgAABAvULVN+hALj6JdYgAQIECBAgQIAAAQIECFxfwB0ECBAgQIAAAQIECBAgQKAOAQHwtdbRNQIECBAgQIAAAQIECBAgQKB+AR0SIECAAAECBAgQIECgIgEBcEWLqZXpChiNAAECBAgQIECAAAECBAgQqF9AhwQIECBAgAABAgRqExAA17ai+iFAYBoCxiBAgAABAgQIECBAgAABAgTqF9AhAQIECBAgQKBKAQFwlcuqKQIECBA4uIAnCRAgQIAAAQIECBAgQIAAgfoFdEiAAAECBOoVEADXu7Y6I0CAAAECBPYr4H4CBAgQIECAAAECBAgQIECgfgEdEiBAoHIBAXDlC6w9AgQIECBAgACBvQm4iwABAgQIECBAgAABAgQIEKhfQIcElkFAALwMq6xHAgQIECBAgAABAgSuJeAaAQIECBAgQIAAAQIECBAgUL/A0nQoAF6apdYoAQIECBAgQIAAAQIECFwp4AwBAgQIECBAgAABAgQIEKhLQAC823o6R4AAAQIECBAgQIAAAQIECNQvoEMCBAgQIECAAAECBAhUKCAArnBRtXQ4AU8TIECAAAECBAgQIECAAAEC9QvokAABAgQIECBAgECtAgLgWldWXwQIHETAMwQIECBAgAABAgQIECBAgED9AjokQIAAAQIECFQtIACuenk1R4AAAQJ7F3AnAQIECBAgQIAAAQIECBAgUL+ADgkQIECAQP0CAuD611iHBAgQIECAwPUEXCdAgAABAgQIECBAgAABAgTqF9AhAQIElkRAALwkC61NAgQIECBAgACB3QWcJUCAAAECBAgQIECAAAECBOoX0CGBZRIQAC/TauuVAAECBAgQIECAAIGdAo4JECBAgAABAgQIECBAgACB+gWWrkMB8NItuYYJECBAgAABAgQIECBAIIIBAQIECBAgQIAAAQIECBCoU0AAvHNdHRMgQIAAAQIECBAgQIAAAQL1C+iQAAECBAgQIECAAAECFQsIgCteXK3tT8DdBAgQIECAAAECBAgQIECAQP0COiRAgAABAgQIECBQu4AAuPYV1h8BAnsRcA8BAgQIECBAgAABAgQIECBQv4AOCRAgQIAAAQJLISAAXopl1iQBAgQIXF3AFQIECBAgQIAAAQIECBAgQKB+AR0SIECAAIHlERAAL89a65QAAQIECBC4XMBnAgQIECBAgAABAgQIECBAoH4BHRIgQGDJBATAS7bg2iVAgAABAgQIENgS8E6AAAECBAgQIECAAAECBAjUL6BDAssoIABexlXXMwECBAgQIECAAIHlFtA9AQIECBAgQIAAAQIECBAgUL/A0nYoAF7apdc4AQIECBAgQIAAAQIEllFAzwQIECBAgAABAgQIECBAbMhXJQAAEABJREFUoG4BAXBZXxsBAgQIECBAgAABAgQIECBQv4AOCRAgQIAAAQIECBAgsAQCAuAlWGQtXlvAVQIECBAgQIAAAQIECBAgQKB+AR0SIECAAAECBAgQWBYBAfCyrLQ+CRDYTcA5AgQIECBAgAABAgQIECBAoH4BHRIgQIAAAQIElkpAALxUy61ZAgQIELgo4IgAAQIECBAgQIAAAQIECBCoX0CHBAgQIEBg+QQEwMu35jomQIAAAQIECBAgQIAAAQIECBAgQIAAAQL1C+iQAAECSyogAF7Shdc2AQIECBAgQGBZBfRNgAABAgQIECBAgAABAgQI1C+gQwLLLCAAXubV1zsBAgQIECBAgACB5RLQLQECBAgQIECAAAECBAgQIFC/wNJ3KABe+v8EABAgQIAAAQIECBAgQGAZBPRIgAABAgQIECBAgAABAgSWQ2C5A+DlWGNdEiBAgAABAgQIECBAgACB5RbQPQECBAgQIECAAAECBJZIQAC8RIut1UsFfCJAgAABAgQIECBAgAABAgTqF9AhAQIECBAgQIAAgWUTEAAv24rrlwCBImAjQIAAAQIECBAgQIAAAQIE6hfQIQECBAgQIEBgKQUEwEu57JomQIDAMgvonQABAgQIECBAgAABAgQIEKhfQIcECBAgQGB5BQTAy7v2OidAgAABAssnoGMCBAgQIECAAAECBAgQIECgfgEdEiBAYMkFBMBL/h+A9gkQIECAAAECyyKgTwIECBAgQIAAAQIECBAgQKB+AR0SIBAhAPZfAQECBAgQIECAAAECtQvojwABAgQIECBAgAABAgQIEKhfQIfnBQTA5yHsCBAgQIAAAQIECBAgQKBGAT0RIECAAAECBAgQIECAAIHlEljOAHi51li3BAgQIECAAAECBAgQIEBgOQV0TYAAAQIECBAgQIAAgSUUEAAv4aIve8v6J0CAAAECBAgQIECAAAECBOoX0CEBAgQIECBAgACBZRUQAC/ryuubwHIK6JoAAQIECBAgQIAAAQIECBCoX0CHBAgQIECAAIGlFhAAL/Xya54AAQLLJKBXAgQIECBAgAABAgQIECBAoH4BHRIgQIAAAQICYP8NECBAgAABAvUL6JAAAQIECBAgQIAAAQIECBCoX0CHBAgQIDAREABPGLwRIECAAAECBAjUKqAvAgQIECBAgAABAgQIECBAoH4BHRIgcFFAAHzRwhEBAgQIECBAgAABAnUJ6IYAAQIECBAgQIAAAQIECBCoX0CHlwkIgC8D8ZEAAQIECBAgQIAAAQIEahDQAwECBAgQIECAAAECBAgQWE6B5QqAl3ONdU2AAAECBAgQIECAAAECBJZLQLcECBAgQIAAAQIECBBYYgEB8BIv/rK1rl8CBAgQIECAAAECBAgQIECgfgEdEiBAgAABAgQIEFh2AQHwsv8XoH8CyyGgSwIECBAgQIAAAQIECBAgQKB+AR0SIECAAAECBAikgAA4EbwIECBAoGYBvREgQIAAAQIECBAgQIAAAQL1C+iQAAECBAgQ2BYQAG9L2BMgQIAAAQL1CeiIAAECBAgQIECAAAECBAgQqF9AhwQIECBwiYAA+BIOHwgQIECAAAECBGoR0AcBAgQIECBAgAABAgQIECBQv4AOCRC4UkAAfKWJMwQIECBAgAABAgQI9FtA9QQIECBAgAABAgQIECBAgED9Ajq8ioAA+CowThMgQIAAAQIECBAgQIBAHwXUTIAAAQIECBAgQIAAAQIElltgOQLg5V5j3RMgQIAAAQIECBAgQIAAgeUQ0CUBAgQIECBAgAABAgQIhADYfwTVC2iQAAECBAgQIECAAAECBAgQqF9AhwQIECBAgAABAgQIbAkIgLccvBMgUKeArggQIECAAAECBAgQIECAAIH6BXRIgAABAgQIECCwQ0AAvAPDIQECBAjUJKAXAgQIECBAgAABAgQIECBAoH4BHRIgQIAAAQKXCwiALxfxmQABAgQIEOi/gA4IECBAgAABAgQIECBAgACB+gV0SIAAAQK7CgiAd2VxkgABAgQIECBAoK8C6iZAgAABAgQIECBAgAABAgTqF9AhAQJXFxAAX93GFQIECBAgQIAAAQIE+iWgWgIECBAgQIAAAQIECBAgQKB+AR1eR0AAfB0glwkQIECAAAECBAgQIECgDwJqJECAAAECBAgQIECAAAECBIpA3QFw6dBGgAABAgQIECBAgAABAgQI1C2gOwIECBAgQIAAAQIECBC4ICAAvkDhoDYB/RAgQIAAAQIECBAgQIAAAQL1C+iQAAECBAgQIECAAIFLBQTAl3r4RIBAHQK6IECAAAECBAgQIECAAAECBOoX0CEBAgQIECBAgMAuAgLgXVCcIkCAAIE+C6idAAECBAgQIECAAAECBAgQqF9AhwQIECBAgMDVBATAV5NxngABAgQIEOifgIoJECBAgAABAgQIECBAgACB+gV0SIAAAQLXFBAAX5PHRQIECBAgQIAAgb4IqJMAAQIECBAgQIAAAQIECBCoX0CHBAhcX0AAfH0jdxAgQIAAAQIECBAg0G0B1REgQIAAAQIECBAgQIAAAQL1C+hwjwIC4D1CuY0AAQIECBAgQIAAAQIEuiigJgIECBAgQIAAAQIECBAgQGCnQJ0B8M4OHRMgQIAAAQIECBAgQIAAAQJ1CuiKAAECBAgQIECAAAECBK4QEABfQeJE3wXUT4AAAQIECBAgQIAAAQIECNQvoEMCBAgQIECAAAECBHYXEADv7uIsAQL9FFA1AQIECBAgQIAAAQIECBAgUL+ADgkQIECAAAECBK4hIAC+Bo5LBAgQINAnAbUSIECAAAECBAgQIECAAAEC9QvokAABAgQIELiegAD4ekKuEyBAgAABAt0XUCEBAgQIECBAgAABAgQIECBQv4AOCRAgQGBPAgLgPTG5iQABAgQIECBAoKsC6iJAgAABAgQIECBAgAABAgTqF9AhAQJ7FxAA793KnQQIECBAgAABAgQIdEtANQQIECBAgAABAgQIECBAgED9Ajrcp4AAeJ9gbidAgAABAgQIECBAgACBLgiogQABAgQIECBAgAABAgQIENhNoK4AeLcOnSNAgAABAgQIECBAgAABAgTqEtANAQIECBAgQIAAAQIECFxVQAB8VRoX+iagXgIECBAgQIAAAQIECBAgQKB+AR0SIECAAAECBAgQIHBtAQHwtX1cJUCgHwKqJECAAAECBAgQIECAAAECBOoX0CEBAgQIECBAgMAeBATAe0ByCwECBAh0WUBtBAgQIECAAAECBAgQIECAQP0COiRAgAABAgT2KiAA3quU+wgQIECAAIHuCaiIAAECBAgQIECAAAECBAgQqF9AhwQIECCwLwEB8L643EyAAAECBAgQINAVAXUQIECAAAECBAgQIECAAAEC9QvokACB/QsIgPdv5gkCBAgQIECAAAECBBYrYHYCBAgQIECAAAECBAgQIECgfgEdHlBAAHxAOI8RIECAAAECBAgQIECAwCIEzEmAAAECBAgQIECAAAECBAhcS6COAPhaHbpGgAABAgQIECBAgAABAgQI1CGgCwIECBAgQIAAAQIECBC4roAA+LpEbui6gPoIECBAgAABAgQIECBAgACB+gV0SIAAAQIECBAgQIDA3gQEwHtzchcBAt0UUBUBAgQIECBAgAABAgQIECBQv4AOCRAgQIAAAQIE9iEgAN4HllsJECBAoEsCaiFAgAABAgQIECBAgAABAgTqF9AhAQIECBAgsF8BAfB+xdxPgAABAgQILF5ABQQIECBAgAABAgQIECBAgED9AjokQIAAgQMJCIAPxOYhAgQIECBAgACBRQmYlwABAgQIECBAgAABAgQIEKhfQIcECBxcQAB8cDtPEiBAgAABAgQIECAwXwGzESBAgAABAgQIECBAgAABAvUL6PCQAgLgQwJ6nAABAgQIECBAgAABAgTmIWAOAgQIECBAgAABAgQIECBAYC8C/Q6A99KhewgQIECAAAECBAgQIECAAIF+C6ieAAECBAgQIECAAAECBPYsIADeM5UbuyagHgIECBAgQIAAAQIECBAgQKB+AR0SIECAAAECBAgQILA/AQHw/rzcTYBANwRUQYAAAQIECBAgQIAAAQIECNQvoEMCBAgQIECAAIEDCAiAD4DmEQIECBBYpIC5CRAgQIAAAQIECBAgQIAAgfoFdEiAAAECBAgcVEAAfFA5zxEgQIAAAQLzFzAjAQIECBAgQIAAAQIECBAgUL+ADgkQIEDgUAIC4EPxeZgAAQIECBAgQGBeAuYhQIAAAQIECBAgQIAAAQIE6hfQIQEChxcQAB/e0AgECBAgQIAAAQIECMxWwOgECBAgQIAAAQIECBAgQIBA/QI6nJKAAHhKkIYhQIAAAQIECBAgQIAAgVkIGJMAAQIECBAgQIAAAQIECBDYj0A/A+D9dOheAgQIECBAgAABAgQIECBAoJ8CqiZAgAABAgQIECBAgACBfQsIgPdN5oFFC5ifAAECBAgQIECAAAECBAgQqF9AhwQIECBAgAABAgQIHExAAHwwN08RILAYAbMSIECAAAECBAgQIECAAAEC9QvokAABAgQIECBA4BACAuBD4HmUAAECBOYpYC4CBAgQIECAAAECBAgQIECgfgEdEiBAgAABAocVEAAfVtDzBAgQIECAwOwFzECAAAECBAgQIECAAAECBAjUL6BDAgQIEJiKgAB4KowGIUCAAAECBAgQmJWAcQkQIECAAAECBAgQIECAAIH6BXRIgMD0BATA07M0EgECBAgQIECAAAEC0xUwGgECBAgQIECAAAECBAgQIFC/gA6nLCAAnjKo4QgQIECAAAECBAgQIEBgGgLGIECAAAECBAgQIECAAAECBA4i0K8A+CAdeoYAAQIECBAgQIAAAQIECBDol4BqCRAgQIAAAQIECBAgQODAAgLgA9N5cN4C5iNAgAABAgQIECBAgAABAgTqF9AhAQIECBAgQIAAAQKHExAAH87P0wQIzEfALAQIECBAgAABAgQIECBAgED9AjokQIAAAQIECBCYgoAAeAqIhiBAgACBWQoYmwABAgQIECBAgAABAgQIEKhfQIcECBAgQIDAtAQEwNOSNA4BAgQIECAwfQEjEiBAgAABAgQIECBAgAABAvUL6JAAAQIEpiogAJ4qp8EIECBAgAABAgSmJWAcAgQIECBAgAABAgQIECBAoH4BHRIgMH0BAfD0TY1IgAABAgQIECBAgMDhBDxNgAABAgQIECBAgAABAgQI1C+gwxkJCIBnBGtYAgQIECBAgAABAgQIEDiIgGcIECBAgAABAgQIECBAgACBwwj0IwA+TIeeJUCAAAECBAgQIECAAAECBPohoEoCBAgQIECAAAECBAgQOLSAAPjQhAaYtYDxCRAgQIAAAQIECBAgQIAAgfoFdEiAAAECBAgQIECAwHQEBMDTcTQKAQKzETAqAcHlMtwAABAASURBVAIECBAgQIAAAQIECBAgUL+ADgkQIECAAAECBKYoIACeIqahCBAgQGCaAsYiQIAAAQIECBAgQIAAAQIE6hfQIQECBAgQIDBtAQHwtEWNR4AAAQIECBxewAgECBAgQIAAAQIECBAgQIBA/QI6JECAAIGZCAiAZ8JqUAIECBAgQIAAgYMKeI4AAQIECBAgQIAAAQIECBCoX0CHBAjMTkAAPDtbIxMgQIAAAQIECBAgsD8BdxMgQIAAAQIECBAgQIAAAQL1C+hwxgIC4BkDG54AAQIECBAgQIAAAQIE9iLgHgIECBAgQIAAAQIECBAgQGAaAt0OgKfRoTEIECBAgAABAgQIECBAgACBbguojgABAgQIECBAgAABAgSmJiAAnhqlgaYtYDwCBAgQIECAAAECBAgQIECgfgEdEiBAgAABAgQIECAwXQEB8HQ9jUaAwHQEjEKAAAECBAgQIECAAAECBAjUL6BDAgQIECBAgACBGQgIgGeAakgCBAgQOIyAZwkQIECAAAECBAgQIECAAIH6BXRIgAABAgQIzEpAADwrWeMSIECAAAEC+xfwBAECBAgQIECAAAECBAgQIFC/gA4JECBAYKYCAuCZ8hqcAAECBAgQIEBgrwLuI0CAAAECBAgQIECAAAECBOoX0CEBArMXEADP3tgMBAgQIECAAAECBAhcW8BVAgQIECBAgAABAgQIECBAoH4BHc5JQAA8J2jTECBAgAABAgQIECBAgMBuAs4RIECAAAECBAgQIECAAAEC0xToZgA8zQ6NRYAAAQIECBAgQIAAAQIECHRTQFUECBAgQIAAAQIECBAgMHUBAfDUSQ14WAHPEyBAgAABAgQIECBAgAABAvUL6JAAAQIECBAgQIAAgdkICIBn42pUAgQOJuApAgQIECBAgAABAgQIECBAoH4BHRIgQIAAAQIECMxQQAA8Q1xDEyBAgMB+BNxLgAABAgQIECBAgAABAgQI1C+gQwIECBAgQGDWAgLgWQsbnwABAgQIELi+gDsIECBAgAABAgQIECBAgACB+gV0SIAAAQJzERAAz4XZJAQIECBAgAABAlcTcJ4AAQIECBAgQIAAAQIECBCoX0CHBAjMT0AAPD9rMxEgQIAAAQIECBAgcKmATwQIECBAgAABAgQIECBAgED9Ajqcs4AAeM7gpiNAgAABAgQIECBAgACBImAjQIAAAQIECBAgQIAAAQIEZiHQrQB4Fh0akwABAgQIECBAgAABAgQIEOiWgGoIECBAgAABAgQIECBAYGYCAuCZ0Rp4vwLuJ0CAAAECBAgQIECAAAECBOoX0CEBAgQIECBAgAABArMVEADP1tfoBAjsTcBdBAgQIECAAAECBAgQIECAQP0COiRAgAABAgQIEJiDgAB4DsimIECAAIFrCbhGgAABAgQIECBAgAABAgQI1C+gQwIECBAgQGBeAgLgeUmbhwABAgQIELhSwBkCBAgQIECAAAECBAgQIECgfgEdEiBAgMBcBQTAc+U2GQECBAgQIECAwLaAPQECBAgQIECAAAECBAgQIFC/gA4JEJi/gAB4/uZmJECAAAECBAgQILDsAvonQIAAAQIECBAgQIAAAQIE6hfQ4YIEBMALgjctAQIECBAgQIAAAQIEllNA1wQIECBAgAABAgQIECBAgMAsBboRAM+yQ2MTIECAAAECBAgQIECAAAEC3RBQBQECBAgQIECAAAECBAjMXEAAPHNiE1xPwHUCBAgQIECAAAECBAgQIECgfgEdEiBAgAABAgQIECAwHwEB8HyczUKAwO4CzhIgQIAAAQIECBAgQIAAAQL1C+iQAAECBAgQIEBgjgIC4Dlim4oAAQIEdgo4JkCAAAECBAgQIECAAAECBOoX0CEBAgQIECAwbwEB8LzFzUeAAAECBAhEMCBAgAABAgQIECBAgAABAgTqF9AhAQIECCxEQAC8EHaTEiBAgAABAgSWV0DnBAgQIECAAAECBAgQIECAQP0COiRAYHECAuDF2ZuZAAECBAgQIECAwLIJ6JcAAQIECBAgQIAAAQIECBCoX0CHCxYQAC94AUxPgAABAgQIECBAgACB5RDQJQECBAgQIECAAAECBAgQIDAPgcUGwPPo0BwECBAgQIAAAQIECBAgQIDAYgXMToAAAQIECBAgQIAAAQJzExAAz43aRJcL+EyAAAECBAgQIECAAAECBAjUL6BDAgQIECBAgAABAgTmKyAAnq+32QgQ2BLwToAAAQIECBAgQIAAAQIECNQvoEMCBAgQIECAAIEFCAiAF4BuSgIECCy3gO4JECBAgAABAgQIECBAgACB+gV0SIAAAQIECCxKQAC8KHnzEiBAgACBZRTQMwECBAgQIECAAAECBAgQIFC/gA4JECBAYKECAuCF8pucAAECBAgQILA8AjolQIAAAQIECBAgQIAAAQIE6hfQIQECixcQAC9+DVRAgAABAgQIECBAoHYB/REgQIAAAQIECBAgQIAAAQL1C+iwIwIC4I4shDIIECBAgAABAgQIECBQp4CuCBAgQIAAAQIECBAgQIAAgXkKLCYAnmeH5iJAgAABAgQIECBAgAABAgQWI2BWAgQIECBAgAABAgQIEJi7gAB47uQmJECAAAECBAgQIECAAAECBAjUL6BDAgQIECBAgAABAgQWIyAAXoy7WQksq4C+CRAgQIAAAQIECBAgQIAAgfoFdEiAAAECBAgQILBAAQHwAvFNTYAAgeUS0C0BAgQIECBAgAABAgQIECBQv4AOCRAgQIAAgUULCIAXvQLmJ0CAAAECyyCgRwIECBAgQIAAAQIECBAgQKB+AR0SIECAQCcEBMCdWAZFECBAgAABAgTqFdAZAQIECBAgQIAAAQIECBAgUL+ADgkQ6I6AALg7a6ESAgQIECBAgAABArUJ6IcAAQIECBAgQIAAAQIECBCoX0CHHRMQAHdsQZRDgAABAgQIECBAgACBOgR0QYAAAQIECBAgQIAAAQIECCxCYL4B8CI6NCcBAgQIECBAgAABAgQIECAwXwGzESBAgAABAgQIECBAgMDCBATAC6Nfvol1TIAAAQIECBAgQIAAAQIECNQvoEMCBAgQIECAAAECBBYrIABerL/ZCSyLgD4JECBAgAABAgQIECBAgACB+gV0SIAAAQIECBAg0AEBAXAHFkEJBAgQqFtAdwQIECBAgAABAgQIECBAgED9AjokQIAAAQIEuiIgAO7KSqiDAAECBAjUKKAnAgQIECBAgAABAgQIECBAoH4BHRIgQIBApwQEwJ1aDsUQIECAAAECBOoR0AkBAgQIECBAgAABAgQIECBQv4AOCRDonoAAuHtroiICBAgQIECAAAECfRdQPwECBAgQIECAAAECBAgQIFC/gA47KiAA7ujCKIsAAQIECBAgQIAAAQL9FFA1AQIECBAgQIAAAQIECBAgsEiB+QTAi+zQ3AQIECBAgAABAgQIECBAgMB8BMxCgAABAgQIECBAgAABAgsXEAAvfAnqL0CHBAgQIECAAAECBAgQIECAQP0COiRAgAABAgQIECBAoBsCAuBurIMqCNQqoC8CBAgQIECAAAECBAgQIECgfgEdEiBAgAABAgQIdEhAANyhxVAKAQIE6hLQDQECBAgQIECAAAECBAgQIFC/gA4JECBAgACBrgkIgLu2IuohQIAAAQI1COiBAAECBAgQIECAAAECBAgQqF9AhwQIECDQSQEBcCeXRVEECBAgQIAAgf4KqJwAAQIECBAgQIAAAQIECBCoX0CHBAh0V0AA3N21URkBAgQIECBAgACBvgmolwABAgQIECBAgAABAgQIEKhfQIcdFxAAd3yBlEeAAAECBAgQIECAAIF+CKiSAAECBAgQIECAAAECBAgQ6ILAbAPgLnSoBgIECBAgQIAAAQIECBAgQGC2AkYnQIAAAQIECBAgQIAAgc4ICIA7sxT1FaIjAgQIECBAgAABAgQIECBAoH4BHRIgQIAAAQIECBAg0C0BAXC31kM1BGoR0AcBAgQIECBAgAABAgQIECBQv4AOCRAgQIAAAQIEOiggAO7goiiJAAEC/RZQPQECBAgQIECAAAECBAgQIFC/gA4JECBAgACBrgoIgLu6MuoiQIAAAQJ9FFAzAQIECBAgQIAAAQIECBAgUL+ADgkQIECg0wIC4E4vj+IIECBAgAABAv0RUCkBAgQIECBAgAABAgQIECBQv4AOCRDovoAAuPtrpEICBAgQIECAAAECXRdQHwECBAgQIECAAAECBAgQIFC/gA57IiAA7slCKZMAAQIECBAgQIAAAQLdFFAVAQIECBAgQIAAAQIECBAg0CWB2QTAXepQLQQIECBAgAABAgQIECBAgMBsBIxKgAABAgQIECBAgAABAp0TEAB3bkn6X5AOCBAgQIAAAQIECBAgQIAAgfoFdEiAAAECBAgQIECAQDcFBMDdXBdVEeirgLoJECBAgAABAgQIECBAgACB+gV0SIAAAQIECBAg0GEBAXCHF0dpBAgQ6JeAagkQIECAAAECBAgQIECAAIH6BXRIgAABAgQIdF1AANz1FVIfAQIECBDog4AaCRAgQIAAAQIECBAgQIAAgfoFdEiAAAECvRAQAPdimRRJgAABAgQIEOiugMoIECBAgAABAgQIECBAgACB+gV0SIBAfwQEwP1ZK5USIECAAAECBAgQ6JqAeggQIECAAAECBAgQIECAAIH6BXTYMwEBcM8WTLkECBAgQIAAAQIECBDohoAqCBAgQIAAAQIECBAgQIAAgS4KTDcA7mKHaiJAgAABAgQIECBAgAABAgSmK2A0AgQIECBAgAABAgQIEOisgAC4s0vTv8JUTIAAAQIECBAgQIAAAQIECNQvoEMCBAgQIECAAAECBLotIADu9vqojkBfBNRJgAABAgQIECBAgAABAgQI1C+gQwIECBAgQIAAgR4ICIB7sEhKJECAQLcFVEeAAAECBAgQIECAAAECBAjUL6BDAgQIECBAoC8CAuC+rJQ6CRAgQIBAFwXURIAAAQIECBAgQIAAAQIECNQvoEMCBAgQ6JWAALhXy6VYAgQIECBAgEB3BFRCgAABAgQIECBAgAABAgQI1C+gQwIE+icgAO7fmqmYAAECBAgQIECAwKIFzE+AAAECBAgQIECAAAECBAjUL6DDngoIgHu6cMomQIAAAQIECBAgQIDAYgTMSoAAAQIECBAgQIAAAQIECHRZYDoBcJc7VBsBAgQIECBAgAABAgQIECAwHQGjECBAgAABAgQIECBAgEDnBQTAnV+i7heoQgIECBAgQIAAAQIECBAgQKB+AR0SIECAAAECBAgQINAPAQFwP9ZJlQS6KqAuAgQIECBAgAABAgQIECBAoH4BHRIgQIAAAQIECPRIQADco8VSKgECBLoloBoCBAgQIECAAAECBAgQIECgfgEdEiBAgAABAn0TEAD3bcXUS4AAAQIEuiCgBgIECBB4/BBjAAAQAElEQVQgQIAAAQIECBAgQKB+AR0SIECAQC8FBMC9XDZFEyBAgAABAgQWJ2BmAgQIECBAgAABAgQIECBAoH4BHRIg0F8BAXB/107lBAgQIECAAAECBOYtYD4CBAgQIECAAAECBAgQIECgfgEd9lxAANzzBVQ+AQIECBAgQIAAAQIE5iNgFgIECBAgQIAAAQIECBAgQKAPAocLgPvQoRoJECBAgAABAgQIECBAgACBwwl4mgABAgQIECBAgAABAgR6IyAA7s1Sda9QFREgQIAAAQIECBAgQIAAAQL1C+iQAAECBAgQIECAAIF+CQiA+7VeqiXQFQF1ECBAgAABAgQIECBAgAABAvUL6JAAAQIECBAgQKCHAgLgHi6akgkQILBYAbMTIECAAAECBAgQIECAAAEC9QvokAABAgQIEOirgAC4ryunbgIECBAgsAgBcxIgQIAAAQIECBAgQIAAAQL1C+iQAAECBHotIADu9fIpngABAgQIECAwPwEzESBAgAABAgQIECBAgAABAvUL6JAAgf4LCID7v4Y6IECAAAECBAgQIDBrAeMTIECAAAECBAgQIECAAAEC9QvosBIBAXAlC6kNAgQIECBAgAABAgQIzEbAqAQIECBAgAABAgQIECBAgECfBA4WAPepQ7USIECAAAECBAgQIECAAAECBxPwFAECBAgQIECAAAECBAj0TkAA3LslW3zBKiBAgAABAgQIECBAgAABAgTqF9AhAQIECBAgQIAAAQL9FBAA93PdVE1gUQLmJUCAAAECBAgQIECAAAECBOoX0CEBAgQIECBAgECPBQTAPV48pRMgQGC+AmYjQIAAAQIECBAgQIAAAQIE6hfQIQECBAgQINB3AQFw31dQ/QQIECBAYB4C5iBAgAABAgQIECBAgAABAgTqF9AhAQIECFQhIACuYhk1QYAAAQIECBCYnYCRCRAgQIAAAQIECBAgQIAAgfoFdEiAQD0CAuB61lInBAgQIECAAAECBKYtYDwCBAgQIECAAAECBAgQIECgfgEdViYgAK5sQbVDgAABAgQIECBAgACB6QgYhQABAgQIECBAgAABAgQIEOijwP4C4D52qGYCBAgQIECAAAECBAgQIEBgfwLuJkCAAAECBAgQIECAAIHeCgiAe7t08y/cjAQIECBAgAABAgQILKNAu6Ppncc7Ti/scJwzl5rKlocXXpd/vnBhzgelvjJl2e+saedxuW4j0C0B1RAgQIAAAQIECBAg0G8BAXC/10/1BOYlYB4CBAgQIECAAIGlFChB5dmI3I3Hmykwyq1rr40s7/RWjVlem7VG5OeFl1lC309lFWWfuxjFOOvLYvPDesT26fzkRYAAgQ4JKIUAAQIECBAgQKACAQFwBYuoBQIECMxWwOgECBAgQIDAcgqUhPIzEaNj8c7X3RWjcyvJMElXYyvELGlmnlrkqy1faVejibX40L+6Nz7y787EeJzhan5eZFlbcw9yd9/c0rHU2a7E3Z+I+Il3nIwYr0UWHX4IECBAgEC3BFRDgAABAgQI1CJQvpHW0os+CBAgQIAAgWkLGI8AAQIEllggvy6Ob4uXPf0z8eNvbuNZf/eeuPOO1cx+747OhJdNRLSb8RsfauLlT12PFzzxdPzqvxrGeL2E1Rt5LQPrcW75ysLz5nm+Mvgt02XwOx6fi9FGGy/41k/FD79yHC94wj1x7p68WG7Zrq3s85QXAQIECBAgQGAhAiYlQIAAgaoE8ht9Vf1ohgABAgQIECBAYEoChiFAYBkFdqSQGU7++JtG8cF/Mc5A9ab4zx8+Gk//2rvi479zUwarXbBpox218Ue/tRovfMpnYnzutli/97Z4wbecjfe95Wy066sLrnOSTk+g2s21DH3Pxf/4yI2xkbn0//OBcbzoKWfjM3882lHjefvJrvy57cmj3ggQIECAAAECBAjMXMAEBAjUJyAArm9NdUSAAAECBAgQIEDgsAKeX0qBkjyeyc7HsXm2jX/5kyfjna8/G7F53xjEMFaatfjD3z0R3/CVvxO//qHyZ5aHW+FleSyfmsurzFW2DKcjTsUn/6CJ7/j6c3Hq0/fLMDgraM7FYPNEvOd15+KHXrYe7UaTwXCzVWfu8o7ZvkptO7dxGmXG+8Mv34x//69Xs561WGlviGbzpvgPHxzGs/5O6SFviDbaNk3L4aS3PJjsZ1uu0QkQIECAAAECBAgQWHoBAJUKCIArXVhtESBAgAABAgQIECBAYH8CmZCOj0e0g/j1X9qMNzzvZET5vGOQwWAQozMPju/+5rvjQ/90I6LZmVJmaBkz/tkx3capE/GyZ9wdd33iSMTw3oiVT0W0GbgOIgZxU/yDH7k7nv9Nm1vB8OBsFjbj36rdDn5zpmjSoslAN8+9/81n4x++685YWSvzN3l1EE0zzLpW46P/vYmn/J9n4z/9ct7frkQ0eU8+kwcRg3w+8nz4IUCAAAECBAgQIECAAAEC+xMY7Ol2NxEgQIAAAQIECBAgQIBA9QJtBqx3fHQcL3/GyVg/k4Fkfo7cBhlKTrbxMIaj4zE+fUu89Cln4n2vOxeTjHKSU2b4OmuhQU6QofM4p335U9fjv/7akdhcb2MwXolmdEMGvxsxGNwbg+ZcHF25LX7lA5vxrMeM4zN/cDTrXMmHZ/hqcuzz2zhz3Igj8eF/NYp3ft96rLT3idG5lWgSa7C9ZUi82pyIuz7RxHMef3f8+i/kw+kbzdmI8drWVgLtHHZWr831DPHL4G2+lS13YSNAgAABAgQIECBAgACB3guUr8+9b0IDsxUwOgECBAgQIECAAAECSyCQAeBdn4h41mPPxsm7jkQzui3aPLez86ZZj2aQW54cbN4UP/am9Xjtc+7N+/NEBpvl/YqHJicP+laS1MuKGDfxjteejV/6QAalsRLRbOSUq9FEuS8/j27M8DQD38HZrDXiNz+yEc/8uyfjj347YnJL7qb/KnNnmNqczqE3spZh/I+PnIuXPONUNM0wz+WW4W5TAt3zWzluRoNo2iMx3rglvudJn45/9EOZbLdZe1PGy8cyE873Gby2xm9HK/Gpj5/axWU8gzkN2QcBNRIgQIAAAQIECBAgUIfAoI42dEGAwIwEDEuAAAECBAgQIFCzQMn5chtvjmKU2eN3PS7i03dk+BtHsutxDDOAHEQbJVxtIm9s80S7kqFl7of5efNY/PxPHI9XPPPOOPXpDDnznvJv2bajfLzN7VCvMsBGjnBPbrkvH3PKn/ihUfzEDw9jOFyNfI9huxaDyAC4PZZBZqkh8qeJdnQ0Bk353MQdv78W3/Lou+PX/k2OU2qLMth63jetV3pkDW0cjY2NJj7xsYjnPeGe2DhzPGsodUQ0w8nEsfOnWR1Hk4+2o/Q/c5/44e+NeMerRtGu58kMtiOyxlJq2XY+eODjcT5ZQvVc7FzzVz1jI57wV9v4jQ+NY+Nc1lculy3XMSZb3u5FgMCyCOiTAAECBAgQIECgIoFBRb1ohQABAgSmKmAwAgQIECBAoG6BTBUHZyMGGxmWDuMF33Iyfve3zsX6egaBeenK3ps8VQLV3E1eedN4LcajYfzav70hnvw3TsXHf3cQzWAtmuHG5I7DvZX5VnOIG3Mr443il35uM9726rsjE+h85fUSSMeOn3aw40NejyaaponI8xtnT8R3P+HO+MBPjKNts8dJCLzj9ikcNuNBnL1rJb7r790bn7rjhhyx1JPz59Hk1eS8O7fzNWzf0bRH470/OI4XPGE9Tt9VrNO4yS1fESW4nRxMhjrYW85fHsxw/F3fvx7/9ufOxr13HY3veuIn4lf/dRk/nSfFlLrL58POVyazESBAgED3BVRIgAABAgQI1CZQvtXV1pN+CBAgQIAAgcMKeJ4AAQIElkQgvxK2q/GP3/2Z+JVfPBntZhODaPJ/Mdnisp8mA9fmfCbY5HGU3xZtxnlvG3/8e8fjOY+7Nz72mxHjzZWIpgSIcbifNsfJULVdPxL/6YMRr/nOU9Fk4ByjQcTo2DXHbprsI7codWZXbY7TbNw/Xv3sUbzntW2UMa85wAEurp+KeMnT7ok//J0mVsrcsYXVNFu1NE3ZD6NptrfyuWyDGDS55e1Hj7Tx4V/YiO/+xrNx5x8eySpK4J27Q79y8BjFaH0lfva9m/Hjb1+PwfhYBunrsXnqvvHiJ23E+39wIxcvJ0qriLQvduWx7S0veREgQIAAAQKVCWiHAAECBKoUGFTZlaYIECBAgAABAgQOLOBBAgSWSaCJTADjr3/trfG5X9RGM1iPJk9F/jRtvl3zlV8nJ/fmWwlqMyz8xMeOxRMffWd85Jcy/C3nrvn81S6OL15oRhEZMN/5iWG87Jn3xum7bsqA8oZoxxlOlnD1+kVGRJP/iws/TQat73/bmXj1s9YzBL5w+uLBhb4vHFy8dsVRuadseSFL/d5nnYnf+JXsffOGrPNonmxy2+srxxmu53Nr0WRf/+M3VuMZj7kr/ui3b85z22Nsj7fDaPvSNfc5dl5vM7H/tQ+tx9telUn16MaIDP8jcsyyVrm97y2b8cbnn4qzJyN/so9inEdeBAgQIECAAAECdQroigCBegXyG3u9zemMAAECBAgQIECAAIF9Cbh5qQQy+Cu/5ZkB4A23Rrz+fQ+K//1vHYnhaoaQk7xwmAFh3pPBbr5i51aY2gxmYzCKQUxuzvdRjDZXYuP0LfH8J56On3nnZga1GbJOssrN8sj1t8m9W+NFbMZ4s4l7PzmI537jqbjz4zfGIL/BDpth7rfvySEzLI3LtzxdXk3e2zTN5PKgPNKUs4OIjRvj3/xMG8//plOxfmeea9to25J6nu+93Bvl8+Qgb9jtVa6dywtnIjL8fe/r1+NDP5cTbN6SJhGDrKkZl3HbvJxbuT1y7nzi4mvrc9M00TR53KZ5cR0fjfHGIO746M3xzV/9+/EfP7iRa5GhdxljYlTeynZxpN2Ptt03o/zV69/9L2vxiqdv5BplkL45iBI0N7EaTeI0zVqeX4l/9r5hvPjb/jjW712LKLVk9eWVCxx+CBAgQIAAAQIECBCoRkAjlQsMKu9PewQIECBAgAABAgQIECBwVYHm4pWViOe+YRiPf3p+TRycjmgyDI1r/ZQ0slxvY2uUDCTLM7m16zfHG15yZ7zvjU0Gq3k+Mrwst15zayMyUM6k88Jd4/UmvvdZG/G7v7ma5wbn58nDA76ayXPlPbfxWvzyBzbjiY++Kz5zRxNNe0NeHeZ2/tXemAdNbld75bUMaqM9Fj/1rnPxY2/KkDY/D0pSPnkk+5ns9/OWY05uv7jfPPWgeN4Tz8Qv/nSGuW0mzZNLg7wrj6PY5uHVXqN0zzLa3H/yYxEvfep63PPJExHjHGSYwXWG1NHmWHnPZIg2Q9/s4Vc/cCye/jVn4g9/q3jk9WGZa3KHNwIECBAgQIAAAQIECBDogUB+k7tGlS4RIECAAAECBAgQIECAwPIIOipBxgAAEABJREFUDJt4/Lcfiee86nisHduIcbudDF5KcCHjnESyTYangxjGagwyVB22R2I82oiV8f3ix964Hi9/ykasl1+mvU5WGZOxhhEZFreb69GeXYnXfufZ+LUPbuTYa9EM7s5ru9eTF67xGuS1ra3Jxwfnt3K8FjdP/sTy0//2nfHf/v1mzlnmz9vzntje8uPVXm36fOQXN+Ltr9yMYTPMbevOJnfNBKkc5YdJb9vH+bmMnburvZqmiaYZxDBvGKbp6OxN8fKnn4v3vuFsRObAUf4N5MnVQd5xjVe5nHNtnGzie55wT/zhbw9jZe1MtM1GBvODGLSjye8kl9sGpd7yp7UHZ2M4aOK3/3MTz/um0/H7/6WJdjyMGOQC5lhRtmtM6RIBAgQIECBAgAABAgQILF6gfM9bfBUq6KSAoggQIECAAAECBAgQWCaBTPYG5yJWx/HXvn4YL3/HWtxy/4hRjPN/kVtez/eYJIDNeZiyL1v5mAHhyqfLQW5tlLPjDCo/+M9X4sVPHsU9n5yc3n7L/W6vzTy5Ec1wLd75upPx8/80k+Px8YjBmQwqy7+pm5ev+Wrzatlyd81X1trkNjwXTQaeH/+DQTzzsZ+ahM3ZcEQzym0jtzj/U8YsteUz588Uhv/vvzbxgidnoLp5ItrNi/WVu0ueun3rrvty064Xtk/mDaXGTKybPNXkHO9780Z833PuzrnyxCQJznvK4fZ22cdyev10xIufdjZ+9zdP5NIdidg8lqcz0J38+7+5n6xUnioFl4lKY+VPUccwPvbRlXjK374n/t8Pn4vx+iBv8qpVQF8ECBAgQIAAAQIECNQl4BtcXeupGwLTEjAOAQIECBAgQIDAMgmU4K/JtzYDwnYlYtjG5/2l1fj+H2/itoecjJXVNmPBDIKHJ2PcbKeMuS+hYdkmVoNoxrdEM4ho8m2Q4eWgWYtB08SHPziKJz96FHd8NDPINsPVOBURp3O79FX+VHFkMPmz79qMf/z247Eyum9Mbh8fjShbNJc+cMmnrKdZj2gyuM3DLDiu/jPIkZrcVnM7EivtTdGefUB8zzefi3/yrvVoNwY5b5OPl4FyvMggOjL83f5zyXn6Ux/LYPXJESfvPRJtmowH6RN5IY/zwYh0Gefosb2V8+VPa5dxCkGUn3F5u/qWhjlQjjCOwTDXIMPbf/1PTsR3f/Mn49Sn16JtN2M0Phe5i3bnUG0OWbY897ZX3R0f/oVxrkPalHQ76xxkbWWLHDm2f7K+QV4fjFejaY9Hk5/H7bm4z62DeOBnDSKGZc3a7bvtCRCoR0AnBAgQIECAAAECFQrkt7gKu9ISAQIECBxCwKMECBAgQIDA0gpkWBtNRo5lG7TxsP95M970UzfEAz47w79mGLF5c14sXyMzWYwMiq+AKtfyZAlKc9eUwXJ/7uxmfPKONp7xtffGf/13KzEeHcuzZYzc7Xi1sRH/4Rc24k0v2YiNzfIbt9sjNDvuutph3pPhcZTfXh2UsHPrvvJnmreOLn8vteYzkxq39uONG+Ktr7wn3j/593yzv3E5X0LPE/nwWkRTaoo4e0/EC550Kn7/o6djOBjG9hwZ0UZ5ZHubDF3eMnCNYlJ+mzly3pUcswxdjuMaP+WZC5fzmfGRGG+uxH/8xZsn/0bvp/8gw9rIdVnJfvPyhVubXK9Yj7//lrPxs+/LPjaPR+SzW9d33rh15uJ7FjVeiWZwJmJ4b9xyv4149buPxX0fvBpRbEsvF292RIAAAQK9F9AAAQIECBAgUKtAfvOstTV9ESBAgAABAvsW8AABAgQIEEiBpmmiaZoYNCvxwIedi3f+ixvjz3/5yRitfjJiuJkh5zDKvwnb5DfKvC2u9tNk1jjI7diRo9FkmHnXHx+Pb3/sHfErP59B6viGSx/bbOOj/3kYL3zyyRx6LePlErhGTOYo8+QW1/kpwevajffGKM5GyVxH7XgSzpaAtmyXP940TTRNc+H0yrCNweat8d4fvDNe/rT12Dhdnh9HjMrkGYpmVTlgvOTbTsVv/5cTsdKsZl8RpceyXRho+6AUUbYCEW2sb5zL941om7PRDDbyrhw73/f2aqL8QnBTQuh2M37vv6/Esx97Mj7233ItxqsRk99+Ttf0Hm8ejV/9l4N492vbaNqVEhHHMIPxJjHLFud/Slk7t9jMPgfZc4bFR9aOx4vfdJ946KOaGLXnYrCycv4pOwIECBAgQKAKAU0QIECAQNUC+e2u6v40R4AAAQIECBAgsEcBtxEgQOBSgRJOljDwWAxWI171jhvjbz3ueGyMPxkZRUZbfku03X6i3Lt9fOW+uXAqjzbvPwl53/8DGYBuP5bh76fu2IyXPe1MjNdvyrvzvkw7m9zlh+u+2hL0Zj1/9yln4qVvvjFWjt0ZbWTtbSmwzeOt/XUHymciuxuffUB88J+vxkueejLu/eTRcioiRxlvbMTrn3dXfOSX12I8zvrzXF64+LraNCUEznFXV9biAQ+7N979fx+LP/fFZ2MS2l4+RlztJzHyFRnkRvlt3AzUf/93hvHkv3l3/Idf2IxmnIF55Ff8rOHXf3kjXvr0UcT4WG5HIoZZ6yAvZA1XG72c3ypzMwYr5+I7XrkSt3/ZIEbZ57D8B5DzlXtsBAgQIECAAAEC/RfQAQEC9Qvkt8P6m9QhAQIECBAgQIAAAQLXFHCRwFUEBtEMIgaZLQ4zS3z6y47Htzznlhi3p6JdPzGJS9vhucj0MbZ+SqJbtq1P2+9NhoeD3GKyDSe/Zfujrx/FW198OsZn2li/t4nv+cZR3PHRoxkAD6PN+0p227ajPL64RZQQc3vU3GdiOS7b8GR80f92JJ743BPx+X95Jd7xzz4rHvjIk3H0WBOj5kyOMYhxMyoP5Hb1V9MMo2maDEAjhrn/8C8M4yl/84741O9HtBvH471vaOPn/sFabJ5biUEG1BGDiGhy7LzeRD4zyK3JrRyf3yImvyFcbr/xfifjNe+5JR7yqDZe/Z4b44u/ahTjrL385nI7GStvvs6ryfmadjWG5X/Nsdg4eZ947t+7K/7Zezaj/AbvH/9exPc9ez3Wz2boe36spvymcvYzbCKGuR/kGJMtj5umiRg0EYO8eZjrOrg3HveMNv7q16zmiYjhSgbIk4v5sTm/5c6LAAECBAgQIECAAIFeCih6SQTKV7wlaVWbBAgQIECAAAECBAgQIHClwNXOXP51sY1mZSMe98zj8ap3rsWJW++OaNpoRxkQZmAbe/gp+eGF28ZH4yffvREvecrpeP6T746P/reVTFGHW5fbrd2e3jOA/jN/fjNe/JZ8dpgPZtkPedTd8fofvyke+jmnYm016xtsRFP+THIGn7GPn3NnVuITv/eA+Nb/o413vupcvO+t6zHeOBFR/txyZOAa5eeSrsqJi1uWM5lycDrWTtwbL3rjiXjw5+T9g9yy3Rf98In4hm/PoDWvt00ZLz0z+W5zuzhIOcqmyi4fK7vJlvZRnslahu394o0vuTve/spz8ayvPxWf/vhaTpt95407H8mPF15XnM9aV1eOxd96XKnp+MX7tm/c3l+44oAAAQIECBAgQIAAAQIEuipw/lvkZeX5SIAAAQIECBAgQIAAAQIELhEoCWCGlbEeX/hVq/Gitx6LG2/ZiHacN5Xfri37jB3z01VfZYTyJbT8NeKyX2lvjl/9wJH4jV8+GoMmByjjXHi63F22CyeuOGhz8od89ma88Adum/zW7uRXbfOuJu4T93voKH7oZ2+M2//CKEPq4eR6224FrLGnn3EcO7KaQw7i3s808Y9+OJ/dKMHo2YgSeo9O5LUmt5hsJY+NS34yUc3gOWIcbWzE8193LG7/siZisB4TpibyZxSP/46j8exXHIsjx9ZjczSK7RrLPm/Y9VV+abfJQYbl3/dtS9i7EcPRbfGT74z45B9u5pWViGYjBhF5HBd+mixpsp0/kx8j8niQN5YA+vP/0un4lu86GpFZ+uTBJrL2yA5iss9bvQgQIECAAAECBAgQIECgBwL5Na8HVSpxrgImI0CAAAECBAgQIECAwK4CbSaCcW5y6fO+bC1+8KfW4kGfcyYmf8J48u1yO1Is901u2/1t+/LgVMQ4w8oSqJZ/23aSOu7+yNbZ7QfLPOO49aGfite//0Tc98ERzVrkT0kuc1cuZ2TZHGnj1T92NB7zpDbD1Qxu81xMtrznuq9sqPxmc0lMy73nf9s2tn/zd5i1XzHWZOJyd25NtPnsONr4xu84Hn/xr2efpb82Q/Th6YhBOja5DcbxlY8dxsvevho33zdilP8rzMV011qbHHr7tfKZ7aPJvs3a2s2bc5CVaMYZ5E7OXvq2/XiptMxTttF4Mz7rEavxwjffECs35v2ZxZdS8yirL++7VrJ1wXuvBRRPgAABAgQIECBAgECdAoM629IVAQIHFPAYAQIECBAgQIAAgasLTNLDGybXm0EbD/mcc/HGHz8Wt3/R6RisjGOcoWZbfu90VG7c+XVznM+ULXc7XyWkbMbRZG7blLfI5zI0ndxSksnyebLlWCUgLqloJpeD4WYGvqfiea+7JW4t4e/qRj6ymVu+8tZSQsRKfmiiObIZT37JMJ70vHFstH8co/G5aMcZaF7/nwSOydTlrcnD9kQ+tJKfjsagGcVgXP7Ecl6IyHNly0Hz/CQxzRrzlSdHGe6eia//jmG0q5+OGOakg3Jl+9myH0Sb5z/3y1fiLT+Tgfojm1hdy/tzuPFgM4cb5Lxx6U+TH8s2uk9MJi82k89ZY0TWF9GU8DrKzzhv2d7K563hJrzjzIoT476P+ES87D0RqyX8HeQ9K7k1W/dF5E0XtjzvRYBALQL6IECAAAECBAgQqFigfLWruD2tESBAgMDeBdxJgAABAgQIENiLQCaD27c1Z+LWh47j1e++OT7/y9cj2rVoS75Zbin7jB63b93aj3O3cys35qlrvs7f0+SAw9yazdjYPBsvetPx+DNfUH6btjyc+0ngW44v31ayppPxd77tWLz2vfeN1WM5f44xyTTPD335E7t/Ljdvb+WOclz221v5nGMPT0fbjKMdnI3P+7KNeOYrMjAvoW97n2jTI+/IqZvcVnIr+4hJrj0YxwMeMYrv//sr8aBHns1AfRixeSRrjwvb1kxbI0SUfTlT9ue/2pcStrdyqdyTtZTDcnrrmXJ/OZOfsq7VG07GK9/24JxztHUy39vcyl1teX6y5YnJq5wt2+SDNwIECBDorYDCCRAgQIAAgdoFzn9LrL1N/REgQIAAAQLXFHCRAAECBAjsW6BEijdF04xi5Xgbr3zXkfi6p6/HqFmPcX7T3PoF1Hbfo04eaPK5spVfU72wRbTN2YjV0/Gk7zkaf/GrVnLejZx/8sQubyWoPJPnT0czyBA2RvHnv2I13vj+E3HivnfGaPVknhnHaJJY5217eDXNMJod26BpomxFIiY/Oef4aIzXB/GwPzGKF77hphiu5YU0iZ791GQAABAASURBVHYY2VV+uPKVo8YgmvzfMB748PV4yz85Fp/7pSdjsHYmRuNSY2QM22YQXLby/CDfdm75sbzKBGUrx7k1ZcuFKPs8jJwgLv6M48iNn4iXveV4POLPjqOsY5NDlm3HEHl7nsx3LwIECBAgQKASAW0QIECAwFII+Ca3FMusSQIECBAgQIDA1QVcIUCAwMEExucfW40oIe1wM775WcfiqS/M84PTGVaev3xhdyGGvHDmyoMSPZZt+0oeZ8BcPrXRxPq5QTz6647EY751LZryZ4qjLZfOb/ec32/v8utueyw/jLK+3LUrMR6N4k9+4Tje/tP3iwc/PK9nBJxX8rVznPx4lVfpoGwXL+dz2XvGsjlHXsnwNzJwfeBnb8Sr35VB8/1GWWHOn/Fulp+PlTlzt+OVT138VH4zeXQ0jp2IeM27b4ivekwbzerdOXZ5ncu3vDvHnzzQ5vv2lofllVe3pikfdm7n7ytZdzmcXBqciqc9/+b4vC8pkJt5qjydu3xdPMoP51+7nTt/yY4AAQIECBAgQKAnAsokQGB5BK789rk8veuUAAECBAgQIECAwLIL6J/AIQTK18my5RCTXQbBw4ivedKR+P73HIvBkY/H5jij0ZIcTkLLjB6bDIfz9itf5fw4mrx3a2u2jofrmae2MRpn9jls40u/chjf9oqjGYrmCE1ukXNO9jl23FBObG3lYzmaXMvzpb48HgyH0QwGcf9HRvzgTx+N2//i2djc3MgYuGwlqC0PXX1rctyybd1ResuAtwTAGdzmLkaZo64c/0S86l0rcetDyrWI8uedxzHM/fb4g9j5vyY/xfmtiZWsLyJ30axFfPv3Ho9vevbRGB45kyMcjWSI8fBkjHO+8WCc++3xI4PmiCZissX5nzbHbfN4az/IUD63PLfRnozHPHU9vuqxOfaxvCFysmJZDnMr4wxyP8h7t/dNHseFLfwQIECAAAECBAgQINAvAdUumUD5LrdkLWuXAAECBAgQIECAAAECBCJmYNDkmINR3P4lTfzgT9wStz1wlOHtemylkuPY/0+JL5sYrJ2NP3n7erzkbcPY+s3f2PFT7ikfy+Rlf/m243w5LFvecp/7DeI177khvuQrNyJKqtsOY38/OdCoBKf5VJtBdIbcR27O8PdHbo3P+tNtrKyU8fKevBxbALG/nzZ7XY/HPfNYvPgtw1g58amIQSbM4xuiacpI+ZavOL+VALqcveY2uXcUf+VvjOMJ33VbTPLcaz7gIgECBAgQIECAAAECBAj0UeDSALiPHaiZAAECBAgQIECAAAECBDog0EY0ZyLalYjMPh/1uUcyBF6LBz88Q8tmI8ZtG21mwG3u45o/OU7kjeV3Wid/UrmJBz78VLz4rUdi5VgT7SgfbnKacn07/dzel0fLlrdsvy77uH06yiMrxzfiFT96LB7/9HG0zZ1RRs23vb+GGW5n4L2xPohRnIynveh43P7l2fwgZ23O9zBJWctX77JdZei8Pcp2yeVscvKbuZvxxY9ejVf/6M1x0y2bMSinc7Yov1p8yf1X+zCIEg6XbXN8Jv7MF90R3/maGyMm41ztmZ3nr1H3ztscEyBAgAABAgQIECBAgEBnBHyT68xSLL4QFRAgQIAAAQIECBAgQODgAqN8dDW3fJVwMbcHPKKNd/38DfEFf/XeDIDzfKaubVyRdJYL57d86Py/+VtOtCun4uiNd8VL33xb3O9hGc8OMlTNcHVrhLvylq2jPDjgK+sdDOIbn7MWT3vhiRgPs86mzWw1t6xzK6vOOcvou0zVxkqMM+1eOXY2vuEZR+OrH3dD3nkut6w1ytftsk0+XnjLDi8cXzgoJ3fbJjecjRiP489+0Wq8/Z8fjQc84lRWljfnK/Jocks7ec+387Xm0darXChbfmo242GPGsdL3/rQOHJjPpzBdZ71WlIBbRMgQIAAAQIECBAgULfAld9G6+5XdwQI7C7gLAECBAgQIECAAIFDCqzk87lltjjJPjNIjWETq8ciXvSm+8Rfe8y5GA9yi43MLctX0bKVm/Ox7Vf5NdWMVKMdZLTZxHDtnnjBW47EI2+PaDKwbPL2pmkzRs7PcZ+IyVFc/Mnrk1Nlf/7sjsPzZ3butq8O4v964lq85seOxeoNn462uSvKbyyXf3t4VG5v8+3CQQlZy28Mj+PsuQx7h6P4kkefjcc/eyW2YuPVaJvsLescT4qJGGRfg3GzxRL5U8bLXXntOCwfd9lORDTDaJqI+z18HD/wD0/En/3Cs/l5HDE4FYk5eW295bx5ZuuVIw/ORmSgvjHajPt/9j3xqndH3Hj/yOdyK3/yusm9FwECyyagXwIECBAgQIAAgSUQ2PntcAna1SIBAgQIXCngDAECBAgQIEBgFgIZUJYwdxixeqKN57z+eHzjM1aiGWQwWaYbnM73ck/utl8lkGzXJp/a1Y/HU59/a3zhV5QAtJwaRnmybOVTRLk59vdTHi7bzqe2P2ddt3/xSvzQz9wWD3rEIGJ4Jpomb8wwOpqsc1huzK0c51bC3uGRUdz+pafjOa+5Kdq83jZ5Np/JrDfKlk9vvfKxrYMr38ulHD1227buzgHzFTl2xKm49SERr333TfEFX76emW9aZbg8uW97P/lQ3vKh0bGJ2Ylb74jnv+6mePCfSMvzlyIvl0MbAQIECCyTgF4JECBAgACBZRHIb7XL0qo+CRAgQIAAgSsEnCBAgAABArMSKL9hOvmd1/VohsNoBoN4/HeuxXe+ZjXWbronZz0e5ZdqRxlRlrB0suXZcQauo5XPxGO/9T7x6G84kmfWc9t6NZlalm3r0z7eS8patt0eafJkk2/5Gq6O4rM+p4nXvefmeOgjB9EcORmDlVGMSk0ZwI4z+N0OajPqjUf+T8fihT9wYxy7YRCDQZMDDbPCsjW5z62Jrf0g97nFoX5ysLYEuKMY5u6VP3o0Hvv0zRg1p6MdbkY72MjRLzZZ8uAsOwZH7soaHxB/6n8tz+ctXgQIECBAgMByCuiaAAECBJZK4NBfQZdKS7MECBAgQIAAgYoEtEKAAIGZCmTeuDX+au7ujsigMrPe+MrHrsZL33w81o6fjZj83mvuJq98oOSXGbL+la++Kb7p249FDMtvCa9Nrs7n7UzOGXH/z454208di9v/wig226y91DUaRNM0W2U0bdx0yyhe8c5h3HRrOVVC6rujKQ2Wjzu280/sOHPp4fWuX3J3uXkSrOfZlc34e886Hk99Yc5afpu6XcmTW69Sbpu1rG+ejCc8+z7xBX8516AZXry4deSdAAECBAgQIEBgSQS0SYDA8gkMlq9lHRMgQIAAAQIECBBYegEABOYoUFLLm3K+EujmLj9+3lesxDt+fhj3fdjpGI2bjIHHMR410Qzb+PwvPRfPfUOGmUfy3vZ4ZI6ZB9uvJg/Klrv9vMojO7fLn51cK283bF3Jw+MZ7L7qnTfFVz/mWIxX7s7tZNY4iHa8EsO1e+Mlb1+JB2VQnLfmMyWkvjkD4CbKl+yd29b1uPRnx8lyuPP+nceXPlQ+5dXyQNky8G3y49c86Wh8/49m3at/lGH16bSMGJcEeHBPfN3TBvG1T8rgd9Ak40ZM/ox0eTb8ECBAgAABAgQIECCwJALaXFKB/Lq4pJ1rmwABAgQIECBAgAABAkspsIimS+pYtq25x+NxPOBhq/Hmf3hz/Kk/N4q2ORexcioe9IjPxIvffCyGJfy9ePvWQxfeyx9hvvBhygeXTrp2vIlnf9+xeOJzjkUM1iOazdw24uVvuzn+ly9ajYX/NFlBM4rbv3gQb/7J2+LWh9wZxbYZnowv/Ipz8c3POh7tyrlMhPO+cam3PJDHXgQIECBAgAABAgQIECBQtcBg0p03AgQIECBAgAABAgQIECAwJ4Gm/EZq28Z9Hxrxpp9ajS/4Sytx/4efi5f/yK1x7L5ZRMkpy2+xln3Z8tTF1/y+xrbl92lz/sc+fS2e+/0nYnD8j+IJz23jC75iGJHnY08/Mwisy9xNAjVnIhPeGGQ5f+rPHY0f+smHxsP/9Nl41O0b8dK33T9WT0SWeTTKX39utv+N4PBDgAABAgQIECBAgAABArULzO+bc+2SPe5P6QQIECBAgAABAgQIEJi7QIaYbX4jXVmLeOmPrMT3/uhKfNafzJNxLjK1jBhkwBkL/pn8xu8oxqOIv/a1K/Ej//Sh8XXPyLQ1XxGnY1JnEwv6KT7lt3pz+vM13PLgiLf+9PH43nffEoN0zSsXX5vl3vM3XjzraMkEtEuAAAECBAgQIECAwHII5Nft5WhUlwQI7CrgJAECBAgQIECAAIG5CzRNE01Ttogmv5UePdbEZ3/OjRFRQs3Lk8s8fc3XDH7D9vx8TQyyzmGU37CNZhgPf1Qmv+OyRZZ6PN/28hrs5aYD3rMS0URkmZNtsDKOoze1cdNtadJkal1+g3my5T3DYpt7LwIEllVA3wQIECBAgAABAkskMMtvokvEqFUCBAj0UUDNBAgQIECAAIEuCewMKC8eZ5Q5iYVLpTuPy+eLW7lStotnpnOUAWsZqClvuW3v8/DCqynzlnrLVo7LduHqDA+u/DpfKmhTqy1/HnrnzKXGy8/tvO6YAAECBCoX0B4BAgQIECCwbAJXfmNcNgH9EiBAgACBZRTQMwECBAgQ6JRASVbLdmVR5WzZtq+UkHP7eO77Usj2NvfJrz9hsSlb0zTRNM2VD5SLZbvyijMECBAgQIBArQL6IkCAAIGlFBAAL+Wya5oAAQIECBBYZgG9EyBAoE8Cl8eYl3/uUy+zrrXYlG3W8xifAAECBAgQIECgHwKqJEBgeQUEwMu79jonQIAAAQIECBBYPgEdE+ioQIktd9sidv7CavkCW+66tIlydnu79MrUP5XJL9+izL19shyXbeoz72nAJmspW+R+162JiLKFHwIECBAgQIAAAQIEKhfQ3pILLO6b6ZLDa58AAQIECBAgQIAAAQLzFTAbAQIECBAgQIAAAQIECBAgUL9ATP5vwcvQpx4JECBAgAABAgQIECBAoIcCTQ9r7mTJiiJAgAABAgQIECBAgACBpRHwG8BLs9RXNuoMAQIECBAgQIAAAQIECBAgUL+ADgkQIECAAAECBAgQWC4BAfByrbduCWwL2BMgQIAAAQIECBAgQIAAAQL1C+iQAAECBAgQIEBgCQUEwEu46FomQGDZBfRPgAABAgQIECBAgAABAgQI1C+gQwIECBAgQGBZBQTAy7ry+iZAgACB5RTQNQECBAgQIECAAAECBAgQIFC/gA4JECBAYKkFBMBLvfyaJ0CAAAECBJZJQK8ECBAgQIAAAQIECBAgQIBA/QI6JECAgADYfwMECBAgQIAAAQIE6hfQIQECBAgQIECAAAECBAgQIFC/gA4JTAQEwBMGbwQIECBAgAABAgQIEKhVQF8ECBAgQIAAAQIECBAgQIBA/QIXOxQAX7RwRIAAAQIECBAgQIAAAQJ0vpMRAAAHaUlEQVQE6hLQDQECBAgQIECAAAECBAgsnYAAeOmWPELLBAgQIECAAAECBAgQIECAQP0COiRAgAABAgQIECBAYDkFBMDLue66Xl4BnRMgQIAAAQIECBAgQIAAAQL1C+iQAAECBAgQIEBgiQUEwEu8+FonQGDZBPRLgAABAgQIECBAgAABAgQI1C+gQwIECBAgQGDZBQTAy/5fgP4JECBAYDkEdEmAAAECBAgQIECAAAECBAjUL6BDAgQIECCQAgLgRPAiQIAAAQIECNQsoDcCBAgQIECAAAECBAgQIECgfgEdEiBAYFtAALwtYU+AAAECBAgQIECgPgEdESBAgAABAgQIECBAgAABAvUL6JDAJQIC4Es4fCBAgAABAgQIECBAgEAtAvogQIAAAQIECBAgQIAAAQIE6he4skMB8JUmzhAgQIAAAQIECBAgQIAAgX4LqJ4AAQIECBAgQIAAAQIEllZAALxES69VAgQIECBAgAABAgQIECBAoH4BHRIgQIAAAQIECBAgsNwCAuDlXn/dL4+ATgkQIECAAAECBAgQIECAAIH6BXRIgAABAgQIECBAIATA/iMgQIBA9QIaJECAAAECBAgQIECAAAECBOoX0CEBAgQIECBAYEtAALzl4J0AAQIECNQpoCsCBAgQIECAAAECBAgQIECgfgEdEiBAgACBHQIC4B0YDgkQIECAAAECNQnohQABAgQIECBAgAABAgQIEKhfQIcECBC4XEAAfLmIzwQIECBAgAABAgT6L6ADAgQIECBAgAABAgQIECBAoH4BHRLYVUAAvCuLkwQIECBAgAABAgQIEOirgLoJECBAgAABAgQIECBAgACB+gWu3qEA+Oo2rhAgQIAAAQIECBAgQIAAgX4JqJYAAQIECBAgQIAAAQIEll5AALwE/wlokQABAgQIECBAgAABAgQIEKhfQIcECBAgQIAAAQIECBAoAgLgomAjUK+AzggQIECAAAECBAgQIECAAIH6BXRIgAABAgQIECBA4IKAAPgChQMCBAjUJqAfAgQIECBAgAABAgQIECBAoH4BHRIgQIAAAQIELhUQAF/q4RMBAgQIEKhDQBcECBAgQIAAAQIECBAgQIBA/QI6JECAAAECuwgIgHdBcYoAAQIECBAg0GcBtRMgQIAAAQIECBAgQIAAAQL1C+iQAAECVxMQAF9NxnkCBAgQIECAAAEC/RNQMQECBAgQIECAAAECBAgQIFC/gA4JXFNAAHxNHhcJECBAgAABAgQIECDQFwF1EiBAgAABAgQIECBAgAABAvULXL9DAfD1jdxBgAABAgQIECBAgAABAgS6LaA6AgQIECBAgAABAgQIECBwXkAAfB6ixp2eCBAgQIAAAQIECBAgQIAAgfoFdEiAAAECBAgQIECAAIGdAgLgnRqOCdQjoBMCBAgQIECAAAECBAgQIECgfgEdEiBAgAABAgQIELhCQAB8BYkTBAgQ6LuA+gkQIECAAAECBAgQIECAAIH6BXRIgAABAgQIENhdQAC8u4uzBAgQIECgnwKqJkCAAAECBAgQIECAAAECBOoX0CEBAgQIELiGgAD4GjguESBAgAABAgT6JKBWAgQIECBAgAABAgQIECBAoH4BHRIgQOB6AgLg6wm5ToAAAQIECBAgQKD7AiokQIAAAQIECBAgQIAAAQIE6hfQIYE9CQiA98TkJgIECBAgQIAAAQIECHRVQF0ECBAgQIAAAQIECBAgQIBA/QJ771AAvHcrdxIgQIAAAQIECBAgQIAAgW4JqIYAAQIECBAgQIAAAQIECFwmIAC+DKSGj3ogQIAAAQIECBAgQIAAAQIE6hfQIQECBAgQIECAAAECBHYTEADvpuIcgf4KqJwAAQIECBAgQIAAAQIECBCoX0CHBAgQIECAAAECBK4qIAC+Ko0LBAgQ6JuAegkQIECAAAECBAgQIECAAIH6BXRIgAABAgQIELi2gAD42j6uEiBAgACBfgiokgABAgQIECBAgAABAgQIEKhfQIcECBAgQGAPAgLgPSC5hQABAgQIECDQZQG1ESBAgAABAgQIECBAgAABAvUL6JAAAQJ7FRAA71XKfQQIECBAgAABAgS6J6AiAgQIECBAgAABAgQIECBAoH4BHRLYl4AAeF9cbiZAgAABAgQIECBAgEBXBNRBgAABAgQIECBAgAABAgQI1C+w/w4FwPs38wQBAgQIECBAgAABAgQIEFisgNkJECBAgAABAgQIECBAgMBVBATAV4Hp42k1EyBAgAABAgQIECBAgAABAvUL6JAAAQIECBAgQIAAAQLXEhAAX0vHNQL9EVApAQIECBAgQIAAAQIECBAgUL+ADgkQIECAAAECBAhcV0AAfF0iNxAgQKDrAuojQIAAAQIECBAgQIAAAQIE6hfQIQECBAgQIEBgbwIC4L05uYsAAQIECHRTQFUECBAgQIAAAQIECBAgQIBA/QI6JECAAAEC+xAQAO8Dy60ECBAgQIAAgS4JqIUAAQIECBAgQIAAAQIECBCoX0CHBAgQ2K/A/w8AAP//thmUIAAAAAZJREFUAwDn+od9H+/n5AAAAABJRU5ErkJggg==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790891" y="1371600"/>
            <a:ext cx="1481328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6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Сроки тестирования и вакцинации: что реально помогает</a:t>
            </a:r>
            <a:endParaRPr lang="en-US" sz="3600" dirty="0"/>
          </a:p>
        </p:txBody>
      </p:sp>
      <p:pic>
        <p:nvPicPr>
          <p:cNvPr id="5" name="Image 2" descr="data:image/png;base64,iVBORw0KGgoAAAANSUhEUgAAATsAAACdCAYAAADL7t+AAAAQAElEQVR4AeydeZAdV3WHz3kzb8BgEpAl9X0jAQIbvGAgIDZhA4P0+smyMaGMxVIQyoQlkGAI4JgdCwzYgDE4BEPABUVCCDGEJNiYsFqyNPKGF9kIm0ACgTiVfxKPK1Ss8uvbJ+fOvr152+3919U9r5d7z733Oz3f9DIa1QgTCKRIIGzYt7WC9qUpNommQGCaAGQ3jQFf0iAQGvt2EvmEML8VwkuDONpYTACyW0wD64kRaJr2eURyyVwDs8L75Nw2PkEgaQKQ3YCEUa13Ak1jz2Pijy+vocL70zBof2r5fmyDQBIEILskqCLmPIHQtM9nkhWimy/A/BYV3mXz21gBgYQIQHYJgUVYIn1Gdz4Rf5S6TcxvbgXRn3crhuMgMAwByG4YeqjbkYCK7h36jG6l6DrUEKZzW8ZCeB34YPfwBCC74RkiwjICs6K7eNnurptCcq7W/XTXgigAAgMQgOwGgIYqnQk0x+079Yqub9EtRJQ3NU30mYVtrIGAHwKQnR+OiKIEWg37Lo7lIl0damaiP25BeMsYYnNYApDdsARRf5pA2Gi/W0Q+Mr3h4YvMCO9yD6EQAgSmCUB20xjwZRgCzUb7PST84WFirFZXhffG0ESfXe0Y9oFAvwQgu36JofwSAiq697Lwh5bs9LvxhjCIPuc3JKJViMD8UCG7eRRY6ZdAs2Gd6C7st17f5Zn+qBVEf9l3PVQAgUUEILtFMLDaO4HQtN/HIsmLbrZLwvR6Fd7nZzfxAQJ9E4Ds+kaGCiq69xPxBynlSYX3Or2l/ULKzaK5khCA7PpLZOVLh8Y60X0gMxBMr1XhXZFZ+2i4sAQgu8KmLv2ON037AiLJTnRzQ2Z6TSuwEN4cD3z2RACy6wkTCjWNvYCJ9+SFhLC8JjTRF/PSH/Qj/wQgu/znKPMequj2MMlQoktoEK9W4X0podgIWzICkF3JEup7OPoy4gMqugt8x/UY7xwIzyPNEoeC7Eqc3GGHFhqrz+f4/cPGSaH+OS0TfTmFdtBEgQlAdgVOXpJdD8ftB4mkCKKbxiBEryql8KZHhy8+CEB2PiiWLEaz0b6QYnlf0YblhBcG0V8Xrd/obzoEILt0OBemlWbDXsjC7y1Mh5d3lOmVzSD6yvLd2AYByA7nwDwBvaL7EIsUV3SzI2GmV7QgvFkaVf1YOW7IbiWTSu5pNayKjt9TlsGLCk9vab9alvFgHMMTgOyGZ1j4CGGj/WERKY3o5hPC9HIV3t/Ob2Ol0gQgu0qnn0hF9xESfndpMTC9TG9pv1ba8WFgPROA7HpCVc5Cs6J7VzlHtzAqvaV9aWiiv1vYg7UqEoDsqph1HbO+jLhIr+hKLzod6tz8ktC0r5zbwGf1CEB21cs5NRv2IhZ+Z/WGzrtbJvp69caNETsCkJ2jUKFlh2lfzCJpiS53ZIXobBXeN3LXMXQocQKQXeKI89NAaOzFNeJ35KdH2fREhffi0ER/n03raDUrArWsGka76RIITfujRFJ50S2iflYzaP/Dom2slpwAZFfyBLvhhcaq6Ph8t45lgQAzv6gVRLkU3kIvseaLAGTni2RO4zRN+2N6RQfRdciPMDnh/WOHw9hdIgKQXYmSuXwoTWM/xsR/tnw/tpcSUOH9fhi0v7V0L7bKRgCyK1tGZ8ejovs4k0B0szy6fjCf2Qqiq7qWQ4F8E1ijd5DdGnCKemhWdOcVtf9Z9Vuv8F4QmujqrNpHu8kSgOyS5Zt69HC8fYle0UF0g5M/Y0Z4qr7BY6BmDglAdjlMymBdEg7H7SUU89sHq49aiwio8Kze0kJ4i5gUfhWyWyuFhTmmomtEKjqB6PzlzAlPb2khPH9Is40E2WXL30PrTnTxJST8Ng/BEGIpgdNDY6/eQ4Lvk6VcCrmFJBYybXOdFm424k+QCEQ3h8T/5+mTxl4F4fkHm3ZEyC5t4t7ak5oTHYu81VtIb4FKF8gJD1d4BU8rZFfIBEotbESXQnSpJm/XQb2l3U0ykmqraMwbAcjOG8p0ArnbqbARX6rP6N6STotoZY6AEO26D8Kbw1G4T8iuQCnbQ1KbbESf1Gd0EF1GeROi0xIUXkajqkazkF1B8rxnWnSxio7fXJAul7abosKbMtG3J0hGSzvIEg4MsitAUveo6A6Y+FN6RQfR5SZfvLOut7QQXm4S0rUjkF1XRNkWcA/EJ429jEnOzbYnaH0VAjvrAa7wVuGS+q5eGoTseqGUURknuikVnTb/Jl0w55EAc6seWNzS5jE3y/oE2S0DkpfNGdHFl2l//kQXzHkmwKTCi67BLW2ek0QE2eUwP0509xr7aSKB6HKYn1W7xByOBfaarST1VY9jZ+YEILtVUpDlLie6qYb9CyZ6Y5b9QNv9ExCm8BgIr39wKdWA7FIC3Uszc6IjoTf0Uh5l8kdAhdeE8PKXF9cjyM5RyMHiRHdvw14O0eUgGUN2wQlvXWC/g1vaIUF6rg7ZeQY6SLgZ0cWXs9DrB6mfmzroyAIBph0qvH+G8BaQZL0G2WWcgRnR2c+yCESXcS68N8+0fZ2xEJ53sIMFhOwG4+allhPdVCP+nF7Rvc5LQATJI4Htxxj7XVzhZZ8ayC6jHDjR3Wvs50nktRl1Ac2mRECInq9XeN/rLLyUOlLxZiC7DE6AWdF9gYn+MIPm0WQ2BCYgvGzAz7UK2c2RSOnTiW7K2CtUdK9OqUk0kx8CTnjfx7+0yCYhkF2K3GdEF1+hTZ6jC+ZqEnhe3UQ/hPC8JL+vIJBdX7gGL7ybrhzRZ3RfJBKIjqo+8XPHTPQjCC/d8wCyS4H3HpLaVOOsL+mt66tSaA5NFICAED9Hr/CuhfDSSxZklzDrPSq6yYb9Mgn9QcJNIXzhCPCpdWMhvJTyBtktgPa+5kR3oGH/SkX3Su/BEbAsBE6tB9FeXOEln07ILiHGTnR6RfcVFnpFQk0gbFkIMJ9SD+w+9wKrLEPK4zggu0SyIrVJY/9Gr+henkh4BC0fAaZn3xdE+yG85FIL2XlnK9w09qsa9mW6VGLGIP0QEOZt9wUWwvODc0UUyG4FkmF2CIfGfk3fur50mCioW10CwrRtKrAH3GOQ6lJIZuSQnTeu06K7UsO9RBfMIDA4AaZn6WOQgxDe4AhXqwnZrUal733ibl2/rtXO1gUzCPRGYO1Szzxo7PVEgu/RtTn1fBQge0bVqaBw2LDf0FvXF3cqgf0gMAgBIXpGaKIbVHh6eg0SAXUWE4DsFtMYYL3ZsN/Ut65nDVAVVUCgBwL8dBXeTRBeD6i6FIHsugBa67CehP/EQi8iTCCQKAF+mp5rNyfaRKGCD9ZZyG4wbqQn37e06gt1wQwCKRDgrS3TviWFhkrbBGQ3QGqbJrpKq52pC2YQSI2AED81NO1bU2uwZA1Bdn0mNDTR1fq0+AV9VkNxEPBEgJ8SGgvhDUATsqPeqYUm+raWPkMXzCCQIQGB8AagD9n1CE1Fd40WPV0XzCCQAwIqvMDeloOOFKYLkF0PqdJndN/RYrt0wQwC+SHA8nshhNdzPiC7LqjCRvRdfUZ3WpdiVTyMMeeBwIzwbs9DV/LeB8hujQyp6L5HQq01iuAQCGRPgOXJraB9KPuO5LsHkF2H/DQb0fdVdGGHw9gNArkiIMxPgvDWTglktwqf0LR/wELNVQ5hFwgMTSCpAE54eu7ekVT8oseF7JZlUN+6/pCIdxAmECgkAX5iaCyEt0ruILtFUPSt6490c7sumEGgwAREhde+s8ADSKTrkN0s1tBE1+pb1+fPbuIDBApOgE8OjS2X8IbMCGSnAPU5x179mNAFMwiUiICo8No/KdGAhhpK5WUXmmgfET+PMIFAKQnwE/SH+eFSDq3PQVVadvqM7jrl9VxdMINAiQnwSaGxlRdeZWUXNqL9+ozuOSU+wzE0EFhEQFR47Z8u2lG51UrKLmxEB0jo1MplGwOuOAE+Ua/wKiu8yslORTepojul4mc9hl9ZAuKEd1cVh18p2bVMdFBF9+wqJtrfmBGp+ATkhKZp3138cfQ3gsrILjTR9UK0rT88KA0C5STAxMe3jK2U8Cohu9C0b9BT9lm6YAYBEJglICTH6/fGz2Y3S/9RetnpFd2NRPxMwgQC2RLIaev8+DBo/0tOO+e1W6WWnYruJqX1DF0wgwAIdCLA/LgwsKUXXmllp6K7WXP7dF0wgwAIdCPAosKLft6tWJGPl1J2obE/1qQ8TRfMIAACvRJgOq5lol/0Wjytcr7aKZ3s9JX6LUSy1RcgxAGBKhEQomNbxpZSeKWSXdiwt+or9adW6eTEWEHANwF9S3tsaKJ/9R0363ilkZ0THYk8JWugaB8ESkLgsSq8fyvJWKaHUQrZhY327b2KbnrU+AICINALgceo8H7ZS8EilCm87PQZ3SESfnIRYKOPIFBAAlvKIrxCy04fpB7SZ3RPKuAJhC6DQJEIOOH9qkgdXq2vhZVdaOwd+iAVolstq0nsQ8yqE3i0fs8VWniFlJ1Cv5NInlj1sw/jB4F0CYgKL/p1um36a61wsguN+w9E5GR/CBAJBECgDwKP1IuNQgqvULJT0R0m4icQJhAoDIEydlRUeNFvijaywshOf5o40Z1UNMDoLwiUlMDmMIj+o0hjK4TsVHQ/1Wd0EF2Rziz0tfwEmDap8O4pykBzLzsV3V0quhOLAhT9BIFKEWAaT0h43jHmWnbN6b+TLyd4HzUCggAI+CPghGei//QXMJlIOZWdcNPYu5n4+GSGjaggAAKeCTTCaeEJe47rLVwOZSe1ponuYhKIzluaEQgEUiGgwrP37CYZSaW1PhvJlewcJP3pcJj9X9H1iQXFQQAEBiTQmAriX0+QjA5YP7FquZGdE92UiX5CxHhGR5hAoMAEWMbrgf33rST1PI0iF7JzPwWmTHwnQXSECQRKQUBfWqwL7K92nyRjeRlP5rLbulXqdRPdgV8vycspsbQf2AKBgQmo8Kb+2/5yYos8eOAYHitmKjtn/XX3RIeIGL9HR5hAoIQEVHj1++Nf7N4sR2U9usxkt+s4edDU/8S3EURHmECg1ARYNk2145+3gv96aJbjzER27rI2+m18q966npTl4NE2CCRGAIGXElDhCa3/2cQGOXrpgfS2Upfdts2/Oap+JHL/3SFEl16e0RIIZE+AaVO9Zu9+4Xp5WBadSVV22/S+/eho/GYihugIEwhUkIAK7/4Re9eudfI7aY8+NdmdOS4POTqKVXSCv0eXdpbRHgjkiYAKz47Fh5uPkN9d2a3k9qQiu1YgDz0SxzfpMzqILrlcIjIIFIaAkGzmMXv4jEfJI9LqdOKycw8khaMbIbq0Uop2QKAgBPQKr/1AfMfOzbIujR4nKjsnuvpIfAMR/pQ6YQIBEFhBwF3hSWQP7dgkx6w46HlHYrI7Zb08rD4SqeiyfEbnmRbCgQAIeCcgRJtHrL19YlzWew++KGAisnNvWh4yGl9PuKIjTCAAAt0JOOGNxfa2XUY2ZpfybQAAAs9JREFUdC89WAnvsnOii8aig3hGN1hCUAsEqkrACc9SfKu+0NyYBAOvsnOvkqOxeJJwRUcFn9B9EMiEgHuGR2xv2bFRAt8d8Ca7iS33PpwfFKno5GTfnUQ8EACB6hBwV3i1mv3x6RvE+By1F9lNbJGH148cfYBwRUeYQAAEvBDYHI3Ym3eul4aXaBpkaNm5XwqsH4kgOoWJGQRAwB8Bd4Uno/amcL2M+4g6lOyc6B54INpPuKIjTCAAAv4JOOHxqL1x+zGyadjoA8vO/dYzRDcsftQHARDoRsAJb7Rub9i16f82dyu71vGBZOd+2zmO4usIV3SECQRAwAOBLiGc8Kwdu741Lo/sUrTj4b5l50RXs/E+/B5dR6Y4AAIgkAABJzyK44PN8fsfNUj4vmQ3MS7rIbpBMKMOCICADwLu9/Bq8dhkc1z6Fl7PsnOiq8fxXlzR+UgZYoAACAxKYEZ48eT2hjy6nxg9yc79e7XROCrOrWs/BFAWBECgcASc8EZiO3makS29dr6r7Jzo2hTtZcKfUu8VKsqBAAikQIBpkxV7oBXc/5heWltTdq3gfzdGFEN0vZBEGRAAgfQJqPCE6vtbgXQVXkfZaeWNwg92z+jwn+Okn8KMWkSzIFBAAtPCi/fvCOSxa/V+Vdnt2PjbQDhW0fGJa1XGMRAAARDIBQGWTTWKr9u18cixnfqzQnbuT6vUakddq29dIbpO1LAfBEAgfwRUeBGPqvBkVeEtkd2M6GKILn9pRI/yTQC9ywsBpvGI7XU7Nxw5bnmX5mU3sUFMreZuXQVXdMspYRsEQKA4BFR4cW10X7jhyOMWd3padk509ZHpK7oTFh/EOgiAAAgUkoAKj2r1veEGmRdezf010NGRSF9GCERXyKyi0yBQXAKJ9pxlnGp23471Rx7v2qk9UGvvZuIf6MZnsBAYEBjg+6BE5wDTN2sj9bO3ktT/HwAA///tAjJBAAAABklEQVQDAFy6QirmhETjAAAAAElFTkSuQmCC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371" y="3526568"/>
            <a:ext cx="2880360" cy="1435608"/>
          </a:xfrm>
          <a:prstGeom prst="rect">
            <a:avLst/>
          </a:prstGeom>
        </p:spPr>
      </p:pic>
      <p:pic>
        <p:nvPicPr>
          <p:cNvPr id="6" name="Image 3" descr="data:image/png;base64,iVBORw0KGgoAAAANSUhEUgAAAnYAAACVCAYAAADVG7f8AAAQAElEQVR4Aezde5QkVX3A8d+tnpl9zbI7OztT1TO7LG/kKYpIQALDTFcNiwGNur5NMMHnwahRjxo17vFwjHowJhrUaNSILw4qIiLyZnksLMEHKmD+z5/JIRAx7qPu/Xl7AZndnZnunqnursd3z70z01W37v39Prd3+U0X0xMIfxDIWOCsTf+1Ko7SXb4rPcUgwoC/BzwHDnwO2P9JJv5/c8b/9DIdAvsFKOz2M/AhK4GLJnT1cFq/2893pu80BBAovAAJZC+go+qGHrqwrluyn5sZqy5AYVf1Z0CG+Sehrvm9c/f4KV/gOw0BBBBAYGGBDanaX8yEetTCQziDQOcCFHadm3HFPAJTYzqs4u41os+f5/QBh3iAAAIIICCiIiOB2J/NjukxeCCQlQCFXVaSFZ5n6wY9bLCW3idGT6swA6kjgAACnQsYWe8G3IMXTOw+vvOLS3sFiS1DgMJuGXhcKtIY0XXpkLtPxJwi/EEAAQQQ6FxAdb11gw806npC5xdzBQIHClDYHejBow4EXny4jpgV7n4RPamDyxiKQO8FWBGB3AvoOqN2VxLqybkPlQBzLUBhl+vtyW9wM5P/N7pn7/6iju8w87tNRIYAAsUSOEyMvW92XJ9brLCJNk8CFHZL241KXzU1oRuDdM39RpT/J6TSzwSSRwCBrAVUZK0G7p7Z+l5+EC1r3IrMR2FXkY3OKk1/m2B8yLldYvTYrOZkHgQQQKB8AkvPSEXXOg3umon2nrH0WbiyqgIUdlXd+SXkPTWmkRq3y/+jc/QSLucSBBBAAIH2BYYDCe7030zzZu/tmzHSC1DYeQRaa4F44+8mBmv+lTrRI1uPZkQ3BJgTAQQqJ7DGfzN9ezy+70WVy5yElyxAYbdkuupcOL1JJ2VgxS4R5dffVGfbyRQBBHIhoGskMLck9X3n5iIcgsizwP7YKOz2M/BhIYFkQjfX9tkH/PnNvtMQQAABBHovsFrV3HRBpFO9X5oViyZAYVe0HethvNN13aLOF3VGJnu4LEshgEBeBIgjTwKrrNgbZ8J9jTwFRSz5E6Cwy9+e5CKiJNQjB9T6269Sz0VABIEAAgggsCow5keN+r5ZKBBYSIDCbiGZCh9v/kJqNXaXikQZMzAdAggggMDyBFYaDa6LI71wedNwdVkFKOzKurNLzGtmUo+zNXu/v3zcdxoCCCCAQO4EdKWIvTYO9eLchbbsgJhguQIUdssVLNH1yYQ+J7D2PiOysURpkQoCCCBQRoEVYux3G/X0ZWVMjpyWLkBht3S7Ul15frTnJHX2Pp/UqO80BEojQCIIlFhgyKh8x9+W3VbiHEmtQwEKuw7Byji8Ee45ZUBr9/rcRnynIYAAAggUR2DIiPtmHKavKU7IRNpNAQq7jnXLdcHsuD7XmIF7xMh64Q8CCCCAQOEEVHTI/xv+9biury9c8AScuQCFXeakxZlwur73+Taw94jouuJETaQIIIBAzgX6E96gqP1qHKWX9Gd5Vs2LAIVdXnaix3H47+xeUNPgLiOytsdLsxwCCCCAQHcEBv20X/a3ZS/1n2kVFaCwq+DGJ+HeM/13djt86sO+0/IvQIQIIIBAuwID/rbsF/w3729p9wLGlUuAwq5c+9kym5lxPUtN7Q4/cI3vNAQQQACB8gkM+G/er2xE9rLypUZG8ws8e5TC7lmL0n/VmNh3ThC420V0demTJUEEEECg2gI1I/pPcWjfWW2G6mVPYVeRPY+jfecZZ271Rd2qiqRMmgggsAwBLi2FQE2MfjqO7HtKkQ1JtCVAYdcWU7EHzUZ6vkhws89ipe80BBBAAIHqCNT8N/Sfmo3s+6uTcrUzpbAr+f7PhNpwYm/yf7FX9DdVVkcAAQQQ6JNA4EQ/ntTth/q0Psv2UIDCrofYvV6qUdfZwNgb/bpDvtMQQAABBKorEIjqx5LIbs8tAYFlIkBhlwlj/iaJo/RCo/YGH1nzfY38JxoCCCCAQJUFVCRQ0b9PQnt5lR3KnjuFXQl3OA7Ti31a1/s+4DsNgaoKkDcCCBwqYNTo38WR/eShpzhSBgEKuzLs4pwcknF9qRj5gT9U852GAAIIIIDAwQJGRN/ni7tPH3yCx8UXoLDrZA9zPjaJ0ldIYL/vw2RfPQINAQQQQGBBgWZx9+4ksp9dcAQnCilAAVDIbTs06JkwfZWKXOM7e3ooD0cQQACBnggUbBGjou/wxd3nCxY34S4iQBGwCE5RTjXC9LWBkat9vP47MP+RhgACCCCAQJsCvrh7WxLaL7U5nGE5F6Cwy/kGtQovrusbjJFvtRrH+aIKEDcCCCDQfQE1+qY4sl/r/kqs0G0BCrtuC3dx/kaUvlHUXtXFJZgaAQQQQKAyAnpJHKbfqEy6ZUn0oDwo7A4CKcpDf/v1Tf6+61eLEi9xIoAAAggUQMDI6+Mo/Y6I+v/EFCBeQjxEgMLuEJL8H/C3X9/qb7/y/0Pkf6uIEIEiChAzAq+OI3sNxV0xnwgUdgXbt0akl/nbr18oWNiEiwACCCBQLIFXxKF+3xd31AnF2jdhwwq0YY3QvsuI/VyBQn4qVD4igAACCBRPwLg/jyN73XZRaoUC7R6bVZDN8n+53mOMfqYg4RImAggggEA5BC7aGdkbul3clYMqH1lQ2OVjHxaNwhd17xfRKxYdxEkEEEAAAQS6I7B1Z2h/sk2UX1XZHd9MZ6Wwy5Qz+8n87dcP+aLuE9nPzIwIlFmA3BBAIFMBI8njkb2F4i5T1a5MRmHXFdZsJm1E9qP+9uvl2czGLAgggAACCCxLYNoXd7dPiQ4saxYu7qoAhV2bvL0e5m+/fsyIbu/1uqyHAAIIIIDAIgLnDUZ6J8XdIkJ9PkVh1+cNmG/5Rt3+g7/9+pH5znEMAQQQQCCXAhUKyp0zGNl7Ke7yueUUdjnbF3/79VNG9QM5C4twEEAAAQQQmCtwpi/u7j9ddHDuQb7uvwCFXf/34I8RNEL7j/726/v+eIAvqi1A9ggggEC+BV6wIXIPUNzla5Mo7HKyH/6Vus8ao+/OSTiEgQACCCCAQBsC+rzRyP1024k61MZghmQsMN90FHbzqfT4mC/qrvSv1L2jx8uyHAIIIIAAAssWUNFTn3jM/ZzibtmUmUxAYZcJ49In8bdf/9UXdW9f+gxciQACCGQlwDwILE3AF3cnPf6Y++XWY3TF0mbgqqwEKOyyklzCPI0o/Yq//frmJVzKJQgggAACCORMQJ+T/tb9muKuv9tCYdcnf1/Ufd2I/FWflu/ZsiyEAAIIIFAhAaPHpk+6R6eO0JUVyjpXqVLY9Xw71DTC9Ju+qPuLni/NgggggAACCHRdQI8a3O3+86IJXd3GUgzJWIDCLmPQxafTII7st42R1y0+jrMIIIAAAggUWUC37HbuN0moa4qcRRFjp7Dr0a5tl/1F3dV+uVf7TkMAgW4JMC8CCOREQA9X435z8UZdm5OAKhEGhV0PtnmbaG1nZL/rl9rmOw0BBBBAAIGKCOjm3QPu0caIrqtIwn1Pk8Ku9RYsa8SU6MD/hvb7fpKX+U5DAAEEEECgUgIquskMuUemjtD1lUq8T8lS2HURvvlrVgYjvdYYeUkXl2FqBBBAAIG+CrB4SwGjk4O77SOzm3RDy7EMWJYAhd2y+Ba++MQTHxnaEOl1Iu6ihUdxBgEEEEAAgcoITLjUPrw10rHKZNyHRCnsuoDefHPGyceOv94XdRd2YXqmrIAAKSKAAAIlFahbsb+aGX8yLGl+fU+Lwi7jLZg6Qlfa39kb/LSzvtMQQAABBBBAYI6AikRBsPKXsxu1PucwX3YmsOBoCrsFaTo/cdYmXTWw296oKo3Or+YKBBBAAAEEKiMQugH70PSoTlYm4x4lSmGXEXTzHbaHU3uTETk/oymZBgEEEOidACsh0HuB8dqg/UUyoZt7v3R5V6Swy2Bvm++svdvZm/1U5/pOQwABBBBAAIH2BMbEuZ9N13VLe8MZ1UqAwq6VUIvzU2M6rGJv8cPO8Z32rABfIYAAAggg0FJARcdq6n7qXyQ5suVgBrQUoLBrSbTwgOavSRms2dvEyNkLj+IMAggggAACCBwqMPeIblTjHpwd02PmHuXrzgUo7Do3239F89ej/H7A3u4fnOk7DQEEEEAAAQSWJaCjrmYfmJnU45Y1TcUvprBbwhNgar2ulxXuDn/pGb7TEEAgJwKEgQAChRfYEFi7q1HXEwqfSZ8SoLDrEH520xMbBle4O43o8zu8lOEIIIAAAggg0FpgJFC3czbSk1oPZcTBAhR2B4sc8PjAB/7l4VFNh+8Uo6cdeIZHCCCAAAIIIJCVgIqOOOPuvWBcT81qzqrMQ2HX5k5vjX47Fli3wz/ZeJK1acYwBBBAoPQCJNg9AdX1NrB3Nyb2Pq97i5RvZgq7NvY0CXU8ldU7RPTkNoYzBAEEEEAAAQSyEVhnXLAjqevp2UxX/lko7Frs8dSYRs6kd/ui7sQWQzmNQBYCzIEAAgggcKDAYarujtlIX3jgYR7NJ0BhN5/K08dmN2p9sObuMmKOf/oQnxBAAAEEEECg5wJ6mIq9bWZ831k9Xzp3Cy4eEIXdAj7Tm3TSDth7/Ct1vJ/OAkYcRgABBBBAoFcCKrI2CMwtjQnlNz0tgk5hNw9OMqGba6m724gcPc9pDiGAAAKlEiAZBAokMGyc+0kc6XkFirmnoVLYHcQ9Xdctzu1/pe6og07xEAEEEEAAAQT6LqDDIvbHSajTfQ8lhwFQ2M3ZFP8kObKm+1+p2zLnMF92LMAFCCCAAAIIdFVgjRr7o2Rc466uUsDJKeye3rTpcT3aP0maP/16+NOH+IQAAggggAAC3RDIZs7VGrjrZut6QTbTlWMWCju/j/GYHlsz1hd1ssk/pCGAAAIIIIBAIQR0tVN7bRKmf1aIcHsQZOULuwsm9HipubvEyEQPvFkCAQS6I8CsCCBQXYFVasw1s2H6kuoSPJt5pQu7Rl1PsM7eJaL1Z0n4CgEEEEAAAQSKJaCrnJGrG/X05cWKO/toK1vYJeGek426HZ409P3QxhEEEEAAAQQQKJLASqPyrUaUvrJIQWcdayULu5lxPVVN7U7/St141qDMhwACCCBQDQGyzKXACiNyVSNMX5vL6HoQVOUKu3hMTwsCd4e33eg7DQEEEEAAAQTKJbDCGPlaXE/fUK602sumUoVdUt97utSsL+p0tD0eRiHQSwHWQgABBBDISGBIVP7N35Z9Y0bzFWaayhR2M5GeoS64ze/MiO80BBBAAAEEECi3wFAg5otxmF5amjTbSCRoY0zhhyShnhmIu1WMrBf+IIAAAggggEAlBFR0yP+3//Nx3b61Egn7JEtf2CXjerYz9lYRXefzpSGAAAIIPCvAVwhUQWBQVD/biOxlVUi21IVdY0LP0cDebETWVmEzyREBBBBAAAEE5hUYNKKfiUP7znnPluhgaQu7ONLzjLM3+b0a9p3WKwHWQQABBBBAIJ8CJywaUgAACJNJREFUA2L0iiSy781neNlEVcrCLgl1WsTe6InW+E5DAAEEEEAAgZwI9DmMARX9RBLaD/Q5jq4tX7rCLhnXWI29wYut9p2GAAIIIIAAAgjMFaip0cuTuv3w3INl+bpUhd1Mfd8FGtjr/eas8p2GAAKVECBJBBBAoGOBmqpu97dlt3d8Zc4vKE1h14jSFwdqrvPeK32nIYAAAggggAACiwnUVOTD/rbs5YsNKtq5UhR2cZhebESu9fgrfF92YwIEEEAAAQQQqIKA1vxt2Q/G0b5PliXbwhd2ybi+1G/G93wf8p2GAAIIIIBAtwWYv1wCvhYy7/XF3afLkJZPprhpJFH6Cg3sNWJksLhZEDkCCCCAAAII9FkgMGLeldTtP/c5jmUvX9jCbiZMX6Ui3/ECFHUegVZwAcJHAAEEEOirgK8pAlV9RxLZK/sayDIXL2Rh1wjT1/rS+ls+9wHfaQgggAACCCCAQBYCRkXfloT2S1lMluUc7c5VuMIurqdvMEau8gnWfKchgAACCCCAAAJZChg1emkcpV/LctJezVWowi6O9BJR+XcRoajzCDQEEEBg6QJciQACiwgYf+4v/St33/CfC9UKU9jFYXqpEfsVr1uYmH2sNAQQQAABBBAopkDzlbvXJVF6dZHCL0SRFI/bt4iRL6lIIeIt0hMgy1iZCwEEEEAAgZIJGF97vCqJXPNt1QqRWu4LpSTSt0ugX/CaxncaAggggAACCBRToLBRq7iXx5H7YRESyHVh5+9t/42K/RcPSVHnEWgIIIAAAggg0C8Bd7G/LXtjv1Zvd93cFnZx3f6tGm2+USBFXbu7yTgEqiZAvggggEAPBfxt2a1xlN7WwyU7XiqXhV0S2feJail+tUfHO8IFCCCAAAIIIJBngRlf3N2V1wBzV9j5268fVNFP9QmMZRFAAAEEEEAAgVYC5yZhurPVoH6cz1VhF0f2I/7268f7AcGaCCCAAAIItBZgBAJPCaiRs+Mo3SXiv3rqUC4+5qaw87dft3ucj+VChSAQQAABBBBAAIHWAmfGkXvQ1y+5+XmAXBR2SWgvV9GPtvZjBALlEyAjBBBAAIEiC+jpceh+LqK5qKn6HkQc2U/4268fKvKWEjsCCCCAAAIIVFjA6Gn+lbuHtnenuOsItq+FnS/qrvAV7vs7ipjBCCCAAAIIIIBA7gT0lJ2Re3ibaK2fofWtsPO3Xz/ji7r39DN51kYAAQQqKUDSCCDQJQE94fHIPTolOtClBVpO24fCTk0cpZ/zt1/f1TI6BiCAAAIIIIAAAoUS0OMGQ/fo6aKD/Qi7x4WdmkbkrvSJXuY7rTwCZIIAAggggAACzwgYPXbUv3K37UQdeuZQrz73sLDzRV3ovmhE39ar5FgHAQQQQAABBPIgUL0YVPSYJx5zj249Rlf0MvseFXYaxHX3ZWP0zb1MjrUQQAABBBBAAIF+Cfji7uj0SffoWZt0Va9i6Hph1/zR3zhyXxHVv+5VUqyDAALlFyBDBBBAoBgCetRw6h65aEJX9yLerhZ2zR/53Rnar4voJb1IhjUQQAABBBBAAIH8CeiRe5x7ZGpMh7sdW9cKu2ZR93hovyFGXt/tJLKZn1kQQAABBBBAAIHuCPjbskcM1tzDWzfoYd1Z4alZu1LYNd+/5fHIfdsXda95ahk+IoAAAgggUHABwkdg2QK6JR2yD0+t1/XLnmqBCTIv7Jrv2zIQ2av97ddXLrAmhxFAAAEEEEAAgaoKbB5aaX/94sN1pBsAmRZ2zfdrGQn1GiPy8m4Ey5wIlEyAdBBAAAEEKiigIpv27rG/npnU0azTz6ywaxZ1jz9mv2eMe2nWQTIfAggggAACCCBQKgEjk0Fqf7U10rGF8+r8TCaFXfPN93xR9wO//EW+0xBAAAEEEEAAAQRaCRiZSMX+cmZcw1ZD2z2/7MJu6ghdmT5pf+gXvNB3GgIIIIBAjgUIDQEEcidQrwX2odmNWs8ismUVds13Uh78vb3eBzLrOw0BBBBAAAEEEECgQwEViXTA/Xx6VCc7vPSQ4Usu7JrvoDyc2hvESHzIrByokACpIoAAAggggMByBVQ0qg26nyUTunk5cy2psEtCXbPb2Rv9wtO+0xBAAAEEEEAAgfkFONqBgIbq3E+n67qlg4sOGNpxYfeijf+91hn7Ez/Leb7TEEAAAQQQQAABBDIT0PEBdQ/6F9GOXMqUHRV2zV+Dsbo2cpMR+dOlLMY1CCCAQAYCTIEAAgiUWsDflh1TY/9jdmz3MZ0m2nZh1xjRdemQvVmMnN3pIoxHAAEEEEAAAQQQ6Ehgo6sN7JqZ1OM6uaqtwm5qva6XFemtfuI/8b18jYwQQAABBBBAAIH8CYwG1t6fTOhz2g2tZWE3u+mJDYMr3W1GzBntTso4BBBAAAEEyiRALgj0UWCDOrdzNtpzUjsxLFrY+Zf/Rl06fJuInt7OZIxBAAEEEEAAAQQQyFpAN6gM3NMI9ZRWMy9Y2G2NfjtmbHqHL+qe12oSziOAQKcCjEcAAQQQQKB9ARUdMWLvjsf0tMWumrewS0IdT2X1Hf7266mLXcw5BBBAAAEEEEAAgS4IzDelkfVSszuS+sJ3Ug8p7KbGNFLj7hTRk4U/CCCAAAIIIIAAAnkSWKfqbp+N9r5wvqAOKOzijb+bGKztL+pOnG8wxxBAAAEECitA4AggUBoBXeekduvM+L6zDk7pj4Xd9CadlIGVzVfq2v6R2oMn4zECCCCAAAIIIIBALwT0sFpgbo4n9EVzV9tf2CUTurmWuh3+9mtHb4I3dyK+rqAAKSOAAAIIIIBA3wRUZK04e1NS13OfCSJo/qJZdfuLuo5/bcUzk/AZAQQQQAABBBA4WIDHPREYVnU/no30/OZqQaB22ohcZcRsN3QMeA7wHOA5wHOA5wDPAZ4DBXsOyBVO3BlJqGv+AAAA///g4Dh1AAAABklEQVQDAD3CNpBfGwsNAAAAAElFTkSuQmCC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020" y="5067271"/>
            <a:ext cx="5760720" cy="1362456"/>
          </a:xfrm>
          <a:prstGeom prst="rect">
            <a:avLst/>
          </a:prstGeom>
        </p:spPr>
      </p:pic>
      <p:pic>
        <p:nvPicPr>
          <p:cNvPr id="7" name="Image 4" descr="data:image/png;base64,iVBORw0KGgoAAAANSUhEUgAAA7kAAACaCAYAAABsd4/FAAAQAElEQVR4Aezd+ZNs51kf8PftmSvJkixZ0r3TPaNdlmXZMiGJExJIQV1rZvpaJpCExGQlgRQhhC3EBAgQB3BYDJh9hzKr2W0wuFxmteYX/gb+A4ofoYCS7p3ueXmfGdvS3Wbp6eUsn65zrma6z3nf5/mcpur53luUB8mLwBIELl8qo93R/p/tjibFycB3wHfAd8B3wHfAd8B3oG/fgf0/i3lwCWOnLQgkIfe2XwIfzEvgysWyub422UspP5u8CBAgQIAAAQIEeiiQn415MObCHjav5SULCLlLBu/EdmdoYvdi2TpYn+zllN94httcSoAAAQIECBAg0DGBmAdjLoz5sGOtaadhAkJuwx5Il8p5/qHycDr6F9xnutTXcb34jAABAgQIECBA4DiB/EzMh4dz4nGX+YzAOQSE3HPgufX2ApcfLo+srU/3Us5vuP1VPumRgFYJECBAgAABAkcCdT6MOTHmxaM3/ElgvgJC7nw9rVYFxlvl0fVpBNz0dP3VQYDAsQI+JECAAAECPRTI6emYF2Nu7GH3Wl6wgJC7YOC+Lb+z9dJj5WC6l1N6fd961y8BAnMWsBwBAgQIdFog5sWYG2N+7HSjmlu6gJC7dPLubvj85kuP54M7XqwdPlVPBwECBAgsSMCyBAgQ6JDAUzE/xhzZoZ60smIBIXfFD6Ar218evfTEWomAWwTcrjxUfRAgQKB9AiomQKCVAuWpmCNjnmxl+YpunICQ27hH0r6CxsOXnryQDgPuk+2rXsUECBAgQKAPAnok0HSBcjhPxlzZ9ErV13wBIbf5z6jRFY6H5cmSDwPuE40uVHEECBAgQIAAgVsJeK9BAuWJmCtjvmxQUUppoYCQ28KH1pSSt4flqZIP9lIqjzelJnUQIECAAAECBAjMR2A1q5THY76MOXM1+9u1CwJCbhee4gp6eH6jvH6QpxFwH1vB9rYkQIAAAQIECBDorEB5LObMmDcb2qKyGi4g5Db8ATWxvCuXytNrgwi46dEm1qcmAgQIECBAgACB1gs8GvNmzJ2t76RXDTSjWSG3Gc+hNVXsXipvODgKuI+0pmiFEiBAgAABAgQItFHgkZg7Y/5sY/FqXp1AI0Pu6jjsfJzA9sXyTIqAm9PDx13nMwIECBAgQIAAAQJzEYi5s86fh3PoXBa0SB8EhNx2PeWVVfu2rfLGwfp0L+W0tbIibEyAAAECBAgQINA/gTp/xhwa82j/mtfxLAJC7ixqPbtnvHX12bWDGnBT2mxu6yojQIAAAQIECBDosMBmzKMxl3a4R63NSUDInRNkV5fZ2bz6pnKwtpdTGnW1x873pUECBAgQIECAQAcEYh6NuTTm0w60o4UFCgi5C8Rt+9Lbo6tvzmVtr/YxrKeDQOcENESAAAECBAi0TmAY82nMqa2rXMFLExByl0bdro3eNrr63CCtRcDdaFflqiVAYA4CliBAgAABAk0W2BjUOTXm1SYXqbbVCQi5q7Nv7M7j4dW3rKf1F2uBl+rpIECAAIFPCfiBAAECBBoicCnm1ZhbG1KPMhokIOQ26GE0oZSd4dVPKzkCbhFwm/BA1ECAAIG2CKiTAAECSxcol2Jujfl16VvbsNECQm6jH89yi3vbxrVPz0cB9+Jyd7YbAQIECBDoroDOCBBYpEC5GPNrzLGL3MXa7RIQctv1vBZW7c5W+Qfrg8HHUyoPLWwTCxMgQIAAAQIEXhHwE4E5CZSHYo6NeXZOC1qm5QJCbssf4DzK390s/ygfTP+krvVgPR0ECBAgQIAAAQIrFbD5DAIPxjwbc+0M97qlYwJCbsce6FnbGQ+v/ZN0MP2jet8D9XQQIECAAAECBAgQaK7A8ZU9EHPt4Xx7/HU+7biAkNvxB3xce89v7X9WSYM/SDm9LnkRIECAAAECBAgQaLtAnWtjvo05t+2tnLV+178iIOS+YtGrn7Y39z977SB/rAbc+3vVuGYJECBAgAABAgS6LZDT/THnxrzb7UZ1dzuBG0Lu7S7zfpcEdkYvXc4lf7T2dF89HQQIECBAgAABAgS6JnBfzLsx93atMf2cLCDknmx0dEVH/hwP95/P6cJHckqv7UhL2iBAgAABAgQIECBwk0DMuzH3xvx704fe6LSAkNvpx3t9c9sb+7sl59+r795bz7kdFiJAgAABAgQIECDQUIF7Y/6NObih9SlrAQJC7gJQm7jk9qX9tw8G+cO1tnvq6ViOgF0IECBAgAABAgRWL3BPzMExD6++FBUsQ0DIXYbyivfYHZV35LX827WMu+vpINAAASUQIECAAAECBJYqcHfMwzEXL3VXm61EQMhdCfvyNh0Py+elNP1QTuk1y9vVTgQIzCzgRgIECBAgQGAhAkfz8PRDR/PxQrawaEMEhNyGPIhFlLG9MfmXJR/8Zl37rno6CBAg0GoBxRMgQIAAgTkI3BXzcczJc1jLEg0VEHIb+mDOW9bO5uRfDwbp11MqAu55Md1PgACBZguojgABAgTOJFDuijk55uUz3ebi1ggIua15VKcvdGc0+cJc0q/WO+6sp4MAAQIECPRUQNsECBC4rcCdMS/H3HzbK3zQWgEht7WP7taFj4eTf1f/D/YD9dM76ukgQIAAAQIECNws4B0CBELgjpibY36OX5zdERByu/Ms0/bm5D+WnH455XShQ21phQABAgQIECCwNAEb9Uygzs0xP8cc3bPOO92ukNuRx7szmvznQUm/WNtZr6eDAAECBAgQIECAwDwFurzWeszRMU93uck+9SbkduBp74yufUlO6edrK2v1dBAgQIAAAQIECBAgcDaBtZinY64+221xtbNpAkJu057IGevZHV770pwG708peZYVwUGAAAECBAgQIEBgRoFBrnN1zNfJaz4CK1pFMFoR/Dy23d6YflnKg5+ta+V6OggQIECAAAECBAgQOJ9Ajvn6cM4+3zruXqFAG0LuCnmau/Xu5rUvHwzKTze3QpURIECAAAECBAgQaKdAzNkxb7ezelULuS38DmyPrn1FKoOfTKmFxSuZAAECBAgQIECAQBsE6rx9OHe3oVY1Xicg5F7H0fxfdkbXvmqQBj/e/EpXXKHtCRAgQIAAAQIECJxTIObumL/PuYzblywg5C4Z/Dzb7QynX53T4EeTF4FzCLiVAAECBAgQIEDg9AK5zt8xhyev1ggIuS15VLvD6f/MufxIS8pVJoE2CqiZAAECBAgQIHBLgZjDYx6/5YfebJyAkNu4R3JzQfVvjv5XyuWHbv7EOwQIEFiGgD0IECBAgACBmMcP53IUjRcQchv+iHZH+19X/+boBxpepvIIECDQTwFdEyBAgECvBGIuj/m8V023sFkht8EPbWe0//Up5fclLwIECBAg0DIB5RIgQKC7Avl9R3N6dztse2dCbkOfYP0bom/MKX9vQ8tTFgECBAgQIDCbgLsIEOiAQMzpMa93oJVOtiDkNvCxbg/3vyml/N7kRYAAAQIECBDojYBGCbRNIL/3aG5vW93dr1fIbdgz3h1Ov3mQ83c1rCzlECBAgAABAgQIrErAvo0ViLk95vfGFtjTwoTcBj34neH0/6ZcvrNBJSmFAAECBAgQIECAQGMFGlFYnd8P5/hGFKOIEBByQ6EB5+5o///lXP5/A0pRAgECBAgQIECAAAECZxCIOT7m+TPcsuhLe72+kNuAx78z2v+2lPK3Jy8CBAgQIECAAAECBFoqkL/9aK5vafkdKvv4kNuhRpvaSv0bn/fklL+1qfWpiwABAgQIECBAgACB0wnEXB/z/emudtWiBITcGWXncdt4uP8dKeV3Jy8CBAgQIECAAAECBDoikN99NOd3pJ0WtiHkruih7Q6n31ly/pYVbb/Iba1NgAABAgQIECBAoNcCMefHvN9rhBU2L+SuAH+8Of3ulMs3r2BrW65UwOYECBAgQIAAAQK9Eajz/uHc35uGm9OokLvkZ7E72v+eUsr/WfK2tiPQbAHVESBAgAABAgQ6KBBzf8z/HWyt0S0JuUt8POPR/vellL8heREgQOCUAi4jQIAAAQIE2i6Qv+EoB7S9j/bUL+Qu6VnVv8H5/pLy/17SdrYhQIBA1wX0R4AAAQIEWiMQOSDyQGsKbnmhQu4SHuB4uP+DKeV3JS8CBAgQILBwARsQIECAQDMF8ruOckEzq+tSVULugp/m7nD/h0vOX7vgbSxPgAABAgQInCTgcwIECKxYIHJB5IMVl9H57YXcBT7i8Wj6Iynnr1ngFpYmQIAAAQIECJxbwAIECCxRoOaDw5ywxC37tpWQu6Anvjua/FhJ5asXtLxlCRAgQIAAAQIEFi9gBwILEYicEHlhIYtbNAm5C/gSjEeTn6jLfmU9HQQIECBAgAABAgQ6KKClOQh85SdywxyWssSrBYTcV2vM4efd4eSnSkr/Yw5LWYIAAQIECBAgQIAAgbYJnKHeyA2RH85wi0tPISDkngLptJeMh5OfSTn999Ne7zoCBAgQIECAAAECBHouUPPDYY7oAcOyWhRy5yJd8s5w8v6S03+by3IWIUCAAAECBAgQIECgNwKRIyJPpFR/6k3Xi2u0hSF3cRizrPxtqQx2R9Ofyzn911nudw8BAgQIECBAgAABAgQiT0SuiHxB43wCQu45/N6Zytqfjqa/UJf44nqu/lABAQIECBAgQIAAAQJtFvjiyBeRM9rcxKprF3JnfAKXU1n/q+H0l+rtX1RPR8MFlEeAAAECBAgQIECgJQJfFDkj8kZL6m1cmULuDI/kralcWB9NP1By+g8z3O4WAk0SUAsBAgQIECBAgEDDBCJnRN6I3NGw0lpRjpB7xsf0zlTueHA0/ZWc0r89460uJ0CgVQKKJUCAAAECBAisTiDyRuSOyB+rq6KdOwu5Z3huLzxd7vzL0fTX6i3vrKeDAAEC/RTQNQECBAgQILAsgXdG/ogcsqwNu7CPkHvKp3j5iXLX9G+nv1Ev/4J6OggQIECAwE0C3iBAgAABAgsQ+ILIIZFHFrB2J5cUck/xWD/zkfKa9Zenv1VK+henuNwlBAgQIECAwPUCfiNAgACBcwhEDok8ErnkHMv05lYh94RH/Xlbf373vZPywZzSPz/hUh8TIECAAAECBM4o4HICBAicTiDySOSSyCenu6O/Vwm5xzz78fAv7nn5YOO3Uzp4xzGX+YgAAQIECBAgQGDeAtYjQOAWAgfviHwSOeUWH3rrEwJC7icgbvzPeFjuSenih+v7V+rpIECAAAECBAgQINAIAUX0XqDmk4sfPsorvbe4JYCQewuWy5fKvQd5+pGS084tPvYWAQIECBAgQIAAAQLNE+hNRZFTIq9EbulN02doVMi9AevzL5bXXlibfDSn9LYbPvIrAQIECBAgQIAAAQIEGiEQeSVyS+SXkwvq1xVC7que9wsPlvteWpt8LKX8OcmLAAECBAgQIECAAAECjRbInxP5JXJMo8tccnFnCrlLrm2p2+08UO6f3jH9/ZTzP1vqxjYjoXQSgQAAC3JJREFUQIAAAQIECBAgQIDArAI1v0SOiTwz6xJdu0/IrU/08uvK6/Kd0z8sKX1m/XWWwz0ECBAgQIAAAQIECBBYiUDkmMgzkWtWUkDDNu19yP3c+8sDF+6a/HF9Lp9RT8fcBSxIgAABAgQIECBAgMASBD4jck3kmyXs1egteh1yrzxSHrx29+TjKeW3Ji8CyxawHwECBAgQIECAAIG5CuS3Rr6JnDPXZVu2WG9D7vbD5aEyOXgxlfz3W/bMlEug8wIaJECAAAECBAgQmFGg5pvIOZF3Zlyh9bf1MuRe3ioXB9PJXknl77X+CWqAAIE+CeiVAAECBAgQIHCiQOScyDuRe068uIMX9C7kvjD660sXDiZ7KeW3JC8CBAgQ6IiANggQIECAAIHrBfJbIvdE/rn+/e7/1quQOx7+9cYk3f1iSvm55EWAAAECBPogoEcCBAgQ6LFAfi7yT+SgPiH0JuRub/zNsOQIuEXA7dM3XK8ECBAgQOA2At4mQIBAPwTKc5GDIg/1o9+UehFyL1/6m9Fg8Jr6L7jlzX15sPokQIAAAQIECMwo4DYCBDonUN4ceShyUedau0VDnQ+577hURhfWDgPum27Rv7cIECBAgAABAgQInFLAZQTaLFDeFLko8lGbuzhN7Z0OuVculs1rawd7KZVnT4PhGgIECBAgQIAAAQIEZhBwS0sEyrORjyIntaTgmcrsbMjdvVi2DtYP9nIqb5xJxk0ECBAgQIAAAQIECBA4p0DTbo98FDkp8lLTaptXPZ0Muc8/VB5Oa/E/E1SemReUdQgQIECAAAECBAgQINANgZqTal46zE2ra2hhO3cu5L7wcHlkbX26l3J+w8LULEyAAAECBAgQIECAAIE2C9S8FLkp8lOb27hV7e0Pua/qarxVHt2fRsBNT7/qbT8SIECAAAECBAgQIECAwI0COT0d+Sly1I0ftfn3zoTcna3yWDmY7uWUXt/mBzLP2q1FgAABAgQIECBAgACB4wQiP0WOijx13HVt+qwTIff5zfJ4rgG3wj9VTweBkwR8ToAAAQIECBAgQIDAKwJPRZ6KXPXKW+39qfUh9+2jl55YK9O9+gierKeDAIFzCbiZAAECBAgQIECgpwJPRq6KfNX2/lsdcsfDl56cpAsRcJ9o+4NQPwECDRdQHgECBAgQIECg+wJPRL6KnNXmVlsbcreHLz9V8oX4/8F9vM0PQO0ECBBou4D6CRAgQIAAge4I5JQej5wVeautXbUy5D6/8fLrB/nCixX9sXo6CBAgQIBAEwXURIAAAQIE2irwWOStyF1tbKB1IffKpZefXhtEwC0Cbhu/cWomQIAAAQIJAQECBAg0X6A8Frkr8lfza72+wlaF3CuXytMHa4cB99Hr2/AbAQIECBAgQKADAlogQIBAowTKo5G/Ioc1qqwTimlNyN29VN5wMDjYS6k8ckJPPiZAgAABAgQIEOiYgHYIEFiVQHkkcljksVVVcNZ9WxFyty+WZ9JgupdyefisDbqeAAECBAgQIECAQIcFtEZg8QKRw2oeO8xli9/t3Ds0PuS+fau8cbAeATdtnbtbCxAgQIAAAQIECBAg0BMBbc5VIKetyGWRz+a67gIWa3TIHW+VZycHNeCmtLmA3i1JgAABAgQIECBAgACB/gnM3vFm5LPIabMvsfg7GxtydzbLm0oNuDml0eIZ7ECAAAECBAgQIECAAAECJwlEPoucFnntpGtX9fl5Qu7Cat4elTfncvgvuMOFbWJhAgQIECBAgAABAgQIEJhFYBh5LXLbLDcv+p7Ghdwro6vPDdJhwN1YdPOLW9/KBAgQIECAAAECBAgQ6LTARuS2yG9N67JRIXc8vPqWaVrbq0iX6unoooCeCBAgQIAAAQIECBDoisClyG+R45rUUGNC7s7w6qeVvLaXU7rYJCC1EFiWgH0IECBAgAABAgQItE0g8lvkuMhzTam9ESH3ykb59FwDbkV5qJ4OAgQIvFrAzwQIECBAgAABAs0WeCjyXOS6JpS58pB7ZbP8w4PBwccrxoP1dBAgQIDAqQVcSIAAAQIECBBojMCDkesi3626opWG3O3RtX98UA7+OKUi4K76m2B/AgQIdElALwQIECBAgMAKBMqDke8i561g809tubKQuzO89k8HZe0Pa8B94FPV+IEAAQIECBBYqIDFCRAgQIDAYgXKA5HzIu8tdp/br76SkDveKp+V0+D3Uy6vS14ECBAgQIAAgdULqIAAAQIE5iVQc16ueS9yX1rBa+kh98pm+exyMP1Yyun+FfRrSwIECBAgQIAAgTMJuJgAAQIzCNS8F7kv8t8Md5/rlqWG3J3R/uVpmX60VnxfPR0ECBAgQIAAAQIE2iugcgIEThK4L/Jf5MCTLpzn50sLubvD/e2c8kdySq+dZwPWIkCAAAECBAgQIECgWQKqIfBJgch/uebAyIOffG/R/11KyN3d2B+nnH+3NnNvPR0ECBAgQIAAAQIECBDoo0Bfe7438uBhLlyCwMJD7nj08gtpkH+n9nJPPR0ECBAgQIAAAQIECBAg0D+BeyIXHubDW/Y+vzcXGnJ3RpPPPUjrH6rl3l1PBwECBAgQIECAAAECBAj0V+DuyIeRExdJsLCQuzucfH5O6YP1fM0iG7hxbb8TIECAAAECBAgQIECAQDMFIh/W84ORFxdV4UJC7u7G5F+lnH6zFn1XPR3NEFAFAQIECBAgQIAAAQIEmiBwV+TFw9y4gGrmHnLHo8m/SYP067XWO+vpINACASUSIECAAAECBAgQILBkgTsjNx7mxzlvPNeQuzOafOFBSb9aa7yjng4CBNouoH4CBAgQIECAAAECixO4I/Jj5Mh5bjG3kLs7nPz7XPIHck4X5lmgtQgQINBEATURIECAAAECBAicXyDyY+TIyJPnX+1ohbmE3N3NyX9KOf1SykXAPXL1JwECBPoqoG8CBAgQIECAwNkEIkfWPHmYK8925y2vPnfIHY8m/yWV9AsppfV6OggQIECAAIFbCniTAAECBAgQOEZgPXLlYb485qLTfDQ4zUW3u2ZnNPmSktLP1c/X6ukgQIAAAQIECJxdwB0ECBAgQOBIYC3yZeTMo19n+3PmkLs7nHxpTun9dduZ16j3OggQIECAAAECBG4j4G0CBAj0UGAQOTPy5qy9zxRQxxvTL0s5/WzdtO5f/3QQIECAAAECBAgQWJ6AnQgQ6LZAjrx5mDtn6PPMIXd3c/rlZVB+eoa93EKAAAECBAgQIECAwEIFLE6gOwKROyN/nrWjM4Xc8Wj6FamUnzzrJq4nQIAAAQIECBAgQIDASgVs3k6Bmj8Pc+gZqj91yN0ZTb+qpPLjZ1jbpQQIECBAgAABAgQIECDQcIGmlxc5NPLoaes8VcgdD699TU7lR0+7qOsIECBAgAABAgQIECBAgMC8BCKPRi49zXonhtyd4bWvLXnwwycv5goCBAgQIECAAAECBAgQILAYgcilkU9PWv3YkLu7sf+unAc/eNIiPj9BwMcECBAgQIAAAQIECBAgcG6ByKeRU49b6LYhd3c0/bo0yN9/3M0+I3BeAfcTIECAAAECBAgQIEDgTAI1px7m1dvcdMuQOx5Nvz6l8r7b3ONtAgQWL2AHAgQIECBAgAABAgRuK1Ded5Rbb77gppBbE/E3llS+9+ZLvUOAAIEmCKiBAAECBAgQIECAQP1n2ZpbI7/eaHFdyB0P97+pXvreGy/yOwECBAi0QECJBAgQIECAAIHeCZT3HuXYVxr/VMjdGe5/S8n5u175yE8ECBAgQKAbArogQIAAAQIEuisQOTby7Cc7PAy5u6P9d+ecv+OTb/ovAQIECBAg0AsBTRIgQIAAgU4IRJ6NXBvNDHZG+9+aUn5P8iJAgAABAgQIEPiEgP8QIECAQPsE8nsi3/4dAAAA//+Bx0xtAAAABklEQVQDAMFKQF8OM+l7AAAAAElFTkSuQmCC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491" y="6535426"/>
            <a:ext cx="8714232" cy="1408176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5114174" y="4370584"/>
            <a:ext cx="99669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2"/>
          <p:cNvSpPr/>
          <p:nvPr/>
        </p:nvSpPr>
        <p:spPr>
          <a:xfrm>
            <a:off x="3843720" y="5724627"/>
            <a:ext cx="3657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3"/>
          <p:cNvSpPr/>
          <p:nvPr/>
        </p:nvSpPr>
        <p:spPr>
          <a:xfrm>
            <a:off x="2769576" y="7108634"/>
            <a:ext cx="57058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3</a:t>
            </a:r>
            <a:endParaRPr lang="en-US" sz="1800" dirty="0"/>
          </a:p>
        </p:txBody>
      </p:sp>
      <p:sp>
        <p:nvSpPr>
          <p:cNvPr id="11" name="Text 4"/>
          <p:cNvSpPr/>
          <p:nvPr/>
        </p:nvSpPr>
        <p:spPr>
          <a:xfrm>
            <a:off x="7571414" y="3880091"/>
            <a:ext cx="64008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Обратитесь к врачу в первые 24–72 часа, сдав ПЦР крови и клеща</a:t>
            </a:r>
            <a:endParaRPr lang="en-US" sz="2400" dirty="0"/>
          </a:p>
        </p:txBody>
      </p:sp>
      <p:sp>
        <p:nvSpPr>
          <p:cNvPr id="12" name="Text 5"/>
          <p:cNvSpPr/>
          <p:nvPr/>
        </p:nvSpPr>
        <p:spPr>
          <a:xfrm>
            <a:off x="9009211" y="5447173"/>
            <a:ext cx="64008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Серология IgM/IgG информативна через 7–14 дней, повтор через 2–3 недели</a:t>
            </a:r>
            <a:endParaRPr lang="en-US" sz="2400" dirty="0"/>
          </a:p>
        </p:txBody>
      </p:sp>
      <p:sp>
        <p:nvSpPr>
          <p:cNvPr id="13" name="Text 6"/>
          <p:cNvSpPr/>
          <p:nvPr/>
        </p:nvSpPr>
        <p:spPr>
          <a:xfrm>
            <a:off x="10544480" y="7008722"/>
            <a:ext cx="64008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Экстренная иммунизация клещевым иммуноглобулином эффективна до 96 ч</a:t>
            </a:r>
            <a:endParaRPr lang="en-US" sz="2400" dirty="0"/>
          </a:p>
        </p:txBody>
      </p:sp>
      <p:pic>
        <p:nvPicPr>
          <p:cNvPr id="14" name="Image 5" descr="data:image/png;base64,iVBORw0KGgoAAAANSUhEUgAAAAUAAAKZCAYAAABwVOH0AAAA50lEQVR4AezS0QmEQBRDUZkqtqHtv6GFFZJ5CYodeAXzLn4eXN/P739/1/Hw8PGGAgggEeBnCIUDEDtkAQmFAxA7ZAEJhQMQO2QBCYUDEDtkAQmFAxA7ZAEJhePVICa4LiBXjwMQQCLAzxAKByB2yAISCgcgdsgCEgoHIHbIAhIKByB2yAISCgcgdsgCEgoHIHbIriPZQKkWKkDE0AGkFipAxNABpBYqQMTQAaQWKkDE0AGkFipAxNABpBYqQMTQAaQWKkDE0Hk5SCGmABmJfQHZEHMAGYl9AdkQcwAZiX0B2RBzHkFOAAAA//9eNaMAAAAABklEQVQDABDBEOsLDOknAAAAAElFTkSuQmCC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12474448" y="3424662"/>
            <a:ext cx="45720" cy="6080760"/>
          </a:xfrm>
          <a:prstGeom prst="rect">
            <a:avLst/>
          </a:prstGeom>
        </p:spPr>
      </p:pic>
      <p:pic>
        <p:nvPicPr>
          <p:cNvPr id="15" name="Image 6" descr="data:image/png;base64,iVBORw0KGgoAAAANSUhEUgAAAAUAAANMCAYAAACU0GfcAAABGElEQVR4AezS4QmDABBDYXGKLtT9Fyq0cLkkKN3AJ5h7+PPD8/36fO/vefx5+HhDAQSQCPAzhEIBiByygIRCAYgcsoCEQgGIHLKAhEIBiByygIRCAYgcsoCEQvFoEBFcF5CrxwEIIBHgZwiFAhA5ZAEJhQIQOWQBCYUCEDlkAQmFAhA5ZAEJhQIQOWQBCYUCEDlkzyPZQKkWU4AMQweQWkwBMgwdQGoxBcgwdACpxRQgw9ABpBZTgAxDB5BaTAEyDB1AajEFyDB0Hg5SCBcgltgLyEL4AGKJvYAshA8gltgLyEL4AGKJvYAshA8gltgLyEL4AGKJvYAshA8gltgLyEL4PB3EDrmAhEIBiByygIRCAYgcsg8B+QEAAP//4RBFAgAAAAZJREFUAwDdkBJR+9ejawAAAABJRU5ErkJggg==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11606372" y="1142130"/>
            <a:ext cx="45720" cy="77175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columns-4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ebhsaV0f+t+q2sOZegQaDSKixnBJ1CTExBivQ/KExOmJCUmuAQQjKAq0aQdAlFEEpBEEtUFkUhxwyGNivInJNRol0UTFIbnJE00cIiINgaanM+6hVn5v7b1P73POPufsoYZV7/pU16patYb3/f0+7/mnnu9TuwetBwECBAgQIECAAAECBAgQIFC7gP4IECBAgAABAgQIECBAoCcCg/DosYDWCRAgQIAAAQIECBAgQIAAgfoFdEiAAAECBAgQIECAQJ8EBMB9Wm29EtgtYJ8AAQIECBAgQIAAAQIECBCoX0CHBAgQIECAAAECvRMQAPduyTVMgACBCAYECBAgQIAAAQIECBAgQIBA/QI6JECAAAECBPopIADu57rrmgABAgT6K6BzAgQIECBAgAABAgQIECBAoH4BHRIgQIBAjwUEwD1efK0TIECAAAECfRPQLwECBAgQIECAAAECBAgQIFC/gA4JEOi7gAC47/8C9E+AAAECBAgQINAPAV0SIECAAAECBAgQIECAAAEC9QvokEAKCIATwZMAAQIECBAgQIAAAQI1C+iNAAECBAgQIECAAAECBAgQqF9gp0MB8I6EdwIECBAgQIAAAQIECBAgUJ+AjggQIECAAAECBAgQIECgZwIC4J4t+Fa7XgkQIECAAAECBAgQIECAAIH6BXRIgAABAgQIECBAgEAfBQTAfVx1PfdbQPcECBAgQIAAAQIECBAgQIBA/QI6JECAAAECBAgQ6K2AALi3S69xAgT6KKBnAgQIECBAgAABAgQIECBAoH4BHRIgQIAAAQL9FhAA93v9dU+AAAEC/RHQKQECBAgQIECAAAECBAgQIFC/gA4JECBAgEAIgP0jIECAAAECBAhUL6BBAgQIECBAgAABAgQIECBAoH4BHRIgQGBLQAC85eCVAAECBAgQIECAQJ0CuiJAgAABAgQIECBAgAABAgTqF9AhgV0CAuBdGHYJECBAgAABAgQIECBQk4BeCBAgQIAAAQIECBAgQIAAgfoFLu9QAHy5iM8ECBAgQIAAAQIECBAgQGDxBXRAgAABAgQIECBAgAABAj0VEAD3auE1S4AAAQIECBAgQIAAAQIECNQvoEMCBAgQIECAAAECBPosIADu8+rrvV8CuiVAgAABAgQIECBAgAABAgTqF9AhAQIECBAgQIBA7wUEwL3/JwCAAIE+COiRAAECBAgQIECAAAECBAgQqF9AhwQIECBAgACBIiAALgo2AgQIECBQr4DOCBAgQIAAAQIECBAgQIAAgfoFdEiAAAECBC4KCIAvUtghQIAAAQIECNQmoB8CBAgQIECAAAECBAgQIECgfgEdEiBA4FIBAfClHj4RIECAAAECBAgQqENAFwQIECBAgAABAgQIECBAgED9AjoksIeAAHgPFIcIECBAgAABAgQIECCwyAJqJ0CAAAECBAgQIECAAAECBOoXuFqHAuCryThOgAABAgQIECBAgAABAgQWT0DFBAgQIECAAAECBAgQINBzAQFwL/4BaJIAAQIECBAgQIAAAQIECBCoX0CHBAgQIECAAAECBAgQiBAA+1dAoHYB/REgQIAAAQIECBAgQIAAAQL1C+iQAAECBAgQIECAwLaAAHgbwhsBAgRqFNATAQIECBAgQIAAAQIECBAgUL+ADgkQIECAAAECuwUEwLs17BMgQIAAgXoEdEKAAAECBAgQIECAAAECBAjUL6BDAgQIECBwhYAA+AoSBwgQIECAAAECiy6gfgIECBAgQIAAAQIECBAgQKB+AR0SIEBgbwEB8N4ujhIgQIAAAQIECBBYTAFVEyBAgAABAgQIECBAgAABAvUL6JDANQQEwNfAcYoAAQIECBAgQIAAAQKLJKBWAgQIECBAgAABAgQIECBAoH6B63UoAL6ekPMECBAgQIAAAQIECBAgQKD7AiokQIAAAQIECBAgQIAAAQJjAQHwmKHWF30RIECAAAECBAgQIECAAAEC9QvokAABAgQIECBAgAABAg8JCIAfsrBHoC4B3RAgQIAAAQIECBAgQIAAAQL1C+iQAAECBAgQIECAwGUCAuDLQHwkQIBADQJ6IECAAAECBAgQIECAAAECBOoX0CEBAgQIECBAYC8BAfBeKo4RIECAAIHFFVA5AQIECBAgQIAAAQIECBAgUL+ADgkQIECAwFUFBMBXpXGCAAECBAgQILBoAuolQIAAAQIECBAgQIAAAQIE6hfQIQECBK4tIAC+to+zBAgQIECAAAECBBZDQJUECBAgQIAAAQIECBAgQIBA/QI6JLAPAQHwPpBcQoAAAQIECBAgQIAAgS4LqI0AAQIECBAgQIAAAQIECBCoX2C/HQqA9yvlOgIECBAgQIAAAQIECBAg0D0BFREgQIAAAQIECBAgQIAAgUsEBMCXcNTyQR8ECBAgQIAAAQIECBAgQIBA/QI6JECAAAECBAgQIECAwJUCAuArTRwhsNgCqidAgAABAgQIECBAgAABAgTqF9AhAQIECBAgQIAAgasICICvAuMwAQIEFlFAzQQIECBAgAABAgQIECBAgED9AjokQIAAAQIECFxLQAB8LR3nCBAgQIDA4giolAABAgQIECBAgAABAgQIEKhfQIcECBAgQOC6AgLg6xK5gAABAgQIECDQdQH1ESBAgAABAgQIECBAgAABAvUL6JAAAQL7ExAA78/JVQQIECBAgAABAgS6KaAqAgQIECBAgAABAgQIECBAoH4BHRI4gIAA+ABYLiVAgAABAgQIECBAgECXBNRCgAABAgQIECBAgAABAgQI1C9w0A4FwAcVcz0BAgQIECBAgAABAgQIEJi/gAoIECBAgAABAgQIECBAgMCeAgLgPVkW9aC6CRAgQIAAAQIECBAgQIAAgfoFdEiAAAECBAgQIECAAIGrCwiAr27jDIHFElAtAQIECBAgQIAAAQIECBAgUL+ADgkQIECAAAECBAhcR0AAfB0gpwkQILAIAmokQIAAAQIECBAgQIAAAQIE6hfQIQECBAgQIEBgPwIC4P0ouYYAAQIECHRXQGUECBAgQIAAAQIECBAgQIBA/QI6JECAAAEC+xYQAO+byoUECBAgQIAAga4JqIcAAQIECBAgQIAAAQIECBCoX0CHBAgQOJiAAPhgXq4mQIAAAQIECBAg0A0BVRAgQIAAAQIECBAgQIAAAQL1C+iQwCEEBMCHQHMLAQIECBAgQIAAAQIE5ilgbgIECBAgQIAAAQIECBAgQKB+gcN2KAA+rJz7CBAgQIAAAQIECBAgQIDA7AXMSIAAAQIECBAgQIAAAQIErikgAL4mz6KcVCcBAgQIECBAgAABAgQIECBQv4AOCRAgQIAAAQIECBAgcH0BAfD1jVxBoNsCqiNAgAABAgQIECBAgAABAgTqF9AhAQIECBAgQIAAgX0KCID3CeUyAgQIdFFATQQIECBAgACB6Qq0OXzZ8q2rz46Xdynb7mJHl57yiQABAgQIXEPAKQIECBAgQIDAQQQEwAfRci0BAgQIEOiOgEoIECBAgMCUBUpYeT7nWIsoWWX5mJ+6+cwax/VtZnlly7fx53zvzLMUlLWVt8j3ztSlEAIECBAgQKDjAsojQIAAAQIHFhAAH5jMDQQIECBAgACBeQuYnwABArMQaCLa4znRcm75bLoYWo7T1CzubESTYXU7zJpzi3xk+fnaoWcW1C5lfaWkUrev40XCRoAAAQIECBAgcC0B5wgQIHA4Ad84D+fmLgIECBAgQIAAAQLzETArgVkKZE65dqaJH3jjB2P9wQxWd34JnMdjr22WtZW52lJEFtXeHL/yr0fxn//j2RhtlKD6gbj4q+U2L9zZcncez3ZcZ8Q974/4qXc+EKO1/CrebmSNWfsoi8vn2HMexZmTAAECBAgQIECAAIFuCqiKwBEE8lvnEe52KwECBAgQIECAAAECBAjMTGB2E20nkhlcvvYFD8Y7XrsZ3/S0M/G/P5ChZTk1TivHO1slNXl8a2/Kr7vmLDO15SvtKH7zPWvxyq9r4vlPbeK9/6780nY1xiWWa3a2JsPWnf2ZvT9U7+n7R/HiZ98Xb3jJ/fGK2x+ItTNZe5u1zqwWExEgQIAAAQIECBAgQIDAoggctc78xnnUIdxPgAABAgQIECBAgAABAvUIlF/Qno/yC9ofeN16/PxPR6w0Hxv/7debeN4/ivjA70W07VpueV3JVMtW/p+2D2WdU6IoE9yXk+fwZTe3UbseH/ifS/Gq2wdx/kwTG2vH4oXPOBs/8j1Z2+5vu6XGvD7vnOGzTHgh52tjtBbxyttPx+++9+ZYbh8dv/SvLsRLnrkZpz90WQBcbilb3rXH0yECBAgQIECAAAECBAgQILAvgd1fifd1g4u6JKAWAgQIECBAgAABAgQITFIgg9Py09l2NX7un16Id33vmWg3bswjmWDm691/tBRf9SVn4rf+/SBGG5mqDnb98ndwLguZZnqZYWl7S86Rz5w6y4n7PjyMb3z6h+O+e0bRbB6LGOU1MYi33bkRd730dJRcOsqF42++45e8eVbPUstSxCji7d/5YPynX8h5y6HcNi/cGr/5yxF3POV8fPAP8kBha9bzgrKTb54ErhBwgAABAgQIECBAgAABAvsXmPU34P1X5koCBK4t4CwBAgQIECBAgACBSQu0wwxNB/FrP7cR3/nCe6NZvzGa5lwMMlwdbJyMUWaUFx48Mf716i/98ww3N3Mb5MHRat53PKLdDjMnXdfu8TJQjSyz1PKtX/nRuOf9N2fk28agabPW9WjWT8Rw48b4Z+9s4pue/EBsnsma8lxkH9G2WePuwaa7324sxbu/dz1+8i3DWIobYjAodUasDJcjNpbjj353EM9/6lr891/NID0/RzQx00dyxO5tppObjACBfQu4kAABAgQIECBAgMABBQYHvN7lBAgQINABASUQIECAAAECBCYt0GY42rajeF+Gkq/6htMxOvexEc1GNM0ot4hYOhNRgtQMeTfWhnHn89bind95f8Rmhpnl+Di7LGliTPeR84wuRLzw6Wvxu791MgPdDKHbUsMo5x1E5PkY5n47iP/8yyfjn/w/Z+K+u/NgmwH1+GSpsWwxxUeOn89f/YW1eOtrT0eUgLz8Ojntmkxcm0E2MDiX1Qzig+8bxNc/+Xz8yv+Xx7LsKRZ1naGz4ItX7N6/eNAOAQIECMxBwJQECBAgQIAAgcMI5Lfjw9zmHgIECBAgQGBOAqYlQIAAAQITFChBX6aO+Wwyjrzvg4N44TPW4sF7bolRnmoyRG3Kr4LLjKPtALWJ2NxYzu1Y/OB3LcXrnn8mLpxuoo3zEc3Z3PLGKI/tPydddo+05Xj5LH9KOSeJsr3zzlH82r9rY3m4nFVvRpMBdNM0+T6IZhhb73Es2qz9d357OZ79pAfi7j9oYzTazJPlz1lnneMBYwqPjaxxPX7nvaP4lmeeiUGblptLWUtEZukRm02MA+F28XP75wAAEABJREFUdavOQUS7eTxe/pxz8eNvWsv9rLH0G9N65GKX8TPwX89M/yMfGOWcubXrWUjOWc5FrmXuehIgQIAAAQJzFTA5AQIECBA4tEB+1Tz0vW4kQIAAAQIECBCYqYDJCBAgMGGB8qvUUX4tLKFf5o7f9LTTGZSuRDQZBg4yHYyIJkPUfImIDC4jL8ywNbYfqysn41/92LF46ddciLWzx/JojjW+LnfHAWu5p+wfdsv5xuNlaDlYj/ULo/iJ71uLf/rO07G8mkFrqWc89M485fq8thxr81j5mKnr3X9wYzz9iffHr/7bjRhtrObZspVac3eSzzJfjveh9y3Ht37NRzP8vTk/ZR35un0q9658jkYZTm+cire8Zj3e9poLMdosV+eCXHnpEY4UrxLs5tqWUXLtX/WND8QzvuAj8V/+4yiaZinG6zwuN1N0IXB4ECBAgAABAgTmJ2BmAgQIHE1gCt94j1aQuwkQIECAAAECBAgQ2EPAIQLTECjfCDPw27gQ8a3PvD/e9z8GMVzejOHgQgxjEIOmyWBweOnMmU0Oto+MNiIGg834tfdsxDO/6MPxkfdnsNqW4HItYrS8fdUR3sYh7ihiM2fcWI7f+IVRvPnbT8do7Vg0o2M5cJPbVZ55qhm20cRyLOXt7YWb4hXPPR8//5MZgG5m2HmV2450OOd84MNL8S1Pb+P+D53KGpsoefkwBy1bvl35bLO4yC3fh6OT8eNvWokXPPVcrJ/dvqPNW3a23D38s/S8mrcPY7Qxih/6ro345Z9djXP33xjPe+p6vOencpKydCVUb1fSvPjm5Z4ECBAgQIAAAQIECMxWwGwEJiCQ3zInMIohCBAgQIAAAQIECBAgQGBqAlMbeDvw+7G33Ru/+kuZ5m6eyMA0g8fNGyLaEhg2V516fGYpg94MC5sYxZ/8/g3xnCfdG7/3m3l/CX8zT7zqzfs9kdlvNFlkvv/Or4/i5V93OpaWMsRsyxy5ZWi6e6hxTbsPlP0maxyeixg1sX76pnj18+6NH3zDmfycg5bzE9m2mt3IYV9x+4fjj/5njr2ZAerW4evOcLHu3Cm/xP2NXzoe3/CPHox7P5QD5LEooez4PYfKQxG5Vrm7/+f29WkQafcvfmAz3vb6B6IdreQ2yID8eLz4uR+OH7nrfLQbZaKcZPutTB0eBAgQIECAAAECBAgQIDATgUlNIgCelKRxCBAgQIAAAQIECBAgsGgC5Rth08SXPvWW+PS/vBpro9MxGqyXrDTaZjnaQYasg0E0TTPeBtlf2do2A8Lcms3y/7ZtoxmdjEEGwR/541via5/0ofi1nxvF+IfAmYPmLQd4tnntrq3Jjxkm3/1Hbbwkg9XNcycyD16NnDra2Mz3Ntqco9RTtsj9Zry1WVPZYuv6Ud6TJ0aD09Fs3BbvesP5+I47HojNsxmtrke+5HaoZ5t3lXD1bLQbo7jzBffFe98zzDmWYjA4G4NSf14xzqkLXJPX72zRxLiP8jJqx/Xmobw68t6I//7eY3HH31uPD/9+xKg9n8ezsXzdeu7e3zqyr9es4Tf+3UZ836vvj+W4NecfRTsaxIUL67HUPCze9upRvPGFa7F2uknfnHM7fC+u421fk7iIAAECBAgQIECAAAECBOYtkF//5l2C+Q8u4A4CBAgQIECAAAECBAhMQKCEkZsRx284G6/5gVPxN5+UH4b3RLN0emvw9nrZaLN13XZy2WRg2G6uxouf/WD8i3flWGX8csU4r8zPB00Rc/7z90e84B+fiXvvvi1HGua2M2fujp/7+JzjjDtpVyOz7IjNm+Nf/fhavORrHoy1B3OQ8RDji/LDQZ6lsUG06yfjXa/biF/8mSaGo5ujyW/aTXsidj/2M/q4jHJTubhdig++byW+4m/fH7/xizlgCYqL38WLSnI9KldfZ9vM80u5jeL3/8soXvLcj8TGhZsic/0kyQB9PG6ebptYipPxL390EC9/zrlYP3MsMnnOE/ks9Qz2M1de6zlhAcMRIECAAAECBAgQIEDg4AL5LfLgN7mDAIE5CpiaAAECBAgQIECAwKQEMvSLJmI4PBFLKxEveuNN8bTbM7hszsfG5rko2WD5he3l0+3kuuPj+WGQAeGgHcSgHcZgdCLa86tx18s34p2vOZMhYl5VssPNYe43EXltHtnXc7SWNT3rgfjAHyzF+BfFV9yV45UGLtmuuCgGeb7UNmyXY9C00YyGsRK3xX/6N8fja754Iz7yRxExyiJLw6M2P+z3mSHs5iB+9kfW4gffcH+Mzt1UZsot78/hrt/rpfVnaVEsh00TZWs3IoPYU/HSr9qMX/jJyOB6kC9Z3ygXa3M5Is3zwNWfJfuNdM9CPvrHGex+TRtnP/qwvG852ubBGOR/wzw/3pph5Mi55kvx3l9cja/9u/fERz8wjBhmQt7kFMVlfEHuexIgMBsBsxAgQIAAAQIECBA4pMDgkPe5jQABAgTmIGBKAgQIECBAgMDkBDLNa07HOHEsgw5HsZEh39PuuDG+8dU3xMlbMn3digQzFMzMMC8vlz20lQM7W0k7S9qYn9uliGYzRu16/PBd5+Ilz3xg6+Ymz0U+mtyu+dy+btTEq75uFL/9H/PizWNboWruXvksA+5sV57dOlLGzPpKDRl6N1lfMzwdbQbB7/9fbTznSQ9s/7+Lyzhbd2TROzu73ss45WN5b1Onjd/8pbX47leczhj15oilM3myHM+7S5Jbhtu95dkrn9e5IEP10cYwvuObzscPvSHXa/z/6M1eykCln/I+3kpN452HXobnc38UZ+9r45ufeTb++PcjBk2Gx3lpu3kqzzW7tjw42Bp3feN0/K//dmM8++/dEx/43byuLO/1wuYcyZMAAQIEJidgJAIECBAgQIDAUQQGR7nZvQQIECBAgMDMBExEgAABAgQmLFDCv5M5Zr6PvxkOYri8Hm2zEX/7H6zGt73pVBy/6cHYjHO5reW2EaNmFKPIgHMcPGZgmPsl54xxPJvjRA5UgsLNkzEY5RY3xq/83In4J0++Ox64J88Pcot85K1t+bVtlGQxP198ls/rMVpv413fdS7e82/Wo904ETlYRM4dFx9N7u1suZuhbpQtd/d+7ro2L2jyYxMnYpihd5v13nP3yXjOP3ggfvuX18vZ3DZyu5Db5c8sPMr2YLTtZvzhf12Jb8uQev3sLRl4L+exE3k2Bx/fVpxKP7u3cm/Zxhdc96VJzrK1GyuZqZ+Md7y2ie/65nNx4cFhyp3N+8u2M16Zp9RfQt9Sf57OtVt7YBCvfO56/PH/WI5B9hu5vjlsWalywSVbWcsmRx4OTua1g/jQ+wfxrL/zQPzXX88xd9bukjt8IECAAAECBKYgYEgCBAgQIHBkgfK978iDGIAAAQIECBAgQGCaAsYmQIDAtAR2wsqt8UftSsZ/S7GRmeKnfdYw7vpnJ+KRj707YnAmoim/CG4ixmFvbD/ywrwjMva8uI3D4byuBLKj1YjRUvz2f7gpvvZLT8f7f7fclkFlO8pRSliZ15VDF7fyFXUp/s2PtfFD370Um+vL0TTDPFvmybdLnpffe8nJPT5sX79TX+TnfJYLs5zYuHAynve0s/HP3raZNZc5s/Zy8pKt3JDn44b4wO8txUuedSHu+/CxiNLr8Nz4yjbHH+Vlo/y0VXXZizJb5IW7ttzd9zMHzGtXlk7Gv/zR1Xj5s9di/cyJPFK8ts5tjb2cb6WepTyXu5s3xZtffTp+7T1rcfb0Vh15NCJrjCseZZxmu84mzzZxfPWWOHlDxCM/biWiKeu11VF4ECBAgAABAgQITEnAsAQIEJiMQPm2OJmRjEKAAAECBAgQIECAwOQFjEhghgJbv4yNWFrObXUjPv7PLMVdP/FJ8ac/dSWWVkooukcxJSuMqwSD5fBgM5aWBvHB/3U87njyffGf/30bG5sXovwSdXxbGxcfm+tn4zd/aRSvf/H5zCmHMdj+1emgGUTTjCe6eO14pwSvZRt/yJeyX7bcvfZza6wmx90ae2v8dv1EfO/Lz8bb78zAu4yzmcWNtrd8i3IslmJ0vomX/5MPxYfetxzLy+sxzB6H7VI0g1E0OfQg2vEvbMsvagdZSHlvyv25X56jfNlry8PXfLaZPQ8HG/Hrv7geX/0lH4l7P3As2pJeR4azOf/45jJR1lAOvfu71+JnfiiruXBDLA9Xx6e3XraKabKf3VtEuTHGj0EWvnrqvviOd9wUj3hUfhh39ND58UVeCBAgQIAAAQIECBCYnICRCExQoHyLm+BwhiJAgAABAgQIECBAgACBSQnMdpw2478HowSYW/NmRNmcjoc9qo03/dTJePxfOhfRZHAbO492Z+fq7yUvbDM4HoeTg/joB26KF33VufjNX8hjGbZGlAti65HDve93TozPx+bJPJZfV7OYZjsEjt3Xxl6PHKD8SnVcY9aeIWymyHlhHs/XyLBzvJX9vbZyfrQcTXsq3v2mNl70lWeiLX9Jefv2TFpj/CvYDIS/+SsfiD/8r4+IyOtjczliHI7me5s156erP8tgWdsgA+5mM3Ky7S328WijGa5FtCvRNG38ye+fimf/3Y/GH/52zll82xwih4zINcr3X/yZzXjH6zZidflElpfHik1eEtHEtR/N+Irl1XPxsu++MR7z+DbGB7ZewoMAAQIECBAgQIAAAQIEJi8w6RHzm+KkhzQeAQIECBAgQIAAAQIECCyeQJMR36ncsvImt1jJlxLENjE4FvFd7745/v5XNjGK89EO1mKUAebWnzouF5ct8pFhYWTA2bRRzuWBcca5lEHpMAPWpaW1uHD6ZHzrM8/Ej9+VKeXGZrSjTFnzlnveH/GiZzZx/swNEfk58nSU4XJrmxw/t6YZRjPeBpEfoxmu57Yx3o+lB+LvP2sjXvvDK7F600djsLIe4/9ncQafW++lmr23QR4u27jYMtXoVPzqv12OO/7hmXjgQ3mghNBt9r62FK//lnvit/7DIEajMxFpEMM25y/bKIZNM96apsljETH+/xaPso28fpC9Lp/JQH0t3vmzJ+IJn70Rgwx0l5ez2Rw7rnxcdqSJaJejbdtoN49HZPD8v993c3ztk/53/NbPt/k5L8+hIo7Ff/mVC/HaF5yJdrQa5y+sR9sMcotocp6y5V6UR9vkWLu2BMs5mmjb0/H87xzGp3/uIJrsL8Z95B1ZQpQtdz0JECBAgAABAgQIECBAoLsCg+6WprIrBRwhQIAAAQIECBAgQIDANAUuT/d2fR5GfM1LVuIZ37Ac0WxkUFgC4sj3fGYomXu7nhlIRtniYl5YRmpiIz+vRbN+S7z9defirm87HaPNYVx4MOL5z7gn7n7/Zp4vAWTs69HG+YjRUrTN+ficv7USX/2ilfj0z2/i+3/m1rjlkWdzjKyhhLQlTc7dyLAzD177Wa7LKkrY+v//ehu3//3N+GD5fxdvRPzIm07Hz/7YSrTrp2LQZCperovxDbcE9ugAABAASURBVNtjjhPY7f18K78IHuX1g3MRgwfj1E1r8dp3HY9HP/58vOItx+Lzv2QUa5v3RjTZR4azhbEEvHHVR7N9Zvs9e9tYW45vfVbW9cMZNGcpH/i9iJffcXdcOLua125fl3tbz2Zc8db+Hq9NHhucj69+/vH4nC/O/srnPOQ5DwFzEiBAgAABAgQIECBA4PACAuDD27mTwGwFzEaAAAECBAgQIEBgrgKZLi6djad8Y8S3f//xWD35YIxGoxhlarmZIehm5H4GhqPtrZRavnCWzHVni42TGdhmMJkhY/kzzz/9jpV48VdsxIu+6kz8wX9rY5j/DfLGJsfItyj7O9v2oXJ4e2ti48KpWFtfj8f9hY144euPR5Q/N70Z8bGf1MZ3/9gt8djHrcdwsJS570o0OVDTNNE0O1vs2t86tvML3kG2Wn70OmxPxZ/84Sie+6Rz8a7Xn8ltGDEa5n0R5Re4cUmFOUEezguiSYsmA91mY5D7mzEYHYvjK8fjW+68OR712EFedSxWbtyMF77xRHzF19+QhmuxsbGZMXUapmUJgcuWF17xbJommqaJQTY0jJUYtidj4/xyvOHFG/F9L1+L5z/1XNx/98dHtKvj65q8bmcb5H1lP67yaIbn4oue+mD8g+eUkL9clBDlzUaAwGwFzEaAAAECBAgQIEDgiALlm+cRh3A7AQIECExbwPgECBAgQIAAgW4IrESmqfFXvqCNV731VDzstvxK2Ywic8UMHCMfJTDMLcPPcl0eiGgidrZmeH58uGkypY0MPdeX47f+w3K89z0ZiA4eHrsf5bbdn/fabwej+ITHr8XL3nwqhifyinJTsxHtZhOPeEzE9//sifj0//veiMF6bmt5wc4zaxzXkO87h/Z6zz6a0XLcf89q/PBdee0o+x/lRMMLOV7pYa+bdh1LnnaQ0XhzLp5353J8xhMzjF7diChz59Y2a/HlX38svvl1S3HilnvScBRXC37jikfWk5FxtEtRxmtjI37qnSvxgT/MILyJgz+ylid87mY858WPiMi6x2bNwYdxBwECBAgcTcDdBAgQIECAAIFJCJSvdZMYxxgECBAgQIDAdASMSoAAAQIE5i9QgsBxypsBaCxnULkUn/45g7jrp5fi4z5pLcqvUSOPt5lJtu1GDDKAHWQgmReOa88cNcZb+X/YZmgbcSKPr0QzHMbaesRwMIzNzTy0/Rzke5Pb1jMD5vKL2twixx9veWJtvY2HfeyZeM0PnoxbH50HMgeNYb7nmM1S7gwimuWIO3/wkfGlTx9lKbll9po7EWWsfL3Ws2maaAZtjP8fuDnpaPN4hrNNbjlOu5K35gT5eumzHCtbHs172+X7Y210Lp56+3J89hfl8XzmgBFNk9tSNMMcKy7EE590Il71llvj1C0ZUmegPhq1MWpHOVc73uKyR9M0OcQgt+339mQ0bQa/OedwaZTHI8a1N+X87m3nnu1jUd4jLmycj8c8/ky86HtOxdKpiBjkluu5tdPkh50tdz0JECBAgACBaQkYlwABAgQITExg/LVuYqMZiAABAgQIECBAYIIChiJAgEC3BNosp2yZG0YJCW97TMQbfvSGeMLnnYl2cH/mqkt5xTBK2BsbJSTNj+OwdZQ7ZWvyPfJ8Bqnj3fHL+NjeL3lPBqIxHiOvyMvL2G1zLlZOPhAvfuPJ8S99x6ezsHxGOy4ur915Zhb8nFeuxj/+hqxr+fTW0Tb3R0sZrm59PPhrk7eULd+ueLaRRYzHXltbji95yko87Y7laJbz6/dW8Xk+90dlW867M+Rt1uLTPmsp3vzPj8XHfOLd0Q7Ts/xCuAyUV1z9mWOMT5ZaypZzl7fxsdwfv1//5eM/uY3XvP3WOHHr9a91BQECBAgQIECAwDQEjEmAAIHJCux8W5zsqEYjQIAAAQIECBAgQOBoAu4m0EGBEimW7WJpzZm49VGjeOU7TsZf+fyVaFbWYjRajtFgPTaH5zME3cytHUeyW7lk+Qo6yGM5wvjXqRFN08bFR7mobNsHym45Xd6jpLwZlDb5vtmuxcu+94b49M9uookLkS9RHmWkspX98dbka5Mhcr49OUPYV77tZCxncLwep3OUUdaR4Wv52XKejz3C1qZpomnKNohBvo8v2/1SJivb7mPR5Lij2BytxV974iBuf+nxaFazhnJdqaVs5VfQgzzQDCNGx6IZrMRgZRR/6lMG8cq3Pio+5c8tx2DYxihr22xHsTl+z+svmeeoH9qs61wsnfxIvOz7l+LWj8vxssyEyR1PAgQIECBAgAABAgRmJmAiAlMQKN++pzCsIQkQIECAAAECBAgQIEDgsAJdva/JwsqWb/nciGgzwMzAc7g6jFe/63h82bOGMVw9n8eXc1vKa8rVbb6Xv++c1+8Rsubtef6hZ7lj61NJI8u9OdTWgXxtc4Q2nvmNJ+Mz/+YgP+fW5lwZREezkUONcsvDO8/x7RtbA+T+ZzyxiVe//VQ87GPORvkzy+WyMmJ5j6bUmBeNP+z/5aF6c5oMavM1A91RfOKfPhYvu+tYBs45bvm178UhyxxlG0U0GV5HPsrHNnvJMPsT/q9hvPEnjsUTPifPD7bPN3lB2fLSaz1313L5dVvncpyLJ9oYrtwfr3zzrfGJf2YlYjzX7vMXL7RDgAABAgQIECBAgAABAlMSmNaw5RvmtMY2LgECBAgQIECAAAECBAhUJNBkL2XLt3xmwNusRgyaknlGSV6f8YJBfPULmlg5thZLTZ4vBwfnos1wtm2aaPPzKLYfbUQzyK1pYphDlG38o9hyPIPUZvxT1PIL4qW8byk/5XjDQXzhU87EP7pjEM3K+YhBRJRB2hNRPjT5WrZ823qOPyxv7ZdrBxvxqZ81jLv+6W3x2Mefi6VjmzluCWjLJTlxedtja5ommpxnGFv/lTrHW17b5FaebdYco6x61MYjPuEjcee7I5ZOjrL2PDv+xW/pvFw9KAe2t5XIIbe2cjjSMyJWbop41TuOx5d+xSBGkfXl6xZy3naNZ8mIx3VlK5e/Z2V5Z9aQ59aSbr09Hc/+lpviz/+NYTSFqM25s8+xaV659czrxx3kTeP3raNeCRAgQIAAAQIECBAgQKDbAuOvmN0uUXURDAgQIECAAAECBAgQINBFgWZXUW3GlOfiH37tarz0TYNYvuHezCzzfLsSbbMe7Wg5SowYlz3yisuOlI9NlP+i/Lnk4em8byPaDJL//Ge2cfvLb4wYrOVFTW47z9wf/4J2r6+4eW582fbsecltj703vucnT8Unf9r9MRwMos1LmkuTzzjMY5Rh7cqJB+Pbv+dPxc2P2glPd4+UE2VncckWMf4Ylz4Gmcfe/vJj8RV3DCPSL8a/to7DP/L+diPHSobVk2fiy5+7Gl/05OM5Xqkz33ZKy13PeQqYmwABAgQIECBAgAABAkcXyK++Rx/ECAQITFHA0AQIECBAgAABAgS6LjAOD5sYLp2IaDbiM79gkAHrLfHwR5+PGK1Gu5lbO4ryI9myxfaj/Eq1yeN5UR4ZZQ760JYH8jnKU8dj4/xSfPLjI175zpUYLEe0Zczc8oL8MH7deslwM8q29emh1+36xgfK+fbmOHHrWrzxJx4eT/j8j8ZomGH1YBiltvEveccXHuyladq48eH3x7e96WQ85tOy7nYnpC5fu7e2NocsW77t77l0IZ7+/CZe8X2rsXribMbLoxiVXvZ39yVXtelcfu/cJtBnPzHiHz8vIZfPpV+prfzK+ECVXTK2DwQITEjAMAQIECBAgAABAgQmJFC+6U1oKMMQIECAwKQFjEeAAAECBAgQWDyB89GO2viEP9vG6959PB722A/HaHAhMhKN3Y/y14Z3f97abyNz1CgvuZfjnMi4chiP+pT1ePlbjsfweIaq42+xmYKWXwHnW6bGcfFx+eeLJ3Z2lmJ8/ThFbWKwen+86gdujS+//VhstvfFKCcf5YxRHm15OcA2OBPPfP7xeMJfzzmy3xhPFJc8ypBlu+TgNT+sRDSD+KtfHPHtbzkWtzyi/CHnjHGzz606y2hli3zsvOfuHs+myXub9fiLn3shvvm7TkYsp+XoeAbA5eKNfMlB89WTAAECBOYjYFYCBAgQIECAwCQFBpMczFgECBAgQIDAxAQMRIAAAQIEFlTgZDSDYTTDJj72k9r4oX/9iPiMz4so/8/ZGJyNGJyPrV/+lva2YuEmd5sMXpvmQgaSg2ibDJFjM9Yzo1w+eW9821uW47aPj2ia5cg8NGL8TXY5xo8mX7e3EoGWLY9c+iwHd7ZyZpgvOVY7uina4bl4+tcfjzteeSKapXtiaWUtg+cso2Si5Z689KrPUn5es9leiC97bhtf+ORjEYNycDUHWM4+mqveesmJHCPKdsnB8mH7/raJv/D5g/ien0rTx5yLJsocTRGKzbTa+ph2ew0yGqTZIAPuQTzmUy7ES+46FkunErb8yexBzjGeooDkvicBAgQIECAwDwFzEiBAgACBiQuUr3sTH9SABAgQIECAAAECRxFwLwECBBZZYJwobjfQxNINEa98643xRV82jM1RhqIxjPIL38uzyiZDznaz/OI3ItqlfFmK47fcFy+961Q85s/mofJXijP6jHyUrLTN/RKD7t7a7XP5dv1nXlzubeNUbAzW4wu+bDle8/aHRQw2YpTnYinPNm205e9CX2u0ZhSf88Xr8RVfd2PemzeWe5om2tyuddvBzjWR7cYjHxPx+nefij//OWcy+D2dKOnUDsfnYjPD53JR7HpkLeXTRns+bnzEh+LOd90Yx2/9aPaU6zBaKadi65YcJzwIECBAgAABAgRmL2BGAgQITEdAADwdV6MSIECAAAECBAgQOJyAuwhUJVBC1PUYHo94wXeeiGd8U0SzdC5Gw3PRDtrY/WibDFuXzkY7vBAbm6vRLp2J57xsNf7S5y3FIL+5NpPOKJuNaAbnM//cyPGXs64m/uLnD+LNP30ig9bNKD+Q3czwN/di/J77u+st++ujC/Gpn/XheMn3nMr7y5HsoSnv21ubH8q2/fHQbzlMFhpN2pRfQn/HD56Kz/obaTQ8n7WvZBi8FptpmonwrilKLZsxWroQK6ceiFe97RFx26MjmtEteVkOmM/wIECAAAECBAgQIEBgfgJmJjBFgfwaPcXRDU2AAAECBAgQIECAAAEC+xao78LylXN5q62lB+Ipty/HC7/zeAwyBG7HwWgTbZtB5SiD4nJV+eVvuxqrJ87Flz9nNb7gyzI5HqyVM7u2UclCd32+dHffuWbO1cSxvHkQWUG+5zPLfczjBvG6dw/jkR//QB5fz7A0g+qLg+Z+Xrb13IxPfFzEi994W5QfNcdwtHX4Gq9Nnitbvh3yuTXHYNjEt791OZ52ewl/H8waV3JbTsstz/yQ4+f+Zh4fPhAvfeMt8bgnbEYUy8FGvmdfeYUnAQIECBAgQIAAAQIECMxHYNqz5tfbaU9hfAIECBAgQIBh5CEgAAAQAElEQVQAAQIECBAgcOP4V7J/40lL8Yo33RzLJz4cGxubMcr0tF16MDZiPQPMiPXR+fhrX3ghvvyO5WiGmzEY5tfWJoPPsm0jNvmeR8f/K+DL38u5PH3psxzcYyuHBjnKsGmiKQM1EYPliI95bMQP/Nub4jP++nqst+eyrgxTM7AeZYg9ajZis404+bB74qVvXYub/lQTMcgIuWkiBsNommFE7re55dDRlHFj69HkW9ny7dJnOdjEpcf2/HRs62gZM7Pdp3zdIJ7zomMxXL4QsbkUo9FgyzM2878scvmeeNY33xh/5YnlhuWIJm9qlrK83MqhuN6jXLR7u971zhMgQIAAAQIECBAgQIBAFwTKN7ku1KGGPQUcJECAAAECBAgQIECAQC0CmXLmM5rN+Mt/axhv/5cPj0943NkYteej3bw5IgPeZrgen/F5F+L5d94YsZQBZobDERlcliR1vEU+BrlN+Zl1Lp1o4pVvPRVf+JQzMWrOx3j6zRui1Ll86k/iFW9+WDz6T+fnyEfTZKja5M7Ws1Re9nbey/5ktofmKOMNV9bj7z1jOV72pmGs3vjRyBg62szKo83rBqfjKc+6KZ70jNWIsWO+jZ9NvpYt3zw7JKAUAgQIECBAgAABAgQITE5gBt+cJ1eskQj0SkCzBAgQIECAAAECBKoSKHHouYh2KSJDyo/95Cbu/KEb45M+9XS0wwyCN1biYz5+NV76pptieGwQbcw/pBwej3jBnY+MZ3zTUgyWzsZGux6bg3vipW+8Lf7sZwwji9zadq1Tu2t/2rvNIMPd4Ub81S9s4k0/dWs88hPuiWb5wfS8N/7y5w7jqXcs5eesosmqyp9+Hhecnz0JEOiWgGoIECBAgAABAgQITFhAADxhUMMRIEBgEgLGIECAAAECBAjUJ7CZLS3nls+S7eZ266Mi3vL/Pjw+829uZHh5Ll77rqVYzkxznFMOyv+ndiMvLlsGmOODmRyX9DiPzuY5ivIXnZ96+1K88A2DOH7Dg/HVz3tY1pt9ZP57MaPOXko9O1WW/Z2tHNvZn877+YhmEI9+XBuv/9GHxyM+bi3+3F86Fd/2llOxdCK2H6XApdwv7/nmSYAAAQKdEVAIAQIECBAgQGAaAgLgaagakwABAgQIHF7AnQQIECBAoFKBEkDmVjLI8k003zO3jEFmqd/+tpvitT+2Frc9NmL5eEQJXZvIa8d/d3kQDz3KftkeOjLdve25hhF//e8ci3f+/Er8w2dlwfl5/FeVs4eLIXAWUj6WO3Zv5ViemuLzVI7dxGCpiY/5xIh3/cKt8a1vHsXS8elHz+FBgAABAgQIHEXAvQQIECBAYGoC5Xvp1AY3MAECBAgQIECAwEEEXEuAAIGeCZR0NLdRjOJRj7k1xmFqfo7xo+yUr6xlK/tlG5+Yz0tOf9vHnBoHreM651PFdWddPt7Ew7POGGTB173aBQQIECBAgAABAvMRMCsBAgSmK1C+SU93BqMTIECAAAECBAgQIHB9AVcQ6LFA03Q8rCzl5dYMfIXu8T9TrRMgQIAAAQIECBCYjIBRCMxAwLfXGSCbggABAgQIECBAgAABAtcScI4AAQIECBAgQIAAAQIECBCoX2BWHQqAZyVtHgIECBAgQIAAAQIECBDYU6BpmmiaZs9znTpYSizbZP/3up1qUTEECBAgQIAAAQIECBAgsPgCAuBOrqGiCBAgQIAAAQIECBAgQIAAgfoFdEiAAAECBAgQIECAAIHJCwiAJ29qRAJHE3A3AQIECBAgQIAAAQLdFii/Au52haojQGARBNRIgAABAgQIECBAYEoCAuApwRqWAAEChxFwDwECBAgQIECAAAECBAgQIFC/gA4JECBAgAABAtMUEABPU9fYBAgQIEBg/wKuJECAAAECBAgQIECAAAECBOoX0CEBAgQIEJi6gAB46sQmIECAAAECBAhcT8B5AgQIECBAgAABAgQIECBAoH4BHRIgQGA2AgLg2TibhQABAgQIECBAgMDeAo4SIECAAAECBAgQIECAAAEC9QvokMAMBQTAM8Q2FQECBAgQIECAAAECBHYL2CdAgAABAgQIECBAgAABAgTqF5h1hwLgWYubjwABAgQIECBAgAABAgQIRDAgQIAAAQIECBAgQIAAAQJTERAAT4X1sIO6jwABAgQIECBAgAABAgQIEKhfQIcECBAgQIAAAQIECBCYnoAAeHq2RiZwMAFXEyBAgAABAgQIECBAgAABAvUL6JAAAQIECBAgQIDAlAUEwFMGNjwBAgT2I+AaAgQIECBAgAABAgQIECBAoH4BHRIgQIAAAQIEZiEgAJ6FsjkIECBAgMDVBZwhQIAAAQIECBAgQIAAAQIE6hfQIQECBAgQmJmAAHhm1CYiQIAAAQIECFwu4DMBAgQIECBAgAABAgQIECBQv4AOCRAgMFsBAfBsvc1GgAABAgQIECBAYEvAKwECBAgQIECAAAECBAgQIFC/gA4JzEFAADwHdFMSIECAAAECBAgQINBvAd0TIECAAAECBAgQIECAAAEC9QvMq0MB8LzkzUuAAAECBAgQIECAAAECfRTQMwECBAgQIECAAAECBAgQmKqAAHiqvPsd3HUECBAgQIAAAQIECBAgQIBA/QI6JECAAAECBAgQIECAwPQFBMDTNzYDgWsLOEuAAAECBAgQIECAAAECBAjUL6BDAgQIECBAgAABAjMSEADPCNo0BAgQ2EvAMQIECBAgQIAAAQIECBAgQKB+AR0SIECAAAECBGYpIACepba5CBAgQIDAQwL2CBAgQIAAAQIECBAgQIAAgfoFdEiAAAECBGYuIACeObkJCRAgQIAAAQIECBAgQIAAAQIECBAgQIAAgfoFdEiAAIH5CAiA5+NuVgIECBAgQIAAgb4K6JsAAQIECBAgQIAAAQIECBCoX0CHBOYoIACeI76pCRAgQIAAAQIECBDol4BuCRAgQIAAAQIECBAgQIAAgfoF5t2hAHjeK2B+AgQIECBAgAABAgQIEOiDgB4JECBAgAABAgQIECBAgMBMBATAM2G+2iSOEyBAgAABAgQIECBAgAABAvUL6JAAAQIECBAgQIAAAQKzExAAz87aTAQuFfCJAAECBAgQIECAAAECBAgQqF9AhwQIECBAgAABAgRmLCAAnjG46QgQIFAEbAQIECBAgAABAgQIECBAgED9AjokQIAAAQIECMxDQAA8D3VzEiBAgECfBfROgAABAgQIECBAgAABAgQI1C+gQwIECBAgMDcBAfDc6E1MgAABAgQI9E9AxwQIECBAgAABAgQIECBAgED9AjokQIDAfAUEwPP1NzsBAgQIECBAgEBfBPRJgAABAgQIECBAgAABAgQI1C+gQwIdEBAAd2ARlECAAAECBAgQIECAQN0CuiNAgAABAgQIECBAgAABAgTqF+hKhwLgrqyEOggQIECAAAECBAgQIECgRgE9ESBAgAABAgQIECBAgACBmQoIgGfKvTOZdwIECBAgQIAAAQIECBAgQKB+AR0SIECAAAECBAgQIEBg9gIC4Nmbm7HvAvonQIAAAQIECBAgQIAAAQIE6hfQIQECBAgQIECAAIE5CQiA5wRvWgIE+imgawIECBAgQIAAAQIECBAgQKB+AR0SIECAAAECBOYpIACep765CRAgQKBPAnolQIAAAQIECBAgQIAAAQIE6hfQIQECBAgQmLuAAHjuS6AAAgQIECBAoH4BHRIgQIAAAQIECBAgQIAAAQL1C+iQAAEC3RAQAHdjHVRBgAABAgQIECBQq4C+CBAgQIAAAQIECBAgQIAAgfoFdEigQwIC4A4thlIIECBAgAABAgQIEKhLQDcECBAgQIAAAQIECBAgQIBA/QJd61AA3LUVUQ8BAgQIECBAgAABAgQI1CCgBwIECBAgQIAAAQIECBAgMBcBAfBM2U1GgAABAgQIECBAgAABAgQI1C+gQwIECBAgQIAAAQIECMxPQAA8P3sz901AvwQIECBAgAABAgQIECBAgED9AjokQIAAAQIECBAgMGcBAfCcF8D0BAj0Q0CXBAgQIECAAAECBAgQIECAQP0COiRAgAABAgQIdEFAANyFVVADAQIECNQsoDcCBAgQIECAAAECBAgQIECgfgEdEiBAgACBzggIgDuzFAohQIAAAQIE6hPQEQECBAgQIECAAAECBAgQIFC/gA4JECDQLQEBcLfWQzUECBAgQIAAAQK1COiDAAECBAgQIECAAAECBAgQqF9AhwQ6KCAA7uCiKIkAAQIECBAgQIAAgcUWUD0BAgQIECBAgAABAgQIECBQv0BXOxQAd3Vl1EWAAAECBAgQIECAAAECiyigZgIECBAgQIAAAQIECBAgMFcBAfBM+E1CgAABAgQIECBAgAABAgQI1C+gQwIECBAgQIAAAQIECMxfQAA8/zVQQe0C+iNAgAABAgQIECBAgAABAgTqF9AhAQIECBAgQIAAgY4ICIA7shDKIECgTgFdESBAgAABAgQIECBAgAABAvUL6JAAAQIECBAg0CUBAXCXVkMtBAgQIFCTgF4IECBAgAABAgQIECBAgACB+gV0SIAAAQIEOicgAO7ckiiIAAECBAgQWHwBHRAgQIAAAQIECBAgQIAAAQL1C+iQAAEC3RQQAHdzXVRFgAABAgQIECCwqALqJkCAAAECBAgQIECAAAECBOoX0CGBDgsIgDu8OEojQIAAAQIECBAgQGCxBFRLgAABAgQIECBAgAABAgQI1C/Q9Q4FwF1fIfURIECAAAECBAgQIECAwCIIqJEAAQIECBAgQIAAAQIECHRCQAA81WUwOAECBAgQIECAAAECBAgQIFC/gA4JECBAgAABAgQIECDQHQEBcHfWQiW1CeiHAAECBAgQIECAAAECBAgQqF9AhwQIECBAgAABAgQ6JiAA7tiCKIcAgToEdEGAAAECBAgQIECAAAECBAjUL6BDAgQIECBAgEAXBQTAXVwVNREgQIDAIguonQABAgQIECBAgAABAgQIEKhfQIcECBAgQKCzAgLgzi6NwggQIECAAIHFE1AxAQIECBAgQIAAAQIECBAgUL+ADgkQINBtAQFwt9dHdQQIECBAgAABAosioE4CBAgQIECAAAECBAgQIECgfgEdElgAAQHwAiySEgkQIECAAAECBAgQ6LaA6ggQIECAAAECBAgQIECAAIH6BRalQwHwoqyUOgkQIECAAAECBAgQIECgiwJqIkCAAAECBAgQIECAAAECnRIQAE9lOQxKgAABAgQIECBAgAABAgQI1C+gQwIECBAgQIAAAQIECHRPQADcvTVR0aILqJ8AAQIECBAgQIAAAQIECBCoX0CHBAgQIECAAAECBDoqIADu6MIoiwCBxRRQNQECBAgQIECAAAECBAgQIFC/gA4JECBAgAABAl0WEAB3eXXURoAAAQKLJKBWAgQIECBAgAABAgQIECBAoH4BHRIgQIAAgc4LCIA7/Zd74wAAEABJREFUv0QKJECAAAECBLovoEICBAgQIECAAAECBAgQIECgfgEdEiBAYDEEBMCLsU6qJECAAAECBAgQ6KqAuggQIECAAAECBAgQIECAAIH6BXRIYIEEBMALtFhKJUCAAAECBAgQIECgWwKqIUCAAAECBAgQIECAAAECBOoXWLQOBcCLtmLqJUCAAAECBAgQIECAAIEuCKiBAAECBAgQIECAAAECBAh0UkAAPNFlMRgBAgQIECBAgAABAgQIECBQv4AOCRAgQIAAAQIECBAg0F0BAXB310ZliyagXgIECBAgQIAAAQIECBAgQKB+AR0SIECAAAECBAgQ6LiAALjjC6Q8AgQWQ0CVBAgQIECAAAECBAgQIECAQP0COiRAgAABAgQILIKAAHgRVkmNBAgQINBlAbURIECAAAECBAgQIECAAAEC9QvokAABAgQILIyAAHhhlkqhBAgQIECAQPcEVESAAAECBAgQIECAAAECBAjUL6BDAgQILJaAAHix1ku1BAgQIECAAAECXRFQBwECBAgQIECAAAECBAgQIFC/gA4JLKCAAHgBF03JBAgQIECAAAECBAjMV8DsBAgQIECAAAECBAgQIECAQP0Ci9qhAHhRV07dBAgQIECAAAECBAgQIDAPAXMSIECAAAECBAgQIECAAIFOCwiAJ7I8BiFAgAABAgQIECBAgAABAgTqF9AhAQIECBAgQIAAAQIEui8gAO7+Gqmw6wLqI0CAAAECBAgQIECAAAECBOoX0CEBAgQIECBAgACBBREQAC/IQimTAIFuCqiKAAECBAgQIECAAAECBAgQqF9AhwQIECBAgACBRRIQAC/SaqmVAAECBLokoBYCBAgQIECAAAECBAgQIECgfgEdEiBAgACBhRMQAC/ckimYAAECBAgQmL+ACggQIECAAAECBAgQIECAAIH6BXRIgACBxRQQAC/muqmaAAECBAgQIEBgXgLmJUCAAAECBAgQIECAAAECBOoX0CGBBRYQAC/w4imdAAECBAgQIECAAIHZCpiNAAECBAgQIECAAAECBAgQqF9g0TsUAC/6CqqfAAECBAgQIECAAAECBGYhYA4CBAgQIECAAAECBAgQILAQAgLgIy2TmwkQIECAAAECBAgQIECAAIH6BXRIgAABAgQIECBAgACBxREQAC/OWqm0awLqIUCAAAECBAgQIECAAAECBOoX0CEBAgQIECBAgACBBRMQAC/YgimXAIFuCKiCAAECBAgQIECAAAECBAgQqF9AhwQIECBAgACBRRQQAC/iqqmZAAECBOYpYG4CBAgQIECAAAECBAgQIECgfgEdEiBAgACBhRUQAC/s0imcAAECBAgQmL2AGQkQIECAAAECBAgQIECAAIH6BXRIgACBxRYQAC/2+qmeAAECBAgQIEBgVgLmIUCAAAECBAgQIECAAAECBOoX0CGBCgQEwBUsohYIECBAgAABAgQIEJiugNEJECBAgAABAgQIECBAgACB+gVq6VAAXMtK6oMAAQIECBAgQIAAAQIEpiFgTAIECBAgQIAAAQIECBAgsFACAuBDLZebCBAgQIAAAQIECBAgQIAAgfoFdEiAAAECBAgQIECAAIHFExAAL96aqXjeAuYnQIAAAQIECBAgQIAAAQIE6hfQIQECBAgQIECAAIEFFRAAL+jCKZsAgfkImJUAAQIECBAgQIAAAQIECBCoX0CHBAgQIECAAIFFFhAAL/LqqZ0AAQIEZilgLgIECBAgQIAAAQIECBAgQKB+AR0SIECAAIGFFxAAL/wSaoAAAQIECBCYvoAZCBAgQIAAAQIECBAgQIAAgfoFdEiAAIE6BATAdayjLggQIECAAAECBKYlYFwCBAgQIECAAAECBAgQIECgfgEdEqhIQABc0WJqhQABAgQIECBAgACByQoYjQABAgQIECBAgAABAgQIEKhfoLYOBcC1rah+CBAgQIAAAQIECBAgQGASAsYgQIAAAQIECBAgQIAAAQILKSAAPtCyuZgAAQIECBAgQIAAAQIECBCoX0CHBAgQIECAAAECBAgQWFwBAfDirp3KZy1gPgIECBAgQIAAAQIECBAgQKB+AR0SIECAAAECBAgQWHABAfCCL6DyCRCYjYBZCBAgQIAAAQIECBAgQIAAgfoFdEiAAAECBAgQqEFAAFzDKuqBAAECBKYpYGwCBAgQIECAAAECBAgQIECgfgEdEiBAgACBagQEwNUspUYIECBAgACByQsYkQABAgQIECBAgAABAgQIEKhfQIcECBCoS0AAXNd66oYAAQIECBAgQGBSAsYhQIAAAQIECBAgQIAAAQIE6hfQIYEKBQTAFS6qlggQIECAAAECBAgQOJqAuwkQIECAAAECBAgQIECAAIH6BWrtUABc68rqiwABAgQIECBAgAABAgQOI+AeAgQIECBAgAABAgQIECCw0AIC4H0tn4sIECBAgAABAgQIECBAgACB+gV0SIAAAQIECBAgQIAAgcUXEAAv/hrqYNoCxidAgAABAgQIECBAgAABAgTqF9AhAQIECBAgQIAAgUoEBMCVLKQ2CBCYjoBRCRAgQIAAAQIECBAgQIAAgfoFdEiAAAECBAgQqElAAFzTauqFAAECBCYpYCwCBAgQIECAAAECBAgQIECgfgEdEiBAgACB6gQEwNUtqYYIECBAgACBowsYgQABAgQIECBAgAABAgQIEKhfQIcECBCoU0AAXOe66ooAAQIECBAgQOCwAu4jQIAAAQIECBAgQIAAAQIE6hfQIYGKBQTAFS+u1ggQIECAAAECBAgQOJiAqwkQIECAAAECBAgQIECAAIH6BWrvUABc+wrrjwABAgQIECBAgAABAgT2I+AaAgQIECBAgAABAgQIECBQhYAA+JrL6CQBAgQIECBAgAABAgQIECBQv4AOCRAgQIAAAQIECBAgUI+AALietdTJpAWMR4AAAQIECBAgQIAAAQIECNQvoEMCBAgQIECAAAEClQkIgCtbUO0QIDAZAaMQIECAAAECBAgQIECAAAEC9QvokAABAgQIECBQo4AAuMZV1RMBAgQIHEXAvQQIECBAgAABAgQIECBAgED9AjokQIAAAQLVCgiAq11ajREgQIAAAQIHF3AHAQIECBAgQIAAAQIECBAgUL+ADgkQIFC3gAC47vXVHQECBAgQIECAwH4FXEeAAAECBAgQIECAAAECBAjUL6BDAj0QEAD3YJG1SIAAAQIECBAgQIDAtQWcJUCAAAECBAgQIECAAAECBOoX6EuHAuC+rLQ+CRAgQIAAAQIECBAgQGAvAccIECBAgAABAgQIECBAgEBVAgLgPZfTQQIECBAgQIAAAQIECBAgQKB+AR0SIECAAAECBAgQIECgPgEBcH1rqqOjCrifAAECBAgQIECAAAECBAgQqF9AhwQIECBAgAABAgQqFRAAV7qw2iJA4HAC7iJAgAABAgQIECBAgAABAgTqF9AhAQIECBAgQKBmAQFwzaurNwIECBA4iIBrCRAgQIAAAQIECBAgQIAAgfoFdEiAAAECBKoXEABXv8QaJECAAAECBK4v4AoCBAgQIECAAAECBAgQIECgfgEdEiBAoB8CAuB+rLMuCRAgQIAAAQIEribgOAECBAgQIECAAAECBAgQIFC/gA4J9EhAANyjxdYqAQIECBAgQIAAAQKXCvhEgAABAgQIECBAgAABAgQI1C/Qtw4FwH1bcf0SIECAAAECBAgQIECAQBGwESBAgAABAgQIECBAgACBKgUEwJcsqw8ECBAgQIAAAQIECBAgQIBA/QI6JECAAAECBAgQIECAQL0CAuB611ZnBxVwPQECBAgQIECAAAECBAgQIFC/gA4JECBAgAABAgQIVC4gAK58gbVHgMD+BFxFgAABAgQIECBAgAABAgQI1C+gQwIECBAgQIBAHwQEwH1YZT0SIECAwLUEnCNAgAABAgQIECBAgAABAgTqF9AhAQIECBDojYAAuDdLrVECBAgQIEDgSgFHCBAgQIAAAQIECBAgQIAAgfoFdEiAAIF+CQiA+7XeuiVAgAABAgQIENgR8E6AAAECBAgQIECAAAECBAjUL6BDAj0UEAD3cNG1TIAAAQIECBAgQKDvAvonQIAAAQIECBAgQIAAAQIE6hfoa4cC4L6uvL4JECBAgAABAgQIECDQTwFdEyBAgAABAgQIECBAgACBqgUEwOPl9UKAAAECBAgQIECAAAECBAjUL6BDAgQIECBAgAABAgQI1C8gAK5/jXV4PQHnCRAgQIAAAQIECBAgQIAAgfoFdEiAAAECBAgQIECgJwIC4J4stDYJENhbwFECBAgQIECAAAECBAgQIECgfgEdEiBAgAABAgT6JCAA7tNq65UAAQIEdgvYJ0CAAAECBAgQIECAAAECBOoX0CEBAgQIEOidgAC4d0uuYQIECBAgQCCCAQECBAgQIECAAAECBAgQIFC/gA4JECDQTwEBcD/XXdcECBAgQIAAgf4K6JwAAQIECBAgQIAAAQIECBCoX0CHBHosIADu8eJrnQABAgQIECBAgEDfBPRLgAABAgQIECBAgAABAgQI1C/Q9w4FwH3/F6B/AgQIECBAgAABAgQI9ENAlwQIECBAgAABAgQIECBAoBcCPQ+Ae7HGmiRAgAABAgQIECBAgAABAj0X0D4BAgQIECBAgAABAgT6IyAA7s9a6/RyAZ8JECBAgAABAgQIECBAgACB+gV0SIAAAQIECBAgQKBnAgLgni24dgkQ2BLwSoAAAQIECBAgQIAAAQIECNQvoEMCBAgQIECAQB8FBMB9XHU9EyBAoN8CuidAgAABAgQIECBAgAABAgTqF9AhAQIECBDorYAAuLdLr3ECBAgQINBHAT0TIECAAAECBAgQIECAAAEC9QvokAABAv0WEAD3e/11T4AAAQIECBDoj4BOCRAgQIAAAQIECBAgQIAAgfoFdEiAQAiA/SMgQIAAAQIECBAgQKB6AQ0SIECAAAECBAgQIECAAAEC9QvocEtAALzl4JUAAQIECBAgQIAAAQIE6hTQFQECBAgQIECAAAECBAgQ6JVATwPgXq2xZgkQIECAAAECBAgQIECAQE8FtE2AAAECBAgQIECAAIH+CQiA+7fmOiZAgAABAgQIECBAgAABAgQI1C+gQwIECBAgQIAAAQI9FRAA93ThtU2grwL6JkCAAAECBAgQIECAAAECBOoX0CEBAgQIECBAoM8CAuA+r77eCRAg0C8B3RIgQIAAAQIECBAgQIAAAQL1C+iQAAECBAj0XkAA3Pt/AgAIECBAgEAfBPRIgAABAgQIECBAgAABAgQI1C+gQwIECBAoAgLgomAjQIAAAQIECBCoV0BnBAgQIECAAAECBAgQIECAQP0COiRA4KKAAPgihR0CBAgQIECAAAECBGoT0A8BAgQIECBAgAABAgQIECBQv4AOLxUQAF/q4RMBAgQIECBAgAABAgQI1CGgCwIECHrxJTQAABAASURBVBAgQIAAAQIECBAg0EuBngXAvVxjTRMgQIAAAQIECBAgQIAAgZ4JaJcAAQIECBAgQIAAAQL9FRAA93ft+9e5jgkQIECAAAECBAgQIECAAIH6BXRIgAABAgQIECBAoOcCAuCe/wPQPoG+COiTAAECBAgQIECAAAECBAgQqF9AhwQIECBAgAABAhECYP8KCBAgQKB2Af0RIECAAAECBAgQIECAAAEC9QvokAABAgQIENgWEABvQ3gjQIAAAQIEahTQEwECBAgQIECAAAECBAgQIFC/gA4JECBAYLeAAHi3hn0CBAgQIECAAIF6BHRCgAABAgQIECBAgAABAgQI1C+gQwIErhAQAF9B4gABAgQIECBAgAABAosuoH4CBAgQIECAAAECBAgQIECgfgEd7i0gAN7bxVECBAgQIECAAAECBAgQWEwBVRMgQIAAAQIECBAgQIAAgV4L9CQA7vUaa54AAQIECBAgQIAAAQIECPREQJsECBAgQIAAAQIECBAgIAD2b6B+AR0SIECAAAECBAgQIECAAAEC9QvokAABAgQIECBAgACBsYAAeMzghQCBWgX0RYAAAQIECBAgQIAAAQIECNQvoEMCBAgQIECAAIGHBATAD1nYI0CAAIG6BHRDgAABAgQIECBAgAABAgQI1C+gQwIECBAgQOAyAQHwZSA+EiBAgAABAjUI6IEAAQIECBAgQIAAAQIECBCoX0CHBAgQILCXgAB4LxXHCBAgQIAAAQIEFldA5QQIECBAgAABAgQIECBAgED9AjokQOCqAgLgq9I4QYAAAQIECBAgQIDAogmolwABAgQIECBAgAABAgQIEKhfQIfXFhAAX9vHWQIECBAgQIAAAQIECBBYDAFVEiBAgAABAgQIECBAgAABAilQeQCcHXoSIECAAAECBAgQIECAAAEClQtojwABAgQIECBAgAABAgR2BATAOxLe6xPQEQECBAgQIECAAAECBAgQIFC/gA4JECBAgAABAgQIELhEQAB8CYcPBAjUIqAPAgQIECBAgAABAgQIECBAoH4BHRIgQIAAAQIECFwpIAC+0sQRAgQIEFhsAdUTIECAAAECBAgQIECAAAEC9QvokAABAgQIELiKgAD4KjAOEyBAgAABAosooGYCBAgQIECAAAECBAgQIECgfgEdEiBAgMC1BATA19JxjgABAgQIECBAYHEEVEqAAAECBAgQIECAAAECBAjUL6BDAgSuKyAAvi6RCwgQIECAAAECBAgQ6LqA+ggQIECAAAECBAgQIECAAIH6BXS4PwEB8P6cXEWAAAECBAgQIECAAAEC3RRQFQECBAgQIECAAAECBAgQILBLoNIAeFeHdgkQIECAAAECBAgQIECAAIFKBbRFgAABAgQIECBAgAABApcLCIAvF/F58QV0QIAAAQIECBAgQIAAAQIECNQvoEMCBAgQIECAAAECBPYUEADvyeIgAQKLKqBuAgQIECBAgAABAgQIECBAoH4BHRIgQIAAAQIECFxdQAB8dRtnCBAgQGCxBFRLgAABAgQIECBAgAABAgQI1C+gQwIECBAgQOA6AgLg6wA5TYAAAQIECCyCgBoJECBAgAABAgQIECBAgACB+gV0SIAAAQL7ERAA70fJNQQIECBAgAABAt0VUBkBAgQIECBAgAABAgQIECBQv4AOCRDYt4AAeN9ULiRAgAABAgQIECBAoGsC6iFAgAABAgQIECBAgAABAgTqF9DhwQQEwAfzcjUBAgQIECBAgAABAgQIdENAFQQIECBAgAABAgQIECBAgMAeApUFwHt06BABAgQIECBAgAABAgQIECBQmYB2CBAgQIAAAQIECBAgQOBqAgLgq8k4vngCKiZAgAABAgQIECBAgAABAgTqF9AhAQIECBAgQIAAAQLXFBAAX5PHSQIEFkVAnQQIECBAgAABAgQIECBAgED9AjokQIAAAQIECBC4voAA+PpGriBAgACBbguojgABAgQIECBAgAABAgQIEKhfQIcECBAgQIDAPgUEwPuEchkBAgQIECDQRQE1ESBAgAABAgQIECBAgAABAvUL6JAAAQIEDiIgAD6IlmsJECBAgAABAgS6I6ASAgQIECBAgAABAgQIECBAoH4BHRIgcGABAfCBydxAgAABAgQIECBAgMC8BcxPgAABAgQIECBAgAABAgQI1C+gw8MJCIAP5+YuAgQIECBAgAABAgQIEJiPgFkJECBAgAABAgQIECBAgACBawhUEgBfo0OnCBAgQIAAAQIECBAgQIAAgUoEtEGAAAECBAgQIECAAAEC1xMQAF9PyPnuC6iQAAECBAgQIECAAAECBAgQqF9AhwQIECBAgAABAgQI7EtAALwvJhcRINBVAXURIECAAAECBAgQIECAAAEC9QvokAABAgQIECBAYP8CAuD9W7mSAAECBLoloBoCBAgQIECAAAECBAgQIECgfgEdEiBAgAABAgcUEAAfEMzlBAgQIECAQBcE1ECAAAECBAgQIECAAAECBAjUL6BDAgQIEDiMgAD4MGruIUCAAAECBAgQmJ+AmQkQIECAAAECBAgQIECAAIH6BXRIgMChBQTAh6ZzIwECBAgQIECAAAECsxYwHwECBAgQIECAAAECBAgQIFC/gA6PJiAAPpqfuwkQIECAAAECBAgQIEBgNgJmIUCAAAECBAgQIECAAAECBPYhsOAB8D46dAkBAgQIECBAgAABAgQIECCw4ALKJ0CAAAECBAgQIECAAIH9CgiA9yvluu4JqIgAAQIECBAgQIAAAQIECBCoX0CHBAgQIECAAAECBAgcSEAAfCAuFxMg0BUBdRAgQIAAAQIECBAgQIAAAQL1C+iQAAECBAgQIEDg4AIC4IObuYMAAQIE5itgdgIECBAgQIAAAQIECBAgQKB+AR0SIECAAAEChxQQAB8Szm0ECBAgQIDAPATMSYAAAQIECBAgQIAAAQIECNQvoEMCBAgQOIqAAPgoeu4lQIAAAQIECBCYnYCZCBAgQIAAAQIECBAgQIAAgfoFdEiAwJEFBMBHJjQAAQIECBAgQIAAAQLTFjA+AQIECBAgQIAAAQIECBAgUL+ADicjIACejKNRCBAgQIAAAQIECBAgQGA6AkYlQIAAAQIECBAgQIAAAQIEDiCwoAHwATp0KQECBAgQIECAAAECBAgQILCgAsomQIAAAQIECBAgQIAAgYMKCIAPKub6+QuogAABAgQIECBAgAABAgQIEKhfQIcECBAgQIAAAQIECBxKQAB8KDY3ESAwLwHzEiBAgAABAgQIECBAgAABAvUL6JAAAQIECBAgQODwAgLgw9u5kwABAgRmK2A2AgQIECBAgAABAgQIECBAoH4BHRIgQIAAAQJHFBAAHxHQ7QQIECBAgMAsBMxBgAABAgQIECBAgAABAgQI1C+gQwIECBCYhIAAeBKKxiBAgAABAgQIEJiegJEJECBAgAABAgQIECBAgACB+gV0SIDAxAQEwBOjNBABAgQIECBAgAABApMWMB4BAgQIECBAgAABAgQIECBQv4AOJysgAJ6sp9EIECBAgAABAgQIECBAYDICRiFAgAABAgQIECBAgAABAgQOIbBgAfAhOnQLAQIECBAgQIAAAQIECBAgsGACyiVAgAABAgQIECBAgACBwwoIgA8r577ZC5iRAAECBAgQIECAAAECBAgQqF9AhwQIECBAgAABAgQIHElAAHwkPjcTIDArAfMQIECAAAECBAgQIECAAAEC9QvokAABAgQIECBA4OgCAuCjGxqBAAECBKYrYHQCBAgQIECAAAECBAgQIECgfgEdEiBAgAABAhMSEABPCNIwBAgQIECAwDQEjEmAAAECBAgQIECAAAECBAjUL6BDAgQIEJikgAB4kprGIkCAAAECBAgQmJyAkQgQIECAAAECBAgQIECAAIH6BXRIgMDEBQTAEyc1IAECBAgQIECAAAECRxVwPwECBAgQIECAAAECBAgQIFC/gA6nIyAAno6rUQkQIECAAAECBAgQIEDgcALuIkCAAAECBAgQIECAAAECBI4gsCAB8BE6dCsBAgQIECBAgAABAgQIECCwIALKJECAAAECBAgQIECAAIGjCgiAjyro/ukLmIEAAQIECBAgQIAAAQIECBCoX0CHBAgQIECAAAECBAhMREAAPBFGgxAgMC0B4xIgQIAAAQIECBAgQIAAAQL1C+iQAAECBAgQIEBgcgIC4MlZGokAAQIEJitgNAIECBAgQIAAAQIECBAgQKB+AR0SIECAAAECExYQAE8Y1HAECBAgQIDAJASMQYAAAQIECBAgQIAAAQIECNQvoEMCBAgQmIaAAHgaqsYkQIAAAQIECBA4vIA7CRAgQIAAAQIECBAgQIAAgfoFdEiAwNQEBMBTozUwAQIECBAgQIAAAQIHFXA9AQIECBAgQIAAAQIECBAgUL+ADqcrIACerq/RCRAgQIAAAQIECBAgQGB/Aq4iQIAAAQIECBAgQIAAAQIEJiDQ8QB4Ah0aggABAgQIECBAgAABAgQIEOi4gPIIECBAgAABAgQIECBAYFICAuBJSRpn8gJGJECAAAECBAgQIECAAAECBOoX0CEBAgQIECBAgAABAhMVEABPlNNgBAhMSsA4BAgQIECAAAECBAgQIECAQP0COiRAgAABAgQIEJi8gAB48qZGJECAAIGjCbibAAECBAgQIECAAAECBAgQqF9AhwQIECBAgMCUBATAU4I1LAECBAgQIHAYAfcQIECAAAECBAgQIECAAAEC9QvokAABAgSmKSAAnqausQkQIECAAAECBPYv4EoCBAgQIECAAAECBAgQIECgfgEdEiAwdQEB8NSJTUCAAAECBAgQIECAwPUEnCdAgAABAgQIECBAgAABAgTqF9DhbAQEwLNxNgsBAgQIECBAgAABAgQI7C3gKAECBAgQIECAAAECBAgQIDBBgY4GwBPs0FAECBAgQIAAAQIECBAgQIBARwWURYAAAQIECBAgQIAAAQKTFhAAT1rUeEcXMAIBAgQIECBAgAABAgQIECBQv4AOCRAgQIAAAQIECBCYioAAeCqsBiVA4LAC7iNAgAABAgQIECBAgAABAgTqF9AhAQIECBAgQIDA9AQEwNOzNTIBAgQIHEzA1QQIECBAgAABAgQIECBAgED9AjokQIAAAQIEpiwgAJ4ysOEJECBAgACB/Qi4hgABAgQIECBAgAABAgQIEKhfQIcECBAgMAsBAfAslM1BgAABAgQIECBwdQFnCBAgQIAAAQIECBAgQIAAgfoFdEiAwMwEBMAzozYRAQIECBAgQIAAAQKXC/hMgAABAgQIECBAgAABAgQI1C+gw9kKCIBn6202AgQIECBAgAABAgQIENgS8EqAAAECBAgQIECAAAECBAhMQaBjAfAUOjQkAQIECBAgQIAAAQIECBAg0DEB5RAgQIAAAQIECBAgQIDAtAQEwNOSNe7BBdxBgAAJ2fTvAAAQAElEQVQBAgQIECBAgAABAgQI1C+gQwIECBAgQIAAAQIEpiogAJ4qr8EJENivgOsIECBAgAABAgQIECBAgACB+gV0SIAAAQIECBAgMH0BAfD0jc1AgAABAtcWcJYAAQIECBAgQIAAAQIECBCoX0CHBAgQIECAwIwEBMAzgjYNAQIECBAgsJeAYwQIECBAgAABAgQIECBAgED9AjokQIAAgVkKCIBnqW0uAgQIECBAgACBhwTsESBAgAABAgQIECBAgAABAvUL6JAAgZkLCIBnTm5CAgQIECBAgAABAgQIECBAgAABAgQIECBAgAABAvUL6HA+AgLg+biblQABAgQIECBAgAABAn0V0DcBAgQIECBAgAABAgQIECAwRYGOBMBT7NDQBAgQIECAAAECBAgQIECAQEcElEGAAAECBAgQIECAAAEC0xYQAE9b2PjXF3AFAQIECBAgQIAAAQIECBAgUL+ADgkQIECAAAECBAgQmImAAHgmzCYhQOBqAo4TIECAAAECBAgQIECAAAEC9QvokAABAgQIECBAYHYCAuDZWZuJAAECBC4V8IkAAQIECBAgQIAAAQIECBCoX0CHBAgQIECAwIwFBMAzBjcdAQIECBAgUARsBAgQIECAAAECBAgQIECAQP0COiRAgACBeQgIgOehbk4CBAgQIECAQJ8F9E6AAAECBAgQIECAAAECBAjUL6BDAgTmJiAAnhu9iQkQIECAAAECBAj0T0DHBAgQIECAAAECBAgQIECAQP0COpyvgAB4vv5mJ0CAAAECBAgQIECAQF8E9EmAAAECBAgQIECAAAECBAjMQGDOAfAMOjQFAQIECBAgQIAAAQIECBAgMGcB0xMgQIAAAQIECBAgQIDArAQEwLOSNs+VAo4QIECAAAECBAgQIECAAAEC9QvokAABAgQIECBAgACBmQoIgGfKbTICBHYEvBMgQIAAAQIECBAgQIAAAQL1C+iQAAECBAgQIEBg9gIC4Nmbm5EAAQJ9F9A/AQIECBAgQIAAAQIECBAgUL+ADgkQIECAAIE5CQiA5wRvWgIECBAg0E8BXRMgQIAAAQIECBAgQIAAAQL1C+iQAAECBOYpIACep765CRAgQIAAAQJ9EtArAQIECBAgQIAAAQIECBAgUL+ADgkQmLuAAHjuS6AAAgQIECBAgAABAvUL6JAAAQIECBAgQIAAAQIECBCoX0CH3RAQAHdjHVRBgAABAgQIECBAgACBWgX0RYAAAQIECBAgQIAAAQIECMxQYE4B8Aw7NBUBAgQIECBAgAABAgQIECAwJwHTEiBAgAABAgQIECBAgMCsBQTAsxY3XwQDAgQIECBAgAABAgQIECBAoH4BHRIgQIAAAQIECBAgMBcBAfBc2E1KoL8COidAgAABAgQIECBAgAABAgTqF9AhAQIECBAgQIDA/AQEwPOzNzMBAgT6JqBfAgQIECBAgAABAgQIECBAoH4BHRIgQIAAAQJzFhAAz3kBTE+AAAECBPohoEsCBAgQIECAAAECBAgQIECgfgEdEiBAgEAXBATAXVgFNRAgQIAAAQIEahbQGwECBAgQIECAAAECBAgQIFC/gA4JEOiMgAC4M0uhEAIECBAgQIAAAQL1CeiIAAECBAgQIECAAAECBAgQqF9Ah90SEAB3az1UQ4AAAQIECBAgQIAAgVoE9EGAAAECBAgQIECAAAECBAjMQWDGAfAcOjQlAQIECBAgQIAAAQIECBAgMGMB0xEgQIAAAQIECBAgQIDAvAQEwPOS7+O8eiZAgAABAgQIECBAgAABAgTqF9AhAQIECBAgQIAAAQJzFRAAz5Xf5AT6I6BTAgQIECBAgAABAgQIECBAoH4BHRIgQIAAAQIECMxfQAA8/zVQAQECBGoX0B8BAgQIECBAgAABAgQIECBQv4AOCRAgQIAAgY4ICIA7shDKIECAAAECdQroigABAgQIECBAgAABAgQIEKhfQIcECBAg0CUBAXCXVkMtBAgQIECAAIGaBPRCgAABAgQIECBAgAABAgQI1C+gQwIEOicgAO7ckiiIAAECBAgQIECAwOIL6IAAAQIECBAgQIAAAQIECBCoX0CH3RQQAHdzXVRFgAABAgQIECBAgACBRRVQNwECBAgQIECAAAECBAgQIDBHgRkFwHPs0NQECBAgQIAAAQIECBAgQIDAjARMQ4AAAQIECBAgQIAAAQLzFhAAz3sF+jC/HgkQIECAAAECBAgQIECAAIH6BXRIgAABAgQIECBAgEAnBATAnVgGRRCoV0BnBAgQIECAAAECBAgQIECAQP0COiRAgAABAgQIEOiOgAC4O2uhEgIECNQmoB8CBAgQIECAAAECBAgQIECgfgEdEiBAgAABAh0TEAB3bEGUQ4AAAQIE6hDQBQECBAgQIECAAAECBAgQIFC/gA4JECBAoIsCAuAuroqaCBAgQIAAAQKLLKB2AgQIECBAgAABAgQIECBAoH4BHRIg0FkBAXBnl0ZhBAgQIECAAAECBBZPQMUECBAgQIAAAQIECBAgQIBA/QI67LaAALjb66M6AgQIECBAgAABAgQILIqAOgkQIECAAAECBAgQIECAAIEOCEw5AO5Ah0ogQIAAAQIECBAgQIAAAQIEpixgeAIECBAgQIAAAQIECBDoioAAuCsrUWMdeiJAgAABAgQIECBAgAABAgTqF9AhAQIECBAgQIAAAQKdEhAAd2o5FEOgHgGdECBAgAABAgQIECBAgAABAvUL6JAAAQIECBAgQKB7AgLg7q2JiggQILDoAuonQIAAAQIECBAgQIAAAQIE6hfQIQECBAgQINBRAQFwRxdGWQQIECBAYDEFVE2AAAECBAgQIECAAAECBAjUL6BDAgQIEOiygAC4y6ujNgIECBAgQIDAIgmolQABAgQIECBAgAABAgQIEKhfQIcECHReQADc+SVSIAECBAgQIECAAIHuC6iQAAECBAgQIECAAAECBAgQqF9Ah4shIABejHVSJQECBAgQIECAAAECBLoqoC4CBAgQIECAAAECBAgQIECgQwJTCoA71KFSCBAgQIAAAQIECBAgQIAAgSkJGJYAAQIECBAgQIAAAQIEuiYgAO7aitRQjx4IECBAgAABAgQIECBAgACB+gV0SIAAAQIECBAgQIBAJwUEwJ1cFkURWFwBlRMgQIAAAQIECBAgQIAAAQL1C+iQAAECBAgQIECguwIC4O6ujcoIECCwaALqJUCAAAECBAgQIECAAAECBOoX0CEBAgQIECDQcQEBcMcXSHkECBAgQGAxBFRJgAABAgQIECBAgAABAgQI1C+gQwIECBBYBAEB8CKskhoJECBAgAABAl0WUBsBAgQIECBAgAABAgQIECBQv4AOCRBYGAEB8MIslUIJECBAgAABAgQIdE9ARQQIECBAgAABAgQIECBAgED9AjpcLAEB8GKtl2oJECBAgAABAgQIECDQFQF1ECBAgAABAgQIECBAgAABAh0UmHAA3MEOlUSAAAECBAgQIECAAAECBAhMWMBwBAgQIECAAAECBAgQINBVAQFwV1dmEetSMwECBAgQIECAAAECBAgQIFC/gA4JECBAgAABAgQIEOi0gAC408ujOAKLI6BSAgQIECBAgAABAgQIECBAoH4BHRIgQIAAAQIECHRfQADc/TVSIQECBLouoD4CBAgQIECAAAECBAgQIECgfgEdEiBAgAABAgsiIABekIVSJgECBAgQ6KaAqggQIECAAAECBAgQIECAAIH6BXRIgAABAoskIABepNVSKwECBAgQIECgSwJqIUCAAAECBAgQIECAAAECBOoX0CEBAgsnIABeuCVTMAECBAgQIECAAIH5C6iAAAECBAgQIECAAAECBAgQqF9Ah4spIABezHVTNQECBAgQIECAAAECBOYlYF4CBAgQIECAAAECBAgQIECgwwITCoA73KHSCBAgQIAAAQIECBAgQIAAgQkJGIYAAQIECBAgQIAAAQIEui4gAO76Ci1CfWokQIAAAQIECBAgQIAAAQIE6hfQIQECBAgQIECAAAECCyEgAF6IZVIkge4KqIwAAQIECBAgQIAAAQIECBCoX0CHBAgQIECAAAECiyMgAF6ctVIpAQIEuiagHgIECBAgQIAAAQIECBAgQKB+AR0SIECAAAECCyYgAF6wBVMuAQIECBDohoAqCBAgQIAAAQIECBAgQIAAgfoFdEiAAAECiyggAF7EVVMzAQIECBAgQGCeAuYmQIAAAQIECBAgQIAAAQIE6hfQIQECCysgAF7YpVM4AQIECBAgQIAAgdkLmJEAAQIECBAgQIAAAQIECBCoX0CHiy0gAF7s9VM9AQIECBAgQIAAAQIEZiVgHgIECBAgQIAAAQIECBAgQGABBI4YAC9Ah0okQIAAAQIECBAgQIAAAQIEjijgdgIECBAgQIAAAQIECBBYFAEB8KKsVBfrVBMBAgQIECBAgAABAgQIECBQv4AOCRAgQIAAAQIECBBYKAEB8EItl2IJdEdAJQQIECBAgAABAgQIECBAgED9AjokQIAAAQIECBBYPAEB8OKtmYoJECAwbwHzEyBAgAABAgQIECBAgAABAvUL6JAAAQIECBBYUAEB8IIunLIJECBAgMB8BMxKgAABAgQIECBAgAABAgQI1C+gQwIECBBYZAEB8CKvntoJECBAgAABArMUMBcBAgQIECBAgAABAgQIECBQv4AOCRBYeAEB8MIvoQYIECBAgAABAgQITF/ADAQIECBAgAABAgQIECBAgED9AjqsQ0AAXMc66oIAAQIECBAgQIAAAQLTEjAuAQIECBAgQIAAAQIECBAgsEAChwyAF6hDpRIgQIAAAQIECBAgQIAAAQKHFHAbAQIECBAgQIAAAQIECCyagAB40VasC/WqgQABAgQIECBAgAABAgQIEKhfQIcECBAgQIAAAQIECCykgAB4IZdN0QTmJ2BmAgQIECBAgAABAgQIECBAoH4BHRIgQIAAAQIECCyugAB4cddO5QQIEJi1gPkIECBAgAABAgQIECBAgACB+gV0SIAAAQIECCy4gAB4wRdQ+QQIECBAYDYCZiFAgAABAgQIECBAgAABAgTqF9AhAQIECNQgIACuYRX1QIAAAQIECBCYpoCxCRAgQIAAAQIECBAgQIAAgfoFdEiAQDUCAuBqllIjBAgQIECAAAECBCYvYEQCBAgQIECAAAECBAgQIECgfgEd1iUgAK5rPXVDgAABAgQIECBAgACBSQkYhwABAgQIECBAgAABAgQIEFhAgQMGwAvYoZIJECBAgAABAgQIECBAgACBAwq4nAABAgQIECBAgAABAgQWVUAAvKgrN4+6zUmAAAECBAgQIECAAAECBAjUL6BDAgQIECBAgAABAgQWWkAAvNDLp3gCsxMwEwECBAgQIECAAAECBAgQIFC/gA4JECBAgAABAgQWX0AAvPhrqAMCBAhMW8D4BAgQIECAAAECHbjgXAAAEABJREFUBAgQIECAQP0COiRAgAABAgQqERAAV7KQ2iBAgAABAtMRMCoBAgQIECBAgAABAgQIECBQv4AOCRAgQKAmAQFwTaupFwIECBAgQIDAJAWMRYAAAQIECBAgQIAAAQIECNQvoEMCBKoTEABXt6QaIkCAAAECBAgQIHB0ASMQIECAAAECBAgQIECAAAEC9QvosE4BAXCd66orAgQIECBAgAABAgQIHFbAfQQIECBAgAABAgQIECBAgMACC+wzAF7gDpVOgAABAgQIECBAgAABAgQI7FPAZQQIECBAgAABAgQIECCw6AIC4EVfwVnUbw4CBAgQIECAAAECBAgQIECgfgEdEiBAgAABAgQIECBQhYAAuIpl1ASB6QkYmQABAgQIECBAgAABAgQIEKhfQIcECBAgQIAAAQL1CAiA61lLnRAgQGDSAsYjQIAAAQIECBAgQIAAAQIE6hfQIQECBAgQIFCZgAC4sgXVDgECBAgQmIyAUQgQIECAAAECBAgQIECAAIH6BXRIgAABAjUKCIBrXFU9ESBAgAABAgSOIuBeAgQIECBAgAABAgQIECBAoH4BHRIgUK2AALjapdUYAQIECBAgQIAAgYMLuIMAAQIECBAgQIAAAQIECBCoX0CHdQsIgOteX90RIECAAAECBAgQIEBgvwKuI0CAAAECBAgQIECAAAECBCoQuE4AXEGHWiBAgAABAgQIECBAgAABAgSuI+A0AQIECBAgQIAAAQIECNQiIACuZSWn0YcxCRAgQIAAAQIECBAgQIAAgfoFdEiAAAECBAgQIECAQFUCAuCqllMzBCYnYCQCBAgQIECAAAECBAgQIECgfgEdEiBAgAABAgQI1CcgAK5vTXVEgACBowq4nwABAgQIECBAgAABAgQIEKhfQIcECBAgQIBApQIC4EoXVlsECBAgQOBwAu4iQIAAAQIECBAgQIAAAQIE6hfQIQECBAjULCAArnl19UaAAAECBAgQOIiAawkQIECAAAECBAgQIECAAIH6BXRIgED1AgLg6pdYgwQIECBAgAABAgSuL+AKAgQIECBAgAABAgQIECBAoH4BHfZDQADcj3XWJQECBAgQIECAAAECBK4m4DgBAgQIECBAgAABAgQIECBQkcBVAuCKOtQKAQIECBAgQIAAAQIECBAgcBUBhwkQIECAAAECBAgQIECgNgEBcG0rOol+jEGAAAECBAgQIECAAAECBAjUL6BDAgQIECBAgAABAgSqFBAAV7msmiJweAF3EiBAgAABAgQIECBAgAABAvUL6JAAAQIECBAgQKBeAQFwvWurMwIECBxUwPUECBAgQIAAAQIECBAgQIBA/QI6JECAAAECBCoXEABXvsDaI0CAAAEC+xNwFQECBAgQIECAAAECBAgQIFC/gA4JECBAoA8CAuA+rLIeCRAgQIAAAQLXEnCOAAECBAgQIECAAAECBAgQqF9AhwQI9EZAANybpdYoAQIECBAgQIAAgSsFHCFAgAABAgQIECBAgAABAgTqF9BhvwQEwP1ab90SIECAAAECBAgQIEBgR8A7AQIECBAgQIAAAQIECBAgUKHAZQFwhR1qiQABAgQIECBAgAABAgQIELhMwEcCBAgQIECAAAECBAgQqFVAAFzryh6mL/cQIECAAAECBAgQIECAAAEC9QvokAABAgQIECBAgACBqgUEwFUvr+YI7F/AlQQIECBAgAABAgQIECBAgED9AjokQIAAAQIECBCoX0AAXP8a65AAAQLXE3CeAAECBAgQIECAAAECBAgQqF9AhwQIECBAgEBPBATAPVlobRIgQIAAgb0FHCVAgAABAgQIECBAgAABAgTqF9AhAQIECPRJQADcp9XWKwECBAgQIEBgt4B9AgQIECBAgAABAgQIECBAoH4BHRIg0DsBAXDvllzDBAgQIECAAAECBCIYECBAgAABAgQIECBAgAABAvUL6LCfAgLgfq67rgkQIECAAAECBAgQ6K+AzgkQIECAAAECBAgQIECAAIGKBbYD4Io71BoBAgQIECBAgAABAgQIECCwLeCNAAECBAgQIECAAAECBGoXEADXvsL76c81BAgQIECAAAECBAgQIECAQP0COiRAgAABAgQIECBAoBcCAuBeLLMmCVxdwBkCBAgQIECAAAECBAgQIECgfgEdEiBAgAABAgQI9EdAANyftdYpAQIELhfwmQABAgQIECBAgAABAgQIEKhfQIcECBAgQIBAzwQEwD1bcO0SIECAAIEtAa8ECBAgQIAAAQIECBAgQIBA/QI6JECAAIE+CgiA+7jqeiZAgAABAgT6LaB7AgQIECBAgAABAgQIECBAoH4BHRIg0FsBAXBvl17jBAgQIECAAAECfRTQMwECBAgQIECAAAECBAgQIFC/gA77LSAA7vf6654AAQIECBAgQIAAgf4I6JQAAQIECBAgQIAAAQIECBCoXyAEwD1YZC0SIECAAAECBAgQIECAQN8F9E+AAAECBAgQIECAAAECfREQAPdlpffq0zECBAgQIECAAAECBAgQIECgfgEdEiBAgAABAgQIECDQKwEBcK+WW7MEHhKwR4AAAQIECBAgQIAAAQIECNQvoEMCBAgQIECAAIH+CQiA+7fmOiZAgAABAgQIECBAgAABAgQIECBAoH4BHRIgQIAAAQI9FRAA93ThtU2AAAECfRXQNwECBAgQIECAAAECBAgQIFC/gA4JECBAoM8CAuA+r77eCRAgQIAAgX4J6JYAAQIECBAgQIAAAQIECBCoX0CHBAj0XkAA3Pt/AgAIECBAgAABAgT6IKBHAgQIECBAgAABAgQIECBAoH4BHRIoAgLgomAjQIAAAQIECBAgQIBAvQI6I0CAAAECBAgQIECAAAECBOoXuNihAPgihR0CBAgQIECAAAECBAgQIFCbgH4IECBAgAABAgQIECBAoG8CAuC+rXjp10aAAAECBAgQIECAAAECBAjUL6BDAgQIECBAgAABAgR6KSAA7uWya7rPAnonQIAAAQIECBAgQIAAAQIE6hfQIQECBAgQIECAQH8FBMD9XXudEyDQPwEdEyBAgAABAgQIECBAgAABAvUL6JAAAQIECBDouYAAuOf/ALRPgAABAn0R0CcBAgQIECBAgAABAgQIECBQv4AOCRAgQIBAhADYvwICBAgQIECAQO0C+iNAgAABAgQIECBAgAABAgTqF9AhAQIEtgUEwNsQ3ggQIECAAAECBAjUKKAnAgQIECBAgAABAgQIECBAoH4BHRLYLSAA3q1hnwABAgQIECBAgAABAvUI6IQAAQIECBAgQIAAAQIECBCoX+CKDgXAV5A4QIAAAQIECBAgQIAAAQIEFl1A/QQIECBAgAABAgQIECDQVwEBcJ9WXq8ECBAgQIAAAQIECBAgQIBA/QI6JECAAAECBAgQIECg1wIC4F4vv+b7JKBXAgQIECBAgAABAgQIECBAoH4BHRIgQIAAAQIECBAQAPs3QIAAgfoFdEiAAAECBAgQIECAAAECBAjUL6BDAgQIECBAgMBYQAA8ZvBCgAABAgRqFdAXAQIECBAgQIAAAQIECBAgUL+ADgkQIECAwEMCAuCHLOwRIECAAAECBOoS0A0BAgQIECBAgAABAgQIECBQv4AOCRAgcJmAAPgyEB8JECBAgAABAgQI1CCgBwIECBAgQIAAAQIECBAgQKB+AR0S2EtAALyXimMECBAgQIAAAQIECBBYXAGVEyBAgAABAgQIECBAgAABAvULXLVDAfBVaZwgQIAAAQIECBAgQIAAAQKLJqBeAgQIECBAgAABAgQIEOi7gAC4D/8C9EiAAAECBAgQIECAAAECBAjUL6BDAgQIECBAgAABAgQIpIAAOBE8CdQsoDcCBAgQIECAAAECBAgQIECgfgEdEiBAgAABAgQIENgREADvSHgnQIBAfQI6IkCAAAECBAgQIECAAAECBOoX0CEBAgQIECBA4BIBAfAlHD4QIECAAIFaBPRBgAABAgQIECBAgAABAgQI1C+gQwIECBAgcKWAAPhKE0cIECBAgAABAostoHoCBAgQIECAAAECBAgQIECgfgEdEiBA4CoCAuD/w96dx9m2lvWBf9beVXWmO3DvZR5EiE2Szid9o8Y2xiEmpjtqmnTSURIRNAqCgCCCiDLPgsggMogyiEBMYowak9iJJEbQjhITMUmbwYFW0YtMdzpjVe29+nl3nTqnzjl1zqlhD2u9+1vstdfaa3jf5/m+95/9+VF1rgLjNAECBAgQIECAAIE+CqiZAAECBAgQIECAAAECBAgQqF9AhwSuJSAAvpaOawQIECBAgAABAgQIEOiPgEoJECBAgAABAgQIECBAgACB+gWu26EA+LpEbiBAgAABAgQIECBAgAABAl0XUB8BAgQIECBAgAABAgQIENgSEABvOdT5risCBAgQIECAAAECBAgQIECgfgEdEiBAgAABAgQIECBAYIeAAHgHhkMCNQnohQABAgQIECBAgAABAgQIEKhfQIcECBAgQIAAAQIELhcQAF8u4jMBAgT6L6ADAgQIECBAgAABAgQIECBAoH4BHRIgQIAAAQIEdhUQAO/K4iQBAgQIEOirgLoJECBAgAABAgQIECBAgACB+gV0SIAAAQIEri4gAL66jSsECBAgQIAAgX4JqJYAAQIECBAgQIAAAQIECBCoX0CHBAgQuI6AAPg6QC4TIECAAAECBAgQ6IOAGgkQIECAAAECBAgQIECAAIH6BXRIYC8CAuC9KLmHAAECBAgQIECAAAEC3RVQGQECBAgQIECAAAECBAgQIFC/wJ47FADvmcqNBAgQIECAAAECBAgQIECgawLqIUCAAAECBAgQIECAAAEClwoIgC/1qOOTLggQIECAAAECBAgQIECAAIH6BXRIgAABAgQIECBAgACBXQQEwLugOEWgzwJqJ0CAAAECBAgQIECAAAECBOoX0CEBAgQIECBAgACBqwkIgK8m4zwBAgT6J6BiAgQIECBAgAABAgQIECBAoH4BHRIgQIAAAQIErikgAL4mj4sECBAgQKAvAuokQIAAAQIECBAgQIAAAQIE6hfQIQECBAgQuL6AAPj6Ru4gQIAAAQIECHRbQHUECBAgQIAAAQIECBAgQIBA/QI6JECAwB4FBMB7hHIbAQIECBAgQIAAgS4KqIkAAQIECBAgQIAAAQIECBCoX0CHBPYjIADej5Z7CRAgQIAAAQIECBAg0B0BlRAgQIAAAQIECBAgQIAAAQL1C+y7QwHwvsk8QIAAAQIECBAgQIAAAQIEFi1gfgIECBAgQIAAAQIECBAgsLuAAHh3l36eVTUBAgQIECBAgAABAgQIECBQv4AOCRAgQIAAAQIECBAgcA0BAfA1cFwi0CcBtRIgQIAAAQIECBAgQIAAAQL1C+iQAAECBAgQIECAwPUEBMDXE3KdAAEC3RdQIQECBAgQIECAAAECBAgQIFC/gA4JECBAgNzEEZ4AABAASURBVAABAnsSEADviclNBAgQIECgqwLqIkCAAAECBAgQIECAAAECBOoX0CEBAgQIENi7gAB471buJECAAAECBAh0S0A1BAgQIECAAAECBAgQIECAQP0COiRAgMA+BQTA+wRzOwECBAgQIECAAIEuCKiBAAECBAgQIECAAAECBAgQqF9AhwQOIiAAPoiaZwgQIECAAAECBAgQILA4ATMTIECAAAECBAgQIECAAAEC9QscuEMB8IHpPEiAAAECBAgQIECAAAECBOYtYD4CBAgQIECAAAECBAgQIHBtAQHwtX36cVWVBAgQIECAAAECBAgQIECAQP0COiRAgAABAgQIECBAgMAeBATAe0ByC4EuC6iNAAECBAgQIECAAAECBAgQqF9AhwQIECBAgAABAgT2KiAA3quU+wgQINA9ARURIECAAAECBAgQIECAAAEC9QvokAABAgQIECCwLwEB8L643EyAAAECBLoioA4CBAgQIECAAAECBAgQIECgfgEdEiBAgACB/QsIgPdv5gkCBAgQIECAwGIFzE6AAAECBAgQIECAAAECBAjUL6BDAgQIHFBAAHxAOI8RIECAAAECBAgQWISAOQkQIECAAAECBAgQIECAAIH6BXRI4DACAuDD6HmWAAECBAgQIECAAAEC8xMwEwECBAgQIECAAAECBAgQIFC/wKE7FAAfmtAABAgQIECAAAECBAgQIEBg1gLGJ0CAAAECBAgQIECAAAECexMQAO/NqZt3qYoAAQIECBAgQIAAAQIECBCoX0CHBAgQIECAAAECBAgQ2IeAAHgfWG4l0CUBtRAgQIAAAQIECBAgQIAAAQL1C+iQAAECBAgQIECAwH4FBMD7FXM/AQIEFi+gAgIECBAgQIAAAQIECBAgQKB+AR0SIECAAAECBA4kIAA+EJuHCBAgQIDAogTMS4AAAQIECBAgQIAAAQIECNQvoEMCBAgQIHBwAQHwwe08SYAAAQIECBCYr4DZCBAgQIAAAQIECBAgQIAAgfoFdEiAAIFDCgiADwnocQIECBAgQIAAAQLzEDAHAQIECBAgQIAAAQIECBAgUL+ADglMQ0AAPA1FYxAgQIAAAQIECBAgQGB2AkYmQIAAAQIECBAgQIAAAQIE6heYWocC4KlRGogAAQIECBAgQIAAAQIECExbwHgECBAgQIAAAQIECBAgQGB/AgLg/Xl1425VECBAgAABAgQIECBAgAABAvUL6JAAAQIECBAgQIAAAQIHEBAAHwDNIwQWKWBuAgQIECBAgAABAgQIECBAoH4BHRIgQIAAAQIECBA4qIAA+KByniNAgMD8BcxIgAABAgQIECBAgAABAgQI1C+gQwIECBAgQIDAoQQEwIfi8zABAgQIEJiXgHkIECBAgAABAgQIECBAgACB+gV0SIAAAQIEDi8gAD68oREIECBAgAABArMVMDoBAgQIECBAgAABAgQIECBQv4AOCRAgMCUBAfCUIA1DgAABAgQIECBAYBYCxiRAgAABAgQIECBAgAABAgTqF9AhgWkKCICnqWksAgQIECBAgAABAgQITE/ASAQIECBAgAABAgQIECBAgED9AlPvUAA8dVIDEiBAgAABAgQIECBAgACBwwp4ngABAgQIECBAgAABAgQIHExAAHwwt8U8ZVYCBAgQIECAAAECBAgQIECgfgEdEiBAgAABAgQIECBA4BACAuBD4HmUwDwFzEWAAAECBAgQIECAAAECBAjUL6BDAgQIECBAgAABAocVEAAfVtDzBAgQmL2AGQgQIECAAAECBAgQIECAAIH6BXRIgAABAgQIEJiKgAB4KowGIUCAAAECsxIwLgECBAgQIECAAAECBAgQIFC/gA4JECBAgMD0BATA07M0EgECBAgQIEBgugJGI0CAAAECBAgQIECAAAECBOoX0CEBAgSmLCAAnjKo4QgQIECAAAECBAhMQ8AYBAgQIECAAAECBAgQIECAQP0COiQwCwEB8CxUjUmAAAECBAgQIECAAIGDC3iSAAECBAgQIECAAAECBAgQqF9gZh0KgGdGa2ACBAgQIECAAAECBAgQILBfAfcTIECAAAECBAgQIECAAIHDCQiAD+c3n6fNQoAAAQIECBAgQIAAAQIECNQvoEMCBAgQIECAAAECBAhMQUAAPAVEQxCYpYCxCRAgQIAAAQIECBAgQIAAgfoFdEiAAAECBAgQIEBgWgIC4GlJGocAAQLTFzAiAQIECBAgQIAAAQIECBAgUL+ADgkQIECAAAECUxUQAE+V02AECBAgQGBaAsYhQIAAAQIECBAgQIAAAQIE6hfQIQECBAgQmL6AAHj6pkYkQIAAAQIECBxOwNMECBAgQIAAAQIECBAgQIBA/QI6JECAwIwEBMAzgjUsAQIECBAgQIAAgYMIeIYAAQIECBAgQIAAAQIECBCoX0CHBGYpIACepa6xCRAgQIAAAQIECBAgsHcBdxIgQIAAAQIECBAgQIAAAQL1C8y8QwHwzIlNQIAAAQIECBAgQIAAAQIErifgOgECBAgQIECAAAECBAgQmI6AAHg6jrMZxagECBAgQIAAAQIECBAgQIBA/QI6JECAAAECBAgQIECAwBQFBMBTxDQUgWkKGIsAAQIECBAgQIAAAQIECBCoX0CHBAgQIECAAAECBKYtIACetqjxCBAgcHgBIxAgQIAAAQIECBAgQIAAAQL1C+iQAAECBAgQIDATAQHwTFgNSoAAAQIEDirgOQIECBAgQIAAAQIECBAgQKB+AR0SIECAAIHZCQiAZ2drZAIECBAgQIDA/gTcTYAAAQIECBAgQIAAAQIECNQvoEMCBAjMWEAAPGNgwxMgQIAAAQIECBDYi4B7CBAgQIAAAQIECBAgQIAAgfoFdEhgHgIC4Hkom4MAAQIECBAgQIAAAQJXF3CFAAECBAgQIECAAAECBAgQqF9gbh0KgOdGbSICBAgQIECAAAECBAgQIHC5gM8ECBAgQIAAAQIECBAgQGC6AgLg6XpOZzSjECBAgAABAgQIECBAgAABAvUL6JAAAQIECBAgQIAAAQIzEBAAzwDVkAQOI+BZAgQIECBAgAABAgQIECBAoH4BHRIgQIAAAQIECBCYlYAAeFayxiVAgMD+BTxBgAABAgQIECBAgAABAgQI1C+gQwIECBAgQIDATAUEwDPlNTgBAgQIENirgPsIECBAgAABAgQIECBAgACB+gV0SIAAAQIEZi8gAJ69sRkIECBAgAABAtcWcJUAAQIECBAgQIAAAQIECBCoX0CHBAgQmJOAAHhO0KYhQIAAAQIECBAgsJuAcwQIECBAgAABAgQIECBAgED9AjokME8BAfA8tc1FgAABAgQIECBAgACBiwKOCBAgQIAAAQIECBAgQIAAgfoF5t6hAHju5CYkQIAAAQIECBAgQIAAAQIECBAgQIAAAQIECBAgQIDAbAQEwLNxPdioniJAgAABAgQIECBAgAABAgTqF9AhAQIECBAgQIAAAQIEZiggAJ4hrqEJ7EfAvQQIECBAgAABAgQIECBAgED9AjokQIAAAQIECBAgMGsBAfCshY1PgACB6wu4gwABAgQIECBAgAABAgQIEKhfQIcECBAgQIAAgbkICIDnwmwSAgQIECBwNQHnCRAgQIAAAQIECBAgQIAAgfoFdEiAAAECBOYnIACen7WZCBAgQIAAAQKXCvhEgAABAgQIECBAgAABAgQI1C+gQwIECMxZQAA8Z3DTESBAgAABAgQIECgCNgIECBAgQIAAAQIECBAgQKB+AR0SWISAAHgR6uYkQIAAAQIECBAgQGCZBfROgAABAgQIECBAgAABAgQI1C+wsA4FwAujNzEBAgQIECBAgAABAgQILJ+AjgkQIECAAAECBAgQIECAwGwFBMCz9d3b6O4iQIAAAQIECBAgQIAAAQIE6hfQIQECBAgQIECAAAECBOYgIACeA7IpCFxLwDUCBAgQIECAAAECBAgQIECgfgEdEiBAgAABAgQIEJiXgAB4XtLmIUCAwJUCzhAgQIAAAQIECBAgQIAAAQL1C+iQAAECBAgQIDBXAQHwXLlNRoAAAQIEtgXsCRAgQIAAAQIECBAgQIAAgfoFdEiAAAECBOYvIACev7kZCRAgQIAAgWUX0D8BAgQIECBAgAABAgQIECBQv4AOCRAgsCABAfCC4E1LgAABAgQIECCwnAK6JkCAAAECBAgQIECAAAECBOoX0CGBRQoIgBepb24CBAgQIECAAAECBJZJQK8ECBAgQIAAAQIECBAgQIBA/QIL71AAvPAlUAABAgQIECBAgAABAgQI1C+gQwIECBAgQIAAAQIECBAgMB8BAfB8nHefxVkCBAgQIECAAAECBAgQIECgfgEdEiBAgAABAgQIECBAYI4CAuA5YpuKwE4BxwQIECBAgAABAgQIECBAgED9AjokQIAAAQIECBAgMG8BAfC8xc1HgACBCAYECBAgQIAAAQIECBAgQIBA/QI6JECAAAECBAgsREAAvBB2kxIgQIDA8gronAABAgQIECBAgAABAgQIEKhfQIcECBAgQGBxAgLgxdmbmQABAgQIEFg2Af0SIECAAAECBAgQIECAAAEC9QvokAABAgsWEAAveAFMT4AAAQIECBAgsBwCuiRAgAABAgQIECBAgAABAgTqF9AhgS4ICIC7sApqIECAAAECBAgQIECgZgG9ESBAgAABAgQIECBAgAABAvULdKZDAXBnlkIhBAgQIECAAAECBAgQIFCfgI4IECBAgAABAgQIECBAgMB8BQTA8/Xems07AQIECBAgQIAAAQIECBAgUL+ADgkQIECAAAECBAgQILAAAQHwAtBNudwCuidAgAABAgQIECBAgAABAgTqF9AhAQIECBAgQIAAgUUJCIAXJW9eAgSWUUDPBAgQIECAAAECBAgQIECAQP0COiRAgAABAgQILFRAALxQfpMTIECAwPII6JQAAQIECBAgQIAAAQIECBCoX0CHBAgQIEBg8QIC4MWvgQoIECBAgACB2gX0R4AAAQIECBAgQIAAAQIECNQvoEMCBAh0REAA3JGFUAYBAgQIECBAgECdAroiQIAAAQIECBAgQIAAAQIE6hfQIYEuCQiAu7QaaiFAgAABAgQIECBAoCYBvRAgQIAAAQIECBAgQIAAAQL1C3SuQwFw55ZEQQQIECBAgAABAgQIECDQfwEdECBAgAABAgQIECBAgACBxQgIgOfpbi4CBAgQIECAAAECBAgQIECgfgEdEiBAgAABAgQIECBAYIECAuAF4pt6uQR0S4AAAQIECBAgQIAAAQIECNQvoEMCBAgQIECAAAECixYQAC96BcxPgMAyCOiRAAECBAgQIECAAAECBAgQqF9AhwQIECBAgACBTggIgDuxDIogQIAAgXoFdEaAAAECBAgQIECAAAECBAjUL6BDAgQIECDQHQEBcHfWQiUECBAgQIBAbQL6IUCAAAECBAgQIECQRN7qAAAQAElEQVSAAAECBOoX0CEBAgQ6JiAA7tiCKIcAAQIECBAgQKAOAV0QIECAAAECBAgQIECAAAEC9QvokEAXBQTAXVwVNREgQIAAAQIECBAg0GcBtRMgQIAAAQIECBAgQIAAAQL1C3S2QwFwZ5dGYQQIECBAgAABAgQIECDQPwEVEyBAgAABAgQIECBAgACBxQoIgOfhbw4CBAgQIECAAAECBAgQIECgfgEdEiBAgAABAgQIECBAoAMCAuAOLIIS6hbQHQECBAgQIECAAAECBAgQIFC/gA4JECBAgAABAgQIdEVAANyVlVAHAQI1CuiJAAECBAgQIECAAAECBAgQqF9AhwQIECBAgACBTgkIgDu1HIohQIAAgXoEdEKAAAECBAgQIECAAAECBAjUL6BDAgQIECDQPQEBcPfWREUECBAgQIBA3wXUT4AAAQIECBAgQIAAAQIECNQvoEMCBAh0VEAA3NGFURYBAgQIECBAgEA/BVRNgAABAgQIECBAgAABAgQI1C+gQwJdFhAAd3l11EaAAAECBAgQIECAQJ8E1EqAAAECBAgQIECAAAECBAjUL9D5DgXAnV8iBRIgQIAAAQIECBAgQIBA9wVUSIAAAQIECBAgQIAAAQIEuiEgAJ7lOhibAAECBAgQIECAAAECBAgQqF9AhwQIECBAgAABAgQIEOiQgAC4Q4uhlLoEdEOAAAECBAgQIECAAAECBAjUL6BDAgQIECBAgAABAl0TEAB3bUXUQ4BADQJ6IECAAAECBAgQIECAAAECBOoX0CEBAgQIECBAoJMCAuBOLouiCBAgQKC/AionQIAAAQIECBAgQIAAAQIE6hfQIQECBAgQ6K6AALi7a6MyAgQIECBAoG8C6iVAgAABAgQIECBAgAABAgTqF9AhAQIEOi4gAO74AimPAAECBAgQIECgHwKqJECAAAECBAgQIECAAAECBOoX0CGBPggIgPuwSmokQIAAAQIECBAgQKDLAmojQIAAAQIECBAgQIAAAQIE6hfoTYcC4N4slUIJECBAgAABAgQIECBAoHsCKiJAgAABAgQIECBAgAABAt0SEADPYj2MSYAAAQIECBAgQIAAAQIECNQvoEMCBAgQIECAAAECBAh0UEAA3MFFUVK/BVRPgAABAgQIECBAgAABAgQI1C+gQwIECBAgQIAAAQJdFRAAd3Vl1EWAQB8F1EyAAAECBAgQIECAAAECBAjUL6BDAgQIECBAgECnBQTAnV4exREgQIBAfwRUSoAAAQIECBAgQIAAAQIECNQvoEMCBAgQINB9AQFw99dIhQQIECBAgEDXBdRHgAABAgQIECBAgAABAgQI1C+gQwIECPREQADck4VSJgECBAgQIECAQDcFVEWAAAECBAgQIECAAAECBAjUL6BDAn0SEAD3abXUSoAAAQIECBAgQIBAlwTUQoAAAQIECBAgQIAAAQIECNQv0LsOBcC9WzIFEyBAgAABAgQIECBAgMDiBVRAgAABAgQIECBAgAABAgS6KSAAnua6GIsAAQIECBAgQIAAAQIECBCoX0CHBAgQIECAAAECBAgQ6LCAALjDi6O0fgmolgABAgQIECBAgAABAgQIEKhfQIcECBAgQIAAAQIEui4gAO76CqmPAIE+CKiRAAECBAgQIECAAAECBAgQqF9AhwQIECBAgACBXggIgHuxTIokQIAAge4KqIwAAQIECBAgQIAAAQIECBCoX0CHBAgQIECgPwIC4P6slUoJECBAgACBrgmohwABAgQIECBAgAABAgQIEKhfQIcECBDomYAAuGcLplwCBAgQIECAAIFuCKiCAAECBAgQIECAAAECBAgQqF9AhwT6KCAA7uOqqZkAAQIECBAgQIAAgUUKmJsAAQIECBAgQIAAAQIECBCoX6C3HQqAe7t0CidAgAABAgQIECBAgACB+QuYkQABAgQIECBAgAABAgQIdFtAADyN9TEGAQIECBAgQIAAAQIECBAgUL+ADgkQIECAAAECBAgQINADAQFwDxZJid0WUB0BAgQIECBAgAABAgQIECBQv4AOCRAgQIAAAQIECPRFQADcl5VSJwECXRRQEwECBAgQIECAAAECBAgQIFC/gA4JECBAgAABAr0SEAD3arkUS4AAAQLdEVAJAQIECBAgQIAAAQIECBAgUL+ADgkQIECAQP8EBMD9WzMVEyBAgAABAosWMD8BAgQIECBAgAABAgQIECBQv4AOCRAg0FMBAXBPF07ZBAgQIECAAAECixEwKwECBAgQIECAAAECBAgQIFC/gA4J9FlAANzn1VM7AQIECBAgQIAAAQLzFDAXAQIECBAgQIAAAQIECBAgUL9A7zsUAPd+CTVAgAABAgQIECBAgAABArMXMAMBAgQIECBAgAABAgQIEOiHgAD4MOvkWQIECBAgQIAAAQIECBAgQKB+AR0SIECAAAECBAgQIECgRwIC4B4tllK7JaAaAgQIECBAgAABAgQIECBAoH4BHRIgQIAAAQIECBDom4AAuG8rpl4CBLogoAYCBAgQIECAAAECBAgQIECgfgEdEiBAgAABAgR6KSAA7uWyKZoAAQIEFidgZgIECBAgQIAAAQIECBAgQKB+AR0SIECAAIH+CgiA+7t2KidAgAABAgTmLWA+AgQIECBAgAABAgQIECBAoH4BHRIgQKDnAgLgni+g8gkQIECAAAECBOYjYBYCBAgQIECAAAECBAgQIECgfgEdEqhBQABcwyrqgQABAgQIECBAgACBWQoYmwABAgQIECBAgAABAgQIEKhfoJoOBcDVLKVGCBAgQIAAAQIECBAgQGD6AkYkQIAAAQIECBAgQIAAAQL9EhAAH2S9PEOAAAECBAgQIECAAAECBAjUL6BDAgQIECBAgAABAgQI9FBAANzDRVPyYgXMToAAAQIECBAgQIAAAQIECNQvoEMCBAgQIECAAAECfRUQAPd15dRNgMAiBMxJgAABAgQIECBAgAABAgQI1C+gQwIECBAgQIBArwUEwL1ePsUTIECAwPwEzESAAAECBAgQIECAAAECBAjUL6BDAgQIECDQfwEBcP/XUAcECBAgQIDArAWMT4AAAQIECBAgQIAAAQIECNQvoEMCBAhUIiAArmQhtUGAAAECBAgQIDAbAaMSIECAAAECBAgQIECAAAEC9QvokEBNAgLgmlZTLwQIECBAgAABAgQITFPAWAQIECBAgAABAgQIECBAgED9AtV1KACubkk1RIAAAQIECBAgQIAAAQKHFzACAQIECBAgQIAAAQIECBDop4AAeD/r5l4CBAgQIECAAAECBAgQIECgfgEdEiBAgAABAgQIECBAoMcCAuAeL57S5ytgNgIECBAgQIAAAQIECBAgQKB+AR0SIECAAAECBAgQ6LuAALjvK6h+AgTmIWAOAgQIECBAgAABAgQIECBAoH4BHRIgQIAAAQIEqhAQAFexjJogQIAAgdkJGJkAAQIECBAgQIAAAQIECBCoX0CHBAgQIECgHgEBcD1rqRMCBAgQIEBg2gLGI0CAAAECBAgQIECAAAECBOoX0CEBAgQqExAAV7ag2iFAgAABAgQIEJiOgFEIECBAgAABAgQIECBAgACB+gV0SKBGAQFwjauqJwIECBAgQIAAAQIEDiPgWQIECBAgQIAAAQIECBAgQKB+gWo7FABXu7QaI0CAAAECBAgQIECAAIH9C3iCAAECBAgQIECAAAECBAj0W0AAvJf1cw8BAgQIECBAgAABAgQIECBQv4AOCRAgQIAAAQIECBAgUIGAALiCRdTCbAWMToAAAQIECBAgQIAAAQIECNQvoEMCBAgQIECAAAECtQgIgGtZSX0QIDALAWMSIECAAAECBAgQIECAAAEC9QvokAABAgQIECBQlYAAuKrl1AwBAgQITE/ASAQIECBAgAABAgQIECBAgED9AjokQIAAAQL1CQiA61tTHREgQIAAAQKHFfA8AQIECBAgQIAAAQIECBAgUL+ADgkQIFCpgAC40oXVFgECBAgQIECAwMEEPEWAAAECBAgQIECAAAECBAjUL6BDAjULCIBrXl29ESBAgAABAgQIECCwHwH3EiBAgAABAgQIECBAgAABAvULVN+hALj6JdYgAQIECBAgQIAAAQIECFxfwB0ECBAgQIAAAQIECBAgQKAOAQHwtdbRNQIECBAgQIAAAQIECBAgQKB+AR0SIECAAAECBAgQIECgIgEBcEWLqZXpChiNAAECBAgQIECAAAECBAgQqF9AhwQIECBAgAABAgRqExAA17ai+iFAYBoCxiBAgAABAgQIECBAgAABAgTqF9AhAQIECBAgQKBKAQFwlcuqKQIECBA4uIAnCRAgQIAAAQIECBAgQIAAgfoFdEiAAAECBOoVEADXu7Y6I0CAAAECBPYr4H4CBAgQIECAAAECBAgQIECgfgEdEiBAoHIBAXDlC6w9AgQIECBAgACBvQm4iwABAgQIECBAgAABAgQIEKhfQIcElkFAALwMq6xHAgQIECBAgAABAgSuJeAaAQIECBAgQIAAAQIECBAgUL/A0nQoAF6apdYoAQIECBAgQIAAAQIECFwp4AwBAgQIECBAgAABAgQIEKhLQAC823o6R4AAAQIECBAgQIAAAQIECNQvoEMCBAgQIECAAAECBAhUKCAArnBRtXQ4AU8TIECAAAECBAgQIECAAAEC9QvokAABAgQIECBAgECtAgLgWldWXwQIHETAMwQIECBAgAABAgQIECBAgED9AjokQIAAAQIECFQtIACuenk1R4AAAQJ7F3AnAQIECBAgQIAAAQIECBAgUL+ADgkQIECAQP0CAuD611iHBAgQIECAwPUEXCdAgAABAgQIECBAgAABAgTqF9AhAQIElkRAALwkC61NAgQIECBAgACB3QWcJUCAAAECBAgQIECAAAECBOoX0CGBZRIQAC/TauuVAAECBAgQIECAAIGdAo4JECBAgAABAgQIECBAgACB+gWWrkMB8NItuYYJECBAgAABAgQIECBAIIIBAQIECBAgQIAAAQIECBCoU0AAvHNdHRMgQIAAAQIECBAgQIAAAQL1C+iQAAECBAgQIECAAAECFQsIgCteXK3tT8DdBAgQIECAAAECBAgQIECAQP0COiRAgAABAgQIECBQu4AAuPYV1h8BAnsRcA8BAgQIECBAgAABAgQIECBQv4AOCRAgQIAAAQJLISAAXopl1iQBAgQIXF3AFQIECBAgQIAAAQIECBAgQKB+AR0SIECAAIHlERAAL89a65QAAQIECBC4XMBnAgQIECBAgAABAgQIECBAoH4BHRIgQGDJBATAS7bg2iVAgAABAgQIENgS8E6AAAECBAgQIECAAAECBAjUL6BDAssoIABexlXXMwECBAgQIECAAIHlFtA9AQIECBAgQIAAAQIECBAgUL/A0nYoAF7apdc4AQIECBAgQIAAAQIEllFAzwQIECBAgAABAgQIECBAbMhXJQAAEABJREFUoG4BAXBZXxsBAgQIECBAgAABAgQIECBQv4AOCRAgQIAAAQIECBAgsAQCAuAlWGQtXlvAVQIECBAgQIAAAQIECBAgQKB+AR0SIECAAAECBAgQWBYBAfCyrLQ+CRDYTcA5AgQIECBAgAABAgQIECBAoH4BHRIgQIAAAQIElkpAALxUy61ZAgQIELgo4IgAAQIECBAgQIAAAQIECBCoX0CHBAgQIEBg+QQEwMu35jomQIAAAQIECBAgQIAAAQIECBAgQIAAAQL1C+iQAAECSyogAF7Shdc2AQIECBAgQGBZBfRNgAABAgQIECBAgAABAgQI1C+gQwLLLCAAXubV1zsBAgQIECBAgACB5RLQLQECBAgQIECAAAECBAgQIFC/wNJ3KABe+v8EABAgQIAAAQIECBAgQGAZBPRIgAABAgQIECBAgAABAgSWQ2C5A+DlWGNdEiBAgAABAgQIECBAgACB5RbQPQECBAgQIECAAAECBJZIQAC8RIut1UsFfCJAgAABAgQIECBAgAABAgTqF9AhAQIECBAgQIAAgWUTEAAv24rrlwCBImAjQIAAAQIECBAgQIAAAQIE6hfQIQECBAgQIEBgKQUEwEu57JomQIDAMgvonQABAgQIECBAgAABAgQIEKhfQIcECBAgQGB5BQTAy7v2OidAgAABAssnoGMCBAgQIECAAAECBAgQIECgfgEdEiBAYMkFBMBL/h+A9gkQIECAAAECyyKgTwIECBAgQIAAAQIECBAgQKB+AR0SIBAhAPZfAQECBAgQIECAAAECtQvojwABAgQIECBAgAABAgQIEKhfQIfnBQTA5yHsCBAgQIAAAQIECBAgQKBGAT0RIECAAAECBAgQIECAAIHlEljOAHi51li3BAgQIECAAAECBAgQIEBgOQV0TYAAAQIECBAgQIAAgSUUEAAv4aIve8v6J0CAAAECBAgQIECAAAECBOoX0CEBAgQIECBAgACBZRUQAC/ryuubwHIK6JoAAQIECBAgQIAAAQIECBCoX0CHBAgQIECAAIGlFhAAL/Xya54AAQLLJKBXAgQIECBAgAABAgQIECBAoH4BHRIgQIAAAQICYP8NECBAgAABAvUL6JAAAQIECBAgQIAAAQIECBCoX0CHBAgQIDAREABPGLwRIECAAAECBAjUKqAvAgQIECBAgAABAgQIECBAoH4BHRIgcFFAAHzRwhEBAgQIECBAgAABAnUJ6IYAAQIECBAgQIAAAQIECBCoX0CHlwkIgC8D8ZEAAQIECBAgQIAAAQIEahDQAwECBAgQIECAAAECBAgQWE6B5QqAl3ONdU2AAAECBAgQIECAAAECBJZLQLcECBAgQIAAAQIECBBYYgEB8BIv/rK1rl8CBAgQIECAAAECBAgQIECgfgEdEiBAgAABAgQIEFh2AQHwsv8XoH8CyyGgSwIECBAgQIAAAQIECBAgQKB+AR0SIECAAAECBAikgAA4EbwIECBAoGYBvREgQIAAAQIECBAgQIAAAQL1C+iQAAECBAgQ2BYQAG9L2BMgQIAAAQL1CeiIAAECBAgQIECAAAECBAgQqF9AhwQIECBwiYAA+BIOHwgQIECAAAECBGoR0AcBAgQIECBAgAABAgQIECBQv4AOCRC4UkAAfKWJMwQIECBAgAABAgQI9FtA9QQIECBAgAABAgQIECBAgED9Ajq8ioAA+CowThMgQIAAAQIECBAgQIBAHwXUTIAAAQIECBAgQIAAAQIElltgOQLg5V5j3RMgQIAAAQIECBAgQIAAgeUQ0CUBAgQIECBAgAABAgQIhADYfwTVC2iQAAECBAgQIECAAAECBAgQqF9AhwQIECBAgAABAgQIbAkIgLccvBMgUKeArggQIECAAAECBAgQIECAAIH6BXRIgAABAgQIECCwQ0AAvAPDIQECBAjUJKAXAgQIECBAgAABAgQIECBAoH4BHRIgQIAAAQKXCwiALxfxmQABAgQIEOi/gA4IECBAgAABAgQIECBAgACB+gV0SIAAAQK7CgiAd2VxkgABAgQIECBAoK8C6iZAgAABAgQIECBAgAABAgTqF9AhAQJXFxAAX93GFQIECBAgQIAAAQIE+iWgWgIECBAgQIAAAQIECBAgQKB+AR1eR0AAfB0glwkQIECAAAECBAgQIECgDwJqJECAAAECBAgQIECAAAECBIpA3QFw6dBGgAABAgQIECBAgAABAgQI1C2gOwIECBAgQIAAAQIECBC4ICAAvkDhoDYB/RAgQIAAAQIECBAgQIAAAQL1C+iQAAECBAgQIECAAIFLBQTAl3r4RIBAHQK6IECAAAECBAgQIECAAAECBOoX0CEBAgQIECBAgMAuAgLgXVCcIkCAAIE+C6idAAECBAgQIECAAAECBAgQqF9AhwQIECBAgMDVBATAV5NxngABAgQIEOifgIoJECBAgAABAgQIECBAgACB+gV0SIAAAQLXFBAAX5PHRQIECBAgQIAAgb4IqJMAAQIECBAgQIAAAQIECBCoX0CHBAhcX0AAfH0jdxAgQIAAAQIECBAg0G0B1REgQIAAAQIECBAgQIAAAQL1C+hwjwIC4D1CuY0AAQIECBAgQIAAAQIEuiigJgIECBAgQIAAAQIECBAgQGCnQJ0B8M4OHRMgQIAAAQIECBAgQIAAAQJ1CuiKAAECBAgQIECAAAECBK4QEABfQeJE3wXUT4AAAQIECBAgQIAAAQIECNQvoEMCBAgQIECAAAECBHYXEADv7uIsAQL9FFA1AQIECBAgQIAAAQIECBAgUL+ADgkQIECAAAECBK4hIAC+Bo5LBAgQINAnAbUSIECAAAECBAgQIECAAAEC9QvokAABAgQIELiegAD4ekKuEyBAgAABAt0XUCEBAgQIECBAgAABAgQIECBQv4AOCRAgQGBPAgLgPTG5iQABAgQIECBAoKsC6iJAgAABAgQIECBAgAABAgTqF9AhAQJ7FxAA793KnQQIECBAgAABAgQIdEtANQQIECBAgAABAgQIECBAgED9Ajrcp4AAeJ9gbidAgAABAgQIECBAgACBLgiogQABAgQIECBAgAABAgQIENhNoK4AeLcOnSNAgAABAgQIECBAgAABAgTqEtANAQIECBAgQIAAAQIECFxVQAB8VRoX+iagXgIECBAgQIAAAQIECBAgQKB+AR0SIECAAAECBAgQIHBtAQHwtX1cJUCgHwKqJECAAAECBAgQIECAAAECBOoX0CEBAgQIECBAgMAeBATAe0ByCwECBAh0WUBtBAgQIECAAAECBAgQIECAQP0COiRAgAABAgT2KiAA3quU+wgQIECAAIHuCaiIAAECBAgQIECAAAECBAgQqF9AhwQIECCwLwEB8L643EyAAAECBAgQINAVAXUQIECAAAECBAgQIECAAAEC9QvokACB/QsIgPdv5gkCBAgQIECAAAECBBYrYHYCBAgQIECAAAECBAgQIECgfgEdHlBAAHxAOI8RIECAAAECBAgQIECAwCIEzEmAAAECBAgQIECAAAECBAhcS6COAPhaHbpGgAABAgQIECBAgAABAgQI1CGgCwIECBAgQIAAAQIECBC4roAA+LpEbui6gPoIECBAgAABAgQIECBAgACB+gV0SIAAAQIECBAgQIDA3gQEwHtzchcBAt0UUBUBAgQIECBAgAABAgQIECBQv4AOCRAgQIAAAQIE9iEgAN4HllsJECBAoEsCaiFAgAABAgQIECBAgAABAgTqF9AhAQIECBAgsF8BAfB+xdxPgAABAgQILF5ABQQIECBAgAABAgQIECBAgED9AjokQIAAgQMJCIAPxOYhAgQIECBAgACBRQmYlwABAgQIECBAgAABAgQIEKhfQIcECBxcQAB8cDtPEiBAgAABAgQIECAwXwGzESBAgAABAgQIECBAgAABAvUL6PCQAgLgQwJ6nAABAgQIECBAgAABAgTmIWAOAgQIECBAgAABAgQIECBAYC8C/Q6A99KhewgQIECAAAECBAgQIECAAIF+C6ieAAECBAgQIECAAAECBPYsIADeM5UbuyagHgIECBAgQIAAAQIECBAgQKB+AR0SIECAAAECBAgQILA/AQHw/rzcTYBANwRUQYAAAQIECBAgQIAAAQIECNQvoEMCBAgQIECAAIEDCAiAD4DmEQIECBBYpIC5CRAgQIAAAQIECBAgQIAAgfoFdEiAAAECBAgcVEAAfFA5zxEgQIAAAQLzFzAjAQIECBAgQIAAAQIECBAgUL+ADgkQIEDgUAIC4EPxeZgAAQIECBAgQGBeAuYhQIAAAQIECBAgQIAAAQIE6hfQIQEChxcQAB/e0AgECBAgQIAAAQIECMxWwOgECBAgQIAAAQIECBAgQIBA/QI6nJKAAHhKkIYhQIAAAQIECBAgQIAAgVkIGJMAAQIECBAgQIAAAQIECBDYj0A/A+D9dOheAgQIECBAgAABAgQIECBAoJ8CqiZAgAABAgQIECBAgACBfQsIgPdN5oFFC5ifAAECBAgQIECAAAECBAgQqF9AhwQIECBAgAABAgQIHExAAHwwN08RILAYAbMSIECAAAECBAgQIECAAAEC9QvokAABAgQIECBA4BACAuBD4HmUAAECBOYpYC4CBAgQIECAAAECBAgQIECgfgEdEiBAgAABAocVEAAfVtDzBAgQIECAwOwFzECAAAECBAgQIECAAAECBAjUL6BDAgQIEJiKgAB4KowGIUCAAAECBAgQmJWAcQkQIECAAAECBAgQIECAAIH6BXRIgMD0BATA07M0EgECBAgQIECAAAEC0xUwGgECBAgQIECAAAECBAgQIFC/gA6nLCAAnjKo4QgQIECAAAECBAgQIEBgGgLGIECAAAECBAgQIECAAAECBA4i0K8A+CAdeoYAAQIECBAgQIAAAQIECBDol4BqCRAgQIAAAQIECBAgQODAAgLgA9N5cN4C5iNAgAABAgQIECBAgAABAgTqF9AhAQIECBAgQIAAAQKHExAAH87P0wQIzEfALAQIECBAgAABAgQIECBAgED9AjokQIAAAQIECBCYgoAAeAqIhiBAgACBWQoYmwABAgQIECBAgAABAgQIEKhfQIcECBAgQIDAtAQEwNOSNA4BAgQIECAwfQEjEiBAgAABAgQIECBAgAABAvUL6JAAAQIEpiogAJ4qp8EIECBAgAABAgSmJWAcAgQIECBAgAABAgQIECBAoH4BHRIgMH0BAfD0TY1IgAABAgQIECBAgMDhBDxNgAABAgQIECBAgAABAgQI1C+gwxkJCIBnBGtYAgQIECBAgAABAgQIEDiIgGcIECBAgAABAgQIECBAgACBwwj0IwA+TIeeJUCAAAECBAgQIECAAAECBPohoEoCBAgQIECAAAECBAgQOLSAAPjQhAaYtYDxCRAgQIAAAQIECBAgQIAAgfoFdEiAAAECBAgQIECAwHQEBMDTcTQKAQKzETAqAcHlMtwAABAASURBVAIECBAgQIAAAQIECBAgUL+ADgkQIECAAAECBKYoIACeIqahCBAgQGCaAsYiQIAAAQIECBAgQIAAAQIE6hfQIQECBAgQIDBtAQHwtEWNR4AAAQIECBxewAgECBAgQIAAAQIECBAgQIBA/QI6JECAAIGZCAiAZ8JqUAIECBAgQIAAgYMKeI4AAQIECBAgQIAAAQIECBCoX0CHBAjMTkAAPDtbIxMgQIAAAQIECBAgsD8BdxMgQIAAAQIECBAgQIAAAQL1C+hwxgIC4BkDG54AAQIECBAgQIAAAQIE9iLgHgIECBAgQIAAAQIECBAgQGAaAt0OgKfRoTEIECBAgAABAgQIECBAgACBbguojgABAgQIECBAgAABAgSmJiAAnhqlgaYtYDwCBAgQIECAAAECBAgQIECgfgEdEiBAgAABAgQIECAwXQEB8HQ9jUaAwHQEjEKAAAECBAgQIECAAAECBAjUL6BDAgQIECBAgACBGQgIgGeAakgCBAgQOIyAZwkQIECAAAECBAgQIECAAIH6BXRIgAABAgQIzEpAADwrWeMSIECAAAEC+xfwBAECBAgQIECAAAECBAgQIFC/gA4JECBAYKYCAuCZ8hqcAAECBAgQIEBgrwLuI0CAAAECBAgQIECAAAECBOoX0CEBArMXEADP3tgMBAgQIECAAAECBAhcW8BVAgQIECBAgAABAgQIECBAoH4BHc5JQAA8J2jTECBAgAABAgQIECBAgMBuAs4RIECAAAECBAgQIECAAAEC0xToZgA8zQ6NRYAAAQIECBAgQIAAAQIECHRTQFUECBAgQIAAAQIECBAgMHUBAfDUSQ14WAHPEyBAgAABAgQIECBAgAABAvUL6JAAAQIECBAgQIAAgdkICIBn42pUAgQOJuApAgQIECBAgAABAgQIECBAoH4BHRIgQIAAAQIECMxQQAA8Q1xDEyBAgMB+BNxLgAABAgQIECBAgAABAgQI1C+gQwIECBAgQGDWAgLgWQsbnwABAgQIELi+gDsIECBAgAABAgQIECBAgACB+gV0SIAAAQJzERAAz4XZJAQIECBAgAABAlcTcJ4AAQIECBAgQIAAAQIECBCoX0CHBAjMT0AAPD9rMxEgQIAAAQIECBAgcKmATwQIECBAgAABAgQIECBAgED9Ajqcs4AAeM7gpiNAgAABAgQIECBAgACBImAjQIAAAQIECBAgQIAAAQIEZiHQrQB4Fh0akwABAgQIECBAgAABAgQIEOiWgGoIECBAgAABAgQIECBAYGYCAuCZ0Rp4vwLuJ0CAAAECBAgQIECAAAECBOoX0CEBAgQIECBAgAABArMVEADP1tfoBAjsTcBdBAgQIECAAAECBAgQIECAQP0COiRAgAABAgQIEJiDgAB4DsimIECAAIFrCbhGgAABAgQIECBAgAABAgQI1C+gQwIECBAgQGBeAgLgeUmbhwABAgQIELhSwBkCBAgQIECAAAECBAgQIECgfgEdEiBAgMBcBQTAc+U2GQECBAgQIECAwLaAPQECBAgQIECAAAECBAgQIFC/gA4JEJi/gAB4/uZmJECAAAECBAgQILDsAvonQIAAAQIECBAgQIAAAQIE6hfQ4YIEBMALgjctAQIECBAgQIAAAQIEllNA1wQIECBAgAABAgQIECBAgMAsBboRAM+yQ2MTIECAAAECBAgQIECAAAEC3RBQBQECBAgQIECAAAECBAjMXEAAPHNiE1xPwHUCBAgQIECAAAECBAgQIECgfgEdEiBAgAABAgQIECAwHwEB8HyczUKAwO4CzhIgQIAAAQIECBAgQIAAAQL1C+iQAAECBAgQIEBgjgIC4Dlim4oAAQIEdgo4JkCAAAECBAgQIECAAAECBOoX0CEBAgQIECAwbwEB8LzFzUeAAAECBAhEMCBAgAABAgQIECBAgAABAgTqF9AhAQIECCxEQAC8EHaTEiBAgAABAgSWV0DnBAgQIECAAAECBAgQIECAQP0COiRAYHECAuDF2ZuZAAECBAgQIECAwLIJ6JcAAQIECBAgQIAAAQIECBCoX0CHCxYQAC94AUxPgAABAgQIECBAgACB5RDQJQECBAgQIECAAAECBAgQIDAPgcUGwPPo0BwECBAgQIAAAQIECBAgQIDAYgXMToAAAQIECBAgQIAAAQJzExAAz43aRJcL+EyAAAECBAgQIECAAAECBAjUL6BDAgQIECBAgAABAgTmKyAAnq+32QgQ2BLwToAAAQIECBAgQIAAAQIECNQvoEMCBAgQIECAAIEFCAiAF4BuSgIECCy3gO4JECBAgAABAgQIECBAgACB+gV0SIAAAQIECCxKQAC8KHnzEiBAgACBZRTQMwECBAgQIECAAAECBAgQIFC/gA4JECBAYKECAuCF8pucAAECBAgQILA8AjolQIAAAQIECBAgQIAAAQIE6hfQIQECixcQAC9+DVRAgAABAgQIECBAoHYB/REgQIAAAQIECBAgQIAAAQL1C+iwIwIC4I4shDIIECBAgAABAgQIECBQp4CuCBAgQIAAAQIECBAgQIAAgXkKLCYAnmeH5iJAgAABAgQIECBAgAABAgQWI2BWAgQIECBAgAABAgQIEJi7gAB47uQmJECAAAECBAgQIECAAAECBAjUL6BDAgQIECBAgAABAgQWIyAAXoy7WQksq4C+CRAgQIAAAQIECBAgQIAAgfoFdEiAAAECBAgQILBAAQHwAvFNTYAAgeUS0C0BAgQIECBAgAABAgQIECBQv4AOCRAgQIAAgUULCIAXvQLmJ0CAAAECyyCgRwIECBAgQIAAAQIECBAgQKB+AR0SIECAQCcEBMCdWAZFECBAgAABAgTqFdAZAQIECBAgQIAAAQIECBAgUL+ADgkQ6I6AALg7a6ESAgQIECBAgAABArUJ6IcAAQIECBAgQIAAAQIECBCoX0CHHRMQAHdsQZRDgAABAgQIECBAgACBOgR0QYAAAQIECBAgQIAAAQIECCxCYL4B8CI6NCcBAgQIECBAgAABAgQIECAwXwGzESBAgAABAgQIECBAgMDCBATAC6Nfvol1TIAAAQIECBAgQIAAAQIECNQvoEMCBAgQIECAAAECBBYrIABerL/ZCSyLgD4JECBAgAABAgQIECBAgACB+gV0SIAAAQIECBAg0AEBAXAHFkEJBAgQqFtAdwQIECBAgAABAgQIECBAgED9AjokQIAAAQIEuiIgAO7KSqiDAAECBAjUKKAnAgQIECBAgAABAgQIECBAoH4BHRIgQIBApwQEwJ1aDsUQIECAAAECBOoR0AkBAgQIECBAgAABAgQIECBQv4AOCRDonoAAuHtroiICBAgQIECAAAECfRdQPwECBAgQIECAAAECBAgQIFC/gA47KiAA7ujCKIsAAQIECBAgQIAAAQL9FFA1AQIECBAgQIAAAQIECBAgsEiB+QTAi+zQ3AQIECBAgAABAgQIECBAgMB8BMxCgAABAgQIECBAgAABAgsXEAAvfAnqL0CHBAgQIECAAAECBAgQIECAQP0COiRAgAABAgQIECBAoBsCAuBurIMqCNQqoC8CBAgQIECAAAECBAgQIECgfgEdEiBAgAABAgQIdEhAANyhxVAKAQIE6hLQDQECBAgQIECAAAECBAgQIFC/gA4JECBAgACBrgkIgLu2IuohQIAAAQI1COiBAAECBAgQIECAAAECBAgQqF9AhwQIECDQSQEBcCeXRVEECBAgQIAAgf4KqJwAAQIECBAgQIAAAQIECBCoX0CHBAh0V0AA3N21URkBAgQIECBAgACBvgmolwABAgQIECBAgAABAgQIEKhfQIcdFxAAd3yBlEeAAAECBAgQIECAAIF+CKiSAAECBAgQIECAAAECBAgQ6ILAbAPgLnSoBgIECBAgQIAAAQIECBAgQGC2AkYnQIAAAQIECBAgQIAAgc4ICIA7sxT1FaIjAgQIECBAgAABAgQIECBAoH4BHRIgQIAAAQIECBAg0C0BAXC31kM1BGoR0AcBAgQIECBAgAABAgQIECBQv4AOCRAgQIAAAQIEOiggAO7goiiJAAEC/RZQPQECBAgQIECAAAECBAgQIFC/gA4JECBAgACBrgoIgLu6MuoiQIAAAQJ9FFAzAQIECBAgQIAAAQIECBAgUL+ADgkQIECg0wIC4E4vj+IIECBAgAABAv0RUCkBAgQIECBAgAABAgQIECBQv4AOCRDovoAAuPtrpEICBAgQIECAAAECXRdQHwECBAgQIECAAAECBAgQIFC/gA57IiAA7slCKZMAAQIECBAgQIAAAQLdFFAVAQIECBAgQIAAAQIECBAg0CWB2QTAXepQLQQIECBAgAABAgQIECBAgMBsBIxKgAABAgQIECBAgAABAp0TEAB3bkn6X5AOCBAgQIAAAQIECBAgQIAAgfoFdEiAAAECBAgQIECAQDcFBMDdXBdVEeirgLoJECBAgAABAgQIECBAgACB+gV0SIAAAQIECBAg0GEBAXCHF0dpBAgQ6JeAagkQIECAAAECBAgQIECAAIH6BXRIgAABAgQIdF1AANz1FVIfAQIECBDog4AaCRAgQIAAAQIECBAgQIAAgfoFdEiAAAECvRAQAPdimRRJgAABAgQIEOiugMoIECBAgAABAgQIECBAgACB+gV0SIBAfwQEwP1ZK5USIECAAAECBAgQ6JqAeggQIECAAAECBAgQIECAAIH6BXTYMwEBcM8WTLkECBAgQIAAAQIECBDohoAqCBAgQIAAAQIECBAgQIAAgS4KTDcA7mKHaiJAgAABAgQIECBAgAABAgSmK2A0AgQIECBAgAABAgQIEOisgAC4s0vTv8JUTIAAAQIECBAgQIAAAQIECNQvoEMCBAgQIECAAAECBLotIADu9vqojkBfBNRJgAABAgQIECBAgAABAgQI1C+gQwIECBAgQIAAgR4ICIB7sEhKJECAQLcFVEeAAAECBAgQIECAAAECBAjUL6BDAgQIECBAoC8CAuC+rJQ6CRAgQIBAFwXURIAAAQIECBAgQIAAAQIECNQvoEMCBAgQ6JWAALhXy6VYAgQIECBAgEB3BFRCgAABAgQIECBAgAABAgQI1C+gQwIE+icgAO7fmqmYAAECBAgQIECAwKIFzE+AAAECBAgQIECAAAECBAjUL6DDngoIgHu6cMomQIAAAQIECBAgQIDAYgTMSoAAAQIECBAgQIAAAQIECHRZYDoBcJc7VBsBAgQIECBAgAABAgQIECAwHQGjECBAgAABAgQIECBAgEDnBQTAnV+i7heoQgIECBAgQIAAAQIECBAgQKB+AR0SIECAAAECBAgQINAPAQFwP9ZJlQS6KqAuAgQIECBAgAABAgQIECBAoH4BHRIgQIAAAQIECPRIQADco8VSKgECBLoloBoCBAgQIECAAAECBAgQIECgfgEdEiBAgAABAn0TEAD3bcXUS4AAAQIEuiCgBgIECBB4/BBjAAAQAElEQVQgQIAAAQIECBAgQKB+AR0SIECAQC8FBMC9XDZFEyBAgAABAgQWJ2BmAgQIECBAgAABAgQIECBAoH4BHRIg0F8BAXB/107lBAgQIECAAAECBOYtYD4CBAgQIECAAAECBAgQIECgfgEd9lxAANzzBVQ+AQIECBAgQIAAAQIE5iNgFgIECBAgQIAAAQIECBAgQKAPAocLgPvQoRoJECBAgAABAgQIECBAgACBwwl4mgABAgQIECBAgAABAgR6IyAA7s1Sda9QFREgQIAAAQIECBAgQIAAAQL1C+iQAAECBAgQIECAAIF+CQiA+7VeqiXQFQF1ECBAgAABAgQIECBAgAABAvUL6JAAAQIECBAgQKCHAgLgHi6akgkQILBYAbMTIECAAAECBAgQIECAAAEC9QvokAABAgQIEOirgAC4ryunbgIECBAgsAgBcxIgQIAAAQIECBAgQIAAAQL1C+iQAAECBHotIADu9fIpngABAgQIECAwPwEzESBAgAABAgQIECBAgAABAvUL6JAAgf4LCID7v4Y6IECAAAECBAgQIDBrAeMTIECAAAECBAgQIECAAAEC9QvosBIBAXAlC6kNAgQIECBAgAABAgQIzEbAqAQIECBAgAABAgQIECBAgECfBA4WAPepQ7USIECAAAECBAgQIECAAAECBxPwFAECBAgQIECAAAECBAj0TkAA3LslW3zBKiBAgAABAgQIECBAgAABAgTqF9AhAQIECBAgQIAAAQL9FBAA93PdVE1gUQLmJUCAAAECBAgQIECAAAECBOoX0CEBAgQIECBAgECPBQTAPV48pRMgQGC+AmYjQIAAAQIECBAgQIAAAQIE6hfQIQECBAgQINB3AQFw31dQ/QQIECBAYB4C5iBAgAABAgQIECBAgAABAgTqF9AhAQIECFQhIACuYhk1QYAAAQIECBCYnYCRCRAgQIAAAQIECBAgQIAAgfoFdEiAQD0CAuB61lInBAgQIECAAAECBKYtYDwCBAgQIECAAAECBAgQIECgfgEdViYgAK5sQbVDgAABAgQIECBAgACB6QgYhQABAgQIECBAgAABAgQIEOijwP4C4D52qGYCBAgQIECAAAECBAgQIEBgfwLuJkCAAAECBAgQIECAAIHeCgiAe7t08y/cjAQIECBAgAABAgQILKNAu6Ppncc7Ti/scJwzl5rKlocXXpd/vnBhzgelvjJl2e+saedxuW4j0C0B1RAgQIAAAQIECBAg0G8BAXC/10/1BOYlYB4CBAgQIECAAIGlFChB5dmI3I3Hmykwyq1rr40s7/RWjVlem7VG5OeFl1lC309lFWWfuxjFOOvLYvPDesT26fzkRYAAgQ4JKIUAAQIECBAgQKACAQFwBYuoBQIECMxWwOgECBAgQIDAcgqUhPIzEaNj8c7X3RWjcyvJMElXYyvELGlmnlrkqy1faVejibX40L+6Nz7y787EeJzhan5eZFlbcw9yd9/c0rHU2a7E3Z+I+Il3nIwYr0UWHX4IECBAgEC3BFRDgAABAgQI1CJQvpHW0os+CBAgQIAAgWkLGI8AAQIEllggvy6Ob4uXPf0z8eNvbuNZf/eeuPOO1cx+747OhJdNRLSb8RsfauLlT12PFzzxdPzqvxrGeL2E1Rt5LQPrcW75ysLz5nm+Mvgt02XwOx6fi9FGGy/41k/FD79yHC94wj1x7p68WG7Zrq3s85QXAQIECBAgQGAhAiYlQIAAgaoE8ht9Vf1ohgABAgQIECBAYEoChiFAYBkFdqSQGU7++JtG8cF/Mc5A9ab4zx8+Gk//2rvi479zUwarXbBpox218Ue/tRovfMpnYnzutli/97Z4wbecjfe95Wy066sLrnOSTk+g2s21DH3Pxf/4yI2xkbn0//OBcbzoKWfjM3882lHjefvJrvy57cmj3ggQIECAAAECBAjMXMAEBAjUJyAArm9NdUSAAAECBAgQIEDgsAKeX0qBkjyeyc7HsXm2jX/5kyfjna8/G7F53xjEMFaatfjD3z0R3/CVvxO//qHyZ5aHW+FleSyfmsurzFW2DKcjTsUn/6CJ7/j6c3Hq0/fLMDgraM7FYPNEvOd15+KHXrYe7UaTwXCzVWfu8o7ZvkptO7dxGmXG+8Mv34x//69Xs561WGlviGbzpvgPHxzGs/5O6SFviDbaNk3L4aS3PJjsZ1uu0QkQIECAAAECBAgQWHoBAJUKCIArXVhtESBAgAABAgQIECBAYH8CmZCOj0e0g/j1X9qMNzzvZET5vGOQwWAQozMPju/+5rvjQ/90I6LZmVJmaBkz/tkx3capE/GyZ9wdd33iSMTw3oiVT0W0GbgOIgZxU/yDH7k7nv9Nm1vB8OBsFjbj36rdDn5zpmjSoslAN8+9/81n4x++685YWSvzN3l1EE0zzLpW46P/vYmn/J9n4z/9ct7frkQ0eU8+kwcRg3w+8nz4IUCAAAECBAgQIECAAAEC+xMY7Ol2NxEgQIAAAQIECBAgQIBA9QJtBqx3fHQcL3/GyVg/k4Fkfo7cBhlKTrbxMIaj4zE+fUu89Cln4n2vOxeTjHKSU2b4OmuhQU6QofM4p335U9fjv/7akdhcb2MwXolmdEMGvxsxGNwbg+ZcHF25LX7lA5vxrMeM4zN/cDTrXMmHZ/hqcuzz2zhz3Igj8eF/NYp3ft96rLT3idG5lWgSa7C9ZUi82pyIuz7RxHMef3f8+i/kw+kbzdmI8drWVgLtHHZWr831DPHL4G2+lS13YSNAgAABAgQIECBAgACB3guUr8+9b0IDsxUwOgECBAgQIECAAAECSyCQAeBdn4h41mPPxsm7jkQzui3aPLez86ZZj2aQW54cbN4UP/am9Xjtc+7N+/NEBpvl/YqHJicP+laS1MuKGDfxjteejV/6QAalsRLRbOSUq9FEuS8/j27M8DQD38HZrDXiNz+yEc/8uyfjj347YnJL7qb/KnNnmNqczqE3spZh/I+PnIuXPONUNM0wz+WW4W5TAt3zWzluRoNo2iMx3rglvudJn45/9EOZbLdZe1PGy8cyE873Gby2xm9HK/Gpj5/axWU8gzkN2QcBNRIgQIAAAQIECBAgUIfAoI42dEGAwIwEDEuAAAECBAgQIFCzQMn5chtvjmKU2eN3PS7i03dk+BtHsutxDDOAHEQbJVxtIm9s80S7kqFl7of5efNY/PxPHI9XPPPOOPXpDDnznvJv2bajfLzN7VCvMsBGjnBPbrkvH3PKn/ihUfzEDw9jOFyNfI9huxaDyAC4PZZBZqkh8qeJdnQ0Bk353MQdv78W3/Lou+PX/k2OU2qLMth63jetV3pkDW0cjY2NJj7xsYjnPeGe2DhzPGsodUQ0w8nEsfOnWR1Hk4+2o/Q/c5/44e+NeMerRtGu58kMtiOyxlJq2XY+eODjcT5ZQvVc7FzzVz1jI57wV9v4jQ+NY+Nc1lculy3XMSZb3u5FgMCyCOiTAAECBAgQIECgIoFBRb1ohQABAgSmKmAwAgQIECBAoG6BTBUHZyMGGxmWDuMF33Iyfve3zsX6egaBeenK3ps8VQLV3E1eedN4LcajYfzav70hnvw3TsXHf3cQzWAtmuHG5I7DvZX5VnOIG3Mr443il35uM9726rsjE+h85fUSSMeOn3aw40NejyaaponI8xtnT8R3P+HO+MBPjKNts8dJCLzj9ikcNuNBnL1rJb7r790bn7rjhhyx1JPz59Hk1eS8O7fzNWzf0bRH470/OI4XPGE9Tt9VrNO4yS1fESW4nRxMhjrYW85fHsxw/F3fvx7/9ufOxr13HY3veuIn4lf/dRk/nSfFlLrL58POVyazESBAgED3BVRIgAABAgQI1CZQvtXV1pN+CBAgQIAAgcMKeJ4AAQIElkQgvxK2q/GP3/2Z+JVfPBntZhODaPJ/Mdnisp8mA9fmfCbY5HGU3xZtxnlvG3/8e8fjOY+7Nz72mxHjzZWIpgSIcbifNsfJULVdPxL/6YMRr/nOU9Fk4ByjQcTo2DXHbprsI7codWZXbY7TbNw/Xv3sUbzntW2UMa85wAEurp+KeMnT7ok//J0mVsrcsYXVNFu1NE3ZD6NptrfyuWyDGDS55e1Hj7Tx4V/YiO/+xrNx5x8eySpK4J27Q79y8BjFaH0lfva9m/Hjb1+PwfhYBunrsXnqvvHiJ23E+39wIxcvJ0qriLQvduWx7S0veREgQIAAAQKVCWiHAAECBKoUGFTZlaYIECBAgAABAgQOLOBBAgSWSaCJTADjr3/trfG5X9RGM1iPJk9F/jRtvl3zlV8nJ/fmWwlqMyz8xMeOxRMffWd85Jcy/C3nrvn81S6OL15oRhEZMN/5iWG87Jn3xum7bsqA8oZoxxlOlnD1+kVGRJP/iws/TQat73/bmXj1s9YzBL5w+uLBhb4vHFy8dsVRuadseSFL/d5nnYnf+JXsffOGrPNonmxy2+srxxmu53Nr0WRf/+M3VuMZj7kr/ui3b85z22Nsj7fDaPvSNfc5dl5vM7H/tQ+tx9telUn16MaIDP8jcsyyVrm97y2b8cbnn4qzJyN/so9inEdeBAgQIECAAAECdQroigCBegXyG3u9zemMAAECBAgQIECAAIF9Cbh5qQQy+Cu/5ZkB4A23Rrz+fQ+K//1vHYnhaoaQk7xwmAFh3pPBbr5i51aY2gxmYzCKQUxuzvdRjDZXYuP0LfH8J56On3nnZga1GbJOssrN8sj1t8m9W+NFbMZ4s4l7PzmI537jqbjz4zfGIL/BDpth7rfvySEzLI3LtzxdXk3e2zTN5PKgPNKUs4OIjRvj3/xMG8//plOxfmeea9to25J6nu+93Bvl8+Qgb9jtVa6dywtnIjL8fe/r1+NDP5cTbN6SJhGDrKkZl3HbvJxbuT1y7nzi4mvrc9M00TR53KZ5cR0fjfHGIO746M3xzV/9+/EfP7iRa5GhdxljYlTeynZxpN2Ptt03o/zV69/9L2vxiqdv5BplkL45iBI0N7EaTeI0zVqeX4l/9r5hvPjb/jjW712LKLVk9eWVCxx+CBAgQIAAAQIECBCoRkAjlQsMKu9PewQIECBAgAABAgQIECBwVYHm4pWViOe+YRiPf3p+TRycjmgyDI1r/ZQ0slxvY2uUDCTLM7m16zfHG15yZ7zvjU0Gq3k+Mrwst15zayMyUM6k88Jd4/UmvvdZG/G7v7ma5wbn58nDA76ayXPlPbfxWvzyBzbjiY++Kz5zRxNNe0NeHeZ2/tXemAdNbld75bUMaqM9Fj/1rnPxY2/KkDY/D0pSPnkk+5ns9/OWY05uv7jfPPWgeN4Tz8Qv/nSGuW0mzZNLg7wrj6PY5uHVXqN0zzLa3H/yYxEvfep63PPJExHjHGSYwXWG1NHmWHnPZIg2Q9/s4Vc/cCye/jVn4g9/q3jk9WGZa3KHNwIECBAgQIAAAQIECBDogUB+k7tGlS4RIECAAAECBAgQIECAwPIIOipBxgAAEABJREFUDJt4/Lcfiee86nisHduIcbudDF5KcCHjnESyTYangxjGagwyVB22R2I82oiV8f3ix964Hi9/ykasl1+mvU5WGZOxhhEZFreb69GeXYnXfufZ+LUPbuTYa9EM7s5ru9eTF67xGuS1ra3Jxwfnt3K8FjdP/sTy0//2nfHf/v1mzlnmz9vzntje8uPVXm36fOQXN+Ltr9yMYTPMbevOJnfNBKkc5YdJb9vH+bmMnburvZqmiaYZxDBvGKbp6OxN8fKnn4v3vuFsRObAUf4N5MnVQd5xjVe5nHNtnGzie55wT/zhbw9jZe1MtM1GBvODGLSjye8kl9sGpd7yp7UHZ2M4aOK3/3MTz/um0/H7/6WJdjyMGOQC5lhRtmtM6RIBAgQIECBAgAABAgQILF6gfM9bfBUq6KSAoggQIECAAAECBAgQWCaBTPYG5yJWx/HXvn4YL3/HWtxy/4hRjPN/kVtez/eYJIDNeZiyL1v5mAHhyqfLQW5tlLPjDCo/+M9X4sVPHsU9n5yc3n7L/W6vzTy5Ec1wLd75upPx8/80k+Px8YjBmQwqy7+pm5ev+Wrzatlyd81X1trkNjwXTQaeH/+DQTzzsZ+ahM3ZcEQzym0jtzj/U8YsteUz588Uhv/vvzbxgidnoLp5ItrNi/WVu0ueun3rrvty064Xtk/mDaXGTKybPNXkHO9780Z833PuzrnyxCQJznvK4fZ22cdyev10xIufdjZ+9zdP5NIdidg8lqcz0J38+7+5n6xUnioFl4lKY+VPUccwPvbRlXjK374n/t8Pn4vx+iBv8qpVQF8ECBAgQIAAAQIECNQl4BtcXeupGwLTEjAOAQIECBAgQIDAMgmU4K/JtzYDwnYlYtjG5/2l1fj+H2/itoecjJXVNmPBDIKHJ2PcbKeMuS+hYdkmVoNoxrdEM4ho8m2Q4eWgWYtB08SHPziKJz96FHd8NDPINsPVOBURp3O79FX+VHFkMPmz79qMf/z247Eyum9Mbh8fjShbNJc+cMmnrKdZj2gyuM3DLDiu/jPIkZrcVnM7EivtTdGefUB8zzefi3/yrvVoNwY5b5OPl4FyvMggOjL83f5zyXn6Ux/LYPXJESfvPRJtmowH6RN5IY/zwYh0Gefosb2V8+VPa5dxCkGUn3F5u/qWhjlQjjCOwTDXIMPbf/1PTsR3f/Mn49Sn16JtN2M0Phe5i3bnUG0OWbY897ZX3R0f/oVxrkPalHQ76xxkbWWLHDm2f7K+QV4fjFejaY9Hk5/H7bm4z62DeOBnDSKGZc3a7bvtCRCoR0AnBAgQIECAAAECFQrkt7gKu9ISAQIECBxCwKMECBAgQIDA0gpkWBtNRo5lG7TxsP95M970UzfEAz47w79mGLF5c14sXyMzWYwMiq+AKtfyZAlKc9eUwXJ/7uxmfPKONp7xtffGf/13KzEeHcuzZYzc7Xi1sRH/4Rc24k0v2YiNzfIbt9sjNDvuutph3pPhcZTfXh2UsHPrvvJnmreOLn8vteYzkxq39uONG+Ktr7wn3j/593yzv3E5X0LPE/nwWkRTaoo4e0/EC550Kn7/o6djOBjG9hwZ0UZ5ZHubDF3eMnCNYlJ+mzly3pUcswxdjuMaP+WZC5fzmfGRGG+uxH/8xZsn/0bvp/8gw9rIdVnJfvPyhVubXK9Yj7//lrPxs+/LPjaPR+SzW9d33rh15uJ7FjVeiWZwJmJ4b9xyv4149buPxX0fvBpRbEsvF292RIAAAQK9F9AAAQIECBAgUKtAfvOstTV9ESBAgAABAvsW8AABAgQIEEiBpmmiaZoYNCvxwIedi3f+ixvjz3/5yRitfjJiuJkh5zDKvwnb5DfKvC2u9tNk1jjI7diRo9FkmHnXHx+Pb3/sHfErP59B6viGSx/bbOOj/3kYL3zyyRx6LePlErhGTOYo8+QW1/kpwevajffGKM5GyVxH7XgSzpaAtmyXP940TTRNc+H0yrCNweat8d4fvDNe/rT12Dhdnh9HjMrkGYpmVTlgvOTbTsVv/5cTsdKsZl8RpceyXRho+6AUUbYCEW2sb5zL941om7PRDDbyrhw73/f2aqL8QnBTQuh2M37vv6/Esx97Mj7233ItxqsRk99+Ttf0Hm8ejV/9l4N492vbaNqVEhHHMIPxJjHLFud/Slk7t9jMPgfZc4bFR9aOx4vfdJ946KOaGLXnYrCycv4pOwIECBAgQKAKAU0QIECAQNUC+e2u6v40R4AAAQIECBAgsEcBtxEgQOBSgRJOljDwWAxWI171jhvjbz3ueGyMPxkZRUZbfku03X6i3Lt9fOW+uXAqjzbvPwl53/8DGYBuP5bh76fu2IyXPe1MjNdvyrvzvkw7m9zlh+u+2hL0Zj1/9yln4qVvvjFWjt0ZbWTtbSmwzeOt/XUHymciuxuffUB88J+vxkueejLu/eTRcioiRxlvbMTrn3dXfOSX12I8zvrzXF64+LraNCUEznFXV9biAQ+7N979fx+LP/fFZ2MS2l4+RlztJzHyFRnkRvlt3AzUf/93hvHkv3l3/Idf2IxmnIF55Ff8rOHXf3kjXvr0UcT4WG5HIoZZ6yAvZA1XG72c3ypzMwYr5+I7XrkSt3/ZIEbZ57D8B5DzlXtsBAgQIECAAAEC/RfQAQEC9Qvkt8P6m9QhAQIECBAgQIAAAQLXFHCRwFUEBtEMIgaZLQ4zS3z6y47Htzznlhi3p6JdPzGJS9vhucj0MbZ+SqJbtq1P2+9NhoeD3GKyDSe/Zfujrx/FW198OsZn2li/t4nv+cZR3PHRoxkAD6PN+0p227ajPL64RZQQc3vU3GdiOS7b8GR80f92JJ743BPx+X95Jd7xzz4rHvjIk3H0WBOj5kyOMYhxMyoP5Hb1V9MMo2maDEAjhrn/8C8M4yl/84741O9HtBvH471vaOPn/sFabJ5biUEG1BGDiGhy7LzeRD4zyK3JrRyf3yImvyFcbr/xfifjNe+5JR7yqDZe/Z4b44u/ahTjrL385nI7GStvvs6ryfmadjWG5X/Nsdg4eZ947t+7K/7Zezaj/AbvH/9exPc9ez3Wz2boe36spvymcvYzbCKGuR/kGJMtj5umiRg0EYO8eZjrOrg3HveMNv7q16zmiYjhSgbIk4v5sTm/5c6LAAECBAgQIECAAIFeCih6SQTKV7wlaVWbBAgQIECAAAECBAgQIHClwNXOXP51sY1mZSMe98zj8ap3rsWJW++OaNpoRxkQZmAbe/gp+eGF28ZH4yffvREvecrpeP6T746P/reVTFGHW5fbrd2e3jOA/jN/fjNe/JZ8dpgPZtkPedTd8fofvyke+jmnYm016xtsRFP+THIGn7GPn3NnVuITv/eA+Nb/o413vupcvO+t6zHeOBFR/txyZOAa5eeSrsqJi1uWM5lycDrWTtwbL3rjiXjw5+T9g9yy3Rf98In4hm/PoDWvt00ZLz0z+W5zuzhIOcqmyi4fK7vJlvZRnslahu394o0vuTve/spz8ayvPxWf/vhaTpt95407H8mPF15XnM9aV1eOxd96XKnp+MX7tm/c3l+44oAAAQIECBAgQIAAAQIEuipw/lvkZeX5SIAAAQIECBAgQIAAAQIELhEoCWCGlbEeX/hVq/Gitx6LG2/ZiHacN5Xfri37jB3z01VfZYTyJbT8NeKyX2lvjl/9wJH4jV8+GoMmByjjXHi63F22CyeuOGhz8od89ma88Adum/zW7uRXbfOuJu4T93voKH7oZ2+M2//CKEPq4eR6224FrLGnn3EcO7KaQw7i3s808Y9+OJ/dKMHo2YgSeo9O5LUmt5hsJY+NS34yUc3gOWIcbWzE8193LG7/siZisB4TpibyZxSP/46j8exXHIsjx9ZjczSK7RrLPm/Y9VV+abfJQYbl3/dtS9i7EcPRbfGT74z45B9u5pWViGYjBhF5HBd+mixpsp0/kx8j8niQN5YA+vP/0un4lu86GpFZ+uTBJrL2yA5iss9bvQgQIECAAAECBAgQIECgBwL5Na8HVSpxrgImI0CAAAECBAgQIECAwK4CbSaCcW5y6fO+bC1+8KfW4kGfcyYmf8J48u1yO1Is901u2/1t+/LgVMQ4w8oSqJZ/23aSOu7+yNbZ7QfLPOO49aGfite//0Tc98ERzVrkT0kuc1cuZ2TZHGnj1T92NB7zpDbD1Qxu81xMtrznuq9sqPxmc0lMy73nf9s2tn/zd5i1XzHWZOJyd25NtPnsONr4xu84Hn/xr2efpb82Q/Th6YhBOja5DcbxlY8dxsvevho33zdilP8rzMV011qbHHr7tfKZ7aPJvs3a2s2bc5CVaMYZ5E7OXvq2/XiptMxTttF4Mz7rEavxwjffECs35v2ZxZdS8yirL++7VrJ1wXuvBRRPgAABAgQIECBAgECdAoM629IVAQIHFPAYAQIECBAgQIAAgasLTNLDGybXm0EbD/mcc/HGHz8Wt3/R6RisjGOcoWZbfu90VG7c+XVznM+ULXc7XyWkbMbRZG7blLfI5zI0ndxSksnyebLlWCUgLqloJpeD4WYGvqfiea+7JW4t4e/qRj6ymVu+8tZSQsRKfmiiObIZT37JMJ70vHFstH8co/G5aMcZaF7/nwSOydTlrcnD9kQ+tJKfjsagGcVgXP7Ecl6IyHNly0Hz/CQxzRrzlSdHGe6eia//jmG0q5+OGOakg3Jl+9myH0Sb5z/3y1fiLT+Tgfojm1hdy/tzuPFgM4cb5Lxx6U+TH8s2uk9MJi82k89ZY0TWF9GU8DrKzzhv2d7K563hJrzjzIoT476P+ES87D0RqyX8HeQ9K7k1W/dF5E0XtjzvRYBALQL6IECAAAECBAgQqFigfLWruD2tESBAgMDeBdxJgAABAgQIENiLQCaD27c1Z+LWh47j1e++OT7/y9cj2rVoS75Zbin7jB63b93aj3O3cys35qlrvs7f0+SAw9yazdjYPBsvetPx+DNfUH6btjyc+0ngW44v31ayppPxd77tWLz2vfeN1WM5f44xyTTPD335E7t/Ljdvb+WOclz221v5nGMPT0fbjKMdnI3P+7KNeOYrMjAvoW97n2jTI+/IqZvcVnIr+4hJrj0YxwMeMYrv//sr8aBHns1AfRixeSRrjwvb1kxbI0SUfTlT9ue/2pcStrdyqdyTtZTDcnrrmXJ/OZOfsq7VG07GK9/24JxztHUy39vcyl1teX6y5YnJq5wt2+SDNwIECBDorYDCCRAgQIAAgdoFzn9LrL1N/REgQIAAAQLXFHCRAAECBAjsW6BEijdF04xi5Xgbr3zXkfi6p6/HqFmPcX7T3PoF1Hbfo04eaPK5spVfU72wRbTN2YjV0/Gk7zkaf/GrVnLejZx/8sQubyWoPJPnT0czyBA2RvHnv2I13vj+E3HivnfGaPVknhnHaJJY5217eDXNMJod26BpomxFIiY/Oef4aIzXB/GwPzGKF77hphiu5YU0iZ791GQAABAASURBVHYY2VV+uPKVo8YgmvzfMB748PV4yz85Fp/7pSdjsHYmRuNSY2QM22YQXLby/CDfdm75sbzKBGUrx7k1ZcuFKPs8jJwgLv6M48iNn4iXveV4POLPjqOsY5NDlm3HEHl7nsx3LwIECBAgQKASAW0QIECAwFII+Ca3FMusSQIECBAgQIDA1QVcIUCAwMEExucfW40oIe1wM775WcfiqS/M84PTGVaev3xhdyGGvHDmyoMSPZZt+0oeZ8BcPrXRxPq5QTz6647EY751LZryZ4qjLZfOb/ec32/v8utueyw/jLK+3LUrMR6N4k9+4Tje/tP3iwc/PK9nBJxX8rVznPx4lVfpoGwXL+dz2XvGsjlHXsnwNzJwfeBnb8Sr35VB8/1GWWHOn/Fulp+PlTlzt+OVT138VH4zeXQ0jp2IeM27b4ivekwbzerdOXZ5ncu3vDvHnzzQ5vv2lofllVe3pikfdm7n7ytZdzmcXBqciqc9/+b4vC8pkJt5qjydu3xdPMoP51+7nTt/yY4AAQIECBAgQKAnAsokQGB5BK789rk8veuUAAECBAgQIECAwLIL6J/AIQTK18my5RCTXQbBw4ivedKR+P73HIvBkY/H5jij0ZIcTkLLjB6bDIfz9itf5fw4mrx3a2u2jofrmae2MRpn9jls40u/chjf9oqjGYrmCE1ukXNO9jl23FBObG3lYzmaXMvzpb48HgyH0QwGcf9HRvzgTx+N2//i2djc3MgYuGwlqC0PXX1rctyybd1ResuAtwTAGdzmLkaZo64c/0S86l0rcetDyrWI8uedxzHM/fb4g9j5vyY/xfmtiZWsLyJ30axFfPv3Ho9vevbRGB45kyMcjWSI8fBkjHO+8WCc++3xI4PmiCZissX5nzbHbfN4az/IUD63PLfRnozHPHU9vuqxOfaxvCFysmJZDnMr4wxyP8h7t/dNHseFLfwQIECAAAECBAgQINAvAdUumUD5LrdkLWuXAAECBAgQIECAAAECBCJmYNDkmINR3P4lTfzgT9wStz1wlOHtemylkuPY/0+JL5sYrJ2NP3n7erzkbcPY+s3f2PFT7ikfy+Rlf/m243w5LFvecp/7DeI177khvuQrNyJKqtsOY38/OdCoBKf5VJtBdIbcR27O8PdHbo3P+tNtrKyU8fKevBxbALG/nzZ7XY/HPfNYvPgtw1g58amIQSbM4xuiacpI+ZavOL+VALqcveY2uXcUf+VvjOMJ33VbTPLcaz7gIgECBAgQIECAAAECBAj0UeDSALiPHaiZAAECBAgQIECAAAECBDog0EY0ZyLalYjMPh/1uUcyBF6LBz88Q8tmI8ZtG21mwG3u45o/OU7kjeV3Wid/UrmJBz78VLz4rUdi5VgT7SgfbnKacn07/dzel0fLlrdsvy77uH06yiMrxzfiFT96LB7/9HG0zZ1RRs23vb+GGW5n4L2xPohRnIynveh43P7l2fwgZ23O9zBJWctX77JdZei8Pcp2yeVscvKbuZvxxY9ejVf/6M1x0y2bMSinc7Yov1p8yf1X+zCIEg6XbXN8Jv7MF90R3/maGyMm41ztmZ3nr1H3ztscEyBAgAABAgQIECBAgEBnBHyT68xSLL4QFRAgQIAAAQIECBAgQODgAqN8dDW3fJVwMbcHPKKNd/38DfEFf/XeDIDzfKaubVyRdJYL57d86Py/+VtOtCun4uiNd8VL33xb3O9hGc8OMlTNcHVrhLvylq2jPDjgK+sdDOIbn7MWT3vhiRgPs86mzWw1t6xzK6vOOcvou0zVxkqMM+1eOXY2vuEZR+OrH3dD3nkut6w1ytftsk0+XnjLDi8cXzgoJ3fbJjecjRiP489+0Wq8/Z8fjQc84lRWljfnK/Jocks7ec+387Xm0darXChbfmo242GPGsdL3/rQOHJjPpzBdZ71WlIBbRMgQIAAAQIECBAgULfAld9G6+5XdwQI7C7gLAECBAgQIECAAIFDCqzk87lltjjJPjNIjWETq8ciXvSm+8Rfe8y5GA9yi43MLctX0bKVm/Ox7Vf5NdWMVKMdZLTZxHDtnnjBW47EI2+PaDKwbPL2pmkzRs7PcZ+IyVFc/Mnrk1Nlf/7sjsPzZ3butq8O4v964lq85seOxeoNn462uSvKbyyXf3t4VG5v8+3CQQlZy28Mj+PsuQx7h6P4kkefjcc/eyW2YuPVaJvsLescT4qJGGRfg3GzxRL5U8bLXXntOCwfd9lORDTDaJqI+z18HD/wD0/En/3Cs/l5HDE4FYk5eW295bx5ZuuVIw/ORmSgvjHajPt/9j3xqndH3Hj/yOdyK3/yusm9FwECyyagXwIECBAgQIAAgSUQ2PntcAna1SIBAgQIXCngDAECBAgQIEBgFgIZUJYwdxixeqKN57z+eHzjM1aiGWQwWaYbnM73ck/utl8lkGzXJp/a1Y/HU59/a3zhV5QAtJwaRnmybOVTRLk59vdTHi7bzqe2P2ddt3/xSvzQz9wWD3rEIGJ4Jpomb8wwOpqsc1huzK0c51bC3uGRUdz+pafjOa+5Kdq83jZ5Np/JrDfKlk9vvfKxrYMr38ulHD1227buzgHzFTl2xKm49SERr333TfEFX76emW9aZbg8uW97P/lQ3vKh0bGJ2Ylb74jnv+6mePCfSMvzlyIvl0MbAQIECCyTgF4JECBAgACBZRHIb7XL0qo+CRAgQIAAgSsEnCBAgAABArMSKL9hOvmd1/VohsNoBoN4/HeuxXe+ZjXWbronZz0e5ZdqRxlRlrB0suXZcQauo5XPxGO/9T7x6G84kmfWc9t6NZlalm3r0z7eS8patt0eafJkk2/5Gq6O4rM+p4nXvefmeOgjB9EcORmDlVGMSk0ZwI4z+N0OajPqjUf+T8fihT9wYxy7YRCDQZMDDbPCsjW5z62Jrf0g97nFoX5ysLYEuKMY5u6VP3o0Hvv0zRg1p6MdbkY72MjRLzZZ8uAsOwZH7soaHxB/6n8tz+ctXgQIECBAgMByCuiaAAECBJZK4NBfQZdKS7MECBAgQIAAgYoEtEKAAIGZCmTeuDX+au7ujsigMrPe+MrHrsZL33w81o6fjZj83mvuJq98oOSXGbL+la++Kb7p249FDMtvCa9Nrs7n7UzOGXH/z454208di9v/wig226y91DUaRNM0W2U0bdx0yyhe8c5h3HRrOVVC6rujKQ2Wjzu280/sOHPp4fWuX3J3uXkSrOfZlc34e886Hk99Yc5afpu6XcmTW69Sbpu1rG+ejCc8+z7xBX8516AZXry4deSdAAECBAgQIEBgSQS0SYDA8gkMlq9lHRMgQIAAAQIECBBYegEABOYoUFLLm3K+EujmLj9+3lesxDt+fhj3fdjpGI2bjIHHMR410Qzb+PwvPRfPfUOGmUfy3vZ4ZI6ZB9uvJg/Klrv9vMojO7fLn51cK283bF3Jw+MZ7L7qnTfFVz/mWIxX7s7tZNY4iHa8EsO1e+Mlb1+JB2VQnLfmMyWkvjkD4CbKl+yd29b1uPRnx8lyuPP+nceXPlQ+5dXyQNky8G3y49c86Wh8/49m3at/lGH16bSMGJcEeHBPfN3TBvG1T8rgd9Ak40ZM/ox0eTb8ECBAgAABAgQIECCwJALaXFKB/Lq4pJ1rmwABAgQIECBAgAABAkspsIimS+pYtq25x+NxPOBhq/Hmf3hz/Kk/N4q2ORexcioe9IjPxIvffCyGJfy9ePvWQxfeyx9hvvBhygeXTrp2vIlnf9+xeOJzjkUM1iOazdw24uVvuzn+ly9ajYX/NFlBM4rbv3gQb/7J2+LWh9wZxbYZnowv/Ipz8c3POh7tyrlMhPO+cam3PJDHXgQIECBAgAABAgQIECBQtcBg0p03AgQIECBAgAABAgQIECAwJ4Gm/EZq28Z9Hxrxpp9ajS/4Sytx/4efi5f/yK1x7L5ZRMkpy2+xln3Z8tTF1/y+xrbl92lz/sc+fS2e+/0nYnD8j+IJz23jC75iGJHnY08/Mwisy9xNAjVnIhPeGGQ5f+rPHY0f+smHxsP/9Nl41O0b8dK33T9WT0SWeTTKX39utv+N4PBDgAABAgQIECBAgAABArULzO+bc+2SPe5P6QQIECBAgAABAgQIEJi7QIaYbX4jXVmLeOmPrMT3/uhKfNafzJNxLjK1jBhkwBkL/pn8xu8oxqOIv/a1K/Ej//Sh8XXPyLQ1XxGnY1JnEwv6KT7lt3pz+vM13PLgiLf+9PH43nffEoN0zSsXX5vl3vM3XjzraMkEtEuAAAECBAgQIECAwHII5Nft5WhUlwQI7CrgJAECBAgQIECAAIG5CzRNE01Ttogmv5UePdbEZ3/OjRFRQs3Lk8s8fc3XDH7D9vx8TQyyzmGU37CNZhgPf1Qmv+OyRZZ6PN/28hrs5aYD3rMS0URkmZNtsDKOoze1cdNtadJkal1+g3my5T3DYpt7LwIEllVA3wQIECBAgAABAkskMMtvokvEqFUCBAj0UUDNBAgQIECAAIEuCewMKC8eZ5Q5iYVLpTuPy+eLW7lStotnpnOUAWsZqClvuW3v8/DCqynzlnrLVo7LduHqDA+u/DpfKmhTqy1/HnrnzKXGy8/tvO6YAAECBCoX0B4BAgQIECCwbAJXfmNcNgH9EiBAgACBZRTQMwECBAgQ6JRASVbLdmVR5WzZtq+UkHP7eO77Usj2NvfJrz9hsSlb0zTRNM2VD5SLZbvyijMECBAgQIBArQL6IkCAAIGlFBAAL+Wya5oAAQIECBBYZgG9EyBAoE8Cl8eYl3/uUy+zrrXYlG3W8xifAAECBAgQIECgHwKqJEBgeQUEwMu79jonQIAAAQIECBBYPgEdE+ioQIktd9sidv7CavkCW+66tIlydnu79MrUP5XJL9+izL19shyXbeoz72nAJmspW+R+162JiLKFHwIECBAgQIAAAQIEKhfQ3pILLO6b6ZLDa58AAQIECBAgQIAAAQLzFTAbAQIECBAgQIAAAQIECBAgUL9ATP5vwcvQpx4JECBAgAABAgQIECBAoIcCTQ9r7mTJiiJAgAABAgQIECBAgACBpRHwG8BLs9RXNuoMAQIECBAgQIAAAQIECBAgUL+ADgkQIECAAAECBAgQWC4BAfByrbduCWwL2BMgQIAAAQIECBAgQIAAAQL1C+iQAAECBAgQIEBgCQUEwEu46FomQGDZBfRPgAABAgQIECBAgAABAgQI1C+gQwIECBAgQGBZBQTAy7ry+iZAgACB5RTQNQECBAgQIECAAAECBAgQIFC/gA4JECBAYKkFBMBLvfyaJ0CAAAECBJZJQK8ECBAgQIAAAQIECBAgQIBA/QI6JECAgADYfwMECBAgQIAAAQIE6hfQIQECBAgQIECAAAECBAgQIFC/gA4JTAQEwBMGbwQIECBAgAABAgQIEKhVQF8ECBAgQIAAAQIECBAgQIBA/QIXOxQAX7RwRIAAAQIECBAgQIAAAQJ0vpMRAAAHaUlEQVQE6hLQDQECBAgQIECAAAECBAgsnYAAeOmWPELLBAgQIECAAAECBAgQIECAQP0COiRAgAABAgQIECBAYDkFBMDLue66Xl4BnRMgQIAAAQIECBAgQIAAAQL1C+iQAAECBAgQIEBgiQUEwEu8+FonQGDZBPRLgAABAgQIECBAgAABAgQI1C+gQwIECBAgQGDZBQTAy/5fgP4JECBAYDkEdEmAAAECBAgQIECAAAECBAjUL6BDAgQIECCQAgLgRPAiQIAAAQIECNQsoDcCBAgQIECAAAECBAgQIECgfgEdEiBAYFtAALwtYU+AAAECBAgQIECgPgEdESBAgAABAgQIECBAgAABAvUL6JDAJQIC4Es4fCBAgAABAgQIECBAgEAtAvogQIAAAQIECBAgQIAAAQIE6he4skMB8JUmzhAgQIAAAQIECBAgQIAAgX4LqJ4AAQIECBAgQIAAAQIEllZAALxES69VAgQIECBAgAABAgQIECBAoH4BHRIgQIAAAQIECBAgsNwCAuDlXn/dL4+ATgkQIECAAAECBAgQIECAAIH6BXRIgAABAgQIECBAIATA/iMgQIBA9QIaJECAAAECBAgQIECAAAECBOoX0CEBAgQIECBAYEtAALzl4J0AAQIECNQpoCsCBAgQIECAAAECBAgQIECgfgEdEiBAgACBHQIC4B0YDgkQIECAAAECNQnohQABAgQIECBAgAABAgQIEKhfQIcECBC4XEAAfLmIzwQIECBAgAABAgT6L6ADAgQIECBAgAABAgQIECBAoH4BHRLYVUAAvCuLkwQIECBAgAABAgQIEOirgLoJECBAgAABAgQIECBAgACB+gWu3qEA+Oo2rhAgQIAAAQIECBAgQIAAgX4JqJYAAQIECBAgQIAAAQIEll5AALwE/wlokQABAgQIECBAgAABAgQIEKhfQIcECBAgQIAAAQIECBAoAgLgomAjUK+AzggQIECAAAECBAgQIECAAIH6BXRIgAABAgQIECBA4IKAAPgChQMCBAjUJqAfAgQIECBAgAABAgQIECBAoH4BHRIgQIAAAQIELhUQAF/q4RMBAgQIEKhDQBcECBAgQIAAAQIECBAgQIBA/QI6JECAAAECuwgIgHdBcYoAAQIECBAg0GcBtRMgQIAAAQIECBAgQIAAAQL1C+iQAAECVxMQAF9NxnkCBAgQIECAAAEC/RNQMQECBAgQIECAAAECBAgQIFC/gA4JXFNAAHxNHhcJECBAgAABAgQIECDQFwF1EiBAgAABAgQIECBAgAABAvULXL9DAfD1jdxBgAABAgQIECBAgAABAgS6LaA6AgQIECBAgAABAgQIECBwXkAAfB6ixp2eCBAgQIAAAQIECBAgQIAAgfoFdEiAAAECBAgQIECAAIGdAgLgnRqOCdQjoBMCBAgQIECAAAECBAgQIECgfgEdEiBAgAABAgQIELhCQAB8BYkTBAgQ6LuA+gkQIECAAAECBAgQIECAAIH6BXRIgAABAgQIENhdQAC8u4uzBAgQIECgnwKqJkCAAAECBAgQIECAAAECBOoX0CEBAgQIELiGgAD4GjguESBAgAABAgT6JKBWAgQIECBAgAABAgQIECBAoH4BHRIgQOB6AgLg6wm5ToAAAQIECBAgQKD7AiokQIAAAQIECBAgQIAAAQIE6hfQIYE9CQiA98TkJgIECBAgQIAAAQIECHRVQF0ECBAgQIAAAQIECBAgQIBA/QJ771AAvHcrdxIgQIAAAQIECBAgQIAAgW4JqIYAAQIECBAgQIAAAQIECFwmIAC+DKSGj3ogQIAAAQIECBAgQIAAAQIE6hfQIQECBAgQIECAAAECBHYTEADvpuIcgf4KqJwAAQIECBAgQIAAAQIECBCoX0CHBAgQIECAAAECBK4qIAC+Ko0LBAgQ6JuAegkQIECAAAECBAgQIECAAIH6BXRIgAABAgQIELi2gAD42j6uEiBAgACBfgiokgABAgQIECBAgAABAgQIEKhfQIcECBAgQGAPAgLgPSC5hQABAgQIECDQZQG1ESBAgAABAgQIECBAgAABAvUL6JAAAQJ7FRAA71XKfQQIECBAgAABAgS6J6AiAgQIECBAgAABAgQIECBAoH4BHRLYl4AAeF9cbiZAgAABAgQIECBAgEBXBNRBgAABAgQIECBAgAABAgQI1C+w/w4FwPs38wQBAgQIECBAgAABAgQIEFisgNkJECBAgAABAgQIECBAgMBVBATAV4Hp42k1EyBAgAABAgQIECBAgAABAvUL6JAAAQIECBAgQIAAAQLXEhAAX0vHNQL9EVApAQIECBAgQIAAAQIECBAgUL+ADgkQIECAAAECBAhcV0AAfF0iNxAgQKDrAuojQIAAAQIECBAgQIAAAQIE6hfQIQECBAgQIEBgbwIC4L05uYsAAQIECHRTQFUECBAgQIAAAQIECBAgQIBA/QI6JECAAAEC+xAQAO8Dy60ECBAgQIAAgS4JqIUAAQIECBAgQIAAAQIECBCoX0CHBAgQ2K/A/w8AAP//thmUIAAAAAZJREFUAwDn+od9H+/n5AAAAABJRU5ErkJggg==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326266" y="874492"/>
            <a:ext cx="14886432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Профилактика укусов: одежда, репелленты, осмотр тела</a:t>
            </a:r>
            <a:endParaRPr lang="en-US" sz="3200" dirty="0"/>
          </a:p>
        </p:txBody>
      </p:sp>
      <p:pic>
        <p:nvPicPr>
          <p:cNvPr id="5" name="Image 2" descr="data:image/png;base64,iVBORw0KGgoAAAANSUhEUgAAAJYAAACWCAYAAAA8AXHiAAAQAElEQVR4Aex963dU15Xnb597q/QWICQkhHiEpwHjB9gQJzEoAWPjVycd4x7HMz3d6S/T3/pP4F+Yb73mw8yaWZPMWqHTk4xXG4ONwXYSOw9sx47BJrxsI/EQCAR6Vt179vx2CXfAICGpdEtV6J51dt1b97HP3r/9u/ucc+txHdKSIpAAAimxEgA1VQmkxEpZkAgCKbESgTVVmhIr5UAiCKTESgTWVGlKrNnCgRL7mRKrxIDPluZSYs2WSJfYz5RYJQZ8tjSXEuuWSKvsgbpOaLh7nWY7l2n1c+1a++1mbdjVdLnRxNZtm+0rHMNj7RxA5RZVs/yNm+X+3+L+bsAdaUd1VQcae/qGFmQGsHg4n19dm40eiLKND5vYum2zfZevoaVuCRrsHDv3FmWz/E1KrJsJsA7BoKBGIjSGWtMiDos1cKvVuwdU3MMFsXVuExctdj6/QPNozDlUg+ferGq2r89qYj3PLu578wcX7VyY2/REa/T81Svx30rs/z6G/7H46GUv8QsCPC3Q77Gr22Zi67bNi7wgXl7Oq/8HH/m/77sc/6edrdGzT7TkHnq6Rds6W7R+fHLd23tnNbH6dagxm6lp9x4b4fC8Kv6WpPk7qP4YkB9x/a+5fBrA90SxzcTWASHZYPt+NHos/o4jrP+owLMSuAfz2XxbLZASC7Oo7IYGnXN17q5F2pHJZjZ4+G0i7ltQPADIKkCXQbAIwEJKK9+3cNlEmXdDuK62jft4jBSOXcbzV/PYB0mw78BjW5SJNjyxWNt3NWmjtclzZ1WddRmrZxkymQxaoiha49V9S+GfY8S3ArKc3dxcAFWUSVatJhnnQWQlybUN6p5T774pUbQyl0Fz/0qEk1RY8YfPGmJZ1tjdoTXu+tB8BPEqdnObSYKNAtnAKH6D6/O5rKZMhQR2Tg3PnQ+VFVw+KKIbVd2jLohW+qtoeqxDa8wG7psVddYQq6/1QvUVj5Ywm1nBzLTZC3YxwmsVMEII16ejmh6TOoWsZzZ8lt3iljgbrZirmD/cPpVsOB1mlV7HLCAWRz1MI4G01oZRtEhjRzKJZapvK8BMxVsF04u7EasGqiSwPC6CTRLrfT7Ot1/HdY7pzZ7pbbActd3zxOoEgsc6UK0eC1V0C5zuAMdTABhz3Fyme12o0LE7XC7idqhiSzauatu1EtnZ0CXe88SqWYmgNUSVBlG7F7dFRLZzPGXjIAu8CeOfSDXdFF2hgh3ese3AtWUCZDELbqbe88SSPswbGs7b3fPVjHKrqtYByFBKVbNQ1DmglTPFVfnr+ZV9lzEX93ihv/e2h3GQm8+x1Fp2g2sV2kxyhfS4lH4HbC9rbav4NXHs1iDINXHbPV1LCfCMAMkuaC6UNz4FKwDh5AzmM/mFUhVry9EGs2M5x3grEMucUjU+U+0YyDPVdknaVU8yiaxgYG0G2FiSRu/YiNQLdKlClmmQEuuOEFXCRpt5bYJmREEyaTsH7G1QcLo/U9ar3dsyG9rF+8ZOKLtkvWcv7LJ2bOoUULGbkXMXoVFUGgCxm6BZCGy8gxkqNmGog+gcRVCfb0YNbz1wG+eMM2RQks2WCbEM3NFvb+6BumLF7l0NCu+oR5jDnEBiqWWqLIF0lJmqzFCoY9ZsVJKdhtSjF1X2BcFi/f3qfGZlG8+ZzJSP/94u/fv39Rlb2b0OmSc7MO/t+UMLf9M+tOjthcOLi5HqNnSI5pcwQy0lZZsZTCPVjPn3tYar+H5BFT/myYW5ZT1txflqOBUwI3ZPdlybt3udZqh/xmtZEKunB9koj7lBNlyIOGwPJOwoRvISLZY4s9ghXipAM0TKiFgu65y2wsvyQIKloasuylfDyTALs2FblK+aa1jOOKtowAwQS6Wz5WL9zlZdsL1tZN2OtnxnGMRPB8g/KyrPqsgziPF0MUKndsH57Qo8DtXV9LOeUiZVG1R1jQi2Kj9eEo2K8hXEqoAZsQuQeSYTxLueaMtv27FwZO2uNm0hznU3usiS+s8YlLQ97AEko3WN3mORk4ATN/c8FD9ScS8p3N9QXoTghaJE3Q+h+qxA+PEN1gPgOIuv5VFpi6yHyg7KszBbpTh/eQG9SNz+AycGL1HfS3TzuUCCh73Pt4ceDYY5t5W0loxY7PuzvHoW/KY9t1rCqgdd4B9TxWMC3SwiG+n1/byy7uP7NYCsLk6U52M59S0FMJ+SpZRLNVtok5ptZiNtLc5fXkDETO+jg/eTXBsF2MwL9zEfBN/MhdGD7yzCSsteFgMeU5I6OWIVYdJgP+pUsNZDnuAV9oxC/5okehwiBu486Oz5rlIRMI57qiqqiWmTwtlXdrbywvohVJ6ROL89J9F9PYOoHVfBNO5MnFh2o7JzmVZHQ+Bndn6deNkqkMfpw3cAuZ/OLwRQDynpB8Ns8h6sxJAXbQMxbeeF+wAUW0X1cSeOWOtaNzgyf9dK5S0ODZL2PnFiXZl3pT4TYbE6rOXVtJ4OraPT9kMEu6/Dt2lNEIFARdo4WdjgEKwLXLhm5NpIR39TLwf0CbZK1YkTS+rn1SEfLeEn+yQU1gFCgRErQFqSRiAUoA2QDVB/P0m2JgyCRUNBU+JdYuLECmLOyJzYB8BrHISDVqRlZhBoYre42qssy2CE3WWyRrhk1QOxkljQ5ZytrFHRlFhJAz6mfjePu1YJZJlmquq5nmhNnFgq4ExF7GMVpmQk3rcnilYFK+e4lmTSNgGawwj2M7fxvCl6X+LEcnGU5TR4DmcoTZTEHSoakXtUAQlF7IW3InRu7JBN2s3EiaUBQk6Ba+mIZasMl+NVD8gAgMskYRcgJzh1Pp6K3gEDYqMgRsRqFDNih/GKkcnGVnVeo7vFYTw9E9qXPLEUIoCDIIAt+TJOzZNEFxQ4yuPfAfwvSbB/SQW3Y2DYCN4pYAW9QEyJHV/HrgF7jip2iVkXMB5jHzcte9y0aBlHCR0fJdYoqWScQ20XwdFLXPkzB/u/5/jsddLx1VRwGwYFbER/X8AKBcyIHd+NXQMGIuMgodd7gFhj+3mnPeK5ddipXlPVS86HXbFGZ1O5HQPDpoARsTLMgAJ2KJfiysWQUTuYrBXDvBqvObgeyaB767nqL1O5HQPDxjAyrDhUGAaI3SiIZfFaZsQiJiLECupEfTyAeA+vxFTEfx0Dw8Yw4thCQcyIXFnV8iNWWcGTGjNVBFJiTRW59LxxEUiJNS486c6pIpASa6rIpeeNi0BKrHHhSXdOFYEEiTU6ubNvminAyQvSUgYIWCwsJrw9wdhbjJIxisqTUWz/ord9Eey77HMUap9TJdPQTGmt0HYLsVDMsdhYjJJyIzFiNeJajZORJnV+Lj9KSImVVAQnqddiYTGx2FiMJnn6hA+fErE6oaF9KX/7gv7W7W26bmd7/ltPtOd37myPvr+jLXpx58LoZR/XvyhR5vu81flNWrOAktbyQGCBxcRiYzGyWBVixtgxjk88tSD/2I4bP3a1n4vthgZTMXtKxMIyhEOXUBMGdYtCxI+ox1NQeREe/8DB1D/yw4V/AvBf2J//Z0C+C3X2SxykpQwQKMRCvjsaG8ZI8U8C/UfG7seM4W7vsNPFwUbv0T5yEVVTffjBJIilYgy2Z/UFeSzJVkUbY/VbYmALIJtF9VEAj9yQTfzo6kEOENdTllDquT2tZYGAMhZqMVk/GiNsEsgmmvaIQh6lbIbDFg38luEMHvbDWGwPXti0STOMo/C4CdUJE6sTh4P8IGpHgPlhFD8CcS+Q6X8lot9mS2tp0CIFGrleRRFKWisDAWHcqilzSLQOmryeA/zvqOpfqca7NR9vugw0zbuCWvvLJe6fUJ0AsZipwH62pbN6ODfSijhaxYbJbm//i/Btpk9mJfAKwHy2aN8UJbO5NiOVtq7T7HPt3bX2WDd7QJI9Os7WLdPu5r7RMYNOwG9MUxl9YquNSc0Gs8VsMtt2tmqdPQplstlgmgy7WY3FzGLXzI1LAbkfgP3IdTtEHwmiaKXksKCvFdU38Ltr4rgrwMyRYXczap2gNVa3WUV2q4Cbxf7512Z7d9VBI0tQgV0rkb16Ec0j8fzlVUF+XT4bbRzORA9XS7QhH2Hllato65mLhs5lMLtLYhOn9FXRHDSMDKAtF+VXVQs2jGTwUJSNHo4lv646yi1v/hzNZntJDJpYIzZgZ88j85nJHgFkt8TxZg57Wo0LnYDtx3jlrqRoWIag2qE2BFpBYlEZM2KhTy47Yg31IRM4NHsEKzzcOhG3Ed49xPUNhGJl6NFaU4f6mmulI1bdALLZWjSy7TZ1bpWH36DeP6xmm9mowfI4QLPZTmzLpRovqmjMfEBILLyoHEdnFK11AWrAyRvuUkzBuIe4CPOdxFvU+adEYf9oUs0TLHUKlzNaLS1bF7OjfWjJE226LRPEL3jnfyBOnoNgp0C3stvuZMe3Pdb4Oa/+pSj2L/tM/N2n2ofX7Gy9voCzDPNlWv0wnezmFuxs1/uQjTsD9X+j4i04T6vTHWYTB8LbApGdvBCeF/E/yAbxD+1/rXjOYvPJfJtWo6amzPhh+NTA+7XE9kmq2eyiIRKOa+NUO3Gc3UA2h/lCtgL+KQbLiFXDE6wx4XJm6zoEmavICsLFQLSNBv2QAfwBB6H2n1s7edtjK0S20cjtlGe86Ev042UP/a6Pw9Ui9S3LO8BkzL3TWNvbkfHItQLxfc4V2n8RUGZ6fYbNbDebRLFVVZ/kGPV5kFgK0HZnf5ay2HwCfeOxM10JKWzYUMPJ2hqFf1Il2iy5YOrEskHm9zp0URzEKxS6ApAldH4ewMkoICiD0ncVrSOZ6CFVx1sd8qBC7mOgltC0Foo5T3uVXbbaeguNbgNkKYTHinbGiNcPxFjA7FLXyZu+KLKYDsNtJB5udQjWkeDbKA+RVN+g6oUUs8vsoYC2gXbpAqhbAmF2U31IY//oYBYP9vdhAY8vh0rYEAh0HoidqCx3Eix7slkXGm4Yo4yZsbIZzMtEWC2eDgvaeb49TaGKy7Kpiohkd8xUwitd1hIBZom7/tq6hg6spewiWBvzEnVodnBOSwcy3FZUbWhHtiY7NBcuXOxFN5Hw7DrE2qqj4oBCE/l6W9V6VWkTyFoVfVxivzXOR0tuO2wGNyg4tgLm0r5FKrI6FqyIIszFGGVMYsVRbp6KX0UlqwCxK60amP5ugzonWVUKmWGZVsNLOwPyAAmyHlD7T6gGKrPUzcWY1QjEbCBrQIDEy0oXZdoGHcy/MU+ayI4cdUQ+bKNdK6mbuCm7DzWy2wUp4+hgd44GZrd280VFH4CTdhtrma/0bbxzx1E7rbtCarOLskVUV0oQr8xkcpMnVhBk50JBcMBuUC1bUe+kaiIH7wGkpgm1Vf2Yp5BWge/gWIVEmRQxLFAmrQrdwMyyfCQaNlKimBJ71It3htcGp5xFA9aGCSZUxLKCLBAFx4yyIHcNc+1BAzx34jp4cLJV7Cb4cmK+0js3GWIpneDcWy3TyQAAEABJREFUxWOuh3JsIEsVKBr06XL2E0ByIWqiEPMc0KwkF4B5FMsKXEy40k/hDUG5jzqWOlTXTvjMsQ5UdsMiSyCyRsV0g22MdfAdt5sPTTyrTYHmgD42hnZTkltQJkXQQN+WMqN+Az5kwtE7+sjY3GrwOiCzs5VXjouNmXRS5/DM7K1Hzdy7U4DLONQ4B5LJc+yiNnaZmkHKLCeYq/ANPs5lpqbkprM8QhKinlss21dzOdUa0KZ6J5g3Iqg1n6eqaNrPI2YCNIlHs2jcsJt82Y3bY+BubViloxWZITrjVew5NIUv6vGYLKUs6vJ1kEhQIxLP83C1NGrqxILWQGWuwNUjyIYotgQwHfUK4cXIMeDU9dEnqVPETQ65WvN56qqm/cwqgTbJaEauRwuybIH28vWm+jViAZkqzmwU9Q6+BlIASni8CRflUdWNxOzjcyI+okVKmWqNePKIis8HEfxUlXx1nkie6pAnbjlu4ycgfJ1SFS+ieQ8dDoJs/hTpPyU1yZwkdJJDSJ8BpPaaomGkGVXgFYqbirtpHXsA0aGBKiJcr+KYyn2AMiunjkKDiKArhqAMIoTmTtnIPK++QaduOJZcMXoKBvi8mo4cVIcJvpG+sH3yL6r0bcTnMZiPh/M4MnkNJTgj4OiqVrO5Ofmwn1zh5XRTo7cQy7bnyajA5TOiBVKVVaYy+xpwWHM+Hgq8v8L3fZQByghl0hlCINcB6SYJLmmopgPFlIzpEFwmxOdQ0I3JFvNhGNB+UVyFjy9XaTS4HMVnU0x/ERIrtD9xG4ol2PM1/bcRy/bz5hextrXyk8PoZFao6wdyFxXuEhPWVVpp5Jp0hlD4KyL+lDjXlUXVIPUUVSPokKh2MWOdohjxJ6svzxP6BehVSI/EVReGquuv70U5EsvBwUuGQ6xacA5Fw2+utxErL0zncSZi4rKrR28+uEzWtaUHQ3Pm118V0fPweord2VnaxuyDidjs6ZR1o1cV0uW9/jn26Mrh+hB1FFUjVA/GXrvEu+PMWl0UI73p9XdRrNxvtl8nIc8q5KQgOv/GFek7fEaGAVGUXfHsrYl+hHhEBm6z7xZi7aHxQbYuH3gbv3gOQN3dAOEZpa6ivIIVR0ki50/z6j6kkN8A8iUABgF3y1wcV+Gcin5MQvK2GI6GEc4OSkPRGavFYUDj8AvA/QkQilKE3SIsE2GsIlLYPyT0QUXeBfxbHlWfj3V8eWx3MZk1wtHgYHV1XY7c0ZvtuoVY3KHZIeTzVRhy6ngLhcEDT+eO8qri90JiJ5kv4tj/CvC/5ZV+hjbamMsIYuQyibntK7H3Ob5nN6pfQuWPDOInQSZzfP8lOffuWbHMwt1Tr3up483L0iVZfOpEP1GVjwC1bDoALZDHbPjKHlva+0htIiLoU+gZNV9i/+sgc61r6pYkfqZCQPs56VEMDgwVfLul0a8TC2jCCEcb173odV7VDAKzF+6aBW5RWqo3WY/hbJi/wo7imFd5TVR+xrYPAvo+r37OH5XdpJwA5FNu+4DBPQzgVVG3n8s3nA+OZ/05y3J8O33V7Ip9fFwkfoPkPSAirzEQb9OGDxX6GW07wQuBtulRtnpEgDfEy89IsNcUOJbPVF255Aem3S62NR3Vsu8A1F8XTjJixQCHJnbB3qL7a8QS3XcCuS294AAyNlL1ExBz0K6sW04shzevdGOo/nx9b5DPHJPQvRap3+shJJa8zxHAMYicYiBJLP1MVT5gYN+CYp84tz/ywcGgAX9+pXth0Znq61iYXZmG7PF8lH1d1R3wqiSyvA2VD4Ukp00nR22TowJPW/3BmLa7IHitKpf5tKUbV44kYNfX7ZzKexLfuMBeQa55wfXOHgzuhWUs4a6/aPwasWyH6B6Ih3PWrXC8wG4D6Lc95Sc23pJ4qBeDLsZlxOHnJM1HtP5XIv4Qg3dA1b/BYB4Uh3fU4QjC4BhvhnYf7pH+fSeEtxhuBWR6fLQLVEasDZdBl0jAzKR/UIH9E/SbJPnrELFMdkjU/Upc5iON818gRq/5shfCbqYYu6bHiztpEYCTJP1CgTPita/AFdxu6x2IhUJxXq+q15PqcRqQayjjwv4tnnMBw0M1Z3sZvGNBJngr0Mx+3mT5pVf/CtTtE8m95Xz4gQ7i9GDdGZutlcSjfIBejllPeB8ccS4gkTKves2/YrY5zR1wYfC2czjmG2oumw/mS0kMm2ojimsCd9KpnBCnY+I4JrEQZ3rFyWci+AzwPQDKtksErxi7yt89u3joYJdc3tclZ187L2f2XZSTb16sPnnggpw+0F37JZcX37hiU/hvmC8oRTnM2wWUqwcvyoUD3WI2nDabzLbXztecMVv3n5VeHjNsPoC+oDxLXgEOG/QCzfuU4+/P4DO9XL9jHZNYYQ0uBxIdhfg/Mf3ZzMayFruOO+pJN97zCMiQiFiy+Vx4qyaW4JMgj8tjuT0msWq/YMqrrToTaPYzMtUGwF9AYKmP/T+4CWmZBQgwqXi6aTHnJwl6Biq8oRwff/OcfL6vVyzZcPftdUxi7QV06AR4rwgXxYXviWI/GzlGFUyHsOmlcj2t9zACjLdnkPNcchaon5JUBzjb/r1ks2Nmqq/gGJNYYB94GBJdCXAxzOM978PXVMH7QdbP2vQSxmSk5d5FgKTiXAg5LgfZDR4T3v8bQfC7sGrsLvArNMYh1ughubOINMZgRnCOWevXqvK/uYc3+4SzRTA9FrIXN6V1HAQqbZf1SL1Q5X1AMNb6E6/uXSe4EMQYsp7sbg7dlVhHgKi+FwNhiHORy7/rYvcTQN4WURJLUmLh3isCGYFKL0ROwWIdhT+Fw3sNIS7wLvvQYcDGXBiv3JVYwOhNyE3dGK6T6h7J4bR49z4bfZO7DpHV73L5RwAkGi5xyf4YzJ5cS2slIGCxsq8d9ZBQJzm0/oDya4Ee4vKQU/e+xbwGuLT+LEb2QkgqsXPG9W0CxBo9fw9bqe7GSOM19IeKjwPv/h/V/5wGvCIeh0TwEclmtyX6eMZdG+YxaS0PBBSKPpLqC4b4Q8C9riK/9E5/7uFfCTz+ZDG32O/hARM1ecLEAtOSsZWSe7VHzu87L0djP/w+CfVbKXzVQ35Lktnz8/4A4AhEmMXkE0BosCT6kZD91Nv+DmD7Il1dyWI+mC9ItFgsCjH5ZDRGOCIOv1coY8cYOveuSvzbjA6/f/B81VGLtcWcMqFM9ZXpkyDWV6f8ZVkb1l0P4swX4qI/irqDxj0a+d9F8F951D8D/n/BUqp4+04SNyVTIx1pC/Px4+L97koW88F8SQalG1oLsdBDAvxPbvlnixV7nP/hVH+u4g4xfn9ycaarPqwvKhkURaxXumXQGP1ad/Vn+8/L7w50Z14/0B3+4sC58CcucD/zQfwLiLwHyEUkWEKpavbQzeL16UoW88F8SRAqU30R4t/TMP8LF/T/zGK1/0L4y/0XMm+8fk7+wI+XTthHX/bdMjt4qlIUscZrlLdkh2LN9cJHfarJ3pJQiarFfucm6MAEpRyPMx/Ml/FwLXafxYKTr6teq3qvoXGoWH1jnZ8Ysd49i+HD3Q29IsFVpt3cWAZMx3YVVLPLbaaujsoWbR71hV4kVAWSg6DvYBeuWIwSagaJEQvgnBHiY1FihURniVQuBEyAgj/mU0WKQAqg0Y/EqvAKtJiAsaEQOiRSLACJKE6Vzm4EUmLN7vgn5n1KrMSgnd2KU2LN7vgn5n35ECsxF1PFM4HAPUEsm+nwIwmb4dh3xCpWzAfzZSaIMN1t3hvEUgwDYt+ssA/BK1jkEu830BdUfLlHiBUOq+ol3i07W8liPoiGKbHK5bKKdOSSg/xOnbxayWI+mC/lgmsxdrhiTi6Xc/nB7fkoE7yjzu2tZDEfzJdywbUYO+4JYvHT+IE3z0rXwS45XsliPpgvxQS0XM4dh1jlYmJqRyUikBKrEqNWATanxKqAIFWiiSmxKjFqFWBzSqwKCFIlmpgSqxKjVgE2p8SqgCAlbWIS+lNiJYFqqrPwHfGygYGf7JPoWqeQ+d5Lh6vGykr+AWqSths2hpFhBWjdKHZlE8ryIpYCGYhrJUjrIHgc3n9fKvxHqEnZb9gYRqNYudYCduXDq+SJRceVTnv6HFO4ytexawZeW7h7lUIeVdEnpMJ/hJqU/YaNYWRY3cAsw/UxK+NQiIECMde5GPPQadnhpkXLOEoC+7GqSB8g9pdH434lhA4Lr8Jqem1Pd7XfCS7i+45UcDsGwCIAzQWsBNUCooSxC48j9nKZV3kfNEz8v2QTJ1bskIfHNUDt/0vp3LjOmz1VPKJRoEasdq53pEJi4TZpv4FRI/GpUsCw4+qYdQjwvaTfVeeT/WW6WXA3Y+yYIiUcoDPdVPI5YJkLdyvCA+QGUGbf7BMUSHJXv29gJIYXZdyqEF7YclpVzgowMO7B07DTjJ8GNWOr0BwGVPUsVE5DPbvEsY9N9ySHAMlkxDoJp19ARyqfWA6D/YEEp9UeRCByntBZd2gP+lGupzVZBAxjw3oQ0PPqcNxJcCaSquvJNotCyk20jbzUXssLTjm4TwSwR6WZU/bIOnM60bZT5VCCbBdynwq6FP4Yx7xnakN7Hk6y6CTeFdqfoVbV4Txcjv27nhTVE4D00OEcwGE9wFWupXU6ETBM7faCYXyRiv9M3E+GLjzT14qLr3TDyMbNydXEibUX8PUnEMVR/op3eJ+uvALox1xypliYnRgIfJvWaUTgK1L1ceJErPVV9k0fugh9zx3BRO4nFm1K4sQCRPdC4mxj3VWXz30UOd3Pq+cjYdYCCo+rs6vHnoFnDlOEAgMmFUwUhwJmhpuJYWn3qTjkkIvE+mN1esDlwo9Rj2t7IMRVEr+YS0As0ofV/nQ+9LX9fiS66EXe8+L/D937v9z1lkLtL6CPA/IlRh91W2Y/OkWZ28NZdwE7+Qz2x8LAISj+VYgxQKyJufO9AxYDlKiUjFiHgXhLL/qv99Zc0CB4z/nwp0zTJJa+xSHmByJyXKAkFr4kKLw9wWBqKhPCAvjSsOPHPMcVcgSQQwiCfw0R/tSFwXt9l2subult6rcYoESlZMQCRPdA/BFIvmkOmKZxMQ6ik+Lxvjj3jvfe/nV5H0T2aYX/8LTU9htmEN0HJYZOfy3qPnAOpwJBz9JWXDfMDXuLAUpUSkisv3i09ygie5ponKvqDlz4oUiO3aH/t9jFP/cu/y9a4T88LbX9hllM7Jxm/i0jwduB9H+seZyzP/3/b6OD9b+AX6K1GSEWIN4G9Id7pH/feemxp58evFB96mBX9fFRqewfnpb+R7OjuB24IKf3dcnZfecberg+YBgb1piBMkPEmgFP0yZLikBKrJLCPXsaq1RizZ4IVainKbEqNHDlbnZKrHKPUIXalxKrQgNX7manxCr3CFWofSmxKjRw5W52Sqxyj1CF2jdtxKpQ/1OzE0IgJVZCwM52tSmxZjsDEvI/JVZCwM52tSmxZvM4LvMAAAAdSURBVDsDEvI/JVZCwM52tSmxZjsDJu3/xE74/wAAAP//BmQH/gAAAAZJREFUAwBXUUuGmpCoKQAAAABJRU5ErkJggg==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266" y="2879656"/>
            <a:ext cx="1371600" cy="137160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288918" y="4690469"/>
            <a:ext cx="3172968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Закрытая одежда</a:t>
            </a:r>
            <a:endParaRPr lang="en-US" sz="2700" dirty="0"/>
          </a:p>
        </p:txBody>
      </p:sp>
      <p:sp>
        <p:nvSpPr>
          <p:cNvPr id="7" name="Text 2"/>
          <p:cNvSpPr/>
          <p:nvPr/>
        </p:nvSpPr>
        <p:spPr>
          <a:xfrm>
            <a:off x="1307978" y="5773196"/>
            <a:ext cx="3163824" cy="28254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Надевайте светлую закрытую одежду, штаны в носки, рукава к запястьям и головной убор.</a:t>
            </a:r>
            <a:endParaRPr lang="en-US" sz="3000" dirty="0"/>
          </a:p>
        </p:txBody>
      </p:sp>
      <p:pic>
        <p:nvPicPr>
          <p:cNvPr id="8" name="Image 3" descr="data:image/png;base64,iVBORw0KGgoAAAANSUhEUgAAAJYAAACWCAYAAAA8AXHiAAAQAElEQVR4Aexd+5Mc1XX+zu2emX3ptdqHVruSFmmFQYAcWEAgAxEgrVAIJNillOOk4uSH5IdUXn+C/hWX/UtKVKqoOAGjxBGVxBhcsgMOOBCBBUggIa32Pc/ue/zdQWuhZWe1u/PYnpnbde92932e+52vzz1978ysgT88AnVAwBOrDqD6JgFPLM+CuiDgiVUXWH2jnlieA3VBwBOrLrD6Rj2x2oUDDR6nJ1aDAW+X7jyx2kXTDR6nJ1aDAW+X7jyx2kXTDR6nJ1aDAW+X7jyx2kXTDR6nJ1aDAb/ZXWtfeWK1tn43bHSeWBsGfWt37InV2vrdsNF5YhH6k9Dg5AFNP9+nm4736dBTA7rvWH9+/9PDeuexEd3vrp8ayO97ZoeOTuzM7jretzB0ZKf2faPv6qbxcU2dghJHFTblww0ECMiNqzY+XR1F6uo0NhdC7LYmfsSIfU6C1B9KFJ2Ukv0WguCFQFK/H0vpuGp4JA4yDwc2uq873Te8aRLdb4whdQrwxMLNwxOLWHRbdKaBPqvYB5GHRHRCoc8I5ISKngDkOM/HVM2Tas1jYvQQBPcr4jsz+eIwcuh/fQRbJwa121k+ZwGB9rZgnlgA8jH6ofG4SPQ4RL9OUuxj8ihERnjezTjKtDGBHiDp7idnDhuVpxHjpJXwL0s2+q4txd+ExE/MXsf+68PYenIEHazXtsETi6oXjQas1XGFPEbSkFjiiLWHZNrFbBf30HqNAXI34/0ADjMeheAkVP9KFH/G6xcg8oSaeL+WsDVrPLGIUXsGN3UxDmgswyKyiyjshGATz8GN6B68xWt3DpnuYornNGOGsROQPpJwLxw5YzwTGvvNYjE+emyo+ODETt3lpke02eGAa7Mh3xxurOgRLQ0ZI8NMddPeAAnSxeu1BpJRdtGr4nQqz6riO2zg96zFYfYxWvgcjoBMap/Q1sQKBP0q5m5RHaNvtZ1qd36Rs0i8XFNwFqybNXrp9I+wrf2cVg8amEeMtQ8UDe51yxTP7dT1kJbNNl9oa2KpRpz6nG+Fr9G32lxD9WXo6O+hBXuYJHsslohvk+n78kVsRZscbUgsFefz0LfqhpGdtCwHqGu+9cFZHF7WJDirt12AfQK5DyKPgGcblobdIqzrHy1+JJpY9cB+HAivX1vYhgB01nUXLdUwFL3syznjPNU2cGrkUgbuFtGDgZqDc6nSneX+a9tN4loziZOozgKlRxAGYfe2WKNRVXH+0BAEWwHUhVhst5ftj1nVe9XIwdCaO7mq38uXBPkiskQLhrYjVmYeGdj4DqM4TM26KbAhb2wC6Ye14zD6iNFg9Pk+9JwYc2SmJ+aJ1fwIBGkSC0JCyWEYd3b3DRlXP0QegMohy/4L3ehJTTtiNaTvhnfSNhbLOczP7tZtEpZ2qoBToOzmqnkvEXeONk91D66fTpKrV4A9cQFfWwgK/SeBltRBSw5qOYq4RcryniDMblEdIal2spxbYgh4blyw2kWHftRo6SA0GPzQE6tx2Nejp0jQHWi0x7j9PoEjlVtecA671KO/im0KOkWxS2G4oS0Dew+gsf1XFKy2GWZNzTVx4UIamxGbu2D1Qb4NOmJtyGgU4HTopmLcJQb9V7N+KtwQRVTb6UlocGJMMyhF29VgTCH38DWfe4LVtry++oKyw87+ZQ8d+e3hzFTGyUiZmLW+NpNYq+Ut1tS2qZ54Lr9TjHAxVGmptI+K6GLcqOAwD7nl0yGKTZru2j61DT1HwCXbjZKoDv26Qdah2eQ0KT3buhF0DBnwLVAcsbDRxBKiE6qiw4puhpjt1uR6Osc8sYhL8wRTKPWr2oN8E7sXatzyQjKEF4gIusRKr0hnd5j1xEqGYlYphZVUH5cXDrI4fSskhlgKGFh0Qez2MFXqkaInFnWU9KBypF97JgZ1QKQ0QiU6R3mIDnJ3UiQ3ThBBaDhPq0UqG0+Vk1xyAmLVIrTUYBbROAVIZzq31Qj2QAL3KYYhFXXWqiH7gljFQbILiwWcplNQCYBtvG2d0JLEOguYkob9ivhuqN7B214B14+AMHGqCwJxJIsUFDFx0q1bILPumgmu2H8AxsRmxAIPUcz9nAJ7eE5cIJM4C8LGFDDk+kPiBKxCoBYjFn0raDh/GR1qZJiK+zoNwSjx6WJMVKBsXHGg+241NuL4lSjxqhampYh1Yux8OtOX7Y8C7IW13I/TQU6Fm4lS4qZAWlOIoGQCZK1BsSsgyShoq4SWIlZuZiwVGfpWEu9TkRE6xQMQOGKlkqawssVSlEiwXGi1OOunwqSp6KY8nQEYgr0weoh64huhpJlLHfJv8oKqoGgkmBObzm9KfUaOVRay2XJaymIVJN9ljY6RSY8CZjegibNUvyWIQo1KPo4xV0gjH3UN0Yf/bW7TX7QEscahKfe1qhAdfUYxDAgddu0FEryaTZNK+Qpca5vjIlbu8y3wFouAJCoM96HDfcxXbexINUDh3GpjJ8/CmNAgFmoLNsBsECG/95wnVuIUtZBB2oSZzXz6t9Nv2UIB3dZNUv0rpXy0ThpT1kLRIDs5guJpeGIRl2SFdAwTxKWUFUnTRHFmSZZ8S6QhqVAku3KAKWgW0blzaCn/yo23JXysWLmoEKRCI0jRCiR9TErgi3Sxcipx0XYgAjgtQlw6WuVIuhKSi/P6JXPWidZK5qBBAbi4/pYSXNMTq/HKIbGExMKcUS1mQvepnsYLUe8ea0Is92WAkyPaeXxEe5/eoQcmBktPTQzqcxOD0bePDUV/Wk08Ohj9wfGh0uNHh/Tup4dn3W9Y1RuTercfAMqXCx1kR4fCfPzHx6rEaC31J4aiPzk6WPjO0R3RHzlsjw6Vjh/bUfrdicHioYmdhbuotwHGbreEQ/nWHWpCLBxAkLfojuPioCB+UEVegMTfVejfcFvlH6qJxuAvrJpn2e642E1uKWHdg01IRbdoy20ms0sFE/S1/rYafNZaVxV/L2L+jv3+NfH4c1H5Ns/PWyNHEQe/ExmMSIzN2wfh3qqZtb5QE2K5TxMUYuwIJH2ngdxHUR6kJ/oQRMYBrSqqyj1sYy9USNoSn3S23tzBUPwMx0RyYQ8g9/O6KozWUl8AGiOnFxk3Ig+y7kMKeYgEe5hbAY8atYc1oHEIsf9Iv+5g7ME6DjfIdVS7tYo12W4LbvzGEYXUA8zdwwG4RUr3dPLWh6QgoODjLjBQZHi9FZAh6mqM5/tUcYSW7KSKfEutPZJJ4d7AYADrOGpCLA26OkTsCAVyP1fNpxADFHoT5aE/wb8+JAkBoW4MBHzo1VmjXgo3RMt1h0Dcl06e4P2TovoNkuv+ANHoiV7dfGRUO1jGMG9VYdUFV2pNbCEAgg4+BT1QpZlfqXS98ny7tUNAt5BEBxT6GGAOldJ4ILOAkSOjWLXfVRNiRemMUQEZjR4+Ca5zqd0gfUsbgACJJc6leVxFHxHY8TjASOdsg4m1AQP3XTYGgYx88UmRw0bjvbkAXSehnJ1oRm7Tf00s1m368NnNiwAdfB0V4FFA9hopdH84DscZJmHFwxVasYDPbGsEHD/cEs92C+0XZAa6LmHriTHn+K+Mi1k52+e2OQLOMjmOuA3+LYGJhzk39uH67X+31VVqc+z88G+DgChg+Ia4ScFF6jjqRXr+tm/+9STWbeT12c2EAEnVSXl7xcjmKDIpXq8YPLFWhMdnLiJgpDz9bVGgR9MmXEyvdDaVMny6R+AWBBQiajklQlBesrwl9ys3nlhfgcQnLIeAAmVfi+tZxmqe5MKKhyfWivD4zJsIaCQGOTVBIWM64pvpy195Yi2Pi09dgoBCSqomS7OVjwpZ94WQJSVuvfXEuhUPf1cBARKloBLPQYIFCbqiW4otc8Pyy6T6JI/AEgSsIC9qpulczUtq1hNrCT7+dp0IuCmQ74MzkcF8Jr+5dLtmzO0K+HyPwA0EClZ12hQwf7X8XcgbqRVOnlgVgPHJSxBQ5FXCGY2xULwIPxUugcffrg0BZfFYBEUYyRsUc9EWFPYClukrBm+xVoTHZxKBWBUluF/GQTp79gIKpyF+HYvAtGGo2ZAtHfYsLdYUTVcWgZsC6cavonlvsVYBUhsXoWWSBYVcIwYLqfztp0CWKwdPrDIM/k8FBCzdqSxUJw3MApcaeF+h5JJkT6wlgPjbWxAgkbiNA0wBmk2bed7fkl/xxhOrIjQ+gwhYUc3Sz7pORuWKwer/0YEnFtHzoSICVoGsqk4ZRTZObaLPVbHsLRmeWLfA4W++jICUlxVMFjDX3VTYOeud9y/jk4TrppSB1oozoM3ReedUqNlc4InVlIpMntBln4pTIaZUU9lNKU+s5OmoOSWytFpZNcH1kD7WXNoTqznVmDyprYFkTVCaKmVyuf4uT6zkqagpJZJYYXOxTU11ms7s1Xc9sZpSjQkTmrMgYlGTpfs+Q+89fwSeWAnTUdOJUyYVpS7xItc/jbnjF1E4BeFbIlNXEcwqyrRkET+oygiIoMTV9nkaqBkY5E/z4hRAjlWuszTHE2spIv4eqohEQWJhRjTOA7wrR6z68MRaNVRtVTCigVoAZBpqSCys+fDEWjNkbVEh4rz3hcUCPLHaQuWNGSQtFuZFdTo2gSdWYzBvi17KxLKCGWhUWM+I/VS4HtRavo5wmUHnRQx9LG1yi9XyymqeAQrNFEk1J5wKJfQ+VvNoLuGSWmgkkHkxwbSot1gJV1fziCdABGvnYxvNGJv2U2HzqC7hkoopqZh5CcJpE/upMOHaaiLxVMtvhRJhZrZzxr8VNpHqki4qfSy+FaZmZ2K7xU+FSddWE8hnudVc4nZOwQK5Qrg5m7nIDel1CG4q1/E5bYgASYUsIAuiyPdfQOksVv8ZLHzp8MT6Ehj+smyd3B7hvBq98asyQuO1dmQ8sdaOWcvW4MYz/Sm9zgFe55S4LqeddcvBE6sMg//jEBBITkUmoUJirW9h1LXjoieWQ8HHRQScb3VZgCuhpuhrLSav/eyJtXbMWrnGgkA+A/RKrIVcNQP1xKoGvRapy2HQvYJV6CwMPtEguGg045x4Zq0veGKtD7dWq+XWr2JRTJNcF8iyTwqCuWoG6YlVDXqtUVdJJOdPXYPgijV6mfuDk3O74d8KW0O/GzYKK8BVkupXqvIRYjszOYLic+ew6t/CWk5yb7GWQ6V90misEJFU7k3wHQO9oGF65tw5KZ2CrGthdBE6T6xFJNrurHTWyx+JmaFvdd5q/FMbBO+ZBVTltC/C6Im1iETbnSXmFJiH6oxCzhvY1zuB97ZNeWK1LhXqOzI3xRUFMslufiEir6joO5LqmJn7FEX3dXqmVx28xaoawqZrIFagwHgVkJ+pBi9JEPzSdGDhLJzDzokR1R81JJZ7EEB5ayNY9UPzLSxBoMh7+k9yiRp6m1PgG6Lmf8IQ7+kCPj90HiWAOajNUTNiCQxJBZT/1FBA+KNGCAi3aGRSof/HjeZ/UwQ/BIr/G0eY2jaE3KlFK+SNqQAAA4dJREFU1dWot5oQKyxyO0BtScW9ZbjPS39BrxrJ6JtZOwJOARGrFSDC1XRchtpfkzvvGJVzsPZ1ifGzok1fePWKLJx+V2jNamet2C93htzfKqMEiETMLJu5JlC3iusGxlsfNggB98aXg+AarJJM+DGv/5lK+UcVe8ZI+H5JMNt/FSRUfSSsicUqllCyVqdF9QpUHMHc0+JWbl20FH39UeDqKoQtI6Vsq0KIYLnjxefOlW/xSHsD52iXo8PaRfpIZaIUCNACgboOxacQ+SXBOMvlzldQCF46czn1Gq3Ur89elfnTcJaKpesQakIsG2PBGPuBVXlTRd7iYN6jm/Uh5f2E8WJVUdWtCjvfYC6OSWE2tjQUA3LKKl+hdV7dUwpU1+dX6iepPbmBqXys0POc3n5FPH7O+BOS6VWO/0Ve/wCQ74nK91X0TCDBW1EQXoq2VLf/hzUcNSHW3DQWSrnUeaPRmyJ4W1Xf476TI9bHfGouVhUhl0nYST5x80FYfiK/MrzukE+uTRW46TUv0GtV9ackUaKjEk9G6MdcizrP+C4gP4fKTxhfNYIXNbA/sGq+V+w034+i4NVCB96e+Qyfnr3QZMR6Doj7p5FNFzPXLOy7IvIfIvoqp8ZX1Mi/VhMFeA1GfyEIPpRiegbLHKUCisUwNy2wH6ml1ayyz2rkrX9dfRkcHyAvk0hn1GFt9b8U5g3OGm/FNn4/CFMfBcCVsxdk2k15POfPQThVCo0aGnLUxGKdoj2+B4guz2AeJnw3UPNKGIcvaSp8UY05XU2EmpelVPhpKoP3Cz2YWg6VLVeQL8jkZCmTOh+Gxf+spr/k1w1PW2NeRGj+KdbSD4n1j4JU8FoQZ9+MTfhOPkq7z1JNFa+cdb7WcnA1JK0mxAJET0Gseyr+/ZJMvnJZLrz8uXxw5qL8P+/fryY6R/PMte5P/+VjmXJPHpY56ITGr1/clWP+9MuXui5W01+z1HXY/vjzjg/KWF+Siz+61v0ZZZ/872syRxzyZ/Gkc+iXQasxSTUiVmOE9b00DwKeWM2jq6aStFmJ1VQgt6OwnljtqPUGjNkTqwEgt2MXnljtqPUGjNkTqwEgt2MXnljtqPUGjNkTqwEgt2MXNSNWO4Lnx1wZAU+sytj4nCoQ8MSqAjxftTICnliVsfE5VSDgiVUFeL5qZQQ8sSpj43OqQMATqwrw2rPq6kb9GwAAAP//47jKfwAAAAZJREFUAwBjS+e0Pg1DHAAAAABJRU5ErkJggg==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498" y="2879656"/>
            <a:ext cx="1371600" cy="137160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5134149" y="4690469"/>
            <a:ext cx="3172968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Эффективные репелленты</a:t>
            </a:r>
            <a:endParaRPr lang="en-US" sz="2700" dirty="0"/>
          </a:p>
        </p:txBody>
      </p:sp>
      <p:sp>
        <p:nvSpPr>
          <p:cNvPr id="10" name="Text 4"/>
          <p:cNvSpPr/>
          <p:nvPr/>
        </p:nvSpPr>
        <p:spPr>
          <a:xfrm>
            <a:off x="5153210" y="5773196"/>
            <a:ext cx="3163824" cy="32278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Наносите репелленты с ДЭТА, пикаридином или ир3535 на кожу и одежду, обновляйте по инструкции.</a:t>
            </a:r>
            <a:endParaRPr lang="en-US" sz="3000" dirty="0"/>
          </a:p>
        </p:txBody>
      </p:sp>
      <p:pic>
        <p:nvPicPr>
          <p:cNvPr id="11" name="Image 4" descr="data:image/png;base64,iVBORw0KGgoAAAANSUhEUgAAAJYAAACWCAYAAAA8AXHiAAAQAElEQVR4Aey9+XdV15Uu+s219zlHDRISoJbWGNsEBzfgDtzJpncXxzFOUklVKpWq3HqVN94b4/0DoX55P94x7hi3btV1VVKVppzEOCnHHQaDLdvgBhvbGIMbMK0Q6iUQSDpn773m/aYAm0bNkQHTaY01tdZe/Zrr23PNNdc5Rw6jbpQD54ADo8A6B0wdbRIYBdYoCs4JB0aBdRpbVYAvyK2AnkbMd6QTyx2Ln9bYZZtABl22cz9t4gaiZTOQrqtAcV0Zxi6rPjx+YwUq356I2rcn9tZumNxT/XolKh6sxbglpShfWI5SKztvEgr660FDAm6Up+TsKBPIhOO+HlQNOpAJBMWuEGMTlx6fSFTlk6jWJ2Gti1PVIrnKKIfxcSHKYkGJlS0FCg91IY1pCJcDglFHRl6STFB5sFaLFkzU8YtrdTJp5pIanbOwVu9YXBstWlwdL1tcFT+4qCb+NuOPMv7dhVXxX6Srox9EqeS7zvlHQ/hH1Iff0kAe9JD7+0nlATj3UBL6h534b6dS/jvi/HKf+MeKguS7qb7ke521yXetzYXV8f2Lq/TepZU6b9FEvWFxbXbmvTW9U5lWefsELZkLTS2HBl8b+7/mji5ViSXZBGOQ5KoSH8/QJLkxgb9L1N8HlUdV8Rde8COo/gSK/wbRn4no/+sR/D8C+QcBfqrq/wbwf6Xq/kKB7xpxbb4vih9YOuN/Tdn0EzLw7xj/e0B+BuBnzP+ZQvmMv1Txj3gXL9EkugNJcINIeJUPoomlGYwdX0UJBwS4RB35cvHNbAXU1UHDugods6xaKyiRJi+q6LtqcVX2m4trcnMX1WJeosl8UbldFPOpis9jeCuBdKtCbobITQLcDMhNCpBkLuNzBTqHILuBwLiOz98kzQL0GwK5xojPM0nfIFk683V2f1nV660egBsJ1LkQYVvWvr/FA+wXt6nTec5jvvhgfhInd6jGtx+sjG9aUJm9bkmFzlg0QWvvn6LlddO0YAXUsV9hexet5wQutrGrbJ2FEBUoyGSy1ZQ8M+GTWxGmFqiE31YElDLJPziHH4u474nIAw5yNwRzOdOrCa7JDKsUKGdYAkEhwzTJkc7UWxshwcU2ZTwgUwUyi2O4WRV1AO4H/GPs+8cQ+XsV+Svn3KM+9As0TG7MxtE0HEHZ2zPAbfLiVlOMEZzvhe5V6iihTG+6fwrK2jv7atIO0zQKZ3K7uRGQW+H1LkAXEDj3ieIhCJYCuId02zGpchXjk0gTWK5cgBLGi0gZUkhiEv+embc2bHtjmzqWTVWSpgBytUBMCt7C+F0QLCY9AJGlTF/I8d3pKD0D72anw/jqXBemHqztra2rPTThoQlasmyGZmz+HLfgInHuwh+nbXsIMpMOlfYmuDKXS+YFmn6AgPprSqvl6nWJis7nInFrwjQA4yBIg6KL8Qt5IQhALVNgslOxLbXOKx5Wlb8Owvjv1KceC1G0OJuKb5AjqC4ee5AKPyU1Lg7nLvRh2vG9cAaCbJwupSSaQcbPA/RB6jQ/FuAxjn8pQTSfabMZn0oax+c0Qy4c/1643nhvUm2SQinNUMcX4tsAfqyQnwrkMadYwhfnhpyParLFmZLpk0aBRf58Va9CkJi5YMLSWr2msxp3JkeSR9OS/r5IsowKNhVwnUbwFLCHs7WFsamv2w/ZX1qBalWdpeLqHOS7ToPvdCbJsiXVekvdRJ1URyW/DmaQHbKd85bpzlvPQ3RMKeV6NVeRANcI/J0eeFTVf5+QW8q3+haBmwLAgBUwJBD59xLynFCa06kGxE6gdxNcVPjdI0xfRrPJLWEcTQodMph24UqwCwJYK6Bu+SxN103TsoU1mNlVFdcJwrvh/V2UXjcLdBZ4wiKoqgBw+9BChjZ2YXjJeQVsbgauYs5/HLfKGiiuJM2G6G3i5F7tSRaFOdy0aFLfVTzUTKi7wKSXTeC8L8yzcxF09qEwiFApStMB5Hui+i3ALyGY5qhKDQdZSMaGDC83LwJyASgDMEMU86DyMBN/6DReKlE4pxfR5HRVc4b5F4w/r8CaO1dTZuSsbEKV9kRXB3EyR4Bb+FZSGZcbALkGiomCftNACuh/kxmckadAQI4tHCEdInWS2gFpEaAJQCOpgbQXkF0C+Rwq2yGynRU/B7ATTGd8DwArsw+C/YwfILUA0sG8bgC9pJjEnZx/z9yblB7PZuyAMptjuhWQW+HkVvHuerhxM++dpBONn0ellxlZMSK3AnYC15DXTsUmBZdN1EmMX8GrsavvrdQrl1brtAWVWmV9zIWmrPxgHZxXYFW3YkyQRm2UJNc7BMu8UJeC3gJIlR4FU4Cz76i6gYASAkEMHNvZxVaofsA+3wHcG9TlXlPIWoW+SN3uOQLnvxg+zS35zwT9c5buFGtY72XmvQrFBoZvkd5nmU8FsleAdpKBK2J4tsDFLmFrlmKbJZTkV6niLsaXwgffDqPkznQKk9JVyNAaPGLemeGZJ/CiFFCV8/HsxCfU76L7nPePusA/mEi0xLlkrq1Z+XQUmSHXBjQQ2SAHSj+naYZ2vhFFPXG2MqBtigs1h3SPKBYBYvYovplaDPQzkcGIvLK0LWTEsI/UI4BJkIOMm3RqJTgaRGQHIJ+w8FbSZnH6HqAElr4FlfWAe1UTvKwiLyXqVxNIL6pgDesRcHiZHdSz3msA1kPkDbb5NiCbaIvaQpB+xrzdnBPBixbGOyDoAkBAwySljcvGZyBn8oi8sDRBo+SPUnrpXLZ/p4ougZN5SJIZTvoqqqdgjEmuFchfcnUeQGHSjfER4mkQd50q7gDcvfB6H1WTxaqOBmeZGyTJlUEuW5GJQSlKrnBAp/qvHVjLoUFZFSZnk/i2lE8t8EgeEJG7BJhK5pueQKadOsy8n7neyEJhC7iPtT5S1TcUeJFpKwmcX5L+Wbz7d1X/B6j/L/b5HEGzRgWvkBnr1fm3nSbvwWFL4JJPkjjYIQh3JyQJwp1AsD3Q5JNA/dZAgs1Ok/dF/DuieBPiX3UBVnnFH5n2GxH9F9LjpH+Dyn9C8QzHREDqFoYN7NvGqYyfoZcxbJsKvvIWApQswbdy2XhO4URUry/vLOGcJa8OClCrLrkdzi30qgSVUjWRayDCGwu90vGUqtD5ZPIDGqcW9WYxnZIxtDU9tX13asK5fubKOJF4ijrcpqoLOeMHRIWnP0xh32nSmSjongzug4ASShvY1kcieEMocaC60sP/MnLhPweR+4+oIPh9WBL8KVUcPD92fLCmrCysb2sK13c2hm/nmlOb4kZsyTWnP5nQhh3jmrHHqKwBO8c2YrulZ1tSW7MH8GG2KfVee2P4TvuB8E1rY2xZ8EK6NHgql0n9ujtI/Qt8+Hjiw38V55/guJ4RyKuAbFFBA1RMinKdcIZOS9h2DRF6I8MHyc9vibgbYx9V++LyMSsAQR5OfTwRitu5LovYFoElcxQ6k1UJLLmS8VlsaB7pAfJzsdfclbW1SNmassxJ/pwDy9BcR2Pe4iqtXFSTu2lCTfIQB3avQG6B6AyOhqcdNUAFjAtpJN50mA5W2EHWbaDofo7xp8jY/4Q46kN4GRBuUamPoOGuxKVbKspwaEwHjtTvlr5VOyRrtHKb5Iw2QSKjekh8nFZCklPpeN7x0OoYWRtG1mY923+zQXpzhTgkxWj3CBtc4D9T9e+J4BWoPKPwKwH8lvQsoOsB+ZgL2gYgRxrJNml8s7XMsH4pIFO4Nc5nHw9y27rljSpMtU9OmAqC05zK4qqmfmXdOalh9mQoagQyhnF7ybkuSoKRPXP7A6+itEIQTsgC48vLwTtXviqscNzbYI7Hz004q39ABUkqVy0SzOM2wWsYIdpxKyBXADYo/v1qvlchrQpQV9J6SsGnxAW/Ee9+oeKeclGwNnLBRp/DJwUp7O9uxMGV2xBzNc+ClMhvwHW7kYt34kicRks2l/rcpcL3U3GwNoR7imDnWIPHIXhS4dYpdAuV/2bOh+uFkQDr+GBs4QtYv5bgoMTBI3zJ5gviK3M+O8Gky/GCJ4QCVBXnfK6KUojA0lqOZwKghSeU+SLKwtZHEcSNVfgJoqiQAMUrwFr40p0zYK2Aujpyrv0QKoIsZrsknM97r5tF9Hp2P50DrGB4/K1gdFhvjO4BpB088ivUlG3qNXhVIK+Ll41egw969fDHq1tlx9pG2bu6TQ7UN0rb2k45+Gyj9JhUAcSTFF+TW8H+6kEJSAlW3yqHVzdIxwut0vRiE/bEhdjuI2wVn3wgcBudygblVinA61zYzeA8ScclGMdNuDBhCM+qCJhvoCB/ZTol1/WUJXcgCb+Zi7K1y8Zp6YmSi7ccEihKYnWUUrA6Jaw/qK6rgGN+qPApC2ONgijTa2l8/NKflvBl1pnFzOhZUou0aDzFqb8H6h8is+aoSjVbtsGPtG+eoqSL62S600YBtzrIU+L9k967FzUIPojSaAwKxnTjonCiFbsRldegN5VJ7xceFjzcKyF0pVP8J6fwogLvKHQv432kRMhAhiPxaShmEpH3icr8KAivyoaoqBwHA15/O63g/q8oDSWsBY1hANKkYb0AXsXlRFN9oG3i1AojXdxT6w/6PKEZJeTEpCCWb5A5NyvEaDorjCUVkDg2/h3eZ1mkk4VphNTPoPI+RN5S+NdcGK8vCFrfXNciH5qEWr9XOuspGVj+ovArQf2N+t3zHPeaRtlX3oxtfQXhW6k49yo81vNlpH4oH3Ayn5AayMMuhn2khJSPt22rljy7gbrdHFG9QYKY4MpWzJukhbaj8C0UCVDK/IlQpZlHTBIN17ayQCKKPq/ZnkymOLcCsDQmH/XnDFhREk3LJX6BiWGBTGV3xQLkM2gWPer7/6rYVvAhh/2yiKfCGzzlNXkDLtwZukx7Y2MjJVl/yYv+z0oQTrsROyk8JBJuDwQbuHHzQCK/5qqtYvY2TtJuCKgSMJafdyLcHkWuCCD3UhreE0o4qyTqq0ZZ15jpsyCiSSm3zIleMA7oP0hhCMehwPNPjqM9nOrLdKb9AQP7SVXcSU9n/iDLoYFdKDu4K6B6NyC3MZxMUBUCCEn5eI4bMQtmIWiC6GbWr4ekVq1tkufXNaXfMQllb/om3HTJAAucKCcZP9Mm3WuaZdfqptQ7IsGaPrgn1eMlhdtCxuxXEbN/GX88hndkHRyL8aSIO0WFSr1+U1w4KSwqK+3rOhCqw1gIagXCC+9ht0LrM2Y7fR56OHsIh55trCGwhENjL8e8dXgseuYBAZXqrMHVB9uTxaJyC98UnvooXkVMGcynA4UeAxT0E8ZfEMUqaLg+CfzHSGCmhXzauUTKiDY0IypU9ASS0KSia0XlOfFKW5h+QP405TtRAaEDBEoAQYQHKSxxvErLReNsqyRhIqXVOAFSGNqZicdO4rwXpdkGMKDpqVXcqQln8tzaijQZcDUEiwG9hW1NJ3Hf1gKGw3pOSlk3JsOygHwM4AWoX0WobUgVpbaNKTDliAAAEABJREFUbYadCJl8+XjufdGaZvQGJentqWywNlD3HHnyKlQ+EJED5IQeIwaDexaytQ5YwgyptxNgS5Q6lyIgqDz1KyGwUM78YZR36YVIK2VgC0I9AnCzhrB5nOSss5MSvspDHQ2gdrOedtG1ico32ctsgUxmW8Ukm4wwHMqbWD+ikGYo3mPh50RlfaC6FWG0ryCNLjM6roTkq7QO1ddFlicKiLf5v9CBbnEgmOQj8uhNZrwF4G2SnRz5MjI2tGe1fok0Biq1ENyoARawCq3rtN6jP8/KMGkwr9z2tJVaVosDBtX1mDdYA/mnBxGKJYmnQ4K5onqdQGZyTzOzwjDo/6KPmEw6DHjqD7ohccFvE3X1fWG4vdsVthU0Ih+mfdHYpRohXxVjdhySdPiJC4INgL6qImsJkM8glCRMyGPuwjIhBGUQuZFVHgTkWgCFJMOD5TM6sBdID7y0QFwzopASa+By1tDAOXmkmqHt9gmtJWGC6gDumFlBZxBUtNziuLQaqiWTQFkW4MlPP0b/9Yu8m8T4gJrhropGdNq1yOUpqTCgW7XjqqwZWQ867I0RbHOiG/kyb+b2+BkrNJF6SUN5Yabwj6knNYCY6lIBQQjwL4Z2qr6PQqBV4Jp5NDxLEgsnu/JyFI2REl4FJDNoVZ8DyK3CLVDAHRh5uRxLdROIuwTuFSqlf3Yu+bAkhUOdlciuBDxG3YAcyDQgSoc44HywBf0vJF4hLD4EYLYuDOcIDmGZECrcVTQvULE8RKTHwdOuGrekPc4FsFRcIUrhgmkeei2EBOVejQoO2tkghiDlrAw03azXwMFuU/FvQ8I3pjWmP7frl200HIKZuCydSh1eCXnKTtvn1uwaZmF5x1gLbYdYTuNmxSy40gYcfLFJdvM+dAucvEGQmDHVbibMHGEv7VDcE2YGENOrZLj1YlFwWaH8Q4koLVyvFl901oFl94AIkKBWnbsNPL4Crpa9Cykfn3CAZn/ayeG+zHNFPYXT3mnNyHUykk8Dl3KZOpC30+rGHOzqrcrF0VWaxhxJl9yUpHBTsZsw+2CUu9LyOss7xxgfFN3t3BY/peR/T3noYdq7gNi2iLPouGQ8nwNHKBHaUpprKwUIsoF7yAepp9XkxB2m8bDpklpVnUdw3A6oHVeRh1MIDFg5hrsAWRf6oL5Q0nseh0QrL8uTH0525G06hxLVsIov7lUJ/FyBu5lS4mYN/HUaBNMtT8aUmx6L+sbStlca5VPv401wzj5+8y6gzTi7jiqVAcsfcRq0rmoqaV3ZIGcXWJkJqHDZaBaVRvs81TgCJMM5BKThvLIA7VT6mUBf5Bb4lvN+vyboKSizQTP3MvaLq7R4ca1ODnsj3u0lSyi4vk+G3c8N6C4VvYMS6Q7GF/BFfggq30cU/2RhdfJ/L6yOf7yoOl4eBOE8UU+F3CvrtZP2cG26yFJG+fdMvOCwQJoVroMmitxwTX0liSUuVxEi9Q1VuRIQs9bmDSzOMFbIZ5R0L/ok2ZgNU/vtg3crt8G2RlzmrtgJJokLboBiMen75Mf9BMedjN/uINwZcC/jDwHue6QfC/Az0o9Ybrkq5qv6auZT7UU7X949jBuwPPPPyCu3QMDTzCAdPsHZBpY6uwtMQlfNCcwWhys5+FJ26jhqzo9/B/c0rMleEdAAqh+ywlafSu3LuoYjK/u3PzMEDl75csjRFMbyZbsa0BsgMoMhpQ8qOPdyCOxTm+WMjyMxTZmnNEIrr83kaj1qi/omIN8UkatFUMM6VINgL/1wa4NT3GmPotKtRy397akQZiI6rcyJCe7Eh6HjdlKBOzwDoXipEfjrlRJLgZKh632RS2MabVUq6zjI90Of2lPsD3ROapg0LPq/aOESj/g4MqPlTEqZ66FaNcx0DSwBy9jdXplQx2XCTALqJq6JXaddC5WpzC8jMYt/z8hrN9trZD9t8GcRWFTYg3gKSqIeVBG5Ezl4DlorOVZ7IxgM6mPm9Cq0TVTs5LIRQbC9uAIdzzbW9hyVViwx6iGQYkUyibydRnaMJQ3nhQUoHLSQoZWnJMMkxinJYMA0CWd5Vo7JX91zTNSxcCBRtCdxz7DCgIPKr7PsJKRSuVytS3Ad74mmCMQkVVqAYdoQboFoI6hMkdzOE8U2cWjBNiT59Xz5lFJFCO/sc2v9vL2QZk5JdVhVacLw7T5TdPa2wkzYlUm5dC2cv56vln22x2woKSJ5GGDBjqQcEHaJ+J1rmmWXXUmMSqrTYcMXLiBv08wpECBgeKF4HkqlmyeAJp/4jr5s29mQWCqmsKcOp4u8JtNUlfu3TObblclr1gI7lXzC7XNzBG3BqBucAxpmyVfjF00Fg9uIBm/gnOR4KLgDSjfFaUuQznWWlnWdDWBBts5CkLiiQudlqgA3A8qtEPZmDT8T9QdF5WPv/WYEqbNttBu+/4uohPNxTkQILLHPnZmkP9+jp2oMTymaQPxhJ6nmdfv/e+eqHTPOHFjzJiEzsRsTnIsne6jdA9r+b9Iqjy3QGCQH1GlD2oWN7ggOn29OXcj9i4YtEPeWql/Nl3cjhPY+oI1jTkjnwysEWQW6VV2vBOBBbIUHhEkY0g0HDoxzKNAkqgogU2i8G8/WCgWwIy4DPg3qxW6+WyHSKF73HwwbmuNO0OQwaIXLPuOwoll83wYHPEtzwwaKi4+F1m4yJiGdD08QoQ9HfwqgL9vHw32eo+Achi4Z9/RQkZQKr2rHYLOJBITrsPUgvkNEP6XOsMMjbH2zYXJvPSQeurfLO7e2DT25woIDcRx+6h3eI7jWE1yvCfAyFPbBvk2gZoKjX2S13/GyLdN2AduauCzMObuem5T0sf9uCLIpKTSg5dXDsACR0GU0kQkQqWWLtg0yGN6rShPpPQfd6oJe6g3D17ncS6wEfMVuRGGILqoOH6n3awIok/ELOPmtiHsagnXk00bSxxDdx7CToLPd4VxINWV/WR68ugHXl5Ujyv7y8m7YUq4gI5AKVUwE1K4IhqtiE4xYtoX0ceTinb638NBwlUbzjQNCFElCk8yRVfulYV1LesuhMHwrlQ7W+Sh6OYZ/TVU3qH12DfouVN4njz9kza3g/StpJ4B9XH0z77RBcZDPpn6YRLPdgllMyd+zjhC4uk980oVUMZ/zqzwssDSOCgBfJaKToW5IYAkLslsziB4USCucNqZdpjU1nvs0M0b9SDkgmmlAdMShNyzItIUS7oIkW/iSmx62mij5IyC/EuCXBNHjDH/DtKdFsRbA23w2wO1laD9f2cu0hDQCL7aW7NM+ihPsinLI5lt5CGApx6OikiKwTGLJRIreIYHFSdHD9mSaGLQtiZMmM4baN0zyHdBouZM5YHpp/W7pMz7a1/DXHsh8bF/YXd2UemVtU/j8S03hyrGp4Hc+dL9N4J6E1+e5cPUMbbv8CNCdXMUmptl3Mk16GViyAumXYgKY3mTr1k/Hng2AzFdugbrTC94OU9hTW3kWgLV8FlLLxqHEa1wGQSnJPlSWPnnapz3ZIDupcO7xTttdqNwSTytzaSRcQLPY2YC4SHnD4dGuPtyVSPAhwfCGOKwhWv7I9fgVIL9QyOOUdr8meKir6WtM+0QBOwAcAvoFAg+m6AT0c9LrzFvFA8QHCNDMO+JujOAablCJZV8+JaxL4MKx7KCUgzFgmZmBYxjUG9I5MNkjcG1Bzo8CC+fe8agYP9uIvnEtaBtXid1JAbYUBeEb2ThYjeyhP2VSqV8hdr+glftxCYJfE1x/Rv/PJeknBFA/sLi+fVAcJpA6BPK5AK87xQss/75vQPMdneheyX0YebpBgZV2KKKU4g25r2QnRWzPyjLK2OCex1N0CXQvB9mRTSejwMLX4YTvvnhb+JXbJGdb57ON0mO/x7W2c9xB+42Lskq0UUFqShx2I/QfE0DEo7wsAupk8keC7UkAT9kz1L+kkHe8Sz7PAG31kHgFxHYjFsnPG1gGLJkgO8aFqCFqq1nAgMVgaE/UJQRjF1T3ivr2sDceBdbQLPvaclduQ4xW9PmQ22VPalfi+96D5l5M1P/GI/6l0+CfPYJ/FfhfBZp6xvtgU1F0qKGgDLZNjnicgwJLIMWiSY06JbAkL2CpwH4zicCSfep9R2Fh+SiwRrwk56qCeJM89TwI2C8crmsZ07ymuXDXuqbMtrXNmS2rW2Tz2mbZsrops3VVi3y+rkWan2mr6F5JCfhVRjQosEBgQbSGIpLbIbdFDOuU21/iRbsQhvt8OtPR2IhRYA3LtkuzwKDAcjApJaZfVQD9n1AcigOeW2CO1CPiungaabmyGoe4icdDVRrNu3Q54Aadmgj1NowlqEgYxswgOUq2TigaRdGV6UPUuQl+0LbPScZooxcSBwYHlgOBpWWADAss7oHc8rQDgkZunwejMuTshMK6ilF3WXJgUGB5RQARk1RGwVDcESAm0UoLuzqwC9Ghio/mXQYcGBRYonCkNEVOmraNQcsd41HMst1Qbaf06hmT5qZ4LGM0uDw5MChgCJSA5oM0JVGK+tOQEous8yybJQh7nEe0c9sosMiTy9oPAiwVWmgDwsOucIwGKfcF7zw0yAlcH6+ARk+CGHUDAObYTxSpDxViP8hl0oqCawhmCc39opFJLQhGgTUEqy7sLFt7De03uepqD02om9gzaWl177QlFX0zLLRnS+/PhxIbOgB+js7wtIzlsxCiAgVOXYrXMqflH612yl9VFVX7T6J9hFhcAso64JRCo48XOgfmAkG6CpkjioqUL7w2pek7vaQX+yD1LQvt2dIt38pZ+cHmdApwVPpoNw/SyKhICs7JYBVPSTcdK6Ly3jcqsU7hzEX0WDmuo9AHGB9oPM07vV497lDVe0TUfrr7Hnu29P58lrPyg03vFGDRbtCHUIUSyyFFuXNaPgZwAvGiyLF8VpLRrXAAFl0USVFq3FRosoRWgIe5Y9UJdC7XdpYqrrDQnvvTBQ9buf7yGNidBhxfhFAcMt572q/8afkDNUMTgxKMlFjoY93Y7oAGKjeadmFzwCGZxl2H0kke5kjvAZz9h9VZjF/BNWbo5jB+DxebwNIl/eWZMJA/FThUwREilytQpcSiKWugSqemSb/E0ggOWXXZ5NT80ecLmQMq9p/A7hir5RQO4wWYwNGWc/cpoqqcYjwk2QGOodouxnSUWzkrb/WsPssyiSWP+ZOAtYKJmvSEkkiG2hUbzV9ieXERAs1KPLoVko0Xkf9HKdLuojCdHQ+RcRDwGg/2izcEEk5zRI+lF/eXY3mrZ/WBf2TWl8VPAtaXySONqXfic9SzeqMwE11L+I60hdHy54cDK/BzuGxJhrpTKRRjSLwjpp4N7j8DDEmPpocsl4b3BWknBYgcwfbzk0qfBizvihI4jbkV2pbGdk4qP9iDV+6BPtLeIIdosEKj6RceB7YCEoRIIyVjICggYGzbw/DOgVYsl/DqL9Fisd3uxDonAWsF/hFIdcex115xrhfCk725+tUAABAASURBVB5gF8z+xErH44L+j8bEEFrcBUdi+O44053rb+d4odHwgudAFGTTXMsipQRSEZffgPshweLQQAjHUyqd0sjPtUdKeuJcph2qHSxuX42nPQzxKfX6HynOIgjsmx1dPH52WD2rD/ycWf1FRv9cDBxIMqGDFIqIAczlOWQP7lI0mvaEaUSUWCet+SmNiNo/RVp/UDpF0c6Sbeykk+DpASQC+gFmWySBJpEIegi+Dqa3iro2q2f1AdbGqLsYONAKSOijFPeeAq4aTUxcVeTlaCtFLs6g1/X04+KkSqcA68s8j2A3RFbT6vo0U1/hrveeQLYBsuto6N9T4BVi6GkKz9UeyR6MuouSAxogFKBQBQQWXF6TEOepY+Uo4nq7ik7XqwdtJBV17IEEq1XxtBdfr5BNHvoxgbbbQntWpnuET/cht6Y3Se/Oa0CjhS4oDnRjk8CnQgqRAgiIkzyBpfDqNdfh0ZerMokleuLE3IkPJ8ZbOsb1ugTtiYS7nZfNlErrRfwrXk2K+Vfs2Wlqswj2jEVhe18b+k6sPxo/nxwYSd9zwfvBFFXxIkIjTXQMiglrVSAsakDSiBiIDFQPboKpR5b9BQ3ayCYgyTUjS0tZa+R6t0aSez3Q1OogcU9baM+Jw9YjDq0FjciyfPxFq6ORi4oDgaexAb6IiMkIhpZYCu5hILCE259HvGkT4hUA8XjylAcFFojMekjc/1XtxtK2+v1FDfa/8Va3yg4L7Xndfmk3ZX30ixO4aN30WVxoH6cIl0JRDCuxuF2adMqpao7xGGCtfsJJbghgnVRu9OES5oA6SQlQSHxkKHyGxoT2b3tZlu9T6Y8PyJmhGxmwymjipcSBw5Q71JrSgCvmvApIAWkon1Cv7oNIH+tRYg1cdBRYA/PlskqVAEWAjuekS6gshQyH8gk1qiwLjEosMmHUD8KB3pgbIECrOwgsKREgHKTo8WTqWJrtB5dofDzx1NCdmjD6fE44cAE2qrJ8lqYzMaWVylhAxkNQAgwHLMmqSJeodPaDixUG8m6gxNG0S58DywF3sB2pFFDI2ZaSxkNlDMOQNITnaVBxUAVd6pEdrOAosAbjzCWebv/QVNMYm02iGoi3D/dl0P+VLsqtIeeuvcxugSQtIZR3yHwawI8CawCmXA5JvQeR0lxuPJCaLCplCh3uNNjPFir3BJM2q7gDDin7rxgYyLmBEodLWzZDMw9N0JK6isPV91bqlfdUZ69dWJWdvbRSr1vC+NJavWZhrU5ZVt1dsWxce2ndNC2o638b9Cv1N9x4RvNHzoHiQlrbxY0T8ZMJFpNYea2NQHoIqmaX+CbvewiygfvOq7FTqybdh8d2h5gSuIKbBPG3Qri/Eri/jV3y3xK4H8U+/h58siDRMbOT1JgpqcM941CBgv4vw2LUXQgc8Dkq6SLj4L39m1/7Zey8JBaUW6HXZq51k/NFRwabywiApbICR7+CHUm6wvnkKojeIg6LeR3wbUAeFeAxGs8eZng/6W4Vf6N3wTXepadmgOquFky4f4qWLyzvGFtXoWP6v6pNaWank+UwUawcD9VCjLpzzYE4Rko8yhUyCSJjuV7k/ZC9eubGgBwW1bZiKWht6YDpWxjIDdfYF3XqgKB+GkrTtahxEtwAwVIHuV0U00WknM9jWLiQJwuKV6kB9DrSAgc84kR+lAT+pwj9T7JR9CNkSh/JhMmSniSeH/RhdkcLpnVUYsKDtSiYC75JbOhc+8u9/SSFFETHEyRTuIbDboUCmHRqgRP7XfgjNY2IHgRo0xqYk27g5NNTC2cgCHMojR1qROQGESxlqTsgMl2AcYybDaSI8XJKsFpAZgNYwPh3IPiRQH9KoP1EIIzjO+qx2CnmB5pcJy6+Ag7jewSF0yeNAot8O+c+FVN5VxpFRSbzQrmcHQakofwRiLRAQSNFeORxSLQClHmD1MgbWKkupFXjqS7yt4pXA5MBKc12AwVhAQgAORa3ds0eYvkZAAWkYuaNE5VqQKYD+Cac3MK0Oob3B/CPudj/8GCUfH9RdbycdN+i6ujuRTV604Lq7Kx7a3qnLpio4+u4ddbBfumELYz6EXOgjvxbVq0VPognAjKeL34JV87WyNYPgzkVOQTV/cxvFUUfwyG9AWDIAsczD6WREZUrKHVuByyEDQYjcAFHXkggUbrpFIbXsu6tKljI9If5/Jec4E8Z/g37+BHjj4i6ReL9/MAF16U0nJ5STCj2KMxOQoplWI0tjPoRccD4F2muGpRU3EUqIDAVxgTA0PxU3w2VBoW2IsGghtHjg8kbWIgQOto72DtPEWqiMzzeSJ4hq8Lq2CSKOSFeI2ACE6tZ39qkFNOrGSfg5DqC+EZO4mZ1ehu3zdsV7i7v/b25XLJwjI/vXFwV3bKkQmfwDSwz88dR5Z+1R/2QHEhyfWPFBTMEci1EKlnY1mRYHCgosQT7WbBVk54s6w3pWW7I/C8yM2wZggwHNIbITTOULzLPXiRgH7xpB08rOpXNXkuA3ULpdC/jD6noD6D4W3j5oRd51IfJbVT+a10ORYdnwBjEYqN+KA4kQQGNoTKLL+0cBeylHqr4F3lU8rtJjQl8mysoOntbYUSRwUUlvrR/T+bA3Be9nr2IgdUk2hg2OZ4gm8h+rgSOMoL93840A9k9AHhQlZsDJLOiLCYauDDqBuXA3LmaWlylxerjKgLkKr6wV7Mw1RL+HdwTe9z4gBxEOiFoDDTVls225gavcjQnb3BkCiAePgMRLroWsHredVl2eJ9/CcfZjhXIRCqTZvZYrC65LYlhYj3/Vi6zkrUHMJZK7lSBm8YXtIYvrKkzto4YwnnyuofUyV2jTZPgQC7b1VnRelaApQKscJr0hRAUcEBjVGFSRYYY0LnMcuy4hB3QVobZHMs93BpvihFXMG3UD8KBXJQti5BcAfVXwIn9fyTTcTODFO9PJm+9KMwg2sqEFt45t9R3lXetxLVnLrGWzdiRXjDx/6POU1ApKiVEeygChwvD8Y2TMo6mNPBIXRhDuhBHoeIlU+VEb+ToZkG1nOGwnm+w6VI7VeR1D9np8tCtjjc6LEAOdZWlk1y6PNKkSoASgipk5YDER/49v57A0nIyamwi/VL0/I7mguzdruIgLkiqVeVG0iwO0yztDIb23ALt9LeLwmS9xn6nRsObGY636I5HBgsLMhPSmSAzjgWrVWBb0IUAqKPDVcSM2FvVR5NEwvioP4EDddBwyQRUv1kZzVZvphydJAKTVpkTig0UNb4eUQivb3RfkvhPM5lUy9jxiAYqPFAa8TJQ8pdpLouMRzJBRGqIKCruX+ad95jwDVIc5LgOU2znPenzPu6vawDTEGoQTVGAhmj5BmC3HrA1HEZtEBoB0O2gLSJun8apz7sE7dfaf2lFfm5YYAUhtxjPOyVojYKmhvzaHbIUgZBjgSOkdoE0MDQyBfEgIL0APIn84N+hfD+odDfvuvZDQmtvqNKXTZ5JKvv0CO92K9W5q1Wc2QKvIgNMYU8zHG7deW2LfSryqfG2vku67IvJK8wwwMr5+CE6OFbdIcMOeAvuqgFnaD+W8ZUDjhU9rN0mwOfUjzap4l2i6BOF7Ge6/SaXSR/b2pTPg3oRbYbIB3CyzcWwehh1QLoKmULJVonEtFfpbO42NwtkGnlTSMrD6yEW2qbQjeK8rQkfR+aHBVYU5zIUIOMV3o73ZwwsAYhT26u1l6hp5cPnAtkmwFbeXW1l9meA7CLtIx0AYJLs6I/AKQw8tKlYmhxQyA5RfMD7xO3qDhszcHm7o5+XCz1KEgmmOu9mK3CtQmcypGCASauhWGQvs+0m7QTjp4H6zXGQahqqwmB5wwLLBZJmJ+WweyXVMwYWJ0gsoBiQCZRWvF7QQog/yPSNAFYy/BXpnwD/73z+PePPkl5RwQYYKV5n+vOM/44NrVH4D4Mw5ls15rLfCuumIR1M7B6bUK8ScTdza1gAuOnkV0DKx/fytbdPL+xX6L4oTO3P9HR051Px1DLDAksSSUNA079WMSQgTm1ixM/CGnYfOIHtlfGhwIvrCpBsfKkpXLm2Kfz3tU3B/0Qq/IVH8ns4PKOQlznh9aJCcMlrrPM8kPwOQbAmV5javGp/UcOaZrnsgVV4iBIpTo9VuCkeah9JWgjoDPI7IOXhxVSUVi/YLwj2vtwg+1d1jP9KO8GgwFo+SQvtyxBepAJqEgZ2khi0PL6CI2DGc+LXBtCbvARzllTrtYuruvuvZvQwjgQu1eSS4HPn/WaBe4cM2xjAbbKtTyRuzqXRjd2wozEuZ2fKun3CI0phqoi72wP3CNSubgxQLg/e2BbIk6BvUMEbrLARkmvJo96gRdjGwHmEaWEk6QksMAHo3wLNMMrHgct/lVRKHgJLZqnKTeJlToLkWl5FVlhb5Z04PLYMzZngwM4eH36ouc53jSSH99JhavvYssJm7K4/XA8YU6zKZUv26V5OPuOQTBW4uwR6j0KmQmBrRjZjOOdZKHIi+8Trm16Cjakw3TxcpaHyBwWK60GRqKP00EqBFLIROUYMhvR8YfqliIU6ZEn0S0HqbVqrorOdyjwvyY0La7LfsM/A239qfbaxtmdDm3Sv7Rx30GhVhxyy3+xauU1y9biH0kqG62OYIVys2SqzZmnavpASHclNzx2J56voLVyka6By/KDFR8Jr6CkmOHoa30Sd7ENuoZ8HAZqPOJjZB1/VucEq5hyKgLDSw1WwQ8YHK3lSuvLJJIj9ojIXnU/5+bEs9k0VfzeZcjs0uE0dppZUIMP0UT8AB5YDrrwFme4IpeTXbFF5EJC7KP2nEEq2Xqa6YFinoADwnyt0Ldt4R3gQKi3F4YrdMJPPsNUHK+AGzRAUKXyVABUirmCwciekHwdVJ0XxXgKE1wGSOyF/qKi1XwXIVQq9nhO8NdDkulQ6mrGgUqsG+idAuEzdcmhQN00LOiairMDlrghC3EBV5Sby3JT1mRAdD1CJB489jAzhY+YdhAhP1O4TgbyThMGncVTQYbvB0V9pZImv6AcFFlJxMdRXwWklF7tomPYNVEQ++qTf6OleY53PGLdTxjBVT8yWtFA3UME8Sqw6JMES55K5mR6MtzeUDJQTS1+W8UlIu7h3fJhEVwYS3h345IeicjvgJgpAtaJfrxqWNSxL04LSXqhU1JOPIhfvLAjQ2j2F12TD1h6+wKDAIkqK4KQSkAqSSRQM4ZR5kaoc9oqdKu4NTpaWdJgx06QWm2OJYb2mCZ5avn32mfdb+fbdwz1/Lu1Uk1vLUFI3zbZGQg6E3rBtXVoFTFLZye9QX09ZGIWTPNws8ud2BR6AYA55RomPYs46JA3qCShbi5hrdQgiO8jvjUID9QSX2fv8XunctEnOaAs83vEAwLJF4+LFUszdtxKqBBaNmMdrDBwaeDpFfANPFjvY6Da2soWD/oD0OQSHBq42ZGo56053kJudc8vCgmRx2IurFlehcBaQn/4wZPNb9sBGAAAPtUlEQVQXV+bhaozr641mJqkMlXS5Twgo7gqzyNsMFCEBxqTh58RyvQJpIih3qOhmrvTbTsO9OxtgW+PwDeRZwg1QTuoASy8WoJL5BBbsVMjowJ6DJcqlAzyuqujnqtjqxH1IYBBYfCsUIwYW38ByqJjV+BYI7hORxXC4KhegcFKVAYvQHXg4l2Rqn8uOCxJ3jUDmc4L3kecPAPINgFJc+rc/YTwfb1dpzRDZ7rx80NkYvl3ShH2bIFzDfKrnV8YAdEJJHi1qURCUYKyDL1ER2wJNtJ5S7oQqjHJGOb49dp/XKB5d9rmdKMk2CuRdAu1tMoEgk504etfHGsN71rE+A5Y0vaFaVGdB/cK0949Bk0VLq3HT0mqdZrf4y6Esp8Kyl4Svg4bLxmnposlau7gmN3dhdXx/oG6ZQO6BKpV1V82JZki2NsJwWC8C21UO82Xfxwob2c6GRJO9BqgzVdQH6tydkig9gkJXkB0nTko4AOo8lBMAoxjCSc4pOkRlv0pwyOxPvelMYxIEG0MNN1D6vAf47RDpGKKRwbIKyIQJCpnJdpYq/I8IowcS9fNV4xkZRYl99Ws5+sc5WBsXV/o0hFEByiQXTYYGtwrwHafuIQALSTcCpp4wNgLPXSTHduxLp7v5sr+Z+OD1bLaXF/0jaGQERU8C1gpWDLM9BJOzr8NTWvk83wiNIOCNuO7XBIdKOHP7/I79gwHOZpd4eR9wbzP5E3bRSLKt0ZRIRof1lEbIEFRm65oEAoxAu4E6wm2UUXdokNydHMGtB6vwjWUTddIdU7T8y1+vwUXhbLwmeZdM0JqFNfqNdDa+BUjuUJE6gmAeRG7ki3UN+cf5o5yTMmnFYFivLJGFfdkUshvAu3DyrtPg0940GsODY7uZdk78ScCyHlymKBAHG3iKoxJLy4MoZqXdq+5PCQ5VkAPH6/gY7XEQvC/qX2Xyu0z/mNTCbTFhmLc/NpaAFQh4mcqQdhtZSsb/UDVZ7sXXZZNkdiqXq+08gMLWaUixv3zHz+bOn7fxuhDjkzC+xml0D7z7tnh8hyP6Dvl0G1Qncy5lfOac+Dd/z5dXDpN3rZRYmwnUFwJxr3FNGjINiHgdxvz8GxtJydOAle2jbudgJ4RI4AgYRAAGG4CBo0+hlEC+NRR/IJHD3StBdrCS+fpWOfzyAdkTSLhFnFBy6SZmfwYRSi45iPyVRgOJjZcSFby/xHQANwByJ+luEcwPoDc7CW5wKVxrJ0jqYVPvq9Dq+ynFTCKYYbEOGq6AOnxtTjludXOhKbt+6f9tsNpDE2xci2t18oKqvulBJrom9MlsDukmDm0+BLzvk/ngiRjADNJ4UhHJXiwGw/pEAbuS6WS4h8DcAodNPF2/SYPq1rAM7fUQrjHhO2xTX63ASQxewRV3vvCwl6SVW00rH9vZrIlLAxijJ3uB0AAqLQwbQKCELtuSCcZQQfwSWMdrhA5HEom3MWcNxK0TwCQYt0a18seLjTQMWYHSVavZ7vVk4kKneExd8lPy7S9j+EezYbIgysY3sv8r0jlUhNNRXD8NBk5WPffedL/lsxCWTURpX5Sd6NJjZqZ90c1RmFuIxD8sEvylwv2Q8PuBQJapKF8W1Cq05AxG18e6jQrQ5IN1EPzOa7JBYxywO8AxO/oFB4ucO38SsEA0dXaipxAFbYBrVvhmgotx2GedDOFGlFL9aI8UStApJyB74fXAs42lbXZBbO3gFGfp6/YXfBY1hwSUe40MfB00zJEMvNQDEAvgAUKEf/L09gYTWLDdd5b0Sy+YkvtDgVvO6TzECd6j4m5kq1clcTxJj2B8uheldk1Ux6sRMzqajmNkUsWoDhqeSHbqPJVOzLc6RtaGkbVpVMf2sxNQ1HEQJeJzlSLBNBE3i1OkDhWY/nQ/x7ccgNEjDO8FxD7xWQ2gmDQiL4Dxz/jIdcFeUfkQ0FfLxwVPv9yU3rimWVrqd0vfSgjXcERNj7gw53VyHe4vvrERkfhku3p9VhQrWWIdB8gtzH/KeANgofIZ6wmQdeLcGwhCbm3MHcbTRuZDhyanwYdc+JcheJJVngV0C98wgsykIFPOzDu2PZZjn0RAzeYLUCcuedg5+UHg4r+Di39akkR/n85Gf5U7lDx6sCu5r6srrhtfE88bXxvfnKmO5mRqcF2mMro2XZWbebAWV3VNwvSOKkw1apuAGZYe1mJ2uiqaW16LW8dXxXd2dsb3HGxPlkRHkgfi7uSRVF/yvb7A/zjw/v9yGv4NJfVyrvwytSsY1es45ysUYts6QSTuzKbM1gDj32a286qorGUK+ZvsxDaccyCxz5P8aZNZSTQTMXFQkt6ejg8TWLpSRNaRAZsE8gn364b+ENjEwa+HYm3k8WbQh7yAtQLie/ejKVuADxEGLzvnniS4ngHch4C0KbQXZ+6E4yplM5NI1wlgPyLyLab9gIv6t6Sfkv5e1f2lE3zHJ1gGdXerYB7TbvYS3Jhocn0i7tpEgplAcpUm8fQA8TQlBWEyg8f1mZQPs1l2Dnzcf0IVxb1esJj93A/BIyLuu+r8j1X1Hzivn/AlfIxjWQoB7/aEOpVM4/gmaL900oDxM/TC3UWNj686cVyX4OXy8vTntqZn2PCIq58GrKMtiK7aIVn7WGo2TO0nFj6CSzYA8jKcvAD4l8m8DSr+Q6fhnsIx6BhTDdvXkY+rh8T1FMllik6XgIbUYJvCvcq6bBuvKYR2L+zlM3U42NumjI/U20KlWImnSFAioBQC+yj0OACVAqkRYBpErnYCLrJyN5Nb+eLMB3AH8+4ic+oY3ktgLBTFYoJmaSBuiagukgDctvzdEL0DkNuUirYq5gC4HtBvAnIN682AyiQA3KpRznCsAiUMi0g2rjRDGye7ArviU/6eTcF4w8OV7GI1vuT6GoXAW965LVGI/XZwsk8qMO9r9zahITutKMMhceEnKUleg7pVHPRT0GRVGOZej1zv1kyA5t4d6BnJlxm/6LABuTHjcDCXwedwWOfh/gDF8yKe+he2K8R0hZjllXRWPBuyOZsppZDx8ZQkU5QgYL+mh93G5b2d8bvZWb/0EchSqDzAMt8ScQ9D8W0R94ClC9QAd5cA8xzkJi7q9YxT13M8ySlNImofuCtlWwYeBmfZC4w31E/1E74QqxRYJRrzhcfHtEByWzzL/Y2gOTdcWUP86gbpOPaFhV00en62prlwlz3XH1PW6yHxCogfrq1T801EW/v1u6VrbaPsDRTbYDYvH74F0bdJb7HOZoh8ztA+g32EC2f9kIdM+ere5h2yeiHbowTRfinG5xoCZyKgkxmfwjwDxxWMT2f8SqhexTHZZ8auZBlLn8K8SSQ7xVUzrCDRNKAmnQxQxXw2qcTqjJ2Ztznb3KkqCLc82S2qW0XwlkLeZsZGr8FH2SS9h2vUTp7mvYOc2bAGrm0MHjjnPKTa/6BOeTRoCptUsIpD+I1AnuIivsb4NlKbKshDLj8fLjNv844VoO3P74Ak9tI9Sz79UpxbK0H4mYvQ1t0KSrDzz5kLClj1kHhVk7S+1CDbU0XhO0WlwRqRZB3BtEFU3qfEoGEV+8g2mkHEPut1hHGzsZmuQZ7z6dLxNh+CSWiAhqkEJqUauGDbobJZfPAmC7wSpYNVhx3eu6MRDWs75eAmCHWu888EjvP8D2KgEZgRL0qQQ5Q6AOc/UFEen+VJQP5DFc8qlIcJ6hYAGQ5uD4hx6ThiBvay8KoV+zmtD/hyrRXB71TkCReA0jzZyFPqHub12fXMCop1xi8Yf8ECy/QvO5mubpMDaxvT70dNwZowCp5U5/5DJPizOFkPkY9FlDcEsNPjJQMsOQoSA1ZWoUeBJXgpUfdEWOyeKC0LVq1pTr/9YlPh7nqerushnLsYGEeBNVIOmGG1txS5TIhuj9xuJN4utFdD8Z9ch9+wvae4IC8yvgkQ3uRLB9D/1l9QDOeYjnsbV44PhzmHAzAbIXQjpRIlM/4Lgt8K9F9F5Y+M1wN+Gzzae2NK8fNg8MQInRth+fNWfAWg9buRO7IX3T1helcYhe8USPBiOoqeQBL+lifKp7gIq0kElt+j0E4uSGyrd94GPXTHyrFl+ecwRBpV7TZDNqpZzAX/paq/TYLwX4PQ/SkIgvpAU9u6JqPDeLAShNjQbZ/3XHfeR5D3AITrIL6eYv/NBuk9+sVVtD/bXthYHHXtjpL4Ey/+fb7xG4RWZwFehOJZhtRHsI6h2cbeBuR90laobgdgOgqlBdpYtovPh0l2TOfW8pUWj2OE1bWTmf3asCndnWyT27Xw0CGfQeUDCN4g2ZhWC/A81K8BXL0q3nTObxLnP5JU+Fm6EHvslmJ1Azp5z3fk6BcdxANi/eBCdhcRsAZio6iQyZVdZUeKkTkgGn6sGrzOK5anRYPfQPVfuID/xpq/hcpTIvKcwvOUqRsgQsmGrcyjjYyLLtoigIHLTpoGDNNxMELHRYcp3D1s6xCJ27E0qcg+Hj4+pd3pXYF/haN+miD6LdHxHxzPvznVP4SBWxVL9EYQhR8VplJ77FbCDjD1AMchLDrCkZzn4hc5sI5y73EesZ9pk26+1S2kXWuaMx/RJrYpKgw3hBqsR0JrtEveUO/fJKBINCqqvK3UaUDigr8jKu8QiO9C8C5bNdDZ3eh7ENnMMh+RaEfTT9CvC8nHx54/EsiHBO0HCnmPaayjm9iO1bd23hFoPzkaMVn3LYLsTR5A3kilgg1BGLy5tvn/37i6Jb35xUb5tJ7K+Aut0vT0bula2SC9KyEXJahA50hnxV9ojZiyj92IQ4cj6cK+Np+k9mkQbpc43hIg2Bg495p6rAHCZwiEp1TwBMHx7wpQYcb/guCfPPR/qib/W9X9AnC/Jj0h8H8Q8U8w/msR90uWf5wA/V8B9H+oyv8gyP4JIv8bDr8QBcsEv/OibJ/XYYFb74Ngc+J6d/cGaM+G4Gn252wCl5xzl9yMjk1oBY7qY/Y5sOf3lnWua5FmuzZ6qbVg++om2br6gLy3riX15ktN8uqaltRLLzWFL7zUHD6z9kD4xzXNwZPRgeD3cUHwOw1STyLn/iTO/Vld8pyKPucS/4y4+M8xcn8SdSuLkuD32abgibXN4RNrmsM/rGkKn1rTGD7N+LPs58V1jam1LzXKBvb/Pq9bPnu5oWh/PaUSifoc4XdszJdScMkC68wWSbQeVN4p8boUvTxaHgp41A9yqaYkSB1wmm4JfK7d9xbwegVHojLk+iXkmXV6SdUeBdagy3lU4m1qRG99Fw6uakL7vDY039WAA7e0omVV05h2S1/TjJ5VO5AzCTloU5dhxiiwhl10UaCfvIHnODHNk47nMcSoO4EDo8A6gRmj0bPHgVFgnT1eXiYt5TfN/wMAAP//ZiSwcAAAAAZJREFUAwDdWbWzyuun3gAAAABJRU5ErkJggg==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357" y="2879656"/>
            <a:ext cx="1371600" cy="137160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9107009" y="4690469"/>
            <a:ext cx="3172968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Осмотр после прогулки</a:t>
            </a:r>
            <a:endParaRPr lang="en-US" sz="2700" dirty="0"/>
          </a:p>
        </p:txBody>
      </p:sp>
      <p:sp>
        <p:nvSpPr>
          <p:cNvPr id="13" name="Text 6"/>
          <p:cNvSpPr/>
          <p:nvPr/>
        </p:nvSpPr>
        <p:spPr>
          <a:xfrm>
            <a:off x="9126069" y="5773196"/>
            <a:ext cx="3163824" cy="28254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Проверьте тело и волосы, особенно подмышки, пах, шею, колени; встряхните одежду и обувь.</a:t>
            </a:r>
            <a:endParaRPr lang="en-US" sz="3000" dirty="0"/>
          </a:p>
        </p:txBody>
      </p:sp>
      <p:pic>
        <p:nvPicPr>
          <p:cNvPr id="14" name="Image 5" descr="data:image/png;base64,iVBORw0KGgoAAAANSUhEUgAAAJYAAACWCAYAAAA8AXHiAAAQAElEQVR4Aex9CXMcx5Xm97KqunGDuA+SIilSWpGW5ZFkrVeeWQ/Doi3LCs2xM/J6HeOJ0G7IMXas/BvwW+a0jZFDHkriIVqCLuogKeoibY5FipJI8AApggRJAN1V+eZ7DUCkxQMA0Q1UoysjE1ldlfnyve99eVRWd8EhCxkCFUAgI1YFQM1EAhmxMhZUBIGMWBWBNROaESvjQEUQyIhVEVgzoRmxaoUDi2xnRqxFBrxWmsuIVSueXmQ7M2ItMuC10lxGrFk9rQKUErFSS9OfZ61Y0wUIVE3bP6vxjwOOKXpkA0rJjpky3GZBLgNoFoDaSKzzPYiiUeQs2bGdm6VazV/OiDULBY72oM0p1k8ExU2WnBbW27lZqs3h8vIukhFrFv8mIVYkSNaruI2WPHK327lZqtX85YxYs1AgKqJDRO+C6J+IyNcg/q6oGHfMUq3mL2fEmoUCXpJOFdkoKvdC9T4V3eRFOmepVvOXM2JdlwIqj2zQ/J92ajPguwFdA8HtpWTHQJddszK8JtcVUeMnM2JdhwC2nVC4cGlFXVhY7SG9LNIORSsswbUpz9VHWJWModXK8noWv4RARqwvAVL6uAlBEEZtAYI1ItIHuFYFmi3x+gqI9iniNS5AG1iW57L4JQTclz7X8scvbJ8YReh9rlch94hgFae7ui8uQutUsdqpuyf2cd/E6InwyrXsaAaBjFgzSFyVSwGBuKSPd4P3ALJagS+IZcciskpV7+GCvk8KfQGycA0CGbGugmQA6mxBfrEOLaLSy5HpdhKoS4BoptjUsXJBj9vV+V4ra3Ws7kyZLAdcBsIVBLbej2A8Rr1L0KLqbdG+TgHbWshdKYVc6ZzgdiOflbU6VveqMjV/mBHrKgo0f4p8UJzsFsU6QHpIoBaZmgavxslNn2uxMqLJuihGl9VFFr5A4GrAvjhZqwf1AeqhwW1AfDfJ08Nk6ydm1yAiPGnXuhWyCRrfVqp7TbHaPZER6wvfq0wKGoJESCzZpNAeXroZPnw2rSRf8hVN9LZJmWjg3SP5xlpZxM2AW3J4Fk8BlccBF2mhiXtUJBY2AtIFnmO6UeSUKFzEyyZAbhOtazQZGblQChmxCIMRYmQtokSlWUVWcYf9Tp62Rbswv1G0a51QuVNEVosWW0yGybpRhVo6nxGL3iYhmoMibhO4derRAUEeQMhk5GF23WjXQitrdRzcWi7iV4+sHeXzRdR8cDWPAAHIFcabEcecAnUd57cOnrIN0YD5bNHK1JFcHXymuFaKWI3iiqbZKtXC9YxY9LL4+hbn3HqIu4N3ee12ajoxu2m0UUsE2s4/d8L5DfkErTetUSMXM2LR0d7HK6C4Q1T/G1SNWDw7j6iujXXv4k79nSVZ86i6XIvWNLEe36S5zV3axAU7F+q6mvlKFTTN19kqaov+lbwjXA0JO77bo40me75yllP5+RFrOVlOW04cR2POoUumHt90c15rIyB5XppXtDpWl5W4a1/sdYKukWFwX4tnajQSkxq1nGbXNaI58fEqOOnnaNPJTdFmBa5+LshSs0erY3UB6YAL+ihzZdgwwUc+qNlQ08Ti1nkX7Nc3kLWANGLhoZEEWwuRjYHWcXpduMBqlVDTxEqALid+kwBrURZiKddnuk4gm2LE3JVHzYYaJJbKZmi4ea3WiSbdKrIekH4B6rHAUJIhrp+L+Q2Oj4Ssjc1si9MsLy1QeJVVd1Wm74LVHQBkchXsi3t1Qucz3U7H9yu0AQsMCqmHKu8OSVYVG7HqrK0BQFBjoeaIdWATwmaPzmgSG+jrPj50bqXX63hcBiw0KMkS5Sap78tNYv0KRYe1SfnVFBesaxnAXLAOiypgZIR3fQn6RZKvseGVUMkrSiMKOYGFBinJUj5rFOlXxVd9UuwvtblQyVVWv+aIlc8jpw798PgaH8WsVKjtW5WDVDOuN1k5KPq5P3YPNOrL5y/MewtjRli15jVGLBVMXM479VwHgSNWadFeCaeTWGrrtntUiiuDyRa2wbarlSW3oHfNEGsA6h4HF+0SNNLFdDo2crSyb4mGt4DbbFV4c1BavN8FlT6VSfsSYGQ6zFZxuVx3y8WQ2ezY3YP6c/3oVQnWkVDdLG93gRxJUHYMOBcKV215pmZAemIJ1p7vR8++/iu/T8QyD2UHNa14JSHqXFLsQ+DWcUtghlgRQPejvEFRImueUpt51C2BrE18sfeyjC14r4wyqyLWDLFE0ejFrYH3G+mZLiaZTswqEkvySbIu9boxgFsjGt3yY6OKaFhBoa6CslMlWn2hiXeB61SEaysxYi2SftaWbAKUI6XLiLVIqFe8GXuk8uAqrXfOtQkc7wZlDYeSVixWUF0ByBoVt1ITt2IzHyVthlbihgFpCst+xMr1IJ+fRKvn4xsu2rnTjl46oIlpsWIzRPuh2icubEcBTfaYZ7EaX6p2lhmxVAagzkaETTiQs5d1xBFW5EKsFC+rCHI3HcwRBPYIhx8XJdZBYW12i/erghj94QRWmG6mo+lqOnOqFCyj4JaRLRgAZMcq5MM2NHb0bmqdPDfe6Xy8Tn1yLwCuc6Sd+ZJEgbSr07udS+6LXLzOdDMdTVfT2XRfEsUq1OgiE0tlqmeqs15q6XFoYMl67ky6HxrNJPvuuCXr4TNps61TmGztZOlxrqEe69eGt9o/b7JpT3Po4CKmW6KwnyPVBm4o/Anb3ci8rUI4zipW7Zc8io0cMe8Vp3eYbqaj6Wo6m+5mg9liNj246rP6GTtn7LbcsLA0g4/lm6HhTDIsLRm2lmi3Y5rGfVY1y1aAjZZN1g0ElcjkzPDH+lG/pQ0tm/vH2t/ovNyzux8rP++ZXHOmf3JDrqdwV9SFu4Ne3NvaHT/Q3ht/s70n/taFc/G3z59NHi5eSh4tjCV/lVxK/jaaSH4YTiY/bo79E03F4k9GY/+zCe+fKuZbfh4F8c/E+SdD+CcE7scAHiGh7iWyt9Gpzfxcnjh/Kdb2Gla7X+AeYfpxSUfnnzSdTfcJHz81Gsc/ay76J5vjnifMRrPVbDbbDQPDwjAxbAwjw8owM+wMQ8PSMN3dP77y7S50P7QSbYa5YW8+IMkcE+FARQMbqaj8knA+SjFDwoJDXdSA5kBy7QUXdfukuBISrAl9uJ75XQiTr3Kf6V4R94CqexDivqWKh0jNh53iUefwlx74Wwh+yHXLjzkKPAEJnmT+M5Z5SlR+DrifiupPCN7/FQXLkFgKmwpXU5kmpqWKU8QSuY8KfN90m9LRdDWd5ecq8pRCfqrif8L8CbMRtNVsNtsNAxU8bJighI17UIiVYVbCToK7prFc45Nw5aSg2wnaDXPDnu2G077gYWXjPIilYkPwY5xytvSP37alv3DvQ93FBx/qK/7PLb3FzQ/1FLds6Ss+vKU3fvQ7/fFfbOmL/xePf/CdnuSHo33Jj8Le5P/4xP8g9v5vXBL9VRAEjwHyKBX4HonwHQDfZvpz5/BnIvpNgv4Npq8T4HsFuIfkuRsQe9/6nQR2g0DWAriNd1wrBeiFarcCnazTwfO2lmqDYAWvmUPrAT4nBBzzpYqO+thOf70AzTy2BX0blaGu2lHSXdHNa30QWQm41QJZW7JV5U7QdsNASlgIO4p+nbZ+w7AyzAD8OdO3DUsHfE8k+L4E8V8gjv/aMDfszQfmC/OJ+cZ8VPJVb/yo+a7kQ/MlfWq+NR+br83n5nu2x+bZyhwidZhDKRYh093kaeQnEzS5JNzgkuDPxOG74vF99qS/dCJ/I+r+N1v+O1V9go5+kor8lK78/wTnKYE8RTH/AMX/Y/737LE/gvC5sLi/Zv6YQr4HlS28tpnX/lQE3+Dx/UwkVWnhfQdlrhMoAUcvZZNEsFdk26ZjXoCQiRGWWK2qIs0F4URArfPgUwLaR+JpJ43pNZvNdkDu0NJNCO4BcL8QI8OKx5tB7NQwFPcYiKkCPxB1PwLc32MK838Q+sB8YT6h/J9S5pPmKwH+Tug7Rx+aL82nVOa75mPztfncfG8cYFtzim5OpaYLXaCFARMbzVHxZqfsWSJ38/gBKsoEJvm6QNibSolrSwIAcPhX+88OX2O5rzJ9hWkjRdkvjwmWrufndUxrmFaTGuyx6GOzPUxdTDYKWe8uvRabn41MNgrZ8zgbBcwhwvNVHYmj+cNsMZvMNrOxkeebaVgrk2FgWBgmhk3fFFa6mrgZdus4qq0nYe4oYQvdyPOG9Vd5zrC30f8+KNhhxdJVvjLf6QNs6wHQp+ZbHjebr83nFyiQ7c85miFzKjwI+LHbMNkU4mKsepZT0DAEEw7aASecltwqQPuZuqj4CgHM+XUUHjLNuR2WzWJlETBfmE/qSj4q7bEpiWq+ow/py5JPBRPmY/O1+dx8bxyYq2rWyBzLiu7bJ8XBYzIOjc461WMKGWGaJJGoqDZRUQ7fsB9qNlGorSUi5tYDeYlHWUwDAuYLDkIw39iIaL6yd63Sd9pkvjSfMo2Yj83X5nPzPcg0zDHMg1hXJNblcS5GeMSJ28MRarsKdjE/okCBpRKmJYhZkwtAIJnynR6Z9uV286352Hx9K3JviVjPfSrnfntKjsQOe3zot4n6XSpymAoUOD0asagnP2WxGhDQaZ8VzIfmS/Op+dZ8bL6+FSNuiVgzDQUx11gSn/GBHIL4F3n+ad6lvMOxdpTHE0yeKYvpRMB8M2G+Mp9RxafNh+ZLR5+ab3nuluOCiPXNUxg/3nz0TCjhocTri4rgaQ/sV2CUc3VGLKQ6ePOR+WrKZ8HT5kPzpfnUfLsQ7RdErAFS/ODBrxTO9GCsmMsNByEOUeDb7AG7IPqeQE4CcglAzJTFdCBQpBoXmU5wCnzXfGU+M9+ZD82X5lPzLcvccqTMW677RcV9+5D0NeGSu4zTcMFbCv0l4F5W0U+4qL/AggWmLKYDAfpCbKnyMf30MtMvzWfmO/Oh+bIcapaFWID4wYNS2PY5xgo5HNXGcK+o7gV0n8D9DgBHLlgvoVH8lMWlQKDAaW+MDZ+AKn0i9E+4x3xlPjPfmQ9BX6IMoUzEukqTo4gjhwmNgt9zqH1OkezgXP4eSTbMUkYuZllcAgTGBHKM7e7nhvZ2qH8+TiYPma9An6HMoczEEh2CxNs+ksniMXxczIWvOIQ8pfsBOUzDRgDYot7WXMrjLFYWAcPYsCbmcpqd+yMv5ovklRUd4atdI/mPzVd0EMtwtVVGXcpMrCuabQY82BPUjZ+gyq8r/PMAXhfoQY5gp3hs+13MslhBBBLDuoS56G6FbHMa7k6C6AQOIuEjGq1U2xUj1gDnausJrcP1w8Gp8HWn0XPQxIw7IKJGLPaSSpmVyZ1GIDasFXJAPHbHcNuOn8Qb3zqGE4OQBPQRKhQqRqwZfc2AbXzU0zCJc9wvOaDAS1D3CvM3IPIHlrN1Fz/yKIvlQMCwvAhVw3Y3FMTav+ThD4b0wUFIwTp9ORq6mYyKE2uqcdHRUd4VFqLfORfsf/3WLAAAEABJREFUUuhLXG8NQYV3JxgzJFhuOuNRFm8VAZ0GkXd/xNbry4C86Fy0C8Q+PgfbU8RihEUiFjAEiXedk/OtwxiOg/gQ4PZ6JHsJBLcklJ9xTmxdBvAUsjA/BHQaO2KohwjgPnWyB072JklwyDA37M0H8xM7x9LXKbZoxJppexDwwXj+pDh8ECJ8TSDbOSW+BuhxdjfO++CMOVM6y+eIgJ/CTo8bloZpoP51ccEHXEmdMsznKKdsxRadWICo9Z6dw/JZ7HFQJHmTVHqL57mox6ew54xAIuBZfsjijRGYxsg646iIYScHiNpbhmnsw4OGsWENCAcxLGpYAmJdsS8QXAzj6LgT/z4V2ckF51ZAD7DEOJGwZ1rM+CmL10OAgxQMo/ESZqpbDUPD0jA1bK9XabHOUZfFauradnaekkvPj8jJyWT0oGow5F2yHZAP2BPt2xEErPTwOiMXrgmGSczV6HgJK2Jm2BmGhqVhatheU2sRTywpsWbs7OrqKkiE807kEw7aryn0XyHYzesnmOxOJtvzIhDT0bAwTE4YRoaVYVbCjhgaltPlljRLBbEGD6LYcgznx1zukzgKXvU+/BdV5R6MDhM02+cyMJcUqBQ1HpcwUR02jAwrw8ywMwwNyzTomgpigYvLQUjy8DFMhkWMIsJxkXA/xO3kffRu4XNGAOeY+MyLf2szmu3cTpDDholhU8IownHDzLAzDEEsASx5SAmxpnAY4Cq09RQm2lsxViyMv6+JewZeXlDY1zzUHmDbumuqcO39pe06UsLCMCE2hpFhZZgNELs0QeLSpAzY26zXDR6Uwtjn9afqIxxSSd7liPU2VN4hdkcAnGW6zGQLWGbLOpqNZitt1iOGgWFhmBg2hpFhZZiB2CFFIWXEuoLMY9zLGhtGIeejo4jdi1A8pxDud+lHgBBonsGyD4qSrfqRmu3EwLAwTAwbwwgpDakl1gDE2yOI50dwqvUM3hUpvi7weyC2HWE/loXdGRXAYYxpWUWOSp4GFRS4JNBjIu59oe2GgWFhmBg2hhHLpTKmllhXozVI8hQm684hwLscp3YS9b0iar9jPAPAyMVs+USF2sbnGRH5SIXP/FR3mu2GgWFRDZZWAbF4c22j16iMvnA8925YCHaIwNZcH9EBRixzQjVgPR8dixAZ4ZMITvu6JygEO832IWIAYsHEwQypDlVArGvxI9XsfRA5gbNckP4wTw1pkvpQBblpW+dZf+mLu6VXYX4aFBXC6TAg9JHCh+BHLLtASrHTkFSRVwQlm6vMxiojlkrQeIGjlNgrkjocHHMluaoM9dnVpU1qb4HpAHxjvhlV5idUk8LWiyEubgk8fIsC9lY/exkZnTC7p6qshL2dkLZJryBodvFYAJTsR7WEqukJ9prCB1chT0I1iqCZOBu57P1OVWPDPEjhaGc9F++t4nxzolHj5rXID0CrxtaqUfTiBoQNBbQAxS5AmiAaCUojrmD5BfYd2iaIVKW5iKArN46WtzYgqhZTq4ZY4+dHIkSTrQlcF5lk7+QMFAS/WpCep57TtgWs1pSo61KzfQxVM+1XDbEa67uiMMmvEEUvQW8i4MJ0y7FKKpqNzXRSbxK7tsv587kq0bt6enxxElEicZs66eUOg41YBnq14HyregptbVKR3sBFKxomW7OpEGUOcYTIeWmzEYupZkYs2loasSRJ2gyDMsNaMXEcZSsmu6yCw+JEzotvU2ifQmpmxKK9vAOmzU7acnG2eC8rqUxYEtZFokEbb8H7uKdDYonY+WWeaGOpE/XB+/ZiMJmtscrt8DBhbxXfDhESi/tY0KoZbReAhdnIToR+CNp585KtsRYA5peqTv3HVC/ghqG0QsHHHGj4UqHl/LGhZLNKq5di/WbYI6z0dyrrEelwyg20eMQ2BVegSTw3Rx0a2XPrWNT2czhN8Gh5R7MxLNlM28VLC4hFCROkO6SeWOPnOQU6NMWa2GjVSDjzTCFTrUSz1f67WUOiJJZDUwmTlFufemKRVnVhUORuu9g/f6pPOZ4VU089Gni70hUFxU7DpGINlUlw6omVA+qdSGcQgM8IUUtrqz92MdeY4qTLO+nMYbz+jy+m71PqiaVF1EGkQ73v4g70EgAqE1w8j9J1Z2G/mFGx40kscuB+VoNhAEinFl0dUh7STyyHOi++UwmocPRabDwFOi4iZwCx96aeEsFZgVzGIgeBY6eSLjEsXD4jFhYY7BYbU6Tqsl6Lygal+ITJRqQRAQ7zxAccsd4SxevcnLX3Sdh/3vhAIPYrIft1tpW1OizKmpWL9SQ5lwNBxxQmlWuoHJJvMmKVQ/zCZYQidXRiJ3fbu6XyI5aRo0it7UUkhzj12rtSn/XQQRH3b3TsvyWKQUCeU3ulveI/AVhZq2N1+bFSURsg6KIOXYZJpVopl9wUE0vJIxU/RaYOiHTwBKeDcpn+R3Jifhpn4vpJTjC30eg9UX0NmryCQjC04ySGdp4KX5Ji8JKoexmK16jhe1NlS3VYFybDZPF0eeOU7UIc0D6FCVuHpfK2Uy5pqSWWfRWZKRJIA41ttcQhIce8EvECR8SPKf9tTrfPisq/qOIFDYL3CmF8PG4FpzvhZVE7LoQ4rs6/B8VOsbLQZ3nxbUA+BkBZ/FvmSPlmu+3lrTBMDBum1PovtYrRL0FdDyJJ0MAFsxGrhedsc5RZWSN9hgsKOcJp5m11wX9I5P75UmQ/EsV7Q8cbjg0dlYmZFu146Lgc2zUcvWtlrKw63cq6e0jKGWLpTPky5mZ7q2FhmBg2lG3fMGWWvphaYl1YhabTHn0Q36EqBmq50ONMAnvvwxn2/H0cdZ4B9NcOss0L3oDg05zHRKEHnNLkJgQRtTJWFhJ+wrq7KeN5k2UyS7IB3k2W2rI2y6J/CQuR9tN+ss8wKovQCghxFZBZFpHFZKIZYdynwnUFfDmJxTs44YJbz5BE74j438Dh11C3LclffDOJ8On9w5jYtw8k1s1NsTJW1upYXZNhskoyBfbapTOAtQW2iTIFYiHokCjoTTzsC49lklteMaklVl7rGtk7ewBpB2DrC2bzjwLwpg4xR5Hz4HQH4B2BvMopZbu9apH5B65QODIW4eTQ0bZRm+oGOEwCcpPRCtNB1MpaHatrMkyWyZyWvZ1T5GssTJLBpknqgFhMJ568xUgstN2wiXyhLMS6RT1uWi21xPIoNimkh72fxHIE86Z23PCiKjwdXWCBETr7fVHZxXvN3wDhP+c0eAXB+NELdQ2jq47ByrDYrUeTYbJMZkk221DBM1D9LfP3dWpqLDJfwNQoOY60JWIpco1IaXAp1Ytq2c/ofY+qa+OHHNN8In0Hu/U/Ryd8pvaqScF+B+Gdm3szkGDPN09g/3On8PGOY62fv3FMxgfBJfF8WrhOWZNhskymybY2rC2BvCle3haOloAcBPAZ0zkm09F05eGcY46dpU1BbBBnI9acYZsuqCpNosKpUDli6XzXWOYsrm9wSCCvAO5XFDsI7j9xsXNQ3YWRAYBlhIlXKhJtmuRY5TASa3wQ6l9mM4OAHxTgVR5zc1VMx3nqINbJ2kFsiFE2YhHI+UYDrRtw7J2zrrHMObaW4g642B3fOah+ytHqANPuiAtznQx2tnZi729PyREbUTCnNRQWGER3HJPPXzxdd3hFZ7jHdIg0fJ5T8W7q9WFJR4AjF3VWUHfYFGm23LBdheaZ2NkcsUE2Yt0QqWsuqAxAnQJN6kDwtE1mX7wX6agLXEt9CvvnRMCvRNwzDtjm1O0PFadtYxMHwQHrmgYX5wTbLungL40EGr0jiu0i+hva9quSztzmgOAClSky3TCyfE4gbXA2FaJpAEQJKjessEQXiP0StXyDZgcAGQJILGkiXiQW5rLGKkIxptDPmL/G/JeauN+oD7ZPnMT++05jZOgoJgex8HUUbjFY26bDfx9pPG06QYNtmoTPmK7TOn/GfIzib0osXs8xtUGlWyFNQ8RqABCkLKSKWI8T7bfa0RR1Xu4W8dxp1xwRu56OfBZcmjqGIbJfgZeYtkLcVnHJXq/JZy6Ps/b+8yFIPADhFCMsstTo27pr6qW9ppvpaLqaziXdAe7g4yWIvAvIMBU2kl0zygpATIgNMcp3osswM+yQokAFU6TNJgTAeEsoDVy0g8RCRHBNR7lKS4XA/u2cbQ/Y3RXvtmQ7EAwG6n6dd/k9l6P8iTPHMDYIkFBX1UzRoelmOpquprPpzj2vfxfIDuZ7YG9LBjuPwIilV6luPYSYSChwzYkUeycFzShhh9QEKpgaXXDsAoJCLmgpBkm/2A8HYET7Qr8iCWXfIDgG1Q94lnd78hqP3xTn9ucS/P5/nMSnW4dx1m7590GKgFztEKQriJqOpqvpbLojLvze0xbv8SYgNqW/wimPtsqxadtpE6aDhrS9VQLX53JoMeymL6QiSxWx8pMIRHMtUPRzOdoKCEcwlIIAEwTSvtLyIU/sYpl/UvhnxQVvJjEON+ZxfgA8m2oyUfPrRpsioblcw3kf4yO45A2F3yoa/iOL71L7H44qJwQywc8zMYBICSv4YqthN3MhDXmqiBXGCODQ6kT6CU4TeWJT2QUen1CRw4B8ACd7ROX1iSQYipNwb+sw/vDb03JqkJucvJ7iEQqzBNGtw3LZbGk7kftPs20iwRA7E7cmdC+x+FAFxADWuQwTT8I1lbBy0lrCDukJLj2qELqGMQ7vSSsERqw8dbtI8LjJiRcEeJrntzp1u9THvw8EY6dHUOBapYrJRAuvE80ms81shA9+Rye9AOEIRgyIg/3TqkOsdlEEeZKttGwIGtkpeTIt0aVFEdMjl9gbe9BIMnWRZsQQ9sMFPgLxL6pLng012LHjhLz6wkjdH4ZG5OJBCBfwYqOaVV9GSbzZZja+MCJ/2HkieiXUaLthAPgXZeqx0FlViGGlQJOz0T5FCKSKWFyExkTqrKgcVjhbnP+Ct+PbINGHmCyeHk9G7NnaEsC39E2WbCcGhoVhQkL9UiGvEqsjojhr2C29llc0SBWxRi+fIbGCMxziDzv1ryah+0Vjknu+kMeB4pmG00MjXYv+s6srUC3tkdluGBgWhkkcFH8h6u0rOR9Dg7OjlxEvrYZ/3HqqiBU1dRYD4JRX/7tAw098iLP/cUbGho7KxBA3OoHlOO1hjmFqY3WIWBgmiOrPOJ984uEPOp08FTXhqq2IOYqsYLFUEWvzURS483my6MYPWG6fK2h7VYs2bNTlT8Qu/NBy+5wmg1JFrAGOSDtPyaWh4ZYzltvnNIGVJl0MG8NoaFhSiVWqiJUmx2W6LAyBjFgLwy+rfQMEqpVYNzAnO50WBDJipcUTy0yPjFjLzKFpMScjVlo8scz0yIi1zByaFnMyYqXFE8tMj4xYy8yhaTGnbMRKi0GZHulAICNWOvyw7LTIiLXsXJoOgzJipcMPy06LjFjLzqXpMCgjVjr8sOy0yIi17FxaaYPmJv+/AAAA/5O9G/sAAAABSURBVP8FOpJlAAAABklEQVQDAFpYcOGIT1C4AAAAAElFTkSuQmCC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9730" y="2879656"/>
            <a:ext cx="1371600" cy="137160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3002382" y="4690469"/>
            <a:ext cx="3172968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Безопасные маршруты</a:t>
            </a:r>
            <a:endParaRPr lang="en-US" sz="2700" dirty="0"/>
          </a:p>
        </p:txBody>
      </p:sp>
      <p:sp>
        <p:nvSpPr>
          <p:cNvPr id="16" name="Text 8"/>
          <p:cNvSpPr/>
          <p:nvPr/>
        </p:nvSpPr>
        <p:spPr>
          <a:xfrm>
            <a:off x="13021442" y="5773196"/>
            <a:ext cx="3163824" cy="28254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Избегайте высокой травы и кустарника, держитесь троп, сидите на подстилке, убирайте листву.</a:t>
            </a:r>
            <a:endParaRPr lang="en-US" sz="3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columns-1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eZQl2V0f+F+8l0tV9SbRLbRgJGxsmTGcGcuAEMMiZDCDEDM+gMEgsQhtoA0kZI61gUAbkoUACS3QSGAEEmYb7IEx+xgx6LAY4WPOMTNwLFYhCW29VHdXVS4v/LsvM6uzqrOqcnlLxI1P9osX8SJu3Pj9Prf+eed7MnvU+iFAgAABAgQIECBAgAABAgRqF9AfAQIECBAgQIAAAQIECAxEYBR+BiygdQIECBAgQIAAAQIECBAgQKB+AR0SIECAAAECBAgQIDAkAQHwkFZbrwT2CzgmQIAAAQIECBAgQIAAAQIE6hfQIQECBAgQIECAwOAEBMCDW3INEyBAIIIBAQIECBAgQIAAAQIECBAgUL+ADgkQIECAAIFhCgiAh7nuuiZAgACB4QronAABAgQIECBAgAABAgQIEKhfQIcECBAgMGABAfCAF1/rBAgQIECAwNAE9EuAAAECBAgQIECAAAECBAjUL6BDAgSGLiAAHvq/AP0TIECAAAECBAgMQ0CXBAgQIECAAAECBAgQIECAQP0COiSQAgLgRPAiQIAAAQIECBAgQIBAzQJ6I0CAAAECBAgQIECAAAECBOoX2OtQALwnYU+AAAECBAgQIECAAAECBOoT0BEBAgQIECBAgAABAgQIDExAADywBd9p1zsBAgQIECBAgAABAgQIECBQv4AOCRAgQIAAAQIECBAYooAAeIirrudhC+ieAAECBAgQIECAAAECBAgQqF9AhwQIECBAgAABAoMVEAAPduk1ToDAEAX0TIAAAQIECBAgQIAAAQIECNQvoEMCBAgQIEBg2AIC4GGvv+4JECBAYDgCOiVAgAABAgQIECBAgAABAgTqF9AhAQIECBAIAbB/BAQIECBAgACB6gU0SIAAAQIECBAgQIAAAQIECNQvoEMCBAjsCAiAdxy8EyBAgAABAgQIEKhTQFcECBAgQIAAAQIECBAgQIBA/QI6JLBPQAC8D8MhAQIECBAgQIAAAQIEahLQCwECBAgQIECAAAECBAgQIFC/wOUdCoAvF/GZAAECBAgQIECAAAECBAj0X0AHBAgQIECAAAECBAgQIDBQAQHwoBZeswQIECBAgAABAgQIECBAgED9AjokQIAAAQIECBAgQGDIAgLgIa++3ocloFsCBAgQIECAAAECBAgQIECgfgEdEiBAgAABAgQIDF5AADz4fwIACBAYgoAeCRAgQIAAAQIECBAgQIAAgfoFdEiAAAECBAgQKAIC4KJgI0CAAAEC9QrojAABAgQIECBAgAABAgQIEKhfQIcECBAgQOCigAD4IoUDAgQIECBAgEBtAvohQIAAAQIECBAgQIAAAQIE6hfQIQECBC4VEABf6uETAQIECBAgQIAAgToEdEGAAAECBAgQIECAAAECBAjUL6BDAgcICIAPQHGKAAECBAgQIECAAAECfRZQOwECBAgQIECAAAECBAgQIFC/wJU6FABfScZ5AgQIECBAgAABAgQIECDQPwEVEyBAgAABAgQIECBAgMDABQTAg/gHoEkCBAgQIECAAAECBAgQIECgfgEdEiBAgAABAgQIECBAIEIA7F8BgdoF9EeAAAECBAgQIECAAAECBAjUL6BDAgQIECBAgAABArsCAuBdCDsCBAjUKKAnAgQIECBAgAABAgQIECBAoH4BHRIgQIAAAQIE9gsIgPdrOCZAgAABAvUI6IQAAQIECBAgQIAAAQIECBCoX0CHBAgQIEDgPgIC4PuQOEGAAAECBAgQ6LuA+gkQIECAAAECBAgQIECAAIH6BXRIgACBgwUEwAe7OEuAAAECBAgQIECgnwKqJkCAAAECBAgQIECAAAECBOoX0CGBqwgIgK+C4xIBAgQIECBAgAABAgT6JKBWAgQIECBAgAABAgQIECBAoH6Ba3UoAL6WkOsECBAgQIAAAQIECBAgQKD7AiokQIAAAQIECBAgQIAAAQJTAQHwlKHWN30RIECAAAECBAgQIECAAAEC9QvokAABAgQIECBAgAABAvcKCIDvtXBEoC4B3RAgQIAAAQIECBAgQIAAAQL1C+iQAAECBAgQIECAwGUCAuDLQHwkQIBADQJ6IECAAAECBAgQIECAAAECBOoX0CEBAgQIECBA4CABAfBBKs4RIECAAIH+CqicAAECBAgQIECAAAECBAgQqF9AhwQIECBA4IoCAuAr0rhAgAABAgQIEOibgHoJECBAgAABAgQIECBAgACB+gV0SIAAgasLCICv7uMqAQIECBAgQIAAgX4IqJIAAQIECBAgQIAAAQIECBCoX0CHBA4hIAA+BJIhBAgQIECAAAECBAgQ6LKA2ggQIECAAAECBAgQIECAAIH6BQ7boQD4sFLGESBAgAABAgQIECBAgACB7gmoiAABAgQIECBAgAABAgQIXCIgAL6Eo5YP+iBAgAABAgQIECBAgAABAgTqF9AhAQIECBAgQIAAAQIE7isgAL6viTME+i2gegIECBAgQIAAAQIECBAgQKB+AR0SIECAAAECBAgQuIKAAPgKME4TIECgjwJqJkCAAAECBAgQIECAAAECBOoX0CEBAgQIECBA4GoCAuCr6bhGgAABAgT6I6BSAgQIECBAgAABAgQIECBAoH4BHRIgQIAAgWsKCICvSWQAAQIECBAgQKDrAuojQIAAAQIECBAgQIAAAQIE6hfQIQECBA4nIAA+nJNRBAgQIECAAAECBLopoCoCBAgQIECAAAECBAgQIECgfgEdEjiCgAD4CFiGEiBAgAABAgQIECBAoEsC86llcoVpr3T+CsNndro8tz1gtoPOHTDMKQIECBAgQIAAAQIECBAg0HOBo5YvAD6qmPEECBAgQIAAAQIECBCoVWC7NJaB6zRb3cwPeZCvKFvk+emWpxf1Ko+M8rV1K59YPmRNpZayxV15bnqQ+wW9yuPKFlOoBT30io9xgQABAgQIECBAgAABAgQIHChQvkkfeMHJPgqomQABAgQIECBAgAABAscVyIB1XILWacKZk5R9Ezvhb36MDF8jP5fDhWxZzyhryFe0q/nE8uxx7ndf7Q15UM7lbhGvUkd5TrMX/m7kp+KVOy8CCxfwQAIECBAgQIAAAQIECFxZQAB8ZRtXCPRLQLUECBAgQIAAAQIETiSQXw/blQx8S9i6Fe3WWvztX+6FnRn+Tk7l7AsMXKdhcz63ySA4n/w379mKrXOlxvxQwti9LT8u5LXb+iQz3/e9J5+4vZZWxSuPF11LPtKLAIEBC2idAAECBAgQIECAwDUE8tvzNUa4TIAAAQKdF1AgAQIECBAgQODkApliNiVw3YjtC+N42+vOxRMe89fxX96ZAeykBJ27CejJH3SNGbKOi792nAH0pIkff93t8eTHfjD+4LeyvgxgY5TnRxsRTRkbGcTmNvdXeVYbP/uDEU/64vfHb/3fF+LSv4hdrs+9CA8gQIAAgYELaJ8AAQIECBAgcBgBAfBhlIwhQIAAAQLdFVAZAQIECBA4vkDJLMs2TTIzXG1XM/xdi195Rxtvf904RpsPjRc86e74mbfcHdNfyI3z+0LPDGFjHj9l3t1t+1S86z9O4m3fuxLbd35cvPTpbfzkmzL43S5/CrokwZeHsLOupzwjom3b3Dbi9//Thbj1e+6OjTs/Jr7z6ecymL4jpn8ZuxiWPw2d4y5m17MuxXwECBAgQIDA0AX0T4AAAQIEDi0wOvRIAwkQIECAAAECBDomoBwCBAjMQODiL/aWr4db8Qfv3Ig3fvfZGMVaZpkbsbmxEre+chQ/+j1nI7bXY+e3bjMs3kmEY6Y/JUid/rbxSj5rJd79W5vxkmfdlsfXR4zb2N5q4odfczZ+9NWbsXn3mUxms57RTkg70zqmk5ViSp8b05b//99dixc+6XysNDfGaDyKcXNT/Pj3r8Vrvu18tFs5ttRdTEoIPL3fGwECBAgQIECAAIFZCZiHAAECRxMo3/CPdofRBAgQIECAAAECBAgsX0AFBE4sMIlocotJtNtNRAaYf/5fx/GK5344tu65IdqSq26txHhyOtrNU/H216/Gi558PjbvyrGRAW3cGVHCzsw+MynO4zj5T5lrlG/NnfH+v4is5bZotm6KUZY5yjqjPR+r7c3x07eej5d849k4lyVkcbvPPZ/7vDffZ/Mqfa7lVGvxgazlld+6Ec32mQyhN2LcnopRu52fT8dv/NxqvPipH42NzMdL/juZZLHbk6SZZS1ZhhcBAgQIECBAgAABAsMU0DWBYwgIgI+B5hYCBAgQIECAAAECBAgsU2A2zy4BZ0l5J9GMmvjQ+ybxnc++I87d/qCd6Ufn8/xk57j8eePmQrzrV5p4/lPuiNveV+69Pq+Vfe6mCXDZH2fbF5SOtnOC7bjzQzfGc5/wwbjzgx8b7WQ1SrAa5Wdy3TRo3r5wQ/z+b67HN/+L8/Hh954uV3Jbz22vnjwsgfF0K8eH3fL503LKW9kmcT6D3X/1tR+J9/1Fzj1Zi6bNeiLdtjMET57JZBzv+uVT8dQvORsffO9mjFbGEU2Ojf0/OXD/xyMfl1rypjLN7mF+ylf5UE7m4YnWoNxvI0CAAAECBAgQIECAAIGuCRy3HgHwceXcR4AAAQIECBAgQIAAgd4LbGdsuBVnPxzx4qeejb/6s9Ox3baxHU3u1zI+HcdkmmWWsPOGWGlOxX9911o86yvuiL/9s5WYbCZAud5s5MFxXxcii5hubbsR2/esxMuefXt86G9Wp6fLrNv5tt1mLTGKSX6LbXNr2rX4i//vVHzzV16ID/xZDiivkoeWLTsoH4+2lRsz2J3eVH61eBKb58bxwiedjQ/81elompUMf3NM5q1tFtA2bZQtE+pYG5+J97/nVDzny++J9/5xno9JNPlfZFCcd+SnbK80MZ37qG9tTCZbsXmhjRc99QPxO796YeeXnqe/ol1mT4zplKXm8nn6wRsBAgQIECBAgAABAgQIDFhg75vigAlqaF0PBAgQIECAAAECBAgQOI5AmyHnerz8Oefiz/5b+e3alWgvTtPkUdnyTL6iLcd5ql2PD7znpviWr9qIP/rdTIC3y8X1mOadcdSfc3lDfi0tU2eg2sTpeMkz74z//JurMdkaZ2qarzJ9jjrwlTV96G/G8dR//oH4g9+Y5JAc3JQQt2x5nIFxnjzka3d81hGTmzK7HafLHfFHv7eaRaxcNkcWnK/pyYu/7TuOD773VDzpiz8a7/7NNnPhMt90RL7l8bjUV7b8eOhX3lcS+Mlq/NArL8Tv/fpN8cKn3Bk/deu5aLdKTWmXQ7LAnDFrPt4i5L1e/RFQKQECBAgQIECAAAECBK4tkN8Wrz3ICAIEOiygNAIECBAgQIAAAQLHEmhie+t0/MI77or//M5RBpYrMWpG021vulEGrOVL494WJWxszkeMtuNDf7UWL/j6s/EHv5onL+Qdbe7LNsl9fjzUqz2dw9Zy25r+VutbX7EZv/NrESujUzFuQyayPwAAEABJREFUboymaXLLy7uvUe73tiaz1Da3yeZK3HPHLfHCp304fuXt2xncZjC6nYF07IXAedOhXjlzBq2RPZfhP/m6Nt71CzdGbJ6KqUP5M9hx9d7a8lvKm/eLb39yxC/82yyuXYkm7xnFOPc5f5StzH6IrVjmXWXk21+3Fb/49km0F07HaOMB8ZbvnsRbXnV3bGV+Xn47OHZrLmNtBAhULKA1AgQIECBAgAABAocUOMK3z0POaBgBAgQILEzAgwgQIECAAAECxxdoY7SyHf/H42+IRz+2jUnctTtVhpz5ipi+7Z7b3WXwGxlmRvmTz3l56+6PiW//xq34qR/ayKC0ueyWHLB729V3OS6D0p9964V4x5u2Ym2UoetoM2J8e0RJefe2rDD2/zT5ofy27viOaLdHGYY+MF7zgrPx714/iZ2he1932xxYXnm+7A7cdseUW3LYL//khfiR190RMa0jA++2XMhw+cB77z3ZNE0+exyT7XF874va+LHXXoit83luWlBOfO/Q3aPd5+5+umRX5mq34l2/tBlve8PZ2Dx3JqL0W6ZrV+Mn3nguvvObtmLznlJb7Ps56Dn7LjskQIAAgV4KKJoAAQIECBAgcBSBy78pHuVeYwkQIECAAIHlCXgyAQIECBA4sUATW7F6OuIlP3gqvuZZqxGjrYx9N6Ipf3a4zRA2P937kDZGmVeOJqsxbtdjPJ7EaP1cbG+txQ++8rZ4w0vORbuVM5bbpjdlcDrdX+0tn5fj3/3r23Hrq+6MUXM6tjNnbdpT0bQ3RdOMouSg45xi3ORbTPJtktfaPD+JUX5q2htyP8qtjWhPx1tf28Z3PfO22DxfruaAOFfecsvr+X7Jq5wqW2zkveXKJN79zq14w8vuiu2NDKKzt9gqv008zusrOaAMLlseXumVIflkMomVLPjHXnc2vusZ98TGXaO0KfVkc9P7yhzFZzL9tPNWzpWtfMprbRv/5Z0RL332Zi7LqShPbzIAbnIRRrEaa+Ob4/d/YxzP/apz8dH3RRSaNu9pI0Gn05Rfy87zXgQIECBAgEDfBdRPgAABAgSOLFC+gR75JjcQIECAAAECBAgsU8CzCRAgMAuBTFQzaC3BYYw34knfth7f+opRTNqNaEfno/zp4sj3uPiT46efy76czJRxsh7lrw+fWn1g/PxPnI8XPfn2iO1y/c4ckIFyvl/t1WbQ/Od/sh3f9ewMkjd3xuesu7eUeUpAmltz+bY3KvelgN07yq6djONdv3wmvutp23HP7WWOEuDm/dPf4i0j9m3lcrMVkYF2NNvxt38+ihc/431xz51nogTPEU3+F3m9ya1EsOUrdB7nqau9Mofdubx9S7zrV9t4/hPvjrMfKafy3iw5prNuRGRsnW+7ryafkdv006l4739v41XPvyMunCvhc9o0GexOr0Xe3UTTNDFJvz/+w7V4xpfdHu/775H35xYZMpdn5NqUTzYCBAgQIECAAIE+C6idAAECxxMYHe82dxEgQIAAAQIECBAgsBQBDyUwM4EMCkv4Of1WmCHjeBKP+9px/Ju3nY7R+h3RrJSQMaZB4yiajCrL5zzK4LGZ/mbuOJoMVUeRuWNmqCtb94/f/fXT8ewvOxe3vf+6PJuvSSaRZctdlC1P7b3a7TY++JfjeOETM6i97foYTW6MEpyWbW/M5fsm57h3G0VT6hiVuiKa3I9jNcbjzWgyGP2939yKpzzug/H+PxvF9uZmDmiy0Lh0y7qjXcnStuOjfz2O5z1+IzbufGCMMxhvRndFk1eaUd6z99A8PPyrjdHoXObK18W7f3stnv2Vd8Zf/Wm5O5uIe/LgdG5ZU75ffO1+vONvIl74pNviI399v1gZ5zpNViK2VmMlV2ElqyrllOC+bbdjPNqID/zlSjz1S87G7//WuezvTMQon1H+fPXFiR0QIECAAAECBAgQINA7AQUTOIFA+Sp7gtvdSoAAAQIECBAgQIAAAQKLEpjtc8YR2yu7U+5+NWwiHvn5o/ih/3BLPOAhGSY2GT7miOmfFr5PMjvJK7uvkkiu3J0B7ma857+N4plfejbe96c592W/nbs7OkPKiPN3tfGvv+H2+PD786Gj81lL1nNxwN5BXish9d7H3OeZyAw09n6mn/NDUxLR6ZZn2tWIyel4359fF8/76jb+8o/Xo53sqzeD3SjbSj43e5xcGMe3P30j3v8XK7E6Xs/pm8xQb5iGynHJTwar089lv2+b9pnPnV7be8vP7TialQzTM7r9iz+5Lr7ta87FH/12Xi+/cTzJGvPw8tfG2YhXPu+u+Ms/uT5LHEdMSqB7ITL7vWxom/VlsJ29juP67OZcnFov61j6bPK+1cvG+0iAAAECBAgQIECAAAECfRE4aZ3l2+FJ53A/AQIECBAgQIAAAQIECPRRIPPFnbIzMNxLGJtx/N3/aRTf/9Nn4h98SsTm1j0ZLjbRZshZfuO0bDv3ROSp6WHb5PWtM7E6OhOT7XF8+G9uiKc+7my8+z9tRfn/Akdbhm3lWznYjJwyvvNpF+K97ym/BZtfS5u1iJW8VoLksuXI6T1t1tVMYtKu5DbObRRtU4Llsi+DIsrwUcR030aOKVvWkwNjNa6LD77/fHzTl30k/vCdk8hkN6Y/GfpGjmkno5hsjOLbn3pH/OkfrsbKqMk+22hywiYn3tmaHLq3RR5HrKxl8Bq7/ewF1KXWdhQRTcTFLWud3BDj7GGcpz/y3gyBv+62+N1fynHTbD0D6GloXT5sZS0RL392G+/+7dVYyyB61LYxijah18qUMX1EzlP2TdPEaPtURIbLzerZePH33RT/y2ecSodRjs/TZVzuJvu2PPQiQIAAAQIECBAgQIAAgQEI5DfDAXRZbYsaI0CAAAECBAgQIECAwOwF2lEbD3jISnz/z6zEZ31RCYA3o83/Ln3S5V8nM3EswWemp20mlFvnr4sXPOX2+H9+rkSQJeDMILNcn4zjVc/ZjHf/v6cyqMyAtJzbvXU6fxk2Pci3cn6S4Wc5XP1QfMInXYjN7TsypM0T+br0N5NLVFpqKjflxbIrW0ao587eEC980nb89Bs3Y1Jy2yj//93NaJq1eMurz8cfvivvnUwHZ02lgFJzznH5K/uK3La3mvj4v59z5HG0uyl6uW06vsyzbytj8nwTO+Hy1sZ6PP+pt8dPvjEL2VrPK6XmnCvD6B/7/nPxrt+4K0Pc9ZhO1+Tl6eviwfTTxbc83TQb8Q3PWY//9Qtzrvycj9m5nMfTOXY+ee+9gAYIECBAgAABAgQIECBweIHyTfPwo40kQKA7AiohQIAAAQIECBAgMCeBpsn0cNTEynURL3nTLfGlX5efx+eu+rTMffN6G5kdT7fyi63Nxi3x6n81iZ94TUaRF8qfJG7jba/djnf+UkQZ3zRNNE3ZRtP9OJoY5+dRRMa2+Za3RbsSK+u3xxOefn3c+oun4yufsh5bze0xzkFtXt8Lgcs+79j3ylqa7RhvnopTKysx2Wjira+5ED/yqs2IjTMR26vx02+4ED/7lu3YPl/+3HO5NScsu0u2SX4qW46Lu7Otc/H4p4/irb92fXzD8ybRju6JGKVNk8MuebVThywzexrFODtqmibD3etiJW7MWpp4w7fnffmKjdPxiz96Id7+A7dHs5m1TCJHXzLZgR8mWc/jHn9nPOFb1iIfkOF1DjuohTztRYBAjwWUToAAAQIECBAgQOCIAqMjjjecAAECBDogoAQCBAgQIECAwNwFmnzCaHsaAj/jZSvxxAxyY3xnnmx3t3t39yaP5Td9c2sywSxbDmkyynz7m87Ha563Fb9w6yTe9vrzObyEwXHJT3ncJSf2HpMh7qO/6Ex8/XMytD19Lr7xpevx9BefjmZ1M9rI5+R7TnjJreVDU37zdmscmSlHM8mvvu04ti9cHz/+hjvjJU+7EL/zS1vxltdsZBB8fTTZZ4wyGN6tOS75yXvzc5sTjcdn4tM/bzW+7rkrUX5L+qufvRLf/LJxTDIcL5XksGgnbZZTPuV+Wls5m1tTPud++ipGm/ELb4940VPOxu//2ka8/qUfjWbjwdE0pY79Y6c3XPaW15uNeNQ/i3jOKz42kjii/CnqJiL2tojpYez+lNO7h3YECBAg0CMBpRIgQIAAAQIEjiOw8032OHe6hwABAgQIEFiGgGcSIECAAIH5C4wyLmxym/5aaT5uLeIJ33x9fNcPnolm/c7Ybu/JkDPPlyGRYWdzIWJ0NkqQ2pR789L0NcqANYPJyfZ6/Pp/2I7Xv2wjmvZ0RJP37AtHR+0kpvlo5pqRP02ZM/cR2/E/P+rueP73ZwElM27KV9jN+PKnrcdLbx3F6ZvuiPHaVkzy/rKV8LX8JvAo52nK/Zn/lhS0yf0o30YZJq+Pb4p3/VrEi7/pQky2T8dkspWVlNE5d5tbue/ilp9zrgsb2W5e+6RHXIiX/fBKNOsRzWoaZE3/+xNPx6t/9H5x6n4fybnaDIDznjgXOXlc/jPKJ5XaRu1KjMqfts7n/8Fvno7veNok8+cMf8dtNFnn5fdd/NyWozafsxUP+0d3x4tef13WkedK+c1KlMy7bHkmclQ06Vi20e6+nLcRIECAAAECvRFQKAECBAgQOLZA+WZ67JvdSIAAAQIECBAgsEgBzyJAgMASBTJEfdRj1uMVt94Q939AE9vbWUuGu+30N1Yn+WEltxyUQWlc3MrnvW01os3kdPrrqjn0Pq9MN8ucGV22ZRtlyPnws/HSN94YUaYu4yfl/rWInPJTP28cr8ng9cabM3xu80TZypicpuyuvDV5aSUD51O5z+Mmt+nRzj4Pd1850ejurCRida2Nj/34C/Hyt56O8enNbC/7ba+LKGluM4lHfO4oXv8zN8XHP3w72nGGvyXkbrPfjGB3J7t31+S80/NNnivbSrqcyuNRbuVVzuV+Oi73+1+7lx7yd7filbfePwPwnYsl9M2KprW2GfZOciv7yP3OtjNu57iM3PtsT4AAAQIECBAg0E0BVREgQOBkAnvfME82i7sJECBAgAABAgQIEJivgNkJdECgObMdn/aY1XjTz5+Jv/MPLsT5rTsiRtsZM46jbTOY3QthL9ba5FHZcnfNVwajK5kAj85lvjuOWx5ye7z8LfeL6x64e2PJLfe+wZYpVzbjkz6jiTf/XzfGQ//hdoxXIppRM93iCj9Nk9f3bePpk8aZ444yEB5ddlcT7eS6mDTbsXbTh+N73r4eN9yc9U0y2J2Mos1yI8qfsx7HKPPnv/cpK/HqH1uJT/zkSUQ+I0YZw7aTHDfJufPU9IbpTbH3UzLe6ZYnmtxG0WQ83kTTXLrF9Ccj3dHZaE79bbzsLSvxMR/X5tyxs02vX/42yhOjaHLG8EOAAAECBAgQIECAQH8EVEpgBgKjGcxhCgIECBAgQIAAAQIECBCYo0Bnpi6/2dtEPOBhEd/zE+vxqZ9x/2ij/H3k8tVyJdoSjOY2rbeMnV4qa+YAABAASURBVIaP5drl23REvuVk+R7NpLznlp8npyLW7ogXf+/N8aBPzFMlZC23r5QxGTjnkHI2o88o4fPNHxfxAz+7Ep/ymXdGNFlLXPunySFly90Br3uvlMx29UwG0W+6JR78ifn88tvO483IVDWi/HnraX8R088R8aCHNfGmf39dfPpj7oxmfHee2R/4luO9LS/tvprdfdntP47I56VuOV/+rHXk8WT8kXj5mx8QD334ajQrF8qlK26XznXFYS4QIECAAAECBAgQIECAQIcEZlVK+Ro9q7nMQ4AAAQIECBAgQIAAAQJVC2SsWL5F5nbLQyNe9Y5RPPIx45hMJtE298SkaXPL48w5262EyH2+X+GVc23nlunpdtPEJMPUdpQTl/D3DWfiH31mCTi389613MqrjL0+D0owmrvp34XO8Xnndbe08dqfvCEe8yV5vrk7z2Rc2ubx9KiM39nKn0ouW5PhdNnKiLJl2dG0OaYpRec+T5Zxk9FH44WvvSke8TnjPJPPalYjmnE05TDyOLK2UlbkT3lenl+7bhLf8Yb7xWO/eiua8W0xzuB6kpNNYjumPjn00K9mO9omIpomtkZ3x/O/+yHxaV8wjhinS5tBeUTOmW+7r3x8Ko6mW7N7brrLfqNseSWm2/SsNwIECBAgQIAAAQIECBCoVKB8P6y0tZrb0hsBAgQIECBAgAABAgSWLNBErKxHvPTNN8S/eHKGwM3ZaMtv605/C7dczJDy4m/2HlRrJqbj3DIYLeFkObqw9YF46vNujM/8ZxmujnPyDD4vvTPnnZ7YCWmnh+VUk3fnXM//vtV4wrNGEaNz0Y72jZkOjKxvZ9v9eNku7yu1j+7J86Mo/2/jJz7rpvjsLx7nfHkqHxHRxL0/5bhseabsMqyN0ksGrKdv3Ipv/Tf3j6955k155vaI5nzOt5EPnw6Mw/1kDVvlt6pz1uaOePwzVuMLvjQD5/L/Hc5AOa5qe7gnGNUHATUSIECAAAECBAgQIEDg6AL5DffoN7mDAIElCng0AQIECBAgQIAAgWUJ7OWXu/uyG52exNNfMo6nfNv9IkYZdE5KSLkRTfk12QxDLy11mqLunioBbdlKwLod7cqHMzC9f3z500bRrJQh5VrZl23/feXz3jbKg9x2f7t1tN7EE7/tVDz3pesxXj2X4etk+huykyam+xx8yavJaS/ZsvYcmmNvi//tKy7E1z4va2vyTBk0Kr+RnMf36Wl3yun//zjHR5k0G9hu4uuftxYvecP9YvW6D8e4uS4HZq35vv+Voy9+3H8c5e9Pj9oYZbD9eY8bx5P/9Xo0p+7M0220o82scTu3i7cecJDPKi5lO+CqUwQI9EBAiQQIECBAgAABAgSOKZDfCI95p9sIECBAYOECHkiAAAECBAgQ6JRABpQRTUwyYf3qZ67Ha95+XZy6IUPgDE3bPB+X/Ezy03ZuZZ+7DFLb7QxM89427ozP/cIbMuRci3ZlIyIDzoi8Fkf5ytrG9P8BPGrjCx/fxMt+eC1uvP8kA9OtiBLK5vu9++mH6dnyy7TTLU+1bT6/PRWf8Xk3xfNefUPE6lY04zvySpPbNV5lSJZw8Rnj81Fa+KwvXomXvflBceb+d8elv7WbQW6To8sWuc9q2mbnXH6MaJpoR1vxqZ+7GS/43usjMoBuJzfmwFFMym9atxkyxzV+mrxeflN4b8uPXgQIECDQDwFVEiBAgAABAgROIjA6yc3uJUCAAAECBBYm4EEECBAgQKBzAs2oyZyyidFaRMlq/8mjV+O1bzsTN39s5PmISVMCzUxFm608kVtc+rOdefDG5I745E8bZci5HqOcb9SuR7Srlw68z6fyVbZsuxea3GdgGrGWB6NYWWvi0//panzfT63F/R780WjG5bd3I6LU0ZYANR8R+ZPPL0fbef92TreR2fRDHn5PvPANo2hW82SUkPXGHFheZe5yrhzv3/KmvY97l0flxKmI/NyMm3jEo8fx+n+/Grc8+FxsbU1iOxPn7bbNcHp3a3I/ymLKn5FOrig/ee6BD7sjvuPNazG+7kLGw9NJy5Us+abc5+T5Hjmu7O67lbrKdt8rzhAgQIAAAQKdFlAcAQIECBA4scC+b5AnnssEBAgQIECAAAECcxEwKQECBPohMNlq4uGPjPiBn1+LB33i3RHlT0I3m1l8STXL18+y5ce9V17/ew8/HS/63vvF2vV5ssntBK/ylLKV4LUE0g/75HPxpv/zgfF3PqGJ7UmGwFvrkUnq9All3CTz3UkOLn9SuWwPetg98Ypbb4oz9ytDyoiy3ytqb1/OXb5N8kTZyj33jsucd/q4UQbSH/fQtXjjz18f//jRH82xGfZOxlHumG5Nk8fjPF/uz93oQtz4sR+O1/27W2Ll+g9lzRmIT9ZiklOXLUfsvKbh7ySP97Y83Pcqs02i/JdTTM8fPG56yRsBAgQIECBAgEAHBJRAgACB2Qhc9u17NpOahQABAgQIECBAgACBGQmYhkBfBDJtHGWG2WQo+YCHZgj8c9fFp352RJPn2slqlN8G3oshI3+2ti7EzQ8+G9/9I6vxwE/IkDjvzyw2SnA73eeYo77KFGXbf9/HPvRC3PofT8cjv+BcjE6fj3ZaT1ZSBjYRzWgrVprVWFm9EC9945l4cNY+TW0jA+M42U9T5s+tzDdabeLmjz8X3/eOW+JRX3RXxPrZ2PuTz6WUNpuexEpMRm2cun4zXv7mm+PmvxOxMrol8uSxCmmnd42m7zvH00NvBAgQIECAAAECBAh0UUBNBGYosPNNcIYTmooAAQIECBAgQIAAAQIEZiPQq1lK0Fm2KL/dGnFj5pav+Len4pGff2e05c8bxyTbmQ6Itp3E2umNeNH33RgP+vvl3EZeO/mrzFS2izO1p/JwLVZOR7z8Bz8mHvsVGYOO74jIXYwy4M19m1uM745XvnUtPvEft9Gs5S3lNb23HJxwu6SglWhWIl72ppviS584zuN7cvI2Lv4Z5/K3qEd3xwu+50z8w08f5fnNLDVtyp+wvmSeONTP/lv2Hx/qZoMIECBAgAABAgQIECBAYGECs35QfqOc9ZTmI0CAAAECBAgQIECAAIGhCjQl4dz9pjlezeD11pvja7+lzfh3I8r/+7Yt/w/e8R3x4tdfF4/4nPWISQag7ZmIklDubbH3U0LjcpxjMgqN6a8H705eTl+2Nfm5bLnbeZVfwS335MkSAj/zJevx9d+yHtvju6PdzmfnvhnfFU9/cRP/5NErUX6DeefGfM97ylNLBXtbnj3gVerZ2/KmaSOXDbt4ejUiaxplLv2s7zgTT31+G6P1D0eU0Hx0Lraa2+Ipz1uLRz223BAR7Wpmw2vRRG55ary75RQx3aLJ/8Z5/2h3y93F1yivjUr3ue0cRx7tbBcHOSBAgAABAgQIECBAgACBCgVGFfZUcUtaI0CAAAECBAgQIECAQI8EmoxQM6n8um9diWd9x1qsX/+RmIw/Ek987np8zmNXItPN2PlpdnbzfM9HrJ7eyjD6VLz81tVYue6DEc1mfO2zTsU/f2IG0NNwNAdlybH7s+9w98wMd+OIf/n0G+IVP3RLNKt3Ranl8d90Kv7lM1YjRpPcYvenyX3ZcneV17VHXOVmlzoooCQCBAgQIECAAAECBAgcX0AAfHw7dxJYrICnESBAgAABAgQIEOibQJtfOUdnI8bn4kufvB6v+ZH7xZd/wyi+7tnXxfQXeq/ZT94/DWb39te84eABze7ppoSrG/FZX7wa3/0jN8bjvmoUX/Mt6zF9RCmoJL5l2x0+t12TM+fWttvx6f90FK99x5n4/C/fjKe+8HTEqMmLW7mdj2jKPq75U3TKXQcPLFcPvuIsAQIdFVAWAQIECBAgQIAAgRMK+CZ4QkC3EyBAYBECnkGAAAECBAgQ6KXANJXM0LXNYDMb+ORHrcQzv/PGiPJNtGzR5NkFvtryvAsRTROP+Oz1eM6rboxmtZyLmP4/gae/sZzHTW752t3lUcT+45jJz3ZEU/7/vpvxKY8cxwtee3NMXSJ/2mJ2Kg/Kb0nnbvdVsunJ7vHertk7sCdAgACBKgQ0QYAAAQIECBCYhcD0K/csJjIHAQIECBAgMBcBkxIgQIAAgZ4LrMc0Pc1vn01uUVLODGDLbnq+HMeCfprynOvLWzSj/NBmpFq2PIxYj7ZpcptejryyU15+LGVPh+Tx7F5Nzn8qt5UYjcaRBztbeVjBaWL6UwLfva3UVE6WIXvb7rBy2kaAAAECBAj0W0D1BAgQIEBgZgLlO+PMJjMRAQIECBAgQIDALAXMRYAAgRoELo8oL/+86B7vfX6bh9MtS5hkAlsC1rJN8nPZ526Or/J1PAvI517pIXt1lFrKdqVxzhMgQIAAAQIECPRdQP0ECBCYrUD5xjnbGc1GgAABAgQIECBAgMDJBcxAgMDcBZqmiaZppr/te6WHNeVCSV/LVo7nuZWH7W35nPKFff+Wpw5+ldrKdvBVZwkQIECAAAECBAgQ6LKA2gjMQaB8l5zDtKYkQIAAAQIECBAgQIAAgeMKuG+xAiVzvfyJB527fMwiPpc69rbyvHJc9jYCBAgQIECAAAECBAgQ6L/AvDoQAM9L1rwECBAgQIAAAQIECBAgcKlASS+vtl06emGfSknly/H+rZy7WED5ULaLJ+Z6cMnk5c9A722lvgPLKCfLdsmdPhAgQIAAAQIECBAgQIDAUAXK98eh9t6jvpVKgAABAgQIECBAgAABAkMU2Mt19/ZDNBhWz7olQIAAAQIECBAgQIDAyQUEwCc3NAOB+QqYnQABAgQIECBAgACBwQqU4Ld8cS/7wSJonMBQBPRJgAABAgQIECBAYEYC5XvkjKYyDQECBAjMWsB8BAgQIECAAAECBAgQIECAQP0COiRAgAABAgQIzFJAADxLTXMRIECAAIHZCZiJAAECBAgQIECAAAECBAgQqF9AhwQIECBAYOYCAuCZk5qQAAECBAgQIHBSAfcTIECAAAECBAgQIECAAAEC9QvokAABAvMREADPx9WsBAgQIECAAAECBI4n4C4CBAgQIECAAAECBAgQIECgfgEdEpijgAB4jrimJkCAAAECBAgQIECAwFEEjCVAgAABAgQIECBAgAABAgTqF5h3hwLgeQubnwABAgQIECBAgAABAgQIXFvACAIECBAgQIAAAQIECBAgMBMBAfBMGOc1iXkJECBAgAABAgQIECBAgACB+gV0SIAAAQIECBAgQIAAgdkJCIBnZ2kmArMVMBsBAgQIECBAgAABAgQIECBQv4AOCRAgQIAAAQIECMxYQAA8Y1DTESBAYBYC5iBAgAABAgQIECBAgAABAgTqF9AhAQIECBAgQGAeAgLgeaiakwABAgQIHF/AnQQIECBAgAABAgQIECBAgED9AjokQIAAAQJzExAAz43WxAQIECBAgACBowoYT4AAAQIECBAgQIAAAQIECNQvoEMCBAjMV0C3Lu3uAAAQAElEQVQAPF9fsxMgQIAAAQIECBA4nIBRBAgQIECAAAECBAgQIECAQP0COiSwAAEB8AKQPYIAAQIECBAgQIAAAQJXE3CNAAECBAgQIECAAAECBAgQqF9gUR0KgBcl7TkECBAgQIAAAQIECBAgQOC+As4QIECAAAECBAgQIECAAIGZCgiAZ8o5q8nMQ4AAAQIECBAgQIAAAQIECNQvoEMCBAgQIECAAAECBAjMXkAAPHtTMxI4mYC7CRAgQIAAAQIECBAgQIAAgfoFdEiAAAECBAgQIEBgTgIC4DnBmpYAAQLHEXAPAQIECBAgQIAAAQIECBAgUL+ADgkQIECAAAEC8xQQAM9T19wECBAgQODwAkYSIECAAAECBAgQIECAAAEC9QvokAABAgQIzF1AADx3Yg8gQIAAAQIECFxLwHUCBAgQIECAAAECBAgQIECgfgEdEiBAYDECAuDFOHsKAQIECBAgQIAAgYMFnCVAgAABAgQIECBAgAABAgTqF9AhgQUKCIAXiO1RBAgQIECAAAECBAgQ2C/gmAABAgQIECBAgAABAgQIEKhfYNEdCoAXLe55BAgQIECAAAECBAgQIEAgggEBAgQIECBAgAABAgQIEJiLgAB4LqzHndR9BAgQIECAAAECBAgQIECAQP0COiRAgAABAgQIECBAgMD8BATA87M1M4GjCRhNgAABAgQIECBAgAABAgQI1C+gQwIECBAgQIAAAQJzFhAAzxnY9AQIEDiMgDEECBAgQIAAAQIECBAgQIBA/QI6JECAAAECBAgsQkAAvAhlzyBAgAABAlcWcIUAAQIECBAgQIAAAQIECBCoX0CHBAgQIEBgYQIC4IVRexABAgQIECBA4HIBnwkQIECAAAECBAgQIECAAIH6BXRIgACBxQoIgBfr7WkECBAgQIAAAQIEdgS8EyBAgAABAgQIECBAgAABAvUL6JDAEgQEwEtA90gCBAgQIECAAAECBIYtoHsCBAgQIECAAAECBAgQIECgfoFldSgAXpa85xIgQIAAAQIECBAgQIDAEAX0TIAAAQIECBAgQIAAAQIE5iogAJ4r72EnN44AAQIECBAgQIAAAQIECBCoX0CHBAgQIECAAAECBAgQmL+AAHj+xp5A4OoCrhIgQIAAAQIECBAgQIAAAQL1C+iQAAECBAgQIECAwIIEBMALgvYYAgQIHCTgHAECBAgQIECAAAECBAgQIFC/gA4JECBAgAABAosUEAAvUtuzCBAgQIDAvQKOCBAgQIAAAQIECBAgQIAAgfoFdEiAAAECBBYuIABeOLkHEiBAgAABAgQIECBAgAABAgQIECBAgAABAvUL6JAAAQLLERAAL8fdUwkQIECAAAECBIYqoG8CBAgQIECAAAECBAgQIECgfgEdEliigAB4ifgeTYAAAQIECBAgQIDAsAR0S4AAAQIECBAgQIAAAQIECNQvsOwOBcDLXgHPJ0CAAAECBAgQIECAAIEhCOiRAAECBAgQIECAAAECBAgsREAAvBDmKz3EeQIECBAgQIAAAQIECBAgQKB+AR0SIECAAAECBAgQIEBgcQIC4MVZexKBSwV8IkCAAAECBAgQIECAAAECBOoX0CEBAgQIECBAgACBBQsIgBcM7nEECBAoAjYCBAgQIECAAAECBAgQIECgfgEdEiBAgAABAgSWISAAXoa6ZxIgQIDAkAX0ToAAAQIECBAgQIAAAQIECNQvoEMCBAgQILA0AQHw0ug9mAABAgQIEBiegI4JECBAgAABAgQIECBAgACB+gV0SIAAgeUKCICX6+/pBAgQIECAAAECQxHQJwECBAgQIECAAAECBAgQIFC/gA4JdEBAANyBRVACAQIECBAgQIAAAQJ1C+iOAAECBAgQIECAAAECBAgQqF+gKx0KgLuyEuogQIAAAQIECBAgQIAAgRoF9ESAAAECBAgQIECAAAECBBYqIABeKPfew+wJECBAgAABAgQIECBAgACB+gV0SIAAAQIECBAgQIAAgcULCIAXb+6JQxfQPwECBAgQIECAAAECBAgQIFC/gA4JECBAgAABAgQILElAALwkeI8lQGCYAromQIAAAQIECBAgQIAAAQIE6hfQIQECBAgQIEBgmQIC4GXqezYBAgQIDElArwQIECBAgAABAgQIECBAgED9AjokQIAAAQJLFxAAL30JFECAAAECBAjUL6BDAgQIECBAgAABAgQIECBAoH4BHRIgQKAbAgLgbqyDKggQIECAAAECBGoV0BcBAgQIECBAgAABAgQIECBQv4AOCXRIQADcocVQCgECBAgQIECAAAECdQnohgABAgQIECBAgAABAgQIEKhfoGsdCoC7tiLqIUCAAAECBAgQIECAAIEaBPRAgAABAgQIECBAgAABAgSWIiAAXii7hxEgQIAAAQIECBAgQIAAAQL1C+iQAAECBAgQIECAAAECyxMQAC/P3pOHJqBfAgQIECBAgAABAgQIECBAoH4BHRIgQIAAAQIECBBYsoAAeMkL4PEECAxDQJcECBAgQIAAAQIECBAgQIBA/QI6JECAAAECBAh0QUAA3IVVUAMBAgQI1CygNwIECBAgQIAAAQIECBAgQKB+AR0SIECAAIHOCAiAO7MUCiFAgAABAgTqE9ARAQIECBAgQIAAAQIECBAgUL+ADgkQINAtAQFwt9ZDNQQIECBAgAABArUI6IMAAQIECBAgQIAAAQIECBCoX0CHBDooIADu4KIoiQABAgQIECBAgACBfguongABAgQIECBAgAABAgQIEKhfoKsdCoC7ujLqIkCAAAECBAgQIECAAIE+CqiZAAECBAgQIECAAAECBAgsVUAAvBB+DyFAgAABAgQIECBAgAABAgTqF9AhAQIECBAgQIAAAQIEli8gAF7+GqigdgH9ESBAgAABAgQIECBAgAABAvUL6JAAAQIECBAgQIBARwQEwB1ZCGUQIFCngK4IECBAgAABAgQIECBAgACB+gV0SIAAAQIECBDokoAAuEuroRYCBAgQqElALwQIECBAgAABAgQIECBAgED9AjokQIAAAQKdExAAd25JFESAAAECBAj0X0AHBAgQIECAAAECBAgQIECAQP0COiRAgEA3BQTA3VwXVREgQIAAAQIECPRVQN0ECBAgQIAAAQIECBAgQIBA/QI6JNBhAQFwhxdHaQQIECBAgAABAgQI9EtAtQQIECBAgAABAgQIECBAgED9Al3vUADc9RVSHwECBAgQIECAAAECBAj0QUCNBAgQIECAAAECBAgQIECgEwIC4Lkug8kJECBAgAABAgQIECBAgACB+gV0SIAAAQIECBAgQIAAge4ICIC7sxYqqU1APwQIECBAgAABAgQIECBAgED9AjokQIAAAQIECBAg0DEBAXDHFkQ5BAjUIaALAgQIECBAgAABAgQIECBAoH4BHRIgQIAAAQIEuiggAO7iqqiJAAECBPosoHYCBAgQIECAAAECBAgQIECgfgEdEiBAgACBzgoIgDu7NAojQIAAAQIE+iegYgIECBAgQIAAAQIECBAgQKB+AR0SIECg2wIC4G6vj+oIECBAgAABAgT6IqBOAgQIECBAgAABAgQIECBAoH4BHRLogYAAuAeLpEQCBAgQIECAAAECBLotoDoCBAgQIECAAAECBAgQIECgfoG+dCgA7stKqZMAAQIECBAgQIAAAQIEuiigJgIECBAgQIAAAQIECBAg0CkBAfBclsOkBAgQIECAAAECBAgQIECAQP0COiRAgAABAgQIECBAgED3BATA3VsTFfVdQP0ECBAgQIAAAQIECBAgQIBA/QI6JECAAAECBAgQINBRAQFwRxdGWQQI9FNA1QQIECBAgAABAgQIECBAgED9AjokQIAAAQIECHRZQADc5dVRGwECBAj0SUCtBAgQIECAAAECBAgQIECAQP0COiRAgAABAp0XEAB3fokUSIAAAQIECHRfQIUECBAgQIAAAQIECBAgQIBA/QI6JECAQD8EBMD9WCdVEiBAgAABAgQIdFVAXQQIECBAgAABAgQIECBAgED9Ajok0CMBAXCPFkupBAgQIECAAAECBAh0S0A1BAgQIECAAAECBAgQIECAQP0CfetQANy3FVMvAQIECBAgQIAAAQIECHRBQA0ECBAgQIAAAQIECBAgQKCTAgLgmS6LyQgQIECAAAECBAgQIECAAIH6BXRIgAABAgQIECBAgACB7goIgLu7Nirrm4B6CRAgQIAAAQIECBAgQIAAgfoFdEiAAAECBAgQIECg4wIC4I4vkPIIEOiHgCoJECBAgAABAgQIECBAgACB+gV0SIAAAQIECBDog4AAuA+rpEYCBAgQ6LKA2ggQIECAAAECBAgQIECAAIH6BXRIgAABAgR6IyAA7s1SKZQAAQIECBDonoCKCBAgQIAAAQIECBAgQIAAgfoFdEiAAIF+CQiA+7VeqiVAgAABAgQIEOiKgDoIECBAgAABAgQIECBAgACB+gV0SKCHAgLgHi6akgkQIECAAAECBAgQWK6ApxMgQIAAAQIECBAgQIAAAQL1C/S1QwFwX1dO3QQIECBAgAABAgQIECCwDAHPJECAAAECBAgQIECAAAECnRYQAM9keUxCgAABAgQIECBAgAABAgQI1C+gQwIECBAgQIAAAQIECHRfQADc/TVSYdcF1EeAAAECBAgQIECAAAECBAjUL6BDAgQIECBAgAABAj0READ3ZKGUSYBANwVURYAAAQIECBAgQIAAAQIECNQvoEMCBAgQIECAQJ8EBMB9Wi21EiBAgECXBNRCgAABAgQIECBAgAABAgQI1C+gQwIECBAg0DsBAXDvlkzBBAgQIECAwPIFVECAAAECBAgQIECAAAECBAjUL6BDAgQI9FNAANzPdVM1AQIECBAgQIDAsgQ8lwABAgQIECBAgAABAgQIEKhfQIcEeiwgAO7x4imdAAECBAgQIECAAIHFCngaAQIECBAgQIAAAQIECBAgUL9A3zsUAPd9BdVPgAABAgQIECBAgAABAosQ8AwCBAgQIECAAAECBAgQINALAQHwiZbJzQQIECBAgAABAgQIECBAgED9AjokQIAAAQIECBAgQIBAfwQEwP1ZK5V2TUA9BAgQIECAAAECBAgQIECAQP0COiRAgAABAgQIECDQMwEBcM8WTLkECHRDQBUECBAgQIAAAQIECBAgQIBA/QI6JECAAAECBAj0UUAA3MdVUzMBAgQILFPAswkQIECAAAECBAgQIECAAIH6BXRIgAABAgR6KyAA7u3SKZwAAQIECBBYvIAnEiBAgAABAgQIECBAgAABAvUL6JAAAQL9FhAA93v9VE+AAAECBAgQILAoAc8hQIAAAQIECBAgQIAAAQIE6hfQIYEKBATAFSyiFggQIECAAAECBAgQmK+A2QkQIECAAAECBAgQIECAAIH6BWrpUABcy0rqgwABAgQIECBAgAABAgTmIWBOAgQIECBARMx0PwAAEABJREFUgAABAgQIECDQKwEB8LGWy00ECBAgQIAAAQIECBAgQIBA/QI6JECAAAECBAgQIECAQP8EBMD9WzMVL1vA8wkQIECAAAECBAgQIECAAIH6BXRIgAABAgQIECBAoKcCAuCeLpyyCRBYjoCnEiBAgAABAgQIECBAgAABAvUL6JAAAQIECBAg0GcBAXCfV0/tBAgQILBIAc8iQIAAAQIECBAgQIAAAQIE6hfQIQECBAgQ6L2AALj3S6gBAgQIECBAYP4CnkCAAAECBAgQIECAAAECBAjUL6BDAgQI1CEgAK5jHXVBgAABAgQIECAwLwHzEiBAgAABAgQIECBAgAABAvUL6JBARQIC4IoWUysECBAgQIAAAQIECMxWwGwECBAgQIAAAQIECBAgQIBA/QK1dSgArm1F9UOAAAECBAgQIECAAAECsxAwBwECBAgQIECAAAECBAgQ6KWAAPhIy2YwAQIECBAgQIAAAQIECBAgUL+ADgkQIECAAAECBAgQINBfAQFwf9dO5YsW8DwCBAgQIECAAAECBAgQIECgfgEdEiBAgAABAgQIEOi5gAC45wuofAIEFiPgKQQIECBAgAABAgQIECBAgED9AjokQIAAAQIECNQgIACuYRX1QIAAAQLzFDA3AQIECBAgQIAAAQIECBAgUL+ADgkQIECAQDUCAuBqllIjBAgQIECAwOwFzEiAAAECBAgQIECAAAECBAjUL6BDAgQI1CUgAK5rPXVDgAABAgQIECAwKwHzECBAgAABAgQIECBAgAABAvUL6JBAhQIC4AoXVUsECBAgQIAAAQIECJxMwN0ECBAgQIAAAQIECBAgQIBA/QK1digArnVl9UWAAAECBAgQIECAAAECxxFwDwECBAgQIECAAAECBAgQ6LWAAPhQy2cQAQIECBAgQIAAAQIECBAgUL+ADgkQIECAAAECBAgQINB/AQFw/9dQB/MWMD8BAgQIECBAgAABAgQIECBQv4AOCRAgQIAAAQIECFQiIACuZCG1QYDAfATMSoAAAQIECBAgQIAAAQIECNQvoEMCBAgQIECAQE0CAuCaVlMvBAgQIDBLAXMRIECAAAECBAgQIECAAAEC9QvokAABAgQIVCcgAK5uSTVEgAABAgQInFzADAQIECBAgAABAgQIECBAgED9AjokQIBAnQIC4DrXVVcECBAgQIAAAQLHFXAfAQIECBAgQIAAAQIECBAgUL+ADglULCAArnhxtUaAAAECBAgQIECAwNEEjCZAgAABAgQIECBAgAABAgTqF6i9QwFw7SusPwIECBAgQIAAAQIECBA4jIAxBAgQIECAAAECBAgQIECgCgEB8FWX0UUCBAgQIECAAAECBAgQIECgfgEdEiBAgAABAgQIECBAoB4BAXA9a6mTWQuYjwABAgQIECBAgAABAgQIEKhfQIcECBAgQIAAAQIEKhMQAFe2oNohQGA2AmYhQIAAAQIECBAgQIAAAQIE6hfQIQECBAgQIECgRgEBcI2rqicCBAgQOImAewkQIECAAAECBAgQIECAAIH6BXRIgAABAgSqFRAAV7u0GiNAgAABAgSOLuAOAgQIECBAgAABAgQIECBAoH4BHRIgQKBuAQFw3eurOwIECBAgQIAAgcMKGEeAAAECBAgQIECAAAECBAjUL6BDAgMQEAAPYJG1SIAAAQIECBAgQIDA1QVcJUCAAAECBAgQIECAAAECBOoXGEqHAuChrLQ+CRAgQIAAAQIECBAgQOAgAecIECBAgAABAgQIECBAgEBVAgLgA5fTSQIECBAgQIAAAQIECBAgQKB+AR0SIECAAAECBAgQIECgPgEBcH1rqqOTCrifAAECBAgQIECAAAECBAgQqF9AhwQIECBAgAABAgQqFRAAV7qw2iJA4HgC7iJAgAABAgQIECBAgAABAgTqF9AhAQIECBAgQKBmAQFwzaurNwIECBA4ioCxBAgQIECAAAECBAgQIECAQP0COiRAgAABAtULCICrX2INEiBAgAABAtcWMIIAAQIECBAgQIAAAQIECBCoX0CHBAgQGIaAAHgY66xLAgQIECBAgACBKwk4T4AAAQIECBAgQIAAAQIECNQvoEMCAxIQAA9osbVKgAABAgQIECBAgMClAj4RIECAAAECBAgQIECAAAEC9QsMrUMB8NBWXL8ECBAgQIAAAQIECBAgUARsBAgQIECAAAECBAgQIECgSgEB8CXL6gMBAgQIECBAgAABAgQIECBQv4AOCRAgQIAAAQIECBAgUK+AALjetdXZUQWMJ0CAAAECBAgQIECAAAECBOoX0CEBAgQIECBAgACBygUEwJUvsPYIEDicgFEECBAgQIAAAQIECBAgQIBA/QI6JECAAAECBAgMQUAAPIRV1iMBAgQIXE3ANQIECBAgQIAAAQIECBAgQKB+AR0SIECAAIHBCAiAB7PUGiVAgAABAgTuK+AMAQIECBAgQIAAAQIECBAgUL+ADgkQIDAsAQHwsNZbtwQIECBAgAABAnsC9gQIECBAgAABAgQIECBAgED9AjokMEABAfAAF13LBAgQIECAAAECBIYuoH8CBAgQIECAAAECBAgQIECgfoGhdigAHurK65sAAQIECBAgQIAAAQLDFNA1AQIECBAgQIAAAQIECBCoWkAAPF1ebwQIECBAgAABAgQIECBAgED9AjokQIAAAQIECBAgQIBA/QIC4PrXWIfXEnCdAAECBAgQIECAAAECBAgQqF9AhwQIECBAgAABAgQGIiAAHshCa5MAgYMFnCVAgAABAgQIECBAgAABAgTqF9AhAQIECBAgQGBIAgLgIa22XgkQIEBgv4BjAgQIECBAgAABAgQIECBAoH4BHRIgQIAAgcEJCIAHt+QaJkCAAAECBCIYECBAgAABAgQIECBAgAABAvUL6JAAAQLDFBAAD3PddU2AAAECBAgQGK6AzgkQIECAAAECBAgQIECAAIH6BXRIYMACAuABL77WCRAgQIAAAQIECAxNQL8ECBAgQIAAAQIECBAgQIBA/QJD71AAPPR/AfonQIAAAQIECBAgQIDAMAR0SYAAAQIECBAgQIAAAQIEBiEw8AB4EGusSQIECBAgQIAAAQIECBAgMHAB7RMgQIAAAQIECBAgQGA4AgLg4ay1Ti8X8JkAAQIECBAgQIAAAQIECBCoX0CHBAgQIECAAAECBAYmIAAe2IJrlwCBHQHvBAgQIECAAAECBAgQIECAQP0COiRAgAABAgQIDFFAADzEVdczAQIEhi2gewIECBAgQIAAAQIECBAgQKB+AR0SIECAAIHBCgiAB7v0GidAgAABAkMU0DMBAgQIECBAgAABAgQIECBQv4AOCRAgMGwBAfCw11/3BAgQIECAAIHhCOiUAAECBAgQIECAAAECBAgQqF9AhwQIhADYPwICBAgQIECAAAECBKoX0CABAgQIECBAgAABAgQIECBQv4AOdwQEwDsO3gkQIECAAAECBAgQIECgTgFdESBAgAABAgQIECBAgACBQQkMNAAe1BprlgABAgQIECBAgAABAgQIDFRA2wQIECBAgAABAgQIEBiegAB4eGuuYwIECBAgQIAAAQIECBAgQIBA/QI6JECAAAECBAgQIDBQAQHwQBde2wSGKqBvAgQIECBAgAABAgQIECBAoH4BHRIgQIAAAQIEhiwgAB7y6uudAAECwxLQLQECBAgQIECAAAECBAgQIFC/gA4JECBAgMDgBQTAg/8nAIAAAQIECAxBQI8ECBAgQIAAAQIECBAgQIBA/QI6JECAAIEiIAAuCjYCBAgQIECAAIF6BXRGgAABAgQIECBAgAABAgQI1C+gQwIELgoIgC9SOCBAgAABAgQIECBAoDYB/RAgQIAAAQIECBAgQIAAAQL1C+jwUgEB8KUePhEgQIAAAQIECBAgQIBAHQK6IECAAAECBAgQIECAAAECgxQYWAA8yDXWNAECBAgQIECAAAECBAgQGJiAdgkQIECAAAECBAgQIDBcAQHwcNd+eJ3rmAABAgQIECBAgAABAgQIEKhfQIcECBAgQIAAAQIEBi4gAB74PwDtExiKgD4JECBAgAABAgQIECBAgACB+gV0SIAAAQIECBAgECEA9q+AAAECBGoX0B8BAgQIECBAgAABAgQIECBQv4AOCRAgQIAAgV0BAfAuhB0BAgQIECBQo4CeCBAgQIAAAQIECBAgQIAAgfoFdEiAAAEC+wUEwPs1HBMgQIAAAQIECNQjoBMCBAgQIECAAAECBAgQIECgfgEdEiBwHwEB8H1InCBAgAABAgQIECBAoO8C6idAgAABAgQIECBAgAABAgTqF9DhwQIC4INdnCVAgAABAgQIECBAgACBfgqomgABAgQIECBAgAABAgQIDFpgIAHwoNdY8wQIECBAgAABAgQIECBAYCAC2iRAgAABAgQIECBAgAABAbB/A/UL6JAAAQIECBAgQIAAAQIECBCoX0CHBAgQIECAAAECBAhMBQTAUwZvBAjUKqAvAgQIECBAgAABAgQIECBAoH4BHRIgQIAAAQIECNwrIAC+18IRAQIECNQloBsCBAgQIECAAAECBAgQIECgfgEdEiBAgAABApcJCIAvA/GRAAECBAgQqEFADwQIECBAgAABAgQIECBAgED9AjokQIAAgYMEBMAHqThHgAABAgQIECDQXwGVEyBAgAABAgQIECBAgAABAvUL6JAAgSsKCICvSOMCAQIECBAgQIAAAQJ9E1AvAQIECBAgQIAAAQIECBAgUL+ADq8uIAC+uo+rBAgQIECAAAECBAgQINAPAVUSIECAAAECBAgQIECAAAECKVB5AJwdehEgQIAAAQIECBAgQIAAAQKVC2iPAAECBAgQIECAAAECBPYEBMB7Evb1CeiIAAECBAgQIECAAAECBAgQqF9AhwQIECBAgAABAgQIXCIgAL6EwwcCBGoR0AcBAgQIECBAgAABAgQIECBQv4AOCRAgQIAAAQIE7isgAL6viTMECBAg0G8B1RMgQIAAAQIECBAgQIAAAQL1C+iQAAECBAgQuIKAAPgKME4TIECAAAECfRRQMwECBAgQIECAAAECBAgQIFC/gA4JECBA4GoCAuCr6bhGgAABAgQIECDQHwGVEiBAgAABAgQIECBAgAABAvUL6JAAgWsKCICvSWQAAQIECBAgQIAAAQJdF1AfAQIECBAgQIAAAQIECBAgUL+ADg8nIAA+nJNRBAgQIECAAAECBAgQINBNAVURIECAAAECBAgQIECAAAEC+wQqDYD3deiQAAECBAgQIECAAAECBAgQqFRAWwQIECBAgAABAgQIECBwuYAA+HIRn/svoAMCBAgQIECAAAECBAgQIECgfgEdEiBAgAABAgQIECBwoIAA+EAWJwkQ6KuAugkQIECAAAECBAgQIECAAIH6BXRIgAABAgQIECBwZQEB8JVtXCFAgACBfgmolgABAgQIECBAgHTT1IoAABAASURBVAABAgQIEKhfQIcECBAgQIDANQQEwNcAcpkAAQIECBDog4AaCRAgQIAAAQIECBAgQIAAgfoFdEiAAAEChxEQAB9GyRgCBAgQIECAAIHuCqiMAAECBAgQIECAAAECBAgQqF9AhwQIHFpAAHxoKgMJECBAgAABAgQIEOiagHoIECBAgAABAgQIECBAgACB+gV0eDQBAfDRvIwmQIAAAQIECBAgQIAAgW4IqIIAAQIECBAgQIAAAQIECBA4QKCyAPiADp0iQIAAAQIECBAgQIAAAQIEKhPQDgECBAgQIECAAAECBAhcSUAAfCUZ5/snoGICBAgQIECAAAECBAgQIECgfgEdEiBAgAABAgQIECBwVQEB8FV5XCRAoC8C6iRAgAABAgQIECBAgAABAgTqF9AhAQIECBAgQIDAtQUEwNc2MoIAAQIEui2gOgIECBAgQIAAAQIECBAgQKB+AR0SIECAAAEChxQQAB8SyjACBAgQIECgiwJqIkCAAAECBAgQIECAAAECBOoX0CEBAgQIHEVAAHwULWMJECBAgAABAgS6I6ASAgQIECBAgAABAgQIECBAoH4BHRIgcGQBAfCRydxAgAABAgQIECBAgMCyBTyfAAECBAgQIECAAAECBAgQqF9Ah8cTEAAfz81dBAgQIECAAAECBAgQILAcAU8lQIAAAQIECBAgQIAAAQIEriJQSQB8lQ5dIkCAAAECBAgQIECAAAECBCoR0AYBAgQIECBAgAABAgQIXEtAAHwtIde7L6BCAgQIECBAgAABAgQIECBAoH4BHRIgQIAAAQIECBAgcCgBAfChmAwiQKCrAuoiQIAAAQIECBAgQIAAAQIE6hfQIQECBAgQIECAwOEFBMCHtzKSAAECBLoloBoCBAgQIECAAAECBAgQIECgfgEdEiBAgAABAkcUEAAfEcxwAgQIECBAoAsCaiBAgAABAgQIECBAgAABAgTqF9AhAQIECBxHQAB8HDX3ECBAgAABAgQILE/AkwkQIECAAAECBAgQIECAAIH6BXRIgMCxBQTAx6ZzIwECBAgQIECAAAECixbwPAIECBAgQIAAAQIECBAgQKB+AR2eTEAAfDI/dxMgQIAAAQIECBAgQIDAYgQ8hQABAgQIECBAgAABAgQIEDiEQM8D4EN0aAgBAgQIECBAgAABAgQIECDQcwHlEyBAgAABAgQIECBAgMBhBQTAh5UyrnsCKiJAgAABAgQIECBAgAABAgTqF9AhAQIECBAgQIAAAQJHEhAAH4nLYAIEuiKgDgIECBAgQIAAAQIECBAgQKB+AR0SIECAAAECBAgcXUAAfHQzdxAgQIDAcgU8nQABAgQIECBAgAABAgQIEKhfQIcECBAgQIDAMQUEwMeEcxsBAgQIECCwDAHPJECAAAECBAgQIECAAAECBOoX0CEBAgQInERAAHwSPfcSIECAAAECBAgsTsCTCBAgQIAAAQIECBAgQIAAgfoFdEiAwIkFBMAnJjQBAQIECBAgQIAAAQLzFjA/AQIECBAgQIAAAQIECBAgUL+ADmcjIACejaNZCBAgQIAAAQIECBAgQGA+AmYlQIAAAQIECBAgQIAAAQIEjiDQ0wD4CB0aSoAAAQIECBAgQIAAAQIECPRUQNkECBAgQIAAAQIECBAgcFQBAfBRxYxfvoAKCBAgQIAAAQIECBAgQIAAgfoFdEiAAAECBAgQIECAwLEEBMDHYnMTAQLLEvBcAgQIECBAgAABAgQIECBAoH4BHRIgQIAAAQIECBxfQAB8fDt3EiBAgMBiBTyNAAECBAgQIECAAAECBAgQqF9AhwQIECBAgMAJBQTAJwR0OwECBAgQILAIAc8gQIAAAQIECBAgQIAAAQIE6hfQIQECBAjMQkAAPAtFcxAgQIAAAQIECMxPwMwECBAgQIAAAQIECBAgQIBA/QI6JEBgZgIC4JlRmogAAQIECBAgQIAAgVkLmI8AAQIECBAgQIAAAQIECBCoX0CHsxUQAM/W02wECBAgQIAAAQIECBAgMBsBsxAgQIAAAQIECBAgQIAAAQLHEOhZAHyMDt1CgAABAgQIECBAgAABAgQI9ExAuQQIECBAgAABAgQIECBwXAEB8HHl3Ld4AU8kQIAAAQIECBAgQIAAAQIE6hfQIQECBAgQIECAAAECJxIQAJ+Iz80ECCxKwHMIECBAgAABAgQIECBAgACB+gV0SIAAAQIECBAgcHIBAfDJDc1AgAABAvMVMDsBAgQIECBAgAABAgQIECBQv4AOCRAgQIAAgRkJCIBnBGkaAgQIECBAYB4C5iRAgAABAgQIECBAgAABAgTqF9AhAQIECMxSQAA8S01zESBAgAABAgQIzE7ATAQIECBAgAABAgQIECBAgED9AjokQGDmAgLgmZOakAABAgQIECBAgACBkwq4nwABAgQIECBAgAABAgQIEKhfQIfzERAAz8fVrAQIECBAgAABAgQIECBwPAF3ESBAgAABAgQIECBAgAABAicQ6EkAfIIO3UqAAAECBAgQIECAAAECBAj0RECZBAgQIECAAAECBAgQIHBSAQHwSQXdP38BTyBAgAABAgQIECBAgAABAgTqF9AhAQIECBAgQIAAAQIzERAAz4TRJAQIzEvAvAQIECBAgAABAgQIECBAgED9AjokQIAAAQIECBCYnYAAeHaWZiJAgACB2QqYjQABAgQIECBAgAABAgQIEKhfQIcECBAgQIDAjAUEwDMGNR0BAgQIECAwCwFzECBAgAABAgQIECBAgAABAvUL6JAAAQIE5iEgAJ6HqjkJECBAgAABAgSOL+BOAgQIECBAgAABAgQIECBAoH4BHRIgMDcBAfDcaE1MgAABAgQIECBAgMBRBYwnQIAAAQIECBAgQIAAAQIE6hfQ4XwFBMDz9TU7AQIECBAgQIAAAQIECBxOwCgCBAgQIECAAAECBAgQIEBgBgIdD4Bn0KEpCBAgQIAAAQIECBAgQIAAgY4LKI8AAQIECBAgQIAAAQIEZiUgAJ6VpHlmL2BGAgQIECBAgAABAgQIECBAoH4BHRIgQIAAAQIECBAgMFMBAfBMOU1GgMCsBMxDgAABAgQIECBAgAABAgQI1C+gQwIECBAgQIAAgdkLCIBnb2pGAgQIEDiZgLsJECBAgAABAgQIECBAgACB+gV0SIAAAQIECMxJQAA8J1jTEiBAgAABAscRcA8BAgQIECBAgAABAgQIECBQv4AOCRAgQGCeAgLgeeqamwABAgQIECBA4PACRhIgQIAAAQIECBAgQIAAAQL1C+iQAIG5CwiA507sAQQIECBAgAABAgQIXEvAdQIECBAgQIAAAQIECBAgQKB+AR0uRkAAvBhnTyFAgAABAgQIECBAgACBgwWcJUCAAAECBAgQIECAAAECBGYo0NEAeIYdmooAAQIECBAgQIAAAQIECBDoqICyCBAgQIAAAQIECBAgQGDWAgLgWYua7+QCZiBAgAABAgQIECBAgAABAgTqF9AhAQIECBAgQIAAAQJzERAAz4XVpAQIHFfAfQQIECBAgAABAgQIECBAgED9AjokQIAAAQIECBCYn4AAeH62ZiZAgACBowkYTYAAAQIECBAgQIAAAQIECNQvoEMCBAgQIEBgzgIC4DkDm54AAQIECBA4jIAxBAgQIECAAAECBAgQIECAQP0COiRAgACBRQgIgBeh7BkECBAgQIAAAQJXFnCFAAECBAgQIECAAAECBAgQqF9AhwQILExAALwwag8iQIAAAQIECBAgQOByAZ8JECBAgAABAgQIECBAgACB+gV0uFgBAfBivT2NAAECBAgQIECAAAECBHYEvBMgQIAAAQIECBAgQIAAAQJzEOhYADyHDk1JgAABAgQIECBAgAABAgQIdExAOQQIECBAgAABAgQIECAwLwEB8LxkzXt0AXcQIECAAAECBAgQIECAAAEC9QvokAABAgQIECBAgACBuQoIgOfKa3ICBA4rYBwBAgQIECBAgAABAgQIECBQv4AOCRAgQIAAAQIE5i8gAJ6/sScQIECAwNUFXCVAgAABAgQIECBAgAABAgTqF9AhAQIECBAgsCABAfCCoD2GAAECBAgQOEjAOQIECBAgQIAAAQIECBAgQKB+AR0SIECAwCIFBMCL1PYsAgQIECBAgACBewUcESBAgAABAgQIECBAgAABAvUL6JAAgYULCIAXTu6BBAgQIECAAAECBAgQIECAAAECBAgQIECAAAECBOoX0OFyBATAy3H3VAIECBAgQIAAAQIECAxVQN8ECBAgQIAAAQIECBAgQIDAHAU6EgDPsUNTEyBAgAABAgQIECBAgAABAh0RUAYBAgQIECBAgAABAgQIzFtAADxvYfNfW8AIAgQIECBAgAABAgQIECBAoH4BHRIgQIAAAQIECBAgsBABAfBCmD2EAIErCThPgAABAgQIECBAgAABAgQI1C+gQwIECBAgQIAAgcUJCIAXZ+1JBAgQIHCpgE8ECBAgQIAAAQIECBAgQIBA/QI6JECAAAECBBYsIABeMLjHESBAgAABAkXARoAAAQIECBAgQIAAAQIECNQvoEMCBAgQWIaAAHgZ6p5JgAABAgQIEBiygN4JECBAgAABAgQIECBAgACB+gV0SIDA0gQEwEuj92ACBAgQIECAAAECwxPQMQECBAgQIECAAAECBAgQIFC/gA6XKyAAXq6/pxMgQIAAAQIECBAgQGAoAvokQIAAAQIECBAgQIAAAQIEFiCw5AB4AR16BAECBAgQIECAAAECBAgQILBkAY8nQIAAAQIECBAgQIAAgUUJCIAXJe059xVwhgABAgQIECBAgAABAgQIEKhfQIcECBAgQIAAAQIECCxUQAC8UG4PI0BgT8CeAAECBAgQIECAAAECBAgQqF9AhwQIECBAgAABAosXEAAv3twTCRAgMHQB/RMgQIAAAQIECBAgQIAAAQL1C+iQAAECBAgQWJKAAHhJ8B5LgAABAgSGKaBrAgQIECBAgAABAgQIECBAoH4BHRIgQIDAMgUEwMvU92wCBAgQIECAwJAE9EqAAAECBAgQIECAAAECBAjUL6BDAgSWLiAAXvoSKIAAAQIECBAgQIBA/QI6JECAAAECBAgQIECAAAECBOoX0GE3BATA3VgHVRAgQIAAAQIECBAgQKBWAX0RIECAAAECBAgQIECAAAECCxRYUgC8wA49igABAgQIECBAgAABAgQIEFiSgMcSIECAAAECBAgQIECAwKIFBMCLFve8CAYECBAgQIAAAQIECBAgQIBA/QI6JECAAAECBAgQIEBgKQIC4KWweyiB4QronAABAgQIECBAgAABAgQIEKhfQIcECBAgQIAAAQLLExAAL8/ekwkQIDA0Af0SIECAAAECBAgQIECAAAEC9QvokAABAgQIEFiygAB4yQvg8QQIECBAYBgCuiRAgAABAgQIECBAgAABAgTqF9AhAQIECHRBQAAp7MtqAAAQAElEQVTchVVQAwECBAgQIECgZgG9ESBAgAABAgQIECBAgAABAvUL6JAAgc4ICIA7sxQKIUCAAAECBAgQIFCfgI4IECBAgAABAgQIECBAgACB+gV02C0BAXC31kM1BAgQIECAAAECBAgQqEVAHwQIECBAgAABAgQIECBAgMASBBYcAC+hQ48kQIAAAQIECBAgQIAAAQIEFizgcQQIECBAgAABAgQIECCwLAEB8LLkh/hcPRMgQIAAAQIECBAgQIAAAQL1C+iQAAECBAgQIECAAIGlCgiAl8rv4QSGI6BTAgQIECBAgAABAgQIECBAoH4BHRIgQIAAAQIECCxfQAC8/DVQAQECBGoX0B8BAgQIECBAgAABAgQIECBQv4AOCRAgQIAAgY4ICIA7shDKIECAAAECdQroigABAgQIECBAgAABAgQIEKhfQIcECBAg0CUBAXCXVkMtBAgQIECAAIGaBPRCgAABAgQIECBAgAABAgQI1C+gQwIEOicgAO7ckiiIAAECBAgQIECAQP8FdECAAAECBAgQIECAAAECBAjUL6DDbgoIgLu5LqoiQIAAAQIECBAgQIBAXwXUTYAAAQIECBAgQIAAAQIECCxRYEEB8BI79GgCBAgQIECAAAECBAgQIEBgQQIeQ4AAAQIECBAgQIAAAQLLFhAAL3sFhvB8PRIgQIAAAQIECBAgQIAAAQL1C+iQAAECBAgQIECAAIFOCAiAO7EMiiBQr4DOCBAgQIAAAQIECBAgQIAAgfoFdEiAAAECBAgQINAdAQFwd9ZCJQQIEKhNQD8ECBAgQIAAAQIECBAgQIBA/QI6JECAAAECBDomIADu2IIohwABAgQI1CGgCwIECBAgQIAAAQIECBAgQKB+AR0SIECAQBcFBMBdXBU1ESBAgAABAgT6LKB2AgQIECBAgAABAgQIECBAoH4BHRIg0FkBAXBnl0ZhBAgQIECAAAECBPonoGICBAgQIECAAAECBAgQIECgfgEddltAANzt9VEdAQIECBAgQIAAAQIE+iKgTgIECBAgQIAAAQIECBAgQKADAnMOgDvQoRIIECBAgAABAgQIECBAgACBOQuYngABAgQIECBAgAABAgS6IiAA7spK1FiHnggQIECAAAECBAgQIECAAIH6BXRIgAABAgQIECBAgECnBATAnVoOxRCoR0AnBAgQIECAAAECBAgQIECAQP0COiRAgAABAgQIEOiegAC4e2uiIgIECPRdQP0ECBAgQIAAAQIECBAgQIBA/QI6JECAAAECBDoqIADu6MIoiwABAgQI9FNA1QQIECBAgAABAgQIECBAgED9AjokQIAAgS4LCIC7vDpqI0CAAAECBAj0SUCtBAgQIECAAAECBAgQIECAQP0COiRAoPMCAuDOL5ECCRAgQIAAAQIECHRfQIUECBAgQIAAAQIECBAgQIBA/QI67IeAALgf66RKAgQIECBAgAABAgQIdFVAXQQIECBAgAABAgQIECBAgECHBOYUAHeoQ6UQIECAAAECBAgQIECAAAECcxIwLQECBAgQIECAAAECBAh0TUAA3LUVqaEePRAgQIAAAQIECBAgQIAAAQL1C+iQAAECBAgQIECAAIFOCgiAO7ksiiLQXwGVEyBAgAABAgQIECBAgAABAvUL6JAAAQIECBAgQKC7AgLg7q6NyggQINA3AfUSIECAAAECBAgQIECAAAEC9QvokAABAgQIEOi4gAC44wukPAIECBAg0A8BVRIgQIAAAQIECBAgQIAAAQL1C+iQAAECBPogIADuwyqpkQABAgQIECDQZQG1ESBAgAABAgQIECBAgAABAvUL6JAAgd4ICIB7s1QKJUCAAAECBAgQINA9ARURIECAAAECBAgQIECAAAEC9QvosF8CAuB+rZdqCRAgQIAAAQIECBAg0BUBdRAgQIAAAQIECBAgQIAAAQIdFJhxANzBDpVEgAABAgQIECBAgAABAgQIzFjAdAQIECBAgAABAgQIECDQVQEBcFdXpo91qZkAAQIECBAgQIAAAQIECBCoX0CHBAgQIECAAAECBAh0WkAA3OnlURyB/giolAABAgQIECBAgAABAgQIEKhfQIcECBAgQIAAAQLdFxAAd3+NVEiAAIGuC6iPAAECBAgQIECAAAECBAgQqF9AhwQIECBAgEBPBATAPVkoZRIgQIAAgW4KqIoAAQIECBAgQIAAAQIECBCoX0CHBAgQINAnAQFwn1ZLrQQIECBAgACBLgmohQABAgQIECBAgAABAgQIEKhfQIcECPROQADcuyVTMAECBAgQIECAAIHlC6iAAAECBAgQIECAAAECBAgQqF9Ah/0UEAD3c91UTYAAAQIECBAgQIAAgWUJeC4BAgQIECBAgAABAgQIECDQYYEZBcAd7lBpBAgQIECAAAECBAgQIECAwIwETEOAAAECBAgQIECAAAECXRcQAHd9hfpQnxoJECBAgAABAgQIECBAgACB+gV0SIAAAQIECBAgQIBALwQEwL1YJkUS6K6AyggQIECAAAECBAgQIECAAIH6BXRIgAABAgQIECDQHwEBcH/WSqUECBDomoB6CBAgQIAAAQIECBAgQIAAgfoFdEiAAAECBAj0TEAA3LMFUy4BAgQIEOiGgCoIECBAgAABAgQIECBAgACB+gV0SIAAAQJ9FBAA93HV1EyAAAECBAgQWKaAZxMgQIAAAQIECBAgQIAAAQL1C+iQAIHeCgiAe7t0CidAgAABAgQIECCweAFPJECAAAECBAgQIECAAAECBOoX0GG/BQTA/V4/1RMgQIAAAQIECBAgQGBRAp5DgAABAgQIECBAgAABAgQI9EDghAFwDzpUIgECBAgQIECAAAECBAgQIHBCAbcTIECAAAECBAgQIECAQF8EBMB9Waku1qkmAgQIECBAgAABAgQIECBAoH4BHRIgQIAAAQIECBAg0CsBAXCvlkuxBLojoBICBAgQIECAAAECBAgQIECgfgEdEiBAgAABAgQI9E9AANy/NVMxAQIEli3g+QQIECBAgAABAgQIECBAgED9AjokQIAAAQIEeiogAO7pwimbAAECBAgsR8BTCRAgQIAAAQIECBAgQIAAgfoFdEiAAAECfRYQAPd59dROgAABAgQIEFikgGcRIECAAAECBAgQIECAAAEC9QvokACB3gsIgHu/hBogQIAAAQIECBAgMH8BTyBAgAABAgQIECBAgAABAgTqF9BhHQIC4DrWURcECBAgQIAAAQIECBCYl4B5CRAgQIAAAQIECBAgQIAAgR4JHDMA7lGHSiVAgAABAgQIECBAgAABAgSOKeA2AgQIECBAgAABAgQIEOibgAC4byvWhXrVQIAAAQIECBAgQIAAAQIECNQvoEMCBAgQIECAAAECBHopIADu5bIpmsDyBDyZAAECBAgQIECAAAECBAgQqF9AhwQIECBAgAABAv0VEAD3d+1UToAAgUULeB4BAgQIECBAgAABAgQIECBQv4AOCRAgQIAAgZ4LCIB7voDKJ0CAAAECixHwFAIECBAgQIAAAQIECBAgQKB+AR0SIECAQA0CAuAaVlEPBAgQIECAAIF5CpibAAECBAgQIECAAAECBAgQqF9AhwQIVCMgAK5mKTVCgAABAgQIECBAYPYCZiRAgAABAgQIECBAgAABAgTqF9BhXQIC4LrWUzcECBAgQIAAAQIECBCYlYB5CBAgQIAAAQIECBAgQIAAgR4KHDEA7mGHSiZAgAABAgQIECBAgAABAgSOKGA4AQIECBAgQIAAAQIECPRVQADc15VbRt2eSYAAAQIECBAgQIAAAQIECNQvoEMCBAgQIECAAAECBHotIADu9fIpnsDiBDyJAAECBAgQIECAAAECBAgQqF9AhwQIECBAgAABAv0XEAD3fw11QIAAgXkLmJ8AAQIECBAgQIAAAQIECBCoX0CHBAgQIECAQCUCAuBKFlIbBAgQIEBgPgJmJUCAAAECBAgQIECAAAECBOoX0CEBAgQI1CQgAK5pNfVCgAABAgQIEJilgLkIECBAgAABAgQIECBAgACB+gV0SIBAdQIC4OqWVEMECBAgQIAAAQIETi5gBgIECBAgQIAAAQIECBAgQKB+AR3WKSAArnNddUWAAAECBAgQIECAAIHjCriPAAECBAgQIECAAAECBAgQ6LHAIQPgHneodAIECBAgQIAAAQIECBAgQOCQAoYRIECAAAECBAgQIECAQN8FBMB9X8FF1O8ZBAgQIECAAAECBAgQIECAQP0COiRAgAABAgQIECBAoAoBAXAVy6gJAvMTMDMBAgQIECBAgAABAgQIECBQv4AOCRAgQIAAAQIE6hEQANezljohQIDArAXMR4AAAQIECBAgQIAAAQIECNQvoEMCBAgQIECgMgEBcGULqh0CBAgQIDAbAbMQIECAAAECBAgQIECAAAEC9QvokAABAgRqFBAA17iqeiJAgAABAgQInETAvQQIECBAgAABAgQIECBAgED9AjokQKBaAQFwtUurMQIECBAgQIAAAQJHF3AHAQIECBAgQIAAAQIECBAgUL+ADusWEADXvb66I0CAAAECBAgQIECAwGEFjCNAgAABAgQIECBAgAABAgQqELhGAFxBh1ogQIAAAQIECBAgQIAAAQIEriHgMgECBAgQIECAAAECBAjUIiAArmUl59GHOQkQIECAAAECBAgQIECAAIH6BXRIgAABAgQIECBAgEBVAgLgqpZTMwRmJ2AmAgQIECBAgAABAgQIECBAoH4BHRIgQIAAAQIECNQnIACub011RIAAgZMKuJ8AAQIECBAgQIAAAQIECBCoX0CHBAgQIECAQKUCAuBKF1ZbBAgQIEDgeALuIkCAAAECBAgQIECAAAECBOoX0CEBAgQI1CwgAK55dfVGgAABAgQIEDiKgLEECBAgQIAAAQIECBAgQIBA/QI6JECgegEBcPVLrEECBAgQIECAAAEC1xYwggABAgQIECBAgAABAgQIEKhfQIfDEBAAD2OddUmAAAECBAgQIECAAIErCThPgAABAgQIECBAgAABAgQIVCRwhQC4og61QoAAAQIECBAgQIAAAQIECFxBwGkCBAgQIECAAAECBAgQqE1AAFzbis6iH3MQIECAAAECBAgQIECAAAEC9QvokAABAgQIECBAgACBKgUEwFUuq6YIHF/AnQQIECBAgAABAgQIECBAgED9AjokQIAAAQIECBCoV0AAXO/a6owAAQJHFTCeAAECBAgQIECAAAECBAgQqF9AhwQIECBAgEDlAgLgyhdYewQIECBA4HACRhEgQIAAAQIECBAgQIAAAQL1C+iQAAECBIYgIAAewirrkQABAgQIECBwNQHXCBAgQIAAAQIECBAgQIAAgfoFdEiAwGAEBMCDWWqNEiBAgAABAgQIELivgDMECBAgQIAAAQIECBAgQIBA/QI6HJaAAHhY661bAgQIECBAgAABAgQI7AnY3X1yzAAAEABJREFUEyBAgAABAgQIECBAgAABAhUKXBYAV9ihlggQIECAAAECBAgQIECAAIHLBHwkQIAAAQIECBAgQIAAgVoFBMC1ruxx+nIPAQIECBAgQIAAAQIECBAgUL+ADgkQIECAAAECBAgQqFpAAFz18mqOwOEFjCRAgAABAgQIECBAgAABAgTqF9AhAQIECBAgQIBA/QIC4PrXWIcECBC4loDrBAgQIECAAAECBAgQIECAQP0COiRAgAABAgQGIiAAHshCa5MAAQIECBws4CwBAgQIECBAgAABAgQIECBQv4AOCRAgQGBIAgLgIa22XgkQIECAAAEC+wUcEyBAgAABAgQIECBAgAABAvUL6JAAgcEJCIAHt+QaJkCAAAECBAgQIBDBgAABAgQIECBAgAABAgQIEKhfQIfDFBAAD3PddU2AAAECBAgQIECAwHAFdE6AAAECBAgQIECAAAECBAhULLAbAFfcodYIECBAgAABAgQIECBAgACBXQE7AgQIECBAgAABAgQIEKhdQABc+wofpj9jCBAgQIAAAQIECBAgQIAAgfoFdEiAAAECBAgQIECAwCAEBMCDWGZNEriygCsECBAgQIAAAQIECBAgQIBA/QI6JECAAAECBAgQGI6AAHg4a61TAgQIXC7gMwECBAgQIECAAAECBAgQIFC/gA4JECBAgACBgQkIgAe24NolQIAAAQI7At4JECBAgAABAgQIECBAgACB+gV0SIAAAQJDFBAAD3HV9UyAAAECBAgMW0D3BAgQIECAAAECBAgQIECAQP0COiRAYLACAuDBLr3GCRAgQIAAAQIEhiigZwIECBAgQIAAAQIECBAgQKB+AR0OW0AAPOz11z0BAgQIECBAgAABAsMR0CkBAgQIECBAgAABAgQIECBQv0AIgAewyFokQIAAAQIECBAgQIAAgaEL6J8AAQIECBAgQIAAAQIEhiIgAB7KSh/Up3MECBAgQIAAAQIECBAgQIBA/QI6JECAAAECBAgQIEBgUAIC4EEtt2YJ3CvgiAABAgQIECBAgAABAgQIEKhfQIcECBAgQIAAAQLDExAAD2/NdUyAAAECBAgQIECAAAECBAgQIECAQP0COiRAgAABAgQGKiAAHujCa5sAAQIEhiqgbwIECBAgQIAAAQIECBAgQKB+AR0SIECAwJAFBMBDXn29EyBAgAABAsMS0C0BAgQIECBAgAABAgQIECBQv4AOCRAYvIAAePD/BAAQIECAAAECBAgMQUCPBAgQIECAAAECBAgQIECAQP0COiRQBATARcFGgAABAgQIECBAgACBegV0RoAAAQIECBAgQIAAAQIECNQvcLFDAfBFCgcECBAgQIAAAQIECBAgQKA2Af0QIECAAAECBAgQIECAwNAEBMBDW/HSr40AAQIECBAgQIAAAQIECBCoX0CHBAgQIECAAAECBAgMUkAAPMhl1/SQBfROgAABAgQIECBAgAABAgQI1C+gQwIECBAgQIAAgeEKCICHu/Y6J0BgeAI6JkCAAAECBAgQIECAAAECBOoX0CEBAgQIECAwcAEB8MD/AWifAAECBIYioE8CBAgQIECAAAECBAgQIECgfgEdEiBAgACBCAGwfwUECBAgQIAAgdoF9EeAAAECBAgQIECAAAECBAjUL6BDAgQI7AoIgHch7AgQIECAAAECBAjUKKAnAgQIECBAgAABAgQIECBAoH4BHRLYLyAA3q/hmAABAgQIECBAgAABAvUI6IQAAQIECBAgQIAAAQIECBCoX+A+HQqA70PiBAECBAgQIECAAAECBAgQ6LuA+gkQIECAAAECBAgQIEBgqAIC4CGtvF4JECBAgAABAgQIECBAgACB+gV0SIAAAQIECBAgQIDAoAUEwINefs0PSUCvBAgQIECAAAECBAgQIECAQP0COiRAgAABAgQIECAgAPZvgAABAvUL6JAAAQIECBAgQIAAAQIECBCoX0CHBAgQIECAAIGpgAB4yuCNAAECBAjUKqAvAgQIECBAgAABAgQIECBAoH4BHRIgQIAAgXsFBMD3WjgiQIAAAQIECNQloBsCBAgQIECAAAECBAgQIECgfgEdEiBA4DIBAfBlID4SIECAAAECBAgQqEFADwQIECBAgAABAgQIECBAgED9AjokcJCAAPggFecIECBAgAABAgQIECDQXwGVEyBAgAABAgQIECBAgAABAvULXLFDAfAVaVwgQIAAAQIECBAgQIAAAQJ9E1AvAQIECBAgQIAAAQIECAxdQAA8hH8BeiRAgAABAgQIECBAgAABAgTqF9AhAQIECBAgQIAAAQIEUkAAnAheBGoW0BsBAgQIECBAgAABAgQIECBQv4AOCRAgQIAAAQIECOwJCID3JOwJECBQn4COCBAgQIAAAQIECBAgQIAAgfoFdEiAAAECBAgQuERAAHwJhw8ECBAgQKAWAX0QIECAAAECBAgQIECAAAEC9QvokAABAgQI3FdAAHxfE2cIECBAgAABAv0WUD0BAgQIECBAgAABAgQIECBQv4AOCRAgcAUBAfAVYJwmQIAAAQIECBAg0EcBNRMgQIAAAQIECBAgQIAAAQL1C+iQwNUEBMBX03GNAAECBAgQIECAAAEC/RFQKQECBAgQIECAAAECBAgQIFC/wDU7FABfk8gAAgQIECBAgAABAgQIECDQdQH1ESBAgAABAgQIECBAgACBHQEB8I5Dne+6IkCAAAECBAgQIECAAAECBOoX0CEBAgQIECBAgAABAgT2CQiA92E4JFCTgF4IECBAgAABAgQIECBAgACB+gV0SIAAAQIECBAgQOByAQHw5SI+EyBAoP8COiBAgAABAgQIECBAgAABAgTqF9AhAQIECBAgQOBAAQHwgSxOEiBAgACBvgqomwABAgQIECBAgAABAgQIEKhfQIcECBAgQODKAgLgK9u4QoAAAQIECBDol4BqCRAgQIAAAQIECBAgQIAAgfoFdEiAAIFrCAiArwHkMgECBAgQIECAAIE+CKiRAAECBAgQIECAAAECBAgQqF9AhwQOIyAAPoySMQQIECBAgAABAgQIEOiugMoIECBAgAABAgQIECBAgACB+gUO3aEA+NBUBhIgQIAAAQIECBAgQIAAga4JqIcAAQIECBAgQIAAAQIECFwqIAC+1KOOT7ogQIAAAQIECBAgQIAAAQIE6hfQIQECBAgQIECAAAECBA4QEAAfgOIUgT4LqJ0AAQIECBAgQIAAAQIECBCoX0CHBAgQIECAAAECBK4kIAC+kozzBAgQ6J+AigkQIECAAAECBAgQIECAAIH6BXRIgAABAgQIELiqgAD4qjwuEiBAgACBvgiokwABAgQIECBAgAABAgQIEKhfQIcECBAgQODaAgLgaxsZQYAAAQIECBDotoDqCBAgQIAAgf/B3p3Hy7aW9YF/VtXe+wx3ZlRAYoLa6cRGTYtD4pTG2IltRGxRWgwKeFFBEEVQQbgyaUBlBgE1QNQIaJr+qN0aozFOiWIwbUyMHzUxhkGR4XLPvWfau6pWnrf23vfsc+/Z5+yhhrXe+ha1dlWt9a73fZ7vyz/1+X3qXAIECBAgQIAAgfoFdEiAAIEDCgiADwhlGAECBAgQIECAAIEuCqiJAAECBAgQIECAAAECBAgQqF9AhwQOIyAAPoyWsQQIECBAgAABAgQIEOiOgEoIECBAgAABAgQIECBAgACB+gUO3aEA+NBkbiBAgAABAgQIECBAgAABAssWsD4BAgQIECBAgAABAgQIELiygAD4yi79PKtqAgQIECBAgAABAgQIECBAoH4BHRIgQIAAAQIECBAgQOAqAgLgq+C4RKBPAmolQIAAAQIECBAgQIAAAQIE6hfQIQECBAgQIECAAIFrCQiAryXkOgECBLovoEICBAgQIECAAAECBAgQIECgfgEdEiBAgAABAgQOJCAAPhCTQQQIECBAoKsC6iJAgAABAgQIECBAgAABAgTqF9AhAQIECBA4uIAA+OBWRhIgQIAAAQIEuiWgGgIECBAgQIAAAQIECBAgQKB+AR0SIEDgkAIC4EOCGU6AAAECBAgQIECgCwJqIECAAAECBAgQIECAAAECBOoX0CGBowgIgI+i5h4CBAgQIECAAAECBAgsT8DKBAgQIECAAAECBAgQIECAQP0CR+5QAHxkOjcSIECAAAECBAgQIECAAIFFC1iPAAECBAgQIECAAAECBAhcXUAAfHWfflxVJQECBAgQIECAAAECBAgQIFC/gA4JECBAgAABAgQIECBwAAEB8AGQDCHQZQG1ESBAgAABAgQIECBAgAABAvUL6JAAAQIECBAgQIDAQQUEwAeVMo4AAQLdE1ARAQIECBAgQIAAAQIECBAgUL+ADgkQIECAAAEChxIQAB+Ky2ACBAgQINAVAXUQIECAAAECBAgQIECAAAEC9QvokAABAgQIHF5AAHx4M3cQIECAAAECBJYrYHUCBAgQIECAAAECBAgQIECgfgEdEiBA4IgCAuAjwrmNAAECBAgQIECAwDIErEmAAAECBAgQIECAAAECBAjUL6BDAscREAAfR8+9BAgQIECAAAECBAgQWJyAlQgQIECAAAECBAgQIECAAIH6BY7doQD42IQmIECAAAECBAgQIECAAAEC8xYwPwECBAgQIECAAAECBAgQOJiAAPhgTt0cpSoCBAgQIECAAAECBAgQIECgfgEdEiBAgAABAgQIECBA4BACAuBDYBlKoEsCaiFAgAABAgQIECBAgAABAgTqF9AhAQIECBAgQIAAgcMKCIAPK2Y8AQIEli+gAgIECBAgQIAAAQIECBAgQKB+AR0SIECAAAECBI4kIAA+EpubCBAgQIDAsgSsS4AAAQIECBAgQIAAAQIECNQvoEMCBAgQIHB0AQHw0e3cSYAAAQIECBBYrIDVCBAgQIAAAQIECBAgQIAAgfoFdEiAAIFjCgiAjwnodgIECBAgQIAAAQKLELAGAQIECBAgQIAAAQIECBAgUL+ADgnMQkAAPAtFcxAgQIAAAQIECBAgQGB+AmYmQIAAAQIECBAgQIAAAQIE6heYWYcC4JlRmogAAQIECBAgQIAAAQIECMxawHwECBAgQIAAAQIECBAgQOBwAgLgw3l1Y7QqCBAgQIAAAQIECBAgQIAAgfoFdEiAAAECBAgQIECAAIEjCAiAj4DmFgLLFLA2AQIECBAgQIAAAQIECBAgUL+ADgkQIECAAAECBAgcVUAAfFQ59xEgQGDxAlYkQIAAAQIECBAgQIAAAQIE6hfQIQECBAgQIEDgWAIC4GPxuZkAAQIECCxKwDoECBAgQIAAAQIECBAgQIBA/QI6JECAAAECxxcQAB/f0AwECBAgQIAAgfkKmJ0AAQIECBAgQIAAAQIECBCoX0CHBAgQmJGAAHhGkKYhQIAAAQIECBAgMA8BcxIgQIAAAQIECBAgQIAAAQL1C+iQwCwFBMCz1DQXAQIECBAgQIAAAeQc+8IAABAASURBVAIEZidgJgIECBAgQIAAAQIECBAgQKB+gZl3KACeOakJCRAgQIAAAQIECBAgQIDAcQXcT4AAAQIECBAgQIAAAQIEjiYgAD6a23LusioBAgQIECBAgAABAgQIECBQv4AOCRAgQIAAAQIECBAgcAwBAfAx8NxKYJEC1iJAgAABAgQIECBAgAABAgTqF9AhAQIECBAgQIAAgeMKCICPK+h+AgQIzF/ACgQIECBAgAABAgQIECBAgED9AjokQIAAAQIECMxEQAA8E0aTECBAgACBeQmYlwABAgQIECBAgAABAgQIEKhfQIcECBAgQGB2AgLg2VmaiQABAgQIECAwWwGzESBAgAABAgQIECBAgAABAvUL6JAAAQIzFhAAzxjUdAQIECBAgAABAgRmIWAOAgQIECBAgAABAgQIECBAoH4BHRKYh4AAeB6q5iRAgAABAgQIECBAgMDRBdxJgAABAgQIECBAgAABAgQI1C8wtw4FwHOjNTEBAgQIECBAgAABAgQIEDisgPEECBAgQIAAAQIECBAgQOB4AgLg4/kt5m6rECBAgAABAgQIECBAgAABAvUL6JAAAQIECBAgQIAAAQIzEBAAzwDRFATmKWBuAgQIECBAgAABAgQIECBAoH4BHRIgQIAAAQIECBCYlYAAeFaS5iFAgMDsBcxIgAABAgQIECBAgAABAgQI1C+gQwIECBAgQIDATAUEwDPlNBkBAgQIEJiVgHkIECBAgAABAgQIECBAgACB+gV0SIAAAQIEZi8gAJ69qRkJECBAgAABAscTcDcBAgQIECBAgAABAgQIECBQv4AOCRAgMCcBAfCcYE1LgAABAgQIECBA4CgC7iFAgAABAgQIECBAgAABAgTqF9AhgXkKCIDnqWtuAgQIECBAgAABAgQIHFzASAIECBAgQIAAAQIECBAgQKB+gbl3KACeO7EFCBAgQIAAAQIECBAgQIDAtQRcJ0CAAAECBAgQIECAAAECsxEQAM/GcT6zmJUAAQIECBAgQIAAAQIECBCoX0CHBAgQIECAAAECBAgQmKGAAHiGmKYiMEsBcxEgQIAAAQIECBAgQIAAAQL1C+iQAAECBAgQIECAwKwFBMCzFjUfAQIEji9gBgIECBAgQIAAAQIECBAgQKB+AR0SIECAAAECBOYiIACeC6tJCRAgQIDAUQXcR4AAAQIECBAgQIAAAQIECNQvoEMCBAgQIDA/AQHw/GzNTIAAAQIECBA4nIDRBAgQIECAAAECBAgQIECAQP0COiRAgMCcBQTAcwY2PQECBAgQIECAAIGDCBhDgAABAgQIECBAgAABAgQI1C+gQwKLEBAAL0LZGgQIECBAgAABAgQIENhfwBUCBAgQIECAAAECBAgQIECgfoGFdSgAXhi1hQgQIECAAAECBAgQIECAwD0FfCZAgAABAgQIECBAgAABArMVEADP1nM2s5mFAAECBAgQIECAAAECBAgQqF9AhwQIECBAgAABAgQIEJiDgAB4DqimJHAcAfcSIECAAAECBAgQIECAAAEC9QvokAABAgQIECBAgMC8BATA85I1LwECBA4v4A4CBAgQIECAAAECBAgQIECgfgEdEiBAgAABAgTmKiAAniuvyQkQIECAwEEFjCNAgAABAgQIECBAgAABAgTqF9AhAQIECBCYv4AAeP7GViBAgAABAgQIXF3AVQIECBAgQIAAAQIECBAgQKB+AR0SIEBgQQIC4AVBW4YAAQIECBAgQIDAlQScI0CAAAECBAgQIECAAAECBOoX0CGBRQoIgBepbS0CBAgQIECAAAECBAhcEvCOAAECBAgQIECAAAECBAgQqF9g4R0KgBdObkECBAgQIECAAAECBAgQIECAAAECBAgQIECAAAECBAjMR0AAPB/Xo83qLgIECBAgQIAAAQIECBAgQKB+AR0SIECAAAECBAgQIEBgjgIC4DnimprAYQSMJUCAAAECBAgQIECAAAECBOoX0CEBAgQIECBAgACBeQsIgOctbH4CBAhcW8AIAgQIECBAgAABAgQIECBAoH4BHRIgQIAAAQIEFiIgAF4Is0UIECBAgMB+As4TIECAAAECBAgQIECAAAEC9QvokAABAgQILE5AALw4aysRIECAAAECBC4X8IkAAQIECBAgQIAAAQIECBCoX0CHBAgQWLCAAHjB4JYjQIAAAQIECBAgUAQcBAgQIECAAAECBAgQIECAQP0COiSwDAEB8DLUrUmAAAECBAgQIECAwCoL6J0AAQIECBAgQIAAAQIECBCoX2BpHQqAl0ZvYQIECBAgQIAAAQIECBBYPQEdEyBAgAABAgQIECBAgACB+QoIgOfre7DZjSJAgAABAgQIECBAgAABAgTqF9AhAQIECBAgQIAAAQIEFiAgAF4AsiUIXE3ANQIECBAgQIAAAQIECBAgQKB+AR0SIECAAAECBAgQWJSAAHhR0tYhQIDAvQWcIUCAAAECBAgQIECAAAECBOoX0CEBAgQIECBAYKECAuCFcluMAAECBAjsCnglQIAAAQIECBAgQIAAAQIE6hfQIQECBAgQWLyAAHjx5lYkQIAAAQIEVl1A/wQIECBAgAABAgQIECBAgED9AjokQIDAkgQEwEuCtywBAgQIECBAgMBqCuiaAAECBAgQIECAAAECBAgQqF9AhwSWKSAAXqa+tQkQIECAAAECBAgQWCUBvRIgQIAAAQIECBAgQIAAAQL1Cyy9QwHw0rdAAQQIECBAgAABAgQIECBQv4AOCRAgQIAAAQIECBAgQIDAYgQEwItxvvIqzhIgQIAAAQIECBAgQIAAAQL1C+iQAAECBAgQIECAAAECCxQQAC8Q21IE9gp4T4AAAQIECBAgQIAAAQIECNQvoEMCBAgQIECAAAECixYQAC9a3HoECBCIYECAAAECBAgQIECAAAECBAjUL6BDAgQIECBAgMBSBATAS2G3KAECBAisroDOCRAgQIAAAQIECBAgQIAAgfoFdEiAAAECBJYnIABenr2VCRAgQIAAgVUT0C8BAgQIECBAgAABAgQIECBQv4AOCRAgsGQBAfCSN8DyBAgQIECAAAECqyGgSwIECBAgQIAAAQIECBAgQKB+AR0S6IKAALgLu6AGAgQIECBAgAABAgRqFtAbAQIECBAgQIAAAQIECBAgUL9AZzoUAHdmKxRCgAABAgQIECBAgAABAvUJ6IgAAQIECBAgQIAAAQIECCxWQAC8WO/t1fwlQIAAAQIECBAgQIAAAQIE6hfQIQECBAgQIECAAAECBJYgIABeArolV1tA9wQIECBAgAABAgQIECBAgED9AjokQIAAAQIECBAgsCwBAfCy5K1LgMAqCuiZAAECBAgQIECAAAECBAgQqF9AhwQIECBAgACBpQoIgJfKb3ECBAgQWB0BnRIgQIAAAQIECBAgQIAAAQL1C+iQAAECBAgsX0AAvPw9UAEBAgQIECBQu4D+CBAgQIAAAQIECBAgQIAAgfoFdEiAAIGOCAiAO7IRyiBAgAABAgQIEKhTQFcECBAgQIAAAQIECBAgQIBA/QI6JNAlAQFwl3ZDLQQIECBAgAABAgQI1CSgFwIECBAgQIAAAQIECBAgQKB+gc51KADu3JYoiAABAgQIECBAgAABAgT6L6ADAgQIECBAgAABAgQIECCwHAEB8CLdrUWAAAECBAgQIECAAAECBAjUL6BDAgQIECBAgAABAgQILFFAALxEfEuvloBuCRAgQIAAAQIECBAgQIAAgfoFdEiAAAECBAgQIEBg2QIC4GXvgPUJEFgFAT0SIECAAAECBAgQIECAAAEC9QvokAABAgQIECDQCQEBcCe2QREECBAgUK+AzggQIECAAAECBAgQIECAAIH6BXRIgAABAgS6IyAA7s5eqIQAAQIECBCoTUA/BAgQIECAAAECBAgQIECAQP0COiRAgEDHBATAHdsQ5RAgQIAAAQIECNQhoAsCBAgQIECAAAECBAgQIECgfgEdEuiigAC4i7uiJgIECBAgQIAAAQIE+iygdgIECBAgQIAAAQIECBAgQKB+gc52KADu7NYojAABAgQIECBAgAABAgT6J6BiAgQIECBAgAABAgQIECCwXAEB8CL8rUGAAAECBAgQIECAAAECBAjUL6BDAgQIECBAgAABAgQIdEBAANyBTVBC3QK6I0CAAAECBAgQIECAAAECBOoX0CEBAgQIECBAgACBrggIgLuyE+ogQKBGAT0RIECAAAECBAgQIECAAAEC9QvokAABAgQIECDQKQEBcKe2QzEECBAgUI+ATggQIECAAAECBAgQIECAAIH6BXRIgAABAgS6JyAA7t6eqIgAAQIECBDou4D6CRAgQIAAAQIECBAgQIAAgfoFdEiAAIGOCgiAO7oxyiJAgAABAgQIEOingKoJECBAgAABAgQIECBAgACB+gV0SKDLAgLgLu+O2ggQIECAAAECBAgQ6JOAWgkQIECAAAECBAgQIECAAIH6BTrfoQC481ukQAIECBAgQIAAAQIECBDovoAKCRAgQIAAAQIECBAgQIBANwQEwPPcB3MTIECAAAECBAgQIECAAAEC9QvokAABAgQIECBAgAABAh0SEAB3aDOUUpeAbggQIECAAAECBAgQIECAAIH6BXRIgAABAgQIECBAoGsCAuCu7Yh6CBCoQUAPBAgQIECAAAECBAgQIECAQP0COiRAgAABAgQIdFJAANzJbVEUAQIECPRXQOUECBAgQIAAAQIECBAgQIBA/QI6JECAAAEC3RUQAHd3b1RGgAABAgQI9E1AvQQIECBAgAABAgQIECBAgED9AjokQIBAxwUEwB3fIOURIECAAAECBAj0Q0CVBAgQIECAAAECBAgQIECAQP0COiTQBwEBcB92SY0ECBAgQIAAAQIECHRZQG0ECBAgQIAAAQIECBAgQIBA/QK96VAA3JutUigBAgQIECBAgAABAgQIdE9ARQQIECBAgAABAgQIECBAoFsCAuB57Ic5CRAgQIAAAQIECBAgQIAAgfoFdEiAAAECBAgQIECAAIEOCgiAO7gpSuq3gOoJECBAgAABAgQIECBAgACB+gV0SIAAAQIECBAgQKCrAgLgru6MuggQ6KOAmgkQIECAAAECBAgQIECAAIH6BXRIgAABAgQIEOi0gAC409ujOAIECBDoj4BKCRAgQIAAAQIECBAgQIAAgfoFdEiAAAECBLovIADu/h6pkAABAgQIEOi6gPoIECBAgAABAgQIECBAgACB+gV0SIAAgZ4ICIB7slHKJECAAAECBAgQ6KaAqggQIECAAAECBAgQIECAAIH6BXRIoE8CAuA+7ZZaCRAgQIAAAQIECBDokoBaCBAgQIAAAQIECBAgQIAAgfoFetehALh3W6ZgAgQIECBAgAABAgQIEFi+gAoIECBAgAABAgQIECBAgEA3BQTAs9wXcxEgQIAAAQIECBAgQIAAAQL1C+iQAAECBAgc/HLYAAAQAElEQVQQIECAAAECHRYQAHd4c5TWLwHVEiBAgAABAgQIECBAgAABAvUL6JAAAQIECBAgQIBA1wUEwF3fIfURINAHATUSIECAAAECBAgQIECAAAEC9QvokAABAgQIECDQCwEBcC+2SZEECBAg0F0BlREgQIAAAQIECBAgQIAAAQL1C+iQAAECBAj0R0AA3J+9UikBAgQIECDQNQH1ECBAgAABAgQIECBAgAABAvUL6JAAAQI9ExAA92zDlEuAAAECBAgQINANAVUQIECAAAECBAgQIECAAAEC9QvokEAfBQTAfdw1NRMgQIAAAQIECBAgsEwBaxMgQIAAAQIECBAgQIAAAQL1C/S2QwFwb7dO4QQIECBAgAABAgQIECCweAErEiBAgAABAgQIECBAgACBbgsIgGexP+YgQIAAAQIECBAgQIAAAQIE6hfQIQECBAgQIECAAAECBHogIADuwSYpsdsCqiNAgAABAgQIECBAgAABAgTqF9AhAQIECBAgQIAAgb4ICID7slPqJECgiwJqIkCAAAECBAgQIECAAAECBOoX0CEBAgQIECBAoFcCAuBebZdiCRAgQKA7AiohQIAAAQIECBAgQIAAAQIE6hfQIQECBAgQ6J+AALh/e6ZiAgQIECBAYNkC1idAgAABAgQIECBAgAABAgTqF9AhAQIEeiogAO7pximbAAECBAgQIEBgOQJWJUCAAAECBAgQIECAAAECBOoX0CGBPgsIgPu8e2onQIAAAQIECBAgQGCRAtYiQIAAAQIECBAgQIAAAQIE6hfofYcC4N5voQYIECBAgAABAgQIECBAYP4CViBAgAABAgQIECBAgAABAv0QEAAfZ5/cS4AAAQIECBAgQIAAAQIECNQvoEMCBAgQIECAAAECBAj0SEAA3KPNUmq3BFRDgAABAgQIECBAgAABAgQI1C+gQwIECBAgQIAAAQJ9ExAA923H1EuAQBcE1ECAAAECBAgQIECAAAECBAjUL6BDAgQIECBAgEAvBQTAvdw2RRMgQIDA8gSsTIAAAQIECBAgQIAAAQIECNQvoEMCBAgQINBfAQFwf/dO5QQIECBAgMCiBaxHgAABAgQIECBAgAABAgQI1C+gQwIECPRcQADc8w1UPgECBAgQIECAwGIErEKAAAECBAgQIECAAAECBAjUL6BDAjUICIBr2EU9ECBAgAABAgQIECAwTwFzEyBAgAABAgQIECBAgAABAvULVNOhALiardQIAQIECBAgQIAAAQIECMxewIwECBAgQIAAAQIECBAgQKBfAgLgo+yXewgQIECAAAECBAgQIECAAIH6BXRIgAABAgQIECBAgACBHgoIgHu4aUperoDVCRAgQIAAAQIECBAgQIAAgfoFdEiAAAECBAgQIECgrwIC4L7unLoJEFiGgDUJECBAgAABAgQIECBAgACB+gV0SIAAAQIECBDotYAAuNfbp3gCBAgQWJyAlQgQIECAAAECBAgQIECAAIH6BXRIgAABAgT6LyAA7v8e6oAAAQIECBCYt4D5CRAgQIAAAQIECBAgQIAAgfoFdEiAAIFKBATAlWykNggQIECAAAECBOYjYFYCBAgQIECAAAECBAgQIECgfgEdEqhJQABc027qhQABAgQIECBAgACBWQqYiwABAgQIECBAgAABAgQIEKhfoLoOBcDVbamGCBAgQIAAAQIECBAgQOD4AmYgQIAAAQIECBAgQIAAAQL9FBAAH2bfjCVAgAABAgQIECBAgAABAgTqF9AhAQIECBAgQIAAAQIEeiwgAO7x5il9sQJWI0CAAAECBAgQIECAAAECBOoX0CEBAgQIECBAgACBvgsIgPu+g+onQGARAtYgQIAAAQIECBAgQIAAAQIE6hfQIQECBAgQIECgCgEBcBXbqAkCBAgQmJ+AmQkQIECAAAECBAgQIECAAIH6BXRIgAABAgTqERAA17OXOiFAgAABAgRmLWA+AgQIECBAgAABAgQIECBAoH4BHRIgQKAyAQFwZRuqHQIECBAgQIAAgdkImIUAAQIECBAgQIAAAQIECBCoX0CHBGoUEADXuKt6IkCAAAECBAgQIEDgOALuJUCAAAECBAgQIECAAAECBOoXqLZDAXC1W6sxAgQIECBAgAABAgQIEDi8gDsIECBAgAABAgQIECBAgEC/BQTAB9k/YwgQIECAAAECBAgQIECAAIH6BXRIgAABAgQIECBAgACBCgQEwBVsohbmK2B2AgQIECBAgAABAgQIECBAoH4BHRIgQIAAAQIECBCoRUAAXMtO6oMAgXkImJMAAQIECBAgQIAAAQIECBCoX0CHBAgQIECAAIGqBATAVW2nZggQIEBgdgJmIkCAAAECBAgQIECAAAECBOoX0CEBAgQIEKhPQABc357qiAABAgQIEDiugPsJECBAgAABAgQIECBAgACB+gV0SIAAgUoFBMCVbqy2CBAgQIAAAQIEjibgLgIECBAgQIAAAQIECBAgQKB+AR0SqFlAAFzz7uqNAAECBAgQIECAAIHDCBhLgAABAgQIECBAgAABAgQI1C9QfYcC4Oq3WIMECBAgQIAAAQIECBAgcG0BIwgQIECAAAECBAgQIECAQB0CAuCr7aNrBAgQIECAAAECBAgQIECAQP0COiRAgAABAgQIECBAgEBFAgLgijZTK7MVMBsBAgQIECBAgAABAgQIECBQv4AOCRAgQIAAAQIECNQmIACubUf1Q4DALATMQYAAAQIECBAgQIAAAQIECNQvoEMCBAgQIECAQJUCAuAqt1VTBAgQIHB0AXcSIECAAAECBAgQIECAAAEC9QvokAABAgQI1CsgAK53b3VGgAABAgQIHFbAeAIECBAgQIAAAQIECBAgQKB+AR0SIECgcgEBcOUbrD0CBAgQIECAAIGDCRhFgAABAgQIECBAgAABAgQI1C+gQwKrICAAXoVd1iMBAgQIECBAgAABAlcTcI0AAQIECBAgQIAAAQIECBCoX2BlOhQAr8xWa5QAAQIECBAgQIAAAQIE7i3gDAECBAgQIECAAAECBAgQqEtAAHyl/XSOAAECBAgQIECAAAECBAgQqF9AhwQIECBAgAABAgQIEKhQQABc4aZq6XgC7iZAgAABAgQIECBAgAABAgTqF9AhAQIECBAgQIAAgVoFBMC17qy+CBA4ioB7CBAgQIAAAQIECBAgQIAAgfoFdEiAAAECBAgQqFpAAFz19mqOAAECBA4uYCQBAgQIECBAgAABAgQIECBQv4AOCRAgQIBA/QIC4Pr3WIcECBAgQIDAtQRcJ0CAAAECBAgQIECAAAECBOoX0CEBAgRWREAAvCIbrU0CBAgQIECAAIErCzhLgAABAgQIECBAgAABAgQI1C+gQwKrJCAAXqXd1isBAgQIECBAgAABAnsFvCdAgAABAgQIECBAgAABAgTqF1i5DgXAK7flGiZAgAABAgQIECBAgACBCAYECBAgQIAAAQIECBAgQKBOAQHw3n31ngABAgQIECBAgAABAgQIEKhfQIcECBAgQIAAAQIECBCoWEAAXPHmau1wAkYTIECAAAECBAgQIECAAAEC9QvokAABAgQIECBAgEDtAgLg2ndYfwQIHETAGAIECBAgQIAAAQIECBAgQKB+AR0SIECAAAECBFZCQAC8EtusSQIECBDYX8AVAgQIECBAgAABAgQIECBAoH4BHRIgQIAAgdUREACvzl7rlAABAgQIELingM8ECBAgQIAAAQIECBAgQIBA/QI6JECAwIoJCIBXbMO1S4AAAQIECBAgsC3gLwECBAgQIECAAAECBAgQIFC/gA4JrKKAAHgVd13PBAgQIECAAAECBFZbQPcECBAgQIAAAQIECBAgQIBA/QIr26EAeGW3XuMECBAgQIAAAQIECBBYRQE9EyBAgAABAgQIECBAgACBugUEwGV/HQQIECBAgAABAgQIECBAgED9AjokQIAAAQIECBAgQIDACggIgFdgk7V4dQFXCRAgQIAAAQIECBAgQIAAgfoFdEiAAAECBAgQIEBgVQQEwKuy0/okQOBKAs4RIECAAAECBAgQIECAAAEC9QvokAABAgQIECCwUgIC4JXabs0SIECAwCUB7wgQIECAAAECBAgQIECAAIH6BXRIgAABAgRWT0AAvHp7rmMCBAgQIECAAAECBAgQIECAAAECBAgQIFC/gA4JECCwogIC4BXdeG0TIECAAAECBFZVQN8ECBAgQIAAAQIECBAgQIBA/QI6JLDKAgLgVd59vRMgQIAAAQIECBBYLQHdEiBAgAABAgQIECBAgAABAvULrHyHAuCV/78AAAIECBAgQIAAAQIECKyCgB4JECBAgAABAgQIECBAgMBqCKx2ALwae6xLAgQIECBAgAABAgQIECCw2gK6J0CAAAECBAgQIECAwAoJCIBXaLO1ermATwQIECBAgAABAgQIECBAgED9AjokQIAAAQIECBAgsGoCAuBV23H9EiBQBBwECBAgQIAAAQIECBAgQIBA/QI6JECAAAECBAispIAAeCW3XdMECBBYZQG9EyBAgAABAgQIECBAgAABAvUL6JAAAQIECKyugAB4dfde5wQIECBAYPUEdEyAAAECBAgQIECAAAECBAjUL6BDAgQIrLiAAHjF/w+gfQIECBAgQIDAqgjokwABAgQIECBAgAABAgQIEKhfQIcECEQIgP2/gAABAgQIECBAgACB2gX0R4AAAQIECBAgQIAAAQIECNQvoMMdAQHwDoQXAgQIECBAgAABAgQIEKhRQE8ECBAgQIAAAQIECBAgQGC1BFYzAF6tPdYtAQIECBAgQIAAAQIECBBYTQFdEyBAgAABAgQIECBAYAUFBMAruOmr3rL+CRAgQIAAAQIECBAgQIAAgfoFdEiAAAECBAgQIEBgVQUEwKu68/omsJoCuiZAgAABAgQIECBAgAABAgTqF9AhAQIECBAgQGClBQTAK739midAgMAqCeiVAAECBAgQIECAAAECBAgQqF9AhwQIECBAgIAA2P8HCBAgQIAAgfoFdEiAAAECBAgQIECAAAECBAjUL6BDAgQIEJgKCICnDP4QIECAAAECBAjUKqAvAgQIECBAgAABAgQIECBAoH4BHRIgcElAAHzJwjsCBAgQIECAAAECBOoS0A0BAgQIECBAgAABAgQIECBQv4AO7yEgAL4HiI8ECBAgQIAAAQIECBAgUIOAHggQIECAAAECBAgQIECAwGoKrFYAvJp7rGsCBAgQIECAAAECBAgQILBaArolQIAAAQIECBAgQIDACgsIgFd481etdf0SIECAAAECBAgQIECAAAEC9QvokAABAgQIECBAgMCqCwiAV/3/AfonsBoCuiRAgAABAgQIECBAgAABAgTqF9AhAQIECBAgQIBACgiAE8GTAAECBGoW0BsBAgQIECBAgAABAgQIECBQv4AOCRAgQIAAgV0BAfCuhFcCBAgQIECgPgEdT2MezAAAEABJREFUESBAgAABAgQIECBAgAABAvUL6JAAAQIELhMQAF/G4QMBAgQIECBAgEAtAvogQIAAAQIECBAgQIAAAQIE6hfQIQEC9xYQAN/bxBkCBAgQIECAAAECBPotoHoCBAgQIECAAAECBAgQIECgfgEd7iMgAN4HxmkCBAgQIECAAAECBAgQ6KOAmgkQIECAAAECBAgQIECAwGoLrEYAvNp7rHsCBAgQIECAAAECBAgQILAaArokQIAAAQIECBAgQIAAgRAA+z9B9QIaJECAAAECBAgQIECAAAECBOoX0CEBAgQIECBAgAABAtsCAuBtB38JEKhTQFcECBAgQIAAAQIECBAgQIBA/QI6JECAAAECBAgQ2CMgAN6D4S0BAgQI1CSgFwIECBAgQIAAAQIECBAgQKB+AR0SIECAAAEC9xQQAN9TxGcCBAgQIECg/wI6IECAAAECBAgQIECAAAECBOoX0CEBAgQIXFFAAHxFFicJECBAgAABAgT6KqBuAgQIECBAgAABAgQIECBAoH4BHRIgsL+AAHh/G1cIECBAgAABAgQIEOiXgGoJECBAgAABAgQIECBAgACB+gV0eA0BAfA1gFwmQIAAAQIECBAgQIAAgT4IqJEAAQIECBAgQIAAAQIECBAoAnUHwKVDBwECBAgQIECAAAECBAgQIFC3gO4IECBAgAABAgQIECBA4G4BAfDdFN7UJqAfAgQIECBAgAABAgQIECBAoH4BHRIgQIAAAQIECBAgcLmAAPhyD58IEKhDQBcECBAgQIAAAQIECBAgQIBA/QI6JECAAAECBAgQuIKAAPgKKE4RIECAQJ8F1E6AAAECBAgQIECAAAECBAjUL6BDAgQIECBAYD8BAfB+Ms4TIECAAAEC/RNQMQECBAgQIECAAAECBAgQIFC/gA4JECBA4KoCAuCr8rhIgAABAgQIECDQFwF1EiBAgAABAgQIECBAgAABAvUL6JAAgWsLCICvbWQEAQIECBAgQIAAAQLdFlAdAQIECBAgQIAAAQIECBAgUL+ADg8oIAA+IJRhBAgQIECAAAECBAgQINBFATURIECAAAECBAgQIECAAAECewXqDID3dug9AQIECBAgQIAAAQIECBAgUKeArggQIECAAAECBAgQIEDgXgIC4HuRONF3AfUTIECAAAECBAgQIECAAAEC9QvokAABAgQIECBAgACBKwsIgK/s4iwBAv0UUDUBAgQIECBAgAABAgQIECBQv4AOCRAgQIAAAQIEriIgAL4KjksECBAg0CcBtRIgQIAAAQIECBAgQIAAAQL1C+iQAAECBAgQuJaAAPhaQq4TIECAAAEC3RdQIQECBAgQIECAAAECBAgQIFC/gA4JECBA4EACAuADMRlEgAABAgQIECDQVQF1ESBAgAABAgQIECBAgAABAvUL6JAAgYMLCIAPbmUkAQIECBAgQIAAAQLdElANAQIECBAgQIAAAQIECBAgUL+ADg8pIAA+JJjhBAgQIECAAAECBAgQINAFATUQIECAAAECBAgQIECAAAECVxKoKwC+UofOESBAgAABAgQIECBAgAABAnUJ6IYAAQIECBAgQIAAAQIE9hUQAO9L40LfBNRLgAABAgQIECBAgAABAgQI1C+gQwIECBAgQIAAAQIEri4gAL66j6sECPRDQJUECBAgQIAAAQIECBAgQIBA/QI6JECAAAECBAgQOICAAPgASIYQIECAQJcF1EaAAAECBAgQIECAAAECBAjUL6BDAgQIECBA4KACAuCDShlHgAABAgQIdE9ARQQIECBAgAABAgQIECBAgED9AjokQIAAgUMJCIAPxWUwAQIECBAgQIBAVwTUQYAAAQIECBAgQIAAAQIECNQvoEMCBA4vIAA+vJk7CBAgQIAAAQIECBBYroDVCRAgQIAAAQIECBAgQIAAgfoFdHhEAQHwEeHcRoAAAQIECBAgQIAAAQLLELAmAQIECBAgQIAAAQIECBAgcDWBOgLgq3XoGgECBAgQIECAAAECBAgQIFCHgC4IECBAgAABAgQIECBA4JoCAuBrEhnQdQH1ESBAgAABAgQIECBAgAABAvUL6JAAAQIECBAgQIAAgYMJCIAP5mQUAQLdFFAVAQIECBAgQIAAAQIECBAgUL+ADgkQIECAAAECBA4hIAA+BJahBAgQINAlAbUQIECAAAECBAgQIECAAAEC9QvokAABAgQIEDisgAD4sGLGEyBAgAABAssXUAEBAgQIECBAgAABAgQIECBQv4AOCRAgQOBIAgLgI7G5iQABAgQIECBAYFkC1iVAgAABAgQIECBAgAABAgTqF9AhAQJHFxAAH93OnQQIECBAgAABAgQILFbAagQIECBAgAABAgQIECBAgED9Ajo8poAA+JiAbidAgAABAgQIECBAgACBRQhYgwABAgQIECBAgAABAgQIEDiIQL8D4IN0aAwBAgQIECBAgAABAgQIECDQbwHVEyBAgAABAgQIECBAgMCBBQTAB6YysGsC6iFAgAABAgQIECBAgAABAgTqF9AhAQIECBAgQIAAAQKHExAAH87LaAIEuiGgCgIECBAgQIAAAQIECBAgQKB+AR0SIECAAAECBAgcQUAAfAQ0txAgQIDAMgWsTYAAAQIECBAgQIAAAQIECNQvoEMCBAgQIEDgqAIC4KPKuY8AAQIECBBYvIAVCRAgQIAAAQIECBAgQIAAgfoFdEiAAAECxxIQAB+Lz80ECBAgQIAAAQKLErAOAQIECBAgQIAAAQIECBAgUL+ADgkQOL6AAPj4hmYgQIAAAQIECBAgQGC+AmYnQIAAAQIECBAgQIAAAQIE6hfQ4YwEBMAzgjQNAQIECBAgQIAAAQIECMxDwJwECBAgQIAAAQIECBAgQIDAYQT6GQAfpkNjCRAgQIAAAQIECBAgQIAAgX4KqJoAAQIECBAgQIAAAQIEDi0gAD40mRuWLWB9AgQIECBAgAABAgQIECBAoH4BHRIgQIAAAQIECBAgcDQBAfDR3NxFgMByBKxKgAABAgQIECBAgAABAgQI1C+gQwIECBAgQIAAgWMICICPgedWAgQIEFikgLUIECBAgAABAgQIECBAgACB+gV0SIAAAQIECBxXQAB8XEH3EyBAgAABAvMXsAIBAgQIECBAgAABAgQIECBQv4AOCRAgQGAmAgLgmTCahAABAgQIECBAYF4C5iVAgAABAgQIECBAgAABAgTqF9AhAQKzExAAz87STAQIECBAgAABAgQIzFbAbAQIECBAgAABAgQIECBAgED9AjqcsYAAeMagpiNAgAABAgQIECBAgACBWQiYgwABAgQIECBAgAABAgQIEDiKQL8C4KN06B4CBAgQIECAAAECBAgQIECgXwKqJUCAAAECBAgQIECAAIEjCwiAj0znxkULWI8AAQIECBAgQIAAAQIECBCoX0CHBAgQIECAAAECBAgcT0AAfDw/dxMgsBgBqxAgQIAAAQIECBAgQIAAAQL1C+iQAAECBAgQIEBgBgIC4BkgmoIAAQIE5ilgbgIECBAgQIAAAQIECBAgQKB+AR0SIECAAAECsxIQAM9K0jwECBAgQIDA7AXMSIAAAQIECBAgQIAAAQIECNQvoEMCBAgQmKmAAHimnCYjQIAAAQIECBCYlYB5CBAgQIAAAQIECBAgQIAAgfoFdEiAwOwFBMCzNzUjAQIECBAgQIAAAQLHE3A3AQIECBAgQIAAAQIECBAgUL+ADuckIACeE6xpCRAgQIAAAQIECBAgQOAoAu4hQIAAAQIECBAgQIAAAQIEjiPQjwD4OB26lwABAgQIECBAgAABAgQIEOiHgCoJECBAgAABAgQIECBA4NgCAuBjE5pg3gLmJ0CAAAECBAgQIECAAAECBOoX0CEBAgQIECBAgAABArMREADPxtEsBAjMR8CsBAgQIECAAAECBAgQIECAQP0COiRAgAABAgQIEJihgAB4hpimIkCAAIFZCpiLAAECBAgQIECAAAECBAgQqF9AhwQIECBAgMCsBQTAsxY1HwECBAgQIHB8ATMQIECAAAECBAgQIECAAAEC9QvokAABAgTmIiAAngurSQkQIECAAAECBI4q4D4CBAgQIECAAAECBAgQIECgfgEdEiAwPwEB8PxszUyAAAECBAgQIECAwOEEjCZAgAABAgQIECBAgAABAgTqF9DhnAUEwHMGNj0BAgQIECBAgAABAgQIHETAGAIECBAgQIAAAQIECBAgQGAWAt0OgGfRoTkIECBAgAABAgQIECBAgACBbguojgABAgQIECBAgAABAgRmJiAAnhmliWYtYD4CBAgQIECAAAECBAgQIECgfgEdEiBAgAABAgQIECAwWwEB8Gw9zUaAwGwEzEKAAAECBAgQIECAAAECBAjUL6BDAgQIECBAgACBOQgIgOeAakoCBAgQOI6AewkQIECAAAECBAgQIECAAIH6BXRIgAABAgQIzEtAADwvWfMSIECAAAEChxdwBwECBAgQIECAAAECBAgQIFC/gA4JECBAYK4CAuC58pqcAAECBAgQIEDgoALGESBAgAABAgQIECBAgAABAvUL6JAAgfkLCIDnb2wFAgQIECBAgAABAgSuLuAqAQIECBAgQIAAAQIECBAgUL+ADhckIABeELRlCBAgQIAAAQIECBAgQOBKAs4RIECAAAECBAgQIECAAAECsxToZgA8yw7NRYAAAQIECBAgQIAAAQIECHRTQFUECBAgQIAAAQIECBAgMHMBAfDMSU14XAH3EyBAgAABAgQIECBAgAABAvUL6JAAAQIECBAgQIAAgfkICIDn42pWAgSOJuAuAgQIECBAgAABAgQIECBAoH4BHRIgQIAAAQIECMxRQAA8R1xTEyBAgMBhBIwlQIAAAQIECBAgQIAAAQIE6hfQIQECBAgQIDBvAQHwvIXNT4AAAQIECFxbwAgCBAgQIECAAAECBAgQIECgfgEdEiBAgMBCBATAC2G2CAECBAgQIECAwH4CzhMgQIAAAQIECBAgQIAAAQL1C+iQAIHFCQiAF2dtJQIECBAgQIAAAQIELhfwiQABAgQIECBAgAABAgQIEKhfQIcLFhAALxjccgQIECBAgAABAgQIECBQBBwECBAgQIAAAQIECBAgQIDAPAS6FQDPo0NzEiBAgAABAgQIECBAgAABAt0SUA0BAgQIECBAgAABAgQIzE1AADw3WhMfVsB4AgQIECBAgAABAgQIECBAoH4BHRIgQIAAAQIECBAgMF8BAfB8fc1OgMDBBIwiQIAAAQIECBAgQIAAAQIE6hfQIQECBAgQIECAwAIEBMALQLYEAQIECFxNwDUCBAgQIECAAAECBAgQIECgfgEdEiBAgAABAosSEAAvSto6BAgQIECAwL0FnCFAgAABAgQIECBAgAABAgTqF9AhAQIECCxUQAC8UG6LESBAgAABAgQI7Ap4JUCAAAECBAgQIECAAAECBOoX0I3W18kAABAASURBVCEBAosXEAAv3tyKBAgQIECAAAECBFZdQP8ECBAgQIAAAQIECBAgQIBA/QI6XJKAAHhJ8JYlQIAAAQIECBAgQIDAagromgABAgQIECBAgAABAgQIEJinQDcC4Hl2aG4CBAgQIECAAAECBAgQIECgGwKqIECAAAECBAgQIECAAIG5CwiA505sgWsJuE6AAAECBAgQIECAAAECBAjUL6BDAgQIECBAgAABAgQWIyAAXoyzVQgQuLKAswQIECBAgAABAgQIECBAgED9AjokQIAAAQIECBBYoIAAeIHYliJAgACBvQLeEyBAgAABAgQIECBAgAABAvUL6JAAAQIECBBYtIAAeNHi1iNAgAABAgQiGBAgQIAAAQIECBAgQIAAAQL1C+iQAAECBJYiIABeCrtFCRAgQIAAAQKrK6BzAgQIECBAgAABAgQIECBAoH4BHRIgsDwBAfDy7K1MgAABAgQIECBAYNUE9EuAAAECBAgQIECAAAECBAjUL6DDJQsIgJe8AZYnQIAAAQIECBAgQIDAagjokgABAgQIECBAgAABAgQIEFiEwHID4EV0aA0CBAgQIECAAAECBAgQIEBguQJWJ0CAAAECBAgQIECAAIGFCQiAF0ZtoXsK+EyAAAECBAgQIECAAAECBAjUL6BDAgQIECBAgAABAgQWKyAAXqy31QgQ2BbwlwABAgQIECBAgAABAgQIEKhfQIcECBAgQIAAAQJLEBAALwHdkgQIEFhtAd0TIECAAAECBAgQIECAAAEC9QvokAABAgQIEFiWgAB4WfLWJUCAAAECqyigZwIECBAgQIAAAQIECBAgQKB+AR0SIECAwFIFBMBL5bc4AQIECBAgQGB1BHRKgAABAgQIECBAgAABAgQI1C+gQwIEli8gAF7+HqiAAAECBAgQIECAQO0C+iNAgAABAgQIECBAgAABAgTqF9BhRwQEwB3ZCGUQIECAAAECBAgQIECgTgFdESBAgAABAgQIECBAgAABAosUWE4AvMgOrUWAAAECBAgQIECAAAECBAgsR8CqBAgQIECAAAECBAgQILBwAQHwwsktSIAAAQIECBAgQIAAAQIECBCoX0CHBAgQIECAAAECBAgsR0AAvBx3qxJYVQF9EyBAgAABAgQIECBAgAABAvUL6JAAAQIECBAgQGCJAgLgJeJbmgABAqsloFsCBAgQIECAAAECBAgQIECgfgEdEiBAgAABAssWEAAvewesT4AAAQIEVkFAjwQIECBAgAABAgQIECBAgED9AjokQIAAgU4ICIA7sQ2KIECAAAECBAjUK6AzAgQIECBAgAABAgQIECBAoH4BHRIg0B0BAXB39kIlBAgQIECAAAECBGoT0A8BAgQIECBAgAABAgQIECBQv4AOOyYgAO7YhiiHAAECBAgQIECAAAECdQjoggABAgQIECBAgAABAgQIEFiGwGID4GV0aE0CBAgQIECAAAECBAgQIEBgsQJWI0CAAAECBAgQIECAAIGlCQiAl0a/egvrmAABAgQIECBAgAABAgQIEKhfQIcECBAgQIAAAQIECCxXQAC8XH+rE1gVAX0SIECAAAECBAgQIECAAAEC9QvokAABAgQIECBAoAMCAuAObIISCBAgULeA7ggQIECAAAECBAgQIECAAIH6BXRIgAABAgQIdEVAANyVnVAHAQIECBCoUUBPBAgQIECAAAECBAgQIECAQP0COiRAgACBTgkIgDu1HYohQIAAAQIECNQjoBMCBAgQIECAAAECBAgQIECgfgEdEiDQPQEBcPf2REUECBAgQIAAAQIE+i6gfgIECBAgQIAAAQIECBAgQKB+AR12VEAA3NGNURYBAgQIECBAgAABAgT6KaBqAgQIECBAgAABAgQIECBAYJkCiwmAl9mhtQkQIECAAAECBAgQIECAAIHFCFiFAAECBAgQIECAAAECBJYuIABe+hbUX4AOCRAgQIAAAQIECBAgQIAAgfoFdEiAAAECBAgQIECAQDcEBMDd2AdVEKhVQF8ECBAgQIAAAQIECBAgQIBA/QI6JECAAAECBAgQ6JCAALhDm6EUAgQI1CWgGwIECBAgQIAAAQIECBAgQKB+AR0SIECAAAECXRMQAHdtR9RDgAABAgRqENADAQIECBAgQIAAAQIECBAgUL+ADgkQIECgkwIC4E5ui6IIECBAgAABAv0VUDkBAgQIECBAgAABAgQIECBQv4AOCRDoroAAuLt7ozICBAgQIECAAAECfRNQLwECBAgQIECAAAECBAgQIFC/gA47LiAA7vgGKY8AAQIECBAgQIAAAQL9EFAlAQIECBAgQIAAAQIECBAg0AWB+QbAXehQDQQIECBAgAABAgQIECBAgMB8BcxOgAABAgQIECBAgAABAp0REAB3ZivqK0RHBAgQIECAAAECBAgQIECAQP0COiRAgAABAgQIECBAoFsCAuBu7YdqCNQioA8CBAgQIECAAAECBAgQIECgfgEdEiBAgAABAgQIdFBAANzBTVESAQIE+i2gegIECBAgQIAAAQIECBAgQKB+AR0SIECAAAECXRUQAHd1Z9RFgAABAgT6KKBmAgQIECBAgAABAgQIECBAoH4BHRIgQIBApwUEwJ3eHsURIECAAAECBPojoFICBAgQIECAAAECBAgQIECgfgEdEiDQfQEBcPf3SIUECBAgQIAAAQIEui6gPgIECBAgQIAAAQIECBAgQKB+AR32REAA3JONUiYBAgQIECBAgAABAgS6KaAqAgQIECBAgAABAgQIECBAoEsC8wmAu9ShWggQIECAAAECBAgQIECAAIH5CJiVAAECBAgQIECAAAECBDonIADu3Jb0vyAdECBAgAABAgQIECBAgAABAvUL6JAAAQIECBAgQIAAgW4KCIC7uS+qItBXAXUTIECAAAECBAgQIECAAAEC9QvokAABAgQIECBAoMMCAuAOb47SCBAg0C8B1RIgQIAAAQIECBAgQIAAAQL1C+iQAAECBAgQ6LqAALjrO6Q+AgQIECDQBwE1EiBAgAABAgQIECBAgAABAvUL6JAAAQIEeiEgAO7FNimSAAECBAgQINBdAZURIECAAAECBAgQIECAAAEC9QvokACB/ggIgPuzVyolQIAAAQIECBAg0DUB9RAgQIAAAQIECBAgQIAAAQL1C+iwZwIC4J5tmHIJECBAgAABAgQIECDQDQFVECBAgAABAgQIECBAgAABAl0UmG0A3MUO1USAAAECBAgQIECAAAECBAjMVsBsBAgQIECAAAECBAgQINBZAQFwZ7emf4WpmAABAgQIECBAgAABAgQIEKhfQIcECBAgQIAAAQIECHRbQADc7f1RHYG+CKiTAAECBAgQIECAAAECBAgQqF9AhwQIECBAgAABAj0QEAD3YJOUSIAAgW4LqI4AAQIECBAgQIAAAQIECBCoX0CHBAgQIECAQF8EBMB92Sl1EiBAgACBLgqoiQABAgQIECBAgAABAgQIEKhfQIcECBAg0CsBAXCvtkuxBAgQIECAAIHuCKiEAAECBAgQIECAAAECBAgQqF9AhwQI9E9AANy/PVMxAQIECBAgQIAAgWULWJ8AAQIECBAgQIAAAQIECBCoX0CHPRUQAPd045RNgAABAgQIECBAgACB5QhYlQABAgQIECBAgAABAgQIEOiywGwC4C53qDYCBAgQIECAAAECBAgQIEBgNgJmIUCAAAECBAgQIECAAIHOCwiAO79F3S9QhQQIECBAgAABAgQIECBAgED9AjokQIAAAQIECBAgQKAfAgLgfuyTKgl0VUBdBAgQIECAAAECBAgQIECAQP0COiRAgAABAgQIEOiRgAC4R5ulVAIECHRLQDUECBAgQIAAAQIECBAgQIBA/QI6JECAAAECBPomIADu246plwABAgQIdEFADQQIECBAgAABAgQIECBAgED9AjokQIAAgV4KCIB7uW2KJkCAAAECBAgsT8DKBAgQIECAAAECBAgQIECAQP0COiRAoL8CAuD+7p3KCRAgQIAAAQIECCxawHoECBAgQIAAAQIECBAgQIBA/QI67LmAALjnG6h8AgQIECBAgAABAgQILEbAKgQIECBAgAABAgQIECBAgEAfBI4XAPehQzUSIECAAAECBAgQIECAAAECxxNwNwECBAgQIECAAAECBAj0RkAA3Jut6l6hKiJAgAABAgQIECBAgAABAgTqF9AhAQIECBAgQIAAAQL9EhAA92u/VEugKwLqIECAAAECBAgQIECAAAECBOoX0CEBAgQIECBAgEAPBQTAPdw0JRMgQGC5AlYnQIAAAQIECBAgQIAAAQIE6hfQIQECBAgQINBXAQFwX3dO3QQIECBAYBkC1iRAgAABAgQIECBAgAABAgTqF9AhAQIECPRaQADc6+1TPAECBAgQIEBgcQJWIkCAAAECBAgQIECAAAECBOoX0CEBAv0XEAD3fw91QIAAAQIECBAgQGDeAuYnQIAAAQIECBAgQIAAAQIE6hfQYSUCAuBKNlIbBAgQIECAAAECBAgQmI+AWQkQIECAAAECBAgQIECAAIE+CRwtAO5Th2olQIAAAQIECBAgQIAAAQIEjibgLgIECBAgQIAAAQIECBDonYAAuHdbtvyCVUCAAAECBAgQIECAAAECBAjUL6BDAgQIECBAgAABAgT6KSAA7ue+qZrAsgSsS4AAAQIECBAgQIAAAQIECNQvoEMCBAgQIECAAIEeCwiAe7x5SidAgMBiBaxGgAABAgQIECBAgAABAgQI1C+gQwIECBAgQKDvAgLgvu+g+gkQIECAwCIErEGAAAECBAgQIECAAAECBAjUL6BDAgQIEKhCQABcxTZqggABAgQIECAwPwEzEyBAgAABAgQIECBAgAABAvUL6JAAgXoEBMD17KVOCBAgQIAAAQIECMxawHwECBAgQIAAAQIECBAgQIBA/QI6rExAAFzZhmqHAAECBAgQIECAAAECsxEwCwECBAgQIECAAAECBAgQINBHgcMFwH3sUM0ECBAgQIAAAQIECBAgQIDA4QSMJkCAAAECBAgQIECAAIHeCgiAe7t1iy/cigQIECBAgAABAgQIECBAgED9AjokQIAAAQIECBAgQKDfAgLgfu+f6gksSsA6BAgQIECAAAECBAgQIECAQP0COiRAgAABAgQIEKhAQABcwSZqgQABAvMVMDsBAgQIECBAgAABAgQIECBQv4AOCRAgQIAAgVoEBMC17KQ+CBAgQIDAPATMSYAAAQIECBAgQIAAAQIECNQvoEMCBAgQqEpAAFzVdmqGAAECBAgQIDA7ATMRIECAAAECBAgQIECAAAEC9QvokACB+gQEwPXtqY4IECBAgAABAgQIHFfA/QQIECBAgAABAgQIECBAgED9AjqsVEAAXOnGaosAAQIECBAgQIAAAQJHE3AXAQIECBAgQIAAAQIECBAg0GeBgwXAfe5Q7QQIECBAgAABAgQCVH2XAAAQAElEQVQIECBAgMDBBIwiQIAAAQIECBAgQIAAgd4LCIB7v4Xzb8AKBAgQIECAAAECBAgQIECAQP0COiRAgAABAgQIECBAoA4BAXAd+6gLAvMSMC8BAgQIECBAgAABAgQIECBQv4AOCRAgQIAAAQIEKhIQAFe0mVohQIDAbAXMRoAAAQIECBAgQIAAAQIECNQvoEMCBAgQIECgNgEBcG07qh8CBAgQIDALAXMQIECAAAECBAgQIECAAAEC9QvokAABAgSqFBAAV7mtmiJAgAABAgQIHF3AnQQIECBAgAABAgQIECBAgED9AjokQKBeAQFwvXurMwIECBAgQIAAAQKHFTCeAAECBAgQIECAAAECBAgQqF9Ah5ULCIAr32DtESBAgAABAgQIECBA4GACRhEgQIAAAQIECBAgQIAAAQI1CFw9AK6hQz0QIECAAAECBAgQIECAAAECVxdwlQABAgQIECBAgAABAgSqERAAV7OVs2/EjAQIECBAgAABAgQIEDiewOQet7f3+LyMj/vVsN/5edVYbMqau0dZp7zf+1reOwjMX8AKBAgQIECAAAECBAjUJSAArms/dUNgVgLmIUCAAAECBAgQIDADgRJyjiJ2cs223Yq2LefK1OXk7vvyeQFHWTLuislkknW0sbVZXsu65cKFfFNe82Uhz7LWxVxpnEcbk3GbTMWjHFt5rrzmiycBAgTmK2B2AgQIECBAgACBCgUEwBVuqpYIECBwPAF3EyBAgAABAgRmJdDkRBlwNiUEbuN3f2MSr33BmYiSbU7KtQV/JW1K6Hoymnz9g3eN4pXPyVoyeI1SS3siay015ctCnsNcZSMt1uI//dY4XvncrGUrz02KyVpeK7UWqHzrSYAAAQIE5iJgUgIECBAgQKBWgfLNstbe9EWAAAECBAgcVsB4AgQIECAwM4ESYGbwOzoRkwtr8Qv/bCu+/fHvif/7R8fxttdvZvCZ1/MZe4+Zrb3fRJvRbq7Hr/7MOL79H90Rv/BTTfzIy85FZO7bToPXWMxjt+dc87f/5Sie8X/dFT//tmG8+nvORVuuRX5VbzMMLq+LqcgqBAgQIECAwKoJ6JcAAQIEqhbIb5VV96c5AgQIECBAgACBAwoYRoAAgdkLlBAz4i2v2IqXP+98DEYPicH4vvHD3382fu3nMwSehp07q+59v3Nq1i/t1kb89I9uxkuePooLt98vNgan4qfeuBk/+9Zz0TR7f2279/2sq9iZL5f48dd+NF7w9Dsjtm6Ipl2Ln/lnF+PNr7wroh3vDPJCgAABAgQIECBAYPYCZiRAoH4BAXD9e6xDAgQIECBAgAABAtcScJ3ADAUyvCxhbgack4tr8aKn3RVve30TkZ+byUY00UYzuile+NTz8fu/MYrI4Xki8vSlY2bVtNM521wmtiJe/8KL8doXfijazdMxPHE2NjdHMR438ZoXbsVv/dIoJps5frr2nL4ql5/35hKbZ9t4w4tH8eaXrsXmnTdnjWvRjk5Gc/GW+MnXNvHb/yKLyHExycInBSjx8plnPQkQIECAAAECBAgQIHAcAfeuiMCcvtWuiJ42CRAgQIAAAQIECBAg0HuBGTZQQssYZqAZcebDTXz74y7EL/0/Jfxdi5iGv8NomiaaGEQzvjlu++Y74r1/XJLNQcz+UYrJ1LcZxYUzEc+79c746bfcFWvN/SILiMHkREwD6dGNMT5/fbz46R+KP/q9LHMzYhpG58tsn1lPcyED7zZe8vRJvONHb4+YnM4lmp1/9jmiGYwjtk7GbU+7I37vN7P2SboVz/GOT04RHgQIECBAgAABAgQIECBA4BoCO98i7zHKRwIECBAgQIAAAQIECBAgcAiBtm1j+mPVDCn//L9GfPOj74zff9fF2Bg2Ee1WtJunMvSN6THIzLccd31kLb7nKWfizAfyq2mTJ3OOu9PQmMVjLT74nrV4xldO4t/+y1OxPrpfBsAbsZYJb5N/B+1aDAajiLXb4/ydN2Utk/jge7PcPBVR/nu82cxxyii35zEZZbCbr3e8/1R885fdGf/mF5oYbN4/o91BNHm+SaIoj6nBMMYXTsU//vYz8f4/zZODi5ED800+mzxm/TQfAQIECBAgQIAAAQIECFQnMKiuIw0dW8AEBAgQIECAAAECBAgQOKxA0zQxGLbx+78R8dQvvzP+4r/dkEnqekSsZ6Y7iCjh5iDTzruPPDW+Kf77Hw/jtm+6PSYXckz5aW6UR44r/2Z0eXuoo9y3c0PbxHv+YBDPeOyd8d/+eJQzr0UMz+bFDGPzU5Pv8iWiJLAZDMf4uvjQ+4bxXU+6I7YuRMSo/Do3X2N3zgyoy8cDHbv3bA8eDAcZ5m7GU75sFL//O8NcMnvNAsqoLHN7UPHZ/dCeyFruE9/xxDNx5i9P5PVcu7jlO08CsxQwFwECBAgQIECAAAECdQrkt846G9MVAQJHEnATAQIECBAgQIAAgUMIlAgzh2c+WfLad//KJJ7xjz4UZ24fxSTPDSanY9CuZ86aoWcGnpmq5uBRTH8G3GQQm+eayQ3xn363jefeekdMNjMznv5HgfPmvKt8igM/Si3nc3TOP2njXb+8GU99zLn4iz/byHmbaCfln1Q+EeVHxjko2gxcm/xG3DYb0WQI3EwD1kkG0mtx2zdcyHbaaCLnijNleB5Zb7T5epVnuVxKj2mCHKWV0cVJ/P//ahxP+4ej+MD7JrG+thGRvQ/yaHPdTIMjy0inQR7DnfeRjzb+/E9PxAuedleMzg4i2nPR5tzll9aR1eUATwIECBxHwL0ECBAgQIAAAQIVC+S3yIq70xoBAgQIHELAUAIECBAgQIDAIQXGmeBmKDrZauOn3nghnnPrmWgmN0W0p2OaUZZAtExZgs7yOo03yz3lQwaqgwxlM4gdXTwZ7/q1C/Hml4+iadby4jCPTDtjd2x+vOazjD2V6w7jF3+yjWd/3Zk4e2Y9RqNJVhg7M5UxsfMYxCQ/tuVKvpaX6RFr8e9+vY3vf2aGuOP1nO+mHN/mUQbly9WeZVj57/i2pY61aWD7mz8/SZe74qMfvC7v3J2jDCwf22lt0zqml6Z/8sL2c7TVxLt/9WS87FnnMkzOOQflF8yjiLZ8lS8+O/NsD/eXAAECBAgcUMAwAgQIECBAoHaB8q2x9h71R4AAAQIECFxLwHUCBAgQIHAYgZI7liO/UY7PNfHD3zeKH/reOyIysBxOJjGcnIhhyXB38symaaJpBtE026/TpdocUI5mHIPBiWhGD4wf/6Ez8fbXXYxJZq8xKddzZJvHAZ/lR75vffmFeOmzz2YNN8YgA+qNwXoMo8noOdfPuZo8Ys+jyfdNXs/Somkm0ZSR41Pxy//8RPzU63JwExm45p/JWr7J1/x7r2cOi/LT4sH5HDvMy6M8xvGON2zGC592Lkbnbo7h2mbOHNMjL97rWabYPdlkwDtomzgx2Ij1wVr8ys+O4sdeMY5mdF20kwyl23G0eT2y2vAgQIAAAQIECBxGwFgCBAgQWAmBwUp0qUkCBAgQIECAAIF9BVwgQIDAoQT2JJXjDGqf9013xdveMMqQ9YaI0c0R4xMxzSXLuN0j9nmM8ytpu5YXJ3lETLY24i2vvhj//t+UgLPcXE7naz6jHOVjbI+dvr10Ms7f1cbLvm0cb3nlZk5UfoG8kWU00yPyb1zh0Vx2LheYBsB5cnAxotmKN/7AmfjFd5T5IranyDF3r1ne762lzJa95OnxZhMv/87z8aZ/nB8yDM8kOu/P93Glx1XOD0cRWdPk4o3xY+ny/2UtbZ4qtUX52XB4ECBAgAABAgQIEDi4gJEECKyOQH7bXp1mdUqAAAECBAgQIECAwGUCPhA4hEAJKrcy4N2+5aPvj/iWR0f89i8NYtisRTtaz2i0jbZpI5/TvLREotOjjem52H205atoXhmWE00MYz2GeWp9cF1snVuL73zSHfGH7x7HZFwC1vKr2pwgylHSz3FEm+fzGTHJ0DjizAcinvOEDGvfOcp1MoiOfDQ5Ll+2n02+NFF+NLt75IkcG9Mjl45B1lSOJl8jQ+lmsh7ln7P+/u+8PX7/32ZfkzJf1hIZDpdSIi1y/fKcHuXcZC0uno347iedi5/7sWyuXY8y16Rpckh5nyuVAlJnUkqKNt+1sfso58rlckzP5ZtBBsBr66WvE/Hq538ofvdXxtGOT0aT00/H+EOAAAECBAgQIECAAIFrCxixYgL57XPFOtYuAQIECBAgQIAAAQIECETE0RHe+0cR3/jlZ+KP/2CUIW2TIWbk0USmnXlsP8unvcf22Wv8HVyIpj0Zk4v3idu+aRQffO8gs96TOW3ONM4jY9TpDM1mxOBMtKM2Pvj+STz9KzfjP/zmjTluI49Lgep07GH+ZPAb2cn2sfN36/7x3G/8cLzvT0rieiJiUuqJfORapZ6yXDnyzIff18Q3funZePevno5m0EQ2E9uPfL/9Jv/ufZ8f7/HcmSrPlq/rO2N3XrbOXh8vePpH40//cCtdtkeWv+XIGzwJECBAgAABAgQIECBAgMBUoHyjnL6Z/vGHAAECBAgQIECAAAECBAjsCpRk8e4jU8jRerz717fiGV91Z3zoPRm4jgexPtiIQQzzGGTe2eQR08fdt+Wn8j5frvls2lMR03D3jvjwnw/jOU88E+c+PIhoc4Ym8nUt/5Rf4p6I0YUb4j+/KwPXf/iReM8flV/XNtFM2tj99XHele/zXNvkPeWI/Lx9xJ7H9pU9J6YBcPmccw3O5pqDOHf7LfHdT27jI1nTJC5ElF8XtxExyRB4UH4dHPGn/3Ec3/IV46zlREwmk5xlEE1OPg2CowzO4fm5/Mq3HHn3NZ85PGseRLQlCC/KN8aFM/eJ5z5hM25/f14d57zFphzXnO0eA3wkQIAAAQIECBAgQIAAgWoF8ptktb1p7JAChhMgQIAAAQIECBAgQOBygQwYd09MIn75Zy7Es77uQ3H7h9oYjycZa7YZcmYQuTOm/PPP20dmlnm6zfPTo8mQdDCKabibd8X0Ua7kpOVXtNPP+aecajNUnWS4HE2890+ui9ueeibarZwsL0cGoVH+6eX8/Du/PIlnPv7Dce6O6yKarTxy/rj0mE6VCWybx/bZJkrwOmmylmYUbfnv/G5fyGLLm91ayp3lq/IwYnxdBrCRlQzjPX8S8bwnn4/R2ZMRGXhHc2b7vpz0d355HE/PUPwv3jvO8WuxveRajmvyKPPtHvkx9p4rn7PuJkPlKOvvHVemH9ytVUZOj2YSH3zf6fi2x38oxps5ptwyveAPgYMLGEmAAAECBAgQIECAQN0C5Vtt3R3qjgCBgwgYQ4AAAQIECBAgQOCSQAkVy69Kyy9d8+zkfMRPvOau+N5nbEYz+phoJjfEcDjIKDND0hhEeZajBJ/lmGRIuX1ETAbjiPU745GPauNbX7iRwWsGp9PBu4FnLrD7bPJNM8h5mzzWYjIaxu/91nq8zN+HwQAAEABJREFU+GkZkk6yqAxt29F18c43X4znfcOF2Dx3c4y21qJpc3ypN28vzxyZwekgIs+XY5yv45xx3A5jPDgbn/nIzXjeq5sodY3GObrJo9xY6poe0w+Rt5Tn9EyuEv/lP5yI53/TnTEu/xngyfXT67/wkxfjOd9we5y/4+Zomo3I8iMiR+ebJpdomibP7x7DaHK2Jk2aDMTX1sfxGV8wihe/cRDN+gcjE+eI5mJMsp5pRdM/g4hyTzPM8/k2X0ur7/nDG+O5t56NZtxM+5/em5c9CRAgcA0BlwkQIECAAAECBFZAoHyTXIE2tUiAAAEC+wu4QoAAAQIECBC4kkATMVmb5oqveO6FeMsPlvfbv8yNjDHjCo+23JJH20wydy1HTF8f+w0n4tmvXI+///iIxz/9hpjk/9p2PTK5zKMEwdtHZqVx2SPnivZk/Oovnokff835aC+cyDrG8foXbcZwcl1OPtwzvAze8zHamOSpkhu3a+No1+6MtVNn4quefDJe9MOn43O/dD2+/ttPxtqJc7E9cJ+vxznH9qxtjEYX4t/9+jje9H1bEZuDePNLL8TLviPT8cnp7SH5d5rZTn1KT3kiyuvOUS5muBsZREf2/8WPHcVLfuS6+Mwv3IinP/+WiOFHs5byC+M22sFmTOtvIoprOcpsdx95/7v+9TBe9p0fyAF5tsyZL54ECBAgQGB/AVcIECBAgACBVRHY5xvuqrSvTwIECBAgsOIC2idAgAABAvsItONJXLwr4jlP/FD84jvWYjA+GeULZDlKUFuOS7eWs4Mo+WZJI7dGWxmWbsXGdXfEs1/WxBOendfXMigdXoyveeYkvvirxjGJCzFu2+lRgs4ScDY5wSCPYYae5ZjmqLlIM7kl3vrqO+Prv3gUb3lVBrZthsjDCzHMG4YxjEFTjkEMs6hhU17LkZOU3HUwilwmNk4O40nP3Ihv+O4TERs5x3AUj3nyenzJ47KG4YdjPMqFrvpsomlORzO5Pt7+hkl806Puire9fiPWhzdGE6cil97/7mbnUtYbg/PZ8x3x5O+IePqLc74sJzY240sevx6PedKpGKwlehmeAW95KajltumR82R7MT2aJgaTU/FLb78lfvzVW9GW+tOujA8PAgQIECBAgMA9BXwmQIAAgZUSGKxUt5olQIAAAQIECBC4W8AbAgQIbAuUlHT73fbfNiYZ/v7l+0fxjMeM4t3/+ubMdNfyiMj8MXYfmT9uvy2hY8a50wHTM02Uazffr4mXvOn6+HtfmffGMC/n18/2ZEQT8bQXr8WnfU5ENJla5ue8GFEuxOWPZjrvOKLZjNh6QPzZHw1iY+36mD4mOVeZd3pfMz0VkWOnCei0qJheGp6Pk6fPx/NfvRFfeevJ7C3yUVLX9YiNSdZyfXz2/zaM4Ubek8+8GG2SlKO833s007lHsb4+iD/9zyeyunFM2q0sf3f9vaN33mdy20wLabbHDc7GC19/c3zFrcOItbw3T0cJe4dtPPk7T8XffmTWVlxG5UJM74zy2KmtvM2J8iVPlOdkI/7pq0bxKz+XAXt+zgueBAgQIECAAAECBC4T8IEAgdUTGKxeyzomQIAAAQIECBAgsPICAAhsC5S8NGPMaa4ZGcZOP4/iv/9BxLO+ejP+63/Mr4zjDHBLFplHPiPPTI/MNbfnyJNtJr6TwbkMQzejbcfxcX8t4jXvOJkh7yCaZhztIKPTZj2XydfYiLVTTTz3NSfiwZ94PlfPdUuIulUm2plyJ8hsdl6jXcsLk8jBMclgtISz5Ve9k2jKqbxWBrbTT01zLl8zWG2baCfjuN8DNuJVP3l9fPY/GEazETHI3DdKcNzmbaXnrOp73nBz/M1Pj3w3icn034wu19poc5GyVvk0PSYRzXgjmskg2qxjkK+DyVo02XM54rLHID+10TRZy2QYkcd9H3Q2fuDN94vP+T+aaS1Rgt8mh6VfFNUMlm97w3r8zUdkD2vjaHK9KEeZI4dFU/5MogxvBjn32mY0g6x561T84HMuxLt/7XyMt9KzDGvLHwcBAgQIECBAgAABAisuoP0VFSjfSFe0dW0TIECAAAECBAgQIEBgFQV2e55EDEtYmElhU87l5wwV//2/GsZTvuIv4wN/djpP7nxlzCExHZOn7vXMiyVsHV2XEeZGfOInj+Plb9uIh3zSZmwnmLHz2J6gKS953PyAJl7+Y/eJBzwoL49PRqklZ4rMXPPEPZ8Z5pZTTf654oC80GbIuhsUNxej/Gr4oZ90Ll7zzzfiEz41IrLG/HvpmbdEhrnRnI/h6Tvju1/bxAM/bjOGw0lM6xjcmfdcGn7vd1lTDrxiOdPBbZRe29HpmGSK/HGfdD5e9fbr4uGfkwtncJtJ8nTUvf6sR3zvG2+OBz3sjogM1WPtI1lHk0dEM/2Fc1x6THJw+bXwcCua9kS0zWYM19OhjMhbyouDAAECBAgQIECAAAECBFZPYPvb/Or1rWMCBAgQIECAAAECBAisuEB+HZwGphkixiTGm+vxs28ex7O+9kxsnf2YiLaEw0nURgaPeeRrXPbIwDjyZAarbd4fax+NT/+Cs/Gqd5yM+z/kfDTNThC5555JhpLjvGV6W77e8qBxvOytG7Fxwx0xWD+b4W/Omc9pqFp+iZuRcuwcZb5BrjVsBjHIe8uxPXWTteax/SFifEMM8+Lf+uxJvO6dN8T9H9pEM8wbdq/vfR2UDyfy/uvjPg8Zx0vffCKuu+UjMchgvM15Ipq4/LHPPNNxl49t8txoc5hrb8XDP2sr5z4VD/z4iGYQEeWfr24uRA4pFDF9lKmz9/L+9H0jXvKmW+Km+12IweQ+EWWf8r4mRw+KdR5N08ZWZuzteC0e8ODNeMM7T8en/52bIsqvhctcOTau9HCOAAECBAgQIECAAAECBKoXyK+Q1feowWsIuEyAAAECBAgQIECAwIoKlLAwRhn+DuKtr7oYr3heG8PIELFwlNCxvDblT0kUyzHJD+W1HBlHDi5kFBkxaj8Yj378qfi+t9wQG9flkPH1ERlQts0kMrONEvyWo5zLNDOv5TPnHeQ30of+9WG85I05Pudqc3CZeXrk/bHnkcP3fNp9Ox25+2G6VjvcjEd+eRMv+acnogSp0/y4zHWlCZpxlBA2mjP5uhUP/ISteMHr7hPD07fnXHtuKMtEeZQ35Sjv73mU8XmtPNs2yv/WTp6Jv/NF4/jBHz8R939wjt+towyN9TxRPPOlPNMqSlBdrg3Ox4M/oYnved3NsXb6XMTwrpxvlEfE7h3ln6deyyn+p0+9GK9+x3Xx4IflJMPsZzoq3989srx3ENgW8JcAAQIECBAgQIAAgdUQGKxGm7okQGAfAacJECBAgAABAgRWViCTykw/N+9cixc95UK8/XVNNJO1GI0iXyPaDGO388pJNNOgtISLEVH+yeFmM2PGJrYunopJhpNP+o4b4im3bcR22BrTRzsNkAdRgt+mncRgemwPmQ4of8o/25zzfcrnNXHrd90SaxujXCtikqH0pDkb43zXtnlPHtNamiavNzFoIl8jhuXz2tloyzfbPIYbZ+NxT1mLZ77sxgxxS715Y5RHXiwv9zqGeaZcuzFfT8ZwfSM++XMH8azvvU9MBh+OSdY2aXKOJi/n+8iu810+pyfu8VrGXZgOGW2N0+9CPObWJm5748loTm1GrG9tj9+9NdZytgzIY5Lny5EvUS7ma3syYhDxP39GG7e9ZiM1zqTFVkzGwyi/+C3h73BtKx7x+VsZ/p6M+2W43Kzn+uWmyFS4yTl25ypvHQQIEIhgQIAAAQIECBAgsEICgxXqVasECBAgcJmADwQIECBAgMBqCzQZKA7i/337XfEb/2IQ7ehENE0zPbZdMlBsJpGjtj+WvyVpLb8abjcy4Iw4fd8Px4t/9ER8zbecjnb9Yhlx2THJQLLNM5klRwmCIyb5aecoF/JTZOjcrI3i/3zienzF10cMNkq4nOHo+IaIcmM5yrjdY/e+8rlMNf218SjajT+Pb3nJRnzts/Nrbsl1M0DO4suoAxzNpTEZdn/Bo4bxNU+5KSLf55+Y/rd4M/SOyx5Nfto98m15tusRg1GcuuGj8bTbNuLW59ww/ZzFRZT/Xm8Z00SUFiZTm6x1alIulKM0VI4clB8H68N4xCPX4tZn3T9K0B6loTYispZ/8Nhz8X0/sRHD07E9YblWjrJHeSpy/umLPwQIECBAIBAQIECAAAECqyZQvm2uWs/6JUCAAAECBAgQIECAAIGMIQfDi/HoJ1wXn/55o4whS/CYsWEGjE1+UxxkgFh+/LoXqmSxbXsqLl5o4uaPOR8v/Sc3xmd/UQ6OizFoTuTNObp8zKPM0TRNDDKUbHaP/Nw0TUwfGWJGcyFikEdsRKxFPPHZ6/FZXzTOykYRwwvTkLn8ArjN0spR6mmmN2//uTgexyQD6bXrPxDf/5YHxN9/7MmI9RwxzCbaDHBz3e2RV/ub43cvN7lQTKIZRjzp2Wvxvz82XYa3R/kVcFsK3B13z9eEaTN43dqaxA33+1C84IdujEfdmpMMtiKabKy8DrOnnaWyurj0GFx6e9m7HFWMcprHfON6fOnjboh2LUP2kx/NYDniqc+/787onDTH7HzwQoAAAQIECBC4XMAnAgQIEFhJgf2+aa4khqYJECBAgAABAqsgoEcCBAhcEsjkcLgZz3/N6fiEh98VzWCcx6WrmWtmGDvII8PIPF3+ts3F+KuffC5e/85T8TceUf5J4nI2g8kyOMfsfWY0effHve+nJ8uvZScn820Go2WKDGub9VHc9tpT8b981tkYDqcno2nucWee3j2ztj6IBz5kFG9854PjUz43p8p2stiIDIUj69z5aWwc7JETT2/OwDZNImv5tpecjk/9zKyx/OJ5kiF1xtkRZZFJTt1cNm35Z7If/LA74qU/cr94xCPLV+0y3+6YfB3lvOXUZXdd5UNJu8t6g81o0uIZLz4Zn/8l5+LFbzoVX3nrdbF2OmvIaaMcZd7mozlZeZMvngQIECBAgAABAgQiAgIBAqsrUL6Vrm73OidAgAABAgQIECCwWgK6JbBHoMn363lsxOn7RDzn1U187EPPR5PhadtuxSS2pnHoJEPI8WAUowxFR5O74lP+9sV45dtOx/3/ShuD4SCawTDD0Bti+ihT7h55YvvtIMr/mvwbe4+mienHuC6iiXy0UYLO5sQovuf1N8X9Sy2DXCOvtW0uERenNU3y/Sgz42Y4ir/xty7EK99+Kh761yfRZI2RI6IEpyVcLr8q3p445z7IMxeahruDHLyRx1oMT7bx/NefjAc97K7YnJyN8XgQ41x/0gyi1DFpyz+Q3cRWey7+2ieP4gd/8ub4xP91LZrhWkRT5iuvkY98zWeUU/np0nOw87a87j3K6fK53LQeg2ETzTDi+a+7JT7r752IZn3nepOv5ciXiJsimvyQz/AgQIAAAQIECBAgQGDVBfS/4uJ+9ZQAAA2vSURBVALlG+WKE2ifAAECBAgQIECAAAECqyBwpR5LWliOiIc+7IZ44Q+djuGJO7cHZojatoNom3F+zvSx3YgvfPQ4XvrWm+Kmj81T4+37IsprOeKIj91783WSyeZkGDd9zEfiB956S9zywA/n+hen/xR0lLR4cD5KwLt28kx8xhdciB/4iVPxgL8yydx3EDENb/MlMqE9dk1lnnJciJsfkD2/+eZ44IMyFF47G1F+WTzJ9ZqI7WW2MpS9K1710yfiYx66Hu2krB8zfJSFdqbLZadr7ny8+2U6ZPrn7lPeECBAgAABAgQIECBAgMCqCkT5Br26zeucAAECBAgQIECAAAECBFJgmlm28fEPb+NFP3xDDNcnMYnNjFJHeZyNtrkrvvqpW/Hc194Uw5M5PrYihhm8lrd7jzJPOfaca/a8v+bb6eAmBu194mM/vonnveKWaNbuimZQJl3LcHUjmvUz8SWPG8QL/sn1sXFj5CNT0XzG3v9G73SevHTs5+mcYRAP/PhJvOSH1zIcvxjRnIjya9yyRNucjb/7qIvxfW9+QJy4PiKyzKbJK/la3ueZAzwHl8Zc4b5yandAeV/Ur3SUa7vjrvjqJAECBAgQIECAAAECBAisjMCeb5or07NGdwS8ECBAgAABAgQIECBA4G6BTBAn40F82uetxbNfthFtppyTdhjt4Gw84yWn4uu+LZPfwR3bw9v1DDvz62Rmndsndv6Wz+XY+Xjol3Jv+aecyzEcx8M/fy2e8/Kboh3eFe24iSwpvvYZJ+OpL74+mvVzOf3ZPPLZ5DHzZ4JkDB4xiGYyjE/8tCZe/KYbYxJl3QzA1++MJ37HJJ776usjhjm21HyNGnJU3n/5oGbvx/KhHHvPeU9gBgKmIECAAAECBAgQIEBgtQQGq9WubgkQ2BHwQoAAAQIECBAgQOCSQAkd89vhYHgxQ9bN+Pwvi3jct1yIjZveFz/w1gfGl3zNqRisl0HTn9xmOJz5b/mYM7TldffIz8d/DnOKcmRBGbZ+waOG8bhv3Yy1W/48XvSm9fjqbz0RMTwfMS6/zr0ux+4+d38XWz7vvt99LecOezR5Q6khX0o5+fEzvnAYT33eemzc8P74rlecjMc97YaY/vC4yYvlTXkpR96y959qLsHv7lEuDfLP7rE7PE9deu45uedtNDlJ+TH0lY5y7dIE3hEgQOBuAW8IECBAgAABAgRWUKB851zBtrVMgACBVRbQOwECBAgQIEDgSgJNtO3JaONENBuT+Npvuy7e+HP3j4d/7iAmsZXX2ij/NeASqWYOmeMiz8dlr1ea9fDnSuRZjjbnHkY7nMQTnnnf+JFfeEA84ouGMZ6UCjbi7v/k790LDPJdOfLlXs9yTznudeFQJ9qtJh79hCbe+DMPiL/7ZWuxN+SN8mjyTznyZfdZVt312j233+tBx+13v/MECBAgQOByAZ8IECBAgACBVRXY79vxqnromwABAgQI1C2gOwIECBAgsK/AJJrBKJpmK49hDNe34uMediIGGWg2k/WIwflo9r13Owi+yuUjXWpiI5q2/Pw24iF/tYnBcDNrLDH0IOLu+DnfLuTZRrM2juGJSTzkE09F+eeoI9orr7wHqrzdPa48+NLZfceVZcpxaah3BAgQIECAAIGrC7hKgAABAistUL41rzSA5gkQIECAAAECqyKgTwIECFxdIL8ejtf2DClx5M7H6dv1DID3TyGnQ3aGz+SlzXrKvy89nXgn9G1LILye00/yyOtZUb5Z0DMLKWH0eGNnvVLTzturvORd0yrLaxm2+1reOwgQIECAAAECBAjMQ8CcBAgQKN+YKRAgQIAAAQIECBAgULeA7ggcTGD6Y9vdEHgYTaaV5ZeuTX5zbGI98mPk2yse5drBFjngqDJhOabDy6r5Jj+XWuLe//5zXizPMu5qRxlzjKNMPcz7pzn43W/yxP7PElXvHuX2Zv+h+18pNx3k2H8GVwgQIECAAAECBAgQWA0BXRKYCpTvn9M3/hAgQIAAAQIECBAgQIBAjQKH7akkjeWe3dfyfvdY1lfIK9WyW9OyXktN1/Yoo0qFu6/lvYMAAQIECBAgQIAAAQIECMxe4NKM1/62emmsdwQIECBAgAABAgQIECBAgMAh0twytHzxLq9LgbMoAQIECBAgQIAAAQIECKycQPkeunJNr3rD+idAgAABAgQIECBAgAABAgTqF9AhAQIECBAgQIAAAQKrKSAAXs191/XqCuicAAECBAgQIECAAAECBAgQqF9AhwQIECBAgAABAissIABe4c3XOgECqyagXwIECBAgQIAAAQIECBAgQKB+AR0SIECAAAECqy4gAF71/wfonwABAgRWQ0CXBAgQIECAAAECBAgQIECAQP0COiRAgAABAikgAE4ETwIECBAgQIBAzQJ6I0CAAAECBAgQIECAAAECBOoX0CEBAgR2BQTAuxJeCRAgQIAAAQIECNQnoCMCBAgQIECAAAECBAgQIECgfgEdErhMQAB8GYcPBAgQIECAAAECBAgQqEVAHwQIECBAgAABAgQIECBAgED9AvfuUAB8bxNnCBAgQIAAAQIECBAgQIBAvwVUT4AAAQIECBAgQIAAAQIrKyAAXqGt1yoBAgQIECBAgAABAgQIECBQv4AOCRAgQIAAAQIECBBYbQEB8Grvv+5XR0CnBAgQIECAAAECBAgQIECAQP0COiRAgAABAgQIECAQAmD/JyBAgED1AhokQIAAAQIECBAgQIAAAQIE6hfQIQECBAgQIEBgW0AAvO3gLwECBAgQqFNAVwQIECBAgAABAgQIECBAgED9AjokQIAAAQJ7BATAezC8JUCAAAECBAjUJKAXAgQIECBAgAABAgQIECBAoH4BHRIgQOCeAgLge4r4TIAAAQIECBAgQKD/AjogQIAAAQIECBAgQIAAAQIE6hfQIYErCgiAr8jiJAECBAgQIECAAAECBPoqoG4CBAgQIECAAAECBAgQIECgfoH9OxQA72/jCgECBAgQIECAAAECBAgQ6JeAagkQIECAAAECBAgQIEBg5QUEwCvwfwEtEiBAgAABAgQIECBAgAABAvUL6JAAAQIECBAgQIAAAQJFQABcFBwE6hXQGQECBAgQIECAAAECBAgQIFC/gA4JECBAgAABAgQI3C0gAL6bwhsCBAjUJqAfAgQIECBAgAABAgQIECBAoH4BHRIgQIAAAQIELhcQAF/u4RMBAgQIEKhDQBcECBAgQIAAAQIECBAgQIBA/QI6JECAAAECVxAQAF8BxSkCBAgQIECAQJ8F1E6AAAECBAgQIECAAAECBAjUL6BDAgQI7CcgAN5PxnkCBAgQIECAAAEC/RNQMQECBAgQIECAAAECBAgQIFC/gA4JXFVAAHxVHhcJECBAgAABAgQIECDQFwF1EiBAgAABAgQIECBAgAABAvULXLtDAfC1jYwgQIAAAQIECBAgQIAAAQLdFlAdAQIECBAgQIAAAQIECBDYERAA70DU+KInAgQIECBAgAABAgQIECBAoH4BHRIgQIAAAQIECBAgQGCvgAB4r4b3BOoR0AkBAgQIECBAgAABAgQIECBQv4AOCRAgQIAAAQIECNxLQAB8LxInCBAg0HcB9RMgQIAAAQIECBAgQIAAAQL1C+iQAAECBAgQIHBlAQHwlV2cJUCAAAEC/RRQNQECBAgQIECAAAECBAgQIFC/gA4JECBAgMBVBATAV8FxiQABAgQIECDQJwG1EiBAgAABAgQIECBAgAABAvUL6JAAAQLXEhAAX0vIdQIECBAgQIAAAQLdF1AhAQIECBAgQIAAAQIECBAgUL+ADgkcSEAAfCAmgwgQIECAAAECBAgQINBVAXURIECAAAECBAgQIECAAAEC9QscvEMB8MGtjCRAgAABAgQIECBAgAABAt0SUA0BAgQIECBAgAABAgQIELiHgAD4HiA1fNQDAQIECBAgQIAAAQIECBAgUL+ADgkQIECAAAECBAgQIHAlAQHwlVScI9BfAZUTIECAAAECBAgQIECAAAEC9QvokAABAgQIECBAgMC+AgLgfWlcIECAQN8E1EuAAAECBAgQIECAAAECBAjUL6BDAgQIECBAgMDVBQTAV/dxlQABAgQI9ENAlQQIECBAgAABAgQIECBAgED9AjokQIAAAQIHEBAAHwDJEAIECBAgQIBAlwXURoAAAQIECBAgQIAAAQIECNQvoEMCBAgcVEAAfFAp4wgQIECAAAECBAh0T0BFBAgQIECAAAECBAgQIECAQP0COiRwKAEB8KG4DCZAgAABAgQIECBAgEBXBNRBgAABAgQIECBAgAABAgQI1C9w+A4FwIc3cwcBAgQIECBAgAABAgQIEFiugNUJECBAgAABAgQIECBAgMA+AgLgfWD6eFrNBAgQIECAAAECBAgQIECAQP0COiRAgAABAgQIECBAgMDVBATAV9NxjUB/BFRKgAABAgQIECBAgAABAgQI1C+gQwIECBAgQIAAAQLXFBAAX5PIAAIECHRdQH0ECBAgQIAAAQIECBAgQIBA/QI6JECAAAECBAgcTEAAfDAnowgQIECAQDcFVEWAAAECBAgQIECAAAECBAjUL6BDAgQIECBwCAEB8CGwDCVAgAABAgQIdElALQQIECBAgAABAgQIECBAgED9AjokQIDAYQX+BwAAAP//GuwhwAAAAAZJREFUAwBs8DRQohfyBgAAAABJRU5ErkJggg==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333083" y="618471"/>
            <a:ext cx="14886432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Алгоритм действий для родителей и владельцев домашних животных</a:t>
            </a:r>
            <a:endParaRPr lang="en-US" sz="3200" dirty="0"/>
          </a:p>
        </p:txBody>
      </p:sp>
      <p:sp>
        <p:nvSpPr>
          <p:cNvPr id="5" name="Text 1"/>
          <p:cNvSpPr/>
          <p:nvPr/>
        </p:nvSpPr>
        <p:spPr>
          <a:xfrm>
            <a:off x="1333083" y="2092636"/>
            <a:ext cx="3172968" cy="12435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Сохраняйте спокойствие и порядок</a:t>
            </a:r>
            <a:endParaRPr lang="en-US" sz="2700" dirty="0"/>
          </a:p>
        </p:txBody>
      </p:sp>
      <p:sp>
        <p:nvSpPr>
          <p:cNvPr id="6" name="Text 2"/>
          <p:cNvSpPr/>
          <p:nvPr/>
        </p:nvSpPr>
        <p:spPr>
          <a:xfrm>
            <a:off x="1333083" y="3615201"/>
            <a:ext cx="3163824" cy="56418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Не паникуйте: зафиксируйте место укуса, наденьте перчатки, подготовьте пинцет или петлю. Не используйте масло и спирт, не давите клеща, чтобы не повысить риск инфекции.</a:t>
            </a:r>
            <a:endParaRPr lang="en-US" sz="3000" dirty="0"/>
          </a:p>
        </p:txBody>
      </p:sp>
      <p:sp>
        <p:nvSpPr>
          <p:cNvPr id="7" name="Text 3"/>
          <p:cNvSpPr/>
          <p:nvPr/>
        </p:nvSpPr>
        <p:spPr>
          <a:xfrm>
            <a:off x="5170705" y="2092636"/>
            <a:ext cx="3172968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Правильное удаление клеща</a:t>
            </a:r>
            <a:endParaRPr lang="en-US" sz="2700" dirty="0"/>
          </a:p>
        </p:txBody>
      </p:sp>
      <p:sp>
        <p:nvSpPr>
          <p:cNvPr id="8" name="Text 4"/>
          <p:cNvSpPr/>
          <p:nvPr/>
        </p:nvSpPr>
        <p:spPr>
          <a:xfrm>
            <a:off x="5170705" y="3615201"/>
            <a:ext cx="3163824" cy="64465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Захватите клеща у кожи тонким пинцетом, тяните ровно и медленно без прокрута. Осмотрите ранку, промойте водой с мылом, обработайте антисептиком. Остатки убирайте стерильной иглой осторожно.</a:t>
            </a:r>
            <a:endParaRPr lang="en-US" sz="3000" dirty="0"/>
          </a:p>
        </p:txBody>
      </p:sp>
      <p:sp>
        <p:nvSpPr>
          <p:cNvPr id="9" name="Text 5"/>
          <p:cNvSpPr/>
          <p:nvPr/>
        </p:nvSpPr>
        <p:spPr>
          <a:xfrm>
            <a:off x="9016133" y="2092636"/>
            <a:ext cx="3172968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Сохранение образца клеща</a:t>
            </a:r>
            <a:endParaRPr lang="en-US" sz="2700" dirty="0"/>
          </a:p>
        </p:txBody>
      </p:sp>
      <p:sp>
        <p:nvSpPr>
          <p:cNvPr id="10" name="Text 6"/>
          <p:cNvSpPr/>
          <p:nvPr/>
        </p:nvSpPr>
        <p:spPr>
          <a:xfrm>
            <a:off x="9016133" y="3615201"/>
            <a:ext cx="3163824" cy="6044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Поместите клеща в герметичную емкость с влажной салфеткой или алкоголем, подпишите дату и место укуса. Это поможет лабораторной диагностике и корректному врачебному решению.</a:t>
            </a:r>
            <a:endParaRPr lang="en-US" sz="3000" dirty="0"/>
          </a:p>
        </p:txBody>
      </p:sp>
      <p:sp>
        <p:nvSpPr>
          <p:cNvPr id="11" name="Text 7"/>
          <p:cNvSpPr/>
          <p:nvPr/>
        </p:nvSpPr>
        <p:spPr>
          <a:xfrm>
            <a:off x="13046547" y="2092636"/>
            <a:ext cx="3172968" cy="12435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Наблюдение и обращение к врачу</a:t>
            </a:r>
            <a:endParaRPr lang="en-US" sz="2700" dirty="0"/>
          </a:p>
        </p:txBody>
      </p:sp>
      <p:sp>
        <p:nvSpPr>
          <p:cNvPr id="12" name="Text 8"/>
          <p:cNvSpPr/>
          <p:nvPr/>
        </p:nvSpPr>
        <p:spPr>
          <a:xfrm>
            <a:off x="13046547" y="3615201"/>
            <a:ext cx="3163824" cy="68488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Следите 30 дней за температурой, сыпью, слабостью, покраснением-«мишенью». При симптомах или укусе в эндемичном районе обратитесь к врачу; обсудите ПЦР клеща, серологию, профилактику антибиотиками.</a:t>
            </a:r>
            <a:endParaRPr lang="en-US" sz="3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image-bottom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ebhtaV0f+N9ae59z7lADxYykExrzdEg/aYdgjN0aJQ4hMdpGTRQElHloBGQqKCjDWIgig0zBAVQ0OCSho0meDMbgRBSCRk23Jq0MwRYoSmq8w5n2Xvmtfe65devWufeeYQ9rv+uza6+9117rnX6f9/yzn++zb9Vf9+CmOX88ZNR83UO2mq/7vM2d94ds5/vu0d4b52fH1z2EAQN/A/4G/A34G/A34G/A34C/AX8D/gb8DfgbWKq/Ad/nfZf3N+BvwN+AvwF/A/4G/A34G/A34G/A30BP/gbq2OvR7HXRtfIEVESAAAECBAgQIECAAAECBAiUL6BCAgQIECBAgAABAgT6JLBHAFxl/btHnsbuefvefnYQIFCEgCIIECBAgAABAgQIECBAgACB8gVUSIAAAQIECBAg0DuBOqpx7BwX/uz34rD34s/hQYAAAQJLLGDpBAgQIECAAAECBAgQIECAQPkCKiRAgAABAgT6KVBHZAAcbfi7e+yGve377tFPHFUTIECAAIECBZREgAABAgQIECBAgAABAgQIlC+gQgIECBDosUAdVRv87obAF0oIfy/UcE6AAAECBAgQWH4BFRAgQIAAAQIECBAgQIAAAQLlC6iQAIG+C9TR7BX01jG5PrnXdyL1EyBAgAABAgQIEChAQAkECBAgQIAAAQIECBAgQIBA+QIqJJACmfTuFQDnHU8CBAgQIECAAAECBAgQKEJAEQQIECBAgAABAgQIECBAgED5ArsVZgC8e7obBLfvea39p6HbI089CRAgQIAAAQIECBAgQIAAgaUUsGgCBAgQIECAAAECBAgQ6JnABQFwW/m58Lc9dRQsoDQCBAgQIECAAAECBAgQIECgfAEVEiBAgAABAgQIECDQR4EMgNvQd/foI4GaCfRMQLkECBAgQIAAAQIECBAgQIBA+QIqJECAAAECBAgQ6K3ABQFwbw0UToAAgd4IKJQAAQIECBAgQIAAAQIECBAoX0CFBAgQIECAQL8FMgDuN4DqCRAgQIBATwSUSYAAAQIECBAgQIAAAQIECJQvoEICBAgQIBACYH8EBAgQIECAAIHiBRRIgAABAgQIECBAgAABAgQIlC+gQgIECOwICIB3HLwSIECAAAECBAgQKFNAVQQIECBAgAABAgQIECBAgED5AiokcIGAAPgCDKcECBAgQIAAAQIECBAoSUAtBAgQIECAAAECBAgQIECAQPkCF1coAL5YxGcCBAgQIECAAAECBAgQILD8AiogQIAAAQIECBAgQIAAgZ4KCIB7tfGKJUCAAAECBAgQIECAAAECBMoXUCEBAgQIECBAgAABAn0WEAD3effV3i8B1RIgQIAAAQIECBAgQIAAAQLlC6iQAAECBAgQIECg9wIC4N7/CQAgQKAPAmokQIAAAQIECBAgQIAAAQIEyhdQIQECBAgQIECgFRAAtwoOAgQIECBQroDKCBAgQIAAAQIECBAgQIAAgfIFVEiAAAECBM4LCIDPUzghQIAAAQIECJQmoB4CBAgQIECAAAECBAgQIECgfAEVEiBA4J4CAuB7evhEgAABAgQIECBAoAwBVRAgQIAAAQIECBAgQIAAAQLlC6iQwB4CAuA9UFwiQIAAAQIECBAgQIDAMgtYOwECBAgQIECAAAECBAgQIFC+wKUqFABfSsZ1AgQIECBAgAABAgQIECCwfAJWTIAAAQIECBAgQIAAAQI9FxAA9+IPQJEECBAgQIAAAQIECBAgQIBA+QIqJECAAAECBAgQIECAQIQA2F8BgdIF1EeAAAECBAgQIECAAAECBAiUL6BCAgQIECBAgAABAucEBMDnILwRIECgRAE1ESBAgAABAgQIECBAgAABAuULqJAAAQIECBAgcKGAAPhCDecECBAgQKAcAZUQIECAAAECBAgQIECAAAEC5QuokAABAgQI3EtAAHwvEhcIECBAgAABAssuYP0ECBAgQIAAAQIECBAgQIBA+QIqJECAwN4CAuC9XVwlQIAAAQIECBAgsJwCVk2AAAECBAgQIECAAAECBAiUL6BCApcREABfBsctAgQIECBAgAABAgQILJOAtRIgQIAAAQIECBAgQIAAAQLlC1ypQgHwlYTcJ0CAAAECBAgQIECAAAEC3RewQgIECBAgQIAAAQIECBAgMBEQAE8YSn1RFwECBAgQIECAAAECBAgQIFC+gAoJECBAgAABAgQIECBwt4AA+G4LZwTKElANAQIECBAgQIAAAQIECBAgUL6ACgkQIECAAAECBAhcJCAAvgjERwIECJQgoAYCBAgQIECAAAECBAgQIECgfAEVEiBAgAABAgT2EhAA76XiGgECBAgQWF4BKydAgAABAgQIECBAgAABAgTKF1AhAQIECBC4pIAA+JI0bhAgQIAAAQIElk3AegkQIECAAAECBAgQIECAAIHyBVRIgACBywsIgC/v4y4BAgQIECBAgACB5RCwSgIECBAgQIAAAQIECBAgQKB8ARUS2IeAAHgfSJoQIECAAAECBAgQIECgywLWRoAAAQIECBAgQIAAAQIECJQvsN8KBcD7ldKOAAECBAgQIECAAAECBAh0T8CKCBAgQIAAAQIECBAgQIDAPQQEwPfgKOWDOggQIECAAAECBAgQIECAAIHyBVRIgAABAgQIECBAgACBewsIgO9t4gqB5RawegIECBAgQIAAAQIEUqDJowvPrqyjCxbWQIDAVAUMRoAAAQIECBAgQOASAgLgS8C4TIAAgWUUsGYCBAgQIECAQDcFMgSt1nNp23kc9pljXNR1HE2Mq408tqI9v/t223aUH9v3fDvwM/tVmzGu2nEj2rHHBx6j7ZDj5BrjHkd73UGAAAECBI4moDcBAgQIECBA4HICAuDL6bhHgAABAgSWR8BKCRAgQIBA9wTG1WRNw9X1+L4fG8SXfc12jJrTmYfm9XP3Jg2u+LIbpGYM22TfPMZRxWBlM176g8P4u49toqlvjfGomoS1EW34G4d75Njb47viqdfX8ZhnRGy16623Jmse54jtkW/7eLZrPtesyuC7Pc4HweeueyNAgAABAgQIHFxADwIECBAgcEUBAfAViTQgQIAAAQIECHRdwPoIECDQUYHMaqPaiGfdsBaP/OrVeNWPHo8nPKeKarAeUV8QkF5x+VW2yKPKILbOvvkpMlB9zLOG8bXfNozvefVaBrbXRqzeFZkLZ1i7EhHtkX3ybP/PXFOO+/hnr8W3PXcQT71xNZ758pUYV6NJdHugcSY9crwYRIxXd44mzycL3P9IWhIgQIAAAQIECBC4W8AZAQIE9idQ76+ZVgQIECBAgAABAgQIdFLAogh0SqANPNsF7bxvxV3xhO+p4xuflsFnZqDVWsQTX3IynvGyYVSrZ2Lvf1p5p287ys6x+znD3GaYl8ZRrZyJr3/MVjzpRfl50ER1IuKxz1mJG3/oWJy4T447OBNV3oo6++RRVVVUVZV9L/8cNVU88lHb8eQMrCPqaOqNeMyz1uJN71uLlavbcLnZY4C9rrXNqqwvjwyPtyND62GG13kek2C4ve8gQIAAAQIECBAgQIDAAQQ0JXAAAQHwAbA0JUCAAAECBAgQIECAQJcEurWWNggdZb5Z5bLyvNqIv/HoOh7/3Db5zUvVuX8GObPgb3n6MF75ztWoJ7/YHefNJsbNznsOkM92jMnlnZcMZiPy2jhT3WYtvuhLV+N7XnssYph9JvciomriK79hGK94+1qcvO7WGG238XIONRk38pFtLxO+Nrm+L/iy03HTu3PcQdaRPSJD4PbtC79iED/0syfiAQ+uoqracSIfWeNkvGw7WUP7Oe+dP6+yTR1Rbcaf//yIv/xF2S7nyAvhQYAAAQIECBAgQIAAAQIEDiJw0Lb5bfSgXbQnQIAAAQIECBAgQIAAAQJ7CEx+4RqxNToTX/wVo3jFO05EtZLBaPtPN0cmv9EGuNkvv4n+749eibf9/FXxgIfeFdvN2QyAqxjH6WjOB7bZb5QhapONs0ubtQ6ONfGwv3Jn3PTeYY6b7cdVjNob7f086tVxPPJRK/GO9z80Hvq/nIqtrTNRDc7kuBFtLltVdVRVdfcRVUR+3hqP4vMeXsWr3nUy6uORj2FEeytWol12Nom/9MWDeNPPV/GQzz8d4wx1qwyfx/VWjOtRZOyb72cjhp+LnCki6x3nAMMc5n4PaeIH33ss3vxzx+JL/uZWNINs1y4m1x5He+hNgAABAgQIECBAgAABAgT2FKj3vOrikgpYNgECBAgQIECAAAECBBYpsPMVczBYie2tlbjj9gxx6yoXlEloG3rm2c4zr1fj+EtfGvFDP39tfP4jTuTl7YjR1RkAZ9sq72eAGoNz7+0vZ/N4wEO247X/6LoYZtBbDW+PatIuu174zOke+hdvjTe975p45N9ocrxj5+7urK1p2jF3LrWnTa7j5DVn4jU/PIxrHpid77690+iC1wc/LOLH/vXV8QVfth4bmxnktv9v392AenQyYuuB2bqK3SFWjp+NV75jLe7/F3Idg8246T1Xxbc/I5u0/x/jA/0/kLOPJ4F7CPhAgAABAgQIECBAgACBSwvsfAO+9H13CBBYFgHrJECAAAECBAgQILBQgTY8HUbkWzQr8bsf2owXPe5sfPa/NxkGx85jNxltf1Jbt19Hm3jgw8bx9vdX8cVfeWfEyq2xslrFeNwe2bgdq96OuhpGvbIer37XIB6Q7SPqiCYD1xw1z/K1fVbty+SoqvvG/T5vO17/EyfjSx61EaPxRoxHkeNmEJupbxsCN804xnEq6uHZeNW7jsWf/183J32jHSaPnH3yOU8n7+1LNdiK1RPr8QM/eU38rW/djsHKTgjcXq+G6zE5BhtRV8ey3R3xqgyV//JfG0TUGzEYrEaVi33qS47H018yyBA7+56PitvRHQQIENingGYECBAgQIAAAQIEriCQXz+v0MJtAgQIEOi8gAUSIECAAAECBDohMPk1bEan7fvoqvjYH6zGs7/5bPz+B9vgdZxLzHtVvrXPPI3IwDgGsXIi4g3vvX985TeM4+zWZyIz2mgGZ2LcZBCciWyzciZe+57VeNgX1BmiZsd6K6KdI+/lSTvauSPD1vYs+7Vv1bG74qYfPRn/4Ckr2fx0xq33XEPmzPHKt52IRz6qzuZ5VPmWz5whXy96Vtt5YRSZ8sbwWBU3vOm6+K7nrsVg7VQuYWVyjMfHcs1rsdncEk998Yn4wv8j11OdntyLOketM2TO9299Wvv/Ks7aq43wIECAAAECBxHQlgABAgQIECCwH4H8hrufZtoQIECAAAECHRWwLAIECBAg0B2BKkPOXE2d3zQHeaysrMTtt9Tx8ieO44O/kOlqm+zm/UxiI9ostj3Po1ptoj2+9x33jydff98YrXw2NjePRzNcj2ZwOp73umF8ydesZLcMkiehb53ng6iatvNWjMfjGI3aD/m5fVYZtGaL4fDqqI81y2N4QAAAEABJREFU8axX1vGMlw1isHJ7bG/nxNXZqFbOxpNfOIwv+9u5rvpcuHtuUe24bfTcNNsxbjLgjfZ+nSO3xyBi2ES11sR3vHAQL3j9MFau+lzOP8gZt6Op74pvf/pV8S1PW4l6mOtsTma/7DMZO99zbdWgiv/0a3k5w+/21UGAAAECBAgQ2IeAJgQIECBAYN8C9b5bakiAAAECBAgQINAxAcshQIBAlwUyJG1yfc1KDOthfO+zNuJn3j6KSZaaIWjemTzbJu0vccd1E9Wgie983mpc//33jRPXbse42orHPedYPPrvr0Y0VfuMcQbATftvKVfN5Fpsr8WHfiliUFWRNydjRtO2X4nIJpH9otqIb3vmsfi+d90vrrnfnbGxtRHf+LhBPO65xyJW2rA432MtmskAGfZW7Trr+OV/vhnjjat2xhzX+Z5j5uvOMwdvzsajv30tXvmOq+PYtbdEDDbiy//WWjzl+gyv8/ak3e57ZP9cR7uon3vHKH7xfTlvM5w08UKAAAECBAgQIEDg8gLuEiBA4GAC+Q30YB20JkCAAAECBAgQIECgAwKWQKDzAk1U9XrU40FsboxiNbPOd7/hTLztxo3YPrWaYWsGoFlDNTmqjHXbr6dVRL0VX//YYbz+x1fia795FE96wWoMMs/NBhmhVpOgt8oP7RGDiJ/6odvjZU++M17+XWdiaz3y0cQkZG5fqrPRhr/RrOV7E3/10RHf/96r4xu+o4qnvyxD35Xs0IbFsRGRR9X2ybGb7UH83A9vxWu/eyNe/pTTcea2XHzdtsmx8342zmcVUR3Po4q/9tUr8aP/4gHx1d/UxMvfuhorOXSVYfAkpz5XVlTZvjkev/r+1XjPDzZRja/KS3Ue1fkjPAgQIECAAAECBAgQIHCxgM8EDiFQH6KPLgQIECBAgAABAgQIECCwQIHlmbqKyBA4MgSO8bEYDKr4lz9TxaufczY2z7Sp7k4lVb61RzR5ki9NfSa+8MubuOGN10ZMbkQ+xnls53HumW0/8M/Oxk++ZStWB1fFb/9GxA1PvD0+98nq7gbj43k+ihwyYlxFMx7FX3pkEy9+831i9eRW3stB8hkZLccoQ+I2AM61/s5vrMePv+VM1NWJ+L3fXI3veewd8dlPtPfbr9Bth90jh8hnM6ri8z4/1/vmq2LlxB0R1XpMQue44JFdfuc/jOP1L7kzL2ZynUF3NspzTwIECBAgQIAAAQIECBAgsLfAYa+2314P21c/AgQIECBAgAABAgQIECBwCYE2cF3J0HU1mqqJ9r/YujpiezU+/MsZqv69iJs/nhFo5rpVjtAeO2HvalTNsajzQ52BcfvD2bydzzqPSavIBvG7H9yIN1yfqer2/WK8NYztM8fid3/j6njBY7fj0x+LfGTIWp3JCVaiydMcMKrhIKpBBrnZLU9yhvWoJkOuRHs/mtX4w49sx0ufeFtsnlqJerwaG+vD+OPfvyquf3zEx/9LxGhrI8eszh05TT6rQURVV1EN8726JiLanwDnW7T//+BcQ57+yR+P46YXNjneVZlFVzGOYR7te+R7pE822t9TKwIECBAgQIAAAQIECBAgcFmB9hv0ZRu4uQwC1kiAAAECBAgQIECAAIEuClS5qPbIt8lz53xrs4n//vEmnv/4m+O//0HeaAPZGOVJPtvz9v/bGztt88q9nn/yR03c+KzPxMaZtairna+1Vb6PtyM+/YkmnvMP/ix+55czWd4+ETHOcLfKQS8crj1vsl9zXUR7nk3bFPbTH1uN1zzvthhtXBuDwUo0TZW3qxgMBvHJjzXx1L97Kn7/N1YjRlVE3os9H3nv/PWr8uxY/NknI254yl1x25+Nz683cuS44NFccO6UwKUF3CFAgAABAgQIECBAgMCVBfIb75UbaUGAQIcFLI0AAQIECBAgQIDAkgm0germesRnP3HfeMY33xK/+W83o9kc7FTR5qdVvrTHzpXzr00GvJ/7RMSrn7YdZ297QAzrQQaqEXW2aI/2c5OB71233idueOrN8eEP5CSZrLb5bxvwXpi5ns9v2/C3ijh1WxMvf8qZ+NynrouVDH/r+nQMsmM7br7leRX16GS8+Dvvin/2Y+2venPg2Hlk9rxzctHreCtia30c3/eSz8Un/2g16nEdVYbHVWbd1fju/ue7tYtqj/MXnBAgQOACAacECBAgQIAAAQIE9ilQ77OdZgQIECDQQQFLIkCAAAECBAgstUCzEtvrJ+O1L7w5/sXP3BmTkPZ8QbsB6e57xObpiBuedld8/I/WYxAnJi3bvHTyT0zX2S6PanBnNKNBBsoPjZc9eSN+9u2ZGm9lwlu1SW/bpYls2Z7EbiC8lXnua569EZ/6eLueYUQ76Oia2HmMY9I+h4jsUI3vEz/82rX48TdsRGSQO7nZNmiPuOej7fLqZ23Hb/96He0/ax3tr44vaNLezyHvvlLlIO1x9xVnBAgQIEBgIuCFAAECBAgQIHAQgfogjbUlQIAAAQIEOiNgIQQIECBAYGkFqqqKQR7tL2fr5nhs3vHQeOuNTbznDWeiWY+IyU9k78ogNiKqrWi2MoTNkPYVzzoVn/j/tmPQXJOBat7OUDcj02jq6tzRhrsno8oguKnH2e7a+JEfGMVb/+F6hsL59bcZR8TGpG/VRIxH+ZJX3vjSO+N3/mPEaGMY1eRGXmybZrpbt0f2q/OInK89mqjife8YxyuesRnrucxsHdls8pajRPtPUbef3/Xa7fjVf3Mm1sbXxbGVjairKnvWeWTTDJmrfJs825P2mHzwQoAAAQIECBC4h4APBAgQIEDgwAL1gXvoQIAAAQIECBAgsGAB0xMgQKAMgZ3Ms32to2qujZ9+2zBe98JMerfrDFSvjqg3s9A6qkEV73rdRvzehzLgHZ2IbJz3RpmxZjCcoWxz/shuVRXjKs4/6not/tXPjuOG78pEd73O66sR2T7yUddV/NRb74xf+ud3ZSibnXaeeefcP0edM0Rkv7Z9Hnk77517jtfi1//d6XjNc87G5z6V19qh8y1iEPVwM97/Y5vxz3/6dKwMrovMenOYY3m3yuPiZ47fzjE5motv+kyAAAECBAgQINBrAcUTIEDgcAL14brpRYAAAQIECBAgQIDAQgRMSqAggfbHtvUFmecgw9Nf+YXVeMFjPxOn/qyKZnMlYnMQP/XmM/EL/3g9Rqfvk9ntSoa1o4imTok6qux/8ZE3zt2PqKqzEeMmfvvXxvG0b7wjbv54HdEGzDnEB96/Fe9981a0vyiO7bWo2v8yQM5e0T52xq0i2rnyqHKuu9dbRb19XXzolyO+59vuiM98NG82GUpvRvzWv67jh2/ayPVeG9Uo2+WtSd+IyMz5/JEfPQkQIECAAAECBAgQILC3gKsEjiCQ33yP0FtXAgQIECBAgAABAgQIEJibQKkTVbuFNYMMW4fx+x98YDznW7bi1s9U8Vu/NIr3vvVMbK9fG00GqZneZptsl8FqlYHtbteL36tqHFFt77Ro1iLGw/jYH67FC77zM/HJ/xbxO7++HW946R0Ro6vyuDrb5uBtShsXP6qLL+yM2V5t24/X4tMfvzpe8Lg/iz/88Cj+3/+0FTc+609jtD2MGJ6JmKwjYtLp3kNNLkc+9riVVz0JECBAgAABAgQIECBAoI8CR625PuoA+hMgQIAAAQIECBAgQIAAgf0INJng7nW0v9Ctxk1Ueb89Iur4k48N4pnfMIrve8Egms3rcvhxVJOf3w53/rHkSfgak1A4u93jvc1c2zGbcX7lHa1F+15Fjh9rcfNH7xdP/4aNeNmTxrF5+rqoxisR7Vhx7pHnzeTIHlV7tHM0sbPu9jzbjSPaOXL0XGkVkTHuZ//kvvGSJwzjVc/M9W48NJrRStTjY5P7TWS/bDbONWSZ7dKyhp0x82QyVvseOU5c+uEOAQIECBAgQIAAAQIECBDYl0D7fXVfDTXqooA1ESBAgAABAgQIECBAoFCBporbP1fHmVNtfFplNJrvVVvr5CXyQkwe2S4uPiY323YXHtk6h4gYxMaZOjbOVnlh98jTfT93+7TvF3Rq6jh7uorbb2uvX3hkm/Zjvu39bG/uHnu3cJVABAMCBAgQIECAAAECBAjsX0AAvH8rLQl0S8BqCBAgQIAAAQIECBQq0H5RbY8qA9sqw926qqPKY69y67x48ZGX8tmGqvl2wXOnXRXDejA56qguuLvXaXv/4uPe7eq81B5Vu95xxCDX2h55+d7PbNT+wvjeN1whQIDAJQRcJkCAAAECBAgQIHBAgfY76gG7aE6AAAECixYwPwECBAgQIECAwOEFqqqKqqr2OUDbbvfYZxfNCBAgQIDAlAQMQ4AAAQIECBA4jIAA+DBq+hAgQIAAgcUJmJkAAQIECBAgQIAAAQIECBAoX0CFBAgQIEDg0AIC4EPT6UiAAAECBAgQmLeA+QgQIECAAAECBAgQIECAAIHyBVRIgACBowkIgI/mpzcBAgQIECBAgACB+QiYhQABAgQIECBAgAABAgQIEChfQIUEpiAgAJ4CoiEIECBAgAABAgQIECAwSwFjEyBAgAABAgQIECBAgAABAuULTKtCAfC0JI1DgAABAgQIECBAgAABAgT2EGiaJtpjj1v7uaQNAQIECBAgQIAAAQIECBA4kIAA+EBcXWlsHQQIECBAgAABAgQIECBAgED5AiokQIAAAQIECBAgQIDAwQUEwAc304PAYgXMToAAAQIECBAgQIAAAQIECJQvoEICBAgQIECAAAEChxQQAB8STjcCBAgsQsCcBAgQIECAAAECBAgQIECAQPkCKiRAgAABAgQIHEVAAHwUPX0JECBAgMD8BMxEgAABAgQIECBAgAABAgQIlC+gQgIECBAgcGQBAfCRCQ1AgAABAgQIEJi1gPEJECBAgAABAgQIECBAgACB8gVUSIAAgekICICn42gUAgQIECBAgAABArMRMCoBAgQIECBAgAABAgQIECBQvoAKCUxRQAA8RUxDESBAgAABAgQIECBAYJoCxiJAgAABAgQIECBAgAABAgTKF5h2hQLgaYsajwABAgQIECBAgAABAgQIHF3ACAQIECBAgAABAgQIECBA4FACAuBDsS2qk3kJECBAgAABAgQIECBAgACB8gVUSIAAAQIECBAgQIAAgcMLCIAPb6cngfkKmI0AAQIECBAgQIAAAQIECBAoX0CFBAgQIECAAAECBI4oIAA+IqDuBAgQmIeAOQgQIECAAAECBAgQIECAAIHyBVRIgAABAgQIEJiGgAB4GorGIECAAAECsxMwMgECBAgQIECAAAECBAgQIFC+gAoJECBAgMDUBATAU6M0EAECBAgQIEBg2gLGI0CAAAECBAgQIECAAAECBMoXUCEBAgSmKyAAnq6n0QgQIECAAAECBAhMR8AoBAgQIECAAAECBAgQIECAQPkCKiQwAwEB8AxQDUmAAAECBAgQIECAAIGjCOhLgHkOk+AAABAASURBVAABAgQIECBAgAABAgQIlC8wqwoFwLOSNS4BAgQIECBAgAABAgQIEDi4gB4ECBAgQIAAAQIECBAgQOBIAgLgI/HNq7N5CBAgQIAAAQIECBAgQIAAgfIFVEiAAAECBAgQIECAAIGjCwiAj25oBAKzFTA6AQIECBAgQIAAAQIECBAgUL6ACgkQIECAAAECBAhMSUAAPCVIwxAgQGAWAsYkQIAAAQIECBAgQIAAAQIEyhdQIQECBAgQIEBgmgIC4GlqGosAAQIECExPwEgECBAgQIAAAQIECBAgQIBA+QIqJECAAAECUxcQAE+d1IAECBAgQIAAgaMK6E+AAAECBAgQIECAAAECBAiUL6BCAgQIzEZAADwbV6MSIECAAAECBAgQOJyAXgQIECBAgAABAgQIECBAgED5AiokMEMBAfAMcQ1NgAABAgQIECBAgACBgwhoS4AAAQIECBAgQIAAAQIECJQvMOsKBcCzFjY+AQIECBAgQIAAAQIECBC4soAWBAgQIECAAAECBAgQIEBgKgIC4KkwzmoQ4xIgQIAAAQIECBAgQIAAAQLlC6iQAAECBAgQIECAAAEC0xMQAE/P0kgEpitgNAIECBAgQIAAAQIECBAgQKB8ARUSIECAAAECBAgQmLKAAHjKoIYjQIDANASMQYAAAQIECBAgQIAAAQIECJQvoEICBAgQIECAwCwEBMCzUDUmAQIECBA4vICeBAgQIECAAAECBAgQIECAQPkCKiRAgAABAjMTEADPjNbABAgQIECAAIGDCmhPgAABAgQIECBAgAABAgQIlC+gQgIECMxWQAA8W1+jEyBAgAABAgQIENifgFYECBAgQIAAAQIECBAgQIBA+QIqJDAHAQHwHJBNQYAAAQIECBAgQIAAgcsJuEeAAAECBAgQIECAAAECBAiULzCvCgXA85I2DwECBAgQIECAAAECBAgQuLeAKwQIECBAgAABAgQIECBAYKoCAuCpck5rMOMQIECAAAECBAgQIECAAAEC5QuokAABAgQIECBAgAABAtMXEABP39SIBI4moDcBAgQIECBAgAABAgQIECBQvoAKCRAgQIAAAQIECMxIQAA8I1jDEiBA4DAC+hAgQIAAAQIECBAgQIAAAQLlC6iQAAECBAgQIDBLAQHwLHWNTYAAAQIE9i+gJQECBAgQIECAAAECBAgQIFC+gAoJECBAgMDMBQTAMyc2AQECBAgQIEDgSgLuEyBAgAABAgQIECBAgAABAuULqJAAAQLzERAAz8fZLAQIECBAgAABAgT2FnCVAAECBAgQIECAAAECBAgQKF9AhQTmKCAAniO2qQgQIECAAAECBAgQIHChgHMCBAgQIECAAAECBAgQIECgfIF5VygAnre4+QgQIECAAAECBAgQIECAQAQDAgQIECBAgAABAgQIECAwEwEB8ExYDzuofgQIECBAgAABAgQIECBAgED5AiokQIAAAQIECBAgQIDA7AQEwLOzNTKBgwloTYAAAQIECBAgQIAAAQIECJQvoEICBAgQIECAAAECMxYQAM8Y2PAECBDYj4A2BAgQIECAAAECBAgQIECAQPkCKiRAgAABAgQIzENAADwPZXMQIECAAIFLC7hDgAABAgQIECBAgAABAgQIlC+gQgIECBAgMDcBAfDcqE1EgAABAgQIELhYwGcCBAgQIECAAAECBAgQIECgfAEVEiBAYL4CAuD5epuNAAECBAgQIECAwI6AVwIECBAgQIAAAQIECBAgQKB8ARUSWICAAHgB6KYkQIAAAQIECBAgQKDfAqonQIAAAQIECBAgQIAAAQIEyhdYVIUC4EXJm5cAAQIECBAgQIAAAQIE+iigZgIECBAgQIAAAQIECBAgMFMBAfBMefc7uHYECBAgQIAAAQIECBAgQIBA+QIqJECAAAECBAgQIECAwOwFBMCzNzYDgcsLuEuAAAECBAgQIECAAAECBAiUL6BCAgQIECBAgAABAnMSEADPCdo0BAgQ2EvANQIECBAgQIAAAQIECBAgQKB8ARUSIECAAAECBOYpIACep7a5CBAgQIDA3QLOCBAgQIAAAQIECBAgQIAAgfIFVEiAAAECBOYuIACeO7kJCRAgQIAAAQIECBAgQIAAAQIECBAgQIAAgfIFVEiAAIHFCAiAF+NuVgIECBAgQIAAgb4KqJsAAQIECBAgQIAAAQIECBAoX0CFBBYoIABeIL6pCRAgQIAAAQIECBDol4BqCRAgQIAAAQIECBAgQIAAgfIFFl2hAHjRO2B+AgQIECBAgAABAgQIEOiDgBoJECBAgAABAgQIECBAgMBcBATAc2G+1CSuEyBAgAABAgQIECBAgAABAuULqJAAAQIECBAgQIAAAQLzExAAz8/aTATuKeATAQIECBAgQIAAAQIECBAgUL6ACgkQIECAAAECBAjMWUAAPGdw0xEgQKAVcBAgQIAAAQIECBAgQIAAAQLlC6iQAAECBAgQILAIAQHwItTNSYAAAQJ9FlA7AQIECBAgQIAAAQIECBAgUL6ACgkQIECAwMIEBMALozcxAQIECBAg0D8BFRMgQIAAAQIECBAgQIAAAQLlC6iQAAECixUQAC/W3+wECBAgQIAAAQJ9EVAnAQIECBAgQIAAAQIECBAgUL6ACgl0QEAA3IFNsAQCBAgQIECAAAECBMoWUB0BAgQIECBAgAABAgQIECBQvkBXKhQAd2UnrIMAAQIECBAgQIAAAQIEShRQEwECBAgQIECAAAECBAgQmKuAAHiu3LuTeSdAgAABAgQIECBAgAABAgTKF1AhAQIECBAgQIAAAQIE5i8gAJ6/uRn7LqB+AgQIECBAgAABAgQIECBAoHwBFRIgQIAAAQIECBBYkIAAeEHwpiVAoJ8CqiZAgAABAgQIECBAgAABAgTKF1AhAQIECBAgQGCRAgLgReqbmwABAgT6JKBWAgQIECBAgAABAgQIECBAoHwBFRIgQIAAgYULCIAXvgUWQIAAAQIECJQvoEICBAgQIECAAAECBAgQIECgfAEVEiBAoBsCAuBu7INVECBAgAABAgQIlCqgLgIECBAgQIAAAQIECBAgQKB8ARUS6JCAALhDm2EpBAgQIECAAAECBAiUJaAaAgQIECBAgAABAgQIECBAoHyBrlUoAO7ajlgPAQIECBAgQIAAAQIECJQgoAYCBAgQIECAAAECBAgQILAQAQHwXNlNRoAAAQIECBAgQIAAAQIECJQvoEICBAgQIECAAAECBAgsTkAAvDh7M/dNQL0ECBAgQIAAAQIECBAgQIBA+QIqJECAAAECBAgQILBgAQHwgjfA9AQI9ENAlQQIECBAgAABAgQIECBAgED5AiokQIAAAQIECHRBQADchV2wBgIECBAoWUBtBAgQIECAAAECBAgQIECAQPkCKiRAgAABAp0REAB3ZisshAABAgQIEChPQEUECBAgQIAAAQIECBAgQIBA+QIqJECAQLcEBMDd2g+rIUCAAAECBAgQKEVAHQQIECBAgAABAgQIECBAgED5Aiok0EEBAXAHN8WSCBAgQIAAAQIECBBYbgGrJ0CAAAECBAgQIECAAAECBMoX6GqFAuCu7ox1ESBAgAABAgQIECBAgMAyClgzAQIECBAgQIAAAQIECBBYqIAAeC78JiFAgAABAgQIECBAgAABAgTKF1AhAQIECBAgQIAAAQIEFi8gAF78HlhB6QLqI0CAAAECBAgQIECAAAECBMoXUCEBAgQIECBAgACBjggIgDuyEZZBgECZAqoiQIAAAQIECBAgQIAAAQIEyhdQIQECBAgQIECgSwIC4C7thrUQIECAQEkCaiFAgAABAgQIECBAgAABAgTKF1AhAQIECBDonIAAuHNbYkEECBAgQIDA8guogAABAgQIECBAgAABAgQIEChfQIUECBDopoAAuJv7YlUECBAgQIAAAQLLKmDdBAgQIECAAAECBAgQIECAQPkCKiTQYQEBcIc3x9IIECBAgAABAgQIEFguAaslQIAAAQIECBAgQIAAAQIEyhfoeoUC4K7vkPURIECAAAECBAgQIECAwDIIWCMBAgQIECBAgAABAgQIEOiEgAB4pttgcAIECBAgQIAAAQIECBAgQKB8ARUSIECAAAECBAgQIECgOwIC4O7shZWUJqAeAgQIECBAgAABAgQIECBAoHwBFRIgQIAAAQIECBDomIAAuGMbYjkECJQhoAoCBAgQIECAAAECBAgQIECgfAEVEiBAgAABAgS6KCAA7uKuWBMBAgQILLOAtRMgQIAAAQIECBAgQIAAAQLlC6iQAAECBAh0VkAA3NmtsTACBAgQIEBg+QSsmAABAgQIECBAgAABAgQIEChfQIUECBDotoAAuNv7Y3UECBAgQIAAAQLLImCdBAgQIECAAAECBAgQIECAQPkCKiSwBAIC4CXYJEskQIAAAQIECBAgQKDbAlZHgAABAgQIECBAgAABAgQIlC+wLBUKgJdlp6yTAAECBAgQIECAAAECBLooYE0ECBAgQIAAAQIECBAgQKBTAgLgmWyHQQkQIECAAAECBAgQIECAAIHyBVRIgAABAgQIECBAgACB7gkIgLu3J1a07ALWT4AAAQIECBAgQIAAAQIECJQvoEICBAgQIECAAAECHRUQAHd0YyyLAIHlFLBqAgQIECBAgAABAgQIECBAoHwBFRIgQIAAAQIEuiwgAO7y7lgbAQIECCyTgLUSIECAAAECBAgQIECAAAEC5QuokAABAgQIdF5AANz5LbJAAgQIECBAoPsCVkiAAAECBAgQIECAAAECBAiUL6BCAgQILIeAAHg59skqCRAgQIAAAQIEuipgXQQIECBAgAABAgQIECBAgED5AioksEQCAuAl2ixLJUCAAAECBAgQIECgWwJWQ4AAAQIECBAgQIAAAQIECJQvsGwVCoCXbceslwABAgQIECBAgAABAgS6IGANBAgQIECAAAECBAgQIECgkwIC4Klui8EIECBAgAABAgQIECBAgACB8gVUSIAAAQIECBAgQIAAge4KCIC7uzdWtmwC1kuAAAECBAgQIECAAAECBAiUL6BCAgQIECBAgAABAh0XEAB3fIMsjwCB5RCwSgIECBAgQIAAAQIECBAgQKB8ARUSIECAAAECBJZBQAC8DLtkjQQIECDQZQFrI0CAAAECBAgQIECAAAECBMoXUCEBAgQIEFgaAQHw0myVhRIgQIAAAQLdE7AiAgQIECBAgAABAgQIECBAoHwBFRIgQGC5BATAy7VfVkuAAAECBAgQINAVAesgQIAAAQIECBAgQIAAAQIEyhdQIYElFBAAL+GmWTIBAgQIECBAgAABAosVMDsBAgQIECBAgAABAgQIECBQvsCyVigAXtads24CBAgQIECAAAECBAgQWISAOQkQIECAAAECBAgQIECAQKcFBMBT2R6DECBAgAABAgQIECBAgAABAuULqJAAAQIECBAgQIA3SKB4AAAQAElEQVQAAQLdFxAAd3+PrLDrAtZHgAABAgQIECBAgAABAgQIlC+gQgIECBAgQIAAAQJLIiAAXpKNskwCBLopYFUECBAgQIAAAQIECBAgQIBA+QIqJECAAAECBAgsk4AAeJl2y1oJECBAoEsC1kKAAAECBAgQIECAAAECBAiUL6BCAgQIECCwdAIC4KXbMgsmQIAAAQIEFi9gBQQIECBAgAABAgQIECBAgED5AiokQIDAcgoIgJdz36yaAAECBAgQIEBgUQLmJUCAAAECBAgQIECAAAECBMoXUCGBJRYQAC/x5lk6AQIECBAgQIAAAQLzFTAbAQIECBAgQIAAAQIECBAgUL7AslcoAF72HbR+AgQIECBAgAABAgQIEJiHgDkIECBAgAABAgQIECBAgMBSCAiAj7RNOhMgQIAAAQIECBAgQIAAAQLlC6iQAAECBAgQIECAAAECyyMgAF6evbLSrglYDwECBAgQIECAAAECBAgQIFC+gAoJECBAgAABAgQILJmAAHjJNsxyCRDohoBVECBAgAABAgQIECBAgAABAuULqJAAAQIECBAgsIwCAuBl3DVrJkCAAIFFCpibAAECBAgQIECAAAECBAgQKF9AhQQIECBAYGkFBMBLu3UWToAAAQIECMxfwIwECBAgQIAAAQIECBAgQIBA+QIqJECAwHILCICXe/+sngABAgQIECBAYF4C5iFAgAABAgQIECBAgAABAgTKF1AhgQIEBMAFbKISCBAgQIAAAQIECBCYrYDRCRAgQIAAAQIECBAgQIAAgfIFSqlQAFzKTqqDAAECBAgQIECAAAECBGYhYEwCBAgQIECAAAECBAgQILBUAgLgQ22XTgQIECBAgAABAgQIECBAgED5AiokQIAAAQIECBAgQIDA8gkIgJdvz6x40QLmJ0CAAAECBAgQIECAAAECBMoXUCEBAgQIECBAgACBJRUQAC/pxlk2AQKLETArAQIECBAgQIAAAQIECBAgUL6ACgkQIECAAAECyywgAF7m3bN2AgQIEJingLkIECBAgAABAgQIECBAgACB8gVUSIAAAQIEll5AALz0W6gAAgQIECBAYPYCZiBAgAABAgQIECBAgAABAgTKF1AhAQIEyhAQAJexj6ogQIAAAQIECBCYlYBxCRAgQIAAAQIECBAgQIAAgfIFVEigIAEBcEGbqRQCBAgQIECAAAECBKYrYDQCBAgQIECAAAECBAgQIECgfIHSKhQAl7aj6iFAgAABAgQIECBAgACBaQgYgwABAgQIECBAgAABAgQILKWAAPhA26YxAQIECBAgQIAAAQIECBAgUL6ACgkQIECAAAECBAgQILC8AgLg5d07K5+3gPkIECBAgAABAgQIECBAgACB8gVUSIAAAQIECBAgQGDJBQTAS76Blk+AwHwEzEKAAAECBAgQIECAAAECBAiUL6BCAgQIECBAgEAJAgLgEnZRDQQIECAwSwFjEyBAgAABAgQIECBAgAABAuULqJAAAQIECBQjIAAuZisVQoAAAQIECExfwIgECBAgQIAAAQIECBAgQIBA+QIqJECAQFkCAuCy9lM1BAgQIECAAAEC0xIwDgECBAgQIECAAAECBAgQIFC+gAoJFCggAC5wU5VEgAABAgQIECBAgMDRBPQmQIAAAQIECBAgQIAAAQIEyhcotUIBcKk7qy4CBAgQIECAAAECBAgQOIyAPgQIECBAgAABAgQIECBAYKkFBMD72j6NCBAgQIAAAQIECBAgQIAAgfIFVEiAAAECBAgQIECAAIHlFxAAL/8eqmDWAsYnQIAAAQIECBAgQIAAAQIEyhdQIQECBAgQIECAAIFCBATAhWykMggQmI2AUQkQIECAAAECBAgQIECAAIHyBVRIgAABAgQIEChJQABc0m6qhQABAgSmKWAsAgQIECBAgAABAgQIECBAoHwBFRIgQIAAgeIEBMDFbamCCBAgQIAAgaMLGIEAAQIECBAgQIAAAQIECBAoX0CFBAgQKFNAAFzmvqqKAAECBAgQIEDgsAL6ESBAgAABAgQIECBAgAABAuULqJBAwQIC4II3V2kECBAgQIAAAQIECBxMQGsCBAgQIECAAAECBAgQIECgfIHSKxQAl77D6iNAgAABAgQIECBAgACB/QhoQ4AAAQIECBAgQIAAAQIEihAQAF92G90kQIAAAQIECBAgQIAAAQIEyhdQIQECBAgQIECAAAECBMoREACXs5cqmbaA8QgQIECAAAECBAgQIECAAIHyBVRIgAABAgQIECBAoDABAXBhG6ocAgSmI2AUAgQIECBAgAABAgQIECBAoHwBFRIgQIAAAQIEShQQAJe4q2oiQIAAgaMI6EuAAAECBAgQIECAAAECBAiUL6BCAgQIECBQrIAAuNitVRgBAgQIECBwcAE9CBAgQIAAAQIECBAgQIAAgfIFVEiAAIGyBQTAZe+v6ggQIECAAAECBPYroB0BAgQIECBAgAABAgQIECBQvoAKCfRAQADcg01WIgECBAgQIECAAAEClxdwlwABAgQIECBAgAABAgQIEChfoC8VCoD7stPqJECAAAECBAgQIECAAIG9BFwjQIAAAQIECBAgQIAAAQJFCQiA99xOFwkQIECAAAECBAgQIECAAIHyBVRIgAABAgQIECBAgACB8gQEwOXtqYqOKqA/AQIECBAgQIAAAQIECBAgUL6ACgkQIECAAAECBAgUKiAALnRjlUWAwOEE9CJAgAABAgQIECBAgAABAgTKF1AhAQIECBAgQKBkAQFwyburNgIECBA4iIC2BAgQIECAAAECBAgQIECAQPkCKiRAgAABAsULCICL32IFEiBAgAABAlcW0IIAAQIECBAgQIAAAQIECBAoX0CFBAgQ6IeAALgf+6xKAgQIECBAgACBSwm4ToAAAQIECBAgQIAAAQIECJQvoEICPRIQAPdos5VKgAABAgQIECBAgMA9BXwiQIAAAQIECBAgQIAAAQIEyhfoW4UC4L7tuHoJECBAgAABAgQIECBAoBVwECBAgAABAgQIECBAgACBIgUEwPfYVh8IECBAgAABAgQIECBAgACB8gVUSIAAAQIECBAgQIAAgXIFBMDl7q3KDiqgPQECBAgQIECAAAECBAgQIFC+gAoJECBAgAABAgQIFC4gAC58g5VHgMD+BLQiQIAAAQIECBAgQIAAAQIEyhdQIQECBAgQIECgDwIC4D7sshoJECBA4HIC7hEgQIAAAQIECBAgQIAAAQLlC6iQAAECBAj0RkAA3JutVigBAgQIECBwbwFXCBAgQIAAAQIECBAgQIAAgfIFVEiAAIF+CQiA+7XfqiVAgAABAgQIENgV8E6AAAECBAgQIECAAAECBAiUL6BCAj0UEAD3cNOVTIAAAQIECBAgQKDvAuonQIAAAQIECBAgQIAAAQIEyhfoa4UC4L7uvLoJECBAgAABAgQIECDQTwFVEyBAgAABAgQIECBAgACBogUEwJPt9UKAAAECBAgQIECAAAECBAiUL6BCAgQIECBAgAABAgQIlC8gAC5/j1V4JQH3CRAgQIAAAQIECBAgQIAAgfIFVEiAAAECBAgQIECgJwIC4J5stDIJENhbwFUCBAgQIECAAAECBAgQIECgfAEVEiBAgAABAgT6JCAA7tNuq5UAAQIELhRwToAAAQIECBAgQIAAAQIECJQvoEICBAgQINA7AQFw77ZcwQQIECBAgEAEAwIECBAgQIAAAQIECBAgQKB8ARUSIECgnwIC4H7uu6oJECBAgAABAv0VUDkBAgQIECBAgAABAgQIECBQvoAKCfRYQADc481XOgECBAgQIECAAIG+CaiXAAECBAgQIECAAAECBAgQKF+g7xUKgPv+F6B+AgQIECBAgAABAgQI9ENAlQQIECBAgAABAgQIECBAoBcCPQ+Ae7HHiiRAgAABAgQIECBAgAABAj0XUD4BAgQIECBAgAABAgT6IyAA7s9eq/RiAZ8JECBAgAABAgQIECBAgACB8gVUSIAAAQIECBAgQKBnAgLgnm24cgkQ2BHwSoAAAQIECBAgQIAAAQIECJQvoEICBAgQIECAQB8FBMB93HU1EyBAoN8CqidAgAABAgQIECBAgAABAgTKF1AhAQIECBDorYAAuLdbr3ACBAgQINBHATUTIECAAAECBAgQIECAAAEC5QuokAABAv0WEAD3e/9VT4AAAQIECBDoj4BKCRAgQIAAAQIECBAgQIAAgfIFVEiAQAiA/REQIECAAAECBAgQIFC8gAIJECBAgAABAgQIECBAgACB8gVUuCMgAN5x8EqAAAECBAgQIECAAAECZQqoigABAgQIECBAgAABAgQI9EqgpwFwr/ZYsQQIECBAgAABAgQIECBAoKcCyiZAgAABAgQIECBAgED/BATA/dtzFRMgQIAAAQIECBAgQIAAAQIEyhdQIQECBAgQIECAAIGeCgiAe7rxyibQVwF1EyBAgAABAgQIECBAgAABAuULqJAAAQIECBAg0GcBAXCfd1/tBAgQ6JeAagkQIECAAAECBAgQIECAAIHyBVRIgAABAgR6LyAA7v2fAAACBAgQINAHATUSIECAAAECBAgQIECAAAEC5QuokAABAgRaAQFwq+AgQIAAAQIECBAoV0BlBAgQIECAAAECBAgQIECAQPkCKiRA4LyAAPg8hRMCBAgQIECAAAECBEoTUA8BAgQIECBAgAABAgQIECBQvoAK7ykgAL6nh08ECBAgQIAAAQIECBAgUIaAKggQIECAAAECBAgQIECAQC8FehYA93KPFU2AAAECBAgQIECAAAECBHomoFwCBAgQIECAAAECBAj0V0AA3N+971/lKiZAgAABAgQIECBAgAABAgTKF1AhAQIECBAgQIAAgZ4LCIB7/gegfAJ9EVAnAQIECBAgQIAAAQIECBAgUL6ACgkQIECAAAECBCIEwP4KCBAgQKB0AfURIECAAAECBAgQIECAAAEC5QuokAABAgQIEDgnIAA+B+GNAAECBAgQKFFATQQIECBAgAABAgQIECBAgED5AiokQIAAgQsFBMAXajgnQIAAAQIECBAoR0AlBAgQIECAAAECBAgQIECAQPkCKiRA4F4CAuB7kbhAgAABAgQIECBAgMCyC1g/AQIECBAgQIAAAQIECBAgUL6ACvcWEADv7eIqAQIECBAgQIAAAQIECCyngFUTIECAAAECBAgQIECAAIFeC/QkAO71HiueAAECBAgQIECAAAECBAj0RECZBAgQIECAAAECBAgQICAA9jdQvoAKCRAgQIAAAQIECBAgQIAAgfIFVEiAAAECBAgQIECAwERAADxh8EKAQKkC6iJAgAABAgQIECBAgAABAgTKF1AhAQIECBAgQIDA3QIC4LstnBEgQIBAWQKqIUCAAAECBAgQIECAAAECBMoXUCEBAgQIECBwkYAA+CIQHwkQIECAAIESBNRAgAABAgQIECBA8ZUxKQAAEABJREFUgAABAgQIlC+gQgIECBDYS0AAvJeKawQIECBAgAABAssrYOUECBAgQIAAAQIECBAgQIBA+QIqJEDgkgIC4EvSuEGAAAECBAgQIECAwLIJWC8BAgQIECBAgAABAgQIECBQvoAKLy8gAL68j7sECBAgQIAAAQIECBAgsBwCVkmAAAECBAgQIECAAAECBAikQOEBcFboSYAAAQIECBAgQIAAAQIECBQuoDwCBAgQIECAAAECBAgQ2BUQAO9KeC9PQEUECBAgQIAAAQIECBAgQIBA+QIqJECAAAECBAgQIEDgHgIC4Htw+ECAQCkC6iBAgAABAgQIECBAgAABAgTKF1AhAQIECBAgQIDAvQUEwPc2cYUAAQIEllvA6gkQIECAAAECBAgQIECAAIHyBVRIgAABAgQIXEJAAHwJGJcJECBAgACBZRSwZgIECBAgQIAAAQIECBAgQKB8ARUSIECAwOUEBMCX03GPAAECBAgQIEBgeQSslAABAgQIECBAgAABAgQIEChfQIUECFxRQAB8RSINCBAgQIAAAQIECBDouoD1ESBAgAABAgQIECBAgAABAuULqHB/AgLg/TlpRYAAAQIECBAgQIAAAQLdFLAqAgQIECBAgAABAgQIECBA4AKBQgPgCyp0SoAAAQIECBAgQIAAAQIECBQqoCwCBAgQIECAAAECBAgQuFhAAHyxiM/LL6ACAgQIECBAgAABAgQIECBAoHwBFRIgQIAAAQIECBAgsKeAAHhPFhcJEFhWAesmQIAAAQIECBAgQIAAAQIEyhdQIQECBAgQIECAwKUFBMCXtnGHAAECBJZLwGoJECBAgAABAgQIECBAgACB8gVUSIAAAQIECFxBQAB8BSC3CRAgQIAAgWUQsEYCBAgQIECAAAECBAgQIECgfAEVEiBAgMB+BATA+1HShgABAgQIECBAoLsCVkaAAAECBAgQIECAAAECBAiUL6BCAgT2LSAA3jeVhgQIECBAgAABAgQIdE3AeggQIECAAAECBAgQIECAAIHyBVR4MAEB8MG8tCZAgAABAgQIECBAgACBbghYBQECBAgQIECAAAECBAgQILCHQGEB8B4VukSAAAECBAgQIECAAAECBAgUJqAcAgQIECBAgAABAgQIELiUgAD4UjKuL5+AFRMgQIAAAQIECBAgQIAAAQLlC6iQAAECBAgQIECAAIHLCgiAL8vjJgECyyJgnQQIECBAgAABAgQIECBAgED5AiokQIAAAQIECBC4soAA+MpGWhAgQIBAtwWsjgABAgQIECBAgAABAgQIEChfQIUECBAgQIDAPgUEwPuE0owAAQIECBDoooA1ESBAgAABAgQIECBAgAABAuULqJAAAQIEDiIgAD6IlrYECBAgQIAAAQLdEbASAgQIECBAgAABAgQIECBAoHwBFRIgcGABAfCByXQgQIAAAQIECBAgQGDRAuYnQIAAAQIECBAgQIAAAQIEyhdQ4eEEBMCHc9OLAAECBAgQIECAAAECBBYjYFYCBAgQIECAAAECBAgQIEDgMgKFBMCXqdAtAgQIECBAgAABAgQIECBAoBABZRAgQIAAAQIECBAgQIDAlQQEwFcScr/7AlZIgAABAgQIECBAgAABAgQIlC+gQgIECBAgQIAAAQIE9iUgAN4Xk0YECHRVwLoIECBAgAABAgQIECBAgACB8gVUSIAAAQIECBAgsH8BAfD+rbQkQIAAgW4JWA0BAgQIECBAgAABAgQIECBQvoAKCRAgQIAAgQMKCIAPCKY5AQIECBAg0AUBayBAgAABAgQIECBAgAABAgTKF1AhAQIECBxGQAB8GDV9CBAgQIAAAQIEFidgZgIECBAgQIAAAQIECBAgQKB8ARUSIHBoAQHwoel0JECAAAECBAgQIEBg3gLmI0CAAAECBAgQIECAAAECBMoXUOHRBATAR/PTmwABAgQIECBAgAABAgTmI2AWAgQIECBAgAABAgQIECBAYB8CSx4A76NCTQgQIECAAAECBAgQIECAAIElF7B8AgQIECBAgAABAgQIENivgAB4v1LadU/AiggQIECAAAECBAgQIECAAIHyBVRIgAABAgQIECBAgMCBBATAB+LSmACBrghYBwECBAgQIECAAAECBAgQIFC+gAoJECBAgAABAgQOLiAAPriZHgQIECCwWAGzEyBAgAABAgQIECBAgAABAuULqJAAAQIECBA4pIAA+JBwuhEgQIAAAQKLEDAnAQIECBAgQIAAAQIECBAgUL6ACgkQIEDgKAIC4KPo6UuAAAECBAgQIDA/ATMRIECAAAECBAgQIECAAAEC5QuokACBIwsIgI9MaAACBAgQIECAAAECBGYtYHwCBAgQIECAAAECBAgQIECgfAEVTkdAADwdR6MQIECAAAECBAgQIECAwGwEjEqAAAECBAgQIECAAAECBAgcQGBJA+ADVKgpAQIECBAgQIAAAQIECBAgsKQClk2AAAECBAgQIECAAAECBxUQAB9UTPvFC1gBAQIECBAgQIAAAQIECBAgUL6ACgkQIECAAAECBAgQOJSAAPhQbDoRILAoAfMSIECAAAECBAgQIECAAAEC5QuokAABAgQIECBA4PACAuDD2+lJgAABAvMVMBsBAgQIECBAgAABAgQIECBQvoAKCRAgQIAAgSMKCICPCKg7AQIECBAgMA8BcxAgQIAAAQIECBAgQIAAAQLlC6iQAAECBKYhIACehqIxCBAgQIAAAQIEZidgZAIECBAgQIAAAQIECBAgQKB8ARUSIDA1AQHw1CgNRIAAAQIECBAgQIDAtAWMR4AAAQIECBAgQIAAAQIECJQvoMLpCgiAp+tpNAIECBAgQIAAAQIECBCYjoBRCBAgQIAAAQIECBAgQIAAgUMILFkAfIgKdSFAgAABAgQIECBAgAABAgSWTMByCRAgQIAAAQIECBAgQOCwAgLgw8rpN38BMxIgQIAAAQIECBAgQIAAAQLlC6iQAAECBAgQIECAAIEjCQiAj8SnMwEC8xIwDwECBAgQIECAAAECBAgQIFC+gAoJECBAgAABAgSOLiAAPrqhEQgQIEBgtgJGJ0CAAAECBAgQIECAAAECBMoXUCEBAgQIECAwJQEB8JQgDUOAAAECBAjMQsCYBAgQIECAAAECBAgQIECAQPkCKiRAgACBaQoIgKepaSwCBAgQIECAAIHpCRiJAAECBAgQIECAAAECBAgQKF9AhQQITF1AADx1UgMSIECAAAECBAgQIHBUAf0JECBAgAABAgQIECBAgACB8gVUOBsBAfBsXI1KgAABAgQIECBAgAABAocT0IsAAQIECBAgQIAAAQIECBA4gsCSBMBHqFBXAgQIECBAgAABAgQIECBAYEkELJMAAQIECBAgQIAAAQIEjiogAD6qoP6zFzADAQIECBAgQIAAAQIECBAgUL6ACgkQIECAAAECBAgQmIqAAHgqjAYhQGBWAsYlQIAAAQIECBAgQIAAAQIEyhdQIQECBAgQIECAwPQEBMDTszQSAQIECExXwGgECBAgQIAAAQIECBAgQIBA+QIqJECAAAECBKYsIACeMqjhCBAgQIAAgWkIGIMAAQIECBAgQIAAAQIECBAoX0CFBAgQIDALAQHwLFSNSYAAAQIECBAgcHgBPQkQIECAAAECBAgQIECAAIHyBVRIgMDMBATAM6M1MAECBAgQIECAAAECBxXQngABAgQIECBAgAABAgQIEChfQIWzFRAAz9bX6AQIECBAgAABAgQIECCwPwGtCBAgQIAAAQIECBAgQIAAgSkIdDwAnkKFhiBAgAABAgQIECBAgAABAgQ6LmB5BAgQIECAAAECBAgQIDAtAQHwtCSNM30BIxIgQIAAAQIECBAgQIAAAQLlC6iQAAECBAgQIECAAIGpCgiAp8ppMAIEpiVgHAIECBAgQIAAAQIECBAgQKB8ARUSIECAAAECBAhMX0AAPH1TIxIgQIDA0QT0JkCAAAECBAgQIECAAAECBMoXUCEBAgQIECAwIwEB8IxgDUuAAAECBAgcRkAfAgQIECBAgAABAgQIECBAoHwBFRIgQIDALAUEwLPUNTYBAgQIECBAgMD+BbQkQIAAAQIECBAgQIAAAQIEyhdQIQECMxcQAM+c2AQECBAgQIAAAQIECFxJwH0CBAgQIECAAAECBAgQIECgfAEVzkdAADwfZ7MQIECAAAECBAgQIECAwN4CrhIgQIAAAQIECBAgQIAAAQJTFOhoADzFCg1FgAABAgQIECBAgAABAgQIdFTAsggQIECAAAECBAgQIEBg2gIC4GmLGu/oAkYgQIAAAQIECBAgQIAAAQIEyhdQIQECBAgQIECAAAECMxEQAM+E1aAECBxWQD8CBAgQIECAAAECBAgQIECgfAEVEiBAgAABAgQIzE5AADw7WyMTIECAwMEEtCZAgAABAgQIECBAgAABAgTKF1AhAQIECBAgMGMBAfCMgQ1PgAABAgQI7EdAGwIECBAgQIAAAQIECBAgQKB8ARUSIECAwDwEBMDzUDYHAQIECBAgQIDApQXcIUCAAAECBAgQIECAAAECBMoXUCEBAnMTEADPjdpEBAgQIECAAAECBAhcLOAzAQIECBAgQIAAAQIECBAgUL6ACucrIACer7fZCBAgQIAAAQIECBAgQGBHwCsBAgQIECBAgAABAgQIECAwA4GOBcAzqNCQBAgQIECAAAECBAgQIECAQMcELIcAAQIECBAgQIAAAQIEZiUgAJ6VrHEPLqAHAQIECBAgQIAAAQIECBAgUL6ACgkQIECAAAECBAgQmKmAAHimvAYnQGC/AtoRIECAAAECBAgQIECAAAEC5QuokAABAgQIECBAYPYCAuDZG5uBAAECBC4v4C4BAgQIECBAgAABAgQIECBQvoAKCRAgQIAAgTkJCIDnBG0aAgQIECBAYC8B1wgQIECAAAECBAgQIECAAIHyBVRIgAABAvMUEADPU9tcBAgQIECAAAECdws4I0CAAAECBAgQIECAAAECBMoXUCEBAnMXEADPndyEBAgQIECAAAECBAgQIECAAAECBAgQIECAAAECBMoXUOFiBATAi3E3KwECBAgQIECAAAECBPoqoG4CBAgQIECAAAECBAgQIEBghgIdCYBnWKGhCRAgQIAAAQIECBAgQIAAgY4IWAYBAgQIECBAgAABAgQIzFpAADxrYeNfWUALAgQIECBAgAABAgQIECBAoHwBFRIgQIAAAQIECBAgMBcBAfBcmE1CgMClBFwnQIAAAQIECBAgQIAAAQIEyhdQIQECBAgQIECAwPwEBMDzszYTAQIECNxTwCcCBAgQIECAAAECBAgQIECgfAEVEiBAgAABAnMWEADPGdx0BAgQIECAQCvgIECAAAECBAgQIECAAAECBMoXUCEBAgQILEJAALwIdXMSIECAAAECBPosoHYCBAgQIECAAAECBAgQIECgfAEVEiCwMNE7Aw8AABAASURBVAEB8MLoTUyAAAECBAgQIECgfwIqJkCAAAECBAgQIECAAAECBMoXUOFiBQTAi/U3OwECBAgQIECAAAECBPoioE4CBAgQIECAAAECBAgQIEBgDgILDoDnUKEpCBAgQIAAAQIECBAgQIAAgQULmJ4AAQIECBAgQIAAAQIE5iUgAJ6XtHnuLeAKAQIECBAgQIAAAQIECBAgUL6ACgkQIECAAAECBAgQmKuAAHiu3CYjQGBXwDsBAgQIECBAgAABAgQIECBQvoAKCRAgQIAAAQIE5i8gAJ6/uRkJECDQdwH1EyBAgAABAgQIECBAgAABAuULqJAAAQIECBBYkIAAeEHwpiVAgAABAv0UUDUBAgQIECBAgAABAgQIECBQvoAKCRAgQGCRAgLgReqbmwABAgQIECDQJwG1EiBAgAABAgQIECBAgAABAuULqJAAgYULCIAXvgUWQIAAAQIECBAgQKB8ARUSIECAAAECBAgQIECAAAEC5QuosBsCAuBu7INVECBAgAABAgQIECBAoFQBdREgQIAAAQIECBAgQIAAAQJzFFhQADzHCk1FgAABAgQIECBAgAABAgQILEjAtAQIECBAgAABAgQIECAwbwEB8LzFzRfBgAABAgQIECBAgAABAgQIEChfQIUECBAgQIAAAQIECCxEQAC8EHaTEuivgMoJECBAgAABAgQIECBAgACB8gVUSIAAAQIECBAgsDgBAfDi7M1MgACBvgmolwABAgQIECBAgAABAgQIEChfQIUECBAgQIDAggUEwAveANMTIECAAIF+CKiSAAECBAgQIECAAAECBAgQKF9AhQQIECDQBQEBcBd2wRoIECBAgAABAiULqI0AAQIECBAgQIAAAQIECBAoX0CFBAh0RkAA3JmtsBACBAgQIECAAAEC5QmoiAABAgQIECBAgAABAgQIEChfQIXdEhAAd2s/rIYAAQIECBAgQIAAAQKlCKiDAAECBAgQIECAAAECBAgQWIDAnAPgBVRoSgIECBAgQIAAAQIECBAgQGDOAqYjQIAAAQIECBAgQIAAgUUJCIAXJd/HedVMgAABAgQIECBAgAABAgQIlC+gQgIECBAgQIAAAQIEFiogAF4ov8kJ9EdApQQIECBAgAABAgQIECBAgED5AiokQIAAAQIECBBYvIAAePF7YAUECBAoXUB9BAgQIECAAAECBAgQIECAQPkCKiRAgAABAgQ6IiAA7shGWAYBAgQIEChTQFUECBAgQIAAAQIECBAgQIBA+QIqJECAAIEuCQiAu7Qb1kKAAAECBAgQKElALQQIECBAgAABAgQIECBAgED5AiokQKBzAgLgzm2JBREgQIAAAQIECBBYfgEVECBAgAABAgQIECBAgAABAuULqLCbAgLgbu6LVREgQIAAAQIECBAgQGBZBaybAAECBAgQIECAAAECBAgQWKDAnALgBVZoagIECBAgQIAAAQIECBAgQGBOAqYhQIAAAQIECBAgQIAAgUULCIAXvQN9mF+NBAgQIECAAAECBAgQIECAQPkCKiRAgAABAgQIECBAoBMCAuBObINFEChXQGUECBAgQIAAAQIECBAgQIBA+QIqJECAAAECBAgQ6I6AALg7e2ElBAgQKE1APQQIECBAgAABAgQIECBAgED5AiokQIAAAQIEOiYgAO7YhlgOAQIECBAoQ0AVBAgQIECAAAECBAgQIECAQPkCKiRAgACBLgoIgLu4K9ZEgAABAgQIEFhmAWsnQIAAAQIECBAgQIAAAQIEyhdQIQECnRUQAHd2ayyMAAECBAgQIECAwPIJWDEBAgQIECBAgAABAgQIECBQvoAKuy0gAO72/lgdAQIECBAgQIAAAQIElkXAOgkQIECAAAECBAgQIECAAIEOCMw4AO5AhZZAgAABAgQIECBAgAABAgQIzFjA8AQIECBAgAABAgQIECDQFQEBcFd2osR1qIkAAQIECBAgQIAAAQIECBAoX0CFBAgQIECAAAECBAh0SkAA3KntsBgC5QiohAABAgQIECBAgAABAgQIEChfQIUECBAgQIAAAQLdExAAd29PrIgAAQLLLmD9BAgQIECAAAECBAgQIECAQPkCKiRAgAABAgQ6KiAA7ujGWBYBAgQIEFhOAasmQIAAAQIECBAgQIAAAQIEyhdQIQECBAh0WUAA3OXdsTYCBAgQIECAwDIJWCsBAgQIECBAgAABAgQIECBQvoAKCRDovIAAuPNbZIEECBAgQIAAAQIEui9ghQQIECBAgAABAgQIECBAgED5AipcDgEB8HLsk1USIECAAAECBAgQIECgqwLWRYAAAQIECBAgQIAAAQIECHRIYEYBcIcqtBQCBAgQIECAAAECBAgQIEBgRgKGJUCAAAECBAgQIECAAIGuCQiAu7YjJaxHDQQIECBAgAABAgQIECBAgED5AiokQIAAAQIECBAgQKCTAgLgTm6LRRFYXgErJ0CAAAECBAgQIECAAAECBMoXUCEBAgQIECBAgEB3BQTA3d0bKyNAgMCyCVgvAQIECBAgQIAAAQIECBAgUL6ACgkQIECAAIGOCwiAO75BlkeAAAECBJZDwCoJECBAgAABAgQIECBAgACB8gVUSIAAAQLLICAAXoZdskYCBAgQIECAQJcFrI0AAQIECBAgQIAAAQIECBAoX0CFBAgsjYAAeGm2ykIJECBAgAABAgQIdE/AiggQIECAAAECBAgQIECAAIHyBVS4XAIC4OXaL6slQIAAAQIECBAgQIBAVwSsgwABAgQIECBAgAABAgQIEOigwJQD4A5WaEkECBAgQIAAAQIECBAgQIDAlAUMR4AAAQIECBAgQIAAAQJdFRAAd3VnlnFd1kyAAAECBAgQIECAAAECBAiUL6BCAgQIECBAgAABAgQ6LSAA7vT2WByB5RGwUgIECBAgQIAAAQIECBAgQKB8ARUSIECAAAECBAh0X0AA3P09skICBAh0XcD6CBAgQIAAAQIECBAgQIAAgfIFVEiAAAECBAgsiYAAeEk2yjIJECBAgEA3BayKAAECBAgQIECAAAECBAgQKF9AhQQIECCwTAIC4GXaLWslQIAAAQIECHRJwFoIECBAgAABAgQIECBAgACB8gVUSIDA0gkIgJduyyyYAAECBAgQIECAwOIFrIAAAQIECBAgQIAAAQIECBAoX0CFyykgAF7OfbNqAgQIECBAgAABAgQILErAvAQIECBAgAABAgQIECBAgECHBaYUAHe4QksjQIAAAQIECBAgQIAAAQIEpiRgGAIECBAgQIAAAQIECBDouoAAuOs7tAzrs0YCBAgQIECAAAECBAgQIECgfAEVEiBAgAABAgQIECCwFAIC4KXYJosk0F0BKyNAgAABAgQIECBAgAABAgTKF1AhAQIECBAgQIDA8ggIgJdnr6yUAAECXROwHgIECBAgQIAAAQIECBAgQKB8ARUSIECAAAECSyYgAF6yDbNcAgQIECDQDQGrIECAAAECBAgQIECAAAECBMoXUCEBAgQILKOAAHgZd82aCRAgQIAAAQKLFDA3AQIECBAgQIAAAQIECBAgUL6ACgkQWFoBAfDSbp2FEyBAgAABAgQIEJi/gBkJECBAgAABAgQIECBAgACB8gVUuNwCAuDl3j+rJ0CAAAECBAgQIECAwLwEzEOAAAECBAgQIECAAAECBAgsgcARA+AlqNASCRAgQIAAAQIECBAgQIAAgSMK6E6AAAECBAgQIECAAAECyyIgAF6WneriOq2JAAECBAgQIECAAAECBAgQKF9AhQQIECBAgAABAgQILJWAAHiptstiCXRHwEoIECBAgAABAgQIECBAgACB8gVUSIAAAQIECBAgsHwCAuDl2zMrJkCAwKIFzE+AAAECBAgQIECAAAECBAiUL6BCAgQIECBAYEkFBMBLunGWTYAAAQIEFiNgVgIECBAgQIAAAQIECBAgQKB8ARUSIECAwDILCICXefesnQABAgQIECAwTwFzESBAgAABAgQIECBAgAABAuULqJAAgaUXEAAv/RYqgAABAgQIECBAgMDsBcxAgAABAgQIECBAgAABAgQIlC+gwjIEBMBl7KMqCBAgQIAAAQIECBAgMCsB4xIgQIAAAQIECBAgQIAAAQJLJHDIAHiJKrRUAgQIECBAgAABAgQIECBA4JACuhEgQIAAAQIECBAgQIDAsgkIgJdtx7qwXmsgQIAAAQIECBAgQIAAAQIEyhdQIQECBAgQIECAAAECSykgAF7KbbNoAosTMDMBAgQIECBAgAABAgQIECBQvoAKCRAgQIAAAQIElldAALy8e2flBAgQmLeA+QgQIECAAAECBAgQIECAAIHyBVRIgAABAgQILLmAAHjJN9DyCRAgQIDAfATMQoAAAQIECBAgQIAAAQIECJQvoEICBAgQKEFAAFzCLqqBAAECBAgQIDBLAWMTIECAAAECBAgQIECAAAEC5QuokACBYgQEwMVspUIIECBAgAABAgQITF/AiAQIECBAgAABAgQIECBAgED5AiosS0AAXNZ+qoYAAQIECBAgQIAAAQLTEjAOAQIECBAgQIAAAQIECBAgsIQCBwyAl7BCSyZAgAABAgQIECBAgAABAgQOKKA5AQIECBAgQIAAAQIECCyrgAB4WXduEes2JwECBAgQIECAAAECBAgQIFC+gAoJECBAgAABAgQIEFhqAQHwUm+fxROYn4CZCBAgQIAAAQIECBAgQIAAgfIFVEiAAAECBAgQILD8AgLg5d9DFRAgQGDWAsYnQIAAAQIECBAgQIAAAQIEyhdQIQECBAgQIFCIgAC4kI1UBgECBAgQmI2AUQkQIECAAAECBAgQIECAAIHyBVRIgAABAiUJCIBL2k21ECBAgAABAgSmKWAsAgQIECBAgAABAgQIECBAoHwBFRIgUJyAALi4LVUQAQIECBAgQIAAgaMLGIEAAQIECBAgQIAAAQIECBAoX0CFZQoIgMvcV1URIECAAAECBAgQIEDgsAL6ESBAgAABAgQIECBAgAABAksssM8AeIkrtHQCBAgQIECAAAECBAgQIEBgnwKaESBAgAABAgQIECBAgMCyCwiAl30H57F+cxAgQIAAAQIECBAgQIAAAQLlC6iQAAECBAgQIECAAIEiBATARWyjIgjMTsDIBAgQIECAAAECBAgQIECAQPkCKiRAgAABAgQIEChHQABczl6qhAABAtMWMB4BAgQIECBAgAABAgQIECBQvoAKCRAgQIAAgcIEBMCFbahyCBAgQIDAdASMQoAAAQIECBAgQIAAAQIECJQvoEICBAgQKFFAAFzirqqJAAECBAgQIHAUAX0JECBAgAABAgQIECBAgACB8gVUSIBAsQIC4GK3VmEECBAgQIAAAQIEDi6gBwECBAgQIECAAAECBAgQIFC+gArLFhAAl72/qiNAgAABAgQIECBAgMB+BbQjQIAAAQIECBAgQIAAAQIEChC4QgCPptb6AAAQAElEQVRcQIVKIECAAAECBAgQIECAAAECBK4g4DYBAgQIECBAgAABAgQIlCIgAC5lJ2dRhzEJECBAgAABAgQIECCwtAJNR1belXV0hMMyuilgVQQIECBAgAABAgQIFCUgAC5qOxVDYHoCRiJAgAABAgQIECAwPYEMQav1GFfbMc5Bd488PcAzx7io9TiaGFcbeWzFOP+7+3bbdpQf2/d8O/Az+1WbMW6Pdo7JceBBskOOk33jHkde9iRAgECHBCyFAAECBAgQIECgPAEBcHl7qiICBAgcVUB/AgQIECBAgMB0BMbVZJx6bT1uevcg/vrf3IqmPpvX8npTxf6D4N0gNXtkv8hjHFUMVs/ES984iL/7HdvRDG6O8agds23bhr9xuEeOvT2+K556fR2PeWYTW3FHxOBMjtWOHZM154d9PNt1nGuWwXe0R7TX2uPcdW8ECBAgQGCxAmYnQIAAAQIEChUQABe6scoiQIAAAQKHE9CLAAECBAhMUaDKsaqN+L9uWIsv+erVePWPnYjHPSdD1AyBmzqD0PZ+Nrnys22YR7UVUa/vNM9A9THPWo2v/baV+J7XnMjA9n4Rq3dFVBHRrORLe7Qf8nTfz3ZN2/H4Z6/Ftz13EE+98Vg88+VrMa5Gk+h2Mva+xspxJj3a90HEeHXnaPJ8/4PsayaNCBAgQIAAAQKHE9CLAAECBEoWEACXvLtqI0CAAAECBAgcREBbAgQIHFmgDTzbQXbet+NUPP55VfyfTx1ElRno4FjEk198Ip7zvauxcqwNcnfatT0ufey2yTC3GWazcVQrZ+LrH7MVT3pRhrwZCFfHxvHY716NG39oLU7c52yM6jNRtU3r7JNHVVVRVVX2vfxz1FTxyEdtx5MzsI6oo6lOxWOedSx+8B+fiJWrb83Ou2vJ0/PPva61N9tfDOdRjWIrzkYMM7zO84hLtW/7OAgQIECAAAECBAjMQcAUBAgUL1AXX6ECCRAgQIAAAQIECBC4ooAGBI4u0Aabo8w3qxwqz6uN+PK/FfGE561FZql5bXvnyG+h3/z0QbzynSsxXDsVUY0jO+XRPrPf5K1qX88d7bVzn8eZ6jZr8UVfuhrPv+lYxGAz26zlkfNW2/GV37gSr3j7alx9v9tie2s8iVqbc68Ru/O04+0ecf7RZP8v+LLTcdO723FzvMmdKl/r+OKvWIm3/MzVcf8HRQbJ7TiRj90xsm0GxzGZJ++dP9/pG9VmPOwv1vGIL8x2OUdEez08CBAgQIAAAQIECBAgsBABk/ZDIL9696NQVRIgQIAAAQIECBAgQIDAngLTuzj5hWvEaHw2vujLt+MV7zwR1bANSrcyHx3kkQFuO1tmoF/2dcMMVU/GfR98W4wzLB5nMDquz0Yb247z/jjbjfNkXDXR/hPM47w/WIt42F85FTe9dxjVShXj8Vq0v9qNWMnWK1Hn2yMftRI//AsPjQc//I6oMyAeV7fFKLYnR8Q427Xr2T3aK1Wsb67HA//8drzqXSejPp5NYhg5XT5PRhtetz8efsQXr8Sb/kkVD3r4qZynHXEjx9yMUYa67ajt2mP4uYg2CK628rWKQZZ8vwc38fr3rMWbf/ZY/PWv3Y7t5nQ2qSKytvAgQIAAAQIECBAgQIAAAQIzEKj3HtNVAgQIECBAgAABAgQIECBwUIGdr5hVNYzx9krccXsGrYMMO9tAdfLL2BwvL+VrtMHqI/56E2/7J/eNhz/iWEQGqTE6maFrO0Y2qiKibqPVQUQGxO3/+/cBDx3Fa955bQwzCI7BHVFV2S4uelQRD/qf74o3ve/a+N++dD2qpk1023aDDGUvatuuKcPa+z5oFG/4yeNxzQOzc9v0omaTj3nrIQ+r4j3/5pp45N/YjnqyzNWIpj3JFrn22HpgnmTDfG2HWT1xNl75zrVcTxOD4+N49Y+ciCc8N9vX6xF12yIbLvxpAQQIECBAgAABAgQIECBQmkB+8yytJPUcWcAABAgQIECAAAECBAgQOLBAlWHo8FyvlfjPH9qKFz9uPW7+RBPNVt7L5ySBbXPP3SNbP+jhGQL/0yq+6CtujxjeHoNhXoxsPAlnxxHVegyqEzFYWY+bfmQQD/if8tqk/4mcr9o7R22ujgf9hSZe/5PXxF/9qo2oqlGstD/HzTGbJvtH+2ii/X8JD1bX4x++fTUe9PA7I3La80fsPNpLk7MmohpsxeqJ9Xj1D6/FV33D6Rhm32acaXS9FdVwfedof3U8Xo21k3fGK/7RIP7yl2aAPWz/qeo671fxpBefiKe/ZBDHTrTXctDwILBAAVMTIECAAAECBAgQIFCkQF1kVYoiQODQAjoSIECAAAECBAgQOLRA+2vYKkPN9n10VXzsD1bju7/1bPznXx/lkHm9vXc+Uc1L7S+DYxDDkxE/8N77Z6i6HRvbt2Swm/fqs/nefmXNY3BnvO7dx+PPPSKiXsvP7S+Dm0lSnA3PPXP4mKS3kf3yyGd97I543Y/eJ/7+U1Zy3Nszf94Nf/Nmtt3a3o6XvfF4/NVHVTEYHI/LPtpfKEdbxyAGJ6r43rfdPx7/7GGsHDuVI63knCsxHh+LcbMa48Gt8eQXHosv+arVnPPM5F77i+fIADkGTfz9Z6/EDW+pItpfNocHAQIEFiNgVgIECBAgQIAAgXIF6nJLUxkBAgQIHFBAcwIECBAgQIDA0QTagDdHaP955EF+21xZWYnbP1vHy5/SxAd/IQPPZpLSZiCajc6d5lkMViPqPG7MUPU7n3d1NMNbY3vzWMQgw9P6dDz/davxyK9eiSrHjEmGW2WwWmXwmr2rrRiPmgxe83zyzIHr7BebUdfXxvBExNNeOoinvWQ1hqtnYzQa5DijGFXr8aQXrMVXfdMw8kIeg9hZWL5NnjlOTjZu7sq5tqJpBnms5JELbdeQa3nC9avx/O8bxspVn5uM28R2jKu74rHPvCq+9Zmr0VQ50DiD5SobtzY5RlSbk2k+/GvjGGf43Q6VrTwJECBAgMA8BcxFgAABAgQIFC6Q30ILr1B5BAgQIECAwD4ENCFAgAABAtMWaKLNPKtmNepmGK989ma87y2jiHxGhra7szW7JxmWVpnFPvFFx+JFr70mrrpmO9p2T/ju4/Hobz2WoWkdbaDatm92ot+8FhHbK/GhX24mP7CNJj9nrBqRqW9k8DrOz3mtXhvHY597Im565zVxzf1OxZmNs/HN37kST3j+WmQGm43a8Lf9epyNJwvMjqMqPvCLmzHauDrv53Nc5Xxtu3xrT9tjfCb+9mPW4pXvuDqOXXtLNIP1+IpHr8VTrm/Xm30mz2y4+97+4jdD8Pe9bRS/+DNZ3+QX0JObXggQIECAAAECcxIwDQECBAj0QaD9htuHOtVIgAABAgQIECBwKQHXCRAgMBOBJqp6PapxHdtbo6ircbz7TWfiLTesx9ZdK5nVbkeTYWiTZ+enbyKqwSj+zmOHcdN7qviabx7Hd73weFSZ00bVRJVZ6uTHtO17Hm14+9NvuzNufPKpuPGJOe7ZJiIyvN3Kt1iPqDciJmFzBrdVxCP/TsTrf+J4fNPj63jay1YjBtk22kf73ibTbccqYlTHz75zM2567lbc+JQzcebWYVQZ7uadOH/kSVVl0FxV8cVfOYh3/6sHxNd8UxM3vm016pUcM+fNW9GuNz/tPJtj8SvvH8aPv7GJenxVVHmzqquoqp1jp5FXAgQIECBAgAABAjMSMCwBAr0READ3ZqsVSoAAAQIECBAgQODeAq4QmK1AFZEhcIwzgB0fi+Gwin/9c3W86rtPx+bpYURTZQh88QrG0azcFV/w5VW89I3XRRvpZsNstJ3HOI9zzzz9wD/biB9/02Zmw8fjP/77zXjpk2+Nz34y09f2m26GyzFey8YZ7LaDZPt2sEf8tTpe9OarY+3cD3uzQT6zwyjX2P76t6njt39jI37ybes57rH48K+O4/mPuyNu/vixbLf3c2U4iAc/vMn1XhUrJ05HTH7pm+uo4u5Hzv+R/zCK119/V17Lueo2bG4Xlh89CRAgQIAAAQIECBAgMGMBw/dLIL/l9qtg1RIgQIAAAQIECBAgQIDARGDGLxnujleiGa9GU7W/882wcytT19FqfOiXVuIF3xLxZ5+MqNp/WjnOPSaB6SCq6mRUgzqqYZXv2W9ye5CvVR75zEu/95tb8ZYbq6ib+0b7i916fDJ+74P3iRd9x2Z8+uORj9WI+mxmxxnE1vlxcmQKW2fnNuidHKfyxrlnO3ysxH/9yCj+4dPagDr75doG1bH46P9zPJ73D7bjj/9L2z8D5TrD6CqPtmsOl888qybrbZoTeZ5zZ80Rbdibc2SXT/3xOL7/hVVsnb0q11xFPR5GnQF4ZOcctX0LDwIECBAgQIAAAQIECBAgMA2B9ivwBeM4JUCAAAECBAgQIECAAAEC0xKocqD2yLfJc+e8qlfij//bKJ73uJvjT/5r3mh/rRttoNpGofk5dtq1Z3cf7bVMS/P5qY818bJnfDpO3znIgDkv5K2qqmJzo4lPfbKO53z77fGffyWvbx/PADiT3by/M875k/yY1+OafM9nNo2c+uaPrcRrnnd7rJ86HnWV9yfryiEyqL3l5ia++1vW4yP/IRuO2l8v5/3sev7ZjtF+yLYxWX/O1VydnY/H5/404qVPvitu/ewohu240T7yfvt27mjOvc/vzUwECBAgQIAAAQIECBAgUKqAALjUnT1MXfoQIECAAAECBAgQIEBgHgKZdo626/jMx6+Lp3/TLfGbv7QVo80MVSfB6WUW0GSfP4q44TvXY+OOB8Wg/a+qs1eVRx3HBsOotoZx+2dOxvVPvjk+8isbcf6ntTlnTH6VW52bIIPc9qx9y0tnbot4+VPOxi3//zVR538Rp6L9fxS3wfAg2l/rDmK0sRo3POmueP+7T7U9z4+dS4gLj52bO6/jrYibXnhL1noihtUwL+Z6cy2TpeSnezzb8Lg97nHRBwIzEDAkAQIECBAgQIAAAQJFC9RFV6c4AgT2LaAhAQIECBAgQIAAgXkL1LEaW+sn49XP/0z8q5+7K9qwNc4HoJmSXrSgrVPjuPFZd8anPznOMLX9//tmg7qKqqqiDXfHmao2wxynGUaz8dB4yRPPxs+/YztiM6K9f26CuMcju26fiXj1szfjkx8dxubZ7JtraEbtr4Pbr8zZYLdDjluNrot3vWYtfuIHM1xuw+P2XrvU9mjPLzjGOe/Ln7Qev/sfhzHa3gl/29s5/N1lXjD8ZI1ZQ9vGQYAAgVkJGJcAAQIECBAgQKB8gfbbbPlVqpAAAQIELifgHgECBAgQIEBgrgJVVcUgj/ZXs4M4Htt3/Ln4oRvG8eM/eDbGG20imqFtnIrdlLTZrKI5XcXLnnpnfOy/bsV462SMtiLz4ibGTR7ZZSeLzZPRVRGR7xGZp14dP/IDo3j7K9YjtvPauG2V5+NBdq5znExtRxHff/1d8aFfH8do/l0zxgAAEABJREFUtBLDlWxX5/1qmP2HEU0d9bmjHbbJl2a8Ev/4bRGvfOZ6bJxqsk1c8NjOcfNjTvWjr9+Kj3ww729dFzE8G6Nca5PX8+7k2QbBk5OcMoednHohQIAAAQIzFDA0AQIECBAg0BOBuid1KpMAAQIECBDYU8BFAgQIECCwOIE294xJ8pkha1wbP/XWOl7/otNx6rb8qtpkkFtleJr3M4uNd33fVvzeh5oMjq+JKq831XY0kwi4yffMYHcGi4jzJ3kxxxmvxb/4me14+Xc1MV5fzWt5xEa0j7qu4ifecmd84F+ejeFg0F6KnVA2++WnnCZf736eH7k9Ga/Gr/3SqXjNc0/FbZ9t2+Ra8xnNIKrBevzf796Mn/2xOzIMPhlt0B3j49moinH2HedZe7TNI9qz3WPnSt72JECAAAECBAhMWcBwBAgQINAngZ1vtX2qWK0ECBAgQIAAAQI7Al4JECCwYIEq8876/NFkuDuID/zCSrzuebfFXbdkUrrZHhE//cYz8Ys/vRHjs9dFbA8z4h1FNO3X2SrP2yPyPfZ+DE5F+8PfD//qKJ75926Lmz+WAXC1lv0jfvmfbsVPvPFsjnkyj5Woci3tcS4FnoxX7yTCk/P2Xp1tJh+ijnrrfvFb/z7iOd9yS3z2E3mjbZAJ74f/7TDe9bqNGGzdP+rsP6giBpde4c5wXgkQIECAAAECBAjMSsC4BAj0TqD9xty7ohVMgAABAgQIECBAoO8C6ifQPYEqA9hhBrPD+MgHrovnfut23HZzxG/9u1H85FvXY/vsVXkvV11t5/sgYpRfZzNczSuXeLaBbNu2yvYZ+o6H8dE/WI0XP/FT8an/FvG7v7YVr7/+c7EyuG/E+GRk60uMc+/LOWJezB7tWsbH4tOfuE8877GfiT/80Gb8wYe24hXP+WxsrmeT4Zkcd5wnV37ujHnldloQIECAAAECBAgQIEDgIALa9lMgvzH3s3BVEyBAgAABAgQIECBAoKcCCyu7aZq43NH+a8hVm5dmuPunH63jmV8/ite/oI56fF3UmQ1XgyaqahCRz3rYxD2+0DaRn9tru0d+bgbZ93hUo+ycUWw9Ph6f/ugD4ql/eyNe9qTssPmAqMbZpr2XR5w76nxvj2h/0ZvHxWuOcRPtOut2/DyqGMYtf/LAeP63R9zwpCpGZx8cw8FVMWiOx6CqJ/8EdL7leUyOOndgcjQRdVNPjirfI6rwIECAAAECBAgQIECAAAECRxVov3NGxFGH0Z8AAQIECBAgQIAAAQIECExDYDcEreP2W+s4cypT0nPBaDW5NXmJc5ci2tvtEXs92rY7x+5rFYNYP1PnUUVVVRHRHnHIR9u3PbJ7BsGj7dU4ezrD5kx7q8m4Vd7o2tN6CBAgQIAAAQIECBAgQKB0AQFw6Tu8n/q0IUCAAAECBAgQIECAQAcFxuNxNBnu7v4Cd68ltl9qd4+97t/7WhWDwWByxCSkjfOPOs/aI98O9Gz7tEf7q+CdXwfnoseX/7Xzbk0Xvh9oUo0JHEZAHwIECBAgQIAAAQIEeiHQfkftRaGKJEBgbwFXCRAgQIAAAQIECHRbIMPUKS+wqqqoqmrKoxqOAAEC3RawOgIECBAgQIAAgf4ICID7s9cqJUCAwMUCPhMgQIAAAQIEOi1Qtf+Uch6dXqTFESBAgACB7gtYIQECBAgQINAzAQFwzzZcuQQIECBAYEfAKwECBAgQIECAAAECBAgQIFC+gAoJECBAoI8CAuA+7rqaCRAgQIAAgX4LqJ4AAQIECBAgQIAAAQIECBAoX0CFBAj0VkAA3NutVzgBAgQIECBAgEAfBdRMgAABAgQIECBAgAABAgQIlC+gwn4LCID7vf+qJ0CAAAECBAgQIECgPwIqJUCAAAECBAgQIECAAAECBMoXCAFwDzZZiQQIECBAgAABAgQIECDQdwH1EyBAgAABAgQIECBAgEBfBATAfdnpvep0jQABAgQIECBAgAABAgQIEChfQIUECBAgQIAAAQIECPRKQADcq+1WLIG7BZwRIECAAAECBAgQIECAAAEC5QuokAABAgQIECBAoH8CAuD+7bmKCRAgQIAAAQIECBAgQIAAAQIECBAoX0CFBAgQIECAQE8FBMA93XhlEyBAgEBfBdRNgAABAgQIECBAgAABAgQIlC+gQgIECBDos4AAuM+7r3YCBAgQIECgXwKqJUCAAAECBAgQIECAAAECBMoXUCEBAr0XEAD3/k8AAAECBAgQIECAQB8E1EiAAAECBAgQIECAAAECBAiUL6BCAq2AALhVcBAgQIAAAQIECBAgQKBcAZURIECAAAECBAgQIECAAAEC5Qucr1AAfJ7CCQECBAgQIECAAAECBAgQKE1APQQIECBAgAABAgQIECDQNwEBcN92vK3XQYAAAQIECBAgQIAAAQIECJQvoEICBAgQIECAAAECBHopIADu5bYrus8CaidAgAABAgQIECBAgAABAgTKF1AhAQIECBAgQIBAfwUEwP3de5UTINA/ARUTIECAAAECBAgQIECAAAEC5QuokAABAgQIEOi5gAC4538AyidAgACBvgiokwABAgQIECBAgAABAgQIEChfQIUECBAgQCBCAOyvgAABAgQIECBQuoD6CBAgQIAAAQIECBAgQIAAgfIFVEiAAIFzAgLgcxDeCBAgQIAAAQIECJQooCYCBAgQIECAAAECBAgQIECgfAEVErhQQAB8oYZzAgQIECBAgAABAgQIlCOgEgIECBAgQIAAAQIECBAgQKB8gXtVKAC+F4kLBAgQIECAAAECBAgQIEBg2QWsnwABAgQIECBAgAABAgT6KiAA7tPOq5UAAQIECBAgQIAAAQIECBAoX0CFBAgQIECAAAECBAj0WkAA3OvtV3yfBNRKgAABAgQIECBAgAABAgQIlC+gQgIECBAgQIAAAQICYH8DBAgQKF9AhQQIECBAgAABAgQIECBAgED5AiokQIAAAQIECEwEBMATBi8ECBAgQKBUAXURIECAAAECBAgQIECAAAEC5QuokAABAgQI3C0gAL7bwhkBAgQIECBAoCwB1RAgQIAAAQIECBAgQIAAAQLlC6iQAAECFwkIgC8C8ZEAAQIECBAgQIBACQJqIECAAAECBAgQIECAAAECBMoXUCGBvQQEwHupuEaAAAECBAgQIECAAIHlFbByAgQIECBAgAABAgQIECBAoHyBS1YoAL4kjRsECBAgQIAAAQIECBAgQGDZBKyXAAECBAgQIECAAAECBPouIADuw1+AGgkQIECAAAECBAgQIECAAIHyBVRIgAABAgQIECBAgACBFBAAJ4IngZIF1EaAAAECBAgQIECAAAECBAiUL6BCAgQIECBAgAABArsCAuBdCe8ECBAoT0BFBAgQIECAAAECBAgQIECAQPkCKiRAgAABAgQI3ENAAHwPDh8IECBAgEApAuogQIAAAQIECBAgQIAAAQIEyhdQIQECBAgQuLeAAPjeJq4QIECAAAECBJZbwOoJECBAgAABAgQIECBAgACB8gVUSIAAgUsICIAvAeMyAQIECBAgQIAAgWUUsGYCBAgQIECAAAECBAgQIECgfAEVEricgAD4cjruESBAgAABAgQIECBAYHkErJQAAQIECBAgQIAAAQIECBAoX+CKFQqAr0ikAQECBAgQIECAAAECBAgQ6LqA9REgQIAAAQIECBAgQIAAgR0BAfCOQ5mvqiJAgAABAgQIECBAgAABAgTKF1AhAQIECBAgQIAAAQIELhAQAF+A4ZRASQJqIUCAAAECBAgQIECAAAECBMoXUCEBAgQIECBAgACBiwUEwBeL+EyAAIHlF1ABAQIECBAgQIAAAQIECBAgUL6ACgkQIECAAAECewoIgPdkcZEAAQIECCyrgHX/D/bsLEuOGwkCYN//1DMURbGXWnIDMsJh70lkd1UmEG7BPydAgAABAgQIECBAgAABAgTyBSQkQIAAAQLPBRTAz218Q4AAAQIECBDoJWBaAgQIECBAgAABAgQIECBAIF9AQgIECLwRUAC/AfI1AQIECBAgQIAAgQ4CZiRAgAABAgQIECBAgAABAgTyBSQksEVAAbxFyTMECBAgQIAAAQIECBCoK2AyAgQIECBAgAABAgQIECBAIF9gc0IF8GYqDxIgQIAAAQIECBAgQIAAgWoC5iFAgAABAgQIECBAgAABAl8FFMBfPTJ+k4IAAQIECBAgQIAAAQIECBDIF5CQAAECBAgQIECAAAECDwQUwA9QfESgs4DZCRAgQIAAAQIECBAgQIAAgXwBCQkQIECAAAECBAg8E1AAP5PxOQECBPoJmJgAAQIECBAgQIAAAQIECBDIF5CQAAECBAgQIPBSQAH8kseXBAgQIECgi4A5CRAgQIAAAQIECBAgQIAAgXwBCQkQIECAwHsBBfB7I08QIECAAAECBGoLmI4AAQIECBAgQIAAAQIECBDIF5CQAAECGwUUwBuhPEaAAAECBAgQIECgooCZCBAgQIAAAQIECBAgQIAAgXwBCQnsEVAA79HyLAECBAgQIECAAAECBOoImIQAAQIECBAgQIAAAQIECBDIF9idUAG8m8wLBAgQIECAAAECBAgQIEDgbgH3EyBAgAABAgQIECBAgACBxwIK4McuPT81NQECBAgQIECAAAECBAgQIJAvICEBAgQIECBAgAABAgReCCiAX+D4ikAnAbMSIECAAAECBAgQIECAAAEC+QISEiBAgAABAgQIEHgnoAB+J+R7AgQI1BcwIQECBAgQIECAAAECBAgQIJAvICEBAgQIECBAYJOAAngTk4cIECBAgEBVAXMRIECAAAECBAgQIECAAAEC+QISEiBAgACB7QIK4O1WniRAgAABAgQI1BIwDQECBAgQIECAAAECBAgQIJAvICEBAgR2CiiAd4J5nAABAgQIECBAgEAFATMQIECAAAECBAgQIECAAAEC+QISEjgioAA+ouYdAgQIECBAgAABAgQI3CfgZgIECBAgQIAAAQIECBAgQCBf4HBCBfBhOi8SIECAAAECBAgQIECAAIHZAu4jQIAAAQIECBAgQIAAAQKvBRTAr316fGtKAgQIECBAgAABAgQIECBAIF9AQgIECBAgQIAAAQIECGwQUABvQPIIgcoCZiNAgAABAgQIECBAgAABAgTyBSQkQIAAAQIECBAgsFVAAbxVynMECBCoJ2AiAgQIECBAgAABAgQIECBAIF9AQgIECBAgQIDALgEF8C4uDxMgQIAAgSoC5iBAgAABAgQIECBAgAABAgTyBSQkQIAAAQL7BRTA+828QYAAAQIECBC4V8DtBAgQIECAAAECBAgQIECAQL6AhAQIEDgooAA+COc1AgQIECBAgAABAncIuJMAAQIECBAgQIAAAQIECBDIF5CQwBkBBfAZPe8SIECAAAECBAgQIEBgnoCbCBAgQIAAAQIECBAgQIAAgXyB0wkVwKcJHUCAAJc0xSEAABAASURBVAECBAgQIECAAAECBEYLOJ8AAQIECBAgQIAAAQIECGwTUABvc6r5lKkIECBAgAABAgQIECBAgACBfAEJCRAgQIAAAQIECBAgsENAAbwDy6MEKgmYhQABAgQIECBAgAABAgQIEMgXkJAAAQIECBAgQIDAXgEF8F4xzxMgQOB+ARMQIECAAAECBAgQIECAAAEC+QISEiBAgAABAgQOCSiAD7F5iQABAgQI3CXgXgIECBAgQIAAAQIECBAgQCBfQEICBAgQIHBcQAF83M6bBAgQIECAAIG5Am4jQIAAAQIECBAgQIAAAQIE8gUkJECAwEkBBfBJQK8TIECAAAECBAgQmCHgDgIECBAgQIAAAQIECBAgQCBfQEICVwgogK9QdAYBAgQIECBAgAABAgTGCTiZAAECBAgQIECAAAECBAgQyBe4LKEC+DJKBxEgQIAAAQIECBAgQIAAgasFnEeAAAECBAgQIECAAAECBPYJKID3edV42hQECBAgQIAAAQIECBAgQIBAvoCEBAgQIECAAAECBAgQOCCgAD6A5hUCdwq4mwABAgQIECBAgAABAgQIEMgXkJAAAQIECBAgQIDAUQEF8FE57xEgQGC+gBsJECBAgAABAgQIECBAgACBfAEJCRAgQIAAAQKnBBTAp/i8TIAAAQIEZgm4hwABAgQIECBAgAABAgQIEMgXkJAAAQIECJwXUACfN3QCAQIECBAgQGCsgNMJECBAgAABAgQIECBAgACBfAEJCRAgcJGAAvgiSMcQIECAAAECBAgQGCHgTAIECBAgQIAAAQIECBAgQCBfQEICVwoogK/UdBYBAgQIECBAgAABAgSuE3ASAQIECBAgQIAAAQIECBAgkC9weUIF8OWkDiRAgAABAgQIECBAgAABAmcFvE+AAAECBAgQIECAAAECBI4JKICPud3zllsJECBAgAABAgQIECBAgACBfAEJCRAgQIAAAQIECBAgcEJAAXwCz6sEZgq4iwABAgQIECBAgAABAgQIEMgXkJAAAQIECBAgQIDAWQEF8FlB7xMgQGC8gBsIECBAgAABAgQIECBAgACBfAEJCRAgQIAAAQKXCCiAL2F0CAECBAgQGCXgXAIECBAgQIAAAQIECBAgQCBfQEICBAgQIHCdgAL4OksnESBAgAABAgSuFXAaAQIECBAgQIAAAQIECBAgkC8gIQECBC4WUABfDOo4AgQIECBAgAABAlcIOIMAAQIECBAgQIAAAQIECBDIF5CQwAgBBfAIVWcSIECAAAECBAgQIEDguIA3CRAgQIAAAQIECBAgQIAAgXyBYQkVwMNoHUyAAAECBAgQIECAAAECBPYKeJ4AAQIECBAgQIAAAQIECJwTUACf85vztlsIECBAgAABAgQIECBAgACBfAEJCRAgQIAAAQIECBAgcIGAAvgCREcQGCngbAIECBAgQIAAAQIECBAgQCBfQEICBAgQIECAAAECVwkogK+SdA4BAgSuF3AiAQIECBAgQIAAAQIECBAgkC8gIQECBAgQIEDgUgEF8KWcDiNAgAABAlcJOIcAAQIECBAgQIAAAQIECBDIF5CQAAECBAhcL6AAvt7UiQQIECBAgACBcwLeJkCAAAECBAgQIECAAAECBPIFJCRAgMAgAQXwIFjHEiBAgAABAgQIEDgi4B0CBAgQIECAAAECBAgQIEAgX0BCAiMFFMAjdZ1NgAABAgQIECBAgACB7QKeJECAAAECBAgQIECAAAECBPIFhidUAA8ndgEBAgQIECBAgAABAgQIEHgn4HsCBAgQIECAAAECBAgQIHCNgAL4GscxpziVAAECBAgQIECAAAECBAgQyBeQkAABAgQIECBAgAABAhcKKIAvxHQUgSsFnEWAAAECBAgQIECAAAECBAjkC0hIgAABAgQIECBA4GoBBfDVos4jQIDAeQEnECBAgAABAgQIECBAgAABAvkCEhIgQIAAAQIEhggogIewOpQAAQIECBwV8B4BAgQIECBAgAABAgQIECCQLyAhAQIECBAYJ6AAHmfrZAIECBAgQIDAPgFPEyBAgAABAgQIECBAgAABAvkCEhIgQGCwgAJ4MLDjCRAgQIAAAQIECGwR8AwBAgQIECBAgAABAgQIECCQLyAhgRkCCuAZyu4gQIAAAQIECBAgQIDAcwHfECBAgAABAgQIECBAgAABAvkC0xIqgKdRu4gAAQIECBAgQIAAAQIECHwX8DsBAgQIECBAgAABAgQIELhWQAF8rec1pzmFAAECBAgQIECAAAECBAgQyBeQkAABAgQIECBAgAABAgMEFMADUB1J4IyAdwkQIECAAAECBAgQIECAAIF8AQkJECBAgAABAgQIjBJQAI+SdS4BAgT2C3iDAAECBAgQIECAAAECBAgQyBeQkAABAgQIECAwVEABPJTX4QQIECBAYKuA5wgQIECAAAECBAgQIECAAIF8AQkJECBAgMB4AQXweGM3ECBAgAABAgReC/iWAAECBAgQIECAAAECBAgQyBeQkAABApMEFMCToF1DgAABAgQIECBA4JGAzwgQIECAAAECBAgQIECAAIF8AQkJzBRQAM/UdhcBAgQIECBAgAABAgT+CviJAAECBAgQIECAAAECBAgQyBeYnlABPJ3chQQIECBAgAABAgQIECBAgAABAgQIECBAgAABAgQIEBgjoAAe43rsVG8RIECAAAECBAgQIECAAAEC+QISEiBAgAABAgQIECBAYKCAAnggrqMJ7BHwLAECBAgQIECAAAECBAgQIJAvICEBAgQIECBAgACB0QIK4NHCzidAgMB7AU8QIECAAAECBAgQIECAAAEC+QISEiBAgAABAgSmCCiApzC7hAABAgQIPBPwOQECBAgQIECAAAECBAgQIJAvICEBAgQIEJgnoACeZ+0mAgQIECBAgMBXAb8RIECAAAECBAgQIECAAAEC+QISEiBAYLKAAngyuOsIECBAgAABAgQI/BLwPwECBAgQIECAAAECBAgQIJAvICGBOwQUwHeou5MAAQIECBAgQIAAgZUFZCdAgAABAgQIECBAgAABAgTyBW5LqAC+jd7FBAgQIECAAAECBAgQILCegMQECBAgQIAAAQIECBAgQGCsgAJ4rO+20z1FgAABAgQIECBAgAABAgQI5AtISIAAAQIECBAgQIAAgQkCCuAJyK4g8ErAdwQIECBAgAABAgQIECBAgEC+gIQECBAgQIAAAQIEZgkogGdJu4cAAQI/BXxCgAABAgQIECBAgAABAgQI5AtISIAAAQIECBCYKqAAnsrtMgIECBAg8EfA3wQIECBAgAABAgQIECBAgEC+gIQECBAgQGC+gAJ4vrkbCRAgQIAAgdUF5CdAgAABAgQIECBAgAABAgTyBSQkQIDATQIK4JvgXUuAAAECBAgQILCmgNQECBAgQIAAAQIECBAgQIBAvoCEBO4UUADfqe9uAgQIECBAgAABAgRWEpCVAAECBAgQIECAAAECBAgQyBe4PaEC+PYVGIAAAQIECBAgQIAAAQIE8gUkJECAAAECBAgQIECAAAECcwQUwHOcH9/iUwIECBAgQIAAAQIECBAgQCBfQEICBAgQIECAAAECBAhMFFAAT8R2FYHPAn4mQIAAAQIECBAgQIAAAQIE8gUkJECAAAECBAgQIDBbQAE8W9x9BAgQ+PhgQIAAAQIECBAgQIAAAQIECOQLSEiAAAECBAgQuEVAAXwLu0sJECBAYF0ByQkQIECAAAECBAgQIECAAIF8AQkJECBAgMB9Agrg++zdTIAAAQIECKwmIC8BAgQIECBAgAABAgQIECCQLyAhAQIEbhZQAN+8ANcTIECAAAECBAisISAlAQIECBAgQIAAAQIECBAgkC8gIYEKAgrgClswAwECBAgQIECAAAECyQKyESBAgAABAgQIECBAgAABAvkCZRIqgMuswiAECBAgQIAAAQIECBAgkCcgEQECBAgQIECAAAECBAgQmCugAJ7r/fs2fxIgQIAAAQIECBAgQIAAAQL5AhISIECAAAECBAgQIEDgBgEF8A3orlxbQHoCBAgQIECAAAECBAgQIEAgX0BCAgQIECBAgAABAncJKIDvkncvAQIrCshMgAABAgQIECBAgAABAgQI5AtISIAAAQIECBC4VUABfCu/ywkQIEBgHQFJCRAgQIAAAQIECBAgQIAAgXwBCQkQIECAwP0CCuD7d2ACAgQIECBAIF1APgIECBAgQIAAAQIECBAgQCBfQEICBAgUEVAAF1mEMQgQIECAAAECBDIFpCJAgAABAgQIECBAgAABAgTyBSQkUElAAVxpG2YhQIAAAQIECBAgQCBJQBYCBAgQIECAAAECBAgQIEAgX6BcQgVwuZUYiAABAgQIECBAgAABAgT6C0hAgAABAgQIECBAgAABAgTuEVAAz3R3FwECBAgQIECAAAECBAgQIJAvICEBAgQIECBAgAABAgRuFFAA34jv6rUEpCVAgAABAgQIECBAgAABAgTyBSQkQIAAAQIECBAgcLeAAvjuDbifAIEVBGQkQIAAAQIECBAgQIAAAQIE8gUkJECAAAECBAiUEFAAl1iDIQgQIEAgV0AyAgQIECBAgAABAgQIECBAIF9AQgIECBAgUEdAAVxnFyYhQIAAAQIE0gTkIUCAAAECBAgQIECAAAECBPIFJCRAgEAxAQVwsYUYhwABAgQIECBAIENACgIECBAgQIAAAQIECBAgQCBfQEICFQUUwBW3YiYCBAgQIECAAAECBDoLmJ0AAQIECBAgQIAAAQIECBDIFyibUAFcdjUGI0CAAAECBAgQIECAAIF+AiYmQIAAAQIECBAgQIAAAQL3CiiAZ/i7gwABAgQIECBAgAABAgQIEMgXkJAAAQIECBAgQIAAAQIFBBTABZZghGwB6QgQIECAAAECBAgQIECAAIF8AQkJECBAgAABAgQIVBFQAFfZhDkIEEgUkIkAAQIECBAgQIAAAQIECBDIF5CQAAECBAgQIFBKQAFcah2GIUCAAIEcAUkIECBAgAABAgQIECBAgACBfAEJCRAgQIBAPQEFcL2dmIgAAQIECBDoLmB+AgQIECBAgAABAgQIECBAIF9AQgIECBQVUAAXXYyxCBAgQIAAAQIEegqYmgABAgQIECBAgAABAgQIEMgXkJBAZQEFcOXtmI0AAQIECBAgQIAAgU4CZiVAgAABAgQIECBAgAABAgTyBconVACXX5EBCRAgQIAAAQIECBAgQKC+gAkJECBAgAABAgQIECBAgEANAQXwyD04mwABAgQIECBAgAABAgQIEMgXkJAAAQIECBAgQIAAAQKFBBTAhZZhlCwBaQgQIECAAAECBAgQIECAAIF8AQkJECBAgAABAgQIVBNQAFfbiHkIEEgQkIEAAQIECBAgQIAAAQIECBDIF5CQAAECBAgQIFBSQAFcci2GIkCAAIG+AiYnQIAAAQIECBAgQICfwHQyAAAQAElEQVQAAQIE8gUkJECAAAECdQUUwHV3YzICBAgQIECgm4B5CRAgQIAAAQIECBAgQIAAgXwBCQkQIFBcQAFcfEHGI0CAAAECBAgQ6CFgSgIECBAgQIAAAQIECBAgQCBfQEICHQQUwB22ZEYCBAgQIECAAAECBCoLmI0AAQIECBAgQIAAAQIECBDIF2iTUAHcZlUGJUCAAAECBAgQIECAAIF6AiYiQIAAAQIECBAgQIAAAQK1BBTAI/bhTAIECBAgQIAAAQIECBAgQCBfQEICBAgQIECAAAECBAgUFFAAF1yKkXoLmJ4AAQIECBAgQIAAAQIECBDIF5CQAAECBAgQIECAQFUBBXDVzZiLAIGOAmYmQIAAAQIECBAgQIAAAQIE8gUkJECAAAECBAiUFlAAl16P4QgQIECgj4BJCRAgQIAAAQIECBAgQIAAgXwBCQkQIECAQH0BBXD9HZmQAAECBAgQqC5gPgIECBAgQIAAAQIECBAgQCBfQEICBAg0EVAAN1mUMQkQIECAAAECBGoKmIoAAQIECBAgQIAAAQIECBDIF5CQQCcBBXCnbZmVAAECBAgQIECAAIFKAmYhQIAAAQIECBAgQIAAAQIE8gXaJVQAt1uZgQkQIECAAAECBAgQIEDgfgETECBAgAABAgQIECBAgACBmgIK4Cv34iwCBAgQIECAAAECBAgQIEAgX0BCAgQIECBAgAABAgQIFBZQABdejtF6CZiWAAECBAgQIECAAAECBAgQyBeQkAABAgQIECBAgEB1AQVw9Q2ZjwCBDgJmJECAAAECBAgQIECAAAECBPIFJCRAgAABAgQItBBQALdYkyEJECBAoK6AyQgQIECAAAECBAgQIECAAIF8AQkJECBAgEAfAQVwn12ZlAABAgQIEKgmYB4CBAgQIECAAAECBAgQIEAgX0BCAgQINBNQADdbmHEJECBAgAABAgRqCJiCAAECBAgQIECAAAECBAgQyBeQkEBHAQVwx62ZmQABAgQIECBAgACBOwXcTYAAAQIECBAgQIAAAQIECOQLtE2oAG67OoMTIECAAAECBAgQIECAwHwBNxIgQIAAAQIECBAgQIAAgdoCCuAr9uMMAgQIECBAgAABAgQIECBAIF9AQgIECBAgQIAAAQIECDQQUAA3WJIRawuYjgABAgQIECBAgAABAgQIEMgXkJAAAQIECBAgQIBAFwEFcJdNmZMAgYoCZiJAgAABAgQIECBAgAABAgTyBSQkQIAAAQIECLQSUAC3WpdhCRAgQKCOgEkIECBAgAABAgQIECBAgACBfAEJCRAgQIBAPwEFcL+dmZgAAQIECBC4W8D9BAgQIECAAAECBAgQIECAQL6AhAQIEGgqoABuujhjEyBAgAABAgQI3CPgVgIECBAgQIAAAQIECBAgQCBfQEICnQUUwJ23Z3YCBAgQIECAAAECBGYKuIsAAQIECBAgQIAAAQIECBDIF2ifUAHcfoUCECBAgAABAgQIECBAgMB4ATcQIECAAAECBAgQIECAAIEeAgrgM3vyLgECBAgQIECAAAECBAgQIJAvICEBAgQIECBAgAABAgQaCSiAGy3LqLUETEOAAAECBAgQIECAAAECBAjkC0hIgAABAgQIECBAoJuAArjbxsxLgEAFATMQIECAAAECBAgQIECAAAEC+QISEiBAgAABAgRaCiiAW67N0AQIECBwn4CbCRAgQIAAAQIECBAgQIAAgXwBCQkQIECAQF8BBXDf3ZmcAAECBAgQmC3gPgIECBAgQIAAAQIECBAgQCBfQEICBAg0F1AAN1+g8QkQIECAAAECBOYIuIUAAQIECBAgQIAAAQIECBDIF5CQQIKAAjhhizIQIECAAAECBAgQIDBSwNkECBAgQIAAAQIECBAgQIBAvkBMQgVwzCoFIUCAAAECBAgQIECAAIHrBZxIgAABAgQIECBAgAABAgR6CSiAj+zLOwQIECBAgAABAgQIECBAgEC+gIQECBAgQIAAAQIECBBoKKAAbrg0I98r4HYCBAgQIECAAAECBAgQIEAgX0BCAgQIECBAgAABAl0FFMBdN2duAgTuEHAnAQIECBAgQIAAAQIECBAgkC8gIQECBAgQIECgtYACuPX6DE+AAAEC8wTcRIAAAQIECBAgQIAAAQIECOQLSEiAAAECBPoLKID771ACAgQIECBAYLSA8wkQIECAAAECBAgQIECAAIF8AQkJECAQIqAADlmkGAQIECBAgAABAmMEnEqAAAECBAgQIECAAAECBAjkC0hIIElAAZy0TVkIECBAgAABAgQIELhSwFkECBAgQIAAAQIECBAgQIBAvkBcQgVw3EoFIkCAAAECBAgQIECAAIHzAk4gQIAAAQIECBAgQIAAAQI9BRTAe/bmWQIECBAgQIAAAQIECBAgQCBfQEICBAgQIECAAAECBAg0FlAAN16e0ecKuI0AAQIECBAgQIAAAQIECBDIF5CQAAECBAgQIECAQHcBBXD3DZqfAIEZAu4gQIAAAQIECBAgQIAAAQIE8gUkJECAAAECBAhECCiAI9YoBAECBAiME3AyAQIECBAgQIAAAQIECBAgkC8gIQECBAgQyBFQAOfsUhICBAgQIEDgagHnESBAgAABAgQIECBAgAABAvkCEhIgQCBMQAEctlBxCBAgQIAAAQIErhFwCgECBAgQIECAAAECBAgQIJAvICGBRAEFcOJWZSJAgAABAgQIECBA4IyAdwkQIECAAAECBAgQIECAAIF8gdiECuDY1QpGgAABAgQIECBAgAABAvsFvEGAAAECBAgQIECAAAECBHoLKIC37M8zBAgQIECAAAECBAgQIECAQL6AhAQIECBAgAABAgQIEAgQUAAHLFGEsQJOJ0CAAAECBAgQIECAAAECBPIFJCRAgAABAgQIECCQIqAATtmkHAQIjBBwJgECBAgQIECAAAECBAgQIJAvICEBAgQIECBAIEpAARy1TmEIECBA4DoBJxEgQIAAAQIECBAgQIAAAQL5AhISIECAAIE8AQVw3k4lIkCAAAECBM4KeJ8AAQIECBAgQIAAAQIECBDIF5CQAAECoQIK4NDFikWAAAECBAgQIHBMwFsECBAgQIAAAQIECBAgQIBAvoCEBJIFFMDJ25WNAAECBAgQIECAAIE9Ap4lQIAAAQIECBAgQIAAAQIE8gXiEyqA41csIAECBAgQIECAAAECBAi8F/AEAQIECBAgQIAAAQIECBDIEFAAv9qj7wgQIECAAAECBAgQIECAAIF8AQkJECBAgAABAgQIECAQJKAADlqmKNcKOI0AAQIECBAgQIAAAQIECBDIF5CQAAECBAgQIECAQJqAAjhto/IQIHCFgDMIECBAgAABAgQIECBAgACBfAEJCRAgQIAAAQKRAgrgyLUKRYAAAQLHBbxJgAABAgQIECBAgAABAgQI5AtISIAAAQIEcgUUwLm7lYwAAQIECBDYK+B5AgQIECBAgAABAgQIECBAIF9AQgIECIQLKIDDFyweAQIECBAgQIDANgFPESBAgAABAgQIECBAgAABAvkCEhJYQUABvMKWZSRAgAABAgQIECBA4JWA7wgQIECAAAECBAgQIECAAIF8gWUSKoCXWbWgBAgQIECAAAECBAgQIPBTwCcECBAgQIAAAQIECBAgQCBLQAH8aJ8+I0CAAAECBAgQIECAAAECBPIFJCRAgAABAgQIECBAgECggAI4cKkinRPwNgECBAgQIECAAAECBAgQIJAvICEBAgQIECBAgACBVAEFcOpm5SJA4IiAdwgQIECAAAECBAgQIECAAIF8AQkJECBAgAABAtECCuDo9QpHgAABAtsFPEmAAAECBAgQIECAAAECBAjkC0hIgAABAgTyBRTA+TuWkAABAgQIEHgn4HsCBAgQIECAAAECBAgQIEAgX0BCAgQILCKgAF5k0WISIECAAAECBAg8FvApAQIECBAgQIAAAQIECBAgkC8gIYGVBBTAK21bVgIECBAgQIAAAQIEPgv4mQABAgQIECBAgAABAgQIEMgXWC6hAni5lQtMgAABAgQIECBAgAABAh8fDAgQIECAAAECBAgQIECAQKaAAvjzXv1MgAABAgQIECBAgAABAgQI5AtISIAAAQIECBAgQIAAgWABBXDwckXbJ+BpAgQIECBAgAABAgQIECBAIF9AQgIECBAgQIAAAQLpAgrg9A3LR4DAFgHPECBAgAABAgQIECBAgAABAvkCEhIgQIAAAQIElhBQAC+xZiEJECBA4LmAbwgQIECAAAECBAgQIECAAIF8AQkJECBAgMA6AgrgdXYtKQECBAgQIPBdwO8ECBAgQIAAAQIECBAgQIBAvoCEBAgQWExAAbzYwsUlQIAAAQIECBD4LeBPAgQIECBAgAABAgQIECBAIF9AQgIrCiiAV9y6zAQIECBAgAABAgTWFpCeAAECBAgQIECAAAECBAgQyBdYNqECeNnVC06AAAECBAgQIECAAIEVBWQmQIAAAQIECBAgQIAAAQLZAgrgX/v1PwECBAgQIECAAAECBAgQIJAvICEBAgQIECBAgAABAgQWEFAAL7BkEV8L+JYAAQIECBAgQIAAAQIECBDIF5CQAAECBAgQIECAwCoCCuBVNi0nAQKPBHxGgAABAgQIECBAgAABAgQI5AtISIAAAQIECBBYSkABvNS6hSVAgACBvwJ+IkCAAAECBAgQIECAAAECBPIFJCRAgAABAusJKIDX27nEBAgQIECAAAECBAgQIECAAAECBAgQIEAgX0BCAgQILCqgAF508WITIECAAAECBFYVkJsAAQIECBAgQIAAAQIECBDIF5CQwMoCCuCVty87AQIECBAgQIAAgbUEpCVAgAABAgQIECBAgAABAgTyBZZPqABe/p8AAAIECBAgQIAAAQIECKwgICMBAgQIECBAgAABAgQIEFhDYO0CeI0dS0mAAAECBAgQIECAAAECBNYWkJ4AAQIECBAgQIAAAQILCSiAF1q2qF8F/EaAAAECBAgQIECAAAECBAjkC0hIgAABAgQIECBAYDUBBfBqG5eXAIFfAv4nQIAAAQIECBAgQIAAAQIE8gUkJECAAAECBAgsKaAAXnLtQhMgQGBlAdkJECBAgAABAgQIECBAgACBfAEJCRAgQIDAugIK4HV3LzkBAgQIEFhPQGICBAgQIECAAAECBAgQIEAgX0BCAgQILC6gAF78H4D4BAgQIECAAIFVBOQkQIAAAQIECBAgQIAAAQIE8gUkJEDg40MB7F8BAQIECBAgQIAAAQLpAvIRIECAAAECBAgQIECAAAEC+QIS/iugAP4Xwl8ECBAgQIAAAQIECBAgkCggEwECBAgQIECAAAECBAgQWEtgzQJ4rR1LS4AAAQIECBAgQIAAAQIE1hSQmgABAgQIECBAgAABAgsKKIAXXPrqkeUnQIAAAQIECBAgQIAAAQIE8gUkJECAAAECBAgQBveGWgAAEABJREFUILCqgAJ41c3LTWBNAakJECBAgAABAgQIECBAgACBfAEJCRAgQIAAAQJLCyiAl16/8AQIEFhJQFYCBAgQIECAAAECBAgQIEAgX0BCAgQIECBAQAHs3wABAgQIECCQLyAhAQIECBAgQIAAAQIECBAgkC8gIQECBAj8I6AA/ofBHwQIECBAgAABAqkCchEgQIAAAQIECBAgQIAAAQL5AhISIPBXQAH818JPBAgQIECAAAECBAhkCUhDgAABAgQIECBAgAABAgQI5AtI+E1AAfwNxK8ECBAgQIAAAQIECBAgkCAgAwECBAgQIECAAAECBAgQWFNgrQJ4zR1LTYAAAQIECBAgQIAAAQIE1hKQlgABAgQIECBAgAABAgsLKIAXXv5q0eUlQIAAAQIECBAgQIAAAQIE8gUkJECAAAECBAgQILC6gAJ49X8B8hNYQ0BKAgQIECBAgAABAgQIECBAIF9AQgIECBAgQIAAgf8LKID/j+A/AgQIEEgWkI0AAQIECBAgQIAAAQIECBDIF5CQAAECBAgQ+COgAP4j4W8CBAgQIEAgT0AiAgQIECBAgAABAgQIECBAIF9AQgIECBD4IqAA/sLhFwIECBAgQIAAgRQBOQgQIECAAAECBAgQIECAAIF8AQkJEPgpoAD+aeITAgQIECBAgAABAgR6C5ieAAECBAgQIECAAAECBAgQyBeQ8ImAAvgJjI8JECBAgAABAgQIECBAoKOAmQkQIECAAAECBAgQIECAwNoCaxTAa+9YegIECBAgQIAAAQIECBAgsIaAlAQIECBAgAABAgQIECDwoQD2jyBeQEACBAgQIECAAAECBAgQIEAgX0BCAgQIECBAgAABAgR+CyiAfzv4kwCBTAGpCBAgQIAAAQIECBAgQIAAgXwBCQkQIECAAAECBD4JKIA/YfiRAAECBJIEZCFAgAABAgQIECBAgAABAgTyBSQkQIAAAQIEvgsogL+L+J0AAQIECBDoLyABAQIECBAgQIAAAQIECBAgkC8gIQECBAg8FFAAP2TxIQECBAgQIECAQFcBcxMgQIAAAQIECBAgQIAAAQL5AhISIPBcQAH83MY3BAgQIECAAAECBAj0EjAtAQIECBAgQIAAAQIECBAgkC8g4RsBBfAbIF8TIECAAAECBAgQIECAQAcBMxIgQIAAAQIECBAgQIAAAQK/BLIL4F8J/U+AAAECBAgQIECAAAECBAhkC0hHgAABAgQIECBAgAABAv8JKID/o/BDmoA8BAgQIECAAAECBAgQIECAQL6AhAQIECBAgAABAgQIfBVQAH/18BsBAhkCUhAgQIAAAQIECBAgQIAAAQL5AhISIECAAAECBAg8EFAAP0DxEQECBAh0FjA7AQIECBAgQIAAAQIECBAgkC8gIQECBAgQIPBMQAH8TMbnBAgQIECAQD8BExMgQIAAAQIECBAgQIAAAQL5AhISIECAwEsBBfBLHl8SIECAAAECBAh0ETAnAQIECBAgQIAAAQIECBAgkC8gIQEC7wUUwO+NPEGAAAECBAgQIECAQG0B0xEgQIAAAQIECBAgQIAAAQL5AhJuFFAAb4TyGAECBAgQIECAAAECBAhUFDATAQIECBAgQIAAAQIECBAg8FkgswD+nNDPBAgQIECAAAECBAgQIECAQKaAVAQIECBAgAABAgQIECDwQ0AB/IPEB90FzE+AAAECBAgQIECAAAECBAjkC0hIgAABAgQIECBAgMBjAQXwYxefEiDQU8DUBAgQIECAAAECBAgQIECAQL6AhAQIECBAgAABAi8EFMAvcHxFgAABAp0EzEqAAAECBAgQIECAAAECBAjkC0hIgAABAgQIvBNQAL8T8j0BAgQIECBQX8CEBAgQIECAAAECBAgQIECAQL6AhAQIECCwSUABvInJQwQIECBAgAABAlUFzEWAAAECBAgQIECAAAECBAjkC0hIgMB2AQXwditPEiBAgAABAgQIECBQS8A0BAgQIECAAAECBAgQIECAQL6AhDsFFMA7wTxOgAABAgQIECBAgAABAhUEzECAAAECBAgQIECAAAECBAg8EsgqgB8l9BkBAgQIECBAgAABAgQIECCQJSANAQIECBAgQIAAAQIECDwVUAA/pfFFNwHzEiBAgAABAgQIECBAgAABAvkCEhIgQIAAAQIECBAg8FpAAfzax7cECPQQMCUBAgQIECBAgAABAgQIECCQLyAhAQIECBAgQIDABgEF8AYkjxAgQIBAZQGzESBAgAABAgQIECBAgAABAvkCEhIgQIAAAQJbBRTAW6U8R4AAAQIECNQTMBEBAgQIECBAgAABAgQIECCQLyAhAQIECOwSUADv4vIwAQIECBAgQIBAFQFzECBAgAABAgQIECBAgAABAvkCEhIgsF9AAbzfzBsECBAgQIAAAQIECNwr4HYCBAgQIECAAAECBAgQIEAgX0DCgwIK4INwXiNAgAABAgQIECBAgACBOwTcSYAAAQIECBAgQIAAAQIECLwSyCiAXyX0HQECBAgQIECAAAECBAgQIJAhIAUBAgQIECBAgAABAgQIvBVQAL8l8kB1AfMRIECAAAECBAgQIECAAAEC+QISEiBAgAABAgQIECCwTUABvM3JUwQI1BQwFQECBAgQIECAAAECBAgQIJAvICEBAgQIECBAgMAOAQXwDiyPEiBAgEAlAbMQIECAAAECBAgQIECAAAEC+QISEiBAgAABAnsFFMB7xTxPgAABAgQI3C9gAgIECBAgQIAAAQIECBAgQCBfQEICBAgQOCSgAD7E5iUCBAgQIECAAIG7BNxLgAABAgQIECBAgAABAgQI5AtISIDAcQEF8HE7bxIgQIAAAQIECBAgMFfAbQQIECBAgAABAgQIECBAgEC+gIQnBRTAJwG9ToAAAQIECBAgQIAAAQIzBNxBgAABAgQIECBAgAABAgQIbBHoXQBvSegZAgQIECBAgAABAgQIECBAoLeA6QkQIECAAAECBAgQIEBgs4ACeDOVB6sJmIcAAQIECBAgQIAAAQIECBDIF5CQAAECBAgQIECAAIF9AgrgfV6eJkCghoApCBAgQIAAAQIECBAgQIAAgXwBCQkQIECAAAECBA4IKIAPoHmFAAECBO4UcDcBAgQIECBAgAABAgQIECCQLyAhAQIECBAgcFRAAXxUznsECBAgQIDAfAE3EiBAgAABAgQIECBAgAABAvkCEhIgQIDAKQEF8Ck+LxMgQIAAAQIECMwScA8BAgQIECBAgAABAgQIECCQLyAhAQLnBRTA5w2dQIAAAQIECBAgQIDAWAGnEyBAgAABAgQIECBAgAABAvkCEl4koAC+CNIxBAgQIECAAAECBAgQIDBCwJkECBAgQIAAAQIECBAgQIDAHoGeBfCehJ4lQIAAAQIECBAgQIAAAQIEegqYmgABAgQIECBAgAABAgR2CyiAd5N54W4B9xMgQIAAAQIECBAgQIAAAQL5AhISIECAAAECBAgQIHBMQAF8zM1bBAjcI+BWAgQIECBAgAABAgQIECBAIF9AQgIECBAgQIAAgRMCCuATeF4lQIAAgZkC7iJAgAABAgQIECBAgAABAgTyBSQkQIAAAQIEzgoogM8Kep8AAQIECBAYL+AGAgQIECBAgAABAgQIECBAIF9AQgIECBC4REABfAmjQwgQIECAAAECBEYJOJcAAQIECBAgQIAAAQIECBDIF5CQAIHrBBTA11k6iQABAgQIECBAgACBawWcRoAAAQIECBAgQIAAAQIECOQLSHixgAL4YlDHESBAgAABAgQIECBAgMAVAs4gQIAAAQIECBAgQIAAAQIEjgj0KoCPJPQOAQIECBAgQIAAAQIECBAg0EvAtAQIECBAgAABAgQIECBwWEABfJjOi7MF3EeAAAECBAgQIECAAAECBAjkC0hIgAABAgQIECBAgMA5AQXwOT9vEyAwR8AtBAgQIECAAAECBAgQIECAQL6AhAQIECBAgAABAhcIKIAvQHQEAQIECIwUcDYBAgQIECBAgAABAgQIECCQLyAhAQIECBAgcJWAAvgqSecQIECAAAEC1ws4kQABAgQIECBAgAABAgQIEMgXkJAAAQIELhVQAF/K6TACBAgQIECAAIGrBJxDgAABAgQIECBAgAABAgQI5AtISIDA9QIK4OtNnUiAAAECBAgQIECAwDkBbxMgQIAAAQIECBAgQIAAAQL5AhIOElAAD4J1LAECBAgQIECAAAECBAgcEfAOAQIECBAgQIAAAQIECBAgcEagRwF8JqF3CRAgQIAAAQIECBAgQIAAgR4CpiRAgAABAgQIECBAgACB0wIK4NOEDhgt4HwCBAgQIECAAAECBAgQIEAgX0BCAgQIECBAgAABAgSuEVAAX+PoFAIExgg4lQABAgQIECBAgAABAgQIEMgXkJAAAQIECBAgQOBCAQXwhZiOIkCAAIErBZxFgAABAgQIECBAgAABAgQI5AtISIAAAQIECFwtoAC+WtR5BAgQIECAwHkBJxAgQIAAAQIECBAgQIAAAQL5AhISIECAwBABBfAQVocSIECAAAECBAgcFfAeAQIECBAgQIAAAQIECBAgkC8gIQEC4wQUwONsnUyAAAECBAgQIECAwD4BTxMgQIAAAQIECBAgQIAAAQL5AhIOFlAADwZ2PAECBAgQIECAAAECBAhsEfAMAQIECBAgQIAAAQIECBAgcIVA7QL4ioTOIECAAAECBAgQIECAAAECBGoLmI4AAQIECBAgQIAAAQIELhNQAF9G6aCrBZxHgAABAgQIECBAgAABAgQI5AtISIAAAQIECBAgQIDAtQIK4Gs9nUaAwDUCTiFAgAABAgQIECBAgAABAgTyBSQkQIAAAQIECBAYIKAAHoDqSAIECBA4I+BdAgQIECBAgAABAgQIECBAIF9AQgIECBAgQGCUgAJ4lKxzCRAgQIAAgf0C3iBAgAABAgQIECBAgAABAgTyBSQkQIAAgaECCuChvA4nQIAAAQIECBDYKuA5AgQIECBAgAABAgQIECBAIF9AQgIExgsogMcbu4EAAQIECBAgQIAAgdcCviVAgAABAgQIECBAgAABAgTyBSScJKAAngTtGgIECBAgQIAAAQIECBB4JOAzAgQIECBAgAABAgQIECBA4EqBmgXwlQmdRYAAAQIECBAgQIAAAQIECNQUMBUBAgQIECBAgAABAgQIXC6gAL6c1IFnBbxPgAABAgQIECBAgAABAgQI5AtISIAAAQIECBAgQIDAGAEF8BhXpxIgcEzAWwQIECBAgAABAgQIECBAgEC+gIQECBAgQIAAAQIDBRTAA3EdTYAAAQJ7BDxLgAABAgQIECBAgAABAgQI5AtISIAAAQIECIwWUACPFnY+AQIECBAg8F7AEwQIECBAgAABAgQIECBAgEC+gIQECBAgMEVAATyF2SUECBAgQIAAAQLPBHxOgAABAgQIECBAgAABAmqDwXwAABAASURBVAQI5AtISIDAPAEF8DxrNxEgQIAAAQIECBAg8FXAbwQIECBAgAABAgQIECBAgEC+gISTBRTAk8FdR4AAAQIECBAgQIAAAQK/BPxPgAABAgQIECBAgAABAgQIjBCoVQCPSOhMAgQIECBAgAABAgQIECBAoJaAaQgQIECAAAECBAgQIEBgmIACeBitg/cKeJ4AAQIECBAgQIAAAQIECBDIF5CQAAECBAgQIECAAIGxAgrgsb5OJ0Bgm4CnCBAgQIAAAQIECBAgQIAAgXwBCQkQIECAAAECBCYIKIAnILuCAAECBF4J+I4AAQIECBAgQIAAAQIECBDIF5CQAAECBAgQmCWgAJ4l7R4CBAgQIEDgp4BPCBAgQIAAAQIECBAgQIAAgXwBCQkQIEBgqoACeCq3ywgQIECAAAECBP4I+JsAAQIECBAgQIAAAQIECBDIF5CQAIH5Agrg+eZuJECAAAECBAgQILC6gPwECBAgQIAAAQIECBAgQIBAvoCENwkogG+Cdy0BAgQIECBAgAABAgTWFJCaAAECBAgQIECAAAECBAgQGClQowAemdDZBAgQIECAAAECBAgQIECAQA0BUxAgQIAAAQIECBAgQIDAcAEF8HBiF7wT8D0BAgQIECBAgAABAgQIECCQLyAhAQIECBAgQIAAAQJzBBTAc5zdQoDAYwGfEiBAgAABAgQIECBAgAABAvkCEhIgQIAAAQIECEwUUABPxHYVAQIECHwW8DMBAgQIECBAgAABAgQIECCQLyAhAQIECBAgMFtAATxb3H0ECBAgQIDAxwcDAgQIECBAgAABAgQIECBAIF9AQgIECBC4RUABfAu7SwkQIECAAAEC6wpIToAAAQIECBAgQIAAAQIECOQLSEiAwH0CCuD77N1MgAABAgQIECBAYDUBeQkQIECAAAECBAgQIECAAIF8AQlvFlAA37wA1xMgQIAAAQIECBAgQGANASkJECBAgAABAgQIECBAgACBGQL3FsAzErqDAAECBAgQIECAAAECBAgQuFfA7QQIECBAgAABAgQIECAwTUABPI3aRd8F/E6AAAECBAgQIECAAAECBAjkC0hIgAABAgQIECBAgMBcAQXwXG+3ESDwW8CfBAgQIECAAAECBAgQIECAQL6AhAQIECBAgAABAjcIKIBvQHclAQIE1haQngABAgQIECBAgAABAgQIEMgXkJAAAQIECBC4S0ABfJe8ewkQIECAwIoCMhMgQIAAAQIECBAgQIAAAQL5AhISIECAwK0CCuBb+V1OgAABAgQIEFhHQFICBAgQIECAAAECBAgQIEAgX0BCAgTuF1AA378DExAgQIAAAQIECBBIF5CPAAECBAgQIECAAAECBAgQyBeQsIiAArjIIoxBgAABAgQIECBAgACBTAGpCBAgQIAAAQIECBAgQIAAgZkC9xTAMxO6iwABAgQIECBAgAABAgQIELhHwK0ECBAgQIAAAQIECBAgMF1AATyd3IUECBAgQIAAAQIECBAgQIAAgXwBCQkQIECAAAECBAgQuEdAAXyPu1sJrCogNwECBAgQIECAAAECBAgQIJAvICEBAgQIECBAgMCNAgrgG/FdTYAAgbUEpCVAgAABAgQIECBAgAABAgTyBSQkQIAAAQIE7hZQAN+9AfcTIECAAIEVBGQkQIAAAQIECBAgQIAAAQIE8gUkJECAAIESAgrgEmswBAECBAgQIEAgV0AyAgQIECBAgAABAgQIECBAIF9AQgIE6ggogOvswiQECBAgQIAAAQIE0gTkIUCAAAECBAgQIECAAAECBPIFJCwmoAAuthDjECBAgAABAgQIECBAIENACgIECBAgQIAAAQIECBAgQOAOgbkF8B0J3UmAAAECBAgQIECAAAECBAjMFXAbAQIECBAgQIAAAQIECNwmoAC+jX69iyUmQIAAAQIECBAgQIAAAQIE8gUkJECAAAECBAgQIEDgXgEF8L3+biewioCcBAgQIECAAAECBAgQIECAQL6AhAQIECBAgAABAgUEFMAFlmAEAgQIZAtIR4AAAQIECBAgQIAAAQIECOQLSEiAAAECBAhUEVAAV9mEOQgQIECAQKKATAQIECBAgAABAgQIECBAgEC+gIQECBAgUEpAAVxqHYYhQIAAAQIECOQISEKAAAECBAgQIECAAAECBAjkC0hIgEA9AQVwvZ2YiAABAgQIECBAgEB3AfMTIECAAAECBAgQIECAAAEC+QISFhVQABddjLEIECBAgAABAgQIECDQU8DUBAgQIECAAAECBAgQIECAwJ0CcwrgOxO6mwABAgQIECBAgAABAgQIEJgj4BYCBAgQIECAAAECBAgQuF1AAXz7CvIHkJAAAQIECBAgQIAAAQIECBDIF5CQAAECBAgQIECAAIEaAgrgGnswBYFUAbkIECBAgAABAgQIECBAgACBfAEJCRAgQIAAAQIECgkogAstwygECBDIEpCGAAECBAgQIECAAAECBAgQyBeQkAABAgQIEKgmoACuthHzECBAgACBBAEZCBAgQIAAAQIECBAgQIAAgXwBCQkQIECgpIACuORaDEWAAAECBAgQ6CtgcgIECBAgQIAAAQIECBAgQCBfQEICBOoKKIDr7sZkBAgQIECAAAECBLoJmJcAAQIECBAgQIAAAQIECBDIF5CwuIACuPiCjEeAAAECBAgQIECAAIEeAqYkQIAAAQIECBAgQIAAAQIEKgiMLYArJDQDAQIECBAgQIAAAQIECBAgMFbA6QQIECBAgAABAgQIECBQRkABXGYVeYNIRIAAAQIECBAgQIAAAQIECOQLSEiAAAECBAgQIECAQC0BBXCtfZiGQIqAHAQIECBAgAABAgQIECBAgEC+gIQECBAgQIAAAQIFBRTABZdiJAIECPQWMD0BAgQIECBAgAABAgQIECCQLyAhAQIECBAgUFVAAVx1M+YiQIAAAQIdBcxMgAABAgQIECBAgAABAgQI5AtISIAAAQKlBRTApddjOAIECBAgQIBAHwGTEiBAgAABAgQIECBAgAABAvkCEhIgUF9AAVx/RyYkQIAAAQIECBAgUF3AfAQIECBAgAABAgQIECBAgEC+gIRNBBTATRZlTAIECBAgQIAAAQIECNQUMBUBAgQIECBAgAABAgQIECBQSWBMAVwpoVkIECBAgAABAgQIECBAgACBMQJOJUCAAAECBAgQIECAAIFyAgrgcivpP5AEBAgQIECAAAECBAgQIECAQL6AhAQIECBAgAABAgQI1BRQANfci6kIdBUwNwECBAgQIECAAAECBAgQIJAvICEBAgQIECBAgEBhAQVw4eUYjQABAr0ETEuAAAECBAgQIECAAAECBAjkC0hIgAABAgQIVBdQAFffkPkIECBAgEAHATMSIECAAAECBAgQIECAAAEC+QISEiBAgEALAQVwizUZkgABAgQIECBQV8BkBAgQIECAAAECBAgQIECAQL6AhAQI9BFQAPfZlUkJECBAgAABAgQIVBMwDwECBAgQIECAAAECBAgQIJAvIGEzAQVws4UZlwABAgQIECBAgAABAjUETEGAAAECBAgQIECAAAECBAhUFLi2AK6Y0EwECBAgQIAAAQIECBAgQIDAtQJOI0CAAAECBAgQIECAAIGyAgrgsqvpN5iJCRAgQIAAAQIECBAgQIAAgXwBCQkQIECAAAECBAgQqC2gAK69H9MR6CJgTgIECBAgQIAAAQIECBAgQCBfQEICBAgQIECAAIEGAgrgBksyIgECBGoLmI4AAQIECBAgQIAAAQIECBDIF5CQAAECBAgQ6CKgAO6yKXMSIECAAIGKAmYiQIAAAQIECBAgQIAAAQIE8gUkJECAAIFWAgrgVusyLAECBAgQIECgjoBJCBAgQIAAAQIECBAgQIAAgXwBCQkQ6CegAO63MxMTIECAAAECBAgQuFvA/QQIECBAgAABAgQIECBAgEC+gIRNBRTATRdnbAIECBAgQIAAAQIECNwj4FYCBAgQIECAAAECBAgQIECgssA1BXDlhGYjQIAAAQIECBAgQIAAAQIErhFwCgECBAgQIECAAAECBAiUF1AAl19R/QFNSIAAAQIECBAgQIAAAQIECOQLSEiAAAECBAgQIECAQA8BBXCPPZmSQFUBcxEgQIAAAQIECBAgQIAAAQL5AhISIECAAAECBAg0ElAAN1qWUQkQIFBLwDQECBAgQIAAAQIECBAgQIBAvoCEBAgQIECAQDcBBXC3jZmXAAECBAhUEDADAQIECBAgQIAAAQIECBAgkC8gIQECBAi0FFAAt1yboQkQIECAAAEC9wm4mQABAgQIECBAgAABAgQIEMgXkJAAgb4CCuC+uzM5AQIECBAgQIAAgdkC7iNAgAABAgQIECBAgAABAgTyBSRsLqAAbr5A4xMgQIAAAQIECBAgQGCOgFsIECBAgAABAgQIECBAgACBDgLnCuAOCc1IgAABAgQIECBAgAABAgQInBPwNgECBAgQIECAAAECBAi0EVAAt1lVvUFNRIAAAQIECBAgQIAAAQIECOQLSEiAAAECBAgQIECAQC8BBXCvfZmWQBUBcxAgQIAAAQIECBAgQIAAAQL5AhISIECAAAECBAg0FFAAN1yakQkQIHCvgNsJECBAgAABAgQIECBAgACBfAEJCRAgQIAAga4CCuCumzM3AQIECBC4Q8CdBAgQIECAAAECBAgQIECAQL6AhAQIECDQWkAB3Hp9hidAgAABAgQIzBNwEwECBAgQIECAAAECBAgQIJAvICEBAv0FFMD9dygBAQIECBAgQIAAgdECzidAgAABAgQIECBAgAABAgTyBSQMEVAAhyxSDAIECBAgQIAAAQIECIwRcCoBAgQIECBAgAABAgQIECDQSeBYAdwpoVkJECBAgAABAgQIECBAgACBYwLeIkCAAAECBAgQIECAAIF2Agrgdiu7f2ATECBAgAABAgQIECBAgAABAvkCEhIgQIAAAQIECBAg0FNAAdxzb6YmcJeAewkQIECAAAECBAgQIECAAIF8AQkJECBAgAABAgQaCyiAGy/P6AQIEJgr4DYCBAgQIECAAAECBAgQIEAgX0BCAgQIECBAoLuAArj7Bs1PgAABAgRmCLiDAAECBAgQIECAAAECBAgQyBeQkAABAgQiBBTAEWsUggABAgQIECAwTsDJBAgQIECAAAECBAgQIECAQL6AhAQI5AgogHN2KQkBAgQIECBAgACBqwWcR4AAAQIECBAgQIAAAQIECOQLSBgmoAAOW6g4BAgQIECAAAECBAgQuEbAKQQIECBAgAABAgQIECBAgEBHgX0FcMeEZiZAgAABAgQIECBAgAABAgT2CXiaAAECBAgQIECAAAECBNoKKIDbrm7+4G4kQIAAAQIECBAgQIAAAQIE8gUkJECAAAECBAgQIECgt4ACuPf+TE9gloB7CBAgQIAAAQIECBAgQIAAgXwBCQkQIEB2PpoYAAAPrklEQVSAAAECBAIEFMABSxSBAAECYwWcToAAAQIECBAgQIAAAQIECOQLSEiAAAECBAikCCiAUzYpBwECBAgQGCHgTAIECBAgQIAAAQIECBAgQCBfQEICBAgQiBJQAEetUxgCBAgQIECAwHUCTiJAgAABAgQIECBAgAABAgTyBSQkQCBPQAGct1OJCBAgQIAAAQIECJwV8D4BAgQIECBAgAABAgQIECCQLyBhqIACOHSxYhEgQIAAAQIECBAgQOCYgLcIECBAgAABAgQIECBAgACBzgLbCuDOCc1OgAABAgQIECBAgAABAgQIbBPwFAECBAgQIECAAAECBAi0F1AAt1/h+ABuIECAAAECBAgQIECAAAECBPIFJCRAgAABAgQIECBAIENAAZyxRykIjBJwLgECBAgQIECAAAECBAgQIJAvICEBAgQIECBAgECQgAI4aJmiECBA4FoBpxEgQIAAAQIECBAgQIAAAQL5AhISIECAAAECaQIK4LSNykOAAAECBK4QcAYBAgQIECBAgAABAgQIECCQLyAhAQIECEQKKIAj1yoUAQIECBAgQOC4gDcJECBAgAABAgQIECBAgACBfAEJCRDIFVAA5+5WMgIECBAgQIAAAQJ7BTxPgAABAgQIECBAgAABAgQI5AtIGC6gAA5fsHgECBAgQIAAAQIECBDYJuApAgQIECBAgAABAgQIECBAIEHgdQGckFAGAgQIECBAgAABAgQIECBA4LWAbwkQIECAAAECBAgQIEAgRkABHLPK64M4kQABAgQIECBAgAABAgQIEMgXkJAAAQIECBAgQIAAgSwBBXDWPqUhcJWAcwgQIECAAAECBAgQIECAAIF8AQkJECBAgAABAgQCBRTAgUsViQABAucEvE2AAAECBAgQIECAAAECBAjkC0hIgAABAgQIpAoogFM3KxcBAgQIEDgi4B0CBAgQIECAAAECBAgQIEAgX0BCAgQIEIgWUABHr1c4AgQIECBAgMB2AU8SIECAAAECBAgQIECAAAEC+QISEiCQL6AAzt+xhAQIECBAgAABAgTeCfieAAECBAgQIECAAAECBAgQyBeQcBEBBfAiixaTAAECBAgQIECAAAECjwV8SoAAAQIECBAgQIAAAQIECCQJPC6AkxLKQoAAAQIECBAgQIAAAQIECDwW8CkBAgQIECBAgAABAgQIxAkogONWej6QEwgQIECAAAECBAgQIECAAIF8AQkJECBAgAABAgQIEMgUUABn7lUqAkcFvEeAAAECBAgQIECAAAECBAjkC0hIgAABAgQIECAQLKAADl6uaAQIENgn4GkCBAgQIECAAAECBAgQIEAgX0BCAgQIECBAIF1AAZy+YfkIECBAgMAWAc8QIECAAAECBAgQIECAAAEC+QISEiBAgMASAgrgJdYsJAECBAgQIEDguYBvCBAgQIAAAQIECBAgQIAAgXwBCQkQWEdAAbzOriUlQIAAAQIECBAg8F3A7wQIECBAgAABAgQIECBAgEC+gISLCSiAF1u4uAQIECBAgAABAgQIEPgt4E8CBAgQIECAAAECBAgQIEAgUeBrAZyYUCYCBAgQIECAAAECBAgQIEDgq4DfCBAgQIAAAQIECBAgQCBWQAEcu9r9wbxBgAABAgQIECBAgAABAgQI5AtISIAAAQIECBAgQIBAtoACOHu/0hHYKuA5AgQIECBAgAABAgQIECBAIF9AQgIECBAgQIAAgQUEFMALLFlEAgQIvBbwLQECBAgQIECAAAECBAgQIJAvICEBAgQIECCwioACeJVNy0mAAAECBB4J+IwAAQIECBAgQIAAAQIECBDIF5CQAAECBJYSUAAvtW5hCRAgQIAAAQJ/BfxEgAABAgQIECBAgAABAgQI5AtISIDAegIK4PV2LjEBAgQIECBAgAABAgQIECBAgAABAgQIECBAgEC+gISLCiiAF1282AQIECBAgAABAgQIrCogNwECBAgQIECAAAECBAgQIJAs8LsATk4oGwECBAgQIECAAAECBAgQIPBbwJ8ECBAgQIAAAQIECBAgEC+gAI5f8fuAniBAgAABAgQIECBAgAABAgTyBSQkQIAAAQIECBAgQGANAQXwGnuWksAzAZ8TIECAAAECBAgQIECAAAEC+QISEiBAgAABAgQILCSgAF5o2aISIEDgq4DfCBAgQIAAAQIECBAgQIAAgXwBCQkQIECAAIHVBBTAq21cXgIECBAg8EvA/wQIECBAgAABAgQIECBAgEC+gIQECBAgsKSAAnjJtQtNgAABAgQIrCwgOwECBAgQIECAAAECBAgQIJAvICEBAusKKIDX3b3kBAgQIECAAAEC6wlITIAAAQIECBAgQIAAAQIECOQLSLi4gAJ48X8A4hMgQIAAAQIECBAgsIqAnAQIECBAgAABAgQIECBAgEC+wMeHAniFLctIgAABAgQIECBAgAABAmsLSE+AAAECBAgQIECAAAECywgogJdZ9c+gPiFAgAABAgQIECBAgAABAgTyBSQkQIAAAQIECBAgQGAtAQXwWvuWlsAfAX8TIECAAAECBAgQIECAAAEC+QISEiBAgAABAgQILCigAF5w6SITILC6gPwECBAgQIAAAQIECBAgQIBAvoCEBAgQIECAwKoCCuBVNy83AQIECKwpIDUBAgQIECBAgAABAgQIECCQLyAhAQIECCwtoABeev3CEyBAgAABAisJyEqAAAECBAgQIECAAAECBAjkC0hIgAABBbB/AwQIECBAgAABAgTyBSQkQIAAAQIECBAgQIAAAQIE8gUkJPCPgAL4HwZ/ECBAgAABAgQIECBAIFVALgIECBAgQIAAAQIECBAgQCBf4G9CBfBfCz8RIECAAAECBAgQIECAAIEsAWkIECBAgAABAgQIECBAYDkBBfByK//4EJkAAQIECBAgQIAAAQIECBDIF5CQAAECBAgQIECAAIE1BRTAa+5d6nUFJCdAgAABAgQIECBAgAABAgTyBSQkQIAAAQIECBBYWEABvPDyRSdAYDUBeQkQIECAAAECBAgQIECAAIF8AQkJECBAgACB1QUUwKv/C5CfAAECBNYQkJIAAQIECBAgQIAAAQIECBDIF5CQAAECBAj8X0AB/H8E/xEgQIAAAQIEkgVkI0CAAAECBAgQIECAAAECBPIFJCRAgMAfAQXwHwl/EyBAgAABAgQIEMgTkIgAAQIECBAgQIAAAQIECBDIF5CQwBcBBfAXDr8QIECAAAECBAgQIEAgRUAOAgQIECBAgAABAgQIECBAIF/gZ0IF8E8TnxAgQIAAAQIECBAgQIAAgd4CpidAgAABAgQIECBAgACBZQUUwAutXlQCBAgQIECAAAECBAgQIEAgX0BCAgQIECBAgAABAgTWFlAAr71/6dcRkJQAAQIECBAgQIAAAQIECBDIF5CQAAECBAgQIECAwIcC2D8CAgQIxAsISIAAAQIECBAgQIAAAQIECOQLSEiAAAECBAgQ+C2gAP7t4E8CBAgQIJApIBUBAgQIECBAgAABAgQIECCQLyAhAQIECBD4JKAA/oThRwIECBAgQIBAkoAsBAgQIECAAAECBAgQIECAQL6AhAQIEPguoAD+LuJ3AgQIECBAgAABAv0FJCBAgAABAgQIECBAgAABAgTyBSQk8FBAAfyQxYcECBAgQIAAAQIECBDoKmBuAgQIECBAgAABAgQIECBAIF/geUIF8HMb3xAgQIAAAQIECBAgQIAAgV4CpiVAgAABAgQIECBAgACB5QUUwAv8ExCRAAECBAgQIECAAAECBAgQyBeQkAABAgQIECBAgAABAr8EFMC/FPxPIFdAMgIECBAgQIAAAQIECBAgQCBfQEICBAgQIECAAAEC/wkogP+j8AMBAgTSBOQhQIAAAQIECBAgQIAAAQIE8gUkJECAAAECBAh8FVAAf/XwGwECBAgQyBCQggABAgQIECBAgAABAgQIEMgXkJAAAQIECDwQUAA/QPERAQIECBAgQKCzgNkJECBAgAABAgQIECBAgACBfAEJCRAg8ExAAfxMxucECBAgQIAAAQIE+gmYmAABAgQIECBAgAABAgQIEMgXkJDASwEF8EseXxIgQIAAAQIECBAgQKCLgDkJECBAgAABAgQIECBAgACBfIH3CRXA7408QYAAAQIECBAgQIAAAQIEaguYjgABAgQIECBAgAABAgQI/CugAP4XIvEvmQgQIECAAAECBAgQIECAAIF8AQkJECBAgAABAgQIECDwWUAB/FnDzwRyBCQhQIAAAQIECBAgQIAAAQIE8gUkJECAAAECBAgQIPBDQAH8g8QHBAgQ6C5gfgIECBAgQIAAAQIECBAgQCBfQEICBAgQIECAwGMBBfBjF58SIECAAIGeAqYmQIAAAQIECBAgQIAAAQIE8gUkJECAAAECLwQUwC9wfEWAAAECBAgQ6CRgVgIECBAgQIAAAQIECBAgQCBfQEICBAi8E1AAvxPyPQECBAgQIECAAIH6AiYkQIAAAQIECBAgQIAAAQIE8gUkJLBJQAG8iclDBAgQIECAAAECBAgQqCpgLgIECBAgQIAAAQIECBAgQCBfYHtCBfB2K08SIECAAAECBAgQIECAAIFaAqYhQIAAAQIECBAgQIAAAQLfBBTA30ASfpWBAAECBAgQIECAAAECBAgQyBeQkAABAgQIECBAgAABAo8EFMCPVHxGoK+AyQkQIECAAAECBAgQIECAAIF8AQkJECBAgAABAgQIPBVQAD+l8QUBAgS6CZiXAAECBAgQIECAAAECBAgQyBeQkAABAgQIECDwWkAB/NrHtwQIECBAoIeAKQkQIECAAAECBAgQIECAAIF8AQkJECBAgMAGAQXwBiSPECBAgAABAgQqC5iNAAECBAgQIECAAAECBAgQyBeQkAABAlsFFMBbpTxHgAABAgQIECBAoJ6AiQgQIECAAAECBAgQIECAAIF8AQkJ7BJQAO/i8jABAgQIECBAgAABAgSqCJiDAAECBAgQIECAAAECBAgQyBfYn1ABvN/MGwQIECBAgAABAgQIECBA4F4BtxMgQIAAAQIECBAgQIAAgScCCuAnMB0/NjMBAgQIECBAgAABAgQIECCQLyAhAQIECBAgQIAAAQIEXgkogF/p+I5AHwGTEiBAgAABAgQIECBAgAABAvkCEhIgQIAAAQIECBB4K6AAfkvkAQIECFQXMB8BAgQIECBAgAABAgQIECCQLyAhAQIECBAgQGCbgAJ4m5OnCBAgQIBATQFTESBAgAABAgQIECBAgAABAvkCEhIgQIAAgR0CCuAdWB4lQIAAAQIECFQSMAsBAgQIECBAgAABAgQIECCQLyAhAQIE9gr8DwAA///Ih4UnAAAABklEQVQDAAWE+ZUimxU/AAAAAElFTkSuQmCC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339596" y="1183305"/>
            <a:ext cx="1487728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Ключевые выводы и дальнейшие шаги после укуса клеща</a:t>
            </a:r>
            <a:endParaRPr lang="en-US" sz="3200" dirty="0"/>
          </a:p>
        </p:txBody>
      </p:sp>
      <p:sp>
        <p:nvSpPr>
          <p:cNvPr id="5" name="Text 1"/>
          <p:cNvSpPr/>
          <p:nvPr/>
        </p:nvSpPr>
        <p:spPr>
          <a:xfrm>
            <a:off x="1339596" y="2423060"/>
            <a:ext cx="14868144" cy="1618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DED5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Сохраняйте спокойствие: аккуратно удалите клеща пинцетом, обработайте кожу антисептиком и сохраните паразита для анализа. Отмечайте дату укуса, наблюдайте симптомы 30 дней, при покраснении или недомогании обратитесь к врачу.</a:t>
            </a:r>
            <a:endParaRPr lang="en-US" sz="3000" dirty="0"/>
          </a:p>
        </p:txBody>
      </p:sp>
      <p:pic>
        <p:nvPicPr>
          <p:cNvPr id="6" name="Image 2" descr="data:image/png;base64,iVBORw0KGgoAAAANSUhEUgAAB4AAAAIVCAYAAAAwMeKRAAAQAElEQVR4Aez9d7x12VnfCf6etc+5+d73LUEbJNoznp75OI09bod2T3fbHqfxOLQxGGNjgsnBBAmBRDBIgEGWQGQkhE0wBhwwTjhggzHJgAGDslAolaSqUqqSAHv+bFCt/v6etdc++6Qb3vctqcC13/3dT37W2vvss++5Z+mWym/+rSf1Wvy2k/rf7+GD8Ce//aQ+zWA/7bed1g8yv/WsfhA87bed1Z389rP61JEPRJqn/vbz+tTfcQG3dmC/44ba37HJeX3a77zYyVPt/38S+1236tPM775dnzbjqehP/d1PqXfCB/6/nlLNByDvit/zlPoBv+f96gf8jzN+7/vXD3w8+B//u/rU5Dch4fd+QH3q7+t8YH3a73sqPK3x+59WP+j3f1B9GvJpv+9p5H0g9Nyby6f9fvrfEU+tH/QHLuMDmecmH4AP/sBvova/uxH//f/0m+pvNn/wA+r/Bf6vf/ADq/kt//MH1gT7t8z5nz6g/paJD6z/wx98av2t/8tvrr/zD/3f6u/6w/9D/d1/+P/e+CNI+D1/5P9Rf98f++31D/zx3zHyO+sf+BONP/gnf1f93/7M761/9IP/5/rH/sL/G/6XxocgP+R/rX/sQ//X+sf/4v9W/8SH/eH6pz78/1P/9Ef8sfrnPupP1j//MX+q/oWP/dP1Qz7uz9YP/YT/vX7YJ35w/fBP/pD6EZ/2F+tHfvpfqh/9GR9eP/YzP7x+wmf+lfpJn/UR9VOf/hH1rz/jI+tnfM5H1ac/62PqMz/v4+qzvvAT6ud/0SfVL/ziT6l/4zmfWr/oOZ9Wv/i5n1af89y/Xp/zJZ9en/Oln16f+2WfUb/kyz6zfunf/Kz6ZV/+9PrlX/GM+ry/9cz6/Bd8bv3Kr3xW/aqvenbywhc+u3518qz6NV/97Pp1X/t59eu//vPrN3zjF9QXfdMX1he/+IvqN3/zF9eXvOSL67eM/O2XPKeav4M03/qS59Zv+5Yvqd/+LV9av+Nbvqz+3b/9N5Pv/DtfXv/et35F/e5ve179nm/7W/UffPvfqv/w259f/+F3PL/+o7/7gvq939n4x8h//PdeUL8veX79J3/v+fWfftcL6j/77hX/HP1fjHz/97yg/su//5XwVY1/8FX1X438a+S/+YcvrP/mH311/YHv/Zr6b7/3a+u/+8dfV3/w+76+/vt/8g31h//pN9b/8E+/aeJH/tmLauOb6o/+8xfVH/sXL6o//v2Nn0D+x+9/cTU/+S+/uf7Uv3pJ/el//S31P/2bv11/Bn4Wfu4H/k79z+bf/p368//uW+svmB/81vqyH/q2+vIf+vYV//476svND39HfdkP/9368v/wnfD36sv+w3fVl/0I/Oh315cl31Vf/mPw4yte8ePfXV/xE41XIl/5H7+7Nr6rvuonv7u++qe+p77mp//+xC+im9f+9D+or/uZfwj/qL7+Z8z31jf87D8e+b76hp/7vnr/z/2TiTf83D/F988m7v/P/7wmP4/8+X9R3wj3/8K/qPf/wvcnb3zpv6x7edm/qg/MeNPL/3V90yv+dX3zK/5NffMrf6C+5ZX/tr7lVebf1Qdf9YPJQ6/+wdr4IeQP1Ydf8+9Hfrg+/OqR1/yH+tbkR5CNt73mR+rbXvOjyVtf82P4zY8jOz+BPvKL/7G+deIn0X+yPvyLP5W89bU/Xc3bkG973U/Xt7/uP9V3XAPnTbz+P9W3Jz+DbLzt9T9T3/aGGdhvn/EO9He84WfrO3dxP/77f64+ci3+c330jebnkds88sDP10ce+IWRlyJfWh99k3lZfdeb4AHz8vruB0be9Ir6S/DuzptfWd+1xiuwzcvru95iqH+LeSn2L+znQWKJ84xrOu4DD94lOR96vIX5vYV5b/Bu7Hc/+Kr6S/cY93z3Q6+q79rDux96ZW28ov7SQ9u8O+OvImd/j977UcZ49OFXVfMIch+OJ+T32k35KNfh0QdfXc0jSPNO5LV46NX1kbvmNfS4Po8++Brmuo7n/MhbXl23eRW+V9V3vrnzSnTzivpO7o/r8g5yzVr+m19R3/Hml6/xTuw5GX8TOfDOy3jgZfWd8I43vrS+44FLcHzk7cj9/EJ9+xvvkvupvw4b47wN+yreSs5b7//5+vBefoGYeSnyBryB3De8rD48YXvG/S+tb73/ZSPoXMOci+eT4FvL6bmjfOPL6tv28nJicP/NeOsbX17Nw8idPPCK+tbklcjHkz7OtnyYnwttbi+rD3H9HuIa3Tnu8XL6vKI+fD+88ZX14Te+aoNXjuf6KuRm7FX1oTe+euQ1yNfUB9/YeTX69XnogdfUzsNv+sW64rXoK976ptfVxuuRryf2hhVvRjdvub8+vMFD2ObBB99YH4S3PPhAnfMgtnnooTfVGVv6ww+/ue7krW+ub33rW+pb39Z4G3rn7ejvgHe+9cH6CDz68IP1XSPvfvhN9Z0P/iKvwc/VB1774/UBPlc9+IafqI88+HP1l9/+0vor73h5/eW3vZTn7H+u73jTz9SH3/CT9U2v+dH62pf9YH3Zz3x//akf+d76wz/wnfX7v++b6/d85wvrt/3tL6/f/KLn8nvDc5Jv+Pq/we8Un19f8PzPrV/+ZU+vz/miT61f8PmfWJ/1OX+tfs4zPrp+9md9VP3sz/yo+szP+uj6OU//mPq5z/hr9Vmf/bH12c/8uPp5n/Px9Que9Yn1C5/9SfVvPPuTE+tf8LmfWD//mR9fP+8ZH1uf9ZkfXT/n0z6ifvYn/6X69E/80Pr0j/8L9ekf98H1GR/35+sz4XM+/oPr537CX0iehXzWJ35I/bxP+tD6+Z/yYfULP+3D6xd/+l+pz/3Mv1q/jLl8+TP/Wn3esz6+Pv/zPrl+5Rf89fpVf+Mz6gu/+LMaz0E+9+n1hc99xshnIz+7fvVzzTPr13yJ+Zz6tV/6ufXr9/B1X0Lc+fR07xcwxvOe/Sn1yz/3k+qXffbH1y95+sfW53zmx9Qv+usfWb/gUz6iPvsTP7x+7sf/xfrMj/3Q+oyP/uD6WX/1z9XP+Mt/pn7ah/2p+skf8ifqJ/z5P1o/7s/9kfqxf/YP14/9M38o+TjkGn/2D9VP+HN/uH7in/8j9ZM/+I/WT/2QP1Y/7UP/eP30D/uT9TP+0v+3ftZf/v/Vp//lP12fsYfPxv85f+XP1mcx9rM/8n+vX/Axf75+0cf9hfpcrvXf/NQPq8/79A+vX/lZf6W+8BkfUb/mmX+1fu3n/NX6dZ9rPrJ+/bM+sn4DfGPn2R9Zvwle9HkfVV/0+R9VXwwv+YKPrn/7Cz+mfusXfWz9tud+Qv32L/nE+h1faj4JaT6xfjv2t33pJ1Tzrci/8yWfUL/luR9XXwLf/JyPrS9+zl+rlp0X4298fH0xud9s6PGSkW/+sk+qL/mbn1xf8uXwFZ9SX/K8T02++XmfUr8Z+8Vf8cn1xcRe9OWfVF+Evsk34TMvIvdFX/Gp9UXUv+grPq2++Cv+en3x8z4DPhOeDs8g9kz43PpNz3t2/cbn8Tv187+ofsMLnlO/4Su/tH7jC7+ifuPXPL9+49d9Zf2Gr3th/Yav/5r6Dd/wtfXrzdcj4eu+7mvq13ztV9evhhd+zVfXF7zwq+rzv/IF9W91XvCC+rznv6B++fOeX//mV/ytlF/9tV9fv+M7/179gX/3Q/Vlr3h1feObH64Pve3R+tDb3w3vqg++Hd7x7vrgO80vIX+pvuWRffxyffCR/7KHX6EO3nkXPELtyJuR95I30S959FfqAxO/XN/4yDr3Y6/4lXo/52veQL15Pee3m1+ur3vHBm//lfo6M/l/qb7uHY3Xcv3XeVd9La/Fa9/xaP1FeM2MV7/9kTrxNvS3PlJf89ZH4V3waH31w4+MWL+cVvdo1t1Mf4SaR+ovMv4+Xsd9dR1eT97rOVfzBqS5H2neyHV5gGv0wDt/qb5p5M3cm523oPv+fJB71DzE6/XwjLfy2l7G2971X2rn7ejvfPd/rft45Jf+a238F+Qm/7U++sv//3vKu+j3rl/+rzVh7Hc/jryL3sm7/0t9l+n2XOJ/9Jo88q5fqY+865dn/BL6nHfXdz66m0feNc9b1x8l9uijv1TNu5Bz7HuU++CRXXDvPALv5H5JeMa9E97xjnfVFY+iP9LgPfb2t7+zXpe3ve0ddZ23Y895G3bjrW99a13nYewVDz/8EJ/jHqoP8TnsoYfeUh966M0jb0KaB5CNB/m82Li/PvSgeQMS3vL6+hA8+ObXVfMQ8qE3va4+9KbX1oce2MP9v1gfvJ/PyG94dX3wDa+a8cr60BtmvP4V9SF48PUvr52HXs/n9eSl9cHX/Xx98LU/Bz9bH3rtyC8iX/Mz9cFX/zTf5f1kffCV5j8if6K+5RWNB5EPvuLH65yHXvFjNXn5j9YHkx+pD77sP9S3vOyHR/490vwQ8gfrW1767+qbX/pv65t/YcWbfv4H6pt+/t+M/Ov6pv/8r+oDyb+sD/zc99c3/uz31wd+9l/UB35mk39eH/hPIz+DNGn/M/zrvOmn/1k1DyAf+Kl/Wtf5J9iNN/7UP6lv/Knvq/f/5PfVN27xj/GZ70Xu4h/hbzzwk/+wdt6EvsV//Af1gZvyE3+/vnHOj39Pvf8qfoycH/vuej+8Ifme+np8u/luYua7kO9d3sB35m/40e+qjwf30/t9QVFI10L7N7fIHj0lYjSRgRPYlU4rc6R0iy3d1MoodvwjCa+Pdw1jBE06qHS2Ze19zMY0Nsx7NLlQhFuFD9J4PZRbKCzxpYIMK5aQqg+JE29G9sqS4HgzPDxF7Ot1wVwCr2oesTQjml7xXRdpVSNpwBqiaCidAR2GQQs4WCx1uISDAx1OYC8PdHx4qNOjY53AcefwGD++42OdnZzo/PRU5ycG3Xbqp7o4PdOts3PdOr8AS9P02/juu7ilp9xqvN+t2zJPQT7l4rae4tj5Ld13caH7nDtxLtfevrA818U5WCfv1i16o9/Cd87Y56fM6fRE5+B5nqU81vnxsc6SI+SK06NDnXC+mxzbD8eHBzo+WOqYa2UO0Y/Qj5YLrVimfjz5sA/m8QXXGrvXIt0noddh5raaw7GH5eGCumRJvVnoYNFw7GCx0NIskcsDLZdLpY3vgNd4aRaDlhlfjLUDsrEk7nshWQxaULeJaxfUd/8wLDS4bjN3ly9zWt8ldQtw7RqMO+BvMfcG6oZhqQF/w3pnwf1LzhSb622sBfe2abXz+EJlGFTKoMFyjR4bZcYWmefcTq8dCrEyqDCPgm7/SuJ3bJPY9C9UAqgfIHs4x/C+XbcHDZ5TGagZse66GBSpF5VeN7OH0v2W1E6xrl8io2jI/FWOx7qK0mv6nNMuKmVFRFGM2B/z2Jhv3zqDIga1fHTy4hJaXsl8651gLFOiKGY4Hu7XfZkXXN9GKU1GoQ4U2JlrCfgic4hvxmL0Zdy5I84TeiJFoEeXgW1d/01u/PibVZtYLwAAEABJREFUznuuT84nqBJ9XryW0wt4HV0x/it0iAZ1dURIqfkDOUeObSL6bPrSLnz0CFrtQPguoRLr0EDasD3XbZ/n0ZjiOY+Qezl/J7xnMo6Uz2UfxN03c5nP1IsxgpgRuntUetwV9NMVVOKbY3jsOZnjvBmet/2W23D9FBLzV8qQrisZQ0F+SvrwDNWk43fPQHaf0NNHrqXtjOFPiX8uydk835Xt19j3283Q2DMlY/m6zOl+EXt8GbjM23gu0iDLmtdzO0c39rfr6n7t+vnaNcR5RvZbMB+uJdfHvk4lbt2yY7vhubXezd6nO49zorfHd26TzW97Tr7nGLdLRTC3ESE7cz96BDEzxgM5hyYSvkth3IxbbsL8M5aScx1lzGSOVwujFAl/gKXwtOeIhNpQnf2TJn8Iv66x1f05tcXacX+aI05NGNUzsq9TW4DI6KEh+2gguN4RMU3dSuB+3+5rM8yprJ3XWjjD9/7ANXHTiJtdjfVsW+FLKrfpuK8UumzLU8xDz+vysqpLYtlrFt+0Z6Gdqu8j30XUtXuKVwSf9frYY0rZbSSObEN6ypsfgisU4tDQjo2w4xGhiI5U0HEo+j/sKKEyhIahqPB5vNPtiNBqQ1+zV5H9ms90F1TY7Wt3p4zX09fY15UrT6d7c2xPKnqNY9i2apljYRDNk7D0qTTZjgSchmiRrGN2k7R7skmb747NYKh5FN1BhOutdtJlA8XCoHpvajumnaoPl+Oxb457epT3DdPoTDz1LpmOXx3Eb6Cd96Tfz35fPo54lM2LZl9EKAIcHGWgXwbhsSbU/qnJQI6gKSIALeZgSDv8+NQ2yjIup84IOwhaboHf1ZN/zZYrR1qGjaZdfRSbsxCzPdANIveVHrHSM+TBdhBrPmeGmssSxDb1sr0iYtSREU3P94ob2N7Efn5WRIQi+AyYWDfNtr8j4hGDImXItgIp0/I12fisQ5Avw8+iKK43RTH6MoZu24gxhK1JFsl11CtCsmTeCvxJKGQ9pACB5ZzMt3/MU3tqOxV1bW/XbM3lp/LEeuQKK9zNOM9yRfAMS+jcfsOpTGcfj9GgJs7NH0TUr0mia/ZmfJfN2Gs11+mh1Vycnldy7O2f2+s42p7QPl4KPdZrL81m5vvjOSr9LO897azfF0fu3sd3WN9iOQLvlZQ7DlPOLHZJOllEswjJLa41dMXmmitS7iLs7pvcRbv3Uqln3G7rqwcMrnbM0qzvY5a2pbpmy7nT4cyOE2KcQWB0UHNPu3IcCeQEGUSo1tVwfwW0h5n4cRBa8ENjgh8UixEvxh2x6HvCou4WR8c6PT7RKYu6Z8enLJaeTJzj96LvBQutF2dnmrDthVf7WIi9xcLs7Tn47sM2Xvx9PxaAjXVj/T4Wcm+Td5set+h3i34XJ6e6dXICTZ6jn58e5+Lu+elJyosT28csSh/rHP3suC3uniLNCYu4xgu5J3nOh7J+jL5imQu8XtD1Im5jyaJu43C51AGLoIdwxOLk0XJgQRZYvDxYLHSIPEQ6pzHoYLGQF2MPiC3B8oDFsOWiaDkUHRjriwF70AJ7kXF0+wx2+kbpRdLlovVdICdYhHSe4/Y5p8ulY74PZj0W9B5sM76lcb79K+l5LJQxegzQ+w+MbX+n+y2HxVIDuQmLkwOUYVAZGunvcXzNHjRMvoUW1PTzmfuH9Lu/IY9F4gVkDjHHC7LEoMT6SIyyME7SbWSQv6Io1uxBMdruOZRBhZpOxEKlY3/qy/Q5Nqdkn4WCnAa90scYKvgHFewSJfXo0mN2PaXjnVBEA0WS/YFqrBdprcZ+U8Yc68AHxCjdV1QiVLBNBPFkjOOP6xKu2Y3PsxMbeW3cVZ3t4uvAuAVafp/XVbJIzH9ORKtRjovungU52dY3KbTY45vqN+O2XQeZg8wx1iWNt+aYPoUEfrTrbje3opcS7d081r1k70BjwGONKh9q2891+8zc3/VfNzLygt9wuv71pqF8neb6uOijIkG9Fq5vdZv5Ul/o6Tld7s7v9WLcfbSc1kfT/N2v+Vrcts/BviCtyUr+bpx/VQ59mNdmvWa+rjOgxFh3w+Y4m/ZlvTOXeyMl81iX47nyjOiLeCvpazDGs876dZnXuuYqmxzPweN4rl2fXc/1ebvfPujlPllr/frka8bYlpu08d1r37iPt7+NPc2LeVZ+ftd8X/m9dVP8nhg09eN6zfWK3fp73FVe+onJ4zIHMQelpN+apCZjl8n1mtb7suvouTjepfU5o5/fa9rrtYop5xzj+Vpuwly4b5R51jcJaoHe2qTXdX/abWyNurLvyuf5rWJqWyD4IiW/akH69yvreLf3quzcj/LWfczD5cKeID6ZXcF313sOdI0uHnNM82ka5Rk0Td5mOTbXWIthsK/Fsw1XC7+ntA7OvBCriv7l14a7fSBYpT0BNM+daeT5IXPvvu607GTCdBgz87xSz0MPu6brN5F3Wrd7jPZaeWLt9euT7a/RJPuLRYHfSdnNZam0OUXeU+lo2hRvvq0j75WYOa0noy/Clg0kekSIfQRdpih49kWgJyvblXMCw0jtKG+XzNGhndjJ9eBS+DFx5zC+Wxna3XkfGmzNZdbbMb+ulqQSwUKxbYNX3sMzPtrkR3FwxLlb90LGxho6oHGkN0dX27aVaTsOLccZZDJA2imx6eG9ldkmjwT2dJGWYdu7yKTMaNqv96PP8df7OfzGnH9/lnSp2dPFvjnzmG6wucf1099798rN5rV+BvPaUefngaarN/rS9k8c2406+pxr3Yhnv+UmznFM/gzIzwn5u5kouPm8OkpZOg7VulFI2OKztiztg4CWz2f+SW/97A++uzJCrhEtZ6ofbdfUCGluy7l8dk9pnbiAnJ6b5xntulgXuojLn/s5R9s+FyP75XpQ21oNz9R0+eBejjVd5GeOZTjW/B7f/ipqE8estzgudvtGm0T2fBK3nx/k4sjnN4fm4/mevpXkhxE7NpW7jnTZE9mVjY/+vYYJXrm3eVFBHdOcKa10PDuujlaQu9MvTTlMWm0jOY1RIoKs3YjIbvQbdOOuf5zOLGZ9ubHFpQ2w3CQicI3o8o2sluCapm0ce4blOhFz22UrO3JuymNIdyS1Z7uq39pge3psuX0uZiuAw/7OWnNmMvnJc8y2VUNY9ml9SzcuS4M67tuWPSuCbiOME4EOOMf63SJwB0kdoU/UkDe3KRy8eDGUoqEAD+DBlNBAbCj4IBdthyLLgR8Yll4U82LeAQteCQttByOHiwMdLg9YsDzU0cGhjsHyiEVOk/Yh/qMjnYD/uvf0+JRF0xM4ZeEUWHS9GPEi7/nxic5ZZL04O82F3lvnZ/kXvfnXtyzSXpyepX9aBMZ3i0XbW/gtbyMT/F7UncgceiIvTk50zqLt+fGxLo6PdHGCNOjnySGLz0dwyKL0hjw60In/OtccLDnnhY4OzVJH2Ob4cKkE+9h52EcHCx3bRh6a5cB1G3R4YLlANo5sE7c87DmLgYXdwsJuSXnAAmpjaDav2QEcsrB5QO4h8SXS+hL/0jax5UTRAr9J3/RaD9wfA7HGQP7AwmWTxNKeyQW6WfMvVLJmocGSxcmU6CV1atAXCxZSYbDP0KMUx0ZmehlGn+tmDPg9VhmIl6KhDHKPMowy7UXzdZ16zyPz0jfPHfUY5F6mxKDMjYE+7gXWDfPOmCV2GPdEZp2lbROu8yLsoMB/OUWROUXuE/Q3xT3cC7tM0n0HxdyXtfiQvd6yE/iN7XCf0bbPpD88B0MfIU36QpESn6X9JkJSKOwDQUSzhTQx+fAX1yOJRSB5FoWx3nGOwdYVRNBj5LLciDHPY5luj9K1EbOc2Jhnj11TFvI2CXraF+O52Y4Yx9Qou51SbCF1PWVggiQfQ1JEJBxsrFBIKtuQ3/wxxiwNpmOp5gHH3ezzHtbXqR4r26/7lfO+C1/23VcvNv9iwGdpxqk7IWXHXvFtQjnee7UzZw+QTdGvkj7PkbqWu+M1z/tgR0/Xz2qzT53lodvXFmb4ZZU+l+niHr8s3mL80pp9Rumau0AalOPyPKtg3b469px08mon81y3TmVerq8971LJdd7oU6mvU02L1/Rdfe1ukudzUh87x9vfX74OzEE78DUS9doRSx+1rleO5fPZwc5armv690j6+Xw17z/ljzVTbMeYe2Nj7WXnlOPQc4f09fC8Gr4/V2js2WL9eq/ilfjjR5tv69/Hbr7VNcTee112x/J8qdkl1a+P4+jVrxlopOIX59ygPzm6U9xrRt3VJ+Mh7Yp1X0TGg9zAN0cK/u2ap+8Z02MhkblF7fFtGYwlagJphJwznQ/zmvubHvwwArFVYPcXP3zzhL+q/Q9t7WyMmYwmRYSGUjTkZ9+iQJfGjJrlHASjgZi+78F9b/ZxvLVmu3xrCRjzHOsdQuy2ENNu2z+5fT2S6UR8Uk6bS+tziM/N/DYN33zPuA84M47O7tfBY+NVXlobHa02u1ZW0yILmn79Yw5KOjIQJs8VfbaHL4LtIIHdKi80mdRx9LzzPrLeguPRceXMXJqK7mbzq+J6TyKUPRV2TDTLx1iPcJ3bbOZHzgKTr0uz3ufQyVMh1gJ5zH7R1I33Cl4+v2jKCDSj3KwF8ZgsFPc2qMpsH01gWQInGH4fJ/jTRgrwhRHvReOY+vWRUCUf0q9LN0+Dy+OXcTdUO45gz+wrpa/pFtlk5eXqX9nnujl+3Zy73b15ppjnkKfgw+SdXm57G65zfBt7PN4adGh1jnZ6jyY5WXay2EnnWluRrBtn2ZNT5GCbAvb00hSJn8ItnYhbyC/5TvTe3zynfaNmLM+FDEtEnleXo69dg8wm0iXqdXan78JXyn7LvX2ccBl7C584Ad77Mvtm5NgVRK/NPAw7rKNKaSBCEbshwL0a2wgfVKCBtCZbuth4bGoXTq+OQ+60a3ko3ZHSB3zs1q4i3DjEMXZgP4ThoLZFhCK2cTQiLBqp2wbrRug8v9Xl5Fv31x53Ls99dWnd2Ia1z38x0LaMNL19luZzPTWpW7qOXNsT/rxNTEmrVeZYHymjxC/nYft7QiE7lViN1XgVW4l9/E5DTOTXwE5JT6SgZh72JDkX/K53rIGPuHX75c+l2NZr0BO9SXSf55yM45/LvM7BNfPPUiS2r327rs0WPfKmzBjjIymQRlnF/YteJ2yb1rNm3HbH/q4jSfDjbw1qpj3jPBlJaD+DdtSQTJhA7qIEz2q3PceRud31Vu3oJs7A50Gs7oOUfK5vxtPPYdN/HZuy99ne53ePJ+C76B63bO08X+5DJRq3kGJEyAlppgZ6aPfW/EGGEk9/nVXM2giDRqDzhotAZm1ofQtFjzvnpoj6Xcz6CH0XrpSCfUSXbxHh7ETo8+yIVcxaBMc5wqYgIiSjLsWGznG+h+M4IkKpWqCHr5W84VDkP+FThFZIwhS+iECMKLRvywi5GokIVNBIaNSKCg/dBV8MLFlwW7IAZml7gc9ayhEAABAASURBVO6FuIOFFx8PWISE5RGLuoc6XMDygEXNAxYuj1jAPVYu4B6dsDB6ovPjU52z2Hpxes4C7YVun99KLs7OdZH+s1yovX1+oeTiVuZdnJxSf9ZqyW2x27rPcezW80z+zznfl3+9e0tPuQ3EL1jUPTul3j1GzpHn+M5PmFNyLOsX6BfELlIeM/ejXLg9OVhyPgsdsXB5mCzSf3Z8yDkdwaHOjg51yqJtLtguyTXkuib/CpcF1UM4GIqWhut7MERbjMVv3wHycDlojUWz3cMLwv7L3sPFYpVD/CAp9Gq5c9vjrRjaX/PyuracoS0Qez70WKYs2We5IJf5HMDSULNkzgtD3gCLiUED8XUW+DqzeJnp8xr7DffXMGOx6D0sXdsleuYP3KuDBuuz3AU9zBI5zChDyy3kmyjtXh9Gu8vC4mgkgyKAeEwUxmxEKQriZZRBTmG8krULhWNg2Rjz8ZW+OIseYb97DippD4qURZHSdtebbHkl8603VmOm7fkwlwIDWE5MfQelD9s14Rr0Pm4Z7UK9faXPG9u+rOn5GiSVFYGehMTzZg2FimMiBz1AtgNtREiVUIIe6BFFEQGjzGuP3WXGsFNKCmkO7jQ12zIlDzh3yIhQxIjnADgUyIhQzm+lK/22d1AiSN8mmL9jEUHrdUrBLuP5jnGSJOHH1giWpJCMha7e8vOE86dUF14HF8zz/NHSdpOVnncOPTinVo/OUHUGKh+AGYudYXTPUBsLsWP3YHZ3aX2T9VjO2a5dbJbetc0gHvCqPqRpfsGCX5iwK6z5Z7Zju9lR235rl7Le8evCs4PniHZSaLcjns8b/HcqOXePF4xprMu+3q/rluBfPKXd5yN6OCbyroY5O38Ln6fhF2nG0VZ8X93j46++Dsyh7kAZ87XwXHfRYz6fOeNcqd/Vd9tHnxy/SY3XxXNr4M9eSK59NbbJqzvZNdfRl+Og34lkzNXrVRT0CH52GvvX5+JrULinH38q86oaxxl123cH1yh7rs4juO7hcwaht9ehj4t0fuKaRuaQ3+Ts9ev1V0iPI+rX8ZcvI2N93jOcu7D3wtzCcWTLX805qG0UBfGwzbhBfme7xrmDnOvPObGRH2Ot65yzOa9gHMdEncj162WZOIZPCuU2fmnjL4/85Yyl2fXTbKxQRGixWGrJ72zLYamBfiH/o2NtZFt0S37gtnbYk07avduDVgaxsdvb4Jg/X5QzDR+ZT0hoMOrylpNWW9gTG7F2AuhrewbwdIk63+nDV3NcVseNsmdYTfKg3MhtkqN1h1CD2W3B9Y/ACzKKzBQywrrYwhbyOvs42JRq29hhOWf0dVe+oPY17G7aeAwxD8kHVPXr2HTMG++uNBT2wfKcgyEgdWJYgjRDQpW31aXtxfZeB/LZneknhGUn3T50crDgCLw3hLZCbCExMY7qiC24P9POWChim4KvPRN4Rrg3BO/pQIpYgi0Irf5p5xa8HECeoMLGy5lmFWkj3Mxo199d67a7yNjYyvq9wmO519h6S2zGbJueaD3ft5y9Zfd3aZ+fkb6XHiOZnUxfI0eQBFoce9K7H0k2ES5lHtPqvdeka0fHNAYvF7eJLiNLnIcy1Y06Qr4+ei9sHpuT5ITRfC7Qh+1nLkLOsSCxmSTZzms40x10i/ST0CSdcM717DP6srdzKSZz+9hjljtovTjujDG5e7s/Lt24FfIl73JzkO6/Sorni3NavbU7oVXvO3KZeY243iQ03WM0G9fO3XlyWgcjEtKZMypK2yMFR/b0XyHDSUHRFjj8zHXcYcaJCEWswD3tEZF6RGSOn+MRTY98VvM8FzaIvk3DZx3s68T4uS5tapX2oJUs6EXhOscn+OztXJE7sv75GT813Sf0TqWu8juJkOqy62UhgeO1rD6LOy+m3IUqevZxXZScozK/jZu9HSNP4bj9QO/gu8NAilj2RLcMvjOVa6Ll98+6HkvkJJnDHMlxvIqf4NYT6yGJ+k3oW52T+eQhFSFTkdlH2NS5r6pzOH9k+7ng2GWIzXFE9rFs9zqPLz+68j/E/Bjux3B0KvZEWBtr0u+n3NzuuudmNm2PP/ppxTCqOZfm16Rr3CpyE1yX7P3ZnCe0K492Oe6VknMjca3fzO7+68tdk+k+j8W12jMnLlJPJAl1Tx7Ty9O+ifSdSMfHZ2eeq7n7NZ5e4EALiRt7E7tESHu3FvRxF60sWgs3M1gR9gXhRuDTBiGlR3e4ZT0HhtLErBehmTVTHTAz117VjfcF12K9oeWMVH1Yb1K17Zsypr5BVoiDIkJRigoPrQh0SyFHlFtwDDyIPXvgp1wdKyH+4Wg/uNoYxWOV0MA4w1DUFvYGFioXjeVSB3xJcHhwyILvIQu8hyyImiMdH7FImhzr5BiOTlg4Pc2/1j07RrKwe37C4q1J/ZRF3vNcrL19dqFbLPbeOj+ffLbbAu+tXOC97UVcx6m95YXjscZ+4/yLU3oaFntvwW0Wgd0jY9gX1HoheA3yz1noPT8+ZgEXTuD4hIVgy2Od4T87PkIe6YTF3RP/VfLBAee91Any1OA7JXZqeXiQ/hMWgZMD8tCPkP7PNR8uBx14UXVZkEWHi4JsvkN8ucBLziEcHQxc48XE4cGC6w7EHD88oNY6/dJG9xjuYbvLQ/oe5Djkk3uwCF7PoqV9vM4HybCynYMv4+QssZNhyHti6dhMX6TeYit9wRgLLRZeqDWDBn5wD+QmC+d3f4+R7y+g+DJq0ZlqnGvILY0yDCpDY7CPeZUBO/VBA3pjkXnWyzA0vSBL0VCKCgxp27dBYHdmOTHqQazp7jMoCmM5hr9skLn4unTctUksFKJ+Fo9RL1EU6JaNQSXtJluMenzWO6XPpUvixXPrdur02Cen/JYTzNH17t+lfbYvpyjUCfQNOD8unBQBpSF0k75QxA2QpnwUDO3fQmJP8mBDu7dwQjjmQyhipIQw2GMCRVjpF3lbKPbGiOyNadyC+obQGhq3sPShY/tG+APk1YiR/TNtF2KzH3GX+3gSKThsXMs+huW9RpzfbsTm68NnReZTd0GGNDsw9Zm1U607vXfq9IDXgf7MX0ar/Nr1/t7EnnzougGV974R8m6pPCPlOWWvgWn4edGl9TvFPTZgrMo4DcfcG4lfhuejdkGs7vJf10e9GHfCdembjX23tntO19HnZfb0z1y+bNg3Jn2qY0htQc+sd39+mfZ5ZY79oy/tpq/qexzpmgQ9c5ts19h1zVYfx3PpZL5zNuk19lufM/r6mL3XdWTOgV4990qbsXru4yU9B/f2tbA09hnriedxU3ye1GQfpK+Xx7BdsPlcka+J/Qn5js1h7Lx3kOq1Kam/W8mYlR6GBwU79x9j266TtG9FvueIWQb16ww89ZgXfsfbfEv6gpqkxxRSUiT7mEfmo8clOGczbl9C3Wav7neNpq3yg4k9v6VoTqub31xUvtVKv1MoaV8kBJZB2IdY7cEZBY3xbMXw3e1e6c0I+9o4mjGPDbZNzhtbrs0eapt94Bz//7Y1p5w1QnAsbj/NxWYfYseekTwQtAS+Vkoj67GzHZ7cfXFNM9p1S3085MRGfRTp4hAjdkfYsHZTtiZEA/sQ3mm7OalpupxIPzenNla1WTp+Wdlid3LMLmOhda7iOET4FYoWSuGDwTWKnOE0/7GO8M49a3ww8wzXgd2JdZinrPRgVpCvR0iWirV/OOUtfABLg0qejyYUPA8iQkJyUCBD7Z/Csih4v3eETwp2sNTmZv/K10+hkltxV8vK1dokYxy4mj5eBqUZ9j2yRUboj+x5qPdk7/0sV2zfnR6sea3N54KXwmnOhDHzjC0xR508NPvuFMpXA7uJm480s42xShqDl4hWtzvhstjuirvzejyzswuBfnaO+3q360HADmNnYmPOLGfuRnc6IveW1Y6tN26bBnW127FN67Xt9+vRYqsOT0jNz4Fd9Mnuiu3x5RODmOU6wdPianJI6rUPBSmb4LLfNVZ3sRmbWqCwZ4nliNMjQhFXoFDbA7GDIJyEIi5HbBGbOTyz13y2wc9xnu8aCWSDz5N8brQ/kMFn4JTWJ6i3Tg8Zap3fcX7TB4m8RkFvVH8OzxrH7ZtLfqfLmgWtR/iOr/Ugb/z8Xi2TXk+d+6aPOnr0z9NZa//kow9681M/xmTJ95ABgsBOfcxt/ajFb11R2Ick8/leWHxXbF1ZU/Kcq5CGfG1QJ3sQJyzHq/jMkYx1qYeU0r4eR/LZsiY8LbrMPGwZcnZIPmZPC7/V8VrTTj1tavG1hU50HmxNr5sf2Vc2dbn3Jmm0g11Nc6/d9Hg7U3EWm9Qtn7wxz3mNXWtULMgcyzmE0p+y7u5P7M73ekWp43vgvFYXl+vOa7D7yu2pvyTfd9EVE7vTsC/n/lpPdTMalERwcGAUVrdx8DK2K8SbYs3rCXQI9GFRt178zZGccy/xNO60n+em+eSvaBRq/5Q1Icvd4xPTri0oKbCShYdXRAjnRCi0ts0HIRQRighxYA+VUlYMRUMZsAcNLIqtYBFuuVQuwC0PtEyWWh4c6ADdi79e7D09OtIpi6OnLJaeIc8sT05zwTcXelmkPWfR9fz0TOdIL75apn16Nv6l76nOT2GMe2H34uw8F4FvI2+xyNsXcLu8xaKuF4qTzCHfC8P0OO/Q8wxyYRd5cXpCT8YkfgFeHDbWL07P5DyfS/tPTR9NC71pH7L4y7meTfJQqedi72Eu9h4vl/n/x+u/+vVCr6V9R/htp7S+QeYcLHS07CxZ4AXyDpfr8iBzmu+A2AH2AfIQuWLJa7SApQ6XSyQ6C7BLOFgsZLlk4XXJ6z2xGPCbooOZf7EY8/lBu+z+xTDmOoZOLBd88Tt/xZL7ZwGDWtz6Nr7nXLPkHCwXi6WG1Kmn98AcEuvMYYBSBpVhxDr4Ph6Yw7CZRyzzkc5puu/7kj2Gqc9CUVrPKMTQ4zKCXIgxt/VdqEli1FqPlPbvIBjTPUaKJfmR/vVYOAYiZppNTjEez3I+hn2DgprWz/oYTx9xZNmBa3LujuV8eq7r3Qd79Ds3oiiuxHWX50nBv4KIJKJJDPaZTpYc04bPtsRx3Y8l4a1guYtKP9Nj+3KrvI0dm8BhZYQ+mo9jt3ZsrZFGsZWwz98S9zVt0cuONee2I4OWdeae6zP3hto+7Cp70kCbW/dZ3g29r3t0fVNeFtvMvRf2/Ny3PybmCEypX8cu7be+D8fvKR7oyoZMNHPm0nongxxGuyLX4D1re7oPiI96RRohjfW7xX0kxuSZI2P9ccC/SNYIhluRPo/lcefYN6fH5r5r69xbjOtfVpOxznMxInZPoG8/ny5lH/09ziaXjzl7Pfq5TzLWrqH7tPE4TzXkXMbWPhzvzHPssx3BGJtzsG8fznXM0ljv2Ibsi8zePXa19HXTWJM6fVJ6rpD66Es9fbMFSGw9HvBZZepr3czGyXsN+2aS14+adr5cK3oGnxs0ygh80N7zPkdfv+ZxVFxnAAAQAElEQVTzXPr5K+wHrosMNbohnvdaLX3SN/ZJHV8by3MIyfYmzldo9/jdHwryglo0ReqpKSa9qMWL3KtFm45DIrrFWCv6NkIiL5KiiMCMJhVNR0agI3FIk1T+YJq+SOJbqMcee0yNmrJW7Pe8R4+95zH92nt+Dd6TvIe8/D6EFpt73XRcantelyZsBG/WvRf79E23tz5Yzdpuzsi2abWrxMoF2KTlcJzFPBZmXmsibbeDVu5rmvN9eWQy8+G9cGs8+bl/rz6vn+t7C64fcDuzVuHnysqxGa53clG5QYL3RqP1jiZWx82ByFfC0ckjTQSRBoqmbatHi0QTiggVDHZhKPwPHwZ7QBlBz0TkGN/VettHPj3F1mOWldfast2o1hp55H5ln3//uVvf6jnrRqPsMeZgMuIsfjd+mrk3LVpPDFzMkbNKHUmkHT3mSmsWlavLgtHiqyOutT27jx7ro7pLuO8u/4bvii4b2dvmdr09DZ9H/qcIuAY+3xXbfZ70PHkF7tUViHzOBO324OfWHlyhfbE9/swXlY5b3hSXugZpsUV3uP9mDmcp+y0hIjBXyJ/dwnbBv0F+Hl75RO6c4DNzbPh6PIhZj7Xv3Pg+zTb0mBijMUj2d1w/j4XnMSiQrbZIzsFOX+YOrYf97mPZsW02bfv4PlKWjqWkt2XHftPHCOJpM56lGXMD3Xhulnn+PYbsdvAdbvC9rzw2NaJnftZHWl8RijCMWYoCOOArkkKCGnzusDTVup+kLbYVV4vx44efQ+TyKE49/Y5JddKJd9159BfURCwG8wSvoo+lQZfx2Ch7dkp44jtnEwrG+aPlPv8sy0DUpXs8tE4eccUYmgmPMjObmidNfZfptZ3K+gH3xsDr8SeQtfNc73B+fIwLXuprwk0YQS5oA7yyLwItsYmuQBFbWEOyh0SKEA2UCA7NUsSoj0KbUhvbzrids7y5aX0iFBGzxN1qvz8stzIozxbIrdjdOrIxTSzBQ0REzjlilBlG7zL9GnO6JI4fSxL6BBb+kLeYe3FEEngFhQdXhC1AL+iFh1VnKEUDD8ChIIdBw0gZVrp9Cx6KCxbFctFv6cU3FtVYYPMi2wELuQf+K14WMQ9HDkZ5xGLnIRyzoHt8fCxzdHIic3J6qtNxkffshAVVOPcCKlycnrKoC+Oi7K2UF7rFIq65SHmui75Ye049i7EXietO20Jx2uepn6Ofn57Rt0PeqfM6Z+Sd5ALu2clJLkifMGcv5s45GWNzn3UvXJ+eHOv46FC5UHuwTHnMYndjqSYPRnmINLYP2+IvuUfLJYu42+QCL7FDrv/RyOFyyeLsIjnAd7BYtIVa63AI9qd0bOTQcrnUwWKh1JEHiwULstscLPDx+i8Xy8w/SH3BAu9CS+tmMaAPygXatBdaUNdxXt5D3Ffps0ycR13mdmlfx77GwBiLCcfttwTGzL70GSa9xX3/Dvg9vmVCTkr8ZRhUhkHuP+H4BDHiWZ++oeXjG6CUQQNYJkPJuD9MlGGQZYzxyFjJeBl9hZ5JYeHV+fidH3OdmPPT3+NbkvrwwiqSWBlrsi4GNduxlmO/CfLC+a4F60H+CmqwCzmrWOHx0ohoUnvloMjYKOmjUhSxjXus+0MRu3Ct/ZabND+FQmOekUSMUiVtTXbz42Qf9TGWObJPstDojwjUhgOh/dvuWGS9tJLWNW4RkVpEKKIhhbQJH8zmvroZH+39frG5L2LP7tpdtPTZh1HaeDq1BZ483usr4OvrnkiLJwqr6aBxr2q859alpHms6zwDtIZ79PenpRd6Gi3Pce65aDJ73lOdMQu9eT4ppfU7ozKvTpsnvadzDQX9I6Jdl7nEvzZ2j23699k9H9l+eW3XK+dCTQXl+XFdLWM+rzvVt89jPo48TifaGDFK7ZTu1/J2x+cx527Qx5okcZ93INegj/3OSz/2NB/n2u7S+i56vMt5zuibxpjH9uieS2eaS1G7Xq1fvpbjfPM6O4+afL1zLPKQLYaeufdA0lMeK8ZejKm0i8IybccK9/XNiei1c7m6fzWPi/s3becGIY/XJbrnsjnfWT4FzDHuEPef1SoUsQ3OK/tHBDmSLKxrY7MvYUxkRCZKyIhA7EF7/FlDueMd+9CFzAgyJCWjrtlWvdjLwm5bAH5PLgC/h4Vf27/22Hv0q7/2a/o/fu1XWQD+Nb3Hi8Lk+zud1sJdJdoqNysdO6yr5TQzFGE0k2ILuGQfwxadzexQKHeE2BiG42q3e9O3it4LrV7+Hdbqot2Lwd6LPfwpEHwBd45KrPtz8bgbdy49lFnrsOGYjZppdSOezo1DT/F9EL5ZIJyDIwINAp9du4l0t6NVa6GIEIckIlBHhITcw+FQhBFbNBDsSoiVpChKKGKUPP8Cu6Qs6jIGcgptxHMVkdck2le1mDv2zMBvOZL3JfcuptXGaGQmMe7sy44escetz5n7u36vpMfJXm3SzJbdOiJ3ToOp+3ttTBuuWIFzbc8MH+asZTzRDU98xxy5J3Z4n3Q9eQV2X4EIniiEkLpDIuhxUxjS40Vcs5b86KBEhILn5ERgh9zyClpSRJC3B/cd43SUFJIZfdOYzjPdn5KHdGwTQQ/8sQ+e93IMGcb6SPpjUBi+h4tkNUaQ33KKYqzpcuVv9WlTL9cgg54yo60onOqK4LtFQfB9o0aq88G+Fh8kemUefhnb4Jy0Z76WS4199F6Lh8ceFI55PGTTB+a1AMs5RZHjDDO5QF8wJzMgB+wVyp7UMVaUQnwkQhLgt6y2racc/an7d5gOP4/xVcI1JTY9/HSuM+l+qk7S7o1YJVKzpvUQutiqY5WfZTsQPlJ27IyV3iZrXU9MKw+ZdOeHnT12Ou98jF/HlX3qJSIUcQ3Kek6hphPRYrYjmh4xyjLKYEjArfA/lAi0Lchjx02WtpC38GEEnX0jz54WtxYZHW0aN5ujdVDGQzfeXGtcb7mHiJv1jghFjDCpCHRLY/0eIEXuci9ZD46Bb0XYQxynCg+kCDxJkR9QhQdcGQaVYdAwh4WwxZJFPS8KmoOllnCwPNABi5JtQfdIh17cPDzSEfJwtsh76kVRFlNP4QR9zhmLrmcs0J6xWHt2fqFz5PnFhWyfX5zrIhd3z1ncXeEFXtP/c87TX+xSf2sk6+h9cXZKj1OdI8+9yDuXzOccPAdLY/3s9ES5yDtK62cs3noh14u+/mvdhHM8gmOwNG0R93BcvEUS818xG/8nnY98vbieB76elixaHqIfLpZqcoFc6ohY+vA3HX/6kEtAT791OIBD98J/sFi0xVjsg0XXFzpEn3MwxYfMX9rmdV8uFrlge7BAjrTF20FdLp0Hi8XQFoZZqPRCrjmw7rqUjg/KPPKXsCjYQ8kx0sbXJOOhL6j1gmr3ecyBXt1ve87gGrBcsVDqC8ZKmu0eA/ZAvxbHbxs8phkYv8WJ9bypv32z90exbZqvDJaF91DRUErKwrmWYUBfEWWQF3HL0HzhHHxlaHYZkLaNdeZRRsL2mn/MxT/sxPNrlEKu+3Rp3XAexXTd0thHbnSCeUcRk1dYx++e4TzbIA2SyIGqmHRhz4luU5M6fYN8I8ewU6YeigjJvrA0jDHptuc4to8xj9cn6GfUJT/fFGN8kgVXbFCYSzSEHAlkBEcz6qL3nNhh27ciJIUiQtIOqtjwW14GWZv7ZnqPb/ptK8fWJRtzIOrcbfhw6XCHvM3dNZu+J+27uAK+1ndRfq9L2+0bigCNzPXuu1QWonOCaRawNNZhfE/5Lz5FxYT9vM91T2C88FhdWr9DPB+uhUYCuyOeqQr64lMnsHdBPHb59/l4vtXwe9PnAK5nvODnhscXtmI2lu3Hg/kYm/o4nueziSJkn+XNmJ1TBLfHnDE2jqu5DMeCoZBcu8COaHbYJtfzuZSeP8miiM7Yy7Ereom4ojD39qVA6vbNiSA+h3zHXcd8ZTnHsXtF9vXYjDnptsFjRJOXXivy9sVFTGMPy7yPxb0svrQwGWMMy6TPA+lzd32XU9z5xOOmuG5FzOojVn6p6Z6r5v65Ls7BNjLzJym2wGpgrO/URBCLogjLEMoKYYvz2kGEY40gbxu3CanHyA/robZhC9hlKfz+eW7y/29sWgB+LBeAH2Ph1wvAXvD91V/9Vf0f8KvvYQE4/V5ykeRm9IngoFBE4JOEaEQXikAH7dlaKLainl9zBj2UKCRjoWnDyp0DvtZPsmzQySGwvfqrOD25XfsKcA2nbxbnuhvYtrxzskMeVj14uVYGWg+ndNAvZkqCl+6R94K0kqhyuQ+htqX0ATImlBbKo32RPo4Y7IpA14j1EVxCbXUijhHRZVHh2RaBTUyjTCsKphkUBcnP+zIMKgP2UJAF/6D+GSACO3KYPOS1Sa0dVvZKa5HxmIv2xCwneEbPeo6ZuwV5VGfMcpMMzHLSvkcHj3VVq8rYMlclXhXPHh6xc1XBezvuefUxrW8wvbb4rfu9nOfUa56Uv9GugF/eOyZC5Q6IiHy7hXRjqbFW45Y97LsE15iIQEA+M/1MtG7Qu2+PpFBRQpzwfiLkPBMRiBnURu8djAfCZyJCXUbEeh154botv/MK4xXyedb7OzcQ+Z1AD342TGCLnEhK1ipilNiMI/JNhO1higU1sq/j3FGPUa7irhsU1Hih17It/nphFfCL+mle/NySGceWJT/HghyZYC4xMJcZoz9msXAOtQEaKXznabuGe3CugggFuQl5jifkOn/FoGAeZcopCvoEY6e0DiQpyNGI9SAHpzTK8HjoEbMeaQ+cV5HE7wwJvwum7LbGLZDb8KTmKd1z1yUF7Ns1on9DbJtxXBm3fJL39RUoEaGIq5HIAZG7SQQx6DkhqRHIdTISYuPgGkMWjo19FnfOCN6NvNEc40qJb0pEYcez2rGdZodlx/ZVtDcEWfTgKFmC/dqzZYycPWE+6a5HNv9XEevRZkWEIiKNCCREIPFERMYimsTFHuDdUpofxRb2hDjGCurt4SZJn/XgAVN4sAxdWjc8YL1YtlwuddDx4uXhgfyfZjYH6LnoeXSkXBg9PtmQx2l74feMhdczFmB3cc4i7wULtxcs/q5J+6m5BRenZ7kIfIHvlnWw7+L0XJucEzNnawu4JzpnEffs+CT/eteLuadHx/JCbpPWj3Xqc+mweOtFWy/wWjYOdOTzZgH8cLnUERwulzpczmGxdTnCYuLhyMFiqYPFoi18co2XQ2l6Sutm0JIfDEuu/xL/Adg+SHuQ5UGvtUyoIc+Loq4xC+wlNU0WLbEX2JbLrLGPOsbKBVl8Kclx3iLtot1y0DD2W5RhlmN9JCyLBuKNUc8696VHwTeON5C3KNgpxxj6AAWGUlQM+WUYVIZO0TAU7JLS+gpySsdx60XFvll9GfBDJEX+YdzJXOePpD/IgWI8J2TEoEDaZ9mxbbqdkpqpT9fpP/noE+43+dy747HRHXMOFAjsLq3vZ6GWt1BQZ93nGNQn+OyfdWDaHAAAEABJREFU2OdnjvLcY5wPUtQqZZE0I0LaQ0QQihYXH0iwK8ho9I/6anHHvYk5fre4N0TQz+zs50c6cyPmZ3+dpP0rOAl2+hBHYe+61ra6Zu02InvsjmmKhZT6ncu81nt7aP/GkHVEvm5brK6Lz3cX+5vviDDWDu9/8y5f110XYZ9/V+6d+S5/QVq0HbN/V6eJ2bGiaqXrmno+D8b7zvVGoz1JeaP3pv99aFePrfU5pc/+O+AmtTuv0Tim+3Q083X9XkmP0XtZ30I8axl/y49PYL/le5M+puWE9s/zRjnjOU01e2zN/Navwv2cY2k29W5b3lO0fm9rnLflvaCfy1ovMabf6paMpwRHSl4nfx5Bn77YQW851N2B7jn4vZRQb7v3s55+MS4xGaGDdtHjyKxdk1KWaM9GruaI80mcj84+aum1aTRaEVjstlNofXN48vQEJHt2yBhGTYUDipdz/TuvF4Jr/ueg8dQq214E/tX3vCf/Cth/Cfwex/lKisq2M2B1v5HR2YSP+C32ERGKiAznkfm0TyLp4oCjL1Zgre2zOquhkPdEGxuhud/mRsaVZtYwnSsTr0xYT8i+6671S7AZu8Le2e+KmqvD+0587u96l/Ouu2flTG619heaGOxNn5eipx/p3bplkm39Xm2XzDGTsa1DyPeJFONuCWIbBVru4RyItDYOOFsf+zFGETHq2FaDelRZzwNK2KEQKtooMQJLHCJCEXOKwr+38XtdGQaVgd8loQwFvWSMAtVYXQNxAdgtErfu2N+ulD22jPVdVFXeezWouIyxdG8n185ynHevGNvuFZ67g/PxbN8Z7nKTypvm36T3Zbmrcbn0lyU+gWOrc3gCT/LXx9R4NvgZ8d4i77k7HLPXWhrP2TIiUCOvt4+mGaFAMRpzIsKq8oCukK4igqTcg9QNiLErAn9IKLB6Jso+DhGhiCBmJIwVsm8PO2Ol1To2J/DP7IjWM8KSWMpRd95k47Pdsd+6JVRQ0npUkZ82P1eQ/hyePvsNPnkuUP09ogbm61okP6tkH7GVZOEzbec06mRTg76yW1zdJ9e2eUT2HRTImI8jcsA1ShnMx7hXKJy/RlF02z9fGSs2mfnd13FLRdCbeuJyjaXZ0B3r5LkxL1/DiUofcV6gnVuLK+MbOrXuo0s312wmrPvWrc3c69v+DHfdbD5VXDf1N3xe+XV9htPdMyl3eTq7+9TNrpmWhymybk3uVDI2NkndXt+xHRHsOqrN/C3EPnL9yzEi34ZNTl0w0anhczK6d+zM9EtrXWnx4wIZI0XBw6JE8EjAZ5kUDTzUJmJgsW5QGX0LZGe5GMbFyQVyqUMWKw+XByxwHrS/ZmVR9JQF09OjtoDqhdSz1E9YWD1lEfYMTuWF1/MTJFwc23+qWyzI3mKh9jZyk/tY0L3v7EKWt9FvZ965brPoa911FyfufaZzeian9Ddpn4z+k/yrXc/rnEXe8+NjnXVy7ke5uHt6dIgEFnGP4YRF7WMWc48PlzqxTPuAcwYWdf2fVp7jBd/8y9vFUodLGAYdLhYN68OiLdKmPqR+yHU2B0ORF28tp0XYUjTXF9iLErxOZQV1Q7EdGoiZzBlKy8HX6rptOYyxQo11IH9gLgNzS2LQUBw3TS+TXbhPOo6N9NoyEB+oH9ZkGf1NLoivKKXplp0h88dx3HuyBwV6lEJ/IJY9Ax18vzvWKT2vx0bpBc6gTwHLBj2cT07p2E7a+Ti/0XIjYyt9bXx6pB2DInVLGMfU5C9yHw4K59HTuokIhX0dXtNuC58i1KAHdkyEouv0a3obu81/0KYM5tV91mM+vyiKqQ+6beP5JPgcN+kvEjpF4/xiWwrfDaljflV70ilajyp/wGm+ptu+DOduQq/sR3P66RJq5pGvvnXdcp3aU6Z+3bGepym+318d2pPXYx7vbhGbe+wZSvv8WaO2Wd9Fi/ZjnhBGl6g33feUeuybttqdv2eA3clPGK/Pf5P3yeQ8iZ0Dc12JsbePQuRYR7AT802Gg73F8wYf/WSs9vY+l/M7a7muEVuT2Y/3r1NSJ1KpuzP8DPH4XVq/M+Q5eF6WI2Lr80LlOri3x7KF5JQq6i6UPcjRLtxnRvgX29Huc+i9sWkh2qlfM7HtGvN6vnEcGtYZtFTl4DFwayfavdVMJua53oSs40Qp1aTbNmKbS+sG95TrazvzWfX4TplIJ9ZMOsfgVfbSxuZcu7q03qiILUjzdZvYlTP6EHmdLT20e026+6Th87rH0NutPV7HtvI6OHi3zOc73mP0rrLumPt7xHW72jWxyplc91xpY1Tm5d3tK4c5mKvXyMYGrQPOSUHPfcuR3tWhx5Hza4Ppe2eVN2r2j2oKbEvP1XO37NjfCYKB0UFtfwyLEuPvu/m7rIvxPeYF38feo/fAY/5PP/ezzwZ54AVEOt/QnzJ2fBw12brG5q+GDC2ZS/V4yFVhDrAy+1xmnm3VNcaRLq0/vlz37HvefDb2JdecrnNd36X1jn2m2yvZvV2uIusak/ANkWno68HR2ufPojFHszth5Xfr9l2L2patfDC4eC9wnPZ2d3B/4BkzrnUXkL625ww4sLd50cy6k7q0fi0oiNZFEWjgusq9m9jwLBnDavigyKOQ1iICjd/NOAp9TgQxfmcrw6AyDBr4zqIM/p2xUM4zM3w9WnNfH2ttXFuatvYccdSuLq0b25vYfwcwH81wV3fp0vrjisdmgHa+KFv74z0T9zfjwDN19NxT0U63D9Kl8iXwnbEfsa3yMXbsV8V3lOx0zfug56SRmdtlGhz6fWv/XCe0c3feKrBurfxPar/OrgDPvZ0zHv15CzlhtK3e6Wvf6yzXYJA1e3xXCUlI04bR8ybfmkICNdqJ2DbjuPruUNctx/Ot9Kq2oUvh07i1518rdnwd/Ow181GoaTqKfTmG/SO2wTmbiPzqWLSfR0JP1G3LDv3IywVRpGKg3LEmJz+1qaekBilDTYD4ebheOyimXv6duRPSWKfwOJ1BzbYEvmNVx33Q3S8Yp+P81IlHtD5dOiZyLe3r2N5C/MxO/GQOSfS6CdX5Qd1VkMI4GvHrNvsYor65yy69+Rxdh481fGTjuYySnzOQPpOWPz+6brQrsmJbWqWm16ZkYhnKAwlP5P0eztGv5BPuVCN4ofbNqsfGlMiba3dy2J0HK1fTWm8X2GM8lHPCituFDysCf2flbZr9TRNZJtQ3/xJiaxfc6ZnP/ZnpzknFNzORMJ6UJW/iAgEF21iPwJuEhlJg0MAH+PzLTRYjl3ygX7JAecAC7nK51AEcLpc6ZHHTHCEbhyx0wiEcHOn40Iukx8q/jh0XT62fsdB6y4uz5xe678Lc0lNu3db73YZb9+G7pfuI3T6/pdvOg1zQPT/XfSzuvh/+97eE9yfv/W2PvB++p7AwfB+LvOY2Y90+OtXtoxNdHDfO8Z0fn7Z5HR3r5HAE/QxOj4505rlzDicHh0o4p1P7jrCtc84nHa6FF3VzwfdwST6kb6Hj5aBjFsOPl9aXLIAvsRc65PqaI67t8QKf87nWx8hcEB7jB7wehzHo0BKOCvoYS99QchF4iVwST4m+MKO9IH9h2ywGLUZ7YAFuGEIp0QsMQ1FSitoisPMXajUL+V5YeOF1GDQgSxm0m4J/jvNsD9RZllEO5A3oDfcasu9CBTlwfSy3WWa8+ee6+yw0MD/3KsNAXqds6LZnxEqPGBTFFGUf9MJ8YpILBTllJKJkvnODaxfppxZ/mRimnELcOcZ61o0+MUb2oE/TXbeQwgzIMmNQRIyUmSxS1o8ykCMRQd7KxpAU7A0R15Tr/kWeY+S8BkKmIBs5d8aKPZBIS3LpGRHoHXwFPbFemIMJJOAXxFrfmNVv62IMkT8R7leyRvbHqCu02qxDmCKRs479+3A+MfeLUVqHAJpJXRIPsSE10W3Lbar8Yax9fLGOqTuCoqrWB1VraNw8ubvEY7i35U0YZ9B/jHXzCunJOsVyF47NIMU/Fo08SbHhszqfK17ZNzEpY/K1bbG5BrFvvyK8r+yJ7fdJ7aBdeH9k2Ylf/Hwd+PDtO9W6fWZ02d1qfQGc4J4jj/G6PIbfVPSKPxl9rBXoMfsnCKBrByHe1xNqW75nm+pjjoFSRxA32Mfrkz3R2XdMQ9s+Eqea1RzDc50/tyjs86ro3pUHP0/oYX3qgz3TuWykrvuUccZLOYvJuv3AHCpxj2doIjneceyO4Rdm19LLvSfsy/NmHsTWxruOTb1rpn7UrOuM6/PahLo8V8Zukus6+az7VkXKsoPNNJ0vctcQgTV8PTd9K9s91udJb+rr2nh9XHHfy2+jFbSqZsx/bJTzelzbOzUMk/6wEqmOBxuPH/PO44DyFBrz6A31vBDU8MVF0GyC1zaMgnHAMtG42TeqKbptuU6lbhqGUOX1T5/9mxDTThjEfoREE+trSMKO6DFJqB27NW6BM4LjhAPBYTf2ilwS2m7H3PadZZ9ly5Dzq33QzrXdg77XHrNvREixBUqkFO+2SKu9CwJbaaeXcWN8XSLwJEWFz3cxonClcqt59Nh+j4xGitGOJp1nFAQ7qH3PmM+v8uUS0kd3bV8QkUUfjrKIaA18lNpRj+OWI7QJbo3imL9DcMC65bUZe7quM6/d5ZvHUx97WHc+ly6vSOp2rjH3zvV5kht2ut82ep7oqPeBcO/fPcYIZVM5uss13sDOkH1uhKz4K68xqmoGfSd07HUidqr9TsHGnS5fAeoxpS7lbWymmP6JeEQopZCJ2mbTdsbtssOgW0A4jrl/r5nRWoSEwlHR/+V7ifcTfhlFy7E+4vde4ffDwb+v8x2D9cg6ctW2dhXaNZDwV+Vm/2PiOP4PKvx+wvSe8awgnX1lZ3RsMHq7y/W78AdHRkFwrCtwsNNr5ttVP/n6eNeVTNz3yAR11hGX7MxnOiGujq9N/ynum9Rg1xmcBBUVMTKL1TW9buQxVu7Nv3nM63/JTKcQPSY9lcqrXNHmYLJzSTjaj5h225s4uOmb25fFHbuMVZ88Z66xwK+zuBfyvPM6O8prwDVMH1fPcecZjTU1JXldjvmurtZ7T2Slxxr2TTDKpJOVus/DumPb4BFp4Jx1HGu4x5PIz6w7vQy9dpTtPl41m2zHYc1WCNeUvNID3+VEtLjFGlNlqP1Tk05SQS8SUmibBD5jf6Zr99ZzRP4mESHZbwm25M06RjjWCQdMU8L+wO656KjqEEld+GWnHUoDDWmfGX3VP2/4/Ceo+OcI26SP6+Hcpvuzn+E6xVUMUhjyGCOs8zPPMsbvhoMejUHBOCEkvuI8aPXNJ+IiS8RNjNK63DthrJSuaYg+MfkWCsbmoIiiAEXQtutNBv7E83Z9SmKWY0yWnhNSM+k6eTz7rqKGJFOklNa1tfnJK3LbM4un06g0P+lWDKose3yU9k0q8bnukp3M85yALeaQ5FztZL72W51jH4PwZOUZ2+Zbbc+Yp9+Rzhj+cbMLEYj4pTEAABAASURBVBsH9uAr+FLL85jH0sY/9811x6+LX8U7OpfHuyh4nSJCERto3cZUotVGhiJCHBT+hx6Blmi2xUxvKimKiC1wCK9ETCElmm+hDIVSFgVvpRUR6LzxCkSEIkabN2gx+B0r+Aco2GRlj7xhJNkWN7Sl8RiWxnWWESHXZk/6DqVo4IFg/J9oNksWIQ9Y7DWHLIAeseDpxdwGi6VHJzoxLKiewlly2v5ydvpL2pV9wYLsxem5zC2kF3+9kHv74pbuY+H2/S5u6/1u3db7334K3Jf6fRm70FOIP4VFXpOLuyzwWuYiMLH3O7ul9yf+/ujm/U6p8eLv8anuY45e+L3Fou6twxNdIM9zrsezxd+jXKj2f475lPM88SIv53wC7f9/90BH41/ynuSC76Fa3iELvQc64Tp50faYmOXJcqnjgwULvQMgWdT1gq4Xepsc5IVf48XcIxYo7Xete/S/CLbvkNflsJRc4D1IvdW6xvWH/LJ1YBijyUEH9DtYLHSwQEcukctF0WIoWqY+aIG0PeAbSsiyMM5QSuoDPRbJAntB7ZALv0vGWiSDhtJiA/ZQBhWw3EUpRWUYNLiGvAIDlNG23mKMZR892zizMRbWlxoGKI0FekEvyPRnjvPGsRjTY5VhUBnaHMpgHRin5BwGxSjX7aL2PnEuOjkBhbpIaf9CBXuF84xjXVo3zrXs2N4m3DuGnFPq9A8oIxELYnMKc3DPoohQFNtNRuDDtm/CPvqTqEg9ZF1hGYiQXBPUAg72pgd1hVhjUJNF7t31fdI524QiPF8TarX4GCO4L51vX9ctbe+j55dwv3UyNvqt74S457MO89np57zTTzznO7PT3+ycC7YlZygulqRgNwVprO9DcvqKfXlX+aXew58l5C1WNfzYkP1VuivptnfTx/U3g3PoJzbJ3sGxUUf1vEZLLRXndA2k5pOanMW4F2Uy16/XTQhF7Ee/4baYnZH1Ed9gjqQcfZpLPtNmvL1KfK5uDkzrldwunabsk5oqwjSFnizkVOfPEPn2qba2ItZQbnWyeW1lQsH7Vrx2suQ9rsjUPNQ8zg/+JZKEMNS75kp6bpfXqXMujHPUbIxA7/gXXIm86NA7zwFJnuN7IW93jHPcqBW5Kxirz8tjm2jj6a4lvd1jbbx70Xvs6947uSp+yRz8zNjk0jHmY8319TH82sjXOYKXeB+SL7/h1k+dt4UmKJv86PM866bFCc7OISIU0VBotsVkWrvn5Ji+DsGYkWNFakIPQGYO+k0k1zEmQkI3gZzgNWt6ME5DHkO7tsC5yejS3D/66KNNRB5jaiehSH/IcesRoQgzXp8glHaMftuSgn30z/WIDCgiVCAiUo9YSRze5UMU/B4qaTqFErbvL8sVfmYEdTx3Eb6nthAbY1EuUiiNUUoRoWLE57kwo22fbZ4HMcriz86jHcG4Aj+owT87/OxP0k9MbSMsXMotmGdXJqcdzsqvf2iB5Et+f6niL1JaRc3sCBqkJo7othF6HLfePmVdH2jui10xp+N3nrG5SdaRs+mf2/tqe072GI2rcsWVa+jqLRv3yVnOuax81yzsg40WbYhQcOOGYzm/sXcgeY0JobQ9U5rKkXvFR25Aaz025VPLrgg3IpE9ItKOaLIouPsbEc0XYancUNVoPut2YCkyw3eoRzZ2zGeiKce5pkj4QhGB0gi/r0ZUYm+skFN4Hwa/Z0eEvHHqvGc8h4Z9Dd6DBD2becSzbL6WNR1pR8Vk7lJ21o2J7uuJMKTfuivm8VG/VLjBpQmzIHPOcUdX1y3njGHE3IvOWBy3/T4RvO26OcNnjiR/8mFmmn1bUDzFXWHDPuRarn1w1U4Zp8p7RA0Gtu3Ofs9Yn6OtjQY7ffbvg4JsTnwuGZsIO36OV+/Oa/gqes7jSWyVOt7JPMZyZdfXJNfRuf1Gs44rTcrWUtP2IZvlYWNsqtPtwzbuu92w5bXYRrv95n8TkYjIZ1jEDSVXJ2JVQxMlGrdZLIK8fB7yuSVlkGQQ405Kll8lnR4R5F5FIadRcsymU0WLaNBHfGZK5HjzRwS12+Bk3/ZHRPaLiFV8HNNjB7r4WUFQCknkpV2k1LEjAtUU5JzusxzJfkXZgzoK6GO7ET3uWNfXZIz5luC5rcVbn2qfr49lMrQ6+ww/35SyIAbw97FNyjFqIlqMoILvbMv4/W1KvkeNDZyXv9dRq4lBol8l13GlHBQpPeaC+EKBXcgL6iI8bmG+AUX2yX4oM9IfxKFQ27G/9wj6BjGB9TI/h7nuPDEvFQmplEWRMiS0XbSn0/pTa90iI/c8rEJCxeXH5U3gCUqhi82+ec1SnDaR1S2YgxLY2NvvAhvOa5p9NnvT/RDfdc5jwTw0utpc54GuTwlXK+XqlPdVhi/ZHY49L53r2S64XSFMOm50mH8OmXQ6xCY4IkIRjYLsDFE0lACk9QSbnME6b+QBvYxE0ENSSCqhlIjVZ5h84QP/iqKiIQYtWGxbsnB2sGTRkMXMQxYyj+DYC6BHxyz0HgGShdNc7D051Smcn53pYoLF3fNz3UoudJsF2dsXF0qJfp/BzkVd5O2z81wMvjg9RdLntHEL6cVhx9e50G0Wfs191GYetbeSM92mLmHh99bJqW4dNy4sWQS+xdwvDLr/M9PmlHNLjo9zMfgE24u/Xgg+ZiH4mGuQuiXYPvY1sc518oJtLtay4Hs02scsFB958Zfr6QXcIxZaj5ZDLgQfcn0P8R8ul+0/72x9H7wmh/wCdbBYsJC7aPnYyxkH5BxgTywGFn8XmX/gGLXLxSC/tsvlQmaxQBrmtLAP3b4FfRbkJtaTBfdGq1/Qb8EPAcslD37LxqCB2G4GlaExUDNQX8AyybpBLbZANr1k7kKWEyzwlrJUoaagDwk5KZcaut85iWODCr3KYAnOYXzPIbHflEIeDI2YbNcMGmY1XR/c19AzoAyDyizPeuYO7klsFh9cZ+wbCaQpA7kbfQJ7i1ho8sWAXsByE/s7xALd+ZbF+j5CikaQq0m3rxAruGb0XpY7CUWZQ+2Uhz+6jZ7+JkvWtJj1UoqSAblB2CYevSao28TxTd+1beYUZkff0S96cWG4PpJC2iTsszOVNPS+2vwj4fEY+/Hqe7O5bl/by+bVY5aXwuvmL+6uw83m+0TKvldz2X4N5Htfl2y++Bvh5uq9umxJlReitoTmoH9N+OxbRxfSOYh0pHQdVs1cf6Xovh0C+OX3slXrKVeHulJHzbWjmvm2L6PndnlZ7r6Yax3r0nrBsLyEIHYJ7dzIodP23v2W29Q8d649slJ872ivUevX9bnsY9pn/fqIuerSzefpBMtdOHbnrM7Jc/b85+zyjXO45DXULFZnemj9n7A1i0+6QoKA3MmJwNoHSSE2x9F1j4gIRaxQ0BnbUilx6C7pfVK290/4vZ/QO/3bMhQShCEnAu0yyPO+Iii/BCfSTxuEYqqLsC5pkl3FL29I9hYP+R8HifyIQEpCmIgQe9qWu3DQfuUWeZSFnZbNk1+PtPva9y9OYhXQ1vaeY2cPW27+3lwYpDBGg89+vDYlCSJADEWNboeUjjaHNpaP2E1ovtm1a45y761Esvmh0r7wQZ/HrXvolFVdtcnITdzLY93fLMce46lvps5jo76ZMq/rumVnM/9Gtsc0e4uuGmVePNfdsNub0rFNPM6mb7Sncr4AzNe8+e3uNA+vLm3ss93vpbSps69Bn6ZodXNQqNXmWy4iFHE9pJASTZs9zRi1nEjzdJX2Mt3b7mesnoAaav+EVCbbLpKC3VgHYuHfr0aE7TYNzplr4P6baNrI4cnhI1dy9LbqZnfdoU3dvstxhTO6tH7HcNp3UnsnY7eadryTMdu1u2Ylr9E1M9fTmN76JcHB7rGbP41ZjW3TXXO9+7rcH/MnpZ7lcdapanaXGm2x1Q0w13bH7bDcxH7T/V233MHaNZ3X7Mi90uX6K5N2JPCuutPSHd2edN3sCrT78GY1W9lugtMv402hbP8+9l0lXKY5eZPL8sdYlvig8T2I7t1Io29d2uJHCLHYosVCIrKTLNwTd8x1llv451ghSm3GCu1nEBGfOxWO49dI+tCRMUPW+XlYEn8nDfndL5LvjcPf7fq7XL6Tzdygrzb7DAriRvTrBD2tB75Jx2e9+1I6HqGIWDuXSH9RWFJXmEvCvIrxPO1j7AKBvgX+KeY+c8R410a7N9/ojnRpPXHvVHYenL6NPb2uy+1yZ+X/QsfP7TVabsab+rgdPbs5Hsi25T3hBidRrjug7y+/3p7oLhxbx1nb3SfvpGzn3I1n3rbrwcQiQjJiQ+V4o90lphdZn+CC+8PKZJMUETlchGWo/XLb5IBvKEVDKSoJfsvAJtZzh9F2/gJ9Qc6CN6pZjjJ1FpbaQiELhLy5DxZIFi2PvJjJYqcXOv2fZvaC6BkLpWcnJyzynugcec6CalvoPZ0WfL1Ia3KRdlrcvWj/6Wb/5e6tW7o9Si/63mbR1/I+5G38t1kovjg71fnxyTgGksXcHKuPiX0LLk5P1WXWYJ+dHDM/OD7W2clRLuDm/NHTtjw+0hmcOpc8x0+QJ/g6p6Oe8uhIx0eHysXfwwMdmYMlNjrXydeq+Q7H//S1pTkYbSTX9HDGAfrB4kAHy6UOl8uUB8vFKJfyouwavC7Lxei3THuh5Q658ILtcqFcwHWcxVDr7meZC7T4J53XfemaxaomY2v2UllHruVAbODeaSy4HwcNjhV62G8J3TdYTwYVS3Idc30Z8I3YVwo2OWVAGuv2pY6v6/RoufYt6It0TvenHP3UDD1m/1wvriMvfei8V7LvZNs3aCBvwNcpA77stV07lEJ+GeeEJLcMzh9UBiideW33reRAnvF8BteZsorbH6XIlGGgN2NlvMlA77TcgVzyuKbdH66nNiV6yyvkFRXsGEZpPawHz6eQ2BUcOmLDlCkcTI9dW856uKbYppd1RKFngLAtu229z/9yGWq561LhcW4KRQGFSXpOu3A8cW9yU98tHSLryf3X3RXg9bzBnPsXgDco+Q2UerNrdaMT57OU8o2safPndBsZsjJi/7rP8zJOsNxk7l99fWXvOtT5jYzIqVhmghVgn/w79IhQxIiQd0KvR1KuFZE6R6SPNyPcz80s1+D5N9mSuq7eH5d1/BGhiMcB0VPKo7UG9t2MRTftqlfrvjoyjoS3s4pcrfWalZTHlNRqkbY3ySixlC3zOkdXaNxoKaPAsYH9kwuFnSQp/TYggoM2N/tmkBMRCqdZokSEIu4OyfVFESEpVv+wJ8t6EJ2k9esSokwcR1yHhTMCOXrXNPtHyiineLc3pKKdQ+YFxzl7x2AuO2KiVtFiyg1jlJGBkMiJCARohfAZC8t1pJUtKaRNel1EiB2QkkL7Nj99+fKZhR0/TSsru5v0SvcIOnGlOFozQh8JKWNhO/ADk4gIrW/Y3efxCHrRaZxC+24HX+6kpuRg1YjODe3Z2vn4uCcBoSM8AAAQAElEQVShuVszdF8DxLjbnXCI4DAbL9CNkHpvbevTu3LU2MiwbTbc+81xvBvV7O9GxA0Nan+RU3Z7lNcacHfS1ucIO6Yx3H8306xo68+Dtutlry15LWxld8/LvJHFcVnKFHOWb7+IUAQIYgx3OZpyHF+If/1ZlpJ3ZMaCTGMRijDW812fV6pibuN3UYPwXezuzFi8392kd7S30/wcYwe4nIe4ZK70J2Etj175ul4mqbm7vY+4owvj7vDOXJfUzrLeu+rmnDbtXbNxzi6cW+XvVtuDvfIiQb6KLeYjTkT3W4oaTZvr52Qg3+OpbRxa/YbzCvNOaq5o+WT418UViOBNmjDdSXadGHdivQZUiDQpD63u2nqm50HaqhcbMfatUM6XwCRb6pRnkzAid6uXQp+IUMSIRtntTbknnp+7iaWcaiTUkV19Hbff0ljfgcJBRf58C0WAIG3/vAN/EsVWErP8gl4UMRCyNNYbhe9jC98lhxn1tP39rWsS12zAd4/BWB2aj+MUiZjtGKV1+4JeqQc5WwT1Q4O6zPUcDBTPLeVAi0bBjg69XROuhUL/ggykfRTRu4/LWJqjHVuP+0ntJ/Eoo+myHEk9OxCzT8g1Mpg/ASrqCueNffGLmm1EgisQVjfInzHZmcDjtPtKPE6t76gtr20oyjUIcvbh+llMefGlFCGJ2JyQ/+GWFIEOuostqA21f6JXapZQIALPBMlru2+IzloAo/tX0reZ8S1ESw/XIDsmQkWhgYQB55CyaCiNwhttiCFzioQEhnBfkzciH1BKSEMp8mLvAYt7hywa5l+lesGSBUwvZp6wsHl6dMIiaePs5JRF11NdnJ7AmW6dnWn6S91coL2Q7VysZXH3Nj7rCXbKWxe6z4u8YNm5jT8Za7zQm38V7L/aTRiL8W6hX5x6Dmc5l3PP6fhE58zJ+oUXgVmsPYNzFnDPbBtqzrC9UJsLskcHLNQe6oiFW5N+dJ93t+0zabPY7VjnaM0+YLGXXlw3+5Psf9DGIPdwJGPolvalPDhkIbhxgH7Aa7DiUNYPD5cpD5DLg4WWLDAvp4Xh5WxheCn7OwtyNnFsweudfksWa20Pw1KL1BfyIu7aX/fO/V1HDrBwHT+YUsceuJ8Wtkd6z2EYNKRvqSHlQkOB1B0zti0bxTHnlEG+t8swaLAPWfAn6EPSay2h9Fz0jA8qw6BhKIDk/h/SHtJfhmH0W1JTLC9hVxxfzgk50K/kWCX7D+hlGNCxy9DGwh5mlGEgPsxiZdLLMLTYbN5rtWWYcgdyB8YbUjZ/2VPXchYqpeUN1JQBvcAwjj+rLYP9g8owQl6QV0aC3OABs0LikQUhb/7F17KzaXf/ncsqHouUV8lDgsdoXyDydJ3spssbvp57z2X2ZwBPaick7PRv10SEIt73MOMn9yevwK+zKxC84T1lpIWarH44pL3v0PJa1Pqc5vXRbXjibHzMz09dDkOIt64iNSEDkDgj0ANdaj5pQ4Yi5hTsu2HWS+gSR4MeRYWxbkqMdZbruGfHc+66pJDEWCYiEMY59wr3g/yZRM9ivYPNnCOwk27fpZyPtbNvH89y11j2d/bF8ee5IHOMnj/K+RwyD7/lmMuFlhTSnIxJQiZq8YhQxDY42UMSRChiJSPQtb4FeXZvklk42SUfQtJ1UN+2kyMbtLhbphlSRIxICrHlYZTWrwslbpDpoYiGvQk2TnUi7zO/Vp2Y3mMRrTbiEjl77SLGPPs2IaZEUkhzAsOIeATaDIVT82BlxPY6lZqKax0cbRdhoW6Ap+2SI5lkRyMCqfnmp+jc3qNTxi6XcxnElUUPWQ+t/xPbuMaD5j18ICvFdPDIc5yQnxvJ8DkjZF8eGDiCPsbOuZo+tW3SSWietWN6OTgN4U7KA0Z40siVHYoY4UTDKMgf0ZPbza+AX/F5Vbe7dMy6sX538Er5FUs2Piyk6VF8ryUMZVvO7oXa3oJ4ElJE3ADn64ZbkB+MIbA0vPs8rqw3lLZz/HmC+PQzqenFNjnOq6NUSErdH9Vmy7H5PuBKTFLT5qz2n6wb43kVp/ClChVk+8h47p3ZzU6VQ1qe16jbnoObHhydcwWuk3NIf+Ltnl3niTY7z2s+p017M3ZZ3Lm1vQzV+ibd2eUq3j7N21+pr6vAqD1hX9pxfk+KdgX8OkWEIm5IK79nx6DTTpgXoWnPHHwRkXPmIAX7NRA18kaubgwF1OfnDH/WmBNF/rAVfo5v4prLcB/qCzkmIhRxPTbzbW8ScXWvqUbkdqhLP+dTCn7DPCPQUxZFWN9BcawzkAdrPmLYitHv700hbfsScpAFvwl0MW7HdvD9d+E792Lp78CRzTcoa6iNiUJpx3Mu3AkhnJLQoxGWzC36eOiZ023Hk0H2x9hfSNsiP6KgmgEJwwg5PT/wlWFQGYhN/tLyA2nopYgcR9hNx1ajIlfwc3u0lZtzUuFncntaN8t5ZuZz6ho9Zmev6rL7uuz+Lu3v9d3335bcPFu/dXhp4krkjCAPtInwG/ypRWbjERsGx8d3Zwz2cUBZRoRivDFR5S18UDumunWoM89cb25XblIIJQwySZK4sCr2gReASwkNpcCgRcqiXLzjTbbgAWF9yUNiib1kge5gudDBYiEv+B4fHij/88Us9p4cHesUeYb0wukFi6u3vOh6fi4vyDYu5IXdWyzU3vZf5LJwex8yF3JHeTtjF7oP6bxcyL04V0oWglsfbC/m0v+C/slon7NY67EvvHDLHM5TnshzMqfHLEgfHens6Cjn6zl77ifYySF+Fll9Xqcs6qbPEp/P+XA8/4PlUubwAMmi6+GE7SWLsiPkHx4ssOfMY9Yd63JDd/2C2OKA8Q7BEnvZ5ME4j4OM47MEL9T69bJcLJYs7C604HWz3VlQu3QMMjZK61ssW/1Aj4xxT6wWarl3sIc55A3cMyvfoGZvyzJs+4binoP8Q8kMPacMcmyY2123LMRjyLq1PGLus4ugZoK8SZ/70V27FSO/DG28rRg1e31jjXuuU3Luxedg6DGU0ZcSfYCuEy/Qx5nr3ddkq/EP0Rhru3RNEuR4TEPPMuZty0FBfE4Z5r6iNs7oc2zEvVxXqC+9P+MGevAsighpxEKYq1/QxeYflA2M3P1EvCku7DXWPY5t6/mXGyiWBnXanbMG86vg+seNafRtxXPZ9j7pefIKPHkF7s0V8Ju7d+K54zec3/CW+Ybvscuke8xxbrf9i4XtTvczVnfNpR+KiZ1jrkWaKBnblGKmm767t4Ou3rVzzGDQ6xMK8vm5gYy9kJIxsTlLWB3bjxd9jF3yzsYU1+zKSucEY24RlF/Frjp8Ch98HAnkJpmCfy4DA/CGybmhjVK5RR4Ja0KXb5RnqrPGaqsbEGHfcDaTBi0U2SfwXguSIkLs4riGsOa0+OgJJEVBDkIRaHfE2IdamigkRcQIutBHZL+wLRPeJylDxXItNs9retEqP6L5OLrq2pCoCFdJPoakiIAmFcg8WLkJkkINSbTcRmwE2BX5T3kMta3LZvWjH9Be3tmPM4NOeQ1pXnDYDkvKU1qH+e6OfmqTMrm7btk+M5JlwxluhMTDF0vdiYM9QxzY0wrmg5LHiG7Zs4cY/V6ASpS1Gjf/FKHNaCHItx1kJRjt/CVUPbndyRXwawq+/i7vklfb94ld9wyGyV5dYgQoD1baiA4be/xxxfLe40GB/Tq919L6zYZMP3J+DunDkZJYRCiiKEaEFL8zTuMGWoQiAqXvvON4LTjySmwf25Uit3KlOmQ2Pz5CfXd11x1vtnOsWRJlLI7szc7jOJ3UiWzu6Z/l2N6Hax2zvC43zb9u3/W8984o62PeqXXduZLn13OTvD8Ym/sln63Y61Jqdpd1tKu8+aU2voe2ccaTPOGvwNoz5gazvdO6y4Zwz0325U95JEw6d+NlOqly3PJeksNy2NXTbo+5DzmBwn3xy/zURoSPe5Dy89CeaESMESElpY2QlBHbgY7MPiUUYewz1kE7cN6a3z/vgqJRyhKQGokoxEORckC3PWPME9/pmkAG371GWWACsqQ9qPktCzrQMzbhZ26ExwvGMoNEvaIgCwKmMQq+ofnICdemHNJPgB7kRIyyKOgTznEPkHWDHkkhd5C/X5a/U3aMvgXCRJElBwk7ZRRqTGjtX2CNkMDOkxu7gsCyY1shyX6Rt4XYnOCn+mbcoVVM1K6jJ7eNK8CrteG5h2b7UcyRH+L9r1otZx/l7uFoq1btFljZ6xrzmTkiQuyTx79UNrrL+VW+1XzLef7B+QThRqjQwBcyJfrAG2FIGUqdN4j/infBmygXeFnAO2AR8HC51PHBYf6niU+OWRA9OdYZC6vm/PRM5yy8pjw9S39fZPXi6zmxWyzGtr/mvaWnXNzWU27f1vvdvg9uY+PzX/CywHufF3Rzcfdct1nI9SKvpbnlPqdn+dfCF6enujiD0xPlWMfMx3NaW8w9ZDH6UKcs1Po/Lb1awOU88B2zQOsF3GPOLf+Kd7RTx5f+mTxiwfMI+wh5uFyy8LpIlssh5cGiIAsLq4C+HEa5GLTkwZQs0Ml3zdL6yAHS2Nel9QnXLxb0dr3liH28RsvFUkvrKZdaIBe2iS1G3dILvQv7OYdc7OU8bA+Mb6wvMraQ5bS4m3lL2Z5gTpNOzzWdcQfi7jf5sQf8ZRhUuDZlGDR4XGQZBpWyGBk0lGHUmy/SHhQBXUfaH6Uo0EsUFccnOShs0zegxCLzwrm2E3KwHbffCNsEtU3SPwy5lsQdW4M5lGFQGcDxDj1aXmljz+3AZ6gNY/0ynGMiFJkXKthJjL12SNlHXqtx3liPzzHjWJfWI5wTErUKS1AowrhHkceNaHpK+sXs/DTTY563oStt+pYNAhsUTGPEuja2TLkkvpG+16z06MGK0ug/AdZlPnfHHMST+5NX4BpXYHaDXSP7yZT30RXwGz8fNO2TlFIX2/j6EedjlT9egQ1/2vLzgRQHEHwHlLF8TuBrkgDpHMd97J++sTeRNPuYo9s+Q3jcx0DPS699Jg0O6C7aBdHHdd8a03O5IdO5UZf6PunrT4xdl+Y54YlP5RxuTrsGVZabtPus7ulLCfudXBfKxr0iNxHjyZt/QKd+vTEqufXKmmzMYVdP3PTQHaG27Wvbohx3JHjOfJZRSuLXkr0V+eoIDd31aLYS2yNhP7plwxnBoRGBdM4G9soxlFD/R5l1/BH4boDYIkKUA1LeLCH9yBYkgN59lnP/TI+ukxMR0haSfXZbihTZQPrekTfsCBzWr0k+o3lwV+fXVptHO6C/i9q7y0nr8JifOVzJzwQ7gXJ+HrRKTPQx5goHLbdwj5lzz/lsZGXBLl8Gdh7WsyO6bdnZWXgPnVXt+vaW++WUV/fn7IzM8n1WO3Pu2ulBYD6AF4yyL/6Uj8Nhal25jh7ctHG406b7reIyiGvt83s13x84NiXN240973jtQYL5StMtJynUti6b1Y7N5+M+nOeYXwpYiwAAEABJREFU6BMgtYOnmFdCuTG/rfPwe5/zc2bmYDed5NTxOg6uxZp2Z9hoI9hq5JHX348T684xc932Lq6Ts6vuKl+QYBA32i+tebwme6MZXpI8m5/PY0XN22Nla6ctNufkbVAx5mBOzyT07d3J9lruxvXcJqv/XTtptn3/5bgu38M8Ptf3pK+5b5q/VrzXYPJ7YwQen0Fp/OR+t1fAr9xVeAzn7Hyj+LW9G9x8J266M9CcV4Rb0p7j7IfP3bRRXhDt2dy54aNyTGuhyIp2TPXKQygiyOpY7bqfJNjCdk5ScBjHmr8SX6eo5u8uRZFykPi+XHyHq8kmxne8An9frfyO2z5y0dOe8gv1+AOZMaR14qv+9o05xIJYjuV8j42MkfST0+fYpf1zPZib+A4+DLUFYk4MlAC9wrlIWXaIk8DcC6I0ia/PzbIj/Aqum8briqRAmsl+jee+rletNuvr8Dqtwns0cly0J/q+cjOr6QrcyznwalyjHaMH9Eyrm3h29lmqHbRzIymIx0YwIhQxQixg506AfQqlnofmCgWKQVyxM5ycHhGKApIiGpgqGIWbeChFTQ4aeBMYL+Yu0BcstvkvNJcsCJqDxYIFy6UOlwcNL4DCIeQiqOXhQf5nh4+PjnSSi6xecD3V+WlbiPX/9+4tFneTXLC9kBd6b7GQm4u3xJyTsLDrv+J9Cgu9T7m4xcLvRXIf+n3km9vuQe9bp6cs9J7q1smpLpIT5UIvi7wXJyf4sJnP+TELvyxIn5mjQ50eHeiMxV0v+J6O0n+VbE4OlixiH8gLuyecmxeA08fi5jHX4ojr48Vdy0P0RtEBi7mpLxdak+QcwCHXdjkUFmCHcaEXHXtB3cLSpB6abF6nSSc+FMdM4XUrq7zB+oBt0AtyE8b3azywuJqwsOm/1E6d8xqIp14G7o1BwyhLKWmXbpPX9UjfQmUYGuTGQD5Yhm1yUnZfz7Vk3DDklKH1CPSY61OPQRlLu4gBJediC1qMHGqzPmPYKQvvA/QoUgxQ5HwO+K3PoL64Buk+jXaOTR+U0jkgj+2eqQ/My72G7b7OI8fjRpAzIsuM2dfrkD13Lhkn6+e+rjuWFBX3HPVIOSgs+zibMvM9PuyNBdctFGEK+pzAbkQEOQUsA3/TcaAHIlKipIxY2cE8lHbJWNNbPCIwQSFtIYk4B0k74hmTZHm3yL9ucejDoPa9/Zz1r/fd02WLdOuJIXecwBNjYv+NzsKvRzv16ntUtu+U1ufJ4724An4N6FORc/L18bMAf+r9Az65ae+QWU8Nku8H1Z4Kq3qNdTVl94sNnR0l91XcJgH6WVvRfcjeyzmduc/69Nwl3/feSDiWTYPjvUR0pt84jnZJEdc1N5/XRmrFtnsOLnZeJ1rP/Ws6GVk7SfKZS32CoHEelu9NfP4ez/KmuO6e4vuF63A3PWNWf9PzuTyf9ze9q/ov/ZYrhL/Nm8845DU9pEt15xryfO4bRIQiOnQadUXThT0nFJLZ8Guyi8L/1p4LhRITyBsw9gnOO8kxVn2CuNIXmqRWWwsFoXVwsAeJ14G0cfdr19RZnQcRtuUc+2bUVjg+tzEo4dhs6+CcOY77jthaAHOSg374WJrJx2fI/gPCPuP4jDrNa+Vk+LY4YFdVZoitLRKo2fhzwpbyllVWNmj+aFVjLJCb4Jp2YuyTeRfKND16+Amc1xC97Y4acb6WwPVq51lXM66aNk/LdIf1bezpGY+H9IRM7229Y591yzmeE2QIuTq7edKkZ9pk7VCcwD1nkVEU9rw90x4PHmlUEevW+mtB+Ip9rboPxut1Rdl62O9Lzt2v8dTPGfSzPUfkqW+cq2yP9WJbDR2KMCUlh7VT411Idt8ZiDdOW9QlQhOOeFrJGOU6Nq/teaTrjrqj4521Jg4aBy13MIUmZUfSpusmufPasS6vO/plMs+D2tgDbu2L3Zk/6LeJR7mcILwPQvTkyLn288G60X5V731xP+f2kRPgnuv30Vy639ye6369mp0d2sHnlidnxTS3j62XtZXf96ytdbBy5+D0vTh+J7jhdp3n0s4HzdfjvYmnZO5kzF5neVM83k1rej7Pt65OcpdvCnZlvBN25DpyFaLOOZKPd4L2br4rtLOv7mjrs9tXvBbH8I+UTcT5Zj1xbWEHUedYRYaT8vN1kbA5aH1zRuAKwiEO4phSzu/I3isgHMGBXIsGNkrFR1PJ0rbnhJ5+bPsr0rZpNr/P8H2ynDsxSHx3LL6PTjI+kDLgbwQxk3F0jTmKhWrqyMm/YCjqiLV87B5j7SKcnzb+zFko8Ldcz8/XFcmcKjS/+5kFvcH5w1IxLOTaiW4jRc7kR7fdei04rw49PRdYO7+0i2KaK/MJE3pMjaoiodNMShnSpgz7tHdzdBea6ojWHcg+2la4w92lm1zVilHXUjbtteANjRIRirgCBW1DEQ0UbUJEko8QEip7V5BjbUQoooGivkU0XwSyFEJI65soJPsU+U9dtxxRaG3zBbeDH4EWUEUqhLz4UxhvKEVlGDSU0rAOC27qBYtuy8WSxcjFyDL/v14PDw51BP7/oPV/wtj/mePToxOdsoDaONEZC6tnLLaeWbIA2/6691Tn/kvbMxZ8oS30XsiLvLdZuDX33bqtBNuLuelL3f5buo8F39te/GVxNxeCz890m15e7E1YJL7Fom8u7B6f6ALOR86Y3xpHx2pzP2Kh90inLFCfdFjU9cKu7dNc7F3KC7wn9nuR175R5kLvctH+s9Xps75ggRe4lodc24Oh6MDSWDeLQelHX456SvQli7wJ9U0W5SJvCS1gGILXS+jSMEBZsciY40F8LosGalvc+i4GciDG2FBUDA+pEuhdoofhfFIqJIgIhf0xKIhxUGCLcZssEv7UAx0CWxGUg0afbfwxUlK2nvaVYVBhLjEUlQEd7G8MCscmCr3xMScCDFUQ2I5PdbYXo7/LgTrnmmGMIakpA3KxUOFhH7xXCj8gCjIs6Zs6MgbyoAxNhn07KGOfcA/iDJZjWwb2OuN8YpSOD70/c0Iv+HaSsV5HLnnB2CXl6Oc6xS7GHBETY68Ihe3xNU7ddgTnENr1T7O4omWkRLekUFKwhyJCEliaaZxQRIeMkDSDkEzHwQxz6L41KbZ0WN4bKm02waVNn78w8Of3JnliY8x117z34UJNg871yfmk8j65ApH3z90P/eRrevfXcNbBH55nZlerfJ0bNZ1NTzVj1uzbJec+6xu0hpOzjv3q5LHSe1vvdB8y543M2l2yUFSIBlga6w3hTTzovWTs20bZfVRuwfE6kDb2FLKC/LzXRu3oC/k8t5Hzx5zUbT/ByHO7qznpkm3jem2Mc1dj+7ruZf21UH6GKNorZ6/f3hx6BNBEMcvvuvC5Nsi5HqGITYRvk3lOIb4LPtPd8bju5zFKDoyWkoFmUlJIYr7yZrkLhSJCHHajuPt/9HcXIRPZgm6PMqL5ItaluE5MrletSfvFVveAuy3I+DMXhvMQuVvviK6KkLSiovvxOcfx9MsbuezWTOXQPte1r6dFvTU+8TEHrbZMXJmpTYNQ8RgJzNdFtT5GGNufChA1/eSg25XkOJ5IhxJ2W4iMWrZcpd1jzdK42TtndCMiVv6IUETg7bt1wMfenXcvOVdfO1+HbIYtX4+ECzDaqxxrXC/7x5P1pylmxjs9dL1/Iq+hx3Vj/uMc7+kwbpt9U1lrXTkzX5o6eq0/xr3me8oIh2WPk+5deQgpZTs4FbjevWYuc3xdsk0jXJJzjRBtPK3MRLcM5hfBMWRN4qhpw4nNVFeezC0KnjGF330jfMcQpl+o/cNix8Ex98jjxsHxOQ7bbrJd127bNyMn5NgKrixXEZtY1m5ILn7GnZf6Rnxe0+Iej2zybN8cnjnTiPTZozuLUIpd0pcuxutqyZVXBNqdoJCC89oicBvJi5870f7N+WtRXoY8lzXnthG4Eud3fS7xu7dzcF+yk5gDrstgycBFrt/EFzx9lOQYM5kx7FXtaFiMzP8LkM5bDU+C7xk7LefgI8qREfDP77lr6QySeZY7EM9596e15pA62R48c1DeK5KJ3Ok4nnTWusdN4fzuZo8I3hNqoGtjiyC+BUn4OM72UGsiXSXJJCeuStsbp1i7t8BtEFv7Pv9W4uSIoGYkAn2KNCUC30hEKGI3mU1MgbaD4GeMRMASgu+9y0jY3oHoF0GN8kkpKbb/EU+v5T6oytodceGrCt5WDeeJuZiKdEyM32xyIqS0rXsx0wxquSspvlNO+LnaZJG6TixAfD8d0OKuHSSNi8AZx7Z0XbJg6EHz2q67lwm+Z7fUMGSue7ecla0YdcuEvtRFWRI6UBTg+/6AMmI9MmdB3AzIIccIziEJ++mRchjjizFnSIlTVb5mvn6hxyJUo0gJOSm7HYoISWCJ0OaWfgK7JHVENivW7OmnOc+ktcAVhtP9/PZzbRd1T/00HyeYMW/yj/adCq7c9Up9vXqmB58z+bvTF5ICdq0T2MYVlkajz7opzS5FxdCgzIgSKtiWifVdKDTuCHSttohQRMj9h2FQZ7kY5P+c7wGLlwmLnEcshB4dHio5OtIxi6X+q13TF3lPj0916kVeFlzPWYS9OD1jgfdcFyzO3jq/GP9/dc9n8kJepG0xxy+Ui7/kpvTiLvp9liz6Ojf957fawi+xtPsiLwvL54x/kZyoyVNdnJ7I/jMvPh+f6Iy5nx4dstgLnNPpiP+694zzPIWTw6W82JsLvMRPkgMde6GXeErrhty0WfQ93uRgkX8VfMy17AvDh1zfvtC7KR1LhsKC8aDDlKPuukVpfwlsObIYQrkYTK7lEjlBzgKWifOC+jLLH9BNSf9U5x6LQUvDA2xpeGAtkJ0Bvd0zCw3Wy8C9ZIoG9GF2Tw2lKDZhjMlnnfxSBvIGlaHJKZ7+0mLZh/jQ7Oi5yOI8ZKsjx/ZOijT1aXlZm7mLHGfVo4x2y1NYFuotB9osGlyDWKAPBn+X9rkvdnANV7i+8B4s1A8K50CBGEr6CvomEdTg7/lBz4JdhkEryRzsn3zYjF82yRxirgf3zB7oTZZpXo7NKb5+XIsSzHWDyFiRItgbKOyRPpSVLIEZkkaokRG25UgEdvrGvughdKQc20FEENpGso/jnnhEOKiISDikffdSUkhb2GG/rt4irpl4dau7zHiizONGp/EbLjk/D+U94dfjEvyFse+zvfyGuzRPgBPa/XpUXgMjpKbNuaNRkeAPzOoSl3V/cO7+ZhPI1xbpnXx1G53d3pHZGKNnJRybkT1mds41ODaEdkf4XjV3Uk9dBOPvwHOJCOlafcma51o3+2od20PEOGYK/2IG9KlPIDhb6X0wH49p7uZauP5K+mvAOe7NJaeO7M0Z68OfK8jVaN8bqXHLGwV9n/Rnml3sy7+On+HyXJr0dVDau2ol5blr3GY59oNfT2nmT11s9lkgydOaH1/aN5G9AzXsm+PabvCFMr0rORq3CJaC2t0AABAASURBVIx9kKs9VLnXCIaftcmu/M3+1GojjxZ+ZLeGTCltYaIj1GwfsfBZM2Swo3lwQrn7BE0aHAiPDcjdYeNa7TSf5rbyds1R614MyJ4Y6fMY6N7TttL79Jil6X5fF/TN/MCn5P9k71wUG7eRpV0NULI990n2f/8HPecM/68aAEVSlHwZT5LdHRqF7q6+AAQpyhaiiX7dwTzC1b1uhvUEDp9YiuxyzfJ8O595GbvtzBtb9q+wPM8+jidgeK45afuM7l+Eg9ZYHIfKUYXrQNe7sF7WxIXqGnG0bnClV8YgF+mROxD+UPHIlS8e/D7thmEs0XeVMQNLw8FHMpitfReYiW5aNgR/60aEwn+3Aim0OdL0HM1aAi+WTQNzOSefUPqSxNuk+7w5UcYHppuwJZKojLkQmBg3Wnd2cSOImukhira51bA95WfhfCbs3BeBeC/bS0Dom1urH1yxPQSnFx15PkTGCqjZ1lzqrFfG35Bex4wj23G21xg+3O2iUGftv5CO2Drbb6HivLb8kmN6U8zEgDjm3Ay/hMykduDNhnnxwwzbqnXkpiXHK517Y8MfGg7ew4Fwzr8C0/NkzFuuwIgkkmfO/r8SjJyvd8tXwjN+a+4rhzoOD+5A49h7wBK/Y80Ed+FLQJib5DFfC73kCIL2gJI5y+dxFLnm1vqo5ut4BPkcM8hZB0gqOwU/Ij6iKBJBpoFYWmj5IVb8HRM9NiIU0SBdpPU18CiCfgHeRS8YQDxd4OYN4BmLAJr1uEjmIWJl/xHwe0MzwWfPM58rawDbeqScJEsj0BM1uRjxg1sk/tQnBZ93C1iusebEZ+QJ4sy38aYcQzlG10uvS5znFuRFOSnBBnAkpm5bHqEqMm9iGECtkoBHBmMEEudqfNZWXn/LjpwXehQFIJi1DyCOLhFzB2Q2TB1BZgPPEeQDn8UeRzf5muvxa2qtd/eVcIwf3YvDBKAt1FpZeCsvQJFP+J0REVQEloYtLk4EXOqhYt1Q0bKRUtDXIKdwI1RuFCN17CFrVFXsWrssVaVQI0DpY9i2jqylEN8wscE3cGKjatnwZdP36eFRHx4f2Sh90gc2To2P3kQFnz9+ZHO3fXP3szd7Pzfd/zSzkZu1bNx+Z+O24Qubtt64bfjj67f8f/Xmt3v9/+jt+EZObuqyafyNjd2mf5GlN4pd9yvjff34SQn0Lx+ZC5u+nz2v/FbvY87Z3+b99PiQ3+b99PiIfGLz1z7Ahu7H84M+InNzN8/3rCds//PNG7B5mxu83uxFfwTe0N3j8Tzp8TTpIXHqctj4WN/mg1vp52nSmetgnJCnU9UZWCbMDVD7whWd2Nh13oJ1nvWRN6S5xKQTtc7WuW/O6KfTCW6FaZI3e0/IxTfhH3C8dcsB22BKOP+kifwKXKvmPVxV8x6t8oakuSaxmWc1Mm5SXWRVTb1mTqlFhRq1EGPUqlqKasoq1yvV0ijYyFLxo6e0XpOv2K4VjkePUhRhVKU+OPMdOJSvV+xSq0oFxLlOqeSBUuEM85YrBHmJIBZ/6nAFpJ58YZiB2sYYNUYcstTSfNQpA9UcsF3JtTxAdVwZ/h6fNQdnaf4IzZfzJWcjIxRRFEe4ii0S8QNkXmzZisWOQJcUgeyIQNfrjpYSWSfiWBaelxHHvohfwGvUlCKsD2n9Av2tRzC6gfjdfq/A7xW4swLPvU7sX6OVys8mUNvvrXx0AeEPAf3Nmx/WV9/AaTHtgw9c+VlB45x3zVO2N49r1XLA9oA565YDw7Y0bvH23QApofaDuBF0gw6RQkdvbQ8emRK+iFDE82ix9KE8Urh7LUQC48kSBHDTP+yY/4ZJ/VVjznfW+tAXfm0cJ82s02yX/1pG1xVa7gx/H47jD3VZGtYN67cw/JZvhWs713Jg2Jw483muzQcBR9w2bNRGOtjIAOyUb+k875E/ZDunq2rpvsQvw18FQjjWQH1ze0W+5zIg7hs39WPwQ3Y6hbmmoNFSH13adLS2IlbWcODchwrlIwoqQGvWjGatP2Axa9gzpHWpW7P6Yduw2eXiG1znbf4t8ISMMficZ+FZ+W5pa2ffTGcg/mGtzfO9JvXSc/QK9TH55YLWl2rNQ2W57HrwRfBbyMVYa9xsrncB+W4Q/l2Hqo5AQPa81aidebk4yh3ckKOa7cg75MJEmAkJKY7g71r//R8RojHPbH3O6P08fC5eg4S5jEiraZweremrPn+RYxwq7foRnfR1F9fU38H86mm4/lvw3Fq45r2Y3KR1gC+D5QrP5a5Ct2qv5fw9lkDunb3PzwTPJyX3zsU/y1y7d2ZKGIhdazE7spv3fD3kBeJo3CNuXcr+gTU/dPuGvpf3fPvY3/Z/2wr49fHmc86H/BuzyQ1ekbey79+1ZDo/yE6JgpQhdGiltB4yHRFQgX4BhKSQOiKaHhGK2AKCZq6spHXDfEjao0DBUWvmvXFGCtlQpWK/v8G6Bk+ZsN2kIqjhOCTxriOkAi5lqxN8Ni4DLvjsekAxkU9M+tDx6QDhOPYMljxiwjb7CzKsA4Hkkds6zMdjGAU9wbhdtrpt/MynZqFGIK9xUhRgn2Osd1mSW/uqolapj4OR5xulKphLA/NBz5hAF4ggrkNI+Z3BknXHnjfAiS3nqMXohgx4Qz5mahq8D61+u7my/HuNfyeyfC32eR7nuRqOeQmKfMIvgYLTPUasfNaDxQ8uglGQe2x4LmoZyFhnF1dQBDpcBFXBUof4ysWv3BQD3mzzZt2ZDbkzG5ZnNjkf2Mj1xuajJRuh/vbuExulH8BHfxvW0mAD9aM3U8EXNmAb/M3cz2qbsUh/65ZN3W/esGWz9nviK5u7Xxb8Yc5xoPnt+ypv7n4n93v3f0//V6VE/8qG71c2dI0vQ2cu3uj9lvKjvrDR+4V5fkYm2Jj+jP2J+X969CavN3ctH3Jz9+Mj8tHcg3Kjlw3elKyL18Tf8H3y5u8GJ+WGL2v4dJ7QARuk3vB9ZE29yfsI/7DglJu9j8Q/nE5sAhsVOemBjc8FbLY+sLn5cIJHP6OfLY2dfiLvxHU9T1VbFGyj8Sf8p8yHQ6ZNXkr7OqYuT9Okhtol9mnSBD8R0+Swp4wx55whT9Mp+VO1PPXcCXlq/MrvnIm4iYfZxLw8RmWc6vFsX2FSJdb3s2MTxKSdEn+pKsXjobuWebjMg/drwv/f4iuMOMcu4DVmvRbVUlQsj4CvlpIxtSCJKcgtQoXXZ0Tka1YhRYSCuESgD5izXuAAgbRwQsqAi4imW+5tcytc5hFKPYpSZp5189eIKIpovOdYiHdehMduvsgY6xeMGMvbGHVdCz1rNj3itpR9EqLFoAhNEfQdeLstodAuvoiX6k69F+vzved/Hx+TZyKSQmpAoTVD/5AjJ/QPmcvvafxegf/QFeCX6DwzPvBpv/DyizWEf4lFYFgD6bdJAjq/adtI0X4pdrR9lh1pkou5pKBf2u41vphDGZIMP2Mt1sANrbtQaPFrpYe08Ld0hY5itBzH/uOcFisFLRQRTSpe/SNyQ0IEkBRuoYhfAwozQLwOUk8L5DGIkBTSASJCEW+B2kEuBfSrwMwkhXSAMOfxLUHalitunRcSXv0tRxs7cvxgBm9DtHzOj6YI7JAifySE1DodHrFjbQPKLA7MRf/HKDzf2gOQR2FOqj/r0Icrn3s24P6O5nXzOgbrb2zncDwxs3P0SCejhvOD88TpsxznZYk73wIsG4Joa8hAZo2QhSGFfuXxa6v/ypm/vXZb15fle30M5XUIOTfUjgg0Q8hGvazP+4L7Y0RzY9Caha8p9Gsd82bLOeBdphG7GQVONwrSrA34/mwzsaPBffNbM2wN2aL9Wk4mO3NWDMf+KrTz8Ony118OYr0pynOOCEWE/LcymnyMc/TvbLN+QHmeHbnwK922TZ/ggO01qLBtdnoNGja+wOpoUdj/8PZ7eq9bAV/eduV9hQdcA5229TXeH++bd671PRxl/zGa9819zsmVZ+7wNah40+c4/LQegrZrOGg7cmWmM7sV2dRk6WjMyXN7OVqF3/0/egW40WlM0f0e0DQe2+4PoHym00u65AZ6ImBJplmBRUiLFI6IQOxBDDwOmn2297jFtzjl0WKk0Dha2VCTSkkvyRyQFIF8AxTFyeRb7qCdPWIVkhFIuBlpCL2hKtAvGHaTiko6tbO+axjY5Cy+1OFKUTjeks/v7Q/LAfsSbMSmdO0OYtax1vdwPREn6gtp/1qq8xmX9Qtzr4rBIy+btfhWNbTozM16rTIn9j1kfUj2MmwHMuAS1oHjo5BXgWWHufDYUZlLpS5jR4eKIkJSKCIQHUIuKI23PWKsG9gRoYgGlEusQu2wNJq16Xnw0qD8nD/C7ecxSdfNxY6wjszftQh6RnLWNBZIL0AQEyzqHhocftcJ8QPXNmyrChepRpGlUblIlQtYS5VRCr4A2JkzbLgIj4oPveKv5I0NuNPppIfTWY9savqfaH5iwzM3d71J+uljflP3Mxu6RtvU/Sxv4H77+k1f2cj9yqbsVzZllw3ab+3buX8g/wSWhvUF5P7x7bsaiE/b8qu+Ue8b9S4bvYzHhq43kfPbwehfQdvk/azU+zd6vyC9odv+X73M3efAJu8n4/GDPj0+5bd7Pz09aSA3sR8f9YHzz83dh7OGfFo2dh9k/9MJyVqZ/8C6WXpjd5GD80YveAKPcMbDacpN3Ufkw+mU+oN1NiFTnirXAdhmg/M8TXpAP4O1bDo+cu1LkGtp3xqnvM41/9/Ap6nI9hnubH2qbLga8NYr0rC+gmONU3JFE3KaJuQFJ+wG15uou0Yltu64E5xjTsxpYNLEZu+Jh9XJ0jWHRJ+mE37HGDXzJ87F93KTk6xfUFb23ldVSl350W0b1Eyf9QXUKgZxtUv7iK2glNrqEWO9wtUy4pC2V3BMqSVzIkIRDShaHzx60hwyjdGRo8AAEdkpokkhtOiBGqJbEBGYd1CGz3Mc+m1JYeFNaKkNi16otUcE0b8aagfDMKX9eM2HQ5Gq+9choigi7gIn1YnR34Bn5hbBnP4ysAzv135X+r0Cv1dgswL8QswvqfR8eJ99eq2l0ju/jxDGb8p4rIDk+EjDkmQ3YH9PShHZE5a5BCChMgm5tB6HHX7m5fNFQjSIAyMQjUDDTl3oHZHPVj9f91jHhOJm3D7PdjDqHlCbtvcf256yFIoACglEhCIC9Tno+ljlhfjBjnh/KdeW6F+JZ+ai9FMzbiEI+QlICuldIR+ropyCDK24oZuyPvxp7/LXfmWgA/46hEJu7wNqycdKWjVyAPtWMO9zNvDbXHmTCff4I0ICEYEI/V1Hbrb4+Ze4PM4w07DcxvBMbA/AfPz9LfPuaxbButGencMSE7nWQUJEKJDZ0FM+1xFHIyoyd+gQv7BFq91FM/6z+7aurzzHXJ+Qcw0pWmuG3nL4Ts+bnBdBvgayCCzv9/TDla+GfLGk/34XEcwMWIZj6dyArUR5WvVtAAAQAElEQVTWR0O6OMNnecs17CPqRc3zbRMmvNd9TT5ZL2+cS0R2ivy7t/3eUSLy3F0oNdtGCVOAWfoEc2LoXeJojXk39tJnSPP+dE/59yz30/P5XeD9V8B32hYz96QAcu6Su6Bt9CoP6/kCTGvfzeQqkd26OHX0E4fv8sPXLK+RWTOVZ6Z1DD+vnGt5Bc+r1/AYW1ASP27S8azKQ9uZgsFf3Sj16pzfCX/DCnAP03a3c2CHxPOaLoXVLQI+dPU5J8/3MKK9D0SX2iarYJfiz1qJQ0a0epHxEiYwhz+5Ic29DFTR9nCeel3rO2zmsfMxoYjnuELxQv0iKaQB51Hb5xvIyPPBD6815DyQnKVRKdNBrgp6SnyW4W8ENwj9AtcvlG/xEStJXLiOJbx9MXRq2rdFkRxvRNuETbvnCpm2/QcYtUTtC9p8lPGuDzZ1OKeMdxxIHzHEz8B5M/4ZfUbaViUOO/XieU5MrQM72GdJEJNzqsQDbzwnBu964bGCtQ+FdUNFYaDHCkJP4JOC1mF9gXiewvvBaGAGvgYMdPfX6MHXDph7Pty9xU528yIo02LmnIX158BKEBKvwEHpWHHBIiZYxEjQU99cbu7iL1FVuEj5TUUuZts0O+k8TeCsMxuVD2xq5jd3/e1dNj0/PH3UB3/jlY3RT58+yfBG6pfPX/SFTddvffPVG7z+55W9yfudTdzv3qz9/l3f0f9AeuP2T+Sf3/9Qk2zmYv8B/vz2R27s/ukc8KdzjK/f4AGbxn8Ab/B+Y0x/g9cy/5lmNna/Mq+vbOQaXz5+1Gf0zx8tgeed+KDPbOoanxb5lJu7Y0P30+Mjdgfn/3F8exeZG7be3GWNnjoeTyc2ZQEbjQ+s4cWe9Iht7uE0sSl7wZnN0Ad852nSeTIqfmNKeZ4m+KrzqXa7shFqlJTOHzhRa4sRY1nkuPTXZp8secFeZNWEPU1INngncOqYMrblmV/s5IlHmmsINmULtXag1uTaHiNhv3OrKvY9TPgbJk08fGpxnnXnTpk/cQ87piITxJlLPTnHNmRc1nCdxtVSeD2sAQ9XS+MiqiKKgryycNhwJbmqYj6KCsjYKxndF4qw3mVBB0F8SQlfimIgsNcYMZ0TUiJG18d8TS2MMwyRH4NNhY6mRPs1PvURkzIU0SA1GdHlYoujc8O3kRImCBQJRWjyERGKCKs3MHyW9xGBH0RE1oy4LwmSEUGcQGAihb2B+mH/G+DsiKDkNdI3ukD5K8Fw/6w2Tv6fNav/9tnce7b8c9fmv3dmz16vEWDZ4Q9B/MkFH2nkwnUaCgbDfoNPPdLPb+ZdNo0QYptux97W/JLXtmPI9rMSca9FtFiLX4Poz2vPwrqwXweilxwFlqF2oJq6AyJoLVq7uFCEAZ/S+vtAHJR0/wtASYW7a7RB4e3/h8BzMnLO2zkF3B4i1pwUkoFtGehrmGvQnSPu+H7ClWVjN6O32mp1AmlIzc7eunZH4NECHR1xRP6DuPFgY0pDvSUJ+VtasMLhkbOzchtj7usIpxmDa/8EqKiqFxyhvO17ZOxkN98oRrV9+pb3Oe0jXmOPakO+JveviY3NGr94zNhHDmLIvf95+3itB2s58Hyt6wjmlY3u2tmZUf+e7KHPiFaB33fU8Ez4u7pDIbeEO5tAHBZ+Tfn3L8O/ZXmGTBOvGzPPFykyybW0/+fhih735yv9rnBrBXydb/mO+XZVjn2vYWfuuJmEI0DnPdWlQ9K2soayhj9FGrjcL8T5/lzlOUbjSN8wXiepTNV8NSDbiOasjdeK9WPcGKsVOE7Jnd91noMb1rPIsTMW30slZYmm/91+fgV+VQW/SoEfyBswHjT9uzSX2qCPteEYadioigigK8AkZ3kLpGbMXirE4W4NqGzmUIYgOSIU0YBn0SMaF9GkFJKBnTL1IlnuEBGKCFwDjgN8jq4EvLCFjD3gk7MsiowvrZYci+5c80NaX4PP57WgSuwDKG3r5LNnoHtwbPqJdS56mAMpsRX4DDg5piOQRuOIwd82b9Gdhy1Lg9iMW+vmbIN5pTvOdv4T2PhEHY8T7KEEeyqJ1KvMy3ptuu2Ggg9c8ZU1gu81VWzvEPg7KML1KCuE5GtjBDpxSqAnJylCIR+tt5bAxJXq8QPcLp6y+Uy2fgDc6zcTSuZYa5lZ1DB3PM6uCAV9huQ5xSgU3SMOuG1MUVXlglUW1Zu6Q1r3ppnhTV5vip24aOfJm4tnnU8PemAT8xH5dH7U08OTPjw+6SMbo5/YLP3y4ZO8yfuVTV5vun5nk9ebu3+wIfunN2i9aQv+xWbuv/74rn/98UfHd/0/c8CbvP8iNmMcu8S02D+x/yTuX/j+7Ju939nkbRu9X5d/3vnb588ycpN3bPRasvH7hY3eL57v0wd99ib101N+S/fz05M+cz6fwMdHNnRzM/dRH5CGuQ/w1v3N3bHRO/6J5kc2ehfkOp31aDmdWLcO1vLhdNIZ7jxNSMDNfzbY9DxP2AbrfrIEKdOuanETG6eTvDl5Im/BVOGKcvM0N1HR6wr4K3DeBF+JMSbkBF8Zy3JaS8atjJGATznsUuV7Zw3nVnLaveT5TKojfsjCHWikje65GPv66WeMLotjnJeAT0l+qSq1YTxUCr5S8dWqWkr6aynoVQVZyKnFNiCmDH3IqPkaKRlXVbAHgphygCC28dHHaDKiKEDhqRIRijAaF2G9oZQW32oUFecUJIiuWyY6lzq+CNegJrxWWPzUFjE6PGLDOiwiCL8AQ0YEHLWCMSIYD1vIhsgYOpr1giyKiA0gaXGBmh6BtH4XTgu1UMvQ/SNa7P2gd/H6cS2F8rCxQmNbv6J5pL/s0S/qOk+744jbhfwik3P5+wa/cU7MCU/rUbINa8gkf3fPrsD7rddym6xKmruFZ6f2kwEe9ydLvGv6all4lesdEUst+fCJD9jGuzGTa8+jrh6ISM55qdBZX8MPNX6vbYW6I0V2F1qMr3F0X24Oo9PwtLFQXNJiB/sH7LK+ltaP4DjjyDe4kHJ+jjMG/xLpeGPEhvL9SgHxOkQQb5AbQNZBBNYzcCxRsryG+hFdvqf4FTXH/KhNk9ztIQ5ziH9Ce+VU2j2/m3gnu9g5u3k4ziCH7LHvIMZcLN8FTLHVaR/pNv3ynBh2XnLmP+yNpIYI8H8jYl4vOZyTcPeShKOYkbsaNdXBH+X8ndyY15C355Kn0d1eV6vtA2prL8fRSMkxQEpKBdcOcaPNizd6xJDtLunkDeG9gUt8y5iJbee09kCOdkA758Yb0cha5nmJm+EalqB0mjMzuxNBujr6HBxhLP7ON3vl2fDNe793gtGieDuR0ayX9ZfsHn9FdP5KPBdo/wHydM1fFbxBzGrRc/qtGzaGtP4+GBUtB15RmV+a2iyPclzvwm+tzicZnG+ocCGbRm8diMNPWAOVOAGPaGj1wrjogfry1uvk/X2U9Zy/5YyoZv279pzF6xZvdaLkYrXrZH0NHDfaZrhh+OGX8a5hZS33um3D/zT4FsdzcWzDMpyHyOvf+MtNZYe5LrnXh8+1nW9p7xp7vtnivlVLR7Q81zYgNs3cfTi/4Qd1B5yzKfSuhs9jOYF3rfxr5/2uU/1d7HAF8t7I7tD9PNmf9b4T1riZyFjb34UgDoNv8SPY/msEryq3EXUsA9pAbFrj1ucx9FbTfuBzBmESqTWyXki01lkJRYQkYJmfYVsvUJYhJY/uGAM7otuWmUO8AHpuhPK5+IzPUHLEI63HToo9BSVXGbPVaPbQB98ltTVyuh5p42fvIX3IxlHDMdi6i/GN31W8azoX6Q3eUfeqDv7mm5Q+24wVQOypqEy4jRN+JHZyyACKwZ0UBdQOfPFi+NyLIi5gMN6BOC84Cb+KtEb4aY9fSMdga5EhBRCgYUjWE+JIcnxMxThQyw251fM/4GkROK5bq9T4oVveg2ed7xvBCRUmWmpVqYBFL6WodFmRlQ21iY3GiQ3HU8eZDckzG5UPwN/YffRG7vlJY0O3bep+YGP3A5uiH/WJTV3j89NHNkuNT/rMBqrx5ePntuGL9LdqDW/6/pEbwF/lTVnjz6/fZCwbwd64ZZPXtmGfN3MT3sz99lV/gj8cZ9sbyf0bvH98/somL2AMb/B+Y1PX+MqccrMX+QV89QYvc8+N3tQ/yJu9n5+e9Pmp4RPy0+OjPj025Ibu4wMbvg/6+PCQ0hu9H/Kfaj6zRuB0Qp6U/0zz+QG94dH66dw2fL2255MewcNp0sOQ6OfTKTeDh3w4nXSG9ybvHudp0nlqOE3EAcsJ7pQ5J6WOPXEPJHIjtyp1c2kXVTZ5Bwp6gTdqygk/OeiVWuYusuKzH1SQ/kke9xAekzj/xwP2V+wFhVrYBX8Cu9SqUgF18961z7xRCz4Df+qWA4O/2FGKIuOQ6MU1NpKclZ3x2FFCiUAGuaCg5wbslU6N5JDktjGqLGtZc0O/SI9XMiaI36Mo4gKPnfFw1lvepZY5+4NzDGquMWLXXNN9fiHRjIhQBCihlmMZUhRg2RARKj0mkBGrefjalZXNfIrh67jyBZzzRK0g35BafcFZb2+aK878EUQMcO+8iKZZ32Nx6XXHeKY/J8U8tlA/QhEXSKF2WL4eOQ+6Hzv476iZ2oZm6v5laGcjxtYvOTiXrP0a2SdCCq0bFsOyPIJjXoqj/H8uF69ew2AhDES2tZ7Es91MxBqYymmoHfY17UbPkM/G3Eh9Ke36R3hp/vvGhXhUUDJ+GUL8MEhErMZATR4JPR4dWK3BNeXStzXDQZ2Z3Ib8lZQgfqGmN4fINtMn6GYG+NExY//AZ1jHxGp1vMmQHCRNAz/Q7BPjygdzkGFdzCnlqrPPWKh9jG3AnGRkDeyUoo8Ftl4OR5LL2BEhUcUI5HOQ4/cQ6wo3A9d5KTyWYy2PoKyntx95YYKLtoOwQUQo4gCKN4/ZMumpqz3kdbqezkz4cyBV2tV7nX0wruDAvuWyQe6lmCe0zFsqCZMNM/Ya9tu21NXcJXMtM9R+oCT0Pew1h6RORGAY/j3wAEsF/dzBEFkqq9hAsTBQ02e9Yz7gRkykchRgrsGnlVrQbw0TwC2dKFu5PI+YxJVONDTXrT2dUqcbccq5jXrtnsBNvPoxfEeSeAq58hbwZONqH0ZQkJY1t3FYBNEucQ4kV55Xf2HMyBneH1ogso7dGgdOKrUacEsM+mjOzYBBIH1GiE1bcxGRw0SEiiFhz/K+Ba9mdC1HmPTMUi50KpH9tjNnDHabhqefs9+DHDPTGYjWCGlK79OZXZtXU7tTjZM2spUgkPWL+Qc+Y0bO8hXMNfM5Ybk11to17Bus9bweHsAnZmmn5QotziPZCdLnDr03lh1tcENCrdqIsTeYfQQ9EAjiEKih9gNBC3DVPCGTlgO2E2Qkh0z7qBs+ywEx7kAWwOhSPqwrY+SjmW1RrHdwifL2temwW2hxrD4KLa+ecwzlKJ6X1NSuqx/d9HqZyeufRaiXGLm1AAAAEABJREFUBF0rhNIbwTSpdUi1I+2mjj7LuwN2J7rTt0lXOXcG8bievSX3pgz5/pRIT9gt+38Q/0NLnue9QQsklPMgfqbWFuQnf8vPb3c9R0gxD+enbvs5OP4WNuOO8S+Ss/qJxnn1c9dG9pK56LdibvGSr5s4xnW4yBnfjGdWez5e5BjffOo5NqHreSXnC2nMOJHmAsn6RWKm9o8NlHzjrK/hnLWtHO9Hq02eOgL+AvGMZxyujQbkY9ZimycHAseO7z7Xs3/G5ooSzX3EeHOHuG9m2LnbQwq7gbqLfjxn0nUFZuRrgjhsL/E5xvPfYwxmfuivk9s1GOdsmXXyenPee8lJwirX0uv5WrASb80l9Ze1W3PidH9iTF898Rp5G3TzcN2gbkj5EEBqD90+HGqvc/dInjuAGH710QLzCRw5lo2hNxlhKUXETei5Iwg4gO85PKKwJN/1F4jxzN2E60kKfuQjhBZb8HmzWako0CNCEUDA8ibIioEgWhyhVMgRtRJ8/p2bv2Ffwd/BeBoxOxnYDZWQAoZExwdBnVHPsmIDxmq+gr0Dn7EPX6ROvGtZB8khVbzxig8pPqe33TZszTXMUfWDXMsBwQXI+OK4SU23tH1BxEQ48MYu40SOUxXozkn/0JG2lbEnxdgITjmpkGs4dw9lbmUtJmBZlefpearCeY2GtL6CvJ06sLrnhB4hTo78kLCNOeMvtjlx+P41RMcjE6a3GLHdviXIs8vRrnEP/I1UFKWwKFWVTTNvsnlT8MRGouXUNwltn09nPbCR2fCoRzY6jafHJ/mfaP7Exqg3chs+6xMbuV8SX+Rv8X5ls/Xbl2/yt3i/sQn7Dfu7beMrfJfexP0DvcmvbPx+Axfpb+ga3gz+4+uX5mND9w9qesP4O/o3NnS/f/qsBZ/RgTd1v7DJ6w1eyy/e3P34UV8+gg/Gh6uN3fwW79MHffIGr+Xjkz51fHx4XDZ3vclrfGCNPrBpu0jrHU9IY/lnmrHzW72WA6zz49C79Ab7w+mUm70PbNY2YHszmJgH5Bl5wnfmmp1TTjpNE5u+FTT9NJ3QwemEz3LC7uCFcZ4mTWvAefO3spk7JYosK3rp8H1j3ZzR/NNyP9WKDjZ112Pc0SvzXfKoUYkdKOhlz2GbK6XmPV1qledULVcoteoSMylzzCV4PRT81nltRNejwpuzhC8LQhedmABr39q2bix+xzKWxwhL24b1qmq+2DaqSuZ6PKMo0rZvj+Yf8wrXIDaldereznWtqpZbeT40FHIKuV6HUSfKepyuRyGnKGOJL5uYzodli6+1qKEiq0o12jWp1rnOlsa45qVUxgBRJOpj0IrC9oB48B5AcAQjWnxEpC7yItDxR4RowPICAiWFlNDqGNxWzsS9FOqxagMjWi3nK49mSwULMF/p+Byd82bM4oi/CQz7S9sbz4trEhGKGCjoewzfS6XzHWv57wH1e04K6U3Qq46bt+KNKo4/wo3wn6O9BD9X4ZdlB8+I8s4IrrfrDinqC86Yu4wIzA61Y8Y0mnXpZ9T2C257hokac0Ic5hC0eSAVihED1X+vtc0foRCtVtMx+eDB/QWZfjFTc07ynnfWdT3DbstQRIOZawTUAKqGPiSva9YpgKgzYNuQeYWUuMQG/BpyrlpcpCySueegkFaYV/qafw89qB1B/0psxxZHbBCuu1uP6LbwvQuYs46gkN4A/3GnrOfr9Fr43idHz4+9vp4z421A/trv87DdMP5QbVKsZ5sz4/oZf4CgnpJHi+dQFI6lrkAAKWjlEDOu+2BNGHNO8Bo/ihc8Y7TzI37R4R2PPxs11DFDGIjWBu94dPtmuRY1WsSqD0UAAaR8vomQAsgQh2WsJGr69rztNs5MyPJsQm/NfsPWTtoEc9a134BI29I2tSlKy2fjVs6NI2weQGkfdjrvCM4xRoLHaWsFk20ZA4tymglJaduKnN8AhcU4KB4XcbNRhg/8lWcnjrQXGckHdq+GloNhzvjmxc7LhIWDfsanrKujY96THmFgVCCGOM4o1xNL63O2fQFRxKrDK7f+DN1xrm7/RfIqZVH9qs14nJaX0V3MmVuYNbbsJauduL3MyYK6Fy4JM1o4JuTz0lhAbHE0sxtqMiIUsYWErX6EZXZWJGLplIw77LCF1PrghGi5zpZr10WPrloCT3oN190hbHusINVAXFaqjZQ0al4v/JYjpq0gzrZieO+1fVzPhqZJOQ9G83NFSF2OiEgGkSS3RZP0mZvjt3pQu3bJtRbhXtQL7Y9Idt+vozzagHnrXaaanYkdGt/6a1c7H8/fEdewZ6z5czKfJy74ErBut+M9T8/F8r0x6lpew6/zYEgulV4DOemZvMINfAv+D2WuIUWZZT4fmOQvkvXL62EOPfRDgfQzaw1zR8hc4lO6xgGcl/6ME8cM3GbGshTTQed6O3ZB2vjIW7hFF8e8wg/0LWbORQdovHMdPzOHexD+HWblcXCqnEe6UvpS7mGvOXEet+BzbQUY6NYgR/ydmh53Tr+1IzCW/ax5e0hjv1R3OcdavgU/k/uW8XyexhvH9fWLCEW8HiSJLC59HOByMuGoq/r2h7vbsPsA+TZKFlfVZ74AqrXMCUYtVxB/DwTvaWG5gxTyERGiXUEhRWRn5QLlXZ72nDo2Y2gD55WMUVi/ICKUP0hxpG4GO/iMOQqfqIAh/Vl8BFFRFIHEVxaEmn6RET3OsSFFBBgSH7kyokiMJ+QcIZkbCHx7DB8yDPwp+Yxc6II7gmOGP6KgHqHCt83QiMpcmi7XBlEm/J3HHrzgxV7MjDQGPwfvAMXxVfltYPRIuM5ApWbThU8x5bjLWOwJNH0izrEVf8cm1n7jpGDztzAfy0Q5UXragrm6rsezNPI8OG+fu+dJIS4YY8GpFMbtiJW0vsD3YEjCHyF13uuAIZkHAR+WivwR/TyHZAkU6MQ0ia7jw57ErPa4l2Sb0amua5zYCDxPZ53YZDmdzjobbCSeDTYyvRH5cH5g4/dR+Q1fNjw/sPn5gc3Qj08f9YlN009snn5mU/Xzx0/6jPzijVY2Yb97Q/YbG7v57dzvbNSu8O0P+Z9e/hOf/5nmIf81+O/Ekpvf2vW3d79+05/+9i7ye9b+Im/y+lu7X9noTXz+JH9715u6Xz58aBu5yE8fnvSJ+Y5NW+sfsT8+Psn48IA0Hh+xAef48fFBH5DGx8dHdNsDtgHr4k3e/CebWStLw5u/T/ieTuf+Dd6THk5nPZxP2AdgrdebwCPu4eS8C87dPk8nrpPBxi3ceUGzT6eJ63lSSuv4U5/MdUw9xhyYeIHkRivyhH2yn7yJ/OSxKxu+NeWkrazNrlWlGpMKsX7BJdCdm5t3S/6JnJPauOh1Srsy9rQG/AQq87oGOemrqimHPWTjcw5jXikr8ySGuVx85vYoih4fpaqUorgD+42MCWKB3yQGVyJkPRFFlo61XBBFtY9l7spfisxfEIrwWJZrNG495qhl6RzXsNyA+s3vWq1G2p2XZXQemTXMrWDO5+281H0+lXl3JG8dvhpeY2SpVQVprhTiE+aG3qXjgOskoigiJAFkRCjiNnDKR0QodSRtqCmVB/6Ur+mc8xMgdRZvGisIPTGLI9JCyZZUar+751cgng/5qYhRf8ifKvZfn5z39iuWMuO9as4ZsP2L4PH8O9oRxpCOGfq/u/SStnO4aPlXXyNT9fkOyA/V7rMwb2lYn91hdJH5mDQ///hbFkfGIFfO9lmCPAfDccQT41iDAkuzjWudjq/loUjM0X4UbY9VTHdcM90xRCs0LGQo6LOl4m4g2d4dcd1lYTeVokPMOczL/X3EiCFHICI0ZESgvhwk3oy3T288mMYqM1b682ooepDl6zE7Pyfw+lw59yb0DsfL5zS/6BzGlFzXumXDbPNZOFaccZPW9MwxIkWWbs5RHJdIjF0bvr3chb3EzDlcB94+/zHmdc7LmIP8+YA7KnYrbMnnuZd5R4F7jlhOkkYGfT4Y19K0bcsB2/fQ4y4Cza2NPS/zNHcBFfvzePvx8T7ccZcsqVUVD3ywagtvjqSNDddsHH1UqN7MdRXR4lDuNMcY1yGw/d7yebiy5WXSLSN51NxgQl4aa2Hneo5pXyIYAWOQlkcg5E5zxpF7y2PlYEjPJ5jbUdLgMnYYTfalaMZ79AdjbMoyVdqGuhgk33ZewtCIXHqU3lbJLSD5lbrY5owkXtWtxljyeM0uupVRecg1Z32F+ajeyn9LXZdexUSEIgw1KSmk9iHjGCpldhovUsdgEDsDLdDmmDfWxWj8qHHhrTVfG8f6fXglX4q85d0Z3PsHJ8kE7o/30nlt4yjrMS3ugrHX83pG93nnOWRNcnOMn5BjvBfVGRuilnvcnkPO+QX1Hdcg7q0ZiMNyTkmXnO8hw/ZlzZt16UeOpedq+XLMuTE8M55z95gZ5h5w32nL3I9KZJ4dYuxj6JccbczLetoe+CUD/i56tAJe8oX3nXILS9AvVdbT8UxuD3bsjeUudmbQHQF63xwGtx4fc9f8tDDl4C3mZVx43uu0hoKflmctgT8/587Pn9tn0Pl5e+dLCRX0iJDIToHUzSMU1BKwPETxOEWOMRxjKT43DyD8iWgxYRs9otV2/ICSLwqkyHXsBjF8SNchxjkNlTkYpcnhJybKRAi+1EvXJwk+EWz+AhyakTPjDJgz0i6l1261FK6B3mVQX+QnXLvzgs9N57SdM6ltNjddjiWmyTWH7nr2W5IfXc5II+eA7jFyXPTGs7Ednu8zUPcrODfr3I8BsGekwPo+HLrl87g8ibU6GGllbdXywZubT2xmsiH6oSM3R3Pj9INyc/fjR30e+GT9U/unmvtGb36bl03Zb4mv+sZGbX5Dlw3ctrHL5i0burnR+936N/2ryz+Q+U1fYv8YIN+1thu9n/TV47HJ62/ufv74Ib+1+znn9YH5Ac+Zc/jU8ZHz8uat4fO0NLxp+4ENWuOJzVfbjw/n9s8vs5Fr+4nNX2/mPhHnTXDLJ2ITxJpLnM5s6p710KU3ch+Iezif4E56TElMl2fkmY3VRbLB+mCcp4x/OLW8E9I447M0nHPCTo7Ny9N0yo3gU4+1vejETfhPxE0dJzZiT2yUXuxJEzHGCencKfPgqVkz9qQ6TRfAmV/DG7u2C74FZVKpNWFfrH2p20cMtZ1TGd9xhu2Bi+34qloaiiV1aoI5IkeOpXnLUqtKzoWxNjHwaVseIxjD45RSVGqH9Q1CJe1QII1mE7+2rdfOIaM63rkNUZDwpVbqoBNf1qhFhZht/RE3pGO2cHwEYxnOt9ygKGPsM2LEmkcvyMGlxHac+S4L+hXqdh5lHVO7zxJ4/IIsGdPGbLrHAlEkEMC84xsC/oKIkH8gJbR7iAi1w/IaESHayyBiKeY+Ugrm9VAerpDKVY0kmut3/3sFfq/A0QpcXj5H3t/cP2wF5sP5wPYPMNG0AGX54Bz9kjpnjH/9tb8Bq9fozluWvGQAABAASURBVCW8pfpGAc1YfKn4wZ+KlkcukRqH9SOIPPOWiSXBbCiwDYRErLHYEiZW5zFMNCj4kdR9IQ50y+dAJGkh/4heHBHh/tXINLKOWvqyO/K+hGNOP5V/ewwq55mv5RJtcjHeW3lr8ZflLbcu4bSXTd5r7OBFkoYdXqFAf7a9KOhGlb8r98Z09vSN6ZkO1ieIjwjRpND9Iy/Oc0H3S9z2UpzGE24JmWfGMmDsuoYZnLT5omKNtif39og7kEehg+uS2ZHo3kCldRfapQ1uL1uW+1BEtIQhm3XY90gFPwIjJfSex+1q67Ue57Rct0EQRGNCEDSU2y392d2O2Xs8PQO+CzSaF8OwCrI5wEiDrvtZOoxf1UIeJgLJEBHIsALeoS2rtSivLOq59JSVKm0Mrir1fR3XgG1NKfa/isDeaKzBDQ80A+16zF/QOMHWFBHAQ3SJ3QnOyfMZcMzQL7Jp/j3NmhS6HNb7R6Dwc8KrNfimN37EHXHD9x7S9dum6cxEOwJpcMbp/yWS4TzGXRDzmrFdy/GWe5gf2Ptu2RnvDU7WI/U7khq+Hsfrdb/GOs/6Gq5n2/KCsS6WxrzcSyPGOQPJMb+8zpbPncsL/b7Ls/Y+3g+GPbe25zZn93tkasbuPdiZ16Tj3htU/t3+g1fAj3LxSvll8AA7+NkuHzt+TOOKJsGc/SmtZD4dPvpsVg27HXeM0CHvCt1BhDYYPDICT4e6jAgVEHyG3eCYotTD+gXOkUJ54FNHhLnANJzbJXwEegF8Bh7IArJ26Z+lB/E/gZK5lbEHej3qR/outsztEc5zDJJ9kzDMsfeSetqTIjlioscu0lyV8BsZh565lkDUUFADGdRNGz3l4u81Br9IbwJPytiFaxvRbQMX3bzrGOjmZ8ZrOeQueh/DccBzbXN2zMpHDa3nSWzWstygcN4G70xhyWayrAd8l4KHg5BeIOcgr8fNyFsoX79+keEN129fPiulN2DBdzZkv3/7ru9s3n5H/wO5RtvQ/a4//wD4/vzjD5n7F/q/0P8Fb/y/73/I0rDfG73fGfc7G7r+Bu8yLvbX3OD9yObuBzZ1P3Y0/dPY4GXTOjdy2eD1xq6RNvwHf3N3DzZ1PwJv7K6RG7zwT2zYjs3gx9MDm7bnBQ/4Emz6PrAZ/ICdG79dPsAP+wxnOMbSeDidlTYbqg9srj6w4Xk+TTpPIOVJ3nhNnE86D5zQB3rsCWlMlvhO5J8m8tOeNJlDt3+gsslZa5UxOH+jdqM7hrxKrepv2lo3t+CkmvqQk2raXZZJ3my9cG08c0FcUM96qZW4qqgj3nbTS7HeUGvVgPMq9Ss5A8lhZ06psqyrHOulVlViGoZe5dxSuyyWt1GJq7WQ45iiKFWBHfBrlFp7zLWs6Sv4jdryS8HexmYcfNRIX+Q4q7gy4uEWfXBHkrjN2NjUL9Rt8DhwtjtfS1G1vcOas15Li6u1Er9HWc5xnENwTkGOUZAJci3NKXjQaX+YM1b83iQvIlp6ENcBldw9SfTN5rybzisHg9LagDhTv5Z6Ee8gctfNlCdkUMTm2v1b/70Cv1fg9wr8e68AH5n0Ty3Q+jd8fUazO4Ck+UOV5s+eOCR5NFzWU8CTko2nZeZhIMfGsD9HcQ4UDjfiLFaICEWE6ESfUtgRWDeAp8WpHcO2NBorWV9ArYhQARFNWl8jgmhDbzicR7oHTdUdZSxeC7lIQpeDIhGhiAHe/2ONwd+WEj71I5DU0gZwb2wuJ3c7uLx508+Vduzr8ZLKt0eOCNGuoCCnw/60odw6ndSxHt03pLotWWms/pYjGDUiFHEEwQ/Yb93y9dDuiLjUkEL7A7fkzi5L+Qj5h87GXw4/t3jatecchp9lPPn8WLsAsj3viES3A+3XzZV53C0ekpdvQHeOo1Ih/0iZLy1Sd46wj4RQKBtCHF1sNIz3b3kirDrSl8DXYAyS16YbuNFaj/LLWvRFCI+Q6yIzioChoSj4aazyiN4HfESkdbNLd3Y3Q4YjSxEaEYpYw+8dSo5eUujFB0tI80uhLTWG19kvFK5Cck26f3FVZhCKaJCajAgJXXlQb7nADNpH8kSStr2irWbaM51HcMgl3uPADILiNJ8e5Pu1iFh+HwmfI3ZIiogLJIU4skN6InmenpwBR2PGLAO2/R3J4WsNX1M2fSvbfc5z7QXKsdtHnDP6+4HJ6ll4s/CVWDYZX5LHDI7bDP3O8HyWdX3n2s/VfeHYvs77a7LmrF+gzf2wz9vY+/FtG/fm/Zy/5/oev40fRK1xWXff6n5m7eF522d5hHu+o/iXc0R6evp9/CevAI92vSfEA9z1xpphmlognOaG/yKP2Yu/a4RFhJYf6wafL8fm70//PrEGGY47hOPwK6SdH0Lhnx0fAdshpA4O0xGXuAj00mF9gSgBv9jMx3HL+Qwf/BIzOMvC+7ZRuyzUq8rP2aOgGy0uWKcC11DxbSFVJlM77zywmQs2+RHrmKE3WUqTgUydMYO9nIhJKeEvkti0DyR7BWGs/R7XtQa6X+z5BFCpnMLAJBG3QY/JurXFWc+Y9E0KpKFyUs4TW9RJ3RLb/rStr7lhmwPOW8N52sTUNkaeV9N9Dt6EFtwc3hQ+wuWdLzd9HRedG1LdPpDl29dvSnz72v7fvMhv3uwdYDPXm7b/+pPNXTZ0rTd8y43h3BDusf5/+7bNXXz+55+/fNF38G1sLFt6k9f/THR+c3e1wcvm7mfw6emDPj49NTw+6LK5a/1BuWn7eG7yfJI3b5+Qj2y+ps6G7JNBzAfLBc4lz3FsyvqfZ2445Td4H9n8fDid9MCm6gMblgtOkx7sW3HnadL5dJI3YM/TpPN0wQn9xCbq2bBu1CrzY9PV+oLTlL6TY4D/f7uJqWoCdWD4qOc6FbtyA6V0TNpVaR/oLWe66XdeKSO/xZVaVerAtNIHd5F1iWtcMDe/oIK5+QFgnQIauu1EqRcO3XPIGPQojJmSml3aV9CvEMQY+ByTwA5jzVmvxIKo5TJ22sxlkfjWerF9jeIaHdb3yDG6P2rIcIzlEdLnB22PvcQwNnMoIGtaDlTPG39dIX2M51qJwvJf7OJY832cMnSk9VJ4/qNHR0EObMfvNSNUQERRlMGhx8DwD19IcUF7ePHLpu4f699FZzmfeOpEhCLeApG3hfIIXTmof8VpfZCjn8G61tBjU3Gwv+W/1Qr8nuzvFfi9AjdWoH140Z/9cw+yXIOPTPyhCKIF2Nc0en/Ugkhnc4yayUI5ApEfllo3n+FDwUlL66rzc/+KbEQgBtTj1rZ1Qlqz/wARRAF6ZQ30tYxIj5Zj2JbPwJkhfoiLCEqEIiKl9BKp5XCaoZ4XEak1u/VQ2iL03OF4EUZDBNAGzdJPHa56jZ8q+Uyy76afxf0hXP1+xG/vz69A3C6xugDr580lgQBaPmfWMgminPQT8POwPcvoqZ829VIyBuyu5xmLn5F3vCPx4bDWYNvaWhLw5uZ1XON+IU5Hs8MJ62J5JkB5Uimyc3Aq2+6IjqDawDb8F1hjBpZeS8D6+/q0wRrvk4Hu7014bKj5UrVu0xL3VWtBC531iac1zv7FkCJCIQ53Bqpghjqk+kG4cKsdK286hCsUARR63eH4EKnqXRMKvfngXFllLymrtTppq/gg09e7lw2zmk7OdZfl0qYs9/A4HtaywZHPYxnSBTfheXZ5Gmu6jbFmflLnRGkSHa1JhYK/7RGKkHJTM2fiSXpexv5bnT5r8w06PFq+I7cgmBMbQ3nvrYF4+PaCQV/NYZv/et/4qPRn6/yafNbjHc91M0cv7Itq76/vwRq7ljHqrfXBraX9N+DrsZkneWture/jbNu/hrlncWMum/v9KMaXh/m1+mmMDtnXyfftEtM5tc3glmeO8F3LNDjLPaBpvL5I3ft+1m5zovzv9h+6Avl05dzeV4ai1eSNIgJ9BxgJzvIaZsRhaaDumtkI+gROVPpsSWEfSSlk3nIP8yHhD/kHTUIzImBWELoRkgzdPUIRQUSkjEDK8GfjlgZuc/YtkBlF4L9Cz73Jr/xyvu0B7M4pCoMUrAsgFPARxFmWIhlRFLz/26cIwsoKFX3AfNPD+y1RCa8qyARcAYFtJIc+ZOQGccuxfwPnAYHkLYHYKzIi9SpVkPokxyYG1+WMHHB8/rPRcOFa7F+5nhHowX5elJP20n6ln3FqxV8v45WuB7LDc865cI4Et1jrjnXMXpoz5M1fv5MdyIA3hHwlync2fP/o+P7ti777m7/+di5c+9bvV/35/Zv+ZJN3SMd/t58N3faN3U/68vmTmv5RXz590OePT/r04Ukfnh4TH9nMbd/SfdAH9AVs0H54MHfWkzdtH0/6APf0cOqbu5Mez+A06QE8nk7IE5u2TT6wwfjApqjl+VSJPZF3uvh7/MOpx3fpDdyHE9xkTH0T1/pJJ7gTFzVB7VPC/LTyFaXfcfgnwzqYuBEqSM68YTt9k+xfo5Yixxul62v/0Nd+67UW7iVQqmoCnXHqBiV9JYqiNBTnlbrYja8q3R9RpPQTE3tMitiBF0xkXOdtZ/6wq2T/wlUFduOKwnyvqS7bGC0umJeId84aBW7gyB9RGLco1CDsSFSl7nGp3Thi0reWoQgDznEFfZHWQ7LdYwimbtxFUEPA8ghZo0gpqSvKKSVKSpwpm501sCOCsBUYA+JOHSn96kdYRqOolUpK+NjCJoxkxTEoERggIhQR+ABzOJyf8I0Y7Q989u/pxeYhR0h+OIRUxlp5b+gVxxj7FSkvCXVZ4vi9/upPBujf7d96BfrF/bc+h7938uN1sZnFIIfcOP8u4/e4yue0XnX4EvoDCD7aaJ/1rbIb576TfNJBa3Eo/hB8/jHrh3VCEJRyReAGgch4P1zn1hHjYIT9AMtGhwVZNIfbZ9UysRh+bRvE4zBtoL5hFZwlRYRCumBvSxeflLp8OM6J1gGme1m+BNIqWVJEKN/TeW/HoGFH4+l1fBBw7Ois/byvy9iu2Vg3XLnktvfoRQ6FY0Wy5R7m9YLDt8E/BV6E/Xm83M673CWuYMJ1xFrpmcNxr8Ez5dKd9ehet86cDwn5Wn+JzJG23e3cFnfx+75kPGimyXOj6x7Xiwe2scQT6Khr2GcWOeq9QZLCPKiR4yAhUC8cBtNbbCtQCMZGWfs2c0/fiGmyVW89bs52q/u2GTzTkG35CL+2rdyHczcRq7SNrxvMKs/DOdbHhKwnVifXU9qUhuHEjtVQnbmIY5/ZNXp81jbfbUY0ZSSD4rml3jtPs6spLteBSJzN7mud+eiWi484MltcOrCIyQWxbBh9Ot2tp2n7hfDljAhFAHIigv6dWi/VhSzXaKOYUfq0HI1bTC+Dzx+5cG9RdmXfUuJtOR7YeFv2a7K8ROPesb7P9SyC1Q4c+b5vaRuChuXWMxGDs2yYiRZoUsvR7BYj/EdoMe3enbWW/k1hAa+FeC/4vgGj9npMsVEnfH8/XrAJ+w9RSLWmAAAQAElEQVSYZ7BJ6nXM9ULPDdSVHD7LPTKnn0Ow7oE+MHy2h34km99rdUGE9XYvNX/Tj/KPuHs54XNjntyotBt1l5hrf3uSk5o19v7BW27Brb8l3tXyK/RdC/4XFvvvPeVbd4/v7purkkl0/t0Cof7ucMmBtE/qHuzU9MLD8Ueh5oNKgPoRKwmrhLYHMQIRseXvWI6MCKeJ/k6kRNgCLPTQOCJC/lH21kJ5wENJyFA0aX1BUUTnFfmjbltGFEkhGehhKBRIqSgigOUtVPwNyvhKqaoY+0Ls24Th/Rek2PNZ4JjBoWuB80vWEf7wXEq3qaNuz+hG1iPXuiF4kTdkcqtxl3/qmT06gfCGL/uAKdNmL8uSmtGlrIMca1Wr2VUz4zVMfd4TXNPNez6Wc7Cpu8SSVwCcis8Pn/yuY2lYB7FC+rE3ssX+2HD7mFD5g01f47s3fROf9Z2N3W9fPsn4jvw68Omjvnxu+PoRif0V5IYvm72fjb7x+/GJjV9v9D6c2NA9KTd0recm7zk3e9s3dU96hH86n7Qg7XPyD/APp5MekU/nCVmJa/LxVNkMrjp3ubGJda7zjIfTROwJTLk5/Mim7AObx+dp0nnqqJUN3mkLboRlo5cLPxFTDS78VKr8zylXZMK8Qd0JVOsLJmKrGjchO4o5dGQBlTEsj1HkcUop3BtbxOCiKFbIDdLh6zIYJ9DXcU2vivRVOS8CGxTqNTS+JIdObDF2tvMK65M+/M1utQI7+Z4TMSnQgzGM0qX1hp53xZdlrsr8EVdVdnZgy/kihvHDOlyoKFL/GRmS17IEQ9wDYxBHkBQByg3wIk2/YwaI1dCPpKSrnKO4CzfroovcGaQUvHxY3kCPVcYSgz3yhW4+oij4sS64iEBdQUcH/h0d4ofciMBjIJaGbf5dUSTmnuD+UCIk5nGIGD5xDP09pP/8cJ07ZXH9ktaHvXXKP8X/9IQ9uYGfLvaKAmNMy1ekZahz9kgHnXnE7/aqFZgPor2St3AQ/pv61SvARZrzYcFAM6DN2DPyqiXpj0BQ8hMNpLCtW0XnE3/6NUcV/DS78GHTmk2cmWbA9ucptWhpO8m6QzIUtmc5eIH9CfyXONxOhpvznHznYaSOz+pMZxioP938XtORo3VdN2REKHLQQAJsWQt69IhQxDGIkA/ciBCBCyICs0EhJcSBPmPsAdWcKHtfs3G7kS9iGrQ5HKebvrbes64llC+ZxRWO4l/H8bsac5o3uJ7DzMjvCc2MCywTjM8QL2i5wEyQ2dC0glXbljP1jkHqC0bZh8wQDe3Vdd23ui3mSOd8lxprv/mX43J+6xp7fdQz7xkx8Gg2O2bWyLTlzLUwlFxfY/UDn8ddY57x3eDtexVcyiDJGzk5Dva+5ZAmUeacp401xrxnSAORrfEz812z6dp0LW5Qjre+ydmG2J2gtIK/nxQEJKTwD3pEyIfPbak1o7khk0fP/9AHO88f2zlGU2eq2TJmLuzMXgTo5iZn7iSyjazMtR6Lpu2Rc8SbUkSFRC8fPjljZXua6WIMJpPNtt+PbOTrg6B2bgQNfZkoXCa0znF2WdqTcuQgW13H2mu5A9OlbUmfywBzTz9dRChioCz6NtmWY4T/GLAKcWSH3LVIb3TWMmAMpWy97VA7kMxL9iIDKaRtjcN2YBjKDoPmZemwgGltGEM29qoflSz3EON4WMsG+RL7ch2AK59jIdNLrBvXMGnr74ZesYssyzgpl46z8eQvQmmmHU0nNhIz9owm+QmaJ7k+B1j1w5u1TXX8PYis+ZfhMsdZa93zT7Ae/hh1jeQ5L5/DXwqP+S4Q67kDm5LLNXx2DOfOvYblDhRqa9TixNHsXVyOI+rMLP3cnses92ZNicGpQzDnQ36d45g91n42lnWFuY3HXDT/0BUy3zxxGbOW8Pjz1Yvv6jnsyvAUtXYHuK4a4yRneYR0/mTHxeOKaAEz9VBq0lPfA5f2XLNJpLEcDvl70CZye/Lv6ecMfbqIth6ceN4Hv1x6RE6xCXrP4leDYW608f6Qt9CNmKQdiDIjr+BkeFka1kHkZ7FFQqeTdLlfrQk+FBIIYLlH42Edu4N8wN1IlV0OuYXAsQeU1LtLPlE2DIUigogB1N4iYuOLCDyRXESTGLSQoiAREQoJRIKO1vSQVno0PeO73pjsS9ajJpazhG0ZvgboztDw3ZFBrOMsjdz7YR/EengPxvoaxMewrS+oEntK9ok9nAsK5QvTs78qXBOoFOKLAj2W+AJXQVFESakRh3TcFdi/C/bkRI301aoAAraVc5qoNVDRAftaSqCTS5LmQAdN8lsFuvkLmNOKc9xcGjcH0vqA7Q772mvINXm3hbf9Q+jA8od09U5nrvz57av+YOP3j2+f9f3rZ3nT9yubvGNj99OHD/r84VGfnh70EXxgAzc3c5GfzBtP+JEfn85s9honfejf5P1A3JO/0csG7uNpYgO2golNWPAwsZl7Stj3eJ7Y4O3AZ9ubvh7PetvEdY0LzD+dqx7AmfonNl7P06QzF+iMfgKW5wkO/SEl+gmgP4AzF/g82T7lt3ptnyb0xKQJnzd7a0EfoH41SlUlv8H6wKSaPtvoxJZqfQdqV/hSq0opFwT6FaqCmDCP3MRjp6+EAr+x+F3bKH0M/CV1265pWRS1aHnhU68sqPAd5EVHCTj0wpoEaDbnOvT0r+wVH5lHvmNA7CF8IJhr7H3dZsKK1Isi4y6ypF0VXRbiisdM+xIXQh9In3P2ICZ9ll7fNRqnCIkYsf4bROdTWgesq1+gR8g6KtQiLnPQNXRe0MmtbEm33u61i71ri9oGOTkvdErTGCv1Lu23jdQBnCuvg3p8lzPSEPImZnFc8sKxAWU5ECbaXO2ReXM/Da+z0epnXddONH5Gv4/b12LWa32eR8sh9bC55qHjHUjX/hVgCX9idm1NLgX29sXzvtp+nL19b7R7sfd892r+d/t8X/53r8A/+Ox9cTos/Ndw/p3NlOeZ5zbkPJAcBu9g+cdyU7F47qFnnGNg2gf85onEcfThCmEejozWCOsKgrHpabvXHEEM1fJQMBkkm8vBMx5ZuJJskt6BXbRA3NgkoLQEhygfeB4T4KdpHDDpHfY9mbG8x0VEy+kySLqJdLgjaNOOuE2AKL8Q1p1hJGnFwJjFNbUkyDrqQSMYv0AEuox1mGuYA7QZ10zMnLItZ64xttu8882QXutDDJ/lEUg+zOu8GOvlEAcnsMvRO9vzVT2vUVtD+25DDqTzHBG7NtumO16PXv/ITx50XqLbktcRzuPaFLg6J8/xCCPW8nVg+PXL82C+Hu9Sc2ZOM+YC7l0/RgzozLdMbFNZZ4gROOpQyOd/SSQGnwAucnQI+24CRz4LRyoD0Np5po+SSI+ZPHFuc47Zr2nqxOG48MO2dFw6XeYQP2bHdaTO9SbFbe71raPK8NLMavERocLfRHvUUuCD8FAenMClKoxtD9xnNHxDEkGu2FxgHAYjHEWJQ92fiNhBrEdsCGo0iHlaUxRUAyuAAFIrab1BqyNWulVmylg0G+0sMHIKXXqyROE3gcX55vUmaEgnDt3SNgncA+RY2YNpRIQiDCnEkR3SLflQsZSEAKH8wYhAYw1KCY1rFhESoCECiCPuoLkcIa17LYdrlWCd8ccBREDjiRk6Ugpa0IOQBBcRCglEB2sp4HW0ZNFynW0PdC55Yu41yuOOKyz8cBGRzZfmCB6z80300XNOmfluneuzAlmv6Vg5ji1DrJURijAkVlqRP2sexn5J7VuQWo5AuyAU2G6W+725tc1MeN16DjM574+sz1r7ybYB539lm+soKX/8kjltxt3P7SfH5aPhO3NW83FRuIw6QpG49oCLxMteZZHmVmDeLdbXzDyS2CB/j/U1sL5HbgZTb88vNnUXfR93z9dj27NypsQaP7BBj8Fg5vi7PXtTOHXHbDH7I3b7uVb7PNtz5y1vgtpHvpbvfyp6dsQ1em3HvRrL6aG4zgJO3SNBWzuq67k233Xvmbaca9+vZjzlvxQ5WDvjPOe0OctfLj0mg3DNUmsq7/3M4p11zuZu83NjHZD2/kXf7eaLw2eNfRH2GYWYEJ146Ch4+ESE/AMpoQ0kZx8Y3JXEl3GrvBETgcfAh3bVtzjdPsjVDhEh0ZRHKKIDGy1tCS15tDBCEWu0NYBpvLABkWocdkgiZwtTOGhK0F3FFAcpInbgd+/Ap5BAJLAd57HxBfJ5OLOQDcjJ3+e8D8SeWfF+zAECLtivSWl9g0nOC/az7BcyUahPnGqRkb5hI20HY1qK8VWrrC+wnZiUtdFFXkNJbuSYC2pE1pvkeqOO1pu+xNhHco9xbFWzu4yCr+sZP/SqVnNSmw9y+Jd5VXKLohRqGrHIOZo+F0v/ZnH8G0D58vFRn8Gnp6fc4P3ob+16I/fxzCaucVJu4D6c9Aie2Mj9gPxwnvRkoD89TPJG7CO+B7hlo3bRK5u+DW2jt2b802lK+eg441SJmxZu1H1I3jlrtLiH0ylzHthIzU3fWtnELZq6PE/YHedpym/7PmA/cPEe2OB9gDPO2Keppv80TdRomMwDy4maxgn7lN8MPjHO1FFTVmIqfsdV6llvXPNPjDmQvlJVVyjoCeqUWlXqFhW71qJSDHwprRfqFPiaspaaeqkVuy56YW6l2ibWshbVlOZA+v0i22HF1zLJKEjDutF0anS+2ZMsPW6FN9JGb5L4AKXBL/zS7YAL4sw1vWotHWdfIcZosbxQosFcQc8416JuANsliuIKVeZfiyiFeRmh2NdcfPZ3hOOOIfLVX7SpRyjthfOLuQOfX+gNvOHHAH582oAHwMY+ilE/7HOtIa139AiJwQzXtAQzaLxuHvPaY2ONzF8H9DHWFLpTEPxqip+mzLPyk/C5HIH6s4qEPMQyLMpR/ps41lsclPT5HgHvv13zefzcpFmQvA4/V+X12T8z7sjdy9fP4nfGdgV8PxlbdmcR4JXfsb/NX7QCLHd7NqPMfq3ODARoKK2lnh3PuS4vHhMd/GFLMYLshXMDtvxXrt3Wh7RuNJs/iYmlZQl31lOiOAZBbeJIyg8zIIYccZaG41NyTnPCSZnuqWCgw6fSuxlpOA/17c3vISN76Jb3wFz29/0lPBRxjDGMFNIaxMtQ5y20P0zexuxc3JYXtBozYrY/ZVtL2wnGbb/nkJx+fjeZiTF6DvRVy2sGa7mHr8lM7mz/m8E8lhrWmdOba70sl/I0r0Mfb7b+fC5JPmVwdMb2jhquu4W9Xr+UdPP6nGfy7oABabfnSDn81Mia23Hn5Ox7R8zUWkFeP4OJQGvAinXo1mw4DljVem4QXp8GnwNjKA+XSYOQ1K9kJ7q4jsHR6lJmrxMNlQ4/t6wb0HCMbwM43xyqxR34WWiQu2uZS+daVyB2zvUY546cPQWuOw3XZkzC1TjGIu7Hjx/5z/X/4AP0HxT/gfw/uDwnbI2D2FYIheYR7DbMU81Ug3MyZomvlAAAEABJREFURrmZ5A0F9cNTcrzN1K0MuFjmhaeYsCuyi8VWaiFdSa2O7ueeWZFtfjnGYG1cI6cCnZIJo7b3miSwkD5nIysNG2k71w8lJeGoS/PM0hiKJaC1M+KZG4GVkCIiUfibtvD3qGVE4yKQ8hHuQBCrhA4OwkXElSdgLrCmjIsbvVohSaF2WAZWNHOloXZuiLEgSJrZLqweXKNGX/ceK5RTCW0k1mjClbry8Eh74DCV1xnF1xCBicPNhuU7wfUplVWzw9g3Ju3zMh2cgfXACOsphSaOViDQGmb4GUtIAElrujhybPuP4f07niDEz+8OX1jXtjzGj/a8YOEd948C6+bn2KvBufAJEJ9izFfI82PBUxJ3KO03bvkP+R+Xa+fcPQ5zLtf7+NrMvnkuoCYXSxtQ937uD9zAG7ZXcH18vP/oAF6b5I/G4NpQWMqarnON5TlN1Lb12KVGt/s4S579B7D/gNaLOCbSRvPZrdEdzGG8f+zrCd9tNA9V/guarwCn6QWy+AvhS+DrZ9lW3Nb7o58aZ3a/RYQigqDb8Oxkd3ZW9iB9aUHUBcJy0+YIrAsigpBrCFb3fOIIsG/mQCjS4/4eMqh3jksVhaHVEMiAjkVKISXoHZR6KFWFSSmlJMiIQABJ7huGPiSs41YRMBfLPu85wDgjkVyg8pm3dd4xZAx9JYV+HwX3GlVtf6Xv5bAfE2t4n+YmiqIUptJytY5jD0v4Ys2tdKW/ttxaqMMeEVzGI7WKNddsxxkjD0ms/Q3UYO8pgIDlwN5Onj20Jk/M45RzcJzH2kvXNxeMJ+chw7KQx95j6mkzp1KpValplC67HlX5LeIyeMsLypkNVOPhNLWNVOTj6dS+oZs6/NmAOzc8nE46o5/Y4Jxq0Ron7NNUdJoqm6ngVKlbdabWmTpn7NSxT6Dp9htTxl34idwLWuxEzGnhz73eGM9yYKqVuVXmQg7zafyU9omxL3aLOU0nJW8fmCZiWeTc/LUPTIlJlXrGRMyEvpcXn2tXVdasnnoe86oGeWWH5O27Arn1gpwTMWtZcy7E9Dn6/GuZVEpVyVxLQFzZAC79xHZZV9KxlZuuJneiVkM1V9A9xsY3qeKbQMVnvRJX0UtHxS4LJg3dsYW8BY63vcR6vAHyGLc4BlRQbA90O2xb9zoE54qMA/jBFFEUR+AFdJRjrlAz7vi3vokX6z1UBfWUKBJz2SLgjrCOtd82knkpgR78CdCRNbX+ZW+rM4jaQR5xuocgZkA+sC3u5Rz6Mql3nk9XRyxjzENPaf8Yy/rPwrVuwbVv+QbvmPeCa75Xrd91fq/Af8cK+FWzx3/Hmf+VZzn/xGD9D2Uq/EwV0q9bL3j1h6p5SAt/IuIPM/yHcs5k4c2sQDCu/Js6JXbzbodNukW59HVIT/ZYLXab/0+0IvwKen5mh+dDqvlbuFXV8Xr1ezqD9Rzvr7jGHuJczFnuMePT3YPfQUjulzCv71bnqkLQus82t8DdnPfwexyDyXss7j/PAUHxxh3pjiG8uVDSXmSvJ68pNVJab5hts14p7V4DXncw1nle56x089u5cBqQz3LUIKydzxt0UmhcY/rjOqwJ1Y97z9FZJO/bmLhzHQJoJBBoZYes37mRupHHaa7e7rvUCKK1PFfcD9c5xvlBkJ+Bz+EHsTSq72td7OW6e2zg5hzL9KWy6trtlITjmIr+78f/6X/+93/1P//zPwv+F/t/sf/3f/+Pc+QD+ZxFpqGRSeJsDUkAE0prkWnhG7JlvqT3BF8S99KY5+I4lzyPnPo4lUXCUmDEIDknc2hkWetuhFvyxIxr60Kp27kHpxpBB+++gd4NPtjkjQgtP9Y7Cn9TRoQKiCACEKgXHbGP8qzNDWn9FnbJL0m5VeoGv5TcDeXwxWfjn4SDub5ketwq3EQ+K14paVyyXDLyotKH1C5xpFRIiX4XpulOPlzP0uh6F2ZehpGApPk+/mksc52Z+n2wKIcxa976X4fxDJxZvvfFvXdAn99zfscc4bm89m3xdi6O3SM3dfs1O6p/i3Nd17rlTz7mvL6pH42BP8ffyx7r+ldwbPe3ulyqTZu7ZblHd23yHTN4S2y/xvawK4E/5Ws6F3P8kNYHBjfk4P8KOc7F8lfhrziP/+IxfNvcQl+W21f26tXFK6NxTp1nF7a2xTG7jRGvfD13uNAaIz45unwzXEn7B2d9D4fmuCgr6RRhR4QiDN0+vFjpJQ7p3iBRCqkBhSZqKaU4UGiLnTqdY0xarhDmEqJnH4Fe+EPoO2nuWTgnCiUOkPsw8P59csCxqVcJORAZWxXJISvonNjfia5bqvsEZ5gzNnpU6jekb9gjl30joWfOkL2eOSNyXO/nnKg1JYL9KsN7UfaXbptLkFOoHYmTIv1Tl7atTyrEBftescTBed8Oe8lnr6/5W07Ta8slLm3XQVfOfco5er2M8uR/nhk8gqfzWbYfkY8PDxoyeTjLx4eTEuepbcKygXme0BOVzdmpAft0avaJjc8z+sncgir7T+Q3sNlqnbjzRA2Q8eQ6brLs3Hki1jY4T+icXMY6v1ZN2BPyhBxo3ITP/gFsciZqTJbkrONOtidiE0WVje2Gyn0B4AtcSVlZz3aBap1Uya3UNbyBOlXy4SZQib8PYqlbE1U1482hZ/60jFXwub5lxVcqMQvnuJqx9tU6qSaq6kaa71yf85i3azu2UNPS/IB9RtrcxE26VoNvUqOWVjv1iq9MKuaQFRRyfbMbYXsN4s0POH6NUk4qI34da91Y+7DDGNxOeuz7qIpSDlBzDi3XMStwnlu+HOTf4kadG/7An5h4uA59yCJ57PRfuIiiAExCtxH4jNKl9YY5mpQP68JeIzk7b2P1PqZ16qKrHy7dVfuWvMH9lr9X4PcK/F6B3yvwN6yAn8bGraGHD+nn+PhwxDp/yrUsfE15e5/1nM4HmNT1h93tw5d17a7PjnEsEaYADcMcGo0SF9uGObvvwCHGnZDbrv5+mafR9X1w+vbkK+wse7NIKKJBCo0jIkRboGieLtIIk2E1Ozk+LZSIwDZgAvwVzePsMK6L5R7PT6ll+K65RrtNLhF7+zpjzayjb+nr+Iu+jjZ7OQtbL4ErXMe5js/G8g5YX0clrBuEp31DQr+wucq90OHv0uIn4FSvhTiHxG7o5s8IPwk2SIN4HinX+xLmN2C1KUZP2nVPKLzHIQhtH9E8e9a2M/HO/mAMyUm4gll7t7DfMCv9YJwj2OtnaKuTFpFH0qMI3wVmMo/1tNzD/iPkeCykvwU8zz9k+X//hxycR8li2a1K2LZp2eB+OyP73xNthFZx6HvZvK23D+T7X2P2PacJRYzPc4f04UrZoxCb5quzIVYGqReL68JjGTu4UwSQECEOd9b38J+AA8Tw569KCUU0KHpuChso99omhNl1u93BJKYdojzGC1qMGGqlisy1tjSBtHgO1Fki0Uc4L63limjFD/+z8lcHeE6App+Z37i/8mTVDxcFvhZB8QRGRKiAZkuouj6W1VTbSBOHOQN1abN87a/hAPuk3NALy1sgjmuecZzAdS385jlJ+8bzwbox7LW8xb82Zh3/dr1v/nKObS1nFuIdwdrcmtt2Hfo87sS3Oi+N6+fwbD3idjFjXpZ7tDlc5yy813FXb/G9hL+ZL4n79HYtcXheiMOGz/lZfwTADfWWdE7O2wGOP4J9e2Tinnx/2+fjoV6D95/F74r/QSvQ3nO2N1Tkiy84yw4H7WAPAdKOT1uRPzgltD3sNWcZQT8gDusWhvWEsop7ogV1ADw4aN3XbHEMTuocRMRFF7oCLzIiFHENSDdw7YtYc4WYBkVxUeFtshTF4BYZ6VO8RJaMjTiILXDU14BjrMfIKQxRyO9YfNgCGVeIoU7XlXJvl6XGzJ5Ii+kcdWZw4armrGF/7XlIYhqPPvyeD/ssck32k9peD/sx7EsF8N5WmM99pyrrxXqtsiy1yUiOvJQnBXtiwV5c1JaT0vYC5+Gzv5Jn3vIKjsHPHOPKN6l8YKN3jafFPrMZ/ACQjw9s+p4bzg9wD+iATeGHE/z5xKZvw8OJzdsBJjU2Zr3JemJD88RG4hrmpx1n/3SqSolv+C0X1KppgJjT0DlJ6974Xfzpm5b4it1QdC0HV3e+YVcuHDFT7f5rWfB5Y7Rwc5S69peWWwu5xtrX9IKv1ErcEYqyNv4270qdC0q96JW1dkyptdfiYne91kn21Y2cMq6WEV9Ve3ypFZ/9RoWfNihZZ1IpYOjkuJZRKjmlwTHVMY410As+1xgIuAHHD955qZNXgXXXN2+sYwN/UHfUabbnV1XqG+BapfDCrMfAXxKMwdilI5ABn2DceBVW440ae7nU40W+WrewTqyYs1JWvUgGcQtKf/hdZMRKVxz+KEKSoZvH0a+oC0fq+g/vod8s9g92/J7a7xX4vQK/V+A/ZwX8lOZseEbT6/gxP2IsB9QP7MwdstM/JajlfNc1rP8bIYJJg4hQxDUgX302Edd1Io65rL/zSS3WUhxhZCcRmhB2ZBeNRI9A1/oI2LX9/nq/+jcL+/eHI+dzec7JmEA7AvRVO4o74LLuVfKFSP9B3q3FzPhL+l0tY/e1nQGXPusHWHzE3ZrHQVpSS25ax51jjnAc/T7s0XiDyxFspPLGjg8/s4TX7EYJ+72J12QPIt73baJTRyJzHMsFse6YIa2vYf4WRlz6s177GHvwR9Jz2/LO3jIvsxiQwAjLUATwB0MhdOXRPuSXoNRmNsayHMAl68o4ynTZsvTTR6t9c/wcxjFrMGjyyD43a38nvC7Krs8CPcSPJete+BsvkBGhsqColB4TEnRCrznIa+F9fdKeWx0K0mTKUqlpe8xb89raB+zsnXmdf7myDjXWMWt7ra9jrvWXR17nPsOwULleXqvUbV1y2O/sxlvmEFTtcG0jr78UEXQ0fxRgXYLbIxZOeTCHSIUOnd5toWxsMMu+hljp2uiF1xTT0IKw37nXyKvLorRnSfObG7Z1w/ZaWr+FEXvL/yqe9wrFD05gjxkOCD5h/X3h8zhCm/963LV+Yw55HvgsuT6tBvYt/Siuc0dzMueaQ1pfY+Fdw1iPu7fXvlfpXof1OYmj29yD6/ng6M1+q5aG9T06n/Pc+56zyfXYe2QavpSjc9DQ/wrp8V+JXINX5rzoGv4V5/ufOIavxT/nvPzWs4bfGIadOlP1Xb6GCLCNa9PM4ZJSkW5JxxhaHxARJC5QpmcPFxGKCEnHiAhFFEXCesOIx62IUDlCcV6Lj9hKEjIviEHRHhHEF2C5Q4ulNrmR89rq6pwirure4maNJ3OTInfW9kk5i3qGfXvA229opdveY/il9hvC3GWzPX4hZIXuH3Fr+YNz/eHxkDNxtmf2SBLqm8XeY4GT5bLnw56MdW/mIgWiVgV7M2Wl276PKpHTciv5BrWrZWXIJpvffIfHKCfim12yRtOj6+WRzduGsx7Y0G36aaXDn07ytyx2aX0AABAASURBVIGH/2GaZJyniY3fSd7kPbPpeTrV1E/wJ9tGhUsUnZDTVNmILUqJfjoVcirnV4B96LVkTGUTcyKngqlzE3q1Xog1sKdCLlxFr5a2E9QqA9RMndhFFvmPnVqKarlGSc75RdaNgCvVdih48aRuuyMsHWPUqoI0Z5RKXofrRFBjDdfrCOQGQS61ioGe+ZxHJIoCfoOo1xyxzs84+11nSPIvvn29quI4YsIy84oidcaxtI/6g2vx+OCGXqyDGHDec3AsMVkD6fqukzW6be4QhZt9xLiO5zjsu9LntoNzjeXcd/579XLsKhHzehTyAPeDItD3eEld8pm3XgLO8Xic7bgRW3udEwrmqfc5KPU+hX5X+fdegX/HGyH+vZf89+x/r8DRCix/mB85505aGt3sf5gnw4dwyaaR2qu6208CFxx4Vcn/8OBQxC1IITVYUTsIRwlZRoRSUeQPhtQ1cUQHItsIt0yC2CZf2LvgnVBf4XQTNwPr5m7hln/wujE/1zt29UEtDHFYGqg/2147bsbfGdR+r5PlCFvryTH3Ky4d284xF/gP6f0f8Mf2tsq15Zq51sxjIwlNH/LSHHSxfl7zCNdoDD2tP74uJwfRHmOHTrw91G4maJHXgKmnHFxKe1Fo1owfK932PeRgxFs6rqs2d/A2s72AeazX2XkGnksjxtwxzPocXdOwbuz1FncputX8jCj8bVNr1QI+Fxh6qSWnmR3zcXYKOt99CFMdHqtj6+j+9xCuP+rs9bXdY5b3yuHr0vMzethfKjwFYz0oc/G1CBY6ZQhNcrfYqfgai8MFDNTNXWb7BjI8ux6w1W0ZbQRrwC8yQMtR8uv2PXsT17x4Wk7ehVaTQekyefRsjc7MrsrnKx+cv8XA8Fsag2/SDJUROc+d9JyhcpzWtaw39S7kIsg2xXV/XdHzaSwJtKazcug0VwLWhqfJrJpdt33trcJZDRYqESYHXMewPaT1gSPOPvN7DH4trYuRB+auW94HZ0xsi7E+0J4hjR+6fdbX0votZKxf5z8LrsStMfSLNn51d8xZWsb1O5Jh7hbwew2omWuCVLdl/R4ctwaxSw30ff7aZ32NfWzOYdTe1zK/4TiHtIc8Plde7UT9APazTGjul7FbXSj7BzCJa7mObFrz9t4v2ESLde9I0rpKXPp3Mr07bsRdkjPqNR0VCW89yhsa58g85lfCAznH8v0xzmfI9x2BU+WSUdvKL8f7zv25au2acG55T22lT9X5jnkOjns7/KZzH8HTXvlGFVpLrLQt19Arj3XuWr+UCQXGwRR0iyP8RnMlXEeJ0G6h/hNYGadkZF0clkdQJkh7n+DhIpqUpS56RNMjkOZfBV4exPvuYWAJfWBGnzX8l6e6zDPWfCTNiY3e4d/Zzm1wTEFtcnbOAHsj84Dzh44UMUIOv+0lF17hPRjqFiR7TkIG8gredE2+auvDxid8zlXqcNgZhx2lMmwlb4XadHUZQ2YePuclxz4YnGu7zhrlPJ3UwGbuZGCz4ftgHXkGD6ezzpYTPgP9jDwh22bvxCYuYEB/o9ecZUNVSibizdvENLHBCw9Xyam2+aPPvlqLqvlSVUFJuzB3UApcQ/JpVxXi6greLEzA2VdKyZhARhSFgd54bHT7CvERVZH+Ko9hfo3SY82tddsLalEYIzaw9+CP3iV+FaeVnvOInmu+60LfIEre1KOeVn5zyrFCkbIoYugrGUVynn0dikKsEcoaaUfnGh9h2ziyi4rXFJSwv74w1/UGnFfa+WWNpss68w1g3bAe8Apy4SOQ2I3vuu3kbb8cWfNOrv1HiHj5GBF3YuXzDtZhi4hg2PcFBa/GWXMRISlu/gwfAXr9Ea9P+emMv2PMl07aczNeGv/PjnvbmRxlDW7Il5z3/JKgGzGvzX3NvG4M+V9Mv2a1/7kr/Z9+AX2VBnyu1i2NtW57oPF8LABhfQ/oZ9vIUX62o374PjC62YVjrc75duQ/KWxdpK3ZXcda71T+scsfJbjyj9zshu+FktyMHBLDqv9Q7uVh3qddrwF1PRjir275q8KzgzLjlwVuKm1PiRob70uMdQXnH2PmztmCe4HyjUMnbV7bV/G+2wYIxK8XYibuAsaS4VrIPq6IUR4QqV+kc5WcZDHrclhf4+J5jeaxXhP/tljP822Z97Nc1y/nI3jjxtl+Vl3BibxwLa5AMb+uExSwH7Fp5hqojEKf1RY5amzZ25bjb3u7p03hegO63Uv2MhVircE1sfTpo2OojMnzW2xmbp1o+53dZGqwbuNeGdKcVPhbLT8j8GcAfBZQ8zOByucGVbXW9EeEaBc4NQmU6EDcbpegUBAGaCjZhmoZ6TfNCVmAAMeNmI0TOwMtjTR6t7Zv6T20C5/iMp3OpXD6wAiwnc4bHX5fE64U1889cSYQo5klrJtd8/kZZDVHi3LvqzteJ8133Tt1ASWtX6IgXNfz6Gj3FdVx0ewlHA0/PcPZZzSanpaei8QkgulZsYbESzL1LnZn7Vlhyzar9augjcrUsB1zjfS5s4soJpX9c10Ldz/gTHTaJXdjXOiu5ZkyNq2ddyrOAUNHdeWeMu6mYe7kuHqZlL68R9HsMVB7c8wane5ixFq+Bj29z9P1B3Nbuv7wem9ug+4YMfYl5dJg8Ob8zmt7jeSJs7yGHe+B68ovZ9r4be4z63aNdv2v+U0OC5P/zPY9yV3mtWn1lGPpmaPF74NmiAHUG+0418HOtbwDJ2eYuxXydUFeysFjZ8M2z3n6WeLz9GssXeZSIeaWXOdad2iXfu6Neq55BeIynNp76bngZgb7LFfsICljUhKXEl9K2w2uxRBLcw6FF3uvpH9Ppk3he4kZc9wta0Fx668FZ3Vc+Iodc3ytvCqUhKt4bMtZ1n41uGZeYw+YM2gdy5aX8b2lq7drwXkx5ro+TI7pmJfAuS+Je0sMUztMu8UfBr+B9CNFPPXcUjZFLz9C4/305Tle+RY9K5qCnLuGOrSNtD9BSkq8a4npO8uigTgrESggAknxiFDENRx7jOh0k/sxJb/riMP+Y8zEyGBcsTfS7CKZW4AdW4SqZATyCmwMu9bIQReYiZvJsRS6hn8lL76qcEyppFZCvflq2aDkJ4m/caIMblKQM+zg76HAl7H8/TPkwg1fmWRfhOUkS8cYwmc5kHE7zr7iTdcB/7PJJwac6sSG7knnqW0Ie0P3bA7fKTHhB+YyBp0N4TMbwufJOjgB63D5x92QcGkjKxhjV2pVapdFVuZcVUtDsUy/7Sn5UquSx1cCfcC2EUWlFBamgiaLeTjHewECPZxnuYB46/DpRy9g0YNa1ImE9R2cB0SOEcgIYsCoU6wb+MwZjjOfcsUXxinY5i8Yc6Qu/gAa8NhRpC7b2IF9B94cjlBEAwotek5Z6ZF6xE5qbbf4iMj8CMsLFxGKWMNhazsgHF+Q1iPj6RZ7Jn9gzVuPIF7AMkiRFBEbYJg8gHTki7jkP+ePuMRGoCuyZkQo4hUQsYBktSMQF0T3Wb4XRE3XsjzC4uM8jvyNE4cjQ7obh197iMMcIttaT2LpIo585l6LpeQ/TOE85jEl9Ku1+kXc/JK6Y14vl66qF9V25BpjDHNDtxy25REcs4cX9DVwvuPX0voteB5r395e+/5zda/YzyBX5gVL94KQLPW7e24FXnq1btVxPj5/OKQ5n1RYi2x/7M38peI/WH+kpCMEjnj/Ubm2cWTzI378OWDC2Y418q/N2bV+sBFMnR+A5jjXmvHNDOycSywB5hDJOYfxU7fM5B+YIG2yiR11Ujr/B37DOsjQ7BzfAU9LNstmHWb2A6BreRamt5NdtyB5GW+n232EfD140VZOc4kcE8eQqPsW4cjGNrXZ7o3mGT0MbbEW3coFrhMRiogeGujqCJRsvVM7lthmbvq9D5sqhLjfoy3r8TqSQvNy+DbYoPP2ocpywLbkcXRw3OJH6HP+HufBuroVt/Ib77Q1LrnN72mv/UN3nPUhra9h/oJeayH29uJ4keJxHMgtzutu/dpBZ+VHz8smv4/EK69L3ZAz/LzKRKf40T3gcW/B82rwE+gaP1hMyjJnbUHBlgfPLHK+PIt+EPyDmyyR9g+ZY3ZEOfYCSjSOQqRt65sjAEF/3cwn6JZcwjBzXTzmGm1d2tiEZRtz+oE1kHHMKn0Ua3xaJCMZbOb8Mg4dsp0fsaRRyS1YNcuGdLnLgJCdvJwtNA7b1gM29cACqaOOFhGKaBicFBKICEUAhQRGH+i2ZR9QSMaidttconWyPzsUhzgpJbaaottHnjBuy4aZ+8Hr1YCL5lLNbjFNx5HvG8hNy0E3zGL4WgCuEBS1aLncyUG5wc3YOQbSOlSaGeuYHMJsh+NwtroOuIee45BU6cjnhmQM6zhsu16XOEx2INwIlc8/JURKOprWsGHbkrB8Ae30md9V1mNc7Exwt4HXxPE+3wEH5HRRPNwe0Ks2vCvqSB1hFKYx9Vn5zMjXVptB9nYe5cO5BIloNAzP3eEza5DSHC7XSUFnHnFpxPiSR7uh4ZsWXWtSeEPtXlUeQb9FaPkJdV15YCJbj7Jrg7fcwtYueDEjgjEWc1Fi0XaKz3MFex1rWGfJDuulj87vDF7HYAEXkBTc3JFyJv/HC+HYX4ScH/PgWRNreJ62kbrCzBn+AENavwXHXOBz5/TJFed+DXHsXoLKeEokj/+5RuhI2cijvPYaIIN1aK8D9Mzqw2LiSgZ1kU2BwZl5FEdNOrt04Vmk9R+4kKyn+7lLUttgeFO/kmYplDwyB0KS3xJZ+8EtsnmcqXw2cucuEjZ1ZF4Fy/vwaJe1arGNYxwrSVmZ+yPG8ggZSNdiyX6FTrTT5O71aEtzNKfBcX0IGuf5Oum5jTpD+tSYZ9ZEf+O8qUwydZ7LZxwv/nbeZJNqDu1ldZ4bZ+d37TY0A135GBXneK96TrZaY/1+Xu7XY/077tA9axZGM+8Rawj7p+CiHbz60EJKxd1zIJzmKSBosZrK0JHpoTtqwdqD5hqKJZiBBohANbVArD0PXP/+M8AHKko/4ZaZ7s6TJF8pQ96XuocIgmnaHUnlxQjtf9QZyzUcJ7EnZLgucWmjR8DvYG6B2C/r/mBfLFKvlF9jotzKXvbTqI0e5GkNNlTVEchwDDB3Hdvrpn/obTznCT5KUVh6DKSwNWSUNre0yV9kr7HkrH0HuuNWKP7nkxuqaimgaqoFVI0NYUtvCu/hjeFrnNgc7thv+i52VW4CVzZyJ8ZlI3cCtW8IV+v4PF5FJsqkAmqpKhUgK3ZBNtjf+GZbH5ylYW6gyJutGVtLLnxZauFDj9pksQ4sjUjdPqPKnNH4KudFKTIKso1TiIMLpDFqpA7vOBDwDcShZz685YW3z6gqGWPp85sUAViXERtLbsEXoqMFsIr0xi8xEQEhpcNclNQDGWFfQ0STQkb6iiJlKJAFWHrcBHEyR00xjnVFULtI5tAjAmqgKIgL+5AYtJCsd8xnyGH4AAAQAElEQVRd4sg6M7Hm5ohehxohYdCiQZG2iFHYv0fgug2SJYUk8tbotVzzHmKd84zuMZRjhfSXS3Gsx8VctXxmu5vXMWvdwbabDOYfQf8isLa5npd4V1kj4rZPjKXlCLTXgpR/VPP8C+/s7wzuP+Vauf5roeXgdwb/nvBiyPfNJRvt7WOT3NtRje7Kcxy6B38tnOucIa0PmLuF9Zxuxfzn8l6hXPr1MrxFv7FELnXkusUfxf7m1iuQVwzC8hZwZ7M/lUvnB0G+uLvPF6I/p/M+yEj+yOCPQx5maTXZOP8h2Gxczk0xZ2o30WdYWhf5xx5jUoFUemrTQxNgfQVIGt7OYWSOZY6dH6z6g5UGIlvlHu+YmyA36zijDW3zAng3Zg7nygydxkpu8i4GmiNfhIhQRIhO9w4itIABmh5wsaRFrHUpAntA2yPED76IwBGKMNRloIgjsNURaoelIQU/Ii/B73IpQ2oSZfgWKdkXYR+qONAjAnoPfNk42bwQQybZGFOYFgtQaPj9MWbgvWCWdaibzf6QMm7oOjiG74Y8/B3roEyn2rz2tXCaQizN9g5zd94acvh7GMIFEEuzvcbieJGSr4wbrzdeOLxYmAH+plMSk4sDv9JR1801jcy5CnYBoqnpmC3gl+ZzwnD4ClZhqdruj5lrvWDeTiufHQTnh1Bk8NEj/S4GP2n0F56S8vU4BJGOvwumvuRmvKNRNKT1Np57s0u8c4nbr0vGkJa8124AzjUGoPuyk0FLNzVpqWaXQdbm3OCa2YTwBvIPZCL/AxtWy3EOW2NTaO040h18AY8JqXUpU9XlcKTcdUequAPSVER0S2Yk90mFtYSePbwoa3jlbEvtW3baHrE1JRMrZKptXR12GVzOvCYz65lwJA5M+BkwBww0K3hTc1rqkDckNFGUsnKA5vHsLq8WwpJmDMbM2tip2pUKBHq2lWrb7gYcNIbPEvYlzCVp2gZwAhwjZp8efnfxPZ9/xMCaa8gqS0d26r1EC4F0rXS4w96UwKbZ09eWNAhacq/vGI0J0LLeYX7em/YQ2wRTQh9JDI61cEnbgmd2ZKSCVLvDqEeTD1+/TspcQsGPFmh32BtwhYgyJEQh2YgI0YDlAQTHBYoNKIRNf7tRNIJcsA4KjHvwHIMlSPRYRC7Nkjf8yHQQYF/TTYK2sHjQWV8U2tD/Wum5BfPxa8/n17/nxKcAc8L8+6OfLsLjIzbNnNfYZOooa4l5t91awVtJft4Nn3N9SViSfB1Z2h7+Jh1lbK5qM1bBjmivJ7uadth7ENB8jt2ijWnOEV1S3JZhf0pq2Gv7Gl7BwVo3fMUtAfVy6otEcb01RnqXRFwN57V0SgthVgTZ3sOJe+6ltnNd/6Xx6zjntXwmtj1hXOYQ2ay/Fk4kZz2gdcaBtROg0aDuT+NnYnIUCnhsxHYgnL+0eUBfd8v1QLb/PjAjlvx+79n6rSMiFHEBhgYiLnzEM7r6QVzXUgR9aPwURX6uvZb4lpzIaCkUMdBiSwmVYr3x4gjwfAv5R/RyTYXyQE+5dKwXLq/JBoUAA5+cS14wlwb2ngJ4XsDz2yOIXbgoioiEQv0I1DvIHOdtUVx3+Nj7ioK/S+89FfQrRFUhrqSsCmK07JON/bK2f1Zy78zciGsyyBVIOWIOagS+Qv0okwLJwJIluSmtMxeBGT0RhRijSotuG6QNT6zIaWh2fus4+Ukz4/qcGux3LnI9buoTY11QxqKUUlTZWPWm60Qx64lSNd3FpEp8buASV1co6Eal7hrmErWolKpSG2rBXnQ4+1aoqU9yTmVMy1Id17iS3EofPsuBrOEcsOO8cVvqZQ6FWHNG4+1riNrziSm1arHRWx5+fGHALX7bpShAAZYRRevrUGwvcTVjA7vFY7veyIW3bwvXJ26JCWp0RHCTdZRQRGBLKJKs3wC+iOEjEj0iFGEwHnOOGLqlccD3MSPs79hxFKU5t/t7bUgPjGi8OD8MuAI6R12FJEtdDj/chnX3LYpcx+4h+EOMou8oPZRyMP0NRxt9M/BuwWxu/Btj5Fu+FptCP2F43J9I/8el+nzeEXkBXe8tJ9ryImu8Jd85rYa1X4P3qj9OcshfM9v/pKq5Uu+1/HcWxkPscSf8t+vmCuQVwzsk6mG75e/8/mLkA2K+ehebs7Z7/vDgz7U0l67x7Y9ZkTtsHR/5xy91HOZai22ubRzMbCZcYN4YPusHYFN3ptYt/MBnXPmZw5zj9ZrYrXWbec7k+lMniyHNXeH4jH8d6+v3btXvF4vY+XfmmMb+d7BhizvDjeWUrNzI192jZbd+3HGrhKyZ3Yq8qCPvwjyn3a51N9MD3cIq0SErc6W+cFyHGWS61hpeYmjfyhYrOOEIDjFv+fNYz+Wl+jKqExZjq9hl5IlZWeDXa4v16zSBubjR3cxbrpGvY4hZamUJyjwk9NIYgZc/PXzmDEkWbOsH907Sg+dcUI7kwauAyEtrOcvs2hyzJzPnaNlAT6JjrTUJcdh8/j/Y7E34+bnSzdnvxFn75/YPaM8KsTTfd8ZC3FWuI9cMtf0+lnAZbAvOOUV2cD2lCWz7nZP+fWf/nrO9520b9hlr3bbhEQ3rA3u786TPzKvB1wSYG8gwDGK4MemJ5JoShafpvg4bEOVYw7xNgntzra4i2qy2HHRr0M5nFIaj7+M2YRua4oTRo1sZDyVXIJAoNBy0DGpdDx5eyx5ADgm9mevqTqw9a30JS7LVPeo9DfNMhJQMbirW25prGM9k95AcO3U0zjnX2fZAmyDFTCCO2qGrXdF9uNk17Ldt+WocjusqvaJ/IVjfB3a9A3r1rGTdSMPzMdJo3eVlPudMHLvBrM7PXQ77r5O+xGNOvvk85wVS/rcP9uvwmDuLpLnWi0Hmuq71AVzZbKdy1Hm8I/4ON1KGvBO6c/H64MR4ifA4Q6eAdYxNHLSXEKC1gI3/0CB04Z2TgFlJvy4pSiM4eSTzgXAg02g2M4O97iEzZqS6XtOJRUk7K42KNySxW0+3GD5dHog6bs22Bnwh94Du2WgUyNyXSc/353IZ8mZ72Ry2449i5NKGtZVtrc055NeC6jSPZVj1mv21YIW4CWjce9ZfDs/574DXyeNarmHuTeBvWd/2z+c6KngPuMA5EWFxiOayPxQRoqOtpDg6j0NHiCBeABmB7Lqsp0mX+lZGYIsDGbm9go3e8kLhPRtQwNDXsu1hFbU9q2gyyNtDB1yPKV1GrGOKImxb7uC9sGhcjo+espiryj2yQMa00m0DcgUcU7oMYpve45NHz3ykbWIcFzHGKBK8GLOhisEaR6wGiGk5RR4z4COsl4xN3Rx1UkcqQb2ULU7EKArN/MDEmEa3M6brjKsVSsGobJxO9aSGCQngzBuOSbDxWGpVqVtU7Dq+qZt6VeOaLLW2nNIlsaVWVY+BXuErsiQaX2qV7eR7nO1iHaROfPqRwy615eV8HQfqCqX+f/b+RU1y29jWRUeQ1dXdusuSJU97ec797fP+j7fOWlZXJfc/AgAJMplZmXXrbqlYGIh7BADeMhNu2fZTYPM4c42K2e8Gfo0Bn3G2k2sAvZz8RjcMGowRajt8gKHGBrowD0yPMci6gZiIMXnLBbbtYcyaxafFDMRWxMCFEgpoBHSoML+FbbNuUAS+PbD7Zoto+s4HW0TTm2KruiFplYdK23gcY50pusxvuQG9Mt45I+ciiKyv8HcEQ/XwQz/Z9INLijYp8iMa0Y+I+kpC6uRMGr7skftEftkj/PyjY418Mh87kKfEPrbmZ4v7S032s63yW+GvYQW4F3h08DWPwZoHcLOcX/BTser8rwtWCsJoqDKZVIlOHEfxrrP51rn+4ts2CkwPapsIkzcXEv6ifuBLawdv+nrjIe3ot3LqHQfSNmm1CVx1E+Oaqi8FaMw0daxS0gmdJ1oovWeD0a36prnw1dmaq+FlNRxougd58W3QhYd9e1wYtnWLCEUUbG0KayJJwDbA7jZWatE350rTBm+6Bwfm50N8VgVteADO94DLrrnFme5hN+iM0jlOmpmX7Q0n/TCc8rE+16b6QK5rjCHjd2iu/XXZLvLOMduTmub34DuuodyHrXcgvIPK3WnFChP3shWmPVLnznH4lBTkQme+AdEex7ADRhMD9tnanI812Z4Pn4fEiWol9tQ8mt60grn7+Xj0/OKeVw/q5fr52bvF/b2mWWd+4pnLs9nP18N95T0yg0RdC0WRIMfvj2K6rqcGuZaYKqcOPg1Qy4ZQQGl1JNhQldbzRXO+3/N35vNRR1anSdBxfgTguAXo4X0xFoKcwRMuBSluO9ywEgaTNlMjBbpTPCaiKAxjH5CFSzbrLSbFw7S4V78iYEGGdw/JsaZvCjbXfHYoCVGWZlXhSt/kpCytqVGsS5/3iO0VtqSfux14BPNw7Gwh6RM61zkKZ0C0IzW+tK4qEmuR9xxaWPqjqLxm53QwtOoUnS1mndAGMFUeQW9AHtu6cLNHQEGjaqwgpBlMt/C64oji65NdcwV0gZA0HzFzr8R4TtdgHtaUm72zuGE8j30Qh+++TbkWp2yqh+2VvZI48jq00U5UmhjdBFVSvwn2cvHUsJOhdhSh73uL9cbuzdMcN9T+C/xkWGBX35OMBHbx6uVix5xF2//4qfg6U/Fd64uu+FzOu0bDOtbPi2aZqf/XBDmmjS86j+sxcO4y33XOy+ZgL8c5y3Ph8nw5bi/Ui2Izr8uHtwl8itiKml4HL81TKj93rEffcprfQ7OfpP3n2i1PkJ88Sr2FgA0YJY2II4ql6pRHuG9+8BFR7dCNjEEFUk8jQlIoicKs+yPIB040yR2ICNgCGBr8vBfD3g17NNGQettDuWflfRrrYpDI0xDWx4C4Ru71oDfdIqretIA66My7lhHUMt3CemPIfTZq4mfZsTNs6/bYSv1Rw6wbFLVe0pbDtNdXfkA/MOcwBRljm3kDXlCF87JPBxVjKPLAeo2JcP0KJR0U9jNSLn4yb50RNyU2+cVuH2O4uakbv9B34ObmVtaNbAiPbHQO46ixYbiBP8aQfjeM+WbH7viiH0bzDU13IwaxinW+ca5/o5H84/BOY9Ut9EbDka73u9FI7ABMyzyKbs1b53HdlLHc3Mj2Mi7r1xjGkbo3FfD1P2PtmIKbEo9fkcdZHsaRuAGYGvDDmPYxbTfYwLDoRvQF+OZcBo0DdmOExz5AhyYnxT6O5DrGOOuHajcFQ4cRvsfgPGtdjEG8ddyAA0AuusIPyAlsg2HZNOE4MKwRVQ5qh8eJHMkPXK9r3wHbEOiDehWCJqhhOlkWR/ChAAjkf+d+9eEEGy57D/1LdIQetz+RxmvwJ5rO21TeVuBtBd5W4G0FLl4BvwEA787ypuwD0fci79WV6JgKv4rN+h0cdIFj05kinm3+ncExcwmXBvkDgzcF+FY5QQ+GNwgSZcPAm8BrsIGQ9nvde5PBMWDZcDjI/iv53jrHHfixGbDpm7WylrFNhQAAEABJREFULqNwfPKehmWvlmmFBz6Pt/hYRTIIBtbE2iI7toKcqb+ii2ClKiIWXhsei4xMbVsyUoS1hjZHaPnDFOCKlmk3/pkCQ0QoIrAGFKKga4A913CbDHy8kg2IrC09tlU6y6hba/5b2uyn6Nb/Ibnl8Vgbf4o61ynbpfptjq28l2fPJ3V1zcxfBPw9z3O+fX379fKz8Yzj6NxbVwsc1+V+rbankJKXXK7Vg6Rp63UdnzZ83Mw/F07ls77HXj3brTft0XTMslfL592KZvf6R4TJCunD8y2fwTyH79n0vc/n8iGfv9Y3uVCe1/j42Wz4eU+406wRUkTIf3SqT1IVXk84PCPDKUwNeL+cIK1OwBtlx6X6qFGMX0x7rjE5j+GJmRqNN+3RbE1nuUfTQ3dPLvqjRjwLPqW/r8aCI7cLFGQqXuTz9eJr2TrTYlj6PV1aX6xjULQ5Pde4DBQh/8Fc2zy5szHkdQ0Qseb9+8vAby0RIYGIgKyBQo89yER4iK6DlLLQN1BXhoI/dUcU3ifqEszRLa6E7/XVI29581vMMQ+u7+z5MFNzbWs9JD+c+EvzaDN6yricw/He+DU9Bfs1nPJ5KX05oX5aLRWKLi+sWYnOQ8x3CPxZ2jaBTY2H/Hu7C/byHm+flwZ1c76PqUNshplukYa37m0FjlbAV8qRslOcs/tSfQhdqpmNCNFOojniJTuF6kGQ+QbbqiUJZslGuuShMmNd0kAMSaCTI0IRCxAkBe0EVA/MdlsjFN6fGcq+TfhzAsh9m6YL9m/QRYfBPGMYdhARavoRfoxBPYYYsRcE/IJBgW/WJi7CeQZ8txgV6TdiK3xknkExVNl0Bnr8o8MQLbep18AYZL39PAbTglEx1BzkVOMDHbxcG2rf5C032L/ytgk5DHSWg83fSP5GqrzlHuxx3uiGDc+b3PxlMxh+zE3GkXw92JRkQ27cBbYBEDfM6GPhh1EjscO40GEcNQwGsaYpw5tWjEmLbhxGcpjv4LrG7IcNv2Eca+5RjhvGUWVsLDh8MM+ADqP1VTcOrJvR5JGYPdzgV3yGsdidq8fAGMYj20AcGMDYUPKEdQM8GAxiA7rFgN+AfhhHxjaAMXMOY5HD9nHQYAoC3xyXKRiAdY1G+gyZI8YSF+SyfkhfbPYZKzW/Ahf3EFkvoA1DoAemhvWmw2BfkDZyBkDnetFT7BEhgQh8koYiTkHCWCEppIT4GEXMBGD52OTH+DnY6w1vK/C0FXiLfluBtxV4W4GvfwX8rmQWfp/y9oSjWbcHTEfNfmqv4sqQjKZ8J8M0KnjtH7Mlf+DFJ6l/NiG/eTDlBuxB3rQ1783ZpN6oZXPhkHTKjYVDygcdHAfvmKKzHWQuqGPwST90B+Q5J3LGeWMY3j7FPmkixoChFRmGVsZrWw8MfFDBj6llIz5p67Zy0z9A27qZbpGhViajo9XP06L1Mbsnk93a4QLJeXuIyn0m28RhasA+2FjVXZ+pT7zxsM1xxsb0YqJrtuQ933SNvuaYWs2eun4P2yxzqnQxdNkxr8OZc3VZprVXjnetOpIu8TkKulTBfPbyz/PdydP7px85Ll7vB3wzt302dVOPztSAPWqn9HZsNo83YSUwn2OHn5tv6B4Y/Bw88Az25q+fpxPP2AObwN78tX7CdkA+eOPXMJ845GOTBydZTrSj+Xq0hv0bNX8t+tjGN0ou1zVgyxp0Nuu+eNTx5sa2eeOSQeOXMfaFN5k/N1housb3snVPRK7543JmVMYvY0jdIu5y9jF2jS+iXA9ykfj88AIDyfzcs0NFRCiioUwwImR7xKKPgNcTj9iLb0ooNRgMTvAyYJOaN5psegFy/fq4UPAgaxB8QckVhRw9gqyebRaeAzk25ex05XFyLH1O81tcWef13T2zffRTEas2zdg7Xc6h7tjKEzYDsm2pzm6xWPRndlNlh21LUWWzvoA7GO9N7zxo/bLbWNCWuDKjfrPXfI/mlwXPdPhlvTMuVC1WfM2nf+UtPwM8z1PztW2LMv82BkbHmLY+a5kI3HFzmevg9FuQK6eN/rWb58VsXrts1lutX2ou7bxgl/q+nt9Do9q1t3fQJXR3Kn7WnEINwEyTqGFqmJ8hqeikwqgcTZm0qGY7OtKlCFuNO8TGLarb7npUWxLiIuiGurcEjSG0QiBfiGHXz/tD5+D8nd1jcJ4B/RbBOGNkTYr/YB5dbKjQNQR8wzDz5Dbv/KZR5ZmW/BFN3+SeMo6su1AhG5GUfcik2JmT9Qnv27HhW3h8Uh4l9km3GPyffR7Z/B1Hb5waowYcE4EMwiDJAALbMRwzaIhRkT49JQe6YcSn1sh4+xrYPJkCBmvdBs47eAwJcm/sWXPWDd0YOj7ggVxvKHzEPiUBi1VswvcYoYhBigBQDYoVQmE7OoEQf8jRQM6ZJ0dEZ7fN6OfT4hplDl6TwEdNFyXHYFtFOI9hH9MGyxVCZ0QwB+KEHFFyRTSKrfGz3bYOeaF3sv2bbhXjXA3426fa5RiwUMEGnSTICqpH06cRXcrZKVWVFcfnfFFS/smtTaXRJyd8S/DlrsCDb9Yvd+hvI9PbErytwJ9nBfzCyW+3figZ107NMYbjIl/L5hqimazoeeQAR83fOpvS/sjeRPC3eNOJzdiJTYOJjYQpbd4o4O0/851sP/SHjJnYELbNMD+REjiPgZ/zHZLig67wzQcdeQ4JdOln6sEWSl9yzjY0O7wjngSvSybYXcG0ZDf7pUT3gD8e2Y7iUvu4blvyRO6t2+OKfcaoOgH/htxG4anuodmfi7YaF+Wr4+x9HW/Z9HKUf3nzkH/La5oPB9ffIo3Xdq5/Hnqg4Kmxi8O2o3D0bmkzA8z3QJWt1zU+DXT9NYL44s31SxGeRzzrt337gdF+W5S4rufc2ccaU8O8crF0dPiZWkAVnM0feLZOPJsP3ujl+XiAn3iuTvCGn7GmRBzlWytIaAVjMllQ9YviAq7GHOVyaLWZPQn7GCcdnmDoB2XeeEK6DK1jfVKqmiPz9d0pfeeTN0Ff3PweupiZ7fP3/OywyzRPl25872hdj972Wfh6Pyy1y527yM/IeekzXeSdHMm7i5TNLYjKNlrFK8j5yFPWqm8naR6Z9ZfCg7Sv6RrWznANzJYh5VFkXQPKlQ350c05CZ7zwV/bVp+zu+DMSX7TI1hv4H9ku0KH66Malzefl1laxtDzvKLI5xFBTjVi0g9K67yIQ7HKl1b0eb2YpiK7lZ+F1JaONDD0tG6gRUfPyLNPOvugcp4NfOeWHM1eKZOwa8lBEgsJNnihE+9Fie8e9ktqvsFZQfqZosffMSfhPCsfxxUobYVnJDlc65KhxnNSqpCaKhfkxYvFKs1xifwMAXcUj591zIUCFq4ArifiqMT06RkMPV6v0TMe10tQj3lNLwiqrVqp1a6pa+qz8jlO0+uwGsALCCwl544xkbvxsF90Wz+xytjbgD2HhW+eW9o8Gm32Jm9oZ3b+h5DR7O0M3utpQI4IRRxjQLeHiNCe/rxuYFvruEbEVse+1FB1HmMggzJm6y03uvBMgLbIQUxizkHMzNuvx6hI/46yD1d0+M1xthvo2PeLROXxV90bNU2gi26vVh3f64cBx4QHMTghGMqAB+QFowb7xsAJWBD4FIwyHZAL7D/IfBCXyEGPio4OGhUxKFIHJX7mU2f7KJIrkJUYUk4efxGvpFH1xZ410Uegh9onothUZQUyfBjwSeEH8xGKpINiQ2WbgnrHiCi6iFBEj5pHA3EDtgKRuyGwGRjVdFsa9gnn7eNHQnrZ/KILahSgy/OBnXkW3SDN9kHR83kttFqF5jnFp6xR87etwLkU8IxT+CUfQY3ziLBd8xGKmVfylisqaXp/YbNLuFN3OGfTmf9S0A2xZ9uDtNcFggE5aqf0R45XKvq85ntcmeqZ3b1CZ1LyoeLo7e2QpyDLsQK+yF4L7ZrN2n+ujpXM2e3Rh2faRz3s/WV49GPe8l/GCP8Uozhxj3vFPb9Gzb8s/lrZva49jmePtbS87233j1GG+QZcJN7PIf4CVuWALUztA7sSUiEhH+X005eGqn0h5QsR74XyZbXpNtQ/Ftinp7npYD9/wZ3YHJ7KF3x8DmDyjyRJJ1nGHUot/y7T9B6L81ZKAtq0ATG9PUduXSqRHmrMH9f5vYe7RcsLxScXa4fyTgtsBqG0KEAv9EYkVR5Bb0Dkc9h4y1ssNnMNW68i21o4lWoePDjSVwWXSnWcibZHkClS6X4NSzaZRvpte1tfBkzrZRI/MStXJheek3iEa6TNF9WDcPzlcJUHveNBj87hKucu7gr2ghIn53XSUOqnmY7HBs8JTsez8CThvE1OWsrs9jafxG4E40NfslcegUY1DG7dWpldASEiFBESLeMYgMd5gPq5av4c1B1O04kLS64cHdQ1miGv6V7BqFeiB9WczTNGi32doqKnpc3dHhxkH+PIHs6u0unEUUbm3uNuKM6W4GyEZDNvdEktGmm/oAt8DMhxwxDk9rTSGPSAJtSaDyuOEHJcNKeZscICoKVT+x1BqcCh0EhZpSdZSIWXhDijMFod9l0pmsDi0KpUuNJX1QnienLSDcLKkPtE4ZSXIpfahvaVel4ZG/ShUwfnv4Vs6amQK/SuG1l/r2+JsPGZIQxUUccR5hNBBoFGzRtb2TrNh9d2H45bQ3YUOmhEkCMsie5y6PLjeI5aSm3nj2z/R0Fa8kpX83mt6QkHY88cz0jjicPZ3DxkWwbH3cBwl37lO78DFv+Vnci1TOraHLHYrHSNRWP7gmpzPYO81qyxxPplX2LtYX2jSx1za9QI8jtibbOEfbbBW3UE6y+D38MlHP+a1+QkcMaTmZfRHfOe4zGa97HlWLP1TZkBNc9lXW1pWqh9roK/BxqnY5muJGZJOzNpD+TRYMieEljGsU2GhfLP1DMX1/TcfP57lLq2AJxoMJc0xkbeEm/mcrj+JRX2fVzHFtPLwWhzPT3eU1HOeh0ueQLax+gy+70GVlpkGbI26IMAQ0q1Fj4qj0XlCMgWqNLPevM7wESbvS7lBwaUvqZXImOJ0ZUI9qFabIg/5DhCrzffMKjsdVn2fpcpGAqGSgOKowoGKQrC+23wpd6o2PBiT3PRLTGqfqYa0CeIN82YsdYYFWF7oebDduqWWPS5AWy6BvMaFBEFanTQgG4gwTCOGsZR44CuQ8AbJJARVQ5iCgYVOipigZLHlrToB/ghel3jTRvGnGw0P+rINWOQKg3TRMi8IogB1gV+hnkg+KCu4CNsG1EB+IhQhDGI/jTsu2OlaGpNCwZJRkBBjRM1ZB6YFtn2gB2AaYPlgXgQ5X/VLoUEouWueSJCESE62rAL4Rs96jqc0vl6sK3QUKMRoYiQZAySBrhQRIiuQGW8E1Q+ViYE68AETja79chcKGhmXU7ukE1KnlDANDl5y18A1AbFWFrL+fsN2tAMSUNHfzs50vUJXTi2z2t+g2AkdroI2EkAABAASURBVDuFCDxeBLx+WSR/ADgJBtVe1tdRcmfsPuXtj/W1W7x2wRevlzPiHOZ6binV0w7db1vrVt6P+rzah8b4kP3zjv6rqe5ricF6NXugWlr1WRRv3FNWwOssnvMzdpNFMSuKdXMOqjat5ldA6NMXPhRhqNLCI6g/8ke2VLigYQHqxvt17/3hDYfU5+Zt+aLvf4GWOsd0eutObk7YF6Q9Y6Q5N3oag+HtxFg0Pwgrh67kLvXNJxzhQOywtCjgx1aYOUuaO50NRVfy27fBGRpvv4RW2mLOBGbXtl4yb9hrjRCnSwopIR8WTAssGa6/nDele+oleHMFgaSa1Hx+FpUU0j7w3beFSmyciNO+XjrS6090+HTvAmVeghdRX98G190D/j7vuJgc4fHLGoQ+DdN8lkm1aVOVTVegpOVqXki/cMzyyAd73ueN4sPKEW/P5wDZnMYZoataraap60L5dbEEXMiTkhCfb0AOh1Hqghby7ww3Nzca+U4fwQJ63UnoHB4nieUDFWz2jA0NDrYblERRmlNEhGjpZ3uNKm4tzhIG2uxnVclS+oCEQiIZTXCAHoEmw11ShSICX60ONMIg06APbQ5iaBLdkU318CATdIw/xwlbKGuePBSFzRC3BItW50euNEKvasHQjiFFNncRYQkEYkBNoNYHvFR00kyT6+3JhyIq5N8SDGSBgO/geLSQ7CV8jIiQ4AOYisN8RPYpCT6vC9ajp22hig4Ju9fPy0vgbouqDR3/oaIFHg2wbjWvcy/A0PSwLSLfUYyXJpLp3NHGWa+Ec65X2oLSp8B54TOH391zUmRlROlLZOMbLdqQ0jNO9LZeCufofSNCOpE3zuoddR6qR1S6R7wmiT3jFTrXcJ68oX2Sr4TjXc50i1P6rd9zy65bcEnm4tn37Va5mjoJQbTl1mM9T8k8BRwxY/Fz0Kw+weCTJ85meJM8icnQNR3sszTn60FSLy+ktN62w+dYe72jTsvtObNHc90c6hS7OGsk4iE7Lq0tJ4WyO3Fbu+U8D/Z9JMgx+X8EPKOsQhuSaWrSD+6ZqC/aac7F98R5Hq7I9C1jt9+zwPnAUnOZS6nY94ttz7/X5UgZZ6+7jCcy40yvg0daalwZ50uE4ErgjttsOzad0fjmPI2o76hMEEJaIN5tqCChUDlQyRAK0wgYTCYRgXoL3t3W70KKwP8UFHZ4FCKeFhsRirgC4rC/aoypgc6fr7z/WFDs1sUAb+BjfhhYK+ShAf0AIvDbBf4xSCBirHQtC33YPhS9BucqfPB9SOhNo/mFbaMCGqkrvOwb2Ew7BBu/rqHU3UiWOwxl0oMiBg2DMa5poAO2hwuSyAMaoIZ5w7wR5CgYFfgYqc/YQYMpmHXwkf98+Ubhfw1soCNYQV0lPyqgCXKKGopBAXpqfkHA4lN9BQ2AUspcg1IXUMvYnM8Y0JlGhCJOYThjC2rEjt0xQLaZFuBsjUQv6q2gkDSAKMA+pa7J2NAFYxY0kf6DAroCPtFB8DPwnfnUl/yh8ifTCAmaMA8CeUFa6EJCL+xJVWVoG/uEzVA9pkq3xPqEH/h+CTXwQWUibdoImsgN2bQJGSf6pW3lxfKaXI6CNWg1PdJ8WTdFR5lqzs4xPTqXZ2Vd41TCtGV3yuMl9S9Y2CcgQY28sDZ09wzg85J6jyfzv+Safp7c25XLUeR8kzvTtcgzLl+cqY15S7+4gX7VA/Lqbiewp9v6vMmPXwGvb4O691lmnA0pzV3/PrPSbrzWzSryL9nsInuhNQIaZiQ4cSBJ27qqh58nCX8p5YsynyEO+WV90uFwKLAOvnwpPPAKPsg+B+ubL/QAJnBAb1rgPAWT9bnZO5FjEikrNX/QVG0lflL6O8ZguJZR0rARbHlK6i+q6PDDyDIxIZp5BCJpKS80Y6vOYfbrqfkG2xqsKzyryjvQKSR4A8HnrdhVDgJsLcK5PshQAHPOcbFRrwlRGZ9mwzmsM28Uc6DewzlrsRGoXejyIzrXr5r1unNey/WF0POcfK7EC3uuWxaCDPg/zOO62xy/a9hTXuW8l+BY55R7sKf1ppfC/g3bGOtXOiueE5m8nL1yNlKx6nyqfbIeUzavl5rN8a7RqqW6v0F801ZEhCJC/s49QGmaj5LIQ5pVR0wUTXUtwl7vyRnYZl8Yj7GNFdN+owYNG70HCEGgmQkFnOhNCwJJeYR7YmiSOytM1Y5QmEWX1HxqLIVQowmJJh+mhvkj2GA0g/kGdGYhz9XK2LpsVsw1ZqY4WPQLJCmqRmGVk7NCO4f1A3rDfIesFxkt+ioqj8gerQACTT6g9jO7By6Jcr2Z2XM4qXNijBAKqsGiOFwzYb5eh7CbthT1UtlY4oN0gRhQSNdahFPmtQxTaOfkGTXHXn0Jn3GuG3jvw1rlyMw1qB6WYSuB22+2b4HnVnUsB5UXyJIXGmpeHLaqk/XQEQ85FPvsxhrNfDEd9/Z5AnwKj5Nepmlja3Qb1a61rf515FOjojrrlfPuKWo/rwtSONH1QRs+7xGHbfRHxWzHL4m7BnS1WVPC4GiFx7jl04B+Re206JpkzTw/xuqQtNHRLB7B/uVzP3c/MUc8EVge7P0en3RgCK1Sz6Mmg2uZS6QbHTUd2wMtLvS0OWzmZ6b4bBymlDElfdjX/gs8Qsc43vwWi+dVHHMs68r3OfOMrchkQc4qUFdGw1LAlYZnWp+JOqnB/CAUolHRtQECdZCfoydfP8eepzqlqMMYcINnjhfyLdb0elAzgyjGHKmKdBnvceJMu8y/5c6KDiHy6e3MM2+VvPczD/xuq0CSzIsDGmFNQSisBG7mTRcEdkPQ89DpI4rJ5FqUyFfsc22ol5TRmoLI+a8/W6K2IxZbQSoCnRadOes7RIQiQnQ4RsWAOEgKRe6rDYqOmjcUthu2VyqoBkIB+5NaxY1Fz96lQFSYb7BOxAV7pqfA964Bn1HjeKMRDCCpg2JQNJBoMJAJUsAbqRtHDSNANxC3RfOLGDPOdvOmDRGDwvYOSh49eZ3DUPoNZfLoNcKbzgip8YENxBCKMG8aErLwCWAq5LRXan4XzC0qBmJ3fWJQGArpFAJbh8BfyBHoFYoISRXmO0TTQyfroarxLcbPKUM+IqSKUMw8DFIklEdkf7prdtOKqVKyaAUtx9YFyzw2eLetbJ2x1fvh3SPfOHbcwD5+cJf40m9c/hSil/ZPMZEvZhJvK/oap2Jvlfd0rzGWtxpvK/C2Aq+zAr7H/VEkPypkyfZunlJlu9/badrtplnr/6bILMA0ecnBVzZ/EAD5pZUNWG/6elP1cLjno8NBBzZ0JzZZTW1rsK6h1yV/T5xjMl+pcaj8gVoNrml+okaxE4d9qii2iTEw405X9EVHWuwTYwUIxTalzvwpZA38k/IFOWmt8RBPMdrkKFaVNi95W2F0WHEyk8g1n/1S9agu89TInq+qmaRtvpAshVKcPS5nAlfDU3o0yPHWXm4Frrq07PwcuGQ6eeEcOX7FCu77E88JnkgPzqst+9bR+q3uSPZachMH32UjEIzqFIrk3Edkr1Qlr8sPh/beWxnbRWPFb7c5X4KOsUVA83eCYLgAOQLags0HgimktBDiDKnK4rABWUZIJgWhZoKTIRSmESEJQAMaEfo6Do/T6EdruaHX/7l5z9gzbNS870duVUi9Z/3y8sXbYCd4rPVVbc7K6+CahqMaNd+w1VneBWPZ1ZMo9bZvge3pzdmvzMI4vJwPgrR9dvNfIhjmZW1v3pdFPt3LvyVusDec8vk1L3tq2gOy03xvnMSO/zmVq/S5qN65+74yrDW9ACRb5oF/lX2jWm9arj1XdimofayEFnvRNd5xE981TkG5qctm7jY+9eRKeqCCecaE7H6NYp/IsdaLuGN4bGu/jUSpzOV8G2QsOtMvBptZejY+OzPafPh+2M/r+cc/V0yGsoyM0cznH81zrd1cIZlV5zkWBfUYwfEVcFrfYk0vQanT9cxviev0L8h6Nk5vuoX11+GSN8V1GR/jXT4OeizXRc8RM3NdvCj82FBXelzsEhUqf4LqzMEwZ6t5Q+7C6lCYzFhLs9oMMb5mzMpRyOK7joIYQwNqIMsdxScqBE2kL35JB0XT53eNIjddhPdcT2MY2fClU8M4jjM/jB0/kGQjD01H4QEE9rBug8EytiFr3SiSLvmC2GHsanV8wIfjGyx3aLljHMhbcobt9reO3Cmbtx4M6AbsQ9JBA3wkP8o0Uja/hje+h/SjFjR2ccoW5G7AJ+Cj0cYPcv4I63sUu+tHblIHF0so/5xHgjdCPgLJELYiSyGOKsMpAg1NIILOyi8Yy82zDLLoSt+0vBeSXWtRfQVzZJRv7W0F3lbgbQXeVuBtBf58K8A72J80IDLcFZmeJkBTo8lLiAFMjSl5ccSMCU7oofMHAPj6pTS/KPoHDWzzpqm/pIODvzRv6KH3g5/YTC2buP6SPSl54g5GjU0eefbd8BmTeaQDOWGTemxFnvidoMAyLrNMqspLzv8QSnzJlb4kc50CcrA0qLRgmsdSfCZsFawhXPZEVj0cwStfXXb4nBVPcw3i3Enuwp04uEAikIAADeXSAta6BinU+J6mXhxxAqilUMQ+MGg+dnxm2xvztgIPrEBgb4D9qhq3+6PHGwpiQ9w+chfaHFUREfKfsl84caSEHRarQGr00MGjLl1ybwFulitveUbwXKvAvDQ7NKnnm26mBCsYmzQw1obAHhGph51bmNvqi1JCb5gg0NIgH+ZCy591qrJ8hDuwpajcmtr8UxGuG+ssKWa31p+VrvU/m+zPZfR71jNql96yVLyZUabdNN/SycBxLbtHrBwpUoBe0ZZiGRQ+33C+LgOqZELlz4qGgDEgWN2/HiIrRisIU4epnjbzG/2CV8AvnoTH2K7fRq07B/udw7nYZtvGN/2W4kfzLXcaONB8P5ZoC4Yl7uUaWDg2W5n3xIf/ydS2Sov98l753cf5gPkezgk8ArkGyHroplY7eepB+QJgD1y9mbwHz6eACPycuchF2PK2H8Ne9je9HlmZoUIJrsNGJuOT5ZbTidbjxsLaVB3myr0CoVhpWR/2GSmzIuHeGnpiE4bHYIl9+Jw0X9N9MMZ9w46Wyexov2YVr7ezw/c7T7LXHrBYfdJu4xrR+SbvAlcixEGM6Sngsd+Is+FU3J6++ZvK8XayYNrDOqGgmYgu3S3Dy4J8pMKMIv9goyBSXnohiyMi6EszV9D6wMsYcIDGkLLoGyJ1A2IAU6PnLV+HwRvABaMQNLD5mXSsckfHzjZWfaMZN4wa0W8xjOiHUcPIBuc4quUZ4YdxRA8G0PgdGsRG1Tc6EGM+xkGBLSodhlInsA/jKNOADuNYaiUd0A9VNgU1bhjHql9T58hc5L2ODtQaKwZ5fEGtGAKdbUU3kHewPoo8Ii8oOtsH4oyARpCjQsF1AW+a0OWHwy73/vI9WYq6BIVzr9eY5Je/NG8jfFuBtxV4W4E5ipzXAAAQAElEQVS3FXhbgVdaAb99I1+/EaYFQ/Kq+kIVUHFAk8fH1DCLheYvcR2SdYeJFnwp3fu2X74m8iNI/rBR6eGezU/4pHiwM3tgU3dKIJOrfMHFB/6Qsejxs/6QuokcBffYDwb2wk8MZar2Q6VT1Un3+FEKvRKkK1/ezTAX1zAO+E0G07R8CQ7kaH4iK6L7NVA2nxXNWmWcvZ4h0RgEfWtFwrcpztJQnsfAKZGdrAwFlIZDRChiAYKQFBGSDK2PVLlbI93xX2uVmqAXDqHTR2/r+dMRb5a3FdhZAa4zX2sJBX87Pn86FfPMeavOF1kc6CJCahC8UR4k5vy40nMdNe2cbldmCL2+5zFlbKMpnOtwjAjld/wwDQkqE3GYphxWodi0UOohkrnC6Is8cmzZrYZXNKVfGTaCPbwUG/XXKz7nyLkIeT1nRr+Dy03hFUtV7XCCy7evWVB4GPSOyRxNTN01HfU4QRGhiJBoMhVM0qKyKOSIqofIKJ1e68iSLuZxmCasNSyYGubf8LYCX8IK+OYs8H0+o/ukzheGlExPYncqJa/Y9C24x6sHm7hpsx8mqugI9rHdTxYoD5TCHffr2FP5yGHTA6AMU6UGzLwmF/GMwn7kJ5rZPGdfczOF1ZioQrm/VGOJHz1fr10JZiFz7U7T5mvaUGK7nsE0G2xn8PkyuAa2hpXX1yls32Rbuc3Kr8M9qL6f92yndBlCIdv12INgUkjQXeiB41TcCX2pJUX+mUqwbqBoQxzZadZpPkKZGjkCHlparIiETDNZw0qsjgXqjrRYF4MEAkjwIEDjk9oWI3cM9uQHTZU6tof1UwR2oH0MwzhqGEcFm40I0EGme4ih2AJfwz6mBbYNijgBYoOBh+3wQwPy0PJhH3ZQ8o85townxlRDoAOWyRfOk3z1TR3jMbU+7Guggx9Sj2zasPLDhl/EQ9T5LkCO137ka/Uazbq2DfK4hjCP37nasl0SPnRCko+g64F41Py4PVJeq6DIs+S5tu5F/gyOFdl3tW3f8qZdVuCvt0pPv5qX1fuSOeb55JP7mAQlhupf8uJsxlbGvFG+iW8r8BdcgUfcC/VmXyKDt3KwdoYU0aiWAxVNwZ+VQWdAFDHJfIN1fL2rOtsmVMfwl0OxMTvtgR3Yg/W5CXyQfQ7WgQmkjS+P1k+5MWoff6E0NdZ8xjofMY49QKcZ9pcO5DmQ23rTQ8qTFl+JFCJsgwnZwI7R8aeAI23KnM5vPxQOnGHdLjThuoXDrDNdgCsCy56M6UMIzleDVC8B+Qi6HogqMj0t5aTZWUyk5G4Lokv+I8Mqzj4RoYgF6UAXUXSwUtBS1tGB6Uj3oOJRQQ9m3XV4xVK79Z+sfK0JvHSdl87/5IV+RALuidNRTDjtpgNu5ccI+WaaIQ7s9H6MVK4+V2Ziq80rmsIckFJ2fgu09OaNzITvZKRX6YoNK+8X24pWGS4O3Ombl2a9dg+8mS+9IIr8U+lRWBZHgHULfJQQfgU6cSxjOeHwDOp4hhyXpAj5j+4S56t8XmOV9GwDD+0dfj9v9Z7XrE+Ba5c7w+zsi8BHBETe2dhgHtXaqEiXnwlcaUnUrGtNsCYGZDGc5OKk5TGGOdvM1Cx5T8Fv9aieq+3n8crtW15H+9T6r75gr7MsX2QVn6seHmS7fwvd6/OezJu9jy382p/vH2z4Th0yNp8PxX+RS2333Pioi31K39TudPZpavjPculQN4fQaApP75wu19ipLJhWWDSq+KcieQ73J+fleAy8PvP7y8ID2Pq65umQ5Qotoy69/R1nmL8eS57rYx8Zke+sPAHHCZrNtLOmN53VETD5Ej5Fu8DHsKSlna2wZ2+lztmaz7PQtg4uWBMWlp6WE6AzCykeFgwUSaBuaUQREaJJIY5IEnDbZl3DbMvAJgWxC1Qlpc+iN2dbgv3ByXaoGlQ2g8vGL9+zqn5KPd+54hjsNdYNRzYiEWREUGqLag82MQdgagz45Wbl0AoG4zOaPDCPEZ1pwDdYBmzaOj7rkiMCXWJUsBkc2CPlgRwhDaEAhVoHiEOZ9kg+Fh45IhQBzCd6fii2MAXkdo5o8kWUfA/5uS4+nqtzmxrmI4jPulDzp2CfamOCgpUUyqOS5Gvnx9WM4lwt1xKS03aj0M81OgfrOrGwu8piav2ey56u+ZfPImc9Ztdk5nVg4Ll2n5F2w/YolOPR6ij6lepVhKhjCar1QMxmXTJfTPfUEbWT0egXMLGc0nOPh3yZ95HzI3yJvCbR2neVhoRbGdWJdrlnSbCuW3SX9lfHnkh87ZhPpPkK1Llirz3dS+pVH37f1WugnapcjyZ81bTMJOp74XgqzQJlrec1PnLEiI6PovTmDdjaotJCJqpNhc2+8aYFzmPw6wQeRXfMH7Dxw8d0z+8Y8OysTiugZzP2YLs3gc0byAf75ebsgY3UQ8Zbl8BnSvtBB3hjIj51fMs8oJsqLf4TfsaBPFMifexn4JsbzDnESYeUmQ3Tgq3+TUaZH362lKmiouFv30mZkwTOd2AusJpBDvMQnLORgJYJttRKdCdaTOuzd8LtWN3Sng1vTiXcH+MiQhFAkcrSJ3tVt8S5xgJSr/PgSENnHwgtomhgs62lVJXupAGzbY8BoedaGWXpyz1SvIum8Ee9x3Gk/IIUHt9L4zmnu7k+Wur+HPR8sz87nYt48U5lx0Y7ZT2pZ45z+tkp6l3pZ0rwc/OYuJ9udD/BTwPPNyN4FgV8QPE9VEpCP08g6CdilZjIahygqphUDlOjqouy9gyxcGFiLxCT8pGVOgkJmNqnAb+mhWV0mb5Zt9R1jEVPcloGmS6GDRcqcbHRV5HaleuIlYZVpob5hq3c9Bt6omTxOmssLnM/aeXN+i6KafbaZebAmdl121NOLkLYhNGQZVB4rY9d5dolJfIlJU+hp/rZsVw4zg9y6lDlBUasqQGr3Zw1T8ZodVTLSveQUNLUfoLSZLj2NuFWtk8W6A3mfYcwzZZn5We74cBGzRd46glEhx/Ddxa5N3bE52suOmcLlfttVlzHhN1bQijNmjWsNNba15VK/bK6T6mcE35Kgp3YcznLuFdBvoBS0eIaTWXX7cR21hdjY9LJL5d6zOF5NDjevOkxioU+7/Udmjf/gUBsya9pubMxr5p9rIDmA63xlZ7Mg3/amp/pKTTf56LbOnt5tz6Plfdyfw5dG/9DtZvfI6hvtbwGqPEMlCw5CF9357C8Ecy1KIcSxbXu79eGNStUGx8eV2pnMTCn6Rq6SbQr9iPcc/A7Zxc45xL31I7IbhGhgNkCVbamb06W00BnvgFx1UiLbCvkkW1+LF8Y39Zoorj5LS5M83g36qotlLZHpMVdYDLMJ9ozbVbikIZUSM4LQiElWu8rDmBrc5UPZDXIb+gCVV4aJPhCzYPmbzrbQ7If+4sRoYhArFAoAmgfwziOavAm7Ek4SbcBOVhODIqB5GHaA13d9MRBgV0R88ACuSAUyZs2kAffiCILKteY8xV9xJqWDVV06QutdscmkDNX1htyLFH5CPwdhzzAD0PoUsQwKPAv1PwW3sweVMaHLUZFmA6dznJIUZA3B/yKqlwgE1TYcJYPIkykmeFiUz3sZyBOYN2CkEBlQJC0B8w0KW3KY5XLxooJ2mx+MK/ADcRj++yDFxc3QCIqOR/kZHOt8hAnswUiTzlHG7/XYw+nAi/Qu3QZB2uP0PM5JHRb6vEY8iRne5CgIFIPn+PeodhnH/iSB7/n4KkZQD36vL0evp/vS/Kr8VB3kfWko0yNayi8/KavByoy9vkC2PCIOmV7hJ75OWOpWbjd3ieRzQJ+mdMK1lM2yZXU08g4GFaXH/SmGVPVrZ4XOC+yeG7glbplAwWx0ze7qf2fE855LVy/xXjMazBwlp5FpP8ztbzEPK1doNy7rp6iKxcBy9nWek0x5JPi5df4c1VgTbl/uNoYwFTnOiXfdKcpbtvmEzijMXYyL/JHwtwC5RHu3XUwS4BbooxFydvWQxzHcj+X8iOG/yVwyYMtDOu5v3iipB5dwE9AbNIaYcpGqzaYkA9s9ib1Bu7hDnfjoMP9Pe6A2LRDD/bHr1B80NlmWFfoPTmw4TtxffawT4N9J659y5N9k2fUTGeCd9xhpmIstk3knuAlUoPoUHQoaBMocuYgv+khaR2b67B8JQ+Lj9wtmZjaAr8k57OG76r5rCl//+ouRYrrYeBSoitjwSARM0NZWlC7oMiYM3dE0xa66rHJcdAILHuQ8DiBQO9ryWgFVQ9s5oJow7wRdDNgKIlm09Bzdsh4bZ9TJm6hS2ZOJJaSsZ1IdJxc2hJQVLJuAVHWk8yneRfYPldjaMxsNYUXl8/PlRNoB5/cHqmjazpYmTcFbR6w8/jNr+DULwEFf64UdHtAbY8c78Zu3SkQFo4DpgYsWp8v7mA2e+8Og/64v9F/7kf9cTfoE7hLhO7uJt3fHaAH3ft5e3/g2bag/GfyJ3TyoykxUSCv8AkdF7H/xy0TK1ogOBA5BOEqHx5+o43HC19HHQoll28Ma8rDzBGAOvaFyxY1aaTUd9YYvW6HxyVTpgmBliyd9X7u9yi106Iyrsoz6gAeTs6J55Q4Wjrr1sAyK6SZRS2QspkZ9gkkA16C32JSxoWUYzP1mHTuIMZm+zLmKfnIPBJUlxyeeVRH04LMZa3FjuapPTcu/GnyXBy2IBQpuA/4ChxpUnbiiB2IJUHvQSXg5cO0BzrbFfwVPiCGiqZcAqpH+hY+r9XC0tsAmCzNlzK62jzOTEhHq9qWvYmVFocIKIjwWtchWOXfu/gNS9aDDEKfMsKEbkoZwRSSzfwKCDQl6IhTRcRabvqHqUSkRG9qmJcPD8owbzvGViZVJzuvcgc+GLX7Mxc5F5snEvqU8zrjPGQ+088FMUvX1jMcLNYzZCkpSq5cNobXrSwrZ6l4HfU+d/hbP8ciF544GJrNLwbnb+e+UN4dKAvfxrChvLXQcGnQ53hN16h312bcOLMicnzWcK015GvOdvzIeNQ7VmgLuEbxVaLlhva5Z1/0Kz/HNp15w/IaE+OZ5nxS4RlZ6nrqefRyx6/GsM5PRtYIX3z6nmyM9gB6beEP+PozQsFBhU5X0YkcK/TzSRvWXvdKPAtM9f1zwUI9Q2NeVHjOPs8h7/2k5D5PPQWugVzPA9M9nuuU15xt+GU+x5xD89vSczGMEveJccDhiFBrmUORzfwp8FWea04rON2uvw2ZUczZqw9F7n0RszVdDqcKXl4jHWrnp65RxSR+/4m3xD500ZGPZRJfQrNUy+riO5hShxM503+mMLahnK4E2WjE0xOqBmsS2U3yUT7tmFO6yUfaYWYK48Z4ImBmz0iu9bKUdkmmwPNLyJUKMErI0iAlDQg8/mrobBHFHmEKtCCSl2SbolDzG7DfyyYkG5gwehAxKPBtKP4hb2wOfCAcIhRD9bGvkTL6xjeKvsTbv9oDOlTYDwhEhYgxVjXQlfo1D3LaGzdgHQAAEABJREFUY5CCXInjOTafpHNM87+ODrVGhOMGyh7DY4y68Vv4rQ+xdRwij0KaMTO9Et5+aVtc0Wo+sNMkdxV50VW+6FWPKGIIGmsopIRWh2+VPdjJ+v5htOIRbG+wf4N1otZESUMXH440zgcEuU9B2B6NM6XT5G4XUZ/qQfU1Lh3LOuo5Je4bFQQno8+8jE1l/IxeXwT0xMMv2pdHWbR6QQR0D9wn6bdne6yu5XziKi3hAXsJciZzdWZ8kifhTrs+Yklyyfj2fJYMj+POjblcY4/L++VH7a2mdXnSP9PwXf+18ZSpRoQiTkHY9sEvjrr8bmvXKCFuIcXuH59XUr/Q8mZY9461R4+I4C0iosUxMTwAF8At6STsofwsJYmQAnHgQIPBiZ4E9BP2SYUvXwh9R5V5F1l54OOLji+IAsHPAzO1vspiU3TKTeB7WAB/YJPXOtOyEXxI22TfCm+mTt60QD4A21IHb1pAvk72F8iid76CiW+Gh/uJ/EbRHdDdo0sbvGmJtU+BvyMaOdWus65gkmMM51uD1cKJho/5Bbk0XrouZ7L1c4DkM9JD89FrL+UdnL7uLHgA5kHAB/UCfUHI11dYx4USAcdn5/Z9Yk3xTZvpDjJ2Rz+Q07bQzlEWxiZcZAghIkRbg+howBgRaUclhXQV5KPUNrcGeudjrTiL2YodfdVxJaBa5OJU5L7HqUYUD8uJzJ/cX6LjUj87z+DkrYF7O79h3oCh4arMZx71zFs2uN5UERGKeBlIIZ1CfmceMAPuGfUIdAKmW1i/ykkK5DCY6AH7vW50p3f6dLjRJ28C3w/645PApD/+OIB7ffp0p7tP92wC8/xjE/ge+HnlDeA7np93PKjYJxaPwgSi7ukKiIE/SH6iJygvg6VUD3XHpPpH7MT7YSLy0Ovg1TCVwCik9BacvEiX9cSEYvGFpSGXvpXrKcMrw8Brr2UknYeS/+Ooyp/yxdyPQBYcWxh6hIhQBBAI6wrqZYoWmUHiIkMcIf4iGTovWAPi3KxDyO8w22mFMlfYDi5ok/yGcJ4WZOpAKM1cwZQk1zK50kWEIoBCgtIp+DNN+HrnGhbXcsq24RfWJYLijMHpG/AJwzFNN9NI/8yX9irjr/nAmYFiEaWU1DZ0WMytMAktzUpcLMFaC6q+5Sj5InPiVFtsqMVQRIGiyKUPxTAqxvo8wDhFYCqICNFASLQErkmbvKIYvcYdouc1KB5E4BPqj5Q8kFlpjWEFlKa0m7HuNHIJ3Xlx6+pyEglIZaG2Aa4EPpZOKlknbG6mT0fmpv411NUfjzKLJd7yc4CMXg7I0YdP1nDW2X4E6k8GhpYDdmlWGovm+TjnbeizNt0Z6nlx7o6um9ShdWif8oi3wzG4wwm287HNhrS7Rj5v8ekpetsbnMUxC6whBr9Ftyfbr4d9LJsa5ns0nekOcq16/zXv0583GJeBqTP04/N8rHfU1mZd8S3cpb3zGBmb47NUgZw16zqZf02cnoPHd9p6ieXpGY6rTFyDzuvzuMWON6r0nml+VtuseZ4X1h81jw9WH4ZGzLpZdwnkgXERRUWRnavkNldQxjYJ/QMo/uu+RK91s9QGOis6ptlMO/WanfJdxIKgnnaAiubX4B7E3HXi2Mt2sS5IegYRGHdBHM11lGPD71LKZ4qIUASQFBIovdAJNuiSpaOpoXwVCg18+I3Aa5AiYR4gREAFTCsETSgyYMLPEBSFpuBNDp8Un4nPORNU6AQ/Y5bxt95yg2UQEYqmgxc6IyKk5AO6xsChhxDDoBkBfwSSolOE5j/kCKSkg9TxkbqQVBBVjghF8oNiQ5Wy7RsoSIO/GgINiAJ11PwRFMQDU2AOhQR/OVQPR58A41eOZZCpGG9BSALYdOrAXExmeqC1CDnVplOGk/oHEp6MOzZcVtv1Ciavg2HxON0TNU56Dk5vu+ljcCZ2eky+ryXmzLy/lil043ytU/VadbqpvbFvK/C2An+6FfgcT5Lrnvm998J73IDmU2K9P9r6S5x56wx/LFr0k/zjtmVT+4of7KUJ10mp73i++VTdAVogfuRPP740BbHRKLzYZLA9kfw9qg1ys/du0ad8rwlqHNg0zs1i5ORTPrCpcZ84kLfZ0z83Oe6XfNW/+B3QE5sxk7wRcs+G8MFgF2Sy3pQ5TAlWYnoIk4pvoyxdXTMiEUgwy0XkuzqMvJxaDp+lU1i8ruKczgGN5jisEOdvgepRro0iOCRlmJ6KyCKHItaYbUI/Q/OBuyKwVcyGZLxOyWQXkk7BDraZFvSS81wIhxndupR8xG/1edLQFwfZbFTxLFmiittWLtq3/ngFItdZtVd3/KnXMLqJblnfO8ONxvG94uaDYvygabjVYRp5noU+3U36g03f//xxpz/YEb67u9Pd3b0OPBd9mU8snP9V8D3yZPh5d+BJBT0APwNn8GyfAFbOwJTPq2BsNGQdwX7imCjC05By9ObJMYG0p4wev2xT9tk5rzKrHnWUeELJSSsM/alWfKrVwVtUk0kwG1PPwbxdV0NNRfHo+6IufdH3vGoKj2SCn9QfEfjSet0p/mG3hz3WuYt/G9HE6Iq96At/Wb+OWEtLhn39VB3CjFHlS8le1iMd1+RRvqyV3WxKt1T5+jVm08wc5Z4thZkmexREhAYQ/B44joMGaIRtyiNLwTnEvIFYr0Qku+bCLFpze8C7qGemiKd7Jz9hPTIdKU4EnlDnmLLDYUtRtYbpiZVaps9HmYPyhDKT56bPNSuP8blyXZXHhS/FQ4mdxz6m18N39zTR78BZ/R4oKFLpqZP3I1SGtY2aNyzvwTbDtkbNN/S6nt/abTsF+56yLfrixdxRFR6GyzXn2yiqvHxNmav9rgFhS3PgIn0F3OMHvIr0Wj4XctVW2VPjzufJ9BQc5bM9X++cz8W3Wut94GsAdjHDzXEYTvNEzvaepzIlMNXv0bY9DMpmIzRH22gqz3QP+dl+JpyBZSsuOJdxI3Z80+3RLpqg12sM72SxyZ/tus8dJx3PGtqFjJPZSpw2AgVtLpM8XepDEWugkELKDlvSoqi9ZGbS+pjwjSBXqoPegNjZwKaKUN03jAHVIFkGoZCsSx59hCJCUsjESF7IO+DzHAa8Ii6kA35HGBSBnoFoRlB3AKaBeig+jg3kDhho1tmnwn75ARPZfOcfYd/LQGIavtoHajeRMsc6KXTtscSciE21u/JVzP4TRRrOlyTOjvgfN2xWevAbRFSb7Q/BrsZDfs9u/yxFn30Wbwn/HOfx5G32Qif4teu90DTe0r6twNsKfJYV+DqfIPnRxK8MkBu5/hEiITWbKWa1w35FN2n5FHXoeOsPuB9S5y8uwaZu8HWroeiaH9TfeJod3n58q8PtUMAGqxL3mnJj9i43eg/e3L2/Y5PiDv1d0sMBaqCfKi1+96Q4gHt8ocTeOxd578Eh+fu6ObxQx6Yfmx7e/Cj8PbXwyRhyMeZD5oD3Zgjy6S+0/uJaMfseNLHRcZjlap+YPsDIei7NKiyo4agFgxGeNbQe4VlanofMVK8AkxnB+TXSIbuIkAxBN0j1RoezhK7ZTBtSL2FVHpnR3z+MdEJtJWRpR4rFBJdWOhrStll7KWrs7A5DmwdrxnK6mbkcxdN9Bh91PstHyjdFvwK7/O66nV7m3RxfhpJB006OZWWrAiQi5I2i8d2tbt6913Bzqxjf8cQYdZgGNoGlP+4O+s9/7vQfNoGNPz7dsTF8x0bwne4/fdKBTeHJ4NkZPPsS8OJZK1N0Shw08Dw0Ypq4G0Clg8RPJAsC2chnGM8/GRNK+wMGmKbJDGq3yQEGmS0/HyhMK/lmpojP1ee4a7LGN9rNsXpsSHEs/f74AmNBKAJsMjwoxoMeFzvsj/Di8M7xGQfVZb2E9ceh2c8TArRZ1d63a92RmTPLFWwnA6nzuI5lKSKi3MvjqBH4vkat5UDCh14NgjNvqnZY0dB0SZsyalRI5EsI/gg6Ouwl+xVG5Qi1ND0ttiv6wLcBdq85v/VJ7WvBMP8UkMPhkGzmn4JM0nXOJXcNne3FWS9Ww2OL5fX92OAvJe4pk3DsOTBHmyGr5nfdznPBrntYnjs8V0jU+yB2zZYmmt9Ds5+je3GLbhnFkiN1zIvGO9y+jLoIi1Nytl2GzJnrZO44xlqKkdU2yJ+t+blwNCfmyrpOj4BTEe0Ts49urb22PXKdCU5dq40/Knqna9yaz5o2FS9ECz1Q2ZaqzE4CmmtgshpCM4fdxP4XgBTEHbdMcay+SvMcOU4X9Il/DaxHUF4HoYgCKaQKc/JhBrsuRAQBhkImBfAySIgiAv5BSBF7fugV7pQHrMUEXQSKDki40aOLCEV0UBQbNICwSeYCErJomEEyKXqFfEQEXIOEqCb1dIhh1EMYmk9+6NvzH2qOIT8gDsMxDf+Agj6A7aYx4megC2oMlR+QjdjScB1j7OqNsu/g+F0MiligCFZDEiShdlgBD/ENNWG8FERJIrAwq36qkulE7T2IWifhQD3u8Igic5+LLx6RLqVP9q17W4G3FXhbgbcVeFuBtxV4W4EnrkDwOYSPP1oD7SDx0VB8RNvYNOts56OghmHCd8JvEl/L5I3CYAMzcqP3UHUH9A1T8qr25ndE+XYWfInLXM7nzQA2ElQxJb3XxGbDxEZDUvPAG7WWTY2Zx+8Ainynyf+qjU0M+/Ro/7rNvt7oPVDL9twc9uYvOQ65oXzPXkcH9I617wE+4xx7AZy71JqY4qGAWgfmbcxf6FnRbZttrNnC4zUB1tD90xGKIIshdz0WvbVI2cw75hihY51SR580wj4hKQQrKWihiChUUf64ECPgE4MiIu2CKHlpoZJSL5maFcfiFko+dB1VdH/ENolkNMlyuL8O8kGciNfb8eIrEBGs9FeE8JKEInagwBiKCNG5gUjwwFbw8B7HQcPNqGEckcF4own+EIPueO78h03f//vHJ/2f//yh//N//6P////5P/rf//t/6/9C79EHz9oeYvM3KgZsA8/ABM/vAYw8n0aeRwavDYWU4BZOGtgT1DYV1IiDRBjggYYPrYioS3OmwuFRmOyf2k3td00SPW9mEh41zyJYiQibsjNzHQijackR8BUsdAT8BRkj4gKvv6gLlwJXBpM3A+BaSykvUHMGlirPMai4mOmrHe4xzWdo4JyO3Lc3N+80jmDgPh4GcdIlhebTaCaBNiQbUoSPCIUEAkAtR0/NSzZiMpGP5NNPMi94OB0fUUzuQ+5VDoSUTIvmmj6IDQKipyFFBGg0JIVQSYJKioAGVPG0P/IIRJAHmH80JIW6I4VA14AtwIu3oKZWkOemv9rhe7Ng+UzNHcy9fJE8v6FKjuV+LzKZ8Ch8ecnAkxvl/kKnrfmsKRLp6WklFymqvwlS19IJ+SGKy05zviPg52weu22mRuqwtbZdN+vtU9bCU4BD4RyXIGtU/zlXlR1v3V8Onv8jJ+3z41BSeGlXmPV7RutwqASOhjZ7cOsAABAASURBVJDnwB08mqPmegZn/si2KAimLfKXzwVDNCAnm+2GHfx4NYTC9EuBPCC1IxSxhdA1hAbsbF5W2uTzNKLkdGxE4SMaHcgfogO0qrccEZA1UNgpEVFsTReBPAC+28QMy5HjjQhtj4hQhFHGEWFe6KTSmYQ70QN6+8C5YYCEIiokeCApdPpgDSnIh7i4BJ7MCb9hVx8KLwSgEPymViAbLXbmHTeo5AyVWCh+5heMihiKHWq+gPhocI3CK0SLDXR8EIuTLobOH5MTRfGZID0Q8+FnmkxvNJ8GdzWB2Q5B7j0IvTwPXXIETgbkrT1uBd6i3lbgbQXeVuBtBd5W4G0FjlegfbwwBf5okv+q156WoUWn/Niy5oPPeEpYP8SkoW3qwufmbZPzQ9RBUWV/4Qt0Cw4qukPx8ZdG+7JpkD7IUWWhExuq/tdlExsMSdl0mFa4xwWwCTF5oxa/ybCMnzdoJ/PWkSt55INt6MrmLfHYDgl46qYeOqXPQQf4w2QbQNc2f9tmrmXjQI7JwH+a4R87jmHfAxsf9j8wb9PJFKiBtVt9DEVI00pPblYVlftnQnB+QEg+5wlJkX8SBESBOGBVlNKKiiON0HVzTqWv8iiy1Kg45kiYEH8YI0xthFqXUPYhVRorqowJSYCmPMxciVPuNR9l4HCiudSliHAAoW/t9VbAS/61gFU5eYkwBxoeysut9YViIdBPW0HFd3ix8Rs3NxpvbuV/GWya/zJ4uJEU8jPtj0+f9Mcf/9En4H8BrLt7Bc9NY+DZGUB3n5QbwTwPg2de8Lzzv/4tm78HDTyovPk7SLwvCnhdUAEFNh6qyuccz0DTqNS8UZ9qONcWUDBBXqaRmfYyufusTMLnAqKyGnr0UXNEhCIAiSDuFfTP2nzOZjxr5qcne+YMeRnQ5TVoClzC058pAi1fu0nxoaXs69d+FprNfOqu6pxRiggN46h3724SN+1/zIE+tByIslzgXimXvshqTqpyUvMLounwnfmmg4ZOHDYYndliDxGvRx1koYkxybR0ZEoBKtlErzyKAFvtJo8FWZ6tzePqMvbjkoXO9qKsazW8aKEvNHm5v5bBWb4S3OD5nFiSHHP2IS0kHw2FEoWud7Z4Dg62nRdnDStSEchXmLkvGvvsobnt2U7oGPj8HYUHmvMbZTw1BkJjqFh6f3hCcLXVtU0vA5kIxZccfX2SkajqzZnFc9Z/dp5BtcbYWRSG5kFegG7sbc4r6rzkXOkulD2Oh+IYKG6s/DbnPC4PoMI+6PGmr7pKSh2y1SlX9TMQEl6cpfma7sNjZ8LLQJnTWbmvfcq393k0357PL0VPDazVs918pWb9DkuK7gpq1/J6MxfKNKFCFfzB04dEvw8RFBEQICkkEBU9b51lEBIOIAoRBzksWBNBn/ukUPMNOIRdoQJhYBMofNUG1FDwXScUAWSIA8olF8kJ7YIhYlC8NPylD0SEIoLqkTQGU9c3NRrfqHUg/aDERuzRtT8FJAUNvWlFmIYkchSII3hgGNx3SJIddN3hfA9EsP5ZR5nfNQqmKpueRxnfpMtopsX3szamuD/eZb17+2cd61vxtxV4wgq8hb6twNsKvK3A2wqcXgE+Duwa9z8NlE8GafOv9kQ63pu/1pn3x67CT3zcAXwJCiM/aSFvKRsE9s/NY/z85Sqsm3liUj7wIQuwsSA2XYVObDAkrfyEzTjcf5I3cyc2JCY2KBLV5g1VjIQdCoidAAL5+bpHTstroPd4GHvqoUKeOhT5wJAMNoSpe2ig9oG8BzYzGib4Pr7nD/atuXMTuPIT651wB+9hmCzwGUCaTA2mhPhirY0jCwTnWxvs6ZRHZH9B19XoY5KvtqBqgosvSAlRQcwU9XGb420Kd0+D8xnbLHu6rc8D8t7o9nQPpHkzswJ/5XXLRwNrwONH3tS9839lADn4LWC8eaeb2/e6/fCNvvnuB33/40/69ocf9eHb7/Tu9oNsn4InNY9hP79EkkiguOci53lHUiVSPyntPL/8umgbv17/gZqDQoblqD5+jjqvqWOT2kY+837m+Vmp7UGSaavbyLhsNIgE7eoxvW5jIM9c0PMyMi3pZx5Fz596S6x9CNo2ctJ8ShZwrrZuR3ILOjI8UeG8LUXPN90O5c3OZUXPuH1dnQJOGb2fdh1v3908ZKAM5sUfFW290pNfXtwbGHabc9gQ3IvjyObv7S335638r4DzH2hkPB4erCHnb0CfsmmDbeYbNf8YtPhGa455DJY3NqvAol041Be2/ZhzwXOEx/ZYUGDOA/+k5jE8KcFLBbcZml6D7Xgujd3Gfd0ydzrPxtJvZ+JTXiw7fRrpfLPvYZtslomZ+RMM+XYqzuPcfXY55gx4qBHPm4TyuFmcYYPrHY+mOD+mXotxkcxdiya/KkQNy5Dq4pBXBCOicBvvQr1W2Ficq3pyEeLmWR0DO1MlOSYzW6A+1eyaC7PjUGykhaFl/Z6moouzLUUzjGk/bxpxYwXMwj1HK2tcx0reVn5LXeshX8+LFCYvAo/BiT020wbLe0j/z9D56e2ypkbjTZ8L/thinM7nylsUb2sLR9+SWJlwh75rxcV6wwYoyuCzkQGxMjFFEjWaNnwFIjDSpJBZhThChQ8lAzGNCEhICkUUwCDGCkPwwe4S+F/dnvNTyzNQgC94lhsiRgX2RearGLJ1a4Qi9YUqTBtaTJP3qTgiqg1eCikhjsabIqKf8DUn+MdDWsLJ7ZwVEcjy0aj5E7DLc6GW8AOlsq9GVjWP5mPF+aGs4s+7/iWsXrFTeK0FcP2Ttc4aT0Z9cQbfqq+NBxfhT7K2D87z63Z4G/3XsAJ+sbwmvoY1eeYxRn4QOp3UP86vYFfOSUBDE9HncEj7sOfHN5gWb7v/9Zd/6B/YcB1sMyWu8K5x0IAu6r/2DfMGsr9ABjFCFhukM9h0yA3eutl7qHRKeqfJ9oMpYCPW8iEpcrMhW2dMbC5P1FhwL+sOs85fVgHjto88tuTRsUlxYIwHaNlcudcdNe4NxnxI4GcfMOE3w/IMUdMovlPqD+gaih4PdPQTJ4qGG0K20lU9w1vL+F7SfP5Xsc43I601TVMW0RajSMd9swVXzj40W2BoWy/bxebRFpG6kIhpiI5vOuUR9AZk18e2i8ESzL6ciLyfSGwdJPOfXEs7PIggxxpCk3jtD0ifs56ecnj9SnxAgvVbQ2jWOHnOON+f2xbiYByme8Ca8zHFjeHai0cB58/yPc8f9n91mEITvwdoeKeom8DvP36rj9/9oG+//zHxHRvB337/k74D33z7vW7ZEL4Z32kkZogbiZzy3RejhuFGI7D9Bmp+HPi9QcYg/4X4YxB5n3R04N5pCIn3gbT1CYnoCsYuH84BzWFAV42c+aCsSueT/Y1O57xVfDqhZnluU+TBbMc+27E0OZi58VDKqA6mkTGiXyAOr0MwzjAP3Aof6Sv6xpnX5vCoCc+l9VyTwcc6EauzR/hCxANK/1BzreJTOQhtpSJhNp/bYlj3s39Vp5xdVeyQeXT2y4mZWRxTNYvFVvqmtOQsANb+BeUdfu/PBNyEh0ORIWUOuEeEIrg3mVD5XOH3/5S6Mf/l7zu9Z/P3/fsP3I+3si43gBUUNyBukzvDuh5NJyICQKkXYd5AlopeFx7EFs+AAMtGSsjOZnkP2IpHKCJKBDQiUo4wFXyBQpujKXoK354RDsi1QEdkWH4CnhqvndrOuWDxsGtIYgmeHcrE0ky1PbYOF8htoHPSczF9vXN+V9lI+pB/dYGUmy6Z5+t8rfXoM896mPJAKENALM9Rngf4u9+ic5w9rFv8LBXgkEymbYJpKujm2h3P88Yu16OMIAtmjpKzvBvI5lpNb4rZvn7CYaVZcR1c0TkaLWktFaRMXUv2e30wrbntzI2x5fm+lDKhnAv+XtcjuBa2k/PEdhRTdRmaHeNEtx1X1qX+Xm4iqhrOsfjZHwnOSTEjlNqFL9rW4532YnOKhubRKG7J2o43+YlFY/0C6xbJfluUeALJcGRrOju9MDzSbf1TsofiEZ+yP11fsrv3I1w8vwO4qTui8oEh4BuEfA3C/hRKav4I4ghwqi02c0bxLFw4X6BJ0NFEvUlmRG8K0IUl0wpEqXSa0IkjqfkOEUQC4RtR+IhzdFCE7XwTgg7HsMN1ON4MHilCjmFgXAM8BeGjQjGk3jTgG4aocRoUEdXHFEjoDPOh1R++EWii2dUdKPHWDHPo8JchePkwrcgxhSJCounqw0ENx8FB0ki1+2NMaXuoO44Tec9hesB+LvapttO1pTIs5kMrvNToZJ3ejrYCuRwT0h5Qpx364o17IyIUARRH5SIC7VcKjx2IGbw2Ilgzg9pw6x693o63FXhbgSevQH4ZkD/+vgRO5Fw+QT95/F9NgpAi4hiS0FaYr+C9FhJ6Y+IHeMBGZ7AJGqyfv7CXDd0D3zcmAOU8Wp92fGRfdOkHLfmmkgv7gH2U+JRpTPzQv9gyBzGOTR7/wD9zwosfTcWmqti4nYA3fe/Z8D3cfZL/06QT/IR9YuPXtqnJd3ea7j9pglqf+HSnpOnPZi/5JnBwrCkbwgdg3b1lMDGWgomhGAcd0B0Y28TYDvgckqKH3vMDb8OUPiyZ6QzLC2Q9vwQfwARM1zjgQl37JSTKiCEIUaaEKXGwrfmy4BOoZ1YX0MBnHxKn6CzKBoM451s4IzqJ7MfwF6KQ0sa3EEXEjGJD1h4k2wdBQcwIRZyA0Fc4NuYYoV1DPrx+e7BtXpAU5rVxTptM92BbjTgie/5/bZ1nf7RMDyhiPpde68A70Ph8N0RYs8biK7y/PIgjgMe5C9t6pHN2uOfTWhPzPmjg6Q7gJ3hvBgebu/7XwB+++U7f//iz/vbr7/rtH//Uf/3r3/od+gO6j998rw8fvtG7dx90M9zqZrzVu5tbfWBz+OOHj9jA+4+6RbZtHEayD6xl8EyIcn/kQ4pBHsQ7QGwRDxoZh8/Lllo34DpkBtUeOgFJhEkKnTuatdGtr/XGVn+tzJDkZz1dmeeJBK4VEaLhkVFQWkjBn7oj4LdAddycBq19IZklefTLMxlBBh4mwD6Bd6AK05A8roioFFkhH7gzL/p84UBRlh7GzYJR/a0qcLxRpIt7crlU8Ufw2FFMpqCsNVZ0Zc2xwBd94RkwpsI3PRHrRgxOXJ+aR+41UzuydM1BXedspl069XPlniN/qS35nX53d69PfB65h/ozAmbuRZE5FMOggXvGeQ98PrnD78BniXEYuKdu9fHjN/rmm2+hvsfea8Q3POoIQjbIcVSd52C/hOirHs5SYkcl8obKX/rAb2laY1AEnCFohaq8jWlyENd4U8sLQuUwLXCfunk+lpq2UeuMJkM7fyQ9Fs76bPAgViNxZitBXbeIUMQLQeStEDWkkCoCGkF/DRxzLTI/VeO1EIxQyptdPnxhGIHw/PC9vQJ3uas1+K6ncLYJWy+nsnb29zNqBr75TIGVKQ4rAAAQAElEQVQWHS/TWsgk85gBtJrlIeIqV8LufVpkzwOC1j3wABo8Xiw5vplPxRO6WkNQcrp+5qcmLdknJD8fSknXyHNhhvqlIIbK2zbxBa3Ao7sS5J0qjgaTZdwdWVYKX9krxbMInscy25xul7dYm+LUGK0/xirWZpIXHT0yy4HGtZFbiTpJzE3zxdI61AvHxxyZVM75meneAHgkqzwkZ6J22FYQigjRuV0FOUwcpjuQ82KWMO5CHLZB9hqmcJzzBA5JQxEFErSBzx9RIaht/thkKCQFHW1KGogdhtBgYAtofnYLf37bwYiu2iJGxQZDYLwKGiTQYkS8ImghwccW9lXMfzhJ6ApCigpB5cMUWJ86+EaTdWc/o+ctV3Cx5l3a4qyeFt8JvUUDVsakcgRCBP1VkCKIkeS+hzUopdJp/+DDOgaPYR8P2f1AOgYpP2vbn4vHeXo+n3XAX2JxLyLjig0QvZBJXr3zYPaKWv81os7FQ8/b1MwrwCVqae3W1dvxtgJvK/DkFajP0CfneUyCz1n7MeN94Rg/8xKsi3/sXPip/jYCzQ9vEyPhxwV+ogzgl51pYAu+kSSFF7bkZ534cX/icVrBF2DbB3wT9gMDsN65ku9kfi1VeJfTIF6GeYMfRyc2ef0j6UyrfDDlx9WkybPhmxvFn3QPvWND+A5q/h7eG8nGgZyF4m/eG8JJ73VHHiPtbA4f6obvxJgOBpsaB8a1Aj/cHsB9zTHZZ5KYIihf6lgOFLTUo0sf0wPTn4DpfaUHOceUdSZNJKJhczwyp2ki3ujHYZ9W58mUq4Fq9Az4KJk43/sQR2BN+DP6BphXLZB68AVJEbGP9MWmUPGTcFXRwEvwC8QRFRBssYu0eZpmXhk5opAi4hgK6S8FPfLwOun8SrG+6o4S0Sm+MNbP6nNDauPvL1vzU12Fid8FJvEEZt5J4Q9NNwzKTeB373X74Vv5X/1+/9Pf9PMvf9evv/2Xfv/9X/rtt3/o119+088//aLvf/hJ3377g775+L3ev2dT+OZ9bga/m+mtbp3rHfTmVjdsVo3UCsbieRh+hAQTCnSDKQ+rSCo0RkCNxpuqO5pN+BWIYwLZKhMpLJ1rb3WL9UqOGn4WtyhEpuW+aTa0K2w2IkQTvei0PmItnkmbjthzbo2msnTOVDBRpqBYhNxQPJRH5U0sTzz5DXgIAgyNU8a7qIipR7dqVVnJynRSSOfsigts1rFUebOngEsxzUwRV71tLal5zppbwo7WGeYbqtyf72IqBve8iXM9nMfpi72sT+rqO9o5jPW72hmkiNA4jnr37p3ef3jPffatvvvue/3w/ffQ79gA/oZ761YD9yzOOj4CFXC6CSoDVbaFD/SBLpJ2PfUjLKeR7pIWOK0R5C3N3DEIwHysjwhMoYiQaAltDs9tNtjJdtOGJlc6+zf7E6jX9DmQ42ccOc9GPV6AqJUexTPJZJLcGXquw8k6dOxca9bBeC5ZGv7YActL6Ek7t7wgZulVGJdMuGsVK8/DYuJ7lBLWrTHx8JiBryxDFy9bnbNR8wXFp+gL7+gG6x8Dx5ONxlAsQCy4JvkY2/wgxJIOz0T93HQ+qpCx9tRLPbTY6jjwcLP0rGCqruxazotYppvFbAF1LMUnPWCh1l8IspDePSDGc5yRtTC7kXb17kduZrN22cJ5rLN9C+sTW8NKRmBMnjijY25EpGyKCO8akFQUHs8ahvKyhn/OBUp0iSEpInzRTAg05HPtvAcpW5mXpR5GB9c9N2pWEnMX8EyjW9ddnrfB89hQUveGNQ3KI+be3GUIcopnf1IFGdawJOwY9pttdkoKA6WXslMefjUnk0obOiRLR5w6RBzr+Hok+0SEYugxoEaOQocIJYZK0Q/oIorPYHm076CBz2xHkAZdjMAXBGgxyVs2FOTagIFoD9r4zTIpTjbH2Nio+QW+TC35JEyZz1K5hM2Vi67Fmh5jwvF6+KdE6jDPbSzpaK4DyWa+RyrprIMctV5v/s+Ao0k+oNiu6p78QIqv1ezT/bWO/W3cbyvwtgJvK/C2An+yFfD79/op+VUWfFM05dMSCZxnjfpJik9v0wzxw0TEYZaLz4H4Q9Hxwc46b+Ym5UtKUjZICyUXPrnRi41tCKUvOlN/iRS+PSY2O8sO50G9Pvm03cPeaWIj99DA5q75+09lwzc3etH5X9O0jd+7T3/I/CdTcG/c/aEDfvd3d2lznH1MC+50z0aw7Uln/p4h3mvKsfNllPnkj7q5UXyQN4GNezaCD944xj6xahP0sIOJH4itn5hf5kF2rMdvmv8JSWod0B/SZ6K+Qa1ON8FnDftQh8aqs4yu/UicTUDOU211reVAWIGektg+p+C8p2wRIZoSOCKVPiByV+Demh6R9l5zzAeqa0HI2czOZ5/TYH3SaLqHNL51T1iBPAcsranxhFSvHurx7mF/IMVzyisyn8TcbTx9uWEmfndI8LuBqUxjhIwa2Lj1xu433/2gn//2d/3zX/+tf//P/6t//vt/9I9//Vt/Z0P4b7/+Qz+wGfyBTeDx3UcN43sNN+813nzUze1H3bIx/P72W93evtd7cMum1s0wUDV49gtM8nNKfhbwvCr0wEOK0SIH+jJiEQOCmBmhCCk7MxWp0vHR9KbNymuQWkXq9UVzWc8M0tHP2oZU0E1gbjm+KmUxOnQh/qAQjFEB2W227xoy3FajeZhvaLottX3RecSGNY2a72A15yXnDS0WJPPYvAZFx9Kiw8JpxYCy9DBu68LWzJg4MekLnZXJW1thwpU82zvGqY1ONbM5PsbF6LKVjlE6n/XAPmhKTOoL695i0uaXlCxQJmoTQraZF2cngIaQf/wL7gMYRh/yu97vdL/b7/hM4Xf6OIx6//59bvb+9NOP3H8/65df/qYff/pJ37MJ/OHDB928u5F83WRddUfs8NY12LzlrauwKdkgfcAZkGzmTyEdus5+iP4hEHJVa4v8UFD61TpqtAU1uaP2fw60Es9FPabnyvWkPF6rx2JT2Of9FDauf0mRc07jGeBnRXna5K1MN/H5fkqKfoc6osAr17KY3wN2cpRCjX8ELQkoQCw8I0vetAHFqqVn1obrqFk/K8/N8ZzNc3dN0x5UmUfWD8S+x/mIJMBjeRSo1NcgG+KUz3M/09f1sFIkdcRN1yDHmJ2THCFzkhvDflbbTsEjtg26bVYnMFCd3K5wBjiVedmncK1PjZORqzScT2YsHo5pXKP+XFB4MvsxhVAyld4xbT32KR6Mg+bLb4UcTs0HecG2jJXRULbKDGp/zMx1thGBO+Jq7KfkF5wEqesJgHtUOxOeJn+22SAi8i3vPijaoAiZN0U9N5aK9WXN0EzCI+OhyLvNdqAOMQwKPrdFBOo9YI8ei8/QYgbr8HGupusoFoYTD8PvU7zKpDr/ycqG1NNRQBBlZ2ZBpE4ycewpqB62V3ZDYpbtMzkhKBQT5gmywFw5IagLY1UDSrOQKxuFMqJSkxUslHLpdrYrvovLVl4sfx3umrNyje9XtIJcBp5Zjxw9+qRv3dsKvK3A2wq8rcDbCrzaCvhtdGmxiU9m9p3oAD+oRgW/xMu86Qy8Zp6N3+TLJ08s/EjvDWHkAOWTFTnhLc/gm8nMb2yOCXKIHztMI+lEmQlTA3XQi01MsaHaY0KfwHbIf617pwObt+bvczPYG7p/6J6N3fvc2K38vDFs+ZPukL3R22jxtf6O2E8bWHfHBvEd+jv5B9t7frS9z81dNmDbmJi3f8g9ICfNMR7kH3p7eY/f85nIZxTbvbyhnMi893L9BYwj9ZU61jJjmaDOcw1E/AzOISf/EY3z2aL8eWmLZjtB86sMMbuUmIjg+j2HdBJOtOIHg0wjViHNUDkCRUQIcjXCQeGwgOtAvojAELMeQUIqcB/udPLAzA1y0vwXNTxu2rmW7iLPgDg3EfBfKHJ8ConxnUNEYA5Jsfyhs7xC1U14KfkBszEqhnca/J+FfvdB7z9+q29++Ek//Pyrfvrld/3y23/pt3/+O/H3f/wv/cJm8M+//pd++Nvv+vbHX/Xxu5/1/psf9e7jD7ol9v37j3r/7la3xnijd2xw3cSgMREagnFWDPxIMgzohsU+Yhuta9T8CQR63BSSCg2FXvioz8ij5yplJ+ABmNrNohERitgHBlxiRsh/VYTXFuTRsx4e7TbhxNO/ARsuNF4N6MxUK5ZVw1ot6QS/PL2syd+0ouiK7J4Us44MUXWos2Hjg0Ky2y5dN+5bn97sc2J4BFSa52Ndnk9G3PsjbtOt5IyzhqDMBw8rzzM4b8M4ahy5tn19m6aM7mbMTd3b23f6+PGDvvv+W/344w/6iQ3gn376Qd//8L2+++4bvWdj+AbfweecyTo3ad2oFKA1eJrwM7HW1Gi8bbKih40oCSucbchCQUvd5+w8hhUYjIfYA1W2RRcePmhU8A/Bvi+NbgyilpR9SNACvcIRVIugDwmixx0OJtIJYHUOacT3czSPy3X7cVp+Dbh2go62lETwjQzy+QH182ixX8I5yLCvaYNlw7LpI0F4GxssSfx0g5xrDsBu/zUuiCXuuJUspS8r1PNF06J6S+ObzbTpHkudYw2/L3iBMAxy1rkXD+TCXNw7wiBZxpj3qm2RRrpiL96NR52tyVuaY8XD496iZdrWOyWTRs5f4iwZaLLRIbbYtQ+GVbMv4N1W3vHwmdl05bgSbDVWyiOheZiu4bHluHzeXhQMai49M8xw4XMcaPDctD2f0zpPY5PgItEZzzvyvEqHyCd5wF8KXJe2G4TSbQelmA2kyOe3+VBEiE70hTYZGhGKMDCJI6TY+UstfgIReCQGxMafokRGgaAiTjMNRQBFOkQUqg0dJgWn+0LU4D6G7JJzYCv6cgnpxDFVvak/mG5BKhlpV3cw/k6qbBm3HKD+2HVmns3H9n1MmWvfpl2bOOwPOWGfbEo0vxRqt9VZbqguSaxL5i/ULStXrirL5/DnWxrPNmfl078FhtkO/9beVuBtBd5W4G0F3lbgdVbAb59LwGjmL1Xw/iSW77KJT0yT/GWLj4/yRnCq8U2+UnmzFkRiSr+17iDbRN7Ibx6W8bMMrG+wPYE+QNM3GmxW+stpOE/yB0zGfVJvZLILKmM63GvyBiwbsRMbwZMpOHS4v/dmL/j0h+68IWzKxm/5l7+f5k3ge3S5EQz1RvAdG8dNTkqsdbPNdjady7/OvWMjtmy6enzlCzUy4/dG8L0pG7DexF02a++ZwgbM54CfY0oOvprWWOc9HCb2ww9sJnvjF5r/melCDy024ycdWL/JPGj0kGu1qdl0+B2AfRucw5jHIuUZg1zYpsWPa6lEW7fBKVvqlxRHHBdrRCjiHMoXOf9oHlH8ej7CdqBii6h0CA38UJ+IgY0qfJrtEkp89KgxQ6UR5N8gotYOCfYI8oHN5A1PWwEvY1tjL3REQL5c5HUzXDo+X6uG/QcpjKjUPJBlw7z/VTAUvylGw1elAwAAEABJREFU7nHLI/43mtgMFpvBw+1HffjuR33/89/1y2//0u///B/943/9P/rnv/9f/eu//3/6x7/+H/36+//ST7/+A5/f9O33f8v/lPRHNoE/fvigj+9vcwPrPZtct+/e6Z03g8GNcXOjdwYbYjeJQTejMUJHjcNCR+wjtmEYZDqOx3TwOkmeofLw4yaZpZtVM7PYHuL6EPMJP28bWoIoT7y5xzEYVYQUrHUMg8I0EYowrIMKIKsCSSGBAKYLkgs94WBgGd1oCie6iesDP+Za5gU/e/Z8VbZxhW1GiapWclUu7eZr/sWC0nFg9kG1aSuTXbG30rBnm6fS3nHtfcer1h9DAMnORp8x1gFkfviI0DCMGrnWb97d6vbDe31gw/fjx2/03bff5Ubvjz/+qJ9++kk//fyTfmTz97vvvstN4Vvum/EmRApWhs9D9CHJcGe93CXEkRZZZxWMpFBEQID2Ya26IyIUsYXQ6fWOcCl3O2BsSjVd8qGIEF2FOJDpJdPTiAhFDIowfXks45EoCqSkCr3KkfOUIuKJIIfIIWVv7jSKj3t9hqOMS4zTQAroa4CKlKGnnlRpFBrIHZB0/eHnlLGN3NNtfc7LcwbGaM9ZtnAK+Npvi1Pu5/XO0jwK736L4mFt4da99cZa+6VJ2xH6bXhqjOdsjtnmsu4SXBvX/E3XYyqa8sZvPCPIl3WTe4qN5vdlxnANlRsE5UPNafCpBO5x7anxl1Vdr9J+jEdi7FtfXNuv/TPyvGo0n9PdvChpp3wiApPRpbHuKfD3BeIHEEHuil4Wuq5iZUOSof3DJsNWaIQ7BEiGQS/eABbBk/yTGVFQVezpbLNeJ47phN5q24ya3iolr3as6yuNZVxT8nnr8vF0Sx2ni44Jr8vh2q7VqPk1SEc7V/+cjdA6L3N/TfhsfKEzf4Vhefan8Arl/1Il8rPBK8z4teq8wlTeSrytwNsK/GVW4NSb6LS+fDJqC7Tx40FY7FWPvHx6aj80VhsbwKpwjCE+6ZkuOLCfPPGJqYJvc4ut6hzT9D2Fdz6x6amsMzHog1K2rsNU/1Ww6cTmpzd/D93G78H/EphNWm/YJpCTzro73bOpW/AJvsH6wueGLznvM/aODeRPoKd3use+bAKzMctYDmykGhPjbThU/sAcpwrzK/Crs+PW4MtixpqeApvNxE7Nj/rexD3OcyoevWPquKZKBTVS5kyYNyxbbMhPzz5VTXFEzxqLt5NsUSziq89p4GO7HSLCxJqkiIUq0Kn0Zg1xQNMHthjNAOtRRIQiChSixcOw/xkv2Q5Mj6HLjrxHL3N983p4BQKXLx2+VsoYQw/+hVQuscKEyh9aCT5RHCTkCRQ6SPLm78DT1xvBoxQ30nir4d0Hje8/6vbj9/rw7Q/6+P1P+u7HX/Tjr7/rl9//Kf9r4N//+d/6x7/+J/H7P//NhvA/9fPfftEPP/yo7777Xt+y0fXBOW7f693trd6xEezNYMP8GmwKj8ao25uRDWMAvRlHNYzjUDaBh0FDQ8Azt4jIWfGqUR4TrxFg3o81JLOJIidLV50y0LyBmhagtf4ZaD5BDE/S7Fv+PqbFipE1faPKI7CYCXcgkAsQSgsIc1MPVG5lpLUvBHVjGkXlxqQ9ZrMFkzJ1EXb6CZ0BoSWXHQIzbvP1/K1JOGEyVWvZSN3SOY1hTU/9n310ZK9rdeyboOsfhy19zo05+n1lpIxvN1RLCdsOvD/9Lk6eOPNGyn431sAyFldpyBR0e/JmtEMoxkE3Nze6fX+rj9+w8csG7w/5r31/0t9++Zt++RVAf/7J98x3+vDhFv9REeJwdT4P5VgQPfHUw9PMFoTCcgkyJ7MGQjbze5AD08NdKH0UCKGIgLqZGuafgity2HUPWd6GZNQ40xUQPPxzKBmkcz7PYVMesa6DLipkBv5l2pK8cO4XeH7X13U8UQ42exYYaXh/nubaxssu8om5uXCP5madeVPD/Dmc8vHzYYtzea6w1ZLOfknUpX4P52qZTI3TEX5XFKv9tiiWL6rfDJHXTg6vV6cin/e9tvF+v5RZN01PS+x+b799S9Hafg7Fq/VlDL3k96ZHl+9ej9+TI2F6wsNaO6PELlpcCMXbzOyFbMfFLUuk2foKmyu7IplqpakCAb0NMVM+P/X4C3LgFLWU/G7FOr6XIPV+3k1dbafmfxwTPE0vg/A8DV12BG75rjED74YcESV7o+gj0foQphUUcku46+2Wi1XlsG8DRlhBdPqwh1E9YCNCEQsGBcYHkP9KF7fW+hOTOscns3Spym7R9VyfY8v3fjm+lWIRHLdIlWNyldshHtBzw2Wc09QwvwfbzmEvpunOxf0ZbD6Te/DcrDf9iuHT+BUP/88+9O0Vlt9rUV5CH+vTrymlevGNf1uBtxX406zAS9zdL5Hz8gX36+walMwTH+UmsTurcsAnA/VDNL+AWDEVv072FxRv4tpqGnxxSYrPAGxvNvMeG9/eKOVcKtQxQHlM2duv5TEV2w5iE3Om8GGgD6C66VsoP4R28mTe/wr48EkHNmwPbMzem7Lhe0jcyfQ++U8y9b/6PXzCH6SMbaFs7iJ7E9gbvMb9XdHNlPz3WQd90nsd7r0Ze6+JcR8Mfjw+MO8JHMx38CZtAV8D0ZsvPpYnFd75Cj/xI7XzeMkL9ToauZzUZOWyjv1Bx9v/UOPNH4Mc+NNgSrOPa1kyb5g3et5y4JiXkQV4JVLoOo/1GhC6JEXYab6IUt3yWjBv2lDl2Vdc41oO9GFNLKqX5h5TahXjdXkN5Hn0+j0FL72aJ/Kf/S56IuarVXfnB7ZcKxNX9bSaUd6neU47dXFO7cSaTbkJHDqYZ0M12IgNNq3i5p0CKuhww8YUm7kfvv2OjeCf9NMvv7IR/Lt+/9e/9M9//7f++d//w0bwv/XLP/6pn/7+u3785e/67ue/sXH8PRvI3+o9m1+3Hz/q9sOH+i+D37Mp9l7v2Ri+vX2Xm8Pv3t2w+etNYEDdd+Oo2xnYBvTDqBs2f9+BG8Y6DqGBcQ8Sczcm6KTyPILmA66jZdaYq872DgEf+Bg4Za6mywcuz/hezuciMbNvSAxHlulKm+1FdG7cZBRN3zOuFG0FTUydeLcC+cAGcWrD9TwW82s6MWySFANu8MSVaBiax4OBVmwwaI+brWQjX/FwSpbKDedgPiF58gnl4RgzE6bG5ySsdCT6mi01pbPnJI8rzfZLA7opmWLzAGaQBb7MnVE2HneHNPBKlIE5qd/VTV505DoAcVVNI/M1bio1P5IVG6OA0cR8I0LBNTmMowau4/HdO92A2/fv9YFr/1tv/P7wg3766ee68fuLfv2Ve+iXX/Tzzz/lvwb2fw56vBlJ6fEfqAdFWjVPZKWIKjVaxSTWVTjuHNL/fBdOlS6NadTKxps2WN+Ajqa6Zto90mHX0pSa45tvo6pHk3tqHkwdMg9yRpm+HGKuFVTrMSAb1pk+N5w3qE7eCcBRcN18Taw1l0uXxnrds3YbQ1Cjh/UvBepkfUp+EY3x5DgaTeFM1/v1/BJy6WlYIgrnuD3kqcLFNsgztUuyNR/oaqrIV4+ixTR6dYInBqzrWvLT/Ah+6YAjvbYa3kf2I9HROy71+EN5adgx0fuhwJTBSXtbz2PEtfjNfI4FNSuCBQmGnoq40LtukzGhWSRsGWMKCMDjOFevsVs6uUuhz1h4+7dxO2fje9r79HpnSJtH6fzPAXI55z6sdVVWglqrscxyTpYOH/qXafu5GcLpcjY6LCkMrc3GtEeZYd8v1uMCmQh1pb7fe2Bxq1azBcuHkJSP7O3h5VzpcWXn79gZUjKX2Xge5tJwousK5hgtH8NvuRMJFrXDZgnhKN9sLAwuhaG3r9HWAdWJxgTzpGKGLdcvmXhZTgTvQegN20wL6OeCxFcftFLyeubDNZ455V8q3bSZreUeG/NXKnIZl0ua8fezO8fj+pds59bkJWxfwiK/xLzO5fwS5vwnGMPbFP7yK3DuLsOWHw+gVz/9z8U8x6Kfy4/NHzx34B9B/fHzWuQyZCeV/7zzQoU+dd0aoUI98dsskA/TycwaqNI3PztOxNjcqJDh7aB2ICc7MQV+VXVNfkSfgAyhqzTMq/ynn9PmTd4V8GXjlF1Xic3fA5uwBzZpp6Rs7LKBew8O3qid/7XvH7r/VIHN9jvkOzaBjftKk7cd2T6GN4Eb7qmRsE/jqXPHOO7v73WfOqj/RXDKhb9Hvkc+MO41Jn6APujAr89TtU3wlhfYXjDZh3U6mHawfuJcHLBNxCdf7YWnDnpUwq2CE8TpyOVGmXH4kEIH5AO8HR1v5OmjcwhEeQoR0oa/5dQnM3ENIE1g1awwrDQ9hWY33cNOHNPJQdX6uzw+tCUhQjDSiOwFq/kIc3S01F9CHdKjxpg0tflr4Nr2b/GvQinIkujxiBLLYOMB5HnK64dzaprnj6BHNNfKsFMD1+yRbl93x3qtJoDM+uXGJDexn6PBWgY3eEDt2qh5gwiTYs0146cJNlcPw6ADG6sNE3K0Ta1bNrXYsL15/17ezP3w7bf65vvv2RD+QT+wifXT33/V337/L/3yTzaC//Xf+tt//Us//v03/cBG1w9/+5u+/eFHOcYbYh+++agPbAZ7g+yWnLc3N3pHnZubUe8M+HeMJzeAb270vmF8p9vhRt78NUYNKv+/wYO8ERwRiqjwDEMqc2fGrI1A6JC6YPbGAG2wHPbp0fkPzsd7mhLUa7kPXMrkJw9mcqPHZwBBLEatIXzw9zmTNADnC2hr5ge8ElNoqAh0AqTWckzys7iBYWAiP/3SLNuPsRYHsighjmAsOUZoy9NodcfLLWaxZAwrJU9AkX8IG2pNAQaVw9GFm3tqq18vy5wHJqcZtm91+JWx2s1zNC3wYCfWLkFxVzW8Cn7N+b2YQJk6BlNo6HDwZi8bv4cb3d+NuvsU0IGh3OD1DjrgA0sbxlHvbt/nv/L9nnvip5/Z6OW6//Xvf9evv/1dv/3+e8E/fpN1P3M/fM+G8DfcQ++5D96xWXzDdT8Og2gMmwFNgNytWVxropoqZZ7BHLVByIf7Cp+rXTQ/0wK7Fc59aJHDCmBakUbzqLPBWwdCgQbQhNwjYkhbmhRn/oTNWHzEYUnVopZbIZU7CxqAGq7TUG2Rfpifs/kkcS7UQI1ShzFk3TWNqjNdMBL1GAzENRAfo0T+8Lyh5qWQEuJo/JZiuqS1OZ6j1ApqH2PEYrTxPkjxv84nz4G+lMNr7LE0at6wfIyIqsvrCT9TyKrlQ8HPPLAynBdWqWoZFlcJSSs78lHDoZR2XYSNQ9HS25SOOCRFAZ2mA8/PDjzX8abulFx+D0lpqn3n22KLJ3ZsRzxx6dcoPilfQh1zDqxPzuGcj22bWowUbfaHbrzJ59iwOi8vIEStYdvpuiLOmKANlo2UedmZel1NyZbjWFOPBFD40GGCF+NdQFStI7JwZrPnzCZd5IkogO8BTFiZGkG3fEwAABAASURBVL054ICUHNEDA/45dtRmIau2p1s5PCBQgcpl9B7T0zGVuZL1MEPojAnNMiDfbovUOEZES0dP7gpM+BbIS1ZSkNbpPC9TG0w9kuILV+OIwmwZDifUyJUnDxw9hsxMxupABJqlX/l5kvkh1XGEP6E5Qw/lc7FUk+uQe0JnpFx1yWPrm024yjbz2hypy3Hb4Kqma0wOnlWOMKoClibX2ANvL8x7lo0uovqp0IhQRIhuRkQgxkpGISn405mDkzbVBcxTaNdwh2RaMJFlD0K/YJD8cucDRhwh0iaZPhfUHc7ZiW/sAyswbexbeWP+2kVfHlt4Tltdlf/kq+GZH+Fzz7ku/bM+IU7lPJr8Kyo+9zq/4lTfSr2twAutQJ/Wd9Rro69/De9x4p8PJnh/wGxAza4rPXo+fZVPZYWPTjZ/DUoeiY+IdDRqz7wkRNnHtGBKXfJ8wDfFAV2vFzKYgFR4xmhfj82fBF2jydaZL3UIwlf5ZdI8XyTq1yPNlM3f5KGrjV/Ld7jds1T3EraJjdWCO+VGMBuwppM3ZO8+oau4u+NHW/8L4D908KZw3fy9N/3jEz/qnoY3gRNs9CYl7z18+VfCxLXc1lHftnt0tt+nfK9GvZF8z0bwPb82H1iDRH4pP/Aj8lTAunsz9oB+AfbeH5t92pc4+93fH1hW5ziQ56DFdkCekMWaVQrbms8CqTWj1s/8nB5EtVwZ4wAYMmU+jIX6vCYw1ubz7ku8iDUwhZ5PxTN0fU74LL6TlotzSAwa+K4y8Eu7EUMookJQI6SIuBCDMofzNMQSO8DvQvhIXNNrtKUMcdARrldHKa0B+igw4IhQEH+qHV0fnLpTvg/rg1qnQHSAP1nzlMozdmLuCwZu3OCmHriQmj2nPnG7wkBEgMoPJnhwnhR4cz9MUG59/89wdIiQN4SngUpsTgWbVGIjdmKzS8gD/PjuRuP7d3r3kQ3d79kI/uXv+vkf/9TfwI+//a5vf/lV3/z8k7798Ud9/P47ffB/Fhrfj998w2bZR30D/RZY9kbY+9tbfWCD+cO7W+Xm73CjD+M7NoCBqTeFwbsY5Q3gBPINGMdR4zhoHCI3hQfowBwiQrQZQ0gNYyj1Td5SzGooG7qaY0OTWDXuX1aU9VYD+pAP6yfiJxaep2baCy/OUYt1HvuXMYYiKhTkH46BXQAvnTpsC4wF1IRnELLs2onUqejUjubbZEctusLVETOG4pVZJcsgwjJIKgnWWWbK+shH6s00sEbJUoX1yTHO9ECKqnc8+jIKdDXG76piQkcTBU1w7VKFDpMhKFAH9FPGBGkYXIyKuMXjVtPBG77v4N9pGG51c/O+4lbv33+QN3K9oeuN319+/bv+zobv7//4h377r//Sb6bIv/3+m35hU/hnNoe9SfyR++Ad99QwDNSRfH0VRMoUW9q0sFJICXGYh3RywEeQU+bWNqXOtn3o6CAH5zEiqiUU0UAO12myLNvWKLwMQu2TPDb7dZD1ztPpovGOS0gR5FqBXMQJRAK7tsAnc1nfeNMiC5s4788KxsBopaSDsgZ1IhFohw1GDVxrz43wmmjQADWaLIXKYboHW603PQXbtxhwPkZoUDCGglHBXAus7+UbRTwnyE9tJULSU6Cd49p8TuGYRs2HIhoY77xOA05GeRZNCmTaBGoz20M86CxX80ky+zglsLzFyWAbcKbB0dPUgGbVrMeYxIbKtKe8sM1g7OabrbriYQ6kHYrGfjOsPwLFrIPMftu4k7KDWh3ze7B9T990ti8oc3K/wJ5+Xxk+bwtsOQVyel47OM5TfJseiaXIPpOvUzCuVGAy3ayNc/QgkR0Tzkj0HGGbdRi7Zg1eNbeJkb7FxPRtR2OZSBMDDRLNQg9UraWazjkbbPOYTc+C6/+s/ZzRsQmKp5/pHtK4rBEu/u6zRXHASCs8cWf4ZsKLxvq1IBbBc7fG6zf7oWeh09f6BqtR0prnCWo1XkscFQjOWqbUt0u+TuHT1euTzPN2rlEeiRSYn5+Ftx6VEjxCeaSqh5rbDrUtR8rJcY0C5olv4bGSUwOKhoA3MrjwEaGIY/h/yKmW6CGqoJgBcfPimj4n1jmXYmv9Uys670vgqeP6K8efOsPWX4uvZx19z50cLZeoZ37S/ic3eG1eGv0Ssty9+OL8tt5Lz9X5X3xSbwXeVuAvtwJf4VM6Hz57497TrU9ohq5VF0n+6cCO63jXKyj6wqcfH+JbjL8oJG+z6KptHYOewPSD+osBn5vhih6GtuWRay77ix/FI7cb2NiVf+TdoNnwExu/MthEVeIe0bjTgU3Yic3fAxuvjZq3/sDGrXH/6U7eyD3k5u8fbP7+oU9/QGewqWtb4lPabDf8L4Tvqv7uE37kvGND2fhk3jqQPPIn882fTeF7b/6C/4+991Bs3Ei6tk+BlDTO3vV69/3u/wp/e0aBAf0/p7obBCFSeYJtYXC6cnUAiMAy5ZFxFyPnw4uFl6OtEsui6WUKoReJHTOBuKp3cddwjqL9vrAk91HGUnPSRzuMmlOrJzAW2whgb3GM4zCm8aQeJTmrf/I1Saat50OyNO4Akrv5Oazs8pzvuk5tm8N6y6aGecO8Yb6C9zHJjU/iGUKhaWtsoHsyQs/xnnxhdGojHetZLclX9ou3L+/7ONLSKRxP6PhYHdvepeUKeD37SWK+o/qVemrx2c3PY6d8Lu1XfWpbKlHhc1GIMs3CL/JEKVD5l8BHX3qg04pvQii6hkFBeHV5pcsfKPL++LMufvhJqw/fiSqZ9nz7snM/xKwuL/JPP3/A9uOPP+qXX3/Noth/fvtNv1Ik/pki8i8//6wff/heLgZfrte6XK91QR8rxjSQazUMKV+usVGAvgQX8BfrFd0NyiIwY1snQuvVMVZ8cTPHOiRczqCgL3Kx9gD8VVLve19wTeYGJHHvMY1xT1F49Go2mAc+Dtzjgtg8LtDkZ7Qe0yLTbkPInekroeBfqnRgdNiisoExYMM05NaN7m+1vxyT2fsOVUMOM3OXQlZD0AqxVcd5K+yWDfWtwBgQz9ck5zzprBGRFTq12dfraoo9WfhjWjSi4LZbqfmSPSEHR0QgOAqVcqTgBylWGlaXurj4XpdXP+jqw4/68N2P+u7DT/ru+5/008+/yL/k/c0F3//+Ty74/t//o+hLwff33/+rf6N3sffnX37VDz855nv5vL+8utT64kIrzungXIxclMLyM3B5Kznn2hQrgClgZ3DI3jMQ5gS1HxbVJNJE9Rm23r9Td77Tuc78czHP81hs9zXtcMyct2zMdZ1/S9r7MJ2j9zGg/JxwP87faefpNnfrkznRdFunJ1zuqbqv6Sm4/1Ow7yn9G+iKczi/B2v6UvR40w7nMm/6HPSYTh3bedPzmD7S512ebXlazj7GeXoi2SeNXRrm6sk+KTvT6eTB9e/Am+sepkvYblhveoyu7fTY+rD0kpjzGXs2U67wXLofabk3Hd638F3KdFVziVwHoK4yRkJyLWGrDmPmREpqB/MTnIe+JtmRBPWd43pkJf5IJs4Z3GnqT9hTj5/7T19y915sQ2S3pgPRO6LtCcc3OEfmoi/3a3mOtBFv+ihazmUfj8r0/WjumU+O0zL9zcc68di6z2PUY8s0zHHaie/jSR1rlxTHia2KRUs2HNjxnEaTvBvSVuWxsMiB6AT2gfVOVhNgbomakscwJdKr6cz7nGvIRxf4I4qPd3c5h3Wyo/1VN7Md1vh5y0g3DOYN2xLokqpnrtLZNv1p2O0TAXMGviPZ59nwUJ4d9KwABv0s/3fnv+4KnDubzukfm+lL4x7L+3Xsf6/ZPG0NfRF+mufrvL5UP4+N8kuN40v189h83+3vK/C+Al9zBd7iruIcz4Hna/9OzRuWwVF17qCvX4Vi937vsfDgZ3N9ZBfP0l0/pwV9t/G1Km8Szr2EX3YCm/giPfxVbOMtK/ki+dtb7MWUL9jLKfAFfOoptJYJOxXrKcK6CDy6CExx1oXgPQVaYwetuKtF3zsXhu+021ieY4P9LvW27SgcZ3F48tuk3brt1nHIzp2FYorGjCOL0jl2F1MB8/Gcigu1BvPNlzjzBnMe8anYswzGCD1Gwa/0WOiYsUX1i2/7Vn7u8zjvuJFDMItlLDlW+ljGixemArwrN45bCp2mksYy5Jn7PXefm7xomQiaaE6hgIvWShEhKfhXW3MdVnY+Kb4RcE8FCSKe5o+rB5AgIsVsQppT0qlvc1PXfW7qPj93H85f+3FrWPN5kNm9qH8R9PGeG67PlW4z31F1oUp1jyrQyRsMJFucTR+F/R7A4MLs5aUuLi+1Wq+lGLTnOrTlmrsBO64dgc+wWmcB7MN33+lnCmO//fvf+v333/Xbb/9O/Pvf/6Iw/It++ulH/fjjD/r+++/1gaLZxcWKvEHhbNB6PehivdLlxVoXxuWg9QVAvwYrqrorqrrHELFgkNZDmbDiPmisoccYZbnaRq24N63COnh8V2CNbP2gvYYyA/KKa/JAzMA1cALXzcF6Yqn9aYKkAYRBM0Q2igggsZTQxgdyRJMXdFjIJ/x0bguu4Izrntl6lAVICOwFaqhvqSM+9VD6nezTS1BgDdYJ2nQhUSyPSRfoE+kZ2YpW5FOQV4etwB4jVNIPR1MCCuDJg6MQCcvyYnIeKlaKwVgn1WC61rCCgtX6gsLvdxR7f9CPP/8sF3J/+fXf+vnXXzk//yUXfv/3f/9P//t/DfD//d//6T/+lS/n9M+//Kzvf/xRH777oAvO3xU5h9WgYRjoz2NkAg/uBSt3VM4Z2uRzBQhFeGS3k/GI25cyeypn+ppGGXDsHDJNUN9s6PycRrqqtZWGlHKnaluXTZuq+1mVoMlxvAWlD+fqfRxRbGd3+j5re42BvIwnGEeHZnzXTdS+z0HmcsY5AgHIm+kpdJvpG8Pj97hMnwQJtwUC+SU4kUvkkbI1ZxxL1pyHfR+GHtkC+3NByEM76fzx7rDrnLf8PPToGQ34GYr5TGp9MosG/ULzdPE1sYdeHszCNb172q+itnmN12ne94Fz4EWNlIc4v58d58Lc8p6yZV6H45aE48qJiuTdmgr71bxdj8R8qr7qnP8kMDsLN3044nI8naYl9dZMsHoBuks/q5M50XSfE6Y3VPURdHoqtW1eHdNq99jugbWwR/U81U4rUpma6nTr5KctZ7T0nDFQxlE7qGMwb870TPBC7RxVlXH9PDpFq9uT2mMnJ5OW12pVtQQTEYoI2AMiQv6HUhFwDVXWYbNe2E9A6HRiK9YTV00BaUAXEYoInnNVl7E8k+L+Te1PHf83Nej3wTxjBZ5yhJ+R7q/iGnWgp2ZfLe/t+wq8r8D7CryvwPsKfKkV6Hej5/bnOMeYGuYN88aCz5fqud72U7BPh+3mG837p2Wj6dpXr/3JN3jBCL9sGOaBbQf9iHgfhQJCyeLpXpVS3B07mo4ia9pME3u56LqHr3Sr/R64CAx2BoUVigFbAAAQAElEQVRcF3S3Wci91WYD7m51BzZ3d9qCDfx2ga7bYN+CTbMnva05NqknBwVh/1p4t9uq/jnoHeNibMxnZF5j0j0FkxH9CDUPKGTvG+xT+R1z2OG3V40typdtii2mY1LykLdQbCiWG2/baB6YLlHQF46L9aZG8uhNR+dyTnxso+M8enmk0VW5jQcLnE0NPieMJh6Rud78Es3Z5xfgXUqQhBA6HxEW0xlWCikhqcoo2DVDWAjJpCMiFPFEPKHoEjHLJXgj6DL1pmcg4QnwE4gIiKG//sZcPImgMZQNwun95Vr3A4a/ECJCEedAASltnZ72Oz1fUYCKzG17ROVR6HmQqr9kGhHkHbRarRIuconN/wHKnmvbztfffg3x9YNrg30uKRb/8MP3+vVfv+j3//4u/5lcF9BcEDZv3W//oehGMe07/K4+XOricqWVi8EUfE3X5lfue1AWf+HXR8VfMaaGQVqvKt/pauVi8KjVULGGJrgfrl0opsjrQm+Ce9mqyRfYL0JiGLocAgrQrYH11KHRiSJywyBZt8LXWLNma3hjtRo0gQLhYLlR80PyoeRXQ6XrRrtsaj9jtao+nQ4rBfaI4HCFaIAk2CJut1BI7inDdQrbdt+hzVbnareuwrlsLdVs9gCULAsdCbfQIPEdcACoBDXfkB7weEUiJHQJxm9aUlbbWv/oIgZFrDR4volBCFIM7MBF2PWlVhfg8krrK+MD9IMuPnR8p4urD7r67nv98POP+uVf/9K///Ob/vPf/+r3//uf/vO//+k3zlXzWfy17vff9e/f/q1fKA7/5HP1xx90+eFKF5cXWq3XGlYD42D6pYJWx0DMHYeJmjd4FuLzYk5hY3JmTiAdFvpTuoXLVxWDaUUbgekcViOzK2gWsGi9aUTAPgRh71j4CdnnGjmGN8GgIQzyDiB6v6ahiAPQSAppgj7LVnsIBdeHYGxvC+ftGGof7sdzF3pwflJx3vQaS4QigMfx6Hzxs2/6dX5JmVfaTW2bU/Mdtp2B1yNzdDsxGsRAnw69dIvjwIcuI3jaXOE4A+VyR22fIzW6lKH3bGl4qDmOOJaO447fLY5tfxVpOb86J2vvw5rje4Y1FY6rRfEqp1+/4XLvqOsxs6Wuyo5Nfzv1Y9bo0uMgO8qSgzqd8cTrFKZ+8c3xQe/p5vls/yvjeC5etZzu2Skd+x+7PWQ79ny2xLHiES2H5l6MnmPiYdi7+sk053yU2Vk6npzmhCODPqH1ecelXEklkwMcAtKuw1blUMRTIOGl5RZWuCEHDuqwSqkLX+n1l9986ORZPYY3nel7si+3AnmE9eAxlrfmZ/bvhDPn9d90tn+nI/c+l/cVeF+B9xX4+6zAvZck34WeCi+DH78PqC96ls05j32MU7x1J+D7o0MStpsx7bBszOXC40SF+BJdvBAENJJW/VQUpkDgQmIFX35SOFDq9oTtYY2dCoXRQnHhHtBTHU376MIDKPkL4J3GTtHtKcaOu41Md/6lbhaCN6q/7L2D3scWn4q79mtfKIXfDUXjLCBT6M1f/2Y+bDN5i25Lf7vEoRDsgvBut6cwvGcsO7lY4kLvaB0F7n2D9R2275n7mKjF3pF1MkqjI8XasfOsn/kCNVyYKRRsE/gVA9l6w/qx6cw/hh5T/ThmHFuRjwPGXjgZ6jkH88huP4MwPGskDOeJ26NTz4qTwIvdpkqCcy8QI+myRcke2OseSLnz0haB9ADSrzYyeQxku+cXgTZQz0GiMNIW8lZbc8axZM1fDZ5BRCgiRKPgnz7TlrlbP/qL0PNjFlMIeQud+ie05xASVi+B3Bh6yeY8jusUHramg5GBjmsAl5y8FPgaMSLsuGb5Oubrlz/lKyqxHyi++ReTv/76i376+SeZ/tcFNwptLqz969+/6td//awff/pBH76/0uXVWmsqr6uVFBRpg6JtDHsFxdnkTSeUqudeOuA7QFeJUSuuUyv8OtbJF4q2HaNc6F3jb1xgryhZ3L1cha4o7l1RjDUuO0V3ie3SFJ31lV/pkvleMvAL9BfwEyhk56+ZL9aybo28Zo4dK/zvgfzDDKvkVxooegwDdDVoWDWKLjqC42PIG7x8JzbfUFVCnVfe/uWg2EqiOTRSdRxN5ImHYcf7sEdPhIFDcSj80tGAzfaKAQ3JaBUDCRpv2YgqF/MgDPwCDMw7wLBaaVitZXlYr7W6uNCaou8FRd9LCryXH76jSPudrkyvvuOc+pC4wHaBzgXgH3/6Wb/8+1f99p//6Pf//Vf/pfj73//+T//5/b+p+9dvv+lnCsQ/cs5+R9H3qv3a18dxtVorGEOshhx/ofWdLeHPBUDVdlsb6xUP89YZc77L1p2Dg+c45/dt6SNC7As0naAMNxZQ05vqwe1+5LF7tQf59MYIeXPbcSxHWG/dFwB9BfOLCCkGRcR5CNuLQGqJyArRh3IL2lNA/dn2U/09pPNAHrK/1kb+TEHjdekQ8qtB7sxh+hCe2xfX9YfSzWy+OhlWJXVXFp4NR1fk9ZJr4pJmyhfnz+hvr8n51HnXVb/P13U4ti4n4iiWLNXJIzjOiirDwbDDzHNVTb7HYXGMNZXW1t7WVXrQpZz3NKymp8A4qh/viLY32cSZ/KBIdPacfnCmDyHHSq45zTCSonbKz4QcsXsBp0Y4t3tWhkfWqflTsH2J7mf9jJ+LTW3VBDNNf47Yxetke/IwncJOu3WepX37zCwfA/d0zAah7pbOw9mWqHHn2n7ZjAhFLKAgLGhDwnYERf7DkDQCeYKON/S6B7uExN4a5WbZqAYlsZyg8U6uQZ978yo/2gejedTn3eEfvQLf2inyjz4Y75N/X4H3FXhfgfcV+GeuwJMe6k4sTeE5tPB8bmDOJ3cetE15ZQnUvs134IhT3a1LDp+kU1NqTseDGlOwGiamvNzNbMGX7JOf+06MfPlbABTfoDCghsrvCdmnver3yKNEQVMFPumIaZ8QRYUCTA3zhcJpodBbXPSFjvutCkXflNF1OqIbkffY9/A7CrTTn4aGz+KwfykMRuS9QTHX/y9h++3R75HTjwJx5e/kgq9125bTci8S76bC8FZb8qWNHFty7YDplrj9dpdF4T3F4D2F7VMY0Y/7sf5qOOnIMhUV1tOF3ZH1HinmdhRkjOz2Aax/tuhtS6DDwTsoco7Up49SZzn1HItipK1MNtsT5ELrkwM8tBcSY4eQBB6GnOadB4tZ9HDNRGrkQ3bUaZzOX6TOV2qPY1S9OK8rxNZ1sA/u3c/0MeRYabofbPbJBO734Q+ntW2ojrFoasx5y28J534dPGjx2a20zs/8eYQXA3T6lJhjH718Y1he7m8KOZuS58epY2uz9abPw/mczvdSeAz+jO59/fH1KK8H1oYGio6G2Pbot1xrN1zr7rhW3kF3yP4EX2SB7kIumF1REP7111/1r/bnoP/127/12+//0a/IP/70I4W6Kw2rFWdM0ch1f8f13XlM91w3k6IbfQ8oO06VPecj9w+uifL9yBQEfP55ZibuwvAAXXEimDelhiuD2qsSCBerQRNQXlGw/XB5oe+ujEt9B//hcq0P0CtT2y8uUq66C12l7UKX2C/hE/hU/aX8/4m9JF8C+8US+F4k1rogf8VK61Y0Xq1XSrBGq4aBcRvB8QgmGhGKCIldbfPZQR2WddWEZpqRecCMx8PngJH3Ba7d5gv3nkSxQwdxdBQziIGkDDU/AR9Z57F2aj4GXBqGVfIRUPhIrDWsXPS91MXlB124yOvC7ofvdfXdD/oATC+RjYur77W6/E7riw+AGM7B7znXfvn1X/rXf37L8++333/Xb//9T8o//fKrPvzwA8fqCv8LBetaIli3jsL9yuhryZzZdbR5UZq9rRdBKIom18Y0chT9txKKZ+NZztF1nc5t5ru+U+tOwfY5zvmc0r9Et+zrlNzynpx3s+VZ8FT+XB9d7zydf4x2306f4m/fU3Cs9aZfEr3PTh/qu/t0+pCvbfbrsHwKti/11s2xtL9Gdl7Hd2q+o+s67fqX0pYnz92HczzB5eEE79a2AtxLuLtwc0DmWYZnFzUUaOF5Jim89cmjEzCvvL8Qh9ztMn+EooKf3I/pBLq0DuCB2W0FAalFiRM6x6Dp8pw6d6G/go+Rsebtn9Qpag5EQs0nsetJEHFvz9yp9dn3uUAHHmSmp0l+Tmd25pdjwgcPS8+D4xJeC9bE0SRKLvVwjeYiYe906tf+J8Ao7d3d6QBN94P1TmqT6mPvbp9TPNwXqvRLnsDHKV0ShGuLs8x83A85kWhxSPlzUonHNx22U33Zav2cmp+hXRq7Zu7tp1X09vgMKD0nXSgUUSGFdAQkbLRobdNn2sjN/pmSv6f9UivgM3iJ7Pv94OYyfIHms620EwN2rgX6IshO9LztTb2ZLHsO40vQ7OhNJ/Ce7CUr4GP9krj3mGeuwPtCP3PBXu/uJe9wNvOmfmYO7t3B07VpyhiShx6euBHwqw/b8N6JqbIN9YHcnGP8FadtzmtqRHvxtF2dT1q4BIIYoQfYJxhQ8EIY+HXIcgPf7vPFff3y3n62HVD19nHRt9KRtHsVvvw/xlaFwsCIfqTQO1J0HfcbjdbN4OKBdaaG+QSFij1F2x00QfHCfzba2G5vtd3c5i+Gt9i32Ex3uzttM8b2jTKu2/GxXO0bisB36btlXMaOMe0YpwsZuyz+7igE7zW6uEKRZaSQ0uFf0hmj9cZkK8ov4vsX8I3uoann+J59OTvyEUtehDswPQH865f8zcZhqP7EljkscHJBOPQYljyG04HZd4+xC5GI9hfnSJmAMvPmOV4EXzjvSlLbrE9g8ufkwAd+hsj1NGQ+msxBFw9S+0n0cYDY3GMk1ZEt8Fffeu4mZz/wp+O0yPNMmb7E9rrcJCEB+72xkPp4x9WKU75+TX0ayr1+7uUrOn1ctdxwzLV/C7rM/ZB86C84wT1+Tvp23mJDZzmPvfkTY/Q58zAe6v/ltjpWx/vzPzJMXwAAY4wIDRTHItIrbXuuY75Gbv1n97dbjVw/hJ1Zau/rF65BYXN1cUFR7kKXH6703fffUbSjOHd5qWE1aOQescN3y7XSReWk5NpQUN5CD9jJ11BfS339dN97isZ7rpXJM5ZJtp6cHs/IGuf1kTmYqm0eY2M1xCCPZbVaabVaa70+xsX6Ah1gLmvmcgEujcsLXSYudWF6hQwqv9YVvHEJNa4+XDTdmjhwBSj2XlyuKQCvyAHcR/a/os+hwTxjoyC8TtsaPTJj9XiH1UrDYAwKHyMKwzkn+KHB+s4njdDQEEMIKSFa7/LmtWPdcveCAVQWOf44IKcAW/eAgBigA2ngZTpI9CX4BPYCzCc1z/hlMCfTiBXmtQLZBeDVhc+ZK9YIav7iSuuG1fpKw/oyEasLxbBWCSDHr7S+vNLl9x/0/U8/5J+DNv3w4w/68MN3uuCcXLHmwbqW1Yo4zknxcQXtzIcLcNiL+HSGdcZBYSEBGQAAEABJREFUf46zV8dpH1ttMX0tWh7SeIinYI/TCNm/2qISmQL2ZLPpQqMOMps2wsoSaZTSbv5zgnPts/VzKrfYmA9rEJ+hX+eMCCnoG0QEvYT6Vrnadt0x7TbTx+DI0z5Br2p9B5/jzwv3toQ011h6PfTAFtgeAmZG5Pa5eCzrId/S82B5OUfORY1BOQ/0jQY05C0qh39Y7PDnO3lrl7DBuk7NR+Y51QoLF10uuCGZvwe93eZxN/g+tkzcTJrT7mMdg6yig0Hq3MAf3RDRsR/l6XJLAOmaGXUeR5ka5udAx5PZFFufZ2bxc1/exau93sXq2PFln9zMpOxmSltdEW1egiFgZxSEOP/I85tp9UNvBqdJh4wr2dyeAL5eO/vfh7siJz73bW+pp582TrImd0ybneGzY0c+Oybbzkw3I7FBex5Lp5B2NxhNOsi+0DQL4/E6Jsg/9+trZ53nRYLm0WKbZHuN7x6mrwH52Z03yXNS+XLwFP8zftyq8krycIqy8CnNvdMm4jXvhjtxN3xO6i4PiDA/789yKCJEo+CfPttG9pBaV1+G6n17sxXI85kDqFN4s17eEz22AnyAIkIRrwdJ1EE2SSF9QQR9RdB+LdD/P2q+X2ud365fRbz+fCGJ3rcvswIRHC+9NaQIcj4A/cO2YL4GZNpT9kO9v1Q3nSySbVlAkCiGcHNnr8/wMOwHvr38Od6wwdQvbTPeD+iBTomaIHiBDHw6hFxR7cImdGEQV2lhPCNoRV30zhkF2X7EuJ8Of9UaTdf5gRjbRQyVUsgOstWeQuqeIoExUmAd4cemG5Gt35tSnLU82t6wh1ZstMe+u7vV9u4G3GpD0Xdj+fZGm9tb3d1eQ6+x3QDb71QLHFCKxOnvgodBYXgDtuR0EdjYUDDeoNsxloqd9hQz9hStdy5SJEaNFCj2Wbyo/MhxrkBmDSrP61rXc9xGYsZGXajNYjG6sgQ+hbh88Wt0TCpZByvnMV8xqjgHcQKpG6tv8pOujudI120LqnMbfu6Dw45HcScAtirMVGBKFTTPdajjgvhgfWpQ4VyrcFB+LmA6FZ+Uzp+nxEvkEVt5FPfyoBimfqJxhzTRvjwLVB2eV9BVlSNj3rzl+jqACDI/G2JMFYMkwsEsj6SQFmBCPjaS7D/gYJqQhPgEhNKfJsL8DAo9tNl6QEnvg6xXyk/Nd+wntry+JdXRGHz+nrcpt4fHX5zi9cieDg3Lrgh6Zh+5JowUU/15D07YgZNhtRo0cHCHYUg/F3pduN3hu8N3x/VtC+645n26udEfHz/qI/T2bqM7CrrGhuvxDrvjzN/d3ekW+2az4XoMuJ7epe4WPfB1mWv0Hdigv+Paa9/tZqsNvhvyJojfwifoY9uR196d+vg8xj1jtFznOLv+sRRMPecWERpAMNdh5Xmv5Pkn1oPWFGRXFA5NL1zIRb68WNfirgvCl+YvdGVKsfcK3dXVBfYLXSFfor8Al8Sav2xF5Wq7kG1r8nVcwFdgw/cisdbF+oKxVJg3VoylY51jXMtjXa08h7XWpgM8WIOV5ZzjwNwNQb0S9RRzy9WfSzAt9wZxXStqZzB8ykVsgdbxgxQDPHLSQUKSTBvQ20fDGvVasQLmoSy0YliBNeYLrdaXWl9caQUG+BguSLfmqWIFeHoog7idareXtrsCRm12FT43NYTWlxcaWENcVYjycJPHVqLOJafGOAugA/w88wotthLHCosRoYgQjWh1tHU9NCIU0aEZ33UPU53diMPWWymkGSJCEecgNtuEj2G+QQM6w/oF5C0k9tqYWcCLdQ4OtM30CYhpLB7PEot+n5BPT/SJCAXnbELwCfrvFPvwagwaYgVM6aP1N0CNiFDdOpVS5ebVGGoy+tICgez+h2GlYWBsz8eT49zXAaGIaOOCytBss3wKAz5zzH0w5W5dMo808zzmHWc8EvaQeT6nBR85xzgRbZ1xwnRGZe8D4MrcEbmJ3N7rRa7b8/OIscs5JuTcD3EpHjXd1qmOIrXYDl4LwyQ+7jG5PsQwj8LVvKNO9hCAGRUtz7Dc5I54P/+gaGpnsESs3ckJl3sPrY6osKf5iCKw1wxmTsAHw1gGz3XwfiZ7MI/vcbwrFZBjynyMq+/ZNQ0DL+BopZGtW8J5cgWw175FLzw/kZtMgrCnR6X2m0DHdpphxuKf4RO15FCiPvPOKNg9t6nzlOk2KQ17tTM3BpViNx9RWxg5i+mP0D3QQfUg6Nn7w5F0WTPabYaut6o6fLmW1WIx3PMXAp+L6YLDxNmZ7Lm+MeHgyy+DRPBepnBLQsLFRIIXG3cAqz4DfLZkJ6dyC8sp/Vynz7K5B9H7F0XtVO/bl1qB9wX/Uiv9Zv34kDX4IvYlkZeDN5vICxIx73/UfF+wRO8h7yvw6hXgc5af9VdTRpI53MC/7w+vQKlmr1Y+0yJXWlqxCjsvIrxPIBcLPMNCUwdFk/uMzRcYB9hgP17d/LWnjl4Q+QrUcvrB46M50oaeAq0LcYa0ZwwjqLTmMw8oCthnArkiUfAflQVf+krdLLfIT+UXsge7I4x8oV9msDxHFnspDOwpwo5G8ne1+EtxdgvyV78Uf7dZVLhVLS7caENheIPubnOjO+x3yBW32G6zGLxBv8li8F3K25Q32tKPsZsVIXoR2AWPPUUPFx72fFNt1OJDkWlh7qYuzI5UaEcKKiVpYTlL+lTbqErRcQzH9EGH/5hAb5o29EmLCtQY8TfN3KkbZT51jCFp83E/uCgxCnrIU+ijYqZLx2JHLW1KGyceZg53iqYVKNkr33yOhGr0+Y+17uTzZ6MK4hJVgKkR8IaetPW8gfdLQBj9KSG2gIuktTEPN+2WvwSmDl/CzAZ49JzlXNjYmaUSHHB5s8686csRmTNI+Bz4dPFxPALKeC2KuE49E/M+HT+XJ15twwGd120Oj9ty+Dw/Cb1one6tKd3nmumw2cd9j1yDR3/OuV7zKZc4EWIIDatBq1ZgHCgEWC82Xy+yoEshdsM18BZcU7z9dHOta66p5o1bF3G5Vt4B+224RrtYu6Fgu+EaedcKu3fkub290y05bm9uofCmiRvduLAMTK/dB3yn1t3c4kPsDf430MzDOG47rPNYXFBmLFvGm2AMOwrEe+buORWui4cLlphuVHgtjBXrwTqsTLMwjGx6MWidWOuC9VpfrHRhXCKDS/gr6NXVBQXhC31o9IpCZcUl+jmukA3rrvA3/0GX/v/hXl6S+wJAzR8BveUL0wtdml7gZ7q+0NpYrbUajBV0pWEwIgtRESEmLCnyn3ILThGARhMGOHT4R3IhaQABKi18x1VSN3DWNwS2GSJWCsYSjClW8FAXgGvhdy3/anhPnu1etdC7HbVBuIPeNXq7GXW72aV9pHetBgXHIKA+l0eGNAG7eVKSm09eNAinGcqMV/I6uznSRtMlrD/G0uM1MpkZ/yPDw+nU7n6tN13CemOpr7JbPdipPR5BPQD1vDrHZx+P5PkSPrnGjIP90B3CpH8NL6nliQjYY2DUcgsU5xF6+j8+Jye8ZR2f0QgyfUG4X4NePQLYkOAmzM+Tuf4sL7aeA/bs3n0eomeDHzHE2dHFUaSlOY6MzxeKQ2b5FnIwqoTXFNdImho+kyiO9kA6BdQZByWfJuBr/Qw9/5HP3D95fdUtl8gjSCabuhawvo/Y5GeDUqwwUnO2wQMb7eQ/4wU/Q81fdQd+xAOJ+EOf+CB7HOdABOM+9nO8QcK0lf6ck7nqMKvtPu986ZaNw2vugsxuRYNjbevU/NPgXCRhSvRGUstfFSzGoX+Ow7kxHfktxu5lsN1wfKfmZ2DSTL3Gzvn6PFr1h7Ec5O47p3M/xxtVl13MXRt/yFf9HpE9hzOgh7Q4cebK+VsL89qdS8oyhVU8vYlbFCbOswBwy932DtvmvEgSNInAijGQ4XIfsv3iTTzc4yPmh4Pfrf+MFfBJcg7/jBV4n+X7CryvwPsKvK/A+wp8Cyvgu3Efh/mO1B09uyLwgmC9H6T9QM2TNU/SfjhHi5mWvTHNFwW7dQZs7uYNC4VH2wIzJi35Zf+YsuAr+KY1Xw790rOna8uVFv+/GSnyFooFSh9syEoZnuJw5kgbeaF+QB/IbRrQ5Bmv+bC9A1s4D1/EZzGYvGXckY6+zfMlfQEu/pb9VhMoJIwNe77U3/Pl/ghM9xQVdnzp37GlCLClUFBxW3/1i+xfA2+gLhBvXeClaFALwS4S3yrt5Nm4eEDOLXTrPuh3z1iMHfyW/rfoXRTOIjCF65Gxj8zJKMy1MHfzxp7i8GhgzwIE1PqRoqxRko4aJ/2oPboDmo0c1lW/gn8FXcn9LTGSw7kTOHX7pJ/pDj7KXCIWxgKkHKPZCG963Di7suW0cz8pHjUYLJvMgS446SsQkhfn7Qz4+53vORBbz1lpIefj8ByOPq+ZR8RK4qWRRmmnYa+FRCl1YksdUjwKnL+hPY7GUg4SBnYvSyL5g/Wzcrncyx48tNdimfMpcuvzafO/7zVpnOcp/b2Fz6wvPsEcP1o+tKOvT1xrYOU1NgaKnev1WpcUKo0LCokrimsexna3l4u4O65xvt7dco100fea4uynawrBBvwNhd2Nr4347/aFa9ioHdcsx2+3O3XY5/Zuq5vbja6vb/TJ+HSjjwb8n9e3+gi13vRPeNv+xP7nxxv9+em64uO1/kDusM1+jrtmLNfOz1hvuJbfUoA2NhQQN4xlQ2Fxwzi3jM+/JjVGFiSvjVBfw3L5vDggItpamVYMq0ErMFAY9lp5/dYXaxkXrOVF56EXlxcyvLb3ccm6X1IIvtTl1WXSK+glBV7jwrEcj4tLF3gr1shr8q5d6DWOZMZA/2uwMlZrxrnSsFophrUi6aAYVhLHvWhQCaDDlXKEH9ELWgy+5E/dnBZpP5PNG+lHjGlxDufOvtzfin7XGto4FCtuNaH9vmTB9/Zuk+fFTR6/O91w/Ky75RjecQzvOH4+pzwHzy1Wnkcw/uDJQlAgEIAxlCOgQ4/5aC9IBuSftz828cfs51aM86KavOBPgb2f4vdX9Olz63Q+B3RHazy3vRVPHyd38mffUD4n+lyY+tATNsbCrj6WB2PTUUpfPWPrcc8IecA1nt3/A8m6KefdhTN0+oydsS/UfZyx0D8u9ohOWwRjtGaOtDR98n/h5t68xMTOzsc2Y8RjBj9rzSDz3KkKECjIyryzGPR6FPRFbMlnlVGVostcSpmGvUwQ/lgYX/ebUfLUUHTwmS89icdgOZ+Pus1uyZMx+adRUsq5CCErMShezGf/jO81lHfZHM8jOTz3ud/IWo48Qz8b9DOPyffuzFM0MpaXorTxmC5xGKv7GJWy/R9AHVfRWco8ygyCr0eTA/rZdp8p55IfbBHB82Uo4hgKKSIaJEXu8ja4+SbBIHOgpgzQxIB9+f7qBC/v+j3yfQXeV+B9Bd5X4H0F/skr8H4L/vse/elRFMbPxR39ITkfnJl+6pPimKKszVYAABAASURBVJRHaJRNsgBsgDS9Y5FQsuPIIzovUrWt+voiWfIFsmCzbEd4HviVenTkS97F2IbSaB2nfUbYfYJKrCpGHkcBvv7KNSgGmw5JS7NB6cv6oJ+k9BvoBFImXgZFBfECVCgCFwqpiTm/1FGALQ0jX+SPFBz2oNKNdu2XwDuKt8aWL5ATyFsKvkYWeilY3N1ca9Oo+TuKw3e317qD9l8Nb1wodizYgG0HBWD/ws1F4P1upz1jGikSj4x3P2FPjbtiT1G7YwdvZFznod1+itrfqLaRJduzlKMK65nwGpqHju1FsrD2lR/xH1WwFWwFv7ED2T7FvsDUGM2PEiSRPikXTryqT4YjntRqwJ4iJx5xPuc6UE9G+HM7PkQQiwO888Addl84H0WI9zxiAng3fQz2mwH3iGyUyeCRkkUhKRRRYd5AkkQbtI9AjpWE27OgL7JFjslNZH+1TfYLNVOPMOweiliyN0C0HJ2qyedo9zMNSaEch6D3kFa0UJwi8GmQqWRCo8+70ZeCLgA7DDufJX+u/cEyNfgUY5AiBq0oCl5SRLy6rL8+ddHRBTYNXK25Vtg/Ivg4Fvm6t6Eg50Lwze2trv1rXAp3d1yHXezdc53hsqKRL6hhZVBnpRisil3RDmz8y87NXrd3ewp9O+hON7fbxDX0+nZH7i3Y6OPNRp/Ax5u75Of0T3R/MoY/kt7pT1OKyH+i+3ht/waKih8pChvX3Beu4TtuGP81uGEOxi20YkNhcpvYcr9x8XqLLdeAa75/4bzl+r+bsGdugOv5dL3mHpdrwkLsWUvzx9iry6N9Gkb7gnEs2AvrOEIbWNBdgth5X8mPdQwUuPcp7yd5h67D495yDLboXAy/Yw4Ve92hu0v5wNtnAnk3YMsYUpf8Xpa3HFsfX1Joxz2D2q6YQkP4SSCfFgjN+bj4Xsfgdd7pjvU16lrvZNuORF5PY89NaXBhm/N1WK2UxWvOTXGyc5qrwBTOvaJ+hldqGdX7/owV8LLKzTNhd8eZPgqPx06mf0twYua8Ok2hNeiYewRUnwPu5nRea5X92uczYuoje6RL0wPMoVTkP2XrkIqqPd023xrxjNZxS5zu4Sla5Ra0DwHz2f1MHNcwPYTM59hk3ps3WIFpNevJJ5lqvi3vIpYN7jGQskCNRKmKYmonaPIzSgbcq1/n7eNnr/sYeZTDSq5q40Y75513JqfPkW4eC++e07/2jAiDfhoODHY6ZYcnV/ok7fLj1OPIuJaLZNnPiyiJnO9FYNzM7rhl+Cdz4eXxnbQxj6r3NMh4Lsfkhw/5EJ0SWGYi6MgAQ4IX8MdjICcdVN2BpzMyH+Sl/Z5cvU+3pSj9sfa8lX04v+eIB67H8+y6zHli7FXP8jgSu/Mcwzbxce2f4Gj8gvJ5RiMDb3kLmm+2ABw51GCIoYgQTcKsHtkiAvcTeCTu3fy+Au8r8L4C7yvwvgLvK/CZVuDcvRn9a3uMOHHPt07x2tTv8U9cAT+j+qG2P6TmAyyx1kNQtwdgK2BtR5mmZYO5quwLZ5LgYThjUrAXPcL3XIWvWgtfIMuAT9+M4WUxZV4iofYpLsbCq8MxE+qvfutXtyNn0SkUBf71zz/bXuTfFA3kGxhT0K9hOZo84C/3yxfkhS+QE634KyhVVcz0jU0GukJx1UXWiq1MrTNGvrDe8+XxnuLsjgJFIgvCG/nXwVu+9N9QBDbuTCn+3oI7YHp780m3FIUntGKwC8K3FIXvKHaYv8s8d9pAd/5Tp/TnosCOgoCxZxzzL9l3jNnY8434HlvHjjntkCv8Jf2OL+p39Qtv2+Ygdkcef6E/gXUb+RZ9pGBwH3uNtk8Y88v2jD3ytx825+Gb+pqncMoUjRynkW/uC+Dweefs69cQjmZBNCBvs7dkSUrrb5aZrtk5//QoxMYlz60edXbSdFLbQhEVQ6OBJSJSP4SShviHbgARlY8IPWVLr/Q191Q8JfNb+QSzc65wcwpvposIRRwDBfnRKSRsCXlD1uOICAWFzfuwfo5BcdKv6+e+T+AHfIzsH/4U1Rn9Kd+X6FgmenAvjYPwaSp8nvNTxefLPCoMoYE+1hTSLi4vdfXhKv8M8eXllfwLUxeGh2HQsBq0Xl9oGFZ5HfH1zgU6/yrTv87cbLZcu/bYCld8qZBzugOU4FoSKtCKAVniksa1TtpQMNxuC0VWY9RmU3ELvd2OSkqh+Ppupxtw3YrDn6CfKOImsji8kYu7Lg7/2YvALgR/utUfpokb/Xl9oz8+GdfQ6/w1seX6y+JPyBUfP33SJ1DptT5dW+7UfMW1fwENPoFr7h8H3FC8rsg/X819Jin3khvuJadw3fX4XoMbxnpNzhtwDZ9/+hp9Ft0pcE85zBsZf6Ou736dOt68Yd5+7jPB/ewafKJQ/gmavCmy+Wuof02doFh+e7elaL/V3Wanu+R3HKud7iiUGxsO8Nbg3rLjHkINV9xitDePzvaNC9D4b/M+uOecaCBuh4+x536151khY0sRp69W/lUzReDg3JTPtVCeU5g5z5Q+yavywg6bu+OTeW8eXgHWVcDXh+ciIgh9BoTv3xUhRQTo1HwHOlX+uWv8uD/X7TBCp3wj3K8E+QKgL4l+oNHoEAojfK+FD6Pzph3Wn4Lt6J2D60A8hswf7vw+5A2bXgZH5UXHaU4iPU5aXqZ0PuNl0e9R51fg3qreU/gO0nE+z7Gl+0P9p4zyZIF/jPom9qDPSDc1T94Zm7+f71Im1rTwVGZdvRtW/8rX1rbUEp+8KZl9M7Vsdg7MmMoLQH8EsxNr/jXwiOej+nw8M2UlGStdmE8B/v7+kjFlxvup3ljznJHliE4eJNagJTJJFy8Ggs+Tx+DvFPx9guHvFjosPxbb7V6W7Df7PIzH+mOEuOSDSo9tTUoHaWji25N4o5QtTyMkDQXty3Yi2V8W26Pe6VdbAU78r9b3e8efZQXeDynL+r4ILML7/r4Cn2kF3u/5r17Ypy9hvZj1B9V5x9WCBoadx2e3VeZxlr3JqTLfgSL3JmdyK6qcD+1kIwF71cHg0HleFl1w5cvUIgqryVda4Iv1BkVD81RfCceOLPRG8CJpKqj5CYyl8oXn0rGCmGA8ga+LvabR5LDNMSDzIYsxUNElde8TutR5LBSCRTG0UCAtSXeE7eUCcOGLZNORYuw+i8EUJijQ7hr2WRi+024DKA5v/QtfisGV3slFXv9C2NTF3lu+bL8Bt3wBP6EVhjfE3fEF+bbnch/0u2vYQ/eMZ8cX3IaLJoYLubXou9MRZS7b/OJ7R2FkiT2+e6YNmPe+g/UwP/Il+Tn4C/Rq2ytpix35gv1gG6uNL+f9MjZyXEwLFJUM84gyOIycV59jLyQ1IHTSOUsT8qWNT+IDNDgDBdLF9EHo9JbBNZMaL4UEamsOIHSzKRo9ZSNM9n8qnpLzbX08wrfIePIoZuKI833ct6Bh1yPoKU1PI1qKTtXkcxS/wDYh9JK8GaQvtAX9AI8Tjs9suzvwQc7PNkofFduDL85d2PWfLb6kCHx5daWLy0utXGRbreRCsHVX333Q+vKCSGk/jtpxHdlybUvA78ldKPJKA1MdRMMnOLh2VOxH6MjlnY4rHxQDBaL+UhTbDh8XC6kLkr8ktlT+OjYUi4273aiOW5wrdrqhGOlC8XUrDn+kaOmC8EeKox+v7yj+3lLgPRR//6DA+0f+SelP6K/150fohI8pf7SMn20fPzYd8kf0xp9//okf+BOb+RP4A90x/tAffy7hHH/qjz+s/1OZN+M+6g9yV/yZ/J8eB7Y/m96y7Zbn+Gi/Pk7on+CjkXNmvhSt/wQfKS5X3Ooj97tPFMu9Zp/MJ271ieLyJ9bzJrHRjYvA3E9vEzvdsfYbcMfxcHF3y71sux+15fjtoD6uO3jLW46fz5sN9+g7n0P47nwPK4XzpXDeaAKnFTrkyRYKzsthtarnWAS+Bj7qVPe3aKpOm2hyrDqWbP+nIleC9dULEArpyXGScP9bIielMxuTZpd9nrxWBLyVr/v9IpDkMctbJEurRKjRkF1O45wNvZ4GObGkkO4DG7siQi/5N2X0/W8OsunBLZrV9DloYfeIc9xT/k0UX2Ju7iM4asc4v4A8zHD38Z2n4uAZyR7b4znF31le3xGP4d6sgXJf9LsZHD26P8gsloc/K4D9QfOHYMKfHSP7xMCz2wHiveY317Hw7epHaY8zfS0e7eyMA/2yM/nDklnONTsRYluCxmsCue91UN5fq7k3fuy9Y7NO6bE47jVwTuda4tA7vbHnNB+jBJ1yQV333gnJnj3mUzGndPRxLrfnOof9PLBOD7b6KXTbYT+jy8GnnbcVq748vMineo2m9L2E8TXpEdKDcJuxSO/751sBH8HX4hmjc1fp/pWPcI7h7Zq8L75dur9mpsUh9aE+h7/mBM+PejH1845vaWFxv0q/bzmH91x/uxV4zTn5mtjXL+TX7f154+fD74BGzM6RM8FmOsfkg23iZ0z3nalm7CHowM3MsNYn2sOvXwzyYRY5KQ/KtY/CY6ExNlrm0VLeUBc6iqwlQWGVL1s7X1xkRe8CbPIUbIV8sI90DawH/orVQFn7bmOzbsIZXaDvPo4fmI/Q1W946YN+ZTA+dSxl9AWI4meh8FCxU6GA6l8EJyi8FjDOwRfNLsiO0Pono7eqdENB2LjTlmLuhqLwnYu7fOF9y5fftxR/b4zrT7rhy/Jb4OKwC8UT8N8axOcvj/lSfOuCcOJOvQC94wtv67cUh3eJnQ5F4L32zGGSzSeq3rY9c94z5zlG60AWd1mXSguFlcISVuxTb35EN7LElS98IT/y5XzhW/aR4zCeoAX9MXzkfG6Zqm1V9uFsionU81WcKxXqmw0OaKFdnbTp0iUVz2la8BRi+QFg8jlp996f6fQRYuQp45CUhl18V4im7pYrp9RHBPQ89MItXhj3cBgL8LDDkfVlYzjXx2l99pGNuz7tY8sSU8jS8Fp5PoQ5f5S3Gzo9Mn59oX2OxTVc8PJnj1FxqmpYhVbrldbrtdb5/5ZdafAvqzCu1xdyYfjq8lIX8C4WS3xiyDFybd5zDYFI6GIYiFtJGhK4ZFedcnnh+kPPLBE7IyAPnoXYEVQ/dEWyL6l1jKIdTgkcXEzc4bCD33Edc9FxQzHRRcW7zVa3FCldqLy53eiawuUECsKfjF74/HSjj1zXP6Z83fhaIP1ovQu+FE0rj/3jAX/C98Kq6Z8UXf8wsjjrgi34A1Cw/cP0LP7Q/5dF4T8p8oJWCP6j02X8n58oEn9s+JMi9MeMywIw/XsclcePou+f9jf1eJnLn4kb5gq4z+V6cM+ra3TLelVk0ffurhZ8obf+tS/3sVxj7qX5K17WfMt9yetv7Cjw7nxcwJ7jUvlRO/gq77Xl3uwi8I443584rJwPnAzBUwHnXfH50FF8PpQ8l4TN56BhPoOwS6G+VY62603zyzQ8OoXFYxaFYtptsdCp+a+4XpabAAAQAElEQVSDp4yAJXnB4EI1Lh6IxZZrh8spivp9f+oKsJYnXbve9C1xsrOvpPS83PWSWrdE9+n6LpuewtzvlL3r7GfedI6u63RueyXvz4x63k57zplsP6OZZpameQ55YvQL3XpYvXY8Z1yv8e29HudIrdfNODY9UcoMj/ummztZQkdH124dyhuTZttxLE852ArxJWn1P/DmMOTecx5oIU6gU7EVwO4bKX3bF4JC9esAsdmWBvhpb3Epz3krDvL0DtiT2vwVwdMAI6FlTtPYlnz1eHV7PE367BmX/Vm2zXSJ1PsoE99s9YEGmQ680s8BIUd7rgF9uIc5Uk9/Nrmnx5CxHshRdnGuic0GA9Z7Y2vOjHQ3p2Ff4KE49Ahdb4oBcj8HgewsGb3hUHn6hCck9Z3WOafk5lEMNcCJ3x4jUyHrydar6s/jEjnidoVt80vVsnFc6mDYnS4htw5cwF9q2E9spi8Boe97roAXN5nWWH4NWpqzxEfLxk7Nn8H80/Esnnzpb/oSMH9exvPt/Tn0FX0+YTWYyLezs0JcC9p4PHjQPupNWQnqyizac/qF24vEHIc7MO5lsLJCvr68MYJ8xvncetnWF3xB42XZ3jRqMaQ8Lz6X7k0H/qbJfCS+Jt50Mq9PxofQq/HcRBlD7ENx6fOQw4ttPbPpW6AO5PR03uITIq42DaTL56IZrR9Entq4h7k41jHd12a+wb0r8LNt8sOeOdQ3cllnJf7WzsV8/pwrzQOi8sE2aX5xP6IdGXuZIOvJ218ocTjseSgKsjFCAf0XvrEvFA1NM94ySD7z8dSKXPAVuRkEhBzsJKm7eZBdZAyCfRNifGI76Dy+BDlrTOHFFBAbIPvIdfQYAUVLgTLDyJhHiqIJvkCeKHxBX0wb9tB5AXhPwTULvtA9X1y7ELzni2xjR6F266It2PAl94Zi7h0FAxd47ygU3FEYcOG3444vzO/8S+D8s9H+09GAAvGtgW5zd6Pt7Y1MMxfyHfId1H15LPv84nsvF1EKa206sjbFYA2Twntd8vjDF/wKBftcB9Yic5BnBOZH1iqBn6m/WDedgL6QZ4ROOtZ8RFcaHe9RnwuMoCjHOjo2eTFKkHzBVhhqUY8nJXK1cyJMeziKD5zPgVTakcPtU8CmhA3kNZnDKo//NDxOo5ACMM7q5zFYPgANaTObOAnlzeMxXLqybB/LFVHP56iW3s6vTzYt0f0qbf0xunlctfX24OP+j+DkuHn93g5SRE1s8hjUNkecQjM3Yg/JbUWBP4ZyK7QHeG5H88Zad/tUbtnW/Aet5eMchb6VSH06FCXP8ThPcek77hlmGT7DzCdjRQonG8cZYgSPrfHr7EUZz5hqf2ob5z46zzM/E423T/rTDBR8VxSC/eegzft6sueaiomcoT3Fu5HrS0RoGAYNsdJqWGntojGF4dVqjX6F7wBCUijiwCs36ypEnoR8xOv4XJsr6AtjKfj70jBRGF8mIFxXikaMCebCJSsvH7aPfO53XA+3Lkomdlls3HA/2HDdv+Oa33HrIjHX/FvDhU0Kxrcz3JnnPnDbcEMh+RbM6c3NRjfXG13f3Omm4fr6Fv4WHYC/5n7xGG7wMZZ+N9x/rDM9gL5asfam9XmDn8d5w/3rdo4c+yaL4bfM8YY530BvNzt0FMlZE/Mu6G7gc9041juwBTuOeac7FnoPUMkoxcdOHAEjOAbBsYmkYykyqAFTxIcnzrGJtAk/4V+BGX9phNnTr4GbxDlU8hzhvOF8y/OsnWtVr8UWEuMKYKqCOflKg1wCnWqyoTWv85tjAvOXhHKstQ06XsIWsS31cxnzmT1kPymkk9DJbVJ6bSfh7Zhzo/nc+rebwblMp2Zwzvfvo/esdXR+ia1qdaTvOi02642FOkXrjRRozAN/ljvoIzRI0PsQG/60uZs9hTSea04FNJ3HkP06tukmuet0pBHb3LPzqBd7t1QaYWoXU8P8eRR67Tjv1SxFPCqTk/kEcUjsIXX+HtXpjfh6zSX2yTyp6L/GNR4i+vSUE/DKjbz3+K4zTadsLAW+c6Rh0YTlbMx05IBSSJObDtmWJpqCZHBb8g3tCDbj23T5bAbPbmcbATsuJEE351Gyd6W/hxDPPnKw9dBpOA62jvC0W14C/7R1it2jLtyljd5P+mCb5GfyhTEmWl7nHuHPAv+xY+ZX6HeJQ45SPZnLFNtzdB3x9i/IBd5Lk3NC9hwL/hPIViZ4IYH9Mgh+oubt6cwVJYoSgjrHlNdyEY87wPQYhfw1W46K6AN1d2mjwS1t1hmoUu7UOsNyGiwkY81pBHafT3N4TVDzaanjyDRuphQwOZgzlOACHG26RNfXfk7kcF8TsLdcGWcRW64ZY2C3BJ62+87wNM8Xenl8SzhVeDnz6hXSkur+5hyTtvlHhO7/E7r7UNvsL+Jegmg53sl8BY6OzNzwxvxTVr+NxZ+CF4EhvyiOfh1H+Et2z+wlcF8Rwan85eG+nwNWSAqpAoZxqyEiYAPbAnwZooaIgy0i0j/i7SgJD/23PnvftkW4rwH2M0HDiX+B7uUISaegr7wdnwsM5tQg31CX/dHNQ3tEKOJRfCaftz+nxJdHZ7E8v99SjofX8KFjkLZH4iPu5+egZOiDzYm4iPu5Il6ie4vjd9yvFDre2llsNQ/WvJHqRZgeHpVbpoN7jOKSux+QawrGw55K3/saep7UzxqbUzQD/BCcMk0+vDppy3ewWVHhfoOXiA4lX1ilkWUA5DneC+ICvICIImJJOkqmmWckj31HYuawzlCzF2jnxTaXF3wRvmUCncE3HfMP5tvXqvL2HXMu6cvYAniMhS/153DRc+SL4pFvohPYq24n00LxYjT44n80+HI7KbwLxZXfak/x10VZY7u902Zzpy1foBsbvjzf8EX7XQdf0tfi743uKAD718FZ9P30STefPla4CGxgv7u5xu9GGxd/LVMA3jg3ffpXwC5S7xn33nNgnv1ltbA2RWwsjl8evRY+H3Ke3c8xrQi8c44G+xRsmYM8fsGE5Etm15HCKRNdd+yn9B9RjgRXjLJv50eSHFDwHxP2KcQliE0ZKo51hfIcSD4nKbaJSRvTTorhsNvlHDK3XatDYWyWso+FzToPp/eRlOvdYAwhiILg+4iDPqT0O0FJIcP2Ts0L34TqZt0xPHbbTO8jPx9c845jpNfKYlwR2TyaLCIU8VQ8mk45J47PnPr4TGC+XAxIxHqEHt6wMzTln9kjLnNyoFFrAgw7eZzvDBbjyTxEZJxDGm+ZburwUlfoxxD0GGqbx6d7VjLZADmYCm4vgXTIAZs5nUdsJT+/hTWBQa6rnAxzHrlmjHxu04aPr5++No3ofZ2683WR4ilZFDxXDVmMu6AAfKHVCgxrRaxIN4DsWNH8BmgMgwxBDdsi8GNXUq80Y+qy/awXemgBiiFzF+vgin07DxUYNeTdrBYeg+KjITENjcxrzxz30B0K0z10a3D9zF+xNrrj3lKLoXt1/S4LyshbsBu1NZ2w02bi9/A77MYeapg/hy3+W20pzuZfiGCdt9yvNgn00C06y9tZH8m3MdWx7bTj/pZgHr4vdOxZkN0MW/gta2G6MwWo/D+HYP1Yr1zLOOILa1t8DHyc8/hwPCzPeeQSjgPFUJ5So9RywZBH+EUiVAKg9rnpYzR6LKCgi+AgF+zA59xA8df/0UGs6BsHxwiXhP2BUgjagc8nFD9/VgVNYElqWbKUUG5B2wHb9tTQBJ5fFlIEPUan0eSQFMIkKaQziAhFnEaNYY1O2RXSg9Bn2dyrGM/XQPb92Wbl7Eu4s64z/znQ878ZZZDPzMXxjAgOKVDci48IRTwFwywW9t4eaADXCvka01GIQxd5vRkU92go4jykyF2PbvjZ9wgE0bfOAnvbp2tUk5fE2Ze6KttSEdPcqlzttY0IRVRIkbtJojY6tQW2OXIuqTuzliTxXE7CtsQ841N50esSNdZac6fGZluC630sjoNjImgNssNJ0AOU20Dr53mDu1HzKNCKtOOztKGSCi3PHJWab7DCNsTjfaaEDYynUab+Wyd4lgbI0Y6eMfh+CYeFtif1OJbAN2/cqXf2AkdMtpVaewp1DUqO7ZQ9deSvGUuOpfNHNH1GnhtGejWOrOiQo6FKT2+d2yDC8/S6mHpsZMwxTTJ+yc+p4xZwXOZBn/xjlHz2c59LWG8s9Zbv6601bFmCqcx3+mRYTVPX3pEJ29JY9fPj2Pm+DvZoSZ5FHHcOz0r0hs7+7L5hurdLtVyot8v8nuntVsBH6e2y3c/Ur9Kn6H3vueZUxEM6x9pu+o63XYE8S2aL6+eQUz3MXMQdVPPtXMzc5/PwfVSdfp5eTmftfXZ62uuvpF2eC19k7Cxf9vtFOntqJwwqXTtN4fM32V029NUp7Pv+hBX4yi55uF55JmeOOo8ZWxVPabP7kpfnjOfBmfeQg/xAjvqCkI/bzatAjUrMHXz8MI9+9lCekfRnOj2Up737mRqZCcbUX79CiSu8Tjn2GM2OzTmPbcSRpeqVc1Tbcu7J26dgK0gV1R+e3fwcHi7v2zL8Qt3h4k3NWdT9+wvHRPliWHxhX7FXoQhawQsi/JGeL8HTZtrBF+S1MLzVoQi85YvzTf6p5q2Ls5sNX8bfVbhg27C5u9XWxWAXdikGb5Je6/bmU8X1R91SCL41dRHYPhR/85fAm1s5/hb51jkMiiob+tq4T77g3+222lG0NsZxx1SYE8XMERRgOjL3kXnu7cdc8sv+TtHtmeeeNRrzWPtIFhV4r3kSNwjWNRY7fggZM6PFR5OGXaRU7XvMXwPuKZBY3jMew/wSBVshMEHe7LP1DXF2cNjrsT/IT+M8Ont2Cv9oInzZ6xhUz7UWY2LoxBZ4+pydm/p5WmmzhJR+nUqCTdRGbH0AnaLqAzL7ReC+3VGn5l8Oz/Hl0W8ROZvHxJa25CU78BiNFJ7ZnI1z6qfi0T6d6FGnJzg4j1E/2/nZ4xqSlOs8WlEd47NftHcRkevQna9vXIsKn9thtdJqGGR+y7XJ8LVmdJVQamuqTOPTNnui4WNOTNUPxHeEv5hW1H98OCJCCACqmqbKCN6tTh8zVlSfgo5u3CVKf+rQ4zLp4IVPREA6BiEQE8cU0flQsjtXQwlx2ZLXytdEo/L0ha0osFUQmHmrTjVOwq7kncfxLClyeQHIw+3Zeby2mQuGfdEHfigP9tqXx42afnXwZ/x75jFCR+i+YDMPCkg9NHnWsRhN1sRzbogF7EUW9AL2laxnfVTzOk9JvsumKLwTI/w9RvuIbaIlctyek+3iHKrn0wp2haf7gUy75SBboDEgs/1YcyzN3B5lHfklwQl2ckzhQZy0PFfpRE/Fc3O/+59fAa/5eevrLfP85r82PKM+hjnfdY/QvDDYp8eaLnDkM7cRZxvXFHGFeB7ERjzt/b3rO116dH2nS/uxbK98l2Ssc9qvAbbXiM51WrXPb58bX3uIXMPKKhnGfwAAEABJREFUP7+N54c8EpEZWbNTbhFpxWQajHwGzodowIG92oSXcotsD03vpNODxdzSO2+6NpwC/abaqYwUjpt7+Y7NJyQnMmwq0yyqRJsJC4x30zlO6eb2wmk4l+3/ejjj6SyH/qpPbauveew8GOQzDiPzWiffn3NN0eP1aOsnku5nPhG1D/Pd9hCd/NqYUob3uO6hjcj6OmYy4zvx2M/auh8+ROGWLdQ9LtFs3ZfFS03PMaf2QXaGPE3wPbU73p2ZVpzy+uvoeDv4Ngfrg3AOj434XJz1j8W+25+6Ar5APNX33e99BZ6+Av3Z4OkR757vK/C+An+FFYijx/K/woj/nmOMV0xril08AljsqOl5RLaCh2s/WFuXopmOVGSDS6XtORwP4mkzvDaWJviF4Vht/5rDTp0zNayrQKITex/HVysD6YxcKMhT1i9E8kasieUO5MzlZOjmPKbcwzYjRuSaw+/mfK+rpGjdr/0M8xX2B7zQyXAOihjF/IQ9rhSE89fNlReFUlEQLdBCQbVQIE1QaO1F4D3FjT2y4V8BT6Agsm/YUajdUQQ23VDIzT/vTPG3/rL3Rnfw+WvgTl38vT4Uhm33L4mN29tr3bhgDM0Y6B1FYf95aBeIN/S1pQizZVwuCO8p7ho7xr7voGAz8futPPaUU7/XyHxHKg5GGTkSPs4dlo2UR5Wkzccxc/mIlwjTSFMxat+KwKPjHgNVht6XD3PJYyhaOJ8K2RcW+PQzmzrs1etMS46MMcWXGByJPrfjPDNNn+OZrrIHS8SBl4J/bitqG1JqaWEDvkNs8/BAxixZOYfY5vKSx/y+n1uB42OaXl5owF5F1jP5bFJ1ssFt0tt1DsmS20jOvgegQ4g4R6UM0kPbiXk85H7SdiYHn4v6ucLO3kOt23O98F8kqNecnVxw85+CXq3WfMb32nEt8jVo5PPOBaOGep6eELmcw585Uy79aY/wOgzqv/4dBmTDeuIiotokRYTub1H1thn3HdzlCa0UkiICmEoKdsu9f6gsc+MJY5JDEYGzciuCPwl/ZYQN3yLzHejSv8um1vViqfkTII+Iq+98zd501ovNYymNCltRvUOimu2Otdhtls2fp8XuLZf7L/BKcD1NWmOrbs6LzbkhZ3f7O48dKm/uPOwTijC8ZsTm/abepyJCq9VKw8rnVcgbpzVOUuQ/Je8Tw+fhEljrXip5b5+3Aiy/IljpOUgR9xD4SSE9G454SdxbxHyNvsUWrNIcQn4biC0aIF99Zyx1f9EM5fMu50ASnQE+mkP4pUxgUmTY5+zhHEaPn9NMFNnWxnxH1ShjJc3jnsKr5zlF9Qab875Bmm8lhadjnBuPbQ8gWO9osabRZNOmhnQp4Pt+im86H+d0s7yARfqQfUAo8OyATdn0JfBNjvch3wzn6DdM68wvYT2okbTYC+/a040V21vw5dE83PMf8fHzZh3LCOn+8BnXKOPPZ9ZOp7lUe0HuELzmsckX2mNUH69vzaGM6/1XX7WoTqv20OaY0qfGHSyVs92c40+h2jgvPAzywLEj9HnOaPpaTj988Kw5k7nX2CNjJv+qcUzqEdktNqT2Xp4vp8jRzLo7li1VeJz3McwivxnWlwFxUTiHtJ8ZbdpeGHsm5bv6fQXeV+B9Bd5X4H0F3lfgtSvADToiuLXfx6tTn8kbEa9N/R7/1BXww7bBA3SSRitPkmR4EIX6JcYPp7jYABa7jQBXvxPUB+7mYl1jCW/54OyIhG8NTL47PosS729Rj2Kqzr/WpYO0oFEvEruvKkup83gmiM3WBnI7j0/N4CncqDlt98tVgyfaC71+2aLIK2iAOTUvbMWgIFnpHtVOhQLwSLHU2EOzaErh10XWHQXXHcXeSu/kQu+eQuxue6d9YqP9zjwU2XYjf9nrAi6FXxd5Kz5lQfiOIrBxC01k0feTbpCvwc31R7kQ3HF7c4N8I1P/yekNBectY9oyti0FmN0cOe6d9sxpT4F7TwEnqXnDhWAwwo+sg2GfEb+RdbRcUVTpONGCf56THIKJchjyEBSp1CqBiu3oRwq7I4UhF4P9S2BjbF/ap44xeGwjfVseyW/U3EUF34n32EicMn6lyel/5Edc93uAcrI9f/dlkhOSneuzgBWVmqsI5T+cBhCB1ICn5huWKmKvjIg9AewReL8xRD79IzfWUsHMQxEB7Ts8ckSkPqJRQYFABDzQPWBNnZQ2eQs3T0AonuD1OVyKPyNcg/nISsknyfHkdGgiQuyKIbQaKLA1+PPpz9/I58+xQ9i+kgvEAz4RIesiDjQkcsUE27MQHEPVDdhabEBRKjTbENglcrKbwOvpm4NncA4hs6tT6ywbVkaEIkJSKCIgcY+ikBTyVuxjHup1LfBFLloOmJdwTEXBmjtxagiFZF7QBMfH1DpQ+xJbtRfbFrBPwWxbwVNpdx6xBUcftFy22xeD1HQwkkjALnTJC8GODtC5DZ8H/Zo9w80n82ATPk84Rzz6Me8be069URGhYViBQcF5w10AFw+OvCZH6ILubXjf070r7q9AsFARkese8QzKsYuwP8cpngli6VBfAxEvHPOz5hhHc4sIpmp4nUzfCCJPgu6k5Lrm69E2jmnOjOS5POfHQEwF96mTfMsrCbNCAvFiiCSOdpZ7wGb7AZJCqoDp9qqQnkMdm/6qmy9plaMl99yG5n0PVuQ+vC4RAXkE+ESEIhoGqNHlEDbJDSpIJJRb0FZEROojoAKmp9BtpkAgovmb18Mbj3LcF7kLwuQzXqMo630RWbxDFd6TDXWKvvBEcB+j1GzCt8InnYFtpquxI1kOqP7I7rPBukLcEql/0Md9ztHz+lnAWIyH7xLEaCZY9n9ovkT6ONa5OzXfcawr9mecfIlAamzwhfkgcHB6TMHLPPa0ddp0ORb4Ge3/a6dlnkm2L1nzOxTzHdYl6N7UetMH0XyPfKw7A84Bj6PO6rj1+ZFR+EznnPNahh57v4XkkQCWb+rPfR3BdvpKnxxdDhMXBJS0DA0nGIsLDOcTO+kbgb7nex2D27n2Ph+olkD1pH0ZZ/lJge9O7yvwvgLvK/C+Au8r8L4C7yvwvgLPXgE/2dUHUJ47LeQTaOUtdltNzDMm9klnB+Rqcwx2jOzTgy3vIQc+DfYmEB5vB2UGNPDNZvIkZNTM0/IB+RzJiwfvqnIB1x3Yaqo0WjogxzONpuACHN90fDWtmktJlTlEutLQX6ignnh7yQpe7hyrJgtbAX5ZK1kE9ovinuIm2O80gv0E/3J2R2HX2GqXRdUtcsdGI0VXF4pHbKYHUAimQOwi8fbuVv5lr38VXPmbWgDOovAnufjrYm+l1zJvuAh87SKwQXG4F4KT5q+Hb3R7e6NaCL6rf446i8EbbU0Zk/8k62E+e+2z2LrTjjkmKALbZ4d+KtKiq35j8+9xUIquLvSMpqzjSNFnNPU5BQ8r2IbQiHAAL+j2QedjUBrtX+DvKRKP5C0GiUxT7n6pK+QmD3zmdT77Q0d0jjkJ2zKP4ys4e8ilBnRWPBH99NN0IqpuPknN4RARigjRsMcELbdAYT8ITqrQyS1dsZyiGYftubtzPTfmAf+/hMlzNjzYiMolobFk2HYEK40j5bEQilS4rYjUREBDgpyFcsMp6Rds+Fy4t/p55HOAbJ5PhoJ/LqhdXFzo8vISXIFLrddrDS6w8bnyZ9TXDj7spCEihiwQr4ZKI6wLUb5QBDSBBA1JzhP4GoN1Q6RfBBT90GSUeEdDJZYktxVu9chmn5NoSpNM6cYCYD9k7YIpCPvN4HqoUq4rKG/MRakLCVpOoOrFFipL/y5DCykcjyM7Aq0W+bpcKePobvgpN/qA1jydRzHtDrDetCpLEstzWNlkD8xiQ7S+oskpToKVFgzzxpy3fAa4DayD/4MBe9T/oGjUyD0AU55PeU7ZCHLcbgxkVuPQNp3junLiU/HePLwCh9XikOBqGbDLionCpFwprWyfqSw+DZIc/1VApy8a8zPiRAe467AhobNeMcg0FNJrEeQ4gvTalK+P95gkHY3LuqchAj8B0wl1zTTJ1U5b+5E5Q7PN8tMRzhGijTOw7TGciz2vrxnFFieA6n2/vwInlio4anZcnCI6JVsZQQSQQkoot2h8NCnJycYez0fELCb5k8lnynaDm2nM8pSnOfIlqGl8f7RNPNuZF8+Dc3SbaYXfuSs3tcSWJXgH7zrBGwVqnexrfoGlj/2OgL8Yd4dzHVCweP4djBP/qh1VmNdpNFvz7blNa+xxSyKW1LndT6f2IU+OoFLHG7aYVjR/5q8l6F+Jnte+BxT8C/ak5juso1/nK8s5oi+nYD/rTR+AbLOfYf4UWI17fTCFHAvPaOU5OJX/nO6BMekBG+mYVhsxQo5zQbmDMKvPvbvTZR9t4Rghc0BY2H05WKieLL4m9nwn75ZvfQXej/u3foQeHl+/Cpw6jnxn/nDwm1nd+xxvlvg90T96BebnlPl/9GK8T/5vvALzs3vO86Cn4FnQ9NT0ff334yrPtDwWwuHLDn/wzofYLhLQ7Z322AzCLr+4Tl/gHo/Gvpq2uS0DJ0sdL7q8CUGxMDrCK2/79F+1dp9O8bU9YZ27STgWoIuE1L4Dg6n6ki88vGTxAiSKuqLoK3QV+JhPGz7J75m2sYPu+OJ4qzIa8BRGXcydsEcPXBjuKJPPju6M6lN2jafwuqcwvNvVQuzOvwje3mq7uaVYe6Pt3Y38p6E3i18G3yLf3nzUzaePysIv/G0r/Lo4nDyF3+tPn7B/kgvBtxSRb4D/35x3d3faUHTebDbK/2cwdNcKwVvGtmNcO8a+o8Br7K1Leafddif/idfdXGc+sdeeGBeFR4qt47hnzcZESZkj0Iq3Iy93o3WcaLZBlOcijGkWaeFHYNnofMYRuwdj5iOv+YbSc6dcVKCF41oy15jymD6FsTWkrWAz8Omyacajbzk4UdU3n3qdf4za9xjBpylqGKdf46pMGxFiP8C6BPqkUkyfRT15iyd7Ps/RZSBHmJ6G5L6X0JnNft0057vO1PqE1+85IDjjjigJUq4Utu52rNyz2h5muoTmJ1Fm7X12msoHmnJyLaPotF56lV598+eBPupnKZm0xBC6uFjrw4cr/fDDD/rxxx/1/Xff6/LqUt6m6wLxloch5OJbRzC6UNtgIkJBTmOIaAbJRd6KQRFAwT/JLuYqRdb97cgWErvub6e1S7+neR2OMit174iLEcw/vvZR28wX23EohnkjeTv1EfiThmzRwAeJ3QJgF7rMBVVuqUyuNyUZ640UGC+5U8wG2Xrzc1hXUY7yd5++Bl2eUeZSI6UI9CB0+IdWQta0xcQtmYLC52TvDbFGOicoOPg+MLZrudBFhPzPvm1yyQptlUPeaitr5S3gwswCp3QLl4PIeA7CP5nrq9bpci3O6Zd+/1T5ofV5yPZPXa/H5v2UNbPPS0H/s+se0jP3h/p9LJVjZz7PvgYt4jOVdUYKb/SFvRUAABAASURBVNpk1rNjTOub9jdPltlP9Z0GPG17BN0Vb+4YSogtZhxiSl1XaaC+j2ieGO/t1WZ10ADOsQCaYtDp+Vt4jtwMeRIgk4UKy77XdirfYPGzboLfl6yDqiPfqylO2h9dSexVKfpmL6ZgrrfOEDFL2E/2fzIKI+M9L/1r/yN5DeeqtOoL3xVYV6l1HcQTU23mu97U8gLZl/vtaPNlJB67jtak2krGwGOrfMF7gWkMe42MdfR796RrY7DuHkZ133ncxN/zJ3/qHHdAyWeqkeF31PGhYIdfjiXlrofyLl4mjBqxPxcZ7zV6EGMdT46Xfk/49ufDwhgq7Oe4DuQH4v13e8QRehra57F+pJ4WYt8Ma4NnRjUwlZWtPrVt6rNDsv3Y05pj2H4Kx17v0l91BXxrOAXlDcSzstX0DfGe6mgFgtvrkeIhIebGaJGB8gR4yRUesYBmets/H3Rvi4h7unfFZ1yBUxdv6z5jl58vtc8d4/P18KzMs3X0qEL3/wndSxEREvFxEvpqm8fz1Tp/UsdRvbx+Zu/BCrvMqflzsO/XQx/VfATWWTb1i5ohzsfIc0UUhxDY86kQyiMjLAxOBcEPzbCpSzkFsdkH4j3ZwMfCKWCjv7T0tU7huOkmex9bLLmTklmm4i2OjmESSnhsqeNliIlWP2ImHrcBIA/2gx+MlWSa/uQIXqgM5wzL3b/x1gkfo5jyIiBQeOgXKH4BohjqIq/5Al/yV7E7zLtDoZeCqH2EP1VR9Fuw05j6rWwbKbTu/eegKcbuKfr6T0FPcJE2fxF8o+n/6euCsOFCrkEh+A7qoq+LwTfXn7Lg68LvzfVHuehr+w3FYOP21n8a+jp/DXx7e0teF5rv1IvB+WtgCsFZ3GWcpvuke5mfQBHYheDddk8xeJe2fSv8ZvHX69Hk0TyY9KzHPou2I+sFki/Jl+klsCjPR8ucpyPUgEUvgN3HYl/kXEaBH60DSXGu+cbmT4x1E6yfgT6yz25vMsHsNZZTRHUrHkRls0XGSGiVzFQVfvKplhBbcJZXSD6/Q7ONGMvHqFJo9i/UJFNpQDqFQH8S2c9JCxE1Z0hn+DijP/jr7EbHrFMuyoz6M7dE96n6mjAgS6Cq+9LwmJxRy/Eo56Zps30SYKrsw8tJ0eTCsTUEPYbYPAzIyd1zq4ZSidfE7CNwXOZ1cwqZ7ZThOTonsX+lwcpE0MZgBZ+7PdewvUesiNAwrLRar3VxeUnR9ypxcXGp1WqNT2hk0Qx/xoILdHBRTsQgKeTN0zYVckQowsCeNOQt8E8QP4CaIxRR4V97hvOnLKGVaGVZSKYGvKAdWCSFvIWpbaZWPIj0xiMqTBzX4iOs6MDloZ0FYJlYr4MTVx5kDE1l7oDAZoNphaWSfZpr/U6ydadhz27p+VNGYKcfexjSuXTNKqlylQZSwAI4GPZQmCdRBHoQEWgibYI3TIQqoXNbHZ2vF16r+eeyRmD3olYBMzKzGUju80ckL6V1klSHza7YdQ9ic4yOLGqbLQ+huX2DJMSynEQf7Dm79d3H1PIBYdWUN4Xe5Bp3wX5L2LbUvctSXwNzgTSHdRVuQ8L+GgTxXxunxh+qm+lz4UjHmD4Rdl+ClVFCX2Bz5w91c96eltYE440ICYQO/1BIyOchtlgA8eS+9HueHH0cizFaXyE8KvfWrTOLLQC3Ct9ajpB62x4D1zZeLxknTCYSvNoWPC8G/AGR1t6qSoRmjnZvCgl93IPYAp8wBX2PKV73YqJr7GPedIbBvIRlAfSejnNzQ2VtUJQZbOywvvPQwrs0AZLfrZGPKe/29m8opunDnd08gENzv5W12HM88JYnoHeuA+hn6p9x259xlYeA//1eeX+0vsWNSQvPumNiymefCa0/98kCFmiZbGNKOe5mSz61HrNjTe8jc3ievP9O/eZ4yHmW8vyObaRoXKAVVVf5c7H2OaDO+5yv9YXDskTXQ3N+2Dv1PJ4N8kxzOMWTP3Nicz/p23UH6vUu9rOPMfmNh2Nq/dExG9FU8LbCuf3U3cfzqb5n/GoKJrCwMwfmghUmrVCOwqTrvCeLkr36dn2nD8Xah6hFz+/iX2kFIgdLy81DS2DDQvu+f/YVYKEjQhEPAwfhkVD6emRoQhZpJMEbmE3OY+4Hn/5vRkMRQPchSe/4QivQLtBBd3Mgcs3P9i/azGcz57/OdCLPc9GeQKB7KSTxMaKRRI5jRIr6GltIEfENo41PEqM8gaYPqOdxwiNmOrz0pbdYdtg/y9AjG3J3jRyzplbebJ+e/1AgT899QkB1vEdeG2hTzbsIFMmuE5DpBQN75d1q0un+hgNLrTl4Cz74uSP78BTtL2gDmr6mQ2jgjTTg+d5fSafirqqcttCwCq3BCgwZF6q81GXUxJSUI8SY4FkLF4oHxhE84AdyLgS8EntJgBcmjbss6BYKmsV8Ul6KJlrt434r20cKxVPx14VfCq373UZ7qH99u/OvcBu2FIQ3LvRSsDXdUqztfxZ6R2HYdheKTbf43WaB96OuP/05IYu/xN1RRHYB2bi9oZhMztSZ2m6kz53ubu8oBm8StRi81da/UE7skrc8geJwLfyOWRDaI+8o/Bp75rs3T7HYdO8iMHLyrNEejFn8JdY8L67jhKKRAuzY5fYSJs5hn7cu7I5zu3M7h/NRCC7EGXP/HleIuwfypi820zzsbtBnHFTNxqkhmzgRKsWWHwk3GBDTlEbrrIByiuWpnhSPUP0H8Y6m7fiSJsM7jWbqJIgIhOiUE3hYICLEx+E0HrBlTsbgeZ5Czencx8g4iREZBXoKthnV260YyylEYJ1ATIjNzX2EnvNPeHcs45Rb0AaLbwo77SW52iZLk2tkmv6F3MfANNsLfIXzIzR/LWhp8jmq3Dy+z4dgDALQgCaC6+iATtpxDfNfC/DnZbVaaX1B8ffiAvtK3kY+g/5iaESICEXU/zZeCg0UhVfABTjPcOSztedzMgJ2VrIASY4bHBvJpyxpQD9hCDnPEIxrqBiGlcK8dRGEAalS/COQGx3wcyxGOyg0SLYroGKD0p7c0w+LKW4QokKmkmlIpg3mi+pHGxV7gCYzY8+6X286j3vuXZ+Co9xJWMrGTKLYBpfUpvSDaTT12HO3Gv8IM0Zqp6bAGZC64xeBHzFV0dtQRCBE0ghT1hFN7pZlnTEoAtrWPfIYNZ31BkFhmE80u3Vgude1GVXynMuVU55HDL6eWz4LpaAvsdk2cI6sQET2hNaUY0EMLbIUEZr/02KL/L4EJTFhwAZ4cMePQ50uj/qm15drmC6deVT3EXFfJ1anIyIU8TC6r6mOtjiSjgVsXrNj5UGyDeT6z2iuMfLB8Y055wZfvN/ZNFgZseiS4Fh7JaRKqy7yOufPz2sQpDRek+Olse7XOBWPXqGXbT3O1HgoS2QvgUvAHeAxIQUG9Jqgz7BlJ7O8lufoJus6f0zT4sbAZHJAMPoDhKRpQ8+5FdFo2mKyHjPn9MdeXQpyLT9DluvnN60S/T4IhfRWoC9nq/lqa3kOj20uP8TnvaRfJyRGiTf3jQBVitSda+1TQeuYhDKtxzGBLGjRRyKQl5h8Gc8Rb190QYIjWAd47c53F8cc2Y/8C1kq8uZr54TvvQXPA0q+z6GHHvvaB32+a1da4A11mjHYZjTzYe8+KWOfKDbnKLy3V7ifY9jueMNxppqPn3y6B3KkDkofAiPfDxTohChkOcA+pdt5EClY1YGvF9p//exI3+1nqH095pJ5C148CzGu8QwOvvhlDBRfRybmPNlS16jS3/Odo8U7LrHX6PdxnseyL88zIUFmIDOK6rPM8XTZCYvz8B5RTsE2xmW/Cs4f5sNojs5Ly84j5lj96viELxyENnOdp9xuy/RBCAJPgUxTx9khSXuHT6GOKS0DhF56O9ceerFDtyypIx+0E8Bul5PI+Pfmr70CPsCLGfhCnypsE5+K9+ZrrkAeCzeAnaGEeGaBLvZANhoxew64vPHunpwS6sEtIfQ2v+PzrgCfXXdwarVP6ez7hfDKbr6t0Xs0hj7HeV0TZ2azcyg3a5J5b45W4JF1sdnoMeZ9nVqudOq60xeks89uDq11bT5Z7Pm+gDDp4L132dTPn/ngZoOfMxH8/Aipj5roSUU727vC1LCpU/NHcC9WmAarFwgGpO8LsatNvbweY6VSUvxjkAaephMoYdM2pB7bCqDkO1z8zDesAhlgX8Gv1yFTY70etMqY0IDNuXrBFzX5i2rxtyjHxCLZbmTxmQWv+hE7yJcKF4RHHrb3vLuNAMqLT/CyGbwEGSULxBSEoVkIpjhawEjBtGJLPRlQLB7BnuLKnuJwLQzfabe5pfi6keWt/0y0ZYq2OwrFWQRG3iBvsqjrIu91/fXvbaUu/Bp32E2zYHxzLf9JaP8q+I4i8K0LyeQwf0eReXO3yT795543jGdDoXpDgbrCheEd4wG9qEvx1b/EHSnGGi4C75jfHiR1IZg577DvHWPK+uyhI7EJXt7GOThfj17oLIPR6H4UfEfWu8bz0gifMfiYCjqHz/0lRC7r7JeU4+79CClwmI/yIYvNOuw91jRV6LByrtCi4PQhoDSgazsaOLdzoOo76mi86YTUB+ecsg84qFvkbmsaaw/AnnrTU7DnKf0TdEySj6tOgvUISfkZws8DTz71peoXPIslbxlHcyrvZIfBhTx6IpZ91rjep9g8PkjdC5ZENlVgvDDn+8O1TfXIxwkPuXGyInMl82jzvHnqqO+nx4ZyvRXKjWH6s9Y/w+bThDlgDPuNfJ7ss+Nzvffn359xzn/Zh4vualhpGAZEIPHxKxr53ObnmjXw5wf1tEfUzBEhgYiAAHJEDApT4Jwdq2HQEPicwmB9tQ/EZww0c9lfUftJqnsbVtkkb+mfDA0WdmFMIlUOH3mzsqPL1YNZo2B9adkbM/O1ZoL1eIlYsZXMb6UhclWqtJs3VLclO5Pt0Pswn+EwJZljx+wSW+5pCkUAcTxYSwRMcYSIQB3ymgc+EV02dZypFGHaoNBDm88VY+ScMz1grOeU7zHcbwrnF2nlY71er3R1dZW/Uh84F5V9uJ8OsTU+CY2Du1+J5HBKGmaMQvMYcPE+xVj4huBpnoKHaL3pY6h+nmHHIxFes2kle0ynju38aRonYicdx0on7G+hm/qY5Z90n7Hf+djdX0S2bRTm5x7w8RYIRbwZnpnr9PjRqm4BeSamc47Q3B2fTGtmslnmzqCbzcRKU8O8Yf5L4FRfp3T3x2KvJSRrJE1zbPJ0DovNugb7oZGarOXW9Y/QzO/Y037Wij7iMTCeCLzeAvQl59H5Lc6b7lnsW1F43C2+OSv4J2B6wDmN9UbosJk/hp8xlTndArriQSD7myh2LNKMBnyobcQ4j5FFX9S2WYbFU8xBmTP1sJUWbAVpTEQW0OD9fuzOTf38t4Rtxsx+uH+Tr/l3nTsu+C+Renztl/w9n9lYsInxFfqcQ+hr3rFyttv4RTDCAAAQAElEQVQvpaZL2fwcjkLu/bc4pW+zJY9PUus6lroqH2K7H2vRxiHoHIWccp/ZP/NELo0vqUcHFfoOxxR85Fy2wacOn2J50rdY6xrsV/tjrOjsP8HxiUIGwz5Q588pZMM58ra0ZJ/0dURLGwOU/j1XuCNdQX8P9rDeFGQcsoDjLYt+1GxLOuBn3wfRY+3Larxsnwe39bTKyM5flvU96h+6AvVCLi7kFXrf/ror4IP5zY/+LzHIb3oVfdl/6QBfE/vSPl8f9xc8Z/6CQ/ZxirwTmPsc+EZznvpQnNK98fB7F53m0sesExvAXJVWFKiTfWrjB14/H/phNuEHRmA9BJMzAu/Aea03FS/syfOCrByknrmRkLdJhx8jlDJfzA8nEINknLJZ5+JuxaBKQ9YPq0pXLvyubBuUBWH6sJ99IlT7ZlyoGy++pEbPW7DtB32kfUA5hPApCgmYFt4FxsZDWajgBUkGXz6LL6ILBWBRBBXU/BK2FewJf2kNP4I9Bdj8pTAFX/9SeEshdkcheGuZYu2e4mz6ND/rXey9uf4kF3sTreDrou/NDfqbG7kYfAO9sS1/ReyiMHoKxXcUgzf0k4VgqPs8LgJTIKY/F3cTFHn8q17DxZ+9ZWC+2nf556L3no/B/PZgZF0cs8c3gTyyXhNYR5+bWRwy7y/6E2N+wV/wLU0u8I4rrLn5pI4x7GO9+QegZjMVWz2+MD68zVYmOqqQd2w46O3Pp4sYJWhyt84MwGB/COcNMnvlHWtYIc4n1Q3RY6nCcdv1poatnXaeU1YJKxQyL4WW233N0uO0fBzHYI8nU4OOnarukdYhkbns6Lymb4Fzubre1Hi8L4+Rg4ij/TsQz+726cY5P9dZ/1L0PG9APYSWZuTz5V//77Y7+fMYnD8Rg0L+dW9BN4KiPZ8zf6bzPx7B926z1YZCcERwfV5p4FocwyCv2YjvBPK7j9GfL465u+aWg58UQW9zED8gGxEh0wHdaqjX+WG1qv1gi6ixJBGcIob0D3wdk7J59MLXsN+cmj+C8AixFdUx5miR2542z/BYrlI9ox1BGsl9is0xhtwckPkPIo7sjulAdK4KO9IvtkIeAyJZBjAqqpupUSW3NTZ9ZR7M1kRdJ/InD9N2PCtHH17XwB5VU1v0Qieo7QN5Y0L1jAhFnICWG6P2OcK542toMeVLuRFqFM4j68ayV957OPd8XpFc64sLXX34oO+//17fffedhtWqJY+kdA8dcK2yvPh0pznwsNw8ZPpcOMXfDXXtXjir+frO+Remc5iPiemXxtfqV3kmiu2tR/DW+RjiV9/7nDr1gDo/o/Nz0bzdjta5+9rQ+U6tW6LbTJ+DnscxnV/SbjN9OuypaU5qW9X6OtcUb0hmqaY1nem+NvvYmLjQtdV59kgJPRMzz2g+arF1dlzQILkV9BhiCzDfLU+g44nHqfOwvplP+SzbZmrwWmxy355rRMN9WKBw7zU1CnIm9cljvSn3Zy1Q0jaSnzwLm30LOmPi7Q+sW2LpI/wOcP4DCuMpLXdSfHMsSfGDCh95HuaPqO0N9iGPZijoDhhJsQC+ZQ7yjzyn+LlljoJuDvuUyXfPc3ZFYWwJ58RewHw85t2fGNcx2rjQ2/5UMCEiiKUtC9jGwWRnfbDBoMIrx9hiku+6ThkZIZjwfz1fuyZhMpXW3L0/KLZTrQfgCFOjOLD5dtm6cxgYPvN2iofhztOXDs4lO6eng3u7e+vKyte2697p+wqcX4H3c+X82rxb3lfg21uB6RM7f1pbDrPZJt9mn+Rmb+p3cmYFpvV6wJ4+Xs8lzsR8y+rw436INs5A79sbr8B0/pDXfAeiOAg6tdnHen9HadqR+sinSx5d0cLT3t95KXTu9E9r5dwaVi2pHGND5swGFRR9hClGCG3b72WQsKcrVAoFT80R0EDqSJ3E9/KJsHwCWeRdhZIO0A7rzENXSQeKD4Bi8BoM1hkrKYDlIL+pEbaBVddFyPoVuqHroCvekP11/gSe5yPBi61fxvgyWhQ1yx6ZImdJfq9i/jG4QOovrxNbjRRc97uNRhd8t9v256O3clF4T5F2R6Flh950SwH3juLubfsV8I0LvJ8o/EKz8GuasI6ir3kKwbcT0BHvPx3tYvAtheaNQd/bDvp0Udhy9ss4s4jLvM7RHXPa4WfYxwVi047RsazRyHqNrF2lRSNF1gJG6wzWOGXoyDqPpuiLeaj99o2mLvVFBd0EYgpwrHWmI30UA71tRPAZcsvnCR2tUg8/UTyqnjZPd/ubqXTiMgYfAXgSmUE67NW3y5Y6/xwa6ezW4CPGHgka7wCZczoCiqQJnav62nZdpbq3eZyGWpYaVVvrzDUaUCC2RuCes7ufBfgMspAkWejbcTm24fbG+7le37ibr54uIhQxaFgNWg0rrdZrXVxc6vLKuNL68lLDsFJEvRryMdKOz9uOz/MeqpCC66c/FaM/j6D4iyuOUwH1G8+6mrXFP4Mi4yKgIQk6AOfKYuIQqnTQMBirRuFX8NHspjEQjgwdQADHVBqqupDsq0bNz1DVc5tk3RHEVl1U9RYkkUdmG/W929AgWZ8wP0MwPyWkas8EKuQwBH0YJLOPHCcJPuOELD4dkNIgbBJCEGPaYT2wn6B4SKKdeCTzM2jGwyIG04ikEQeKgj1Eo/C/bpME2xottnqGFJ9DXEtN85ziXBv58tR8Qe+gYO2G9SrP1aurKwq/3+uHH3+AfpfnsX0qAhLyP5j3/YEV8HGZQ6ya2KyDHO3WvRQir2NNTyEiJHzO4jH7Q7EP2CIe7jfiYfvZ8T7Q58Mxapv7NWv6Vuj5TL8h5PTiZSsWIi5Ap+ZPgOMYETjNIck69S1StCrC/HlI1Sb8ng2F6mZ6CrZ2vfmnwjFP9f3W/TyX10CKIB6Ezv2TlHaIpJDOw344RIQigECn8DVSbbNNB236iS0qLANNHk2PHNF401OY+8DXHKqbQ80R11mLx6j3W54WUMP3Z25oPrsJHc9y6uC+LOAnwaqzvSF9G5/36MbP9Wf47Msxc5zx1UN64v18kMDPeQ3l+M0ZrWiJzlJJal0D8yuzWPNCNop9sw987XcSfA/As0qZg+eX8hAm356XHNrTJbL7TNxfz9LGhWM9fpPM9xLEVH3nTe/nsE858u0+pGS3BDnsk8JMkdfaOQ7ortV+0L9OdnTPfKDWGgfNqf7Sw8cNt+STwtU9JRp2FNMaHng/NWP8vHtdyM/bx9fIfljGU4fmWPc1xvf37vPU6v+9Z/w+u7/HCpw6cx/U8ZTjLzKW+KushueWY2UeSR9qmo9jOtK96ZP/xpuj48RY+zyWFNOb7j3/U5Paf+5r2ZjrvmU+IhQRUu7ZJG/5GJGi3rfXr0DU55qeaHm+LOXud4+SJ3WmRgq1cQ6jSr3tTlD2rp1Tf+7kI93OCbMVBEw6eEkRUSGolhu9BzpeFjHDsCMTIr6vV0QoeHIOvqiNpOKLYpByaIAaAY0IJYW37ggrfEGAIz2+K3TGsBq0ajA/DMjYh5U0mBrNd5X8gH8k1sipG4aDr3UhsSfyaPICwdsO9QzmzYsf1UvJL3UUNQsFzrLfUQBeghe5tDWa/tVnxH+kaOoCsLGH37sYvN1pT0F476IvRdlaBN5kQTh/sUsR2AVd/+LXvwauuJaLwXezQq/lG4q90y+Fr290g73CPMVg/yo4/9T0Xf4/gnvh18XfA7/V1mNhvLvEXnvmMYH5udDb4SJwR9e5UDSyTiNxlY6ybaSAtE990ciaFuSkrHWh0uR3ImNEHpEzj31AxhHrPJMev4KtwzHmR3KPth1BbBxL2nzno3FfHT7W5oXeINSqRA0pzdIlex1g7VPQRoDrgUM4vQdnJLtPyqiNKomkyZtNv1AjUPMLcI5Hg4LwGeoslBtqiUQRAamAQScp1DYzgRjS0k8PbU+Y80PhR7bX53pKhqf4HA3rmxZCA9e9S4q8l5dXWq0vtAYXl5f68N33+vHHn/TD9z/Af0dB+EMW2+yzWq2JW/lQy40/CfV6sNPIZ7zwefOf2OdUwC6J0yIv/lDrIkLhcy8GDaY4RKADQ1Sdx1URSmobvsOw0moYtFqtUh/whuMiBgm/iJYL/0A3QKs9sLMjB9AMEdUmiOAjQvaJgCZaHLzjIgKFNPmm3HWSYGXdvI9VKFZDQ2iwPDQZqhh0EpONr14j5P6NQB/Ob11DgSbUP8UhxcBQVknNI8BbH7DGICnYDYi8mQfohwhFHIDAfpCD/Mc+UkiKCIXYoJpDwT8l1LfFB8vn1Mh55HPJ8C/QrfOarS/XuvpwpQ/ffdB333+Xv/z94Yfv9cMPP6D7Ls+NnrbSqCR77HxTvZPFCnh9KnzINK2ZdVps1j0fh7zH6Xoma+1zCh7O3M++r8U836k+D7rQ8XkeivgcUN3ITQc6gkJK6BXbW+R4RfePhEaEgmvK80HcADJ+TgdFWJ5TeKE7ghSB7iyIOTWu7HPIc2Mg9ulwvt6f+z6Fbje1/wEMVlJIJ6G/ycb82E9O8cl6HL1zbGIInUR4XbElNX8O9nkBer9BLPwANSKQjQG6hPVgOIMIYowBaoQUERXqVBK6hM5tvvk+DJ481OEni+CFKCgcVpTJFn4rChcblyh0fgb5HQK2OXWeZ4H+HM+YdA/kzlz4zKnH6ZglMt4x3d98g2PSbltFmQq4e55/R2A6A/bxDPzc7GfmkfdW00OukXdN8vMMpIaS/bZxTPPAJ/Vz2n26ruBtnWXTUzhl45Atd6/Vka7mKpwPHUfmv4zgeZwerP8WkljBB8H8q50c51NhfGD3AopESbPDhXMmduMDapt50yW6fan/CnLQ51OA299nP3dcvoUZ9rF1+i2M6X0M3/YK+AP8jY7QQzPODO+vcJZPY3xgHvemZ98l7jl96wpPgDGaGLDLfVqbpeFzyn0sjXoMHZ+z2y+R21M6hdq3LZX767evn4uP+UvWIePo3tTg7ejU01ymTntyx431iVmeLh95+uXOHcyU9qsiwQtb6ic1zDLecqpDZiXTkKDqm8XkZz2hY5cIiggNvJAOUHZUAQQqTf0Q1QcaHTibH6DDIA1D9VlBVzM59Xx5brrCYAym0/8bmC9jBoN4+xnkGCbU3KsurwatOj8MrV+hA7zw+AUgeMkKXsSC5/OAasJetRC8R1V53gDR8UKVxRD09uUFr1g2pXBJBRR/CiYUUMfdnhRbjRSAExRc9/C9CLzbbCgA32l3d6ftBlAE3tze6o4Cb4X/v8AUda8pBKNz8ffWfxL6+lMt+qYe3rSDYvAtBeDbm1vdks+/CPavge/ow9jQj7GlCO0/+9qLupXuKQKPTAEwnyzCMo89BeJEFrP39U91onPMPu3Nn5hxgZJykd99CsXeSnkJhu++1psv+JYj/ciSjyrobe8orLv5gm9J2yI/x7IYfDohSt5MyvXc7rpCLllv4MNe/S2rWaoSgdgZH9jnO6NAdNv8yOEd5dndrCcmEwAAEABJREFUOSpC/lcdA2IoddFasQUQ8gQ+U0pIqkad3hhTGkwBvuzK0GSk4J/6FjAhpQqeXX2b8113n9JHTv4E5bPHYhJywnYvBrc32N3TG6T5y6SICK1WK0UMGvmM5meVz8tqWGUx7edfftW///2bfvvtt6S//utf+uXXX/TzL7/oBwrEF5eXEjn8+c7rxLjjSsm1j+tp9Otu0kEDOSMxKIaGCMKB2OAR2O3bENVvwH+AN3Ws6WoYtGLs5qPZ7GO+IjR4HDHI1IiUQ6KviIBUwEw6DZJCEnYllebUassRoYjA1iEJ9hTcr9JXUvrQIFtvCF6MLSm8i7idn6iIUdvSh08HKvsmsBfLdoGaoJLwNSICwuSShqQOSehoJKGDZ1eHGbQmCv/DEBEM1+tqoI1BEaZAISXEFhOHcLT7s5bgWumrofLzzpz4bBefRb5mc90dgbXDKnRxeZG/8v3hxx/1E+eff/X7/Y8/6HuKv8aHDx80rIapn4io/UMn5Tvz4Ap4qYwHnZrRfs+F6hHRMk4hJXR+s0taYZbxL5WzT/Jl3nONk9sGjQhFfC5kJ+SXQpoh4EOiVW6dfwnNBF+58bjvD8HaBA1LrOfAzoTJ9D64JmSyRhWKCElLaLYtbafluJcjyPE0RDzmR6oze2S/Z4xN3S6pKUW2ZxpfiM+Ynqx+dY7lCJHrnjOFfQWNFtupmlyp2MKg8SE5j2hxB6qmUQZVSUdbIFVEVNp9MeQeuv9P1oXY3JwCJvskKu82YfdkanMkHgntoOWJYv4Z4L7NSxC3Zp73uGfD0Bk892u/LyW4j5e0oYdXQ2k0ZfyTznXw3cf0MYg+7GN6H7wbkq/qPQ7PETqNH7nzJ/wyb46x+hX3hX+ZMMrPKEbBz7SC9/qUOz34VfvI8o0tdj/jx+QLY6ko9Mh4aYVOSRkLfHkqGMfDvoWs9Ot8bV4MIrsqk4zobtMHX+cEnovQiQyG/TkR3ninY/bTSTGw9/G2YXgoFakgknnYxzPtKjtkqM0obVtiODjY/TSIz919kOes00O5nKAvnv1qEmsrrHN+IycyV1jZYFIjvlR76MdD6tKc77qvQz2SL4kvOcvjecXRyXdmHEc3gDM+7+pvawV8mD2iTs0/Gz7wL0HvyLGd/wboU4bzFJ+vOJXpcH4D43ybITjLI+gPwdO62x+hEbi/7f4lpxi8GPy9FnL6tJyZVjR9p018BXmsxwdTexggc3TaAqzzl7VNnBEc+XzEA8fOsbMApSsxyi1o/RRQqdLIlx7QeX89R6c62mpsEBMREmAXnPo256uOTCjZJZwjQjEMGhKRNPiCu2MI260/Rrcfxx77rIZBqyHAoKHR9WrQerVqGLRCHoYh7ZBGo1L6Howh8DtgvRqaDCVohX0wQoIk8pdtslxUV7kg8TLk5y4evP38XngpKo33c7qQj1Ff9lyULFkU3qlQfCkUggvF04qtCoVgI38FTGF2R1F2pBi8v9toT9F2B7Z3N9pQ9N1Q2L2jqHtH0df09vpGd4lr6LVusfvXwtfYr68/ynzChWLishjsPy1NUdj/r+E7F5jp00VhY0u/W8azp6BruFBk7BmvYX633WkLTPPPR+Nvfs+8bHfcCD9SAB/95T5zHpl/xSjrSrMV2ylEWTfHOf3IeqefKfD6WzYtrH9puow33/Knnn5MfQg5mDKPy0RH20FSDjc7ru01ESE5aMbS1Hi0JLEaDm17m6sKcqcqG9zIB2sbZL732LnuSXwoz8/aqxN3iM08pO18FBpX9VUmQdOeJ6d9TmvPZ/m8FuY0G1CwKo/1R0QejyXtcdN1NLrmr0YZOJOr3/kFKxIUf0fd3t7pmmvGDdeKzWaLftB333+vf1EA/s/v/9V//vu7fv/9d/32H+M/cjHYxbf15QXrVTT6c0bSGCTD187gwhnDoMHg+jysVvD9F8SDpJWaM2QAK+wHxLBSxJB680OsNKQOfdJBQwDyR4QCKvqsGMhtXUjWx6BIhCIOQGCvMgwxkkLqyOONzJLJW2G2lZ7+dPU404hQREjsFTApH9MIZBwiTJWb+yvoLJgWbBOsTNjfQEhCw14Q07fFy5S5q61DyujSD6rFZr3QB/50a1a5kTsiFAFY54gQQq6IY7w2hlBrsQXKCFoAqwSR9k9wITS13tfQGHChj9V60MXFWldXl/r+++/00y8/6tdff9ZPP/+oH374noLwB334cJX06upKA2MWm7txrgTyYfdID9Jp7ik+pyP/itpcq3sL5WP1eWYT59Ky7Gdt52LeSP+1+j09/IdG85DtdLZvS9vHb7rEa0fqfMscCx3nWPeo532XXkp7ftPn4Cn9PZTP8babnsfcI/pnfLYGpyLDSvs8B8Rk3IOLmh54Lveu73Rp/8xydpvNEzrqfp2qr6pkjvmHqR7fIl1qm+wzmhrVD5Do0bzqNmMPfsJHbDZ2IHIP9h5uLEIrb59U0Jhv8HNeFvxclGxAp9RxB/d9HLkkiEk68s5zgNAZJWPIgVz9Dz62GTUvPt33BE0/+j3lW5iP9YW4Av8gyFEWUI+x3nyn5g3LDaP7aPwyz0l5Ed99xswxyrJYG5HX8NgrrbaC7T72KuUUHHMKZD2ZBz39zvNn3zk2bGeock7u57xPORO71DsXJ1/uZGNetKdiPU73m5S+Z1Se25FMDsvoRS4l5fw6Qwelk0/kB0DndbD4nOMfyeNhZTR+XginMTVq7lyHbOxnxnQJ678GPA5fYUwN819jHMd95khmKsvH8Pp+HnDU6IrD+aRTqPv5uJ/GqWRMrQdCPY/szGqS1HPq0KKug0rmjZonpomvcEK4z88FcaN/EKwLR4yjwJI/xAfGB/bJ7GT4TTL8l9uf1mvoaf+E31k8tq7dnjn06FbikfUng5d2DlSfZZ/3YT47YXxJv1Lj7o2Hug/W+mkQnjpsAbsEqsNuY5fg+7FtNAIdGeOJEH5n4VxPQebQbAv4YwQ+L4GIMyIC0pA6HTar0UXioH4O51jCnxMi+zvubZFpnfosnv7p1DO3eKb/aXd/Tp8DZ5n7y8faSobja5HZCeiSt8//z96fcDmOZVea6D4XIGmzz1PMEZlSSt1V6v7/P6He6rfWq0FSpVRSa6hUZsbgo02c8L59ANBIGmlu5kNkRKTBsHHmcy8uLi5JHCe9562AZze3gHO2r+3LFvMdnEPR/fnpaUixRAWPtQEYpKTqNnw7ObngCCJCBUSEIkLKPRSxDAlFC5rIJkuoVKGqKio8kF1FpK4qtlX4VCpVi6qjpSCn3T6A9ioDXeXcHa2qQtG3R6W6XgI226tSVBXQy2u0pk3HVRlba5C0zTOwDf+a+Jp2jaoKOW9tiq7QrxJiCDyyhtga4A8VUN6XXcxxdPmOAMoHDhckXfRMUAxtKIrKoLDaUECdT8ZqKPw2UKqratA100nSOfq2EHyqCcXbCcXbseGCsGkHF3T9s9FnFH/PXPw9PtYpODMo9pyl/jiLxOnngjA52qIwheQsBp8pi8BdIXhKgWhR5KWvU/rUw4XiHr3PDJ8Zxd8Z5zbveeS5YV1X+J1nYXbOEBizpPNZo3kWYOdJ/fPPzrP46WdiPI5zxnne86adPHesecY7eWz2zZiOT7197Av8Pjp12Bvk9E+7+9Cj4Xacy/YGv3kP+wGuPFeaI7ssA+cxnN86HHJqUDdjvlzsDult9l0Al7RBFztzb8EvM+jZO42jenSqJcIURrK3IeayEQqxpdFctLJVcJFUcC3yRLpO9w+Qeh/1W68w7XUbaG920+8N8jtfZE8RFtT8u8HreD+a16Hv1sqHiQrSXEar8ZFpyX020zkF4Dev3+jFi1f64fkLvXj5Ct1YUSqKbzsU3/a1t0/R7QBADw4PdHREIe7wULsU4nZ2d7MQVw8qqTAbPKmhilCwfhbylKglY63wW6paVT1QPTCGyZcanfUgY6FRVTKvYIZxERpD8EtQvwVM4WDgH6aggdcS8NCFLLbUQNnxS8nUDAgFBuXR3DLkrZ8Q5pcQRATyJqBe7BGhiB6dGlkK9gv4PBLyht52s0kLHDrimuARFlRLcNyyLLW+so/ge1g25OuJ3jxESWGgXs+ms2n+4oPX5Xatwp9xsI1lEUGEhIrnAdfQ80FsrKCsGI3mrM1ez/MnEeErfFzMPWCu3blzJBd87967o3vg/r27sm53d0S+0JzXTcfXzJfhcKBSce50rTGyDTff0A5Cd7RmGZF6Ogxtefv+ssGl4wSD6wJR+KBWl2x3iNRZvwyp1Wvb1g7l8hCv8o7b4BPWvwUR9tqOcN/eASLvttjsUuTxox/oRteGG1zFVTZp1fcnL/tkLoF7973OQ2zr44Aqd/Sec8n7gAy51AWrDWwff3+fhvpY08sIj6NPDhqRkmDZ4TsZrpNtsmQqNvgQtptBmTe07U9stgmPVYgtQL+3fHvsdevU1utiOfZyTLg/YR8frgPP0xYR9pczdEBGF1EUhmLxJzZLEPaQ7CdvIZksA7OUB/WbpR5eUFu+watJF792RdMgq4Ud1G5LbCpw4yNI4zQp89LX8la1RmQL/qwKpWimHrxGNwvw2mqeF/oGLHxIGOi1BY7vbSs8bTTANuu3wa/5CdpMH2IctwDt2t7a6D9y8kkbXfDzJb7XmwJGho9/2AUazRkXMnFmLW+Z0UHGjq/33r6gMI3j1oFzq29j6UXmd86m7+PinJps3/p52vC+FnXcBl+PmUGftMiDLyfboDPcTv+ZtkG/Ii9iyN3lcYzRxjRq6fydaUMbbY7ZO+do4+ecYgfnBM5tzCmUvw3X+gYwYyZjMRO46Cs8F/ute8Y05IEhWdPB0wOWcPSZFDb3Xl6nafzxDqwsfrPtFcc9MU38eD24ZkvZuw2+1n8MbGjqGir3JC+zmQVg2JkcTAcYT4gemRNdF2T1Rj8bjPT/ExyYJxGhiB8XCokmPxhEPsPEdBuabFTaZl/o9fbNbfV4u/fbPPpMN6FX58xMeZDytOE3UaE3bDNVkS4hJNuvBV1zI6fW4dB1XSf7brL5QyJzdvlX+nLTRhiYiFDEBigYzpuBLERx3JRvSYeTEDegj+Vi8oZXIIDpNtjeoo81lSLWIKVO6/o12XbD8aYMgi4h2lz2eTtCEdeA8LkBCr5GHyVv4UMLs4k8oHMfINv2iFDEZSi2RWzW2z3BgXT6cIiLXEVanxb+2b8IsfnuuC5w37RnOMmaHpucrqdbpOhTXYMKH2d3N0xX4JPskLkx2i9hPXLGO0fKMOxW84LPyzme3Wt3a8YIgxYX+AxmgC9N+l6Hj/0BAUs7+oxtVWEen4hQAeyKgOfBbRjwEXhxISMBj74U+xhFpRRFBe3gh7mVefRlDdZXVaWqFFVVIbZSqSp4o7QUW1mgbaNyexV2aOVCLPygrije1hpUUKOGr8kD6rqoxqdGvwD6AUgb1HyP4bDWcEA8SIq97jBwrh4D8pond1XoD7TQJ3ZFiK1Rfijnvdk2KplcbZAAABAASURBVD6QGMEHqQKCB9pBUZSqjDSZiifrC1p40G4ERdSg6CoKwi4SzynMTs/9M9Fnmo7PNDk/09igeOufi3Zh2MVdf7vv7PRYpxSCT8Dp8ZssBp9SDD6hEHwCPaUofEoROGnHn3UF4XPnpJ0xxecxbU7AGH4CnVCk7gvDE/qVWCsUz+i3iwTGnHOcGhSBp+hdDJ5N52ppW/y1Xwv0FIJniblcLHB8/wHPtGHs/Jlpzn2SFNn8nPG1fe4Pseiajs6X+Na/4TIA4m1r0aiNhxLXENPrm8yLHv9mHVxv6yDsTcL38TIIQWR+tEzOFRQL2iy4C63SF0Pu9jDDRPNkMxCRmHNSigj5rfWkrc76VQS+oZy3TNxSCnxR3u/mo7VHhHBU4BMRsC0UYuv7YtoiOOu27UaFYmDyqVOGkEIRsREo2QNHoLeAHBcutE1bfl1pIV3YpAWvm29kvjqIbqYPdNFOx3vNvzr4x7F23Vl0T+4YnZ5z343PJ/kN4NevXuv5Dy/0w/c/ZBH49IQ1hXtUKqzHtep6oJpC7XA0oiC8rwOKwEf+WWh/K/POoXb2dzUYUrxlvaxYbwvzhSaYuiFFpSg1GAAo9qCwW0BVDVSR27Bcwr6VSmlpRFEAAslTgPMVRQSAFgCPwGkx+4L7BtmnKHjBR8CwC1jfAoHdOnWb9R0rOUZs0AgcQUSgNtxmEYL6zefa8wuKkn0hKqQIH3T1lj4lfSPw5xpInJuRY4GO85ZtKRfM6JAj9UWN8EcWaIA6vwUv+xMn0NnClOtGMkldvNjsihwRCvtAvc55TXTxdjabc53xY7fONkMK9pCvZVVV0KII68RGD2FLVVQP6vxHBHv7ezo8PKLweydxRBH46PBQ+wf7+U3fwaDSnNfJs/NTnZ6daMxrkNNVzLnifpNPuTWcP/Og4004G63DHm1Ig8s6UC3t9lvHkvlnxXrMIkLsieXO97oI25fha7fsuZ0PTDcB7lfv9MUOEUF/t0Do3xHakDd1anO67Y+LIH0oYhtK3jul/Fxp0H+D/sdlYJG8DimgN0TzFn/f1mRd3TfHhNuPVc+PJUWEIt4FemscdyqjSW5JPhZJXh4LUo9AF8ixoKEipSYiFHEDSAqxZUxRcI3XoQ261icU0UPweuuGO359zDaqt/rgoeCsY2vftp1LSApFrKKQxwioIaii95HKgg/CnTswmxrwBeCjpS2W+NXXK3VvdZukfsW/gGgLe/TAB165NXnMA58r2EmLDiZdYFFgNgPQ54v7JTrHbRkN/QCLV97mIse6jlz5/sAUW75amzeQSczR2suQi6N8Bms6KnjhbThn0/GWbWtl+om/Elf0K2Ml5+GI1Ea3EfBmFmeF3Hl0aiRHdWAwvTStg3BZJ+zml9Fn7DJA0HB+zSVYfxV4Pyb3qvdBdg50aDg/ZPMeb8N8D8sd/Bm46T77tn0gurPBtXmc9wPC7x97tG3S16356cU2G9fa/TfaPLPs74V8Vd65CqPPtWneD91g0TK7O7sKkl/a8UgdoVAkupB8HuhVJ1tcBg3g/yPtTF66cWVjb7NfGfzBjNt60etNPxT6Tjtfz787ZYhzjdhKaWbVhuLdm7uNfMsIeKzTZcGkdHu46Qh8gPHLF9Cbttv5XxlL3z7kXZS5yNk1fYnY3uOS8eequOJ8r3tKHpPe1/wm9PYF/QDtLnJdg3Fz18U10i1cnLMVLrhW/hkeF6ewfgV/hueypcs+s3yh3mK/Up0f9haD1Lm2cubtNJdJ66NL8da3aHgL26jlZdr5tjp1W2AJ+EgaERKICIjBw5ruoVNAjcVDKPukDj9/cAUl4ZhKpWrhB78talV1vdBnHnyqZfAgt8qigHMUVaWoOCdtFaMEOlAVKOhiB9ABxYkBD5JrHhLXtDOoK9XAbVo2b1uvTxl76ogZDAdZ/B0Na40GNTxypxvajq9j/RC6pbUG+Bk1tqqiX4U+uZ8hxk9sHm2QMpQPWbyDV/sgWnxgniM2YK7gg5aRxeBmhtzCBeGGArAWQE8BNZCb2UTz6VgzF2HBjAfiPaYUbScgC8LnJzqjuJvf+nWxF5xQCDZcFD6lCHxK0Xf1J6OPKQz1OKF4DFwQNvwt48x9TtF5rCltTylMTykAT7ui8CTpBBug0DsFMwrbSc1zDjMKTJYvQAEYH+sT9uGBf/+BcJ1mQZhxs77/oDrnQ5H5Jgu3fH6CWjf3B8V1HrnBH0JhQQs4do4ybdA5PtY15JjTXk/nljs09lmB8iMZqhVqYckXkT56CoCcHu1By5tNOLLbF8lJN/gxsQgLMQVBJM/hRntG5UHk6BHwhqRQt9GP5HqawqXDwt39vRAu+V1S2HcZncNl1dXtd2FXk+Wk6zyRbmEbMF+5X/l+88rID2N0XdxDfwGfILk5Ic/pKffYlPtwRhHP/3jj9PRM/kbwy1ev9Ob4ROfcx2nv7wPHEV4Paop1h7p3/57uPbgnf1Pz8OhQB4cH2qUY7HWXEE0oMtME6/WA9XKkqh6qouhbQESl/KaqeHTJQM3nsbgHZ7TjeE/1RiEjSqWK14e6rlUNhqoHg0QFLVWlCJ8bYJc4WO4QgWydus2i5Z6m2kIPK+CblsLB+GjA0t8Acg5JkX7ipgfdbk+jE/FspYATMDXkrYu37Fyx0CWHZNqiIRZFjompkFO3OEf7KbfGugVSRRzdRNfgZlhr2qBTwna02FsZhtdegehQKq4Fr3slUSRek+3bEOb1DZJ7RFH4j7wB7xw2BK+V/scER8yZx08e6dmzZ3ry5LHuM5cOD/dlW0XOhgd5E17jjnm9ev7yuX54/p1evHiu4+M3GvO6M+e1UkF/27MitXsASdn6C97cZfT+ly29hvQta9ceaBZ6+F/23p9pT7ef7ds9tse+q2W5TfPvgndt+zbuOiPwtitynRxv8envy3X6lrB1s3u6rvu5yledS28LFs/4QCcY5NqcKjarf6ba2Hqem04oUAJe/wTYU44IxB5qeSGLLcDabpVhtanhV7fFewUbVtCQzYrGhw6X+fadVdP5Kmmfs7e5nRZzyCoaPv/4NVpQjEoZfhsVtgSv64s4dPaXdT3fUetX0Uj52t7SBr7hTeIFlgp7abOM14rPJpmspHQewmSKCNseYbwn8KQPHDGRFl/41Lz9QEg6mS4jlRzoWXc0R989Ju8AefyIU6JvydcOnk77/JRn08pCl0h//DraQBv8Es65hDkxztMsdDNS0OeF/H58/1m7WbRDL1b47fnn2Ye2Py3f+7a6Ju297jLlE0leh8UYMQY35ukrSbbvTcPgbzSjJ5gdKzyN+8joIm/e047fZuuH1bZtbc5pm2GrqWF+GxpWMvssY5vvzfTOeLOI9/P+cO0xJNfryodr8nrt3XrdjsBHHgFP6bchu8AbqNavf5viu+btsIfybY7+pJv7vtyBdXnZ1vP2WUdv+7lQ9/9D9PWmea7r3/vl6xKTxXS9v6jXVT8p2f0L5rgBafvG/aJ1KFrbRz32I/pRG/mTJr/uGeZc8pAb9HgR18moLu32cZxpa8SZXYtrydtS+AYIvWkDXfiasc1G8wk7XCAiFH4421HzfkBbSqUWdUeLWn1L0y/gl1DM83C3JCqV6gKRPLlM/RDfFFQrKDxLrlRVhVjgPMmHivkeVUkf+1XE18g1D6MHFAMGg1ouErSo4AG6AW3W+CQcY950UFGcKKBuMaw1XILztai6XBUFYjAEjq2LBqCuo+0TD8nZ6a8UYTTQRlwp+dUqqT9l+/06H0SCD1mCtqDAu8SrmUoUQRuqKA1UPPBuDPOJKaqp5jwMn/GgfDY5p+jqoqwp6L8ZTNH2/IyCzukxxWBA0TcLwh095QH7SQ8erp8Yb16rp8fHr3Vq4HNKsdjfFj4/P9WY/GMKzxMXiujD1ICfdLSXXRieUSSeufgLpi4WmwLrptAEhe2WzjSDn3HeCc51TpFqPp9TJJori7+2We71fGBqkBtTMO+QMtWkOeN6wTdqLKNPim+zjrTZr9F8yTZPfduPOe3NkeeLXA15t2O+lKchDlEEJIiCMk08Lxaw3Ko9g6y+7IcP84yj2vlmIRZ8hHlDne5qilV4QyIREQvZHIJ3bN6t2Q57iPikYovtsAmrTC8BBbvNwCPRpB/C++0XSTfneZt9c9Q1tR/XLZeYTU1wPSKC9amoZv0b5Jo5VFXX3FeNTs/O9fqN//HHGQXgiaa+95ioM+brhGLxGfYp91w9HGp3b097Pfb3tE8BeP/gUDvoBsOhBsOhRju7OrpzT/fuP9Lduw8pHN/XwcEd7e4faTTa12Cwq1KPFGWgJipWw8L9VrgtygWvIhxAJZUKFlS1ApROlhfdCMkzw3QZnS5M/QLZqNsiaaAP9Ek38b3N1LAPKGARh74IDTR1b6OOBaUhxtSx0OyDY3t+E+1iRIw6u2kLSf25q9vCNBhfg/UEmSaQex4Fe0OcsYj3mC5QZH1EcAmKKuZNzZwpVWW1Gv4iAr4oSocIocAiqWUl8hVeL3d2RsyLIz1+/FhPnj5hftzLuRTEzuZTnZ+f64TXmtevX+uHH57ru2+/1bfffafnFIBPT095fZgxT9Ru0RLOBqa/uD1F9b77B0z1vl35OPEewMuICLEvIIW0gH4aW3dt3LMP2qEPnvCD9u4XmMwDfjN4bor5aPqu0Np2nTwOsZ/pLwEe9Z/Oebg32+Be2mZ6FTofLhK71uHICPu8C4h27DJ0kcecsIX8J0VAL2GTvtPJ/uYlWO/avIVEXg6S4OVtnVq3jm7BbF+VOyM63uO1r5+dqiNtRttbK1xGmqZLz5huQjpdHOySCTpVyuYXTNuOVVej4T3iBdaj/HmujXfi68IR+LKTPFN6WCza0sO6NOaJ2Gr01pvT94u+3F7mo5OMDj2ccypwC9nWTl7o8OHdNlr8L455jv5sayzbiZN1HebQbWiwvRPcnmNNbwrHGY4z7bEu9/o1Wi4P6Z9I42uVTfuiJPOLP/iUjV/8iX7IE8xV2qO2CR+yodtctyPwcUbAM/d6mXOyy+99liGrl7Bs63nhZF4+LEPR/nW6COQN0AfYtp3nJv0m3XIX0h7Lmp8un32lez2F3bxzPvYxNjvcTNvn6enbohvaX/bp5evGL8f+2Hx2nXnLZJaxkLVha40bDLeqDz0C/dwxTeTY8/a6o9ke/IrNSnQmhm15TX19eYgaEYpoAaMGXoEntIEagoeFhPxgNREFeQt4+BqFB7qgwJeklUxTzwN6AfNlzV7wbfWOLwrsRklaZY5SdRTfUtWqQKkqVVvgAkVVFVWlIr4sYLkqBT3AXqpKFbRH7Z9pHlQaDFzUNa3a4i0PrGsXfhdwvGMBD6VrMDCIz2/7DogfGsRnvoqclTI/fm6vpu068xXV6BLuC9eILgrCeAvaQAEfQtQh4uJf20ozNej9YYmqrhoKveKDiXmj4aH4nKKoaQv8KYI2FGiatE3UFlnHmlMMnlMM9reDZxRfhAGNAAAQAElEQVRoZxRqF98I7orBZxSE81u/FIVPKeyeUPQ9NSgKp2wdReBjCr/Hr1/pNThGPrHP8bEce8aD+HPy+eemnX9CW1PanXZFYBeGEy4IJyaauPgLTI1x8lMK17ZB+2IwxaYpmHGO65ijm7v4mnQm8w1ywwdTYyGj6wvHtls/Z0wXvO0J52gxS3meOeeMbS+bGo6f084Fet8L2pCjcTv4NWvo41r9XEm58u3eICthGU7LW2OBA16tCd6qdURY44MBb2Jl0l7eRIM52uojSSj/iDVFYA/J8gKSUG0CLpvUG3VW2t/0EsTmNtpBac+9V0E/1O7h7PGhcv7U8ngYS6k0HI50cHioo6M78v+7OhpRiGU9nlLcHY8n8reCCwtYKRRaoeLiTFh/XnPvu0Cc9y3354T7dcZ9aLu/uXl4dKg7d+/q3oOHevj4qT757HN99c2v9eu/+I2+/uYv9OVXv9Jnn32tp08/08OHT9UWhe9qZ/dAtYvB1UhRDaQCYqAotVwYnrJUjt03mDHtGhP4KffanOK0FOyhiJJUEZI6wEfPy1v4kPMo0BtFBe4Clg3bVmGfSG8Xeu1zAesvpMKLcI+YY0POGGjp4NyOuKDOf4HW5uMFIkLqzjNM295Isj4UEbAdlKfJGMKgwih1tMHPsHxB8be9f+HCR4lWz2mQKxTYoyrkCs1Y47yulapSVde8FlcqVZU+XqvmXCOvczirRKR9MBxqZ283597e/q6ihMa8Rhwzv15R9H3J682Lly/1/PkLvXj5Qi9fvdSrV6+zKDxlvpVSaKvKXBEhyXcuJGnLR/LW3WL7CHjsLltzSNfUq7rNcWshP3vR5/xj42c/aDc4gX5sbxCy5Bq5NEkhvRO0tl0vj/ss2osIRdwUut22jkCkhSFlXLUBsUG3yc86+24Brx0RocJrzk0RQRyIWM4tKaQWoQhA7jDMX0JpfVb0m3TkWfJxXyNWdRHLMl1IuaetTWF5C9RuuLSMXzN5Pe+ElvByyt7yVxydYx1O14dcJ0fv+2HoTVts/dvjxTuKD9OXHzNLfwZdm9HLm+iyzvwaMtY65zJt4fd1jZ9XgHakrOdNesoXtPe5Kc1nHuRqeA5yU/SxpvLn8MxDn3re8hUoPpX3hYfLk995kv8gB2fr8UESfrAk7lWfbBvf200XPusrhmUcFnb42/0aI+Bx2wRPwmuE37r8uCNw29rFCNzoXl/McRh2v7lZoEtpdceuEN4bIcfCPVKSUm9BUkf0Y2zXOe9ln4bOLePH6OOHaGP5HJxvXbZuBZynL8TyuZpf8bmGsN7OunyNFOnyLm1n4I9+8MDJQ5dQTmzLofU/eQsfbvEnGYFu7D0nl+G+WOaCmc1X72VZXNMIghfADVGgQWdfA227o2PHHIpoASMjAlnlgrecQFcqxRIKD+ILcolKJQrhLcwbkTpiTPGLRJGgpSryw+KSfKWk5kFVIRulqFQtb11VzBdVqWtpVUFLwa+DeT5kl0TB16hUFYBvFmMHleos0C7RFV3B3sXRVkUR1xhkEbi1DfBfYJGraIBPjX/d67o2HV85Vykq7ltIUQAfpsI8VzXg2w9OcwUfRmTwAUVdIdgfXHosPgBloXeKuoUoUDYUZRoeiDfQ+WyiZjrRHMworOY3g3moPuswnZxRaAUuCFO49bd4zykEn3ZFYBd+ExR5Xeg9OXmt4zev9AYcU/w1rOt9krpg7J+YzmLwmcbn55pQCJ64Df9UdPJjdBNN6MeE4tKEvvXwt4GTp5CUPH2fml9gohkFHz/0zwIsxYQZ55uAd3FhGb3PQseYtjwfQe1PEWmeOuSONhSQFuh0vU/jmNTNu6JwRztd08XOeWgyt66jqUd24WM7pGUb00JoEo0F38jkwyl1tlnVmuzRIZVYoX0+At5hJ8G2qJy3HLAHM9aAdJKSDWlB1W2e7wvlssMab7ELueyOMThpCDb3sUcf8f7UGZezrMvLtp8m347O2/sW8jWpWKsG9VC7e3s6PDrKb1/WFO9K8ZpVqaoHqrHX0IrCsNfzRpHFvin30IR78ox7/fWbN3pJwe4NhbsJ92yw7o3IeXT3rh49fqxnzz7TZ59/qS+++EZfUfz96qtf64svf6XPP/9Gn37+FQXiL/Xsky/09NnnevzkEz149FT37j2SvzW8f3hHewdH9PFAg+GOCn3JfrCYzjlRFx79c9F+3RO6AKjFGUJCimA3iqRQu5m2CHQtSss1SIaQkyKbB/6mLlo4gUh/Rir5gq9t0aAxD2Idjuh1HY+3Mha98/dZW8oRvXNmri5GUGWrAVckjhEhoRP8BZQbKZLmITiCBv8mqbSR8prV2CfT44gcpSiqwryouBYDudhv+JvgFde8VJWqQa0aVN08Ev2Zsz7OvF6zjootIuRcpQoV8uIi2095PXrNa8zLVy/08sULvWZOvXr1Si8p/Jr3/DrmteaE1xm/PjRqN6+AnEUr6EKbukBtQK7aHdXjKr8Paftp5GoHJyDr2Na/3q+1E9gyv8xjnp4PPyZ+mUN59VmF+nl1E9rmfJ/YNsPNj22bN49zRPhwiy0j4OsveYw2Qd22ybasww2RXXLCNbR6dZul6yOi9Q31f05jXmjWYX2HPi56n5BVET2VrEDsKHrFBd8aFIFO7RbiL+VA0QN2sVsne2l9s8Xvqf06uUxbvfK/tQi/KKrdrG+51eM2/arXrfRRRsDXZxMWjWHMz49WwJvwHsmfEX3dL8Pvqi+Q760cT8xlX+frcREjP8d4Z/T53DLg8/Nqvgu7rugTkZzpHA9zUM6hoU8+74acb0PJD9wEvRftmneOhlyXYPuanl5fuePudIl2AK50/5Mafamu0wH7rYMV6zqhtz45AuujtySbTZ/bw+0IvMsI+OV9A5pl3bvk3R7jKbsVNLvV5pTYTX4GWHTR57MQ3oF53/h3aPIDhPhCvQ2Xm8lpd1l9q1kbAc8Jo1X3b+/bdwzWG61tVWf9x0bf7p+Oet59jNY35/V4bmrNeiNtK6EWWrR28+klz3/rEp06ecymEPXUvBZvpHDmg2KoSGEgY2s6oJRssxyeL4HcIvCPUqkYFAJKVcmyUUqBN6yrFVGEQgGNtFmPDr50upJ5ikoFrAdVKaqqSlUB1pvvga5OvvMxX4pKh+AhcllGFaooylb2q4oqUPcF2qQ8pE5aqR5UFHEr2T4YBLSPLRlXkWcA0u6Yzn84qGUMLA8r9T41co3fANQZ1+Vxn4pUEox6AVypdqQb9XdhRPtBKviwosSM9/ro+NCiZqYEReDGhV/ofD5RA01QAG4oAM9nY7WYyN8Inqduovl0nPI0C7LnFGMBRVp/e9c4p4h7SiH4zN/85UG7vw18QnHHNAu9FIVNrTOOsZm6UHx6/Fq2nRJ3Rp4zHuaPz840pq1sj0LROIvBFIIn5+hNDYrCFHyzALwoCk/p24RC9VR+0D+dzJLOOL8ZBabUuaCwBYtvB1NwmAMXYud8cDKfYCznFLCSpzjR4JN2+4DGOtMOtvWf3cy3mFMMbmT93PnSd55yg9yk3NrNc+EW17jnscL6CJb8mRboW3fHLsO2wJT7xbTBv8/R92HZiDf56Vz6vY26vdYHdxokcx45sDsv+W6yXwqxYjuCVtzyZbhRx5mCjvV4bAIel/d1x8seKxqfuxyz0HaNZh8Xyh+d8TXq4cbdxeCQsOIqMBfmzPHxeCr/lK44wSMXWvf3FVFUD4baPzjUHvJgRNF1MFBhPTNc8DtI24FKNdD5eKznz1/qj3/8NvH99z/ozfGJZuQfEnt4eFd37z3QnbsPdO/+Qz1++ok++fTzLAh/9fWv9Ktf/aX+8jd/rb/6P/6T/s///H/pP/3N/62/hv/VX/xGn3/5Nb6f6eknn+nR02e695Ci8N272js8lH9W2v10odEoda1gvVfw6CaYQVAlOl794LAAR8s36BIUbcULayNs6NQhbQsdedHbpwV5saWP4+HVU/ObQBtCH+Rxe4J3fEudv0XbvvvSIyT7Zv7gtgDkcOwFHOs+deAcG4PI9CGkMTKOFNZb7jBHnkeTrzjitVTE9miQm1Lk8R0MhxTj9+VvjvsfDbQ4zLmyu7er0WikgecLr7kNOWesrVPWaf/DAK/blt2PULB+zjU+H1PofZU/6/zixXMZz58/18vXr5hHbxJ98df/P/XJyWnOWc+7yWTcvY5MMhcpaXHb7t70uPCxpl3r4LgvPDJwFw633J/1CHBLfKzzv817OwJ/NiPw9vsoGAsDcvVCjkPvB7t1f7tP69Eet6bZaFiP6WXTHhsCeWGJPLe4MPrFEL06fTtOQfE1/FIkb3Am4IJT56+t27LvslM2RnRLbek9e2rdMtyn3ma6jt53XW/Ztp6a//Hh1q/Cj9sj98Qtmq7D+huBS9ho85/f06SF9zRJ1/w8uaw3beF3gE64Dj5P5rtCvDd8ru0/g3wQSh+VbbkvF2g/X9OPbP961HmyT+RrgPyP6h2f/EVu+21CUXaGwbgBbfBdAYPvPNaZXgL2VRuX3zqaZce9tZIWHtuCSeuaDnuqfdgE7B9594TumzBvWO6p+Vt8pBHYdMmt+0jN3aa9agQ842+KPt/2uOBlexuEbTO0tAX8TUHIpt1pFvoVYaH9JTKR43zNM4vNfgu1mR64moWs7NZF32aYW4U6XU9Xre8nKeSdg5k16GKL9AqJvnCQBL+G6GX7GLrOFjhtRpDPEFSZLyRdRvQ6+xi9fInqR94+TnMrS350bZhuAub097h8UJDY7UF0aZwxsIstIhTxMeFGwGKnLUUnma6jM70XWc9p+R0SZljQ2xAHELz7g09BbC3fpNzySl5syIyrUg6OvJ3lmHKnD63rkP3APPXm2/Ya+/vhr8ED9lIqJTo+kKPUUtJKrbxMCzoQIH1Miwr5EtUSbx1yhV+CNiqD4kNlmC+lLcymHzwPp6tiWsjJWXV8hb6m6FoTY1SlLOLqqqi2ngLtoEMWa1NvG0BfAeuT2oY8qCvVgwsMBjUPvCsNhhSEXQhOudMt8bXjDLfrXAb56jpUm2ZfozuHUPCp28g3+RSFm+6Di2kiC8AzNVCBxkVgCsQN/JxCaQs/GAed3ECb5WIwD9BdnJ1SBJ64WHt+qsnpqVwIPqcI7ELwuQu64PzkBP2xzigCG31R+ITC78mb1zqmGGycEmdbxlEIPueB/blzUvw9N9CdLeRzHuAb4yz4TlwApsCbdPlbwuhcPJhOZxSCZ5pRUFigs/XyFNt0TWfbHL2LD3MKv7MOLT/L4sGcQsVF4ZdR9+cwPifmh8hGmiMblud8kJxT4JoTY1i3APrMA7Vfr5938es07fjSgJLHbxtlAVBu+OCsFdiQehj6m74LGQV7+mN+2+47v/VpeBClBcTGtOR4sYfZi4OljXCc3baiacNsb7ltR3sE90cLKaRLUG6bLJt06czBNsjKfqFzB40V859E8Pxww0nzGrf9cl8N20wjQhGRa0rFTc8afgAAEABJREFUelPg56wPZ9zrr16+kr9dOeY+G1LwvXv3nu7cuZfFvf29A+3vH8gF3Ir1KsIzokWUWqOdfe3u7rHuDZlSRefnE715c0IR7yV4pdfwntKj0Z72Dg7BETEUB3d2tUve/cNDHd450hHF3HsPHujBo0cUhp/qk88+pej7JfhCn37xOTAFn39GwfhzffHlF9i+1KfITz/9RI+fPdXDJ491n/i75Llz754O797Rvr/NTBu7B/va2dvXaHdXA9p2MbvmXEs9UFS1fC6KSgyQmgKFbzrMRUE1CqvuBRrkBr1tLSLtjUyNwm3X0nnvR8x8GamvlDriMh/2hnazLx213KIsfOcRPMZyfmgDbbCRY96hcR5e5wQafBWF8yqcX6i3NQUeCB8XdKvBQAOKth4jfxN8j6L/3sFBW+C9c0ce0/sPHuqB8fChHj1+oifPnunZJ58knlCYf4B+nxj/44DBcKioiqasjefjc/lbvca5/wEQ8mQ6ltdMiVcxJonXev8jBBd5X7x4wfx5rle8npzyOnHO3BzzmnBGrOfseDwmitOh7w35z87OKR7z2nN8zGvCXGIcjEZk58Ce/ohJG4498EDdevQ6U1xSn3wrIG/YHYo6wM97b09kaRm59unE4uTNXA1bnTi4RjeHuijTy8DoXR9yC5IZ4iRNtwG3j7CHm/0IeX+qKaPrmOnNwOV5z9jIsXaem6Br9J1jI/oMN6Vtf68XFZ1bTzvxA5NFdi8lPWgjFIsjzNre2tT5aLFZb8H0MiL9l+3mN6P15dhsgPNYT2i8JwgnWwAtwXIPsQVo95bz0bAOSl9kOENPza8hLGM3NWRZ4mhpGb1umZpvITbeCRDnCyaocguOm4B68TkgCOkh8xgt82aQl1UU/YsJNABKdl5Re54gpK0658k4+28DObzTNDttprBOswmn2wJ6QcilJjIXsWRujzilrqdpuPKQY4i7x2UZDrJsugmOW9GTY6XpZTkNK94LwW6r5tRwOlBOmDNP3rTRHNeGMTJdB/5p9fsr86YfG27HaPsiPm8bDf0U74CV9Oo+5Gcj+3GuAr3sHOabPKftR941L8by4zJd57JT5rM1n7w7h9DpUuMDqn63iNnnJx+W5V5/QbFeCOnvmAX6pLf0Zz0CXkCW8bM+mZ9h52/yJvKyb+iyThc6SSFdghXb40IRPYiNG0BSLP4K3DICI9Cf2cYpR4QirgYOwiMhfNcREQxcaPFneQtatT2F/wZEq9tslN5VT1pi86hLW9spKWlLxGbvVMEsU3UyLrlHBCpjeU6Zt66HhNsqpJQVkmG72FLkYHkZyz64adm2ygc2gNOmN2jWBbaf/N53sqO86m/vcg4AZvt+UJAsc5uu5reagZYw6aNvsaEZ6y4ge3iQDPN61y2uCLTNWHLZxqZb0JPAAzBggSQQERAAn92VN8umPQJrC+EfERhCwYPnZQhZ3cPmli9aoWlHF0YoeECeqCpFXatUPEA30CMs2a3HB33woHYZKs5T8IVGQezAA+NSVSr4VwVd1aKCVuirUlSVotqwjL7AVxX6hRzpU9GGUbC3EHlDtQusWWzFzzwYVAX9EijEVvbBVoOqy1VX+AwKBQ+AzwAMU67QVRpm8bfWaDjQzs5Aw9GAh+rQTm/7CN0IeTSqNcRvtATLjhkO6szn9tpzi+x7YfEJf5jhQ4v4MNS40NtBqfc3g/lARHEni8HY5hR7jQa6APYGpA8F0dRPJ5pRCJ5NzjXzA3qKwfnNXYpE+a3gsxOZjnkgP6Zwa/787FTn6M+6Yq+/Beyir78FfOKH9xSJU0dR2N8OPqGA3OOUHP52sIvALc7Ida62QDCmIDzWhAf//saYH/5PxlNNJi2m0EVx10VezsHFXcP+LiZMKRiYt1/K+EwZgynF4/z2MPIMfgptdbO2qNzp5hQl5nxOYpjVfiZTS9G3Mp/Llnj7zilGNAQ06FOGt25uGdt8Ic+z+NE4fwfbepmG3BiEuxs7TMrrFKtnwhLQpL9WN9QZizZ6oGM6bXyYY30m7XwhK3vmiBB7ojeGmYuDpUSqkusOtJ35N1Fclv3Nr4CYlDlk+50/oi4jFGFc6SSFZJio28wvI9W0nfSndMjr7Y5dBqferhvd+lWVokHtNbtoQhHNhbZ///d/13fffaeK9fPOnbt6+PCRHj96nPTO3btZ4C0Ue2fM4R6TvEdYZ6KoVEPV9Y6Gwx35p5kbVTo7n+rNsb+hOVaUAcXeQ+1QLB4MRoqoRSrNuR+mrEFj7t8xa48x4f6cMzEKfRzt7Wjv6EB3H9yj0PhUn1EI/pzC75fffK3f/B9/rf/0N3+j//R//Y3+8//9N/o//+Y/66//0/+p3/z1b/Srv/i1vvzmGwrEX1Eg/kJPKVA+evJU9zmvu/cfUGy+p73DI+1QkB5RFK6HOyoUP8OoB4pqIFU1tBYnJxeE51GxulJEFYiS/DypV2PQAAWPpDrbgm/1c+S5Y5cwdzxo0Nk2a8Jnnm2qqtr26UvQlyZov/eFzvGdN9JsDXPaaSLoc+ny1ArGkgsk58nzqp27A7aK16LBzohrtEfR/Ej3Ht7XA4rpLqo/fvpUzz79VJ9/8YW++dWv9Ze/+Sv95q/+Wn/xl7/RX/zmN8gt/fVf/qW+ZsyfUgR24TiqSqWqOB9l4df/j2//f/e+4TXh+IS5cXLGHJzkPPDa1HRro9f/ly9fyj/37NeHKfNDmYkjc32C7HV+f29P/scKFdfMryU//PCDfvjhOWv4VCWKvDX4e111/oTzBIOG0UdWcDQXR9RLe+tBq4TCk2vJuJENtOtA9TPaOc+ut9c43c6zJeEThzUxvw1MUUXgxa6bgoC3heKiDw4Stl2N5FaOdCgCzUeB2JxbIv2fCd7tfBmhHB+909a2KYV0Q0TcPKZvI0NpLyIUcVOIzTEi9jrofQNnffSNVtTCRyUvb61oDrQCp64WofavKKLlIqAbgINCnd8Ge8RFnNgCbNuvsm2L6fVBL9TBfAv6ha7lOQYegCPa9hjmmlBI5oA1F7DWUk97Xv3WrLbRqqMlHKPLKKjYWhmGPQyWer8UGoi5px6OoSPKEsLavuy/bEpvv2gksJCfF1e/fCZS5MCOERWMXe0De0lnhfWG+a3oHUjGzmv1Re5leWu8O7DN6NyZZHNOm7aFWt+OibkrkG1gX6eoFju2i3cpm7iF5zUZEvpCZgcdgmySgE/bGs1xQmcac+ljgnfYzRqEvGgTft3e0K/N8CcKW0zpd8ZyHrzfbOAFvQo8c2nkf4VwFUTjPZolvte9C/WbV08wQxwasUHNZz4rEnmwMWEp7Uibdtu3YZP/u+o8t4w+fpnvdbf044zAprHepPs4rd9mfb8R6K+U6WUEL83yK7SCZpaALtAZgl6GlraAvwHI3aZ0DKEr+ybdisOftZCj4wNgb4eREel52NTlwUoUJpsgnDbpl3ViW5Y/BC9f/8wbuvwndC3aIx72NxaWkNb4iEATyg0+6fLBugRKU7y1jA26CPIZy35rfEQoIiRtg1a29fdCK8afuLDtdX6TXlvHY9s4XUevpW3Vv6E9awTNHcGX5WNAudFA0uWDdT2s7/jG/Pugy+MTW8ENczoN8R4TQRMITcevUrE5YAlm8Q0+KCupFRcIHpT2ELx40Nyi4F4pUmeemDBaPkpRDxX8Ur6g1hnR26LID2UN50xKTOkQHbW+lFCvN60KseSplsHD5aoqsq6Grws8cl0qWa7gq1JUqlBlkLMqRRU0dVDztYu8wD51VYgFFHV7voKvUh8ybf1avsZm2Md0MKBtMBjU8reATYc8XF9gVFMkAfj0utGwVvLYRob9HQ+GPKgfuI1sn75zHgXe7VXwVSVBxAcU8ch/Ce2HHPHhJvoPNxRamsRUjb8hDFz8XYDCSxaBoVks5iH7nKLMfDruisHnmp6fgVMe2vPgHt4F4DHF33MKwsZZ0mP5m79Z7KXoe0wRuMfJ8Wsd8/DfheG0mz8+lgvCpycn8sN+45zc5+fn8k+CunA7oQjsgu+E/qS8VNidUohyMcDIQi7F3Bl9T94UuGAwhbogbJq+jgP2m0FTR6xlw7Ixn83lAsKcz10u6ibMX4E5lZn0Z+zt3/Opp+hleQHL9l9gzvXhEySyY2lc/hy4/pHSOgOjVtGK8kYfe1v6OkljOwfb34Kw3a4gectrCGbdhSpgA02IA4C2jASNG2DZ3/wqxBYdIN3ea9ZpZ6Z1dWigRi9fUAzetX1rMK0D1Z9ojwhFGMsdoH9c+0BVYevXRNj8RxUvnj/X7//jd/q3f/s3/cu//L/gX7JwVlW1DimM9kXgJ4+f6N69+9pzkbSmKKpgOjaack/4nppBpaKqGqoeDFnzduRv+o5GuxoMdlTVw9Tv7u7r8OBIey64YrPvnFzjyVTnvpdZcybcexPoOHVjTfzrBPS/VJXq4VDD3ZEGoB4NNdgZaofi3/7hAcXcO7p3/74ePn4sFysfP/tETylYPvv0MwqX4JNP5QLwk2fPKCI/wwfAP8bv8ZNnevT4qR4+eaIHnOuDR08oEj/W3QePdPf+Q92595CC6H0d3bmnw6O7OoQe3L2ngyPjrvYP7yR29w/pz6FGnOfQ34bObxjvKr9lPNpR3WEwhF/BSNVwpDLYASNVg1FHh4wbvozVkFzGiLyj3QON9gHXY8T5D6E7+/vaPTjQ3uGh9o/u6OCO4b7eYWzu6ujePbnofY/C970HD7SChw/zG9cPXex9+kSPP3nGWH2qTz77TJ99/rk+o+j75ddf64uvv9IXX32lz7/8koL65+nzmIL6o0eP5W/83ndet3P3rg6OjjTa2WFOVBITbsb65n+8c8aafnJ6ylp/Ihd/T3it8LeBrT87O9Mp8snxid7ka8Ybvfbrhl8biDkfMx9Yv71mlqpibg3kbyj7Hyo8pUB9yLl7Xf/DH/6of2dOf/fd93J+7gJVhX7oYs2zzmth47Wwg3kDLzTp4Yjk05d7CUXKphvRh20wxgbdT1t1xcm8peNccuktJxydg+nNodwcp8wTUkcD+tEQYgv5/NaB4SPu0eU2/XNAd7q6+bn6uog405tCuYVuGmd/h/bU/M3QtnmzmN47Osb0behcZT9xbKk+0naRPWhLK9Da1o5doDVMoOxaRGnLhhO70k9sKUAv75E+Pm6GI9af81xXdiwvDn75aJEKH4IDYNeifbGlAiq08BSBtQFhnT1MFxBtdDGwwt4jkpdMIiKp2OCoX4XVSEoaXuKllpewA0n+pamQZIgtaeeLmLt1VyGdtBZkZa/qqXUgxTwgLO35smv9tWAnB5uuw3qwrl6XcWFwOV4YWs7vDlpu3X4hE7Zpdxj6jePV2TbaiLnR7lwesE3IRDiw52VZob1gp47flMM6nieoQ9PRXv54dEbHjDl0Ezobn7W1DfS1WbI1HgTkZWp+G8o2w7JeHiDQALmBNaSvbcA+l5D+nOPKfnFBzK2YEDJn0v4A/aPCAGgAABAASURBVAnu/QT/CXbtz65LvhZ/dif9SzxhFgRfy2VsXEI+9LnTrvLtwUrLUur009vczXfsld9DvWPobdg7jYAv1hJyrr1Toh8n6Kfevx9nFK7XytJlzaXCMpE/2SHs+kcX/4S7O2G4Cy3dNl5p9cGLluGQRCgikpOg5kFEKCJQRdKIoigtFNbBoxMPUCMKfkZADfMGD1ejUmAPqPCVaRTFOjI3vviUqlIxjaIwsBXQt29dL5sW+2IvFG1LVWRU0KpUqpJa1/EumCY6uRRVxFVVEBcyrUpRAY4taSutHh/b66RFdV1dFITNZ177tihVS52n7mwu2A4GjgXQgYu9YEBhd1DXPLxewpI8HFg/0BC/ERgMaZu4mnYHy7nhe9m2FrSFvqbfpUicEmiUH+b5pN9TrX0QUsOHJz4IUdaRoAke2Lso3LhYTFHGxeC5izEUX2cUg6eTsabjc0ARGDrJQu0ZxVrQfRs4f/J58Y1gir5+mA/egOPXr5QFYYq/LgYbWQz2N4PRnUBPKQaf+sE/ufPhP0WiMe26EDyBZjEY3QRM6ZcLw1PzBrKLAZZTjzyjeDDjXFIPn3EUm1p5ppZOoeZnmlEQduHXBS7HmVp2AaL/3GbesNxT8xeYa04Rt7f19MLOpzc+C86bRnPG3migxjJvucEvkW/wGnGxcpf1tGF6YcLe6TMGvrW7PcJSNm3TcLxyD0Vr5wGUuWW0Bh+tNQWwkQhFGK1OcX1KmAwitClMaG1PwOstm3NsdmGsLgbussu62fJlrz+hJhTRokRJ3tfa/3DA194diwjWtiKvVZ7nL1481z/98z/pv/23/6b/9l//q/7+7/4+C8H+Cei6HmifgqILvncpdD6hyHefwuEuxcchRdiqruVtxtqQ9wVrRZSK/LWqMtCgHmlnZ08HB0e6c4fC470Hugvu3L1PYfAuuQ+1Q9FyMBopWKjOpuc6G59qOp+wMk01a6Yaz850en6SsO18ck6R+EwnZxQHj1/r+avn+uH5D/ru+Xf6/uUPekXB8BSfGRmqQU3+XR1ShLz34D7F3Ie6T2H4AXhEkfcxhd+2OPypPnWBk4Lm5xQ2v/jqa33x9TeJzyl4fvYVhU6Kn5/gYzylIJqgsOz4J1Dj8Sef6OHTp3pA7nuPH+nOg4c6pGB+wNgd3L2rgzst9inMGnv0y9g9OtIuRcvdQ+jBIfwBONRO6qDokofu4rNHnkMKrHcodN/hetyl4HqXtu49eqR7FGEf0v6jp8+U5/fJp3Ifn1IAf/LpJ3rW/ZT2ly7icm5f+lwNZOu++uZrffPrX+vrX/9KX3/zjfzt6i84/8/BF7b9qtV/yng8ph3/DPQ+hfcdCtD1cMB19Ld8eQXh3vDjOV/XwWAgX4s5a42L+i4Cz1jbPP+8nvsf+fQ4Ya33Tz4/f/FC3//wvb6nePucOXp6cqpzXl/Ozs51RoHYvPN4Dh4wLi4+f8p1MO7fuycmv37/+9/rH//XP+qf//mf9e233/EyNlfFa3TI613jI7fHHDQXQNvv9sCTFcFcj1VrL22lfdgy3ep8a3ifEfB1Xcb75LpOrNticniKrCD110lw63M7Aj+bEQjFO/U1VuJiUw6vjZv0K7rlSPOb4ADrl6n5t8Dtr8MhfSrzN0Rw1pchtIC2+BiWvNgCLNYR+IjUwK3v6IlttfDJ9BQh4ywbyN0efUu8Z5f5pFrb7BWrukVbrbq3mvb9N29ryvgv0zwnjL0P7MqeemJWlFcI9r8OrkixanKyVU0nbTVc0965rZHMyoF9zXIhtjYPyjoufFrOdnOmPSz34D0NbG9ZobwPa2X7XAZvhrh06O1ntNKlo1/08MKdbPb7yYD3dNnbnmYvU5Mc/Vz03Vrei1qvjjamV6AwrtfaGZb0c3vroN3WlsflQ8f3wWti5ul0K8T+CR9WLO8ltNna47USLbk27uy1gm6dbkfgdgRuR+DDjIBfRFsEb3cuoE7SyhulkNRD3dbLFzR6H2LNX0YXektuR+B2BH42IxDBnZygywGW9vA9HygMyE9xj2g71xGZRrS6VhAk5AexMOxhBXJLUbBf5iMi9RGmvOWFoshYRS/3NNSEYXkVkb6rOqELtbrgwX8WK0qlskDBpSBvpkFFs0XrU5zDqEo+4HVxo6oi+arTtXKoxq8qRQVUpagiV28rXUxJHbZqCRRUqx7W93xdqbKc6NtcpTW2Af49amIGxqDSoMeKXJQ+vQ067EEh2MVgxw2HdRaITUcD+C7H0BTUiVp11fWxFM47EhESO/BHH+APPBRwmqQzNRSDm06WdSmjp9jTGBRMZxRPZy6oUoSdUHSZgsnkrCsGn+U3g8fnZzp3IdgFXIo2/lbwKUXdE4MC7zFFnGOKNsevX+uEgvAJ/Al6oy0G998IPtap48l1dk4xgELAuXNnUficgjOgQDDOvkw0STrObziOs19jdBOtFILzHGbK4hXn4oJEnpOLwyD5Tr9sm9u2gjk5OjBmczCjELuOOboEn4twodDbqIHvx7nJceZDK0br7NsQ0+AzRzeHnyedy9T6Ft3HWT57kbHNSYxtCBhtoBxDvID1mDs9ERaA9cJ1Aa1vnjHrus1yBL65c2CWRQeh7/nrUqnzJFYgArlD2kK5dUQ9TeXP7vD+HWZoFKxhJUIl7/n2vhfbjPlzTJHNhbX/+I//kH/u+V//5V+Tfvfdd/mNy/H5WFUpOtjf0z4F2iGFvdHOKL/52xd/63qgqqoVUeTxZvoo4K0zBN+oSFGx1xoMR9rd2dfe/qH29g402tlVja4UCoYEz+ZTzV34bSZSmREzS6pArwnl3Ilm83Odnr/W85ff64/f/of+4w+/0x++/b3+8N3v9fs//F5/+OPv9e333+oHCoavXr/SG68xrBenrAtn47HOWavyH4Fw705pcx7cAlVRDAaqhkPVnONwb1dDznvnYJ8i7IH2jg51cPeODh/c09GjB7pH8fjBs6d6+MkzPaKg+vjTT/Xks0/0+NNPE08oDhsuED/74jN98sXn4As9o2D67EvoOqzHJ+0UmJ+ZN12GfSzb1uEpco9nn3+hpyl/Bv1MT+jLE/r2BPoY+pjC9BP6++STT7Io/Igi9cOnT/Xo6RMK1k+S+iexXRQ3HlBIfvDoIQXz+7p3/57ugKN7d3V050j7jIcLvnuMzw5jNRgN5eJu4bWmKcF1mnOdgNcySYXxrfEZjkYIKNgDP4XwbTRlDT5nrT7zNWI99+uCfxL6xcuX+sE/4Uxx3z//bPt0OmOdncp0Pp2rRGFO7eoeBd9HD+nv/fva3z/gNXUgr3uTyUT+hwz//u//Jn+z/Q9//EPOb69zFf2KCEUEPXrL3mS6tzhd38zUI2HrT+rFcnsTvo2+Pd6OwO0IvH0EfI/fDBfLwra47a32sabbsD26tWyLu0rvSNtN345g7eu9omUWwaGwZnEItSYo+rg2QoGvFsdW0toWYX2PNeOPIfZNL9Ho+pwk6MQNEA6KTTEo2eXzNbWL+Y5GBKZAUtKIuIL2Pj3FV2r9paQcFSoSx0So3XqKFOu2ZTlw+IXui1NjjNWfs6kNPeStF1qaRx9s2ggbLyOcO/1DyUK0vrl6vq5byGvvDjLeuoUDzLpsFTq/4VgGar8/MmmBz9K7kMa8/U2vgN9HGX4z45jVLNa2aNv4GMdtLb5N774s+7SyNdfpse8oR/zZoJ0LDI+ZLfBEMDyApsafzQB9yBO9zXU7Arcj8M4jkK+LfoX1C7uFJVjlxKniYHkVoVVZC1kBL5m0B+QUFjRS1O12OwK3I/CTHwHf56ud3Hz/Wmus+v60pIigQ6GIFjAyInpZUrDng9dQRIuCHNHyYR5gxDGAd9NAFQi87cUXAb6V/YB/GRjY7VfUxCpdxIlY4IJxQIMPqIFv9qUURQc/3DVfOjncN2BdDz9c7hFVUanIBq0SlUwL8T2qqkqfqioURY1In6qUBS1djoJPob0EuspArtBXFHPb4mrV5uHht3UJ/Gr7QDNmQYvqLm4wIG7QygNiE+isH+AzQDe0DDVfmx/UbbHX1Bi28sjFmcFApkPr8DUdwSfwHbhoXNe0T7uVQduFc+Z8okghv7ef85lwHTN0LUTRVzzU97eEszicBeGpXACeUliZ5beBz/PnoV0Ibr8VfC7/TPRkfCbDxeAERZn8iWgXaI6PdUwR+AQc94VfF4FdDE7bGx1b7nxPKV4l/BOh4LQHOf3NMH+T7PzsTPlTohQUFkViCsUTigwTig3urwtBxowCRAsXF1pMKRC5+JvU/BKmXUF41unsY1zIc01nc806+wx+ztiZuvg2ZwznXRF2zmcp8wuKvpf9+anBt8GnQW86p3g3Nw9tbIM6tsFHYJk2nb2PbTp7k/ruepPLcb78PZreT2xNcFgG4g32YGatu1sXId0U6mO0ujmPMGKWt3Vq3Z8PfF2bvJTBmBTf41VRgXJZ5bl7wj317bff6l/+9V/0z//0z/q3f/03ffvdtzo9PU2/vb09HR0d6c6duzq6c0c7u7sK1gknNS1B5lIpgPMmWFMqgzVmMBjKP/XcqKKgK01nDQVBPxWo5J883t3db4u/9UARRTM61v5fvy78NioDKaq5BEyjalRAFPI0Y70+fkl/f69//49/07//73/R7//4O337/R/bIvC3f4D+UX/kfP74/Xfov09Y/j2233+Ln/X+ZumLFxSKX1BMfqmXrDWvWF9es5a8Zh05Ya04HU90xr0+5h6ZlZBYY+vdHY0ofO4xLv4G7tGD+zp68EBHFB/vUjD1t34fUFR95GIrhWAXdT/96it99vVX+vybr8E3iS+++UY9Pv9Vx0OTt838Ev18mf/6a31Gzk+++lJtQflzPe2LwrTpou/DZ091/8kj3aNgffchRWtwB/ibwvmNXa6vC7i7/nb3wb52ocYOdMT1Hu5QDKcgXnHOhdeTUhUuijRn7fBPfY8Zlxk8JXp0DbCN68N6NGHdG88mGntdpcQbVcX13tGQ4nrFa1Hh9a0iZ8VrWzCuc3wm9mddPqdIf8qafcy1cOHWRWB/E/j16zfyrzx4DkqhUopKVfF6OKTgu6+7d+9SqL6vEUVm/+Occ9b5KcXiIecQUeT5/s//9E/6h3/4rX73u9/JrwnikgbtB9S8PtLW0Ol1qNcx99v1t71vr81/pL7epr0dgV/aCPj+fheIRcFx2rp54dhktL6H7T2/TK2/Csu+1+fb/oYirgfJfhyjg6SIAJIPITYfDIUwKQ9mrgG7KPoQM5JlLW/pJJn0QNKPsYW2/2Fi326/0sKJROCxDXlykUcfIkIRN0XpYnq6HG9dkV8nI5b0NBYdtGC0YCNC7C0Er1/wFro4Q3gEK6RkxGYlZHm3ygO0rNvA22UdThsRYs+I4Gh+Bej83mAjHJD2/sB7hmR7mgKHdRnVlfu6v+XuHQvvTxafBzfxvI9xX+3TssTid+l9zJXt38DIGEQEYxgSu67c6EvaeyoRuoDbaq8nAAAQAElEQVRWtt5nmZrfjLIS+5MU3PEP2zFnvAp9a77+Pf8xaF53d+Sdkr9z4Du19sGC3qfb7xP7wU7gl53oQw7xO48UN8a79YPAd26UwAx/t5aJ/jh79smpzbQIBQrgV4Gev0RxSZ3pBhDea80uo9Vb03If6njlPwq7QSM//hV6h7G41MlLihuc8Q1dP0RTnPL7pyHJDbv+s3R//4F679P2UtCjTfa2sX+bvc3yYY/XbHPhFrmC+bzafgRkCTYsIQKb0UbJpBWtT5FDKCKgfusbapK33KIR1LAe2hd/JfwDoCNYMsUn4+F7mnrkiFDgn+Ahb0/zgyyyqREdH4E/D3FLov3Aa3uLkGlFAbaAqhRVBVSVqoT5C7S+yOljGvgVlQpYZ8BXa6h5kF3zULs2rSolRR6AGl+jjWnz1XVQNA4NsA3qSi3a4qz5eoAO1I7PIjHykt9gUPPgu9ZoOOgAP6pXdMPBQAkegA87v+EQH2Idn+2Qs3Yb9KPy+ABOUVxdPtM1LdRRv6lPzNH3mKmhsNn4m3s8wJ9lEXgiF1dnk4lmPNA3ptBFMdgP5oELsS4Eu1DrQrDhbwUbJ/6paAoAJ0ZXED5Bl8VhdKbGmywYu3j8RpZP7Iv9lALxyekxBa2TJZzKhWEXiM8p7ozdB/o4pZAxod+mxoyiRVL0UwoZWQTueOsT6G1LYJshGymbp/AwA73cUsocFEfmjOGcgtLcfNKG4glIvvXxh+kFlvRz+Iaii5F5ulxN5mpj59jtZzTp36jBb4XnkqJkh7ENILBblqjHyJfdyFjU5hOYLYpZovfaguibIbLNkHzP9xCydHFsWrnXaOvWnsVW88/Y4DPLUeAQwYHRmTGvjyn8+hu+LoAZP3z/vfyPJAo3/c5oR/6m79HRoe7eu6sHFDb9rcp9CoID1hJPkRlze/Gz58w5JgyjVFgja9awAevPKFHXA5VSg0pRDVQNhvL/A7y3f6DDozs6OrorF4Fr9EHb7q//YcSUtYRZrBnryWR2rvHkTOPpmabzsWbNBP5Uxyev9frNS716/TLp8ekbnY9PsZ3jN9WU8/QvAPi8jlkDXrNGvHz9Si9etTD/8vVrvWIsXrNevGa9MP/qzZssAr+gEPwSvi0GHysLwhSF31AUNo6hxy5QJs51zFpi+BvGp6wnY8ZlyqjMfV6sryz0aqBNXUuJCmp08qBWABZrBet0AabBul1Gg1YH7fU9Da5JMM5BTsPtGE1VaV5CLsxO6IuLsOesb2cG/TtjLT6lyHrs/p+d6Zii/xtgapyY5xxPsCWP/Iax8vi86sbtBLtzugDM1FLh/AqvI6LdOYvEjHanXMsp1HKUoprz8jeAa/pdc76D4UBGBW97wwSbOYbrN6GfXqNPadtz1jilP1PmX0TRcDjU7t6e/H9TH1HIPjg4kOfpcDDUmHN74cL+9z/I/71AoU9D2nL+5y+e6x//8R/09//z7/Sv//avevnyhWa0J4VWN8/IVc1bpfUUXQCrrxiSzVj4rJrd+tvQ3ntdglvy0xoB5oKv30+rU3+uveFi5P19cxoOIdZ0G4R9HfbVYssksm4ZC/MHZyLbulna6NxNDYuhMOFoaqTIwfx1gTu7vSFv3e3X463OGx0cvdGwTemAbdgWc0195NitHZkE1sg0BIlLEFvEZX1EYFH6q9+ssxrKrsg/KflQbhGBDBTIBiR380YK73DoVrmOvEOC1ZAPlWc16wZp9ZwtXUKOmRQRwLSDQv12wfWadWqPC8RybOBrQK61p68HaBmOtLxMzb8P+nzOYf4asAvu+V4H+jH3WB7DRUPuwCYsHGAacSmh/d7ALAORN2phAk1yxaFcYVuYnH4hfACm7ZwTNd3JNAjAhnVgad9WJsMBP46tzvw6bLTO9P3grrxfhja6z+MHUsto3/y6r++CNvfP6ujTXOrwmrhk2cCms0eyHUGp5S9oOyPUbXa/CRxmf9OfC/r+mn4o5Ll7aGE6Avcn2Gl8+Zzycl/ZDQKutF/TmGlWWibQMoTd3DZgvtHuprbCjTgbdN3H6gS2pBsPjrLBdAvylaS9nxoGuIejGh/Q6d0hLcVGPtDc0o+Fn7pts1+z8LvcZ9veFW2jztmuIQ2KC1zoUb91d883OqXhImueykbHd1Nmeoe6CdO3YhGx3RMXp3tX9IkbTnYZvX6dBn7ruo1yzlssAf7k+1Wd6G2mPyauHpRYjHNc7bhmvZn3WvBCdBajU3Atm45dJUs+i/5eeESEIkIcWoh7FxGytFsRCmt632Weh7ABJN4GdzQiFBHiAND3NuzR8RGBGaiFoIbPo0VI6CJC4bhSFMAFip4W9JaN9LEMen7hl3GVSlVApaqAyiiqkppvUUqFj/WloxU+RRUPtqv0ha9K2gq0SrQ+dfIF/4rn74CYOlEvyUU1D8gT6d/7dfoBMhgMiCF2wEP92tS6npo3hhUPwI0B1Kg7OuzoIB+sD0fYwCjR2kY8OB/yMHw4wGdQa7CEYV3TR1BxXjw0L0ZIEY0KuFjN5woe1hv5PpyCo0CT3waeqeGBujGnIDx3cXRK8SYx0SzpWFkQnlCw4WH9xN8Mphgx5gG/4UKwfyL6jOLNGYVcUxeFW7zRCQWdY+CH+/7J6OM3r/JB/xuoeduME4o7xinFiwSFnszr4sX5qVx8nrgIDNr+jOXCgzGlAJGFXvo/7Qu5S/yMQkQWeNM218R0DZPefzrXbNaBguy8BxN+wadurgvZfAfGds54z5OiM49/FnShqXehZQ1N+jdq8E/woRaWm10APQSVd3ykOUb7JUWLiL71sz5BjPWY4bqd80i5p52aqdNxH54wHbVoM9OvtxaKTt/SFC4OG5UX5lXOJ7akcewyMC2L63zbUZwW+2q+PJeF7f2YbDuC+zUUURTBXcsF85w+4V56QQHsj3/8o/yzz+anzNHd3R3dc8H34QM9APcfPNBD8OjRo9TvDHcyX9PN4bmp57TnHpDcVs36N9RouKvhYFelUNQslUpVa0BRzj/7fEDR9979h7p3/5Hu3Lmn3b19VfVAUQqXsqHAO6OAO+FemigLuGfnctHPOOMeNV5zL/sboa8p0Pobnp6r4XXKaxbrlwuKg9FAhbW2YWBdhGx/Wvg0/7/gk/x/hE91RmH5nPWnxZgC8hmF3BO9Yc3xT0a/OXmjN6wXCdp8w1riovFLis7PKRr+wDh+//wHfffD9/ouv038HfwP+uHFD3r+6gWF5Fd6TYzRF05fUoR+TvyLVy8pRgPz6F4kXuslxdUEBeiMIf4VyBwdXeFdCDdYC1+x9mVxNmPJ5WI3/XxOf77/4Qd9T6H/e/r5/Q/0E/4747vv9O0S/mgen2+BY354/kKG+W8ppn773ff6I7Ds/vm6TCbTXDfyGjD+hdcqX885V3TO+tMkJHGN6uFAw9FQg8QIfqR6OFQWgHlNtA9TVTPWsSnrq9fPMevwOa8R/kc7Z2e8brDGivk2HOzoYP9Qd+/epQh8Rzs7u4QX1u8xRd2X+W1f/0MHf4N4yuuR2z042Jc3z/3f/va3+ru/+3v9y7/8S/r7HwO5r6LfLey5ep9aE+HjZbSrJHrbl4Fq2345+zbP7foPkWN79u0WX6ft1i0WOuuh2WL92ao5LTElV5A6vfN2G/gzGoH1NWFZ7vmerp5WaLN+1etjSxd9iA1N9TrTUKRHe0z2Wofev6fXClpz2hC74Sbb4NXluWy5rOlce5L58WLvVR+EZt4PkmlDEt7voW24Uk1SDh2vBVW3LZ2Y2YQPndnEomF+gYvMqbIIc8kNnffUdz6W19Gb0g9jT2Hfa2/ztEddeobapU59x6+TvmOpd54WF2rLYlR1aWstSpv5Htq09cYrqVs1lDm1tMUlDUa7GrBv3e1nvNXxKoc2QaSL+XXYYJ3pj4W2N9dtzd7Ghb/7ux1lu6l9C2n7RbKrudWGL3yX9S3f5OXuF+2ebm0xgxoStmh457YJfNLHh7ftaTddhZb/SbjaXHoLDXItfPggoA4NdB297RJ1G/jzKUMrcO4ODfTm8Pnxtn1LrJv1Uurh++Bg+Dw22yD6JJ/zMjz+yA3obeYbfFvIXU5wIZd29/7CRtPOdAkNs6ohKtdDh7wTCPKE/FmAk6W7nLbeDQRvOs+lZAG/Ce/YYBtGTm3ZfP0WpoDrAdvuQXTArgNV7tYnc8PDUpzZDu3wILC3Cc1cgTZgSx8j9T4K7jpIX09oD8waQm/b7HEZsdx211+t0KJWlhTS22AXbdnWbevyapitxqp2WfJQLMsfgvewZh43vQIE9rQtHRb+S7ptbBvuCMDDPKoOSuQqh07bt/Vzvdp7NU/b7qqulZYty3xrbY/Wd1iZF+hSxgt207xwH1v067Ud8V/amwzsFJgD2YCwR2twOy2XI5WsdYaFzs3snwRu333pKT3XEiJCEUAtlm0fh1c/4DABpIjoICm0tAVidLLp2xFEyCBnUl3e0ic26eVIDhjZtZYjAmVCGzZsqTUN5Z99W04RaKK0VCHvPZA6OVKl9A15C/GX8nJsYGoR2L0LHynYi3g6q6AtAdMonY4Hw4rAR5c31LZFHwMtUamUShFFxSBPyuhMC7JtCfOgpA1/igSlKoqqUgUKfKkqlVKlXC2ofQs6UADFhJoH2zUPuCv8a1BVtUwN66qqIBcNoAPs1hsVMY5rUeQ8VeYjL76WB3Ul0x6DYa3BoFJLzdeqLSdqbDVynXQwMB3IRd0BD9gHwyFxQ+QlOhikr30uUFOocVxLRwPzoK7l4nObt1LtvnE+Pr+Ka8VwMO5izCQXhtv3yF6VAO9F/d604T1qwwP8Zj5DBOZ5CN90mEPnFIdn04mmFISnk3FHz5UFWYrBE+AC7ZhC7bkLtmcnOgcu4J5SpDmlQHNC8SNBAeQU9IVh0xMKIccgC8D4OuaMgo7p+alznZLvTGNyZ9HZxefzc00pNkwpOrgw5gJvQzGiEcsDhzmFrwl9d9EjQTFialAESWoezDjfFvMs/DpuRuzMP4ObdK45hbM58pz81wbjm76mjLELLClnjoaczrsF9qfNxrG8Ksz7c/J5WQfSlpQc0HmHHAN42w3CiWZMOBLei0jdvqQMVDcG8flyTydjDf7gYhtpV/a2jVD7J6jYLEGQzCVCCqBuM2t04lbiee4ztu8lXFKQZknXspwUY6gEdkTzm84F6832PhdRhXu05n4dcj/7Pva5unj2A8XK7yn6vaFwOptPNdoZUTg71J07R9rZ2ZHXqSFrx97eLvqD1Lu4drB/kGuAL3Je+24O0ZSCPxmNGJqiiIGqagSGnBpFXfQRlerBSKPdfR3duU+B+QlF5Qfao3hX10NFhObMzel8rLPxqU64N48puJ6enlEInnH/NJpyz5yfj3V8fEKx7pVevHpNYficuEalqlRxrgGNUiTOX0F/YPO9ogeYSTRn4kw57wlrzng2ln9u2LL1DfYGv1kzowANuMeniYnsP5me6xyMXTDuCtFncj2NqgAAEABJREFU4zOdsTYZp6asI6den1i3rDszxecc2zHrlb+F7CLta9akV8A0wbrlou4lsGa9oeibBWjineP47FimJ8gJ1rNjx7v4S1H5FYXnV9A3FJRTD3358iVj9lwvXoIXL/QCPKd4bfklBeKX+LvonMVjF6AZ25fgBQXk58QaL14y5uD5i5d6TvwL6Evsr16/yaL1m5MTCugTrnnDtai53rUqXjdKVSkqLgS7r0vNdRqORjJq5lo9GOb1Y5pwdXQB7pHJdKrxeCKvqxPW1NOzc52cnOr09FyTyYxrL5VS8Vo1UEU7c9bAU+aM++r/M/gF/fRcmrCWz8hVVUWez3fv3eP1caTX9P2f/vmf9D/+7m/1PykG++eh7StPdKZPgJxHMAFS7KjSoIut0zfEXmBOHwFn5fPz55EEUXP8jNYXxfvsjJXvy0t4n5xvjfUZMVIQmue6r/KcHgqSYF/mu2HCsHn3eNj/0rnQyFt1GUizm3yxZe7NzX4Q7dqpfpCcb0vSz8u3+f0y7G+bPR/7LN3+Nki+Fj20skXaVlQrQmvvY1uqjDGvH2Vr+9A2FS1ZPq50JBRp45gL2nWoeCnGT6tbkOkCaiVuJF6KW37l2NkltGJzpMjbQer0ptj6PD2VsKNfOi40286j87WfPAY3hUJ6G7JtsXCtAfHaO+eobIc0S3yrC1Y/5daa3CfEPBdTwG5bjy6VlruGS8qmvT1pn6czWEx27ZCtsjYrG+EA36/p9BpvdBxzX2J7OeNT2Hawx2UEnUzQsaS9vKDb8nV6D0LPQi+6FkjeTWORredaS5hsxHbLRveFso0L5v0FbETq+iBsICXlFhwj5fUjBvZIRMbxdkUJnyjIe/EaVJlfbDhzbVfeFHDRcxamfi7xfv8S8MGQ8fa9gMi8inRVv9FvPDYf1VlMWyzHhoS9R4gpIqmlIcFdjWsVgBmObNNU2zYbwabBdkjqzQB3DCJ31jCvXplCI+t7pGrl0CBdRr5BsnrRWwsX8M3aX6Cb0L7ImTGeAFvyL+z22YSr4t7JxjAs9ovzzH6QL8fD9sum3uXdqfNuBQ3m+eMAS1cu2kHl/ULtXl4gfe1wCZ4gHZgYzUbQDC4XuZHJc11ZxP7ccN1zu+zHybKLcdyEiEANtIZOXzoagf0mIB+X5Mr9cl/b6yjH0pZARFFsxA37k7kcQ/a4DKEzImDKNWC/DhGhiM0o6N8KEStxNMyvwtqrEIH/BgjdlVCQ1ijQ6yE2XouiQF+WYHk7aFNvx+Z7n5dbzuudbLTZbEQ77xq61GRuZHi9ZbNLj7e4vtXckKjH25xx5SyU0JWbPXsH8xvA+Yrrdhn25cEorWwaM2dtOKwg2msjYrS0OVMiD8IK4x1/iLz53DGoQWe6gI03QIZziAhFfACIHAnmuC5DqQspxzDS82MdaUSihR6LdiLUbpHWlu+P1l3ud2S/L+uV+iBPiIMiYgNs6vSdHScrQbQQ1MCuHmKzWnngJkPO3bJRkEwh6RMcQyI+5D+zUMs90HtXv6FPGRr9NTEVcT43+OgpPgKWTZUP5elDFEXBH7mleMCXxKrecTlnFRJ5FcEeKlD7R8YUmc/10XKQv0OJSvYx7GN6gUqlYK9K0uJYHiCXCj1F3VJVqqAVtJRKpbJfUQU1agqkC1QV+kouuNTEJLAP0Bs1MRfAD1sWVE2XbXXFg2wwMGr4WvWgXtC602e76Gv7D2p8Ov/hgIfaq6jRtaixdSBmAIaJgYb4GKNRxw9M61YPPwDDITL+A9qsu8J1Td8ZNlUlgFRFqICehsT1ahQ8lBdFYCXlg1/yM4lCTEOBpS8EJ6UwM0+MNaMoPKPYMgUTMKWQMqHwclEQpuBAoeicQsipQbHklGLwKQWTE4MCywnyCcWRUyPtbygeHKv9RvHJBSXPWQ8KOC7Y+KdHxxSlXfxxAWKeBd25ptAJxd4xRYUx1HyCAkVLp/SdApK/HUnRau4CL5hRNEuecUiKbdr5zLDPkWcLec5wrYHPA/PEXP4c1vABukm50RzexY8es2xjpjljPSNvUnTWN/Yljp08vK5IagwfTA14rhT2BvTtmQdpNwX4ifNyLsm5LmA50TAT3gXky45Jys++tLWg2IKcG4GNCKmjATU8N0ugNSQxVTsEtEVB2ULM5cvAjK9jm46aX4Kk4K8sIBW1COhlkAf9++7ROAMHdi4YrYd8Hl6rfHXPKJy9dmGPgpiLv54P+3t7evz4kZ4+far7D+5TAB7J/5ijqkKj0VB7FIH3KfweHhxod3dXVVVhD+VfFPKDUqmwCERw3Rve0wA1NT4DUEsqYtpxGUOB72C4o739oywC7x0csnaNhKH7tudEY+7zs/MTnXAvnlDIOzufittNTDHuu7lOOI+XFCafU4h04fGMgvAMY0QhTeHUmy4X9x9rywxMWWdc7J5S2DV10fectWUMzNs+baY875pr7iIwvW00V2OegTVVzwtLf//Ae2wVnELCBy6AY2zjpmho02OdRWX6MvZ6wroxMVjnxhQl/dPMY3ivMxP6NE4wFp1uPJtkAdr6Sadzv3tMyTvDx/+IZkzBuV27TuW1cmp/2rTOP3t/2hWoTVv5TP5/ds/Ozym8n1PAHevc/gaFV4+vC6q+FgucneV1OKYQ6wKqi8E/PH+eRWEXtU/JNeOic3tKJRQV84TXjJ4ORry+7I40ZI4NRyP5m8BVPZD/q4gmgsHkWnI954zftFtT51xjUmo8nlJwP4dONGbtNc7PJzo9G7Oun+n4zbFeUND2T5q7+HtMcXzmCaQG/7HmJDk4PNAj5r3n/nBnJBeK/9f/+l/627/9W/3z//vPKZ+enjKPeI2iOyXnt3Jz99QeUr584PrTVs4LKKew5GJbKzbkNbfQ4LjgbbgBHLcNTmOb6ceBs29C25pPcx2t5epj47F7BxDC7v5syL9FvcHzxqpM7RMl0vwmYPpIezAlf3x8pJN5a9qIdz3Xt6a+wuGqNgkLIB8ug+7aCGyDrO22twhFrEIK/bhbKMJQUo6SQgIBhM28EWKdZiGz/rqQN98cpsBximQU0TG6oNHlpyVa43Ukj8Gxh5a8zcfCdpFFnU8o8znnGoTce22jscjc9ua6srrWL1OxxXYs4nC57u6xXZyLg3hfRh6rIVYoebiL19uuDx5/s9js6zSGxR5tLEf80t0UYwFBUCQV3GbIG+G8UeMlEobXPRi05iHd7jwdm7l63p0PXC8Bh8CzLNDPlZbaFlw/21t+9SjiQuLYQpu2HIxlL/N2DHksCodNCFy2AdOVe4g/8rKrhWVCQmJXvwVSe6bt0bKxbLccwXEdxKLtXVcpYy3s14FzhLw13Ge6HNWIS83B13wTuLhZJzQFeLc5SEqXW55jLKC2HVLmfEi9r/AmXES13FKslJELvYR8fRT9yTdGIPtgaqTAwfxNwTXqBp8EW3bn3GK6Uk0ce7r0NIWlwzb9ok92+FhY6kfHRkdNzH84NEyy7ejb89V4O+x9A3ASzQ3cb13ffwQYcq63EouprB9/u7ju7tGP2b4/0v2Y7S235XP9keHm2qu93JFfMM8JsyvP2cwm6Be2bTrHVtfeZ+Y3n/KF3T7L8GpveXPcVdpNUfme9aqgn4stT8Rn+LHggXBu01X4zWer2Wxvbdc9tjna4/ViWt/22EYs860mh6dl33LsY6GcWFy6X5fCw7wPAF+7Rh5CQo6AKhQRyEXBB6yIUESIg4I/wSdVSCB4sCvrgD8sRYQKuuAha6kqlaooKBREQCPkP0GNiJAEsJkGNIhraaUgrnQwb6zI9g/8oIW4BHLSLq5QwK2qSkapoAVAS9Killaq61oVqLMgWqdsXY1vjwq+R+rS17HkXOLbHOjwr6tCrtan19eDSoNErQFtDgamra4mzwD0PvUAGzA10ncwkGn2r8aeqGgHHt8h9h6j4UDDxBBag4EudLUGww5uk4f6dd9nxrNOmf5XobqACBXArvYxxBzaQhRRegTFlpbngTsFywbMKdosQIFjTiFj2hU5siDsYjDFjvHY3+A91dhFW3DmQvCpi7xvdELB14XgU4oAJx387V+j1dnnWPZJdP4nx9Ydyz6nJydQQEHKRYEzCgPnFDjG47FW4IIOBZMsACedaEZxZ0rxddZhbkoBwvKUosSUYq8LHFP7gQkwP8Nm3zm+cwofDR+W1+HiyAyb6ZyxnHc+84yZZ6FjBj9zm+Qznee4zilsNOr9L/L6dQewkPi1KcGBtPl2NWnKjS5iOl5sC1vLc2QPrve7Qu2He2egT0gS/AK0p9yC4zpQ5W59Mu1hEdOK7390wh4X2dZa7Qy93zrtzO9LuMkix+cika+356p//vaPf/h9FrZ87VzMPTo60v379/XgwQOKsYcUf3dYIwaJnZ2dLPjuUSA+2N/X/sGBXAwesE54Pau9fgxYByyXilaDiWPQtq+Vi8BCH6DUKIumWcibiSmpIKaqB6ylteb4T5mjY+6fc4qOZ9zX59zXLnQqQva1z3g8434+06tXxxT4XkHf6Pi4/SboGQXAM+65c4rF59AzisLn4BScnJ6nn38q2uPw8tUruQB+QvHyhAJzgoKmv1nqwqVjfV/7Pna/PF50QsE6V3Hehb5HFJn6H/oMBkPWx5FGjNkOxURjBB3tDDQceTxr1YNKHjOvqzsUPnd2d9Rj17xjTZexN1r42He4M2TtHagekm8JXo/dzi7F+r39Xe3ukRvfHQqrO7S1S+4R/ajpe8U51IbXbmgFtc4oVfv6U6pKpao7wJdKvgbL8LkbMxaFN8cnXI+X6n8i+vvvf5B/GtpF4Teso+eskzPWHY9j5GtErZH7trOr0S6A7uzuaYe5toM8GI5U6GtURcH8kXh14JZhV0Sw9rRQFHku+R82+Nu+/ubuH//4bbbtgu6LF8/zOp+zVje5Ps51xnU+Qy5VpcPDQz1+8lj+hw+D0ZA5cqx///d/19///d/r7/7ub/W7//idTlnzQ1LNOJl6bW04Z1SXdvePm6BdK7FabsEaibbl7dECl8Vu20K4ZT7uCHyEwV5Oucx/3BO5zf7TGYFQ/gXHNbR9vNALT/2stqC3PUTvzWuxBZqFcE1mU0yvC3JcwByK3Jf5VGw8XM9rY+ifQNn1drFoWO7xAbrDXFyk7tI13fVqOlnIDRC+ym17+43tNptuwBWmC+9MIq34drp8ZYRfsemaG3EXnpsy9Lqg7VU4LnzYCFuWwPtVkcFoOiq2SB6m+XAg09IeS/wqG33bK+pIycebgrcrXcY20sVVoYm3wD5iixwjmHfduzHknd5SBiuXxI/ABjkNCGfq4/VQruf2fl59x7ZnWR6gZX57xGbLdWPtd1NsbvFWezsCv9gR4BZ5+737iz372xO7HYHbEbjRCNyuFjcarg/t7A9CvgQ91vJHhNil0J9042XlyvYjLncw+k6Hek6LDZ0cs4RsI/V4QUOh3E1AK4gNYRHnt8OhiJB4SBvR04KuoAuFipbpl8EAABAASURBVNrCIBw+pSDzoLkkalU8oDUfpVJgC3wiQhIfCeAbqCyDQI7ez77JV3J8QS7ILYp6v4I+gGmLqvM3LQu+cmxluWSfLFf0LVE6nWUeEPshcf9wvUJOH2ypg1quS6VeHqAzX/Gw27GV5bqSY63fCOyDQUWRplJbVICic7wLw37IP3AeMKiXbUV1p3O8/dMXH8uDQS0XJ4bDmtzmW4yGQ/RDjYYDjQaD/Kno0WDQ8fg4zjkMeLc5hHdbNeNW1yEXgksJxl6KMBrlB31/ykzMEUEWgWdo5jzkh7po0GHeF4MpkM4pBPubwdPpWFMKRpPxeX7TbZyFo1Odn3Xg4f2ZQQHXBV/jlALvBV7rxN8Q7nD8hmKw0X1z2PJxx59YD6w7Qeei8DnFhPHZucYUFM4pWBnuwwR5QtFjQiFqSlFrZriATRF2blAIm3Ies6QTCmMTCsmAc5lOpshgMtN0NlNbtJ1T6Gjkgu18vkYpRsxc3LCeasjcsGyYB1kEXtCmLf4izzOmYayXwaUgp/wBvrtMSTiw+wrhjw+Xq8GnQdmiy0FOF0hQ48RlFvp3BUnYuzzOdRNEFo9vEvH+vtnb90/zDhmCmIhg3SrcY6yRXJQp98k5c/GYItzr168omL5ino21Q8HNxV/DRTAXeYeDIetb4d4fZOF3n6LvAUVfw/w+xbkRRbu6rvGrWKNMa5UsFFaSQtqEKCqFQh39Oed+OKMgO2bez5k7ERUhhfnEnOS+mKKfcl9MTZGZosQOVJUB94F0TnH3+HhMUe8UnFOc4545n3FOc+7/JjEez7kfW34yaek5PqdnUwp844x7/eaMQvKEfLP0HZ/PM4fp+dmcPHPWFdFmaD4NKH2cg6ZSMwemTS1/y1kaKMIYqpShqmrA2ADW2qoURZHkoeEeEHdPVRXW04GGo+0YrNlSHta53ld10QLkqgx0XsN3KPruUvDd2R1yjUcaIe9QiN5BN4KOOnlkfoQduEg8gg67dX4wHGowMAZQY6gauV7oR+h7DBVRMXZTxtPX5Jg59kbPX7zUD98/1/fg5YtXjPuJzijCjyngez3zoESpyTPUaETBmuLv3t6+9g8OdXTnrg6PjmR5NNpRPRioVBVjWBaIKKQAtO017Jw59fr1a3377Xf67rvv9OLFC73yt8NfvaFfJ/I3rXNN8hzkfjg9PdWUeTbg9erO3Tt6+OCB7t65Q38G6d8Xgf/xH/5Rv/vfv9Mr7p3MIan4dSxCeTmR13eaQLW8DizzmJZ3nK+wLnve8rcjcDsCP4MR8NIQEYroIXjlhippewhID9i37pF5nOMm6NNeJ0bRey/TUB/baiNJiD8bLIUs3Qg4s4ciwsEK/rTYouN6anGZt/wzw9u6b/slWHH1eUa0PhGhiFVcjgxUBkSmhnmlpOXtwrSsvRa/CP1TvLhlm4seXOrvNkt0I2BqCDkCDsAixgqiVXIMKY9FgiYyBv0ajQhF3BAKUgLTBcQWSCEO7FBd3lqtj5tw2X9ZE9HGLB+3vedZjkue9/ZJ6VlLNx3bzEqfCz46OQIO9HYkLBwDzSZIiojLELoV4CcJ1w7YLQgqtuiA7F156JXbqa++Pvz2083Ie1e9K366Z3Xbs9sRuB2B2xG4HYHbEbgdgT+3EYh8s9efdfTMBV1RxYr3hdOfnvP72YjIjkSEIgBSAO8RIf+Z95PMxWcm6w0/5Cy8pU0awhmYtohWIZkGR2JkiC2plcSroC4SD2pjBUUlikJFMjVor3SoSlFValU8+K1KpQLCiCIVQKQi5J+vUiBH1ebBln5Ji0pVFFWVMdHroAVYX5xzgaKCvkWVfIWtVEWV+2JU6EHq04ZcigqokCvbKH6a1uZBbdmgUOLir21GKcTaXhXViUoD/AbojBqaqCtlDuQKWFfhbwz84B/7cFBpMKjxKxpgq2tkA/+BaY2t41sbfhmD36DWAPsg/SpyVHIuY8jD95aiwz7Ed0ghYojeGA0GMu0xwj4aDDJ+CN/mrZEr8hbOMxir4NIZUluh8+wz5kzFmUSRRA20Q0MBeA5aOtV8PtF8NtGMB/hzClwuBBvT6bmmLgRTiB0vg2JwfjPYhWB/M/jkWKcgi8EUxlzMPXnzSscUgY+PX0N7/o0sn1hvHHd6fE+yAHyscwoJ/glVUxedx7TlovA57Z9TaMjCNMWJKYWvLALT5xlwYc6FXhcV/C1D01Y3yWKFdS5QzCiEzSiEuWiS3wb2T0TPG8YA8OFr1vMMXRaHGUZcsDOK1i2A/8J3jn2uPqdpiwZ9w2c6QwsqBQJIquQbPuCTGh8RA5pGpEdu5D8Ydjj0DYZ3BUmUoNl33bueu/fvmuJPGHeDpiPy3irc/wXe88WFrvabrsdc71kW1e7evaujo0Pt7e/JxTUPzNz3F1eulKIhhb49ir0uDN+hKHbn6I78c7k7Ozvc60PWwkoRIf8JmlBI5uUNXoZ5wJycM1mmzOXTszOdnXGfwgufqnZxr4ZlLceP6ZKXu8GmKOwFW6Hv0oTioQu55xRyx+eNphNiZpXkAizoaWhItDHANmKJGTKHDORmQH4wR3YMskwd0wwXcWE5dpBHxFJ8nhYKxdL5yZy1Y6a2SNwWl8cUj89OZ+inFDkB/Ts/G+ucNeD07ISC4nGuI29YN16zjpywBp2PzzRhvUpMxsnn+mXd5JziZIsJtl4/7mwT7GPix6x1Y/iUoWn3P4gBM9bH+Xwqr5kGjPx6MfTaPBzkNfZ1NgbDIfIg50Jd1/hVqljr/c1mo0JnfU1hu64H2GolrYaqilEzzsGaLM2mc8Zpwlic6c3xiV5TgH0JTF+/OdbxicejnQPnrIksDRpR5N3fP2A+7jMv7+S30R8+fKwHDx/p6M497VEYHgxop6oUUdFWERNDaopmLHaz2Vxu94x59YY2TmjXBeEz1t9Tr/nMufF4zBA08jZl/fUa7X8YNJlONGRMPL99X9ylGLy7t8v1mOgPf/iD/sff/g/9P//f/0e//e1v9f1338uz2veB75OG+4VOkLLNC3P9vZvoGQnv4rRMnQFq/sZw7C1uR+B2BN4yAqEIfTSQWZe3yPas79s2f4G4YDdwjmnV9rsZIq7vHwp512ILOTzCdAPwi+j0BXoT9HEdVTiZAcMu9Era6szC/Wz34GQiOG6ArBO2S+B0bQPCpi1bRGy0RLT6iJa2TqGISNbHiFjIrTKS/BIP7ZmF/CfOexVCxII+IlRARCubb1HwMSroOoqkotgG3rvEtUAOv/ddhmL1r+uXOi0ENoAubRGhiFVIIS0Du9ahkFUrfgre8lwD8oafiWM2ICIUcRlSqzPtERES+iuBT+ATwXExduaDsB6SsBsh/uAjLqjMC9kIsQWcroWi2+12BD70CNzmux2B2xG4HYHbEbgdgdsR+FFGwG/5Wri58GEBS7xHlNEqrWm5n87RfTJEP1sqb32nl1RWX4LthYPhGIoCJJJQsScVevbkI6wF0AiogGmCt8WLN+NFYV7BR6SOxyeQ1dGwHRQ+KPkhq2mU7oMW/QgDe9LUFwlfoROyFnxRILeAD+DY1JmvVOB7VOaJtX+rK529KG22V6XTEcvD6FIsF1XwVbGuYC8yX1m3hBo+4YfpFILtY9nUWC4MVzx83xxfVFfkB3WXz341/sag09UuCuMzMDXQ2+ZibF3XGtSVajAYVFoUd5Ov0BfZbgwHNQ/HW9ivx6iuNRqCQa3hcIAPgI7AsCsmjAatrs/htge0WRuDUFWHSgVC8v83avDJMnnTFlSNKAY3mvEsHFCkmi8wVVsIhs6mFAAmiamLH8B0SpFk0qEtCJ/qnILAuYu/0LYA/Ca/AXz8Buqirgs0HZ868+jMGycUiI1jqL8BfEYB2MUEF39beqaWP9WYwsM5RYkxxYcJxZoJdGpMJhSvJhS0xhojT5ATFCNcnOjR/xT01N8EpmgxzULwTDPGYEZFbUb1xEVfFw9M55Z7UERI3RK1X4PdmFM4sf/MxZMlzMk7R25M7UuFIuPEFUk+hLotfVAERtXxtlMSob30TzrnuqHD492PNMzueFpIjsOGfdETbMs84p/R7rH3Pxhw8cv/76mLYp5b1g+4J48o/LrQ5YLbDoW3IbqIkOeBr3tE4Z4eUnTby5/HXf6GsOMjfP25rswP5xTX9mJ4A9aALO3zZk5Bc6Jz5vr5+Zji2pR5IZWqYr1pC46lFMUClaoKfT1QVQ1VykARFG1VJ63rHe2M9rW/d0cHB3fBPR3s39PhwT0d7N9Pemj+AB75AHp0eF93Dh/qztEj3b0D7lJcRD48eID/Ax3hc9jj8AE5ATkP9u4xFmD3Lm0ese4dgH2NBtDBPv3fU4mRmnmt+byiCFrgI4elaeboZpqyPk1Yk8asAWPWIxeGW7AeIY/98/UUi10UTj26pNYt2Rw7ptDrgm+ubxSEXRyeuEgMTG0bJ88a4/WEQrDb95wQ92ThNb1i3KuqqFQVKKoKtBQVEBGcT8h/go8oSl5QeEGNiFCE4bhag8EoUXHdhI/XJq9bY4q84/OJzpeBzvL4fKopBeOg/arm2kIHw5EOD+9QBH6oR48oAt9/oMOjO9rZZaxpo+Aj9yM8Dxv5H8pMWB+lyL/GixNc4Vw8NafT2WKNnXP+EcEwNPKYnLB2j5mTpSpc4z3dofjre8P3iL8VPWFd/o//+L1++z9/q//x3/+H/uEf/yF/WnpM/71OhrZvNIWxXYdaHjH3JttvLalwN5OxDmPK5m+CNoEjkrs93I7A7QhcOQK+ez8WtjXct2d7iKVoAWuk0FXbsv9NeOe0v+l1cLkX1rSIMHUWKLtSDr3rH4Hs69FCtwzb9YvewmeXBzPLiBwLazzUEchrsM2I2GyLCJvVkeSlyD+tbLGQVn0X6l8G49ME7IyBlhCKuACCkHCIFkgwHHkvxDGMZX/LwD6X0cZc1od0KaZIvY78WoGUsro42zq+1fiopS0UYRQoUGALRfQQPJAU0gqUW6AzBG2ha23RefW0Exek15uuIrIlOwaHUES0VLH0J/jLsHLZK1QklK2u50wl1OxYAnYJKFGILZLNQ6Soq3i3pB9n+2W90Yufy+n8XPr540zC21Z+hBG4beJ2BG5H4HYEbkfgpzcC+b70o3fL7zyv00jnt/YepRVtM/xcuqXO2NrMhS7OJdQKPCgVWxqsK6hNQ/kXrS0CJiH0kpIPCODNt48RHA1BDR7gRsTCV/ChkPAXRSWj6eRIXz9kBuZ5AFw6BLRFkbApoqOdzMNupb5AWltEKHg4nMAW5HC+ltaqUnZblUqBIrc2+Gh1FTrbWoousFVFC7lc8BW+C1SVKpBFUBdCeVheA+sSxXEd8Kuw2V7DGy6iZqxlCru14XYNx0LrHmmrKFBUGsD3GA6KBoNaw7qW8w0H2BcyfOpNK9XOReyQvg7tswz8rBsNBtoZLqOmOAK6AvEI2xB+OKw0xDf5RZ5Kg0GV7VRViObkS0YJRUHh15AphZSJYhb4AAAQAElEQVTovg0sf6uNgsocNB3mFDkSFDzmC4zlb9xOecA/pWgypfgyoaBi+Fu6YwrA56fH6ovApy7oghOKwCf+iWjosu40da/l4u8ptjPg+PH5qSYUel1gXuSmnfH5uSynLe3nSp37YWAfm9K/CXRKv2cUHPxz0S48GNPJlAIHhWJs5hMUNGYGxeD5bE6BqbkAlYY5Y+XixGbYt41pKOAtfMgzI18ic88pkNhvTrHZtOna4GrQhtg6ItMWjRqKL3OEedK5GvgWgr8+1NBAt5O1FdGRruW7Y+eyNffCjdiejz4IuuCxL3j019ntb2zzvcq2Lea99QzQdDpljp7ou2+/1bd//Dbnz+7urlzw9U85mx8Ohxpw//pnf/3Tzi52ub++ViVCA+5T6/aIO9in0AqGoyHjTMHNc5E23M4MOmO+NMwljO0FzpNwtmTyMGN+uRB9xpyf4h+slzVtDOoB9zxrbtQqpUpUVcWaxdqEfTTc0Wi0q57u7hzoYP+O7t97pKdPPtVnn36pzz/7Sp998oU+TXzZ0S/0CfInT7/Qs6ef69NnX+qzT7/WF198o6++/gt9881v9Otv/kpfffUX+vzzr7F9tYpPvtKnz76gjc/0hHaePv0s833+2df6ghxffPErfUrbjx9/qof3H+vunYc6pOC8v3ukvd1DionQvUPtg93dA+3u7GlntKfhcJexHSmiyoL7ZDLXZDxTUoqYLW/5AlP72AbMz2dM1qYw1oUhb6kUrTwPTaeNZhRVPeZT005Ontime33VghbubbWYQcEMP7djmGdp0IL3vQ1YemW97aEqz29/70A7O/tcr10N65HqytfXqFXBl6gV7vvcbYamzIsJ82FMIfj0dKzTk3NNOc96MNTR0V09evhYjx4/0X0XgQ+PyL0r2wqvdVLQfkNxd6Ip87CUSiPmir8tfOCfLd+nQD/aYU65rQZfTqxpeH0pXIMB0dIZ6/I5c7LmXtjfpwB850hHwN98N71z5w6+tV6+epnfBP4v/+W/6L//9/+u3/3uf1PQPleUkAKIzQ+xzBqIUsP1aWG+B11I67YDV3fFdF3hXeOum//W73YEbkfg441Av4x8vBY+RubFYvfOyUOxJbbX93SL25+D+q2ToxsjvwisIZbH16/5l8Yr0BiQ3Jf5VLz3YVNG6wwnX6HuP8rUdTwi7xt81PLZaNuWsduM1i/ltXgZzrAEj5uRrS/pLVvfw3KC92VaRx+3rt8k977QPveC4p88lLbCvCmQkedGnPke6aNu62z2S30nd9YL0uvfhfZZHGvedB293nQT7N/ps58dfyUhxueV521HZJONsm0dnH8TFrGdX+bZzvuKZMjbD+4liHcAbyzb/MQu8X5jaaQNE/vCmrp3PvSZNtF3Tnp1oJu62uOjWjdd4o/a4E88+fp4/MS7+97d++Wfr8/wvYfpHRNELqPvGPwzDOvPN+j7jfGzi/EZ6s/sCuuKzeOxDWKcbNOWrbX5uA4COlV+NvDhEtRlxxFbIFnTQhs3v+wa6brR489VGd2Jm65DiogbQ6FuM7MOm9CR15zSGRkawHKo3VoXJHZhiwgfJY6Cb6mkkGTZVHloj7Ds8KEIQ2yRiPwQ0/HB29sFrEOWaYtIWyj/yCM470peuZlNeyvJvPIY0qIt510CeaMHD3lL8pX8wLdES21XlMzRREiJAgE8LI6wDt40ZXhTg7hIVHLOyJx1xxdFFBUQ+BZQuQ8UKZLCVwU7qByHX1UsV2p9i6oC7N+h7mhFcbda4kupVKWubbtCrivHGtgowlb41wnrWtQUaGv8ksJXVahCbhFqbRUPsisNB4CH3SPTYY1ca4A8HECBaeuDP7kGtDmszDuu0qiuNRoYgzXa66wHXe7M5ba6uB30O0PsA8MxtYY1sI/bod+DUugz/S4hdnE6Sc27IJxwMXg+U9OB6oR4wq/GVQkXiK2nOtHMJ+gmmlNYnU3GFIQBxVbzU4rCLrxOxmeaumDrn24+OVF+O5ji7skbir1v3uj0+JjCBIVidKfIJ69f6/jVK715/UrHwHJbKH6TxeT+G8ZtnmOl7GLzCTxwwdnF5zFtuiidoH8uVE/o44SC8BTqgnBPZxQ4XOSYcn4JiiYpo08b5zozXPChqDKnIDcDcwo1q5jrokDbqLXNuyIvNmIdl7nMk29uCubkc4GwIWez4Odcg0ap58Nn0rSjm1PyMHhBSX1v30JJQgDOfGolGl7tliprWtjPqtbB3CZIoeXNPsgdgbsI7z2x5cfxNF7jgL+93E6QYxW2CG2PZolf9wxpyXoVH+lH1z2GjLPHIiRVpWAJCmEz5uopc/O1jpm3Y+ZSweZv+u7t7VKY3KNAuUuxbqgB9+LQ9+JoSGHS4J6kMLyzs0PBElD83dnZ1Wg0UqnI77WTa5PzgOs/9z80AI2B3NAn0YsW6rZI6ivneeX+Dlg/BkPaYw3wGtWIOQTsWLjJDevt5/657yMXgime7lJcdAH4ztF9PaDw+vjRMz1+9Al4piePPwHPKNp+oqfwiSfwT6x7pmdPPwGf6bNnn+vzT7/QZ8Ynn+sTF3effqpnzz7TM6gLy0+Je2I8frbIaduzZ5/qU2KMT5b8n+D3+PFT+vGEouWTLArfv/tU9+481f27zxL3TO891V10/hby4f5DHR08SBzu31ePg737Wsb+7j0ZB9CDvXutH3GHxv4DfB9gv0+x2X53tTs60s7wSLs7d7SH/+4uuh3jSHu71t3Fdxl3dLB/Vwf+NjXFdY/voWUjdUc62AcH+Bn22TvS/v6h9ilwmx7A371zT3eMIyjF2yPj8C6Fcccd0fYBfdpnPu1qQIG3rpiDoKhm3s7lX0o4Pj7VyckZ/IS1SarroUZcdxfPRxRzh4MRuoGqyqhV8XpZSsXrxUAjir/7FH2Pjo5kOhyOVEpb/J3mejnjJYK5xjyNCIm5Oua1wO16vbPvjuc+836Xe8VF5P1D+rsz0mQ60bfffqvf/sNv9V//2/9Pf/t3f5uyC8gN8z8imNpz+jwFM/neaGiHHb1WoMXWtJydWu4XdmzHuD2unlow9h8bqy3+bKXbjt+OwI80AkE7F4juHhVUaxvL3YomVqQPIbxnxvcJ72NNf0z0w7apzbRtMrS69nrAm9mEvIa2Cy4S8hY+9FgReiXU+h6IN9iXo/K9NS95Pe3TtD6RfVocG3P2ML05tJptIVlvtBkL+suQioRlGZGy9UZIS3LgvwwhK+3BsayiQfa59cAa+K9iQ9yKz5KdfFqxkf+SHBLtiDYT5hMFdWfrZWK1QKANieNWbDVvNUhdvoBugzyHdWGFZQ9Crwl5w9eEyCRJrdsAt7cJV8VssDGibVPXOrof13Lc5MSdtFD3vGmTbzZ5y8mOzJvLbW9EMaXv1bTNt9En26eNpO9/6BeGpO+f7p0zbLwsPk3jnbP+PAM9FsZ67zfp1n1+jrLPy1jv+ybdus9PV3bv1/En7i2LLbv+LOCh5kTZ/yzO1yeZs43Dn8s5X32e2wfCcTleW1wUYfNlKJhVwTGScri0R2DzbnTWVFkGnWpB/gxf3hbnfhVzMVQX3LJ/xGb9ss9mPhRhCLoO64FA+lxQdbKiwIakUEQeoTACqYAu89YhBxB8BNwSLnTkVUgdIj8Q9HJnI04gAj2IgCryT/AhQaLDMh8I7PYBspi0WCllW/AdbXAwlOdaqXQ0khbFCg3ZL6EiCTlpQVUlxAPhCMvAtIf1HQoPlCMqFeSSfFFEkdsuna6gN6oVik8B6RtL/uisB1VVqVSVTC+jlnMay7aaImxNTMI8GFA0HXS6qirk6xE8IC88EF9GaIDPoK548F5rOKiAKRhWGoFWV6GvsrB7UQguGtaA+CHtjYjdGdQUGJYxIMcy6swxwq9FpTY/eopOO8MBRQoAHYGdTjdaoiP3lTYHHjOKQjWoQm0xWI2KwQeF4sJRM5Uo+goaWRieKygAmw8KUy2d4QMooDbYZH949UBueMjvYqwLtln0pQB8StE3v+VLAdf88ZtXevPqpV69fK6Xz39o8eIHvXrxXG9evmwLwsS5eHx6/Jri8RuZT5DrFJvznFKc87eDXZieu4hLoW4CxmfnFD9OwZmmFIVdmJhRvEhKgXeK72Qy1RjbeDzRBcb4TymkGDPojFObt5S4WVfAnVE07Pk5fAMWdNa0hWD7wmfhl/GzPdHpmk7X0rnmyOabLtcc2n7mbLhK0sVnR2SEhW2dx7sRWx6Is9zzph0Iw+hcSTI/rghdLH6RTsjeFzwxOLr9DMLPZqaRgj8l1OaBXGd3XAtldEhJi6QSkXzAB1wEx5AgCcEbvXwdan9OQe18mMpjHlG4/2t5Oz8/06tXr/SSuRgROjw8pPC22973wyH36VC7LnCBEXLNPVboh+/3/AYkxbM7wHH7e/vpX7gHG19j5oUUtFWpVJWqYhRFlByzxTDrYvMQGxHBulTLBbaDg0MdHuxrSPtz8nre+x87ZBKfnJRjV3PDD1kfhoMhsUMN6hHryK5cDNzbOdD+7mEWJg8pSt6h6OgC5N0793Xv7gPdu/dQ9+8/AlDzoNU/0N2799X73Ufv/2v24cMnbdHWMfce6B4+98nz0N9AffRUj8FDfB48eKx799q8j5BdKP6EovDnn32hL7/4Sl99+Q20/UbxJ0+/oBD9pZ49+Yoi8zcUnn+lzz/5tb747Nf4/EZff/VX+P9V8l9+8Rt98cVf6ovPO+Dz+ae/VuKTX+kz8OmzX+kC38B/o0+efU1+t/Glnjz6XI8etnjyyG1/he0rffIU25PP9fjx5xSzP0f3hT559iVobc/op/HJs69o5yt9/tnX+uxT4yuo8TW6r/TFZ1/py8+/Bl/p88/Bp1/K5/25v2lNMfzRoyd6/PAp/QAUxJ/lN6c/0VMK7zl+jO1drpOLyb52e7v72qeA7OvZzENnZ1OdHJ8zd9/o++9fJF6+9D9kYD08nzDXQ6XUzLua17cB82eHub3HXDrKn4g+oPh7eHikO3fvMcf3WJeaxfroNdPwemnadGvUbDrH5zz/scTp6WneVxVzezQayRgyRwfMwZrXsmA++v9v9jeA/8v/57/oH/7Xb/XdD9+xZvL6UxpNeS1xodiYwfdF4HZea2njjuBmYZfXIqQl2y+FjTyR9pjs4hAKef9RoNvtdgR+ziPwY/Wde3KlKWReswXYsSBzvNjDJgWKCI7ssO+wBzk2QegNbOSPuCF1dBB/0zj7ExsRPv64eFubV9ilkn3ljCW4dQS6iJCgMgURS7LMi810Hajfde9f3Hq6lMettL2ObL1gC5AUJjinQh8D6zrKBt2KTxSJ2HVE4JUogrsEgtDZViTaDyNzFQU0IpQ66+EsGUJvXNjwV4UKmnEtFXHLCAq4qzH44XO1jrwLH/PGUlxUWIuWcwipRZHgw6DPgWeL1Fi7AqVPyHQjhG0DAl1EZFws2ihol8C4qPO5RBWKCHFIhGJBA/4SyBUJLFCcszacYQAAEABJREFU1W6RJCIU0YM+4BMGfZP10NiGzm+rfSmu6Lpb9I6+M94BGd/G9ceWOi8fdC2YTVh4VzjBllirbf4FYWlY2/ftPkdj6RzTZ0n+xbM+/034pZ74pnO17hd3vn/qmez2/wzgU8y5Y+bPAZysT1M+3ILRuGKPHCXlMaRLVGwb9Kh436J0lyBxCWILkDtM+qdw+bBY3vAjkRbyZdc/Pw1j4rFrEYpYhQcEFXrdGMot8rjxkErbLxAKtAaE3W1rRXdhUxotd7BsqNusFod2h4PhqDVEJyflDbF406vME1r8WQaWlVTdFh1tSShahmMkH8nJOS3nv1T1W+no9Mu04BEK+hD4mwoq5BYhCSzkgtjKUYqCh7tRFXRFgU/qSme3zIenMOxrCkqpVJBLUvNLqIqqXh/oo6iso7S6Cr+qFFX0oVRVUvNVxUPtRMWD7WV9K9f4ZvG2rijkVvjUquErUNP+As7dowpVHeq6yBhAh8QMBhXFFABN2TrgIu0Aapgf1rVae4EWjYgfYbeuBfaBUWk0rIFppWHqamilAW0MkEcUmdMHficxwH+gneEFdkfDVsY+GmCHDol3W4M6OPfCubfIcwsx1kCSC35BMSlBETgaF4EBBeLgSXtYRi8QFIDtJ2gDetr4of10nN8SdiF4Mj7X1D/vTFHNReEe/gbvGQXcUwq6x/lt4Jc6puh2/NoU5LeCX8nfDHbB2DjpdRSAk4eekuP87Ez+JvCYtia04zYnFIJNF/rJWKmj6DtZwVS97J9NdWHDmFIgnlI0nlIsni0Vf+cuejBGLjqYn1PQmyEnn3QuF0YWMuPWy6bGfOE3Z9gAcsMYOtc8+bkyP7Fz4BjLjW2WE/ZZhz+z8qpjO68+kO7zV6e3DnRK2jCHf69zQA91Wy/jln2A9u6tBwr2lpdC3paPlrfDnj0K0csI5CA0OCxgOfUoOxpQ3QCtPxH0OwIJePny+J5RwHr18pWO37zJa7O7syMXc/f29rgPByqlUqkqDbivBwOvOZUiQlKosG4MueeGwyH35QgMtfARY831m3Odg2p5IcaIEopoocBpZQ+GulNC/v/s/Yd641a2tQuPiUBKqhxczqm7v/3f/52c/Zzn31/vjnbbbmdXUA4kzjvmAkiQolSqclU5tFAYmHFFLCxKHIYcEexHFXW22oJcczsNfcEtrxuvU0uj41nteG7FUZFQVxXPeU0TDbJVXbXsAxP2tKkmzVTTdgts0+dt6t6BZN7R9tYNyMEbkMQ3k2Tc2Sny5jYS7Bg7N3Tz5m3dNoF86y5zdSf1W/hu4bt1C/u2/cY94pZ3dRuS8dYNYpS5B+F8H8I4iWQIzocP3tID5IN7j3Q/8Y4e3HsPchk8eE9vPXxfjyBpTda+/egjvfO28bHesf4IojblRyoEruWHELdFZhlI3kE+sv7wA+r7QG89eF8Pjfvv6eH9d/XgwbvZ1lu09xY5GXeMnEdvUeat9/XIePRekW8h0d9+9D5tv09/RiD2tuH4W++Sb7yDfId239bDB2/THuO9+1D3IM2N+/cfMv4HjP2hHljHf+fOPebuDoTtHd24cUs3d4AluLFzM+/XZLKliBpS9gwy2G+yH+gY8reqGt24eUsPHjzUW289Yk7e1ttvv6N3331PH3zwod577309fOst2r9LvTfVsMZn7G/eD09PZzpjP7RteFuo+bydTKZq2kbep/wm7wH78UACR4Q4pZAaPvOmW1Nt8TzZfvzksT7//DP9z//8j/7+97/qp8c/6oQ92rGqClWVODr2KMP7HM+PG+WJIJAnjy+yXFF+ZyeTxoiG+UPdeAYT9iawsfFr5/UMXM/A2gwE9mbYS3Dt3OxdS3q+6W3wHFw3yE3k+VVsygj2l03+5/riuRmvL8FtXwS36vnYABcRfstNkIo3UmpxBJqB4ENqoWFaN1BfwemaxhhXWfxBz9ZRsta9V7NFfeKIF0LIH94FY10jv8LxkEa+MJELVnzjOHoAx4PvNxLY9qU++CwH/0IGY1lHhW+MWiJflE+gh0FfU6KLEgWVMnfhG+zAP0ZFiWJHautX9V7LVag/XEIRWC+GUGSZQBoaSesroH7njLGMiyMuRSzm4fI80YfnodL18buYgcuWwm95gOPPWa9n2y81Hk/Q1Qv+9jNfxXipw/M9hu/Bm5kcGs/GxvLNtHzdyvUMXM/Aa5wBHunxnjLoL9wi9bxwmTdYwOPK5uin9THS/7u8MNgXGteQb2kMha0bg43kB2flZ4LyGOYzjbw4fw1ZhqDdCNkegB1BIE9fgvAS0qCjOU/8zpkIrj5DHTkafiD3LzNpB0FiWQY5xPOXm1AglT5+/LaeCMn5PSICs+pRq6prmQiOqMirFMiCkPgSt+j4+TZ3RYdECXwV8jycT73Eg3ggK4O6U6LX+OuqUo00AVLzRXSRtWr6VNVFWjequlZVVwnb/jK65QvpBjK26WVNfBWhmjEYDSRwU1dqyV+iVuv/D3BT55fbrqftdcu2rZUyy6DXdealn9iE3InlAo0mDWgLpiZ7hxi5baLEJsSy7AS7x3Q6gbgxWqRhvdF0CpyT9baaWDdct+tkXE2OU6oqVk4AryB/2Q6JJEikQA/L3m/bfjkOqdVBkHYQWzBmuGYLyEQxOd38TEkGJzl7pNOTJcqfjT4ob/nu70K87ebbwXtPn2gPwtfYR5rwNQlsDD77bR/sPcs/G+0/CX16fJxtnUEmnEH0nmCbID46OtQRRLRJimN89g+E8ED2ziB7z3oMpPBpb5tcGzBnzAswN4OeRLDtHh3SMDky5MyZj6J3KnKe0mVnzKHJFeuOdUk2k0c9c+C6im+u1AffQuKnzCLXfu5Zp4sOIj4BaT6XiVlW6UNFOmkZ3qjlXrMxstEZI+9YH7lfmxoR5XlsGtU8mx7jMevTb/3+9OOP8jqZTFrdunVL/nO4AwEcngnu4TAbtt13y0Vni2NhblR4zmRQX4mXGl1U8tVQOTIPFVdEpaqqFDyzlkZd1bIkg7U0A/MVeK14PRXM1LHO5l7DHgfS8bzTWX+IqgGyqlRXgPlpvFcwV43RNmohult0Y4K+BSG9tTVhv5lC8oHplqYm/PBvAxN/W9jbIOX2lrZ3trSzs40E29up2za2094p5LJJZBPGlrfv6Nbtu7p9547uIO9AiN65fU93LO/e113k3ZT3ITLvy/o97AQk87013L93Xys+SNZ74O6dB9R1H9wD93XH9UJU36Uu/79071NPErQQs/fuPUyi9r6lCVxi9zaBel3PbfebcdxB3ra8c1d3cjx3kHdln3ELAv1mj1s37jAXd5bwn5MGNxJeo3f10G9aP3oH+ZbuUPfWdFte1ycnpyl3dm7o3Xfe0x/+8Ef98U//B/kn/fGP4E//pf/6r/9f2u+994E8xgn3zGW9H56enMl75KwngL2/BOtii3t048YN7tsNnqVGJycn2t8/0N7eXj4/w345Yw+tWSs7OzvauQG451PWyv7Bvv7vn/9H/89//z+QwZ/r2bOn8jMx4bOs5dmrmoqnoyugM6lZJvRaDh4BKS+64CjP6QXBa/f1DFzPwPUMvOQMXLrxXKFOlx/jCkVed8q4O29Cv+p4vI2vY7HxX9TRceXOGdtj/bLYOO9F9PN12rMAY7HuGhcSX9r9z+Ur/iHmhI1wdkG5ajE7ysNeK5bnYY+yhDWQfUDaZ92wrvHRx9N/gU65GMexNbYH3f4Bg+8SmXX2+aGKTHsKZD8e5RF5Xb0MPst1ONM+y00YYoNcz+n9iz7YLoiwXM9/STvrH8q+aL1DvuXPR+VxXQn092Wbo+jKuV7PSvDauJ6Bfgb6fbNYXjRFe/7Vuet4fqnfbsb6WG3/zNEs5t51jdHXu4j39u9LXI/megauZ+BVz8DKnjHeUwadBldysH835zDGXvpnQON3M77XNpB+wvxDqtvoTfmXhIUurZviKOFQRBTLcoQI+x1CcpIoIyIN1CJRer9/WTHsryQF/5DOT6DzC40SIREV/oheFzJKToR14Fz7QADhj16q14MvgANfZfIBgqCqa9mnivIZsxyjyrjLrMC5Y1BPhV25XmRghyWoetiuiNcgZV2pAnWPBrLCelPXqvkSuUnUauxHrxewryLH0qjUEGv6emr0GvK3boKcHhkLZR71Obepa7Xkpo+4ZYtsG/ytUamFtG3RHWuIpaRMmyQyccsE+S5ntCZawKSBuMXf1tmuSZemj00cQ0+J7i/OJ9NWkyllphAykwn6RFNiE+cNmJBjn0G9E7fnflWVGI4KGTyXIH6lmQRZpNS9GwK+hLev6/2WXZJJlLGvR5dk00yz2anmZ6eaQcom/JYwOIOoPYUQPjY56z8RfbAHiQAJDKm7B0z8muDd39vVvt8UBgsb30GPQ+ThPsQDSCIYwvcEHIPDowMtyd9DmRA+hgQ+Pj7RKfCbZwPhOzs90wzCwvCf1B1j5rebGU8haj2mHox7Bglu4nYRI+9sxT9XxjOPcsRLGfT0lfgc/9zlelhPkDNPchdyj7lPHbsbw35Q7kWnlNgowgKyugYi5JjU4WaXHBTuMHklRik845NojO3fmt4p6H/NQq9Y7x6f/wOBx48fJwl1yppseB6SsIK02oasnPIsNW2j8P7GfLnMMOoOxUBI1BvAUoOC7bih/sClRF6K02o6i8nVJYzSWhCsaN/9NqqqVkGliCA/IH47wBph/cz958ZZH/OZba+zM2I8gx3P4ryH9Q5/N+N+G2esAZ53nvkAihl1z1XFXFEhDQjpyrLuaF/sSaGGvathH2knFXtdwQTfBHvC3jdZyFpT8ib4pmNMG017THo53Wq0tdVqa9uYaHt7okIeT9G3II63tLMzBZY9bmzpBti5uaWdm9u60eMmchNuQEie89/a1k3j5o5uGrdWpcvcsP/mjYzfsryFbqDfgBRdxU361GPnJv29Qf+NHe1s72h7a4mtrW3GOGALvWC6hYRU35psaboBW9RxG4L8/v37evvtt/XOO+/o0aNHun//gW7fvp24R8z+Dz/6SB999DH4SB988JHef/99vfPuuxDHDzOvnU5yrzo6Osn/l/DRybHO2PtmuTfNWENz+ZhMJtqGBJ6SX1cN++ZMp97f2atqnq3l87OdeVuMoeUZqutKlh1r7qfHP+mfn/1T/+/////V3/7xV+3uPlPH+nK84RmUuv7fnPVp3R5xdODVnuHq8iLW/CYMbQ5So8MFXyWUfdBwhJVSfyhsXON6Bq5n4PcwA+PHOcbGVQYXighxAZJQV6BXf/g7gufBrW7aJe1/nXC/XL/b3gTHXhc89Tn3NBAogVyekR7fKqGVM1SOsJmqtcyJNPNiu2DkzIgvm3z2r4KP1HQ4O8GFc9U3ttxg9spZSwS+dQjfKsThLCkCOUDoxmBfJp0H5ByVctTGGZLtqBSJUKQc7LHsY0IK/wrsW6LUyZX2NIbIGWzrgCxpLEPSkLNROkwSpzYCJ6eyrAPB1DsAABAASURBVKTUJWFzSgpZrkMcEcS0GcpYJil1bMtNcIgkzgDKIyJIXUIKaQNIk/DHRciEkIhfBdVVkpY5ktzAy0Drx2onXeV6xrV9PQM5AyyV4QMm7Usum/I2+S6p4jcV2jS2Tb6XGZTr2VTuIv+m3Gvf9Qz85mbgusOvbQYu2zsui722Dl1X/CubgVj5EVNB9wCnio7mHxYRQkYEIiQBdAFOzMFWOTCHWMbttQI4VWKBKKjyF52iRwzSPy4bkfkkc1bnIMom+CVIA8a+CMrXlAPVsryGnHC8IqciJwqGPEuDL3YDKUgKoae0DgIoY5XsD/TAV2TfZvoqmfStmkZVXatKHxLdfqOqi13VvayQ5Dm3xpfgy+OqrmS9quteFrtOv/WCBruBjG0oswC+mv7VdVC2UubURQ7l05flSj32N7bJs+6yzmmp15i0tSwbbMcb8pq6lu3B31LeSF9by2WWxG2xk2gh1iYatW2jpkfx1ZAwjSYmdycthEGLPtF02oJGWxAsW8S2Mua8lvggazX0oWbcDF9+Byv4Ct7gG3gpSWATAEan4kc34esYshCP/sJ+pg7SwJibQABzE0+QwSZYZyaEUz+RieATE8EQtkeH+/0bwXtJBu/v7ekAgvdgf1cH+8+UOvZhEsT40PfR9yEPHDvE9p+YPjbxC0wA+8+SHkAwHxweyW93FgL4SJYnJoEhhE9PTpPAOIPE8JtvJoP95pt1ExuFDD6T7TNIjjPGZmkid5DWx7Df+R7vGeN3mRmE3FlfPnMh61LiG8t5b1vOyZnTXiHz5pAwM2AJmPO50ee4Dud3Jv8MCEvrHfHO+gXIOojNQeZx3zvu+AIoxY+TE5MMJTDFYtBv5YgIVXUtBPf8JImnH3/8QYcHBzwLE926eVO3bt3UNqRV0zS5B/iZjQhdfjjew7lW1wpEhIKHKxHooeyHkMrDM5uKig+beyKOij2jYLmnVZXHURHlXpA6557PFuRvl2ReWRNn6KesmxOkARnM8zibWz9Jv5/P2dx5wMSw11zKM57lMxoAMuYKyOGq6gliyOA6IeYq5P9opmmCvQS9FvtngF7ib+tKLftMg74K+0Mt5PE6Gvsgklf9NXtdzT0b4H2s0XTS4OuR+16rsv+tyz4n80cxiOcphLNhErqQzxMI2UnWM2HvnPRl2tQntHdFtH0esl1HM2HOWubqPKq6UVVtQqu2aenblm7fug2R+5b855w//NAE74d699339dajt/NPP99/8DCl/wy09bv37ukmZaYQz23bqqpr1kHHvniq/cND7fM8+D+UmbF3zFiDKdmXxOH8aT4fLWuBTwLinPS9KX2BeL53776MW7du4ZuSJ+qfs0YqNW2jqJR//vm///v/0X//93/rq39/qQP2//DnD2tEIfYXiF9/gw06lWOQxfr516Adt+WaUqdV66twkoY0LY/iX9o/Xyt9WNYTbjWk9CMFwhddH/8RM3A9yN/xDMTq2PyQ2/VchJyahYNrGqnYUAbTp1d2DATr8yrM/ZmuWL5JuF9uz/KNg7kO8Q+JkJBYSoSEInHBLSGFEuJfSEIvEEco/+GLiLSFRxwRIc4egefy0xmGsywTVBAa/bMNBCLwG0JugPCJ+ALDz7ErslKkjQzqSVg3bI+l9QGjGL/PR+BX0GRBRCgiVDlmRKXU8UWUWMRYUj7tQa7H1v1jG13OVx7BNQIfqAYwxspIO1TR1iKWevFFhCKMUj7IX8L+MZY5ri9ic6yU72MVcgOqLOv6iKde+mP/OiKcI4UEQhEDXL4gx1qF1mVEiUe4zKCvS8euBkpKCulqcKJezUFVjEEDXk2l17X87maAdfIyHzIuM+B3NycbBjSM1XJD+KVdrm8dL13ZlQpyw6+Ud510PQPXM/BbnIH1/WSwfy1jedX9GMa3Lt3OVX/Jc+5vFR73i/XdnwEFvkpcOTU+xrZ1g3gR4RJYPsOXBToiBqL4CC9s9AguDo5l6iW9XIOMAjm2CQrJfvFlLcCQLHvfim7fCN1C5wvZhR6KGMCP7f5FoELWlfhtSIEuMMhBjyAOLAeQzFkX8CW0y0TKWlXV+/u6Mtbr1fALSV2pqkNVhQR1VamuCyr8ASps64Os8dX4CmpZNklKVGqaGpTyTeZFxjNnUabiy27ysJsxFnUQT71W24IGWJrIAE1dZxsNOVkvcuyzv2nrUrZtkC1oIBrwTXo4DhHh+v2Fept55AyS2GTSarrAhPJgOlEhRCYqRLBzKOd8l6WvbrumTzXjZzoVfAHP3ef06uwkCN8O4lH5ZTlf0vvbf+uW+B1LQCJ1iTPNIUELTnv9VCZHZ2cnmp2eQAQf6wQy1m8EH0PYHiX28088m9Q9gpBY+CAKjg72kiw+hCQ+hCA2+XuwuyvbB/j28R3s7yepcASh4Tc9TQBbHh8d6RjC2dJtnpwcyzilH0Z5M/gkCUKTuAWnhQCGvLZtsuyMMZlgs/SfjD7FPoMkOetlic0o1wO/fcYZZPCM3AFnJlrwzXvfHHuJTnPmdbA7x9LGD+k3+C2zPs85cecZc+5L3o+UnTpL7teKtM9IP7fYeo9yn/Fx+u4jyhlF/Hqu7t0qgj4aQx8jgr0iuCdn+dav3/7dZ53gTuL39p3b8lucE54TPwP2M2GczBtzo/5wK72qjjYSdqBb8NBoAXHYb6Befo5rdmbXVxOqgn0JVDyUdVXL0hCH7/3yPxKYa8WGyO3AHILXsutOGc/ZAnPHQLeIL2Mlf7BntAQJzNoSe0D47WD2hgBsx/SnU10JWWC9roqv6FJdr6KpA9+AqtcrVfgH1OgNFfh+bELDXtU0tQoqtWlX2JXqhT7ER7JFB2UP7fWmkW2jaRs12E1fd0UfwgNVKMJQHmi9XakiXlWWG1APvpo8o1KQG4G8DBrHaS2WkMtVtaaTKev3FqTrvZ7ofaC7d+/mW8dN20L8z3V0fJI4PDzS7u6enj59Bp5qd499ltiM/adjIbs/rrcTd9l7Degw/AQopKquE0G7wkFYc9aESeI5+5F92zvb2Zd7Jppv3mROW0UQqcScVmrahmfwVN//+J3+8c+/689/+bO+/PJfEM/7rMu5ohL5NCq3OpZ6ZQfd6esq9dsInF7P50GUGNf+LEbJF319NdCGo29J0f/bkPLmXSHuzJtv9rrF6xn4dc0AD8Ir6JBrKYj+KS9y83XcYBTDYkDxvLIrHwmvrK7XWpHH/7wGrpLzvDo2xft6I+8eCdEDMT7tTjuVIFtLhM4dqy5bhuTPHV3hyGx/vCm1/qqUxWM90rY2wJ4B9kWENGSh29LKse4JsiMzIkIRPYR8HtZyRf6ALE18sC+VzrsEEdQWyiNoY4DwS8USOidm9BAHugzUlNZHcAHMcCzk6waEMo0LZ6+TG5JAcLFfXDgtRghJMfpnawlrWUYiR5INhfRcSCI3IhBL4JQU0gZE4L8IG/I31TH4+JFPL3jQ+AuWePH0l23jZcu9eA9/DSVytLnR/Bp682r6MAwnZQ7w1dR7XctvYQaub/hv4S5d9/H3OwP5BObl5cb4M4qWBv2DTdFe4Br5Y88LFHhjqfk59pzW/Mue866K51R3xXBcMe+itKuV95hWaqBY+pAL/1hfOIuSuagpyUu5Zg8+3IsvyJY+f5npyHksc5axTtJFiynz6YMTOpIKypdy1sVRpJMKLrZJpg5dAJczHF9IvqHtxI/sfkZAYBfUCn+pDVAoEoqIIvE5pj53XQZ+BeWRVY30F+YGXzS73BKhQa+oMwFJUNWVqt6OlS/iQ8XvckafV1eqEzUS8EV/nYRBrcZ6jS8x5K3LIW7p2FK6fDOqq4VIGEjaJBeov6HuJmVFe0Zpt8WX+U3DF+c1gKDlS/xJj9Zy0kLo9mibPgdJmcnInk5b+U91JihjQngyyIy1miDtW4fJjzI/IaYpEZKGL8e92vI/KYAAsm7kCoct6CAEjDnswBxCMgEB2kFwziGa5ujzGURUL+dnZ5pDrs78Fi6E7OnxEYRwjyRrD7Qghk0GH+zLf/rZ5K/f/t33m8DG7lPtgYPdZ9r3W8P7EMWQxUcmjcGhyyGPjiA9Rjg+OpDJYePk5Ajy9xiYBB6k9ZMkLWb02yTwGX0/G3T6n77TM3LOktwu8TOdMeazzJ31+gxCZrbQz4jPiM9znuYqczYnZ6kPvgsl5M0cFBKGsq7T9eW96CBVOii7jj2pAIUbKd+yjHXOw4nwdYRMIbE/u17KK2HQV3MWKYSdtQ4qJ/Kc05WsY0MR173ipkyOxQMZBbxmB9Px4+Njmfzd3d3N8W/v7OjOnTu6ffuWtre38nmKYHVTn8mt5QhxjAcw7sCgD3JokHq0Nl86d7jepZOW0xiKRoQixlCxFfLR8Zx1PHMMhq52rCHD6+cMfQYsB6zbg3+QfXxYk15LYG77jFjqc7lNKpZM+jHf3gbcm4KgZ6GKK1uxavqeYH+ug70SVCCCHBBBfoIS6V/KijKBr+Qv/UtfrSAemdfrtkEV2NUFIFb1MUvDdbiMUROzz3D94oejMsUdYweMuTsHCdcK5MO310gdhVMD7DOov/j6uplXP+/Zhu9vghj+LjGX44bbrPk8adtJ7vcTCGHv30wp++hJEr3fff+9vv3uO3397bf66quvIFy/1NfffKuffvqJvXJfs1mnif+889aO/P8RruumdMdt0UCnoJeVRKUh/lkyxwEI64y1cQKRfHxyoqhq7dy4kaT0jRs7aictvhCzo4hQ2382duxRP/zwvf7v//yP/vKXv+j777/TMftvVYWMHDuVd/SkwDXoZx/5fHnBUu+ysm6pXqp5HGIc+k0fHu1LoQw/x/6i5bPQ9eV6Bn5zMzBa9Iu+b/Itgs9VSmmunH6OnltgJYFCnCuu12D4I2lcrft5GZzruOWbxNCm5RhDHzwO+9P2vI2w8Gdw9ZIxckMh8bnFVZKvY2jtGMcGfZlij7IOPe/IeMlPdXnJji3NQVvJ7XPsS4zszMeORT8Cl6HeY92fkkUWb9EpxqcmOvOhBdQf+HvNIhTlA3txA7AdSFgfYId1y00YYpabEbRVoKLR0aDdc5AyrjyC6yqCqAZQvujqj+ilhfUxeh/tKsuLw3HExnOIWa7DBeyzfB6cN8aQv8k3xAY5zhn0IXZV6XJXzb04j58sLw6uRsYNWl/HavbY2pRp3zhnqYe8vqWQXhiUcLGLyi1i+lUe7t6LgB3hVzmOl+3U+jNs23jZ+i4q9yJz/KpzL+rT2O8xDxj7X7c+tGn589t6mZkbWnXZQV9Ke4NnO3C9adDkL3K+6XGW9oJZ/kWG+4s0Gtlquab6Bi9u9deEcuMjRTAPm+DgJr994sM7JWVXT3sHbI64bEaoQyq50cvBTkk8wpGQiPuq3+Cxss96EFeEfz42XnrIbicLW3kRUIh5Z8pVQFls98VjMcb+1FWOjKEOElVZjirkRMsezhkgDusILaTzcNjOOnrd1Rj2DzJ14uW0xVea/nKFbRZ8AAAQAElEQVTTanH2175SLIcM14G5PDOFC+fSudS6LOCgwY/W7lzvc8wQdsecWWr9cLFEXhhvQCDFQs4pO49KhlwHiAhUo0L2qHpJrkAY+AZ9XUZQni+PgxxDSPFlcCAjpePUabu2bvR2+tDrShW6EVkGXy/tW6KW9Zovzqt6VbevoFJKvrC2bOreTjnolF2Ut8+oSzn8DYRsommKD4LXddXU4foa5/Ro+dLdX9y35DRNLdsT9JY6JiZ+wXSk2zedtHxx36ptezQNeqNJ5i2l86Ztm7mTCf6E7YmmEAZTvvyfTq1PKGt/waJe6mvbYVweY6jyPfA9C6mQbF7TcwgQAGExN9lrmDziy37bXRJIM42ldSW74nIzFbLpDFIB4hVC+OToSEeHBzKBewCpu7+3q30I3z2I3r1nz7T37Kl2nz7Vs6dPtPvsifb3d1XeBn4m5+1DCpsY3t8jtvdUe5DD+/tI6z32kQcHuzpMgvgQ4uRIJoOPIaMN6yfuS/+msP9k9Cmk9dnZCf08LWCcM8Z3BiwTjHtmctY+60avz9HnOU/zFcI3idzMsX/GfMwLyJ25DPWVssTwZR3MX2c9Y+SjZ/vUM/c+g+08kypzcuf45jzRlvYV4IHwmYPOIM9+5xid+D6HCyclpTl2+nE4D6EMWLkIlJGCf9p8uNymSO+PtZhto7g7uR+i32J8Zcfqsq2Kddrh95vfBwf7Ojg4JGWumzdvQP7eTrJqe3s7n52K/YN0qnTZUF15vdeKqCQ3NkCrh8tkiEvqvRzKdNjrWK0BixxRwCJS+ioOj833h3vOPe64nx5PkfSTBquKXKSfxS7XCaTuGeAZ7MDcvpT4vFZZv7Mei3XM+vbaNk4h8/xWvOXJySnPxAk41smRcaLToxOdHZ9qdkJ9pzN1Z6wIiEQWc1mv7qftTqr4V0edfz2hYh7DY+snI7+kw1aPIDdUY9WsJ4CtrlLMK2mEbtCJpR/ZdeQjdU5SNv1FRsbHuehDfchuxurpoTm9pa9BPwwh1dfV4e/oaQAlxBGgnF0n1pnvXbcgbOfzOXqnbk7QQNAaBbr0z5m3fHYhVWfcP+vzvHcuNwLP9unpKaTpMfvWofbZG/0fNex5f9zfxz7It2qfsU8+efJY/nPn30ME//DDj/rp8WP2ymf5HJxx72o+e3Z2burGjZvayudgouA+zeifyd059zHHwlwoatVVq4bPk5bPjrpu6XvojH6fshbcpzP6Nud5Y2jq8l/pt/cvQ9Gp5rPtiP31q39/pX/84x/68osv5P77+av5TBTT6DXusXfMWSLrEtdV0IGNJ1W4GtAtgLIx97xzWVpZyDZaEXo9hysf8Hpa8FBiaOJFJV3qgOt4UfCo5H1z8Wtcz8CvZwZ4CHJxbpC5yN1TYqkP0j7DtuUFIOxnbR2uyj71SodxVbhIltOrO/xMJ+jvIF9d7a+3JrqcDUSEOBdQ4AZhJdA3nb2/Q67DxZQVSsE/oUegAesJXXQEAQOxdqY3L0OgN3ohBf+0OMJa3hQUS0SQERFoQisQR0Rgh39CSRRLHGgMMAwyZFCXbetE8QRqJaGJ0gEUtis8lYoeyoOyKfOCL3qQqREC3Rj7iq7+CKSBIFdjUGdE9J7QcFhbxxBTZotjPQObU6N4oEeEhBwjGPMA+0MhrUAbDufYjcy5GclFWcd7OId7oU3I/D7vpQRtZzmk28n60DdK7qvvM4iM2w5KG8JjeR5BxFHlEVxXEcRfBG6VSq56BombgJuGfb0QvuEgIhQR59PwRQQxh4rETPtFpDSUtVwDMf1Kj3C/vGheBC7zO4GfR9+eHD6TYfk6hkbVq7/BuKE3iGz/koG5KxnuExd2Ol/84mqCSiyfW9pJPShyaXp5JkMRz0NFzovi4jqpTL8EQm/+yDaZ319kvLQbETT9+weDfPM3lxYDZNvM869GKvhHx+hTBPoaZFshITeBSMYigvA6HFr3hZ0gTy6DvZQRsVqXsHuws/Ra6Ld4eJ99UfzccYZnbH1On2tLEZQMCaVH+SiVj/SjjGQnDM4Ot1XLMexOkCPqXgJv+vr60V0O7+Jct9XnDP51ORT0l6mDXmQowrAVviww1LFwWHEK+apQRoiIrEcKOl1JlrKs1KWOP6Xy6Hzty0QQMxznlyBRrrNtHdnZXiAo6TqBY0DuBzIiFOgRtFtV6D2w04dUOAc/ejhnkC6HrURoRdYhGX1ORFANILfC5y+OEzX1gmoFobSdh78GVV0XH3qNvkASvlWSFQ2xxrH01fgqlTzLVVTk1gP4cruBjD2H2nUA4jW64fpLXg3pW9NGXSQ5LXUYEwjYib9wTzSQtGDSqO39k0kLudv0dpEuZ0wackHJ7WOUa6lr2raUazWQv0kUmwjusbU10Vavu42Wcg39Mtz3mvFWVaVESJzAq6qgY6EXzCE8jJlgh9CLtB4QBUFeZbBKWVElBxJhBkF1Cil1AlFwfHgI0XEAaQGBB9nht38PIIL3ITj2IXD3IHr3d3eT/D082NO+iRDie/j3dp9ALjyRZQIyeA/s9v5dcvbJTfIYgvAQwvmI9o4s/Rby8WESwu7HSRLBx/1bwqdI40xn9PWsfwvYpMkZpMXMY4C8mQ06JIn1OcTKnPF6biznjvd5c8rMsS1nJoGwZ8TmlHXehWAeM+Y8UNqZq/SBuac9t+U2l5Csc+HsgPPmWsnjnlCUGHFxlFtbbAL2posLJv4hh9XQFQSrYgnieUZeN10cGbAev8jvPMcsGRVnl61W7BNVFczDmfb29vTs2S737ERN00L83tbt27flP1vb8iyU9SzKFVSUrSHH/Iy6DswScEMYKSShyoflJji2CZ4eUYnLyPOc9/1MM4g/r/vTJGFPy9rq3zifQd56bXSsiY57TnFlP6tKdRVU12lOzOg6njPfFOoOzeHd5jQz4x7NMsd1ndGWn7MEbcyA17Lb91udJ/Th5PhYxwbk77FxcKQjcHx4pOPDY0jhkwUhfAYJeAZhfApmkIsz1vCccXWALogu07b7uMTMzwPI7rqLiSB3DUxYZ4J2gSHOrrHwWcffk7TaIDvXg78zRuXmEJxLiH4ariskyqyCO9r1QMi6ZSqdus7wswR4Hv38zvwsg7kxxz+A+BDLPQRi1/N/ikwyPuWJztgLE+w1p+i+L4fsUyZOnzx+Asn7U77d/tT/YQwk8AGxI+7bEffM+oH3M+xT1+f7TrvuZ80a39ra1s7ODW0jp9Mttc2EdcVcMu5QpSoa9vlG1hWVImpVlDOsd+SdUd/x8Sn79CHrhf7Sxpwb7ja8h52ench/Zt/rwZ9NYkHsPnuqr776Uv/45z9kgtprTxE+lUfXMZfMleuZW0/vymUx9SMvVUghseiBVHRd8XBByXWsQ6/tGLcZtB20ZCCGEzMiMhbxclIKzlBEpER5Yen5flHIB01aXON6Bn41M+CFnJ3x4twA9jVpgz99es5xUbnij0AmKimejxhyRDm9miOHT3U5TKocJOrizJyF9etTgvmIkCJiBXj6M5BXR0RkPcqj6BFIFVTch2pkRwSZSwwaztWzD1hQFTE0n5QPHBFcAzenheEfJyyXCDIFQlVebaNTtpLwSagK/tkObmjIh6/Bx2EP4mjk+2pU6VEWDokxxgB+tkydbAKSiIPAjrHMfDxr0nNVhVQFJUBEKBY51g0pwrLAueGcKgho9bBrlBsRi7rLvfHPK2MfuvBpKQM9QdkItARz4DbX0ecKuRniCODTcgz7DPssDesDKhwDBp8l7gtPx58HFx5yhvrHMhgN6Mcq5kd4liC3j8WaFHOlPILrJaCcrgBaop6ffbojrmSQ1s/j8uj5/Jf3vHxLL9/my5fM3vY7vfWXwcu3/suXZJ98c534mfP8MvdmKDMM0vagb5RDwiA3Jl3R2Y/X2ZdVd+4eXJZ8WcwNaUgYZDqvL9czcD0Dv5EZePNPLi1y/kam5+rdfA1jGrb0QV69Mz8n8yUGkkXycuWGhzFZGouPEmqwbaBefq412UUpVa6XFx2iw+fhVcs4fzWXL6/pfPG5Q7bF75RFipjOHc7D2Qu0kh+U6SF+WXCd3aJ8kAaIyyAufvCPwKcC5xpK2z/y8+XyELc0Mka+9QR9Rea4LMVBWOjhX0pBBYpeq6orRVWrwncZoo8vZM0vh6AGVVWrrmtVtX3nZY2/ruvMqa1XdebWyHrhr1VDlNbYJktbdMumaWRpv5G6Y32efYYJpxZf29RqW5dZB/6mKUQw8QnwF+otJJal22ntA6mTm37qzLqxswzEcZK+k4mmYAKKbGVSeGs6hQCeJkncum7qa0FDvwzrRuq9z3oNYV5VlQrCt2sEVgHPgklfvtnnhKSCsBJf8Isv+5USBghyxKRRZ7IkcaY5xMfZ6TGE05GOTcwaJoePehuC4xDi4xCCOAEJfLj/TCaKD9CT5IUsTmk/2B8AAXwAQbiH3N/f1YHrgAz2/4PYJMshdfvPRB/T3okBMXYKCbNAb5vAOM1+nhbizjpEiN+KmzGOBOOdQ2bMGW9nyVjnRh83KWfMIPvOwKz3zyFYMi/LdBBUYL0O6jHZMqcNyxm2ywwy23QZgye7Ays++7kH9hkmb14cPLfUI4NHlia4xhowN5zOGrvX7SF2zh+xWGOl3X6dpT8gz04hx37SkydPIIBP5XXqNT6dTFOv60pZgVaP/P6JOvjmrAxjHLa/t1P1ZQUEA+TZcV0HrswX93Iuk637BwcygfcYQs9/qvrZ06dJXB9C5p2yxrwWfG99T0KRz1hEyId9hrKnHbFYRR2qqwpE+l2KXV15+F4ZGK7D7SQZmYTumRbELgSf+3kCqWjy9xgS+OjgUIc9rNuX8XwujyGJD3XkPMZwjO/0GCKQsZxCEhsmjI3Tnpg8gzQ23IfZ2VyzXPedTBD3Q2OIpfeCxFX5gMDHid71YOnnUuiY9lUw6jm5hmP5PNmmDfRujFnHvjOXyeyzJLTPNON5ntHHAWfoZzyjKa2D7Ds+55yRb8x6af2MsXq8JxCyx4bnk7k5Zm8xyvwxr+w7hwcH5T98YT86APve4zyXlPOeZNv/ccNB7/f9mbFv+D5Wda2WfT739q0t+U33LWTdtIoI1l0HmAjuuz8rtiCAd7Z3yNuBEN7RjRs3wE1t7+zwOTClTMU6PdURfTVOmZNOIQWf553kfaZgJu8fkTH7Z2U/pF9z38joFBHkz/TDj9/rL3/9iz777J/66fFPPJ/Hqlin7k/NZxWJ3Ef6yb7EVR3/FFJC/WH7nNr1nguEyxgbwnRtg/f1ukqbF3ToFTf9nJl5xa3JdyzrfNPtZqPXl+sZuHQG3swzt96F8ixcve2Sv17Ly9tZH82nHFVje4xR6LnquNwb0/sxrLc3/nxYj9nOwVA25eiyiOE7Hz7vIU1l77Z2FVAHP6OUTHQBzmLL1nLD1OXHqNgiMag7chB91PYiqnP191lSRmyBHFCoCz7Xxc/GxDqwkiMf5FpkzMom03S3BQAAEABJREFU2z7DcS0ylYf9A9KhbFr2Fft5182Z9o7hWmwP0vpl6POYO5UO2QHWy+CSfYMc64PP0nDMWNdtG44Z1i/CELd8VSj3V4tx6DlH367npiN1Hbh05bokfscK0n8u3KTrsASxChrwqXIQTGWQNmIUt/2fifjPHPaVRu11fqVEkpw7Bq6V85J5Xsn7rRjjsVp/Vf3OPYbJGsur103BqydfZ17PwPUM/KfMgLeGdTD2V7l3Ud2v6ny5PfRXNYRznbny/fK9Plf6cse5IvwiEP4pMfpy2L3WiyHQmxYLF79M2TbsWwf+HEv6fcExnL3ZnWtvSBhLJw+QShFsToGIEKe4apBWItJjVdbEUaSvA0RM8iXEsbz0Bg7q0QBhD7DPekrS8yzxzn4jY8Un8Ysnv3zKPkMhIcscWOeXlj4efFlcUMtfHBe9UpE10rBdZFVZLmH7PBrqqtdQ9bYlqAvqCjlCTf11VakmXvMFfFXXkEyNmraWv9D2F9smoBr7QW3y1BLYZ7tGt0wbPfP7vEV5vhwvegNR3MokrzFpbQPiJmgTlM1YyprcWpPUyWvRJ42mEAUFE/QJ5G/BFGJ4QmzStip1tbI+RktsQh2t26bdiSVoaKNx/5mLht/06qhURfhWKp+IZGbmfMEPIC07szbyV/wmJVbRQQDMIRBMsp6dnRRCISW6yVi/nXt8COF0APZ1BFlyaFIEMvcIHAKTvMYhZO+BbSPJ4V2ItmfahwDe27W+q32IYMPlDl0PRMyh/0y0yZeefD45OYIQOco/xXri9sGpyS33J3GqJSF8JhMzcxNEkEGpQxLNwcxg/DPGZ5whTRQNpNGMuIncAZ6LAXPPC6TVEEtp0iwxS5KlkMHW53K8Y97HmGOvgPswd734nTcfyUFPf7bbUWdBh91RrnO++B5rJLnJdhQQe6mzo5SBGE5Wk1hSAC0VmmANlXiX6+SAe+f/5+mzZ0/pRqeGNWpirG5rVVUtCivkw5WPYd9mDFkZ7dtNQUVForjWXmTeysU10FfmyPfXb0ea6M03Op8+0RPwlP7uee1BoPr/sWpy7wTi9BgS1QSi14jXm4nEE6+7XFezHGNpami8l3QsolJEKCpjpAd2jzJ97h+gf3k/Lb0uWFczr0+TmLR5DBFpYtd9P4SwHP7jjKOjA/m52ecZG54r6wfY9pvMHHDI/XHZA8pbFhxCNB7KdR/1xKjbynH6PwShbY/9lOfMc2dYN078HNpPjvMdMxxLsG+cGuSkfYE8oZ1j2j7ieTcOefaNI8Z2hO+Q/nptHXiv6cdgn2H/Pvduj/2l7Cl72rdusMfs7j7Ts2fPtGtg7+eetK+D/QOVeThk/Ec6zHZMBhe4Xc/J2dlpPne+z8HnTVVXqpB1XSNrPn9qtazz6XSaZO6tmzd16/Yt3UDa51w/y54ft3HK2vHnk0ni23du6/79B3r48C09ePhQd+/dy3LtZMIeNqdPJzo8PIasPWUBB11gN2d9eN1EBO1X2f5kymcJcJ/kNM1Zm16fc0UlVXVon/XwxZf/0j/++Xd99dUX2mPfDWI1nx3BGs1y+Y12R1mtHlFMVmlR8rpqpWt0Ccok8KFyXT39Z9RXPbac+TrhNtZAc+5netFTXl+uZ+B6Bn4nM/DiD3XubBSz3IRfamI6+pRtW75pZMMXXzxPF0c3R55fhkEuNudxHfjLBxbXpa7MHWzyrSr4h55n0YerMmJrHSWi9WNDh4OcVQS1RnojtUhd6OtwdV36tTgiyAcRQQRYjlG8/VUjaX0JayEOypKkc0iH8gj0CK4hIfISYUNSL8SBavMSRB/rZUhZzSC1eoT8D1+oaCRHapdcnQOyBDIzLS/ChvrEkeWIaQMck/jh6MJYEFnCdSytVU3ul+y7LMvxMaoskR6X34Cszf5l5qVaFUF1rwoVdfFDcAQdXYNoo0BalZQJXR/XM3DhDHR9ZJC9uVEscrymeix8G0v8tp2LsfVjFXLhew1DW/yw8Rrq/uWrvO7B9Qxcz8BrnYF+f/IetQL8r7XdX7Dy9T3TtvELdulX23Qug/5nxYjg48wQUioX5RG+ErdY+AcbZ0RmLEKp2LUOcvNe2I+eZ19WlgMcGPSxtH8M11Ph6HMigmqMqpfWN8A/O/e5Vf7sHKqwB1BCBZLwhzh8QdcgrWBHL4WeUEjW1Uv0iKJHhCJCErCkbSFDISUqaSFNDPNls+3MI5aSXMpo8bN/rQhgu7Jcwjn+8rvCPyDQo2pU1c5DYlc96l4Wu1JV9QikQbym3BKVUq9q1VXRS5laSYjyxba/mG/aRom+bIO/Bo1tZG3Zo6opCwrBWnTnDXB9GYOITUn5FkyApTFpa7Vto0nTqF34q97GT1kTt9Om0bQFk1YTvvCfILfAlC/yp+0Ectj+FrmuF3tKGedO2lYFTbbX0GbTVGpq5qQKMTWqFl/sF1Kg64oUJOI6MmYCan4GqWmcQkYgIaNMSM3852shbM4gbE4hTY4hZUz8HkHCHKIfQjQcHuxBsEDEoB9AuiQgZA4gX/aR+/j2dp9q+H8L70HSGBmDHLY0gZVwnZA+R5BCRxBBRz0pdAwJfUIfTEIZpxBkpyaYIKNOIe9OIc5mp/QbmMQxCtHr8cwY20xzCF+TtmeWEDNnjLGAGETx8DZwEq496Tpnzgz75pAx897OXEi7lC7LHM6oN9tAWl8B8UXZRT2dis9yiY42VtFx2wDlOurpLMfQzzj8YZ3Foyed0lhc/PgPkMiRIH9n2tvb1+MnT2QC2ERdxdqbbvnN9gnrsmEdRp+9aICSw2mfMdhrctkgdQTBVThMAL9kfYD6o2P+TMgP99okXIJ1YmLuGKLXOMG2PDw60jPW6BPGM+Dxk6eM76n85vAe6/go19uZTs9mOf4ZcgX9fQkFzx/PIvtKXXmvAoEN/Iw2+I26l03dqPEzjG1fxXPs8XAzcs3OWKNe2ye0bxL4iGfDz8n+7l6SnM+ePdEupPYupPYzsIv9zMD31HIFjxnPT3r69LGegKdPHqduu+CJsuxukbtIE6oJnlOTrrtIw7phonGP534PgtHPsX175KS9/4x1srsRu+wLu+Rl3ewHls8gbZ+xTzxjHI8f/6gff/xRP/z4g374YYzv9d133+rrr7/Wv7/+t/79bwMd+fU3/9a333yj77//Vn4D9qefftRPj3/iPjJO5mGXdg7ZV04heT2vs/Fzyv30momI3INv376jB/fvgwe6c+euTOBO2K99j4J7GRHcN/bzra0kgnd2drS1vaWafd71+q3zJ6ynXe7TGe1sbW8n+fvOu+/q/Q/e13vvv6+3335b9yCBd3ZuqOUzwD8fzNl3WEry0fGMz9hjrNd1TU6rLZ6x27du6c7duxDPN7Nf/g8v/Db9XDOpkpq2gRKey+P94ssv9Pd//D3nwGsq8/g8oPuqqqpHuIlXA1cFXH9WONbNZCeIkMCp1w1akrS80p1i9Eooin19vZ6B6xn4z54BbwUbcMlPKi8/X7Tj308vgyt/LW274p8L+v9zq7iwPB8KETQAOHOHxpJsKGQRgdQIURULv8AQkT8QFVk2ItAidaGvQPi14eAGODLAGUFuRF7RBHod32ClxO4jmEUTPgw+BQMB+LnZn8PBZ3HC41ggVHzIsS9sj8HY7aOOCrkJEeP8orvdgmJH9LLq5WBfKmnb+caleZHjjQimoKAa6RHFF2FJnYvxWg/5Z6MIYowxAplxywElLxxfx7ncocyqdBvriKgVWd7SqOSc4nObqygx12u/pWH9ItSKrP+i+NIvhXRFeG7FPP1MBOWBjKs2vczV9XE9AxfMAPtqiUQRC7uYK9dFrM9dBLEXsYXzt68sxsT4VkaDvYitBF6d8brrf3U9va7pegauOAPXaa99Bv6T9o3njfV58Vd3Mzp+kQB8UciVai9r2RnAueug5Js4+fjiJ0kl8jI4dPGRP8OuhSMoaCz82CsVYnOWMIpzxygBrRdZ2Fo7qCJjXCJsEEdE2lJESApFBMKwCJ3/N/iREvExnC3JdWg4Qmmnr9e1lBGhiFjJ6dTblqoWsQj7bQ8YbOQi17FQ/omqzCfGLydKvUJshvKXpFqqapVfKGtF6rZBmBAqPvsLKnKJkVds6/YtEVEpErUi28Duf7lzOzVfihdUSlLFRIphP7I20Mcx55eyleraqJG1/CV6S37Tk6kuY7RNyxfvjYpEbxpya+xaE/InTYMEbfG11Nk2RZ80xT9pLQF2C2xPIXQnYNq2EA5tksJbto3pVFPg+IR4ykmrKdjaQk5b8tv8M6Qtdbe019Bujof5qapQVUkIcTd7zFMmCaBOYzmHEJgniTkrpBP6DJ8xh4AyZmcnmkFCmXg9gTA7hpw9how6hlA52j8obwZDlCU5BbljYugAUugAkmcfmPBNEhgSZheCZw+yxwSF/fuQb5bGfpbdl0nFQ9o4pI0jSOFCBh/qyCS024cMPvafeKVPJsdOIYLzbUTkKcSeSTMj3+aE8LE8M5kN8TsDZ4zLRM0M4mchGfcc9mWMDkLGMFHbZazTOJ46JE3WQbz8qdY587gK5y1jzLNJSsP15348V7ciu96+QNJW5vtOulwvKcSt5f7iw3XFM0Z5m/XA7fXkxFOId5NbJn99P+zbhvy6sbPNGp2oYi3SCdz0g+tSt22k89zlfMSrd730+Sx7DJNbzi5zPZPvmRupeBganpF2MuHZbWXbczfnvp2wXvb39/UEwve773/QN99+p2+++VbffvstRON3+unHnyBFn+kw3xY+1XGSx8fIEajD9fjPGc/zfopnLbKduqqQwR5TsWf4uZ1o0k5ynoY9YEK/lmjVtKCus4zn3bNg+N52XqNex9yDs5Njnfg5OD7UYf6HEvs6yrfpkUf79Ln8hxl7PFNJtvIc+pnb3XsKOfhUzyBbdxNP0AEk6dNnj3tS+AnSwMb/zISySeMB5D0DA3H8lHi+XY20/jw8S3L56aIfz+hHgr3BZZ9Anj55/Fj+k93r8LpL309DHJLXRK/zIbWf5d6ym2/BHrB3eB/xOj1mrzjzPjY8+8yl/yOBMeY8V14fJlp3buzoxo0bSbK23JOIyP845pg593804D/XnPedPUQcEb5LXb7B67eNn7GvmQh2ndvbO3r48KHefe89vf/BB3r//ff0zjvvQArf1507d3QLUtc5k3bCZ1nDmqnVsZZOT8+yPq9VcbRtI/frzu1blLmJzjM3nbBWyO/39YoH1ZjNz/T9D9/rn//8B+v5G9bDQfY/IhRV1SOkCM7QSx9DUSSnjKwLhTPV9cvSb+1143zrQS+N9ci1/Tucgf/4IfnTccAwGcUuPyb4ZwzJ+oBFFmmD78qSwhTrdyPqHdmo6bf8NeGy/rJVvNo+R5mT543ffRratv5rwvP6/rJxpsZDzuLWhRWBBrgKIakCsQZM2SeuyEzsJXrgdcSwPoZe4Mj/tpb8AD4j6xXXkPIa5UqbtuUD3V4REYfvI97lp8IAABAASURBVILTXsYSBTFI2T+Cy18C0hXhfKpUcNkE3KMzIhSxAQqyQhEhLleAOMjVBlCHvSTkmbp9PZSyQsTFEDEg5y7ue0V9ASwHDLblEiH+UVYgwrqsjhA4KkXWXUnr0mXsQwqE75FCQl9HRPFHRB+yvAwVeX2cNiKBrZ+PSlTyfOj6uJ6BX24Gom96kL35QuLnlH2hhn4lyT9jvP7guQgenWOW17iegesZuJ6BX/sMXHUr/HWPw7vuKvw1YvkVcexnFDYRi9O2YQfSv6Bb3Qjim3+LJUBBrotiV57XcaFF6asqbsW4av6L5V3YNTfJD+iu7cIcBxdwgd5AHZfJ/3qbUPqIofZnMdKfnmIrfyYXh20DdeEb60MMX1aCTZ+Liu4y2DL4pWGQXdpePT1s5y8s/DpAXiioMLgG0r5eZo51oyJelfjCXymsJ0qO1Et8YVS1ImrctYIvl6u0G0WAqqBCDgj0cA6oMp82emk7Rrrt8wilr65U13xhDmFSpV6rhuxpgP1106Rd1/gTlRpIXtuN7cyjDtqzz2VMBi9BPnku05DbtrX8JbyJ3CJrCB18xCagpb0C/NgTyk4s24a8ti9bYlN800lb/iw00oTQdNpCDuGzbZ0v952TsN37t9DzDWLsyaQp9dK3JsfGeJiLKokAcT9ASCbIArlEJ68Uac6Xf7N8Q7aDFDHmKc9kvYMw6SBN5xCpxhmE16nJJ5OxkLRHJp8gWkzUHiIT+3tKMhcSxATUmAjeNwkM/EZwEsGQPrvABLCxD0G1D1nlvH3qOfAbxuAQuA2TXMcQz34j0mT0CiB5TujbqfsISbaUxxr0M8Yxg7RJ0nY2gxQBjHfFtt85vX8OWTiHHOrAHGLG5OLcuklcw7pzewwxE43GIp96ZmCoL/2Ud846hv164c92/WXtCPgyPshOfTFutJ5zkHt5htspGRGhYD25rSPm+Mcff4Ac/VERARF1K99kvAmJ1bZtdmDO/M2ZC2ooFVxwjQv8xe0OrsPV4+Mzq2jojNj9Mub4TbSf0b5tP9NbkNPu2917d3X37l0IvR2exYmqqsq3eff29mVS8ZtvvtGXX36pL774MqXfMv3uu+/1GHJ43/+Rw9ERBCtkK2vvYIyDAx0cHCYpbMLO62jO/aBbOT9V1PKbvhOI3q3plOd9iW3s7XyLdEs729va3jKmmvLcO3+Sz3ebb35ub1Nuq8Sm9rc89+w3NffFb/2XZ7mjTUDjtrvuTGenx/kn1U+GP60OYXx8fEB/9yGO93UAaeznzG/t7vHcJUG896SQwhC1zyB9841h5PDW8JMnP0GaD/gRstj4KeWTpz8R+xEgnyLP4Sf5Ld/dJKZ3+zeEn8nP/q73BfwH3kfYVw7ZXw7pn2HfAXN9wrM9Y0/y+prnczeX5Yx7bun7Hiwgo2JuvAZqPiPquhLLQzP2Mu8B59CTra4//+OSI+aNPWRGWzPqPsJ+9mwvSekfvv8+/wOBb7/5Vj/+9CPjfqoj1sfp6amOKXN8fMKcn9CvGZ83Tf6pZ//Z53feeVfvvvu+3nn3PT169DYE8APW5D09ePBQD+4/4Fm6rW3I4radyEvIBP8hY/a4j3nuZuwdLfd8K9fJlrZZO1us7+nWRDWfMzyO7OZzNayNCettnz3zX1/+S5//63N9R59PGXs7aVUzF85lml7x2VGfIXn9+RldhThKHOX6vJ6B6xl4rTPAJzCPm/e9JZY+P5v2n++CcyjI54hzzuN8iRWPK90A7825CW+IPde/aCAW2lKxz1h6Bu3nSM/Azym/qezrqHNTO799n++n4ZFYgg7Y5NMlRV7suwhOGGLWN61kx0tsuK54FjeseMtV9KBogSaOWOtb4FPGrJ1HlzFxOIbozy6lfWOkc+MlFvVsDL+YM14sXYu2XXAd4rAPMZxlcGmtzpfzxnCK7UGu67YNx8ewb4zLYkOecwb9Aul7azh1MeY0+ktfLsfX65l3mU5R19lVKJflvXjMNVLp885xxc/LfdH4uO5Bdx2D/mLy9fyw6v5c49c+A14p2cd8uFJbXjb5ltHfpPb7Hq9HN4ZvkW3LXwZu/U0iPxcY6pts023RpNy29WvkVHg6XjmyQinFr2me5Q/RCzpkt+OWmyCcnBYrkA8CnNYuxnMTNhd1sYvgEkFvAuVVgyovPN3WhUECQ9zycnT0XivQhUdHBHAuflHGk+fwy7SNQV+Xjhnr/kV9GeSCgzN/TbLcgLAvvxgo6VwXp0NXQdbvOpy8KH2xEuGZvDh+SWQlFDnbuKgvEBpsDQdeThGXrIjD0ujV9Pd26viRHVBCo2M9bxnK/Az7MoLbDn6EN4TMOh23DuxfoPe7jHNT4nM8yw35+IgH/ohaYX0M+4CIC38ifzGh/GBTKuPOGSGsk2MZ1DGgqmol8JkEGfyWtguqktPnhiWkaZZD2o6qotl11JRz2SpjNbkmWWq+BK/qWlVdq16Qoeg1uaAGFRhL685tyDeWekDcVGqaIlvKtU2tiQHZWsjgWguf/Ykqc+xvqXPIn1BmQh3FbjRpm/JnoZGFzO1tCN0JmC7QQggZEyTgC/zJtFVBo8zFTvJ4ShzdvpZ6G9ps6FNNPwqCuTGUMupQhDjm6mIO6TDTbH4KSXICOXYKTjSbnWo+PwMzcCahd5Aic/xnfqMuCddjCNYjnUAKn0DaJFFrEgcC4tBvAht7ezo0oWsJyWOS16RPAuIppYngZ4UM2icniWNI5H0De99l9/dlQqi8FXwA8WLy7Uinx0e038M6hMkJfTtJWQiZ03w7+IxxAQifM8Yxg9xZANLXvrPBh+3YwsY/TzBXJp8gZOZgBtk5Q1o3CWUS0nIOuTtnz53D5hS43Iw5njGX1vmidRHr8BVQjG2+U0fMX5oarift9ElUC8jprK9JFZsbW05ycKVuNZW85M1PLf15oT48brODTrKMiFwnZ5Dn+8z/kydPdMD9nbLebt++pZs3byYZ1dS1TPy4jPs3tEl1i7NvojSCN4DPQVofo9TV9WO1LEVdv8F09DH8OIZ80eea/kzaCX3b1o2dG7px44Z2/Od6Ic5anqOa57GKKpvz3J6xJkzk+Y3fw4Mj1pbX0zFr+wScJqlnIq7kHOoAYngfAnmP9fmMdVsIzL2cG9dxDFlpUtD15lvo1O/1NKwP99Xz5Q7QXbHVyX0yGvrW0H8/xy17wYT+pt42aic14NmfNuwJLaQy2ALTVtPMrdlfarWtUanh+R+jou4KcrRi6FF1SvD8l/9X61zivie6GbeQZ15nzPGZ5hDKc/YHY8bzP5udaJ7ylH3iRDPWx4w94Qx/wvoCpzx3p5qRP/ceQt1uo2Oxd75vtNRZp+0Iie7lfFQodVUxhlote1nbNoyNfW4yZdwTMNU25LkJ9AFb3N8p5HrbtOzhNXWFqJ62Z9zDU8jvE+7tMfvIEffqUHkP2Vt2fR+fPtXw9vFTyP+93b1C/EPE7pHzBN9PPz3WDz/+pJ8eP9azp8+yjhP2Fj/jdVXLbe+w3m7e9LNxK9/yvXv3HoTvfT148CDlnbt3eW76+O07sn0P361bNxnPVo51znwcsZclMQ85fsT+KoYyhdzdmm5lO35beYJdc089f3P2oohQzVydQUg/fvxE//rXF+BzyPZn8hHMqetJeGJW4Iyfi+7nVvAay3eM9tUhFxY1Xi5f43Cuq76egXMz4OfPWA8MPkueAYtMsbIE2zH7PSsa14vr1EudFD33VODOc1PsuT4nZGlf2ARz8xqkfT8XQ11rsm+3Fxc2sogvFObP2Z5AywGOG4N9iVwveknqmw1d2H/u/YWx0kUyWBfLpGKXmDbeU98P9Yd1w6alYX2JZc32hS+0Z+GftJy/jhIL2jaENKwbq3pFFC/EXUhFl1KKI9AQXAMB+BwOLBnolhGBCDwhcV2F66+kFb/tyxBkh5TXuNLVuRfhajVcJYs+M9ZQRZ8qaZDMnQy8gU/+nsGwnghpTQa5ApYh9dogo7ct7Vti0GKlvtIX9b6M0U9Ryzqi90WggYwjsYgM1yp1xyIqSSFdCc41rpp/9TxqvUqyXv1BsxEhzg24yK8Nuas+rEtz9Ds9gnGNgfkfeXoOcuDe3UdY+DP4+7ksxjUaq9AX/t/kUDf1fpPvDQ5u80alSzebn1tGoYh4vW1sqD+CNgUsr/H65p85jvj1zbO7xKAl+ncOBOkxbq7oWkMoNsYyLWMOhyIugETsVSP0uo6r1Bzsx+vtD76rlF8t68o6Rf7Gh/Rmb9jmS8DV38Yp2RU4320lMrf4XXQdK7mkZRmSUq6UpXJOUjae3SLXSSDt/te4Xl/t7zJn8C/S3AJhCyNVB22sIcI9XTojsI2la6GFQj43ISLSLcsgLWVgGtgKycCvhFSk/VLqsm6Iw79YIjjd/46YIcp26SNOapc2ugqETOBXj+CXkgIKaIlAjwjJEBJ0hn/hsG+QfXkSJfQBgR7kDKiqWgMiakWiUqhWlln8QlYropIGUE/G+7zo7SLJxQ5i1VDfop1GVTUGuVVFtSAquS91TbyuVdW1ar68rmpkTewyVDX5Q471Wk3TqM6ytgtq6qtX6qGXdajii3D7jYp4MxAlbaV60Cm79NdqIVUaMME/sQQtuv22p20DsVv3aJSkb0056m9BQ71D2cyF2EnydkJuj6l9PSa9b9KWeOZOW4gPkz2WE21vTSG2trR9A+xsaWt7qnxjcDqBJCBvq8iWulrIo7qpF+Or6U/FXHhVdpAHM0icU781CPFwcnKk09NC7HSQNsFeZJKIYaiSVGELIsexOeVm5J5RNslYv2kIYXE8EMJI68d+oy+JYYgyiOEkiCGA9yE49hJPtb9rPMu3Au0/IH5AzDKJYYjkQwjII9eZbRzq+PAwSeBTSF/jBGmcQsIVEvhY9ifo5yn9LcTcqWYmesEZhHASdWdnSh17BuFr2O836AzH7Btj7jzPXxLBM81SztVBFA8woTOHsUwQt39GmTk5RkfMsD7v9WKzv2LP2RsHeB/GpH5iKAvbOhze0i5fRHbcL0JpWBYMZUsQSy7HxQ65bRfwc2L/AXO8m0Tnrjx3Jrlu37qtLci4pqoVEaqiAqGQD1otDcnlDRQC+Lny8eNrn6teEssyomnrRbrsCuwGPsnqqwpFhKrKfQCWI9Sse5ODJgwtTQjfvXtHbz96pA8+eF/vDH+WF0Lu1q1bPDtbqqtGEk8HffI9mXPfPHa/JbrPGnzGunwCKfjjjz/Kbwx///33+uGHH/NN0adPnilJRXIeQxoaJhf9J5X3IBv3IRRNqB9CJB8yt8dHR/JanbH+OtaEnzWGk/PQ8ZyhiOGorqvch7xP3LixrTu3b/bY0a2bO7q5s60b7AM3id2+dUN37hBP3NLtO7d0F9wB1m9n2RuyvHW7yNv4blt3GQh+1387deohljbSebfIu0UbBTu6dQvcvJHyJvpN92cd5N/scQu5gps3KevyN3UbMvQu9+Iu9+j+vbva1ij0AAAQAElEQVRJnN5Dv03b7v+dO3dk/4N795JY9Vu09yBab3HvfI8n7UQ+/OyesA8cHR5B1h7Ic25i1+TtEwhSE7r+c98/cQ+/958C/+YbffP11wm/7fuE+7sH0X8ICXxwcEj5gyT/fb/81rfXRcWNmULK3qa/frv3o48+1ocffrhYU7dv307C98aNm+zVN7S9taMp+ROenS0I65s3buguBPC9O3dl/Qb30M+V/6OLZ8+e6vFPPyXZ7LXRNI0mkL5Tylo2rOsI1ihPwdz7Sb9WvE5m7GFfffWl/vznP+efNz9hT+9YW56X14mg8otA6Bc5vU9kw1ZeFaiQrSG3tYukn1vSrs/rGXgDM8CnOGt7WIsv1yAVXFjQT/WFQQLPi5PykqfHxBbH40T/bCyA6yXrLMWu0GfaWvn5Y832BsDM073SN+cWHy2Mct3TzBv5nLsJmXuFvE1lX95Hq27T3c7RZG+LZr+BRVZmjCWh9G1q23ORIGMo7pqLjuZpcyzB/egAP3dpkNYz5otjlob1NSzKuHclRvVO3gDifHYq6w9FrMI/z0r+bSdU/lVY1pbSVkSllFwXdQ2660SPIIO8KmVI1MSFM0Aprz4WUSuIB9fLIOLKvFI+sFdAfR7DgKD9EIcnxFCs/iNfhoKkS+CcRCVRp4LcNYT7RSx6SLHyL23KRCz9ooz9C0lZ2xGBuAwSla8B0+UIBPWeB3NM/eknLyIUsYRUdMsBeCT8BYy914P6lbp9VwRtifZfNdy6nn/E81NeMOP5NTrjZeCOXFTOsd8fPNr1UW3yref8Xm2PfR0eq32Wvzd4XOvwGO2z/G1h6LXlGL+tUbyK3nr0rsfyTWJo0/Iar28GfE9du+WvCZf1yTH/7HJRfzO+8UIJTrmwLjuc9PII6j8P4X310AscJnzHcNHwxfAP15fBOQknKccijqF8kSWGe3TaN2DkTnXwb5KZ0F+GuM1e929vxsKF3/Y6Mk4spS/+JQuJi1NXQV8CwS9+LkEhzrSp6cpnmaPN6cGMrmOZ6Yit8GUE2yAA5bWA8uiwO2sOp+4vXYujw1ZCeXR5JZFTC38aWh62N6GixOCvSB9h0y8MZMu/gLjfxMO/PKasFCn7X3TSP9YbVZVtAHG7ktvbpd6hnrGs6VePwE/7pXwl2aatKn21wnIMYpGoSF2ihih1fxJ1paquZd86Kr5sr+qaeJXxqrZe93qFvwaVashNo6ptF9R1lbGKOlKv6N0CFXUUNJQd0KK3fMneIu0bZEO9Df5JW2tAi902jdqUtdqWL+vbKgnhCb4JZdq6UmtJfZNErUlTq5ShLPW1PSbICXW0yIwjJ2k3mkIST6atJlsAWcjhiSztn5r4JTYFtk0AN5Rv6E+OvQ55fhp8lhV2VJKJJ2mmuckEiN+5AamQJBSkbwckWEbDOnld4kxzCId5kqsnmkHCnhp+C9eEsNETtkneQqAd7u/rCBwmKbzbvyW8q31I3yR/95+h2x6ADaF2sLergyRl9pVvHEMGu84jiLQBJ0moQarRBxNrfnvTb2UaJxBChsm809NTnYDTk9MkNmcQcDMI4YSJXXAGTKYYJpSSCHZe+uf5Vu8McnBum7mYJ+bMYQ/maQ7x4rkz5r09N7FrvyV7re0O2dleAfVk/Z0cI0VzLs4lrfc5JtlHaCSFk5NNqfjXdcqRQgGfAJtKSz3ztD1PT58+kYlOvwFbs35v7OxANO6obVtVPE9VBGsnVEUlNPmz0du71g/6YVf4MtZHNj2k3eJwP9LoO9+LsavopJfqQhHn4T6aPHN/jel0KhNyd+/chUB8qLfeekuP3nqkhw/fSrLxDmTeDYg557UNzxjjdDnD9XgO6qrOttxHrwvPzQFEod8IfvLkiZ6Ax5C/Jhh/+OEHmWD8/rvv9e23kIzfFJLxG+R32N9//51+JOfx458o91hPKbv77Akk8lOwq/39PR0c7uso/4TzkU4g805Pj3V2BixPT3j+AM9rB/wMV5XU1NHva1H0Bpt9p05/r2M3BntDA1r2hIkxqSEbvdc0mkwN5mHaajpBvwDTPm/qPPae5T7E3sSeNHG5lvKGdfaxtkfG0CdG26qhD23TqK4qwD2VFGJ15DMzz//QwvPu9enn23O/D7Fugt3E6TPI26fM408QqN9Dzn/zzbf6+t/f6OuvC76B7P3222+5H98uCXxIYK/zJ5RzXd47aJJ1PtGUNWNyead/w/c2a+QeBPT9+w/16NEjvfvuu/rggw/18ccfQwB/pPfee5919Uh3k5i+neTvdLqddTV1o7quVVW12qaFFN4mvqPyXN1AJ4+cOXuR+2DC2dKksNdbVKG6qlQBlnvOizhyf2B+qtp1V3oKgew/b/71N/9mXT3R6dmJSr6flgEUfNXnUPUgX3X9L1of/fDe8aLFLsvP+qj3spzr2PUMvJkZWF+ItpfItcoHsqVR+tSVz07S7BtQYpuuJC7cgbYOXBedVD4ufVHaZX6X7xSMYozLSrxIbNNYaKe7Yh3OA5xZYF3ayRRY/IrR99odtTrG0Gt8GV6TDttvuQ5SuWd8blshyKrD8Nk78K2e6/dibDtzsK2vwjUWOMdtWAI+9Lq1tSPsBLGIwCpIH5Zl8VRYIeU1ys+2qQ8eceAf6kAq4/jkwzJQjAppIExWD8h8+w3nGdYvRqjKUvG8K/2JKFkidwlxxDlEhCIugYitwP1YQ2AP6HPlsaILjGuwbRQf5Rx3WaT9RomtXy+OOHOIinnajJBGbYz1SL84IhHRS/yxgirjoo1Y8T/Pql4o+3m1DfFKHf15HkgRzSuPyOvru1A/5+urf3PNv3nv+j1kQNfTyCRcn7/BGdi0cjf5foNDu+7y9Qxcz8BrmYFf5Q7hz+XLRkvc/b4Uazn5M9tKnSSkbTlGOvPiX7bGSOcFl2Uev3pRnb9ALPAvSBcU2uD2mDa4fz+uCwbIlJUxZpwvBYrFNR3I8Wmfse7D9i8RDo2B+/zphLE3FLEKKTgLIkIRY/DLhX+B2oia3Frli2PrlYIvkauo01fxhbTtwI6oFKqkRCBHiFAEcAwpSxA9RFn7AjmGFPnP8RhitB+0W/OldaLqvxzHrupaVb2E41Vdayzruio51GO9XsQr8io1JjcayhgZq1TxBboRoYVu26irSjVESVNHKQspUupY1mW7pd2mqfkCv1HbNppAWEzStq9Sax1/a/+kJl7hA66X9mvQgLapNDFqxwoa622tlraNxpL6GvISGXO7zqmVbdOGyRlj0pMrE8gUkzGTqXMbxlOrYmy1+0BdLfVMKFfKN7TXqGmMSl7pnclfCCWTnzP/CVdI3g6CU5CYASzPgfw5eXPIhpkBOXUGEWucmrhKcvZQJ0cHOoa8PYYMNg4huQ4hcA4gePPtYOyD/V0lIIX9JrCJ4T2/Jbz3VAf2ZRxyjNws77pMlJkMznaOZOLk+PhI/n8HH+NPMoX+HCc5faxTCGETwQNMKs1M5hpJ9J5pBhGzAGNz3HkDZvYxL4UInkMKF8yZo7kJVTCHmJmn7DI+X9hzpd7nWu+IDbA9z3LO6yD65kx5p9zD8VvO2eQtE70vdfwrMezBv5DkL3Oomxx/Mjg+Z0xHkPc//vCjTGLOmBO/tWgibLq1xfNV8/xUiYiQAKcuO8jK8CDT4DLYpXl2XSsIfz6map08iwLmIG2kE9CHs8Q9igKJ2ulYRNDXmjXeagqht7W9LRO99+/d19tvvyO/CfzWW28ncXfv/n1iN+Wxmiy+eeuW/Ibprdu3ZeLY5J/ht1Fdh+vznJkIfvbsmfwneB8/fqzHTx7LJOQPP3wvE75fffWV/vWvf+mzzz4D/wSf6fPPPsdX8OWX/9KXX34h5/373//OMt999438RqrJyR9/+pH6fsAeyMtvIZe/048//qAnj3/UM4jjPf+HEv4PK3gWDnsc8KwdJvyn1A90xPNnHCepfKhj7vMxz+dJ4lgnEMuGiWbjzM8xz/Op/8wz8mwM9oaZnwHQsWY6sY5840boWN8z1s/p2Sl1n4AiT09PIbLPdEZsRnk/U6e05ef0gOd5f38/SXDP6RNIXc/rj/nGrufzG33NHJnk/Oyzf+qf/yzz+a/PPYdfEvsa/Ftf/OsL/fMf/0h8xrx7/r/88it9/fXXSQB/DzHvt4BNmJpIPj055Znscn3v7OzI9/nRo7f13rvvQe5+KL/l+9FHHyE/0qeffKJPPvlUn3z8SZK/H330cfo/+OCDXFP37z/QbdaM65lMJtTZyJ93npo5Y57zrFdVJe/VudZu3tDNfFt4RxPWqPdjz+che9c++6P3Mz+X9okjIhR8jrgOr/aOZ6Hhs2LStvkftXgNDuvIa7OuKilCy8NPi61BWv8Z2FTNJt/PaOK66PUMXM/AMAMdPwvw5K89Y2wDI3/JGUqQnTHLAd43Bn2jdP1ZKbWkxHFFSSZVug8vjr6jNPq6zvFe2LeRZFWvX4s3NAPj+2D9IgzdGcV9vwwNPudYL7JLv/Xnw6Ui61rNtd+eoK6wgkwxyK5Yq9eSqSFHw2H/APusb5L2/Uy4X8Yl1QytX5LygiFq9M8YIAI9x4/0vI6BP4AWEEewVyAWPmybaVtZt+3bBOcZjlmGIowqpRS6/BjF3edMtm8MO21bXgXONa6S++I5HpnEIC+F3IEB4hj0XmZ5u7FTv1xGEM86KZNysJHldOAav+UZyPsY3N3LIdaCM6SQEvoljus2r2fgegb+g2dg2H3epLze7t7QgvMPswkuV/wFNH+JvCQ3f/l13N/KXYhN46MPfX7Wgc6vuM+58vMtxdzcUAZPlrFE2dTQ0kfZzMtEG4BzmTDS0s8lG8NviViUX9jp5EIu103nIhVlGOOmvKXPda3BZvZ7mfWyWoSf7pctffVy2QoXziwUYc1IUwvTCm5OaXmRj4h0oFqOYNXJGU+DHCnCeqRMVauHfRFDHCkwtntdSCNiNa7wrwrFZ118KRxhH6hqRepjaX0Vilpy3vDGMLoi8AGFIqLoIxlRfKH+H3ZEqKJs0G6VqLSU1ldRV6t2yaWONX9dkVcbtWpkXQ+ySrtKX6/nF+iuA9RSjV3XoQR6U1dawMQpaNpaLV+0t+gFtRqI2gloHTMyjr+X6U+9WpRt+rpdxwS9BRPXiWzruuS1ddad5SeUxc52nGekXWsyaTSZ1pBbtVLHbkHq+Ccme7GzHsq0LfltS26rqcniRJNtNrRfMfaQDwgdEzuQu13KGVvqnG3EmCGB/UkYE3OeyQ0InTmEj3EG0WoS2DiFfD2FlD0x6WQiCmLqKLGfb/UemryC3D2EDD6A6N03/EawYR0S2ETw3u4TFTzVHqTwvvMhjEwcHUIeHR4cyDiCPEn4LWSw0OnDMTCpcgopfAYZdQrO6LPf9J0xhgRjSznYK3Ku2cyYQc7OIHdHwG+yZgb5ZZJ1PkiTrhA/+f+EZT+dY3dgjq+gSwJqnj50lxtiC73jHvQgr7Ofuroec0v7e6RtU3oJ+AAAEABJREFU3xrST858VD647773M+7fAXP45AnzDPnUtpMkQW/evKktCOCmaVRVlSIiZYWMYMUklAdWyrysGOlZvYw+H1IlygjzyiLL8XLhxOuEHAsRdFTyQp3bRtt4Egv6W1U1zzbrnLVv4nbnxg3dvnNHd+7e07379/It4HuQwibukvxlvCZ/bZv8ves84vchie9D8JkgvH3rNoTxjZyXCUSf56bm+a1oLyLyfs5YNyc8BybiDlifT58+hbj9Ud99/52++fbbJCS//PJLffHFv/T555/1+FyfoX/2+UBw/kP/+GePf/xN/zD++Xf9E5/zXO5fX3yedXxBPV9AKC+AneTyv7/Uv7/+t77+BoJ0hG963zfffi2T1d9++42+ASkhoS2/pZ8b8d23+oacrDPfsv2aNpYw2fpvCNcvIcC/grT96t9faZAmKI2v//01c0C/yPuavjjH/S34ElL8S3351ZeM7Qvm5vPEZxC6n3/+uUz6fvHFF/r3V/+W3+71W78/QBSbAH3y9AnE+DPt5d5wANl9LD/nvh9+XiJCvl/TyVQ72zu6ffuW7t67qwcPHsh/Jtxv93744Qf66OOP9emnn+gTSN+PP/5IH37wod559x29/fYjvfXokR4+fLhYO3fv3s1nZWd7m/11yp7a8ozU+azQXC5PP3Pj9r1utqbT/I8OTAYXbGVZ/8lpk8DH3qfOZvkMRITqqlrU67rOWGNz9gqeChnHEPrfcg89l4fssVEFfSB0fV7PwO9iBtj8cxyW/4nIwXNZjr18FvozcgBhlbj3iGWcHQJ3sZ2ztO1bAWFS+1rIewGb1Cxn+aJwmy9a5leR78nrOzKMwa7nwUWGfOu/CryGDvEpdLWhjdtOPShnINJGnjv7uHrZWa7jXKFX63Bz1MhHtNyNNH0ZocSCcEhclQc6pxz8GQiFfGpRh83AHFAtdBTO4nfWz0U2KSnkI5R26LxUORwXcVkZpEIRQcIa7LsCQiGRFxEWICQF/8o1Av0CyH4N8YoC1osUMYWklCh5+nJVSFlW5L9iVBWdeiFUIQqt4gXriAhxgkEKvYd8hC/X+K3PgG/jc+Cwh1nWg3Id6Pq4noE3OgPXjf0nz0DuQeMN6E3pCv79J8/8mxs7v9bmL5T++f9VwD3PevLCL7fITb+oOW8JejHKsx/T4jlw1gDaIttteUCWjhQvgf5MP4GUTuz9g6AnfCFIqSFnkOQOZTKHAuULACwCnJSz7rJjaX0VZCxyqdYmoCHqPH/i51zmkWEb8XPOiFgpHhGKWEKxEn5lRqm2XF0pTSoiViFsI/2VIrBjkCH/nB1hn6E80MiTQhIhEAus5i/9EZt1Cg6VjKTV8GUV8lH8ofJPQV+rWlXKCrN8sWwCo7J/jKjJqxXIqCrJknISumE9QtI6KgUxQ46DID/wVdaR1g33YwmyHKetiFBEbyOjsk29lqAyauJ1pboClhAxdcrBrgqh29Sq0h+qKVPXUu3yRtqD37KS6zAx2lCuJdmysTRMxDY1REKtQrBW6KA26tRb5yRB3ChJXvLbBaosN2lrYoA6W/IbZLbTNGr6sq6/aevMt96mv0p7MqFuY9qkXfJaSIiJJlMwsV4w7fVBTnq7yEYtffOYmQ4FD3PZO0z2QvyaZAAd5GgH0ZkSHaaLfYEcyGAYUXWQwSaAy9vAp5qdnmhmEgPi9fToSMYJpOwJRPAxSAlRcQgJfHCwq30I3wOTwYZ1iF6TvrtPH+vZk8d6Cqzv9m8++u3H/d1n2vf/axUc5NvB+xDB+zrKensdAs6EyBHksEngY0hp4xSC7vTkVCaD/TaiSaIZ4/P/s7foM51BjJ5BtAz2QjL+1CFoMm6bOZqbYF1gLhM/MzZf+5MEJsf1z5EFM80pWzBnDudymRJDX+RZ9z6NpL6ONjqI3C71ubrUe0mZYjv/EnCfK54bw2TlHnO4y3yect/8FuPwZqyJ07Y1qVUpIgpYKBHoknw1ZHuAQj/3oOdUwYeJx0hfGWSxF1e38RzQH4GISlXNOm95LnrizYSv3/I1IXzz5i3dSNzUzRu38v/lahL4zp27unv3nu71JPCD+xB/kIX+f9Em0E0GmkA0OXzX5PKd2xCChuu5mURj0zSasZaOeRYOWO9+e9dvC5u8NIlp0s7k7b/+9bk+++dnkLx/19//bvxNf/3rX8Ff1vBn/eWvf9b//i/4C/jf/9VfrA/yL9h//V/97W9/oZ6/ruFv+jtk8t///jf97e9/BZZL/L33lfjS/7fMpz9/c3/+qv/9y1/0Z9o0/i/y//75zxrg/x/t/9KXP//5f7WE8/9Xf/nLX/UXjwn5V+r6299ow8jx/p2x/0P//Oyf+jwJ3880kL7lbd4vk/T1W+qePxPru/6PQXjGj3iuO9aK16rXrNfwTQj9vI+QtPch8R8+fKD8M+AQuSZ033v//SR3P/roI33w4Yf6EHz00cf65BPjE5n8LW/4vs0auMd99T29kf8BwI7/H75bU03yPwJoVXOP/SyJ9ea16r6wVMvJMo4IVTw3zvF6cD+9T29tban09ZZ2buxQPHTCvmR4zcx51inKZ1Kths8Il3fdjnnvmrE/VXUlHz/++APk+Vfa29vXPPcBGnbgd4nrQf3+ZoBdn2fY6/s8PFrH+bGDZU2aH7P/KDDylfEOtmemgIlB8dwgOIuNcn2+phnwDA9r1TeHFUpL6b1U5j1yGllv+hz6e07yc9ar6lIo5LMgitAVjuxAkGggFiVtr2OIb5L2GS5j+fpQWojsqfiwtjaGhGV/fv6HquDnUeyltO/lEEHdrl/iamBXlaJHFdivCW5NK4fbom3GF+twf/B5zBHOW0Xp5wVlKXeuvoVvtZ6IYgupEGcoFrmX1R863zfnu7xjyKrIirqvjIoyrxqiA8+HpJASeRmMQYrDugXyeXWSpqxHHOSnPpa4r88XmwFP34uVeG3Z7spVkB0g0csl9evL9QzkDOQnd2rXl+sZeO0z0DfAVnTuk+h1+/qmr8UwA57wQX9BefGu0UcsXjXoo6tEvMDpEj3829tzQdV9OhrnYIwl7nPnED8X6B1DfCSt8subz5KUjqLmdbDXZQZXLkOGv1xwwL/Q2mfY3gTH1rHMGy+Osb7MeFEt8om/vFS3yInLE1eil+UGNYa49Aj5Z6CIpVQetgukXobKkTIvxb7qlTaoSkKG/A9VQhsQ0sha0SmTtuUY/FISV/jFSH2OolagC6xL8cvdKuhPFDg35F+kDHyphyIKhI2hMULCjAQXzqJHjGT2P2gW8AV4XVXyF+EVsq6s16rrGl/BQqdcXRFPGaor65XqulKFbllTzl+213WlOsnZSo1lj7qOYtd1kqct/iUGH4QTxGrbWlbkDagL8UtsYrS9Dbk7sQ7ahjKWa2jczooPEhh70r/xO502KmiRY0y0NZ3gA5C/U2Dyd5CTtqF/pd8NfWoYX5VzLZkQTuR+ByGcsmN76BSp2zdTB5HZQXIZhQg+lUngMwjFQgQf6wwC7PT4EDL4UCeQwSaCjyFrjw9N2u7pCHLMf+LZRLAJYWMPInh394l2n0EEP0X22Hv2VHvPnmkP0tIk8MHengYSuOiFADb5e3hwoCMI4CPa9FuZ/rOzxxBGxgkk9anfBj49k98IPoPUNakyGyQES9oLOYfMmwEkY55DtJjcLZgpCVwIWfvnkDeFrO2YH8B8pY3fsTG6LEMO9bmOrpfzQY7imUtdc+rpkAPmI33w4ZLhzwbLwa/+MIFt4vcHyCPLM+7hdNrqBgSXZQNxWvFcDIgIiVWh8YGLc+y5gr65REdJ99H9NWwPMnXiw9nRjw5jE3AvT/ocUUm9NBlcN60aiO225ZmAhJtOt9S2U9CCKcTeNN/yTYJue0cmjP3noW/fvtO/QXxf9/u3gk3++s9Lmwg2IfzWw4eFaHz01uKNUcfuQ0I616Ty3bt3ZNy6dUvbtN/Sl5r9REyL19spz43X5wHPhknOZ6z1p6z9x49/0o8//ZR/qvv777/Td999q2+//Vrf5v/r9muVN3mRfuPXb9d+9aWGN2v91rF1v0FrwvmLL/6lL774XP9KfIb8TJ9DQn/+r8/ybWTLzz//DBJ2BMc//5y8f8mk7Of/KtJ64osv9MWXX0JE/rt/83ckv/oa/1fKt4C//po+f0v/v8ux/PTTj/LYnj7lud7dhcTkeT44VD6rwzN6dqYznsM5zwRPioJ1WcjUSd4r3yOT9p7nh5Dzw1u9/pPOfrvXf/r77Xfe1ttvv6133n5H777zjt55912988676fPbvY/e4p699SjfCjbx7/vtP/29tbWt6cTrYsL6aPm8aFRXtYJ1FcFN89tHCeWBp0hiw7MzyIiQ+267bRv5DeBbt2/pNmthAqHssc0Z55nHC/zcOrfmc6FmjUSwI7MfOE/odVVpzl705MkTff/dd3r69LEO2e88T9p0xCann6JN/uIbFwlFcV5fr2fgFc6A1/nF1bHax0v04sTfaWR9/GPbE2OMh17il8/pOP9afyUz4NtgPLcyJxnPTfzNJgSfEwUMgc8protzGPkgSyAQBiIDvY65+VzGM32RZP8AO61b/ly4njGG+oKRWh+k9SUC1UBwonFmgdcio1TNfEeE1CMiUENSlH+9HYH9UqCmEIcvIaoAgxT6Egp0LY/AEcE1JAQoSkSkHoHU1SDnAmqS5DJcwwhFhBXFJf9EzhAf68VHcfVa5klCXgqFyjGW1l8dKn77pg0v+ctAyqs63cy5gb2qyqUIT44uOC6LXVDkNbuzRzknL9/QorgrG0B1Cz/6mzzd7lUw9Mm5g75RDgmD3Jh0udPT4l/+L896uai7dRUMtTt30DfKIWGQG5Ou6MyBPz93nGb9Irgmx6Ry1bnjIv+5xOc41ge/bj+n+HX4egauZ+DFZ6B/fPNps76O59Xo/I05WSO7RpHnUy7yn8+8zLOplk2+cR0vqw9DHeTl9dALziEny4zswX+xJDkLXZzxSiPZFm2+ZKVZMr8xSI1aOu69LoQuOPh6ckMkO4d/kKgdeKXnqO6sd7AtDZwXttnHSckBWy4UYpzpuvSyTCrNDLblAFcw6FeVQxlkFuHin5lfBIyl9Ik68ix1BH4l+LUiZUiDpP6IUOSX3JViLPnSudiOXwCFBCLLoQ9S1gGS6n1dBXnKAG2KPPRALmAb+EvxINeyqitV9KmukHXNl/O9rCvVBv6UxKqaOKjqWpVjoBrivSz+mrKg6VEjgUmHJmWx84t5vpxv2xpyoJHjLWWMxhJyZ9I2StgGk6ZRCyZN8U/bVlPnTGqIhuKbTFqIqFYmCVqXIZ6622ma4m9b6i1orVNmakD4boHt6TTJX+tT7CkEwwRMnQMmLgOKPcn27Gtpq2GMdVXJZPAAP9uVpIofzE0AV+wXlmEy0sQMREQHedFBXMwTp5qdGSdIcHKi/PPQJ0ca/jz0Sb4RfCSTwUcQXiaCj/KN3l0d7O1qH5LXRG8hgqJGRbgAABAASURBVJ9C+vaABHZsv8/ZhziybgK5ABLJ9Rzs6yDJ5X0doR9COh+ZFF4hhOlP9u1EJt/8/zA9gxSeMYZ1nEEOn0GUziyJn/WYDZLxF0J4DjGzio55MjHTMVfz1P1FbUdeB1HbY/AjTYZ2lpnvurqSa59JIObfxK+RudicfV18U4DBWWzumU8jc6nTfxbbb1N+//232j94RoFT1q9ApYiuRyAB991n+LIBF/kXqd1CGyleUTZd2hh0ywHn/cuqHLsKGBqFypwv59EtVMEaZ61HlHoiQt4Pqqrm+W/k53vSTiAZtyGCb+SboCYa7969q9u3bydMOj4w8fvwLT2CYHwbcvHdd9/Te++/pw/8Z4U/+kiffPKxPv30U/3hD5/qj3/8o/74pz/pD0i/dfr+++/LJKX/H7QPH7yV5LL/DPXwJ6e3IeS3IIonPLs1fXWfxTFnDc4SZzxfM2B5Jq9d/8cOB/v72t/bg1DdTZjkN0woP4NsNeH6FOLw6ZOneoJ88uRxyqepP0n9CfrjHtafUC7L87zt7VK3ZbaBjjzg2To8OpLbPzo67uVgH8nE9snpqYY/v87ilGe+Yq9p2Hem7FkmRXd2drR4i/fOHd0BnvM7d+7q3t37zNF9PXzwsJDtkLbvMO+eQxO+7zGf73/wgfwGr9/stTTR6/l9RK6J+vt+o3sg5anbBKwJ+Vs3b8pte769D9b5H0GEIgA7XzDv7rPXUnk2O0wWV3nQFP2/CpljYq/Oe1bVigiXLosRzXHvtzcYq9ve4T7bjko856xT9pI5z6nzvB8bdX//I0JVFdQp+T8a2Ode+1n2G9JPnz6R96WI8OO+gPKgrwtJ31NfXgJ1AVKtZwWyZpCw0G0P6P2UsXaN6xl4dTPgNfbqavut1dT5Py5Z6bTnw7BzkNYHbPJdJTbk/Lrl1Xt32Twsa3nelrUSXzGWdaxozhljJWjD/TKs/3rws3t0aQUl2OVnh8pHysahOw/kmkdm/ibpwvZbgpGKlWeX13KxvgSfi5mfl5JAO45rIXXxkYmUTVnSsFIZZBp5sSeoNdIql7FePK/iOtRqOcarqHu1Dtcu8eNFAk3PO0qJPivnrfek3vtXRB9Pn/XzCMViIYV1d8iyLxMpL7qMo+u6bWNcFtt9vQyZTt6KTOOVXfjR8EXqGjozKmOXJ2qQOWFpkLRBDrmZR8rGc0O5zL/cH+G4K7TcBGmRojd5hILmgus6hE8/s1Mdi4jf4WWg5mZoqXNHKNtye68REbQjDovnYHM/KdufLp5qn7iw07n54px15KRsTv9Z3r5bWb31i6C+Q45f1qDTMt4nxlDwBeVKubwfQbVBLVGkBZbPRHo1qLroyGIEI0IRG+CY8KcU2otgvVxH+QH6RY+g9TcN5fy++YZpVtm2pDc95l+iPQ/S7eqXONzwrwmLOZjzRdR5SHMyupeAi/AFkT+s+LJZ51Dq7PB3tPEicJ8yn7o74C+wx3DNtP5az+EWivY3ozTPrwpebsoPjOLacHWP1+AGNmSOXeOmVxqgqhLrsmub2ybJAb6oL2VtD7WPdaK+Rz2wKLVhnRDPmBsmw/pQW3bC/hGGZi3HWBR1F4wye1Q1TIilZ5UWqM/3fx0kb2py8BF2HYhzJ/6yGUop/ePyCGG9z3F8AZWDUCqWCS6c9nXOlY2+7+geXpfSfsaTurNBunwBQ1lLTNIW00Tmc04XIMVlXfBlQNk4V+75dbpMRF4VzN0Ysj99xNFtUyNnAOY5fYMM+Z/Sh9ZLUV58iV1AbtUDf0RI2BH4Br2q5S/DK6T9liZDqrB/QEUOeiDtN8jPXH95bt3SGOs1+fYtZK0a+zxKXk1eTdxfyjcQtDVEQdroJjJMHixhkraBrAUQAm1bQ7aiT0BLDDkFW5MWArhggj1xrG0ge9uCBgkmAxxrmqx3ij5tW8pPtAVRZCJlCulr8rdgqiInmTN1DtiCcJkmKNdLxyb0ZUJ9JqobxllXleqouVWVKvSKe1KJW5ToVEjhOQ/BTJ2JYIgLzdhn0AWSGIY4nc9OMU81Ozspbwkn8XqsU7/pd3ykEwNy9hgi6ciELTiAwN3b300Sy/oBxO4Btgnf/b1nkFwFB+gHkFCHkMLW900ePyMG9nafkrdbSGXKlrw9ua5D2jqAQDmgrcPDQ/nNQ78dfHJ6olPIKpMpZ5AxZ/Q/dXwn9PvEbxJDdpnUOradOE3yZZaEcE/KUXYGUTdnPubMy5xf/OYp57L0/jdPX4dtFP98kYOP/TntQVKX/6S0kX7nsp/OHR/A7Zi7XvzjDcf7dUf+Kf198vixfvzhe52cHKiu59zbU3XdMfYR4ziRdzvfa2536txg7vjmM8ZuGyAoJRDyUa4daoILJ+1JdBNZ4iJ/CXHgJ5ETfdPZMTzAOOcDqDDHviI9r86b0xaSWEdb1C4qoOJQRCxkRGCz3ln/Dc9Z2/LsTLfyrc3t7R3kDmThDd2ANPQbwrdu35H/rPTdu/d09949SMoHMun43nvvyiSvYULyIwjhjz76WB9//LE++eQTffLxJ/roI+Mj5Ef68MOPkR8T/0SffvKpPkmUuP+ftCY4TTC//fY78puujx49konNtyE3LR+99ZYeQUa/BUx2+k9W36c/fgPZKH+u+o7u3L49gm3jtkxsZ+wO9gbcvXsXEraM0fUl7t/L8d6//0Bu7wHkrAnah30f/CeYH9KvQo77zdu39Q5Eud/ITaCbvH3//ULcmrQ1ies5e89EOv6PmDfPRSHS/6g//OGP+iP4w6d/0Cc5jx8zbx/qQ3Lf89u9j97WWxDz7s99k7137zG2O/K9SpKXezlhD2y9z/XwfW68l7PH1VFx/1kOHU9BxxJhbXVeMwb6nGeoAywmJym4LhGqq2DfZn+e+K3hEMtJ4uFj5VGkrEFqVUhq+Ny4efMG/bvFPr1F2Rp/KCJUVXWpJ/fnKZ8dreqaHZfnvANz9lfvR7uQ8V9//Y2++/57zdhzmrZR0AcqUcV4Alh3mxodHWNZ9zkc4WsPxk/XMcZOzOvzF5mBvGfcN8s3hU1r5PzgWd0v0a/n1bMSZy3SBM8QPXrN+kq7r9O4ZByLZkc5xceziE/sT0Znqd5naWSc7F52lvZvBHnpt7wI1J8552Vc4Ndz/C9b7nn1av3w2BOsURlDAvs7feTHJb7JUP4swha/kJ6zBOl98Vx7GuabsroMzhtD5cg6qfBVSlFfGQRtLAY06CGN+zHSI3XCpF7UH+UYdcERJRqbw+5WggvnIsl63/TCt1AcoNbMWTh1oTbkDVJ9WctViGPo6CBxLfI9D/b3oB9BTHwgWkb4Kvka8uFr9PaazNxwhf7oBwG0is0lr+StyBoQEhbX5QRoOPCKrgzmK5BZI/XEqN5Im8vGc4iG+EcfvebQmIvI+RE+MddKSRWpD7HIPK4unZCv4dGHVcn2AuLAz1X4zoFQDP4oUa0fnjAj89aDm2wq2uR+hb7K/XkxhCJGEHrCE3d1iDKXIYJ6fTNeAFKlgkCuA1ffZkQo4k1Cy/ZEuysgJuHRSx3eXEtBr/Ky7ou94RrFF7T2OpGtML/u0fOQuc+5BPEBqJeezls+8KQOHUB93ad/BDiP0uqLdMNjGODSTKUi4oVAsi5CREgKWXDVOio8FyFz/UyS4zq0eOYqpU5MWXHoxaUkil0KvfnDXRJjigjEm4THSnt6s5DbC65vfLyhiF8ACv0iRzYbtP6KkXMoIXp0yKuBn4q0/BTpen2DDHybQIlSnvh4I3bu2N6g+4uHjWU35I7zXM6fg2XvHUeK7i65N5avGh6WUbrYKYYGskMdHVgHCbi4XnASdCXrWGQTX+hLxc0Vy3GjWMsrPk46lF1d+q1lAMXSQM0s64btAWO7n/Fs3P5VOOr2CvryTrFquYarD9mZrsQSDPXYtQHZvQ3+VRf15N0rMtDDn2Xjzzfba3BOkHMOzlNIi4dQEqbh7srHELPTdkonMWOO4evwLWDfOmhb5Mh+lS8ehB60v47ME/UTk8uR110BImdAUDbEv0FaTwyf/yFhi/q7HtYN25bhstTpXz6sD1L4RCyhoJoBkn0R2PZTr6yDqAK1kr+QrtCrGPRekuNYVBV5Jde68yyjqmXdOUViV4bL16qrRlXaNbJSUE+VqIkByJyqrlXVPRa5lOt9NdKo6j4Haduo6lopqyIbvrhP0mAka+dgmzxtWwgAAwJpgrRtTJqmfKk/aTRtW231mE5aCFqAPSE26e2J7R4un2jaJH8n1GvYZzkhz/VsQW5sQQJPwda0lWXBFBJhAtEwYIq+pa0t5FaR25AjUxMO7YQ2JmqbVg1jMhncMJ9NVauuKjVRqYoAUiUkqG1LaICH2W8JQ1dgz/m4mgt2Qh1kateTwXPIYGNJCh/rbHhL2GSw39r128EGZO0R9qHJWhPBkL37iWc9mQvJiz99JoCNZ0+VfzLaRDAk8T6+feReltvTPsTJ/qBT1mTwYbZzqCOTvBClJoJPT88ghE8gRw1IUscMk8AGuokYw/lnZ4UM9huZs54QnkPcmjgy/Dk455vGgrlWZYdtX0FHXgfZYzmHdBojSWDHDOcNsM38+6OhsxQH0rqJbJPdT5880dNnj7k3M21tcy/rM4jfQ8Z4KP8Jb0qI2yxuqcJGostrXqwOwOGciCB3A8jriGR/yO3AoFstCMQA1EV+l1+6uu8JCuIpV4/JYx4k+pyxF3Sa45/bl/B84rOOv8wn+7c7Y9uSZlG5hlvvZaiKijVfywRh4+eXZ6L18zGZagomfl54bra2tpMcvnHjZhKs9+7dl/8M9EPIyIcQom+ZqIW09Z8ifu+99/X+B5CWH3wA8WsC+GMVYvhTmeD8P//nv/Rf//VfsjT+9Kf/oz/98U9JfA7kpwnQP/jt4h6FIP2D/KbxH/7wB+r5gz6FJLU/64Z4/tgENITqxyugbftX4h/LBLXx8UefpO46jE+cZ+L100+o/1PQyz9YX8L9+7Tvx5/+9CcN+MMf6Re5n9DvTyG53T/31/IT1+v6wUcffsScfKRPyHH8DyZ9qc91fkKeiWHnmCx+9513ZULcpO/du3d06+Yt3bxxA9xMst5vF08nW2rYI/25ENxh7mxeQ0IuIY7ys2InrxPD68jSYGFpgPMWoBYeAbn+lnXitVJVIfvEilUurk5B/bY71qrX1o2dGxDrd+W3gbe3t1TzOeIv891WRMUamzCGLfmNcMf8p6JN9Hp9u44j9qDvvvOfBv8u37Cu6loqjaagChWEytEhDMTojAjWemj9n/C4+ymtb4Q4Alyfr3sGzt+519tiLttLm+A5eSWd2lSP19QYdMRtvU7QhLpxm69Jpw0Pw83JykZEhvIyjvfPYGfZsZsY1o1e79AHCP1y6JLD4x/C1tfA5hIvAVFGWqvrldoaHawtW91yrjra6uyzROE8N83pywuJluSiUQn95v4JhJF+fM+R+SyR73KvEp3r3Nh29raPBHIVjnZ41VkqF+veAAAQAElEQVS7DEHwPOwR5QP41OLo1y3ODtjdcUkEyoXnOGjd9VieL+Ahu76s3ik90oez2wDX0vmyAV2UCkrcekkK6hGwrMRvO32e7QVYy/4sH1D8pdTyam2AM4pOja71hRARqhL0CBkSPezBACpJFZ4Y4JyfDSpdOyNoIeFA+JJYammOLo4YomfrCHxjlBEoR2J9Dcx5ZCwkSi6Q/QkhzkODH4m+KKP+oFCJlKtWckLaaItjiKG+hrN6DXW+YJXDAMfSVdi2fFUY6hvkq6r3+fUsWuQBsr4KW8+v4/KM/kPo8qQ3EmWIb6SdTY2MZ9L6RdhU9vX5XsW98UheXw9ftOZlb5bai9ZxnX89A9cz8CZm4MV25OUT/WLlliOhnCtZR59gd69uEJTd4L2a6/lln59xtZY2ZY3HFV238cc552zCsr5OWTB/a0LfKHXJ4TKXhB3KlLzYGmHsG+ujlBW1/1xjrCvuDcaitlS4cG5IO+fyXJ1zLhyXRxdpC8X5L4pF4V5ZL2+3fZabcD6WQx+5u7zh5ZfRjioKSkLXxzSSnXyUfNnPLxadpcZHKa/0WzfEMchepWyQ8zzIeZtQ8esDfselkBLFV/pUfBfp8i9ZWb5SRICKKkJ5WODTQlpx3ED3L2kDqlAkqiIDu4foY4RtYgHSRuJb/FKNr4pa/oLdiIU9+IqMynIz6j62npN+vjiv6tVyUfMLNj7Ha8seld8W63WTo44lUcoX//VAmBIfiIBJW0OmNmot2wZytQf5kwbdwN+CCSRFYtJqkmgoZ7TIlrI9XKaH25lQdtq2EAbGBDlGqy3qMjG8BWFlbCO3IYm3LSGAd5LA2tIOuv8fpVuQW1PKTKhz0jRqGXPjMYFBtlUNMVYVVEjub809G4Ap65b554W9V0J8CHQQml0SwmfqIE3nEMMzZP5/hCGHT/0mLiTsyfGhjiCBDw/2dGh5iLQOaXsIDoBlwb4OkyTeTWJ4eGP4IMnf3SR9D5L0Rd/b036CXEvq2d/fl3HgOnoy+OT4SH5r9uz0FHIUohRC+OzkFN8phOkJ8gQJMey+knPawwTw2dkM3vsMWC5JyI79OEklpPUB9iXwzz1HiQ6+aa4O3b4581aAH91/etqxjjKGp9jA5ItKFSBms5n29/b1048/6qfHP8mE+nSr1Z27N1hXQRun6uaAdoIKgjKWpYIOizOd6DECuUQ48XEdTqeqbAxZhaNdV7zWdeGxzOlI9JjOYSBySZijOz5nLjrrCebLkrE4Zv8cez7znBnE+9icOoa4czOPdi1n1DmDvE+J7jx5TKzxIisF6z54Jqq6Vs1zYuKvmUxkYnjCMzSBHJ7yTG1tb2tne0dJEN+5I79B6z9JbHL44cNHeuutt/Xo0dt6BzLTb/q+b5L4/Q9U3o6FLP7wQ330wUcQxsgPP9bHPT4yeQtM1v7BZCmk758gS40/Qrb+EdLUZGzBp3JOEq/OBZ9Cpn6K/MPHn+pTZMEn6J/oE9smao3UP8H3ScZKPUX/tK/jU3I+Sf0T8j7WpxC5n2J/Qv9MOpuwXcJj8vje17vvvrPAO++8I/9pZ0u/7Wzdbzg/hEi/f+++8s9k374jv7Fs0vSW38QG+XYv8zxh7lv2rMYY7kfTqub+VNwrI6JSRBQICeSD+26RQA8rSIvEWLcDOygb6AUhPxqYnAQXV5SQ6qpSw+fDpJ3wzLVqJy3k7rbusB4ePHyQsqpqeQ8xsTtjf3TO9s6Otlk/TdvADc95VufyQxURubc8ffpU/lPQ/qsEc9ZpgvU9AyxvVYy3InfUOcq/yBkvknyd+x80A15fr3+4b3L9DW1Zvk541qi/bBM2ziFDeTkX+gUc9PUXaPVVNJlTmJf12oYxWV4BG+ugTvwujXbxSY74rNAbPYZeDXK9cfyLfqFn/64il/U4e2n9HG2oyXIM8ROm7WXdXfbTdvF3qAYiz7Gejv5ykV9ZX6mr6OKwbSijw1X5M2zxKw90V7yO1VKZuX6JPmfd/zw7MqFcU/2FLvkjBd2ICHHSiwDltHYR5LnKNGekMrrYZ9gVCgvyA22AXcJWHiG58R5YknzdBHHYj7j0dM6L4NLKfnaw/OxGf/ox6k1IKeR2LLXhiA2+1+X6PdTLGv6VDsN38mXwKx3OdbeuZ+B6Bn6fM/Ay29TPLaPg3+uczpf9ZHjZcq9zLJfUHZfEhlB+m9Dx8+HrQzY1mjqrLwz6yanLwCCyqdWLWxp5bPawGEWKamfCl+Ly1e2m5OLIZngOSejPzTkODnnjDPs3YZwz0q2up2/yree8cvsqi+z5jZZaynWRjemfhyNCnEt3qNhIrR1jV4QtYGlkLnbK5aV4fB1AbFAvkxoFXT9fNgtEhKIKKdagUMQqSJIU0gYEvoiKEBrlBAI7otgRIyl0VXkVchUhrfkCO7IuCNfsM2Vt82X44E/pmH3AX5QXkJt2L6NWZaQPfSQDve5Ryq7G05dEwZo/fZVqZKIinnqjqq7xN8DS6HW+6K+BydLy9mCJFbuGUAWOD4BgNZHbYLcthOsASAz727aG/G0A5XrdeRPn04fWMkFO02hK+cQEfdJqAjEyTbTaQm5NJ9rKt3+n2kYaA/lrAti23wjeMonVtklYTKizpW63a9lY79H0bbfIhv7UdaW6AqyLeoQKPdjAAnLCG2gHMdnNZ1rI1M80nwMIEJPCJydHOoYIPj46gLjcLyQvRHD5/wfvKslfSOEjUPQ+B1L3oCd8D/aeQYCa+DWsG9aNpX5A/sHuriwPqc//7+D889DHxxDAJwAiON/sRSbZe6JTyN8EOSkhiPNNYJPFkMCFCJ4xpgGQOEnUdJpDMM5TnzMdRqcOu4OwHIjHEu9ksnKJuezvyE3JfJrATIij3387fxAx334beZex/fjTT9pnXvy12s7OtvymZN1U6ihvn6CYkihKJotKLA3Xk6Ducyd56bNcRwYWF0cXRq/YN8BNWHeIbtOvTjlm5sPjTNDXOfYMOFZI2k62l5j3NpKKZv08zZEzl0Nany/0bjmf3JMZ63LGvbP0/UvYn+X6tqjX7SPop0DQfQNdIUWlGMCzUPGM136WplOevR3t3NhJQth/nvj2rduQmnchAe/pzt17unv3PiTxfSVJnH9a+REk8SO9/dY7ehui2DA5+g76O4/e0btvv6P3II8/ePd9ffDuB/oAAvlDS/Dhe72N/PC9D3UeH8h/QjlBzgcQz875CP0j1wM+ev99fdjLjxzvbbfzwXvv0d67C7z/7rt6H997772r9yB3336bfj8y3qLvj/QI3Xjrrbf04D5jvHeP8Rp3kUbR79y9I/95bRO9OzduMGfb7GNT9iITqEarpgH9flNVoYhQBSKKHhHyYREKVMMrDHDjuh7cOE77fO9I4yTElRO3sqw4XD54RAJ9ONFpgGs65rlGeNZdAQjKVlWlqq6T9J2y9068DpqG8Uxk8vrevbu6x33fgsR2JbmPsL8EZRvyvOd6Tw0H6amlbVZt/pn8x48fy38O2iSwx+Q096NzbhWie3Zd43oGfmUz4IfLGLo10q0mvIqJo3Oyossz+jp0NvGs3/K1guG4/svG4HimcdmUh/vc6bxzzp/tiJ9dw++rAs/yGtjnh1Xp1TpEV8ftyJC1Gnm9lnvzKlvYtB7wcV69lSHZ0nDJQaIvujzyqejls6zowhc9rItgRGjTEYpN7kt9+aMvGeOSgx7j+qJPou0IG9h5Wl+HKBly2svApbU4ztcjhV79sV6n7XW41XXfeTsCHwj6eTlKfRGBYiDytN6DWIzqEbouOsgtoUCchz26rLx+maNSdsrde3MocxWy3IQM6Pr4zc5A3lTlbUw1XkwnW2/ouG7megauZ+A/fQbYnyRf3izcmq6P1z4D/tVo8TP/62wtG8nLait2PRdDwmrRTZYz/U2Cfy8sSM8yFZOTlGHktpZhayXiK780Ugkn3wk4D18xHLgA1NDnkH1BDpGsjotPQKlLz75K+rGsshS4QuGSuLhGLJ+uiKW+SPgFlexN36fUF3uPOxUqocAo8FV5wTWctknkTE+EHTqXpvFBitMS6ceR8nkX7iUpeRdcZABf/ioqRYQCPQKpILMgIhRRFRtdICJkKfvDOvGUgTsyFnyhvUDU+I0KGaDKHFEeS1JIwreQ1tcxlF+XlcL10Ea1jqpWZUSlGGLYNV+0V1WjuqqVccuoNbZrcoyqrktO9LJCDj7rVVXikDcmcKq6Vj2gGunE64R9pe26z6tq+9ZRqa4q+c8qG3WNnSh5JlFbyFR/8T+ZQBQkYVDLvgn+JRyrZduxFjKvJV7gGOQvZaet9QZiGHtECG9BBk+xl5hoC4JiG5LKJPDO9jQJ4szDNzXaiUxgTCiXkrqnLfWCFkyaRi1jbjw+ZG2g1xGqeiAWG0gSFpB6MHDsKzMwV0AEwwqTgw0ZPJuZfD1SvhF8tK+jA2MvpYla42B/FzK44Ajy1mTwwf4zyFyQpO4z7ftt4NR301/+DLR145n2kyi23CW+J79hfLS/L78x67fy/Ebw2an7clrIYJO9EDVJ2Jwc07/jJITLn4SGHHYMnCVpPNMZpKIxg9w+sw+i8QyfSUzLs8FHPAlI7JSDTf4MzI0kmjqZ6JkNb7eyQXs+Efg75rLAZQ4Yx7NnT/HN5TcKfS8r1pzz58x3Z/KXTyQmXfI3X8a6bd85iCN3HqTPXo+RbnUDMtMXdxh0bg/pVBe3OkvidaaU1gfQZ49r5nlIn3OM+VruLIn2M/JcxzBfqbscfvtMxtt35vsBLAvOuG8DZuiA+Xfs9GyuU+o4pY4BM+6F+1TQCY5Z83nIsuuC+WdkPAARjWr2jLadquW5moCp3xiebmu6tQ3huQM5eAPc0s2bt3ULmCi+c+uOjNs3i7wDeXzHMezbSOtG6jdu6y7+e7fv6f6d+xCuD/TWfeMh8qEe3S/yrZT2P+h9RX+L3EfgLYjaRw/wGegPV3BPDyAw7y9wR/chb+//f+z9iXrjSLKtCy5zAKQicqq9q26fob9+/6fqr2/fe86uqsyYNEuccP9lDlAgRWqIUERGZgrhC2ZuZm4+wAFSXKLib3/Tf/wCsf3Tj/oJAvenH37MXziw7l88+OHtDxDgb3Mvvn3zJuWbNydIgzprMOP55GdKyzPFz5GIUESwPVhHznXr9OpZ3ETfs84b5fXc3Mk116ja1um7q9/F9MT7XujJVYn9Xq7TzZHicVRXajkubfP35LM3IngNKfL4PQ+j8DwsBTu+pm2Y81v5W83/CRn+448/KkqR7/slzxo/W7zXesYVtIkI1kDk8y9u9BC/Z3r37p1+++039HOFJPcRgcYCeQ4IrK/ldQW+pxXw/SXusRFj3RLwWlDPjJn7+lvs4exj6Mv6V8PQBzM7XPDb4f4tJ4s0LlaV6eREvO9ztNfyFVeAZb5/KegvrxMn+9m2owU5Kfi3jQlydeL9Oqo7Ad4bh/BSnfJKQyrOFJRa0CNfjWr17hx3X/O8zgAAEABJREFU6lYbbZZTOGCsWzeCrMCvb2gagAUt5CMiFLELhRThk4RSIep6+jFGx4F2tsWQyjIiRAGhwuv2FBH2/XGgAwdTYG4a8Ny5FNq5jeUUthmjLSQBiugwIhCA9YwgRiHtI2Pw2T8FcRGhiMNwHlxH/RGH20V8XTszkRTSN4Pq4S51tFO9Hn/wFYij1zaY2UPA/VpeV+CRFXh1v67AS6/AQ0+lr+F76fG/5nt4BfxDin9IsvwqGH7w4mcitGEs/NRWP2h4wpmGTxlXzoEenNE6Kj+w0x/trVukwcoEWxWFYdWmKBSaZTZsOJ0KkfapzChnHmKpD8VigH0VJCOT41PUKvlq7djZAfs4FvuwPcJ3bY2JuNOr5Ts4D0OyqAjVYY5yHCP1UZ3ISD2GNkKGpBHaO0b7IBEUYnx+Cgil1CvDB+QMtAfih6WE9QEx/mAk/3gRihigIMMUZVKvakQookLkoSIjUic+8GnAVB9tRyVtPR7yFBBbNNqtF8XEF9Gkv36o3ihcL9j2cGdvVfBFlKHdEDu2GyUxjisN/i1oa71U2RCzA3zNALcd9YwZ7E0pakqjxvVSlERpoZ6wDzQVHeRAB8G6RdtCAhuN5uizrtWsBRBJM/J1xkACp89+SNkOuF5lpzn2edfJJO686zSfdegz1T8VPYd8msvfBD6BlHpjQjiJ4BPsJ5pjSwzt5pA0M9o7x8lgmyGNtm0Yb6N2mE/DfjAKskKCxhC7VTIBmQ+0DXpfbSaGDQi3jUlQCBH/X8GLxbVub6/kbwXfXkPQQvjeXF/IRPC1ieCr86pfnMvf6E1iF/LX3+w17ojgszs/sZeQw5fIKxPBQ/zlJXkhT29MOvv/J7650TK/7XubZK/1FeSviZolZO+SMS6RC8jhO9uyEsYQuqsDWK7wj3Z/c9gY66Nk/m5rYuiOwKqEVs8a9RBOPSSRsbFkLa33yDVk6dXVVRJEJjrnXNNSApJpJY/V/ffkUL5CeP2n6PN6VN++jivbjNL+iR6jbnkMfi2q2XciaNsz9g3z8nwrobrRKDdJtPbUjQ3EWz9g1EfZE7PBt0k5tl+zRs67gRy0XCFX7LO1AQFsubKcwPURJn8dv8rrs67EMLFL2q8ghlfOx7pbrq2DNXPxfDaMfUP/PbtcPIciGkRF4dkSwfMF2TSdfM92nb/xOue+5f7rLOc6QZ60g+xO9GY2T5zMTriPT9BP9Bb9LYTy2/lb/fjmBwAJ+/ZH/QT5OuLnrf4jBC0Y6z8QT+yPQ/3Ht2/105u3+hF5hzf64Y1xoh9O5sDyRG/RDT8/5p3n0DKPCXhmdcBEZZVN/aWRwWZ7w7Mswk+GXt7HXi/Da+j9vGad17n2K9YecH+sWX+v9Ya1XuGv1wbfNs7XaaU1sStgWbHOvbHx9eE+6JHee1Pk3uzzXHc8OiUNVTLOYb9uuO7O5V3N5VUpRU1pEhGRbTZc/w19ueK/EuH/5/c/IID/Bnk+43pvGIO/0Wv4Lwo4zjkK963IEcHa0P7m9kanp5/027tf9enTJ20YQzOuHfqGdXAut/+WeO3rdQUeWgG25sRd7yDfLxNjrRI4eoX+VUHn2ddX7if7oK+jc8E3jbF+DIS+lt9zBYYLY+FhpLw72XQf6b9v/hqWb9VVfVWrMwjVfwgMAfZKDsr2EfZbtxzhuuE6sgeZEMlrn9AjQhEVKPJBzeIBOCIe8D/gcjP6U8ppnA3ULRI+USfQ4UJOEWH/50J7x36ePfcLVD1cYzfVXb/2RYQingg9FieR6g6SQj5CEUDAEghd2wP7Tn3rQIkBiHtl9Fnec/6uhvJVe/eNuI/s8PtbiBzW6+mPvwLeb3/8WbzO4HUFXlfg+Aq8ev6EK5DvCvz8Nr7F/NzPV4WTK98y5tzEYdPBDwDsw0k5/oN7OnEjhxw9HxfuIz/ZIISM2+IYGuLCMbSlgp86ObY+W+y3bR8Zysn+BMEUz83IfLi3zfD9NYpnfwjT2dvv+iirfrdcfOCKq/duQdp7GKOT+CEg2wy6m4/qw5I8/IATEYp4GggkZUgUTQ/aa0BEUUQkOCmhkAzsMlTH3ss7xvph4JaID4UEQuRGij4S1FMG/tF2VBLjtkObIC6iUaQk74PScY0KMaVYL4psW3XbDNvuZCVZCkSLbaVpVGiTOjlS2jbqo4RsbQzIisawPsQ15GqIs7+1DTQGcSY1/EF/SuqOqe0bZQxxbtM2RSOaQe8gUmddC0kLug7St5OJk442s7ZBN1o5pmurtD7DN+8azWdGB4HUadaO/gYdOC8557NOJxCD/rZvYt5BAs908uYEOd/B+Oej58S73RY79dpPxxhb4Lk0o4zCWkciJN2hR+/ZdBCQkBsolLUk0K95BK618TeCTZhCtCYRfDMSwVe6MRlsQAibCL6EyL0AlglI3cuL0/pN33PkWLekbuL3KvWz+m3hgQy+soQcvr64kL9Z7D8NvYAIXixuIHZvwVL+c9X5fxiPfxKa8SW5Chm8xLawPAaTxdP4bdyqErQQws5V/2/hldaQOmtIrkqG9ZW84nlvomczEEtV9jIhZGLsEgLb3wBeQFazoEmaXTOH6+vr/ObyBtJKwbobJuMPgmuzffGwTvy27qy+klNpHTA2LiTXFv2R4qxjiAm4teczQa1v5P/jdANJliC/5zlijX1Nm3XKjTap96wb7Vi3DfaE2+EzYbgZ5NjG67shzmu9os0KcnEFkbhELnw9rC/XXJ8Rq6pD/ua3golbLjfKeOvELxw/+p1zi56x9VyTnvgNutEjDTF+sfeDlR7Ah6H9ACGDlS1q1ESrludRVzoZbYuERJ6BFnQ8nzp81ndgW/pa2rVDjha9Ucc92xWkMdHrL64UtRCSDfdzE8H9LEYiFSll9L0MBu8JJHrW2dfVUK88wmfaR4QiQpxowtxZt3HPmwTN9fe9Aha3Cy18Xxnb+2XJNXgYmYPr57xLrsmKPtbcT94DKbnmHpuhycFUGC4DpqC4MB9K1jm5EOQ941yWVBX8a0rwjEfz3CSu65pxLrjeq9R77rWOZ/BPP/+kn376WXMIdLe9vbmVCWCPpWHtW57dpTTy/6lOmlwj+xzz7rd3+vDhfeaNCBWw4RnqOfr+3zihXo/XFfgmK/DMTmKIH+VQ/dMJz89gYjwvOB8sW9frPXtwfb5L4/aifZej+50HNex5jZLh7KzXaLccQUzGj/XgNXfQsy265RTEuyrkMdBKX3L4D+AwEF74lb2IY5oz/dj+XMUzDEXcYXd+sVv96jX3VxERe+MKej8EzFke8mXAd3Uqh4b7Yra9xYuIXMxcAeso8a1Bh3TNOPTNQE+iW7lfpSLtSHHY+VkQqSLBSfePkMa8+vMczEr7+P1ntz+ise6RjfrzpC+dW780at6Q5XMxjiVQ/gqQJ8lc/yqlTpczJef+LeXvuMh+c/enAJPwz3aI8b3ks6QvQbYnwXOl2x7ujGQ4ezutHkqMP9/5ZgxBh2LStu/LhsMJn9tPkSafavYMJI/H8qWoGZ17AnLz6dlBVzXmCPZObm/TKK3vwS7nZm4ed+0Do2372GtKk31LHQrN0zeVjtzWUaa57Zti4tv+cEKTmhMF//ZDWow5buR+54SRFW9t8oSpEUiLbfEzKh9WW8sLKpn8QL7BbnEQ9YfKnhfYfQhbJrRMuOYkowxCKqSQQAywXrH9KFxS/a6jiJHzKaTPRNBuH8412qzfA30GH9RHEIUUMqEgFFiOoBrodyiKuKvdadiZl5wvZZBrsGW9SJZbBPVjIDamPtcn2ObANtHDfYOU+eF4kT8kL6UoXDfCutEoUh8kOkEKZESjQmxpBml9QINM4GtGQJgUA8LFskm523a3TauGD/Bb4hpymBQ1rBtVL7JsmyqTfCE2ZdtA2LYA2TXqqHf2tRA1wGSvMU99iGuJBbYZJ7NWJxC9867TrCPGwF/bNWmbz1vN551GUvcNev45aEgJyzcnM/lbwSeQvYZjq5zJ+gh/K9h9dPRhzNo2x9wiW8bf0m/DPI3CT7klQiUkSiKfPxAYVfpZ0svEB2EpoYfkb7et1ysIWMgUCNT8Ju7tjW79Td3rK6RxWYlhSOGrq3Mlmes/DQ1GUvjK5C/E71WSxSMxfKbLs1NdgPPTT7ogxjBBbHLZ3zxeuA8TqPS3pF/DBOsSknUJMVVJ24VSN2GV3xxeMN4VxI+xRq6HeWxSX0NGrZIYXGuVepVrbCM5ucK+BpsJmWbdJM8GAsvwukUEOVe6Ypz+E9C3EL7+9qQ41qybx2VibQOpvoEA7iHZBRklP//zQpjgXTn6COw3+mxiMspw/xt/y5Ux94zHNqf0a4ix4VRj1vKcfB2Ndc7pbh02XH+3fRAkJh2vR/0WHsy2DWvkPNnfkG9Dg0T6elV9o43rCeubXH+Pz1gxjxW+VUp8EIfLxEYL5CKJ3TUEboXrC+ZTfWvdQv4uIBwXxC4HVEJ4Ej/aU27IBVjDFViDlIxhDVYgJeuMi3WUMInhadPX1zX19TWnV+H6VVtv3x4kLjY2GegBxBHG1MZlxpTFPrme2IjFV15rBrAxGFRK62BtjLaU7Hv23Cax0RjrOOtr1s570/fQknt7Ccm7GO4pS+PW99RIBt8utSDGcQnsKSe2FeufYO+vWGMTo6vsZ62VfejrHFuvnnnVPZRTY85Tm/UBLMJdLLYNwNAzX8/DOcR6llJ4thc1pYjbkvwbrenTcGzLs/yHH37QL7/8op9/+kkn87nyYBzZlueln5nFD0muifNGBDmbzPXp00d9+vhRnjNmXsvohwT9MB6CqL1wYWzeB4fwwj29pvvdVoCL/GDf9j8Xuwm5XdJguQOszozIm9D618R4j3zNPpxb8h3DlJB9wvodxOH7u7cEDxYWzHEPx+B10LPAGDOeE4XH3N0AH61/Tn9foU0Omrz3yjiBe44XNfT0X1GXbje5PdU+jua5cpvvYEMbibB4NmjAvsr74aAkL4Wo7QzrbDBSqn1QEGKPPwxxsN8OxpXq84ta+qnuyGm76uvTP7WPutfb74Nq3DbMVeAoRJot75SsuXEqjjNcmcroq8W2cOOodZ/vkEaqli+DoK+vCTn/dv1Dol6hyWH7pHpUfWrcmMDxI2yzbjnCde8RY7Tdlzn8HPd9ny0Rgff7A7MKxvc1QGqmrAOIGPqz/GaQ5L7kY+hf30hmNz7pcI/bcenZRwR5KZn4XmsclKk5DgdOQ757PQ6N0A9H45DvW9gYVF6KgzJ03KcHfXgf9H9pXuf/HEQEzf4iUPBPf6kjcrY+f2O4u+z7G57yueHTnww5HU4H32Qftzu8vhslhrfgz9H9g+XheFvJl6W+nUfdZvfVzrZ7xmn1uE4+Bu32CH6uqPWNP5wyMGbbPNHTUEd72TLkp3fmdf/sFcCR4p580kjcQQ30bTJFJmVeTB6VuD19GvuQ7uz1Bw1r+xjzYkfNvlC3JW3b2lYZhzLOeaxPJYO+l26bYF/JRCzU5/kAABAASURBVPvGUH1JsoytM2JXjwjingcF6e4BA7lkCD0/BPd73gnwRQTePWATVo1SQfUOEdadB4kvokpZJgpqJBRFct8R1NG39UF3/RkIxzrfHoJ6+vCn7vo+GINGKCTAZ8kSUjsHvjFulORSIog8AMeRJ+hfIMIxRYGuBPWURbV+X4bzT2NEmxGBvo/0FUXYZwlKQ72RokFSH/LFWC93NuELBbG2jZJ25ChNowLB25Si0qCDJsnbVg2yNI0a4gzHFXQjBmm9cQyxJn2T+ERvIEDTXty+qCHGH/5X2cof8ju+s71tIE1bdR2SemfQviNP1RvNmqJZa6DjmxE7J24G5tTnbaN5195hdqfP8M062tLGfcyQtmU8RPHJvJOJYJPGJxC+b5IEPtGbNzMw1xuTwdhOkPYbc+KmqERwxxw6zbqKeWfZZr1jjBWN2lLUQHBEEVelPqz6JO02Wcelpgk1zLdtiEW3jXAeTxv1kEn9ZqnNaqH1eqHNeinrq8WNFv6T0deXur2+0A1kcH6T9/JcN+D64lwmda8sDZPDSfx+1DnEyvlZlWfoZ6cfdXn+KePd1rkM5zNMCq8grNaQO0ukv51n3EC+Wpq48p9cXkNAbSCceogiz1TDUXW/NjElKhT5OZwkJYqlbRviU6eCmZg+SbQ1OTcQXGLF2qZh3sskhi6vLjH1rF+jwqL1NNqwtqUUbgOIQsjfDURwj6Rn1WNDzmVdS9a11xLzlBBe0e9GPXPYGJCRK4jQFXNbLleQUSuItbU2kGruT/TZ0+eGMa5yfYgZiLod8m5Vybw1edxmRE/71BnFtjD/u/FWq8Mc5/iE32N4fJZ2ug2gCFMFygafsUZfO576OvVe66mOzQTsinmNf/LZpO4iv/G7SULY9rQxB5O+CUjgW9bFyDo+68aCdbgFN+B2sZLhmCVtlqzp0n1ZGui17408jgV5Fs5LuwVYoi9p55g112TDeC0N21bksD4Ftw7XqVdPfII2bmf0g26ZoP811/AOG/aIr/Mu1hlXfY7djG3obMWYK1bsk+UWq5GwZQ8s0RfcQwvLJH8XWiAXrFFFrTsugX2Zc1+x72pOk8gr9lrFEjs+1sbjWTGGNVjhz3asnb8Z7Dl7J3HJ69Zio4x67icquQ7Y/VaHqtzGPrezbcP+WZPXcw4Mvhc7nnsdz2I/79oCcTuJ8X349s3bJID/8+9/18+//Kw5JHDr5yPP+xaUpsn0G9bP+SOkGTFNU3TBc+v8/FRrnn0Fh23us5TgSRC0MxBfowzrwDS36/UVe/saM3jNeWQFvLe9rw/BF7v60dgDT9d7P563cNdua3kHEuaGwoLTtW0D6l9D3/ZBly9anHgHdf45vZwLvW399lFJ++OSiFz8Q9en2nBP0z9ZZxzbWOt/RAwTQIwlZ8Gijcs72l9Skn530fNC7/XgoHEQnynr9c0Z0cO+ZAjOS7fZ1ZPkmIO2T4iv9+BeIFUZdEpBG18JkGlAivec+aoUw3mo87olW5CRMdjRFUVyfZBUKAH2i20VPXnuw3nchhiKiDGsRnB22UpxYOB8rNgbEZmlxqCHqOepSo0HNiy1Zr1qX3qOINdXRgR9MPaIUERFHXcgRqBq1B+SjjMcY/kQagxdqqLWJcuKPOOMCEWMICJ2QQ0/521MUJ9AYed3h8J49VUgKY78qx594yOG/gZp8Q1QuwhWQooIn+5DUnzmP3HEHqjWYgdaTHJT/UOX8Oh7TvvANJaMGSvfQtIh5ZGeHPE5cNrPafdwG29FsS9cngVJtS1S0sO9/Hn8+gse3/ra/q5LvP88+TPUedv+eWvqN+pPe5O+v0zuzz8XHIKH43jH7MPx9k979Q8g9YcAWjngKKbZiKXqUOfyTIzMQwfWawRBL1GcbITz0bEJ1BF06WHcwTGHMOY4KnFQtonoZ6u7k526OyDYNoTdh4GTUvO4DXAbhD9UrBDP+H6AdaPW5aPnNOJeJ9VX84xBh+XQbW1wL89+G8L2ip9Ve6YXqzp3sAK7GNOH5BdEhPZhQ/pwUJS6OKhY1yBH3fUtCEMPIDDKfd11ZXtIFoX0PYDxROyNxXUQjO8g7OMH8DiCnBc+RZFj9mVEo8B/DNv2Cuke/IP7AXtgSxTFNHcZ6+6zQoNfwwcJMcTYntDYpspCvBGlUSG22ZGNsu4P5YsJ4YaYirRnrOv40BviEnyY7w/lU+fD/CZR1DRFLUhZqt5Cznb4u7bRrDVZaqAPts4StGDUTfomWuJAB1GadXLPO2yJIQ/+GegSRR2xbaJRl3GNZl2rkxmYdzo5ATNgfTbDbh05kr/4TfbO8SeInUMGn0BQnKScQWgA7DPaz7GnRHe7zuQIvo4+u7ZVy7iaEqIoQtLwwPa3gAt6FImlSthfn2EbHpXGWrBZ6iE0N5Cha4hgEyOr5Y2WSQZfa+E/HQ0hfHN9BSl8BSl8qRuTw9hM5F5BAl9dnCnl+Rmk76kuzz7pwoBouQT+NnDCcRAwV5DJV5DLznlzc02+a936z7gatzfUwe2t/M3FWxNZEFsrxmcCKmGCzKQQhNsa8mxjshR9w8N3Y4lvk+iTcNpgW1O/B9r22Dfghn7P/Oerr6+zjfdYYeFMgJk0c4zXVDzTycqZtfOf3NZGfn3v+5U2/VIrCPXl8lYL1nCxvEZey/UVhJNzbegzxzxKSKr1FMxzDdzfhnEbvednMM4N2M6DHK5viGNA+pzDr0huZ9mTpGcNmZA14NkOIMA+BPMkkjjOxHBOXV4JfJaAQMxOVW1st0oOS2vGu2LsK+QSktVYIBeQjAtIx1tjsU5y10TvFrdLXUNe3rAnbm8Xuhlxc6dfD7ZR3tDmhjZjPSX77HrALX5jQYzlFAtI0lvIzsUES/QlY7NtSZtl1pdcY5B1JO3sW1BfjfAeBssp8Lm+2togXSFDV+zvBOuxto7NxGvufQjfFfAvR1ja5pgN++IOvXrW1tfL1zYieDaUO7Cv/cwuPDQiirzPq3RchVQll1E+xmtZ6/Vc7ei1sBdsCZ/QA6S6d8LveMaX42Z+mwGihcfUNoXnmp9tbY6tZ+/XuS615t5wzJuTE/3808+JN29O5GdhBLklnoXBWey7PiHm0vL8jwieKTe6urrS7c2N1qxj4CuFNYjiMIkxcHrREg9lYy0ecr/6/vgr4Hvni2bhPQK2edBzm+7IPk0iaMdMxy9dH/uwfFHUGTDiWnruTWs9px69T+k7dJgrdZc7u32HMcZZHkUm4m71b3s+C2TMtn9gydDvCpOh3NW/nuZuRtTL79pX6s+pD4HubM7+rTwFtHm8kGi4Hx+M9V5zQEr2H3tdCXG4jnDdKq9hQg8g+TUrqIKsIwc/Rsl+hqDR92TJPZR5tD2ymieRJeQj0JTQ9gi0KahSbFFGWjM0HFN9MA1i9Fh+GWKn5yD/10Ps9EVXWbcE22uBLunBc8Y+GLHjrJcmsBmIab+pj/apz7Z9TP3WD2G/ze9f5044NNBX2+sKHF8B32PHkPfM8aYv5nno1nmJTo7Nb98+9mX7qL/K1xX4blfgoRtn9H2NwY+5H5Jfo9+/ZE6eRl7n72rujOmZ4/myKTzSH+7eP2R8AfxDfP5ITQ7rif05Tn1P0R/7aWqSw+N3nyl3+s3JDZk8wmPgBxaiakpirJDH+axW2E4clWof6w4E+4WuSUkDHNazgv4XLV6CivrBbs8bpH5Yix59UHdEv1O7X7G/p+0IoSsP3zGAn2rsU9qpP0NmO9rfa3vItpd3p63jQQT9U5wvHJ/1oLoH+xL+kQSfdT5cDiCQUqGwzgfPO9K2GHypF8VWhqRQUB9l6sTLtkRI/qH/QQQxd3COLRiP3DZzNXLeiEHiC+yG7TgVEVLGB/owVuJKabJerJvUpV6aRgXZUC8J6k1RaSyNVg2EZgOh2abslOQm9YYYf7OrKY2aUtSCplTZYrOvI6cxazt1Jkm7Nv9fTn/w39KP0SE7k7dI11vrbaPW+ZFdV2T/DD3RNepGYGvHdoNsLMnR4es6+pu1moH5vErrM8ha1+fzDmK3w98lSTyfzzRP30xziN/qr/oJpO9JfmN4rhN8xpz6HPuc+nyU9NW5X4MxeHxFPvxsg3GDOCk8twJT4VoVlCnqnVzj5G+0QkT2wKTwBjJ4s1xoBZm5XNzK3w5eJil8oyUk6RLidgFuJ8TwNaRukrsmeCF6L/PbwZ90Dhk8hf9E9AVk8fnZmS4gXa8ur3QNKXNNvuvrG12TP+u2oftbwTcQdreQtAvIP5NmJtgsTYCtIMoqYTYQaK4nqEMurSDQplhDNpp0WpuExO+c18wj//wzxPMGMq2wUAFWtL2FVLT060bd7l7fFeTSipctoBX6RmvWbMl63d5eQTJdgHNwAVF5pQVruPR6Mq61Qb89/WwgwvoBa2zLgQx0fxtfC1+/UlRABBeQa3mv2Gzg6MFYpjo3JGYHjRiqiG2hAYUesVhBbIubURnNlgnG5M8trUvsKOKqPnnpxC7i7BeH/UyZ9eohzHv5W7sr1mQ5YMWaL8HCgGC9TSwhhBespbFEgiR+b3XNNbtGH0ndWr/VFXvmCl9K6wMuB2n7JUSgYy5pb3nFtTaukZmP9qm7brD/rrmWN9ZH2Dbo1X7LmBjn1k6dPq/JZX8C3y0E8ILr7Xl6vp73FN4Pa/ZISvbGCnjvrFinERv8EZH7w3vEz6QEz4OubXl+dYlZ/gLJTDM/P2Zzud7NqBudpeNmGdu2Hc/etoLn6rTepa9TwzNTPriYlHqxXU+EAhkRighriYjIcUrBtV/Lc/HcPIcN78s2bArfY85XiG1KEM+ewue4G66VidsV+yLwvX37Rj/99KN+ePs2x7phLQznUO5iMtG21rHgd58LniNXV5e65Xr0PCMjQhTRk4gagJiWmFZeUP9aeV9wiK+pvqcVeN0wX+Vq8KgQTwC9Hn/aFfD7lIcn53vrITzc+su87pcM4z4cZB3z4NvZn1Ob9YqemES+oGGL+hNAP6QeJdXjxW3xuu+efKi8mpLLCujB4TL1VL226vP3Uqdtqn1qsT5a96V9f0RM5zHqnof1hzCNmerH2owxlvtwm9Fm3XB9lNafhvBeGPbG01p8u6j6c++36+8FenpN8XusQD7Ugrf5wPv5KIbB9YP8I4qdsT82X/v/iJN8HfNfawW8T42nzNpxxlNiH4txHuOxuPSPd57lt0R2/sKnp4z/hbvMdPT7rPUmnrepPNlpPeqoX1KCPPfghNizL+tfA87vvKO0fhj9C4wje8nTsT4O2++sbjzCVnRKDu2QdMgAu62O0voU1c6ZD/L4tJ3Le0DPjtwKn4XheMvEaB9lGp9wcvyIJ4R/hZCIu5sg4k7/Cl09kNJr8ID7hV07s3TlM+FR+/3e9D1e2jzeh3Lid1y288mxKVH44FmGr8VB8KOI/QnrYIiLoD0IyBwhjeAHdKFHBKJM4PoU9k3rwShD+c9t0aQioT8Mx0wRQ5tCs5FoahTPRU2eAAAQAElEQVSMMRhbBfVoFYEsYLATpIgAtW0MdstC+4Rt6JkP0iBAaYhvyEOu0jQqzQDiStoKNqNVA4mRIKaF1GgtjcGeNttH2GcM9c6kbtdAbEBoINv0FbVNUQMsDeuNfbYlqVvUkaPrGs2A5Qj32RDTgob41N0P9W2bWavZvIXcbdVB9M46yzZtHb4EfsdUdJqddJpvMUOfaUsE+xvEYD6Sv3P86Cdgjj6jj7Zt1TLmphSVvC6hkIQ6IJAjlDFFwT9ivOH9zDQJA1Ei0EM4bSBbNpBUKwirFcSX///eWwiUBWTM4vZaSQLfQHBCoN5C2N5ArFRc6BIS+MIk8EgAn36EDP4g/1/B52k/ow4ggS/OHQ9penmpa/JcgUv0Ea6bHDYJlGAMtxA4C8ZlLJGHSDR/u3K1Xql+gxCJvk5smOIm7c7jfs4Zr7+R3EOG55pJWrMGJmVrnrVs73m9cV+L5Y1ul1eQkcb1QPLeQizd6IY18f8pbHkL+beAGF6yjvnNzewfAozcJqyMNWTvGvsSkviGud1Ahlua7No4DqLKl4gh3Su2J6K6Uq8q52C0g8ODH9DLtgE7D0ma9CD9vNwSYnfP+yBLm0dpHbciAijhfVcK9VLruNJuqZBkZR8ax1jlhg7YflwfgX6L9abPbw+vTdwTsAYr68B/SnoBMWrcIm9Zs5TLFddopRv2cQXEsXWuxQ24Ntg71+AKWF6zz6/YW5dgJIlNFCeub3QJLtj/l1zXS+TV9S02kHWk64N+ZWIYotf93C7X+WevFznejZaM31ghN5J61qUXH9giFXUBI0LF93X+UkunFrK2G/QOe4L6bIB9fhYk5p1mELxznhFJ/PKcmAPrM3xzfFWfETcHM3XkuUOb9fpcaTWVDcRwKcMYuX61BCIknxl/DHBciUal3CFo2yu4tuKabrTietV7ainv+TX3YK9e47HerOR7Y8G18b1Mc528meuHH97qjQlgntFr30PAbfwoS7gyYINhuVrqmmt2zjPHz5metY8IRjIEIfrs131PgYNiC+JZ5WibeFaa1+DXFXhdgdcVeF2BL1iB3s/cPRx9Pn9BP1/clNek+qLEYFMvpERPY6i3bdBxUOxDDLawdAyIoBZFsUVI2A4hAp98WBrog0B7YpmuaK/avH+kbY3SED2tWf8SiDl9SfunttVwjPGuWrdMPHkctKqFZih6GJF+QlMGioHIuuqZvrU9pn7rd4ioetBqH9r6pJCOQr/DUX6HPl+7/JOvwGOPrC+a/rds7Lv1kf48V+ORsFf36wp8ByvgnfpUvORwn9Mnsb7vviVEny85XT70O/oqP53X1+o35/LYnA77D1sz4eMnPiji47ghzpn2Mbj2hcNebC0yGT1YToHpuy4e60sO0PlA7sUjMtcc30t2+x3livDNNgxoqg+mlxFev2N4mR6elMXzGxARighxkoR8Loa2/mF5hAbbg/ncleoToLeebUTTSHCSIDmOgh+0MybbBWrQmB9RsAefXIflAA2y2kKR9VEWRdZH2Sh26tVOckoZ0CD3MfoC3z5GX5XBh/SRY7zLEYOtpL0ocgyhQIoP9iNhe6NAL9gDKBGS24HSNCrNgKFuQriiyLI0jQr9NUijEGeZ5AOkQxIeSH/r9w6NHDOipW0CQtaEqNt2XSO3bZGNSVKDuKYpajMOid4MtqYJ7EGbAmhLO+doadeZ7M06PvSW9s20LTHup+tayN8WYsWSHLNWLbatD30bM28hi7vECURvArJmjp6AxJmDk5O5TPruI32zDrK6Y7wtBHfDOoYi7sBSYtOAQBpSQ0xuZ0nBa19AisDKyOQIDKg2EJMbiJORBE4iGCJmCUG2hKxcQqjcQljeQnrWbwRf6sZ/IvrqAhL4TBf+pu/pJ535/wYG/r+Cz6ifGp9OdQrOiDk7O5eJmQuI34uLC11cXugycYmsMBF8dXWdJPH18O1gE7hbEhhCbzkF457WVxCCJphMOK0hnazfMgf3c35+plvm4nmzDNpAujpmDWHoPwfsPCPJdLuACITsNmlsXDJX20wwmaQyeTuSuAuI4iXk4gJydwEZuMjxQWiR1/2vvb4QVyY07fO8PB7DJPIta71mrD2D8hNaHPdkTJ9XBFAXGOPkiuqRNq55ymoazjSYxFUjNoqIF7I+D/GgR26aUARAd90oqRdZv0NRaRqALJYt+h0a7ulSWjXICscYtiHxFbeLhrwASQJRUR/1A9GNQhtJayZmrFivEf7z06NuucSXgFResN9NGFfyeHVHGHOtKiG8UEr2+xXX4ppreQ2xe5Vypavbla5vl4kry8VKN7S9Ya8lCc21WzKgFX35f4beeJzDmHt0RVFpOjWt4fkajRrWq4XkNYl78uZNEp1vITtNeL7NOjbkyZsT+bkw59mQ4Dkx97NjgElek71pg/Sd85xw3fYZ9WPoupncv5HPKZ5XLc82j8sohXEH1z5RFLGPRhGNitEUNaWpyGvcqWFuos3a6wI5fsP6+pc8rrkffZ+suSd6X1G/9/N19TpyPy+Wt3lvej4mgH/44Y08vp77tXcbri3he6XP55l/kePq6kp+1vje8j1egjmUkCj1LpJ4EALtHX3Wfd5HbZvu4yfnn2DMcbzBq+d1BV5X4KEV8D30kP/V97oC+yvgPTPFvv/7qNcXiogqZTlBKKRtvQz6KKsvIgipQBliXC9ULY9DIY3wWonD0kB9oIwRloZDR2n9MBiqIgIIhE/inFLYDyEK83gKjrQ/lPNLbBGMeAJqOf6IIO1zUedWeH9UaP8QIpyb+JTWgQy6F8fUnroUgf8A8KSPE2rsQsE/SbQ7Cv0+R/k63cbXSfua9XdfAT+SHsPvPsiXGABb+LF52v8SXb3mePoKvEZ+xgqwl7c/oMu79iFM8me7Sf25arZ3X25o+QiGDyzqWB+JfXQeT23P2HbGSf2Livt1AsuHQMxX7Zf8Rwsf6uDzeR/iQyDbLCsy8AmXxHOtYUfb5TUj31joK2O3dnJQsoqkjJGPSEfeIcefLWxLhdOd3rtfLF9a8vJ9dpJxPJbGZyd6bcgKHFrBl7rOpP8dSt1dh+b1rME4zbfCoYE99EPPQR8/kgz2SlCQ1OMXp8Eu9IhQRKAaJfXgh76IUMQhOGbE6Hd91A/J0W95CGObp/qI5wdv/3DqH8KFbpmI3RzCp8CW0u0M6pAbGY89ymDb6mM9VJpGDSj4LJskDxq1paJBjkhbY6KhqJSihnYNhEULQduit9YtG3y2Dagx5Es/vvTXflv0lrgOX0VRi952gxx16o1BbJto1HUjWnUzQH2GNLoZPvQWmLzoZh1EcQcBPJOJGZMbd5infQ6xY+L3juSZQwbPAHI2I2aIs+58bavW8/VasMYFeQgNviZCTUioCnH4tQVirIdUkSXkSxLBkJVrCEyTwUvIMJPBC8hQE8H128DX+X8F30Ky3ECQXkPgXl2c6/ICIvj8VBfnn3TubwRD/poQPoUQHslgy/MzYgzI2CSOz89pe64r54EYvnJOcGndoB//6egbSCMTuQvGtICYq7jNb+UuIJZsX0IcLSFhV8xh4/kwLxOwt7QxKXRJHwv8ft3dQCSZ+O1ZB4pMHDn/JX2aKD7zXJjTFUT3LfM3WWUyqWe91pNvK7qNcy5Zs+VqoQR9LKwjq30Fz75OeJzO6f+P+PT0VKes0wV9epweF1cm31b4Hcr4TB3l6OsZ8CZRo+y/Q15dhwLrgGtPZVKwUfNzq24GKvTa22zkJkGhXYSlFBGJMsoSeQ+WpmhEg940jRrfM8jW+7P1Lyx0aiEbu67jnplxrxhzzbp51S3TP9ZnaW+xtex1y2bQLZuuU9O1oFNBGkFf/iZtob+CHshI2ajKNqV9hfYp8Vumvxn8TacAhfbFNlAyDnvaLB3bqbhOroaxNYyzAOseczebq5ufqDsB3NftEOe57KNrWRfQGsR1iRlrhT31KmfoRjejblDvmL/RIlvGucVQ79LWqOWaNGDrx940tvMMSb3leTqiUSmF620EsgJFRoTr9hWeJ8iMbXBVvTSNZrOZ2rZL2wYC2PfIzc2tfB9e+xc7uJ99b2y4n8RBSmLFo2id97Tvx4YHlp+FJsVPWMeWcUbQR9BgKKOa9wT3u79l7F/yuOBedz+200QRkajNfLdYs7yDNQX2Q8B8tBDvtlNYPxr/6nhdgekKsH+m1e9F9x7+Ouh5tWGWTo44VnzvHvM92/6drvGz5/G9N/iLrvMjW/noVev9gsNrkyyn2LGJI+o9g5Zl6ucFLiIUUYEiI4K6doFDwraPXp9zuFW//V2quxH2DySL9OWZ8WXlwCn92C2/FzCcXDnLBOP32FIfT9j0BES4JbB8Csb8oo0xbbP1jcoQ47g9xF5dO3XlEZwPAfPvVsrL9+wpvnzW14zfbgX8mNnBcElt+3ajuN9TDuOFBuE0x5D37v3uXy2vK/D9r4Bvkn3svsV5ZA6+Kx4JOeY+2u9zcj4Ye6znL7C/ZH9jrlE+NKynxDzUfuobc41y6ruvZxQfdCb5uifzR0jbtnvG0U+BaEHcti06FlvvMIwlXT4NdQvaUWjhEVR4fP5h9R52omrs9Ox2tc9M7BMtsNCBc6XhC0/e6mOKvZmM5gfkc1sM8Yw/kw7V1F/0NE086qN80Y6+QjJ2AEP19R0xdpLLlqfR8kRJvocjjwfc99y37OYed9Qo8fqHEUSWqZ6G4yf39K3h0WSfk+Hb9nlwkjv0fkM2nf/WhYKdIvlEtUqUrCMVijiEMthHeSjmMVuRFNKAmHxgoEFPX4QijOHD/PSVtGnU+bDfuhFpI74EzQNTQRZFWDfQiY+MQ7fdetpCJhlGmIwwst40Kk25A/Fli+prmupvmgbiAkBupG4JUdBC3DToJg0qiHFs1yjr1smRbdBbw/Fdqw5p4qTrGplcSd02CGDbWuwterNDBLeQHrSdGR26UW2zeas59vnctg69S/98PkM3upQnkCa2WZ7gq5hXAhgC5M3JXG8glSxPkCeQTPOug0jr1LVGo5ZxGnVeRU0pKqApJfWmWLL2IXE55A9tRggyJv8sNATqer3QGhJzBYm5BivI1QRk6tKEKwROJYSvhm8DX6oSwue6hNy9hAi+OP2givdIcPZBlwOuzj5qxDWxV+D64pOqfgohfKrLS+TVGaSRca7r6wtd31zqZoD/L95bfzP59lomaZOMhaxdMe71ZinDuglif1vX/jVzE4dJ4luI5M16Q03EbnR7u9A5Y/90+lFnkNgmkdxmA1mca8Wa9ayRcyxZE/uMm5sb3SwYA+NYIBfLG0gs6ui3i6vUF6zfEnicVxBgzn12dqYPHz/oIzDxbVLb43IfOajJqUc3xOuDZW/JWKr0a4qtBOU7CN5DpMSWv6w4yImeZO8QM/3zz2wIJ1FK5msZgeLCfR6gTNAU9lNT1ILcc8P+a7tGXdeyN4H3Pvp81rHPjRn7H7DH55Cjs0FaT7DXU6bvRHP2AYqJaAAAEABJREFUesVcaU+/7bU+I872Kp232m0z0s69YzJxnt+mfaOT/GbtW+RbvbH+9g3yrU6Q1fcmfVV/q7ljwDz9jhtgG6hxbvMmYx0/d1/4Zoy3m83UsgZt1yErOnSjaVsF6xgRihiQa1xUcl2LHNOMa9s0atGbEbRtSlGZIIL6mGuQBVlKaETTEFPuoykNMUURIU6JkP+hWmKPoH4EJYpankdtO1MpRT5W6zX3wS337zX39QU415V/uYLniO+n3nsx2Lfsaf+ShNFDHLesjclfk8D+VvScvdIw/+K+aTPd/6knCbzkWXHN/XyThDKhYtgu2j+4M7R10L+OHD19HXG9ml9XYH8Fnl+f7D0/m70v9+Gktll+TbgP30t+rTkORpCBz5U0ojiv7ymrZLgr+bqGB3ln/FJtWNxBfGm2P0X7r7AW3refszbeAy+Je2N49lxp4AHdSzQ1EFDL1kg1XyVGaYf1rSRtvtZY2pgVK6PB0uB10Gbg9j1xPbqQI1yviKFPywrlUfNMmmir62nH3fV0T4fb1F7sB5RaPxxbrQSh1DPKgZI58kX7gPP3NjGuHN+LjsMZn4r7Hbvlfeufy1LfRR6dk5cAeMc+GSTLXUg71EMlPZwo23vn2+ju5dCIXm3Ty3vvorA8eUmRL1V8JZ6LfCK/wADuzWVvIPYbL9DVV0/Bc1OfAw8s26HsTV8P1u10m89q7IZ/UDDs77r4uhh5k3j3TvH8kfsHlQT5+LHhaWc+ZOh3QEt+4KDwc8moH5cEuYDjMT3JvgpYoifl3a7EBm0fjBvrk/KM8/gd+mWILgfBcLLUmezP7+F6fXvNvqPU5GTxPPnAyR86GULnAm9Dq+4G7nYqrfc8i3ocIwZJzm27rT4JQ3XJaE6+HjkeG0fQrtozgPE8T+62ZV129n2tyzZVvbe+xbAujEH3wAfnxGkHHpvtyO363eXoyfFlGMdIThaqp+8+c9qOLfWnSC+j4yyfB1+W2qfbPxPZeHuysgVDH3Qejiyf60+GW7oN8tDYWCo89wujr5PPABJY0uldjsFt+/3mWBirX1/RZGkoFMHb9S1Cst0Q+g70uxwRHgddW4B8T0l1WIGc7UM6oUeKVxRkTss71GnjyBJU98CYIkICEZaoxTIUyAjkCKEDIqQnyoiQtrFo1COKIqo9oko8g62gltRjjHNMouAjftAjQkGMUobEh/4RRVtSw3XPYZAmCEwMOCZlaYg1ikrTTECdNqVBghhQGmKwN8imFKW0PoXJkSSBW8iIhhjLEU3aTC4ksTK0M6nSotve0d7Stq5r1LUtaGhXJqCOr4UMzpiuTcJrPkPOOs23mKHPIL2qbWZ/12XsjDZzyKEE5EZK17u5TrqZTtCNN5BcbyCSjLcnb/TWOuTSG3T/eVhjbqIMUnhGu1nXMV6jZbyM0/Nhbh1r2IIO8tp6h61tG9YnVHyNTBL6/+eEsOnB+HzvIVZk4BPoNyttVkutl8ZCK8jNBeTrAjL0FmLnBuL2BgL35uIjpO4H8F435x8qsN0al590a9IXUvj69L2uPr3XJbg4e6er84+QRJ90Qdw5unFmCXFs3eTw5eU5RM9FEsJJBNN3joFxLJfXMkwSX0Ec30LOrkcit0hLyF+TrrcQ2mtIYO/JiGCKay2T3L2FsLrJb/T2zDd4KvhbuiaSryFw/a1ky4uLC8jiU51CGJ9fnkFqnUNGX4BLXd9eZP2CtThjnmcXp9SvMr9Jr1uI4k+fPunf//6X/uuf/6Xf3v3GnC/wL+VnMMNRRIinMPX6GreZPp+5Hhtgv9Hn66HjhtdgXtMF+qDO+GXp64uMBE850of8T5wHBHICsV6Re+PO7r3Ssofu0LDfSsL7y+jYW7nPWnzdIbTqujbvi457ZWbMfZ8Yc828n9n3M2Dib55yrjn3xJy4Cu6TQfcvTMyJsTw5mekE0tfk4RvfKwb3i+vzwX6SBO2JTrAnCWzJ/ZQ6cm5gSyKX9ilpM7e+gzljHcDYZqCbzdRyD7ZtK6NhDfycKk2j0jTcb03KKEURIU6JqsZYRVrfB6GSQqqgUUQo4g4ldXKXUAFxCI6x3TJBfIACLNNWcyqPGM6WhtQT08u675AKYfO8Gp4zLdfX17hjLTCzt291fnGm9x/e5363PDs/5R6+1ornyYZ7dMOzZb1eygj274wcP/zwg37++Wf99NNPesN18ZqqlzY8o9arFfdt725leyi0gFj2L2YseT7Ve4ShxwSoWWxLZTz1KPvARNm3Tut0ScRr+WuuwL1N9KxlGPeR95D1bOyUwPWejW7wZB801742uLcYiF857sN35UP+h3x3bevcxJyegyD+uZjk95p+ddDf0IevKcv47cvQf39MMqLPW3/mdqgt/WDO4ryp7J3SzqmfvodB580NSb98P2/zkHO3D6cn/z37vs1xhu1INj5vqbTFztjxMz9M7MdH9O3aWDFoOAi0oYwGyxGD66hwnJ2+H+oYXOuHTWfZY9gHpt3iNH5x3oejBl+6qGd1InPy1KukJ4pjat2OCpZe9ZowTleqeXt2mxFyZ3hcR3w3ZTsexmfd8OAsDevfGtkv4/kW/Y59RQSX6NuiPDpBNp4U0rOhB48gXwTnbwi6FN09OK5XJw8SFsGXfQpML1ZimmnayaCnf9DzgTfq03YvobsjMKYf5Uuk/hY56l5mAlaeiQjaKRTxefD8ImirPz/EHF303R/ewR6k5THY/zC27yOOpdi379yk+86x/nCf9tZ+eZNIZWz11SUduN98E/WUfjOeMW6l9QlYC1ycDz9Htz6U36XfnCOd5wipHCz247B4LmhWixtK/lxUebgO6qRZnFHHiXo3nLFyJ/02fB8k2DaskVyDraV6eWc8WFx3FFUXVIq12q0rnwFPxZkzUWbaTZIjIshyitpmjK2t69k2a5b7sP2JoM8nRhLmfhAHxm9rhWMeh++h58RP16G2ZZXoxsM/iAO+Omza1Y53zoRTr2fH9eNDvB/MT5AOcVtaPLtkW7diMlX3eQo7pwgqE/BhsUbw4bGAPwCO4G37CFnn7ghA61qco2rf+hxB3yPcOVUdwPgBytbn2EfhtdsL2uZG4UN3HQNu+8JryNoFcRGhCKMgjRCKOAvzgJD/4ZDQ7oN2W3uRVBQRqv8K9agIdNsHqR1pH/CYGJ9AGFEIC0WAbR0b9UJ9H9lma29U/UNb25uiYhR8zRTY8bt9GQiVZvRjL25jOyhNo2aQpal6JXsrIWOiIIGvJc4+17uuhZRqKrB3Jq6QbaJVlQUCp6Aj20jZ4c/YWUvbTjPkbGbZQVh11Ee0+A36aJEDZh1EGCTJbMC86zTvZmBO+5lMAp9Abr2BeBphEtjfinv75q3evn2jt5BT9dvBc/qbgY6+OojmKjtyGjOkMWd8xoyxmuBuWb+Ga0tR4QUxDB4qvmPLRFovfCoWQJCjPYRNv16ph8BZQ56uIIOXtxCdEKDLmzMtrj9pcQUuP+o2Sd8ql9YhdW8ggK8gfi8/vtPFx990gX6BPclfCGDr58ScJd7LBPAFhGolgc9kIvf66hIS6WrAhW5uL7WABL5hHFdXF0nkNo2vWSMfC4jf66tr3d7easNzr2naXKuG6+g3AysIKH8j13FL5rVifguI5Uv68Z+Jvrq60sXlJWTWhT6dner09KMuTPAy31v6vmHulxC/55DgZ+ef8lu+7z8y9otzxuU+1xBca10ytvfv3+t//+//rX9CAp+ensrE1RpiSwpxCynEwRj92jPC7xnGp0zPtSFiKLYafHqJveca5usXhK/nFaXXCKUuBR1EhIILX4BlhO0h66UUFez7aEpRrqnvoabqWd8SwyHvqREda2u0W9mqbSu6Dgk69mbHvmwhUFPvZnldukHOsM/m3tsAOZ93mqec7ck59bl8zxjjfTHnHnoeZtxHgHaz2VydQX/djHtqBGNuJ2iYU8OaTFFKwxqWLYK1KwOsR4QKiGDNQ3fXJPUY6pJC8nW8A1VsEaGICQp60ZDT/QZ9DyCugAjqxjCOUoIcNBJSIp52URQRA6RwDFBICdXDe7BHZZuy61AopSnq2k4z1m4+n7FXWvb8Rtfcd6enn/T+/TuI4Hf5yxO+D265v3zfrSB019x/JoTXmw3tGp5tbyCAf6kEMKS894041ivuI9ATFxHq2EOlCYjmZd7bS/81AO7deg/QgBh54JY5DyZiHeEYz8PyDuLoAcUxh4DrtfzVV+DQxnjc1nsvDkvXD9LCesXdjvSNVW13u/Nr1T2Gp+HxOSrnOMbpwcPvt3fCd5q5Mja3PoXt0/oh3THfFr4+37bH2ttD/W59h5boc221W2/RQTss3PcxuPEx32P2Y21zFLwouf3T75psdf/kJDug4rKPSX2bZGddXRk91g3Xj0n79jHE8tpFdzhd9zv1O9kfvJHuYjT4Q7zGo4cRRSKnEWELVUkhVaBQUveaazj8lGKZqfV1mdH8HvUuBrtto8HBRtqGk/szqLoPxHdXPK4E4xSIoDYgAv0rjdiZI4Iud4HhK/V4IO3Qf0F+cxwYzp0p91bc1V+1P/0K5CX/VrOkM++uKcaup7ZD+hj3pZIhfGmK1/avK/D7roBvkO0IXmpHPzXPGDfK7UD+gMpT5jDGIL3u+/isWZPr0XZjDHK/T9cfbT8G0J6S7xf9RvEA7PabzHzzSeBTZH13SktK6pYG3Y5vjUlFzcWOI2A8FLqnV5Txg9l9SQDpiHE6tBSWtLEvUY05HKvbHI6z4QC8lM9BTeG5VO0p53vRacgTzUeJ+sXFuR6DO3GMpTHqliNs/97BXuDab68x+nYPoHsmOYOjn4Qcuerbhtl672TnITjszm5tuwnt+lJ4qGOO1POExXca4ncodY50zA8x+cOTh7TVqWz13ZW4a7drJ9NQxoheg+GocOQx5JjGlh6OfKqIsMRpiVBKbBrgulX7HkFEKMIYfuCX9RG2FQUfBkTYNtVrXekrUoRUImWUQjXu4Dq+SOCbyJI+bGHQhrptJg0yD/WDsikq+EZE01AHlpB4zRbYCmgcjxz0BvJpjKl/JrqVCZs27Q36HVoTWeRt8ZlY6LpGrUHdtib9RQ19pI69M4iZdW2SEVs56yBz2yRjbZu1rTrHGvQx6jPqs9ZxRpfx8242yE5z55nNBmLrRP5G40hujd94NOFlzCGrTLykzDYz1Tp5IGRGfdZ1yvnRdwdaw3Pi2lIU8uEdC6kI6dsPEDKApTZrxAAIlx7SdAMRvF5eaQ0hurq51MLfxL06hwQ+0/X5qS7PPsl/Bvry7KMuTz+A9zqH/D2DCD47fS8TvpXsPZXJ3qvLMwjTM6W0njinDiBSrxLnxJ7pmr5M2Bq3t9fymGezVr5OG8a3hKg2+k2vwiTbts01aNsu57uAIL66viTXReIK4vfq+lo34Pr6ij7x2QYRbDLYtuubK+WffB6I5wvGdw4pfMZcPzG/DxBeHz99gDQ+183tjUwqbyCuFpBUZ6A1tXQAABAASURBVJDI/nPQJsbcl8kvaSMxtghfAcPVsMmK0BJUdP+IicnXbqyib11WgPMbZBMSiyzvIFmPCEWpKMg7SKXcga2jBv8+7mKC+AJGab2oaUY0arknGq5J472IzD05yA6Z+7Wr18z6DH1Ex36ueqcZ94tRbdS7GbYDsB10sxkk7wByej+05GtnrVrXB3hspWlUmhFFhTnHg6gxjjMyNoKlfQyaxEx1t5NwAkkhbSEpAoOLIQmRqCfqafBJwzHRaRsRqmOUIgZo/+D9DO9Tp2dHlFLUlEZNXr9GLdes5XkZhV3dr7Vizy94PtzecE+N4J644V71/bq4vdWKe7Tn/mhY4zkksn/BxdL1UIhuua/p2e+bQGALd8AA/AsUJn9XkMm+xzIYe5bgbCC2ZVLnDnHqAa45apTWX/G6AsdWwBvpqbjLMd1dU/0u4ttq3FXs/0Nn30m2WxrWXw5HZ+kl3Tp3Kmntdd+WjtfT0RXo8bw0SPnZxWP53MZPafuUmMf7//J95nH0k/3a0+k+MD1aenL0GeUx3aHa0sE97J+17yDa3Ic4avtpW4zbYu/hytaambc1Xo+3+lY5ln0b8IdXvE5fZRJ+A/ZVEv8xkvK28Y8x0NdRfr0VeO7jw5+hHsOTR0mnX+2mfsogntg5w+Rh7zdkx/GU7l5jXlfgj7MC3vUereU+bP8c7Oc5UB+/VfHoHXeg7aNtHhqz841+6/sYfU+V0/YPtXHc6Le+j9H3VLnf/lDduaq9nu8/1/j0J1fTkU9F5uKUP7Iid7NOszjCXstd3PWbCaaNDusO8xviqTwYmQF4jklclCe+JBD5UmUYT+5753Td8iXwkrleYjxfOccD060uzpSXG8WLJnuZYXkD+wealKT8xtLvCelV9SdWOqekPpU2jHXVY7uS2K0fQo08fHb8Yc+eNdeGTmxGRIQiQpwU/Msy1LUjxRES5R7Es2yIjSCAImREICrkD88jJGSYyIjAVypcL+gTwJzhc8wdMKi2JTai5kJGBK4RBbv1kjaTBRHozo10/WE0KqVRgBJVd700g24J4VCasV5UGvQRkBJlgImcpmmVkjYmnkxWNMTa1hJn2QzSvopGjq1xjVK6TdPIbYyRqDIZ1XVNEoxd1yaZa9mR02i7krlaCJIWW0usUdu4ndHRvsu2JrTms5mMkyRy5zIxUoF9tGWMfTMI49GO9J/AdQx+fztvNiOv0Y19tMwBeD6+7hGKAPLBLob0NaEqE5T5umYb8KvxULe/hxTeQMCsIYNN5iwhVRcmeSBKryFrLy/OdXFxpsvzs5TnlpCl58bpJ52fniptjiH28vKiEq/Iy/PzbHfpNpCsF7S5QM+2kKmXtLmBwDWZtFzcyN9a9reovd51bBvmJK5bSYixmzRaL5daQD7dXN/o+gpyyoSvSd7LyyR//Y1hf0PXhO+V7ZDBt8xpsVhoQT+3tL01sYXtmrZX+K/BJbH+xvAlea6xLxdL3kb0arsWQrKTQlpDTJsYNhaQXyaIc6z47OcSWEicIzAOCOq2VRSJ2Sptoz7KkOzrXQ/0Ea4XRRRsIJoqFbv/6C8C21FIbBfhrpI1dX2LIauvBbe67iNoB2hQcN5HqCkFVNmiH0ejfV9TirqmYt/XYjea4vwDsDUGtnIPwfgj5+r5biEppAkCHRAQETgmwCNsEYGI9EVE6hGWaap1SSEpIoDlBJJC2kFWWH/b67eFpWobRDqsD/etfIx6lQ6hOxnKCjGW5PX9YvidseUO/D5x+Ma5+w5vKeAc/qsCju15Tmx4PniPL3gu3HK/+F69vbmR4fvJ5C03SV7vfF7yvPIv7YQTKgcyDghJ8bAZW7/p5byr5UrO4W8R0522TbR3HEg1jahz9KgPw7HZtZVX/IVXYNxIT12CGj/dO1P9XpYafs/8bQ3DCC2+Bh6dzHexCI+O8jXg+1iB3KKTLZN1hjaVVH+fki+sY9fjIEfJa43VfTjctq2k4jwHQRDufN0bJSbX82fgwea12NrsPwgHTx3ZamvY9VafbSO2galUv/vM6kOng/Mi6+9hPzROxsFociqWDrF8EvbaPtTmWXkJPpYLV5ajfsZUA4iwPgUOrJy/ffHbx2/f62f1+Nro914BP9yMh8Zhv/FQzB/FNzxOtX0K+S7dh3hBAa/ldQW+/xXwjh7xwGi9x+223AcfBNj1PLjP57V4+egjY/D8srMj/kd9GTA57efZrw+hX73foZ9DYtv3IecXPs9yunk6nDyth/3VWs8Z9uTT57SZJv/S9tNcn6u/4Bi219c5n4LPHfMfqJ2X4asN18n38dU6u5+Y6x28SamwOzj9DsgfaujaJbvPE7WJTDVP0iTeqycfg0t7Mt9T2uaYL4X7HXM4ZyIUEYIpSWlVQZCBUutUrBjY8MrC1Qh8ECyynCCwJaLgIkZg4peKdhFEgCEm3B49IqSEZGnVch8RRQGpEqVRRCMTLBFFMYHwG4GsINbxRtRYt0tA4hbspSEGpN42KolWpUEH/sZwNIX6HRpiGnxGaVtZmuRtrCeatNk+wn6Td4mmtmnIW1HjW/K25N2Cemd0DUSuib+KSvQWtY5NEhiduGw/yFnXaNYSD0k77zrNwLzrNO9G2Gd0SSjOO/R5p/nMmGGrmEOizEDX3dXn/qYwmGF3XsPkdZt9t2oZU2lCEYaGA1okb4ZeMbzXMu9jZ/jU8/oM67LZbGSYiFmaXIXYvIUsvTVRCuljMtQkaZKp4zdqIUn9f+uen53p4vRMZ59OdQYZfGFiN0lebOhn4PzsE0QxsDz7qLNPn3T66QP4KJPCN+T0tw1LUa5FnVvDerSaQ4LPZp0K8/I3Ed3Hu3e/6ePHj/lnpVeM1wTUZr2B3F1qCWnrOXjs1xDENxDEtze32CF/Iblvbxe6ubmpxDFzW2LLeUOCbyDNSwmVUhRRpfeQv8H9008/6R//+Lv+9h+/aMY12/Rr3UKK3ZAjiWDybCDLenKw6rQXiBx3hFfbKCy40UzkoGsircsULDb0MALdQFdK8hCjRENfuyjERPpC08O1EQxCdV+wEXJ/3MnRbnkPJKAoOLFcehzBmmqLYOgssUrp9+AYbKGa03FsWP+p84N9pN+xtHGuUG0XUh2zmKLnhKRgxi5FxA4UUkIHDvsm5r3qxEM/dhq5lhOXVdv3sY2jrWNGOC59e/a0jUGjdIwhMa0Ek6aCjbXzXsy6fxFkQI/s2b8b9uoG2QPv3U2/krHO+ip/2cG/GLLkeWCy1/fRLfeU7y3b/C39nmeH80eEmlLy+diUopyCfAyaX3QZki3Cy2NHJn+X3L/GJv+ceo8HL01Ip30Iu3xYTmEbcBeIg6U/aH01vq7An3QFXjf8n/TC/smnNX2uWx+m+623s7v260++5lgBFEUEEAifqlTVhU+oSlnwV0RUqUFGhCICf6SM2JX5JgabQvWwpP7cNch4tz3wviHNe/Zqc5fZ0srjYFyPB33DiL3xbOdk+4Dw+5OngPiIUMTTQbBeAhFxNA+e6tP9I333zd/Ewi7/Jv28dvK6Al+2At+49fZx+tjdOfi38d94nK/d/flXwHvrQeDs+emckm8PqB6Q/WDbl/4oYBcZmKcDmXK/2/7UdZ/GWv89wFizW06Ue1PDXcuDzhry5LNzPRKca+kYx+7D9s/Bfp5D9c/J+xJtxrE416hPpe1fC9N+pvrY33hf7N4L08j7+sNtaqYx/1SOmWxD37lxx/qXSOd9Cuhj72bwUDxuy+ei9uicVfuznz1T74AqvWoV9WzrN1wBP0sSnCj6PcB0PesRVHV/HJGmPIWk/KFJDxwOkoJ/8hGcphiqiIyYug7pjktkv6GIyKos0CNCESFOlEgoJNmmVCRLq5aGfVnX3eF6IhQBzIaEUudk5Qj4kSw/dAgFbfyDr5BGRDzYJqK2tYzxh2VshfZG2qmPUugjqo38BVJqitirQ6ZGolVA0AbkqaUJuOJ2DfGgNI1Kc4dmT29oZ6KuopH9I/xttGpv1UCWNrStKBnXYhv9KfHb1mHvTOh2rSyTbKXezopaS9B11gHka0t8S9tshz5rWwhgo0MOMHmbcH2mDmJz1nXkN9qsdx0SzIxZK5OfFTP0GYToPDHrZpm367ps39JfS78NYwmuUXj5OaEKVag7EIftiCybTa8NZI4x/p+dSYxC0JicNQHkb92a/Km4gUStf2b54uIcIhfCFwLYBO05pPD56SedGZ8+JtHrP5vs/4P31PXTavsEiXsKGXx1eaENBGzwIuFvHybhx8C7rlX9k9kztcxrubzNbyG7zSl9XUFCLyBhV6s1ZNU6v0m4gog1oeQxXt/cyPC3gRfMYwk5bFLY3/I9v7jAd6sNJBjdptywBvm8sUFSaZpc87dv3+qXX37Rf/79P/W3v/0NW6cNZO/NDfOHvDY5Xong2xzDhnX0e+j67BZHVCRDVaquBmm4DvIbv4O03uMzhC2A5Qj8fWLIqyojQkFsZFxI1LVzeHajoZdJ0jrGDcYpeurA65DAxzopUe1kp70m6OVrZ+Q3Snkv4PxbkMfXV5ajz/oISTV2lOTLONeNWvd43UcCf9Yl2hq9XK99oOL3ONOGbosR6LWvnnaGkBX6oqOntYG4V2zfh4NsG6X1AXXgOIY6Y6ZCmdbRt3G4MqaX1+Zuzj2OKbiWJoCBv82+Wi+0XC/Zt4uK1Kkj12Bl5D1FHPffgvttCSHcsxd6rp37ybUcxjEIxfCPzikBXCwjPW67hvRd+hvAwHqmw+vIinHctebzaNmRgcdA7NiHOkI7afV6vK7A6wq8rsDrCjxtBfaeqjyoe15rngO/Jvu14ijcBYOx2MHwXMf1O5W7AeS4qPptnLF9TcF2NzgqlPRZ2sH7sIhQRAWKjIhIaX0Hsh1XSnRLPXRMY6w71qO9k6PVFr9eW1bUuKhi0hOG0VgD7589fqzO/b2A4UjDuDQcnzs253Fbyydh6O9LRfZJEstDyLEc8WP+3Yp/SvndOn/t+I+zAvnwHIbLY4aXksMvC0OIpvGj7VW+rsDnrsBfsp1vNPn0DGQoJ97w5Ru4rWQFU9+XB2KzT+IOFuIP2h8zfma7HDNtv1Ru50Su1A/IQ6/c2zdUY7znie5YqzvAfrC+b58EOc8h5Bgd57bGoDvW6g4m/h37scoYf8z/te2H+999k/t1x+APs7bwWntIz95jjPHBNvgpvmQGKi+adOQCfH/mGOj/7gczQghM92fLsTUJspCdcWZfO5K+CMXkoSSwDDIbPvNEsme2+HOEe95TeBU9M9ssfw9sd9zv0fnDffLDXkTwM1EQB9Cp6DBsdow4Qvf+DW0jQnoIOvx0ySs0tiOGJFlkm+oRQW5Uiztgo8jAd7jsOiOoQ5KFCZ9EKGIP6bfNP5oZVY+ML4oCYrRZ3kFpD02lxnYp8WV759hFtklfoA6+0tC8qGTbwZZ6o0Ks0RDTQLqVplVpbG+SpE1boW1Tsl4mun1NEp+tTAQ3tK1OhGopAAAQAElEQVRkaKvWdvI0A+7I4EYma1tIxaYUdEBsZ3T4kO2AhhjbZ5C9HT7ro6wxRd0QY7tt3dDWckabWdeqM9pWM3yz1vVGM8jbxMz1Tl3arY/A5nYZ1ybxaDJ4Dok8n881m880Q685OtobLfNp5TkXX/8REax9cD2QQgJhC3FYWkHydK+vIEnwbHh+byA7e7DWarNS/tnWJISWSjIIkvX26krXkLFXEMGX/vYv5Ow5xO7Z8C3f05QfdPoR+P8Ppn4GEXyG/ITtygQwudWvtV7dagXR1EM8tU3JP4v99u2blD1jWi4WWkLmmoz2n3++urzKPzl9yzjWkMgrYP+tv+l7fa3r6yuI3hstqN/e3ujq+lJn5+f6BDntbzSHgr0WzG9D3oVMFjvOOUKCbJ/pxx9/1M8//5Q4eXOS8f4/gS8Y99n5qc7PTiGmz+V8br+AJPM4tkSwXxQ1PZzZdUuw/QEXnfFoglCREoEMrg2vBzxoNuTcWMLnoXKdcGeeUERQMRAapfUR/Z61r0nHRKxznz2RPCX+rbTNGG1jTkvbBP9raYxxe3LsZ5uTWPocJiEGU+G4MWbHjzsL7Ty9fF+Njs1VBKXWncs2Y9Rx7hXHAoIorE2AvZChStQ4oi+WHk+mjTwfONHbjo/6sV63azCN8boD/6lnCF9ZJtYs9UrL1Y1uF9fcx9cpbxfcJ2C5vNFqtZAJ4PV6pc0A7+kV9/5mtWZHBs+ZopJ7jZlwrfrNRusNub0xt7PZmcDWuiFmtdrQz4p+1nn/bZ37SqbwvPYdd/WtN2Pv7Ie0V9vrCjx/BbyxjOe3fG3xugJ/3BXgyeoywPNA5YGPZuWJcBgteN2hKRVeLnZ1nJg5+x7bRZ+vMbs2HX2F1jOPQ3mnNtK5/zT5RH3bt9+P2Wbs2pUxtjuGOesOqBTbq5/KbrEZi9fjKSA0S599pprvEmqPqtYeaWg8+mrPas+5V76FQBu6H5tn3GgbJWH4aZPK6+lbr8DOdfjWnR/pzz+pHHExXMp2Jz1bf6BB3pz4KZ+fn2E/s73DaaXsHsX1rw25A/p6tDjuc+DEOSEa70v7XvFZK8Bq1nZ9FUfPgz/yQgdh9+HLguOzitseQyakO8oDveugz1bn1bMP91Yb5RsCVC/BnxlM8ZuV/XXMdwW50HiQ/VH4tb3nDZphfQ8kIkOeiagSA+losxf7mJ3V2OZwJpLs1G3bgtypWx5Dbe2B0DXZh5J5sw0ZvkQ6v9tbHkb2SH8ewz1k7xnBaRjhwVi77TfQs6BT7uXcaU9gxkwkqkecIk8OQNlphy3r2LdjxJb6AxKXV+HomDKdg56J7JfGR5rhGSOsHgZtM+gxebh1XbJtWxSvjxOi3jWZVtBrcdQT4JWrqJ3dZb3TSHggU+RYxijnGPUvlM67g2k++vFw0mTlYThNhh4Yf53v8fbp4eQcz4X7dBvL54DudkZ6rG2NYy2Ifs7Z+Q7H2wNI7HHvA8+kEDSpPU316+wRZDr7HsvkmKeh513CYxAxL42IICuIY5lxEGFvBPoxDDGOOwiaHrRnO9XDMYk8SWNfEiq2sW6poW55FOIgbuIP9AjOxzD4Zb+IGxFFMaKMeqOwPgK/ImT04kjVJ+KHGH/4HxGE7GKH5C34HO+4Ubd0HRQQ9FUcU0KWU3hMrpvQbEpT/U1R6pYmd7E3lpCrKdELvtI0cn0kfq3voFR/QzuTjRUNRGqjFlJ3rLf2gw7MukbdFNhs74jv0NOPtG5Ct+3ajJ9D8lZ0kLad5jOAb572DoITnBgz9JnmkLvzOTFgBlJ3GzBLtDVP+u7iZyaE09/RL2hb5tJA1jSshdet1DVkrZsY9VGy/nk9JIVk+Npvn1mQcBuTtCBJIYjY9XKh1e2tljcQSRCuNxDBNxCjJoOvIFovz850YSQh/FFnEL6nH97rFPL3DJyfftTy9kosn5rSaw3BtCKn87OMOmEuJ6xRR6VIfEjVq2FslIw1EWzy199QrmTVGvsK0qqSSpv1BnJpDdm1guhaQghfy//H78XFpa4Yr9uZ7L1lDiZvr7GZyL0avtlrP0uihv69F3uINBNhjnfcxcWFziG+LzxXcjqH/V6nflivDdJ6v3292KQmcglNHFsfsRuvL0TaZgrsPdhAsmU+ZG/YBnpeNDZgzEdK1spnpfSHe16zEfIxxo8yx1Kv+NH3c44d4JwZN7bLptuZ4MJALIUI2z06bNSqZtsu0k4Dikc4iUxP2sZT78lQcUbv1RG+XphrdYgZ6zbafx+htBUkGy0CmVDaFeJwT18I8pBWFaFwfxEqIII6kA8vAF31XNvNFMM1t90rYriJP07OC82K9eyr3nvI2KwgWRfs/wUk741ubq91c8PevzrXxeUnXVx8Yv9+BFVeXp7qhvtxQ9tSgnvSz4aQjx7SNu+n9Tqv7V19wzAYLH3nnkA63q1CIT8H/VxqSqOIotI0akBEcG/2jG+dMoJooKC1kQq6UyOeUty/m06R7Z6RI+NfT3/AFfBFPoRhKunq617N+wvDI7K3f2ieYnzo5N4M7oO0bk9jvJv9rmBEPfchM+TMlLP+pdIZyUHSnnXoU451S9Yj+xniUsc+yKr5bP8+bH8cpHotL74CXMhjuwQXhR595pr5oh+LfcRe742aZ/dKk/6zip/yn9VwaPSU9mOM5QH49SqfBYWc+AO5tWGiYOU8LVOL9YfgdoPfefdB39yKDvos+I519tq45y1En5fGtsTO9XYU/u11HuuWT8D+2L9C3WPOkRzLnc6vf/I4Phdi7G5reRAePjEHfb+jvRwfUI6Yk6f1mTg2MTkfqVNa/0ZgPBHfqK/J3CLoE0QE1gNIu/B9BmirBw739oD7D+sKRj4F1Rcvzp9Jp8/PfZ2A8JULyZfiEPAc9R2K37WRWEdAYBzzPWKnqeQYK8+COAK47C/Gn7juqXnKXxG1C85+ATd40ebtm3yZDDzKV3rsz5bOt4/PyZNt+PAgpUc0YD/3E+p+c5ngQwp/MGE9fzob2jozE36h4mzH4NU85vsM+zD+7Vz212qn7ul9Rh87OWi/3+cD9dxTbkLXiP1MLEZG3LMfir1no1/bSL1XnBOP/Smop16l12r/+jMQxoBfB0Bbt7kHWtjmXMexOzSGs2t4cs0tjaGB1RwX9dT3JNUsg89v5LP+AqchJbMf1opx1PmPyR0x6Kj5oRuSBoPxBYTzZRorz4PH6uv9WWCuvuaG8xxCzvN5Q8qheDWPt00vM/br4RSY6KsOC4Xqyxb39VDGx/y7bZ86wqfG7WZ/Qo33H6EiIQ+hmplTVe7FhSJtEaGIXWBQPUKp49+R8l14H3KcaCMfVfo8wq7gFBEEGIi9EhGKeD5oJFpJtJXXBQQfUkQ0ihGlKIy0lxobUaXGg3mlKRRDXGT7okJ9iqAeESrkNAIiIdBtF/YIcuzXbYuCG1/qVTpvpJ1+aON8TWlUmqKmae5Q0A1sxT7rwHopRUbTFOIBdest9RZir20aJayDO19RCzOZdewmIZPMwDYD867RDOwQwl0LMTuikWPms07GCaTuyclMbyB636ScabSdUD85meMDb070dsAb5Bvsc/wmgU0GzyBEZ0POGYTv3HnnJ7R9A0b5Rv6/axPDt4W7rksyph3m2yAbf2Ma2bYtc21VmgYU5fXiuqlICsnwB01+Splc6iEnBUkkyKAAsDjqIW5NCC9vbyCFK5bXV7qFIL08P9XF6SedffKff/6gTx/epX59eS5BUr1hTebMqUBebdZL9ZulGvqfzxq1SHafCrJjfb0mJ7OZSoQ29L2BFLNcr9YMBzIJ0jcktczN8aU0EEwbLRifiVuTxkv0G8jec4jb09MzWZr0vWG8FxDYp4z1/ft3MqrvCvL4SiZ9r4hx3A2k9zWwzW1MBpsAXq9Xkh/YPOw3rNOGeg+JJ+ZW4affxt6E/K1MNMdsWNM1c1qxBkb9P4qXMjG+Js8Gn6W/aVlzM1/PH/Rgzdz77JsFoHgdELW42y22SvXdO9tv4yitT5E7oRockn2mgm2UqC5+g2A5YPTeyZorz+RJ6fUASnBmInX/oZPHbeVNiT2Ck3UNB1WbKkJRDCkCqbuDarWhRETuJ++xEQ3tSinK9iFphB45hriIUMQ+aBuSc5amqJA/ZdOoAa6LY8M6eF97T/sXCvL6r9gH7IEVWHPPbNhT4TE2oYL0yvTsnw2+NffPanmrW8jcJHyvz5PsPT19r3fv/61f3/1Tvxnv/0n9X8D1f+nj6Ts5njuL58ec58kbnnFz7qWG9RH320Zr9uBqudJyuYRUvuXWX8qXqUSRx28wxbQ1TdGbN2/14w8/5J+4L9TnsznPyDnzbeVjxX274ee2CLenHxUF/+zTVuqLjvii1q+Nv/8V6PORy21zQNoH2KR+bjwHnrdz0rTmRXG9wpnY5gg/c40aj4E4PFS/RKf5o+Wh/DSuA2UoxH2xTr5tId9WH5XBZnGwL4bhdUk/bXYklWyzb5/UUb+8vGbYXQGvO9fF4hB2g79BzU/qPfiFP18HRvvXGMaYe08G9YfgcfG6pYwpDIx4gayHIgLbsWLfcXA5aIifQqKqKyt3euYfbZiHMlr23npVb02MjkJBIWsPrCnltJ1ziSN876ZUjdnW3dYY7YdkDG0O+V7QxnpE0NcUmhzYJ7Wvq7qvz0B4VG5neQAR8W3Wkr7jGci3oEcb4GDcXzDwoO0haLBbfiOEtkfOifq3ku6Y7izExO9DHJ87GDclaRwB7j9diQMzOmQ7EPZsk/M+Bid1jLgGhyEOR3wOjjd1Nrz6nK3jdiIBxeJZyLY+9Zz+KmCq36SwnpT6Mu0312j+IcXgLR8/0PBDEXbX74MIGuMmbqq7jetIJkEIfnQCKej2HcAYe0jSkAwe3RNA7gM5MOFwFgSVHNdEotZCX8cHSasn+UlFKIM90Fl1eCRHQR/b9SbJ0biD3RyLZiiZ1/IYaJsxyAf7fbqfnjKTJcO9V7wan73emY2xjGPeShwkplSF87SkPU8Tq+vGxHRUddwIB9Evk6xTtN22exgdliDbPCAzoZMQg+4zgj56hdu60uOfYLtn8FvPdXWcw7ZxKPjT9xmS1mSjZFvLCvd3hxwmJ3z7xQmAm1eXrx+hg832p+DL2x7p85FxuF9ChlV17RAcccj+iI1mrAa5D52PtR1/7Drmf6qdV2f/ID1FvlI/pT1tM/Zh2T8hRpOY58ZP2z6sK49Do9Wk/0N67zdAxHhs+xjjbR/1qez1wJF58eegOLluYLor2LNi+Rxko4OnYC4Coxz1CFsKniLxgbvQRhmu45dtloZELThVBB96BD/xlVIUsY9QpC0yPnViYwvHh7Ie6AoJBCIiFGFgty/1UBnaZn/olvfQQCCApjQy0WBYb5ppvUA8gAKwt8S3lhC8KV1vp74C+TGAmA5fl7KBMC2QI01iDjE56xolGWy/dWSLbJG22z/rWuI7gJy1ms8Btrl1MJvjMyBDZ2COLnwQCAAAEABJREFUXjHTfIcEdtxMJ5DDCUjgOTiB7D1BzlOeQDDP6WMO4TJLdF3HGNG7GdJ6yzxaNW3LmjWgqLA2pQlFrrOlpJB4YarPLh7gvcknkzaQjgHJCTOkxGqlHqLK2CDXqwVE0a1MCi8gS28hT2+vLmUsbq60hqQSubqmQJYbjd4yz19+/EH/+bdf9Leff861EsRW0G9hBIXBNKVo1nbq2paatIKM8rd3Ly/87cZL+oSUIjaCFrTzn2W+vrqGxAU3N7q5vkG/kr+9a4LX3wq+vLzS5RW4vEy7SeBP/uby2akuIYVvb6+T7NowZ4VyH7Xj3mEcTdtga1QYm/1+ym9YmzVk3BLC2d8mrriVx7Nk7rZbmqyztH2xuIG4A4zz1msGoX5zC5m3uM1vcq4hhzfk3bBuG+bm8Wwg5da2MTYTdL4+uNTXk1AqWBMUqowOn/1oWHfPysNPtD3QhsakwD7qtM7wlNhrRREo008SqWZJO1rKu3gs6tNmjS4Q1Rva/iMpRRgSEYEE7NWIUIRh053EpWJ7kRSSQVX1cA8VPntu2zVhfj3r2bPOXh23yzae0w6wDnkzBj3zI2ud1sT3gEilTRz4I0IRd6izxkehlQzbLHuPh7Eo4dGOvzy70Yb7o8e+QW5MAEMSL1a3umHPXt1cQv6esadPdXb2QSaBP378Te/f/wr+rQ8ffwW/Yf/A/j/XYnlDvxv2clSUOj7lwUhYE+8577MN5G1PPfAV5mFYDwX3QeT9mb/M8vYHnkMnPIPmKd+8ecOz60Qt9/CYq2d+eoEjyLEPTIzI51f8ZVegZ+beY88CbShuiuBW9M5KjRP61kGV4tSIlynOnXA/U5A+7T6hHyp2GYd8X2JzzsR0PFP9eHKeHKxfFp4vz5PHs756vnQFfDkfvxqTXmjgff4c5AWfpNhRM9HEQv6MH+XEVVX2W1Wefz7Y4rF89htuPJXovOYpX1nQt5L3nFsdey1bi/II6jEsu+UuerwCvRyCDyn3dQR+37SFYx+As+3A65/xvXbsXIQAdQR9RihjrRsivkrlMdXTcOBED0fmoBeyRwSpBngEriMDZKGe8huc3OdzweBzZMfaVSdez+M7gt9e59he9sREH0w4+kf5YPCr83UF7q+An1tTEPG6m1iE1/KnWQFv7zoZa34rXqVf3J8HZ3FbpN8MGKgP58iA46dvdbMxVo/8y1HX79C5rsPxqVa/R0BMznvQqX5ZIU/me0KWjCP+YOhoH+XBoKcZWe+nBX5HUZ8xbX9w5ala+v1yysem5H6yEYEp626idvce25Ut3ICKxT1gIMeYgZqH8VmgB7aoM6TGacyKulccRbc5Xkt3mLZtHG1tsOMzkE23uf4CChP2Ou4C40tM/VCaQ7aX6IscTn0MuL9ByYfcvX6eZHigqX/IPpoj2/m0j7GF7aO+L0ffKPf9D9XdxngsZvQ7Nvg5MySK8hiVKgNHROAZYN1Ie1FEgEEW9B1UOwGUkFyGeJNjEUWjtC58GSQCJUVEhXMGuSDUApTUQ26bCPuIxRfE2p/2pkBcNFsU1wt1UIg1msYxBnZI3Qbyru0atZYNMv34kC3+FnuXstQY6q3jkF3XaIsxhnbNoHddUbZFtoOtxT/C/rSPfvscl/WaezZrIE9ayJOuwt+Ync+qPrOcJdk787frIH/ng81E8BzbCbaTjDcBMyOX0WnWzWRSuGEuTfF6FBX6L+i7CLHEgLs6iSykNnDCvcJEMA8tE7SCgBJkpCCFKtbKOrYeYqqHpBxhf9CuGLw+dE2jHyCG/vH3/9D//J//Xf+f//f/1H/7b/+QvwFtgtOEsoneJWSqX2M9N3/D2df99naps9MzffjwQZ8+nULumqxd08UmyeHxW7rXEL8319e6gOT1N3YvkdeQ0tfYHOP6FQT1NWSx6xcX5xBjp3LsEpI5IlivFvJqrh9+eKuffvpJv/zyM/hFv/z8S9q8nqFQjpn5LiHBb24vdXV9touroX51nsTbFfLq+lwpreO/pH6JfnNzASl8JZPDzreGVO5zPVfMcak1+iaBDvm3NqinZO1TMpZNYqOe6+M17CEND8NrB9Yb8q+JH7CN7+v7BK6dfASnASyRDCwSNuuG9YQ42EO2RTjAdSlVqqmw2SICNXBQXDdcHewRWcmYiFDYX4gNdMP1mNQlUQU9u20C5uA12LA2a9bF123tNcv6mvl7DTZ1vpmAE/m1BXltcn/GxC7srJTGI3t1H6zjZpDu23C9z7EQNchsh56SXM63BbPYsA9WqxW3mLGUvzVecZt75Qby1/vp4vJU5+cfdXb+SReXZ+CUff1eHz+94355j++Trq4vss2GvZNrwRpY9oyVyWe3vtcK82OZxSVMW3AOBhhIhEMRfT5/ZzyHfI++eftGb96cgDfcIz8k3kIK20+wVhDJq5zHmlnZEj49G5/X6tndvDb4i6zA9N7dmfJRx07UC1QO7ejRNsoX6Oa7SuF5TfFdDe6vNxj2ul+CpnjuIkzb3tPHZPQzPPxHy3cmvSc9pCo9XI2veRNpe40IRYQkXi0tJwgFdhfL+7BFjldqBI4S9asWj96gEwsDtRZXJu9N8kLaY7vl94/XEX69FWCXf73kr5lfV+B1Bb7jFeA1gJKv38+Rw0+L3/HE/jxDy9drLg5lu+xbG8Yn6ywJbwPurjUNKeo53QfBjiS/xXEQQCGJGzwf7tutkJnjgHT6Y76Xsj/cBwPMAKQXwvoWVmz/HeE12+neY3oIBNuN8HTurWHaxwBXnosvafvcvj43fneMvi+cydaHUSN9HuPqGrr1EThwG+TKiCE+q5x8Hb8EQzoLslkAa0+A+x3GmCq65eeApvT71yle3fpgtjbizzv/r/EjbebkB2eK5JMNT4Ukh+qBI/0+HUC4dRxqvGt0bYQYY4h/Ic7AcrRhCYBVOio1HIE8BMzZFkleGahjCYVkG+KeVCiigiBJoy4JOycKP/bFPgI7UEWMkjZBrEkEy0TBC9kYBj4lIttH3MkaW2RSMvUoCreNKktpVJrqL+RqqDeFelPUoNvXNI38Tde2adU0zRYtehKwjm2xb1HUoleQh7jazrp9I9zGeqO2awc0EIUVLTkaE7rkbw3rwLYmfY1a6lt0oTbJX+dEx9d1DfkKhG0D6WsiuIWERM46yNxO3WyGnOEDEL4mR038mmCZQfymTDt+1+duB/lL+66jPWjbVl6btjCfRFFTKgprXUqR0ShUJM7iGJ5T9x7wGx5lAJJLJpAM6wlIYci1wNbAIjUhGfNZq59/+kH/x9//rv/x3/+7/uf/+G+pv2G8zrE2MQUp1UMWNVGU8+vmYiNAXC10fnEBwXUBmXpFfQkpCnHHuEzq3S4W8p9nXixu88/W+s83m+C9vroa7AstIZaX+Jf+87arJfUlvlvyXcqxSwhgv78tJdSyVh1rN5t3mkOuGzPqXp81c7td3Mh/Kvrq+lKXl+eM66NOz96Dd3c4H+rn2IwzpGHdPnAGLi4+MoZTXd+c6WZhks7zu9Lt8lqL5ZWWC0uAvAUL2+l/YSxviDFMCE6wHPWFFqyNsfT8E3XulZBbaQ0xV//s8Jo1XWvDdfM6bFhby37DHkCvr9e8o0G3XdrIcoQyAP/Wbj97ZGvHR24aUdCx++x2Yw7XDdsIQtA3cSgUdAoKFqLQOTPeXiZXx/FuGK/HnBjGOvp69udWx5d9SIoIn8RZEXEPPT1uuO4J9uj6GHIt1xCeq8SaPb1mP3utV+y5FXsvpXWwYD/e+BvgN9fsReMKCfJPO1/pOn954ZK9ccF+Q7LfrsHV1aUq8Xuui4sz9uCZLtiHtpkUvqH99Q3tictfeiCP+1ozbgVTZT7iOgnJdLk/vecbdTyvvPej+Amg7RGj5jUHEaGG5+WMZ86bt2/zT0D/8MOP+vHHH/XTTz+DX7jXf+YZ9pa4Vj58XSzlAej1eF2BL1kBNiF71/vXt/HnZ3KeoTUqZai8itcV+GusQN3zPt9h+3rMzfUU3ffhcdjj3H+s9dy+5vFaly9Zg4ywJ2ThXxiOCGVlkBFDXaEIY8eNTfIpxGG/0CjUXrzcrToaZXhkckFcGbqzOmIw3RcEUPL9Usr7Ed+DZbuMrKseQcYSY/lcOLfbWD4bLFS2Rf6Ryu47wu9y5K+Del2B1xX4OivAU583A/UF4Kn6OBLiR/VV/iFXwB+AHLr8vJPILWH5MDztYR8cSvSILVsSY3kUj/kZwtG2T/R5ssdzeJW8Coel29LN71PGtWHwd2/oGWvWj0nPowYM2t37R2aReSyfi0zJiXav5XUFXlfgT7oC/uHqhSEF/zQ5Av1xBK0igtjHSjjyIDBS8JMnYiqlCNeRCk0P1yJCESFOlKiAZIoBBR8Fe4bsydDdMdVHawzxlvehkAuILUaL8gjOoYgKKaQR2Lb6aEMGkH2GgpBQxABF1jXWo6gYEAphYLcvIccSXkIlUZQx6AEUIcu0Ndarv5Rmay+lQDAUiM0GCfA1EBMV1dfQtmlGvcqWeptkRwPZRzv0BiI2kT7iXEevbWvM2KYStq1qnf4n7VvatV1RB1Kn3tjfuK+i0bYrI+O7Wakk8KyF8G0gH5EmISGAu9kM233MsY+YoXezaUyX5HHXdeRFR3Zdq85jSRQ1pagFTSkqiUACSSEN4PWa9xBh+F2A5UDm2SZ0y9jKXv5DeU0EuYP+it74Tz///JP+8ff/1H/7f/1D/8c//qG//QJJBMFaJPmbiWsINFQ1jM1zaRlvMIIFxNnV1Q2EGGTnAnJtbXKRdyWMw4TeknaLJcQmcgWRe3t7C5F2kzD56W9NmvxyrPNHhGiaxOHidkGcybdbmSQ1WWeiz/EezxKizqTdgrzX19fyt4XPzs5U/4T0R338+E7vP/ymDx/+Bf4JLP+F7U6+//Bvvf8ILMEH4+Nv+vTpnc4uPkBuf4TEO4XUO9XltXE26GfUz5k3uLlgnJfo4GYAxN51gvqWGLyk7RWwhDi8Mqxf0RZADJogT9xeywSk1yvXyXNlnl5Dr4OxhsRMghi5hkBcp+QasNap+5vIkKPr9K25jhVj/U6u8G0qyUwbX++N27gtdRPria1tnbHb9hmHjWuf7RwHueprtEp9pVWOba1x3Gv78dV4973Ja57vXdkA7GpvB/ZCfw8Y0reBNF6RJ39xgH3oveb1WbJOS8h1S6/dgj3nX0RIHfsCctfreou0btxC2qeNWP/CgsnZ8/MzeT+dnZ3qDN31c/bXGfXTs086A6en9ln/SN2w/im/2Xtxeaar6wvd3l7mLw0sV7dar5cMf61Nv0Zfqa7LSuFfyMh7vMiP2IYbrymFZ0+bz4f8RQfuuYIzxMEC0QSllrT5/qfati0E70l+29fEr/HTjz/pl19+Sfz08896Czncth19NfRNZwpx6+n1eF2BL10Bbl/2uLOwSYc96dpT4VY1Fq0WqiicX8vrCryuwOsKxHYJRi0U2CI4G65ZRcYAIYUvAiipqUAAABAASURBVEuiUJ0ieD2svpJ+dIGJrhc8eGeTz8mU5N1KHqBVvztPH6NbK49EQnHZoq1EIdv3V+KpQ/J6OxapZyL7cBu3fyay7TPbfA/h5fgg/qhTOj6jV88fcAW+1pB5AH6t1Pt5/1x30rBwg9if62v9D7QCeQ3ztDNovzHItwS4rD8K3jUQytmtno58B7PT817FHTur5VeEx350LHZm34xtKqm62H20rQNeCtnRJBljuTPdaZOIB9Vs4RN5cvyjHFuN9adKXyfaOiXi2WX6gdSzGn9uh2MnX9D+D/lc/4L5jkv2Kr/RCvwhN9hnrI3naSj4pydD+0fsG76kPiZDUuQfDHcwzZ0BGCbSqvKE/VCZ+qxP4XjXlRmqpr1jag3iAn+kzDNjtRSWfUTg2YPCPwqG7g7rAyLIUiHiAqgURQBLwzrQVg/xiUgiIhSjPSX1MGg/kQVfUxo1pZCmGWC9KMoQjy91y8CGzHaQi6Vp1BgtErSQtBWuFzVZb9R2o15k0rhpkKPPsnMMsO48xI95WgiSDn8SrikdN+IuT0ebzn7a+/+87WYNpG2BkGm3xMxs1lGvxO58XuUMOTfZ2w31jOk077qBKK7SMdmG+FnGzMjfkbtT23bIBtkyPyRr1BTmDEoixHIqpC3EAX3Kuce2QW4UvPbfA6/zTZEaErTghL5/+uGtfvn5R/CTfkQ/gfztmDtuyMFKVpFQhb6bpmNcnZqmJVNAYuH3tzsJ6IHJXH/71wShSTqjZxxrCEKTciNWkII97dgC8vXrhnVukUHHPaS1SbuL/HPQJtdO9enjJ3388AEy973e/fZO//73v/Wvf/6X/gn+/a9/6rdf/439N/3226/67d2v+X+tvoPUfffhV1X572ob/h/W9/gME7/v3+Mj7uPHX/Xp9D2EngngTxDLpxDBn6h/hFx+r0+fKvx/up6efYTsO4UkPofENaE7AOLP5N9Vkr/V5m8key7G+fk57Ywz8h5HjTvLWLe7uDzXJetxcXkh4+ryUvVbp5e6zm+r3ujWxCbkuQn0xXIhY5lyudVdv8Nov9XSBCmxU1/q2HfkJMbXaAuTr/gWSCPz0dZjMcHqOJOxHqPrFTeQpEb95QDbTMJeQ+obnp8J2R1ceE2v5DgTvIbbOfeC+Vval+2HPNdJyEO079SvuW4VSbyzhtcQ8Y71t8/dd0rW+dLf2gW+BmeQwJ9O2Q9c/1NLwzo4vzjlmlwwtit5LP5Fhc1myVv0FfdszzOg1Zx7rm2LWvZ504TaplHd/yXvhW29q7H5nOCZ0vhm4V4imcTdx4l73WdgO6IpLX3M9ObNG4jeH8DbJIMrAfw39B81n5/Iz5jSNPI9XaLQMoDLKK0/hufEPpbr+/b72ZYj/J2nvB1HDuZPfMqJ+gQow3b/fifsMX6/o3vCyH6HCXzre+lb9/eEVX9OyHOG/5zYh8bwO+yKh4az9Xl+CV4TKZJPNoiT9VFaHxAx+BB278JGSRkjyVVDwzHVB9MXienC+rXbdcsxadbHCnJat54PxFRwUlLNE5Xvs3gJH0OOnGvwWNwhv2jn9od8j9nc7o8Iv3M7MG5P1+ZBDsKWl8G40Ub5MlmfnuXFJ/T0rg9Gft54xtXznyyw/rnQE7qfhlg/hnF6xz7Qd7uM2SpZe/7pC9pPm0715w/i8RZfkn/b1hf28a6+XcQ3HM+3m9Tv31N+AMdFt6wQt2YPkL2+4KDx/psDstEVZxf82zcEffZn6+Poa8ggauXY2UH7GGP37dSn4x3Dvrak28kyjJ+RHO51iL1bw8Nhj1qdJzt9NPLeeLLvbP+EttOQR9r4Q99p+HP0HNOhBoNjEDsRd68V971p8XiPITNlVGrjKR7axX7BHAOR92Mf7IwWusueg38o3j590yPG3va7Hupb/xCX9cE3mHJ+thuj7Y8ov+QxUn839veY9WTVJ2qOZL+exj/Jibn1ufOeOx8ajk2sPgdu53jLZ6J/ZvxOePaZpx3z0yq0o2hvrcJ1/xA7QQTWPYj6IUSEpCOwD0TgB+E4Sz78L9EokEYZpPVQUY2zBBOf44yAFEwSwXLwl9KoUE9fFBWIjgjLKchcimJibyAkmqaoscSX0jpoW8jQRIO/6g1kodG2Ra114hqkCRTXa5sGcqVVJXwfkG4HahxtOmLb7q4dfXfTuv1gNmshXCrm804md2YQPJbGDOKmovpM5swH/wm+k9k8/x9h208ggy3t77pZ7Tv7bdUiW0jXjjl6fk1p1JaihrUtXMdGIV+PIv55TV1PiLPh3d6n7vhSgrYFAruDLDrR25M3OmE8zu+cll3bEM9TdLORid2N6luYIH8wDsvx+RwRxGzkb2WuVittNmuipYiQW5nQtW29wdev1OOP2KhpgrkVdbOGdWyYcxHd0o5cy1udn32CtH2v97+Z2P23TPT+87/+S//1v/5v/d////+f/s//8/+r/wv5v/7X/5VE8K+QwL/9+mvGf/zwHtL4wwQf9fHTR0hcbJYfrRuf9OkUYDtFntHnxcWZjPPzU4jfTxDPjOHdb3oHsTziw4d3+viRPkwADu3ctuJUbnt+fqYzYHlOrjPIQ8P9nH76pE/0+fHjB31MYvsD5DZ4/x5Z8f79hzp/bO/fv9P7/Fbzb8QPfZPj1N9EBe7D34Q2OWzC1ATx9dWVriA9/X8wmxTdgf/M8YgbE7AV1zc3EJjWLYG/GbuNo47/2mQpea8PIMlU2x13fZP9ewyXjOXy4pJ1NS6QF/I4Ta56zMY5BHeCNavrdKpPzM3rZHz0egHP2W1zrIztdkCdn0ld5g1he2USPkEdEjgJXcZx7fEZzMPjzfkk+Xut/PY1RPKC/bfF4kaLZZ375dUFYz/f4hxi/ozxnrNnrujLBLeJX/+Sw4Z7x/dIz8n33NuTuX56e6IfTmbcb63mTVHHvdj5PkA2RlPUdg33Q6d8HvBcmHWdCvc8N4ZIxf3Vq9/03FpAHNxnJYpmxPobvm/fQv7+AJA//vSTfv75l/xT0HPI345cTdOolCK3kUL1OCard/ccQ6vYNe/Vfo9qrsgwLOsvgZwHOZ0r9aMngo76vtAxpPYYRnxhxi9sPgxoyNLv/VymYYfoiYfnlKFbRfczTHzyQX07CvT8UfyYdPwE98IwUEjBvUVc1bnF9nU7sG3LTn2nsg35Yyge+4ivP2L3dP8Cf6V+2STZ31dK/6Jpc6B5upeWaeSSPSbvNbxnmOR3snv+O8Mk8s74oOaEx/BgwyNO57LLcgR1q4i7Etu1Ea+H93AXeFDrFYN9lEP1s0RPKwPBE8XnJ2Ns5gbofhqNOJyKoO2Q0Slu+ooXWgHvpRdK9dJpinLT+upPIQ7XEVnQPYkng0Y0OZh6tBPyTQubOrYDcs/B6QXhNy/Ab2IqeOGnz96gp56+jwEXEcfHcrQdrcQ1cUv59LlwHtCDe2XMiWOiUnMZLXcyGIiBUEJ3R9yp1WXDHiJsINByH7QKoBFT/2iznNqP6BEhORbEFtWiJx1BVMV4rlJku4M4ImLHFrY9Admonoi+X+r14tHOJvMPiM/F/Yx7FndwCH4VoU9+gmST87FO/xeA5/xVwNrl/9tk2XO1wQ6pdHdNvG9cs7wP2jG+2GKj2F6XnusE/AO/kdeO+ja2r/0OdXk8GbPRw9e4xz/AeQ9hfwyZd2hDfzU/dbfFFyPsU88c+p2x3c3vOXaR4wH0D/ikoW2PHDHaxPwHePzGdr6TtbP9GJivEpP4nRw9fRhjP0jnwuQlyn2A7i1zHARkH4OkYa6zJaADJ0UMY8DmdcaAnTbUn6KPbXrG37OHphA25+g9Do9/AttspjPWOBLiPKJads+jr0px2C/2C5LXYXGgkWU42zZi37eti3jDbSyPQxyR4EwZGiqlfAzrZp+rWwz2XNOt8aAyjdzRqeR6ITPNMemsUx/1e8PB5pJ2Ykdp24i0jZVHJUkeHNRxf90HvZ4jCXbx1kp4XabI4brLVO6f6I32nGm0329O436THUtdG59fEjtdKPfUmF4c6JSqcP6i4kQDeJuiYxAxEWHxRd0dbxzVhejpZwfZK45j0q701RT7Z1/+Y3Bs+sjR7wNn+shdZW4xtoWfdARjd9n1jTFIQo75SC23rScCs3Inj7WzfdsmwzmxXkqIgzpnCWmbpXaPHtth+MfBEWN75kFzx4t24sAjkTsiEBUmAyKsQwpADESMeYpCgHqAEo1KmSDaWo+iSDvSOigGREPaG+zOS4zrRqF+H41sa2jXlEaJpqilbjSQoEmGtq2msoE1bLtGJmnbrlPbGi31lrYDaNOBmYlbYCKkS9mqo03X0ob8HWhBl7FdkqT2z4iZQczOZra12FvN510ibbOxPsNmzAdZY+a022Jod3LSycTvCcTQycmJ3szn+SdcTyxnJ5pBELvPeUc+CNo59jfYTiB65tRnXadZ28lj9bgtPfa2tPLalVLURFHwD9aIZyXvESRFSPa1basZOdyuKcSFaFdyTG/fvklyuGWN/K3e28VS17cL3SwWSfRu1hDDwIRvfrsT3y1koet+FrdcM+f1Dtz0a+4770IQ7r+X7YU3PVw6Nc2G8WwY14oxLrVeL7RYXOvq8kKX/tO7kICnELYfIUqTDIbofffbv/Th3b8gSMG7f6P/Cn5LwveMNiZDLy+vIBkh/y6vdXU14kbXEJNJFl7f6sbkZ8qbbYz9VxCFJhrd5zvIX3+z+Ff6/Q2Cudb/rV9//Rek9H/pX//63/rnf4F//m/q/9S///0vfL/q3fvfVEniTxDBpzqFAP4EafvJc4H4/WBi9907Od87f3PZRHfW3+k364lf9etv/9a/3dev/6Vfjd/+if/fiXfEZPuh3bskit/rg/ODTxCmJigvWMuLS8hXcAk5agL1DldKG3bP22St5ZVJ0xGsh2O8rueTbzF7ToYJ27O0X8j9OPeF+zSpC0Fq/yeIcpO4HxjTR9bhHJ/zVZzrgvYX2Jzf17DiFBJ+F87luEvye5wmcQ0TuVeeA0Ss9WuTvIz/GtwYN5dc7yv28I0Wy4X8p6OX6xVySR1A/C6Xy/pnriFv15s1+mbAWt7HtllqeI/sb7u7zbj3eRPLPmZ7Uza8T16tNvKfqt6s15o1RW+5938Eb7tGXUhls5JWS9KtVWjTlFA33Dsd996s7WTZIQvPRN7qyPfeerXmPtko+Ndwv88hd3/55W/6xz/+D/3Hf/ynfv7lP5B/19/+9p/64YefdPLmjWY8N1ryNDzfIvwH4cV9SacKn8CddD922sJt6mmBGEAoL7i2ox0pPfcy+UnUfwZoeSTv4+beIeHTC4FcmfORdExzmDOjp8Fz6g+lJlV1M46qDOehvvUP5q8pjs1pt08G1ovtwx7A4fE9BsLqotEKhSot6Cy29Q1mo9rTTJQLvSm38I5CxS90IxzAnhUgLbkoYypLUd/C494HTtVA/zi8hU07oB0d7Ox52hHiBN8YXgN55kcQR+z6JofXhMsSbCAUAAAQAElEQVShr44Ds8m+sXO1uGep1YJlLDbg3b+WX1wf809k7YpxeA9Smbhioj9XfVpb+vODfB/CPoBVGDSPz+Cu5L7qt8C21fd9T6uL9gl51FMw69G3NY8KviHeFg269o7qw4hyNyvGjOlwITBz3XltuavtaR7f1kQPlHox/bwawPuJavNq0jf7KOu0Y4XorU/gofQTEEDVlwcj14H22RY7NZ9tN/Bg2ZB2AM60Eb/zPKJOEN7vq2zX2Ov5XDCVbXv0Z5dj/ZHoi/LS/muVEryJO4xQxAihPxdue6SNOAL8DiXEv6NzLopn+JRvt4NZVPSypNpzK/XckhMoffYfQsF9GD3XACc3JfnI0W9BH6kjHXMQyqPn/BQQtlMyJX3EHgr1XRRWomI/NgLLACGNiNAoIwJ1AqnWhW0fxApE4HsIwv8EjHOo0fRLGxba54SOHrQIiSGASGhyBLrBzSXD+kNwzCGE/E+cdfR4ynU9FOOEfoZbHoQb4YgjYNfhcdBfA/t338vVxfXt9yD2TUVI+O6Qe5aN5/2y77ur96qH5Yhqefp5bPcUeSwrbSn5RsGb7RDc1HZuPJOSro7wfEb9y6QHcTzDi/bjrjyfLdyvjZaHYN8xOH7qG+uWz0POMVNx8tgmzb2XWX4s+FKp0vbnwM8Ev0kkEaXmsM0Y30TmXsB7v/S5z9Pea/iQiFH3B0BkAKKkQYY4HIsQtlDeKWiWgZzCtgF+vc/YsYWoPYYaG5K4Fe+g4fA77XSq+kqVsk37B5PdN1HfWn2t9jG5Rl7bQ3BXh0Dqo2U/fhpo37T+kL4/3OfUH8p7yOd1yr2F0/0cXBp8j5Wa4/D5wbYszM4e+EZ10SkFEY+CACVKSHuICFxPg77iUa/j/aeNFJRqR5Fc34E4HGNheQC4jhX3e8wn98P6pLS+hbZHbxtdWtyDo475RjvPBu2hd330H5LkDToLGlbpszhCmIHlgLzeJIScE+gDfTon6yAiFBEqxBgRRQEEqgwp7pCqIv+JShDndoloFCAJ3Kl9yF0gIYxIWZRxo76NwY4e2b5RgaAojWW1u/0dTFYa9htFQdvSENs0apzbEtIiyU1kQz31tlU7AnvbNtQnmNg6t2ntq21mXbslP2uOO19HzpF06SBIZ22nrp1l/AwydjbrNJu11BvQaj5rgGUHedppDtHib9SaqDVcn8872nT4iKH9CbD95GSmNyfzijeQwCaCIWtMCBtziJ05xO8JxO9bfG8dg+0E29xjSXTk9vhA2zHWDuK7URttXb8IXmZ4PvohC6ipYGtKUVsadHHk3UB8YSwn+vnHH/TTjz/KY+jx3kCMXd7c6AqYDDbx5W8GryCibiB/TaTemgBeruRvJzbDetOU0pM3VLimTSkqBZ3X2SgbRawVWktaarNZgFsI5htIs1stIeQW7g8i79aAxL2G4LuG+LuF0FveXmt5e6kFxN719QXE7pVuiV8ynvUSwg7yLckyiOo1egJ9hV6xpq+11sxhRfwCcvsWQviWHFeQx+cQlyZrjQ+Qz4a/sfsJAvMT9fcQvL9CCv/rX/+EBP6vLf79739C1P4LgvY3COr6bd1sB/GbbZEmlj9+gKgdSODfTOCOJPBv7yCF3+m9bYnfqEP4Qnj/9u6f+i3lv/Uu43/Nfn6FmP43sPx1sI/E8Hv6+eg+GbeJ132YmP0EaW4C94w5JzHLGl9AFl9YmpS9OIPEPksS+xTy1vk+5Bq8V347eSSbIblN5F7S1rhAmuA9v7jQOQSvSV0T6+7HviSbIWyvuJ77uLy6gMC/gJi/vIdLxmWy18Tv7e2N/M3dm5srXZHrmlzWb9kf9lneoJsUvvG3ebnOJn5zD/PB7Aai1/+ndP3m7lK2ryGGV+sl5PBClhuI2h7WpzShxs8Rnh+WwV7eYF+nv5fr4tiQd+28EL8r9lvPviu8wZmVXidtaE6eDhI56GO9vNVmteA+2OR90jSN2gT3L/eM9Y7+Wp5nQe41uZbcZ2v2Lbdz3u8//PCj/vH3f+i//ff/of/8z3/ol1/+pv/4z7/rl7/9h07evlXXzUGnpm1VmkaK0IbGPVAezmxllNZBD+6VvZh7/tHgxp+Dsf3ny+yVYfrHii/G5w/jiS2HgQp5BD32BNetHzHYhPwW6HuPT/Xoq2BL6w74HYOPV5sa0LvyRNQW9UyTSWJUGyroZW/GoYIlwdqUEVvr/RYelsddM5JeRh31rs12gNFtEG52AMfbZnA90cu3K3XWoYhjEL4HoC85/ghtuZq1HLw6uJiEz18DpB6Ks7PDqFUNZacEtc8BzR4uvAc7FpC3MZ0eksJuRIQiXgYk0oiIvZyinvAdjp5+h496SPiFXXmEpv+qKVLsn7ziRrU7xqi1nTO5I0IRFSjaQvuHMw6wyN2F4geI9UFioWE9oxzcAv5cdecyDeH5tEndp304Gzbel8h97QM3Xs7fXwmG9Lmg6ecVX1NaRgSX9D4w4v3+Svl6Q/L2OIav1+uTMh8b1jPtkZ3Vc6o+kYNibQe2fQ7+H/beRLFxI8nWPpEASO212253z/zv/2L3ztyZbtttV5U2Ev93IgESpEhtpdpsoXAQa0YuSJCUjilLW/U1HqN/lKN/U7rPTc9TWWO/oxzrjvYoR/+mvD26mfu5relYUr/3omX2eni0G19otyLrnF0a7Xa5H1RjV4FP9H3t/j9x+N9J8/HmW27DU7DP8r6o+eEPCTTxPfxWwfD4wNLzCleRNuMex0uQmECNe04Ph9sbrmF5E/LRi34+B/pPqDu07cdx9Y+qJR+9aNsDS8N6hZ786HdW9H0dA9a3kbFs6khak/FqpbNF5GOdheWfMhAiy/4p7NOew3kOjdL6pyEncLMEHXjvMjxizhmB+annWGqUn1pvaM+QB+17ER7xbfhe5jGOc7yh23KMP0B6WR6Q/q2keua3j+X2iWX721OyvPOmSOfGxUU24fyNlIlxW2ydtllP9cVBGqRrTKGdh2s4ENnK15uQ+LlUPiKGqKUhbMsNFEUBQWyU1sl1jYqQ8PVCrlAkAfxhuYWIopigoJdoFKXC+g0QK4yholFJe1uW9LtOydx1vGmIQVY0BZ91S9BAhJjIaCFiTMJYthAb1dfKREm1GzVuDwrtm1KINar5VSbZS1vLtX9dw7U6k6pdlwTKDDmbdRCuLbbRIBtso0V2mkMAJ2YzbKNDdprTbj5rka1m89GeaU7+ASSwyVYTvCZ6DyF7RxwMhG9KiOAD6s67mVJSc4Y+azsZOda2VQdMHDWlqCkNa4yMolJAhCJCUr6rKY8lv1LiF0YFt8dzcgwBfHqiY2TbmarqdQFxdnlZCTLRtqFuRMhklwkpfxPSWFxf8/Gv7q6Ggl3TaNa1moO2KRDToSIp6E/+drDJMwi3HrmEEOv9/01FCp8g0YJfYDm/HWu1jQ5Yv6PDmY4O5xDWM2zAutQ1YU3RZ6zVrJtp1s7UdZ26tuP+t4ycMUOiLSDQEknSXeuacfv/3Zp/qhiy8o/fIR8hMD9++KALCOhLiMYr1uAaXEJOmyj2N0s/DESl/x+9leD8Nb+J/Mu/TOJC3kLI/u///I9+gYg1efobJKlJUCPJV4jZJJkhUf8FqfoL8ldI1l9/+02ul/j9NwjUX/Xv33+BhAW//aJff/uVfn6R2/gbvyZi/Q3g/03S+H8hjY3/gYz+b/3f//ov8H/1f//v/9H/meD/Ql7/NyT2/zC+f0JG/wJR7HGZoE3CljH8wlj+hT/7YXz/YnzWnf8/zM2E8z//+b/6FzluawL5Pet2DpF+cXGR366t37Zd6Jq1XgDL/Bauv4l7dQXRyvpzvx0zcbpAv4bk9D25CfLd7trySpd5P87l/s6HP+t8gdwABLBJYN8zk70L7nX2w/5arMjaa8ZBPQjZDxDJnv/vEN9/vP89ay/663ztmM06NezBwn5k+4vNzu9Zey3Zz651ybjWz0qvhterlmdgyZyWjNvf+m3ILSBYi578nljPOFyvaUINz0kppT6vyNy/7OFSGvoSj8VS11eLlN7XZ6dn+e3fd29/0EtIXxPCx8enOjw81oxnofXrgfc/KE2jiMg6PFrKz+S9bj14WdA2lB49HzdWYHul7rLHAnflfcX4an+MY/CYrVvuArFVm13xW3zZLi+Z5Nf/VB50of9VPvq63ODFl/t3Ww7hbeG0nfkOjNhu9Gx/uyvAhqjntzvELzIyFmH1BnAfvb5deGjrbN5LeDb6e6PW6CkyAnXPue/ZGv2WNOX9jKsiIsFFG5APxklcgT4C9dGna9zRmB4nGcx29YaLO3Uk57TUzde7nvdqtyVxcuKdWFOV3Km5rU/63Q4929/PCpTvZ6jPI725AtNH/mb083u+dv+fd4bfwOw+7wSp7tfxbeR7ObG95x3vDXvbPQf2rMBTLehD6vitH3Dz/V9wfxYwW49oDfpjc43X+hGOpOlJ8iq+0msmJq0fqrva0IYCTJcPQtgTHStH8Kg1WI0oSzz9hXHuLup5ASbklE3gZ1zjtba3VWe6mUvUDvLRnuDMYo+rk00/5VU38nP54zp/ZCvWf90yJ7A2v4T2Fbr8EtN67uNbXoFgcF8GkU90SP6hW8gN6M7DLeQ2VrYhDvsGYXUELrmZbjucvCceq8ZBxj4QunE6186gwiaEJ+G1SEjVFVVWQ1pJfrzLPOL4IiwlWQ6ICEVSac4tCogCowwyYvAhlWQFtvUISaEIwz7LEYWQ9UJ8DWW7QmyNoJ+Cv0BKGIEcUUor+0o0ShBLeyWHOHkx+CJGH23wlxEQFqlbGuQ3wD4TtA0ESwMhY5IlYbIDX5IeSOc2tDNKU2Tb7RLOdVtL54J2sJ1vPWsPvq5rVAHJmnpRR6z6Gs26NtHNkGCe6CBhOlmfQeIYB8g5RNKceH4bGP1gPqtEpr8VnMTmXP528Mo/pwY5c+QMUifRzeivS3TUTLSt6twaeexN06RtWUrJ+yofvP/5c9PSEttvR47PIZ+PT050CqlkAtikahsh2Cb1EFb+pVZTyvpP1ZZGRSK21NLEGughVwt1Z6znIUTsycGBDj1m2rlWS7lOoRZ01E7bPvSOajPyZm0r9300n+v44FAnR8c6Oz7Ri9NTvTw706sXL8CZrFec6gV+x0/IOzk80jEE2NGR5RFk8SHreQARPVP95nOh90gU+rXVL3pdXVwm4Xt1fqFrE97MpYcwhuEjV/Vgbj2k+ZLYwkQlxJ6JyGvkFYSkic+PkMbvP7zX7/4GrQnl4VurHyGUP36s31b9gF7xXiZN32cOMfzOMUZS0/IjNd3eef6mrUnKf0MO/wYZbPwKWbtGJYdNCP+///4v/Rck8H+N0rrJ35T/lSSxyVwTyP+CqDYR/CvE9C8GhO8vwKSvY/+EKP6XbTB+u9h9mqj2N33fvx/GbxLWBDDrccW6XLMvFuyfJUTnAsJzXKdLCOBrSNDFEMs96ZwkZxdaE7Wjzj4jvuSeLMlx3Svu06VJCr8i6gAAEABJREFUefozEez/P3CuldeLcYy6Y8bFkOv7dAGxf0E7w7EPvmfcryTYWc9/Q4L/wX1xbMG4PZ4rxnzhfUKdS/q+9j5gPJaOXV5eyv9RhOfS8PwZS+a3II+toxIlX4cso+eJYi/1QOj2NcVx70j2Z+a28jMd6OJBhTvWkr1qOZsf6MWLV/nN31ev3ujk5FQHB0ea88zMiTVNpwa07Uxt24FWpTSict3LaD4H41k8r8CjV4Ct6e35Se15J9lo75objjuNuJmx4Qrxci+F7n08IPXeNZ8Tn1fgeQXqCtz7Gc8Ht7ZZX+vTGZMHOgiugeZ2FviVeRiW6Ue3xEbL61rGxNb6iEEd5WDeW2xMuP5+r77uDbo/JJAziCyLmfKTXmBrhT/n1ffwMfhOV6N8p+N+HvbzCjyvwCesQH0j8PUm6tsHV945/MPnDTy/e3zCyj+k6efL9V3/7LeR/bPJtjIfdzzFZBDsOCyu/BLDv8jwvsMxfqb5BEmHnLUAY9g6Pcx9sa3UmyZ1OW/6P7Mn+8wLHXkCG7BvCtbUuXtANKfv9f5U0Ovz+bwCzyvwZ1wB/6DKD0ec+lIQfXJayJfNfolw6o6jpvi6BYrFzaKS/YY4LHdAIc4QoZ1QEM+gZH0D2j5IXiUMsalrS7fprKDNFHJ/DkwBGSCFNCCQIeU1uFrTeGR7fiS0jKLgF/wFEsEykFUvUrilJRBwbkAGJAphQNtItKpyjG9KabRpQ/ti0M7S7SyLbQiQlNZLJR/Shhwc8yJGPxJ/xp2bOj7rI1xvBDWbEeQ2iUYNcRMmTYsOrLcQivYbpRSVpqLB71gHeWvZDDWsr9A0aqnjti161xZ1ndGom4FuRMm8rm2Jt0n8zmat5mAtG/yN5t3gp23qaXc6MBkMDiF7D00GH8w1hwStmNF2JpPCc+Izk6rkzmg7ous6+jYYA+NogX0tfs+tMO8ISCc+oC1hkPzRQkXc+1BhjiaPjiF/T8AxROrM7aJA1kot7brSqCtFXdNA6s6TWDVR2+KDrVMP0WcUSUfdTKcQsWdHxzqdH+qAscyoMaOe9WPI4ePZgU4gqiwTkMVu8woy982Ll3rz8pXevhrw+rXeGtiv8b+B+Hpjabx6rTf4X718mSTxGST2Gqc6OznVKfM5hhA+pA9/0/qIdT1MHOiQMRww3qawLxRKUpixNga+hnk3pcjzbBi/5+fPyP68ayK4hwAs5LZtk3sgJWvUZLvgc1qvJD8hLRf5becFNoAYtN+1SNKyx+ccyEaTiZu4VBKd5+f5J6/f+9vHf/wh/5llw8Sw4f9HbrV/l4nZkcw0UTuFiVz/qWj/KWv/+WiTwFX+j+w34fvLL7/I+BUy2BiJ5t8gRt+/fy8T2CPBOkqTpe8hgj0GY8wziX0O2XoOuT62O4ekvcA2AVvJ4Gtds4dMlu4E65V7VtKSnzf8rdv8hjGk7CWk7Dlr49r+89IJxpH9M9Y/IHJ/95+5/ve/lRLd6+P/r3BisP0tbRO/nmPq//5N/la07fxGtL8JDX751y/67bd/J3nv8S88bvbBgjGOWEJWe4/4Y36UwrM5g6A91CHPxcHBIa8fMxX2U0+eOErulyZ9wT5MsK9SEreU3xtA4TX4cH6kFzwnL3gWTk9PqX3Ea8QBry/z7KvxHgR+DejY3207U9O0KozFiBJZlcvz+WQr8NcrND6TOXNv9lTuf9loPzTrH1FnaLol2OOca2fwZKkikHdAPsixeMbzCjyvwFdYAZ4/Tp7ZANpCqB6BP1CnED5JvIfypiq/360QgXuKMtiD5L0xImpbZETUuJAr6GEHL3SctY1f32ys5OBO4UAq9UKOXw978Q/dzrStb6U69pcC98XzDS6PAc2+u7N8dyN+HvDzCjyvQF0Bv2B/AvI1n/bbkveG+nsE90Lc9l8OnvsUXoep/UX0HZ3aNWIcQ97A0bD0m7uluI/WbyLvJ5fxzf/zyKF/hsII3NsOkJPx4cJc9uc+NkIfrsu67ZonUdaJa+bQxwMkrerpNuMUdknHHwSp93jHWtZXsELAq5k1GYIlLkZv7yZIJ2PTN7FQOTOJCs/n8wo8r8DzCuxaAf9YtMv/+XzZY17Ej8q6cYS9ccN9w+GUbWQSTk5X2UCNRfpS37qsI0HkJuwhQPu4AeUPmkEY8At4Xnz98lyh2Pon7E3YEdo+Bo9rb8B5QyxV9I342g4XNqZxfsEfQSRlUUSFBhmD37YiJPxGICMaxQCpqCKQEwS6cyEhwtL56KU0KugpR932CpAP6AGcF5ATNbdVlCGGDLcF6UMWfCWJC3Kwm1JUkAlqNE1Rk7JJWQbbBGjbtUpJ+1VOqXmN81ragjYx+qtsk9Bz+4YaBrkNknYd+R3xipLxDkJ3lmg167bRrH0QxxmfkWN9hQ7Ct4PkNWYpTQSb8J1DVhozyN95ooPsMWaamwyGrJ3NbHeQPxNkbMb42lwzLmxdk8Di6BURkn/ZVRq1bg8Z6m/OHkFQzVyTte6Yc4c0CVzIN1p8845+2kZNYV1KQBIXzds2Sd2XkK5vXrzQGwiqV5BTLw6OdErNM/Di8FgvIWRfHZ/q5Qjy3eYV5PPrsxd6TbvXtDcZ7G/5npnUpU1+E9j6BKejfnyiE0heE73GCeTzCfZJymOdIt3eZPAp/Z0Zxyf57eJTahwfHumI+SchDEE9hzSbtcyRuXasTxOlrpc/t0HaLU36gSWkH4vJOoQa9kbLmnSszdzrCbq2VVMKyxzZPiJSL02oIb8jZzabyXmlhPyiYvJwsbiSiUWToiY6/Y1Tf4P1/KL+2WP/v22TeD3/qCRYkRfEKi5k6VzLioskkUci2f/vXROkJo1///33JEZ/y28U/yaTo+8hTZNo/jB+SxnSF59JVvdbCdePSQS/h2Q1fodg/Q2C+F+Qx8Yvv/wKUfpb1vsdktUwoer6/tawSeKxnmvmn1C+utQm+X2V9jVE79XlVc7B8zGB7Lb5p7sHMty6x/Gecb4fxmTpb03/+uuv8jeX//Wvfw7yX6rfbv5X/kntf0P2Ou89bT+YYEf+zrr8Rrt/Qfj6/83s/2ezvwn966+/yeP/+PGcsV0nIc2DxVmfLd+/OgdiEMMEuPeF+93yOjDn2Z1zvzuJPdVDZvuHmVCwL8oK4n3GMddiyxElg/wSDc/zTEfs5xdnL3XMMzSfH1LzgNqzJJZb9m1TWhXQNJ1st8V2Q5dFipAU+c9Sz8fzCjxiBfqxjTeoMdoPlbTdqPXQ9nvyI/3Tqx2hiEC5D0h7yPmc+7wCzyvweVYgH1cufnZHuCfrwr+CnUb1Bf6IkG7Arpi4Rx0pjpA4dePY6byRdcPh3/P5fZ6XOvm1zvZaYmVgkM4Y7axEJmd1o3CmXi+ZsX1xyrYv7aGux5JI5/d7ydtx497iva/vO5s6n96+sxE/D/d5Bb7ECux9xdvfOS8T+4OfLeKBPi142+D3Blx5cefK28Jf78qkN+5YroDX47PAy00PN2qPQ/D9tU4OAxuv6XGb0UdaJTgdqTWrtutKFfJ3RW73udFDQDXGyBAZkPVbQJIrk7E+cdQ5ebyfgKxNe2QdyEYXGHS0it1f99RqPdrYuAGXJrazNrG9p9s4aLkb7mrVd6aSx5kfxBwcQd92O2UFYqt1Jb7yfyYlbgzg6Tva9/o7+i238cmjcMFPLrK7wLP3fivwJfbW/UbyfWb50Rzxzc7gzufszoQbU6st6vVG8JMd++uuIl707X5u+Jx9H4hfMMQtKMSM/TnyEePFyoCg3fADcEQoSlEBlhGOFSkCTOW2vssuChXJcB01qUc0ikRRpNy2t/zF8VYBKREQbMW29ZUcyQpyhrhzjCDHsjSNmlEvRQU0g68pjdqmrYCAa0GD3RC37ph15yXw2zZ5NyLtjjq07SD1qr/IMmNN1W07blhv26KuK5AxzQpd16IPoNaMujPLFh+yA6M9n7Uyxm/7Wh4cdDo4mEEKz4gNco4+7yB+WoB0H7TtIBS71DvG0THeVl3bqjFKYc1D4lQEJzYSJT+C4CG/k0nm/HPVJjJp17pdv5SW1+oXA5YLBZ9J2pDmXafT4yP5zzO/ffNGP759q7+9e5f48c3b/Cbvu1ev9AOxd6/f6N3L1/he680g372svtcvXslE8Bnk1snhYRKy87bTjPvTMYauNOgd/c1AJ4/xoGtTn0OiHkDcHnRzHQLLtPGb1D05PtHLFbn8Msf66iXSePEySedXyBeQ0KfHxzo6ONABbWf030RRHiZ+IfQW1wuNhKRJSevXV9fqifm9zevVsSYzt8/70ajlnvs+tIzX6KjrdT45PtIJ/R0eHsj3rhRIRNb6mnVeGNnXNUTjJaSucYE8hwg1UXpZxwERPRLFlgvujT8rFu5tKUWlKWpAlY0a9lvbtmqRpdAfnyfdxn1eXV/R11XW95yuse1P0M8VBO3FxcWK+DWZ+2uSpP+U/5S0v1X83//1X/p///3f+p//9//kbxf7z1H/859rwvVfv/xLvwC3M2Gc5Osfv2dN176kj234zzubPP4V8vWXJJj/BYFb+/zff/6vfmUMjpu0NTmbf4IbYti6+3COv+X8//z/Ph7GZdvjMynsb/x+/PiBeV+AS0j1c5kcd91fGOu/8pu//0pC+z3k8iVrsID89zp7bzQN93hYT5O2lSD/oIskrRe6ulxA6PMMKWQSN9Ty/BT1S9bfbt5HiKiUJhHkLa7c7prHbpl5bteyb2azAx0fnerk5Ewz9nr0jfyaNsPftXOe9477bbS1VhStj6AyYG+grN3P2vMKPK/A1grElv1sPq/A/hV4jjxyBR77mPEeFryJIYRQPQJhIHyughOf/asGvP+i8/arfiKVuttsQyIk1Yvue7hKze1FR9l65cMlPkvnZwl0yxHqee8nJmCf2/ZcDEQtOb0O7R1DnUZSt29EOp4v39UKTD/JfVcD/1YGWx+6es0xoXKuHshP1e9Vk078urQNMQr79IijtgtZ7gQ14zYQ3NkOP832n27kqPN2wK5dYfuMjPvyQITCzSX6j0A3FHv+KY/gaiBunH5R9IvsnaDl6sXXjaYg5tMuvwDfAA7HeC2/s5sH57jjvzRYWU6WON9gb8gnXRt3tKug/YZjSM7pYPINPAc2xFc6Wb7hdqfPDTfhsNs/HNSmbq3mnXsfuM398ii9PunErdaOx2oUctM66VwRj2gF/DfWgSz3fRdcw21d3npFterVfRvV2rzavw9kMi6GQUlyUkemw66q3zW+MU4LFwQ+7bXcD//i8Skx9uTXS2O0HyOzvadPY+sG6v5zyM2ls76N/S13RCaN7+x4R/NvxOWhj/hGhnTnMMbxbss7G36fCbeO2msgPp3cC8Nnmfvk9rfUdJ+GvuDRT/rq6dz2BvCJMWeMefYPhPJwkVtATe2D9rVz4X2xwb+z5j3auc+NtrTZsKl/q82Pffvirk25myc1MxZcAe0jqnQuWvWrTORUd4btTQgyISIoMfKy49gAABAASURBVABbtpERjQKpBPGdstAWOFaKgjaC9IiE7QGOgRLYlhlvVMgPfAUEeiVMKtFhvSGvgYxJWRpZmhwx2WVpu8l4q5Spk2c5QZsEWSXJGoidllhFgWxplPHB1zT2VXT4Em2jWWe0EJRg1qjD7roWOQKf8wxiM9DR74yc+azT4byD+O2U5OZ8pkNI4MPDKo+sJ+bpPzq0nMvy6OhAJhSNg4M5xOIs/3RzU4oa1q2JhnUsigiAVOTHjUC2jH/ezej3QMeHBzqi/axrRCo5S4WWEgRjgK4J4gfyN3VN7P70wzuZ+P3h3Vu9S7L3dZUQwj+8fQcx/E7Oe/3yFW1e6OXpC72AxDo9PoFAPtHJ4RGk61yztmW8rUykNnRceAEJPk+FJCgz2WZE6KGGa8OcWjCD5J+3nWZdl2s+a5GJVoeQsSZ1jw4OmdeRTo9O8tu/L05O9RLS1+RwAv3s+DTjJ0fHjOlQB/4GdtOpKy1jatSUAhoVjy3EevD5DHJ4/KHOny+DDy8OsWAkWAOcGIoIFe+ZlnqgaalV8GWcyfYL9azv0jWpU4g1pVFLG1T1/FJwATnsuP+c95JcE7j2mQC+urqS/QopaBARiqhAUSmMvy3yGAJd9OH2JnuvIF9NApvwrTWCIsyG9XeOY5eXF0lC128ef4C4fa/3kK1//P6HTMCaiDWhmvjttyRnf/31Xykd9zd/f//3v+U8I32Qqh+AydUkb3//t/ynm9+//0POd94vv/6i//3X/ybRPJLKv0AGm4Q20WsC9yK/Be3xGecQuR/1/sN7Oee3337NMbjOr+iu6Xbu5+PHj7pi3ZimlyjX7wKS98OHj/TP/D58kHNM7F4wf+d6rb1OC4hg3wtuDGevxeJqWJ9zXV1cQ9Ivgf2sJWRtU2bqIGotgx3cL9nVEMHqQ7aLyWH8S3zLhdv11A2VaHktONIJ+/Pk+Ix9ecQ+bCVxL6NTy15v2U+ldCrsl4hGEUUR3D8FecE1UnLhHPUqfcUpknxKw/WmlLfMJnD9pU4eU9+vv9Scv/JkvT9vwzg854x6ym0H986uTQS7fYIhx+2Dy0NBMU63ovHz+bwCWytQd4avXw7uqQ7D2sPgbA072vpTQeOxs+Dg5P1L9L0TpASxhPNCw4GCHauY3cEF4EdRT0z3RK/xoH22sR1oK6x0oVFc64P37zRcZUAKLpzjG2mMOf4QAnrAGz9hJ/VU7ckAnFl/Fa9u52YbTBpxOjGNelnlV39epz7rNfNxV6/rl8TjRvldtyrf9ei/kcHng8aFkxFxfcJNG0E9HlVZ3oC7G+K6KZ0u/JYPxdjOcieyoKSU9L2SUvrkA79uIiIUAXQT2SpjInoTdhLW9mGfkXGC8UDUdm5FQ05rt8NREned+UrI6yUxq7dieJH0S/oNEKsvwLsr2Jsv3PTzfD7tCnhtb9wPFnv0oT5th0M13++9WHVaR7e5w4YCX0SM/T9BZ5S6e75P0I/Xzo+sgT7ex10y15Vx3a9XEoeam/n46WftG+2pXEf3a853FLnqZ6o7ZuCz2OgzHVuXMW/LPTFN/E7Mb1cdp4LMpWGkHvs2cPvl3eIG3M64EbjLkY3o+K68O+IuY9yR9qRhr09uEw8ffOn+HzOZu8Z4V/wxfX7TbZiwP+/cBW98Ui2Ul9GYyO0au/Kcrm/h8ECmYExsYa52Ih568kvy2n5PQy/OrgXBFyqKiJ3QLbGIyDbaeQReA/DLdu1AUFuJkARihGRzE2NsLdE2U6TBJjLU6vFso2aJgzziAUR+RKx8EnpfeAu1XCMgIOTYFiJt8pH9qo5tsJp7I43zTV9ISI8PhdO5+KhhfxATRFSYsEhZFGGQM9iK4LRvjZI5jUx2NKVVA+kxovoaNU1FCzlocsTSuW1p5D+Lar0h1pCXccg4y64jDplivQK7Kco8ZAuaAVUPYqG2NYpm1Jl1LURkI0tjPtjzrkl/tZ1jjD7LVrNZhXMOD1oI3ZmOjuY6OjxATjGHEDrU8cmRTk+PdXZ2rBdnpyscHx9DFM3VdR3ja9SUooa5lqaRFIo+VFjbUgJ/UYt/Pu90enykM+q55hHkctcEeT0QrZZi6kmOvnvzWn//20/6j3/8Xf/4+Wf99OMPevvypV6e1TG8efVSP737QT/98KPevXmn15C/LyBZTyF9TyBj/U3djvUvVDXJq8VSRiyR/vO4ttF75PIKMu3ySguIuiV6D/HWQ36KOBSaTAK3pVQZU9lAGodEvYZ+utJo3nY6mM3lbwcfHx6uyOCzkxO9OD2FoD4DL2RS+AyS+IT1OAYnx8eszbFOjgC6CeX5rGPdWioHv4ODsLu+1uWFScBLXTFek4X+xujlBTYEqwlDcfhz9BX2JaTlVZKKl1pcMz/m1DPWIKfhfhzMD3TCuE4Y1+HREXusVfE82WMtKNy/HlL4+nqhC+qdQ1z6G7QL1mzB2hjX1LS9xF7mz6kUp4MeQt/E7rXHPLS9uGQc5AV9dOybOeR527YsX68r1t2516y9peeypPaS/pcmrpE9sO+K+3TBWD5+/KD3kLuW/rb0Ff34T1i/h9w17DeZ/MeHP/Trb7/on/+sJK/J3V8hkP2NYf8J5v/93//JbxT/D9Lf6DWR+wd1z71+16wtpPiCvsWHpQjfC8njrKT1pZz3EaL3/OM5BO0FpOyVeubpOSyYf5RQN2t59uY8szNFhDJG3SXz7Vk3Vm1oc61L7tkFfV9cnuvy6oK1uaTmJfIKCbgf19yD5SK0hMwVRG+BqJ11B+y7Ix3MfS/nCl5r+8xhF5MXKumzTP81d2khnrlOx8enevXqbcpSOuFVRFEpbcZtSyGpSIxfgbSuUD0G2a8te2J9IRPDDoQmMk2aBW1Xum0DH8uO9jnPG73SGT5ew3xrvijoufeEPW/05/PzrkAE9/k2KOq/IScihMOn5Gs1tTp831YguNLJsO42qGE51LJ6X9R2LhBStn+I1PPxZ1+Bh2yHJ8qV63B58HaknWjEKaUuPaW8uy6dOmkXPBD8EaGIAbyPh4Gt8eA9gihWAJ+WIHOQ2kQ/2JaGBlvUUS+JdhGbbXBKGn2SeEPyZwZE6rZH+L0j/S7meqSTxNVGRQyx/FzsZGPJ52JLUGtTic88oz7Wr9LlqMXpUglcedLeclfI/odinPWXlg8d5+fL/zKV/Wnuy/T0F+nlqTesl801LW9iErG6DV488jUFqQdi1W67pm2Nx4YxOEffIC0msDokateQIp2SPIBtKKQRt8Wcsx2/w3blbMYltrDqE/9KH17p8ocXdEtND3z5AnmXdJvhxdPqLji8C1k/G9zVyePifhOoL/y03zWAv4yPRWYJuE5OHJx5Dx4tx4ZjWdujPpX2T+FYtest8Jv2JpzhDwA1jkb6po6jJj3wSjvO3BcPmvyObqjDqDcD+B5U9kH5JG8uwnphJp2SxZh8vRs5fmpaboLSWWXTu7Ycx3JbukHkkq4lzsmYKEUD8lHySmLKjZztNvtsitzjDHKeEpR7snMcl6dv3YVvvAbbCTLOUlhug/DDTxdxxw9vubdFltwbfQ6sVoD7mEs/lQ7atnzGxgqs9hUK5/QTTOobyYOxM8/OIf6lhW+tsb/f/NGWbWF5f4gVqHU9uVuw77OjfOxu5yaivnYebiNFxB4MMRHfAdGugh/frCtUD8tt1MjG1W12YsyihuOjuZL4V31Vpz3CF8BSJn9HfUtGFEWQOUG2UUgrUiHQJ6CNHLc0rE9ye+yKQhqEB7V7IOeOgHhSUBM7YpD4IgJ3GdCkLJmDL+NFpTQq0agpVW+wK0yQAAi1tEdZSuY2ZZD4Tao1EF5t18joINnsa9tWLfFmRLYJ+gw1TSFW0ZHfdUWVBG406xqlry3qRj3lxG5bdW7nHDBHd7uKVvOZ0engwJglIXyY3wCu+hEkrb/5ewRBaKLShPDh0QH5kFkmKKlXGO8KCtap5NhLFDUjyJm1nQ4P5jo+OgQH6DPN6bf6DiBIT/T6xZnevn6lH9++0Y/v3uoHiODXL17oBUSlSWp/4/agm+kQktUEq5H++VwH3RwCdib305UmCdtGBTJagN3BZyX/0ovdwbikRiKqjGnBpyhINZkgnaKvOat55HxC1Q7ahxrm3EjZX8c9nDPPucfIeI4Y19HBgY4hpU8OjyF5T2TiNwFZfXqEjUz75EwmiV+cMd+zM3JPIYSPIOcPdQhZO2fOM9a8a9vcW8GaRgl6lrzWhX3c0H/TlPoZsYfd85x5RcRBDnmESgk5x3W6rtUMWDZD26ZtiDcq1IkIua1/BqywJZap14JfGpqsNSl8AWlpIvQC0vICctY+x64hOU0Em8jth18oiprBGCyNnjE6nlgutAQLiNGK67TFHDzuiHCT1ZhMPLufkYy9pG9/m9aE7AofPugDMKlrfPjwHrviPSRy5p2fQ+ReJMnqftkNilLoK7Ivj+maMV1B6Ho+HjMB4gLkcApEhLxuXsOWdWw7P3+sMWR313VquXelNKxvAUhs57Tkup37df0ryPILxnQBEXyJfgXpfb24Ys29Pj17tkjsvBGBXiCB23bO/TQO1DVzNaXL3PDrcUJaXC0hoMW6Frmd2xyyN4+PzzSbHyqikVRAo0BPpB34Jkg1L+qJ9H3VJSTrIEPoklKVZCu4hpRXSxTddmTObQmfO5aTo5MvJVcL8tVnzqT/vOe9VtdJxo5lqO563REeXI5PYbdtS3Gn40FQHm4j2j0MNVvPx/MKPPEKhHIz5gX9AdLZ4gjaPDVEzdshjtgBuyJbo+VpawplNDQeVfN1hD9lBu+LmxDtemC5CXGMbZF+w9wGGT57XxLWRtjR814vqveiY+WlR09jh3RsF2i5bkI7Trtu+hwYkb1l2sYvMKvncdft+X9p+3Gj/i5b+dPeFx+4t84X7/Q76/B5uF97BbxLKzZfyvt8oR199eWvZ7D3AWlPfvYbr7sbr+v0dZ9Rbef4BT/rPLL9dr3v3x5nwIIMZ/Ww9izWJ10p5F8qVAzFV4LK3Iga263X/bdqMFGcPzEnquvZJOMTRk/Pd4zN/dwKevc4VmAtqIr300b20Nbuk05Xw7CdNe4xP7dzruXDwGSpXztF325MzGs3fbhrP+TmmRfCeDOXUW/I0b8tax7X2vWeKx9F90S+LffmOFmTncPb599OHvNG+dD4dv5XsDcX5CsM4DN2yW3x9LYx9mj/qD/Lh62Af4dr3NrqKy8wt3/7VXJl3zruPUHX2xN6Ave4WJabuLvfzXzxiXM3dI/jZq19/ffb/QQ/HiZqjZ7eev8wPsmzD7dGf09sN3jH6fnUDBnRp7Re6yrbiAPb9SdwLRHfhv2G/dvSvsSkjphHhOsXRQSwLKQVxUD4pEwdX+YPcvCVlWxkvaJR01SUpqRemt2280wEtQMhZPJnRJNt3X4ARJl9LbU6Yv5Wa9c2MpnUdcjUW9nnGpZdW+2uayGcShLIDe1bclsI5GznttbbQtsB+GazVvPpOMsKAAAQAElEQVR5p4PEbJDVtn826yCYOnVdS+12mGewDqGQFBEDCr6KhnG3pWEcDbVdc645dfwnkE8OD3V2eqLXr17K3/L9+99/lr/56z/37P/37zHE8xzyrKVGUwq1xVE/y5gw9Gejvsc1OXtFtdhf1milwrhGNKWoKYA1aUqpMVo4z/kjin29NMrGOjUbPA19JKjbRFETjZpiWdHh66g/azrNu5lMWFci+EgnB+DwCIL3WKcnpzqD+H15eqqXkL6vXr7U65evEi9fvtALk9/Gyxda22c6PjmGQJ9zf1hLSPU5RPMB0mtqfcb6zrhHvk+5H9DbtuEetEq7aXO8hfFHhCzb3AvEuwFtl/e4ZT9tomG+xQ8yJOIySdOL8wudf/yoD+8/6COk6gVErElZPphSu2Sdhv4La2RfD8le712viJD9JrEjQiGX7rO2ydilifle8jfrPZ9Z16lLME6PjXX2N239LWCTwaOeZDBjOvdYIFBrrUWO16Sqc3tIbPfdMWfXnc1nOoCwN7yOXdspokCY0g4i9hKi22Ss59DQb8c45tzfTXBPIOsPDw65R4eaU891WvKb0qhl7du204wc3y/nHZA7x26ZTzD/6+uF/I3p/Hb3+O1t1iAiVJpGDe1b0JSO9W0V0bBotOR1tSkznq+DRNfO1LAHpcJ6hhbXPfNf6Pp6qRKNZt088+YQv/P5gZyftRSSCqivzz12hdTjXZ02Rqycn0FxH5+h7LpkoG4DF/P29RnPK3DbCmzvnGDfBA3uAinP5/MKPK/AV1iBnmd0d7d+anmfq+JGSr/hcdIUUoRtDceoj9LuqW57jf2Rdc5ubRzVVFoH/oC8C34n74dv/rooOWQzcV8NOwc4NoAEnMQ5UVyFj0PVqFd7n/E9rYA/6T3peL0R7oLG3T7KJx3BN1rMc30E3ES8sFjeAA5ChEPBtA3EjbPmSA+R+oYP769dw9vn35V7u29SyYv6qbi9s13Re/p6XoD3pTIHXrgz4YGSqhSlfX2Jf9ZzHViGlE+5LmNNy33Y15/z98W4gw6RMv6yZSpxMxMSOFFW7+s3dRK2944bJ4ilfNrL56l6+xg/pU9WOotbPhxe+t2tHJnCWXl/uKROr6NE5RxnMUpcO8+74jsb3cPpuvfBPUo9KsV9u6HlNvb5d+U591vG1pgDewr2x52j9/vZnUnPCc8rcHMF2G03nc+ee62A185wsuXTgV/Wy5i+Y+zX9/U/9Vsf0bv2+MPDoKcPXZAFffjHSPcf0pi3IaVNP/mTNq4l7D6oYQg5gIac1MVG4dWtxkS/GtooghDQLtCX/eQKhFHwBbnIMNIHkYIUWPucVxT4VBpFoFu6DTCBtAEImtIUNaA0DbKihQDbRNHUbogb9jW0M2FkfcQYayGJaqxV24GhXYdsjW6sWyB0GnUdmBVygeMQfW0Cv23HwSzRQkyBeacZmBsHnfxNXcPEsH2zWaeWto3nyHoojz6vEaEoIELF6xNFBbspRZXAbpEdxGgHQXYAAXoM4flSb9+80Q9v3+r169d6ARnqbwrPIX/dh6jlzzn8uop7Ly255kdSy4SkEJryyJFgy07aBv1HEyoNYwEN83fdOodGTduqaZCJotY5tGmMwDZKo5Y55J+Exm7K4Eef+k3+tplLPvVmEH6z1vOdqRJ+BzqC8Ds2CQzBfXZ8zBqcyv/P4FenEMAQvq9evNKLFy+VBDDkb0r8ozzzn7uGNDaBfHpyolNI9BPIZOtng31K3OT6KTH7Emen5AJyj+n3EAL+EILy6Ogw/xz0GfEz2p0OcD9n3Av7rLv+ydGJjo+PdHx0xP07VP128kwz7lXXtuy3DmJxlrEjck48HnBCfyapndewLobzbfvPUVvOulm2N0nasK7cLUWEmtKooU1X2HesZ+4jiM2OdW3xZzy83q2sRx8ycXx9da0FsB5sihj8SwhWk7+hWrsbas2o13WM35J+Cn1r0Wt5tdCV/+w2WADXEyR2wxjd327UsYg+F5DY19S4pl/rIclzPJgd6Ih9cHx0rOPjEx2iz/C1jKEpjRrGMOvmkNKHxI+5R2c6PTnTCbnHR9yHw+NscwCB63YzSOSKA7XtTKW0PBReix7S91pXjGG5DDX4TfgeHBzpgD7dfk6/DesQrEk/QMg1VI++irwGV0N2GtjP5/MK/NlXIPf8MMmpnq6pw8/EFJnwjV6m4/zS+je6JM/D+kuvAG/dq3e28YnIBclH3Jc1gvfKiMgwqiJiAqXOFSnlhfhURoSe5hhG6g/IjL7fAT4UpNf9ZZxct8Jp1xacYZczRh07bCPHkxpWt7x2PeMbX4HylON73gB7VjOfb18eAV4c3Gr6grHS5Yjhfi0jPbbWCNTHgqbf0ulpDOPxXtvGENKORdCjjnyh2+7lEfZk3I8axyc1esR4893guZ3fLCu4AU+1F26sLbVvnNuOffdiO+8pbfdJPe/dKXCt1iT158vnXIHhLnzOLp6g9jcyynxGd03nvuNznrGrxrfge5qxZZXJM532tzC95zF8+yvAvtn1w7H30OfCt78od4/Qa7ORxTpu2I82hkIW/Kygu6DgE8h+iLgmNXrrcnFxILF7bPtHaLBFbAOFfBCFHzPDwNYODO2CnETmkzf4tSGHOqNPtoGm+dhjPKVtQN0Y+xilfRBJYVkapQzXIj8aCb/sD+xBrmoQi5xfKJqikmhSNuhN0yhBXrOyS/WNsbZR17aJJHixTU6a3EoMdoMcsfaP7VyjUbaD4KwSu2uybte1atFb16Df1kDvjK5V15G3QqsZvtm80/xgpoMBM2yjm3XUanOOEeFbrzxQ5bXAF6PEV7BLCTVlmDfS8z2EsDo5Opa//er/v69JymNIyTlkogkymvAxs9dyuQBL+Vu/S37R1As37/MprQ8QfdmXEt2SrhURKhQrw/q3TaOWeRtd12nGfBLoXdsRayHoyCGvG1EaiOtm5Z/ZHjCSwl0pSvI3Ss7VekN7z2XWtkl6HzC3A+btuR9B3FUi+Dj/f8H+JvCr0xd6+eJMXpOzsxc6MwG7BRPBr16+1EvIYctXKV/o1auXiTeQ6CbU30CqW76FWDdsv3v7RpavXr3SS5PK1LbMNuS9S7yT81J/81bvEm/09jVtX7/Sm1ev9Qb9Lf241lvi9r3G/8rfYMZvIt99u4b7duwF8zmBCDbhecR9tkxymTGcQUqfQBRXYhNiEpLcJOWctZp1M/m+jJhxj0bM2znE+oEOIbIPaXMwP9CcNfbah4KNovzTiE1p1HAv8KiHvI0+1ETD/WoHEC+Ae1cMcZDnPzNtwrdfLiVQ7cVQQyr0cRNFWYP6PTVM/ppAvoQ8vk5Cmnb0NWNuXoNTCH0T7Gfce+snJniBifgz1sxr9/btO/34w4+JN6y31/nFi5fymp6aFAZHRyc6PDrO9XDtBgJZjG85jGEJmd1C8h5C/J6evIBMfgEBfUL+kTqI5sKYxNwZnUS7HliuIaWLdw9xBPhznP03OI3nIX2LKxD5AIQsuEqpoMUIya5boefjeQWeV+BbXoHVOwKP9cazPBo87xGhiCn4JMD7J54tPx7nlSoL+hQRMSzFKAfzwWI1aunWUmPeKHXHMc2zbriJpWEd8Nmc6/P5na1AearxTrbCU5X809Xxc/lQ5CLQiDOf650S5+p1JBsMF/z7G5Fznzhp39TpMd82oLvit7Wdxp6qTtYcn45RpvPel4cPZexnlHTlIvcBqc/n9gr08jdot71PZ/s+3YQ9T9fHQyoNPXu/5A/8tqd4SK3vKHc6xfvqnp5zLR8MN9wBPkyx46hWYxu6XUTytoySfKtaOav1mGuM9e/deGxgeRvuW9A17pu7K8/tt0FeTmzbv22Td9eZz8RdSZ8j7rFS917zcK5B/p7T0RF7Up7df7EVyK113zn7OfhC8D6977C+9TzPxfA4LZ8E3IeeD/o9Re+EcwfQRCPgRLSC6juJa6Hm2ZO4F/nDB6QycpVDH8IW0nWziA1+SSIDPXODBHRZDuiRI0S4p7EhG9ga48JAr37/KGvgs98YY9YThTkSp/+YQM4DEYFaKsogo0lbmU8cPw7MoNtAkoevrBAqTVHBjimCvCA/ZY07r4F4aZpGTVthEnjUm6aogthKx+dctwEmMkd0+N1+tNeyqGuLqo3MWg121VvH8K3I0a5VB2bGvIUkbTWfd/gMYvTjcZUSCnFwYWpKuxShKCIQwDKKwv8go/ggjSbm1egAsu4I8m7ezdSURoXcEHuvX8rk2RLSzZ+7/fnHH3G8ByrYa84DLpZ7xQqNrYs6QlfKUJSikgiVplEzYDbrmNccHGg2n8l213V1nm2rbgT5Jn1n1JiVRh1omwJ5WNArTDq2xO3vLBPkZh6SNh115qzpAfM9pL/8/wRDWh4fHukU8u4UgtQwUWocY4+wbZg0fQFpauJ2A/heQQy/heR99+6tVrANfliRu28hcF/rFWStieApWWvCdpX3zkTwO/0wSBO6SfxCLP8ACfnjDz/obz/+pJ//ZvxNP/8M/va39P30I2SlQc6P737QD5bgHbVcx3BfrvHTQGw67x1EZxLK9GHi8+WLVzqDID2BED0+OtLx4TGk5dEKx0fHOiXmP6VtEtk4PjrRAWTwrO24P9zrXPdWaUdbiV/I0ZZ7Me43eVOxN/sF+26xyG8Qh0JtaXNvHHF/DJPMM+6d98WsY99A4s63YBL6xGNi3KcQ2x6zx3MI4b+q0c7YazMdHR3n/F7mvXgt349Rfw3J7vX6kTX+208/6+9//wdr/TP34wfu31uI+Dd69eK1Xrx4qRcQxWcQyCNOBkJ4Pj9S1x2ohShvGe8Ra3N29pJ+3urly9c6Pj5RN5spokjyMxUSUnnY5llc2XZ6oSy/D/g1wzO4CcbvqayA4uQBWDTxqw5iO/WJbcptnGPfGsaSciPj2fjSK+CnYuxzW7d9X4w17pRfNCF3HD0i/QPAl0K+6NLtSlp/xvMKfN0V4CnIAVhOkU4/6LwfBtBOiCPA9MSOyGwhpVAe1lHDtvV0PvZS36tW71Z+78jnajqDUXcf1qfSesVG0+ri6nyj9uD3pLFHexwxSNw40+eCU2xkPBtfewX8ye+Tx5A3eqhi/TYMabk9R/3JZFDpayEfZPr/Bk4vwTcwjFuH4D2yM+E+g3fOPuws+hDnOLJRPqTtfXJdd4r9bZw1Rj3dUZ/K6nfmFNOMQZ+Gb9NJrzVRns+NFchfRvFm9vSSt1HuCaX93rpCKnteKUnfGNtu435ZO9vmJviE9juLfrtOf6B5DHyPsh03b3tfOPYo5D2nKjWn7V2fncJJzDmOI9NCd3wb0/Yb+o5b4Z/9Rvf97vyYNcqx9S455oxyV87ou0/OmFtlbteqPuHV45jgHp1kyqQJt4f7xZDsQ6RtCTIXOZ6jbTt17qn1WqBqec3gDW+GnvIyDvkpa95Wa5jWjZR9/huJz47dK3CPBZw++7uL/Am9kw0+Ue8/0Xv+qLm7CwAAEABJREFU4L5R2/diXGzr9+9tR+ZYYCqt3w89P7OMEPrtEMd2XVzDmcSb9UzprW3C/omntz2s35htWeGrk/3OZgnIr16UHWOtMb8mDsQFaT15ffaBga6Ef+TFNunhGIiwPQHkXRCPEkpEQQLLsG/QV3mF0kXhePoaJemIXb8NWLQhnQMK5FRpiDUNpGS7CWIN/lIalTHXMn2F3AZiB2BX0rfFbtW1+ECToCbSZFdDnmNd26qFhOw68vC1QzxrdC3twSjJ7dBns07zzoAQs492TSkK7+OQBCJCEYFeERHYhbE3KcWRb2dLKfpgPUKtiTjqRQSk20IL/5lcsISIW5G/PfeUfIpICvnAJbuqjo+TghJ1VuDeCb9d8pF6KAIQK02jhr47E3qzTp0lc/R8jRnz7toCcRiadVLbSrhAD6RZM9qDbHq1oCtSR/2uiZQt69Q2RU0pakujln471nzWtpq1ba7rAR0kIIUPIRQT87lSjrYlvuPDQ50dH+vFyYlenJ7qBSSj5ekgX714kX9W+zWk4ptXryAKX0MYGuivX+k1vleQhs4zXkMav3n9Wv5G71tIx1F/h+8dRGz9BjCEIzG3fYM0MWni9uefTPr+rH9ATv4H+MfPP+vnJIF/1I+QvSZ030E8m9w1Kfw3k70//pDfZP0Rgtjt/07+z27nWj/9pL8h//bDT3L9H979wLje6DVzeTmM2XIFxv4aIvP1q9cyXqE79gIC1OTw0cGRDoGlcQAxbILWZKxl13ZJCBfF6p/YXCWKZuyHk+MTSNaX1H7DOr7Va+qf+duzx6c6Ze3PIHnPIF5fnL2EhH2plxDWrxjr29dvmf+PiXeQ2u/e/iDLH979KH+D95R7ZaLa0uTtK+p6XR1zntf3B+aexDnr9BPrYnjNnFeJ4peQuLVff3N4NQ5qvTQxfAZ5zrhOTl5C9J4xXnLxv379Tq8Z3wvGeQQh3Dad4L619EU8aywAS1CvYY0HFovQcNqHGmDXOYTFit6EOPY1JPSo0/V2oRbza85N1PcVXys87zX8c9JqGrXMZ7tu9OOB0pN9IzCfz3uugNdsV6p3xy7/bt+YvVlt9O5u8617mcvOCeDPoY8yjS94Gfsd5Rfs+km6YlHr+STVxiLP8muvADd1awjTHTrVN9Nox6l871M90q7q6jrxrWrle+0q4+EK7x3+3Z/fu7Ixhd3NNuq7nK8kZKIv1nkntOC93nWwKJUOJwywnREXyDjdottfU1ZaBgjhts9AfT6/sRUoys26vU0eYfODlUBEIPaDIF0Sl4/QaD+JFPUm6NE/N5iARD8+V3JzGBJBu/SZD5aeHmpPvu4CCd/M2TOSXcB945zmZRBHvlDxQvN4ueRFbEC+8KFb+v809Ul1eZHcbu+aWZvYVPq/drdtuQVhj+gn+ugTfSj9uRi82k4lP7hlfOq7n95P2ll/BuvGPcp998Uu7nO8pewZ7sn0PgibKII9yx7otyDvN/ssd4CGzORm3Z667jml9S8J1vir9Msc6Zr1ePjptdrXdhWz8hjsGk6OteeXqD1RgF0/O6LjmZ5+/c+xObQNXh7kX/pM4LXPfUFNS9tr7Npne/YP7dft1jmuOR3fTd2DHL3W74dYTXJs+yly2qfrDHYu8qDbPYFDicGX6z7o22KMjXJ3fOxnlNtZa3vMuK9ct7ypbdeYZjg2tR+je863wTV3xe03HLPcRvD5yue2/z722NZyF+TC/mD15UCX8aQIz2EPMjaZW9p7chmUvtbh/cfLSr6EbEv5+Sdh12vObb5slxPKxtRev1aN7TJ828Vrt7Fek+QYdMsBfq2y6iajtP54ZBU6stwFQjfOXXnbPhqxLF5aNE7HEQw0Yq0L2xg945rWFBdQPZxgVCtb5cWJwJmsPt1ZI8m5UzjZNiGfViO4ctpWxjHShxQ/2oIAgtBZwXkrXyOlHVyLgrw18K1s60FqSWQOhN5KWh8RjSLbIe0b9fQ3KsgEZGCAUlqVlI0a9AaCMO1BhmuMiEYlipxT0aqBREzyFmlCa9RTUsOE45jTYI9oISFNdBomeBNdpw4ysqNWi+4aHW26toEQa3WA7wDSdoYPrjMJ2+VyoTwgPX3n8rmBwLXudSjku8/CHIysCfHWAftDhc8yrK0bGEJP4Geunm8gJfu9u6pMO9DpV9RW6gU3PvRePGnI/Jgj2vXKjzveYyIWQV76ljL55XHb7zE2DWvcBuvcg2WibapskG27YD16Hcyk+Sw0Q3ZdDzG8VNsCFqdtQh11vP4d69WlHmoZb8t4G/o3MNUwlILdDuiIz6JoHo3m1ldo5PU/5D4czw90AqF5AiF8fHCoo4M545lpzrrO2jb1Awjjo8MDHR8e6eTomJxDHdLO37o+PjpM31kSySey9LePT4+Ohm/Vnsp/itrfMn714qVMFqeEOHxtQLq+gST2N3bzG72QxW8he9+aZCb+8uyFXpgkpb5rn0F6+tvLLyFnX56d6bVrmsB1HUhpk8+u9Y4aJox/hCz+ySToCEhUk6I/QqL+lASxSeKfkjA2ufzD2x/yz1W/efVGbyCp30J0voHotP0KUvQV5Owb94XPRO7LMwhRyNuzJHHPdMq4To9PmfuZzvC/oY77+nHoy/LHH/4GMf2TLH98+6N+YCx/+/En/fy3n/Uff/8P/cc/APLvf/u7/vbj3/Tzjz/rH3/7R8b+8x//n/6//6z4j3/8J+P+WW/fvNMrxmTS2AS2527y9x2ksdfSY3jFOp0xxpOjEx0eHuU99P07PDiQSeyDQc4tD491fHSmE0jqsxdv9OrlD5C9xo/IH/XmzU969eoH4i+pdcy+nathr4ijH4DgXEoBeDWu0rrhLHFYDgjMG+foHOWYsG2P/tvl9vv909i8ElCI8+b7vodTAyL42TGspFd7sy/GkTHG4tenO+H8++Z+jTzGd9u5b3fkGtDwrvmv7hW5q5PXVOuuPWLbHv3h9wWCsQVMEZJL+T96qnFGlT/0jVJSDeyVbp85esTh2uyQnWtgf2LJ9SbYVCzNTT9PAPmT65fcE5s9Y+0a3x6ff6+VYOy7xkw17sojFvkxTbgx9dx5awlR1Nc/H+qMIucdD5ylG4UvtPuiZ0ir5xBdW4iwQxyWO0A8Av8EPUUMRG1H2Lr/I8UeTwLfhhz8zkPlJIFTEnpmrqVfZ9jTfo53wulkr06eicyznMBq5lihDScmV5/AbWpo8lzRLxZ5w5l51lcKGdjZsPp8NXjRoSSaY04x0P0aljHs5/PrrgA/d4Qi7gcSlSghTRDoEUEoahwdY6ceEQpJEQEsnw4KaQq60OeGhj4DJfuyvAF9sSPHwCWCEU0gxmSEvu7By8HdA2DcuoF1M15DeNEZKlk8BlSoFWvjfFFKn+0aqVfbn4JapV5319nse3cOr6SUeEiM9NX5kHY1t77oV/3hff/Z2rECTMn36YuBe+e+6BnNJwNY7c+q17gzfLd2YVc7+yr8HFVt6+pA7WIr8JlN9+kuLL8k3KfX9jF93tU244+/TIfkO10rDV7fJ48b5GfEGqzXIaUa29f9QUe2s2/0S3/V52zjZovHe3rxq9sH4fF93dLSb5Re1JT785wyjY722GxbOtc+y93w/DXMv8qda+0iD4VqJcSNs7eHeqO0OSJ9o/FEkq6Yo1bwlrLPchfGddWeI6gUwfWBoBnnzXaijhERsvzeERFMYTeKQiMidudE2C+OAF/hzE3oyw7g8rvfQ0dFM7YaLVE40evzMequZ91yN4KVA8HqsT4awc9DU310K6iSiFR9iUDfwGNs9288pu2ONh4YO0LMK4EeQImQiAexiFCEgSeMwLbU7iNwlxGhYJ0q8PkBj1Gy6ivbvhEkxAS4JWzqWFRgB52AyPGiI60HCYFfwNIQMSk4QxEAsi1ikOhlyLUstkEY+G2PemCPKKVRIlrkCPuqHmMcaX0FiMIYCVOk/a4TQ3/BPK3bZzS0b5pGhonVpm1kuQHqmIR0jtFmzjpvBpnYAcsZTOasm0ECA4gh5zbIjhod/czRD8C8NCo8LcvlNeTpUjmu8Lu20l5CCudHkygqTcP4mHcgaWfi1/35m4eBT8uQ8jdlRaJqiH9BuwKQMYKYEkEe4HQz0a/IFf2sJUHWqie2JNsE7zWk9HK51AIs+eWx5fVioaur68T19TWxhXrGLmUrFUiwUhaUvVaDbIGlYaJ31gkSrdes7ZP87UwOA5PETelpE5UEZiyNwXgagCrP1ivmdQwvFmMS0nqDpKRaxt70oRY0CmxA+451nHNPkpDnfh10rWb4TCAH84tlTzb9k9vin7XEyemQXVMYU6u520EQH0Icm1A05l1X/eyDQ2JHEMsnkI4nx0c6hYA8OT6WSeIqTyBNIUxPTjSSu2fop+AEstmks8nmg9lcB9Q7mM8gn+cQmHMI6cPEyeFxJaEhXl+cnsrEsInZ1xDIbyBG30LWvoMkNSH6QxLBP8rEsPETxOtPkKw/IW3/YNL0zVtI1bcQwe9k8vangbx1+7fEf7RN/jtq2ec2xqhbjnCuv42c9d/Rb+In/e2nv8vE7o8//C3J4J9/+ln/gPD1t6D/cyCA/8a41nV+1N9p47hJ4v/8+3/qP/7jP/Tzzz/LOSZ/X7x4oZcvX8okcIL5+5vBp5Dmh4dHmrN+Dfu7iaKG+9cmGvQRrfw8de2M3EPI3VOdHL/QC3/j99U7vXn9A/hRb978oLOz1zo4OOZ14kAN+VFahZ8fHhlx9Pm621sDS4C+4cPGuz63bQpNXexdsRsr9KDDZQzJ121Qatu1ZfMY+ZG6Az3xHbi7/M5RbQ3hzhy6YXq0GgaLlm22/QxyI++G7QauYfkdg90jRV7lw+th6flavy+yzXhxvQkiqA8igq6mEPYUPfYA7opfr0NSATStctBtrxHa+4+kCKIPhKjIELTz6PH63ltmkpU16u+Jduxx2jiG8PJ+Jdw2rj0x5lhnR9xT3wLhwYP4jGdQuyIUEVI9tT7sCEX8eaGQIuLhULihIuLLQ/S5BwyKkyec91rtQT/1+1Uggja8PFPTpzi8PxH3O93cINuvMQhOV9gG7tzcU3/12WNtBTu2QVs/6zWHIAZXvPbwLNmwZWmkGyXzLO0AqFxvnOkmd3whsW1k4sRve+W38YzJCnxZlZ3+wA7ZqL55+3Dfam5/39z75jG0jVT38bmx0eE3bPg16psYHjfJPxM8CDlwGqb0xXcVieD0SxbGQ063cv4op7p9Uzj2KZjW2qW7tv2W++HZbyNfaGniN43boXxf2m5/l63nY1gB358vDL9hDr3fJnjbviXsMW+H7XOrKrej/hhz0/cn97AUnLyO1HV50JX7tKttXUcqEc/n9HNIRjzWpie65Dr245gx2huy3s99z3+NjlfPzvoorX8q9tfymB5efayHdIFteB2yKPHUb5Mkun3moT/l6W5vrTcmjLIm53Cq+mnXodBmdbaNqw4xq4ZzRth+SmRXY/FBpo9OLICYglsAABAASURBVHeB0Bc9PYYv2uFzZ49eAV71Ht320x/zrZ0ymP5860HV7e1PZ7ZG2Dvqd0nnjrgr151P4Xzblrvg2A7ww0LwiTFoYqCi3X56hLdnjFFnGtguPoHvoyMjyLj9dNsxA73PgaKMknkIPYCl/MuaKfImhbSKB1pg+sfiGHSk60xBRGkXxABIlCiNVuCXRAXfGo3KEE8Zgz1I+xLkFEiZ1CF9ghpBTpTIcUWUlXTMeU22adSQ30DyNZCDLbBsIP5afLZTWh/QDbEZxF+XaFVlt5bkduQ5Z9a2kJ2NTCI2pahEKEqFIuRjyecM+Ec+lvSYIf+Tr8Qj3MZoaFtUYxoOW4Fuf0FWXSqZFxGKMGrI1XFI1AzGkmiobR0ZRtTnbgkpuoDYvV5c6/p6oSvI3qvrK4jfK11erXF1dYkNLi+1uL5kDgtJCwWEcAQSlLiW9UoOL2VpO8iTYyKOHj35QKDqSwUkr2uVrNer8OJjOwHJVuP4WcMCTAQbzrM9RcPI2gHWDceDdnI/3ATb3B41ITWKhFezYV2MlrVqS6OKgqzo8CfYT12CfdE2mrGnOuxZa9t7odW87W6iw89+mncd+6ViTt6sazXDN4d8nkFqzrDnXafDgwNwCDl8mMSwyeMTiM+T42P5W8P+FuwrCNJXEKOvE6/1+uVrvX71Sq+wHX/54qUsMw55/Ob1awjWt6rE8Q8pKyn8I+TwYP+A/sMPlVSGFP4JO/HuR5kY9reS31ArSVnkm1dvlICYztjrN6p/jvmV3P+Ls5d6cXoGSX7CPI4TJ8cnOjk50RlkrmMmdk1yvzh9kQS6Y57n6clx5p0cHbEWBxC5c57BNu9J4X4ViTvYA3FEyhi0iFDwHJRoVHyPIHZns8Mkeo+PGY//HPSLV7J+APnbEWvaTiVfZ4oiQlyUL4eSepDXWEqgx2OkTz6cMWKXbR81nWL1s+D24qtoPg9Y36JkXRgZ18npcWLe8OP7S53ek+OEWZOvuR7sZI2oQ1qPxv5tX9oObCMDn/OyHtdmL/v8Y5bjXwvjGB4qPd6HtnnOf16Bx6/AdMdZT/gZn7w6pG9HF/bvcO9x7cve5bevov7HHNZ3l+UjJiMlzrnKSD0vuKbSOu/6CF5+lbWHzwF4sZ2OVoNEsLdPx/BRguvkHPwTz7P6lVag3LffGzfxvg1vyXPNbdyS/qCQ6z6owSOTx35GubOMXyQSXPzB5hZoK0YLSnLl1D5kgLR7nvvKbPvvWe7zp3lg7mVL5g8s9gHrI5z6jOcV+L5XwK8oxueehfuYYuzPvlH/C0hP9zHw0rid5QTpysv61yaT8ER10kMx1KQZZ/3whcKZdVNy8ecsRManMpOe9HLf6s4bO7a+jTH2KXK7pm3XG6X1W8B7ybC6tyTdDGWzm+4bnvvmbTfcbOe57MN2yy17KDRtvZXxWc3s3p1/1l6ei3+OFRhvm+VT467x5me7u5K+o7jXb/9wHR0xzRp9llP/Y/R8Evc3dDh/FhlS0h50hEcwBS6N92jlp036tmT+uFJ/GyFZykcoYg0Fr8LAkYT1bTjJviGB5vasMLi1cjgXOE8+Bj1IMOQAsB7Bj8boUnAaazvC9hoRoSA/IM7KBNv2KkZugXhzm0J+mLgx8JUkZVpV2aykcyIKY6mwvkK2KwpLCLoGgq60jSxN+jaQPQ2+pmnVOA6SEG46+VuhzpnCuS3kXAc5NwNdW/M6arSu2xTqBCgqjN+IElIMUKgHyiPQAm0KTE57EJs3uk8PF0enKJLrq/oCabjvikalAOZWmiqjKfKx4IPQYrHQJcTvJeTuxcWljPPLC12AyxH4Ly8udHl5Di51TZtsmwTyUv7W8AJidbEY9YX8becERK+J5tQhm5f9tZb9lfrllZZGf6l+sHtigihOwhiCLQxIY8VCgYwkiJfMcEQvk8CRq9rj75nWElj2PEK9BOk7ItCD8ciSsVgKOxLLzA/WpBAvKXvdkFR3n/Y3Yx792zaajItxgZAK96YZ4G8ityXUsjc20eAziroh1nGPZm0D4dlpxl6bz1rNEp0OZh2k8Bwi9VAnx0eJ40GmDVl6fHigo8NDHaOfQBifmmw9PdWLszO9hDR+/eplEsWvIYtf+89TQwy/MUzoIt++ea23o7T+9rXeIF++hKA9PUky95S6Z1n3WGenI05knwneY/o/nM+Zw4yxA+Yxa5nHFPaBedeRN2LGHMEcQIgfEPMz17J/W9avSPVesf/C4F5pQM+9SGBzYokj2BtFwdo2rtExlvmBDlibg8MjzdBbfC3jangtcB7JStBSkyNft1d2T7QXg1lDHAFunM674fw6DhaG0eTafIsy7+WulWHcjnnMu8LPvm91BcY7ZrkPn3HsO5/Hu/rzOIcct/9SGLrkjWulPSvPK/BdrwDPDqdivFhJCB9OTiW4cFZdmwd+zk2fLZxBA5ezuY3e7xn3eqej5epnLvRsYwkCjOdK9+sD8Ok+kNkEnXPM5jEmwLl2DJqTwK7QkPEsvuIKlK/Rd26G1QbbHEHGNl1/Eit4fPVgiCc+5MPXbYx+JHnO3YCcT2w4naL02X83nKFv9Phy+8Q9fQoetICfKflTxv/clnc37suXXge6XJ3ue2V8AeVL9/cFpvQVurh7Fe/OWA/7HrmTlIm6LvFZtO2etu3tTm+L3xbbrrNt39Z2iPmD713IT7fbtb8V2/MwbhuP48ZtOVuxb/mNfmuoz+bXXYEH7qx7D/a+dZ23jXt38o0kevzjUKzfjvw1P69Kll/jkwgvDpweY46ZHyJMDlSdK7H8kQI1z9G2xEG6tiHHDGZFimyHfxKdJEaQcAciQhFbgDgJY9t/L7uIaooISUZBVBnYhhwzNMSsR8FdIXQjSoNoaN8Q24Jj5JVoVNCNzLcdhXZGo7JBBrdpB/kJCJ7YhSFeIHgaEz1tpypbZKPGfgPSrfo7JRmcuc5pNRJEY65tk1IN/TWlMI5IRFiK+bEy6CiSghNYjnAMPYD2HsHmBs7JDRaKAApaGEILRRRFWK7h9UswviqZR2lknWS4lD7J26urK5n0PT8/18fzjxUfP+r84rwSwVfnurq6gPwF+W3gK/RrXV4twWKA7SnIgVi+8p+Stkxc6ur6Qteud32u6wT24pxxXCSWywvGdSUlEbxgmBUmgY2ACBYIk8FIgepb0gZAGtvXQ+oaQgqyN4DlBhbXpF6TAoj3SyS+HoJ7nUdNYiubuAxy5bwdcF8VS4UJygFMDLsH+CGPY4IklXnuLZuQGp7VpinsQdAC9I772FkHXduoopWJ4lnbVrur0vvSyBiE8QFk6tHhHFL4AFL4EBzpBAJ0DZPJhzo9OQLHOoXkPUuc6gziuOKYdgc6pJbrbWKuA8jeA2JzSNtZ2+bz4jGY+G7Ym2WCkFQGBNKw3aA3rEOVQY4hBb8sDfy5hta9dl5XpJAi1hvE/Evf1LGd34uoOxAXj4G1LKxhPr+sY2kalaZRAPEcK4oU7g3QRBzrGhj4bAtpkCoGaFXB52i76VFroFYnSrZEPp+fsgLPq/gpq/fc9t4rkM+td9sXQvZ379E9Jz6vwDe/AqGQ/CYJIgJ1E4X324hNX0iZJxRCFnZUqenhBNuhiLCygp/YlZHKTU+68zLGLEGWQvozxAje2+t7ejbYuvTKJnhT9ijA+gg8O0/SdvqfnV9vBfgE+LSdP+Qm78vd53/akX7JalEfmqDPB8Lp4oG3vAH7cSKEuIF00OX0zFyS75LTNl9U983fBV6cpm6PaWpbt+9pcb+qzhp/ENsrSeJnNv+ctoHxhTZ/mCPhIbLOlR731CaSq/Ysv5cV2DfOuku4zdzPtV7v/56rkx2y3AXHNqpNkzJYL1P359ZzPLXbzevn7vgT6tPUdy2Hjr4hJ5Pg0d547vM5J+6298P6vrsbW6O0vsLY0cZAaibdrU9cOYaUa/fjNQrdu7Fzt3HvxrckbtccbN7v6vrc0vR7COU8PNBhXjfusf2O3wHXmeKO9Ofw8wqsVsD7BsMczVOBcvc73fc27tfy8Vk8Upw3nrR0PKKq1yw/lzMP1721hH8QJ2/M9y/fb82/Leg6t8XvE5vWmOq0zXlZDkAox637H+PPJLXd0IGFsauM/W60iqUDC4k/IhQRaYfW/4S+Bj8C84sZkecMSwPTQlLkqdFhqcFnadg3ICIUEbSpiKgS58on+gujNCqJggRRFNEogP1RWlJbFWRpOpVm0GkTO1BGX0MdSJ7SNCoQPw0k1YjSNDIh1DStGvSKtV6aZuK3XmMmiRvXLaECIkKcoEqNh50KyXJAqP5THsF1BOqd55hbZV6pyylxiQj5F2ulFMbVqDSgNArmF/gi3EJwZ0tdQ2gmCQzhaxL4A+RvxQedQwjbd5HfAL6s3xC+uNTHiyuwlufYF5dXGb8g9+LyUpfkXeCrEvvyAvIXmPC9/ki/51okCXwuk8ELyOHF4oIxXfKZ8FLqTQQvpCR5IWuRVV9WH+RuQARrBORvDyFoCCniI5IMZp4ymYvsb+CKVPpwHHJ3M77IWA/Zawhp9NRQgjEOvrQhu3WNz9L+rMmYrRvYYdIy0SuWvTze4DNq8ALqO1OYYQPYUmpxNCgNjoZAg40pbqNMGBdeD1dgLVwj61GrcJ+bUtjbDQRxq3nXac6+n7UtxHGbvllb9Vnbadahg3nXaT5rNZ93ELsdpG8nf/N41rZqGUTDIFJSuxnspoSaUtTQZzEkeU7iiC0UHJxao8/czGcdPH42ghLcywDWLSv6/HZ2kFvn29ODmHGKesHFic6VvN7RVYcsJIOIplE0VfdgyHQWyKq0HaTbYfl0zmZPvZsqL87jfmjj6AdrlIP5LHauwLhKlhU7056d39UKjHdyW35rkxjHN4yL1w1eDOrjPoY+q3Txoe8Hdzy2s3Qdw/om/Dr4JbHZ+7P1l1kB3gsjuAwTDt4gAz0sQ4oI+R8XTjTbiaKIkI9QIEag3nEOzSZZfgZG2D3q23IaG3Wku0Zsnm679uTb/eAa0y2NdZZyJno+vq0VyNd3bt6WLE85SspnuVGmsXXZjtmeYiv92fxLrsB0R1Td1/ycMKxH2oO+LW6Lbefez3bFO7A3TICzfrK62Zufx32xm9nbHj7eZO1tv20CnHIHKfE9y7rUf5J14O5ze7lyj/tt+GGxD0nGjSsNb/h25X1Z37BHEeOZ/XO/mIqH/O2BVaxnjhR1S44DJ7K5+ZhhxkbZS2nfb7JOrYtB1aGJu0C1wOm6E+D1BzUDL6czEfgzeTTtejQ+pcintH30gL96Q3+oXt+T24Yzrs8o9+WO8VHuy3v2P6/At7ECI3m4bzS3xu/38Owrfau/PkFc/WK7Bbwbbaf2VJ8mTf1Vv2Xw+0J+wZgWvVUfioy/LUjTF+PWhhvBOtbqGu+FfVM4atvSGHXLhyLbD0OctrX/MRhK3dF0zLKs6PNXGSZGDL9Lbvo1xDdk8CN1rncQDUI3EUS0yimojQrtSkG8PogmAAAQAElEQVQOiICwSV9RDL5STMa2slwBorM0jQoyyAuIqYiiCHpJoOMriVZN26khd4XSqDT0ZZkoco2C3kwQJpGCmkhFnZbuOnKzeO1o4EaJdaNxfatnnbf2u12Nrq+jr8qI9XhLKapoUnoejvc0zs/HEJDXkJUjCfwxCeAPqiTwR9k2KhF8if9c7z8M+Hie9odR5reIL/Xx3LiAQL7QRwjhbAsB7D6ur69Ucamra3BlXOS3jK+xK660gIjNPxcNkdtDbGoggPuVXLL5IFpNDuJLkhcp8jPXfvQewlXUsuwXV4SnuFbvmIncIU+WJmoTkMKOjSA3SV7b1g30oM0I2WfQd+quQ1xbCMY3BQMZSNClgvn626QmeNleSoKXz6QBREyeJ/U85yX9L5lXldd0cwUsr1lD1oe8oI1rROGu52vlkkpLuU+5FvFRRupLxtADJPkei8dhSSNO2jO/3n+2m7nmGiKXI3JMjIG+e4NcUdftXcePC9tStnOOjMb9jshxDesj3mNW6wRpbr0MsSo9TjYzNXzdRu5xnP0KPCOcEhdO+0VbyxWsELcYIQ7riOGcWtaNIUQ91xytP430FLkfvifbyHUm9qnSa+Ua0yV0t/Y/4/tZAR6tewzWd3aKHU1udbntrQkPCNZavvZsvq+P+gpSx3MPPZ898gbJFJi7WyM4U/PlK8BryciGUTzlACj5fH7zKxC8l9ZBRhUrezAtvC0sE+T5g0Lq60u/0Y6cDI3SO2yt23K49wV3Sutb8Mfxuj/HwJDJ555aw/aIMWeU9o96lXSFUv3Www9iNTdGTxLl+5u+DDxfPvsK9Cw/nSB8hzZQ8H+W0519lsLfaFE/APIW98O8DdUbsLHyXqB7wCn+AGp5Azh4D9xbNgPue8x7gKRZbU6bVKbSwYSdqUwuo2+QFg8BnWU6l5zbIHEPfeAYtJ3CjUj2C91+cD8o49QKjCxGC9TRhzpUIp94tQcdo+YNgSGTCjc1Ejm5jURR/KF/E9Tc6d+XP/rp273tbEtNx57xp10BJuYNsBven7sj6WUHeYN8I/BgB+Sk0JGrMeaIv9GLh8pYfe4Ew3bKTeTsaDLKzVtBs72na9Xs8TpJddAYXYNeP+NhcPJCVBvyusEAqm4lYzRcSRTOdf40hu42FiuZBhcacab7IZKWw2BSe9Bl6MfznKKOwUGq5XzRn1LWDri67jD6ffU9BDJ9roCv6r1S1stYyNEE1dNneV9kw+fL8wo85Qp481Fv+oyN+rh1Cf9pTk+353P9TfhxXL92e8I9FwORSzHqo20paq3gHxp2wk5xWO7A+POFa6W+P1WOE5aGOoMYzb1S04NGnMpkcURqkZrQrVmKY6pjTk4PZR9EFU2OrEJy4E8EwSkwVyd+TjJXng0lf/FBwigzETuT6EODo0+pPFb6mJcx/4rDjn3IplyIu64xtNNUDv6IIc+xaBQwRSMqkVkUEUlmpt2Uqm9LiNpC221krVX7RqUpakAp6CMgg0uzthv8TSEPlBGBTV4LedzmNyNbjbUl5mAE0rA+AjvQQxyri9fQzw6+4axrTQL5pCuhIcc+HAG0hVCR8EUQTRRFjr9hnv4Gpwlv4Pk1hdRI+KldQgYvF0s4zmsI2StdXF7q3ATugA8QvCaG33/4AAn8UR8G+ceHj/rj/Ue9N9DfJ84zx76MQRqfU+/y6loXV1e6RF4lGUxfENCX6O7vkpj9VxDD1+QsRnITInEJ8ddDJi5BD/m4tG9ZCc9+JB0z/0q9/RCSfQIilHzRbkRP2wpI3syhDTVcZ00UX5M++pGMcQlJvUT2A5a2F5eQrldKffD39qMvB/QpybNkjO4jiVv6Xrpfjxf/MuW11jHqEl/YnyDmNsxnmXIBtWrgt485LgfpNeoHgrcnS1uIWHLvezBIx+1D9oPUKIc6Qvb0YaQ+2hO58tsHuBkaEbapbzu4n0IPYGmfqB34AylQ5VJVjvfqWr3nzrp47SpYA+7pEpJ4mdL2krlxwjgXntswvN2H50PDwQpoyefTfgR+6/mGhS6UHlimOV6otVLROasZaAm5J9UDn630V13YuxBR40Hc0OQIdEPEKvTEh6vvAIvEySrEBKwITs4cg+WnQMyJW0B96mqACw46AufgSOP58tgV2L7Dyj23o5r9d8C13N7SUF6UwuouaOfhe+sn7X6oJW7LrdvFz/I23NZ7jQxU94tmYecoieDlmo4vIN0FfXEqx4FyX0nTOlYrXhMkzavPin3bmEYfom/Xud1mJI8+b2/oee3P2LXvPrfPmz582T+s/ZFQbYlM5UvJ7ExK8cA+nS4Oy23gnpyO2kT6tvkHj40OiaUPueEn368/Gj6rjjHcsn8lrdA2fdbBVCfk8tvAnWcOaaqlwxc7LdeI1TN5M1afosHvPKt+R7NuWN8Lkp1zG0h5Ph+5Aqt1He7S+pZWx2Cz0x7ZwXOzzRXgGbTDYhv2G8Oa730kdsX95mj/xl3bruCE1Q3HGHXyrN7alpxdcb/Nue9dsfS5MF1lTuoYKZmpJSLz9tTfF6NKDWX77QujImFVfitMNHvbcu8wKZKZo3QKrW1azRiKO7JvC9sfsNImfeOkTfotqUf1nVe3cZ7lw+GqD2/13OLPsQJ/hrvvOeRj5udkCzww3/2NYkqfNgcXMO5ZZXzvyfSxnaVhpxfbcgK3ybV2bAMk2UbUF2UXmSBVLpyb7wNukE6UB0j64qQUuwLFr4v3xTg+WjKV9TX9OQT70iL+hDJr12laZfAYu88cAUmcNQGFadIEJT1In4ZHaUmC16CadpCIj0ZMwvY2hjjiz3Z6n+7Cn2Se38U0vP77BnpbbF+bb99fZ8VT5kdwBY+7F78g5ln08+lnOzHY+XyS1A8QuZoc+fM6vtgJ7fTeyKVISHfk3hWPG+3lI3ypqGq9pscqfWsFoeL0mciLJOSASOkfN7cREjGXstTkcISQlEFbE6SPkHzgH2xbd8H3JHPGNqPE2Yt7ClC516NeZW8nsX4neDme+IWecO0p8Lt9BGMedKFHYEO0RoT8beCIwL0J+03urGXNLeTa30B0JiBpLe0zIshrIHFLo2I0RaVBH4GvQW/K4LMcMPpM/B4cHOjg8EjdbK626RSliEEmQgW1iEsiAl2RugIpwOlfSuGUbBuOZa44SKCOEjHYFqNuKVqVhLIt94aiXlNHglqlaXJ8XTfTDMxnU9mp6zp5Pg3r5G9Ou90SMvgKEvb84lIfh2/1jt/2ff8RwhdS12TvH+8/6Pc/3uvf4Lff3+u3f1f933/ghxT+Hb9znPvx/EIj0Xt9vdA1JN41BPAVxO8lBPEFfV1AOFecy/ISMnixMKE3AH3hdhCvVxCt19cXugKWC+wRJl9NBPcQojKpCNHIykgplwqTkZCFPbV6E7O0Xa5wpaqP8nKwLS+0uLrQ9WXFgvFeX57rGt/Cvit05KgvhpjjzkvbcecPyBh6lee6In5FO+Py8qMuL851ads5EMULCFB5/BC0MTyVQl+BOSqxIAoB7lxsk77+JrC3KdtZlk0TKa1HkRwPcrMWJGxP2xGumTXcF5UFIthpRrF0e6nWsm0sJdfgPvSM21gOZLbwGUE/zgn6DXKFFL4g3xD3yfB9WrAfrnN9LliTiiv2zjV76Jr76D17acm+EnfZe7ubzdSxt5umYX6hCHGE/D61HN6frPd4U6Kkn/kRFoJcBAah1EmlTiSkkEAkJhodVZ+vyiO44hapsrwBKf3KRPRUtHE4VB1rrdqfct2qNU50mPNG5YyxfjgJ1/XAN+oPlWKONPcyZ61RF4drITJm6QTHU3++PH4FphuPKlt3X3Jc9zjIy7ZItwnt/ydi4uDlQgZqPQMB/HmRpwzDd/gOsDGckRvDyg2MDiqi1ueaHtwO4F03JW6bjv80p6fkae5CTrxeHjhfVx2bWP+a8Djcv+Um2ErKrWblCyLcaUganoWHyFBku0B+WUhivI/pM9vR1nIbYz2tjhi0UQ5misHH59Y0ufRRpOADiT/7Rsj/hEzYp5As7bM+ytTdLtBCsh+h247hIbHw+8sUvGJgciXo1xC/TvidL/IzCvsPPwm4a85K5/lyPl5riTG2Wy7JoQzjpOoNHffz+YkrUNeVK6fkTXET3jl6Pp5mBfzs7VpnL3v2MHl4dj8U3KmtHDw05cp54ykZfRkgbet0KT9iY9pD5FjSNXaCvm6tR3Bnuzv8Y78e9zZcj27vPP1CdPv6UoJxTPsaa7ut9fpC5hFUbXqlNU2nHopx2p9Ad5QkCqQxkWTgqjG7bVRZ+6YlA7ifPtRC7Dxr6Z2hZ+efZAV8j3chNxhz3BUbfZkzGl9estPZ+IxxddrzfcFD98rViVjbAZ7nm69HtBxTUbfbexWyzXiPhhrpt4+2nDTj6ph9I2wboz1KUtdd9cNbVZ+u3Zch5lpWbwAHZx3nUCFzcXKO3d5brhKHWg8Rt/WXdSnmHMSTndTjzOqW4zr4Hu2CE8c8v75z8xhKelCReXJxYkaso3C6XnWnlqqjN2FPNuDy1zhXn6/+GtP9arMc19lyG19tUJ+5Yz9NxnY39uVLHYHUkT5HfZT2rXHbqq2z5B8k9kFjjTF/2x79g9xVZwjtE5F9EI01rGJlxPombIlYldp5BHHtQOi2Y4zmNEi0baAqi0mj0Pbhe7DtW9lZkEqWOHuqGKh57tbJJ0+3Qnn0XHchm2Ys1A99Y0roEdQfEBG4jLIlQ6XgL/inCGzaFHxNKTL5Y4KzaVpZtz/wW5bSqKz0gm7bKGqK0SArSuY2MlHaQpwmsQS5FE0Ro1gh5+oLHiU0HIEEjE3pZ97i7W4FYqlXOaRIQ36vwb8h7Qs8hULreqJNRFFEo8K4G2Cit5vNNBswn89X+mw2EMHkRYR/xaXFcgnButAlBNvF5RUE7gQX6Ab+c8jbDx8v9AGS9/34Z6EhidOX3wr+qD/yW8PnEMoXiXOI5XPyjQvXoYbrXEDoXUDyXUB8XkCwXkJ8XkH8JeELAXoNFhMs0TdxrSQZTe5CIvYQjT2EYpKKKzJ4CQmxSJhcNExOivwRPXV715hgCbmYgIDuIYxNOC8Zm7GAiF7iM6r/ilJgiKcf/dpk7gXE7jmwZJ6XKUd7kCZ/yTUJbDL42uQya7FYXHBfqMtYe12zNxZS3q1llYENSdvbx3wte4hVy2lekJO2peF8Y9CdX9tRL9svVH1LpPURY79It3X/Q52aT3vW3/egrrHta/UQu+kjJu4Ri4UPv9fdc0tcEbpUXd8reV2vcw0vdM0eufL+QF6yZy7Zh9fcn8X1gvu/VESs9n0pJe2IEIp89Fx6ZlJhY+0Rfp94N0+/yU08EUE5A2cA5QUlqkY8FWREpF84AljuQ41r9xFSlpIPDIsngWuBHlCvV7AE6Lb7dOSyoCmXYfBZH1Tya8qDbJI5XTbhelZWvpViLyDBrtvgATpuuQGaP591Bbiz3GElND2GzTWN79OzGfnTePp2XDIn2XQS5gAAEABJREFUb8o0aMcI+0f9Fpn3n/gg0bb2XX2iCeet947MHBz+OXNEBvE57p43YH82wvtFpDuhr0ed221t74cjuWB5sXVfjINz/qh/LXn3GIKd/SVRV8I9ip4fBjcIfYWDTjnl/h+KbKd6WJ8ia2Vo9NqwPkp0v6+sErEdSnui89oi+yyjoBJL3VIclmCVY91u3rvI8y7pifW47kK+Dvi5nz4XadN49NlOrH3Dqw2OSQ9WxzY7JekrP3rWpNEuSfivd36mGbPEY2Wr22CHjeFn+bwCD10Bb6eHtrlPPi8xlN5+bbhPy6+Vw4j5fMWVQXPltdXXCXI+2I5PQGJtx4sj0ae/7ul3/FD4LFn1yf34ntaDjXPLfmFneV67MkZ/7g3nfR0wtI3HleFU28p3AnYPi8fJeFlW35INeI6E6rxuXIdINiRocwKrbp8YwqkT4MxOLRNcsgySVGJcrY/AXJ92koKobVDWwcdpLmE8rvWntZr064/DU3xa4c/fehzr5+/pT9KD7/UUf5Jpfe/T8D7+3uewc/zstfoaOX29rDrXjSakbtg7DSeN2JmAc4zvkoTr6RU3qrX3emuNva34FUKssD/rfhFXohjJsQO4atDKTriV7sjRnuN+06891BLWDVuWxlp3PVtajWcaF4ftIBorXVgj+pWujaMfrAjaDQh+ARQRMnEbSfqOepEJnvugachtGvKNMtTaL0uQD3lUQO0X276gb6ABWEpd+4/MyXBwNRB5Wh8xfYpGH7/MyrzxYr91SwM9x4H02ftiOBbyP/nKuBsIcH8r0sTviIP5gebzgRTuZuoggitZ3qiURj4Wyx7ScbnC9WKpa8jhJS8GhCCJl5DE1wNBfK1zyLgL4D/3fHF5rQ+Qwf6T0O/ff9AffwxAt//jx0slGWwCOEnhS619F/WbwAPJZyL4+vpai8UCkm+RMnXsBYSi/wTwAuJwkTlXWiZ5u1BPvDfRCDHp1QzGbenVjvRBGEKWaoJI3WQloLaoq1G63qD32ceVlPJalTi+ohQwmWksrV/T/Cq/QXyVhO8HXZ6PgPRNQvhcVxC9VxC9a1ziu2R9wWQdFtRdMqalx8EcGADTYayrcS+5dbYNdPxegx6ydZntGA96z7psYqmeXLkm64TBWX323wTr63zqMHmZ2E1JbSXoHwI5x+ea1sd8xt5D2i4nyPUb7asrlvWSNTMutGD+iSSBL+u6mPxNEv0C+4o1XrLbmfrkXD0Sg2/btts+T1e+2LDzFkTwZA3YSIvRWimj4zPKz9+XlyThCz94jctk0zouPQa9G1MkhSVFrN+6WHckUIax9FRCUCht5PP5+VfAO3EXtnsec7b9d9pueGfSwxO8pbwXEzT3nvmiYADZN52i1pehe+vsdRpx3miXDwHzmZ6UvZG3q+3aN9afSApj7b0+P3nTFf8L6rw33m/W4wM9SvH+jU77Hs2WEegVGo4Y5Jag3ZbnkWY/tKtys7ee0dSw/RX4/MCku2f7G2nsuBBbeaf6yvmsfMYVyNvkZd9C+Yx9Ppe+YwWm92KfniUIcvLGwzOGY6377QgfDt/gbZC6eZK3owgFSNuOkeh6e4JDAwR5N3NG/yi3i99u7+/39nY5FHf5tcEwOesorBjVunGtc8XtnM+Bb2ZRmOPnOD/Hmn1LNW9ZMw9zb3gMWm6DRuG380B58tOvSY9DDsVjzT1r5TsAQ9w3W78u1h9wyOBBv6lnxt7ZZiAXhTz6sT2IdFhHIcPaGu5n00/K9pnpXBiXQ9nG+gYcmYJ8D2KFaWxb3869yx7aZxqXjXHcYTMeVpgCvm6irkOGuPy1zocs4Zj711qh59k+r8BdK8Brz10pf/J4jJ8VwhP1xRh1S5GBL89IfXrFoU86YmjtX3QMqC6uaat2gc6pu5AJ2jwiAnesnBHonHZEBDG0kML/sBEYASSlbb0iYpCKnf9wKqLGULJ9yIevxqgjyZPsM/zjOjKQ9u+UjhWZvC1J4jYqkJqlQTYFfUAgR0Aul0SZtCOevlAp1R+BjFCIgwunIriCCCTuPK3aRnKmKy/2pXL/i9sb4sIpl4gIJFBI6L2Qq29XoHPKB7HSlPxzz23XaTafQ/wOmCGN+UgEdzJR3LaN3KZ4zlH4ZMEniF5a8gZZSeEeUriHDO4HEngJUbmACL7WR4jfc+PiWh8geT+8v9CH95d6/8c5JPBHgLTP3xwm/vHjFcTvlT58uNLH82sl0n+ujxCmF5fnuoAYvYT885/5vU6S91oLiNdrkNI+A4J2AZxjWF9CWveLXj3EdZ8EJBNZSevAbDZxAedZJiA3qw2ZSUzYMI3UumYxrpELgGQcSYBCbAqStR9hP4Rtv7jUEmn0K5IT3/Tbw8QXieucW9WvtCB/cX2p/AbsIK8gSPNbr9RfMt+efhOpezwLhmoM+hhHZr7zDOaU7VaSNqkvmZfBunHPvW4bGHKYFHlu4/WZyNU6Vb/zKoZ1Y9z9gKUl965PXCnXh3u9gOBN0jfJ30st8NU1uGItriB9L3VBjvfF9RXzZJx+3oPnNR+F3LXKK3dYefBM+BGxXcH8yKjXmus80izW4BniVEQo8EaEOAFSIOSrnvIIKmpEaHW432oMzrWjuh9z9WLQbhBo9UzbF8PrlJKYpTFRbT4ENHVFiwoa533gPqYk6gDu1Cxti/hekJB5Y862Pfpvk7T5Fs7h7uZQUuc+W+5CJv2JL+Pt2pyi7/QU06j92G6I2Hf2GR9ynWT7S8P9rna4x/IQ0HjPeP0MZVlS6vmQurtyXQX/nv7GZ7Ku6ZCbA6DNrdK53zH8QH7Hw3/s0GN8b9qWQUW/Vm0h0zJEAmfaExl2BAmcEaGICkU6JGzdOBycOMmxJ+R/yisufcrh7b7+ZIDm7eyCDlg3Bnv8E/eRNhfHpsCVj4LlCvmkrqzvWsk1YcK3ya80QUY19GxtE2WIPIsvvAJ162/eDB4xRrHlY0PZM77JbErS86lyxm7Y66w17LkbdEsTRkmq9U2M/lEy8o280T/K7fjtNtHNaW7UJrrHZsCcBLl+Z+fzcB+zAtxqdhhPwJ/zyk7P8zFLc5824Y8JIfmDwhTCp0ce3JLa0spjwN2sBb6XK5PkzGFvyXzNHKaROvGVHBvgG1K+qFg/MWwxD4rePZQbIMbJ6zEtCFbdbUbYD5iPfwCqceyduWObXXJo4zr7xnKLn2aMcXeCx0TkL3Oy9MNcrT0cbjEUeBbPK/C8As8rkCuQHwt8SXDhVH5wIIweCvm8AfkgZvFY0JxzXZp+I0IRQCFZJgrqXQhyPgcgTXMMQ20ImYhB35BFUtRz4rdLeRBD9sS0claf0ieOwda2JJRnKKKoEkNI69GomAyG3EySs2G8hu1AtwRuU5Alc92GGPEI1xygQY4++oyY+GyTI/sm6yCF7nOE82irAbYjuI5QSOjacfQK5dplCmNnLiZ2TfCOJLD/f8b5LeCRAE5ZSWD/aeiua9VABjdNI69HTz9TEngJcbrgg8U1hODV1QISeKkLyLiLy4UuIICN8/MrfTy/hOC90Pv35zIRbGlS+OMH+y8hgCs+YL8HHyCHzy8udH5+Dj4OOKfmBfWv6GeC/MZxta8gCa8gRxeQidfAcrmSCzjICpO6y4EMXSYRulBvCUjSiJ55VX2Jb0QlNXvar2PVV+1RH8hOk8GQnEIWiOfQUpZTCL/7WtJfBePBt6QPY5HyOsngawjhK4hPw4ToAnvBuBf0YSw930Ff4F/S7xJ7aR301FpAijtmjP6U9G+fsSRnid0jb8D+FRYMfwFfvkjZU3+EVvr1OuYxMJ4eLBl7v4aYYMK+ZRK/F0oimPu68H1NXJJ2Jc//kpwrx+iH7S7vUz+vbNP1yf630fuyBxlznjHkBHpFuDReJI7gOa6Owcan6tBTHFRVlgsEsB6+aH1kl2lGXj/90sv/Pr3OJ1bIG0GNQfpnKfH6kli70e55ui2pLncfkPpNnXl3h5u90m1P8U2N+HMOhjtYz9qJ9RXYvdxr75cKsWUIkokb3fY2apyUz366J0aYz9iGJDAdb9XJYNB3654PuYze1xtwbfdo+SBQaW//7vN2MBzWmxoodMsIyL9Fr1ESvrVz+ozdpvPanM/mtzb+zzUeJhvhCx0gmL6MdGEHRsGIQIuiCEsgMOqWtqewD5QSKsiIkEBEWCjko16tGYQUEQOkEAd2KqPEiMgIwceduY95JnIz+zLo9RllB4/2ELOfh8ABOvSzUOEwjtVZ62LS3jrad396HrfhW5xg+VyD+rRt97lG9fR1HzNPb5IciZU74LAfKMub4OHCyTPklHzGMDdk9rN1WeWTvE/nCc6aW00nJo3TGmUaXEZ7lLgedNY5uf/H4UGdfcHkx67HFxzic1dfaQV2d3vXjnnMa8/NnlxlE7Zu5j3AkwP35TF4QD/fTOod8/SL7MarMvn1/LozYAyrF/kc4/ZwnGDfKK1PMfGv1JUyTbynPrYd5QObke6W28Cdq2/51Hj4s+LRrUexaa39n6rxLppz9m19KLLhpw5gq/3D12mrwGg+WaGx4G75ue7L7t7+PN7xvwR+yIwe02ZV//lGrZbi8yvhXykM0IbUcEwzNvUh4ZEi3M6XCfy7DZtCsXwIXG4FN1wZ+5RQ/qMvVY3roOGLIAok/0gd0hCVfRNEhPJfOCOqzrVayoMUiYujlhuQj/AFDJJcWU2JMpERofAvo0pRAamnz/4RRZEx7ALCdqigG4FMhGMhIRNCl4Zr/WlN06OGM+4m09ANfcid+u1aIZW8kIKsZ9W5qvYipdRwhNxvRJ17C5lrYtcksDE/mMskcGL4fwTP5pDAM+BvDPvPQ4OmgQwGrtMr8u3RZDA8IOSfVt8Gvr5e6vJ6AUm70MXlNaTtlc7zG72XSfTmt4KT5MWGHK4E8bXOIYwryIcw/nh+AXF8vkISwkkKX5Bb4f9X8DkkoOWIy4tLXZoghSz0N0OvV4ToAj5yyVgBJOQSYnMJcbhMnZj1AT2TShAbycweInUNyODhW64U5aZD+to2aAubjG/IwRcmfVmxhhf5FjSlV2uEZJ/tgj/whaVB/lRn4Oo9vvyWsElQYPKTeS6uL7WESF0SW5pYBf0A273nYdvtGZ/rrOe3zLqb9pLululf0qbPNrbXIEE9JHWCuKxn7kJC1jVAZ/6ObdrXmFcT2DbIZ5xL7tmSeeWcLBOXqiTwNQQwIO8av+/vkv4jQk1plM+3No8+qt1XkVfrI9jO6cuLcw2cAdLHhfJcfdpbIccjr5oeuKbmg/WgrqGU2nl4PMbO4IOcXoUHNajJUcXTXWulng/qPXvf0h6PzhD+qW3fNrZznJ8+t70LmfxtX7zkU3zbo33K0flOy7tiVXT02LtyrpQhmsKXXVglfwGF/jmZQB3uqKfjsd27yKStzSlc27blgzDWzMYYlveHHzMaMU/a2LgNmfiYC7Uf0+yBbabP2m36A8t+5+leCfHOtAmNRw2P1lpO3m6aY+MAABAASURBVKzCrWMdsmmELwliIUWExn+yHhoOK8ZgppjaUz2Dbl6Vu667ttbg8/vS6lGijnsJHFVKfGzT9uHtTwrPgyNDIavbIPGW6Hb2t20zl53vu9/oqMtTjsubwfVGaf2hGDfCKB/SfmwzytvaeoxPgdv62IwxKjrkirteUT7hnNagsCvZtQU/mCPySXTcuffAUPUemS46wunWLQ3rD8HYxvJzwmNy/VFOdC+YzXz1SuWJLtO+nqjk3jJfsq+9g/h8gWF6eaus/wlx6/Pn+bK6e+dP7Guct475awzoa/c53Kdbh7ErOLQbxCoj7/dg5VpvJwyxbeHPJfn6vx3YKOJiU2wnP8R2nYfkb+e6/T3AxPxBtM5tf/59cu6qsRGn3w179V7hMWzPBTvdecHYPHd7N3PWVigw9iMyTkodXipf9xJP1P1qnVxwBLVX/kG3fV/QRF6w7XyNB/1wjtazvMcKTF+j7kq/T+7eHN+0uzr4hLjLG3eW2NggG8a6qd0PwbrlluYiW6409/kz+ASXffVH/ygf29XY3rIi/GAO6AepLdnrU4+4pcBtMTcb4h7ECLsZYwDthV+aQzcPfPyyR2M7m6Nu6dguOHYLIkIRRlGYzA1k2N5Csd9kaSjJpMGObONciUIKDcdKYT6p+9dEBnHsqo1XfD7xW6wxcaB6GceY9SnST05KLv0wkhgkruGMiQxFGMyN+TQQuV3bag7hO/efgDb87V8D4ndmQP52yETXDn8aulVLO6+LxKcJmDV/BFijhxcEkKtXkI5X+W3ga/lbweP/F/j88koXIxw3sM9NFiMvkc6tZPC1Pl5cqZLEl8iLxMePF5DJ+3BOziXEM4AIvqC9a3osK0BQmzi8Ri4Y5zVYMGbDZOICQnEJiWk9AYm5hOC03iNhLrnZELwQuz0xpQ9yFH1qs0IyscvWUcOlaUIt6EDbFHXIBLFZkboARSnbIrXYCT5XNfTlbw0H4wrIT9hQhnEFLtVD/vaQvyMyNhDWsKUMz99GhlzFp4R1wLh75qoN4KcPGayLDOsbOcydtoEvwbxFTiDD/m04tspdKtB7fFk765v8Na5k8tfzmZK/SfyyNxYmvJnrAoL4GlyxDr5/PRswItS0jQr7W+i9uEVgPNmqqa78rK1GZGR6caDa9X3XdgzpQSBSR9k6o9p0EnQ4WOmb6nVkJHFfvUcU1jPtYZex2Wbxh9UgeyyDOjk3vWkN/TC1Sd6nqT1rcLOCOzKmEWwP4hY4JPZClsTgpADt8m7dJUn9E591LaY7b6LzvDxm6q65D/eqR2PflcxFH+/bDZkJ2xc32PZt2aviW/5vzrzHXPaOeWjruU6xN/8+gaFm3oj75E9zxrZT3x59lbpS9iTucrvNFLtyHunzOj6y6Z+6mZf7jj3x4KXb0yDyNZvV9GsTCFThiwhxJmxr44iJZd0YXHvftMippxCZbOm35JTpqRfbVbv9Os2b6tutaiwXNUP5WSC1ycXh+2LS7JtV/f78JQbHmvW+o707C2tWQIDNs2ya+y1vvLGSy4zYbmH/tu+xtse/C0ucu+D1Ncb+SMtH1nL0eXzGaD+VXNd0bxX+cN7zA0HPDzA9A+vRha7VqGrenbafyBtttkfuEYwgNpSmW8pjWEEQyds4Zt4mb8/tqcMPNMwngAzPLzGNWe9VP5zeTwZz3Q3R537Ih+fJWHLNb5U9vQDyeyDnMvY+Zc9w/UPtKK1vQrTehDtfw+ualh8cGyuwBr6fAxzerEP8Ru3bfIzLY74Bxk4dz+2pweJIux5AfMFaDlPLn+2eRmf+1N7ok35yHCzyamn/ZDq3TznH7bnbzvkzYc5PmT/N12fWZK05XXMVWPkJ3Km7FXkWj4GbPjkouBr3kjX9UqBfbmI+iairIQy6722NcSU4Pqf2M8hsad1+yxXy/rO4tPF9Gp8xGuDcddIhbtIpUfty/XxAsxE+pPsxSCJMG/fDL6xWdi1QY6mPRS13gRqZt5auvw+1H98b8rPvidyqU3N73g/6XR3f8HmG2Wa77mPtYTyeS9a1zRqyOJt9+z3FyNfnYay+YZPc2oZmvpmIXWcw0/RniaDJPpBFTuz90E/8zpMCN8Z3Tx9pjCxHO8o7u5smjI12SfIof2Nk7szTNaw/DP6kQeFd/dlHyKfVXXDscWBHsme8fx4DNsDjuv1CrYIbdR88aDjU3Lj5D2q8J9k3ldB2adu42UpDgo0J0suHN+855/ZkrsOObqIneBPee7uhrLdZo/q0dThndFnfxhibyu2cu+yxrfNGfSpH/yinsbv0YKaRSRGhiDUw8Aeo5831w08+V/XIKbItvlulxtrcgx254bj9lgn3JEWEL0DCGCAJt+GwOAJjG8KnKFwDdQt4ccpHEJJtZESIU1xvwrUIxiCFPkUv5gZkP2RbBFUsIYsi0I20B932gIIsJSDyiiwjinz0wdVAyJI8qz0Xw69NG69pvPfZVz9vkJRtLD22KrmqtrU2hZNt11znuP8+OxbXGvd1EzHEQkqNOTB+k2Qmy9qB2F2RvLNWVe/Uos+Iz7pGVRLDbiGAW4i2plBrQEQookKhPHquI5a891/zGcowuXoF6ZeAgL1Gt99yAQlr/WrR6+q6hygGF0udXyySCP54fiX/eejEh3O9N/xnpZF/IBMfPuoP8B788f4D+gfyjI+0Nc4hj891fn45kMRXuroaYFIRQtrk4jVjM7m4ZNwVC/WQlssBPWQnDmbJZzXfW+bo++s7ZJTSq7BvGgOit00UCGBQQNqhlng3YI6csX4z1nI2lWw5E8Qz3kyMJIrRW3ZLwzgKYzIpHJbYAtFfs9VGQOrik+MJ/BDBkSDGHMNgDinRsyYybe5RrX+tQhvDttBFPaPQdopgTQLfCJHbQ9j2ELiWxWNnjoEUNexfXFzq+uIC/vpKPffC3wK+wr78eK7L83Nil7qG1L+0z5L7du2afIYorKn3dGlYLOrmPkR6D2o8sK1GWNmCfQYNa5saD+wCWG6uxc2RCHIdM4THMqSqEUOR8hKKAJJCGhCD1HBgB6qB2HUGLUZ4yRIkBsiTPrSFCKKAq7aRbSjSA+9by557Ziy5b/6NitchX2fcOCvQKnUkp+NuK9Z/47XuFtu5bpNtfQHZlnH0QGM/4iCWLgaxUqfuLd25/UZ7dldPb3tA8/XpHKwcy47x13GT8LlO7pO2QV+53Pajb59jzHInNpw2qGCxAsq0NiZLrbsg8qgkue0GJA0xllOGOFKypl5Dr28G0knQ51RPG8c0374V2JnsT+4qHvIo5n1TYW/PLlaid4zx1CxhbWJJBarhd+Y0Zvs+cOu7Ma28rfeMtGcES+TD4FaGK1pugqlpvBe69zGu1K4GY+xT5HZdxkw5TqGxCuurZ1Vxs03111aj7pYUYIuhsXe8z1Yg4OztSjtt9otYuBTaczj4FKAfn4/F6tFjmA8bTigC6IHINqKVOLyim+DVdocfF2cYtEfkaVsrO63052XwhyJNpSxcbU8hjtEeVLKUEMcYQ+bpyzZIW+WrauwfNpLk34uh53v/OFXVo+4tdPsRt530WOuSxO6kNNds1w/+PiMEJL+2GXz2YttiE2MM2gbBaV0KkJvXnReq0KKm3KXvLDA6GUedu+ewBecQt9iH7JucvTVujTF+XrS9PHciO/IovEqW0rCtJNm3RuGnO90LVIgIRVToMx6r8e/owzG7WX5u6p7rsJDTjeNFp4GbKrg+NSjJOY6Om8UYuKbPoxz1DTk+XbfJHLTr7gLld518inF2DdXerT9kzu7W+ZYbcKF0pMLFPfX8wNWjs0N5Mw+AsXU6fl9sNV2Zbo9hsRPV6aX3/b4VzMErswlq46/3aNRHWWvX2FR33LDPEnjhhucEodvAwunRYKwe/3Sf39D1xIenaewp67WvayTlMkiPlsqDGd7SX6Y8X3auQLDyEVx3YWgRSCP3DTpbqt4+1nx8WbI74Zt7D4ztHiNr/3R+j35yzPfKY/SUrPnWMe7V7lPyxn4sQZ0YCjUH3UNIFe9q0XGw4zHJWyWg48dJZs9dHSF0rY68jytrW+lxTIG5ca5jft3Mtco+ScoQF4/nBsb4VO7LxZ81d0uXruEdcYKe3zbo9X4n7cf1e2rp+7XGdDj22t4xHx6Ofhs5eefvRnC37wORJ44Ajz29XA/FdPjuexduG08w7l0Qr18Jfkm867Nq7ziFd6xyDukuf9Z2jR2I2DUifOmXQp969BS4a4TbcZp8g6fX4lNw25R4VHKtd9W/rd19Yl7d3Xn05tP3egvCvtmGZO2CM+23HF99YrI3rVdoaN8PcrRvSk0O194Fp9hvOWJqW78P/AsIwJwjnO9alrfBOVsgPSIUsQmFOKnPNbYgch29FUHbLQh7RIj4LkxypGH97Rt1ZNBOSOURefUl8AWxClv0EUggx1zHOgj0NUISwKeEdYBvfB3LOHbgjghxAkvD/Uyg0Rc0KxJjEj6j7iHVg74iQoIsCl5HI0JCyhJEFIWRcX4tYGk7EQqkCqXI5bq1d+ueXvn7avvdz7/Y9ecJ67hVf9aRlHVikFK1NTmIybDL9waZpi8G9nBGhCKAwCgHnZkoGPuIgl5Ko6YBbSMTul3XIlt1EL4NsEyCGMK3I8ffGJ61LWRwp67thlznt6lXYrjqpaEua1eaRgFUGglbrPXqp2MWYsmbK5yvFkj/ri1j6S+6XoTgAHV5JYjgJWTtIklgE7f5DeAPF/oA6fsB8tdEcJUmf8/1xx8f9Psf73fiD/wmht9/+JCE8EeIxfPzC51DKuafkTaxCBF5Cbl4BVl5vbjSApJxAQm6gMRcoPvPKvtbqEtsk8KJgWDtkYY/O/qORYhpB9MPNUVqQivJclRbUsduWmO5ZffY5ESFyeCuSB1vCPknpbVQMeg7QAHBb8jsC34PYbtiydYj1zGDXzIWyNeCjAHW7bNtaUTm0A5pveJawVoI2NbQp/sL5lK4p0EfjvVeJ27m8goCFyxZ10KsMLYgZtvE7tXF+UD0mgS+TsLXvivu0RX3Z8E9WVDnmvbXyCWbh24kFjnYX4V9ZolD04MtlaYlqamvLqyp2yeEkQmFcGCtUVRYO4G1LwK9BxK5wLaEHmS7heE4yBhSEipAD8l7oEgKKVEvysM+4YgVlEe1hVd5TO3AMwJVEbEBDBkhcZd8GV+VvDr4ckGrjkXCcLoBtTYjWPUkCSUr3i4dzbStFqMP93B6F43A5YYJBsKaawd6OeZR13a0uvXsM0obtzPsSHDxOowgDw/Xz3CyphGhiAnGbvCNKgkrdaoERkQQXgNDCUWVxK3mksnrw8UOwhbGNOa53olJW7dP1IuLr+D3PXkd8bgmIs+xuY1Rtxxz7V/lo9QS7FV0x0Z43Nltbawa9tUYshzbQo2ur3Wc5Lsju29D9uIE8le67VvAazUvHlpDynHL94N5Uech141W1J7+HE3JVTXr94PH7kzLEba3Mcb+f/b+RLHMtKpYAAAQAElEQVRxm+naRas4SHbn/e//Ks/5knS3Z4v7WQWABClSljx0ejAbCzUXBoKSrIqdDap9ZvRYm/ga0i/TSRd7Tr6KImXPicuKDVLvnnZngoZI0kao1Dwj7s60BSk24NJ79nsjdUt5NO6FaFJk6l8Va9bY5fAYcaC3I1i5HGYNqI25ipi5iaU3NwtYfckYsqzBmKFzS/+Myx3eYWie9aKINAdqogKr9Wb0grGAVddg0+MZ/JBkDpAyFEyvUTpzdtk1FHdigx+YRkI6o0N2ED3Aiy6R1RA1zUt0C4resq3pT/mPtupZjf0o8lrCois+F1GCNWgB4lsaR8aWaN6S8KNjy7prqjHjjU/MTwXNskyo8IVKX/OSL4ROeo0Ir3NmIyoaVskQc/6JXgbP7qIzkHySh5R7kPMAnyBJD0bxm/hkTx9RL+WN/IAHqORdUhuvYeROM/IrkKd4UaHwhUq3hpfsazHvrFtuRC2/81DLdPVQhec9I+7V0vdVMttb8n5Si3196z7Y8srPlO7b0iRZ423ZZP81wEGKiRYawgd2ZZxCLxvqkqi4PyX92YFyvARlgDdSDbmZQsZ1pDXKthl8wjDEczN9yBzw/RFgmD+wxb06tb0X7knkyzFraWWSXvQjoXkENMiPGFDjfOJDd+DH3EadGi1Dn3xFaxRb0r3vfEruQtMYqV/TJcvb+pK30Cmb51fhSbPkHMUckizHaW/OhZ19ze9J5NdPycSLh5zR0iwtz9Oqy6VTohE+WpNK44MYE5voJgjFRSmt9rGkdKi7m2W4V7zBB/K7oETJQc3ECiUkFAg0c09ObvxzLCHDWL4yy9c6KNQnIESTFMzyQ2SOS7a6LwZRobYVXnqhyBuUuTpf97m7ub4EA41A0aylQFvQUehtQU1V2O2j8NtF8Vd/Hnq/62232yGDwgdF3/fxp6X73c66vrOGfMrftHzNwvgmGPvvRvkPQPnoHbuis2DGOQAHvuB4Prg98x3Y0/NAIfjZHh+eKAY/2d3do92qaFvhlgLh7d2DqTj8/fbOvus3gCnyqtj7L0Xff79+s3//BdCvAjoViVUQ/vr9xr6DG2JuiVWuUhS+oxgs3D/cM/aDPahALFDIDF4UPD492KMKkxSMnyo8UzhWoTgQ/LOJHyim2ognMwqhqZj6ZCq6Nvg26BKe0Un/ZC2F1hZ9S2wzPFmD3FBMbdnNhGdrKQYLoZcdWxPAhm+DPQAfRVp8HDTkdHI6fEByhkHL/IzxhYHir3SiAwXZkcIf2IsD+/AsGoXbR1wBe/UceLQnqvvCI3usAu8D93AG9lz2Z/INHIQo0piZNxRWOU9d35rOZ8sZa9oWvZsunaMCjpJUcb7ESF90kgtCjzAsjI4sYKqaw3t8OQwzNh+5ORP6IenEJwxkTrqpl2WSxEkzwVdi5HU+fOY6GI+ZlaRIiZ872exa2IYwpj7YF7sY5QWvxSB4TyOI2wBqmlm8oLxuHIY6bsp3rP04jXu5Ja8aw0vUyBTFRGOfJvF9uBiPjhYJq33bGq+4hv85HcVObjCeZKx5K/c7UaxoRs8jPlmqPiaiKFKfbMVHVDjpfMKoWM01Ic0k6V7m5ZF9Yw/mw6gY/LoDpJzzXEkq+kKT9nQv3xp4n73H+HJ2FA335hZ5ontzqkgQywju5+g0n0vwLrOOJNrUcxDO650mvrAcq9DEa6Kbe4b5Ikrimk76GsUn00z0AlHY2vuI13JDOTJ6GEMzdpiUq6DWj3wwOAZddlmfydKqAZW71i/l2lbzSrmF2u8kz7N50v6uRs32XRMeJeMnkyPdp+JNO3DeTdM5OgeaSmRUV0OGFchlpmYQGs8NFjFnAm9i1NKb9KzHqB9ISip5zcbMQvLBGTniYUvM5ZQMio9caUREvXaNwHRBU/QF7p+uP+UOXH6OODvc+l8l7iM2vbxhigrGBwuNI1Ig+b8BN+fDBv7I3GuTPnO8OIzEn+mO57u0GJYxC33lC+nZc2Go5AtTxhQ9Z1xe/VPs6EySs/kc+ocR7dBrlvzauNeMdUnMfzmveJ28ZLKfvr/tDrzfwv6rU/X+47p5tS01n9Urqmx5gRBIM/L7BZD/CH2oITbJNr/cwmLyAYi2vGY6CauQUpFu+ifO4EyX01VgmFA49hkwhAw1bELI8EHRu8OtwChqmruZbUC2guIjV/FFLypZwCbRxQN3uBkYKWSbrvICjd6IUbNyuZjoxByhhB4ZimIzdM0gXQXNJ/aHrztEKaJ501oDbVooaAsoqHVtZyqu6TeD+76n2Aso6u77XRR/9+L3uyj2XkGv9nubsIOXjRhiW/K1bWNC07h5kxcUX15T4Q2qTzfsQOb5CSU+2RwwPx8GO1AAfBKenu3x8cnu7x+PQUFR+rtcCL7VbwdT2I0iL0XfKAJX9OvX7ybdV+m+fYvfGFbhWIXgGwrB5beKv9/eWsjoVHhWgbhAxeGCewrD95oDeBjxQNH4kTkDCpn6zdUn1qA/XVzwTCE1ipwUSweKpQdRiqcD+oRHG0KGhu0p5PgVaXwairYNRduWwm5LoTcocpP1DQXbZnikWPxI0RIasorH8NIfoMDhHVuBwS8xzYc5YA+ZdQ3M65Dn/kwx/Bn5CVnF3icKvhPYB/Qq9N5T8L2niP9AAXgEsnR3d3dxf3WvD9x/40HyRmeos67r0xnkzO1Az5nU2bKVixM117pOVlLJFkAXmkJDMI1IV5SiBaiNyz181BucnXtp0JnvQuEz45GQzKk/Mr5SsZiBxXI0hGDHV1J7uFn0bnYmlaeduvQDkSa0wEKM14daF3cWBS1sRp7CL2kMj5KWfHMf+p+sG/eL82Y1frJ5ftR0dI/i3o73SJoBKVHZJBmvfYlOesNrFbzPFN9CLTY6x2LnxdJWsZXzQv047oVxxjqNmCmeN0lk6V6Hc+Pt5YtnLpzyNk7TQkEL26/Q6Sysocx9aSv6P4g6D8y5KNviYtQJ4jewNEt2d3MXmkTNIzr1wdI52ozwzXxoMauhFzF0CaW3M658iEWEEpHPvV42QiUbCDU0noMwvF/n75fq4kynAspya3rK/7+2Nf/1BP7E8ePBiKeiPibrfLzRRcCaXbuHnhYf+MJPuiUiy5kjprdROaeoZS7JGrDQmpeOeOZRir+FKl+yvqXPY5E/8kkcAaMG3jLCZ+yvswM6Bpw2Jqyb/nsirZElvnvTW2iCehs/GKSBFmJSntnHnaDT3C8DQWeO8TO5adZ6rZwjn0yM5TVQe7Gcd4rJvjLiL/LRWJ9LmofGlv29oddsLU/QGAWSBclbY0ZsGPGS84XQPhP5xzSdOX0mSHf0/M2KfZL7H7NTnwv93IHPHbhkB9ydjwtzmJu5qzMziAUPQzMhdfbqSzleAYVozDIdW8xDdnc3d2BuutQ7PCqJZjDuaARzg1sBbllr8hNM17G3GTrZqQZ6DXNM+pHczT0BBp0nmGw10IfOcXMzc3NPEC+4Fzmk0Y4ahQeCNy5Ey3B3WDc6gwUOmozCi07AaGbIZqYY4xJ1lw64FODSRhyNnPTKBQzWCrUQ+IhQaHnXcxvYX8GgrgKsswb2zBUjnsJaQ4G2aVuKtK0ti7/9rjcVgYUd/I6i7h56RRH4mgLc9dXOEvbQvV1dCRSAse33KtYpviMvubuGMRpjSEbXm2yGn/4SWu/lKgQ+Pw/UPZ8pqD6t4NH0p5tVfFUhWL8RfHNzb9+/35p+E1i/8ati7wzxm8Dfovj7NReB//3+3YSv0K/x56Rv7CuFZBWHVQwWvaEoHDxF4RuKlTcULlUUvlNRE4jeRUH4we4f7u1eRU+Kog9Avyn8iBwU+QlEwRSa+Ad7poh6eLy3gHiBQuohqPQP1GYfbEAenh/MVcAFbSn6UgBuQdEbBWTDTxie74kDyC4QF37h82gMDqAUeJlA8AO2CU92QD4wX9Fn6AjWFcVe1v7Euh+hj0HvLfEUxNmfVPx9sDuKv6nge2+JomMv79E/UER/fH42brnpwHRtbx1nb8e523O2rq6uOGtXttvvOFMd58n5uJfPU/V86bdcC4paXgQUMWjogjNzd3Wmq7AjNWwBrGIh79W8zutkFSCzhk5zMTo3n5nOFog14OYRAgsVX4CYbSZjhpubmiCV0dFEzoaRwhZX7L06/XyDbbD5P1TpBS2YCzrlW4FUkTCPmeQL8v4oV20uY61smVm22W9/6SbF3WKl4nU2eL8YDjzvIAqiorIlvWE7Bb2fpIyKqaCNjipOpeMsrvqepde8APMZFoj5VXPXqs5FmU/KSVSVW3mTfn3cY5viK7CugXlNGEJzXs/MeJjWd08Zsl0O3M2fsukMmG/+M567YjVz+5OutFo3d79o2W5uasblhYGP5urd3BNgpDiGo8KH3sJHsqkD6Gnm7seIz7xmGGjYzYLamRfH2Qa6BILgeSDE6DBnSORQh41zDpU/Rhlwxwa3bPIRcFiafkl5fZVpF37WBTU/68Q+Zl7cIjUQh25JXxo0/HFao6hL4/zD8iBEXzoOAnHJBi91lqXbAk+fGiAfTnpg5lAubCsLwj1pGScx+KKcxxO7plPAmj50JU+hyiE+gaXRpHtvKD85U3ZmKL4AG/rP9uftQHW8ORPpHPwOuo+8k3xW4IOABejNjasoYd/UtPmvuhNvGvU/DGbBtPmSUdDSaSxTC0URoMg0XtxxE4PqBzRewvMoGvMYen9gQvgc296sj8HX854aVxFMiC0ur/eXUcX+adCeabsvARv8p23T53o/d+BzB964A54+QdCLEwxeEC/Yqy9FvxbGZxrFmrmdumTFFRdxE4E7syluARLSLIauTO5u7hswx7+AH8/xMy+06Aut9MS5Z714YHGhC15UCujoh4xoo4ww8tlm6GDVNI0GuzduEIsOxt0Tb2ZwdOod3s3oTZdY0SIHf0GnMXAvaXzM42j1qUSUIljo4cMfGnLD21qCxdy1b405ldgm0FJEA11nLeh6CraZ9l1v/a5PvwVMAW6/31kqwu3iN33r3/y93u+iCHxNce6aQrAKdXuKwHvFg145KQIzJHPWuzNf2PNls2ZvI5Ues5qmjziwBr7jtigCHw72TGHwaQtPTxSCn0y/jasC4+3tPUXgO3CbcAMtiOLwbRSIv92o0PvdvqooHL8VnHkVgikAqwj8jbhvFH+/6beLA7f2HXoDbikG31IMViH4lgLmHYVO8aL3yA8qhlLEfcx4yLTITxRznwX0+s3Z4JEPyAdRCq2Jf6SA+2BJ92CGXoVgFXeFhuJso6IuVIVd6dag4q/JB4gmPFmiFIBDj5wLwQM0gF6/+WvPT8xDeGQuT+ARFShFYOYda9O6wUMUgh8oBD/GvdF+aF90n2Zgr6R/eHyyp+cD55aDwIFpdHb6XRSB+93O9nsVgPdxLtu2MY6I6YrPemJWMBSdzpX4TEc9OvesFA+sJM5U5gCyg8lu73IpZ8EyYdEnitXBha2EBI0uJYg1ISfqNqdmblwomh3loAAAEABJREFUHU5Agiu9w1wC3Fea7kP8DBQMDpmGTichy2KX0H03KbOP5C3ITzZRRomWwgZlCPk/6TQpgcG1m5BomlswK51sS4SblMGsdSeNawFn6j4mb9yV2Bfy5wJt6HS30Cee95LMSz6FdN/JpfhYWeFFpRB9JzAni/c25gcdRgyMDmTXm9sFGORLHiODBU25xZORBSR5WNhk30Zer3LP5oQ+ZNLCxpBbNIzywyFiapr1EMNvkD34jW60kwN/xaxjGb/0T/aBHGuYrCk7bkn1i/XLVdfyfClYUvvxS61f1OpJVfrEqvd4f/HwUy+EEJ1jdad3gzMuN0SQqUEBBpp4iBpODoWMVsQzGyeIvYuTIpoRZxleRzbxCOyueEHfbxYqHlOkKJSsSdYsFCoqiC+Q/K4oiRONOeQJzeeKPS1sHB1N9kzTLrLWptglQk908fuZKJ8cmdk7tzhg5NyimKJt2U/pFRjvgWIugHLKPd3o+Y0rNyTuqpzWgBMtXI4pWVGmG6/gJOvGB4jSGSqjYoUlAD0MAdt8iRM9BnGh3EiR8y/XjvfLjbxk35heWMhRKOyiEb7QvIe4Pd57ZD8rx5FT2d0jw6+t0Fav4dde1efsP3fgB+6AHqAfOBxD6dVIgN1sJ+0/YsprY6zpNlfwafjcgc8d+NyBX2MH/tyXtpPvNNXNO9evCrmErdPX/CLHefdpI4HUBYu8Z4vxrYzzxYwTIkCQ1Fu2zSmWpd48/hl6d3jBHMf0o1wwdLFWbCYYdhrq3CQUSFV4aPZ3YlymAiUUJBcqHj8LGFeJSLS4DZETM23Ad8gUklvyN2w2u5J+CH3iwwwrnfLWMNfXHYCCmsMHmtaaVuisgW/hu/gT0BR+Kfj2gV0UfXcU3nbIe+gVxV79tu/1fm+CZBV89ZvBggq/11d9FISvKAZfXe0oGKuQ3FFsbsz5EsPzz+e6MzVfZFxiOek7BB/5Az9cHygEz/A82IGCoYqGT0/P9vj4bA8PFBspKN6pGEsh+Pbu3u4yxN/e39ktNhWKb7CryBsFYBWBBRV+v93YN4Hir377d8Kdxf9vmMLvDYXfG8a51Z+fJv8t8m3Qe5NO+UuR84453VEklaz5PcA/gqcCCthPFHUlPwf/RGH1yQ7onim6BkUvKjyjP4ScfA7ZZ4hCLYVcisGJp5iLrhR4B/T6Dd9En2yIAu9jpkUu9Bk9IPcgv0LFH9BDD9AYG9sz83lSAVdrYn76becn6YDWqnXf3z+airxlHySLv394okD8xP17ogA82GHgvntrTgE4/ccJOpc7zuPe+n4XBeGmbdNJ4lykQ1L6dKqKJDqoA6IFiEeNUY90M8WLDvIuTlu09hG/RIlb6t9PdtcYwjKnW/lncGr2H1wDdzbAvY3vF4u8RsPnYANFrEE8PnotWQLT8Uqk1IHAkgncj28au4CFxApWZ8F85SefNciGy2ha5ii2GCCc8YBKD/dik98cuksvhi0cGDA0ooIE0RpZF28Gkz492ch+4GgecGJ8+SDbBfAokpJnuREhK2+Nyi/GQj5FlUN2UcAMY57pPJKXc2qMP7wGxEacbgK5bYEhZJ6Fo9yybEH+Wzb0jBXPVaExBksqje3AC+1GX+JE5SW6AaWMseQXWK4wy0fx6DWPEZoL2ZBJg3HOhzVsdMolp0xlm0OxkyYlQ/cjG9NcDhcqdcx7fOBHfm2WONPyUpfpNmWFKJvuy6bTikE7dqz2rCo0iyKo0ttSZiBS10hz0WxkrCEvyaITBl4lijQEc+wT6lknT6FWshr2Nu0BvDYRSB70TGbbcCAOHpMatwVf5CHAcyaKBS2LUJ/9NVS2YcBDCoCZ/k1NKxaUNxIpZwWG3TKleeAg94hddsUGZbHkwTPzWnPoljHnyJEDx5GKfz80pPqYxvpj11Zo3ATpXzFyxBInegkIqRqDx4bOKRI3DjcxC0gM40ocEbR0iKMPZzhocVcsYmxJ6tCgKPYtitfJs0OKGJtOrvhqXLSREK3YIDDQGDtsyCco1pSPADIuekzE6mCvQwO9dHfk86thbU1lDbIV/sfRjxpVb0ABlqIxaqCKtxPpxP/20MMQGIwHTIf/h0BDMtCHDxlj6CbyTMdg4v8o6CS/hPfZkHRPt3JlaybyEltuyyaV4xoiGMOSoor7vNRLlu2DMEsvocaLY+JMe9HtZ3KI+UZ3+axKmOhrcPmIv3TEqaf3l17Y5+TTDugGj586JEzw0Ce3y3s3iw86a9Qs2cwM85sQwUrjcIL4dRiXpgR5h+bGgEAU2I++/osx52vUy6f2IKhM2twM1VekF2QKv2wzCZp+gC70Zha0yJkaNGAWRKKtXwMOW7DIbaZwdzcagJqZmy3gWRYVmpCNIDczz/9Mcoa0R8Bm1piZm43U4YWsx8cdvga+LgzoTb4Z8g15rh9MnzQnIPJzpXrBbSBOnEWscZEvdNDQidY5ccn6lJscyMOAXyiQ4SUPzDFAMW1gzgPUMtw7U/G3aXvTb1oKbddb2+0osO0otPVQYReFtx0F4P1ub1dgTyF4v+ttH7qJRkEY3dW+p0C8S4VgfK/wvdp1+He260HXWt821nWNtY0HIOZuGc7ciq3JfItf4psG6qBQeHeCLe2zisXPFIuf+XJO9ElFYgrEKkg+RpH4yVSgvaUQfEvh9iYKuvd2QwH3RjL0u3BzZ9/0G8OiAn7fbu7tm3ig3wT+Fjr8kL/i+y8F5IL47WH0KhrfUGy+oVh8Q9E40UfGAxRF47eHKRLfU0AVVCR90DwDT1E0fcD2QKFU9F6+Dw8UTYWnoNILj/g9EhcFWYqvT/m3pp+hz+xBUPinUrSVDwVb7U3opK+QdM9W4oJS/A0afs8UbZ9MBeyHxwd7YF4PzK9A+6z5PlAYfmCsR82PeTwUIN/DPx4Gyhbcw6azpuut45x1/d76vf7k85Xt93vbCZyljsJwo3vO/a5bHP+sqHkjreRsSgSdGJEE9WjyOcqSQlGuNXk4dl8zZl2xQWMCUCKSUXzijvqYg+xzeMS6mewrwGJxLW2hVDd6RIrUTfqwRmeWSdDUSYc2tVDBjtReuF721QZlFCJqdMM2lt/F6We8mTvzIjr3g7JlJG28YuQAaQoIwISUbcp7hHB6oTsVj40RUgJ45Q8585JrFJvoGibfWUrWgRwBdOSOPcu7ICPvGCI4bTfFJCdyjLHZX6rMrhM5ZIhEfPFEEY0u9KIHjKJzDLxCmMAaLHwP5rzGXwpTjovBXBjLFhiQZ8jzGqCCQU1jFT94+YcO/mxKvJHLWbsrLsuhk4zNoMpdYPha1hs2U8wRtK6Csu2SxUMjvqLknNaV9ehsC6SxkkPuhV+hg3JIL78AnXRLRM66w09xNYhZ0YaHurSGnANH2jhN2UcEg58caqD6iKb/dqAghtaYi4FClTuRJWIhKGmLFJOG7RltkzYiR30aVtbCadfOw5hkCk9Jxr68I6QxQ633rWDUFbvbwHu98fnVCtW7jrucTOkH5AFpyNREk9kM3uIqikIHtAmzFWljlFX0CAeOOTFZP+iZwnfgmQrA45DyFp+wDaiJC/tkRklLNrmHWQwYAJ6zlnQpD1EzWwiKKVCyGfBQ6EyHAn/l3YTCtnyKTXQLW7Gn9MxR62N2I5fkM/vIzbkiASx7POcb5vqftHL0fvTgp8fVprJBTIr9YsMnPnEYNpoOTQpIkdrsFJPljbi3q8lPi7FTF8NqPsJ4xzWQ/IqP5B8C7XiNHzLoBwyiNWylPWXbinkHfQzrvKx/IHhzcSf/Aoa8BXd/h8X9bCni4fmxk+JFJI2q/uOgzPE6Ua2OoSvpk8078HbCxup1ObCSTe9Auh+B6FaclqrsR+q4jaLjy3y2hTzyYkgixw3E/LC9Jx0nR94tfms8zT/2hqmfCN9K+9/o06QZm5kz6a21reqJDb3oK8Dd/Wx5B37Hd6O8tD+G6B7qY8Ua9DnE3SGvhBG3AkP3HnB30izBj16remdUN1OP3d3N/Y0w4gv44sAdeQP2IZeT9RQwf3DjbcOMNVs9DdOFgjbqUUmEmJVKXDE62sgBs0pfspc4/E42/E7aa+PSN8siGWmqCImxQdQ4fyOwsUbX2TBP/8LHzUTRW+Xr5mZC6OGhDizQmssX3h0bknENQfkCa9CPp7wfho6utOIrWoM4d6dvgOMtNJmSDy0pj+QB/QGtaMFBusH5qqphDwTm6q1ZI/SQDhTaWdt2yAkdhbi+21EM3tmOglzCzvZ9j5xp31nftYFd11Eg7in+7q389q/+LPT19d7++nJt/++vL/a/v67hr6I4vKdYvCO+axtrOXcFfdtQIG6tI1+Pfc/YVxT/rigGRgG63zF+TzG5t565FOzIV/i+Z97Et21r7m5Go8ZoqSD8bI8qOlIofQQPFCbvVaBUMTLkZ7uHv6EI/PXm1lTYLcVcFXyjOIztG8Vd2VTw/fvrN/u/f7/a//39r/3/wP/986/9/0XR/fPvd/v3m/7c9C3F43v7TjFY+b6S+xs5viFLJ2jMKAhTKI7fHIZKvmW8kcJHQZm4GwrQtxSW7yhm31N8vaf4ep/pI3yAtem3cB9Zp6Bir+SHKNje271i7+/sAfrwcG/SP2ITVNh9JD5oFIofKfamgq/yPD0/2jN5HxjzTnOZ4d407zvW8EDx+lF7TmH+iRvx+DzYA4XoB3TPyAPPT9PvbXd1bdd//S9wdf3FRnz5y/T/AO53uzgXzhkZTM9VBgINzbyt6eTBcbCGc+HuHA3gZu5ubtNVeNGCyVo4J8aLkOhs0GKDSi8kr9Uer6RnLrYCdzfHYw2WbZjnTXoCILj4As0omy/CpCDIMw2SOhOp4bZ9hU1dhsjSW9vCjwv83DC3FN05VCch/GyIf5LrbBojBkhO+NRWeOkhaunnkJRBcUvI51wsY2s5clTjhvzKbsrL+hGUVuDxYtkoxrzwtPkGzGMUl7GIHZMkhjxEnvCRAx4kS3t6YFMrWXrenUhAOzClBIvCCXyh8qkxPJMHuz2PMQP2c2D4Kf9ZkC9IeQfGmkO5hjLHkbJmYmRLQK6qeuUvYTjZzoZ+w3nMST5iy/wH7SFjhzz6sDfLmDKHI8qt1EMpwKamMRJ33M/3YCmFf+RSDiE0dDWPuGyaV+jkJ4Twqu5t0a8a8s1B4/JLJi2Ce2tA91h0hO5/8VulBBOX/G3FW3YCIWFcoWlMfC5tykWMSIL6rBjfNJiTzkgBZjV3N3c3OjODFnhjZgDqwArM0atBaeZ6orJsiR+g0pgoPrS8ZE4uezTw7BSk/RqM2Y3AC//cyzdL8h2IH33hwwsfE/ALG3oDA599RAsGXphH4D9gVz6BwWdNeaUgTYSLX4NmHnoxYPSHj7mEkU6yAHuqxVxKkgU9ZdMktR7Ry8GMFmOdn4PYaNuL4xSFx4d0Olxb0IBbtlN6naNT9pM29mHcSyaAqHQjEoN2dKr5FIAmuSUx8fKXDKWl+4Nl5JdB2ZYO4enz3OsAABAASURBVNK4lEkcbamXjCGTlMssvXCOSkaShUeGydBnWbrTMC75Q1balH/FWKl0Nyox2DVdGH6BTnNfw3849bXpvIcuL+k1qXLob0TSeecRSs824o/gYwMZiOHOfm5f4xuLYjCGClYU8Q9sW6f9g7ZCN6tOLTlAFzdBr8DwZ9x9eZZX9Piop3hhNZZBwwb9RVpanyZ73n6UvXhfeunYGl0xmveFKGGil+DCYX479+Ve/XYL/FzQ++7A1ms+en6A1s/JbwYTJlvuxQmIKy0s6oQV++tUSlbwugyXR5XxXqLKXHzEfzTKWLxLil0OJ11BsY1yYdaonKUXzZC4RJik1HsDc+BwDRUseGzJxc675CzU3pLncHJbQZxtRwTxZRI0dPpKIENfLI02dLKHLL4hk4PGjF6QJBRetMZg6RIN8BkkKGpRU37BHE3GTG6woKeIa3CmuQTVPrJnxkWiAbtg2IYjUPglbjD92Vx4b3FrzRtyN601TWdN2wN4CqYtReA2dJ21XWsqxO66Lgqu+11ve4pwewqzu74P3Q7dDrnvWwqyCfLTbwIL11c7+3J9ReH32v6CXl/tKQDv7Gq/S7lyfMfYHYW9NkN8F7qWObTWwtdomH8Nd7eQ28Ya4NjdGzOQ9oT9Gsz43s2eh8FUeBQOKPjuLcnonyhOCo/Qh6eD3VEMvqOAmQqyj3Z7/xi/vRuFYAqeUcSlkKti8NfvdxSMb6Lg+w9F33++3tg/33IBGFmFYOlFC75+v4mYr7kgnP7k9F389vH377f5/2N8gzzhOzH6DWQVgL8zh5soBt+b/r/Ed3d3dk+RWEVh8QGKu/cUee+h0otOuLM7bHf3t3YPvSdeMeJFk+3OpL8n/l4+0AcViyn83sMLdxqT2FtwN+Ke3A9RUH+k4MuWRolicLeDcx6b1pyz1+2ubLe/tj1F3xo7Cv+7K9n21nHuOs5c0xLTuDkwdzMrsPjkb4uLWx56UZkiJGIs9za7lK0oar7oRloSksWB9B6d+oJQqAPSQbKvuDU4dsewhKG3uLBoEQugNUMnWsPiksbM+adeEO9OnyGdLS6XTEeDK72TZQKGF1vxXnPkkVvcOG1sjbWoopv8Io/utBhAS3lxoQUvKqToQd4jQqcgQYLoGmS7FGt5io5cmpOgLyNE14BbzFV0DUonB9H05TxekYh1QpNOjPRQiPwFxcQGSTiCHI+hDGTWlMMoOZhFl/TqBY0iWkMBRT4gHJhBovKeo9aLL3GvpcpRY5EnNqa2z3mt32yuS3LKI3uBsSqTL8UeuxjkU4ziA8iRTzSNP4Q+8Ra2tI8D/IAtYQhp7FmfzsUIdl8ZE+S1gkWMIY/I2UOGL/NINOUq/BFVnjGGiQQvuoRmJ12h4peQbR3SyjvNppaOZhSK4qGYHwlfrF/zmGEmMLMsaxszmzMgpRYyLM5q4k4hlp9vJX60McEpntTa2wisJ4N+indJM3FAVRBGybzTmPEZDrgnaiN1M9cuAdjBoKYrUeUy7NKY4WC6Ch0kAGjMMdH5vJFqm3jNmOcwnhd4PFgmPbaBZwwh5cQWPPqRrukqe+RErqlCCqRPd4QhoqU5l/xIoZUsX0H8BMxyEsQuxpL/KuS7AuVVqvfHkJYc82PFDACr4c4AsTjTNn11iljOezRmlqZKspd4XMJX9DKkI6v8l8VN3opdB9tl8WxokCWMzY85r8Sywzos8hAiDzrxawgTuWaZEKRfg3Ks6cuYQYsDecvUFZfufEw+RMyZnhiQXJETZ9FtKJVWW4OxiFO/DsZdN1yg3cqxpb8g9afruAM6R6PwyXzuwC+7A295XXhLbNmwrRxb+hJ3PtWzWnB+1KfnL7MD5ea+QN/vRP3HO1Ot8z9fE3PRHAa2pND4nIj82X7ADrD/P2CUk0OU+/4WenKA39h4as+sepDkZ//BpXGX0DSkEz0P5ZAmWmJFZ8hfwgyZLnPL12JP8hc3pp+xzgVjR14occs2RF5pZZ8wSBU2dIqHJF0YsDgQ7yZmtIWvdEAGkGyae4LFJXsw807xxFjA8oUvzYpukFBgXOIh2V7Gs5DzmOQdBHTDDBR8Q86UL8+SXTJfhSA7RbhGoBDXNJ158K01FFCbzLcUgFOBt6fIq8LvznYU5HYU5HZdl3WytdZH0biBdvj0doXf1a6n2JtQeFEViPfYC/qut5YCX9s0efzG3D0dBkuXRDQI/Ayef26f/bxOQTfJOYwAdyJq2CTrTwwOjCdqxr44wC45AK/CpQrCj8+H+O3hh8dnu394PEIqEj+ZCrIq5Oo3fQX9lrAKwX9//Wr/fP0GVBi+tX8p8P7z7db+oXD8T+b/Rv6bYnHCrQX9CqWY/Df4B/5f/L+q6Jz/JLX4bxSCv1EI/n77YN/vHpgDNOT7+K3jG/Sa1w2F2lvZBWJSAfkO/zv8AMXbG4FYURV0b/C7Ie4m64vuFv3I391SGL+126B3UIrGFInvHx/ZsydTUX0Y3IwzFn/mudtR1KW4S9H36q//2f7LXxSA/7L+6tr0p5/73R773voev643ncGm66xpW2uaxkz307jHDqBmMLa4VlTDiovchJkpO4ZevFA5SBTG0TUfYcVHfoKtzdHWrwHfGutel2hZidoKZlmwM7QFbLqkXuom6zp3ecwQ36QNA7sqrKfN2qUvco6BkAc595Ack4gsoQtHdYyXTO/ap8ynU44+LDp4aPoOE6ni9ZpW6yXX0Chyj3UhEE2vFnchFlj8JYhXvtgLuZ2A8sq/hmJPhGyYpllpDsmp1iVN+q0e6ZeQfdKld7+BY3k+0rgDic4FrptNOWQU3UDaPIalOAs/UCh6DUjAljMGOYwi1Axx07HVNPzQjb7iFwh/5hX0hXWED/ELGhqOmF7alSHmic9QgEOcG2RjTqMeec4TGXaobOIDyJGjpkSGTvQYhDPUsV7zwEBTMLMNEl0SFFiBDDGoaAGOH9rYypfzM2Umhp+YFUiFdWoo2EsWHmFIk+kUl/dC/udDniTVQk4Bl+2WnmzT+ylwJ5E3iA0hIGT5IGKiz60IhUpd+EKlE6p5SiwIt2wb1y+ZE8AeikubCIccvPwkFipeNkAUWinwDBnKWGjQi8cDQWdzwsEOPLeHQ6Khlzd+iiisxAJSYpIU3LzTuAuks4A/+jVeY67pi47IGE9+a5Cf9KKvQqxAo1wKAiOEbmVtnB4c3txI/uYc5yZ4/VgcrTTIykZw95JNpylzNTkdmzw1M6GkmIYhGkEHAA5n9XiiGw9DCcI6b/jimuYnpgaeEjdjsdPIgMeyX8+odIKsmp7oMUgaDU8aySsXxpGu2IOWbjQUxRvoMtdSfkPqz9DPHfjcgd9kBy55XZDvEu+1Dcu8kpW7UPGf+NyBlR2ID+HVWywuOjVrwPTrt8V6L1qQYmsQrH2CvKqNsXVO8WSbfshH+GwfugPjffjQUU4n/5WtOqsvQgvMZ1vsW6D7VXAqj3xO2X9NmzZRX8gkalZTm65aPeNrQT+i1/IZfP5CyBZUkdPgE+eeLRV1l85J4UaXYOWqdLBFq/NlVimMK/JA1cQLtY/chVoXvnTowx22tDgv6EUF6YNKF0j7PpBPMKiRZFjA+AJNNvkIRrEz4I57aw12p7Cm4po3rbVC21jXNNZSdCvQbwR3PcVdsN/1FOh628H3Acmd7TqAHPrdxEsWFLfHLkju+z7y9LsddGddD7qecVXwa6xhHg3zFMxY78Bng4B+9j7wlYJoAvVfG+j03YPlayDGapDLgPZo1GdZvqFHdtZu3vLjvorCxpdyQ/pNYb6YUzH44fFgMzw9Iz/Z/eMTBdBHu6Xo+p0irX4zWMXefynu/kMRV0VdFXz/ppD7z/d7++fbHUj0b/j/+3pnf4P/o9grPtFbS/Qm6N/Y5PvPt3sKyeDmwb4y3r+M9y/F4X8C0t/bV+ko6H4F3/D5SvH3m3hRQXzgLhWBKex+v70N/lvwdxSIb4Fo8rnJ+u/Qmyj63rLmO7vTbwSr8Pv0YA/Pj/bEXqmArn3lRtL6KOzurq8s/sQzxd/r//3Prv/6f3b15Yvtr77Ybn8VPjoHUfTlPDVtyy1ruF3cf/dMbfXCmvWJy+7o3OKfm7nTGaAhmS6XLAYqs7sjCZBlG1DwhZEI3LythaAbhLnnTFKugpmhFshRiy/xxV1Lca0LWMDyhRYjzUZki7mppU587YAso6fORpPjnmFQJHvVRSztdKg2i6fTBPgByi2hT2Goggl9cFMn26hX0GR6FZfyxUxifMlav2jcdxYjKl0ZQLbgy/hQ6dYQfnTFBju20BE7U4xCYuSTOOaYhUxQTxzCSnvJvhJylqrkFRUUVKj4lyDft0D5h7gl6fzC+4RSiOYVx4LHVlNuadLb+hX26TSYYpPOLrx0UlOhVtwSFvd+qHKKryFTLdf8ZFvmnWTODG51VOFj87CpFd1IxcggFF50DbFPOGotAmxqq86Yih520TTvNOOFATHZZBVHDsYSF3sIP6PMaWYjPtrrbmKEHnfMgXE0oznkWWziX4eSodD5GEW7RYv3ln1N/7p51lHxOlkU2mug5zPOGvxoWleGm+XeqqsKrbQ1G3fbIlTPumn99RpRcK+KJiQEHRt5YqKhoA9bdJLDKikxUtXAXyPrM+ug/0CEhAOfmwaKwIP4kQ7peOKfGJJgFx9+jICGMeRXAf3og3/tK/81KERYs0lXbKJrqH3E/xAwCMvT7myCT5Br032tjhE3h3onW5za1+bSuohVjiVkYu5Y4dQvgRp7ehjgq3iOFgr5Q7Za8VeOI5SgF3IUtxU6zUE5ClYcZ6rit0blKL3oGk7YtNZYo+LkVyD5PVHyir5n3s9cnzvwuQO//g78DK8LP8Mcfv07+aev4NJTdKn/z7a/y/kv5XPn+9q4Ov+pHKdsdY5P/o07wGdK/SCs/V7ijZl/+3Dt28++SN3Tn3yOZ0yPQxo/IE6uWtccfH2qL2qE8C0xFQ2WDh93N/fzgKMFzM3WQB4D7i4ywrjc0WVq5hZXTbCHeqThQYcTTTaZRE1MAR5FltskuqV/BgUuuEWYQc1yb0eX9nOpHPAWbElJGHqoBfjKwylgwksvlJjBsA3YzFHB4+egofDZtK2p6Nt0oo21jWhC13bWUZTrKNLuKAILfSniQjuKu32gtZ74rk90B92h36Hb9Y3tkPd9bz3oKPr2YCfkQnDfYcvoOhWDW3N3YHHFF1mDvu+iQ6Mvf/RjuCQBFc1HDLbkWTvrHcg52uANnbFeF9gHbxqTTvslP/3p6Geqmk/PB5vhKcn609EPFIP156PTn4x+sO8UZFMh+I6CbcE9/IR/KOKqIKzCcMK9jZTicSr63kYBWMXgv6OYfEvx+C6BgnL4U0T+W/4F+u1ibP+qEAy+Mpd/Kdz+CxX/FV5/grpARV/pv2HXvFXk/U6B+Dt+8VvAd/cmXlAhWLpbCr93j/d2T+H3MQq/T/asLy65Idq/hvuoPzXe6v7Gn3sjijdEAAAQAElEQVT+i6Lv/+wLhV/hmkLw/vov213Vxd+e29CZe2Pu3DswQAbjnoPNhp+7m+PgHr04c3cAa67OEKHwtBCg7g6bYMZrl71wMRka368OgSNvRyNAotV8KM7rYozzXDe8GJjGkowl4iMBwv1R7+7oMxq3BqAyD5r1jh64635khF385ONe8XbJRRzuhJtDLfd2yZUC86rSOYm9Qy96SapzfS/Je+QbL1ppnueOV/yUSyjyS1S+grZVtDxLL8V9rF0zYQTuz2W7kOMIvbjFWIoatBWWOju65KazKHvweMwogm8ak3OJL26iaZ0DDpcAdxWlhDjdVWzosC/1IRd9oVWcVDOf2iY+HOhqHrFq2xacHHx40wzWoIHX9AtdzFE6+a8Bm3yE2CvkNbdX6Y5zTZqJS+elGiDmom4DUlfu78FqNj8KMV+tIR6etHqNbZID4ZE6/EJFRzNEMxhRN/65RDdUdt7F+ziOaTxLcW75Cm3mX0tO5cCmxnuCZqHfAk6FYKT8HzUO+kwlvhqekFEaFAv4MMLGYSn86PFnM03ZoEupto3tzJuKpI2FqBU27FIswO3LGnlcBs2TQXnpUZbLoLg08NaYWJn8WlazFKPxlyDq5UbedAg1C3LRpqBaEF9DXpJFFyCn5qqMgvga0i0iNkTlX0E86Ct6dn8jUVYrRqzoFmR/Dbby1frX5D0VExtxyuFttnrqa/zbsl8cPX5+ujjyM+BzB36WHdCDpLmIFkheQ7Gfomtx5+o28n7Uy4qGO3dqn36/1A7o1p6DX2pRJyZb1nrCJUzFb0nD+A7dMq/kd0j7meLSHdBr5hKX5hj9lWgUfktGX2r+lwvT+C8h5veT3orXPedazBZital70SUVXAYTfRmGn+mKvHT6lmfEaBADsIe/m1xQzJub0cYu+KQxC4qGFqxxiYeELF6o5cz76IDCMyBTQ0mzcVISJqtlccgq0QA/C0sVPE4DMHIMQNRMgQvIhl6+gnxU1DSjEIpesqm40zTWNG5RCA4euQXwLQXRlgKuaAevwmzXU6ilsNuDDvSV3EumeNsTI/+ePH3XWAcSba3vOuuJ6SgO9oHedruE/X5vCbvQ9X1nGruh8NSSq2kaa5sm5toyn0DTomtZitBAT8CxZeBo7opprSFHDUd2xpGP9o7v4CwKwTBHNIrDgz1SEH54fDb9aejbu0e7uXugcArgvwPJN9Dvd08mfIMv+Ar/9fbBvt0+muhXisP/Urz9h0KufntYfzo6CsAUgf8PiJ/od4rEN/b31+9AVEXiG/vne8EthWdwk0GB+F/4rxW+3d4ydsJ3FX4D93ZDIfhWYC23FIJvVPh9eLCHpyfW+0RB/Nme+JLyme9MDjqj7Fnb7azr99Z2e+syv1cRWL/xe/3FdvqzzxR++x0+3P+G82DcS+23e2Ox51Cdbe29cQ3AjNeIxDCa5cszhXjmIYVFO2uYyOJgpkaY6wZGEDDwNZO4PLAUWqdEKA1PXDwDe5gyhYRdNIBfDB6UjjasIHwi4PKOdBHu9IIyuLoK2h93N3chGWCDEUUbvLmpVXArdjhbwi6+nIgC2HObQrZ8K5vuxZbbufrIwY2O70W5m+k0rPUpY/gnlkMRjSgUyiEC1GZ+UtTIvkVV+9Z8sR9R7UFG+IvPTiFn/lJSpbkgdDniUj43leLeAsYpC9CXgOKXwGVsazbiluoil7i5rPkWyyVUcRmMqd8mHhGnqZy/6Xwl76IvtLYXHZTzpTQppvigR5l0NV/smr/0k5x8k5ys6hNkS9xbe2Uq2Mol+5at1me/5Z5KZu3JUz5CXldik+mCPsLUxV4HQzQU+XgXMY3jL3nkcqjWKOaXG+NG/nPoy9le58Hkabxp2AjbvjTT2qr3ySQriTgoTZylNyXYooCdtS29nDRSgnppCmp5lZdSiL3NUdzfqIWNOjlM0PuITpbOwAhipB/4LHUAhY5/FvpwsJGXHXksFjPslF2ZE1Cf3zT+KW/sYRZdg4zSi/5waPXrg/Jpct3wspaksSBo3EioZAFZN043eUBeYtJzI6owXGU6CSLCHt05AbUP81L89tqYjHzqmMKjF5visx+6IkuznTdZtCeC5i46gsTLPaplDVPLIy8DKLLyLqEx0ujLvsy40KVd8imb7L8oZq91M2FlQdm+YnkXVWyx7tI64nyFz7uM9mKSeJ/PXj9w2Dzi+YRHBuefeYZM77dov+Ie/yJzTof45Cm5+NXnF1n6yUV/Gqcd4AD8lreUddkGfsv1Tnf0k3vvHdA5isN0SeIIuiTgl/OdvhBIU9dztYXk8fpeeRUtKgR/5hYXf8X8DJhNmy9Ofvz8mAEt7UVhCk3a6KVaYIjnQMrwqLo1XTFnG2sNTYjRhaiUQ+JMfMDiJxN++oQhbkApIE2tSjEpX8+tnWdlG+gC6uDVxJ4GxbJxzppoDX0tksHaDD+j4GbutMaiEEchr2lVHG2sCR7atRT1EjoKsyoG9xTvevECvHQdfoW28G3bWFegQnDv1kN3+q3gXUOht7XCX+07u77u7ep6Z1dXne33bbLvOnwAtKd4LOy63vq+A6I9Y7Rpru6sw60RbaCa/wzZL3SVnfU20mXq3ph7ylW+g1j+FEs92A58zhWe+VLuUXh6tofHR7tXoRT6+PiE/GT30HvkhAeTXcVi4fb+wW4fHgEU/qaAovB3CrBfKdoK/3z7bv98+2b/6P8t/G+mFH5Dh+3fCv98u7F/BQrBik24MdFv5PtGAbjge/7tXxV8b3Kh94Zib0Ka0x1F4Lv7R9ZC0Zei9/PBKIob63czY6+azvRbv/qTznsKvv1OheCEXoV9Cr87Cr/dfm8dtob7qOKvt52Z6z9K0J/fBg6sNcsYRuroPD2TcGbOPzu6ys/4ni2FZnEktb7m47nink733GLMA5EHuELDDxn1otXZkin5ipctQb00troKe/3lU2YlCYnO8zguJRAVYLNFXEbZRIlyKpC8CVYpv2x3ZXVTb2+9yDymGFhfyOQWFUbjyEzaiRuNR8y2T7KoD0THeYByRJZfR3IaMJA99TCl4Rw6qIJ0tnAmEQ7oJM+Q1LgOEwiIHNiOG37HynfVsN0n8i1nVuRCCY0zleTyFCungHWlJV9t0rbPSthCtR67rlVoWKKTNIfrNPtcV6R1tSuiuJxJ6xjtQQ3tRi2v8JwnDg2O2DI/O1vodFoE+YUtzhYa2QI5HH09aUyEZL+FLflhg2Hk6BOFPaud4y2fJUrypR7ZZYOKjFjKowGG+c/MyKxzqyfgRFtEkVd7zc4Sgy1tJiIGxkBJEw95l6ZcBe+S8A1J4kawVtEllFY60TXIVkM+kmsqXtB6oZmYnj7eL4xL7xsWMtOwdaCeWhli495wB7HknvF0byHocm6E0AVFJ5qz69YnRyknJH9y4hAFXj5Piqr4O0ThFxsfOgfZAQ9jTjzlyEOskMpnEUvWyDNojCPImmLp07TJXvOaR8jkHRaQDfcXmqJfcDlpXo9vpF5D5BoNMEw6JhqUj3gzKjsRkLT6wVz2JIyGaeGoVm18fDza3KWOzSb3lOtHyprL+njT3gwsTj4Q1gg39tLMwDowZtXAo7cOM/Y7HAd8J8SHBOXItnqswlu2HVNSvdCcGaldCsW5078ZZqR4f5gZswOiQpLU23g5nAAZPcW/AXHruDPcs/H8cn+k3soqGxEcL/o67gWeAG450bwY8hOonQvNa4x9YQz5fiRiHouNKeMZ+7YwvZ/ItkV61l/mIHYaIDmUuXwkjTE1+EciBqm7en3stMTYkNrnZ+E1uSXee256HVji1Bj1fLb9lDHO14l7q7N17rMbflUuxX6Ce0Hbvgsfa/F473jFGL4Sg27r/fDlYS57/7j03OgcK2Zl1scq1iGlbssaZBNkE30PaMiCl/Jp3IKXfP8bu+6lXpdFfyS0Wu2M6M8DzShBn4jPBfv3ny8hzTrNZIUfvxBcscX7MXr5gGEFdV5OCavFn/69mrIVKOegB0wMqHnEn7Qx4WjOy+cEQxL0Wmu6YIYzYfiNMCf6FVCIYkUDdHXewstnBEPR3PEddQueIpJt2UJvJqIo00UulwIe1kydYFyiBYjRXH10YhLCJ7Hn9+TQwTJoBPFMZzbUoZtOt957JKUzbhZD4l+owQ8VJAfoPPaE4hwFOguosNZY4h2aMBhUvpEUe/CNeYM/cAqjQtM21oJCWwq5bRR5W5toB99Z1y3RomsC1P4o3Fpg1xvFXcFtt3cKv23g+rqLYnCinV2pMLzf2RUFxKvdle2hCTvbkaRjHg0FX3c39wlN01jbtFEglk/XtsiNNfIxi+9yxCe/xjz+oTeuAdCaxq1pm4hrm4k26N25f6Y7BPh8Gl/YQfWlnVDumz4/PB9UPH2yJ/0GLcXgR/AARIXgnx7t6fkpfsNWv2mbCsaPdktRWL+NexPF2lv7fgso4opKd6Pf2r27sxuBorFk2b4XH9lH/T3x4CZDegq8NwJF55vAffx/jW8pCKvwe08B+/Hx2Z6eBqPGzfws8PTE+gfudX9tV1d/2V7/X18Ve/dX1lPw7blP3X5vojvkvWxQFYrbfm/e9mZC09ngFIMNDD3HHpm8g3BobBC4N6Z7IrDn5m7TP4M3UyedcU3UpK6AhVj9v7AbaBisXINx+8DAjxwH0z2cgO4g3UDxu/CH7DNEjO5zitd5AKTVdGuYxjTHIkBe25RniaNcnkZyszjdbsh0li5x4kRnkCDDCFbA+3CIosJ4M7CFga6Kc0ZSK9BUg8dtszmWBdxR0AZRmeHtVCKmw91gdjDGPahuSGiQ4z5h46apxxc/ONn1jWQAQf9xhxD+Je4MmmIOptcDxRoxpI9xRAXSI2sxEwbWlaD58GwhmzDgM5iUdIsW+mrFeazipfGFMoeg8lnB0W0l96iLhCiYdZpI4WUYzOXINE1AlW8XnCWV9IJZks2Cyk+xMhVYfaF0PB3dq0AQjejUNE0j3ypwpB1bUdLyM+Tm7ra85qpsR+nmS9cN2SfPgR0+QlKUOz3w3fkM3E88uDtDBucPHwNFM9HJNp6H5axIpnMTIOPMXNsKj8OU34gYYuQ00sTjPurFD+GpHs+jGgl6rWsVDKhYkmAel1F4KTDJA0flgdBiPTgtKSaa/BII1CJOgOzk0TgJvGowfwsUW6Qkx8BnjcJDaUMF2IubE3GMkhWjGuJynT9WjqXbwOtXYLZF5fVNEz2B8gxBLZ6QsmrLlxYJC2EgGJp4SDTiFGFQ0xPsvBOCkB2PGohMNW49M4dyFnRah0xHXtaE0sfY+ImmPcaCnHjiqVeMfNHnEbDCaXA4zs8hMJio3kP0GUR0QL+G8Iuca8+QdCmX8iwxMK8xns83wxGIRbeMkyzfg8bFLn6J4rPUD4w5B3OMHAPbdwyUbKb2B4ytvsni5+BTIwoml4IXfGw3OpJN938w8RqpUPFzELBoGkI+TJus6iVlDHJGB5Xfi1CGc33X/BgONVnyhioC0AAAEABJREFU+EVGuT12mZ/oEuRZxKKJLY0O2zSYBA2YaTboMU++6JeTwEcF9SXCH5vGej2Yy4nm3O2LES8iZiJHsJKNFxi90ASyzpcxbu7CUv/+srlyurkvwTyPdEufDdncxovbqnsUZFTCSPEScLu06QjF0bg0EH9NB/LTtVgTs9L8aqD6gKYRuGOQMm49SNJhjE3+GKoxBjpaPOofTU+vr7b+LLz2XXMR3YLsb0ZOUD3PWXNMNI9aO8SrgCKXqL2O+AFNAey7NuVVQtFfBWW+oheCd+sLI97RnZvu7ub+MnCyQMOnAfwNKtndk96gG5DFTlx67ThhfrNJxyiSjExIm13tJn4Nm8EXGpZ7s5SP0skhQ/M6sv8UCs3sv8BPsfhqEvlGbTwX9qLe/qNL964MLX4D+ibuFPj8kV7fNuJHez1W4V9PNVpEs/3xZQBUcs1L/pmhKTvnw51+AdRMXXozTGfD3CxgZpfE1b5ERjtO0KCvwWARaDb6msG6uTVz8GWOtC46g5uZmxeduRlwT9Sg7vABSxeiAalCIWYEmvy+ZdIhmuFsl16KSdCZWo/m5PPGprMoxDApxJw5uCMUVAnCt3J2l1+9Xy3eTWBg8CH7ig7OVyb4D+yvwQcafBtigopvrKEYOgJ98Pi0bWsBirFtFIBbi6IrcteLb5AdmPXdAIzi7wBEzfbUAnc7p4jYgM6uVAT+0tn1l55i8M6uKRxeCRQU9yCKwZn2fW9djN8whybmGHNpKU7GXDrG6xi7TX6at7s1Ga0TE3B2xMcfjuCswbdtG/K21rKWEYzXNI6/TZdnlrwkN3cPmJMS08AXeCoE6zeGn5+fLcAXX0GfD8hAMl+QyecJ/hH9I76pIPxk9w+Pdn8PRAWKyCrQCg8Uau+Ro2BcfouXIq7kOxWR8Rd/S7G34I5c+k3kQvUbyOGDv8Z6IOfj44HC70Dh0+1wEBp4zsvQmjc72+2/2PX1/2ynAjAFehV7d9wbod/trAPi99y/HcXhbr8PXcN987YzaxI4FbyqV8VfFYAZYxgaNtDZwdRcG1pBsrtbg87NrIF3qEDCzHlY3aEZyc+x04aBn0WFA2vcwlDZal7+Q45fo0w/8osaXyNb+NIx8IUtz93dzX0DpPQRHvvRNE3QSW/m/Ct74I4EUJmuYHl/VnFOMjM28dKLj4oG9kTN3CwBB3c3d2c8jZngjs6Am8Ha8pLOLf2zENxEeZkK6u6Izu0UbP0aYmapE8+eyxFWBD33Bi5kbIXqPgwhSyOfbZAkZ0i+RQ5JOUYUy0QJnDcFoRERYFmf+rRG6dYgjyPIkeggR8Y0B60TlyTIcbA5T5wvgJibAjKrJHIUHWHcn8Gk5laZLlFBStEj4NRkJBvxJEi8WVCzRBHcHf4MGD4VxjOOjmys2ecwyxaHbiCPrVwBM3xrKC7JxjVKEdeY+0twM3zp2NHBmOARpE33EI5zNvG4ErUaMz6jxGz5ED5ZJw51aqj0RKT8STX1xVJo8iLkaDTFpOdMnPwUkz21nlmEfLJN7BGIlXkWI0VCSgcPQ0908kectg2DZIzoEMRkSCJilj2bJhJO0WUdvBICPcETsrnOhk/RHlHS1K5rvFwijmOTXoPns02Seu3zf4XF+LyYDwVMfmARtHF5qOYtPw9mHv9MMhgEc4uLBDEK9DiRfEB59ngPdGCNm7sbXYLBG3skkqF0qEgpbgFNXEYgC2SlyTJBc9TZ56DRQmLAOizp1ONAO2A/ZIqWz44I6MjJ+MpVIP2AfQtRiD1hL3Eq5s5xsANxh8V4Q5aLXnQN8pNedI4DU05rmuvT2jCO6xQfPtwJlDR8gtfeFf6YNjKvQa4RLwZE8rwg8WXAySec0sCVn3wFDITMfVCgRkeS4oOC6STdGs92oN62YzwZn+y4rLbtvCyJiBid2aYsxXuScImW/JJeiiSrjxiSBU2mcEMl6QixLzin2Mv6SHyU8UcomPDWMHrhWLNt6We+yvuemCV/f2GxJs18bZBTd3XN/zU6TeUSvGaM3ycm3amtZ/L3WefvsJJ0rz5+JXp6zhxFrvqB4pS7pn0CSqHwQsV/4r/agR847uKGlyMSM5BtDWH8NTut74fN/IzBznD5YdP9HOhP2IG3nbg6WvwRxtcLWV7YT3zlJbzgmczZPwnv89OGxt5CGedHUM9fdmisrfms6eUf8Og/uCuDFHpiOE121ezTShc+nv1rtXhBpkGROA0SCvSFkXj0MlstS38OZgmngFqdfmZKZy54jDR+NlevmELFC5qQaMJklb5AX4dMGCzxg01fUYo3ZGNd4oUiG1+YCc6XZ4GWog58E7Q1URcvoA+fBj18k9G2TvFVMKMmS0EWiq7v3Hb609D6s9CB1vbQ/a61q31v11c7sLfra0AB8epqb1fo9vudCbtdH3SfdZIDFBd3fWc9WNKeQm5Bx/xa1tywxhrurq0AbrW+5t3xaQwfQHxi0Dly2NwcvTvUzUwwXYPFl7bc1bjTfKaOe40sKtsw+uKBu74v0Rd5qTD8TEH2eSwYT/qDqVgcv1FMsfcBqIgboJAr+QE6yvAPj8+m3+59eHq2h4enBPSPQLpH9Mr59DzwZSCT8s6atuce7q3fXUfxd7f7An+Fbmct+971OxPaTHvRXR822duuM6fwG2ha9gJYwgANqPCr3/xV8Vcbx4YMUMFWLrZwRWtEAH7g1Ukfv5cbjCs6KM1ZF2TcY4ruz+CJwnvBM/zz4ZnCN/twOEATtPeC7KKHw2DCsyjj6gvQAHLkRydaEHNi7DQDmHduKW/qOV45u9YuWNof1p89bLqSPck1nzTzvtiPs8z9JG35ZH0m8qyhEYRaV/gtfbGLLn1C5l4sbaGXEshc7tNLtNxHwnhg1QZUa5ANLwai4ZN5BI2ne0RUckInWQgbrmpSi9ZY6iQXFD/JhX89LVkKzZnKfaup+I0HU6a0yBwPSTqLM2njlbUa7lwQm6MWuTCsNV5bLDw990Vap7oftnKl6BXDBSotcds9TkYML78J0m+AgzOeXSLnXklK94Fs+OpAyj/NAR0xYccmvRBy0Yej/MTUVPwcGk1egiyigZkQGjopBdgYS3SJYl/qJVc2zV2qyCN9QSiPO/zTGmUqvpo9kA1oH5BSxiJnWvYwfLLuEj6NPY27KiuvRoeW8URfg0vmdpkvM2d+tDQttnNcVWZk0zLkkFV4bbV4F6+MyLx3GU+tYm12YQv9ksop6Qx7wJmnlQshs7q/mR2Jxgkwce2FDLCafgUiUcpeIGPwabGI+IjHD4EJkDXzsihvQqWnGDucAp9LhjVEzGAH6BoGxj0oDvtwEgNTPR8H8g5A9CXI7zQOF43drCUjQ2w0S2Bv2VjdADiU0U9UYm2XLBTdRDVOipt0RS7jiL6EmBvzeclvzZ7GW59fbduKlT7G52bVNPRKy7z0Q0mw4hOTe9ZNi7isEZFK9EOhZ1UfMN4FzDTyQV/VfsiKXzWz/zRI27IEE5rOFsIrm27XK0M/wz534CfdAT0sL0xNB7/gBdfyGSdev8fXyZeCXrArT7horgvIdu7cIsdn90fvgM7KiQ3Q6RrP8Am/X870wrrH9WQ/7UPBaBMjpeilIO9AjMJroDr6hCfdJz5mB+q9X/IfM+KPyKqVfOA4nN1Zdr3nzBRzoZ6N+CXm3n+GpD24ZKW1v74vlXwpLhnvfXzzQQniFt8VKbGrS4g1SJYRKjlZjnvZBFlEBTOCjJ+yE4FLzdEnGFyGQ/M4obT5lfJNOsnxc5J+Lp/UVseSEtEzisktXaLTl13KZ3gKQ9CG1/rkU3RJL52li/m6u7k35hQzS0HX29a8RReAb+AzGmjTIretNW2yNdKBjoJfAL1+azfQ9dZn7ILuKArvbL/bgyuL3/ylwHt11cPvKAwLve33HejtGv112PfwguyK7+2KAvCe4mNAfIF08D3F4LZ161jbDK1lHdTd2sasFS2QTExb4GbUspOfdMjJ34gTyKHYxgxzoC28STegY/fdLO4Yr2npNy6lG4wTBvQlGODLOuOLOhueUR9CL3mgQHkAKlQ+6c9JPz5YUPFARUr9CepniroHgTzhT7HzIIR8mArL6BQjHLAxkLUUbvue+3J1bdfXX+zLly+m387uuVdt11mLXbSLQnBHYbinGNxbi75hrxvuvwcac9di0xkcTKtmOQwyBAZjpXxpCUWhVXJYkwO+HjB6AYlc9MjqpUsovW1c7smfQNNjdqBQe2CtBwq+NbQHgnTPsgvaH6j2WzHPyKIFz5GL+YfPIYrG2u+wM5i+OxRiYObn4EPbYoDYcXQ0YxsSzC3xzlQEiM2pe5FlE5Bp4Vao1EtgS6FuojXC1aOfdW5uuYnYeKEOheioPGY4OqOy5kNZx9Z8GNXNIyQVyPo6kEH3XsGwFRHLEUeZGnw67ojJVpiQtrul21LejnzJ8tZMJV5UKOOVzS90odcHjvFmy6eg+L1MFRFeMPW5K7xsmCDqX4Lc/GhGaGnS+0gdr3NBEN6ld5g1aN/WgDvnKl5LZJYIUpOiRtKmPusVyytuOXHD7PRJArwnDa5XZXjsA3LxP5fWMcoScZt5NMM8P8YL3xk9ZS82UUF5oNpSSGpZl4R5L5P2ZAnGT/PGvfjAprkFkzyI02v7wPv0BCJDn7wH8Skk90ooG34pC/qkg1ltyXMyyXtCsm72Z44xZb+U00y2Y+bzYt15PxQljJE8pANPxhAK3cB452L2oUhdqNVJlF38eRjIbdYQKKTYeMkJPbIzN/jkh1tukplylgoZCjOjoxZG61bGdP+LJE2CAhlSJCCPAINFDFTPeejYhbOoYvBNIzCJildO6Qee/zkGhkm+8hlmZ5lPZAv5yM4Y0pGE9OTRHEakeCOHMKAfNL7oJnjtGW3it6E7GZtXd0yhFi/gFSnMQ5Im9XPLa6SSR/RSaDzFiK5h4FZIL581bNhwjcjZC3TtK34OHdxAdMZjY6uXuxwMu18MRUVBI6/K3uVisWflK341fZcJnJGkHrPwZ4T9bC6a+s82p8/5fO7Ar7ADrknqAcoIWboVhC37zczowjZTvqNA/nfM9pnqN92BxRnUqZkh24uODwq/x0awLq3p3PXEDyPEhD80YtmJQmFf18hVchYaY70u22fUhTtwzv07x+fCYUf3P4GZ7d/KedcezHykeAHyL3jBNczxTC3HDsuv1WnN44yX63lJVqB8RH8g5kMi0cprXVDNhZ9FdY/K+kQFmUafEBZdyYVTsORx9yzh6wIdOkOboB5dyDa/pB414wzGn0onTXKS+xxOVsGCmq4clAhfZkmH1UakAtwkZx/NWcBPGd2jxw1KIbcR2pYCb2MTLzkj2z18WmtFpQNtg9x01rWAgq9o3/aWsKMYvLNdt4de2a7fgZ5C747ibw+6jB2Fxx08uv0efm9frjOuruzLFbr9jmLx3q52vV2Dq5Cl24W8R7fvO9tRmOy7xvoeiAot/EsY/Zy5A8mgiykKIr8AABAASURBVDjk1q1rGgANHkr1tytgT6eisRlhhhvUg+LG7h8AhV6+HDMhir7IQQ+mL8+ML8US+EIsCpdPFHGfM8Q/2eE5YaAYqS/bCKSlU2G6lEMnLahMfPOTeZmFRmvpurgX19fX9tdff4H/2RWF4B33oGc/W/azy+j73rqutxbaEufemLsnmDMIZ40xNB9G0+pywXeAYmZ6Ycs+1FM1jRnc3Rrgnmjw5PYCN67oDBVwcwfmE4+MYIzINh7soCI6+6iC7wh0KpKr2DvqRp9DFHef2dvRBn8Y7c/Z/mxPFImf0WsM/VZMvT6Wyxw+tmmpBXkLTNRQurt5A7wAU/CFFr2o7mWBZGBmpYex+nJ37pP88ZiNgYzNHaog0QyDmhstOjEWKkQbr5kwamtG+yoYroUWPuTaeYNf+i3lZZjsp6BHbRlzSlYu2QsVv0TYWONSLzlsYn4qLCarSeqNWDdnnOfCZ9SLOWWTfQ53J7OjPAYm9LSZCSEMUCKxpobOkd11ngvQlHOdqeFnTsiZcDm7qd9EstrKpc0ravFLyCZdoeIrxHf82RZ8tsFH0Raq10dh0Ct1lpe26Xv5HB8H/SWecVn30aJfio05ELvWRtvK2BprLWamK3Ez5STIPEkXcQoN5HkEP2aQNAqJkZ+QJHoEGsyJtpLnhHe6r+p/MJjmwH2ukWaQesxYmbjWq+cJVjqrD4v0PIuhE1/ZBvg1yLfoxVuOky5k04BpDkm2fCW9ZbtxDWBqxT5pZtx4LqUtkaKCdBfgFSF19olPuz/JhdMANYo+UVn4wJSE1T48sIi+AOezrO606Br0mnPKvohpGPVk03SUb1pAaLKoDUk3X5wsic775KFhkofk2kPJJEv/MuRBHlqaF3lP8ZhLS2NI2grItjVzGUzn9gg5IBPNMCHni9jCi86hdHpO9GwtIU/38BB7GWZhZXLvQTUN5RHdwGzs4lNiCi3696Rbubf07zn2IlcZslCZxVeIMyk5zoiYGgoAtepcnrDS+LlQj9gvj+mZyisb9wLmPReZ00+E/LP7M1k+uV9lB3QPz5mr/NZwTuyaz1ou6YpvzRfdgsrlHaFUixF+fpFJj6+V8LPHcU1erkg+S91PJJfplZcxTU28aFmrfITQVZ10QlGJF4p89Lo5GX5ejs8PZQ1BkbcmK7twZCdm1MMf2d9D8VF532Nuv2EOfe9VQ0sc77GET6zuwCV7JN8l9PPJauIzlcq36cozVOyiNd467uaY5xte5ak1vCqQvXhV3FuCYszoxiweG+8hay165kKgG/h5dMAkVG5Y5k1xYS9q4iyQFeQI2cQUHbx8sg4pc9meicZW/hHZUbICRIXsbtLNYNWlZJUxxVF0kwtzGUZbKgJPch602PE18Zm6uznFwACFXW8bawR0QeG9ba2R3IgKjbXo2qa1CR18Z12T0Lc7UxF4J9rtKMwiQ3uKiDuKirtda7tdRwGyp+jYQ3emou719c6+XFP0jQJwoXt0ewrDu4Q9dN/bdYb+vLSwU86+YSzQCs4cAJXZDvTouq6xTpTqbFfAl/x9oNja8Ald+KDH3rWG3q0LfqItctsY6wduRgiQXfwAP1jDl4XxW8B8UPL4AuxgtqT5Nyhkdz5YiZp02c/hBSMHwbqL5u4JBkXJNMxdPAhqIdNZupK+8cY6FrTb7e06F4D1G8D6DW3puq63jmJvwg5+Zy1yi96blnScM/IPxmyYaxRAqeqqCAphhvFJ2CQLsteQNcUqgRmzAqJmDRyp6ZPsNl2hp3N3o5nLREezEFDSmBSNeaWxVQhegL2M395VcRc8I6voG8VcZNlCh/4ACi8aMj5RQA46UGgmP+MdMgb0Gtt0oWMjNKF1yOedoLXHXuR87kWqqZvU7o6XZ95GCkdz05V6cQmS3elpCnDjX8huNlIzk2jThYhQetGMMUYyLqeaXDJ0duRaqPgPgcZTYtElpA+kWaT7PeSzn3RhrrrQkideziv9Fiv/JbZ8fx49C9QBiAkVXlQK0TUUm+j5qI9P4U1jIzh0grROB0yXqONh5g510QKfdGbwwMzQng0caa6gddgLF+8XJLCALS+dCOkKFV8gHYh4KKeRFx1bK+bqpEovKshPVBBvvO4FLTlWaXkfS2NF7Nrr3Sy2xBSaYjfHUr5ZvHERQ7OwIUZjdOng9SwGxIPYx7InhUr/KqRBUr9IwC3XWJNNXIZssQ5igo8OYdFYkyKSduI29ydyyk9IXprDiJTodb2mKJwZrRkUaFosRSRuU+jpBl78BtEqJyokDZTBM2ksIOnzmpClW2KY6RszyRFv41V8htDkMUZeTNHVNI2rmBrylkVrEC3QeUu8PBQhKg08LW0EuprPIiTtETblhay7yxAWRSSEP3rRpFGPIvwyDaOeD8kr9vDd0ismgQx4bvUHbHqm5QvPmNqTJdKOyOc8NFvDhZ5BtHPBM/80GEMoN9ORWfaEcMBYKE5yKMAfy9SKXlQ20TOgucR4ijkHTGMaVByKjXGUO9ZI3uCDFk6xp1E8GYF9KBJshIU2uPfu6seq5svIE32vkd+yFmI1yfeaymYexuH+pbWLl2Oh4j8YDKUToLMqGuDcBWVehcLSkOR/BCm0AuzJ67Ke8TS+MvweWLtn7NGa+o06bd0yhXQFaT+XHp/yT7MDulExGZ0PIYT17gXzelClXcYXGbr9UoexpJg5Sc/zrvmD7fcjfC57NRi9187u67P9uEgWQDtvPBzL7gaNqLKfPyHV67Tudbo3zJY5jjyLQYNIj15+NRQbi5x1+Cou/GeGX1LQU/Gqic+ercsyaMwtXJbp0/s9dqD8wFrn0v2p5U9+ewfqvdJjscR2JC89p4wfaKvn/IHDfEhqzf1SXD4R3UVFFSr+FSjhmWreKUtW8MVP6PKXP8Enh/N7UilOOA7CyBhLvXyHUe+8o+ks1r5JZ/iEX56f5ARLl148auBvgLfHnFN5MwYoSPY01oCvxVVkCeIzLazECppO0zQWoLDbtK01LVChL+s984m2FDs7a/EJNK1FrCuH+NZadG0jn866tjcVFFPxt7e+72zXt7bftRR9O4vf6s1/+ll//vlLKf7qN3+F/Y5i786+ZKpir2KW2JOzb53xAEXZDl5yKeSOPLbQVbRrzFiOdeg6+A7aAlH5dtK5xZ+GFt82Zg1o+TJZwJVCr1sLw7DwFkA0FX4birhjEZgYnYiAvmTPCJk77WbEJDTcnFZo3Nq2SWDgVnJG44016Nz4h28D3BPvnuioa7LcNtyTzvb7PcX16/znn69Nv/3bdR33qLeO+9RR9O0o+o5oO9N4xhXnku/7DlR8DxQ8D6IoB9ajQuggPvz4nCd+0JmFR8cy00dC9GjRYKQf20J0DIKxRtMluyA+w7GxXHN3M1oag/EYI+ayoLILeDAXeuya9yHmzxeYrGeKY5Z5PNzwNxQ0BBV7D6xfvw0siD9kfcQnVw11BEwf0NJEtQUleeFFhaW+yCNNKUbxFHOB66k0l9vyQl47fnmpvXxg3XdAYBmb04OETooKYsNQujznIp6mFzmfTnVkPZH7aNIEh66OKbyogE88dKKnIe9LcJxN0VmredXI6sqj0qCV72ye6MJDtIbhNZftgsuJlrvoGpJN/QnwGsKJwkGTroEqXkkKrW2F54U5fJD1G3WFL5T3oFL8Nd6bhCHTwks+BeN1MtkZg9hBuUcdr5+hK1TWbRhrPWHFLKtpBDrxa0j7QSoxGZpbZo9Itnk2FJrFOcm+aQaYljKqF5reC1hIzD9o5GIdTFi2EeQZeYaZeHyJeaknfGykPiNiK2OaaiQ7uTfhYfnIW7mmrFnDCy7LYT7kRTUQUGDBG1caKPR6H7fGBmjI4TN9Sio6O9ITg67Wiy8YTOOXPIlHddTkF/cpNhGporonipRdvGA6+/rMwGcByefgIH/y1r4pL9NhSFsiFNhyI7Rw0LTjJuUSxMmq3EM8l0PW1LR6zcAq37yNpMRP66sQ9uJX0QGfZFO+YyQ7rwv4iX8Jupsp32IztEZWnVsxSky8+hQonZA0c530FeQSUIdeJKCulrd5LxNTyEsgjeYTMYoDQw3sdQruBJp3aBrjKA0PHw+bjThyeJWCrJtxPrg5Vqd/f5ilpZAZxr1QO/PSzssV6qI/KcZpaZIV2FsbgRPLoE8NnkdaR89gR10wUtSQh+QwHncpDw6cqTifM4o/JqVYxQvmrdDVXBvOG+pLUmz7kjwtl12AKc/uuA8RyTaPfu/FkzByF5ry0lc7CvvhTeNrENEfCY35EZjWUD4ivJ6aVU/jOs9wXsNs3c9Mn9czHFoDmxlxQ4b4Ccbl4KgNhr+dvvAZj1n2DBUdLUyhLsJ700iuU63ECCI/K5hetHPmh6PcYgPFrAGfn6lpijEfGF7qglUXPLrg1V2CHHdJyK/oq+dPWJ172YNCV50+lT/9DujzZbyi6k5PQJ20oaILxZk0RVohS0oWK5f4dwXJ3N1oM5inETNJwol+9INZ5kI1Rop3JXdTb2sXplCLCiH8yR2b4OzWR+DUtr7+pcpJK0CWbVSLeQE6SLN4+UsxUY99KTqH8UqTePWGdgKcA+OKMRBgZ02LF0Ipu6DPKPqkKCUy9oGfvQZyC8YXWQZfMEge87uZbJmIDdh0DbADnRCfGZDXW05SckusHEkR4aJJLQdnOI8iYkMhsUbbtKv65JNtbZMKk9CmSXyhbdtYJ6APCt8HKDJSaNx1ne0pNO77PhWCKfKq0Bu42tlfFID/ut6bEIVhdF8K8L0OKLZL/4/grrU9Fdp9DyXv1a6zq31v6c9G9/DI6FR83uHT4yuI3ysWnWJDFo9ul33kF2D+u4we2gmsr6W42rLvoqXYK9qY6W6PBeGkG9hz4Gbubo1gZvKFRQfvjbUNaBv2sK2Q5JaKddu01mJvGremaazxhlh4krRNM8b07EXPHu+E3c52gT37Aa6uohCs4q98+l1P8be3vuuJ763tWmuEpo3cdJwhzjqHUYVOQT/38pWeiRck8xMxPwZHnyj+tMwbD4xs0Gge/Uvd6AXjHh1rdtPaJTZ0aE0Y+ILxwJexBek3fA8meeCLV80zID4g24A9g8nSmK+NV5IH5k5DGAoYZ8hQEVhI4xyIH84GjuNYqwzjrftoxTki70FITLVYCpVevJB4Z79qmJHC3CzDzT0BxmaXz6S3CeRimJQDPjG5X8pZfQ5hC0a3mucQcxNH0yqj7V4akk6ZhJRCnCBf0QLJr0NasNvxP0OXYG+8nPgEJ6dg5Qbw3mXmpstFQy/OUQkQ6UWCTrrg8PfQG33i1LttXbKsw3OGidqRptiKRXRCY0aEcbm7+pdRr5+b6cge1Pju5Uww5lqMzp1jM13kFDkCekepeEjxFgsw0s9PnnRLHPASeP2Joo/4DF4bDTh6q6DXs0lWvuxf+SR7ymlaDLYBKF9Q8SOUY8CL10F6cRNSdJFD0sOVQkIkhDVIIQLFTp9syQiPhmY0F0G+AAAQAElEQVTFhh5WIkFqjIBCa5tBJhA6xYifUeJCFmWYsE80cSjxSY1JME4aGF6mBaRVtkSnDLWbbJNcpExFKpThYg3ogzKZoDIGzzjwtJjakhpnexV5EsnfjfQnwGmVQ5xU+EIjN+OTK8yhR4BKHmSHt4BKfRqnPK+1XPgp10DMYJKr8dBZxmA5D2MkP8MZX+S1hchHGyQq1LzkgS4QwcqVAVELG532XrHhRoyodGuQX9GLF0jBPAkUs8BCZFhOE0qaQiMu5Qs2dEtbUh5wWICJDrwmBOL51RyyDzYCaJWMr60B35JjIM8SJMFj7fVgQH+MZvMVF3clS2AvXtk4EimFdirnTCwbMJMvGECh57jLD6Tx5gGomVf0o2EujerLGRZNy4+KrdKktR9wMRPa6iTepC/ByyUU/SlKjMy6/0GRf6WWD4pIeqQ4Ssxf52ygkw7xfVoaJA9AypksAd1GO23dCPrp1KdXwXZ/2IyVuyDdgGkozarYPopqtDhPDPZRY2zlXa5Xc3k9WICe9Zzg53zkNSshT3Ika7rRGC+rkuS1hPRHqDc89qTsjV414GlHMe+gSNnX+0j/QeNG7v+kW19r0cbW/yfz+hz0o3YgfqDXOa5QnsmPGvMz74/YAd3FNI64GqZX4PGLJ7voUpi7k2EdJgt2+wiYW7pE53BHBu5u7qeBA81JtQ43/pUcePEDn7mjswKUVXN3swx3eHv9pegar8/0X0Uye5p9ADySvte6nEQC5FTT/ZRbUJiK6iXTJJu+JFIS7PCGzq38S3r3Ius0CUV2vhaay6Mlxxi5hFGfZenG92RNBtQflRKf5jYQM5g+oUpuzMhdw93NmEmtM5dfhimOeJIM8DgvmiMDfZkVdviRGpybOzBHEGxxoZMttIl3ZBUQG2+todjXNI01DgpfKDqXLYBvKx8AbUHTtiYqqDgq2rZubdNYB1ri28ath+/a1nqha23f93ZFYfJqvzMVef9S8Zdib9BSBEb3Bft1oLfrfcIXqIq9+11Hjp74PorG/7u+sv99ubb/91fGly/IV9iu8GEcxQkUPZVTuRP6sF9f9XbFWFeaG0XUq0BrMc6+w4adMXd9S8EUxDrdWB67qTs3BK/1ttyPDrRuoZNP6GFEO/ahFdiXtmmsbRvrQI+uyxDfdyqetzFeh71t8M1oyNUwRtOga5vw2TP//X4//qnn//3vr/Qbv+zNFVDht2N9LXk7FX1Bjyy+ZdzGW+bbsB63cg0w1Ex5HPRplXOKnH4OxELDEEpZpZdQ+PjOkIeFJjWRRm5hym/5cndz9ywl4lb+mbm7NU0LmoA7NictyVWAfX56tifhOf3/k5+CHuwp/797S9FWvgcWNICgxNNsCyocJ9tg4kdQBD5kqOAsFFl0wKb9KFBc0WkwbZ1tXLKNgEk5zMxYsOkSdSRHEAze4mJb4N0SDVV0Tr+Ezo8b/3B2n6j0DXpCZs3dzQrsrVfOZc6/41zu6DOOrcca3SPt62hBEftWDih0AKMdJuzZj5OEZmqoEdh8erXwFfPOcOWbhpH0jojsVT5k9tSAm5tBTVeMj2w+/jPXCciyQwVZRTNMVPFu5vGvomFL2uMeP9mXiBzH3u6ugBkcXxT0mieo54tWdnd66SuYNZbg0Ame31+TxkuG86hiV6AsDLI8WqEqnRcG6nEfjDGHjMJbdQ3wBQd4YSlLlzBQmDFBL8Zx/uUr23MVK1n6NazY9JvGgvIGFCc/QXwBQ0STHAwzyHwsPPPJ9KY+Pa9bKQZeGgBmjRjPMsxEDXuFPEtFBPBFhYMSIPDeMRQwcMqDJ3wkwu1UI0Okk08cG5iiC8rehL6iuBDDGDDqw4/xZmPjgZkW1jxfxGgkC7rSyb1WS94CfgOnM4YaQohxRhaGls36bKtxBbmJ8vzxXJpygIHncZhR+QkpNtkKb1zKMUF2UzwbxnYQiK3w6G12DUgAR3p86eFRTg0VBmQYWrqfYmwsT452Vhn7L3oGIpfGK+AzQq2LXOgGged1mEFzmDCQI52Dtd64pFfxdQXKy3Mrj8gjuYLBj2usedZY9Cn2EOMYc1nDwBhJj5/yvABK/yxwLRkDD6tI08HEROBLOBJsqEXFxItrEUQLZCw8lONDtBqCbKcgF7me8tmy5XWKKEWkklAQSrRFXtLIK6cVzHxX7FqkHkJhxfwalVIqTvQ0PB5Lx/l94Cmfm2k5q7AzLuInL/Z9En5SjgnzQmemF0fj8AvSQaNVawg2uvDTs5SOj3QTxClU9iVSIB6zs1XJCoyk6LboVuwJveYRY5NTK61R9KLhdyJPeiFibq/1YXwtcQpnRIT0App4zeP9QUamTc/wYgTYujGPuV0+74sYIsZ837znzTsGfuduyE/OQN73AqnetfE8M0tLsOlazjdbpM7suUQhI2B0n4V83Kc02TYpXsfxpKRA8sUYUI1XP0fy+ZmheWt+aSEv9KxP/psgXC6bdhl/NJiTmoYV1TOqe5R4pMlwctrhXweG4g/o8v5sPb1/wA781kuM+7ryQVMqLVw0fBDOpbimpoDETT065ZQCdnw3eFeeZBpjiTKm6EsgRbgsc9RyONBJB0lrIZAmsfohO8SwJ85mvP1hl/bH2YH3xsdto6fU+bUwCctePtuIH29Ys6KmNPjH4YHKEPbEq3dkwaA1pHMzi1DjQqAhR28mEl0wpktvXRpXkJyQfgIxfAcmOIgCg7e4FM+XXHyxZQUxqGMtgB1b0g3IgchTdKLZADlu2V4ZIkclT2ztC199Ke7Bo7MKmnPRN24ueGPeJjTQBp1oKx60TWNt01gUK5FVBA4Uvm1tB/oOCvZdRzEY7Dq72vUUeTu7FkW+BlcFe+mFPvykl/1631sUcyke67eG//fliqLvNRDdU/zdR3FXhd7ww18F5C8Ue1Ms8Yx3BZKdMTQWflfQqxndMbbQQ3sKw7uY+65vbcdaeiDasdaWfUlgP1qP/ZC+bxuK4J217IHkLmiLDnQdRdyOXAk98q5Luq7trOvaiFNs2zTWNhnKSRF3R0FduNpfUQC+Mv0/fq+uroPu0e36nfV9T57eWmIa0LatNW0G+dwbc/1z4+KccxYHHSgkUX3m1ed0xGghW+ohSSd/IL9j8NkxvF7oiC8eaSpu7m4N+yrAmlu6NMbT05M9Pj3aE3h8fLTHB/jHJ3uCf8Ym+1MuCD9TJNZv7T4/H+wACh3yF/qpeMuaJLNo5Y/ibeYlD3xBO9Mhhw6q+AD+QRc6+SmHvo8oVPxJxFJZcd4XUs82Ekv2cPYFsEH05h69RS9+CaI84OGjuy9IQkELDopTaZ4ZcmVunWS/cMu8HMW6u9HMUQiQWfOwzFRnCHlzlp6otV/C0nSOrDhBvpwKjvnUp5vAAGhlfwucZ80WcFL7lPSVnDKswzVe7PXSnoeKm1TZxIYpMak3MjhYo9It4MjkdSKWwBJa0SWWvkUOP/KNVHyGO14FZJYPGjg3i/dmhwL2waWN/YaTvIBh24KTpTw3rjwFxCTZQmPj5XCedQ4/NV51JyEGlDjgO8BkOHQGCiyzgiwyxZcBWA0VYEZ5IPshIJ9h1KdY6Y7BuPgV34ExxU+QPWEg8wTLEkugja978LIEUUcoTVzC9ODhNrNUsvQJyrsO3PMM0pyKXGjSjj3pUh7s8PQpmvkkPZ6Zx8BLN07IMBIhRWYZWY9SDTuxUmcu8gVfRoESE/qahg+xodvwCVvlo5g8FVi1bWS/Id73Sn7RYzB98qSTShhiPsMhJF4s00lr5lka4gQrRvZEa93EUwasfJNec1iPM3wnEDvI17gYI3hRIelRYaPB0FhH0icGfTDoYNnJJMkRWVrdl1DG4lDKNuOLbp2GKzGieLA/jIKQ8opnFOw8ZjOb7AUHnmPxOCRn4mt+CDvPNvqJlzyH4Scc+WjwtEimqDnN4+SvOGEYnk3yQMwRyL9pW/FvBgZdBQthFBo7k3mEafGKw4QiJjyz4R85RQGuNDTwA0AgZtGKXjlPQWHn+i7ylDClKKhdtIZaXvKr886Jlr5L+VRsTvGHkaMd+vnXrymfM8vw03nn6eDQwcGowWFDpaMW0LlAK+MRwo/xCAnfkBGCSg9DO7Zln5Qbx0tbHZ/5Mo5yCpIvTfsa/7VxpPtopJsxzZhtqPZZ0mT75E7tQNmrQpNv+mhhs48Sv6LOuDRvPROw79B4NciHG460b+9jUtX2J5aexgDpqP/kvHZBcxV9DWIPZt05WX6cj15c0mejdCN0BHRjpNMsRl6GE0j+s4V+Cp878PvugB6X33d177IyvT8Jev0cE37u27gVfzpTjkKicVI4KqIZImxSbY8PbtFlI3Zx8R1p5iE0tCkQ/kQLH3xXXMLEWIWuuDDfSZv8JCvfMWQX5JGgd1jA+2q8f2KkkfM41pjHCL7olp/FxRdeYQuB2ESPeqVE6eHrcGoVDdaxuhn53d0ab6xpEqKAWHho2zRRXEyFzcS3TWttAx9wa9vG9BvBvWgH37XWC33hG9v17Yh9xRe9CrZX+10Uf0WF65B7u9r3o/5aheEM8dfyQb6mWHq1620PRFVM1m/8FjnRncl2lX2vlVexV3u7Fq53dn29ty/XV0GVW3H7vrcd6+lYn9BTYI31Be1irbL3XeZ7KNgpDvTwgmTREdm/I0/XtRSVO4q5Hfl6k++OtV3t97aH7pnzDvS7Xf4T0BR+WWtLjoZ5NU0b99DdTf+Ma4CDcFbS2ZE8SAFEA3Q0fFCWJsWC5/SOPhxjO/Cl8kFfBlIMjTM9WkvgMXVUAiRmlvjUS6cxDuRTcffh4cHu7+8DD/cPJvnh8cGiGExR+CmKwU9JpigceqhiS0H46fnZSmF44otO9GAD42n+BxYlWiD5oDViT3SI4vIh5APrP0RsyMTKv8QGZUHaxi2U7Qo7XcSQh0akmpv7HE2RMfsq0GYfg13CUWA2UwfcPXg3h0Yzd3g7vpKWPuxu+mfw7nAgRbgZzX6Jayi3QD/6mPa9RjJyYy5cSyw/woKL7RBXYNKE3X7w5Rp5ZUxHJ0CiiRdCyF2RC83qQrSeDZQI0RnkX+JnVF4owi4eUGyyNeBmy1WNccbl5g4MiFZARUN/qnczQhZwc9OVenGGRpJgumA86yQeIyZpZoZX4UVfxvyVPPuXg0sBJg4zNJ1uXqNM3CkkHz0AA6/nJhBj5LBMB/iEAU0NPBh7EBaW0GW9ZZoic4xBBdkCyCxnjAsdEaLyW0L6LSx9F3OL+eRYXI+a5iAl0yFS88rziBj2K9P0mj/JirsUGiCNU8ZYjpf1vBcNBTH+YDF+0Z2i2f+luWkuWreNp7KcNuZkXEyUFm6Fog2Z4YMylLaXuaVY4wEaBJOc8qRYN5NeMPgKA7yAgxm8WWMW1M1GalySIQOoW8jqCjDC6mcHG4iBj73gvVx7GhNm4jTYYYLBn4F6VZGXRDUt9sjGRmnM2h689Iu40IdOZ+wl5KJtFG/FC0+sRRCveNFzgK+eQtp4CgAAEABJREFUeV4LhjeC8n3afPax7EOiWQ1hkqjipiwoQawfO1sXdigB0mFSQ1KTUXQL2LdMC/0QyaVUzPlIM1PcNpSNxSwWiXYcczs2LPJbQxhXOh4udw48D40DW0GYzcwdjwVQGloz+mOYhdr+nIs7FWdO93riuZ1swaQTV3QTVWCy4LxsJZmclrYiFx9R/NIxQEiMNDGYxlhCZ26pC7nEipIhEhRadJmGP7ZC5atn5WXgOU1TUyFLWdQ6xT0MGvqjEQNVncZjxmg0i48EQ9RNQ8XOBFNbPvnfbAd0h3XOzsF7L11jKqfmIDoeOSnegkhWOhLRivRLUOar17ZX7cdygeR6VZ6PimN+Sg1J08pCOQtSjjxOMm8Bc7TaPxQf3HnJPzJF8QvTz6n/NDsQ512HegHpf5pJfk7kcwd+1R3gdZuWZh8/ZyZ21o8ONvvRUur05Y39ehcvILT4uadMPuQiBI0VwolCtHr2KLig6QswH/VwoQ8POg+UXhTFdgsHJxsgj7vbWAT2xhoKuyPahgJvayoytm0L31iHrsMn0dbEt+jaBt+MrvHQhw+2kKE9kK7Hb+TR7frW9hQ09+U3hKF75FSw7W3f91G8Lbr9vgu5FHOv9tgF4sSrYCp6leOupQ/gF3l3jLezK4qrXyj+6reNv1xdmXgVg8VfX1MIxnYlUHjV2FGYpei66zrbdZ31LRAd0ecibhe06zsKugk134d/jw0wx77rk3/k620fhd+97ZjfDr7f7WwnyLffWR9IMW3TWlNAvHljxt21uDx6q2SdP1teKGlxTsfPwfiEjg+IeluUUT/vH/hSMJC/tEw/L+NcmjOmUOQllQ24u9GA48EXxAyigqp+6/f+4d7uKADf3t3Z7f1d8Pd39yZ9KQwXWoq/og8UgUXjt4fFq1gMnvVbw89P9qTfFhZycViF4Sf0z7EmVs4ctEYIX2IPGQfowZ5RHljzgS+OD6LIQ/AHq2mKH+xciiNbiD+7ELxoBXePPXJ/OyURbSWPuRn56SBu8Q/Z3VEJmYgFOKgFjMsdJc2kEa1RdPYzXa5ZpQl5InWvc1/LvwzPWuJWrFBjxQ5ELS6verFJFmejX9YpqZm5+wuQzwRzeKsvFLX4En/yRsxzhaT5KSdUY5u6MNjscvRymSmPhPCS54jRxeGAhyXxsKacjmilC2pJtPVrjKnNWneN0aaENUZDZqYgvf7wwoJ+0tVy2HkN02tOfvXhlR4PdDTUaHOoCIlomUsOWUaHrHwJ5CATWjGJkxAgJ1EkxyZFCHTisc3ySCcTFP0YI56sWGjY6EkWfVDZZ8AUcqKMkqPh0Kc5VzxW6WbjjX6MEHzJlWRCsjt5wgTNfpBsk28Fpi6bYgNj3LEPruRQTtlE0RAMR+hLPTHyihB8FVcQeulMJT/e5yyNE3Ohy41QPLHR4x29TKGno6GTfQne1+XIIR94CuaQL2dZthrykywKLEOxiTcu4ugtbMaV5QFWTbSGdCB7wWnsgrQiFh76pKUve/ROtOSPac1ypt/QH/gMMoSezxPBT1SxAzqjwGtBianowN2TTT4DPoM9cz8OAYNXjGyiW5BdeQLkDnlJGWduH2yIOa/T834DmGmy3Wx+bE1Q0qEqMqriw2AYkLDBp8Fl/8S4A5xy2vRoFEF0dCqMG89aEWbUJdHJfgwMsv9R4Mxx8tR0BkdwDkN3RNmcMQRGDZ90ZjnhhQ835JHKEWHWZC/QyPgwKCl4AHFElBWVjBXQYjvWE0OTSbaS54hilA5S5YQlkEaGzCPIryAMn93nDnzuwPEO8Kzw1KAX8zLkgfNn+9yB32IH0mcJ53PH+cCZ5r/F+j8X8bPtwPQKK67G+OHqA6b8mfJzB/6EHUiv2qnXeoPjTcAd7gTcndd8RfweKK8rZTWSY4GOhrUmHkG8iVLIo5jn7ubuRmdmbmJFxYgvCJ2duNKAycFF3NK/JlMkkjVNkwrCjB18JbcqAiO3bWPdiNbapjHp2tahgmRRy7L4jKbSUShugXLt+5ZCb1ehtR0F1H1AfBu20FFADf8duh0FUxDFYgqmKvxeRzEYPXRP4Xff9yb7Hlm04Jqi6jUx1xRZVfi9jiIwhWCKv39dX5tQF4Plr+Lyruut7zrbdZ31zE/YQQPodh02ydCesYVdh+8S2HZdT47eduIF1rLf7U1/+llUesV3XRdF4l558eu7nnvQsr+NNbH/nbVNa+4eP66bQd24oPRx+6Gm34LBZgXIYYvO4uJbA6vEpEOhQudA8TPAD/vpu4wwmzGuu5ubBWzjCrv8gAnmFgT/A184PlKsvb9/sLvbW7utcEcx+O72zu4F+HuBIrGKwg8Pj5aKvw+JIkchWFRQMXgJCsMaqxSFDxRzn1nbM+s8sDYhZBSiYUePaMHrz00TE3ymI0+B+bBE9hkylW/sH+sujaH5yKG+aCrKJrlrr9bQsIfoDeDTrMDdea6T3X1OdX4Ug9rcsTVAtIahAwbc4YEBdzdd6sW6Lf/J+nMj5u3GzO0Xv1hErOKYao0yOZ07vZs4Ojf3DBPNZ6noRKW3xgy6DePyGVz+xNsIzOe28TFwItaAetHkpbEaxhPcHfEEGmxrWMTNhlnY3MlhwszLUNGk98SLBNwImcArrZvZCNY98mahx8UMLvTRmSEm2NqVk0Qg/AaN13le03jRoSGJH331LRU6yaNeY5FPc5BeIkBDT5NfIPGKllu8zqFPsnpAUNIzjmyAqFmb7PJZYi3H0kdy9mMiDMk6GYKxaKEJnVQZKGnEZHluT3pMFzZtmKD5bMPiphrXii9ajR5g8omu52IBeJ/f0j6Tkby8BZre+5DYK3p0NFKKX46HLizomfvAwU6QXJA/f8jGlLSfEKKkP4aRp8aALBjXEEh7Y+gtLnIkQxmQeSddzBtbTRk4+UVs6sIOm/YB86iQ8h2QU0DGJiaNxx7GeIuJ8lnIamji8qMIa4FnUmTIb9SpOIyeQrCKwgEVgR39S9AY5yD+i1yGn/lKnuPkbwAXV5Y9SyM5FDhovQHxGRAr9uB/hS4W9cqJXhzLA8LDZvGAwGfqUHf6ChaXdGaoZzC3k5fLwU+6vML47glfmMOFm4s7j6vFmRQvMAIkjuREwwtdorgEL3oMomg4pHMtfuEUqugwFAo7NZS0KYEEjZ08xNUY/bSQ2cApLtmJlbhpx7gRH2rCP9vnDnzuwPoO6Bk5B/H4raf41H7uwC+4Az/6Pf4HbNFvuKQfsGs/zxC8EOvzUfrcw+eaeNEVfacp/ifn40cP+vrxXh/5Tvfnx6f54SOWPS701RPQD4oXBq+NOawplXdDL3WB3BLe8RlNCd+314SVsVDxBejS7GFo+nHa1vY2dMnBzYl2k8rhzNQXWL4kZ3ZJYkDZPSIt96LSuKs3M1F9MQ5tvLEoEDVQB21jbdta24gCaCcdtG2S3BIbwL9tDF8HmbbwI9DB67eB+661IxDcd03SM2YvOZB90e26NgrDUejddXZFAfWKoq5wDb8HO/Q7Cqd7ILrrexv12PfY99CrfW8RNxaE9/ZFfxaawvBfV9emYvCXq72pWCy/vcahiHwF9kBUkF7FZuUs2JF/h8+EPhV9pWc+fQ10kjt0XUdht+2sYW+FFr5jHR1rb5sWfQayN42ZuRmIW51p4m26pCiYtBMXtuiyTnx+d9R7JdCXIPoCU1ROGlXUODNBT3Sjr3yyoFwqij5ROH14fLD7/GegVfi9v6fwq2JvgCIvBeIH7I/giQLvE8XdhCcTfXx8MuGJYnLgGf3TswUvHfb4M9LiGU9jPmFPfzL62Z4p0gqaz4EvVw98K35gzQf0AfGhP8z/NLT04TOkL9GRta4A+iHnCVm20B3YwiFApx1ho9lv7JLlm5S51/4eIdtOEIWY+fjPULi7VLZ2YTGjSy4jY0m2uNDO6JEgByEMP0dXzz/NSBPMEEnKs3ru0ll+MydNwC4caJbgFUI93MjD0FI2MSDmJg18zLGmp/TYFFu7i0etJlYQfx4u8Z77TpLnFUCXc4tJoMdjtS/+4Wfm7qbLTf+MHqBzdxjLF3yy0DuY1ElyFAIkWnV6UNNCu9bJJhSb+II0kHIVFC/JhV9S2Qp4uanMRRuvOxIq2+SJQROIn5PkoNcv0QLsYiE0cXOEMrqZPsacaSTIbwnpt7Dmi46m11OtIVjCE2XurGPqiwFrfg2OuOCxvaENmx96lTQ2FCbTk764MT2tZQ1zExKNiOOGnsbqyQIzCHiJ8lYVJUXKhtjZHZT0iafnXWu0y2cG5l5kUuJNUrV4XijOQgcO7oCu+AVFcQg9PpkavmZJFjWuARkya9IVhIE5aGDVKgskyzaUTmsKQYqPA8PEBqfznQas+Wlk2TaQkkQe47OHFZlF+fadILXyHaDpjg34rsHQB5S78CNVjgJyxdjQsBf9MdWnUQY+3crNqamxqCmKxDTJ8WhkXvLLGNI+vez4Lh4xP2XSHGugS7bUm6FYa3VM4fFLUalHXG/Fv1C8SkShqC5uSrcWNNdrhPfA2kgfpatXUPNr69Acar3kAukL/0oaKeo5vDLPRpjS1wi3Nw6n5zXyvLJ74/CvHPUz7NffgfWTo/P9Y9a2Pv78PWt9JvG+Wd7bXpqw7DVK3EjTGMWlqCWHZTlNBi+2QsPvs/t1d0A38gUsj8HaYpWi6MVvofYp/I+msZ6tCaIPe54UYuYqsqIMVXSV36XsGfG1i/gtXDr0p//bd2D5eaaW+SnilQNUp7G+2WSrLEgf0GIADVrlDt0571RVjFjFrUE2QT9si56JelYjPzI2/nhfqUadXXpp3hsxdf4Nl19WrbXVeJ+FKCOZ4ksZaNVObHPyIiZHJ1k9CsUN+e7OjhE2ucwx5MMLHT/wrDoSVukLWyjW1TbaM8OcV/02lZrXZJxJSgmkG0w+CKw7rdlZjWSWpzEFbBaw6ko+OKPLPNxRU7wwxuNLC3GcgBSK9FBb+CfZPFF3N3dAYdHdrfEm4KKl+Niio/jYQgsa+QeICWrWUBRu+EaohY5o3TrQZnRtgzxH2zSmvMnWJjtF4SQ31hPTd63tui4Xgnc2Fl/3ve13ve12HYBSUFXxd0cBtcdfdNcTG/ZC+4hRnIq8gv4c9JfrK/vy5Yt9uRbgKQqnQvCeovE+FYUpDu/BFQVkofB75ATNbW97Cse7XAzumVPPfLqM4Jlby5q07ob1N+yZZ0jXUgRu2ta8aczdA3AGZ3TpeMDwkT/x3PPgg6Z3M9iwiRqHUHT0Mc5hRuIQLDzoFQ/4ojBpsBEoHg73kUPMvMMSqV4g2izeYJOd4S1AnieKtfqt3tu7G7u9vYnfBNZvAwv6rd+HXAx+vHuwx/tHe6AA/AhU0FXR9/HxmSJwKfg+m4q6UdxVgReITzhgm/AUhWBkfJ6fD/PCLoXa0EGjABx0sAPfkqfCMDxzP6BXkVdf7ooeZM+QPBQ7ukEgJnyhlmV9YSkx7Yyxn7RQoFnQEhvUsMsdMpmO4fcAABAASURBVHOTLoNMwQ3hqx5nNNJL4siEpK5YxEvPMYO4ubvR0ebUEK1c4oUin6RnO86yKEqYKS8RCKadFTHbixwR+wUvW42yD7Wu8LjnnRd37ujyfSM0ASbmIGXyREIufFaFrvCi2a77LvEI2X6krxXyOQeKkZ+oUHjRGtmmFw2xMefaLh5DNWfHZ0Slx2u1hS9+7o7dzd2NzsygAYvL4d2jFwdCTScdJGscdglUqcX9sexpG1d2OrIu9VmGpDMKM5468YsE1evwzFImK6X4yCEh59CLDGIaAwYfWSaIQ0+cuHKrxEs7Ya6J1zJyj3knx4orMVu0cn0lG/NlTXFTakq+MirsZU15zo44Pcq2NQ0ie0Ep1a1Rtpo7pHcAQGiJmVEExUImX9ZRZNlGoNS9g+itLPvr8y35qxjt78DmBhAGIWRLZUWeKVQpXrxsooA06MmJQ4mTbgILCQEfxYEDGIgd0BeETvrQTb7DqDPGeTtIT0tzGgbyARS5FUFUkHqNSifILogfxplOs59WJZ2xmwMwPq9NGMzKRCoafvIFAytfQjFL3Sm5sdmgBwatsTaJZPc8KWcizkQCuMNq5Sw6CPmg/x97Z6LYNo506yrKTmbe/ynvP92J90ULcb9TAEiQomTJcXaxcVB7YSFEKaqRp+pFCZfP8BCRDpdTG+ejuOpmnQ5nRv5GpMzK7+E77w3tYRjXe2IJ+5CmbZwjJ/ZMvks/HzHLceA4V2kRWDk7aRG9pUlM68tRIj1h+CzxrFP2YZ3Iwx2rSukq/w4a4QyiA8y5H+eKThN7I2WEz3zivV06UkTalqJfikGdm3wzt9cPefcsVaG91T6KTqENTqxHiH88wbdU+p8Dzf3IomX+Xogboe49+F6T+jl5D+9A4hUnGHSOMcoXrKO3nXkl/OdAFU36YJqOs84LLfrJsyY/e4zXtRW7aHwJ4k24+IByF5DHAsi8VmwGvVZGHblw0+tzfM9EoRhMakovKrS85L8WbITHuXnHDmh7yz2N+/4Deb4z0vdGR6FbX8HUhqNi8/WyDtnfgic3i9jzqb8zrh3vrRxzu+QB+hBV5jDoiqwx3LNWfAt3t0OXtq21zeXWFrwcToGc5Sf6bmjefwvet0nanRrp7HdF1qHQC4IXUOLZfR6SIg8i539/HzPTvBbBuwsOmHi9807AazYJnPWg8P0Cqq2lht8hpJ7cQhnLgmrdGZLrCrWvlRdtZd0DgenJZKKSWxhXK4tHJddlMBeNIb8Mx6+g2Nr5KdccuLF/7V6ey7MP6ccir0kzZzUic6D+ljak45mYKthZewPaecN/z086N5PNzW3vkipuJPsYi+Mf+exp9XMYjzg3Uy6DWr18X5KPEBbH0TMXOkQkD+JwwRQq/hiYH5ujz2MBXBFjxrBDi2GiQ+WgyZ4avmUNfzfHWejMkE2saDBmVvmgZiGLr7AIsJkYsslkXGGEDg0DOne3odhI0VFFScmiLaRzl28LsyheuhmhM7h1UfztbLVqUfUeBd/VxGeFb8ZVFElX4XOtQu61Cr1XFIIp4kaR9dpUUF0GccRcXXd2RUH5OrCyT+iU6/P1Ffy16Re9AQq+UQT+r34J/F/7L1RF3v/855NlfDbJ/5XM2P8B/x2QbZ8//8c+qxg8FH+vGPvKVqzjqq5fPGNfXUnfWafCr1tzObqOPe3MnOevAV4P8W/oWmAMWf/m4Ez2yVSIRGXyEY3io15GAcWX55pBASktYPVKnOMCEiSNA42HY1jkJztjhiwqJAwCRC3WIVm+UF7X4sLEWgxs1mu7u721r1++BG5vvtr93Z093N/Z4/09eLCnh0d7enq2Z+Ex05enV1tTFF7Hr4O3tqEovNlAKQhv1ltbbzZAFIS8pQCcKPQWlH3SXvUUgPULYBV9dxSEt1v5bm0Ln+Wd9exB3s/ENgjsnfaTfZEt9kg+QLx0FfF8SL0lxszoI1/mlYu9US7AdhofPfC1PUgvO0NaBnFSaEMLql5j9tgERsAfX4xJ80BvcW8IgibuyyCjyg1/6fHFJcyizAo+ATNunx2+sndrd3NTG2DKRkdzxxYGhNKkESsa5rk9K+VSgGcqCA18xBS65F9MCf/YJ9YbNPYKThSbGlK1DjTOxCDte7DxWPM6SSVxBHNLCzB0I+wbLifTDOyBNKckdZdnA8lOpABZbqNx4GBozMUGBEc+Gy55ZEHcYfiQw3EfIQ7FIWuMJZ+34Z59nFydd+YuzklekGBrw2ZW9FAvyDqbXI4kQAw30xXhYlpUp/L6K6cHj1TD4NuWsgDZO2NShBVj0NxJyuD9AFXmNRJnmBga57Ty+SkiK65xnkVjMpqjgHZ4jlRZOh5afSBF36PrBy4hNSBOOfbAYNlLMxAnegDsXX0EVEr48UaMHMY9aHNrvMSMU9kPbNqcmDlR8DQk9BKBHuMCERZzQFdzS99bWEo+pPpMRj9mIWjSkulZw1sI1Ao8U/xyXvTcFI01ytI1YK2DDcecU7l7cgnw5EvzPIkcA/Bh0RHLnId8xI08cyNHP4D4atccBsivsYW/kdWYjyB7x/6LZiQ2dcybdXuyfGK+2MVbR074yN+RG176gMZZAj7hf5gm7JpPRd/kk40lDy0l454LibmILkNGtofMNkUkyCs1diSDpAPfm3SuBOhSICH1izC0FY6vcw6dMbzQsCEHDV/SB2VMfGyGbnTEoToGJVCJpIbNrQqiiYUKBt2HcTkb61gFg9a0QZO98yIbT2D3d1Lm4QdG9rDRL+XGZgFbvIjCSn9mrJNNgLyvKfgYIusxh/faIvGBLt9cHWNhhE6bJFGAG60cB+nfAjGMOMTAxBEVLXrjLhyGfcPFIJqpZxrjIucP53oRk1pbCVlqEYZBLuIHSEfK0IufAfFoizjFz3A0aDASxBpmu4rmrfuQ7fO4HyMPk/+hTOwzHS9vOxdmBNqfeWllGSlWKZ7vQ2yEN7wFf2j/LC6P/rQuFTfRJRRzkJldL2D0+STv9/ks4xBNscGUrsqiGdMMTXQ2h0Ira5GT4aC5QHjhhV+lekZknz+oZwPc3dzPhPm3bcLC/tZ9/h40bqnGZNYi54CQpmndGc4enAKTX+xvZx7/GD6dGv6KfzcUfwI0rxhr7mvM9QgMm+Lc3Cxg5XJzryiqhrT736gXWUd7KnB9Z/Nmvn8Dr21yde+CIpcQyXRzB0bCKVCA/EQ/HpGZh4DoUWDEzSY4Mh3c43EVLlU4RMNp2sk1NGKEEMZO7zkDUNdXo1vzn15njVx9Kq2eJj8Q1Kq20MnY0k2jDf/TMXnbjP1R+vMwfQf/XtI4U1bHBN1sb6WxAHvfRUoCl7JmnfO8XYKhN3P+4z7Ae0HVZ5vb/uWm/4ze4qo7JyHPJkxuEA+Iy7DmcsMYcNjgOzPjg6S7mwlm5vrPLa4g6GnIIUEPNeYV01GXoT5eeIQEH7nJQ0L3TDFF46sMw5xhXJjpaY5aEAslzh0a2i56d5cRXiTzxv6aNI4svlD3UXZ3c/dwU6c5aJ6C1Qu7W/6PUqR5R+/IIL4IRw5d0JV1UMHZ1w4f78zc3bouw4OaddID0U66lVPUJfdKcKs5u5A7W3UjaqH0arWi8LuyKxVMVbxF1q96r5GvP6l4C0SF66tcCBYPrqss3+sVtg6s7BNyoNg/fbq2T9fX9pmCrfCfT5/tvxRw/0Mx+D/Q/7a/9v38KReCQ/8p+8H/Rz4zqAisXwBfMc6KuXd1ncG7deyH4OyNdbyqeYDHdwEUEy0up/c4XioaqmAZxUkKlyoySpciJvHFZsIP9NxZdAg0ZHgavPKD8jWDkRpP8tMKr7OBhBMWvuRLAg8SsqCTBa4mQz8mxR8zMzXlrTQHESPfeEMwk11YUwC+pQD85d9/7MuXf+zm61e7u7kBt4FcDL6nIPxgjxSChaeHJ3t6FJ5NheDX51d7pRj8+rIJutYvhV+3uSis4q+Kw9AtxeHtto9C8G6bKAb3+c8/73bodhR8t7YVTwF4q+Lvbht67fGOvVaRuGdfE2uvey65hfSS2TITn7iHPUg1DkMffI9dSFBATm2PcosuwthJbXEFctvivnEPzeloJuwlaiIGO7p6Xzh/8/+hsmOLlPjTcB5b1ifLPqIGX+HwI8wtrkRfATs05aqCu5u7W1eAZG77l7ubOzBvjI4UC0HnAUcDM2magxE7AGvoJnumPef+FJvs+zhuV7p8e/WKaEFSc7opUuhQf1MrOZ19iDVm6sotWTSwP4i7vByDm3sDNGqubhGtRbzneOvM94ANrQ2wuDx6urQPxzdjzGfoKlxjaL7osl/uDdnCRhz74XOYm83gxUd6Vywg2jz+E1eBRmMGpEMuvlmyeDnZ0uVZSagtIVv3++obQVaS6JAtIp/fnEWbmrnc19gsTfu5r864dAI5cRY3gFTZ47ReGcKTZ4sKvlUWnYKB8IllBmXEgco2A+K8ETFXDbJs50GzZobxgoZXsPZdMhQNuaUUYNXYG5GsKT3+U1/pBXkKLc94UgHFyDIBQmKDMvBlPL0XJA7KHiIHPmWuOV+i/Gd8dhBSYzH4EfrIwDvWxJe3siyTN9sNOe2B5U5yJfwFxQTFofKJtfRAVOgTz0yB11UCPbZBJ30ycuODHjavg/w9Qi87MUk0dZapM78MXNARD5NA36LkSBHr+B1AM67evxM5Rigm5ycdDSM9ydRng1QKYBUo6KXI5nnPrUWVeKYk64jp+DzRBUUmktGw17uUglfORRAXelGB+JCD9sQqHsg2R/hga2hHxIEmx9ZU5Upb2wI/uOXl6/VvbLr9Ipdm9SvgF9mOb5yGbnaLQ+nkIxuUJi5DgpClw33j07DhP5dD+f26pBeRXmDnDvGD53nu9L6D/yXlH7oD+ZmuxdVDLboE+XwvaLz35Y7X8NHQJnd9s9DrPmIaW8j73Vsedf9q6jndz3jR/L47ML+731PWLim/6I+Hzv0p+JiZLa1zSfcxo12y/Fo7MN5pnbhz5lb9Kz0n9vv7alZzTEaVcaJYEA75HNIvpHiPqt6TStsc0gnSie5DGuNfir4HafcQa3H77a6Y94+f9aFhD+2g/AXNNOgBx0EdToO38X2WBIBHCFCkoU1ECS0Gr2BkCUbdYUHWGfikF/MSrcCFf79JLSCZTXJaXIk5D/Y9hzag5RVa5Za2vHyOofrKh6+IWlGqCiaXNK+UvwYKdfki3Ds3oaM466BDzjx6n8Ms+6LHr/I5xmxK3VT8DOCbbZ1liq3rckF41dkVBdur1SoKwStkIcvZdn11ZSqyXlHEzUXfa7u6Atfoib2+Xtm1aOAq/5noT9cUfT/Z5+tP9unqyhR3JQo+XV3bJ3J9xuc/FHxVyM30k1X6uehF93X688+f7RM+1+S4Yu4d6+lYp3dm2mpz7gf/DuAk8Z0gvc4RX+olioY9dNfvKFLucmGS4uQ20EdhUvxYTEwWPN9gksJ6OlqTM8Fb3NjQZ5a+aQ4f/5DgADAnpOga4VxNAAAQAElEQVRDIii+3JRGClE5iEYcQtAwmlg0NORRQM4NrfWscbNZm/708+MDBd57FXpv7eGu4i7/Gvjuzh7Bw/29Pd7LDzw+WvwyGPoIVBDWL4RfXigGr19NheX8q+CNbVXQ1S+CKTavKQavX9cUh4UNFGDbgB1+OxV9mZf2X9AchbgPsffcC4rDG3yVdwffo99RIFZhPrH/fLvMXjf7jS4NOdEHD2VPe+5xCntiP5IFj157ra2t0H6hnty/vJNlcyE0i40XIxgX52tPhzoSkVx5Q1RX732JjdCWx6fqRBFpkwzIP6uVicZi8xy84bNm7GPWPsri0kyWLu9T5s7tNUbF+bGLkzk3zTf5L89gWTsdCB8tPJTwcR+WqTe2gSfWiR3heO0Dl9BzjMUWuJkOZwN3dHbkwu7uhC1jjMRuoPqGwekFyF5DXw5VvLSKHW0UcKQLHn1Lp+vB+E2NzSSeJwu9WpaNddibl3wr5Dxmya+LaitUi4jJF3ngc6z6GqdMAR5qetaJl20eKf0U8joNeTz6mBd0sWnERcMRZRsz8ixliJF2gpiDVpLnXh0nPijlsa/DQJMestd0xNo43k6GnVfMiKS3pkXIpycqKJ1yCFqTUMuB0gWYRc8Z6kWLP4QMrI8JpRnCr/GNHAQElb7mCp4cDcXNevL1MEnAN4EhZ/GVvZdflatPshwfemf9zjwzevkoRoBPIHSiycKvjzgjbgQmbJaBkIiHWFDxCCmQ0OE358mZzz02suBV/OQoI2AO6peg2StyCUmfKc4GM2DCOXbOczL2bNVnpCqvMx8toAXTR8SQGRKx3szTD/pQyrEFDhIhuSHQMn/p/7wdOPfmzv3n8gk7dCzkmO1Y6hon+haGc98mJIgmEy+veIlIzB6FKyTr2v6goXVa4N8bt5DqorrswBk7oA/Cp7l/L69vPfunxuNH0+t6grosbLQqLdL4HLlouSgvO/Br7oDO7Ln4NVdymdWfsgN6zi7h/etTtvdH/+jI32u2+7uj58m+9qL5VXdgOG/cOL4fscl3G3yhapMrhRnXgYY5RR+6zL3dl5Cjjq6MPnfZU+DAv8YiYaaJ7zJoWU8/b+GKMmhNF2tFoBnjJuQENV3oBr7qQo9hkMVLKYx8kriH0W4R38rWXNILUk0zSUqYEvM0IYqXbioCW/DdhJdOcGyi++gs8nhnKoTWgmjl3b3Rd7hKxlfFU6Ci70q0Ww2F4ZV46cCVirvXKwq5K4q/AF4FXWF1dYVOKPrrK/yuo8irwu81xd4AfiomX2NXAfjTNcXha/wo4n4qvw7WL4Q/IwufoBmf8q+HP0MDFH/x/yQQfwVWzLHzLtbl7qZ/3KvopyLjAL68E6+i4o7iogqNGRQf41es2yhqyqZfpe76RJG450tOIZlidTZ7DmfcP40iRhTEN41B6ZLmoFnAz1rSP1LIIX/ly1j2nYXui3mYUa85UzzdUJR9fXm2p6dHUxFYv/i9vflqtzdfAnfQO+S72y92B39/99Xu728pEt8Evb+7sQdk6R4f7+z56d5eyPX68mSvr88UeF9su3m1DYXmtf7/hBnrVbRAujUF442Kwvhon3uKwD2F97yP7CkF2577oGLvlkJxQAXgTb4PW9aheyF/FYF77l/eK3aQ/TvE9+xBAr3yg3RiXFJO4iDcIcZQX+7vuMFmzn8Wl9MLZnHkrLmkrrDKuE39PAKmOgsfd9la2OxqbW/xCpWP6BKO6CKMjmYV4Y5Ak87p6nSDhn3sZM+SQ1og/oS2cEuHWcTs6NzdaIdBBB7m0LZ5aNTvw7C5O6QBOkOHxsyc/3IvrkJK8aYLX5NCcDORgL1xsWi5H/SSscBLQne4FujRDL1yuaM5hPA0elu83GexeDmw0JuJd3o3M3cHmZqLZpj0ZobKYGHEWXNJznAv1DK1gVpzydaIJ7D5SZGf35nf76t1Px03JpSiB6AHEs+iMUf1UwlNfKXi34vTc2h1MWXmJH4Jmqv0olMo8tAcZRNkrxQ+vsiESrWA1qK3XcnLWJ5RxHDbl2M0+xRFStm1S/toy4Ytb8bbCbvkEb8fl+3y6TmLPWtbBANnH/z3fMiNfYe+Rc6DDX0fucWP2IWu5kNPjhgjqPPRBOCjo4eqzN8LVdzI79jAfg/yMdZusQc9SWouWPLbIqqfaB9zl984VqpzStIfQ9rPTz7C0GdbTA5d22Qna6sKN+mJglffN1S8gJ4FxmcIWYNHH589RGUXFeDlE0Ce0NaW+S4PnqdV+SzRF0UmBMDEJIJmO3Nh0S2PsSxRNsYPadSGeOkuO/DxOxCHrD2n4k+EDioHFm+4N/oYp5k+Mm2Ig6GhUSMnghoB5A3d9PUSLnT5tSWfU6E88hU9E8zm0i47cNmBAzvA6zG/scnOizZewaJFLnZefVJccGgHLvrfbgfc+RfLe/HbrfYy4d9hB/S4HR7Begy3CMPvsIrLHC878HvsgF5e40ydr0Y8xKzPPEq10Ducw3nQ3CNGc/XRiSlo5Jyz6M8inkdzM3cHxuWgNj6dRfJM87+vZMuyuAFNWISEwcnpRpdhha+UoiAGY2ibXvihkN7dw+7u0oBTGr6ahGDwAl+CWVDjH3rowgZfWhVFhaK2HIK/xqfA65qzaEdBc9WZir2ObMjiM6Qv8M5cwO7h5yYfD7mb8LK7u3Xk7VYrW0FXXQddWVdoFHVXV6ELe/itQu5Wma6CEnfV2dUq0xVF4kEf9ux7jf7T1RVF3GvTL3qFWry9pnirYrDoNYXh65A/Wdg/XUOFK7uGz7ZrdFcAiq/0KhJfE6uxtQ+miw1OfPmmAmIt+AalICjdlkJj/NqUwuNG2G4oZgpb6DZ+CTz691EI3kZszz85SK4xzI2tDC53nokVWt0qLVa9FSbeLFtwYKr1bar0MXAw+EMZQ/lyQXVr69dXirZPFH/vTcXcW/1/Af/7j33953/29d//M9Ev//4/+/LP/9nNl//Z7Zd/7PbrP3bz9V8KxMKXoHc3/9o9ReIHCsKPDxSCHykEPz+aCsHrKAQ/mwrC4gXxLxSDX0oh+HX9gv0l5qN91r5r/6Ogq+KvwL2QbkvBV0Vg+VVUeUvxWD4q6sY6+YZYVFBhuOolz9Hj23PvMhJfSPcD0qBHB584Mxmxoext0u3KtweVhKLBVhv7Dxu3pNx7aSQ7clA3OOOCod9vrd7NXTBohVu93L3R2wl89Rc9jkhm08sR3Zr/YnxkUfQmCjrgXvRBTSbT5e5mtBZS2S93aZJ1UuKPAT8W4VrUQA0JjeRAZ/EcdugE+OBp7mYGoO5u7gfQZX032CPKhssH7ggjpwWQ00x6yxesu5v7iDA4fQN3n/i4T2Vz+dMVPdLQUJm727geD5mOlnn3QnlfchevPdyPccfWASge+/Ho3bFbA8kNDFuGnXHxQKDpmRCIrlUUXs/6Q7YYLfslymvnIZG1By1Vrlo6G21G7n1UX1HAs88OIeLxKVQjprKu4MssWt4W7Zqb8hwDmxJFX+ikNTHkjvyiEx9bmEmd1b4tdogcWov4FjmKGB9hnJNmFoyFzQSKlBh4q+G9RXxGCn/Hz9m5fcje49PXHOKTkSODqREHj10+S5gWc0ffHTGCYlo68m7BM96OcVXIFa3+O+kL8rqMebEGPudmm5uobKJzVH2lO82n5AvfuYyt+oq2SIwpDDom2afEfASDCpUfKSnZe8tAUAxhHJ0E0KNLys365YQo0kB+aJPAhIeGHF5VIbnyolWe02JTviG+9RE/RaeQOeQSK8DAFPNK4GGif6vLMfIKbpiKNBdcduB77kCc3fecOAJp75+agis0Pnw+/XrVSECCSJpCQ4ZBzJmocaJnQu5njnZxv+zAuTug96KKc2N/tr9eIrxq9WqOt8O8DmnGV/DPnuNl/MsOfOQO8O+Rj0xnl2SXHfjWHdBzOOcQt4RsvfSXHbjswPk7UF9RNVLyhOdNge8x4nNQ6JH1nYapg6eZLkd2mIquyKiCkx7GBI1RIdnecQ35hgShiUz5s5pYPq9poJi9mCrLNoWsg4YvcJMQuZ1owJfshi5gjEUzySZmiAwma3JvC3Z782I8fMZ1SABDrpq76BATCDNUfKCYxYctvszujG/HzcXzBbgBd3RAdAJs8hXc3dzn6MzJg4EGT8HWiemAaIUKqN2qsw79atVFwXe1WkHh0XVg1XXWrTzrVt2UYltJV2gnfqX4lV1RBNavf1XsVcE2cE0hV0VcisOfGv76evRXMbrFCt8VxenQEfspkAvG1/ArxukY39wsCn7xJ4R38f9Lm4uOfehVTNxutqYi8CaKv/CbXRR/t6UguaMguCNe2BYqHWr+reEaIqjFlTh/MOWAighZib40eenLZqHny3ZRnZ/sFxHF8zhxzO7OHDIQjcmY5rdlPev12l6en+LPOT/c3dnd7dco7n6lyPuVYu/Xr7noq+LvDbrb23/x+WJ3NwUUfW8DX02xdxSAH+5uKSjfkfPOnikEPz89xhivjKOCcMYzxd6M+EXwCwVgsKYgvNEvgsE2fhG8oci+Nd0D7bew075TBM5Utg33Y5N/lS19FIt3xO3iHsb95WYkvhXWPmo/ezZTfNVl2rM1KWISe97GiU81Bqp4QXFB0SVikig3aXqHWsnjFkw7dDTjLgWCNzPuG10mJqVgXKJuYUYyc5tekoWp9jTptLhFLymFZiCJrvm5qTdTz8Td3dzd8iXqyFWCtxEGb9946Q4I35jmm8NdGVi3a01QC3QW1DyoOxTeC1DC5T502N3h5ggv/NAbcHczy/CgdvyKDfKjPrI6uZagQHcsS3grptiHHGICNV9nXclrotg8QI8sHSINmd5M1M3dYT2oO9Q6U+8efeajx80MbkQI1l7EENdqTue1uRWKgqfxqOB5jCxeAjRBjyM/p+JZo+dNgVEClM6In4IqmHQ8n3jAYUIWL90A6RgVfVpEskGvcQ5hiFWuAsaA2+uZCLrSs4Y8N21ARpKueMhrEa1P4TUWOxruZIq08zRyDRuO+zRnUC8bOxPhokLVDxQn8by9hB8iuxPDD7J0QvYpnwcXxu45dPJLUPEVKor24a9YQflFM/qZ/5KciF/Wk4NzHTboDgQ/z9nq+RC6A1pPYO4r2fMce40rX+kmMPbJC8TPIZvF/dPcl6DccS8x0qb7jSIxXmLsEeRjPilVqjsHX2RM0xwo8hie9cUv4sUHSg58EcMvd40iAooMyU3ecMP/iKHIEVz4RRsxC61b0IUqp8p9KM7s8vLODLq4/z07wAud19nfs97LSi878JftgN6/eJtk1Xof4R0hK5CXmx4J2X/Z/tFajbeEeC9tB9P0QxnMyVMc3ofbXBf+L9oBnS4tt1LxF1x24K/ZgctC//Id0JNP+Mu34Zdcvj7NxEcydSDL+XMafXziOTxx3//nGwl8KYAvU7J60YrpND3p8VWr/pWi44sm+qHpi8CM/HGN5ZUvhZqYwTv7SBzHkPQWlEuQTl+07wAAEABJREFUX6XilyEPYWqtmkqn1irF/Icdr76iICYNxTnhkxaohT77wJo7vHfmnQPRDARcuwncO3OB4qfP4cTLJqpcweOPXwevgqmgeNGMlXWrla1AR8FVdLXqkEG3sk6x2FbioV3QbtBLXnUd/itTUfaKHFcUZ6/wFa9isAq2FVdX13ZFcff6+ipT+JALvSJ2tVK+DruwMvleU/TNvwIuRWDyrBjDnS/2uCEq8O16ioZAfM8X2aJR1KXgmAuP2FVgDBlehcZdioJhz7egNSZ45FRedaQ3ncp6hsWjyE03OHPTHr3iI0a5Ar1pDOlK6mnMUcmzVXn5RjNREO21DgrA65fXKNA+PT7kP+esP/NMIVi/6L1XoZei7/3dv8MvfB/ubyjwfsX3JvB4T8EXnX5B/KC4Gq9iMLanx1t70p+HVjGYMV7KL4P1K+A1Rd9N+YWwir/CKzrR9eur5WLw2jYqBm82FIIB81bxV/ekxY57k4v0FIQpbsu2222tr/dUawap7KX2sefmiA6QDV0vP6j2ebwPPc8dNhBl+OPTc06UT/49sSETF3bo5F7nO0Dv5vSTprSNQvaAOrw5ppbhhTbOZ7NORAXsD2wa9QcOV4Zic8u9gCu6U8mRGZ+UrDjF+Etj1vyVZp9Rqlyl2W42l82ySnrBFq5D+uoq+yFUn8PUmcASDL0duORvssfhhhMtsrusgpUr847k7ubucGbql2D1KregintUn2la1IzovPIDVbSrC00wZ3dMiJafDWIOQGdmgB7a+PG84SHEiMiUzqxBkg1ZdAqeYNjoeXLxDJMPXAqaZeXMcgrLtM8+KfzTgv2YTrHYNb7WQrQFxh4rmqWeWGJSjAsfNB3wLXr8x7UQo3GPR0RWPKeUPDzOrYcqs+zsPpnyvMVP7gAK+ci/xmVq5GhQ7xxnq5+DE5VAL6QmRjy6FOiYw3vg1vtyXIxnnYnmMeTrlnh9hQ6a3LO98LIl8vUVzE2+PXYhQZNyYq+0Rw4emn06SzUudMj49+JBwib/hC5o6PCB9qDqeuwt0mRs1hF5oNLjm6osKl1LxS+gly55uZfezJv7hK1PpmMX4BZjLzKczk+FbLgHmXTDF8wkGgyVF62QsfJT2sn0JuLZpcA3PS8Of+EO6GS04PyyC9JAlppMPCTj5Fd+yW9JJ/8lfauTz7nIk+YVSKK3YqsvrtOWA9VP9RfpsgN/xw4ML+t4EUQ3Wbjs8fKRaQ55ho5OjkeBc9hFz8PwvklYNIabzCmUZvILmMX7r94GM9JoS9gOwH7Zi1XQfvj0YszofvjQP37AcZ0j92NmEePptfGO4TjKvAdG/47oS8hlB37HHdB5nyOvY649VVa0fEU/EpEzuhOzyneOE0O/2S29N0M8wU4Kds++zjv0eTAiWpwX/V7vOqK7w4LZLFBGy90B+1LMRGdHr3oc5JS/ZOCRn4X4GCR2ZJAIqJ+DkKJJNsZ0EJQvOipv4gNhCQ8bLg9OvWNxpAwfJHGGZHE5fcGwZ6iwMwRM/mKFKVoGMgytyLjQJBsxpqvmEQ1dyS/bIIdAJ5tZuNr+VaxmMDQzMab9zJIV2YO6WVCTA51kSNVB9bYdQK05JwRRk80IQ6DltVUGfVaQTzp8DXgDyRaX02d42DtzvuASDGoUVoN61a+syhPKl2km4GfutC78HNm7lbmoV9qZ1+Iw+WXroB1+q64z0a6hq9Cv0MuWkXVXFpQi7CrQhdytoKuVrYLCq6ALVNhVobdihY/4FQVj8QM6YhQL7QJuq66jGLyaFYJzIXnVdebGxRfFpoIeRV39MnajwigFSP2Z4ufnJ3t6eg48D3+2+NVe5QM2+oVwYGcqQgbIo+LxDqovhbn1cVtjMGdEWj4P3OTcsh0+M5qTzgivaoKVQ1DMYMfFIqFNL3JndWU8xNwb/95hEL6x3G12tmX+r8/P9soaX5+eTFiLp0j78vRgz0939vxwa4/3FHzvvtgDheAHFYT1J5/h79FFofj2SxSI76QHmWbdPUXhB4rBKgK/PN3bM4Vg0Vfyvzw/2MvTo2nM7frZohj8+pR/HfwCZb/XYPP6Yuv1K4Xgjen+5OLuLvY7frHNvdtS7NV+T0BReFvBvdjVX2gH1S+EySH9rEjck6/mFa99r/vfs3e56Mu9kV+DrKcUwD1TTMB0see6cQ4vFBIsJlEBNfcKTmcEzkCwpstNvLuooxAsdPRmNsq42PKVfUbbVM5x0i1hjMqcfMTNqMQKmQ9A7zvVTbRuz5K77BWtXTrF5e8f2Uj2fcrrNVQiMCNld6mQaeLegEaZQnGJ/d4bLjHCBPU9DMoomHCAIVb9SdDQ4QgTNwga8TMab6JF1/IT345MjsaDGlwLaVs588YlSwXipFX9MvXZGDaTZXcztKVnjR4SPXy2wJtV7YTacHnhMnW8DIgeguy4BBmo2chyw9xskOuZtXdfJFRsTTRJztFAz1OFM0ovfgKeK1jwIoPy7IOoBVuPrqLGkEuHt+RLlPfidSO6hxojWvOcShVT0Y45jU96/62I8XNMzKvMsV13QpeKXwq++mdJvpnb75lFicg2+QbYjxQICZ9Me15LCYwz9jJypoOeKeg9YpdS2Hdk2KHLcNuRI1VYLmSmhvapM40lukMv/x0nT+ihPbpMncwdED0Nik3EH4V3zLsjb0bEFJ34Xvwc5JzYqjxQtxwnmpF4TStGa+wjn1sKnVvPOlOB+IzO+uLXy68Cv2zPcSOPPzblyf7Iih/mhFz4BBV66DEk8vXFJ8EfRXJLvOIEw3cAiiRLghGtkCxUuVLphCoH7S1ep9LPoCe7Hb/qwMe9Fq0X5d+zA/WYiHLogrSrR5EflDrOc+h8ouNwDj6LPH6RG98lSowO+gHrUkSjIzfxp8WyMNZDP7SIQ0cKEg3qD2F4P+cfYLYPu1yXHfhVdoBXAOd/nE0riG+gF0kj8iLkNYNCegmib0F+MRhxwZ9JW/eaZzJmKEsn58LGWJV/m+qz+tteP9Yjz4me1n7W+O48A2jIH7vaU0fTzD4SjKt0rNn48OnukB8DRo52/L1Ur9d95PdPwievBc7/qTKhl3bZgd9mB5yZCpBp47URz/ozzn7zGtFrL4e/L16vw0OImTGWxngLvLGyLOaQJ4MIT+yh3Dh/SBu2lOE09CCX7O4+PA/Ni7KQELGHXsIxEOMuB5hzmmImIFhpfgA0LKPl5TGe5AmwTOQln4O6mUEDgXIbuO1xerglmWIa2p6mOSeyyZHs8e8Q8Z3mWaEJSxkIL7Nis2JrtWaSjEu0K9TRevAOZ3x5YqKKB97wCVm2FDrj8oBeD32CjVZ0hU8hRocmU+kENkQNPa3kNuU2rkGGR+fu6iVkuGVZevFQFORDMF2VwmtuIMkB0QZaXppWrxRMIpc4QYqEf9wWhNRCArJht8R4C3C+LLThwke+wLXPfNllooL4CVZmVZadGHM3swayywb1BlZ4C5ubQd3dvOi9W5lTUO28UPiQoV13ZR32AMXbVeDKgl6JCquQu9Wq+DrULX4NPBSBV+GjuI68q1Vnq25EJ9476yhSd0680DHHrrMVeVU01q+Kr66vTHTVrazDx82sp5Cn4uIrhd8niqAPjw92e3trX79+tRsg/v7+3u4fHu3h8TEKwk8UT5/BS/xq9ZUi5Tr+XLSKjuvXNUXiDUXLLV/+6mtnBpk37nW8HuMgiCtALpwFlcwX5HpNDCmYNM184T+TztWbdWbm7lb/M66eouhuszH9AveV+b9S4N5QZO23GzZiBzbWb19tSzH29eU+CsFPD/ozz//a7df/sR//s9svGfHnob/8Y3dfAYXgWwrAFXc3X+z26792D32ikKwicFD9Mrji4c70Z6G3FHh3m1fbrF+iIPzKPXimSPwM1a+BVawWNsxbv/Tdbre2VdE3irfsEnuke1gLtyoEbynuhp98o0hPjHhQC/e659lnR76dKU459IvwrfKTY0fBOHE+lD9xH/oK6cTzoKp2+QiJ+QRkE8++c7vpp80bceCXHMNv8DBuaWjUic8Y7dJPUW2iQrW2vEXenGvOL/l58S/UoIBIO3jN1yYZeAnY+44MvWwCbM4uf8CLQ6qD4FRMbRFDF/djpPKbYxo4l9rZzG1zGV+GirmKFrPHSopwhMjPnd6NCAcdyNTyq9tM7xFo5THwrQ6bg7B7B+mQOjPivYIxLGxu5vtwc8uXaAtpHStgTJ9B88HCZw36BZsRuYc6PrauARmYrTTi3PKzO/M5BN7N3B1ATRSIFhg2wV364mPiRxiXV3DPvEK6wsN+YyORjdD540aWnKM+60Z59Bt1c5/TZN6TeHalgLI2cjMv5UqGDV16FyhaaQOJtSaPISe9DkHwkoH4Q6jjV3sa8mYLh8w4YpZ3Bh12+QhagYAWuzyURZJoC+kEY7aGr2VKSCI5j3PrC03oWF3YM3V4gD7hAyHegQHPNuss8Tpr0aPrOYMDjdiOcUaoIJzHJQ/27Is9Yo/ThE9gNm6ew8rCJh/sfYF0MUbIK+a+MIajH1DtzC/WIipdpZnfDTazysfaBr0zVoMEH8jxffGrsVWuNPS8trPcsTYHooC1JOabRI25s+YePtZJ3ihKQ6vc0oSv4voSl/AL3YRqrOHJwbjwSSgva4hOViBFj0+mOiH8ow6SMrBMZF6nIbM7toCO3Jd22YEP2YF8JNXndG0/1XJYdVAnaL0P8cTRJmGtTJjEsMOf1SKQCNFTgOvYCKCN8gdyb+V9y/6BU7mkuuzAoR3gfamYdCDzq126+LCGRRohvxmhiBdp9rXgi05BYkPX2me8/AI4z0xvhcrO2ytvwTZAOivX3JblhK9g0NNhv+iV1+Ss5UfiF92M7zItJ6vH/sL82MYH2fTOEWuc6Ll455CXsMsO/MQdKKecf/Tri4ARZUqYafH2cA7N0fGOd3bsW+NEwjzA2/08mSLmuirL9oFwclXAHmzOU3JudBSO/i3ggqeZO57nwMzcrIHD/xhoVHc3Y8Rl2DddNfOhJMPHJu47LY5TpYppecmCXh7hKIF5a4xgg5fUYrSIyxb1klqg0xcdqNzhC9wznwk8dmOcJAVUvDVXQpeQM7J/anSad8Ju6ALKA/Z0SbGOF8DuNr0mchWgToRa9vZMpIBNotIod4IBtPyRt+rkIx6zmuwVkoWQ6WhazgQh4KT7aso1gyMLpivGcXFAtAFrtgrTl1L6eqja+SJMOuzjF1jyGWHYnC/G3JzcnZlkEw/gTTyswbs7pAMNtYZXHnw6aMbKVKhtsaI4O6BTsbbLPsR55xa+q85WDTr8JsB35Z11Hf7wEHPXPCx0KxQrjaNi8urKVAyW3OFjuth0FfG2FP1UEFyvN6ZisIq78ctfirzipXulWJn5dS76UpRcg41+VUuhcUuBdSPA7ygSkjr+uaR7bq7ByrHRDQ9l1tU+3m2kHwBD23NXrjlIIhXETGsTTBqnB8rTJ9tRBN2yxt16bbvN2vrdxtvEWTgAABAASURBVFKvAjAQv0O3fbHt+plC8CPF4gd7fbq15/iTzrf2EL8K/moP+pPPd1/sjuLvfcEDVJDujuLvoMdP/vqz0Q8PNyaqgvDzI0Xg53t7fWaM50dTQfiFwu/z01P8QvhFRWoK1GvmugFb9nqr+bPHOwq0PdgVXvKWfQ/gs4EXsr8KwDvbVl/s4rdBN7bj3qt4q+KvisDBk7uPInNvkoWkewrEZ7/dYAtdtbHPiS9uew5AalFvpO7FwCPgY4J0BSGaLuyhcwkFbu4jzEbe3c2QRxiXdJBoc17yIUTA210JFznkLFu8B+EgHjI2LXGUgsu+8vRYTWxBWEqnmGMgQK+n6lKi4gUoHebgF2mM6ITMgWpoc1srD04w+fkKkxtutMyf1Mt7Ctf8hveBjnU4mRoMtqxz/Cus8KZzIpgs0s4hvVu+Ks1S7tFpHIEcNoNLPmqz4XK4DCcqwwbOKcFkXdfqmDsNjc0gX+kyFWdcWXI42nIgebJdfQudEclEstfRv6OLU3ckrmcYIZ/aad8TJ5swteQJ7etHL9kysq/mUSF95aE8s6pPimITOmhiZufAiDFirMkXPHISwq6x87rkm+KB18h7Pvg7IG+ei3j8eVBIjhyDTZpsT+TJSIOVzaSNssbW8EJ+ZhtRhr/ghfeQe07JPuRn4deTeYSjE/Jnr57XQ8VQ/EydZR2U3FHIhPYNQtfEZn/yVl3j28a9zWvMjMSrTOg9yz1yr7zIKpC2yDb5MQf88v9/cEdhV5BOwM7rrA/AK1eLJB8g2oJ8yq81D8AuPtZNjuChMb89WscqVOOXnMrbs55A6Bj/AE3ohV75dY9EAx3nwMGcoksZGNUCHAfLTIIt0EELJXLLS4cqB4h5Gx1Zv3ObT+I7D3dJ/2fvQLyT6kz92cscVhfrHaTfibnM9W/egXiJRsf7EZSm9yeEE3ZFzie4XVwuO/ChO6CH7WlIfJg7hjqtVJkL/dAdGPd15D50gEuyv3wHyrnS4+BP24k/cU2Te6R79xYmAX+X0Nz/5mssPp6N0tuf05oki7tX7YXqdoTfXA4lY2c69OHPFyKhKDHwoYZaef81rtEKRzO+tEEdTd+PKCaoutDud/KJuIiXXYzoiPAp4j4/+ierfKZJX+ywwpTe3tWSPkj+YpF7QhzhpvgwxPqUewnykH6kaZgPumoadFUhqv0uKGMotoUpTq6ipkvCiIQqySYVVHxCZ4UXzbDhyq70GjM7h80969zd3FuUgm3n1q06W3WroF3XmeBQd/xlh1916FdAFHjRuxNfZZedGHS0Mp6Zh68zRmer1SpwRTFYejcu3ZRmzmiMYKtX4ivcHYW9LQXBLQXESjcUfVXsVQFySwFxG/YtxcSdyX+3601FQZ0BsxiJI5CpHbkSXiPyecvTk/ZQ4EJegqQdAcdao/hLITUxX+fLeCZs1m8tgb4WgPs18qv1u9fATr8K3jxTFH6yzSvFWQq2Kt4+P9xRzL2JYrD+3LNwf39j9/Hnn79Cv8Qvgeuvge+jQEzxmCKyisDhf3tDjlt7Itfz44O9kPuVYvALheCXlyfkZ3t5eTb9GnhD4Vq/BN5uNya6poAtmgvDGwq8W9OvhKUTtlHg3bHEBuUe7li/0HNvReUblKKv7l/fp7h/me/hJY+QvqInR1/8++DlX8CeJ/a5Fha4LdxhM9QgLSDb6LG191uRWXZuZeZyL9ndzd1DITLCQ+++RA3bYWAxXe4ucjbc3NRsfrEULINJfOsSMh3toE/rv8gzRmx07hZd3qWMvHT5BnKblngyh11m2ZFjJawIUVILtFkcmCzu93JYwHB/Fmx13DnlPc2EuX6Q6+jKKV50imHYIaa1L8dY+JpZBLf+lbfZJb1Z7TOV7EVn02uyv15slWZxKmVd7cOmHA1CVx2+iTZJbcrzJECjvodOwSkKnajxftQiSdZZE10E4/D80cMkfMlkE7RjJSxVrjzxi3l7dmIZitQzLyixaYZ2/MSICbt0iXWkImc666ud9QwW8aFv5z1YI9tcGjwjbrRKX1eLiVgrM8tUq612HveHbZzMvoIA+argu4OvyLqcVzrJLaQTqm7Hbs/RowvwOk7vAfE1rid+QJ37ATrOw/MeKBZflseeSSdobYViiHkynsZIRYbgb1OgpKHzKWKM4ouDcszRS88YkJhXjKk4FLJVJHQJXRINf8ffm/FycbePNUlfxg3Z8DV83wap8cvnS/xxMCG8lVUjusQhQMIyusHnOzCa+lLaQ/ol34vusgN7OxDvqEsHes/zj1DwnDm8jtiLuVnK44jPTxGGnwQIzyc7GXa5LjtwbAeyTc/6/Eod+2y59Jcd+P12IJ/i32/ev+2M9Ul2Dn3QlU50WJjuzCBcmMsOXHbgwA7EK2Xp894B/99LHas7ccrn+J6Y8nd305aAJDRrQbT4t4HlK+RQjAcptbLU2ZUegRZmpGiSg9nvklRH7DIL4aJ/uyD4kNyR2hbZUFQKe6gR6pHHLRNRkAUzaCqY8vraxbj01QtELdEBx99h460qNhUlTaqjiH/0ESlfAWcnF6QM5sGqK2axDDPVV5uoUgbF8xC1GEM5tJaMfZ2+4NI05GdcLYWnGXk0BsQsdxAZBOOC0kw27qFD3bjoaDC5iXd3cx9BzXaQOwq0KsZ2XWeivnLrKtCtsHerzjp4h3fHDmglh1knPRAV3B2bAVEg26qzFXlXV6KgW4WdzuKKxQaXO3JI1fOtoX4ZuqXIq6LierO1NQVU8SpIhrxGR3FS/Ab7jsJjH4VAZcjpzNzGq+VH7YSLUHUFIhMH5chQb8x3Ypag81pOlJtHETPPe01hd2f6Raslvs6l6GkUgC1tLaWNWa9fBa+DT/A9SBSHewqv281LFIHXr4/2+voQv959fryngHtrD/fgjgJv4MbuoHc3KgKDht7dfLU7isSi9xSA78DDHbEPt/ZIIfiJfM9Pj6ZfAj8/PVMEfrHn5pfY+kWwoF9lr9evJl7Y6FfC3IdcEN6aqNar4u4A7qMKvRNwr3YVpTC8o4C/5d73YAd67AEKDjvQF4gXZNuFT2Kfe9sphv0PPd/kJ2QVOBSXiB2Avi9I+AvGPWupeEy6oxO4c1cbGPfYfapzlxwWWQF81QWVfR9m0hmXB9wztZzBLKhxSQ+RDOtB3Uz+IqZuRKijMwtT7ixUxc1E1Vm+XLyb+gH2xqWXi8BW4hkc9GOasp2K/RFZCKvwBlZ40+V0c6DKrRokjbwTb7GB6L0A8m1NiWoG8VNIMqNnXHpxE8iGadANTDh7iPKxvcuLplKJ8CRzhypSVCy8Byx6Ny46R4KLFryL9dC6u4TMw2UJpmlyqWjUR2Nav/P4t09SKiUn0cSBbhHPCnSip0Cx4ad/fwPJI3oyZcmOjJk9DvcRS+6gkadnS0YkdPrzzC167y1gvYVe1NLkPwuJPCV3teqvPlU+xw5SROQdXtIZoxg+C2AMRsKWik+mzM56bBon+PDI8dk/83lM8Y6H6BTVV3SEW+Vr/ERGqfeBCt428PfF/Lge1+NAI94C4qco60VZ55BpmuTNczB0yYLHP4WEjonSkMQXcBJwybpDPA4RJ4onJPpRR65DsUf0mKLlfGXf+FCdAAPQig4v+UDQzcfSE6P4yUmQY0C27K/AhI2GBb3GGJ4gqIYmjwxlFSIDZ0z8W+iGPB/NMGelzDdz2ksfawnm0l124Jwd0GHHX+drDr1qAtj/sKbX/x4W1ujuRnsTCnUvvghw5kHtJBpO9rtfOkun4Hdf52X+lx34wTtwGe6yA9+6A3yIXXw6642K3PX9UP+AQ7y0yw5cduDEHVh6XZ0Y+gu7aVWanugpkO8FiztQn7EYtZP6vC9agXrW3Nzd6AakkK25sDdSsDOV8of+jU6pjViamQSYQmzpcnfcfMk06MKKH44WMGmE+ErFDl2xTnwTsD1YBEcRBvbtlscb/SSDBEIpCpKE/PWOMWYSUBuXXAVUJogP2KGrBOIceQq1shdZp2XIr0JfHeXxE2mTiZePAB9udJEDh6BVFkVHTKgza4aAJVMYRFQOQgWFZ1h3qJuZYFyiwCnQdlGoXVmmHRReBVyBOIhFnPw72NC5qfDbdfjj0AEHnWxdtUFr8XfVmQrBXdeRikR2+NKXmlEMpKirwq8KjevN2l4pAr+KUnSUvEaWTQXH+GUwhUQV9uJLwHQ4v75ZG60+zse5D4oTRofgXF5uxvICBm+6Cs0kB2berMM5UdRcv65NhdKeQqhF4ZevdYNuzVQEBklFYNuQdpuhInEULbeWKATv4hfBr7bV/2/v+tleXyjWPj/Y0+NdFIHvKfw+3N/Y4x1FYAq/d1//tbuvX+wGevPlX7uFv5Me3MBn+avdURhWQfghCsH35Hu0p6cnCsHPAf1/L+tPcL88v0RR+LXSl1fTurT/FfpT0BvumQq/cU8ozIsXdtvd8Kvgbctzz3bskYrDW/ZE/Ba5B+J3HAah56YOiKJvbzv2RzrRwafE9dWnobvgE1+aU0YgNoHqJ5oYI8MoxOvmpqCog0qzDD+slolzkB0kZG6pz25uooLZyEvOqLpCw8fjrOm8ufP6wtFd9jlkA5300JmPIbfAy8zNKsTa73jFxNWBskZ3eBbmh1Ds43LxROeeKWHF5FBHBNWG5l0tgpzezX0fKLGZuXFhtxncHVUB97hr5eC7OCfu2cdceTLc3WgWnZvZDBKNa/RBQzMUbm65ubl75qE0eGQz8+Y/ay6H95kt4tDvtfx43VNPFXJ6C4p4y+cNO//O5ilBogN+sgvx3TrP+8LzRDkcE74H8p1k47kWpUXGm1ByUuw1dBq/wmpO5iadvhNI8gOiFaFXLH4WNnlrLPLWHIVKwwJp8hHyKCiyh2c5PluJHzD69kU3oSRQ7jau2kNf7aIR7yZ7z2GqSIUPf/gUfpqPM7d99JzLGltpUpzGIEl9XziZEsfbGWNpTLNecgtyZl3CNgI1cvFHSMwrKY6OlvPBxDzQw8b7VVDJMGE7RuVX0foVnQZRDtE5pD8VxtwrkvhkMVflhBWx+VX1ohGi+4aT5AwUGFImWHQvIWpyEG0hv0GWw3nohtgjjFIeMR82aXKHcDjqYvmtdkA3+EdPWCdyCWUeP2NKZeifS85ZePUtVORU/NxFftDoOj+kOmXNi49yYi+Nd7zTNkHbbLyx2eW67MAvtwP5dL41rfLECDd9QHsT8jwttTz/KHzzYvgHWt5v9ftI8UzOevWXR8s37/glwW+wA9/zcRKvo99gDy5T/FE7UE4Eh65wzcD1iwmMw8O38HyxFI6IihOs6sKQO+kDrV82ndQTNvPb18wcDoruxAZwgTWjo4mk0LPeSlEmED5By8dg+RfZuEJMstEh69uh/L4loQFmWlaIATQCIwM0m0y5w5BVhbXxKv5FIXsLqbNc/aC0BExrs2BwyzT7MhZiKrYJjRjcw1YpzmLRKW+CT+FX9CJVrnzIRoSZwUtt6gZ84mTzAAAQAElEQVTAoJfO1Vm+pJIomoE1GDN3+M6tA+7wbmYFhWQxBDf3AvmDTnKXdZDIs4K5ogh8tVrZKtCZdxaXe5Chi3Uj9RTmVKxToXBDsVDFxDXFRFH92jdjY4Ncio4qGNZCHmnyTQhGnU4R4JvKaZFPthFh43MSbhQK64xG+2Eu2bickVc+/Qlo/TI2Uew0ipxUdJnbrmBLyq152mbZoHzd6xXsRfbfWurXhK9tt3m1jQrBr0/2qj/d/HRv+kXw48NdLgbfUgTWr31vv1Dg/WK3NxSABQq/NxSEb7/+Q0E46+4oCN/Jjxj9KemHO3I8PNgjeHp8pAisYvBT/Eno52d48PLyHPLry4vpF8Gb9SvzWds6KPeFAv2W4vxWv14u92ZL8XsLvxMKL92OPdmxJ9so3O6GIvEuirW96X5WqNAbPDenB9rb1PjtlCPkRFyyMUeW5d+zn5Gj+EmX0KWaD8qN4J4kk67yQRM9dukr0IQv3Ye08QwtpavWSvER2wKVDqJeWwNCYeoL3MJm0AlGHytX9Sjib0icOYNYMJT1WoXE4O2NS44LiJyEVhOsmrsU4t6HHK4cx3AoNzGRAKq1iR9AjNQQNceeIamFI2Rw5M0Ub+MlS5YKB6GZRTcQ0yVVi1YnvmL0gYtBq6VQdFiKcIjgdMg00bd+4hfAv6XH1/aCnfeIk+0HciXpQeJZnyxZhkqAGk/0dCRyWEHmyUFu3lgswHx77LIFKOT2IAnYpOuDpuiNvkIa8aItDuoYV34WV+aYTZNRkcZsrOiyj8YX5DunoeMABCWvdkZ84tAl5Awnn2BN7szLX5BfFHOJqXJS3gr08hFkz0jkK4jn/zRn9jlNp7yHkeeeeL21qPONOOap8ZLWLb9hvjnW0BtXqhBTeWwS30bOlfAnlD21QMsnhIzRdy7jQly2W2LiKBI5K6zhk+VLVMBkiS4RlzBNkbChbJrsEivNvMYUJLWQVwPOq2Z5KsrH1zbhMt8MEROeylrEiLzF1WM530X7J+1APZiVztamo8ALYKb9q0Re+5a3YLpHsTX2ERd5aSdn4kGRfZlBxEGz4i/o27WKP4a/YDuWlph4ns/AvyJ5tGf9GMLe0eIIjcrMSS+EtOgRlkt32YGftwP1XFaaZ8Kx3fucky30U1cUl/axO8AzJhLqLgRzZvfeuDOHubgf2oGL/jvswOWxc2xT62u+0mO+v7LtB83/5GHmjjqFFfr6IH/VYPzjJhWIz7BvutJetMZFyZdF9AtNERUL5oOqkpf5W8DiSsFXW6jiM0Hm6AfTwKDMzRWb4AeIKTIkN97nUKsAo8R83Iagk7HopZOYgTIzk17/thSkrFT8HElzCvAxnj2Ub9Yh45yAhT3f0wQvhA7/oKEzM2TZkqgrXjGiQuYtLoxB5530QtGTRznd0QG35f/C26Nnr8zcEWgwVi93R8youjepGzHAml+WmRlqc3frwKrrbNWtbEXx92p1FbTrOvPOw8d95I2r71MU7rYq/FIs3IKNQEFxKPxSWMz8dvj/n5XfjmJiIn48G0kbG/8EU95qi/MRHQO2DXcFhB8FQuURYtNav+CZf9Cxi/BRhOOeMo7mpoJootDpyPpj4Cu+S+j4WjmATuNqoqiNKHMYx+4UJwcKn/Rr4d0mCsH9Zm277SvF1xdbvz5TDH6IQvDz4509PdxSDL6xh7uv9khx94GC8P3tv3YfheB/7C6KwNCbf0L3gP6eYnD8kpiYKAbf31IIFu6g5KTQ/PT0YMKz/ly0is/6JXIpCK9fXygCC6/QV+ZVwDw3YKv7xr2M/YDPdBv/P8K6d8KWe6iCcOZ7C1k60Au6LwU9tCIXe3fsSw9EBfjik9i76tuXMyJdwp7Y/yRdC3S67yKiQtzf6Li1h5rsCjpEj8Y1RuK9EU9lc0zuh5iZOOjfYs6Mk7uwlPaQfsn3w3Xs5aGc2aTZHcOh6GV9zpltla80a9/qNZe3fE6wH0pzSH8spbvpP6M3Lm8Au9d4fI26JO8sBsdmyC5k7fk9KfSSbJCCz5n2rfF8DQ/Z5CV6DPKpWPbTiPvQSPv+8pMlwMITEC/9RyBy8dxRruBZq/h99FgAz8N47iEl3meSaIkPXnLFIf2BOI0fRWfWqHUqHyNGtkqlGxER2CuVRfxIc9HTGNEaP3i2OnEmBfkov2ji1gmSRQXpBfEjdCIzRp2VcRhfa8cA0dtz6GtO3i7sKJiDxguQQ76Q6fzxKTrrmYb48Eff0sTrrxe0Vvx6kOB7Pj/10hekiHNLyAl70MpLts5SAJ+QW2rY5ij2SY6iY6w0gfTEy1fzK9Q0jmRR04UAqbGwllAl7JXv4SX3KBLGfg7sfUGSD3wagAJefYqO5JJDkCIjz1Z8MSToCegUsgjGIcWi6biSg4bD+2IJ/CMbe8LNiIfUmVTbkeM4jGwq4fHi/blU6xnnY8zLdChNFwdHPIc8VUgtINsc8g3I4RA0QMUhn5+pZ820+Qxc63Jp1QGaVMbDpMIdJairq1RRy3BCR5i5mQCh2WlXHQXKGxt38rSw6sVANDPmTWdmkk6FDRejf8ezrDMKTNDbXAvpCphEOorsN0z6hzKMfXRu3Ll32Keb3pNkAeyb3lRa4MjqE3c7wdYY8YJMhfaiFehxtYpQa11LIC03Iz/vluzfT8csf3zTS4bdNL2OxP9I/PjV5hG/6xrfk1zTUpzoiNCoW8LodpRT6FGHP8zIS1sv4JMQr3GeMYkHwxx6Uof9yLNgvnXhr3wRM7d+L/lvu8PzfUy8lZwKHQv5ip4HbusZ42iMj4DWqjyiHw+dnAAvGn0EOwXaB0Fxp86I9AppsK/hbpAOvSbReA76U3VDPLkWYxjmm9uh3FV/+gA5Qvf4J4E9iudWPLPqHDR/eAhqzj13gYmeyuNdYkoQedqmzDGmxgat7SDP4HFr9xx0EjOSZWpB7Zuv1GaI1B6Z3b1YKi2iCEGxNuYr2hcqfgkKEZTS3Y0WkO5NePEgSKy7W/xXaLFyO2JSgxgM88o3KaSxw9XKv4/FGhlF60dn0bh/Jq1xVUly5lGGNWsYXooGoWeOQUv+BLWAvg7KcL5YswncjLgBJhlfvrSzgJlUE4Rgs4u4ovGwO9IU7m7ubnQF7TjwmhdjurnZAJtc7rKhEgV5jchNk06wIYebu5O9sy6o+BErxryi4Jt/AdzZ1QpcXdn19XXBlV1dXVuHPplR8NtSPFzb6/rVXl/XtqZwuKZouKEAHDzy63qDXlhTZNyYbPrzw7tdzxey3FP+LdVT2FNRUMXEBF/P8nC+2zvuZs5/Gl/HTD6K7SnY9uQio+XLIRWw0bKs2CoOPArFq5gpKF/HQ+E6fhHd2VXntiKcbWN0GPrEWU4kSIxrzNv5rOfMVX4ZCa+e79f1C+KtpX5jVIEt7dbWb9fx6+Dt9sW262fbvDzZmgLt6/O9vTzd2csDhdz7r/ZAIfhOhd8v/7P7rxkPyML97T/5F8MUiG+w3TT07vaLPURRmDyPt/ZAofmBnFX3QkH4lTEznilIP9vL83NQFYc3a+4X90/3UfdM8vr1lfv8amtsa+7rhsJwFPe559v6S+HCaw8nQC+5132vYM+0dwna6/5JHzxnIyh3k+JHH7x0yPCpgs1P2BP7n8Sj7wtvQXk+9GbcFuO27AOTcYesXuSorEmfbD9GOtS16SSMvFtHXIYF72ZofBkum3HB4GEF7sgBK5dkWEhxsaCWL6lNiszAweQGH5Y9as3lYW0UB1g/oP8xao3u3MZlHF9CjrVwGvlUZFEdE93+FgymZsOV4FoQP/c3dCNs/xqHt7mrTDa7XE7eKhHibIiih8hFcHWoormFBDELzrgczgs1eMFN6eqZFY/G3CwDxcCbhc5OuLRNcstUfQtZ8ksrc9/e8yiOe9WOErwmfzC9POo8xIO4ob0lnivGgyOoeOmHEXRaBPzxkd85SMS0xVb9urdH15O/D9oHp7EDSIrpmUfPPJKATvwcaaZPEdPzOMQCn8ivuSblkAz6giSKPSmHqHyCN/rjqLuhHVF8pkYWwaGAeyE/QXZRHtPYErAYI3Tcr2xHD0Nj/gaQCYhnPI6wja7YmXM/QDow+MKTLMdVnpzyR6m8AcmB6nOMlvjwb3itgddOzysmAJ9A750JqehbWvmwh6/2TFCMqMBctI9hH/kUOjPRxNh9kffpLAe+qc6FnKmF9JFHMU7uAvSJuFhX8G49coLvC4InV6/1ho654SN7CprllNwkT5CQaNxcy4kRQidK8MAjIx5r3TGjbInJjbD9yeDEHC0jBTVLaC+t7oDuR+a1L+chlWDRXwecA5ahqbWwfAgw5kNr+GTwKpGNs2RzyMeOXXOHuXws9sfZnHW50w9gbDdpzd2BcbkZrUXeFjfnH1AtDNnc8XfIMYSLuZ16sX+nOx9OytyUxt3N/RQspGIqHBYMYj4apFVrD+h7eeWJgxzMD+4+el94Rg8rUG4JojO8tVexHwdiSMl3A/QLTSEL6qw6aswuf1Sv143l14/B/0AwlP3wy41h/Tuhy3njWQTv54A5RZwzwYLm+WvY5nB3VMeBg/1tl17BpyDvS34WqW8xvidkr5N7DXyy88c4uh8/A+6/s/3UPdLGH4fub8523G+896OfPvdK/9Zb0sfambGmEO9zeeYf3kd+Mzc7C8YVMcSLIh5vcmoR3gTH2hao3rzPxaFcoY8Bv0OnuSttpeLPAXHRuNfM80f0OsdCnGkdWMaV3IIpZXHBlg3yWEakjLgD+1DDDpgHtfwQxmOTKNQY59QD4jQMWoiboRUvasHnmdo7rlRiKrV4hqKE0pvzn+gEOOf7h5ZNGPcXedYwzzRV9GB8KX9Yxs6DLT3E3c0doPcK5gR7uMkuDB75382h4h+GQbGJ5rWpR8GOl5shIRA+DCwPQs3gbelijlldHUSF+nkJns9OBrzAfNQNPIVQq/DOrMDdTf+hsPHyka0TxcvwtSGuQwTk9D2d41ZssjcwH1NXztG5RxeqNDihC43OZuHxi/2KzvEE6CgBmzu8uTGydfCiK+a26jqKnehXq1L4rQXgT3b96Tp+Gaz7sKVop+LgWgVBioX69e+OQl/oogi8peBLIRF7FBDxUfFXvybVL0QTBTud415fPJMrioNFp/x8C89CErAM5mqCG5f0eOGvXG0sRmM5GRIEYmihM4OjWVz5TGqA+PJXRcgdBVvyqoj76Wpln69XVgvBq87ZK3bKV2bWEebmfHlc59pxdnExtpA9tIAKyRolbHyj2bFe77fmCUATheF+90pB+MV2FIO3r08UhB9s/XRvzw+39nT31R7vvtgjRd0nCsKP4AH5HnpHMfhGoAD89d//s6///s++Uiy+/fqv6RfC9xSR7+5u7CFwa/FrYXI+Pt7b89MDeASiFY+5EEyxd01hvxZ99eejQ+ZevmBT0V/3XUXgtQrBuu8UgTcg7vFma7rPOg9Cvkc7G2lvPXvc676Lat8Lv5MMPQUB4AAAEABJREFUEvvUs7epoEfXIiEn2XjgSR+85J7bwvHgVsBwm4J3+AzntTDCuA8FnAvHd4Rjm8EMrxZuHYetwh25E7pRb2YdUS0cnaFzd6NNkPX0GNyxm5n6Fja7HNnlhb+ByrvDHUCdz7heMzdjzcAs82YDtZ96MTPWYTGbzowdzXAz6R0d+25zhM1xETpoh3+FXpXG5QFufRwZhGiSjbMywLKfVSqHCuN4SS8Z3oLKX0KB5iIf0QNw2Yt7JdK501dgcG9k8YpzUx/o6L2gM7MOvgsKj38XsqNHDt7ovchZ52g6M3pHn+F2whUHqvrxjCZobxtjg7BVt4+gjMNkrYVuQzt2y4dfzMP2rohTh0UkZspzRnc5A0PEZmvWnc4rX2KfAuQJeUaHnDwHLaD8/cxrGtkzR3mloFObJOWUzXgfShXk7uF7aAokI7yMY9AWkV2LNz0osoS/ySdT2CYmv8ayn/gMHtHGo5pRbUD2UY6EDqDoySQ/2JhTz8QqUvCGPhWIb5FiDN7NyWfBK1eASSr3jhw7xmghvcaQTfQQFKN1KH9FlUV7DljPc6lF4rUn9FWPTxKKnHilhRw0f2IYZfZO8eGfLHHeK/qi77Uu9D1nawpr/Ese/JLigmInNgVf7VCNJX2B8if4Hn0PZfvy3kqOXMRANZ8+1oAsG7x0iZiIgyb0AQYVRcUkUhCYGa1itY8yUyaTLULPLzvrWso2S8B80XADSi+uIk9ckxRwuLQ/bge+z4J+t/Pi8YI7dS+0uhYR59E3nRvPjkY+l2UEVwxUxCqVIH4O6d/CPKbKb8X9CPuvNJcfsd5zxtDeyD+ZjkSL8VgkHOZAdU5rw8+Ju/heduBdO6CT/K7AMYgUOraj4sJ9/A7oE6GyHt/p41bFC6d5yfOCyw78EjtQjiyPmvdNp8SfGty660uVvTf9d0/klBm0o5/if4pPzVlpjZF8KmrML0Y1/fFD2JmTi+AzY/bd9bXE/N/qOiJ8b1KcQ4LPNJUDVakV2XTJRbRBaviWPaSvPkOqgamWQklAK8I+0ZdiWpe+mMnWMVH+t9UoZ/vhXp6CsVbRFnbkivlFJycYtYA6dBB6TbOcgvpeKdXIS9KXjAMUpElAI0XhEXOby1k77fnyxoGxpgzjagPFzzG6aNwIR2VNDulNVxM61WGIGwAlzivQOV+OuaOZwZBNl6tbgk7xvrEdd+AVjiBvQaK+HBvrJU6xUkUrwa2jgrladXZFAfT6Sr/8FVZ21a2YliK5Oxyy/OVoz5erfXwJK1kFPP3ac0RvOxX4gH7lK6hg1/Nlc08OndmQKehVWbrE6aiwhUs+vXIQpzH7UkBkmaO3j6y1POrWj2lY4pthzTmRU/uyotMvf69WXRSAr69EV7aiML7ylXXembsXmLm+CiWWRBzZHjmZ/jx0Z8beJouvc703+QmW+NqYOacoAusXwmvrt2DzYtv1i21enwHFYArCa+H5geIshdrH2/iz0Y/3NyY8UCAWVPC9oyh8e/Nv/DL4RpSi8Vj0vbPnxwd7AvnXwHf2+HAPHuwR3fPjoz3Fn4t+spcX4dle9aeiwYair4rBFa8UglUAjl8IRwF4wz3e2o5C8I4isNBvd7ajmB5FX+5RL0hmzb0QfG/SJ9kqOCfSCboXuseiAe6RfFOh4UNcljkt3MjUwILnBkA5Thxa+KE5XAtE7o4dhBEvf+iBlq25X3LhuITaGcODUzdykvbwhnnP/wTFe1O+N+6EKR10SVhG+HAbQ8eGBp34cJuQow0THphQKyYY7kPLG/IUVi7FH8HwpoDPwJdQEdQikT6YA131O2A+qI44OvbjoE81jAtGQ0zIvjc1x6pWqfhzwKvR8lZogBHS7w12UuKlmSzpTkpmmlGeh2Y0RZwgl8eI4OjiUULXPmfO5ZU/jyiuImuUK55bzLBoCtejlqbQYS7EV56lR3zQrIct8cRq3pLwh6hZ/HvJsLGV9HDkpy8ucOShDxtKUmRJPFzPAGGbUMXMEP7T12/ESk/SHiiPCq+C5D0wRqvTWoVWN/JmlVe+HXMdwFjSVXtLpW/R2ua8/FpdlXesqfKtnbetYU7Baz0FTEmfIJilQytYA4dU+9RDEy+oHn/S42cTVL3unvgW8q9yQgiUPNKjGsYUP4UzzoieefTE9kGd9Tj2PJc+9FZyVYqds9XLH5qgA3heJYG4lPDDZgNs+UrL6iWtPnst6b9dx0KWkmhuFRbbsuR10V12YGkHdHKkFz0E2X8CdN5b7E0BI82GF68ED8m4xLWwsDikRXnFoLJ68XAwwaQ8BJyrCdbwlWjEiWa4udnJiJnMAyyu0un+FPankBPGb+d/0hxPyHlSnl/FKcX9Xp4NHzUSd7lBPK4TiuWAt7XfEPp28ovHZQf0gr7swp+wA3pU8ARiKeozeBqFvE+Lhtuf47KM86VdduCX3QGO6w+dm14bdUDxc8gmneivjUOzPKQ/tpr3xBzL9+fYDp/PYinE4lOkhIwUsk2uJAkz32HEx0iJ0g0otgiFn1A5fwCmH115T2Fw/glk7h74gCHOTMEEiGh7xGj60o4ZxhtZtgcbNnWySd9C+j04cRVLxtDhYEIIs26mbwesvCLEi85Rw0XZ59acVc7IwM1kbmHo0EYLXnIL0yUFVCQQne37o6cZA7jD0OQk4sZ/jiR98G4dvLubdxkdVFhBVeDsus5Eryh2Xl2r+Avgu1VHjOWLA9feJykl9xRBVZgTEsW5XsW+oL1JV5H4BjSFnijlCvTxJffwIlLSAocKEG66GnHkUL5caOwjf5yt5n4NMRG43zEscSn+/4yVR3PqyvqDwsc+qBi+WlEMXkVhXPuz6jrr2DN3N3cQ6RlcSYG+0tQvgDv0uJkXqmKwbMZXpSzYjD2zWEsumu4oom53FFVrQZUiq4qta4qxKsq+PD9FMfeZAq7weE8h9+7WHgI3dnfzFXyxe+j97Y3d391QLL61p4e7gPyke4gi8q09on98vCPn/YAXisHDn4qmGK2x1ypMD3i1zfqVYvXatvHr7o1tmecAzZ917Chw99CAzoIKvzPsQt/ngjF8LuhXWbQ33eeMZHHG2N8Ue5bYvoQuBZVugHxacLB0PrgNNO4TMpv/Bo+5bQpr5bd4zoVcMnEL6mhg3D1kehPQQnMfsuzSQG1AtptDK2Brk2piC0W1NlT6GSQ2Hr8Ye97s2tskvuL8RZ03bs7/npgc+WZfUtf1VPpm3DEHJVmyH9Iv+Z6rK+s4HjafgIJaHI8+yap0c8eim44u6VuRB4pnUKTimdU8nwxezyO0PJnmfbEQR8MueQpJ1aaRgqejjf4ItEE2HhaSrVyZV5/HV84wSQUzasWhiEyi8szvalpGcQ9rlaUL0NHC1hPawwVwDD0djWe68Q6ZoAAf7Zv0GVk3iccn8rSUnP0haOzyHtK3VP6yHQOTIIS5MccZn2J89Evx8pVelH8w9BXch34CI0vZT/S4sxeWgdAPOdBVWboGqMmBvdFFnGSMfQvpAs4YBcyNrRhy4B58aufDa2XISXy2OX5OHo0t6kXmkw/vY8k6bB7I/p0l6YXITdIZlZ+hUwsaTPY7JOtzl32PKymp/hcic1hYZL3gsgMfuwM66x+b8bRsjEvj5eYjeKGaJKcHsDQYGgxKs0zdimuRzczNJrDmwqZXUIJaBJpVVuIyHJ8WZoajG5e6ATA0C9DRMt/6SWmhtngtx2ws+Hitw/4OLZbRzv3USTcxsf5T435/P61cq9CHDNFlXLSXHfjzd0Cvhbfw5+/C91whu6tndItThmv89R5JllOiLj6XHbjsgHZArx/R3x565Z+C336hP3wBOiIt9I8BdzSCBGaUBhr/MkAz0mIK3bGOjJj9VHd839PIz7zdnWAB8oNa0jjRiTmCU3xKeOva8sW8QNo1N/wsWP+00z935LGEvcTazwJ3N/eCrjNvgMEC5mYzOLI7WjoXPwd6VHIIuOMFLCqJ3ugYE717pW4+8FVXqWyAHCpuDpA/OgcdWFHsvLqi6BtY2dX1ylbo5O/utnRpS/VlYf4itbd+KOTt4LcZKvxR9FWBr0J+PToh6RtJkijX3hgaVjDXreK78mQ9hVPl6TWWcu969H2EOn4mxHzdDl81z862FCr177/VqrMrILpiP2JPum4sirMv+ZfR7MtKejf3CjM3A8mctTAh09NBs+7wWQFRwfFyrFqQxq2oe9ETr/VtWZv+pHL+c8sb21BwXb+82CuF4FcVaikEP93f2ePdnQW9v7UHCr93t18pAn+xu69frP5Z6AeKwQHsKgILD/hJ96g/D00x+Onx3p5UENafoX56sJfnx/hV8JpC8CsF4KEQTEFaheEoBG8oBm/Xti3YQXcUhHuBYrAKwCpsV/Ssac5n3c522x15trbDR+sW3XFvtS8997zuU6Z9nINUzlD4tHzjr3vBlkIS4K6kN6B7o5sTVN0Z4MZ6ub/ccgKRHIJu6JHd3dzd6Mz5L5pLdHPP0FmpcJcOu0GBuCA2Xu7YvDN30QwEWuENugBDZ5frh+yAO/eggcGbM/QAMcgLjWO7rz3svu/7S2i0ijdw0ppOclpcsUYPg1K0QDnY4D+uTbNOJZ5FRweae+87pzhAOU/m9a4zLqzqFJnUgUzlg/CulmNzHiXIsjGXUWfDJV1G9ZOp5ZERs09dS6Hoe4Fnst7l5VNp8HT6CJGReF8wioxQUspvD7wZ7LDNIT+9t4jObZKlPwrmQWNsxofJ8yk84/V8eaM8LWo+6YKXD7E79nFHzK5Q2XbIPTbxxxB+8hXkL4hvgCrmWWnkQ5jkL3L8spl5hI/uA8BEvLPXBcWeoAGeawOF762zHpqgqfpA7QCSGXe7hYeMetr2HTUCWm7y/rv9NHaQcF/0lX7qxCQSaCeW+doP7hfmsgMn74AO2hJOTvCdHHml09rXqPuoEKeBHYcW0lno1C8D82iwpctRHsPc7JGy6XA41BxDC4mSoYtN92bR8Isr35o3di17jnjC/eJLu0zvsgM/agf+gnF4Elg8O+fPgpkcfna5zt2Bdt/aT5D1TzHlz4/yyhh9FkbinshrwXJRXXbgr9sBvRaWoI2QXvT3R1kJr/2Dz+nff5HffQVlF8dxBkVl3NyBOT4ZCTmFjEpNatEGCT5JL8CrhU5MgTtGQF80305I9+1JDmXQAg7Z0MusL8wExNxQxnsX37/Qsu6tng0hbNFrSS+dMA0gyUQxly3uoIq+Fca174XyWCPAXR1OEPq9JnW4wMxpTGIvYqYgrmqmZwoDzSIpHhPqWY2OBt/KLues6xxqGZ1Zh3PXuXWdCporW3VQir5Xqyu7BlfwKoh2+NFscnmWdL97FWOHAtzOVJBLklXAo6DXi0rGT/rEN43hwyFRvJCzNX3JbzYw+Ws6YhMFvjEnxUB0+gylc+HuRgvYgUt+ibF75qNCo/hVx/q1XoK7zmMvtC/6BfTVamXai4wrWyFndOydxz4SZh7/GUe6ZGAAABAASURBVP2Ijn9P6+tLNws9qS186aQzLo2vPdC8EFlnMhU9t8xvy/5toji6yb+6pQC7eX6OQvBL/Bnne9Mvgp8oCEcx9+7W7inu3t1QBL75ancgfhGMTn8yWoVf2VUEFh7wf6R4LDwNheB7isH39qJC8NOTrSk6r1+e7ZVicBR/oRvN4/XVVAhWcXosAr+aisDCVoXg7dZ6iuw969iJspZ5sXcrHbYdPlv8d/BbsEMWdFYGcO8T91uQLiFrrwaETWeiZx976yVzr9MSuDc6NxOEHxpR3Yx3g7tLM3Nzz4AxuACdmsxmwXkQXKGZH9UO61avkSsaFF48MnVDVLN65bxImMIwp5j+hMZtW7qrLC1xHiBhFa3Qq06oMvceH7zpzWxUfzwX94BONwfAWdwbm17t7MSP0Cyzr3SZ+8V7LfIYhumf5DR4n8Nor5ZwTo6P9NVcDuWTTZ8DBsq2hCxaglIcGhTICYQIDR6qlqTkjAUVj7LlEc9qbWwiMpWcBhWfYiy9liry/GS35pJfFmVvAJswCBBLg4yGD3H0FhBfgaNeEaHHmvm2N+vDx7BOIf1xpIOxeTwz3mriGVPllip3qntTaF+o9Jk3S8O+6VMDMj695sz6e5DEN5BNmOtDlj+QXQjdJFZjOOtyS4yziDKfvrH30ikv0Hz7yDnLgU9fY+CT8Umo0qpvqDX8ZB4RY1w5v+HHZNkYBhc/Q5cM2yJSvjm8QwwfBsiEln4ek7WDH0kJ249HmT0ZkIYb/aVdduCUHdABPsXvF/P5jtP+dV8/v+7Mvu10aF0zxP2V7tsyX6LZgcs2sglN09n6DqjbLPojoZVpPNELvucO/Lxd/rBV6dyXZKeupn62lH9FSXEhlx247MCRHdDr5Yj5YvrLdiDOgzr+zT78g197UGX4/Iim50sHqzDkQP6OALdoSiWmUvEB3EOnvDGQtChFvgPclTtDrDAOEzMZxZjPVJcjpy763iNWG2tobLCyCfFlCHI0/EIX+SMy1PudRptq62wSe9zCkO3IJV+b+Ch3heUrZXJ+3+apfKZKmRhXgNgi7PiVMB9C2UI81DRmoZWVOKBVtvzgAKORIDR5OBOugA2tzkxHFwXPrqPAKaxMhWAVPaW37Gz1Utb4fMK97wWKdT1F3lQgviJRyJzoKdoRwlLJQqs5D1M5AYI0JoG0FH/CuWe8DOxDAodrgdjOH9eYM7Fb5q2z26061ruioNtZ56Bz64R2X7rOVl0XxeBcAF7ZSLvRXzGMpxkw0eEFEXLond7MvVAz4ztscysX+uA0T75VjuLpZkthVdCvgSm8UoRdvzxRnH3MhdpHCrYgirhR0L2x+P8JpvB7q2Lw13/jF8FREL77Gn8i+uHuBvo1/B7uv9rjw4093YOHWwrAd/asXwM/39lL/H8RP1F0frY1heANhd8t2EQR+MU2zGWzhpZfBO+gu83ahM1mE7/sHQu7kjOyLfOyC7k4vGOtO+I2pgKwoD0IcM96zo+g+9azP/VsifayoxPdxf/wYGc9509yIi7pDBXo3sDGVqsTL3vO3XPfdNq4CTJ+R+i+C3WIlg/dniK0v0T38bujxQqnLK/x00R0A4ewUCBlWk1B6Wi8hXF/ZR5fefjTpBM4IEFQfXtr5voNycYszIymVEG0IAk/AzGBnzHw9x/zR42gLVzCMP544wfV/NiOBh5dISioFs6qLgyc7EwP9prMYFQeCZWKr5BOUP5Mq8WGCVa95pL9lF7FQ+NK+KWgdLhmvvrKH/3gIz2Y+CHLLt0AdLyPaowBpMk8OeUnGfCkj/0QPQbNa25vdS0/9VuYS5lbFFM1dyC+F22Q50u8UUCVvsQl+MTckyg6xQaPrByVD4pdecIHPih+YSs0dNik6xmr984C4kHCJn1CnyKmY886y2N1Fnp8gg72Zt7o+pJHPiZfk30BslWED/mhBtIA7qHtQ//3G/nDVLJ9aka4jRc+FqDTA3TA6JI57NkRcc6jwsZbScxGHyD+dGjFFxzZgfkRmctDKE+hOJFLFCfFQd7VlFKBomdC7grdQzUEpaPNfVzrcWnVnQd5K/Lb0WYSLyhrpeLPwXvjzhnj4vt9d8CN95Q9mJu509n+5eZLSgu1TIKdcslxCafEHvNZyindsZifZCvT0iPtoxH3Q8vSGD8SGlPQmKJ/Cg7coI9d5oFB+CwVH6RaKlfJw+czFKfyuifyFQ0Qq1wnI4Iu3d+5A3/cqp2HpbOqc0EIzYm2RYTS3nc5YXoLFmCPpmp9Io4A6faA/mgi2b8T4t+Cs9z5qSPLHO3TTl45MHu1NnjMepQtIofFU62wP4QwJSaWhwo+s3u9bO+BEi3FtXrxsfC5Iwbt4zBBZNOhwC/vIYzpcrQuxmDMostfTJguTPoCJEElyqzzFhSFwwiw06EifXRhcvXRiTmCEqI5HvEaTJqLMCgWmZI0bOILYhDxMogmVpNYB9CmVjs076X8QJjp0MuNAL5Qr3ooTf71uxDEptVNEBUa0x47t78llwTDzSrymSSPkvtpaNZFrzGWwA7aMbBtsWdLVHG6mYLpipG0vQjiW6CSf2CJrzrRgiZcrELd3ToKm1HM7HJRc/hz0Kvyi1fs7hHBfebOMnf6zEfRrTcV71Ss2+lXnMKuKeA1RTiCrCwotgGBRkL6xSYToEVYIiqfq956zl+Kwl4foZphRSiOdNQJLRcGk626jgLwlV1fX2foTz5fZ/lKFPkqbOiuRp9PRVf3a7VasZdgpYJwhquQTP5OYA874O5sPSjUssRXpF18b8k3q6yVFTNJ/do5sX+p31hiT9NubX1BFFvXz7Z9faI4+2SvL49RsH2OYvBtFHfvb/+1u9svGTfwFITv0QUkw99VevevPdx/saeHr9Cv9khBWP9/wc8Pd/FL4+fHR3t5erTnx4eg4l8pRGc8UiTWHDL056M3zG2j/99gCsJbFYNbbNc26HRehN3W+vhF8M52FOdVFA6IBzts2o++nLllSmyx7wqV38DHmUmWz06K45iKrqWjXT4ZxTnfGysXsRxJdEU+QLzRO/dbYqXBc7v1PwQIHrtsI8zckQQzgwOiGTa7HLkF4sS/tVVePnMwpbnq4+UYRLOYpQ79gk76AcTB07gFvGfD5HvI7Qg+U2WRHicaMVIU6PYFiz9GtRBNz3a4ojZRxDeaci9BYXO9dC2wlzFHLaPSYvBCdUaE8GHyRAV7uFNgtVYeSqta0SpWys5JnZ9HcBpnAE7BV4r9pIZ/u5ZF/qREF6dTdkDbPfcbdJydua0+3+QTUCcnzqXYJAoswAmRUnY9XeBlz7Y4HVhEIdgxiylAjyL8i8bko7xGXqCGiy2D1zoO+zbphZwj23l2k6Uf/GV365lC1VWa/YdYoiqP/xBfdWaKExRXqfg5ZDuG7O+MN0WvPeFTgWgPTUC0L/oUNMf0vDdkvTOvBt6FnIZYZF9Zkl5AX23SBYpOesl9yMpJLHyWOws7c+gDXRnH0QtdQ8WDJBjHTHZuAHGJfVV8Ct4jRx9jiO+yzNp21c4Z0blZQmc4HYbFlYcN9kO6lLQgDhmM3mT+FnzI5v3CSbijHODcw8xmin7pfuOI5Uivs1KB51KO0OHDiPmsOqf6XJi5nxGDr/5hIhBIsE2unMkwFc7hzY2wCcyzXvQcKI/8g9rPuJi4JjAHD5ufMZuzx+QZZO3cf5d52w+4dGtjGDFLCON+h6vHnmJyg/N9vHlg3Q5fx2yHo7LlWOwxW47+GX0c0e81MPfB3c39x4HBzNz+rIubpCUtQQv9uM82vL/F+9yx98Bi07sp86LBEcdETuY1hvxFA8QHLbmP8HxKVSS4tMsO/P47wKPR4nkl5ky480SgWVCYGXXjP3Tu76NlYsoCezgHxsHHGCtgbjYHNg+dfcN1emj7XIyHVBOqZ1U8S8TsAQWttfNk4iFFgpk+8oau2qaUR1nE5bnA4ivd94TmxDAiDEhD2B9vUXnIeaJXrrw3B3IwsvZrEQouYbiRt+wXJAseHEfFTB1fhhhfPIhPko0rqIsx6QOGHE2dYHHBQRmQos04Z1QxuKgR6eYOTLDJRSSepdfcsUqCnNbImx09E8bIzHKW7IVNY1FEizkzg4FGMDuLS2GDyCUzR/rIObfXROhTHt2Cil8Cfout9cVBOeZA/U2NvXR3c5/BJPM1E9Sw7Y0ROke9DzdHn1tsT7MdWevmDmyEwQ/QGk2XqwOiLVAN/uLfRo52W626+GXr1dUqF0Kh1xQ9VeD8/OlTFEU7CpiJs61iWoqCpM5Gsp4iWxTrKN5t1htbU+xbU/TbrFXgW1PI24Jd+MW6rVyx/pSPW1EdInqmyRFvkfzybeODn0b7sBeOP6iy9higtMTcldvdWeOV/fe//wn8R/Q/n+2/wmd0//mP/efzZ/v8CQT9FPwn9iZ0159Me3UNjSLy1TX7eTWCwvCqQPuoXxm7OzMCbqbvXRzJtI7eNDXmBmW/2Tj4nYma7fDa4V+xtZQ2ligO99tX6zcv8YvctQrBT/f29HhrT/e1EPyFIvC/dvv1f3bz7//sq/Dl/+zrl/9nN1Dh9sv/7O7mH7u7/Z/d3/4Dvtjj3Y093CnHTfCPt6JZftKvhSkOP0If7+9irKegd/b89EBB+Nn0Z6PX6xdblzOx4XxsOBub1zW6tUneottGAXiXzwrFXhV6da4E2QI6Y/hVfsc53O16YjJ6ydxTxYoXrXbxWVfOovzYX53fHqpzIBiHVDRhT41euigKc1tq0+3KSHHr1Euu9kp1bzOM+2dxjbI4qZzOw+7B2cDnM+Pcdzd3YJZp8EU2MzcrcHNvYG72Bhy7Oz2wBlrPHPZdLm+ytrzU7QwkV2jHCy+XYF23cA+6QYNLPEs1hmDZl9hsl04oCimFIkIOtBIja/EXm9HYsoK+0cV8UJWmcJ03jiKTQxmKKVURODLIZvM1sy/oI4fCSBS8dGwEJHrUrF2+aBDgGK/wEJyItlwElmzN1crwmovQeMxYWU/FLPQifvsOcI+4xeX+5nRxvzMb50AsbhB6Ggz6HGI6o1WHIXHmIIM9yY4iCfAJJiOfTRvknC8Rn+QryF8Up9DR0ZDwRV/eEikGWkC2uU5yRgqfnugdE4j/H1sCsi3Hi0eFhw3oeeYxDVtC+MvOXOZxkmtsz/GewpmLW4q1LlAG67GNsPDvGaev+vAphVDxQPkmdnS9QEz+hOA5D/+mkV8SLUimXMIKn5VV26iXDRT/Hv/BxhiJIm7WEYutlx/j9gOIhU+gl29yE58qJSaxvkTXQ3v8YJlLXXuO7/GTLUCs6K5Q8UvoGMlOQ2JotUrFN9DsZBJt1HtsteObGDg/ZOHQ/6n83h78gQru4PQczdbI7Z1pisg54Bjk2KI6THhacPhtEVYufGiLLsf0EUCKYz6NzeXPA85A8ITuN88qiJubWu7gQ/DojUvcObCIdLOg9gHXPJfkN9K2967yQ8gJ8YPvT2LqnEV/0hR+xWGgdkujAAAQAElEQVR15zjWdghH56zg6iB+jmpbpHKWQXQO6T8Ch/JK/xH5Pz6Hjufvjo/flb8to06A1ix6DhRzJiZv1hpL8aLHIas8L7jswJ+0A3pnOBdav2JE5wh9dHPLGbLiC0QORsoIaAddZDho14v6FCjJh0EDLiWr+kr1zwb4aPoXiCDdadAIOSJzp0Ux2PAPlvP5PB5x8YyFHsylOb0Hwwh7mSPbsSFlC6emQzdMdVBzWmjtB0Q3N6uID47F2aGCbFAanAP05M6ThIlB0IVCVHB1GQ2bFU1PeJbECFk6qWeuNFwPDaB8BTHHGT/oSAGv7zD0DV9QrQXdeK7kA6QXAfVuKSsiFmkyJE/AlzkTeU9o19DyjeNZOZq4g+x8HMktaqB04kVbZJ1zIloYsnElzbdujmRgYXPLl2iLrB172SSJLkG286DzogLkquso/nZRDF51KyigCKxft6oYfIVOvsaVWENGMhXFeoplQi7IbW1HkS5Awa4HScAnJb6WJZAWZ4OObMcbQ4Vb0NIlElTE+cQjKbfoJF3dI5SKFYGmGo+stV9RnP1E8fazCrqlwPuJYu+nzxR2B6j4i3x9HcXeT58KlUzcJ+H6KgrJV9BP6FUMrjT2kHFWQtdZFPU6N/fO6Bsgc046EHrm68zXWJ+l+vXulFramvVb2gasbbd5tS3F4O2rCrCPpoLw6/MDRdl7e368iz/3/Hj/lcLuV4q8Xyn4/mt3+hWwir8Vt//a/Q1F45BF8fta6VdsGQ8UiFUAjj8/Te7409EUf/Ur4Wf9Wvj50V6en+31BbxSCBYoBut/KJCLvxtTQTfOi/7UNcVfFX17qCA+bJwp+W232X+73UXclrOlc6fzF6Ag3KsQXKj40EvHGRS/wyaID7C3KZAssdcVPbpecj/Vc0vCj84yOEj4cfyQ4cXgRBQCDL2a7memZnotubtxBOCxuEEFh85gjl/WdRGTeXos6g16GEeNbjbY7bRLKxJO8z7BS8mEOpHgp3GxveinlMnzOtF2Z2+KDfgEL9pAbPjB0PJ9EjMHwa0KMTcpM3ekZz51DROqkNYmeY7GvjBWY43M47kjz4J/XqBsrRGeNsZKwIcWHB0ttgnVcpMDlnY+iJf2W+xAfSJlOp9y3Fp1goyVFj7p5NXXW+KEVV52kELu4JrTgR+KcqayPpEnJWn1egWwkpP08GqVTwhCX6j4iiVdKjn6gVopLs6pW8+ztGdKAfIrZgkpbMRX35ZWW4znrLOFmbakb3x6/AYwfipywifBpxmVbwp9Z711luB7qPSZdqGXnLBV9HyuCF1Q+eR5SZ+kEyJPU8hFJ1sAWyrooYLkgYavYoWcv2d8IUXht4u5JmIT+gmwm3RJczLm7wPk1xPTY6/Qp53K98QICTqHRjRGPQod/WRcCQ6GNgtBLzPasNHhmp+Zcx6/MIhe8EftwGUxR3aAB+AR6y9k0kSFI1PiNT1a5buE0eOP5iZ78Uev9MctTns6B29u3z4Bzul3yfvtMzuUQdM9ZPud9H/KOiZ7/sMWVQeqdDKL7yjU8Sr9jkNdUl924G/bAd6Ofukl87LXv+xOxdtrIeHbTj/Y49e6Cd+yQ98Su7jpJKTx3QA9jX/e8ymM/YoWnaGgFR7OhgvdRB4Me0xJjV6cnRhlP+DK83lzILnVLzy0SQIyTVz+uqPxCT2yiiZygI0hKg3haKe9PepQjPKrQDUMUHVLFL+zW85jceda3qbXMH6jXtI1ZrETFwTtn/SC9nAq5+NqMRd718V3jAfitDZMOLi70SyKS1GcdFOBctV1FIVX4MpW+lWw/iR0two//Swsz5cnKpMWH4ejl9ybineCCm27KLztTMW2VOyE6LjYyVcEKPcMZMmmVq99GzdXc0OKocRvS6HR3U0F7k/XnyjqVlxTxBVUzBW9xucaXZFV6BWur4mRvoBiuQq+11dFxh7ynGJfsZerVWerbgW62Gv3zhyM9wA985Pspv8Sfc8W9yxuF3DbWTd8dbrDLvRQQLE4URRW8b3fbSjKUxTWn2TWn4t+faQg+0hhlqIwRdvH+ithisJ3FH5voxj8r4m/+fqvBb5U+o/dfv3HbpBvoyD8hULyrT2RJ4q+5c9DPz8+UnBWflHhifGeGPclsH59tfgl8OTPQm+jqJsLvjvbUQQWv4VuVQDmvunebUuMbDsKweFHIVh+me/jrPWcu3r2gtbCb6G7QvtdMhV6K3RGAjqr5OgpBCdo1uXcwXPwUpyqtkvcI9OphIrPkKb1cgTnTrnTC+JDZ3Atij3ORjkjXT4b3lWbE3AAZMNip1776zk18gP8NLjwjlTcithvOhp7Tg6lGgBD477IMNqRhhb26FCJQoz9sx9wDcMtjBX3j4JHTF6Ogvy0aGiQqkP+Hk1zaNGOIX0rL/LfeX6LY/5iSu3TEt6cZtzgN72KQxlhcb9lk9uctroZP+RRjDCzx+tD+grZQT2vYTd62a25PI5zoyjsYX1xiLg6LdEYivQDxbHqYRdb2MmkrQ0Er+fCEvT0Rk9Q+LaU7KETXQBvIWRWfF4XoUWWDmjeESd7Ae8HSWDXDKQCk04w/EQn6CwKt15o+MAHlb/4FlUH5VNEGiC5QRmjnUf2lY/yiaoILEgGzMHAvp98gTufWrLf4CN/0Mc83LK+w0/8PnqtK8AeWkbHLSLweI8D7jkg+rh7CbYCs3QQlPToI2iZSpv9cL20P2IHnIOlNuA3XJWfOOclv1YXvDpAG7K6u7m7GW2Em1TmZudCIaYLRjkOw0vqShX04fiDE+Yn1uIjLZR/8NIvS7vswGUHhh0oT4LJx5dBN3gVZvhMVORKpD8LNVBUox0DPjJDfl57awL6vPnzZncZ+bIDP2QH+EDmDDQHqvg8JhrMkkMYf1Knl69Qhxd/KmrMHlUCKfXaz3zm9vv6kWr4wphnZebzY1fRGeqly1TZz0KERXdW2Dc7lyFF5hjWziBz21tyjSX0A5tGnabTcdW5FXUYdzerMPiAnXdpGGGIclNK80HxyzH5TJbzqzOqG8AaYMWBIohDSYOry8AGq2i+fQ9OJxnmD2v1BkLjhs6Whw7LTNmKeZ9azf4+TX1IaTo37jWz6Glwz37u0NxI5cBMnXvm3aF8+eYqLKmoBF11na0oUl5R9L2+vjIVNlcUOaVzfJWgPTO671nuLRfLeopqvSUVzzgsPUgNMFhe+3S9KPeao5GXzpdy9OTsyaUCnxDj8U1rEtCHX4nJ40iQlhGJjWIihUPl1Zomv/T9dG2fPl8DCsLiwefP1/ZZRV/x4FpFXdGi+wT/Sb8URv78Wb7X9km89APNumtiP11/Kvu5sm4Fyl5rb1fIGdr/VdyD1cqNW2GdGUiqvYOkxQScNWudztpsQDLn61MTohi8oyi/pcC6tu3mleLrc/y56NeXJ3t+frCnp3vTn3G+v7vJv+69/UoB+Ivd3gAKvioK31AMvgVBb/7B9q/dYb+/+WoPtzdRCFaOx4c7CsL3BQ/2SFG44unpwV6enuLPQ7++vFgUgl/XzGdjGwq7OxV6K1TwFY9ets1mbWvx6Dbb7K9fBCsmF35L0TiKwVrrjjVX3ZT2PbYC/YJYxeB8lpL1nCOdr3zWkrVUfKAWhNn7kLk31jwRg01oAD055BCCGOBAzblPwOF5HdoMWXTUM3BmOozuM/0h2fALGP0U9pMupmqHMJ9S9TOfW9jdZlsbdnTkHoUgClqflg8fbhx3vLKZntormRD+MDTShTRQJKl1IHRuRn1oRxG/2sJvsDA71qB42Sc2pRBkAA2LNG3VJiqwi1OHmcSoM82CSCLdnjnq1KVfiPqhKs3he2O+II0317XycTubKud6zxtaLLLWLc63sTXEC0YjCHKd0YQ8+MOHv/zegnzf8mnsjKE/W95oYq6oY+5BWVs+zxOviSC/UDB88IWKH4AufOgG3YxHHMdFGPxgmEa8vAba2t/iZ/G405oJIbUNdzMebsk8zyd4bU2OScg4mFW7aJiiM0OuyDmUJ0N66USFyldadUuydBWWOuaWP30Yn0AUl3UaR7ZMzVZm2Ic45paq7B2fRCrcetbVY++xC4kxJCd0CV2mHuOK79H3ya1S3Zs+mfXSFWiGTODSLjvw7TvgHLgK2G9P+CMzuAZzpv02DC81q5eLcVQZxgs1c24t78Z/2PQhtMJdus7cRU+H4t2Lv51yeXYixsQKwWT1pT++A/owx7OTh6stQJbj8X++9bLCyw78oTvAJyd9yBb0KTc/C0qPLXRQ2SdY2I6wo9cT4ywM+Xn+EIioYRegeTHAT2qxvpgf82CSWZ7zTA5bTB720r59B+JtPd7Tvz3XJcO378BwK+qNaag7VuB8/loEtm+fwTsz8Lrk1cpnnNzDnJwoRyz0yhnPhPzsUk49F0QXwYhhh05bk4Scig2/ufpUWQmmA/xYKdYwmyxzkjqejWLOAbEfvwAnJVADHFnk3NzdaIH67xEzt+nl5u5T1VEJXzWQ3QYmi79Yz93Lt2oyL7Tlvul8Bjux/0VCc/vEutM3QPrQzVBqM+c/i0ucBzft5Ofu5j6DSa6+bhZ2Ebc44+bmntF16LrOuoB4NxUir65WUay8pvgrSCcf0xWHgWdkHBFRFXxFM3SY8pmRAwH4Y+HBqQaHOl7mopinzZmbBcyNS/4z9MmiWEcxrhcofubx5E7SGI+xCtVYiRgVD3cUgI21118Af65/+jno51zApaj7Wfj0OQrAn7F9UkFXuooqFxp2+YeduIHC4yO7isAD2FfNQfssDL8OXq3Y/w6IVritOuPeJXPjYl3GmgXX4oDnr0gtvmrFaeUJXv49G7HDdWu7+EXwuhSCVYR9piBLIZji7NPDvT1QwM2/Cr6NYvAdRd678qvg21sVfQUKw+hv9StgIHqLfEfh+OH21h7u7wC5oI/396aicNU9Pt5TcH60+NPQzy+TXwSv9f8PvN5Y/nXwGrphnoCiby7cb21DEVi/BN4U3YZCsaB7Oi0E7yh4b8HOJjYKvyr4RuFX5yaw4yz1lnU79qm3xN4m9niA/Bo5isShq75sMbel9sHSEaKefEHmZpRqzj3dh6G15nLHpwWvW4/XbFdeu4U6VMCW7cTJl1irMG8y/1hWU7AYX3OYw2bXaHfF+Mz8K4jc5MTrLyA+6TaHxH1vKDbc1NAXn6oLSuBkPVlWn80lFz46l2MiPHAIqyjQAJmghaGhyjwMoTlGPAIZZy0HYJYfc4XMPAZxuCXymQOvwQ7/s9owh/n8PlJmccM48LUt6apN9Jg9T4/7hmPmuRfw3BhuG/q4T+gwIqGDD/s8a5ULpXAmN9NrSiDezrqUBxyJw2q8BY1Z5ct84+xqpkXWWkanMv9WAS9XyNhIvqer1mqDaml7qH6i8qlU/ByyHYP8sWsu2tIpXKtcBCG0bM/zK4lC0B5kOfLimYreoMmyPQWvHBmGPId8qq7ylUovXhC/hGobacd6mBtFWxOMDyUgDSi/629W+QAAEABJREFUBub9p+p65jUWfb18Sqm0CzmRq2fz5JvI1ROjMRN8ps4x8fDtsQnJtA8ZmgXipV124LIDvD7sZNjs4rU9xIqpstwqP1AYfZoDXnzd4c6ARZxbXMTZm8BTPhAzxQn2B18fuL7hiQnDGzFPVJ6elf+dt9B5Uzpz/iz7zIhvd49b+UEDR65vn9J3zcAcP2i133Wak+S/hPB9dq3NGry6inPWrWfHOf6DrwYbhBOYc/1PSHmSSx230kNBb9kPxZ2n52V0XsBv7a3VCr/1Iv6oyetuLGFYZDUOioaRrRE/lj0huV6iwokD60uUcFXMHBMDH53e+NSRv+jIfso7QroWGijLuZd8DmJiP7yLGfJeILo8uFb8vhUdzrk80jFtzZX/2VDPTKahE1tBIrEW/7aw8crKLNeEb9x/qzkYpA23D74i9zCnM5Mrjns4uUvoaGcm+oHuLPjHzs/LnfSyyEzVVxTDxxIlV0bRgJv7FGaS6ed6t+FqWDP8BHe0wN0RR3QUjTLcVPBVYfKaQrD+v3KFVflFKmHmZkB3IvFFb+II9YGk4lnPa59zlVoMOuPCn36voVberB85vdQil3KUwlsUfsUHGA+qf9MyZA6vTNBkPfNSIVFF0M6TXa06ir1X4Nqu4xe7Db3Wr3aFq7B/GuRru77OvxBWjHjRbM/6zBNbY/APn0/EVmDLheAriyLwCrpaMacV+94BUcniBWTuzarrrKOYt+IGdAGLr0g7Nkj/Cg6wtoHCRyEYGjr2IKWd9f3WtA+7jQqtr7Z5faEY+0wx+NGeVQx+vKNwe0sht+LG7m+BfiUsUOy9u/lqUfwtReCbr8joq9/DXY1VrnuKy/emXwM/PT7Ys6D/n+CnJ3vR/0ewfhEsvL7aK1AxuGKjonAUfjeTgnAuAqPTL4KBfhG8pbi/U3FYvwQWLyqg2wWlIAzNReC+FH1Fe/YkI/5kNGcpaa+CJus5QwnEmYMm9KHjPPYgyVd6zm/iXvBC4AwiqA+iLiPhh/qdzXnNAe69+wHaZb0GcHURIcbhLJA7+0kX83Azpr8HtHbsIuyY+dttZNBdgnxbUxJBWSqFj7PRyKjitIhmzIxShiq6cqwKP4uci9lZCYQaIx4g0iKkUrSTJv1EcUjA8dB9OaQ/lOq76pnnj8if15z7Op6kOaptn8qTu6f5DoDRcyNQIlCJK4S3PuIkUEiT3gx5D0Zi6aGDreVlE6QTWl7yHAv2icpjlHmUlsFEpmopK6aWQYrlIYlCSvNCM6k20UXgHvpCFRUyzB7FB7VpSxeBMcUK5TgHxrmqyAlTbvGunNnII1ZO2h3RiiwrLuE3hzW6yosK8hUVKh9UD+AmTroWxieLHNOZ+CSZQm3mHZ0gm6iQefkFyB+UONFcBO5KEVd0Cvkk8g8grtf80PXivbMkGV60LzSh08hM6ITGAdNUD3tiTbJCRQ5BpyFsb/iFz6X783egngOozs8SfqtNcF5WZcJayygV5QEi33NwIM3ban/b5bt4LI2rBX+XwZqkS+P+f/bORLFtHOnWVSApZd7/Ke8/0514X0Xc7xQAipIoWXbsxJ02G4e1FxaClKxqKTPzT7Etd6M/leyXBm9XXi+kepE8xMGAtkG8oBxYf17RllF0jp3eZHhtV3sxEhtem+qj/Nt4oLNl/qje/uC8b1+9KXJiDpeJy3OoPEfD+6fTbur0GBQpm+h7Q3nnaPmla/xbqOKPgXwnF5I4Gl7RmiufxYW8f5rsvNaKb2h+vJ9u7B9J//T5tYvWruuvoq3fj6LTFt+f0Ad1uNuNc7fYBFs49KHbuYjwaUIhHTnNncQ3HHFfVHvVNipxzkv+Z0Kr8dtGvv8gqUuqMRXWy34JP49hlnOw5V1aKHQCtGI54zzzbeyx531k06CCKe9b27mqziPkiL6CZuZW0ILDxqz0DlnY7SOHWxtj8Q3V7FR8WlyTZg6vZpf7OTcN0bS3jYPAc7uZ+U19sWcKrzzCzGmPLX568uwZzhHpp7id7uO0z4lYTLQSzll8ok8VFwPBG4XIDIwiZbahA2m0wWfg47wexL7ivWEema+gghhFsgzGjYpuGxvFA+n4tJpeywqxNcvWClEnwdjHFofHGZfIX4p046ZS8imvcubot8TWEAXRlcY0mlH4s+cH882DdfZsqz7banBbrYVEEbiz1apHN0ABRdoVxdvVCr5+g1fF3bXkQcVeAVvjB/HCyoZ+sAF9gfiCFbqGUgDGdxisH7pA1/fWg47idAF6+D6JdlyLRpN1yU3XypOoGSTgZubc0KLScSktJTPSBA2dFj3WjusS1+eJ5XmiwPpojyoG391GMfjh7truby/tloLw7c2F3VyDK6Di7sWFXf34YZcUfoUoBqsoXHFJwfjy8rvpp6WvFaNYAf5aFJS8lxSdhSv6ujb9NPUDReHHWhB+fHxgTIwL+qSCNXimKCwUWeN+tmeKvM87heIniyLxU7Vh32zwjfk+M18QvPZn4cdxwz4V2F+zPZZjrdAt0GIre2yMfQ+vvWo6sk7swdiKQeGg+HANXjrLNxIcnNzKfwZdQjZdd+Nw+oHQMnihOfZTwPy6pmSK2KfSLcO9+S7bX9aeMc+TSYhnCJynlTvpbjifdqhWZRSbichiAro+QgjTCTutiBNjBNrhMbMfGt9Jo516LJXHsHTex36ERprx3oehszg8zq8/vRCXS0Z5vQ3OCAsM7hRy2K0eDj2N4j/3ISRySDfnJQvbp0KLbdSMB33EFrrVO4mkm0O7Tkjsc9EZdA+CTJQACR+L3MolWD3mvFQlou2YIkm/C+mFrVZ5Kqiv5akveaDXeCBFL52gMZf1yIgChOYRDXNG85M+25z7booTSv/71tNyGXeLVB9ztNglXbPNafOTTnyjx/hiZwysqbFSGYjOIZ0g3USrf9G1fSMqkK/uvwwNOHqhyiN05N3XCA07dKyyqHQjuqAUfjNocuiwSRbmMrs6W1nMlyhutHLZYI61SIMXG9GWcCzuD9ZPNzRrw/sb3sSw4mfyWpYWL/5V4DK4u7n/CpweGUNYdnDUMk4UJuQZxeWc5uZmijXoW7G0Z/d1J3KrZwbBBRbn4RlycG4mOs8n+SfgxLoZ52XY4uH478PQ7WPfp8p1jd2RnZhFuLk3NJ8i28HBzWDn4iD4hMKrTfQYqosds5/SKxY7Q9f/nXrs3mYzyPGTQS86bUjMYWH+eb5Pxe/5ZOQtyixzpFS+YF55IjpCoTv7YT+NnF4Dxctf1MwOSLOJvi/yzhppzefQms3lwhsxH45M3x+MuIQHc7Ht8Zal3kbvcJkPbrRFC3jFDHlL+QiCj9uOnTO2zHC30It0uadZpJ2edgVNYVejdSVP3gNOxzPtWyTvgwTv3tTHPKlkwNoxCwzwrArMTmvaZcq8iTn7vL9OyFNndODlglrQg72k1S/wsE2RE+ONm5im+DMoL7FMZDu5IqP6idb2/fxSnE637b/5KXYOtgQmLijn17bI/rbQ13a160+f0feu9l0luoil2aenOpHv3H4oc/ex+Jy5jbHC63lWQCSq1ulkGnEdicAW1z8cdn1Dhf0YJZouOJM0chyhOJF4hMx8Iynqs1u7Mo0qUHyD5DPAfE6N9V1tWl+BdZmPjCFMawEzN72eL8m4mDDqZ4aYy0sZ4wEyW0OxxJDNdh6xVR868Q1WDqXxMFY5rm+eaYpeZ9dJaEw2nvdW5gBpatjDhi+OJbt4UKZc9tZhwHkavRNT3p2+Q6CD0huJCl98EaNJp8hCy0TCwIkxEcvO5/2GfFDVVr2rtEuiW1SNwh60ebz4fShAOtMVIFF9WbWXqNytXEzLVmaarYy9UcTTTfHygG77I9eObLEmWpuySiW7zgrdBRNoCnIYUF7Rpg45hJlvyKdO8hXkw/hEFuDefDDCuztduyUqhClleB6mFErdnyyBDgxglZ5tnTa2ohi8ohisAnCXN6Z/hzZHAWy0cZMppOUossU3M1WEozinb2eOFNny9PzIZlyRLcwYRcWMd8OFnNwUG32zE4zPY/SDavu4IZ1c5ykzDiOFvvH50VT87ccHW9mjDcxjtcr2bZ3s2396+/ZtsHVgZev1ylZAdL1eI6/xA9++4Vfwn2//scB//oPuP8Gv1/8hbm0rCsZDv6KYO5iKwX0UhOEHsBrCLp8VfCkED/j2oKvoTcXgruus07eD9S1sCsMD6NE1dClZF9erUS/Xj2uJ2iBcO3QwCUWXEnbBsQHTwaKNUBU3VfSkUDo+P3HtHm3zdG9PD3cUYG/t/v4GXJv+3eD4Bu/1ld3qJ54vryjyXgai6EvhV98Cvrz42y7109CC+IbLv+0aXOknpS/+Z5fg4sdfJlxRMI5/K/juzu6B/q3gB4rBgSo/PTzYUxSDHyhYP1U8Qh8Z85Ppm74TmIv4Z+YTBWLkZ/bhk4Cu0cmGfQNC3jyTS8XhjT2zfzYg9hG0fUtY//NBgH0/ak9rDcWz57THR+gYMnsVmkH4QTO++4iNzOVo+7ewGbFwXKVtg/NFyBcDUWHnRON6S9eAD0q2hRlUEF9ZicvAwd2NBkRfg2RmbibowSaID9jO4e7m7ugqGC7TYXmqbKKYK2WZJRTgm1EEpBEPRR3PEOlJhAaRM+YQuXxB5SdgihY8p+ZXxkFs0+GVGUcOKn25XnEmaKLhEKfiic31agFFQcMGX/YEUewRE9ThIggJfaPEi13EfL3EC3uO9G0V80yMZHKUXohug6kmXcu5XNXGuhSwLqbDp1C576LYbIrRGM+F/eTxUj8lvcZbuOXzrp35sC5a0hG6j1x1mfkuwdDPMfeRXvKWUmjDfwwkdpUHSh+JywosoQPcV2PlM1Q5zLk33S0L5MgVxaa1senIEwdTTbn6Z1Qjp9HYNY1KBzJyDj8JM8C2lisTlNM8Rnlzrh2SxwAuVo6mLxImGA/icPut6VweLqtOy3D5LKDoFVugsRwARV6C1geMGDP3eBZFZtXiHOsXXNPo/hHfqPgZFA8iH8MJiqy84lu+Qo19YGSvcCgYmWNmP2TtAQHZRAUre8NEF1D0iZxO7kIjV/hKrmCfFX1no3e2QRZG+t2H/EaKw6LCWHMVqn62YPdmYxrngYXBkXR2AIuD1TiwHNNFwL/jxBJrQ70V7I43rZPHtTBjH34oLA6P8/GTM4YFGLpA4ryPamMC7vAvwGQ3+e3nOU82Ys8FveB9mNe4IXdzbH1Cn92MyB0s6fZ9DuSSwZiz4O6QLarVtofDNsBa4Z0HibubT1S8wLhD33jJBWbSOWQP6FGaHaGks3IQV5i9MzdKbPYluud6tqi+9nEqeN/3JXmea2nc0s19PhPvrPYh7Mj1W9bb9mhLlVDxR7MFxDewFnxAYkeQFaccogfAoHzaROxVezWI9xN41ZzJ8wb/TMwy9Ap8eB3ka8S8P0p/9sFHXsyvtdsanPm5c34J+G2j9jhvsnqcvbljdzdJM278Lm0W0V20rPtU3ZhzkqUAABAASURBVDXs2/Qav697naw5vC7ifbxbv40uZw1rm/zP0Fl65ZyDyzazOlfekQtcEq+XKgjvAH1aQPijD3pkj5H80zeGbu7MYg9mbruHm3vBrv486XX7V/20vN4Y/mhu7Pyqim/611Nl/x14/UjfIUITfSGNVrPhwFUGKUVPIP6ck33EWYL4iUrXnoe7T8xj0u59S/xBiw7QkkEsAXDIrYWyCWdQFopngVmj9upjt/9Xh58fwNTUV9xfWuOFSFxYkbLmC+YzVcpScoib46UErCIr6ebuxokGNUATMR3iRQVnRkCs+hENP8XDyFUoozEr6mzSCdYOBD/UFqvWisBirypIFjgxAjgavPopcggo0WzZkJdOXpWiBQrKMSIyQDMeW8Q1RCNfyKzho6Yxz7RiNS5McX2VM6C1I0lsYTmdAG4nrFuT+thKWy70ShLgxJra2VAeYkRMdBc5dGE8fqIvdzfnfbu7m9GMI+9Aq6SVaRTjQXNTeKg9zmaVKlfwMwexBW7uuyiBbmYNxuFIDl1ujnVrQXIzd+dPHcEs8TeKU9w138A/W0extE9PUTRdw6+7jX3rRgrBow02WseHmE5Bi6qvZT6pzciZQtkzhdqnxyd7enoET/ZMcU1FtEwRWL44m1aq/NVg5lYO0QZpvFoyfWzI+QxGipWZPZrpLzZklidoFKWuQI6YJ8v12799fmDMj7bqnm09MIdvblEApgi8piCrouxqtbY1iCIwxdx1FIPXFIG/2X/WgEJwFH/3isDf0K9X32wY1mBlA4XfnqLvaoAPDFZ4KHlXAfGDDSswDBSA+wIKvSoA9yr6NqDTz3JHATiKwp0F3yXrhJS4Xg0O7+ZxLeG9oEPuUrIuVVR9CmqsdOaSbCjob8zGZ/AEebDN8709Pd5RDL4r39K9u7X7m1u7u7mxu+tru6EgfE1BWD/9fHnx3S4o+F58L4XdoOLBJcXeQBR+/2cX3/9rFz/+D0CJub66tFvy3cVPRN/Y3S19VKgoHD8Z/XDPOB7AI2OqUFG3QkXeDXttE0XcVsh9tmfkZwq/sj/h+4zPFk828fhttH8FfJRLNuk27Dvt4QB7a2Svj6IBdhw0syfb3gxeMhi1X4HoPlCbYox9W2CFcDmkEikK9Ch0z4iTTrwgfqsz45Kam1lQTp7mvJsnt/QmJOLOgfLv+tGrmbnFUSYVrE6OvoCBwkvHVGmanSM2wE526SQD8tFgaGVBiT3kw6fay5pJw7XDWxwRcLKU3NIJoT/6QidfAS85C7A1EZwUgCadZiSqXrjw3G/0rzFJyZ4KvXgid1rtothlUUJRYc5LnkOBwlxX+ei3ZFzKUHQ6g9JqoLWrACV3rA0UyXaOoiM0tOruALI41/0EHNsySn4zUXvlQYzaAsxRWkGu1CrN2PbRbFuqNSU+QzNXvIEcuaHpdqhxEIePgWysS4V4wZCVo9jJjWysT/bCj3wQOaLLNb7FKM7wE8I3eGJE8Q99xKALytiDFtmmQ7Jsk0LbGEH72HhXAEUaQc6Sre7mEod6oXnR4U8L/4wqR//FZPCCdKIFdngQZ84JcN61SwcsDHHCLroA1sUXYBFf5pKJngMxWujiRN6YiCim0EFpWqUAi0SLNQwzJxoeangg6PVh8gkZG5Tz1PAs64ZGpoa4DlWnsWfGn03jLzDJMby216RP5ILKxt6QvxlO8HOakWUrVDECcU0f8R25gHc2CthGCrxj0GSNKscY+g7/BLpii/2snF5kxpErNGJ71ZHx3gcqTQ3y1b5W4B1XoO2qRs9Mrf15puvb3V45prd3dCTydP88N47ESd1ij1H5NDSfJosu6dAfUWM50drFavSYa7M3eszvHP2xgR7Tn5PzX+7z4tKde930Mlze8Chii6pnY291S36v0x1ctfdKvpdYafdUiG3RGkX1S1rrT/SjoQm1PsR/LJbXueyJ5Z5bRKPLXmdp9Q7zLMdjTu8whmOpT+r3+92Xl4Pl9R7Yz66cvHtF7bxNhdTmomEU82b8QwNj9p9w7G48kqdxbS/PlpuMX8ynWgGu3OzB6AdjK1eQMy3ux5foQYZlhdKo4/KKLp+iEfc21LHnSt+W5OOimN52rh/XTctMd419JW3rt0tbvnKfY4OhxX2PZBYnXVHjqALcQSORrIo9sKEIG/T8RkKcf/pllxzqG0JTzlynlJH3m3QNVv2sTR5m3uSHaZs8jNLOEcr3PKm/JbyhD43Tplm+Jek2RrkajEM8ZK81baO75mN7Z9drX9IY9nUzWc8NYWee1d6GIQrm97HG4sSIJk6eVLAxo9YYoPZI0dLt2yCYrbtsq5RNPwXdUyTu4+O4TIbMJiEzxYtMEWxbFBttv2g2/wZlFIJjmMRDvcLI6AEjb4HukfgQlGJa0FAUmzVfMzibYsozn9wqZm6eLOVH6/3ZVhSwh5VReHUKtWb9kKxf9aZv5K4GaPCig60ozq4GKJB9IFB0BV2tVqwPgK6F9aoUj+FXKiIHVuQ4B/RBnHL3LPwgdD1FXqHjenTwAH3HBeqjCCxbH7auS9b+fWB3N13PZBbU3S3p2noy0b5L1qcS25OrS4nYFL7K0RPYcZ0T19htYzk/c6mebEMh/fnpwfRN3Of7e3sC8U3duzuKtTcUgi8tCsD6t4F//E2Bd14EVsG3yJfYri+/2/XlD1CovgEs/eWP73aln5mmoFyKwdeR+17FZiCqYvDj/R1F4PsCjSO+rXxvT/E/HDyaCr3PFHw3XPegwT/bphZ4VdgVZHsO3bMVujEVfIWNisBANDBuTPtXGOH1PyIExMe+z6zTGMi6F+Zg387vi4x/RhdgL9NYZyuIjWvbI6NHylWPGJJzbq3xog3GdXd3iMe1dYdPoFHxr4Hizkai3zncUFg54MWUiYirqHor9MAcXsVm1afQpjMWqkSVM/J+Y6GP2vAN25ROzBykx8ei7129nXUouyBnKE1cAQJjaz2ELrpAH9ddFK3+pyvIgV/otlp5H0IJq+OMyG8mvsC+7J1Zn0yWBthokjHZHHrZCr2VsYfMMIOia635NHlLcZ4E8Xtgvxod5iXIdUmPzuqRg8qxINd8Fj5F1/iMrkBzkQ0q/xmKXTbnqh5B3uqn3DVHNrcM3/KImqtYpphGxQtNFm2QXpA8oy5+F63vQo1D42ZOcMZcG7JxYBIVkExUGBFEbea/5W3nyFn9t/w7phCURwjh3U4M/K25FLqH0+OTc+sMT4n7kLne43hIOgrZ5zjqiOHAj36lw1SvFQqEzHUq0HWQrlwTq3rRU8iWzMCcii/o6CvFu8YRn4A3XRd6+YVedvaDeOmyyd4Rr/F4+Mqm3ujwq32twPuugLPh1Sa8b/oPyXYwZqebJaB+S3MthhM5h0TJ0Ne0ecic388h2xL2/ZZlRS5bvrRfK/C1AidWIG9tM3ar/Ndwv+4Z8vZ1PiMy4/MS9q8pIeUTCZiTsQTiwrk2CW9FTfHBRKN7zy60S+ZYzH2qU4L5G8xeC/WjGNF/NJj/P3r8v2zwv7gjba6XsDgkLijNhEX7xyh1ixWUM38xntVR8dZHrC9DfxofJOX5SONxqUzygNKi/1NUiRQoKjRf8S9Bvi/5fLA9hsCJpkn/PH56vIcbrmh0dmtbuXTjZjTTAfVJkGIXviMWSbmKGplW+F93PuwyrsLRAXhsxrm57PV20RQtzYE835/z8B3eWb1l7Lj9hKDxvSVcccJbYn8u5vW9nh/hdWhQGotf5RmpyQrhjJ97nMwdam7uDWYJPvFhcpeSDVQBVYxcrwYr34IdKJj2psJjl9y68HVizKZ9xT7JIApd8W1JimEU0EKm4KUi2oi8aQUzfHlgWjkYX2GMhAVWjtiTM3Pszyp7cQlV8MoZOqKCF8VMn1TmTGPvh4751bmokEoRNAquAzowABV9RYueuQ8NvYW++kThl8Ltqv5c9Prbqq4XFH1ZO3jsKxWIodI1Pmj1W0EbhtXKevpQMbhnfEIHFYqut56xh0yhWFRIXJvEtXF3c99FSon5d5ZSZ11X+C5y9sjoUoctBbrkcW0JMefjVqMQbKxhplgqjCqoUmx91k8yPzyY/t3eu7vbKAJfX/2gsPuDQi5QQRdcChd/m6h+JjqgQu/lpV3r3wamGHz54y+Kxv/D5y+7wldF4Wt8bq+vIu8Nfjc3l3Yn3F7b/e2N3dPn/f1tofD6yWj9W8aPj/f29PhIIfjRNs+PFHWfoICC8MgcNuMz8iFa4Vd7VRi1X4+BPT2yJm1/H9LMlmvgXpB/uy/gcxSIM7fAyJNZFMChoGmDNxgbuCBrTwtF5LxtvmWDkywk7QMupCfnmrqJukN/IYxd5MZBn7BmjZq0gGY7hzfLAbXQ2O6hfNKIAhcvwBsIGbrPS54g/1eiXaFdihSNk/KJCOJnkKpccXFcYgZJzSM8pCk29Gh2ZVmaXpbG40grGpjaJBfM42qM+sSv2KWTTwMGmmwQ7UyRZUoeGZuvGQqa5hOwcsg+R9GqXzj8OW8b8qnYbR5nTLsw9Q+ywHUPKn4G+Uhv2A9g5JNetAFZ/udibHFHqCnfMRj9V+zmScx1H/KVThQ4/ByGfAD8QteofOAjThTQ/xjj4/o0iq5dk2zSc9J1grQW+iZMFO303IJnFjpD1CavP4/RLOfQDJFZM1YPAT5WYE5RV520poKw/APYjlFMp1rkwqFRLmX0gipaliK41oFGWPhiK3tC/BwW+0j7JxEtH/GFFlvhtY9HfBsyfI5v98ofwEvObLCgsk9QDgE/dBZj9eDs6/hagY9YAWeTNcB+RBfvnrON9yX61o4P8vLCYCyOO5ZXwGa+4g9ghsrN7DhIYV/HeSuQMw9zTvoDYhfnxX95fa3A1wr8M1cg7neGziMg3vCdorjNmv4Q5LmB5lRMseE7PV+IQYnIBxmv5ZWndgj5R7V4qeKkFyYAd97wcfQTr3N2wkY3ZtjdyfBq2Oc43DQDnezr+EQrwH46azRLfvWauq7skv2sxK9z4pFTAuLBAzsp4F9s1VnkDPCUmjKGO33Gc7ZSPWhDj9dJij8uuCujwPNSEkHzfBOP/8Tjp9jfAY2hPdxj1IxLI/95vPNsXPnctAUL4A242STDuFeFQa0dhdfZ3Y2GwQEtBEcHJIKPbfRDn+5bam5q9taDLRahunTB6wRChpbrGy7stLjKRVg4M5QFbVH5T42y5Pg6H66A1tVRO+s7B6qdJpvVfSOD1xMqcTKZqzhU0XXJhn6w9QCiYPmNouY6vu069D2Fx96SCkqRyDjcnLNaHjNFrxHo25Ib6GgqpG1q4Wujghl8jgJYZl8pqsBJ4u7mDsxRCpD9pr25r6tymNjAtNCIZgptKs6Jb3NbrVTQ1Vw6i4LuqocOzLFgYO6rBtkC2IgLvaigou63tX1jnSY0OYrB2CTv4FvxR/cf8C2ALmj1J6/yrdeMk376oWfdOwq1yboEauG253p0FIJ7FYGhHfrUdVyfzjwBT1auVTLkrq1LAAAQAElEQVR3wS1Bk3eWsHfQTlQgrhOSfEAyfPmY1s3iY1c+iBZ1LSRXLse1fLaNisEUWTf6drC+jUshVsXZKNyqaAtury7tmmLv1cWFXV78sKsfP+xSRWGodNfoLn/8bRcqAv/4n/34Dv7+X8iXl39bKQj/IAcg3/X1hd3eXNjd7RW4hr8Oeq/CMP2rEPzwcGcPKk6rEEyhWt9efn56spGxjvp5ZxWCa3H3GSpspBeQY9+yT0cQvPQgisJNJwpGrUVAe3+s3xQu94D2/AG4B/RN4tibrKf6EJ91/yDnCXpFjV1t8wMzhswjuqDZ3N3cC2CswOJwd5PsVv5DMIM/BxHheJKDdmYU/lYOQs0IdHeb/hPfwA4zeKuHO14gdFD3rew+4/H3BukrrzjpEUvbsxXl7ln+wq72uBRXRRdCzB7lqnB91ILjboHHZ7qupJUlQoPnVNukxxj+6EO3I5OPrKjqHqiy+pC+0lH8BIv/lSNiqm5UbiZNzcUy97ds0gniBVwsaPUzUSlB08MWHxjpIh/8vEk/lyeefI2Xzxyhxx75lmhz0KBmyPANBm9c/32EHX1QU3Fphple8XkmL/q3+OZX6YheRdSGyCObgE259zGarpNzrYTKZ3gKZCMxG/FQ8QHJIAvcR2V88aQmR6E59CnksfJNZyE71y8Bx8ctMz6NOTOWTF+5UYdB1rkR2SQHDbsks5ALyx4tsvazDFlGTtrXksMhmBrwJ5DZWmynw8RDD90q97i5LVYoVkbaY1AC2SK1hHNBgOKae24XNShGDEXHnph00m/R7Ia97Cn5lr0k24SMPoBNe1nQ3oNm6eFHkE3f9MVHfOi97Enxe+Ativ2rjq/Jfq3Ap1sBPQt+YlAK34fxAqSUIscg+xfOXYF8xJEXmGOmIxFf6q8V+FqBsgJx6+j0ArjLyjvgErZzzord0ewLLzrsB2zll5NvfY9xyvESdmI13rdCiRQr+k+DmzPkBtizmvzPclx0ctPr46LpRaW/6PErHdzc1Ozr+FqBt67A7NEhVs/dcxDdEXCOr3zCf3YilM8wsPCc1IccAgqe+VjQHeXJQRR+wUDxh4WJ82c8zUcYfJzKiMX+LD5uzjxflBzirhOCCLCdB48UgtUDHn/3ZO5ujlYIBn6iW0badwXdRr73OmlLbvckWVFoHwpItMKVa8mZFv5YTjV3N/ctdnyVY0fxJfzUCjjRrLUFFT8D7Lw5ToHwD25uNnd0bpYo/qkIqMLiMKwoiK4o/grf4qeMB4qissknpXo/uFLp4mrPjFH0VUFLUOFLdKQ4FjyFr5C132ZQhkCMwxmPBUyHUvMRaDxTJb+A4s5YyK89qzj1bxSCU+qsp5g6MLe+H6yLwmlfir8riq1hkzyH9ELVraBAReQ1MeuV1kdYWxRzVbyl+Bs8Rd01xWEhCrqSq20NDX3o1raGthjRdbWvyK91F3rGXNBbfCuYom9PEXgfnQq5Quq4pgXuyTzglljngmQdug6/LiXrQQJdcvQefh2FoVTRJbOAmekjWmdNLT+ztM82UlAdN09REI5iqwqw9xRh727sXri5tigKX15R0L20qx8XFIF/2DX0qhaArygAX1L8vfj+3/g2sArClyoMX/yN7192Cb26JEagEHxzfRU5b28uTfyN+qAIfFe/Hfxwf2vt56KfZkXgDUXgTRSuVcCuqEXfxUJwtaloG3bkEWwmjFH01T4TMkXhUxhZN90HyicqX1HpM0XgLDv7NwMDQbkHWPbpHPtcCpCrFnZqPnFbZtLBsAXsXBj+Vk5momcHWjnwd3dFWpwcIrkidMYhWQTYHt/kYnJEN04FVg9ipMNijQZvHNUGZ9Ltw2SX8VxwXYpruxKNooXVNdF1m1DUXCksNRaOy4szWsxTCz26YkGC4Yymvs8ifpu3WFBhhw9f/EQFskIoomArHpyxo583+RTM/cTPvbZx8jUtIubgG53ppA8s6ap/s4ui2mnSnYJxzYpdHSwjmzPfY9B8jtnO14+zPkrhlFiNTWBG+Uxs8xjXywOZ3NKP5Bjht7LHvI7pxvKExiee1FOuXHOIKlYQvwsj7hyU/ZEZm5ok8buoWm1QnCQps3zUieTgsf05TTMCvG6Wb/A2XjOEF9HkFyGjfATxL2Pu2e6CU1Hy1+UI4BgyVC3H/tAVKvvLQm5Zl2lWYXZvv5U82nvJxsmemHHJm+Wv4q+odexP2QTZRQtG9R/x0jcUG29TNLyXYV/H1wr8rhXI6lg3jugxvGSPuH/N6Zeshq7LPmKF1bsQwgun5tfoMfdmb/SY37n6lkdUODduyU+LsKT/0hkvPhbHuWt8zK/qv5Y6VvPPOZW3ry+deddDW/bSWy39McdfgjR88j7OXS1trn202H39OXKL/aJfK/CBK8BWZMfH/cEpOor7Ibh/+Im5/WNnwHPorLEv+THvdk1/37VkEJqAyBnQeOW+DL1+L2HZ+6e0Guv0vuOnMn0FTyvAtVPjAzl3GNbXAzh4Q2OQl5rM0lcan+1IDlRl8O93+tms+/EacxldbLLC1oeufAW9H6mG9yO1u3hUxOn9Un+uTGUFjb1VYLOj2ZqqyaJC08/pjn5ueDOv7R/QGGt6EXe3pGIghUMVFwMUF1V4LEVOipQUN1Vs7PBxd6OZmwV488rW4UJzfTMFMBW0Jlp1GxWAVdzCnsfiaycPnsqKBSTHE5nzS43M4S46EqtC3Ui/iU8M9W1ZfZNZKHPsTHPqKaYOQ08xuIJi60DBe0Ane/jj0wPx0g/YVyoCsy76tu4a/pt4irarwGBrdGFDL9s3FYRV7K10PelVRBbWUWxftXjZ8V9BVRRerVWMHqwfetO4NJ+OMYkegOvXpY6iLYXelOL66ho711k0sR6F92JLKYrAPVXernPi3BI+DR28ELIbMWbxkSxr64AQPsrNfOY9GhVhyxSERxVbKb4+qRh8e2v3NzdRtL25vLD45i9F3cv4NvBfdvHjf+Avu1Qh+KJS6SgK61vB0l9hu9K3gi+/282V8MOuL1UAvoy8t9fXdkchWP080N9D/UbwIwXpp4cHe3p6qD8N/VSK1RSCnyleb54pBNeC7jM0gG76WWj2rIq+2tfaTw3SNX7D/lZRV5DfyB5fQiZXw6gYoeq0T0f2rN43CXNestXntc2PjLbGzNWfmmfMPzM+J1iAfM6m+QlxvWC4PuUZWYYb11I6RKzNKyiq4oqdFrrw4aQnYAHXHEe2WLVniijSZeQMn4Oqn9hD+FJHsaOodm5o20fEmHJzojEMCx/b6mDtQKcLJNieH/K2VYetYoGTzyFiHLXTDH01mFisb2Z8+6j5eJLFtYh1lg+jg9gSmo9ixsjtUfwSfw7aWOQrXjRyMZYRhE7903nwO9QZp3PdnbGB2n+GKk9WPFCe0VL1S8W3yrJl+ezEsDbocvTrxBlw+jJQKbZRwElUey5AdlT44YtdvLVcVnSQbdMl3kp/MFdW4ldPMK5J5rkgxLWBD1pGsh1VvRB6g1dMluEz6iwa15BrP6cE54yu0hHbfN9l5ALtuYrIJZ449qDsIzRid/ybPTEa+RdIQvFyY9yke9nvy+NrBd53BbTzyJhB7EDJC5js8vsILPS5M56f6DPG/vZ4hS/hbRnbPFt0k+dUNsmi+zim3/dbkhV7DEv+r9X9jL/GdSxetn0c831P/X6fkt8z/3vn0vhegnFX+QKq3qFvgpv7FmQxMzfbBz4m2ILttTpezA/y7+SwP//IejJpmlCa3snOVRY67C9Qvc3CK97xKn7njZgUJCo+LyTCL5JMNLIePU05X5tW/pF1YkL65500/hm2n4D/1FT2766Xkslft45uzX28FPtn2HUNTsxEZiFcJgZJ/GtAyHRvnBcXtx8x8oaQgLsGQfpzEXHEHFCy/e62NKxzdDHucxYAx3m+WAOdmhL7uU0h5/sWb64WvYkX9qJRNftLdC9yJsbdO5P3WPrY0/yEWPuKnOJPgW7k99Ggm6NNfbP6R+2/3cD6xQNXA4HXQzhY+NBDmw69piPA2kxtOuQpanuGpt+n1o4pYVPsUg2jaJShwegFvrTykm/bAzV224I+5jrjkKz3K4LHfYySpo9SZBMQI4foQSdSzuIkHsKJ96KupAiHZ91/6oOhHhpnmuiSU3uPNDN9ItatXDffjqkokGc6E9+AaVGWvkG+4hsVv49qe2kh98OQ3WssPFU6zjlGBGPuXop90E5Fw66zHgwUQqPQSDGxh1+vKFBS+BwkY08UBQkxN464bvVbwCqiUUCLwpooRa5MkTCP7ISsnYA/UclVmOzMHZiybIEbTxf5C2almDaypUcFYwtipgGY4mw6FCsH9TdSXJNBBdJBYweaSx9zqIVUFVSrfmCeA/KALKxXQxRlY+4UZqXb+vQ2kCdQ/Vf4K0ZY4b9Cvw4dBV7k/1DM/SagE51s0q0Hk05Y4xsI/ZpickPJsx5WNpB7BUQD/WAxFsYU80WOeYbcxTXtdX0nuKWUrEsVXNMOW/h06EAPupTCL3G9u85NSHwCi2jO+2o9V3CzHgVmg5g+plUheKTAOlJoHZ8pvj7e2dPDrT3Et4Kv7O76shZyL6A/KOZ+t2sKu4Eo9P6N/jvFXen/xvaXXV38L3AJvaRQfHP9A59Li0Lw1WXhry7sGuhbxw/6RjDF4Hv6LEXhO3u8Aw/3pm8GB54e7VF4fEQ3g3RPTxSNAfv4GWyA6Byb5401WXwrCo/jhn0rjNA5MjLgnhgF9mgrHGf4zH0ivajumzHurczeL4ChFT7v2ULW5jeOuBEcRjCLs3SCHR6kIq/toKQ6EnCYYquJ+3IrFi5GANsoLG1yFQPc3dzdOBlniwNZvGDwARngQydeQBYJO/zcNufD54XTrv+u9EJoMWvZhCLFuV0fqYVQlkUONq4BnGyCTNKh4sKo6W4TnaPpGp3ZGDY7hTQ6z/QkVH7BwueIDb/WwrcJRyipsHCWsxCS08UCsPP4wIbTYvNFrZQ+RbnEI5DtODI5lsBiqQGtZ4kPPz4Xy/uoOazS8Ku8dOdiHifeONQXg+DC1HGo71lu+W2Bm+yCYvHTK2UWLx0wfesSmvcpvuprlE28gM8YcJN+RCeaRQOGviBHnPHcyBSIC419nnMMf9QYQKOoQ5/RzYEY+nKSRK5CXn1W3lcHvUOAszaCQV+GbQ/fssc4uSxD2rJWx+bd9KK7KNdIOl2fXbhxaa3YPK5tsYsXbKab8QQVPyNWfruY8vF8Hj2RQ/Y5LXxmDTP2jF/mHcUIRAXefhxbpi/91wp8lhUoNyZ3ge6EZUxDrb6T/N6M8s+xzZ9h9Rh4FfQUZ2LTgx75HJ5XCRo94Q/DmtD7Ps94zm+a09xbMiAtwyM/tsbzQEGiYQ9+TlG/urX4U4Hn+JyKX7K1nI0u+RQdz05z96MoXl/n5RVw1ALkpcYam8n3AzDL68Hb7JCmwA5s9oGHn8zdbrnX0pNJf6Exxh3PJT1CeF5F36IFPqBTeAAAEABJREFUIb5wkme4kIwGy5k2PZekQY5uXk3JTuCxZ26MWnbeXuUjMD58OEQbCIN710bemPi7Jv09ybT1db9XSNwZCHp3N3c3Tub8B2O2SO2PPtiCdmqPbief8StS8WcHs2VK/Dl8iT/fX32VmLItKx8CHZ9JNdYY+LGO1c0vRoy+nY6N65iesSoU8mKb/GouVjBWbR4YOuxap1PQGp7vq/1A77ToUDSYec/vyTvJjgHTuzX1QTLN5yQ8ZhvrBfeRlNHstHYNuQKh1zCD+YQn53kraGjZOcfzuNCMLcMaVC1gZVZNL3dU0SIcznGcgKOjU2tU/BblymzlOacIQJNWRP25u7kDa7Co17n6AlzusKCFWjmqPmzca6IyuE6g7RZYWnFuukJRt6CIl490x9Fyl0FM0vGAatH+aV1VVRHVb+Ga+lNTLhHjK/PW2d3NvSEV3pAF6RuFN/hDGIcDNdElNJvo2xA7Mta6xE+9MK4EaNalZF3XWZegIAHJK4qW6/U6CqKDfkIZvfzjrlFOkCl6bSiaPUUx7cEeoRsVAUf1XPrU2flgryNHTwFTuc0Yyf62QyYlLw3ZRgpjKrI9PT3bhgKzcbg7UXUHlxtcWsCIiNV20n7z5LZaD7ammDpQFA1QQF3R96BiLwXSQQiZImqlK/m0Qiz0mwrgUMX0fWcadyJ31yWTLP0wKL63WKtVb+sV/YJv64HirvhSwFWRd47/YF8PQ8QNQx9U4/3Geq+/fbNv/1nb+lvF+put0cfPRUPF61vCK8YW6MlDrsgDPwiSg/ZWrh3jTwUJKnSpXO+Oa9+n3lREDp659r3miJ0KbyckM9xNPxHdwXdci561mOBmoedvD7cNzzDh2Wx8trx5tA0F4acHCrHxU803dn97DS7t7gbEv/P7A/7CHu6vKBpfUzS+pLj73a4v/2cXP/7PLr7/X3xb+Obyh5V/Z/jCLr//bRd//zXh6uI7/pfYrwqur8gBoLc3V+S8I/+93d/fgVt40Tu7Y0x3obu3x4cHe2APax8/aV+z/4I+PsXefqJILDxT5I79CdUeLfLGNptS+M38rSWM3Acje1nI0Dm23wjemPQjMSM3QG6I2HIvKH7EnpsNOunwC73NDw9BZ0H3RijqSf4WynrjVD5DSV29XkfcnftzG+OwLo3DiAJ319ncoXOwuRIyBnO5CzNZOncvtkodn8BMtjmP/dxGmFkkMzMEsfbuB2utxW1ENNabVRcvRJ/lGZdtjzKujF2wmW3iGbRsO5BuH8aVl050CdVGFxaw0wfuOOjs3PcO/3KT11HwbPc9sEwkna+H+PeFxWRLzsbPaa526RqfGaf416Lk4EFacyq+6Lb9N92SXkUx6QX5jcY1DZT4bIklU/4CySNjHelPdBo3ulwLv8ojjMTKL8995YesuFH9TDJ7l54yOulH+ELLeEYMNF4VrCJDs+n5E8AfqZzlmDm9EspD97+ncU8a6+LHgN0d6z7wt33dkmzE7sHOPFjJyZPLZQE0ukbTmps443pYXJcNQe36jfQ7hr9sguMj2jCXxQtGxl2M5MkVwXuykbnmSqUb4bN04YedPZjjN0Y68nWWnIGcA9yiyTeYr9PXCvzSFdDOewkfPSD1v99H0enZGnd7xv4ayF3+0Ne0ecicf02OQ1/NZYZIPJN5iFjAeBJJDz1o0gsHhjMUijuGM8J/q0sb968exO/q9y3zbGNdps7eCvCC5Q53ADNUb4OZkTEgzuJwzhVKjNWAA9F3QXazk/ns6HH09nspJfaIPZr51xvK2yH65UFJ4/kBT5v08Est7ExGb0aD521LaZIqSCh7SYqzHBawlH+rOxYnD9lEF3DUJIOwEPNm1TzfnH9zwlcE0p+DV0S87Oo7d8a+v7+o2Hf4d8psfyaua8P9IIJU7oVg3nBSkvMhz9JJ679QjescxK1aEnzCc5mdzq9BvBdkNufE4MblYs2CqScFVjbIvhzKI6czfXd7PDPoSJefT62nx0uoo/6NU1fXQh3JJyKs3fTeRcNCFplQ5el9kwzSCeIrQoxTKOTuPPU9pO1JsrDVbLlYnzhtdfucK6ejFYKHKQ3lYcPEPWd42sERttBm7BkuV2pQQbLtHZl8W+j9yAF40EkHwXc33MnsVeXu5u5V2iN00YKDXTCXZ+6Sdc/5t4tH5hjjajao1kKwyosCB+E6P8WelcI5CZCDdkx/4HhcMS2vGMFiNImzVyQ+fOtSZymlCR1yryJpv7IVxcR+6CnwYWd+NCIzH/bzUSIF4FGo35TcqPhLESxHscrKFqhzdXc+yKNXqLubkcXakcXwpGdTZDBS9N3MoGKXXqvCTa6CBEE8m1VxZDB3j2Jm3w/WdR18QUcBWnJHgTOALWT0PXNdxOTTWdclU9zkx5r0Q2cqvA7kFFaSewq62NarwdarPrAaBtaxB8NWDvtg30QpVq+BCrvfoN8o9P5HheDA2tbIawrSQeG/URSeF4TXFIPXw4pC8sqCR14J/WAD4xGiwJuYR2IeAfEVmhu2PuaLXXLAmbezLwTj+hVgss7N+gY+oe1Zd+k6M0tcj2SjpUwhmIKwxb8f/Eg9+ME2T/fgjkLvrT3eXVOMpTh7exkF4LubC7sF+qbv9dXfdqWfjb74n/2gAHzx/b929UO6C7u+uKC4e2nXV+Dywq6QhWt44eby0q7BDfbA9bXd3Fyb/s3gu/ip6Ht7oCB9/wC9f7CHe6iKv2Bb/H0yfVP4ib39NBWDn00FX+meKQ4HsD+3bwWz/7VvtV9Hqh857oPRVLyVPFIEHtEHsBX9WP5dYd032DP2rHsA5PDJES/9iH1EPwHf0EF1f7Ds9Z7jIuy3jAIQDnOkYT9ieZ2avcCNaOZ2eGBzd3PfBYri2/RIDkKPTmzwYiQL4gXxYPKX7lxEkJlP/9nZR2bBt6hLzxrSJgtMyYeShtjORIqlXwuUeKkO4cTJ3qj4gtGgDkTnWNLJ3vSiS8CnDkfcWSBNDXFeFw5h8RqAXl7B76WVLibte4Ymlnmb4m3/UMzbkMknaHy6L3JNLboPmZqPbGOLhcp2LhSba4zoHIa+yXO+6Uqf7VqXNZEtfFnD3DDl4Sk811HsDR/Z0Y9A8cKITcjo1M8Bqj58rY1hmY7YhTyj4vdhcwXCXDyXp4vf1LTnzNxFF7CjNw75QGrblaqykskmZg+RtvotkYN1I37SiRcInHQTz34iebtuxY7OGpaudbEpZsTvJMgdRV/8Mu8QRugoGnrXuwUb4aXPntgNycKOT2KMX+1rBb5W4GsFdlcgS+SJJnKAphfdx4HzCYViT5i/TL9lBeLS157FH0N1+SJHVkDrxmvxEeuXmncisQj8uQa7fMZAYyVpMPFOSZ6NF82ykUn0GDC/sdXk6uhVaN21+Cb/Ktr6FT2Gl8aiOPk02vi5LN0/An/0INu+1yQzAk3sF37TCsQdootwJsJ/Z6w85Ygt1/LQuuP608JH5z9ngF/vBc9Zpd/mM7s8fF5VhzFTBqt9BMQL1WuRzO18OLH1mRu22g/hoivGy+u6B4y3a5ItjjAH106yCZJFZ+BeVaGg3K8jrO5f0QbJWygDXQY5eaqDiJ7ogwzkPhnxAUb1Ttr4H8DEz4H+w1qd/JH8GkWYJqb5NxpW3jMia9NOqHquduPOp1NnhCzwdKW07m7ubokCXqKql1KCT+aS4aPgqQJpoLMuYXc3HbGHKEhloCKUqDBSEM4jO0D6thcIaEWriJuGpFwC0w8dccSEL/EbFdSiwPYcRbJMQSxjJ922EUcUci5zYXyJ8XcgpWQORFOVxXcpMRe3rhMF7pYCyRK2hq7rooDcaE+hN9YE2tfCqoqrA7Ig+zB0U9F1GPoo+q6g4ptPL/+h2ijUrin6rqOwW4u98HNZxd5vKgZT+JVeheK1CsJAxeIA9qlojF/7BvOKArPG2DOXrkvW03fwmidygnap25lnF75uiYpu2KFdcgu4sVYFqIuu2aB9MhPCNxmF4kyhOAdNPhpVYBvrvxn8rH+nl0Ls48Ot3VMMVvH3+uo7xd2/wXcTf62fh774yy5+/EUh+C+7+P63XV/+wH5ld9dAhV1wQ/H36uK7XYKrix8Uhb/bFX7X6G+uLuz6+tKu8bu7vaUQDKLoWwu/j4/28ACgKgC3bwE/s/dK8ffJyrd8RZ9tW/iFx0d+z7FX9S3gAt0TI/eBkNnLYyBHMVe8dHOM7G39NPSG+6fZx4gfbaLs/ZE8O3HI0o346t7AhUd2judvkbNJQBN6BPt1h9PVPlAttOY1mbgfGx+2Kotv+vekrNJButDRoegSWkCsOae2xm3dUcWahywOBU2XI6D4yLvTh7IYxY9CZR8Vi7M03EHYDI1NVDmllz1Q8xFy0JRPymzl3cQBjdhDm+EvyF90GbZ4kDKiZRRv02sckngZdjzQh9yoHMRDtQ9AngNfjes4LNZb67SEscVntxFkoen2qWwUS8MneIsYxZ2DFiffnK2Oyw2W6+lBpR+ZqugEyTtjITbkStt6SEcyHgsWEB/jdPIX3xFd5MW38F76pY/FfuWPDcJ4tcPIIwGdWmNFy16VjyDrvxDxHvTn5600+4gL9WJqXQmtP+BCx/MnaAlkO9giMGf2xCG43ujHgMU+GvGdIyNn7UF88j5Cnyz0nmyUDC3+yPhLN1qyLD1yocjoUlbyM4BLNPkH81lOenYFGNn+Fd2RGXD4Qb/a1wp8rcBvWwGeUdF3oe2mfA8aab9O77UCS5fkvXJ/wjyZ+QY0NvFQXlXsreC1lgxva+rzZ+Lf1utviNJET4C3WRYXoA6tyaINctAbMdFl1OCPIHWfLKXWtEIf70Pg8I1r2iiqD2vq48OSLydWl+diOcNMq0Qz8SSLr15L3oKW95zYuHYtoFLFVfaLfOoV+PWD0/1/LnZGp6Adxc8ISnYMyiubqDDnJX/hT1qB111dvPW6Nb34SmY1eOC5HoQu3sTVk+0d+M80cg+R+AiaKFoZGxAtHOxNh89iXRk40UIblH7d3WhYNcbXgJBoigmGk/j6ToRCQ56wKR/oxYdDsvPxnfhYT8UQ6oDmXhl4g3V3c3czmk7Fe3sWJxhHo7Dv3JS5QanFQ2NM0J1WbTu6nxciK/2JCsq4T6X7fWBw6lwEtEvmXDh3t0TRLqVEIa+DT4EuJesoAqpQWAqdnYnvUrJEjD4uHvl0eeTT481mwwfNIwXaQkfp2V9B4UuxKpuofvaW7WWkCNjeIVvmlGv8ZjPaswprYKQwlrFN752dYAFi0sNrbF1ijB2AdilZlwCy5tOlwidkoUuSOwtbFEYlp1iDlBw9PL5RNB06iyIutAcDEBWKvjcVWgMDxd0VGAYLG/ycrqp9QK8CrbCmULterywQP/9c+dCpMCwZik3fAFYR+FvYql6F5AA+UUCWfhXfCh7IHWA8HcX8Mt++XFPm1yXmCbrEWgSqLJuQknWpQjIXsNP6CG7YWCvxc7hR9AWhEwU8q5ON5nQrRIcAABAASURBVHljefbz0M+P9/b8eGsP9zdRCL6LQu2V3VK0FW6gUcRVQTeKuz9qgZfCbi3wXlHkjeLvj+9RBL4U1TeGL79TCL4AV3Z1dW1X1zcUgm/t5ubWbm/v7I5C8D2YvgUMr5+CflQxmKLw89OTCVEIfix8FIOrfkMBuKHtVd0TO+A+UIE3UPkN9864A5692DLYVIzQsfps2OMTX3VNVswYvuTg3snYsygxGYxAdBncUe2BZb/xYE+5O8+FLRBobpyMs7n7Fma7vHHIDsFgx+DGgR9nsxCMA4YWn6vMaLGjoJkEUcUGtTjK0pVzKOopNOx30QnEZV5bA+IbiIm+RSfoKcu1CbnxjRp3kZFJULYZVU7FiC6BeagvXA6axmnVLn4JmE3Hok2GN4GBRlyjEsQX5OiUubP2GZNgVRcUvQlW/ENX+QzNTJinDmvmOwib7Kb1c9ZzBmIU1zBKxld5pji6K7zi55jlIab4NF3a7SfsxEZ+aMj4hgyt8mhLcVt7rn6ZuZQxKtcWI+uTwwedeAFf6cag6HeocqPLYNK3vSbdlsfMnHQG+IcgivjntjZB0Rm458ucpSvc+ef38OS60HUGylaJWC4LtuB2T82HLWfLYC/EXtd1XwL22FtQ7at9VNtYaZ5T+ba9DS8f7dWJoku7w/2nSvmMgctHOMP1y+VrBb5W4ENXwJ2nHj2IvBeMh599He+yAnpSCgfJymU7UP9TFYtzZDKh11x/Bi0P9FRTX/v42sqnVuyT2dgj8eaOYU3XUW9W0W+v42TZesmO9L5N/bSM4pfQ7B9ANaczH+hy3RkBce5u7sB8x3RKKJ46vx7u58e4xuT7I3Fzb9i3fclfK/BZVmDpOSCdxicqiP9D8cmmpdX+1fjZJeApZ16TOJxgevZVXSFtVpLEiwL5ATgztzjc3dwFPoaAItDcjGZvOkqgUrVwVzIpgDtShUlvOjTGinjNhm/U4OUSEN8gReH1sc/hh/8qFmBphQLyyGf78Q7xbozAzd0tDhHg5iHq5PAuBpTeYGZN7zkkigri3xXqXGvB+EveOgrpGiZb8XiPs+YiMP2d7Opd+RsVH9A4g/n1J3XtDFRoveuSJk7JkwUo8KWuszTRzjrkvqdQGOhKwdBTpMgUnFTkUuEpvrVIsTZ4UaHaVcwaKd5uqq7sMaVwnfag/dgwUlgu36Zs/WT26jZAKzyHmcbe9SnGrbF3FHWDpg6d9ELhe+bWBZqus9SJT9aTo9l7cghRwB16G1Y9RdUhCrsq3KqYO1BYFVbY1vgUXW9B0Q3ohBWFWGGodL0ebAUKVbF2KAVg7GuKuaso5KqgKxtYr6zooZNNdkBheP3tm6koLKwn+9Z3pZzkHoaB9egq+kqRde1Bl7QOkjtLje86/NAnhwI3bF7gxh6yWcHXrcMvgS7Zro9k7ktvPw2tbwNvHm3zDPSNYIrBT4939nh/OxWEH+9uKAzfUBC+sigEX1zYJQVefRtY9IoisL7pq2/+XlIgvqDwe/njL3z+Bt/tEn/5XF5dUQQWru2aQnApAt+S+95UBA48PNg9UEH48fHBHuBVDH6qxWAVglUQjiIwxV/JT89P1n4WOn4iWj8PjW2zebbNpuxh/c8Puj+EuCfYyxswCtwrGcg2jpl9r70/mvwaFD/x+G7CL9vIJ/2BkMeIGbHLPyi8cmfsGd8trB66hyr7AcTJeTbieeTsJTf3LXVHTil07vAvIGE/BnfizczNAoZsCM5pH+HhxsGJZvjY7GgrJ6rXgqDYRSHxuhB6YoOiDCpZPFCTf2CmDz/6y8AYo2iWs1FkEW2+ogK6EmPRL2JQxcxBOHpyKOcSFCgnbLaHjJyNWGCLsBcOBno0TjaFiwqFV39GTDYd0pf+c+j2eI1vDyY/dKL7iBzYgsqvQboJKrwmQgvNJqp+RQF+GM2IXULxxy/iREusfHf6Jc8xefQWp9hlTPnIYxwlF3sBOQNUXHdkmDxBuRCwZ8YvGFTIVo7Mkhe+nIuWM/rqakHt33jUNZmvRSxD1Qf/OU8aYYNG2K5z5mIeQvum7JVik7xFxC/GKaZARd3MPhNtKLmKfbpP5MO90nxEufvUxcvIuAiQT9baqESP45MN+ms4/6gV0FPoHzXgTzLYtm6NaljihcaL/pPR5tLmsC83/XvT/X725ffpb+mJyutRJJfNmmCf+Ti9NmUe2/Hn6i79z2KbdZlT/lhC9TnHsvvv1/KHrr0JvKmJyZYpZN4yn4PiTWz1b/KnpAfXbzbhxQG/ZF8MOlN5Kvcp25H0mluYClPOodg7+eJ2drz2gWqnyb6jWBJOOPH+1l4LdaEY0XNwonvCT1tx+Ne0c1fiXL9/y8K1O7PR185bz1TFiO5Cz9BdbCVFNGkbxSOX9taRlJxmX1fYlo5PuyxL13tPp7EL+/OSTtjX78hyqNCDV5A9qD6wkHA+lGnHOxRx2lGHhj5EhbItNa8KCiftDjAbTe9xdCfAkGes90H1nSRk3gtlCg27IDL0UHJl+JIHf7JFQyeroLE4JwFixjjNzQS9Fw0f45AOIr3IPuR7zCbfFi7+PJTxajhl/AtRr0+6kGSrKj1u5R2Ovg7s6HZ8loS4tkuGF3Rn5caJFuveaE3r7pYorghdShOfUtGrSKpiaN/1NkQR0CPNGAUl9pz2CEUmFYE30HGGKDqFzO5g/8mWoYSYDmVyMTNkjHOMUTxWIe3ZFF+u8XyFyU0802DsbqlL1lWklJC7giSKjK4TH0hWeFHQdZMcsaxBh67v0QNRfcO3HzoKwB2FYjCwLpKxD6DZJr9e9oI+fAs/iMemIvFqGKKwPKygwUPhVzOsKd4KUcQdVrZCXq0LXUPXq3UUh9cUfleVX+EjeS17YE3cmrGTn356gTH0AvPUXCekZFqDLiXWJFlfaZeK3HWiTtF3i8R6BbgYKWDWaOeGryHbREtZY2Q/gbzh0gKut41c61YYfnq0+KloFYbv7yjW3tjdjQrBl/FT0PrZ54K/y7eCL/62ayBdoUUfReCLS7u4vLSrBgrCN9fXdnNzbbe3N3Z3d0v+O3ugn4eHewrB9/aoArDw+GhP4Fmo3/4theBnxic8WfwUdCv8UhSWrALwWIvA4nWfaB8fIrO/Be4p7q1xDxvui13dGP65+XFfjdxrGYzwcQ9hC0pslm4ms9i8fOQAJxo8rxnGMb+7EH++sRfslXD1Soyou85SzCAdkMXdSb8Fgp0LNw7i9bq0Dwuj7Puo7wGwx1pB8dg25MhVE8gni1c/0Fw9wwdfVBY8+qDSzXj5Z5wC2LJsAJUFL52AbpLFS7cP6Y8ANfnK3CIPijlFfKHR2SkPJVu0t7g51TgkV8raKTRr0kD0LBAXfqJ7MMmmPsqTSH5WdeKzVb2LFljoEkPxQPjIvgONOfGuKtX1lLzFaI7NwzaSJfrKuiOla1S8F7+wSS84cYd0JCdu2GQHDC/HXORr5DFsNtHia0d1k10MXiJb8KxA4LHCc4McYmIenP51jYVgfVgFZt542E/S2AYHI9EopcwYJ0gBZDsE+wmbtf0kOocVew4qfgnG3pPeWC2HNyBaoFjt4SW87iegmRTjsAPYbzqmN/b5jAE0n0bPCPly+VNW4CfmoU3/E+H/yNA254+8V1ofjb7DQkWqOL1DsnNSnOrrlO2c3Kd8TuU+ZTuV83xb7Irajfh4oeNFIXjSnENx+0WNgWpAL/Qml4YXXD+/mYkw63cfZ+bNKKl5k2FvgqIUX97ZMjwJZ4C3xAol4HiL+SrXcZffZNGg9jEbSgxcsnxEz8UUuBjw2myLSbinQ88b0qBNrlQjmEM+kkXfGzt5JczQ5ir6WmiciokpzXLuyHKaYVqOme7zsDGbNw7n9bERsT3FsrXOjy3nXN98/2jKc7M881ioM/j9553kePYS+xLVg1k+oqVPVpa4wu/3j22nYZcsAtSvxIL5VXsNX6JtZ2fYv/fQ0n362XPxpzHO+Dr2SiYP07XdUSpGsHLs2IpKIZWLrdr411CvSbwGBZ11W9UHpOzr5igqzZbq/pFGbzoyH6WICtK3ZK5Rc19JtwP0eQLeSosMN2uhrHLhS0xVhX/V0Ef0LV3w+JQQ1JWpZD7/4HENKruAvNxkXACqFh90OfgN2qVs0oHpxRW+ZYZlKFWCQ45LL1q1hWALZkbLmpnps6I5TEfzEz/HMf3c5wjf+qtmDVGFui5R1FMhEJoCbonKXYduUHFTgE+eLBFE45GdKURRjNI3fJ838Jv41mMUo+iHFj7b/WccGrsAqyQQW1gsxSiPoOKZqJC1zyawxdj/8tVlKeNmfKmzjrF2CZp6S4IPlhw+0BU+yXeGrvLQnvl2ygH6CskqhhfaWdPLdwnD0JnWrhR8Cx8FV3L3w7YYvIIvkE8f3x4u8gC/onArClYDhd4Z1oX/Bi3f/F3Ft4DXFIK38jeby+LXFIRXFICFAbpFbz1j65h/oE/WgSSZteoS8gS31BV00I5NkfbBRUlCwi8lS0HdupQmJE9cC3TyE8wtAeePdtc2UeEyvk37aJune3t6uLHH+2u7v72kGHxhN1ffKQYLFH8vC26gNxSCry/+sqsfACr++uI7BWD5frebS0DszdUPu72+sDvhBkre+9sre6DQfH93TUH41h4f7sBDwX2hT48P9ixQpN5QFI5vMavwC1++Ifxkz9j0DeFnCtqbmEO5PzYUhafCMEXvkFW8fRGZeyxb1ppwc42VShY/Ej/x1T7KR0DWfaJbp9Hgy0k3ktUTFK75h/T7T64hsD+CiheQrSL08O6O6jzgqCxnwKtPo1VcINqyZsUvBxWvV+MtZWubYcvGOoPdtueLn+yZeWXxlWaURQeDPmSogaIvebLkOab4Bfsp2zzHHh99znSSG1r/ksWLvoTm16jlMlbFNZ3oz0EFWmF2XWZzOJ1bcYLGJboP6UFGfwD0POEO8muOgsaQtS/kVyF9AP0xOsXhI95ETa+ORroF8ByRj+5z0QUYURHLCbciiQ9O8cLkRYbP2Bjwbx2W9pcGsE+l20XzCO2OEJozTm7cwjt+viMdF7RKuprL0DUmdj85qhKnfYoPQuyTOZWP9myjYXP2pQFnJzXqNuI34jdHcncmdR7M3OwlkM9egJubARfwdYc7Cjx9i+mNvKbGaujFFmKiUtnX8e9dAW1+NsHhTWZogewBZ7+ci3kcmdls2mu70JIfs52hZ3S7+c6IiXHQL5TJ0JZi5mN/JT+lPsxLZ1hf27iJ6/3eIt2lkyR6LuS/DGWgC4zi5kA1a2XJ2rzKuhTzPOYcvkRZ6dS2h2IliR6D7MIx+ym94gT5iDY0WfQYmu/PUW4ji2mrm2CMQ8IxYP7pRm5exOxVaJ0S29h/EtVCvxJHZ8rGb8+Z/SVo+lN0J2aW61TMgU1/RL8y1pg/dys3KiNoPOx+i3ljl/8cTn9Fxhj8y3Q77taLsr8XWs5KlXa6h6STYh/7+q2ciZ0D0UzP1v0UTTYNr0JLAAAQAElEQVQxNjuQaaEOyolWZDFyLdRRusQFSP9RWOhupqJXzZex2WsxxdnRQy4NFvk51y6bXtQ4GoU9u233Gruc/flzcun2bTkUqzFwq+XzEPcVJ4bN2wLFKpA8RbGbBPWxxnIeM/0z9XX+cR2YAavCKrEcp3hiwh8qz4lXMHHLTcYtMn/2KdYmKtty5KIW98xIhUX7m5R/3NV90yocBGlZPg0YCK2NsbGu550XrcO7O4KLM/dCYUwcBqgBN+NcYGb4WRzog3fzkBdOGNiC7ECbsO+FS4mHoYV5TlXYECzeJ2KGKicPKNvZ1+GEXY17TvebfCSq9/Bt+pEMasjhA5V/+BDQeNQKRbPUvI7b94wklqaORzkDJAsqW4wcCZ36V39FTSyt3O458rfsNV24hS7bZOevX/hcIX3jG5XOTswF2081jUDpGZn2BITB1IwSCiuTuEbFK+o4RpanrhPOcJOsNdsCP62pvr13gFwiWeuIl19DmOKEz14L/12du1sU4VJHsbK3YegtUaBz9yjS9RQE+6Hoh36w9WqgILmK4qcbBzlVzHp8fLSHB4pi8S3ITZ0Tq8BQeEttKkSNMLgTRItgndzcBZuoxUFgUOXIFJafA8pR1Wwp9BSeNxTX5M2HhYzdres66xnrEMVNjXWFvmGAH8KnSz3z6E206wpfYgaL+L63AcyLvl1KJUbrgq0Lqv5665ELuhKHrPhAXcNVFIX7YkfXSx6QRckl+6rvKfz2th6GCatVb9+Qv7H+3/TtXvCNQu96wsrWFHbXIYtfUwxeh+5b1X8L2zqu36ry4U+utTCsbKCPgT4GjY01ibXsEnPrAh0F4YZeetAJjF1y2CSDlNy6lCylzrouxbr1zE3r0XN9+m6wPvXWgeT4gEY7eIFo68wtcbXdns39iY9YH8w2DzY+39vm8daeKQg/3VG0vb2gkPvDbq/+NhV8L7//1y6//59d//ifXV+AH/+1G+jN5V9BrykM31yiF9BfX/zXrvG5gl5JppB8d3NJsfmm4O7GHibcUhC+jyLvs4q+j7XgS1FY3xx+eLi3h8f78HmUjvtDPxn9TFH4Gf/guVeewYaCcIPk5yZTHNZ+L+BO5zkQPDeRaDwruKeCr1T8HDliMvffaBmfgipjM143MvkMZPHVx9qBvrEnKffwvl33pHIL+7aTcstVqcsZfk7F70D2t4DcO3lmMpvNZENFa5ybewFKmgPj6VtgVuRCxVfEa7z4hGPCX/wuMrHZMKMOKh7op1CL7HEXjNhHxtB0ohaxHnkzd0tBk0Xp04H8FLuEahuhc2RkQX0sITM3E+jXQJ5BslEEHZUDH/nugvnO9OPE7+rzyBwObHs+k33rq3zHoHFoXILmJ7/QkUf8qHFXPuyaA5C/kGf2sfoFZf4RK7qHjJzlKxpwrmm9LpKxFR908G29szFX+i5U/C7GzD1tgvSNijfyb2WeAsiGZwFp4fMOikU9ydpQZHk2TaHo1QJYGYfu97NAr6UvY2Zvg508GFTYRV+LCDx68qOWYpB9C2d+DTbjm65Q4/AKiOH4KihWAdzaEWr1kN53NNWwQI6tUriG0blkM7S82GjTFW38CDMSzLaIfSdeyOztHDbtf+NlSLRgg39DisnQ3ykaY6g+jV+ikYPkuC6Ztzoc5CuF6Gm4yW5O4vn0nZtBqklncMyYFuqv079zBXT9D4CC9nELwl78mfxviqXP2PGi2vt7IGd5kUAf/BsoC0YovRC7wKM6o+nG3YXzQmxxQ7u5vwbG4eB4k5WU5LUJcLZ7aFZNU3g9LIsmMsC+huJ+0JbiD5xmiiX/l3Sz8IldipmM78po5bZw9sk+dvfNT3euziLJ0hxP6Ey2CPxnnZivRv5aLE6SDU66RZP+OF027GnJEb7QyCV6JhQXzyNS6on1WhDG/ipR4o9haa3Cl3FqDOdAvWx3rll5npC5MEWRdmV3x+8tKOkIPxEvn21uHKUAZsY4fA/Fjq0ktSL7lvI3su3jmG/ocfYGN/2XOO/DXRYg+haQ0/14vGFbBPM3N3szIp4EC/ndZ3o6kHiso2Zzd3M/Dts54k7a0fysoPus5FDu10G3yWtjSwz90CK2KIKdn3jLbo5iCaj/nMb8tRTC2ZOaxxCIOD3v9Dw6jvakKh5bacsVy8vn88a6dPVe0p2X+V/jxXK5u7l/EhjjYPFd4MSwDJVtqcN76IzDHR5qBoXnbDpgRQqkDMTJTEbgxn9uHHGCnmhzlzlfQw5U3DfVNBGpBG4mtXJTBJcZCW4kWbozimOx6D2DuNBlYmiVbFUo4rnLjQsbuZmuiXF3cxfMzK0cUFSF17k+HDNUfSmHkosXlUuBLICmcR3oUJB63s0Ojzla8yk0h0/h7YC3dzvUQ0mWRbQAE5IZ7zHc3dwLzC0ORJsjlCdPys7KcS2KW5HLOp7Hx7XUPjlwJ29Jevw89VtcNPZEoS4KcxT9EoqU3LqUrKewJ/1AwW5FYTAKhusV+j7mrHGMFKpU0Hp6eDRRFbOkt9khObrVSWOuNve6iOY2Y4N33+pU1Cp54+PDEp3HKApvKABr7XA3zSN1ybquY4wUGPsVPEiDJV9hX1mXStGxoxgp9NCAip/McxAVmG/oWYOefF0ipyjoWSfpJnvLITr01oOh8kPwgw3KGejhO5N91cM3hB8ydIXfKmhPMXioheDe1it4EMVcFW25FmtRoMJw+zbwt6oPSrH3G9C1E21Yf/tGvrU1vWiAXAN9DKvees2d8XVQocidae6ShUmHXw+k61ijLiVLoEsp1ly2XkXffiB+sEG81jHRTxrCp4MPONcI9KlD70b3YITfWJ+EZwrDFINHisFgfL6LYvDTvQrBFG1vftjd1Xe7pYirgvAN9EYFXwq7NwJF3xsKvdfwKhCr6HtJ8feSovEVReOgFI7LN4Qv7YZC8O31ld3egOtru7u5phh8a0/39/ZEoVd4pOirbws/6GekwX2AQrD0FIGfBArAT4EnE41i8NMz/LM9x//MwJ4OurFNpaO+YU9hduTT9Cj0iAZGky7DZ+wZOlYqPnN/jOhEc9WP6IIPmnlEZ26dQjP3ZgOGco/pjF7kJbg7923FnrPyzlWO4O6TP+JOc8eGxt0NJ+NcKLKzn5agvfYqKBewI9jpE8Hdw9Xq4b4rN2M2x6OBQt4kiy8wCiABPDMorcXwORW5c4VsmRwZs2Did1BzWqHhG/YmN0reyafp5rTYzRNdbJEl1ziDGoXPHUhXkaGLYODbcamfPcgeeaVvYxIvMBbylvXat8kuoCc+N+A/iocujof1GatNVJBfo+IzPoUma7nGiKE/co/VLt0OsOXwS3ackmPygVeMIF1QNxMfwD5R8QLm6J/bFzZPyBTaMv1m6NyW0TW58VBvumUaQeVED7O27RArQgYz81lsDXF3c3fj9GoQZacPdfJaKKNiRBegThmvuzPkQyRDt4hkiXvJDRqAI0cKmIm6u7m/HmbeGpwX7OQJsy0dmukpKCaT0U5A9qPI7K19mLE/vYB7fyR3gfRbnPUT0OT6BI0ZHoziUMctd+B1oPADzZfij1+Btlf+rRdf8z4XH7UZ1H/L3fhGm/530F+1N47N9Zj+vdbio/MfG+duv22Vj3mfp9/NeV7M673eZ6yv7/ejIn56PrwBVY4G/QEr/tzx6g9UUljEESj+NeBd8LldHfi9WsH4lmIOdl5VVLIQokQvYSHsQKUetnDezJnAG1Dj2O8BVbSi1zuiBpYfS9Ev85jfvNSuYOFUB0dsLVZ0DqU7G/PAc/kzkyvdy65u9ZK87PrhHlrot3byM7GzPpWmYab+17E86Mrzj/vwGD9blLJknGlxM75IcSCvnq3ypxdu7qYjMWyxwUx+y3zEEvLV/kUr4Mx1DsTWpG78nLo3i6ggK3tKG1CsILUQvFsmJiNn4yTdREOwHbG52JFjZg82W4SLF2zvyLJmbgvjtGOTLEgpCvThfbtP8I97Aln3sDLEvST3GYg6Ks0ME1vGSBQM50m/zDAC+o++qwNhlXs92Y19qffMyuVZJ+KPYeZ2lGUfkNHYC2YayRzGIRlC87DD0FiBeiUOubIu8zERgPdWL3kJilnSV90L5up1nEzxPn34mBJ84gNKoUsU3JKpwDcMXdBe3wBFn+THGrkxi5E5U2AawWazMdFpL8rO3qCxLfGTDLZNGQRpoKVJqEARHLFt32vtXIMvmPqqru5u7oI+ik2WKCKmKDCumM+A3IMONFuHvgdQFSQFCpm9ipgHoFgpO/qeqqR8orApfsAmqlgBWUXeALz8Cj9YFIOrr9Z2wC7bCrrqe1v1IIrAgzXd0GSKsyuwXq9sTbF2vcYn5MFCJ1k2aNjlA76FjphaDA7fb2tihG/2Df6bisLgGz4rYlb02TMmja3XeDVv0ImvCL7qOtEZUtIa76MzrZt8e9ZyXgjuvLMkGDEB52yWuN7JR2gFHx0n25jg47MJtnkyG58sbx5tfH6AfbDnxzt7vLuyexWEr7+bCsHX+lnoGa4pDF/rJ6MpEl/PoH9L+PLH33YFri++2/XVD7u5urTb60sKwldQQEFYxeC72xu7vwMUfR8e7iyKwNBH9R8F4Ht7qgVgFX2fVQR+fLKnpycKv08Ue5+32MDHfbSxcRRU6C3Ica/pXgCNF+UGy9x/GV5F3lEUZHQj0D2Sdf9IF77Eiy5grDpuWN1pBejsNYfuP/y9ARl22/blrSU4xXETm6g7Z8A5bO92IqcJr004G0ieYosym2h9DQleDkVuNmlMNrmam/hiM2vvP4ocDhY8bFDiCjUOlMh2gGTGnbELjUF60WUYeZT7GGQ3DRC/4Peo4k7pZT8ERdIoeELJl2PcZXz7ucJ2pP+MXvY5SnzLW3Ju+9+uhfy2+n2/mUwfxbflFFWeXUxjwD9rbnMwvxFIP2IXythrP+iy1kE0wJ7IR2DoA865xaMLf+5vE5Cxogqp0Jku44MSotv9EERFwyEDUhUflERyluZPAwvyTlMqV8a4ogW7Cyar1WPOV9UryNJjjJdME85Oo2nrGu9B4u64dzMqrGjELaPsFZ3L3hsJUN4AqyN5F5lX+MydguO5TV2f6/vr/V4zOnx15SYwWu0PAfarfa3An7UCn2ljl7Ho7DyYnIXWw/UcmPwVABV/CFs+ImZuOlDMjV98XQGekvG6NKfV9EXeYQW0rrGV3yHXL0sR7yhy7Ivos8rlXSszOiYX5ziXtyj4RpbzqLxq8KchbUyih5DmA4c6e4SJnWPbaxnD1pZju21lO5DtPQ86Oue5Lh9jJI2Kb3D0jQ8qp33YyePL+AtXQG+po7sc568TK/D6pSCiNKJfajjGc7T4xZMZleguznvqlixf568V0AqwkURm+yvE6eQTt8u0uF3tXOKzN4tHu3Hsp9mXcXlLUxqnEydYgFVDam0+zoxNkC1zGpn1iTtI73PwwJEmfwF20ok300uV7R0+PSSLofjECFGICrC1RVeVjfEJxwAAEABJREFUF1FPgvglyCYs2aTTrETLE6Fwh2dlEOaWfbnapuEesVe3c4gyzGHk3o53OYP8dy1N0+iu9aOl6DUuWnBWrm/tFSElt9S5dXyu3UF7GBX/hqFD53wol61+3GzlGuWg+oBYPwe9LQJjpR8a9tLkUzidWTyRCrom766ummZEfSGStKx7lRXGvi05sJNJZ1ndE+PuLHUgddZVmjxZSqBr6CwF3xUfipNdReqKTrEFPb69dRRqm0+X5NObipoq9jYqe+OlVzE1QHF1GHob+qEAWfYouEq/gyEKwfJf4Sc6QFcr6Qdbr3rsA4CiW4OVCrhQFYgF+a7RReF3KgavauFXReB14We28CXHQP6B8fQV4gfm3gPxoYfva1G4n9YrWWI/ucDFSQnZAbRLyeIbvp1osg7aKQ59wj/h78Z/lUpObmhAUF1dwHWPT7rRWT3QWkafKQ7r3+p9vL+1Bwq0dxRsb64u7PryB2i08DeXl1HgvQ5abJcUii9+/M9ErygSC9f694PB9dV3E24oDMe/I0xu/fvB97fX0dfD3a3dq18Vgu/v7fHhwUoR+MFUAG7Qvx/8/PxIAVh4onj9DF9BITjuJ4rC0zeBKeSOFHVVqB3F5w2FYl4PdE/MMWYbJYvKHzoVhJEbr3s28lWd7tGIU2yF/n6WXjRQ1/kk4bpZw0lHs9mlKzxxoavU3c39HWBmbhawerijOQDG0IkK8hEF0aqsTNVPey5MiyeXZ7FUfwlTjPOslH7rhUIeGKTjDYkDNjWSTzC4LZIZT2f5LCHiZd+JcWIKSrml8Lbgk9FlxhhU/IRSCFX8MvRqUca2bJ/Hy3cO2SQrXrRA45uPwxjXDgw/dPKxmLPit5B+i6LfHRvxxBWfaue5NfdR3rm85RXbUC5jtkK5BS1rbFvMZPm0ONGtTDh+WzlyZOTsMk1AFXzQ7WmrE4ee21pc5CQLPMqQ9qms0uFCK3FbOZ4FMxGXf0lrkxZt2J367pXZtU3S3vWb9B/EtDG5hlz7CF3IcaraOTmmrz6YM3tHe+Nc4K62ReTQXmvQ/nfuQDvvIP48x9/i1UbX6GsHoTjhtXFf/l8r8LUCr14B3jjw+mwFejwK9uKhMCNIdAmy2cKh7O46F6NYdzd3R9EA+9WmFZiehm15RLFOevg/rjFHvV+IOYpnguI/CkYfdPHV/skroGsoLM1BeqDHzDLclvV2Um+O3eoBL/kA1Vze7iFMfuzmiZceYW8QaDD8fCt5dH4ZGoLFJOzgCBspRCHhtU9DeRD5pfhagT95BbiXz56efF/C2cm+HH96BXiCxQPt11PnYbmE3Slpr0gzp42X3nUCjcJGaz6NhnL3tBMiAdAYlgXs9YeWcinW3c2pagTczQBnEXjj0Diz6eMQBJp4CK3oMlwDRQA+UtGHMVEQgZ9eX/EqfPNt1Iwud4CmNjf9VwQ3Q7J26I3oXG76RuXe+BlVrzMxRjiXG7/v1/TLVN6CrKL7kP6dUeennt4588en06d0R3rRXkidU4xzExX63ilQdoEOW9lbo7X9pH3okihGqVgljPAqGB3vyk19uW+pmUeznUMrLEg5p/AkVx8aB5FEu5EOiDoBPvEpddalZF2XLCX4bgkJe9GHT/ULPgrBxdbNYmUTdnSyp+ZLkbjFpsZX2g/W9ysbBmGACoXvKe4KA7Sgt37o8RG6UugdRMGqt9VqqDbZ+2JHt66QXfxq3dt6vbIVWE/F4LVNPLrVGjmwsvU3eLCSHqyJW5FzNaxsWK1sJQyVhn5gHEOMtWd8PQXhTuvRsbZaf551HUjwKahbl5KlLkFZM/gOvu86S/BJPlzUNIN7ua5cXIMz4zwBWwYG3LG6sT02pm8Hj0/39qRv6FKgvbu+jm/w3lxd2fWlcAm9tKuLC7uiAFx08D++20UUgf9rP74L/4f8X7u8+Avfv6B/4y9QDKYofENx+fb6yu7o4/72hkLwbeDxAVoLwU+tEBzfCH6IonArBqsQ/Pz8ZJuN8Gwb/RvBAoXgUUXg+EbwxsZGpadwK1n3nTCiCxr6Ed8tNjNd8PJFJ/8AvO6pDFVRWFTyWO818dx51H10Zm3fq8W1ci6bGyfjXOhM7+7mDszMzV4N00G8SIM7mYC7m/scyVDQEpjrPfQGsfA3s4mHQWcLkEp6dze3crQVFM2TVjbnEQuky5WKB5IMXYPnxP4GUSrxiXfkOQw5QOwU02IbJb98Mr5LmGxOUbYhfN3kP9lDh0+lZh32AvGHaOMvPnnmn2sOrU+DMU7xjYpfhvJqbIcosbJrnLKLVllzm/rVmIqtjUWxFnbFCft2yei51nkPJtmwTZCvUHVze/DGUWxGjMXhnKsufCof9mKz4I39AFh9nQM5zm87RWyc3hb/x0Xtr4Vk4TUT/Xhf7Yh5L03eLQLXcYvsofnPc+zyBNB2dael5p7Zp7y04Kxe5kBFO+snoDOOv6Np4O0FsdxjSyNZ0h0brXyPQTGyif4pKPMp68izCvEj+LJaJC/M8vkF83LQl/bPXQE9jOazQ+bF1k4Bd5nN8D2AnXEobtet5NvVvVnSHl/CmxP+nkBNIXreX64qT/Zw+vUn9f8zWBpx5IsTz0lebMQu+b2n7tSzmCG8X1fqaCmb9MKS7Ut31gponwgHjyPuldArC7zIccjhfHjtzN1JuQTU0eoI6jvRQ0+vmWyH2jsfGuZLsBgBZz+EcaDmTBOzBExf7WsFvlZgaQXqc2DJtKM7128n6HMLn3V0eob9rrGp732cHMuJfREmJZsnCOVcscwrrCGe/5Ow7P+idi++ik7uCe2FaJbLJ76NOxOR0eaJ8olxyHp3uOVRRXCGaYClRZEYGv7xZm5rjyHIplgEdzGTAmYuI86asjRRvNDkfbpkm+vm/G7s3HKMn0fMfeb61/BtxUqu+Nynvm/JLMcSXpP9Y3wZq94/N6gT8aIN1aWJTMU6irxC4vPwrjPkZH1fkJLvfPStj54tDhJBRwq/KhwF4Lf7C+OsefDlbOxi49A2a5qSrZwxzZquQ8GUuwUFjZO5e4FVipz4YN9BSp2lTugteMkpbXnf8i4bvqIu2iA96JC7VPy7RE7QpSJH7sjV5EI7+RA3/1Zw3/escW/DjAY/oGuIgnE/+Q3SU2DtK4ahI76zFbJsq6GnQDuAVRR4o3CrIu2qt/V6sPU39BR012AF1irmAslrir76OWhhHcXgdeRZrdbEAuxNH5S4VcUwDIxjiHH2dT498+2A1qRLrEO9Hkn7CXQpWSfaJevhe1H2XAftUrElYuL6BXVzd+NE84LkuzJ2dze30ZyCKdVUy8+Ppm8EP1GMjW/oUqS9VTFYhWBBxeCLS7uGv7m8KAVeir2XFIEvKQBf/PifXXz/n12KgonKR98QVhH4+gfF5Uu7uxGu7f72loLwrd3f3ZafhqYI/Uj/T4939vRwHwXgp0fRR4tCsMYYPw39zJCfKuApAM8LwhvJzCtoFHI3FnwUb8VXhE/hW3F4I38B38bHPYssn+B5VoygFYH1zNuXpROoCHM7cr/iH7y9/XCF6roBsQZ1Rws4m+S3IGJtdkgBSGsG3Yc7SprtUBS00BlTls2kQBAvdg7U0bBJHfx0appCM3mEyQwTlmzmvMA4dmtUfEXRJzMTHF9oK+pW6rKJFz2BvGQjTvoGm/vwfJOcmV9mPAUqaL4A5cwUV0UNSs6WP4euxbuVnKKst83hSNIfg3yLjzE2IZt0gvSFZmwjmGhWPvUvOkPoXU+TOqYFn5pHuQ5Q4w/085isMQnObQTCJrlBOvEaPzz+TCmabr1gjp5KjJHTvo53WgFdgDlI65Khn6UxHF35+XCaHEPFLpt46ffBZv/YHaNnB51qGFuwt+mVJ5mG9vlQbjYNl7EVQeuE8FLjzSv+etEU5jidgL6iEY/j/vmlXj+jnWX4RcPSah12JW0gBgIHnV+PX8vzUP/A/g9n/9Ea7ujoolL2LtuWSaIUDzFu8AL7pEcde4yTIWrcp9D8cD1sLdeh5ZdoGDetXgL2Olw507sMkD+ivXqZW0Cjb12FEj8tJfcy7+DY72jewBN1MJByvYolUk7XsFnelzJ4xqD+DqGeNL93eUbSy06L7qIHZlhGEfbQwy1R1PMWV0N+c+WfwsfkXjcZLcUcB9HKOceBw69WaDC/us+39ffPGenb5vcV9bUCf/4K6C4+hj9/9m2G7TViX276j6Ktv6NUl2bRqBFtDZNbqCUJW3vjDrT46wOQZp/ogeNk+SmmpT1IwjiaTj5Cewck3vXGrzkEzfzVkeHmQIxWdBEXcjtJD08ucQ1oZm0WJQd6mRlnrPxmolhUSyGhw94o7E5r+kZ3jIvC3HPOLzr/vJIuWLLpPWnjLdaGSS9S+6UHnzFHf21sDHk23vKeWg7T+/ZqbbL2Gp/HWeJE3c1ScmBGTRE4RToz89HMNkB0ZNYjPD2p0zHbKGxGm36yVjKFJeXGsTatV2WXSE2ncTUzqhit/u4QJBebuDmK1hmZMQ/3ZO5IKVlqcPgKd2zw7qJAPuJj7tUPnYePcoGQ8ZUudaa8ji6oJ3OXDVSd9A3Fr7eOgqiKwKINqetC37HgQi+58dCBgupAYVfokUuBtePaCMmabsC2GjoLrKCrnsLtUIu4oj223ta1ILwSXaMH68DKvlEUDlDs/Q/4Btbo1rUgPMkqJIftm62wrSgED+QbohDc1zF1Ngy9aVwdY+u6ZF1bX60R65WCJgsK36XOOs2/S0FTggLRJP8Kd2e9E3BrRX73KptZAs7OcUo3lkfzvLGs4unjoz3pp5kpyKo4q28FxzeCry7t+uKHXV0K3+ObvlcUeK9U4K30koLwDwrBP/7+71QQvqy2K/lRCL4mj74NfHtzRTH4xu5vQBSBb6MQ/EjfpfB7b8+PD/asbyhDnzSup0dkoG8DC/pGcKPiA89R8B0p8AaYk2gUiVXcBVHMrbQVehudbNyboxB+o8U3g7mXQyc9vO7DDC/aisCyN530O3cgMSw5K/9zzX8u/MOjY3yc3DnRm7ube4GZ05yzWxzoEcyCehAEm46dBXTUe4iHe9H5jDcrOlvSHdjK3TDFNHujyrGPasszKn4C95pxl2UgOs9dfNSniqUq9AIKvyO+I/km0OcIctVl8QHigurudZN9a3OLmGbPhrxF+JEvz6HicvNHX+JLHxrLji/2Jjdb8adfbIUvsdHXLG9mfi02KLZxitEYvczFDFpRfSIX+hHkjE0Q34AfKj3NSiyC/DAjl7xGX0IWxR+DtSN00p8FRblOFfAZtgH2q/0DVoDr5RVttFzJYBsN4befNBqhDERPjsJ9gjPrZ7rRhDaczJ0VemjTBZUymO1kQjxxUq79NAfuyruAiD1w/gwKzf8Y9HBj5CxovIH4MMo6aM0gpZU+Y62rnq6L6deeZ73Vgcw078/qOrwuKytVAzS+V2LuXrOcR+aBS/w8i+Y0x9z2nvy8j2O8+nOr7+8WqZmbHTy4xj4AABAASURBVMDKIVPhjp+XlkO6YxGyAVrxEDMHN4FECDdjcfns52mZYuB7o13S7bkcF5W5It40wZ9BMz6ZfmklNYL4n0EkIo9o5BEPEwQaemiT30Kna06et/AK0zjeHzUzpL1pCUpHXJGDu0c6TPxhr/Pb0fK8PcPPRNL7qQfH3LazAuqTWBEgtzCLPwFrTnbq4AKcMp9p0+h24dG7zoKFZBxeAXljUwZjEdz4T3QGQ2ccqEwwc/t1h/p6AwihmWnASzCP/3AwmRsVL5jbbzi0b06hvNSc8jhm02Re+6xTzIS2HqJzTA7HmXgGMbB9Gs/O42EfbmFI5/eBM23rr8WUJHou5P+u0IU4J+G5fufkmvvUvFqYJfyem2g7wDq8reKDuV/d32unw/imZ1tlRFBHJq/XS3QXFhbpjMMrINvWrr80lZefxJ+Dl76dLAFHFpBnzeFPwSJKZ0EDNA5RAVYPI93HogJ8/G1d+XjyylX6poPXBxvyU4Z9yD3iZgbphKIqI868D97KhdvGyVto+s9ONVb++s0NGq90UBEB9uWmtTnq9WqDuhUUqOUuYIxcS50hXEp5ABoClwBG84ig8Cq6kLcsHJrMDsumN9O6pxLDp+ZmCabj0zjqcSbqKgLnZwpp+obio22eQRSlNhR+N9aKTG1PJSUjs00HfTBYqRuKiQ5lQtBIVWwaKdqJRxUZZGY6puKTilBCs8snoIXB293NHaRUqENTldGZ5AC6iboZNnd83c0rnyqd9NWeyCdbAF3QpNiCJje6U9TskqXUWcfCdl1vfQ+gRUZPsbRHDj0F1B60IvCq760UVUW7Eov/IFD8HUAP5L9adVHw/bbqKewO9o0i7Xo12Ap5Rc6CIQrCa9nWK1tXTEXg/3yz/4DyreAVsQNYMQZBvLAibh1Yrdb1Z6IHfEDfT7RnjP3QM2bmyFppvqlL1oGU0HUCcuPnVPwE+czh1rlgQRN8gVky4GaTHHt4U/bwEwVYfQv34c4eVaS9o1h7e0XRVsXbq/hG783VDwrD3+2SQq++BSyoANxwEcXg/5oKwxff/6Jw/N2ufgiKAxSUrwMXdqPisArD19f0AdpPRt/e2AN9xxgoTD8+3NsjY3tSYbjRyuvbwhsVheMnop+553ahAm+5D0fTPTLqf8pQEbfS0FW53Eu5+KGTTboGySM33Y4sv6orNu5MZAPlvs96jARY+t2Gz67iTInreabnoRuxLi3UgFv5zyrdStJYHM55DsTwLlRnC9l1nuUMWTpBek/mgkGtWBVpcTiPXhD8Syf5VegZV1E1rPXEkWiBD/9Ef3tgXEZx1ERPIGNbRik8Flvj53RWKGX+W7+qj7xuUVQNu+vVoQIf6RhfiZPcIL9EMVR0CYkcc8hHMrTmG5VbYG3Ysfhja7J0guQJxIcuRb+Kn2ObI5GrQPatfiF/5OOyRB+NVj90JntANpC5vDSROVDRPJAVN4fiQyYej7gFs5hTUC7ZNRZoNOnmCOWrT9E1J40D8up4Bbw1TrGvRcxYp51AKeaQ0Y1bXswhMLi0UBMjSA5IeBlO4DGck8bDaXYKRZxmyhmrsc7EQ9ZNLoI51jPgris3g1hCy84MJk48pYJ+jtM0SA0n245YVLz2oWdHc5amQitS2Vihxh9SxenF8xBamoMetwkwRSyjWqJbx9/FbdeA5Yl1OjaSpfH/lI4Oy3qO9CuQbdIV/thY/hQ902Xumiv7SHvlALIdgu30QtyxfGXlyEg8PP0p12ngFAN9yV9++CzeS9pnguwfAeU+BfUpu+gu3N1oM1jwnE2Hc3LXGWbWpHJHX6cda8pCbinO2DjvNnQ0PFFPDLyRS2TCNlMsPydaXDfdN5PbJ2KmGbR5NcoYJxv8eU0RQvVWrsq+iiiOhRNZjMNWF/X4TYOP1rxBf3jlketDUto2bQga80dj2+Wca73Ode/Nq49zczZfUUFxoq+BYn4PGCXt3L71KNiCQLUK5YC1uMXFnIA7Rpr9ikP9RH8wNJv4EMz5bzsM37JLHLHubu6HsPgj2w2jmbm55B24mTWYBWsffXh043TzehBR2nIObGEgt8G4ZKh4IUT79QePsROPOh5etHhheiXVc5GHJxN6bSAhtTnrswTU1eOQxN8rh+rQuM4ajugvhtb5xEKzVAxMThW8koRO6xjQeLHhdfblCEfFvSu0ii/hXTvcTaYFiA2wNIZd118pOWN6D5geDGfAvfT2K+d4bl/uZWw6m+nspgM1xIsGwSUFdXMv0If+cOayBRy+AYUa90Hs7R3KxkB27ALkdY3+DdBEgO/ADNmMc4HhKM0+9EGIdMnlx8nKMf9Yjk9/UXKHq2DGh/PlfaPGP5pJZh6TDs+lFs8EQoqNfhoPLTblD8H03Cn5go0Qd2LgyhkmGv5BdZrzkj8pGCbLtTM4VDNZMzyBHWf5zULfyM5Tznmlk1ygM9dDyhlCy4SCxl7AiKxrKMyv7cj+cX20zYueUySbwCbsOoptnbPVRttQ9H2iaKafs324v41vNT6pSBU/X7uhEKzPWiyKelHso6jn7nR82KRtKKPPlhmnvo24qQWrEoWXPshm7PrbSP9eqqDxt7jixxlXj/d+bvrP1LejN50K3KELcHdzbjb3ZO5uKWiyRLFSvOBe5aYT7ba6slZzuWMtQOosBYqtSyn0PesTGDoKo72pcNtTNBXEq9i7GiikroawS99TSB0C+BM3VKyGIouupMNnteop2AJsO/xMXq8HircDBWJAAVjf8v3Pf9YUftcm/ttaxd0VPmtb4as8g/KDnj6GobeBMa4oIsu3FIu/meRB4272YRV+bV59TxwQ7cnTsRY7QNerEI5e9l5UICZyYO9S4jq5dVw3XZ8U180smUUxuEvJhi7Zqhc6G/ou+KFz65Pjk/HdsI2e2buPNj49sscfrPxc9LXdUbC9ubqgqPt3fOv34u//BVUB+O+//s8K/p/9/b//Z9//93/2/a//gv8h/7fgL/H/C92Pv/+ySxWH9U3jGa4vS3H4LgrC9ElB+J6C9D3F4ALuMxWpVRjWvcf99sg4n7jnSrFX913FuIl7SPdR1mcI3E9Z4P7OS7L0Aj66twL1Pgt+T59nsvgcsbpvecrQ4rXU6iG5siISM7nnMGTZdsA13JER3N0c2pr4s0FsAu5u7m6m1mA6EETAlkOoTboJxDsJAm6NC6o+BHc3d7fGJ/agezIXDFvAOAvO3gOSeMaZIH4HNvl46JFF5SvAaxkLHOOZiNh01F93ximMVgqdWf3Dj1ChyHo1YdjomlyoYtwy/g3GujR+S4uPzfy2ti7itzZ8mUsOkD/oTDfLMQaPLShz3+kbfciNkgu/0g86+Mx8Jnm/nz3Z8JW/MCrWybGA8Kv9Bj+LC3keg026hoxc5s1a5wXYVgcbDTfWDz3SMR5T+MRJTlLsQer5vXwOX+73iGQA0Pw6qI+9YXyY6KytVcx5iwMN18V9S02+yLYHNw50om76z+LsZob6OMwsfMxOUDd3YLtYinB31G7uwIBLdHNfgJ0+CMHBA278J8WEUBvqQFObDtepgFcNtgPnvS3AXVkcPtNZG097dbohGLR4hn9imJotqL7yX8TRDATSjpplkP0ITo9NwR8J5h3peehpfAd8KOKktV1cF8W9FWRWXl2zBlSfsDHBGCBDg33XdSCltbtwh9oLhwbygssRc+y5Gi6yC/YCcbs6XgfO1OFWm/bWHFX9bmSe+1yeztuTbk5R287aK58tHMf0cmXFaDt7IwTZjkD+0W+zh6IIYhtCI0GMqCD+c0KrtIS3j3Yp21aXWcMlqL/5bSv5ADhklDs4IvNKSIu7Bw/dE4qCQkiDDT4sP3ciXUkEw2c9fKhjyzA7mHkEToMhwXvyxkFKzm9ums+bg391oLaY+pw/K07xXA2bULhyViJArE92N1vgpbVfevhsFOJ3YTOrvXD4C3aruXxGxbsZGjeWZwv7hcdOx27bQZzgTYfsUIjNgUotVDpJwKF1E+JvPekmXoIGtaQ/T/eWR416nKC1WsLk8HpG6V4f9R4R5XXivJUr/cm3cJxZzB0Z1cn2KueTmb6M56yANtZ74Jy+9nw+5aWua6FnnIbrLoXx1LM4PDidBSvvZ6wcHqSeIbRJs32/UGfNfRHGvVOL2VOfFKeYGKszwgIFuU7qUoAPuVLxDUaU1aPpRKXSX1KC3hhmfQg/Bx/Slw/n6YA5ZVD8kBUMxEkvk9OPYFCLw8tbveC3pylmq4LDd4pD3GmKaIo533SflWqsPGO1OGIZZiWxLvGnlxT7OLoOJHhDU/oIY4n5bNmUXrpdME4rw4LQZK0y4w9JtDBh2EaEkq0xolfhdrREXwXZPGUKa9momVFEc6OOYWYqMD1FsWyzebSNvgEc30bcwG9MRaPMXjQG685HeU5C2x4SGwzG3c0xCxkaYLxjAEVYRRkiRPoNhazSj7xR7jRlqqjE6OMA1owKFi8qwOPvdeyiBW7uDQkesFAq7uyjS511FCpTV+iWTzb5dpWHyj5HFESH3nqKqiqsDvBD30fxUraBvH3fmTBABfF9n0JXaDIVaVdDZ6uBAvAKNB55gN8F+VcDRduGUvCNn4GObwCvKQCji2/4DuTurY88PfxAHytit1ivV/Zt/Y0Yxa2rDb8VsYGVDdCeOfZ9b4LWIKWOtUsWaxi8ZDDnmX+X5JPYm6yDZK5Np+sBTTNQ5yWXgxR7eEAxdIk4kAw9e5wbOmnPjs+Wx6f4dvD4/Gib5wcrP9F8Z48Pt/Zwf233t5d2e6OC7Q+7ufpu15cq6v5lVxf/s/It4b8oEKtY/Lf9+A4o+qrw++N71aO7mOFSPEXhUhj+btftW8JRBL6x+ztwf2v3gTt7qIXgJ4rATxSBH8EzheDnzbOpGDzqJ53b81+UeeV6v+ie2eh/rGjALp2+JbypfFByBJVuzkvmvsyVjuTNgvqQHmpQIYuyruJPIe5gfBu1vcOrHJTrKipwA9pr4e6EAJtBOrOZpvFb2jjtK0UmRyMQlRQfSJLMPZn+ExUSclD2q3yL7Bb/ySZO8Y3Ck12SuTusm5PRgk9migmgdwGdQQFGM1G9WMwhnXIsIRO/gBy+bha0FEKlK5gVYBlLFugjbPSbyTc2Oajrfy1iNzhbQVA+aLVlxTR+ovJJxCViKhhLyVtiJ57+csQl/L1CfEEmThiDOuNIQBTs9I0+5Eaxk3cMJPKmbdyUq/jk8HF85pB/gzMPgJ985xhZ5ZzL61vGbkC0wWJMzb5LjSMHSm4jdo5tXuJwlGzQl+EEGAd0L6c1WXnsdYdCBPUv+lq8rre3e2vWEQ3DbRbs9oQyBNEGa6tyQI0E8ioeZpJNCvQIZkUw26eyA9/Xz2Q3m0lWDpSE2T5kxCTyPlCyhp2MUjbF7ApP6pmuuQWVg3Nn2Wc+2tvnQl8cqebKbpf3EuIuC5+FTFWvF9MlROxC2GdX6SGkqcV6SND6QJfm+DO6/XX4mVwfF6sLo5tiAAAQAElEQVSrGCuhVXhH7M9+LutGm8vvyPNiZab8S7A3H8pWgrdckXVuukale28o9z7eu495PvU1l9/Gc1vxxoP9xQ3Hedpfb8v2L44qC8nNqoVkJSEs7CQv8XKR/qxnx8LSKo4LRh8YleydoDRk1NB2gZKZlS6ZL23XTiCt2MP3/YYWScmppp1/DhQjP8Xs4DWD3An8eOHz97C4oucN+ydCz+vg83n9C6f8+S7CB49I13iOD+7uK/2nWgFd+U81oDcN5tyXxDcl/+1Bml0bhK4XCBUUdTnDhM7irxP7pUft+BV9asxzKFRyvOPSGzMpoFkfuo+8awtetBTyMrLevIkoRnIA35EP8GVTCn1IFAui5EIIsszA8COWZDTShSIcIj64/RM+UkVOMf9caO5aL9HAyam8/4TrSurt7omeufZ46PpojDFeeaMIGVs05ELbZVR2YqXH4J6Nz/MtJac45oV2XgpmtXCGyVzfEubjbmP/ZYE9NWpvBZ+jEDyiy5HXyhFLw0nN3RxtAN4kZWNQoDaXDn5Skyvy0QdDrRbIkaa4JVPTi2b6yDjlSmHNNB7gnkxjEAwZAwQJ3t0tJexeIL7B0Sf0HUXL1PXWgb7vrIMm6VIy2cV3FC9TJ9suenQDMYrrh84CvQql+IliD1v1UTE35C5Z0KoXL5sKwcPQU6ztKuDJU3TwA4VZ7D2IYjN0hW4V3+pdxTeBV+sVhdwhMKygYR9sLf4Aa1MReE3BeL1eR7y+Gdy+ITx9s5i4gTxahy511jH+jrl1oilZl5KlhrrmXUrWhQ/+4gXJbMwkHzPWt8GD79yC9sktgKIXkpErW5dGS7GfN2YUgi0/QysvuaJ8A/6uFIQpzt7dXpWC8M0lBeELCsHf7YqC7tUFFFyCi4u/p6LwBYXgH/HvCP9lKgx/D14/IY38Az/8r68u7Ob6krzXdksh+E6IbwTfUBC+nRWD7+3x8d5UCH5WIfj5yZ43TzZSDB7HDfcgoNirwvDmeTMViENWYRe/Tf2fN8aQ5V/8wgfbc9VPBWHuaf1PGBkq6B4f6UN8jvtf93423aeSg9b79oA3DtmC1BjJAFVpXE93j/suiXKt3Yvs/gZKVnfiRBtmMh2Zo7d6FpXs7uaezL3QJD7Gkiz40Du87IXGeNFvaTL5BojdUsXs5pbN6aNQ5aMfw0dAL1sBNiM+ILubDi2hYOgLjEO2PUicfEoRMUuun+OKF4x+t2h+icfwljfiohjMnIOXHKh+5FSuOUbsQsY2ClWWTpCvaAC75GzcmiDjG3CbjaOOJ6M7QLGN0ke86Y5nrxrAFnoothFk5LkvYviFDiG3/ieqPIeIXMon5EM7KsZvjMWBqIW81SMjaDxLMPq3r+OPXAG29jQv8fuYjJ+KYbPGQCvdGRu6Hdli97q7uRck+8RHDF93YYwxpOAWT9UcRKcFSMXtHW3nri8GHjiVWehgGsaC7fer6rgrORiPBl9tYg/sv0WhAb0F5wx2KS9xmnyYOAX/XlS5wT+sOeNdghlamv0hB886ZjKbULA6NWB+78bWimfMe+f9J+djTXTbaQqwsTxzKj0P4WU9xrnvPt/iRF+HmjgIfxjR++vPR19Stgby7zQtRExCpx3Lxwq/uLvdyeh+k0b0dZB3iXSeTufD8LbfeGiki93roeRYRCFnt4ixaVYS7T2Pd0+owSnpSzArS3HET0bg5mZ7kCZUtnN8Cf+WFdAz7RROrcOpOD2jT8V+2f6QFYgnyE/NZcoAw2PKPhuMcWmClYj9CeimIZxkmqdxgkWhtzvVFtIvPk1dixFq/xqcUEURWQXxBXNJPKBpRkYRLAt8GinKp/0mmnk+ZH04LwpQqvEOkihi9T5SueUnGusUa+Wm/0K3c/KtVOMhka9Yynnr9Bm5NuJ9+vJYp/Wau2pd5/Jn4TW9uDJ1QIwzVBIbc3C5ZjNU8Rd7Sm6pK+i6ZB3Ftb7vbAAdsscndEoojDayD0shSAWk0VqxqO1D42CL6WzubvGfm7nHydrBcGP0ombYrB7qBqX2bAF7OTyrXa4VPo+r5mPEMRR4RLm7GXCr/8Eba2FQ16SBqLtbSsnck4kGvIMv6BKUNUtQ8R18l3orvGhvqeuKnKDiJyTruoS9oJv0+PXJdB067F3oE77Sg6ar16iDyneL3gYKycPQWw9Eh1WPDvRbrJoN3dZviKKvCr3r9WDf1ivTvye8Wg2lyKsCL7o1xeIViIKv5AZ0Rb/Cn8IwsnwLmlwK0Co+9zG3znrmUObZWUrJUtfFfIOXvICO6yUkaNJ1cotLmNjbyS34LhlFYDPRDuUWGftYMeeLTuUZj2/AP1NMfYxvB8c3gykE399dWykGX9r19YWpiHt1+cMuKepeUQC+BBcXFHkp+F6AKAIH/ctUBP6uwvDff9kFxeMfFIEvFat/f5hC8I1+hjpwYzcUg28pBt8J9VvB9w93dt9+Hvrx0fSt4KenJ3tSAZei8EaF3lbIhepe3YhSuNW9+oz9Gd9WDJZtCSoSK3ai7b7n3hyB7k0Vg+WT43Upm+gIP4d0hBZbjbNKlUO8zQ4Xz7U0IN7dzdG9BabYCvFC5Kk6d0fVkGZ8021pmvkGn2Rjnybgim3U2VOyAXxStSd4b37wCT6RM5BKTELuUskTcY0P36J3dMojX3owo1AqKli2eoRkjtQAS3Nzd+MUcBdvJjkbvOnwSJNhG2BDZ+GDnbjceOgpPptR6HRg5PDAqJjIIZ2FbQw/8Rk545d5rZFs8IoTFeAVy3CVWxjhR3Qjeccpj3wBtvBBLyrMfcRn4g5BLDFLLaMMKDfPmjwDJsYbsYvUal+T0XZ9EU80Ojxh/TJ9rcDvXgHdFztj0JYF7pxkaFQ8SOCPaTnu6jId8QfQCx/mAz1x0mH6ZU39/TS42noRZ1q8jpds/5+9N1Fs20i6cE81SMpz3/8V7/1nkniTLFsrcb9T3Q2CJEhRthwnM4H7dO3VC4AWzYocllJ5lNWGfsb/aQs8M1CdFwdvzv+1lKDvys0+EOfeGd4Wzkbyv1HL48DdEVDQxA9K/Rdd9dzLheXKLHf8Fy3zT10Kx8rZs6a+57xxOCbvwwkkj47go5d/8U3Cd09v+RCsPPOavgrMr83J8yGtycUgtI0G+ae9uAPB29ffu9dQwhQREu016CEZo19zBYMfQ00LZZIReFyCHjXzlXkdXNZ9DxQHiX5UvCwfU2WgkOkhFHJTvxBT7jSFbvyH/s/tQDvBOYqXOQwn92Q5omuPw/JnDD8kTPOHxLHLP5q/yw5w0PQzJCIU8f0gmBas/K+LCOYGIiLnGrFPmfyLjUd/8onGddrEX0o8P39WNJ0mwjpZsAy+r4VKWpx0RjZT5cW356PBF+tJSZyng+kM/Ut5oUtw6JgVV0QoAsBni+xnHYqcmFWVd2yHtZfil/ixVbs9OfpIj+KXzOqXDxriT0jceu0uNotng6/RRV1B1BNAUCADQ2g1FK3WQwU8Te13unisthq3zxR9n7XdbimMQbO4BEX289k3O0J5dWphx9c5jMzD+iXks5fPPL607hPa/em6czRs9MATUJhveQSVZRDB15GJUEArBgV8KYN2KEf8gL2jDPgCy2Uo7K3lojIMGpBLKRpKQQZQ6yZYNvAtJWR9GapfKUVDKUo6FO7VIBdOjcEFVIrGQ6LpuY/r9aoWfpOutUo6oBu0Wq2hFSsXgcGaPC7MbjZrXVG8fUfBtxZ5rygEAwq99Td6N/mbvlfN7yp/+9dFX/T4XBGbcPzMdmWbddANsR5vxZjDMKijzyVl1juUkmsu0GEo+BmDCrwxeJ+KhFk8whNNPpQyQ7BfMcExKxwGg9hhBuepGDWUUUFJart91NPTvR4fv+nx4dvst4K/6KsLty7gUsi9+fxJN9cfdUMx+LP/yWeKvZ8/vdcnw3zTfcL+CfkTsvGZYvBnF4NvPlNQdmH5Wre3XxJfvzIGxWAXgr9+/SrT6Z+JvvumexeE7+9nxWDP9THfTxd7+7s6L/Q+8d7aZpwrBju2YuSdr3BR9/m58lve0YRlMB5iy4nAz6+tz4eG/FklLl7yESKoiZGyGYN3Uj+AiCD8ZRT89lBqTGk0osoRnRaVALaXogDFiGZXo11ufgVa/QrPVQDTIucaSkm5xKChFHTQaCiDSgc68xFFEYEfVLPxzIsLm2aIwEeBQfSmc6hd0U7kahvxnEB85zXTz/lu387sXdepC7UjuezTUW3iLZuDuTCNbhulnNuO2g6msaQt/lv8jD0/fARGg7EhUu0k6ChpJDaBjEgjt3XI4wEwZhvpl4CaRjBxOoD9xZVjMZcR+xxCPg39c/2zA3/tHeCxH5mhIZ7vhFCii6gUdmpl4v7KTK7mOybouDmcwrLpHNYZc92fwXvMH8HCHEc54YLhf0L10tqx03KL3pLm3jphMgfdKf2B29uI35HFh8Ic8xR/9bnP5npyqn1tM9+fwp6cwJnRPLcz5r+86fVrnv1dY/E1PFoyAXujHMo9AH1nX03bAJW4vxz2XBrv735nl9b0JrrcmOxelS76hxio+Ush/A3761dcwaDnkPPD5wea0x+GL+kOfX6+XGfhz50vQeyDfUwPEdisiwjIAppdb3nxYjPS6zMS9/qgv1bEa9f9Wv9zq/3u7XPgEs4N1m3fG9fj/+vpW97hv9pmsTafK280Laf6q8JLZLUm34X+d0vnMPQzzl29weX3mTRJ6kSRaI1PPeJhsznSSEfLL8b9uZIv2cWX6DI/UXbDX6jzKXa03nRCz+wklY9pr6Iq6HccghvuzlWBApmeZk8Ddt4m+1y5xF/suBR8mW4awsw+LF2W5K28+l51+vq8+5H70uuyOTbkM2EX5x2psL70wsRQKAqCYYDuMKCnKSS5eONizjOF4C3PYoLn0LpxO+YjilttDsioUESgi0ZhFXQzNDvKbDzdUH+VbzBXnnF7o9ReqHYXXjthxjluhyC8QnBuSZNB3+dhCiKsK4ow7ahycRGmDLUIwx6GEaX5QlMeFAV+pi/IZSgqpvhUWmX7VjlUfaDpU2kk73zIQ9EwDKBQ2Ox8la1fYXNxtRdU9/mVVuuOWgRer6GrFUXhQRtsLtAa/k3gWritBd65PBWI321k/h2F3ass8F5RIH7XdFeadLb34jB0Y3jc9YYxPf5anq/nn2A+ZRhYY0UppkVlKBrKMQr7M0SoFCl/E5gC7sChOoTwnwHFYN/ETE/c0JAF4uTHzBXa8gI8a/v82IrBd1Mx+Fv+VvA1xeDP+npzTRH3k75QCL52Uffzh/zt4GuKwJ8/v9dnir+f0SXgP6F3Mfgz/DWF4OssIn/WTRaDP+vLlxt9vTW+yL95/I1i8NfbW7kQbNxlEfib7u/u6m8H3z/owb8dDFzg9W8Imz63fxr6meKv8dToxNtupH7LOv0fe0Db+73l59Cu+DvXb2V9/bnBm8u72vltxlbdlngjfeG7T1L8rFeLNd2Hvv/ieZiC4L3brQAAEABJREFUzRtdYT4QJpgR77C4otKAXWyhQN8hcoVCMjUUipij8BwFz6apUW1l8um6SlNf5j7oebBLQBvCFB1e6pDzSQppgqbL2iaYxVeTVyrkK89SxFOFypGYZYhPIaGRvGk3bdiazuMsJ4iB8nYpY/DZMvYW2uVj6lk6roMxUU3jms947EmxM8aUh/zpC9VcP4uTMNJM5hjRjXLeQzDGon7nJxKNwFRcI5g3y8Zcdwn/PTF7eVnTnvyPcHYHfni/z2Y/Nu7G+94b9b1xx3N5UeOhjBcdJX68XuD1J7jwc6eNstvqqohK/NZX7rifh0x8izv23p0G9jXS54x/2v9q3d9tvvP9+5G5n4s9Z/P4L9nt85boD1enb5n7klyH631Jnufsc+6027rcade/BT2c35mcHn6OM67V1HObzlGtr+499kGQsx6o9sW9mOpd+z3DfsyrpFPOPyd/nfupMb9XX/+ykn8p4YeCZ46Gv4vQN3kx88+ZzOJQc2Uf1nSOuY/XMJdfxTu441WBp52drlvNXwJ/ZrZfj5vofNEv8VPQ65k+tulrkCMxL8ck/wNd5iDXZSlecmz2Ri7L2by+J6aF/hgJPwaqndqVu9L4OYkU+Ltd0pe7nsf0NM7/Fe/lUZY8cqYHQ6auOdvU2EViX2PRuKB8je9C+HnVS5M9Fz2L9RwvxbmUF9lm49rfYofls7DjWYczxgtjvQ+ZhZ8/ne809Qfdos1jXYKDXJeJ8xE7bzrHJZnm/nO+x1rX+Uvpa2K8QZfmfWs/z/P7MOaBeGnsW8/77fJFrqPni840bV3lpGxM9ap9U+2TsYsT0xUn6ZlsNWZyqEzP3Kmd+LRowheaSehsnQPVrNVMVoyst0IU2Ki4yZ9F6fjeYAT4cA6kDFsHQG8e2GSbY5wz4R+CMBFBbpxab04z3jGON5xD7YoZNR8tJtAb6nIGdglK4aXalVfnO03lRd1ufSfdX0x6QY6WfJ5qzjfzCWLPjp3L2PZmp9lx3TY2Vad5TxFiFhvpU3ul3ryh+kygY7sRaNxn+uXGPfKzafR7TI2B4li0ImJJuh4GrVdGLQgOVMXsJ57JrYu/FGwmah3w89MmI9Ogn7dDWcxZniuICFjD2lFlfFZhHNMgd/3cpeMrPNJOzbb17XuZEitlp/kVEaIlWoc5dsAYCsnUcAGGQkwYbNKOhiIarLdfp/gW5FIGlaRlmQ5VH/gEsS7+RIQKsvlCvAu9w7Divu1guWKgoApm9oH76iJr/qYvxdfNhJWyCGx5s9bGxVnQi7dXFG9dELbe/FWzvesF3ysKvu+MK/0LeoX+HTRxhR7ZusQ7isIUja/IeZX6jdaMmWD8NQVoz3HV5uo1Vn7QkGthTWmD8qyuhqIVezKUwt6EhmmPIuXivZtQNBRAzNCBXAzHgYw3JWaYocD7eRx5NsfnJ41PD3p+vNeTfwvXhdi7W919u9G3LNhe67b9E9Ff/BvCxjWFYYq/NxR7jeuPf+j6Q8Xn97/r8/vfkH8Hf+gL+lv8vuL/jbgExeVb48sXct/olkKw8TV/M5gi8Lc71d8IfpiKwI8PjxSqH/X0+Mhcn5WFYAq9W/D8tEXeagvdPkMN86DbTLv92fZ89/E9QUf0FSPHxQw+ewwXf2fYwhs+P5J2GTomeMeJ04+gnQYeI2GZfObNiguRIZgvh8icTzs6XFqzAKqTJ5cI5MDDIBEcPvSh+odHRxGhAiLQgc53GlH1ES/TUko+2wE1SK7LrsCtIhQSY+1B6OZgGdaoXSwTzhqfyp2yBWhxpW88eUfyjGjGTnF3cdfllKqrObYHPsLfmHyc6wBby/jZJ+NTZmzGGM1Daw50qtcIGVvMju7swqYz15g2JzYQGEcTkLM1W/Lz7pR+Pn71r+NU/qV+7nt6hNNZajyRtCWval+yXK47kfryBD/Fk5XRaupR0+enqnixHxc9OD+sd7Jc9LKXXQ4x9zQ/h30tm0pO3DA2OtONje+0+ovLvpC3bGdS5tQOxrJ7fV1CEaEyqj78fyplsDzEGk2eeXgmqJLb76KKXlGDYyZgbbcdzlkgmajFIWZzrKxbQnq8eed5LSF/qE2jLc1npmPe01pZ1zHPCCjzh+mU04xzdGqew34xnj37E/WekfI+6JWX13B+rjqZl1jWqJ9ysf/c0JG/KO0Dfbsv40l6yYSYe65rn0Yg17ZkbbqAdmjize2goyvQ7DAS1yH4Cr147TJoijqn0wsXsSMuJ8AWYzz9fKTxqCNn6jpNYbHLnymMnbR5OMpIEYbWVhqNpmXX8S7zqDBJTT/wMh+Tzw+wB1Q8U4vgg7m/nFpEi9nlq2OFNM0pmMcp7Lx0+mIfbAzTI6A4nB/rksHieSumfouugr/QMG+HEY09twiKNwoafNdJW6QaN7IFBropl+V9nH7/emavZhnTvuHq9c7BNGQc5s+1Mp9OD+3VNBIKEI7tDIa+x3c69yN4b8IjElGHarSz5sUg2g/yikYgTfkEseTkxWXmBeQ5hQ/U4xoESsiXQycvHmWdxcnIMwamq4YRZrSrZdOL4QB+5mb8IWUPyeO8Z+dOiiM7cWeb95Ux9cZgKurXNEQqchWahksGcR6g+dX8dTn17vV3YHeujZyhhqDGnLfcIOWMPJ0liCsi9nxQ7drIvQJV4ffVshWAVvXKeHHFHAvvMObqmzYlPz9TzPe1LlN5AuIQPIbn0/JyMGJH4UN1gmNPAHWODT3ZMjc5T9D5+XQxz3PAru56ck+xTevzftId2E/OtRky9zym8+RuLnuk+9e9F6SvFzfY3CNohpMLBzvNoPY8iivq/Q2JR2wHSagWoYsvZ+jOc77r5vRn28VaYgHWAxZP00mI66QxdDow5D90+EivoaHvu6ZbT7h5yK5ZcRYe9RfB+3tug5hWYI+2mojGzdfTbHNirzl4EarZcfmSVPGi3jFgescOg9qcgnnaFO4AIYzkN5fRrQSWjC0HpamBa2tjy9Bovsf+GhPwOVR8id7f6+hnZ/qMDEAK+PyZ5FHh82yCry++5GkmVK9Q/SMrUxX0BsSNtA73mCNjO5/53Afs6dl8zIf8R/QdARPK9JGsIGqTbVRNp7yqPdnsPGYFUbmmHbWD96/a4dLeKBNvU4MjBudDmV3Nu7DFgyh6nGik8TLNgV3z3AxrTJdgm/ZWpNnlCEQm0sfot7FT682bGnjvJt/yOku9B5Ga4MNYws7kFrKwhHxF4wKhA7Y1a7LQgGweQhsVEVlIGEqhMDaoF9pqgXAl0xVFtlJ44pjo9vlZT09PE7Y8L574lufW/AgVV0RIbonsJBSj8CbPCIQQ6FzM8BhDKXwpOGqgADyMT1pBV9y5+s9QE+ic+CshLqKtM1IXqVPy4kK27QjCA5tOXbYZ2E3m8USOlqFqiMCpIdinAh9RFKXqI0IRM7DOiEFedymmFUNZaS4Xip2FQueQ+4/PwP4UKPFlGDQkVloNYOXfnl2jg0ceOshZ/Qb8DNuh5HWR1fd3s17V38BNutKaIuzGBdmkG11dbSgIrxvwxWadscF2RRG30g2+V4leGLbtqvlc4Xc1K/xmcZgi8dVkd7zH2bSxKl0znudUscr5VX6tFXP2OlbrQf6PFrwXuV72aCjsESilaAgA70Lxin1bwQ+lqMQg20u7P52G6p8CHbANUTSUgn8on8d8frfS9gk8anx+hH3Q08OdHu+/6QHcuyjs/2/w1y+1KNz+uejbzx91Q4H32kXfP/6jT7//W59//z99+q3C/Gf01+ALReFbg2Lxl48f9MW/Jfzps24+Xye+XF/ry2eKwTeM8c3jPjB+xYP/aej7B4rC98znMd/ZLOZS/N36n2vmABobLO+wZS0jBeOtnh6N3fte3/1n+TeHd3jSs3MaWSQe+RG2ndDHSMq+jZwZW8bdJt1qbHxS4kewNWZ2HysGx4F8blyCkYCKUSPj1kDumYODwweKZWbTZZdDia35LFRwQvK0CNRnJyT4jlDhOUqd6Rx4FUkRofwDFeh8BJyhwIkGr4YIdApFhA2SoAcI5Ijs5QvWBEQibE+OjmZZqTMXLDNS0tgoUtqRTTVdAVfhHcmdZrAtKrumTOx2griddddG/BLYxgb7JT+Gth0k24IRbBnNGBvdEldR85ofu474MSHud8j6DuEzRwQT1vFlrVHdzR2AOBrm2IOQtHQFSuCYdIFXY/rcRjHfE9haP/IEA9hsTmGkcKZjK2TkcOlHFC3lGZ3mlj6Xdz1FRrAIv25vBpL2/K+nUZfoOYku9w7Kk6jRO7rFbnmHEb0hfEeDOHadiHGGLc/oiMW0Y0zdlhgjY+FPUtaF2cMcwzawZVpbKISxRf59OH7Pbl+crduyskNgwuN0O7RXmd43k7CRFSPRI8ya3zChNfUzFNgmyiQD8HOUUJjj1f48vSfsiZnu3whmyLD0TBuGZr4ipw/Lcqz3m5MU1YyaJRhlb7s4sfnK61A3l9PhTTqvL+fiSR1icYT5PHa8Q5Vz3+l08dVjCMhEXf6JtI9jehbMIe/jpbSt4WxO+yzlQ58NW9K36jwZ5zI9BdtPI19KuohQxDkU7B1BwpD/iJhj2BwSTZO9IM+gNEoT1f6FeQqd8em+77kgEZBa09ciA092IxMYsR4CVR5jpstYmoc9rTddhq3GodU6w3pTTibt71eo/hF0jpnWz7/6dbgiZFouau+Mtn8azMzQdOlrdZP7IdT1VtucCPp95M+VPR9c5s22ngv9fjQK2yF7zbqGRnJZ9vE52dOZt84wX/XJsYodRbDLBFssmM7hnzOGdaY5aCZlFklT69DzwN0Oh2vNe04e/zCdYxonJ+rgJZBxUsOQZ4qD98/GOjts5EkZffoQWm3JYK20947o/BFti7DPayA/xcSOfsjFBW/VOUQJRYBGFTVuNIWtMgI+egEj9hHXQziNMa1l7oPB/kIXEYp4GThpH5JC33V5TspgJ1iC3uaKUEQoAihaTtOKiKL4Qci5E6QnbXBQGPVL77pSLHZLmD/Gzu91NokhT2A8oW8xo1RkBLRDddpEFhBS9pWaV72I3TGcIinT0fpL12MsT7yDeFftZv0xRsbDaWyAHLW00ZEn3/k9am9sx4lt4GiwrbL7/Zjj9nkeUvse6iZ5tPVC2PcVOFzaFApj2+IysU36U9Oa+5ziZ7Hc4SqlLx2D85izn1V91OMyzaHzM6e6d8GezyFkvdEVszzmDzEzX8Qexnf5fHC0FUXALUJCvQhxRThOi3ZMp/XiwoFovRYiIuEfEOfQ/aAjyJg3oBHMOMj2FwEzySbPSxLTSujE1e2d7rnx3tQzC+0IvqMd5WVeThNhi5TErKF25cu6e139Pnt4U88nab6w9h/lz2/W14gRwhdH22dtgfimx5/p0o7JqS0bjp7SNGHKjaPnltOio+FBbyUjBkCRbc57nHG7ZQ4MlvuXLngHDEAN035uSRGh/APl4xU/2zQhtHTVBLYZ+x7VVnWd75QpeeWSICgAABAASURBVLEpupujRmR/nDTVjvbaJjjXBLuwc/OU5q2+EMEu6Ahi2ACmkFlOs4tA6W1X5hKX4wGye/mMgMdAwoDrQIOtSvXThHm02fyMBRy3iRhxjwIaaARVXgFXcBiGkkUuF8iymOYiIcWyoZAX+8gXoU8UgB8fH/I3DJ+eHvVMAcyFHNsqZSFkDeCckZ/7QpVXXtUjl6GIYMxBg8eB50tBisDPFIGftHYRmK85S90YSaGIMAEzKvOl6eBhGVCJ9EeRNPChJS85TCeuOsdp9/Ayz5zhROBIjjmEPMH7VQIRmHYZWhKhSgeosWq0VOq9YO9zTyjkFjCs7LOq+2S5DPJ9GuBXKwqhpgMUfjCQh7JSGfCD1sLoSo4xn5S5rBhnRW4ji6qbdRZfzfu3fU0Tm42WCrH2cbG4YkNs9Uv9uspXFH5dIDaurjaq/x/hq0rfmb6b+Ct8047+Ct+ODePvjbFmnLXnWsdwITvX0NZi3msbWP9QBnm/h1KSmjeGUjSUwmPC/eD+WVegEaGQGgJ7Sb8hoAYxqyHQSf4npgvP6KBnBe+C/JvB0K0Lws8PiPcUUe/0+PBNj3e3enBB+Mtnfb35qC+f3uuGwu7Nh990/YfxH+h/dAN/Q9E3KUXgm4brD7/r+uN7ff74UZ8+fdLnjs+fdP35s25dBP76Vf5noe/u7nR/dw9/n9T84/2jHme/Cbx92mp0Idjg54357dPInI0tReAt/DOFY/DwRGzFVASe/Ycgz/DPnA3GFuqfJR15Ljh/QxZDGj9C084ckvIzyDQx6UaOb95IN5Bn4Rj9ZVS90gBb6cg9QdDIn+pY9dZ1cJvzHld715qGgvs8R1FoB8HvEBLWBoRSQolwBDxWc4cI65lEAYGvqRFBTIfsZUhCF/gJakSE8koSqBgBexxAyIqQEREQw75Q7WManxUGEKg09j3Zf+urtsgUB/mqOx0SYyUPS71Wo2X4EVjeKvIumeIsMdaYCI3YBEy3qSs8A4F/h7Ql0YjPFpiOmT8ydhwDX3y67YA6t8fbR0j4GaTSEoRLREDOwPZFkDkqSOAm3FBIQp8osCB56yTWcwJjfbpxOWot9EhvBVtjsoOdE3Se0BxMJCIU8R0QMYwSb41RZDaCJ+N12M1lJEcD+8jDxSaPQFzQo123qe73sdX6OexrVJ05w5LpMeqQI/M4zl298cgpmnpq9jNveoi5vfskxZEhMo9p9xvZCdtPYcTQMZsN4dZi7K1tbn4vlzrs/H3EMV1n0Y93R7r9lbq8Scz75Tl5tQdee3G2z2Ffy6Y/F5evoc/jZ8/rZ+fv65hTj/lXw3x+fwfe++d5dmre6HKn1i3hJbtjln2WtfZ/CT2y05f8L7H3XHNqvoMj7uin6mvynvGdnSl9tE4dZZ7Rzb4aNVYc/yMw3UFcwREPOWjjgWyx6yrtcc5/GrE4prN5Pf4BlT8QYQ6p7dXvuI9j1aSps5tEVpcnpea3zpoKj3IYUWOtncPaeQ7Lhn1Mfwgtybl1/VD+XxXsBb0Wr5krH1jTvdMUdl3b1p3iB7gpF+sx35EP+GvzksMhPccpap9TcEy1tWRV+Gn9nz1KP19et6DdrvjN3sfrMr3e+/wOLVl3ujpvjkGG5WSqIvx+m/yx+0O2rabWH8I22Q9myea4uj84XNZ2XnWiO/mtOebtuZ/FW4/5Z+bz+g7GO7xHPyKrHUqX5NBF1yxTzt1yD5zzXfcP/Z4dyK39nsC/Wcz8iann0IkFHGyI44xj7wPHY4eLNM5tpPPEpHR0FFnLSW0CPH6XKl9/fpnH3KJHimv5pTfF35EvwS2P21HBeVqB72iMqfP53PPU7LXPdLhFhCI6UOy1QDIgo+EO6jZjM5dlA1u/H46c85guao67yPHQKcfP7tCyL3uAl7AfsSy1oZzKDqanYPsx7F21LVUKO77bTfcx+cDYUgNDAWNAkjet6Noq1d46A4k89Rs/+N7QNWvNhRAR8pf/w0CRq6PAg4Ldz9vIc+lCz2MrAD9Anx6ftOWZ9bObzyzPq3w5n2NBRCgirJ0wyjJAHxGKaOChC96FgeKv/wnowtf4fs5jijSzk8YUd7JmrE07dIOz7bQZvxNn3L5/+vGXPFNj5rjIpk9f04wKXgpFHKIo2KsyYdCwV8ysxd0VRc8VBV5jGNZagxVYo3Oh1voVxd+VY03BsCIXhVAXfQdoGXxfB5kWxrNutR60Xq+0dhwwNTbrtTYUW01tX+GX6DmhORYxna5Xa5m3/3q9luHi7RVF3CsKvKYu8l5lkfdKppYrXAze4cr+FILf+TeHu3/KxNnmnJu1nHMDv56tIfdhGOT1GSWKvN4SUSlrT7nTKNwXfCSFBEIRQKEe65xr1rwm73ooWg2RgNUqhN+o+sxuJZ5d8SxrfJYoim4pCj8/3cu/Ifz47asevn7R/e217r5c6xtF4W83n/Xt5lPi6+ePuv1MgTh/U/g3faII/InC8Kf3f1AAfq9PHz40UAw2n0Xhj1kUvvZvBef/O/hWd4xz9+0bhWAAzd9Kpjj8cM88Hh7kfyLa73CH3++KZz0/gcdnCtjPeqTAWwu/T3pmLc8Uuv0fgzyjf7YfsnXP2FwAns4DfoaNnAmGdcbYdaYd9oHf7mHL9o2cL1CKwVOcffeAfU8e5fEMboK4hSAWgDWEfo5oMlQNYXso80hQeEkh7YAQEfKzFREKniXzRgSypJAUEaBTeDWE6gWNCEWE6BIRAWsgissyBKWMiJ0tJMXRn6ZLv2490GHbzbX7dNp8yZsc56CpfOVBp2aRRB66bDZ1iCv5kE94YIpSKMDYIOgc1nfZ/DF0fDGHnGLm8jjBeDsIvfOYHkMvX+PLLl7Vaa8xZ+CZGfadQ1jVrrHRc+QSn1Pxjj2FjPHEkjnb/RLj90wtYzgrTk/Yu7Fk7fpOu49lA7l/KOZp831Fk61Zkz/Z5cSyW3SZT7nn6/QwIPXZ7WaRotPPkLrZs3aY56Q8rXPfo+brunHK7CGtNeXVTL35YuV/J7w8r2yk6/DNMI/q79L6dE1/FH+hNfPxgFf09f1faAl/4lT6s/x2QzrjMWI6GJL5oeHih6JfH/wj431/bI30i/n6GfcIfyzq/OX0x8bs4zjLhGR4J6H5w46Oxgd5n5sVvLSEVp80IO01AgjfUx0JdgC0lg7OcZWkDpYBs89hMO9RjKS1vcOieehB69rMgc3yDnBu3Yh9r2HrstlDdNsPUT9E+VMZplNewACaIeXJLsm86hWVSBOjn3P1MU1fwuEMcm7ZYQk5XIpsJm8CaS+NuBhh6mHONt/fsw7/GNmBH92lH41nCv/FrT6v/8UL/BstzU8qP+34mXTYf/8ifs79/f75zCM9t4rgHL0czhERJq9HC4sTI74+4YURgV+CznM/BealOU75XaRXXoyY9O/U+V3Ymy+LoLEz7rEcOaD7Jc0TOYY/Z3f0z48jBYIEBYIxi2jPGimyjS4aQPnmW+IL8eDzYYKToK2WdbM4hukyEg0FfW8RIRpiACn4417tIq1ImTCfsM3fnmaqsLQHawwrOzX/Z8PTG5l8UiZO0yl819ycmMBfskbGruPWnmmcbUte1oXvNw9ARHK7HFHZRoQZhEovhJlGkf/Yx/vq53DLM/lEoefh4TF/AziLR/4tYBd9sI3pKImgUkLONwyFAhxf9dVBNF2sUTxnYecJghvrf+CQubjDE9XLV7zk0h1MG5jXOEedQUtkH6ExNSofqTnddy9TsYuVhtTjGA9WSVBHhPJPFEUpKnNkAXdFkRGsVuwl6BRbAUNirQHqAuXKBVjz+KVsHgwULS0PZcgxTIdSNBRj0GA7sbWAu6aI21HHtj5BLudZZ/6BuQ1arwb8h4muVi2GgrGLshsKsxuKwVfrtXpR10XbK4q5V1fWbdBvlIXe1CFn0RfaZQq89t80+V2jGxeCwWa9ab+BvNF67bmvmFvFwJy9Pu9tRFHpYO2lDKpAjxxR5QjkCYMG/AbyuOi+znUNdc3et6FoGEJDPvemYgxQQEj+DSif/+Ks326fKKI+6PnpQU8P9/I/F+2isKlx9+1W377e6JaC8PXnD/r44b0+Uvj9+P73yn/8g+IvReCPBnyjacfnk4vGnz7q5vpT5vh6e6P+/yVO/tsXCsO3uvdvJN9/3Y3/cMd7fS//Bx6e23O+24/M03iSC8DPvP+mO1Agto4z4Bls4St9lv8Z55GfZSNng8+OkZ9lI++zkXLju2zdHEt657DP6LyOJ7d1R7BtgrhGcNiC+2Jd0HXA9japzFgJpZnLwEAAEaH8E6qUntuuiOAZqIiIlOm1h7l+4lV9utyptfAFRJAFJN/0EVUH0Rz26YioPpYjKh+xT0swvqHI+UeEIgwppANEyjut1BSaX7n7kR815urGY8ggqB0bTJT6Hoe9yV1fqfWqF0HcdviqGyd/VNnyLYSr1PYdPE6NU8aZP4TyOtR22UbzGpUZxGXZgE3dnLfOo1ZKT9wUC2/fJeA55bLd8v8W2qpNXgNvEs+yySLO2Xxj9oK4QXvyaeFyz9M5bHmrPM71ejC697oFmjWkqjC/Q/B8ghHAlYRUaTSq/56LrZktpn5w9UG0Ax5uKMYFzIL/BHY+v84vUB74nKvpD+NPWNYFQ7DKC7yWXX4kdjnj/7jWh22wB3s0FSj/af/NO8BRWJfHWehvbvxu5VljuZ818NbZbphfgm1G5mwxi349b6OOqZNwn9FmXoBnWj+yOSLBmA4yOQRD7Q9jxxlqNueDI9k83m6obFyEfe3z3eC9C34wBwn20ATM6hA6mokizEnuk4VJKq7Om1ax+r0BTwpFhALmEig9NV0RoQjA33AioKD8ACJ2OSIqHwXa0XUxTeEf5p8d+GcH/st2gJObY365f2mp8yiSTO713KenpX6POmpy/a9gpiOSM/O1C4po0SYv4Sg5AbQjdVOEonFvT4LcQdqXgJu8RAP3H2ihcHR2Zt4IPztNPvvZ7Y/kDcm1ZFdtdqvcn9wvDMyX1EpgS7rlc1zjXfxFtzX4EntLAXgE9g9kgeAD3j6U9y//A3zS6NzFltDwD9VtCskNJKN6OY2RZ4wdEralI/M1/xeFJ84e1dmlADuniP+Lrd06cS8DmMoPgbigAZm3UKigL8W0JI8o3/z8exTPZRZ1eCa3FHkeHx8pElW4EDTZsNvf+aKQh4JZAeYjgnw0bs90yxB7a9YUcZHz0DEFftZZkZbXd8HaIugPIOQOrCSOChM4CQafiEabnHrzczQfNRoK3EIRx0BJQ696mQvYiFBAawtFALGHYQwqZZUYKEAO7OkwDFrGKvWrlQugc1AIpShbBuIo1h7FFvSJIudf4esi6po8a/MgdVDrN5u1NhRZ1xR2rTe6n3XrLJCu1PVJ8V0Ts+lwjs1KV0nXWkONzdWKQq6xhlas8ds0pP8V+quNrlz4pTC8Ack3ec0Y6/VGK+hqtdaaeQ+G9489KMPAfoIo7HVRgZZEhvltAAAQAElEQVQC9R5gG5Ku2AvQYoZiftDQ7aVoNYAVMG0YoAXb4PepYwiVwflD8tnPOzVmMZhCaRaEnzjyHymyPlCEvdM3isBfvtzo8+dP+vTpgz5RCE7qYi8F4U8ff9cnCsEfKfa64Gt8/PC7Prz/jWKx8TvF4upz/fmjvlAMdkH45uaTvnz5pK+31/pKkfnb1y+MZdxSFP6i+/tbCsJfmcM33vE7PT3eM6eKZxesKQo/NTz7N5rBlqKv8Qx94nwwTbDG55S3rA1MP+u2GikGbzkvzsGxW/zO+4419zwX4zjGZ8gh2PyDFtz/jgPTohgSbRGp7OZIKSJ4tgzufRjm9xExk4kK/CJ2ughyzVDgi58v/CpffYcSWkJJX2zEDQnPo6jy1gtezNMIRVSUTonvPJa0T3JI4T9hagR5Ao0SevGKnUee870wizplqDNRSDK3+5xiaR5LHP40GxKj45KzX4cV5ufUvFH1uzjrDhEt64hhDkRaAPUfcJhTtg4s8dNnOXzr2nC8oM1zXeD+93Rpz19EKOIArCgCnV6JjJEiiFuC/rletQPzPRR72lCgPiMS5idIhQE6YP9bmt/gupb+/ldp1/uHkfIt3/l2a7V16efS3fyO57E38gvm7vu3pN6E1+Bvuci/8KR9cDC94GCIPSo0+ud6ox2oe6vc00NeC5dfecMfYpJ2n713BaWNk84yCtoUhy1Fmw6RhhFXgxNxT7aug78oOM+EKpOunqLoSVL5VBLXqPV7wCvPWGI63XO1gM8Ug4yr+z2kzt0c9vAaHH+AOiP3OMxj4GksnuCp4TOLd5Tnk3Smr0H2rdwU/krGz0N9MOB4H9WhyD+i77AmeftIaVHyIakioIblpLa/IULtujhn82+khkXOUu6tgJr/HtRMQWgookHQDnQy9M/1zw78swP/jTtQz2ZW5uP4EKjPtaPYRWcnXTDkD48F/d9ZxVkZzD8iODYvByFSuAXkPHDQ/AqEQBlBfwBMP7FFzW3yAmyuzmKmPwaxRv2Fr/ljnU8+XX9P0obs6XtPDPMd1Q8HWtf9udQDV/B1JENXXnzhL39+ywW4COzPsQB9FgFcCPCX1kAG+oAG/nMUy2Q9XPdOrlxEpbi2hlxbk/cJaT27nKKZPuvOm+5H7Et/pjSfm8dNmQXQdIi6IHv9D4JngNYWzs1PLhSNJpl3GAJrRPAFXXJIyi3cPo8UWShUPW/losyzCz0UgVwI3hWAn9l/nmnfBMIyQwkVI/x1nzKX7xccvp3DkzFlYKja1pNrnB6+qsPldS0O3a3YIRSSxzbkKXYZQfAggEBS+x0Cm+0TsKdv6sUVM8C6ocJNk4t8BWLAVEREyiUGRSkqZZD5pPDDDJNuGDQAy0MWLl203GGFzb+9O8yKwGUgt1GgpcavoIlZjvUwZCF13Qq5681KawqsLq6uV7aBNVitKA5jMwXrtCFnXLMRtzE265qDXFfwm4Y1dI3/BqyxWb+2LtFzOXalK4q/m81VKxZvoBt0ljfMA2BfrTdar9YTBtZSysCees2G+QZs3rvcp1z/WsOwpti7kvck44aiYYZV401XPPOrIfbs9rVtQI9Z9TeCt1DAM26Zl0IupD4+3Ov+7o6C7Fd9+3qr29sv4CZxc/1R1xSDrynqfqYwfA3/2YD/RHE4i8CtEOxi8If2G8GfPr2nmPxe1/jdUFT+QiH49uZ6KgR//QpPQfhrFoRvdXdXi8APj3d6pPDb8QT/xLvv9z7BWfCcRd7n6Wx4pvD7hL7bt8hbfLacH9teqOXn28RT5N0uwN/TjPYDz+1n5Jb4EWy7P7Yt58Q2aT1/RmwjuhHdDpwkqfM5YmjhCu6H1eEOmBqw6rTygdwh+ArtXd2eNFS9IhQxg4J3usoFfYUUgU4N5htsj4gpJqKoCPkMBkmOqygz3nopIhLVLpUS+AgdfCj50nwiAj3QHPhaxlZix4sLkZ42MfBTmylbgTfvTONFTuXV/UxBOkFtS9/G2982wK221W8W8LneUX1HfEc8xqT+tFYhZOVlv0OkITtbkpk6Z0IYAW2yIx/x6HB5cSTHnYIXZZvzdBzKXf93pWfXc9b4wop/JPaF1P9rZm/lHhAiQjQFm1EmhAqafeh/7/LBVNFOgdkWjBg6Zup/2LfeAfb51Sm/J+bVg/wtA/6ZNDvgww7yunZ8BLwuvnl77I6mSmKdOHSVpzHSEdXiNZ1BPPOdP6btw3b6zPndB+2RD+r7wDZ9OO+8Y7faZh50/tBuHyN1W/5eZH0HH+TQ94l7C6e5oUze9BDpSCz63mZpMPT8O8rA6PHusab+5IXq1S1jXx318wM8r0P8/FH/GeGfHfhnB75jBzjFvyPqn5CfugM+P793gB+J/d4xf0mcn9xT8IRsM/3rIOKvN6ezu+PpGmedfpHx3HOetvq5Kz9wIftznHm004T70kyNydCYJV1+XCNf0uY3J44xTtnnvi/xztPhuVd+VP1qsX3Rz+dbUeAV1J+Nt3w5PvLltuU9eEJ8QHVsHXdM4oKwbAPT3jBQRIiWsCOSCV5JWhdQgwyk8x4zBAINJmVHYOtkTgleaHZeUL+5yvM2SNyGTJIdOk/UZAaWhDQ5wP+PtVx637NGT2yBrRN4kGjyw2SduEb+PuYizjN/p9uCWvR50tPTU8OzrB/9XNeNl2MjQhFAQRbVvs8LfVVo73L46M5a+3be8hTgfEYqVdVdXqLWGdq7RgINKzs1L/TK6/ANTOVB1/N2yvs0i6/O3Tanjfc+VKfdU+zChtHyhL8+xS8iFMHXqFDNEIEH+lIo8BQKlVm4HChCrsAxrcVN6w18iBkyBn6i2Mg3lEGrAT71lTo+/ylkdGsKuQkKrCuwdtEW3QasJ6wovg5adxuF3A2F2Yo1hdq11psVxVtAzKbx1X+VcZuMrfzaPimvq418V1cb4tcUf6HwV/5tYMPjrDf4dRCzMr/WsFrJaymD963C6x2Guk7vie1r1rlarfE1BrkQvCJmlX5FA/yElWPxQedi8EBVLEHx17QglyJiQquhaLUCKFDzDj3xPt3r8RFQbM3C6/O9HpDv77/KhdrbL590e/NRX5PCJ/2oLxSCryn0fqIA/PGDfwvY+I8+fjDM/5a/NXz9+b1cOL4hR/428JfP5PqsW9NbeIrBd/nPRH+hEP1VDw/f9PhAIZjC9OPjQ/utYCiF4GcXep8f9QTM7yF/s9mF4adaHOZn3fOsEDy2s6JSf89zAJ85nDV5rjyP5Niqnj+jphh8Km/dqC05Exk3Ks8tfDIHtrmvfK4Yu7dOUohXCXSKBkWE5R1wsCERsdNHdF57F1pC6EMK/wlog7gCnQzHQyGaICkkpayY/vh5CUmphzG1bg7rIkL9D48dPDGsOaTkdzr5lAFQYpwnpPQxrX71lMQ86W3zKVntkuMK1oITLeX6m67EjuIasQqM8mVbmAHmIRygTeMzELfAmym7B5EuAZcMdpnvVP2yR4VsT4grgFun5jusM7o8pzFlsDbo5mDSaNR8Ruioqhsbj0hzDCTbjh9Trt2oug9jFc/09uvw/pxxXTR5/FPIgJenkG7/zZ23YOScoHFkcKbAdHlv3Thi5TbUfs/WhJEnQUfQ3+cad1P1c8Ni91djO/tjW8G104Kj5QGdaQfi61rmJ+Rl6iNpH8qp6idcLNMH1Ssz+yHqB8RxqFc41x7Kc9sv5D0tr30PzCf1nSLwUPD2sNyfy5OdQWnckrzdhxST/FPpe5CxdIc5u4zpf6KxyV6y1xq69I/wrJAvngfScCz4sOSxSM70PKrVCX4NTq3WszllO6kPtT2JA9r14gpwru3bLXXIWRFo5hZR70Hd1eR9X14F7t8pf83yJo+v73P3Tx6fHBiKj5u9TDFXJf4+O0xMq81Bye26dNiJh1xG0NnNaMlxQ0lfx4O30UDhuXRUfzsugbgltXXNZGJY9TJ2dy0W71xkil1v7hhB7DGEVnkF/RJQ/1DzOg/xQwl/KDgUEWQwILQUoX9a89AngcETgvT5mP0RiGBaT3eC2qPjhMtLaocf+cyVc/7I8b9McfjEW/YSTXcwZ209TzhdUlGpjx2Do2fu4ttZ3at21zsWEH1kt24JPXjJZl23L1LGOhpo0fENlB6r4w3S/awU3rMl+B5af27cvrxDei7mL2trr3rwtFZo4kKCPwVb9Sddrx8rmPkSULtJeXbHqyjeerOLZPnXLxL6ORIy7HKzA/DfPSF+RN8ELyZZnk0eJfmOzCbT5ekc7LaFHF6qkSb77TMp9W76oswK+xqNd44Oqw5hVyM/fybTPOD340a231Cj5ju2Uiv+ii+jxRfkAQ2+oE5qW9/IXLz9e+xIrHemUqW98VhEXJ1HKCLQdMDSLEGyhfwnWcJqzvo8kC9b1XkMRHzsG3QGJFv3Qehz6ZS51CBHd6CxvYumhKL1MJXDTpuiU5ndfNzK2y8dsefcp3woDpp9l2A3601PwfbXw3vjle2yOsdMaqwnfYhqqlp6mjM5vrF92ZNj6qtUeysckJIFM52aF0+A8vJuGinQmffj4y/vB5hSQkkbj8j4rI/ndkvx5xlsKeyM47MqrTbPWXk5YzJtzFAEIFEpRUaEvw4kgjk/UyDK3xx8eqLg86wt4+zP3LlCoiVqp91lgyXTDssdXVdp7W0LMhmeS6AwIL2lmB0a0zlQEe1eSW0Tl2kH4mSruhG5grWzJ+aFLoEsQ9VXecGjiwgFe3YIoRf6EthzbweKjMZKQ2mUQuaQmMlpQzZtKKYublIgHUwn9Fz4W7eigIpP/nZtK7RuKLYa6zW2hvV6TYEXIK/BBnnjom3H1TqLwBvbNqtFfm3besBm+0BBF2pfcqzJZ2ygNe9GVxSB31EAvgKdbjzHRB9vQwF2pfWwTrjYu2Jdla4o0A4J75mLvt6LSv3sDiqlaCiDBvbUMcNQtCoV5ocS2sNQtKbgu6ZI7HEG7DRFGVWrPv392fKePVfku/Wkp6d7iq8UY+9v9Xj/RQ93N7r/dq07F23BFwq6Ny7uUgS+/vSHPrd/JtoFYcO6a3TWG+ZT9/kP+TeLb7981NfbT/pGAfib89590T3j3H+71f0doAD9YLSC8BMF4YSLwhSDnyhYGy4SGw/YJ+Dz+PjIO806ODP8jvtdN3xuuEBrjH7fOQdGkO++qYu5qWdPoNZX37pX9l2Cf7CknviRn7FzTDby28dySKqIGe28beZfgtqFX6jl2VH5Qi8sASYa5hrgi9SslVo2YrKNac9nB65giAhFFMUMBd62fUhFUkh7tKCJpvPjWDqfdMR35GeBwAjfKB+qisGT6mpLLfRgb7opRyhjuk+w7+G8jVa9mIEmP1LkKzFRKe0hoQ8ARQNHP+erpvbW70NccQKoM5fpKTjWNtNjjDZN4JYc8NgJou30cJb3gEDLuZji0pqlUM0bEm0Oi5pfVhygi3O3k7ydc4CTHj/HUBd4Mren9d2otyBX5RwnB8GAKz+cs+9SS75AwAAAEABJREFUo9Zx/vDco9i1qibGzcK+yZK1e0DgNchMsIu0x5ka9jc9hOO7Ln26wvQQHqk52dTjDqn3aB+Re2e/cEdwvs/k6u+xzw+/t/5Xi+qZIN7rkbh2NmBEP7JLl8GHtOGD+jyYESmrT+crrfGVp3+DFj+cgz2rUzUzy2bR801wo/ZkhNQ36gT1Uaw97rNMZtE3X8dZ8ybwPnNLj3PVfbGZkXM6led24/wzedJn8wwW8cLBksEnuojI1Qb2Q6BSGvVXvPps33Bu3gugc9Bs3LlfnwbPZH04eCJofo5fRg/+BXS+hgM++KDVV3s5DQXLSJBvouYn4HCmZQxZYgbBi3iFLr58Lsyx5d4Yk45MeYuS1rd6uecdJzZ9TZfATbcdQrZd69MNTzwddjZz4a7BZs+tid9BnIG5OtKsMZ8QMlOvDvA2WV4GO4GP57OIeTDj4Up/ugXr77fPFFFLqDa8A/MJiAvTQXgoAmD74XaYIA4VO9nrNnaaH+c83CK8PtD/4hMRrFnANCQZ+nMuxtYS5DnsEMgRIb0BQkEeGrkiQhGHKAu6Q58LZIWOLlQRoQjjyPpfp9i98xwXPOD7Z0Q/G3a2ehzs9Fjyx958Y0iDmr4l8xjp1OTOk4V09sM9uaZJPzJiQm3jHuy1pLfOY2U4sUfUDqT96c1jM5bn2XE4Ztf/UpobxMyYL9Nd3OOT81uI2ctBWin097mYK22aL++/JhSJz0jLICiAfHVq/u2R2T2WmSUcDmnfQ12TQ6HWTF4F+SLc5Efhx2ie41Ce2/yATnYzb4SeZu/57cpG81WB36MZ4BmOuX/9XPM8j0Bgbtlof1V/aaLyhU+mbHTyR67nGsHwzu0vK9LXcQfY+TaDYwDRKGoPMzWP02Glc1vmqeeLD7U5Os7YMvwzX2Bud6D4a/8aN8r/JGh99EbhDNzg+QI859Ym7rOlxkgZTxdwESGZMnrnOpVthhxJdtaV6Zy+82oXMmpuCz2taRvx6A2Tn/MtoQa7rxH2gbOCbF4TpDZyeT4mYo4RdebmrU+qHt9zmDrZPmqOfR2Rjq5rguvyIT0Xe+i7L5PUwYBWp7xTMS7eGGiNt9zBOhyRRoLgzZqzs62mqDOgy94/o9pYr5sDoanLBK3zdnpfE6JXu+ws5OBLfhe2Si1mDUWb1SoLai6uFQpcI8+hizDOXULEqF3OwawYm9Z0OxIRFMSKarFsUKFwVoYiX1uKv48PjxSb7nR3d68HeOvGTBSMERLxEaHpD7xeDUlBm8UFigj6RFFE2CG3WVxelVAp9SiSokhaVPXIqu+UUl95x47a5wmQ0O0gpZgd+aAB5DwKaYZR3PoFCJ8AiqIAWfzhXpUyaGCfhwFaBlkuZaXBckNJv4KtYhhMh/RZce+NgRylVJ1pGeCbPOBju/1WFGqN9Wadv5HrZ8ZwgdYwv4Srq3V7xja6mmLh0dv/6mqV+dYUeY0N43RcbVYZc3W1wQdAr7Lw+07/uvqX3r2DGv96l/zV5kpX603iHQXhK7Ah71WOu9FmvcG2hq7lQq0xsN5Oh+K1Fw2lovASDKVohX41QIfAZhT2NCas8Mlx1msKwc4R8t3cUhQdt09yMW1N/DqLxEUDVCU9eBZtf9YQT4rtvbZP3/T0cMv7QhH46+cs3rqIe3vzQV+u3+sLxeAbirvXn36X8QX9zfUH+f8f7N8K/vD+33r/x//p4/v/6Bq/rxSRs/hLrqQuAn+jCPztRvkbwV+hX7/Af2VMcP9NDw93vKd3+RvCD/D393e6R3939y39vn37yrv8LXXW2/5IMfiJgvEjBeGJPj9qu30G2yOMFG+3FHH3MaZfng1LLwS7VW0YOT/MT2j5RnJaJ2SfYwnuxtQIJQ2bzz0yPxnOMaGYzHARigBNt+OaYk5Coi1gPNA1mXXZv5C/BM8KqHzokA4leG4CvVTIZoQEpz25SKI20/TYAplN8OlFCnJIlY6NVtk6Cjro0ONvfgjxDoCQBgkbwJa5LJsPaRpzVI4bUp2DZa8R+N4UrDEBH/Ppo7xHO1uQ01DSwC9j2acIJAMdRBFNnqikoE1yKKIDvYIu6E8gfdNFsPJlanReAQesO0I10Utpk4RrQ1Qa4grZLoV0gAh0ICKwLMMxy5YlLd7O9WdCL1zc9xc8Tprj0OJc7Rnzc+YzocPyvrudZxrE7gs7M8CiGHnGK5ps3SGqqfazeeTYTSaEZ5we2fkQMMNZngElJvSMC5M5c37IVbvrMaLFi7Rm0m+Wy7L19qsIRQAE9xWj/D5H6sT7tsNAcJn0Phd2Nut9RjA6HuN52IzHha17x4K/p+ohl2wL7hepei5T43RQbn3fYDbn2NNzNw4sC6q5Bym9qB3mRvi0Q39e87rn8EiWoZ77nwmGzJF5ULWEtIe+5w+h0lJOdKG/8NX3Xz9jlkHWEwiJrQGh+gdZXFZC+rS+hxL+J7dgvGXstNHWeRklYfM3p+R14ooTeqttM8yTRN7eSUa5vL95GuWZ4YM+0T4Qm/cPEtPz2OJmkItDpvuipO3rum1HieMMxGvWM9lsozz/DhxynjZZZzqBcRkMuzM17Uw32awjUfUa07GqrLFsoDYxYPOnhZ0MYhkErY2HQJ1202M4vEfkfI5dZhpWSEtFoyZLELtkvekpRNjjABb1E6+fnf9w6l7jIfCJYCIdyPJ+NRWsfvnFXJTzYyadV/BHPwxx1UwwJ1tgMSA5ounrsOTdMy7Z/rt1/S2f06UV2269KeePicU8Qyw0+OBIvfIvxFq6mutk6rLppNxnGDGPMtNl2N8JlmDbn4jDKRwOfWj/FfLhnLrMXLy/h7d1T+6+i/Tv9SZ5tsE5EkFvmGddcTHsifNPbh4lcm7HPeq90QMpIhRxDExCK7rvg97gihM5Tuh5JAmofR4Cew+j9T+APK9eG9+m08JMPCV/TjTFmi1Tm8NhvrTO+0vL9Meen7FMm3+usyeAOsaw2bTD8iJ6LhsP+B6b1Lln8Bcchj9HRhZ4t0ylIiigTcDWvxAJFhHOYZqog474bIkxRiiJWKYnYygfQfGMmsu5KBQxg3yFO4ceYWQsozrU3pkNTCIZ0P41GZPBZnoK3YydVieAjjayXgjNBgO2tcmkNnfo3KPb59R8h8fp/CGtQ7BqEh7aLJ+Ltf00yEly0tYex52majHQzB+iqq3t46PhFtQMMBYhTUaqvjBuk1AZe5kzbJ7g7Uy4U36+MOcv8rNYQLFrvRooUq0ogq20psC2Xq1UyoAvWfm74jYLNk8yHXk+c745M7WLUVk7Kpu4c0UlBgU5yjCoDEZRREn/Lb7O9UQh+PnJebeyLo2ti0Ylc4YWLusBTZMfQhiSksLLVyj/oIuAaxBatYtVNK6TaIypYdGUt9ckY83MMfPBPi5A6OTxFfzxnpRGQ4K7FIGvIedib4sphUfvfRmKhmHQUAaVFzDgZ5+Bwm/FoFq4X8m2zIHPUJAN8zwj9lmZzrCmWLum6LlxodW42ugKbMDV1Zqi7Q5XFGGte4ftHbaU0W2Ic6G26ol/B/BxHmMDnz7Qqyz+XlHs7WiF3yso+BfF4KkojPzO/tYl/465XfHcM6fVmndgrVUZNJSi0hHw7Kv3tqKw3aHkm8+qBDEN+A6hlNerQs5BLhQPQ0ldwS6uAKWECs6dDuaHkdwjvlsN8Qz/xHv4IFEIHp/v9Uwx+PnxVo/3t3rwb+5m0dYF288UhsGXT7qhIOxCr3/793P+E9H/0cc//kMR+N9yMdhFYduu8buhgHzz+YNcML7x/y84/3noa31zAdj4dkuB91bfoL2we08BOIvAe/Sb7igIu/Br20P7reBHisCPFIANF4H9G8HGM+++C70jRVn/XDDd8vOu80k5Jzrdwqc/tOuWKD8sZTjf6Hx5fo2qMrTFC1ohrnGGGdvUMQb3YIc853CTQv2ac52Pmb37TTTgGioZ05uTRQWTsa+XeFxAVJSisoSwPnh2jIOYUI6RuUfzoeTRmvozTBZz8PNYPI7qtNIRuUFK3j4DxoHnuoCBRKsQ40uwKiElxT+A+UqDUUOF+VbOvWS79zck7BUpM19xWQ9prUqBLdG1yBkzk9OO/pA2l0Xi7Maica60k9F0bENyVh0iDe6aoRFrEhk7KUMpq1Lzczgg3J3B3P8s7xwvJbPPL4Kn9lrsTdX33g8FdE9/VrDzHM2Zs8PaJlViRYIzBk2yCxTV7tixcIiW2/E53WQOnaqcJjpC7JrIDt2c2s6hSFA3wB4126rS+2wu/NzBBHAzrecTZwDu/KjK99XvbH3PRyKEDjsB0WA77MvNAS97XerxttnqqC/nzNs/Vu/s4VOXQu18QyowVtU//f/sDvgZeAm/enPqc780y189s7cdf2mFSzqPuqRf1u12z3HGmAel9Yew9SU45sinHiic8+MeRvTGlg/D/gCdQGdq/Y9gS54fic8fUizE66kI9sVACee+g1Wlu6l1OS6M5SM0RRJ3GYkzzSLT3tNYxqSDIfXqK44jPN6xdl+TYdnt6y+VfiD0aIhL5usg+yUYnL8faQ7bDdtN/2z4g67yZgZ9VFY/eJHmkgxe8xJqrJMYVfqn/2cHTu7A4UN00vFPMfwzyJvsgN/9JbxJ8l+SZPeY+q+Gl4KPKG882908au65/MZD/fJ0fW0nJ+JHbDLaexJ+MVP/Jpw9H7qSMqP8LMc0USHNW/DzGxmbOhDnLSwQmLnwgdXWXyqjR6S/sDmRgXvGNR5RdRI6uurTbnVG4DYm/A1P8HnbUFJ/IWIo7f584lhN1wjnFYyqn6lrQWxLrOEcuX68SOAm58iOeYb8R7XHQFO9RsL2IW8Q6NoqV28SuCW0SyKFfvLVBzigbAtTzSn+5An8+vS5dBb8s2YyS+2hCvd34Nv6FcXfzXqlq1Z4W1O8K8UeI6VeP4fPen5+0hNFHGNL4aaesPsT7ekjQhGguBCxjyBvREg0nbtesh/FtoCTuZs9BzbfMUuUKrrM0ejk3/3Qw44H+hFdqrKrPpPKzAHS37r5WHs8xibn36sQHXMK6uMSExGKMAoU5H0YVIpRNAxDogyDytBQhtQNyB1lONYNQyGmaCjYChR5AC5wJniWVsStoWueqTk2PFebLOxSbM1nrdMNReGGqaC70dVB0deF2ysXb2e4enelSW/ehd2Gf7XfAH4HdRE48a9/6f9JvJPt1vX4DXPyfFfMfWANQykqfl6NKOyl9zRU2FsjinlNsn0H60rVRUTGVH2hCDxQDF5ptR7gW+6QaApiHDsMRcaKChpTwG/UUGaILYW1Z2KeeQWfNG4f9ex/jvnxmx79zzXff6VYe6Mv1x91/emPxKePf+jjh98p/P4nC8B//PZ/+v3f/69+/+3/0/vf/60Pf/yG/Td9ev+7PhFzQ+ztl2vd3t7oKwXgb19vk369/ZL0W/snol0Efny816P/uWrm4AKvi7739/d6uH/Qw8MOj1MR2OfIk3yePHOOJPI/LvE5s4Tuv3kAABAASURBVJU/B/hnt3/mJeXn+DYLuNjM88PgGblj8kO/xQ7JHM5jpC71Y+q3OHTsCsI1d8r2nQN/foBmLBuufvmezflDWdyhSJjT3nVYgEw5PRyhjAoJ2jBWyiMyPWsRoYLHIggutjcMJbRqfDjGvCTUcsG3JD/CV11EaJA0hFJn6n+lJP1ta0jZfiSwzwqFMZRCbPDclhzXtkIMbpmv05B2cij5QFfBonPvTVEmb3qIkcL8yK3ZB3c7Hf0MYPQtBNYeAiu57bcP9I6wzXQB9mCQV7e+Pn/+M9/zWO7Jqt4S6zJh/CTf0znFJTif+5dYcx94dpJ+5wwca+yFez9QHOr3nwGeFd//Btz3W9NnzL7lYsnTOASv6MXxP8Ox74nPpZ7fugSTtd7we2yd/+nnpDhbN50pPLPm8z8owfa/09ikulgzBlIjcAvtrHHB/1eqPNc5PJcum/9fgB931mnyZ4Ih//Tm9TGo7zBksXFMHuiPvZ3me3GQ/IToMd8C8/Sn8tnHNtNLMffvvOkr4FOXQ7V+YNjF5f77hxG2/GHEl0bjHvDwh1r7dPAheuw8cXzCpfFBeC9uLpOj+88oQbRl25Q//bdM22DeyAQhE5fbhy5p6/JBoaM1zTFxDmtNDdbgbAaJsZgjb7OhWGjVBy/lD902Xso6dzXHBZe0uAMjH1zSBX6ePxAqbO1cIICMgeKjOaxKWUdXmrrWwhxTDEpaii9QTyFBTrsKoVKZTQgFzWQRXUkoQVKX96jOXBl4YF/S4eJ5QHap069rbVG1WfUjkDKPzlznnp1ztjMp/zH9swP/7MDCDvh96if4aboQ+D+kivCB9xYLPp3DIxinPY4t9jeOLS9oCIqFU3gM4s7AzwoeB80BB6q/q+ilzPFXXkd+JmsT5Mb4c2KVEPgcV3kpIhTyRU9Tk3RwOSpVMD4HtpStTJ23on0iJAcu0wjmHWdqHPKWlWMGfXT2mJIRKz5k8dpAfpkHpZrL4Pv67usvS1iicADut3wsrvCX1COfxVHYkHZ3NTYUMQNfuKqE1GhECAeaqdq1mwMcM25qiGUP4i95K1DOQxH/aT9zB+od2I1gGXAPdrq35iKfj8KzUgtOK23Wq1oEXq1UBp7OYEymsX3eZsHGv7Xn3+Db5t8dJZsNtSt58kUJOb7wPJZhUCkVg6ntONJ08mpGhj7pcpmhJcqZno8Y08f+HYUAwHyVMG9gj4LK1CgSMgpJljuKIjq/oxGh/qf6SyhmCPglSHt+OnURa0dIRCgiVHw/Ggbfg8LcQJljKCod6IdhUGLOp65QlAQrY4A3Cr6WATkGCqgrA/89al1ilYVQ/5b5ar2S4cLrerOmEAyuQBaKN9qYv4Ii1+IxvOWGK+tnPlfo90AR2QXed/+60jsXiE0bXAC2/l+WsV1RWL4ifsM81swr1+81GG3e9bedWbNl9N0nKXtVonAUR4OShnW2eW8Sgwp0gu8N94km3DQgJ1DAUkwTGMkFKAYXvgcaQKEYHPJvB1MIfqaoShH22cXY+zuKwBRrXcC9vdbtzWe5qHv9+QMF4Q/69OEPfXBBmMLvh9//k0XgP377t/74498Ug3/Xx4/vKQR/1OfrT7o2bj7pxjm+kKcVhm9dGL77ojsKzvcUnh8e75TF4IdHCr8NFIHvgYvBj+gfKQg/Pj7iZzxBPednzpYZnsyj54x5pjC8A2eQ5V40PqJbbfmOyz83ITJGfv4a1k0UQ/o5Pz9ft9CtdeYbRugyRn5ubiV6utbGRmckJFrrKrHcoRNXtdPTnCAJz0BEKKJBpuJZkFAtQ9hBROC3wxDiOZKKlHGmfr78M7/yowaF7Ge9kbykoSOkgbxDqFKchpRDsCA0kKM03TAUDVEoBAsEvPBpEBQEKIAQFWItI8J5b8ek+XmKfQ/uqXnD96FSybHmDesvg7hG4GZ6COtPY1SbKYNX3rJxOuZyyzhznfMz9U9gw2sKEv9ShCIqYBRM53tbBNE0x/s5r1SyWu2y2bBoaph/FXguL/XPu3lmkLS3ZMmf8W1ub0ty0JqSHzOqkPjRw/sJxVRAABd4K1W1sbGDQiWkQdIKmBbof0Xzj4C/90Jmd/c1Cwk7O9Yw33Eod/1/Nw0e8mCJb4MQ782LYLhf0i65w7v3Yt87PONpcQjJd4o15VMUvz+9ef7n4Alh96nIB5LLPmjg77ApxkLTmf0BOMvID5/RH1r9YXZ85sOvPwzzQdofmMHWwL7FPuLrL5UclxTZunr/rF1AqujwdcwcaNmC7I9XYfUsxuPgjF8aoG77I1e79a+DM84jDuW57Rx/SVx9ZIP39RgolVBAJRPNrohQxBwYQ+iA6oW5yl1vquy0ZBOmc4gIBT+RI4oi4F8D/kZamn+nEa/M8T3+bEUE45ga5k+ARSnwEfaE+SPYI9T/qPt+B40gywF2+Rg4FoDK7ZLny37/4O+6A//c4Z9y5w62tYr0tLM/hjHa5UfnVH9K/WiWN4rnfIkIjpyX4REjQqL9bHiYl8awjzH3iwhFuRARrCUUEUlhkoZe+JP+2rvCUtenYMXfAX6iL8EbrmWeykPP5Z/B9/sBrbcI5oVxPC1/xsyPnPne17e29i24pbGvNUmtA8lbCc/jJCPHnsnWGamXzMq8fJFgcmUS/rJSfO7mA7n8xWSF4BsIpKU8UrT2F9Vb/I0R6s/CpJRp5nWH5JZxdBGhCNDfH3gUtJBomq5xb0eccw/5dxPJ4fmNj/5618ie/vVm9SMzqnc3bxPd8d5X+4+MsBTrcToKz82qlFrIo+iVxS8KYMMw8CWen1ieG55F/9bvM0Um/5PN/vtkfXa0f+UaQqUQC4ahUMwC5BqGlcpgfeEZw1G+vD7DfEMzHWib8XsICV9KxmaEguSlIoriCKEIo9oQaOatM8zPMdeZn4E9jwaSaI5Jj12FXQ5JCTrGV78Qqx7FIm+lFBENRSWKgrzB/S4dA/qOrms07x+FzoH7NiQtSt4yWBE3uBBsHtptfp7Mp90+Q/B8GYX4hvSv/Mo8+deJtdZrCsBgR1faNHnNs2l9YrNKX/ObNXzaoN3XFN3mak0heUMBeKMrCsJXFHtdDL6CN+3417/sc4UPoBjsd2HTcqw7JZ/nsGI8I/WrFesbNJRBhf0tpexohAqIMqPww1CUaL4R3CdJIYFRRRJuYusAcijpKiS2awJp8NsSs/uN4O32QdvnBz37t3NdDL671bevN+CLvlEQ/nr7WV9c2KXQ+/H9b8ri72//p/cUgd/nPxP9u95nkZhCMT4fwMdP7/XZBeTPH3VNQfgLxeBbF5id99ut7u6+Uvi9Aw96pNj7cP+oiocdpfj7gK0WgZ9U6aP8H5Y8u/ALnjhjninuWjfBMvrHpyc9wdveYdlIme+3/JvBWxd04bf8vKDxc4/3iP30z4+qG/mRDPCxf8cWeeuzDowd1s2/P0MeW8b8+U7eeeP21MFQ1h+p1gT3B3CPYdz2gOtxa2dWYIkIRTRYtg14/EXYBxQQESpyrFTMh3iODPQhdNIgY0xaQhrw64CVYb3R9XNqvVHzqOYkyOfAKspeviGEDDxmCN8ApkAhwgA6SSFNKBiKlL4BRVRFKCwbMLSZT8g+mBR0R0Bh+0kQUwMXHG0gcDTstwf89+TvFbjJ+aw5vvOmln8egrX9WkgRzAD4vkeBB+U7QIr6PMQup3WyLJmA2AFjSqYH0BteeReDhAcYLaM2nXyQ/7SWgyr/CuCp7CPYJ6nQV8DjXwSdI6TBckjcMvmdtw+qt27x1gnP5suDnwXXEx4peSR+yowz1CTVjhqxOs599nlc8kVvfslbdwrV79h6St89sdPkSSVF3+kLY+Ip7nsDQf7pltD/3uXHLkHHIaEfAtvnfYS81DzMSz4/Zue+nkmQhxJLPqQ9hCe+s3uUEFXEAVWTl2nV6oXrcM6Wfw7812Hedubj/JB4BWbvV81DbOqcq8L7dw5+b233HJLme0wsNM8T8iXlQ+q26xr1h9vReqPp0vcS3nkTHvkAjmcp81yeZ4KYfW9LzBf/qVkkR/WftN/NZLoLorvfIb0g9DIXPxt4zvPLT7v1Cbp8oaHWG8hhuoiMlhZtIZ3T2ywuU8bQK+CQyV+Rf0R8BPwFsO9pMKdTjdxpMjVSONNd5EN8NEDesjltzze/5xM/d+iOfwr9ZQP/xNV5VzlLIP3omChnDursK8WPmXTeUuV9gr4SHqTnIonFOTI3etMO282bGoTT0gna2oHYtH9/cmpdXW9qnFipTXmH2Lik7a6an/Z0prP+CE7yks8F9hNT/CXqULx63CDmZ0LkT/gcPoPRtubb5yOuzl9GCaAFyAYzvoAcki4fhwyqHWFoI1E1f58+Xpzq/mp5jfJj1g/TNu5+9qY8R14V0FdnapDYxIA9bk5e3/5us8bnRJc79bPCDVdC+5djjH3tTvJn92kKZow0Owrsbe6W4ec6HLHXL23hOXdq+Fi/kOZL5+lzOzZccRrbNAMKoigKiJBmiAiFuNyBETZBkvrZHAU5mRCMLZDWCFVHtWMgB/3U/izGc/UcTA9R51DnfmirMpGslx5X++0jTViW2jnbkv853f7WjfnOLfozPaxSBiBwf8wauQZUaVe9vMbKvU3vcRLcfBejVlnIG5SUylLhOSvYog038nyOFGD890im6gaYJH262NcooTLwjDq+DBpKqYiiiFDIl+M6NW9YBvjQ/0CrI2SCWVox8p6o2eUxO1Skzp+gwVpwojEWPhE7GhEK26FqiLAuqr9mF/ruM8KPuBjW5VzRmRf6CjO7ePssIT0yFg4aEQruS0RRGNyTSBl9NFhOFBXsHcNQZPi5GIYBfshnxHzV2W5dQW8eTPGhoRRFGKHCWAU5Mez8nMtYUQTOnKaJlfI3hV1kXa+0Mk14vEED1dDJn7mtMqZo1fQ9drNeyYXbLOpu1tqjV2tdJSgQX23UC8Lv3r2bisFXFISvNhSGG/K3itH5t5I3Lg6v1ozZ5tTXd0CjhCLiYA+Q8RuwGQVa0mfEzxBU+SV6fpEeqnwRex1aFQNdGdGPKryjMT4rtE1ofNL4/Kjt44OeH+70BB4pCj9SsL37+kW3FHJvXNz98Ls+vv9dH2Z4D//HH7/pj99/03uobR8//qHPnz7o+vMn3VBEdiH4K0Xlb+T69vVW9+R9uLuj6HtPMfhejw8UgB/u4R/0eA8a/wB9ZE6PT+hMjeQf9UihOPH0qFoERteKv08Ugiue9cRZlHZoFnFN/a8VULB9ziLw2H6uStuUobws/hmbMof+lv0yxuRHdbqdydaN+FXgw3doI3ZSKY8+MyC/xoVqdkU6VIXtwV2p0q6PHVu5zNG1QcQMUV0K5CXY1T48TjxDIfMFoWAw+vNUmJjhufo3+tJPYlzJfmkLJR+S0t7zdDlppG0gcsA+gSQFuYR4RmNCsU7KmDClKw2YZHR5N2aoYCiCAtyFqKSSOl+skGRi3cRYSKVmV274TG7skV8kHnlOAAAQAElEQVTTmziPaaI7dmrlnLd8CNsPdafkw/kdyqfi/p76iLo3SSqbt+8tVtNzOm3l4WgeoJEcxnwyr+iO78qxZp7O1kPYbp2p55T0rbqWuJGjrF1vyinH2VY5jodZQTh2PGdgkGWOgryPkWWMsg7TBW0UAbrg8rAXuL2BSx72LLae5WwNc7TIDuUPDNNDdLv1c97yIXp++5knKc3jLIBJdD/77oPMObfDuK6Hsh+4OMsBMHx3c8bvDv65gd/zmHxPzHet4q33bTbxTD2Tc36HcipblwHwncLuGtwpPaZZs9dp8Fzi6777IP5AcxaHH1LrZqgvDA8/fpfwvBk45znkHeuYZXwdy5iMTEr3xnK4x6lD40MMh0CNabz3DQUu2LOv1LpE95vRPB/6B1b0KZs23d4Y5Mw8c4rvns+hjK9zTj6Wl5eH1vP1CKZzYHplc3SGsGn5F+YU/v7dybWwzu9d3bRX35HgMPbk/L4jd4Zcuq5L/TJp6xwzR1MfrqmpfyqJPE3mQ0QTOm3im5Kl3F3X6ZsO+CcmW7qL6Gj1LGIqh2cVMg0zJymMz63vAQlIftxIidK5OeOYx1zG0BqGxiU5EFP3QscIL3i8xvwdE7gwvee5uL/+GcHmpN08OExpm/c5421nmsk7rsF2m86DTM3/ML7L5+OZGWOnD+z5tvxOOfx83E+0Lk/phwb0eg7hhK/92eAcjvteZPyF60tfD4T/xFv+G6HOu/b+so5ThtnzfOfDaf0BWCsO2XgFkvaYH6JOdhZtqDnx1CwfUusOMJv2ZOlhqThy8B7UFaX9oHPsHN2cOnIlRWkKaQ1D40y83xXiJ/mY8Jel+eWIhGyMyou9GfnC2RC0zsy2GfDxbfMZ5C+bTY0802wgUV0VDNn9ZVVEqBcRYBSBDOxhOPuOEs0Y9GTrva2ejT0b9hcghZTf8BBlT+1dadzTHAv2caTzN+uMbRqI/ToQ23jegzlsmYMlsUWsB2bu96N8zpicpseYz+AUP1vkjK3eJ+aba64eSz1Rk9rrm4QfZjzBlp1b4EcoIlSG0DAUraArvrFb82wYJcRjQQx/Z9xSXNlCRwoi3Ii6VeIiPvAKvnkvpcgYKMgNQ9FQBq2wD7gNpAneiQKCHOE9Z5x85gIHw/uSFHmvWXkKzZH8Dpd/GBnMSWAEatcI3aG+1SP2Dh3wlndQXmP27up8RmIi4BuiyREhBSdFmAL0QkZJsyxZNSEZ1Sua3TrHdBRuTufTp/vVMPeju4RtwH4ZEwruUQQ0iuIMCuNUDHkPB+7nagUPNW+UYS6vZN1QBpVEUYmiAKalwAPT0u1D0QA/mPZcWeBdUVAFQ4N13T752jbIsatS6YCPC8IJ5mq6hq5dpF2v8jeJN5uVLG/QbdCZX1MUXm82FII3cnH3X++uVPEO+o6i8AKu0FEEvqIonDlWa94dY6VVMQaVMijXN6PW9f2Y21Zea/qV3Lf0ic5H6gbuWwFDKYwRWg2hYShaIQ8l8FHCsmEdLuh4InjfRt7fcfukLYXUZxddKdbeUbj9dnOjWxd0Xdz9+F6fKf5+ovD78fd/68Nv/6cP/wG//VvWff7jd12//0M3+H358EG3xNx++pjxXykof/t6rbu7a4rBXygEV9zff1HFLbqGB//W8FcKvt/AHUXiWih+oGicBeCHRz0wxwdoylkYftJj+03hJ9bwlEXf5/rPSHMu5W8CuwjcwTnzbD10y/q38ImJHzXJTeezzb6Vjso/3j7OqhFsG0Zy1jMwjemnxQs7VpuCLiIU0aBAo9Yrr0AKuJio4DrQBvxLkPZiiqSI4DmIRpV0kKouqXmhH0HlHcdjJdOQ9qh1jh8UGoQtpIExzBtlVPqbTz22AsxXKvyVPs7FKTnxQ2ji0xZSCU1IOz83XJy2nbRKMI+kIXzHA51lQ6mf/fDSqSvEHxJGHNIeEZ2Z0SXdzEzOPYncKScdYQ+B6kTrI3V6wk055ItO+uVXbgHvynyqc/61E+yxnfqe73ixLSOAjtq/DuV967JEDEdDOxI4NVI2PcRy+Gu1pM+QTtm2lM91np8n6HPsENZ7f5I6aYP3K4FcSJCfmKD53jGY31t/jks9k9jRLR/rxoR9cT3VMj3GRvngFkCHqLeq+UGyOSaZN+64aQIsdDkxtjSYNuA78kMkoa2jEzLf9Ud0JAu+89g93rYOfN3OgGQ078kcqLKhI5ZJaULql7pDR8tLftaRtxOzfxZyTA9m5hgRzWbyGpAqwgEwb9q8h3P05POxzL8GsxxO3UXTlJ3LgmmH5SVkAAbTAzh0emj2bWNYJmxqlpeAg32dq8FeaH+gOUPHLA3vUD3I/G76cTc1eJd4H3US5CLW05tle5klxuON0ET/oGnadTM6+fIhMj+A2g+ML2DRl7y+NR7XeTs/9tzYR/L6g6t9Oj/lwm7bNv1HPhDPkDbkpHXvkBhiTOR4yc3l7ld1OSbx7KyqP4QdTRk6b9ZN/o45QM7TOoLSd+9nQigiRPci7IaTJPwPEMiHWPJLnRMdgvi0QSPIlJAQpdrJV9B1wO5aV86preTJ8Ln+Aj4cFE7wOnh/HWGa+I4cjj+NlrCRI7+uT+qPFSeeG+w5PxIktWx0+YAi/kAjsffzDOLAVmWG5P4FZNe6ZLqEnacOcl4mq13O3dgkXTZdQjr9Dbq828yzU1haSj4jYI7PEs4mzkKfga8DZ1nm7JQ8e5/lcjDVHyvwnKVKKD8A57lHPEflvk/q8JdwabnTCcWsYUFb+1TXkGTfpnPC18Ijvzam+xPb2OkeeYXsxzb3lbXCo2Jj8G3NvtPPKezbS8B9mGJm/AjvfK8D02HeDMv92uc911N6Te+vXn1F+B19dVgGhMeNZH+oY8leXmIpkf+qtqQ/1OVU6LwkSJojOpfiUTcfe857aXa2zvRFMAythy26OxdPHveWnpvZnw07ozE5ixrPc4HXHo/A41aPhLO8R+ngjOFAGRvEeyHmZJjkzSCXqeUKvBnIz3t9vslhg50SzK3FpPgdvPeQ5ZGIfjEeJXPYW6znYBBS2+hl5BSyI8Q0c9PRqhu9TXnTrORZGRHGpu8U8VXNcVOA85JTDWEaml2jNfKXGBNGqX/BaZ3/WuP510Vh9FoBq2SfLJMOUn3gYfylyeRv1RJYrwcfk4YEjYCqYp7S/FYM19A5z8GwXCmcJ1xTqKXaUdXL+fCsQjqZdZDpHNZVuO8Wx0+AYTsw8TnOPBO1XN8vRrEOxU5GwR5ZJqi1qsObbWMlk/8+72d/CS3JIiFV6k0P4fHS+GK3m9/u3rJQ1lFzNLvf4z2dpt1Vv+xqnsns74GVl4K7MRr4Zz53BjLjcyfMiA8ogMZzFRHy/yuvMMdBz1rzkA8+f54f9ZS/kQelEGN+S/Glzy3ERWyhYDWUQavVSmsKYpthTY5BWfilKBPEFD5/BbzgxThBfkJU+IbfY3M3c7tMR9Je1NIxzrqmy+Rh32V4y7qbY4wudxoKifXSSYr8Y2pYUtpK7nLyAT9HqbJYc7VnlMNBAHGZAnzjABqK1HQixxjOFxoZ1/MdFexqyHQO4WcEdBEKRRgFagwqpahwg8pg3iiKNnbVr5jOSoUCZseAr5H2MmiiMWRsIX7AP4uePCt7tOtNbeM58vNUMeSz5cJuxarKK+sr1vDrLOyutNkYawq/UBd8KfReUejdQCdYb6Ruk0Xg/I1firsuBpvP3wpu8rss/L7DD1D8rb8FvNF6bazl535NPtNVn3uuZd3muqq07ZHXMZj3nhgxaCjGCrpi74wBWhK2+T1LKFSiYmjUsnnD/+GFC8EdQ4ifWzwRvHcan2lPohqsrX/D1oXXb1/1cHujO4rBt5/e64ZC7/Xv/9FHir8f//1/+kgh+PN//q1P0E//NjX+o0/YP1Esvv74m64/G7/r5uYPfbl5ry9fPugWegv99vWj7r590j0F4of7az08fNFjKwT7t4fv775RPL5L3N/fa4cHfAFnz6PnyvnRC7uVbjlOKp4mm+Xnpn/Wrlhs/RZ5q2cK4lvOo22n7EuVbduq8iPHFOAs9t83Rj7bVL3tIz5gFD6S7RU7njDxIiov/PJHLzTlcO8uuJOBYEDOtLDnSH8O9klIhVwBX0DAF7qANy35zEhDo2E7mE4OJps6ugIiQgWE4ydIzj0wn4F1DXv6ZiOmSIwjlVDSIcTzLJ7xhlDTj0n9HyF1FIIH0GNd+M34UOaw3bYJHgsQwngjM1qC0HcE/DH0A1dkrPtDpIHOeggtovIRkfMQ/Q5Silq+wmo6QnUS9jHwO+2EkWa3t4bTVrT7gLA0V4+LCTLyzox8NBnha7P+tXCkYzoNhdnsdxyqKiTjeaUDkpKx8TRGnvvqp9ll/5m4x47y56ZTsOuhrZ4p4+x8GWuOPFjgoe4hNHMNI5QzbQTOgcTnAvrUs7dQEuVeEyifbZrpovHBmVfg831igqZeYaf+3DadGYwVjOLYpPD2I+yl5pQ7BJs/h7zRBnpN0JtfIwulsSnz1GyWvHHWQU2QJycCrO2o+haDX9cv0ozd4rUlqz3Mm+7DOT03HM1+H6Z9C8ai5RTpaJkX1X6zYV9zJJEqIhTxC6ATY6L3PCNO2F/QZyw5Ir4vPqLHSbAXoPvPqEI6QERRGJrZ/E5Mt2mmF5f1ttvfvOkE7EfNTq9BTeAhKnhmmcKOtzwD7j07rDwVy3rLK9+n3etROQ+wMJJVexg9JULG08hUrMnjdKDzuznhUMYvD2AOUh+yI4fkHp3r8R0vATH+IDrmB1jOjhMx9smxD+2zOeahj8yi6Vl7HgamiBNf12xN90ODaL8Ky3XuePTxmofHsJdpouuh2fBP/RJlDs5N1uTSn+csIjupU8UFfyThTzP5IchX0HWYhd/lDvIbfm8D60GzCueIaH4hmO9CRBB6DIW4soNe1vI+EeL3WA6BN3lTOCdzljF9ckdp3jpj4hkZkxpyXqfsuP781ibSJ9RoqEg+n2ewLPRhn6DfQ1HMfCt/6DOXl/yLpJBOQgvXkn93s63zfz3qZ3PpiOg6nyHp006Kyvvk+BFw+pBod7aRK+VK52OiYdMwMn7lNd2ZVNVO88t5U94PS9XUnbNNTt/DOLHjTF+L742r47CrTpDbVO8fGkzeDzh2atbjYH06Y/lR6sxOY/oyzo/mRTBtk9PgtYoIRbwOThixi7F8DhH7vkgnxzyXZ9EWaJeA+lzLkNm8ImKa07m4tAX9ElC7LZmWdPaVQhH7UGh2cRdpVhw+E9adQwtbdKk29y+BcLv4wYTdbzbUWflpNGc6B68IIVhg/K5AfDTtAYejxvd8fNmii5BTYyp726YLLmI8J08GlgB6TxDOuuV8+OSAdZV2rfeLNaK31brRSu6rTPXai5Eda5LxkX3NkplT9k9Z6mF8gS4NGC0nHcVP9zH3zuvwGg2mV3X4XtwCT+ZSiXvWjSyQn3kwj0CYRuvg+04kZT89dvJpc4c01/tmW+0J02zYLgAAEABJREFUdpDPOfeRIyl1EiQUUWGpQnmhTpsixczqvahA51SAabCgbNXUdDlneDzRm/GcLRk72fGGtS1L80dKQ/VFwmXOo0k76le2l8Pm4+z4qLvAMzBOYLKp9XqDzYoIQQBUzDHB2u01VhnVdzTyEa+aXDJFZTJltcw4not16c5ig7+bBsWhFQXgVWx51rfaPj/pmQLw8+OT/M+uPlOE2VI0cVyCdQSf1YNv4gvf1A/DoM1qlVhHyQKwnp4VT1uV51Gi+Dsik1jiC0LCVVw9YD4C3gExl8rjstc88e/DyAYY8oCnoGAGFYLX3tXHFZZQRFEkOh8YSgX7IfZD0WRTy3NYF44B9u88+kAu+JYoyn2FNzVSPxQJnRH44sS4zLvpBB0XkH7o67yLIjpCccCXCM3HL8QdY1ChwFmGQb7vO6yQQVmplIE8ADogJ+zPM7LqIIf5ddK1VhRPXUTtxdS1i7rpOyh5y63QOsnYzW+wXSXW2qzBxthQEK5F2s1UBLZuLf8GcPrhu27wPwttvyt8DReDDReEryj8Gpv1Ffk7yLU2rpjfJrFJeZPjdj7XtGLMFT7QFXN2AXzw3sSgpGWl/lvEla6VPuxNtRf2cw7fJ0PoTYM8RpGLv2v2ejVUfiihInEm2RcI8DOh+L3nPd/e3+np7lZPtxRobz7p7vMnff34QV8oBt/88bs+//6bPv/2m2oBmOLw//1bHygO+7eEP/7xb338QFH447/1+eN/9Jli8I1xXYvBLgLf3n7UVwrB375+phgMKATf39/q2zdw93W/+EtR+j5BMRj6kHhULwL7u61nvgd74lx54jzJ4i9nyzN4OkSzW//Md2YJF4tZs3Xb/M3oZ4rCnHfYt+TdcgbtUeuwjaZpwxfqMzSB3rY5fI6N7LGpSUeMwfEWiiiKBLzmEFIDCWIOaWeTFvkicZ8DWzQqqIEcUuHdpu3RQpB1IRE3AmGf8UJGWw4wIA/YBmhJaj8wSkPKoYE1GoUBSgkVHIcQzykIVWodqIXf4NkN9KY7u+M6BnwTIQU5AxmScy4wxbKkwonewQnJLEdhrkCKBRCWWtNXg3sbKtMf88Hk9sGoARTyFQFtiAhFGKpUghrWGeZ3YJmMpT2ElDFKpvKk1A4BP4N8hbufBB4GMnuEeg+0N9++hph8YGjB+2Ud7KtbjzM1nCDfI0X9w2aYS727RNB3wOIpw77cw+QtJ5QXU0yaHfeex413G8lLPgTqc83nSLf3UMud36MIOTbUY+bnprkzStudcwdPrQZYl+dSinQ0QnAY6+pG5c+Jfr/6vTi8V5PMYPZ1zvDnugbbdf7yhl/owaTOe76t1ZvEurymTGw+hWRQQb3xIz9AR/OvgPM4tm66953FEW/9IZwbD1wzAmrplZin99TJgqr1KBabPWzo1PxfHC8/Ti8v4C1yTKO8du9eGNyHUeY+9PM4Hemw0B3GLLhcrPJYdjY1zBtz3vIxXvY4jnlZ07OaNvA++d0x+js18Tz5h2+Qbd8Df1g8GecPjTmPLVMA/qDo82Ki1hm829ZdgK1zdj/nNm9qJE8+8+fA+nPOnaYvO8LWwTJX5gOTPlAse7oum1b0O0SCzp6kl/jU4O450fYId7l6vW3fhjiblNdw3z4Pmoxz5b57l7yOc7Cf7aY/GznOfMpz/mcP3vNfMuYlPj3fm9LjgXPPzo3RQho554mte3WKKtuhnMo37Jbzv+EAb5Nq2mwzx7CGQ4rjCM5n1luBM5KkrIG8BzynJCb0jNXPyiWKE/EnGuEnLD9R3Qft9LVDnY5bWn/V1TGmSBgaW5M9xkZNQI1hh9lbb/tc/hE+c9Fl2hynTmFJzueJmZ1uvDvkUP61Cf6I2mK9/lJXRCjiPHCgVR8YLSGi2iOWqWMiImMjoALQiFDEaWAU1owTfj8EBXm4xzq80HdV3kP7NKbrX6DnvNM2G+KFVJgzolHzHahoTtWBODU/t9PMlxzSs+bibcIV3kHA8qUgkLaLzXeDHC9R57cPkRmf7y5zqhQrOWjYUNLsNwcq3lb3kwsCcfS+tSZJvfYU5n5NMSM9d8bM9JWdJWHUMAgw9ZcZtpoa5jHTdp+3vc4+etqxWpdr9SLJZWJ1HU/y4y2u9J8LqcAgj26hw7oK0lUme/aE5H2s6e8l02D27iDA6SB1vl1vamWl6ZKddRNj4QDNxvgHhpnYfGaaznrOnofDze/QPfap/ayxX6VEM2Xr94ESB/stARO3p+4bGSzuwTFVX/PsGc8IdaU1r3PA4T0qIuTvEgvfQkcEusNmz/FQ+Up5KW9LkSbnN7wyxmPDRr6ws+Tf+h34pnQFCrqg2DuCLTAd/XdP/v7KptWEmQ8WGhG5vsICC/yAupC78HfSIM7F36A4o5ZLzsMYwmf0M2pqEGed51NnaUW4W0DXm14Cp3jJzyPbr1LPYYf+LmLPNJwErJWFa0L/evtQn/KCP/sVJQjvKIpiIEMRaJYrEFTQ2wdGIpZgWrQ5FOgSsAsE0PzymrrcbdaZb4iiyDGj0S4X5f2miFmGQYNRTFcaKHAOFC7LMKgMoAwaoC5oZvET+yoLoS5yAvP4Z6F0vaaQWpE+TTbfC7UbirvmN9g2mxUF2TUF1x2usG8o4m6udrpN1yVdM8ZKKwrG64ZN0nXmudqsZWzIPRWKnQ/9Zkav1hvG7rgi9oq4q0opFF/Z1z6mBvx6tZHXufIesOYB5L6UlXrhdz2slbpGvXdDYQ9L0VBABHvP/ZBUuK+JpiumJVTAYCAPMxQ5BvBgF95Dv+dBITSeHqWnh8T4dK/x4V7PFIbvb2/09fqTvnz6qBuKwp//+EOf3v+ua+hn/3+E/6Ag/P7f+vThNwrAv+n60++6/vyHbm7e68v1e91cf9jRG/gE+fxPR1MAvru7U/3/A9/rifEfHx/0mEXfBz3c32N7UNc99t8GfnqSC7gJ8y70Jn2qheLux5njwnAt/D5z/DxzFAHOpO1kQ8+5tGUvRoMza/RZBN02anmLPIJJZ96wzymw13meYTdbEbPDJbh7c1QPH4mNSxLZ1y4wnoOT216pWn7xnJivNJ8BnomIUAE0Bed+SLItTFHaZkSETDsGIU+QBkmOy/9YrvOmIZWQ/PyZ7oEAy0Nospuf6wbG9TOcxeGQVmAA9snnG77LE52Naz9S5BxMvS+EqPKhwPcQqFJvegj7el93el4i7od1zm3abdW3S5fQnqv79gxd/zLtc6i05+m05+vyz6aer/b2ss7L+nNQu6qPYy5F338e5Wnco1XvvYva83PcTmPuKJohdjqnSvAM+HPMSeDk1eiFa+4z518IY07dgxkcBKJps8Ot2ZhOCp3WM4ocKHIPGp2Kvy0OD/ZrPALJ0G3Bzlbs/BbYbfdbZLskx7jn5MPfC6ygZ3NyU6F7jhcKjrWrqVH53nvsjqrLYbrqeyi3n1mTjGAng6QKTdUns9DZ0WrTU7D9H7x+B/p+OtJ8o/mwWz6FmZ99z2F3kx3U4IDGvgFxtoqRl18XQVz+ATw5I+81EtJOmvd8pzWOe+oqufcbVml91me8P+wl8OG98Hu+jK1Gf2A88kGfOlOAz5j54KFbMMXlB0X0Mzpm7Hxs7MQ4bkuuJezH2J94fEc+wI7EjuQfkUXujtTnPvW1e6uIQxzxo+GKYPUCbK97V41VRkNI5WGqib7zpgaqaWzzC/DDsIT2BIQp9sjQEGxCgWIBkx3zvNlV3TinsiXoA/cdAo3wi4CbQQrJQGcanU9ZkmlISoRSpKOlDo1CehF2sJ/pEfSGlwcx3jClU/nud1j+JfC6DpD/sR66yygfPbsvC+jrMd27J9j+aT97B/qZtTt7fB8MDjAGx5499rekDOBz7hA+1uqIDPa3ayzq9JzPWL4/zj9r8s6Qggab/W4sRO+nYaX3O6k32kwHfqk6R7vvAe25GRzL+QS25jh4/umNM2dvTMv+AbKACIxuezQVUupez0cEoZHxof4HUULSi1fgEeFeO3/EVEFTeYJ2n7lZ33E5Psdpsb6fHVaZN537pPwrupzsJQN71jPk39Yd13XwC7nyXcKFhsPrW8YT5vjXYHp/SEAjA81MAn5qvJnWTfI+4zH3NUiLSvRuC3tgdQLbPHTOY8rHwdS+pkbnS1otMV8vjjmPfO6WYdmmHoDvPHflW5z9EjjnA5+CCNF0YZr4OTPTO2eCjqloS2eM0Bwp6bZGO67BQxrVcNDb50D180Qmzr4xTXnOHsfUsvlD7PSO4xTfKQ5dm1z9mrBHPE5XnEpjvcFI3fUs3e1p3cQcgwQRkQWZUgq0IiJEU71Oz7Paf7APx3sMY87775Bb8SmXeQXFpeDL8khZPNMjRRIXSvLvlNynetzUHCHhF0DT5c/UFtLDHWv3Hozk2vL30q3/nmra5BE7ad0Iy4DGO2+gmzfLM5jdG33ueyHvHA2+FxGhiBBdYsZ2VdNHk005FXCMiJltp4sIfHdASL8dLWLTQVHwfHAjkkaEggpGRSGmpEwnP0cRlhvMJ4iJZQg9SWgxwTuOwJ43nXgS7IcIiwmGptTBHFDPNxg358PcYygaKPR2FHRDKTItw6BCsXNocAF0oAg6rAZV/xXUcPETUNxdgTVYrfZl6+ZYbdZKuVNiUt6jK4q1FWuKvRtsG/tvVsSutEJX9auUza/xWTPH9WRbU9w1NpVebXR1ddVgfoN+g7zRBtvGvzWM3f+E9BX8ZoMerNcbrVdrrRIrZbGXcVYd7FHaoXu2lNmvvqfQiFA5h4IdDKCkH/cDGhGKMCTu+jHyZadYSmH47u6bvn39oltwQ+H2moLw9c0nirufKPp+0OcP7/X54x8ACn9NofiGgvH1pw+6/mhdo+axWXfz+aNub68z7x2FYP9T0A8UnB/Bw8M3ir/g4Y4C8J0eKUZ3PME/USR2sXiOR+bpArFtnT6he6Iw/GxwlrkY7DPIZ5rPo+f8beAtReGtLG99Lo29IPzMEbjVaB1nlmnC37Fxbtl3hI7I28Q2c1hXbduMtTzH+Z8l3A9xxQywNcZvq5GKF7t5CvPiDptGRHLui5R8fS7Q2AYsR0Q+VxCoQJVtq7BuBkm1CDvKMS4olxBxSrnykXLlbauy44ydHhuT4/FuOQPaIKiwh1qugFYM6jpo8tFsXZZybgr0ol8C85ewmc6hvII+C2Pce78inUfd2ghtMEF6uc0cPYADnNz0O+F3+pLQHC43Ba5S6YdoDRcXGelrm/OSpVOQ0ix1oksvZ6y+5mKKN+clWRHpMJpV7UZN7xdGWqpNMbQ2k2ZsM15MZiPxM3caNeNtS4ZuziP+WHMywONax4R3wkpqbzlhEXiJ+xhViPYzNenTb2SvGjD4ne/g9c2U/1XdyCb8eQsa32CoH83xo/FvsIT/uhTzPe38IT2x6OmHgv1fwokcb6IeefF7orEzEw2s5yDsE0LTVVl6n9YJpacWrz4ulJDdcYqc76mpA/3Wmp+B09DaXUz/sMaHPuhFdAMAABAASURBVD4AjmDLX1Yrttruyc/q+rnf/v9bxD6zOOJHPkQ6T6fbKb99ja0yBx9Uj222nwAfUEfWOybdwu1jt8bZ+r0teCY5olX7Jv30vDqbxzedwfcY0bdvDlSyyRAGGqpQynBuQZdyMlIj6lfa5gKKiFBEBUy1BsSAuGGuJnQ0VIF8AnxijQ4CI0KiVYQsuoswX2H5EuBNLvcLaPkuyfOij1r+ljMiJOugEaGIy4EzoZGICMQKmNTpz7w8voIRZ7DuVRAZAkAP46pW/1y/cAdmR8qM/VMmlONl96cM998xyLRfE/O6dRGWP+v4mXWOYn5d3iNvBkLnMSA/p4UUEctQ2KiI2ENBPkSEfUrzq/TQ53Wy81U4LgK+ACiDHM3rpE71qjsJP4vvMUkVNtJHQu4PfEML16Jy5zeNa5V957DubwWvxlia9FzfeK/1wLVZDrSXiz8SX2Pp+dx96Yh1CfN+F2mtsdPsPuVax0hyMSopiokeBmGbt2jPXlIM+RiagmIBWj/SkrF93vbIPicM87gcNbzRVQ+GyLlNFIucO2CShuofy1IEEoCRLyR1XnnV7MkKnj32SCPU/5ZbD62UaDOKdJ9Yi4CW+j+z8zR34zH/nfAC9xrfF1K9gTn3kn2NON7FiFDh22wXuspQ4ENR1K7dOqJpfi4ZFTnQyDBbKbbII8W3QiFq0FBCIZ5kFzX8d9HnJ4383dWPFmoM9A6FZJ7sLABaM8HV5tgthZZt/n13q63fG/KNpk7qwRJ0PZdDUwxFdAh+Blk/k+M8j1Xzi7TOsAOKiFDEDgg6RESkLriBEaEIo0ANeO/fns56A1vGwPMsxB4GBXECEZH5SbhHI6refhGhQrwR0DmsM6LlinAcY5qiE/7OPVqeQ/YL9wCKjaYI82rU/A7yFbWLCFIzDvnzGR+K6vM+JDWfKCvkFb4rDcW2lcpgugRsLoq6ENuwgq4oyK4mupILtCmn70or7NYdwvoVcWtjsyYOQDeJFfKK2EHrzapiPWgDb/SYDb5XVxuKvFeg0Xfm57C+o+mbz4YCcC0Ob8i9Ycw1YwKKwS76Jpj/irUkP9ejy4KwC8Heu+I9LuxfYS+LCvIx2NcYVMDgmJj5cc8ignurGXiD/UOugTdW2+2THp8fdU9B9tvdV339Bky/3lLEvdGX68+6+fhRn96/B7+DPwA8xeCPf/yhj+8B9AP4+P53fQCfPvyha4rAX758Ise1vlIMvr29yYLwN/LeM0YtCn9rxeBvFIJdDDbu5ULw4+O9Olz4fcrfIH6U6ZOLv1kofpQLwNtZEdiFYGObZ1L9Xi1ln3ep26qfWannvOq/Rezv6FLHmWY6xxY/Y+Ts7Mjzjh9y4wHqQaqFi/uhDsHp4OL++Nx8FZR5alb4APIVk77kcxE8J+h4JgqWkNQpKh0ijxOUBQwlRANQ5lZEbChjql7YdhhCGnAqRghbUOTVDqq8Y+1riit+qsCeutAuJlR5bBnTqecXyrjUh5Lv8f7/C7twlTIxAYqCP9qB+5cFsE5ZY8oHdO+++h3SS5fv59zHsmFdp+Z/AqLmNHk7OJMUAaUJmNXBZd1J4GtbjzU/wbYleJyuN58Ip1DtGolGpapGVrvMdqha5ctja08OpMsgBxs6fc3v8pw/HfHWFkalOWtI8mMbkowiJZ3z1vldSR1rKwn8UMDKsI9+zcVKaJePXZ39lybH8H6bqB/YKdBVL7/ecDRU+826Ofatf2NpvqjO/42X85eZuvfSk1mi1i1h7m/+14D3nIGZn18WCD8D/WIkqk15CPggWISk7qcXLqfPxPNBkndgs3oeFhPWGRbm1G84wJeeDPTmJ2ynd76++5Yr8kMdf2Hd5ofD+oGx8ls+HFeMk30nj3wgrHp02C1vKQY7nz8Y7uNZ1W7fZ6WffU+g+459/qyo7pPXfSn6/lzqf4mfc3bYH77/RFmYYz4HBw9JhLUVkU8KfTgXsK2j2WTadaZauBxvW6LZk0+DBB/ReEX+QalUicsMiMBmCArUgU6GQkqIK+BiojFJgjsPO4S+83LgazEbKpcxk1/NLo396iQ/EMD4tEyQa7FgpOaVneOcJCmxc4r4T/vFO8DxMs3A/JvCyZy9U/MHsOl7cJBmLvKTaS7+LXj/HLpkovO1mTcc16n5/DHhzvtqhSlIH6hNJ4G/XRbt2FJv+osRPuDPzCG6DSbwjS4fUs6mtNHRJGT94OUUhkhoCpFgkmp2WdExU7+K7fGNMkyGNzH5ow5j3mPokW1BYd89OA5Yt+D+U1Qeaxk81Rj8/vBRTsfAzozcHyKdse197ssEqcyO1Ekv7n6VIzeeW8Jjlv3xLLBbaWtdNyvzWlHC0dc2pkPltcB33z0/3PdcEaIFe9j8MmMaiwzw9X75jmzZfnQnDhZbcEireUIZzZok2eVcPFBKklmPX+Re0xWN67SJEDI7MfCMxN81BI9hapmTwDklvdvkUwWcdpoF7iX7QsiFqj7laW9RzPkL0/xyt4hQROzNI/IL9oEvnosiQoEVQu82plw7yzOM8B2w2SwnM+98520wrIfS8sGzuAcM+XcyKA6eR+Gb+KFQHGKenpu01ei/71IUGXmerOtwKvMTRaiZrNmh6sb6d1n+LrxN+O+2o8Z+b+1O/LR2T8a6PXSHOe0Oc905vvtD7TYNKNUhUZqBWJEsXUQg7qCQhE4ThUk5FAFkNJfYUWETskxF6QA6zoCnhF4nrtGx3UYcD5IioqJAQQER8AsQ9xVnVZRGo1Lt6BhtbpKfDDCn5ncQvrhJhNcuFBGwAS2KUijyDBpc4C1QUA4QyAl8Ygb7DcgTXPw0KI4OpolaON2XV3LxdPBvFhvkWEFXpoZ5sCZ+vV5p04rBLux2WJ/YrCjQrrTCb70ZKNjiT/HXRdx3FHTfvXsnUxeETY1//esKnfVzVN0VMVdXV7rKIvAV+SrWnsNqrRVz6vD8zK/Rb8B6xTwmDPgCCsHen1UZVHKvS1LzRwh8omgoIAYN8CUR3CtDUElB62dDo7ytvMPb/AWFJ4rBD88PeqD46oLw/dev+vbli77e3OjL50+6phD82b/lS/E3C8Iu+v5O0df0j9/1EXwAH7Fff3ov/yaw4d8qvrn+lL9VfPvlWl+/Ugz+9kV33251R7H54e4bheA7PVCEfvRvCBv528L36r8d7GLwE/PKYvBU/H2YCsLPz08yfA49c64lfMY19OLus/1Y57N9sD1bTjy3wvB2R/NMQ+aM3P8+Dx228f9n703UHLeVbc0VoJRZ7vd/wP763Hv2tl3zXJkpov8VAChqyqmqPOxtFhZiDoAgREoKK00xeOZeN3e63PfQJd9fYTo+uA7Ki6HVUU+8fY9dOThiwVq/5504FAFQuo+gB0WdhoQIAkgFISStUSTkkKntBeNjQKqMwZ14NT6kLMIKaoSQpQn+ACFNobQtY+GTczANKflQ+tl3xKe/fYwQY1dZx90OXnJc8mGbgV1KW/7KVzoojKUvVwN3tcNXoqZ/u0M27ZN6v96WgKqWDKqfdTB7X5AfjGgTZ9J7DuFMC3THQNWbLZ3dE5Q5XTSwMi8zyKaWLYYF66DRqUnjhVYcbW1d/Hccit4i7dElk0M7GhsfAbvgvTSPeIwcDA/rIX9YW+bGwN7PbGe2bh3TSWqfSyh4eF38OirM2hi+5lH9Oa0y7Dn4BPOmO26+STnnNECRCc03p6YN3HR7sjTD05pp9F2BJ5kWYViPqJfoSJWi9cdIwz/d32YF+rV/9Hx/tr8n4jGMwZs+BiPmgi/m491q+YL3Xk3cEE79bQR+oQ3winI7xN7Hr2deubQ5MWTTRAZiIoQXNo1X6cgNTR/evOGx2CpyXdka7/wkQY8jjTx+g4fc7MgH/Nx8Mhc8vjP8DK3QhHkw8ybTetubnly8YaxrHOTG7vNCxyA05sWiWuvzeDwI+qmtzasNseab5nv7H5nxdC9+7+x6vBMfvLHr+p9FPN7Pyv2YvH18X5s1eK/wmOgTn5HjxHBW0QdfD+YE3dfs05Bvi/xKOwsPU931/N9H1nMf/PdlfFz0GGvQS1EP2S/FPUX/nDHaXS8vEJ2lHwffSclWodxr6wrcdPPEsN476iU7QbTzVgwMmOn/lG59nmvek1nLa/4+m/28XixjOy8Yn/k4z2bHZL1hQ6csOZK9AQL9Xj7H4UOmcxZPoenxGWN63v8xeM7L52988myRv8Xsl3my79omRDP4PAPkhZpfA0P6DootZSi72Xvdlz2fVFbhZp3h10q6pO7ndW185ZNwzXsO4rAO0tsyybPysXWJxWDep56ByElHZ6Mx5EHRVTDEh+jaNdc0AzwY4H27r1+7d/jzgIE+F7lT+yDbp60/PSbLYz0y5b3dehbnHYPVDkyG18T5G/is4fEp4I3x/CWN7I8zTYservEVawpJ0ye7pnMfWCLoQ4Lo+QcJRvCZC+NzGObztJ5X/4W1PmOvmWlOkwtGYyv5XIzUnnaY2D15NU3tsKxPJkDTqQkSObmiCIRmHFK21jVtfpON1bqcFxOb+BavGCgiUPDZMz+T8tm08hm1JfYIUvCv9aE8zlzHpmfWzGXJU3ekqbJceZ1UbJ5D+vYuM3r8HKMrz5F0PGd4gs45gFdlH4UCoTJ+TdpmOHihF8eQD2mLlX28JmvIR7PXPD/LewxdJfYcmme7I9UmSOSJUiBrMIb1FPcCCP4AIkfqCvFFOS4hzmno5MCYukFTyG74J8VsWkVPYxgVzy2LkxP8QFGhANlsRREBBjXfkbH4Ej/1QmeZJk3AhVEXZTcUcidgeVDzzUbBlLj0IcZxE7Jp6ojbbjdZ4L2CXl1tdd2Lu+a3LsomNukzZPteX2/xNa7Uir4u9l7rBfHOMbCXbetYisDXuqYQfH2FHriovM3xttpuwOChG8tgsxSAN2r8JBe2p6lo4hxLmZJO8ImCzDqmHjqVwtoDv84HWP8CIoLrYAhq8GzztTT8P3f1dxjQKCHS8nTZaZe/uP2mOwqxLgR//eRC8PssBL97+0b+09Au9Cb8K+BXr/QGvE3+pd7ln4R+pbdvXurt69/Bb+h+1/teGP704W3+MvgrxeBvWQT+pG8Ughs+69u3z7pB/43xXRi+yz8PzXxc/AU7kMXgu1vm2jDfMW+KuTP3Nf8p6J2LvPfiTouPYxKzdty/fB9r39lVVe6Xx5jRzdw7U8+9rsJbHqjkqPhU28D6ThNSuw6C49poHPYDfokZ6vwwrymRjr4M8tLSPuJaTCgi2CsNEY2WFY2wj9IvJAX/0i5lHGY08Ck3Gp23rSCMwltBj0icGpCtM6bkq8xzt1LhfK0zrJvYn8Y5W+qwN7rO7XyVx6Apeny4KyLDV4Ds3NHHNk07+iwGMwe/HMb1GjbcaSSgt81xpile6JqPjSNuxTOOpYdyNJ/er9I49x+BPvKeeFCkTuCe3i7Fpn51jlyS3GeXRkh/jL5GkL6UTmBYM6gyT2Svn3LkSEGcvosjAAAQAElEQVTqY6BKG/SPbt7Hno7HNU0wmb2+5oqkHievY4OUr2NJtikP+zb49Z0GG8+iErEG4rlml9TD+PVwCd4Ivhk2SgT+Jzzqs82+6cz+8ADpZCU3dhNscBizta5yVgP4N7emSx6dhn1NU0/XdekLb3oOeKrpPYNT2P5fBZb4x55vW92Wc/BPp8uLgkSHvO5/HUiLXRz3nh7TSju0b4q+Fwk80nkOaRz6DMAv6aK04gQ5RmqH3xnqO8RBrkOf8abmmOacRhxvgPI122X7Wq7oG8jJ67HxfLGx0jed7UPPawPfFt/05g2/yUra7Y1nJl3uhDNuOaoVzAnJrnaUc1g/IHzMm56DbQm/wQP5RhGauh7b+FlCfwDsxzmbLzPCtvB9joKmP2fwV2t+SGjZ4aGI6CJUP+7giq+StdweSo2FBBgujQ/EAdhslgeT8RZgrDdSHJ0VDwFfu+S7S79mFnSDjecwZnvOdp+OtBqx+osdrOOzZ8Q5+xofo+XDuJyzeWtNvxcP5OG57RGUY5vbI87ozvntdeIIMJr5PwIez+MMav4csOf1sw3+ZzXWtB6hDXV+XO8H3/7sU73mFW4ANm0VxZNBcMZAM4npHmTklusenckTwZ08b9uZ+jiWlG72OYfH2OzzHPjZcinuPtulmKHPU2Q9x/n4vI/5ZUFwts0+qbNMrGXP4T4MH9MTWEGu/ZxWwlAmbXst2E+BHEkPe9SKCJN7ENjscw6Y/m6N8x1nIjPM38SwjFknwEfpYOZpuHR1fBkX3JeSBLRTD/bSoodZ9hr8kvchvmc955amPobtx7J1C+yH0PY0uz35Tgn03FAxLfco1s2qNfAikvsS/dCv/eEZDqOZh0ACOxs976VAz30Z1P4d7bKTh6Ear7YVLPh9UObV/vDmsZR2OloL0CDyHDye18U8CjWjxzHEMSis25FoVQ5PYEQoIlAZkIOGjliP5TFnzqvmZxA08O2cef8O3/LhTHxFrvgJ4GkNYLZppqM1/1SLUTAKGh06OcKanCcMz8dcOvIwFLGM4rEsJEQeoVfSoA+p9eSIxqkdeymswC5DsfqHIUA2MwOpeHbH9DM2p4xg6vMy3cPntganNXwdvXdcDNU6bI3g7KQnwOGg2e9AsQgtzyKeZR7y8ZwM4Zg057NPlaOPDp9mTkVzgm1xnCZGxOwHtdOwm8doxyTJpJLOl66TiFAxKAxNFMQmCkdlKioFPd+A+4tzuWhBgeTORRPvMXaFiAkFaTskJHidHpUYFzyWIgp5KoVggkWQ2tFjySuQkjt4y0oezzVFrGmHWesfwzuh/Qhd2rGcBisP4fWW4y+gXtCrrvJUcazkSzFH+urzFRfmAOSx3rB/DHvTR8rwamg5GJ5Wh65TjRzC17yBnyzfg+i2QUVcMK7R9pL31Aq5x4oiiMDPPgGNsLxHQZdgP05lothJ4XOaZD4B7wJoAzbvYYqk06IvMm+MgumI2+Jn3dbFX4qsVxSAjSzeZmF2234dnPYNRdlJ262xQb+heLvVvhC8bcXfF1dJX1x32QVhcjW56V6kfKVf7As83lX6kQ/bFeNtgee26QVrz7+wZptp4nz6OZWismDKtdlyHptpm/xU7DvhM2mK4QufOQZFP4ESKgbrXwBNIckFulIk60oJTcZkGajyEubZR0HUf2L5zsVgCrD+//h++/I5/5Tz508f9OnjB338QFHYfyb6HUXhN6+VBeHXv1HwddH3V4rC/068fvVvvX6F/PpXCsG/6R2F4PdvX+vD+zf6CD59eKfPFIU/fXyrzx/f6wv5szj8+aNuvnzKYvANBeIbCsO3377Ic9n/OvhG+2Lwneb+J6FN/f8JNnwehvkE96px33Kx2H8Weuf7IedcTbm3Vb678/1t5p5dwZxy5bZZudXPSWf7Duxm1TN87bkq8ZU8Ri5xdqz1QtUOfGRYgtrD7FMQ6Rxq/6QIOEPQxNANit52UAASXtgkaAVqe0XQjoD6u2hTtpLWYCsh14R5o9mbzs+fBrGHpQ25ppDs56LvhvNufNeFyGXU7qNTyhuvdUwh54Bz+pfItntcy+YNy8MviMlzquKc6XxtpOSbDd6MhE4c9oG4wbIzzJ2AqeXXhDY4PCJEU3aNkRTSJeATEVhDolceaz4VP7wbIwwqj808TJJPZlhDNokj7gGmk2b/vtQyb6QTa2reGHbrUzbTkTJdOJpJ0OCiWyGdTZIduoN2Vrn3YB45/p6mbUQNmspVZ/eV+H3sMsjCHObr6k4WW9t7zIRm2yFQLie2hDQGx1xH09TAsKrFN7B7sSRsyS/5+ibnF4zBE4chmv8x3+xNi9PZxv3irP5xSp+YPQf1WB4VjCnZbCB7LCyc5WGPwqdkknBnD9Nz8Lp4JKc9h4w9Z/jJuuAiB2NE0j+oZ6flSKaX8Kj5SIR3kDGGHOjOQfceMaxc9/uu1XC7RP0itM30LGwEHm+PUPsn6B7iiERFD6oalaAd1h1DTzjaANon5OzJV/1m5gLmoedNUOVFUi2bB35h1E6T7zbzh5j7QLyZIofyTZP5BpGjok+sbIJ3HusPeHybnrS8CLtoATWvsFQoZcydcqKocEAePujS1xQj/MyYPueZOZlW5AXYafuUDrmAtZNjUsb3r936BjFhon7NQdguAZQYvX74EZnRffSRrAi6BJOhpSUpSlMrkuKXDQETLL15IBB6zD8JVzq3Y3/rjGP9kCUHD+kpVH/lgwWJ4GyOIO11wjYQ0fS2axwBM/TQ5itINCh0cPByPJAfLTiPcSEgTcFop5C1fW4R2P8TwDnppx3BfRSs8+d1yy5vs2sTztwCsdGsv3xP5N6Mg92ehhZH6E9p+Xwns8/4GKg5X2ZL4yR9qgfImV2yeSGwJTmhTdFsZIHxs3ANj/3T4WnkiTHSmke0mpmZM8s6+NTTCblRGCvPImPTzdwRUp+pL3bBHuelqoZQMjo9IrBZbXKCIKwA03Nw4N8LMabr8waWjzFcDqidUHQC98TmPTpCzHe0jcH1PZKH3hQre4S++yz73PmGzpup7wuIpccBZ1I40/kxbKzdyXzz/DE9aXOSmQ2B/Jwl80CBSL9qWLDnepgSiOYRvdPtPZd45zjGKpujFqSf+FLLk6q8HuDZCDSF/3kfASUkhbSGRSsa1XJk2v4RwMpmb32OnWy16QRpSm0wVMANmDUPtWWwPjdS5d7xe3hQ+VyS42Dzuiy8Q1e6mhNlDaHJp93eJIT3EBH0iPRopIjGRUTyEY1iUUjAvfZHfp7gc8+K5pxWOe0cERkbCLCdD6gSyqPLIUXEAfQjD+bGkjBN1iavIzQVXhsGwu5l7BKK8y3XtPt20sJwT1tSsmDM9Ae0jWm/Bvsd65qMJedqehlYPEjOgIEYW7F08mc+FxPu8hdos+a8Xo5pcBijySkcnbzDfwCcb6TJKSFERBZ9pqnIxSYXj4yUS8jURZ/KXr+9udHN128UUO4k5h15Yv5KXHlERNJC3zgYms8hiyYUUu52t7q9vdUdhZeZAgrmHN9jRIQiAhUwBaGQoILo3IEtTVA9AhGh4LwGjmO8Rnv46335kpzAcfY7N6Wmc2zAngNqDb35FUhaF9vwWdO+uoFuAP9zMRH4ZCnEFKQMxV/GkFNFhxwBHbbBp9zHNX8AtaP7hm3wEUWRQHNWHvrQVCYVrkmJoqSlKAI+0fxKz2GawGcphBI/dVi3oWDa6ERu8qStUBCd5D+TbN9h31As3iY2FHY3FHW3uqYIbLgQPLDdbnh9TGq+E37wV/jj237huyXOMsD3qtuuzW8nbBMxttlvS4HYuIY2/HLd6CgEuxi83W4Zc6OJ12YpRRGRUEiwDSVES94+VxSPr8cviTfEsxZTmZRw0Zdz3YDJsNyx6XQiWSnKnLDQlt/6zSa02RRNU8hyswt+D98NDHG/mHm9z/nrW17vt990++1r/innjx8+6P27t/Ivg9++/F2vX/6qV7//C/xv4vXLxr/87X/18rd/6fXv/068+u3feoWv/d+8/p34l/rw7pU+UlD+6KLwx3dZDG4F4Y9yAdq/Er4ZRWDGv/n6lXlwD+NeloVg7kUu9u58P+aetEP2/emGed8mbvNe5fuV79v556G5b827nXYUcWe/D+BemJSbdkWekWFV6cwPZNGYuLnHzeSp8DVjZlXi0mYfdNXAPnfqfAlxTyK3edjDZv2h5klSyP9EDwKoH1W8fxMDHwHR+8AB447H9lGCeFPrHTg+63p/WN9Q03ciD9sqeetTJqmpZcO84fFMXQje4NOgLPKyRaEhU+sn5zVCcv6E5YxDZz50aAsp40LQAMp5LbGscWE9KG7lmuT5IYdE1qrltYmCpjW8DiLez0Q9cASRgU9DIKkhoPdBSj9x4AYfQH8o1I+ABiMfrElIlsURCvrLzdZj5MOYEOsh2Ra+pni2W3ywJk9HaxJMRHZdbnzk/NwH+tbsptTr9GB8ex5jzPk04GdoImfneRpNODNONF3gELB+fUKy+fUWESogbZIiQiEdAgXqI10odSH5tZ57PheAxXmQ6vzh0BFr/hLsw+urJwnoMVCdaeMFuY+1E1oGGrqkyLZ4HNOmY4wKZFi7Rki2HSHj7O98gMY65a0kU1teYMYpTR14DNv+LPiU82ozgeT/AMoQXjqTi3jUXOw0MnhxzZtewkN24nxtfAVhTS7CqY4xYtCvZ4Z42ux7qkVzFHnih4LGZsMXhgZz2lJP18+HVwKnsu8d7zcglyDxhobYyhvBs/CbGmPYefNz1g97PjChp3bmk/pBZ9nXaL57veXUM86c82rnZn1FThvUvGGZZBDnGL5QVsH6AUJg0dOayUxXmcWhMqZzLtQ6nMl8kB+BNxT1ImxP9FhGgTu9dH9VjXdmhHvx8oXSZDmhH39kftJmfgQa0pkWTCPQnyIUEvH0kkKwGkesGQvnMHygNnNxdQhJNhg6c6CnafGx8Eis56q/2OFTODel9ZwPfBCOHqH7cGzL+izMWvm9/Bjqnjye+BlEn8+g6vLfm+oPOIIxQPVdDnDxuW2iO9PwsfbQTqyVBoZ0cQef99BHUxLg63s1HC2THFHPD9VzG/kvzum+nEzF8zoHh2GGuD8G88Uy+mR/UOfnnFOZngKLp2LCOXvesDmNhbcCn5Sh7QEHY3/DCotQ+1wCZhpWxywgObE5IFY3NK2lvrGHfdtH7iNCEYdI35Di7D+tjoBfA5EYJfS3OtZnEZ5/MP1ElX8tch6SXfTEo9rf18/0EbD/MRxmnekB1nlxoLE16NFffD2ubbmB8DdFb85xB/ueAa1fA9XT2lEwQzHPlmJZU/tYNah5z6vTjIEf5pQtPAg7EJi5eD2taJP2fU6KxP7zeF6HBcSMT7aer+GMvJSU74WwazlsDUU0SEEDWh1MyWuc42UsClO7+VsM05X73g8lrnaBa0ObAcE4e6A42zhXzo+eUyMRnz1g9nmwNbl9Dln8yJW85wjv+dh1mUeOwAH7XgAAEABJREFUrd6bdrAGOjqaKlKbfU6jyl8SD/hzxhgqffA2HUBkLHpiPRfDNjTZ6ghOydY9msqBeHESvg4N4/OexMcdL8MRmv9QOsafw2acE0su4WJfKIPBIcMzpGOO0Yw45pzTaTijRHZPbsh3t5HG9DLGmG0aHjRY7TCDqfKZd16+4OfsOH+fU04fP1wItPMKViaya4acAOxKhUSsFeaOaPp3nScDvJeosSlKqEyTpqUoVCjqFBUqQVMpzIq0zPvuzsXbG+0olPg8cu3lg2TpFfRhRcKcR/T5zRQ77igIZSFlvmOP3HHKWHEqEYowCEsKz1eHiqKEQjICegJJ1umRR/qSR8aZGKuNxWThFMwcD+5q5KvHyNynMRr6apvaYX6N7lOhl6CxLqa5Ts7HWpk3ut7xCuaoBkHdUi8f6LHLSvlwHmDdEcI+1kGDMSyvIettBxFYFhRFDBmvhV/pS8h7LdhrJZq+oAsj2IfEWC7QiOZrP8dM2KdSNHn/ruCCpgvB1m8m7GXSZCRvuWFTijbEbTYbiruAouuVQWH3Glxtr5bCrX8tvN1O2vA6MbZQy1dXm+Zjf/jrqwkZDPvWduROr5NuKQo3tALyVSsGvxh/Rvpa1xSFr66utL0C261cEDauBr/ZMJfNXs/4m67buPDbUTjvwnkaE/zE+e7BOqQMLQ32S7DWUxHrFsIEAr7LIeSOUPL2TT8ebP7iv/AdoPyM5LUvsPPr3wXW/gvhr1+/6MvnD/r0/k0Wcj+8/V3v34DXv1HcbXjz6jeKwv/WS4rArwwKwqYuCr959bvevHqpd28oBL99rY/5q+B9EfjLp4/6+vmTvhlfPssFYReD/aeiszBMMfjm2ygGU+j13MANxeGbb7e6vQHIt+Du9q4VgqE7isV33MN3YNCZ+2MWeLmfm2+oSrobdNaOgq7j8hkAn3ZiK0idqUFuF4PtP/T2qeT3/TThOyj39eQ7lQ/ztiWseBiBiwGhmWsYvakU/HO/QlUekb0WO9tGBalgoMHvbWG91AurkbYiJZ1CGnCsMdkWknnDcvqg36wRUtrQJQ01OdToWh+Sc7RCseQ8E/OyLql5+4fSz/qCnAg1nX1CGrrAHhFoA05QAIuq8VKjVuj4iGZDHWDfLBlKu/Kw/DCCiAZ1btCm/Rm9RxDnF0H2kGTIh5lDxN5ohwMEksEW5s0HgvfZAGLaOl3zqNJ/6IaclG6tH7xp9LmEfehoTQPDqagJWo7ULdLDDGkedvqhHh7REFM3NbQclsKWoxMJPMJ6UAzsBURYKzQNhQuDSmtYiBh+pqESkh6CfsbBZlnfGPc8+8M3yCNwPrKPp9JoRbbUYB0a3OjJbS0pTA5g3RoHxscIzn2MXMHHBF/y8RW4ZPtH/6NXwKu9xlmea3ygX8k5H+SkJ10zOJadfGI9VNS+c2pXr6hZgx19Pg9GNzZz5U3cCXiTcqI78PPrZHwpYH6F9ZuYzG/bBV/sfpNUPd45YPc8lGOPPOTKMaBpR2/ZGLLpsWzdAlZl4YmH9yJW6Bp4KWXWES+LKXdGtY8hx+GTzXxH+jkxaNcU5kJ7yH4h7L9K/ew1Yq//tIW6d1I/c+CfdkZ/eOJzq5Q61jbpY2aE72PcTn1WgR7sKThN9gTNatwnRP03uvoe3M6bL7VgLLfLlHflvM2a47brW/ET4CgnJAUJz8fb5xkg2X6e5G/D+BGRQPzTWs5rzO8J1BN2rOkJnIczS/t6LdFls91AgLhvQPDqIuQirfmhO6bnfVLbpuXxHQS1Ii2dP5RXShuehXOv43O6w+QRD/scRuyljPyO+H2mh7iaBTC/6nLMi+61Wwbt4n8bYS/fe/PxnrwPjsfeXkPsWstGX8d2DdBbZqnttzJb+wyQ6BlRl0NGvkHt2XmfgOFPLt6/ydvecCA65ODkrGh+rT+UT2JxOtAhZ1uHJZ9dmpZrt7oGvim56O3XgPm25hSB8UkZah2EcK7NSMfgNLXTNNeGCEVjHurJ47z+fLSGdR43w50q/dCwVsMGm+ak/TOKbQMuztpWjz5zzfgO1PzMxWes9OG8TLtuhq7hPCkv8SPOlFgGI2S/PsgITJppMv+F9yKiutR8updsl/Ue4LL1qZbqua+CBmu9MbNOCU7Yrqejn54FK5Rnnv50jmm63ltneDCMsCwZNvNEQlqPwdkTdBGFok6hkDRRCOMrv1AehU1ZqOZM2K1yEcKFj93tTqaeP9Pn3h/a/xO8Do5IqcrFkR2F4x1FoB3Fjco+YIJYmRkFIxhFxB6l8Sh0LxR69PGQa9rdAdqj8x453h9q6xpHwQ+JhAbnvIA1k2VTEBGIhjig9MI+UJMXx7DBZgs51LVoOC1AGRESCPEPqjOIiPShkwR/jGHvNCIUYXjPNVp8zUtRKZMCmJaU7WOESpQG6+EDagy/iWJmmSZNvfi5p9YRWxqdpqIJvzJZNpAp2G6M7YYC7lYuvl5fb3uBdYO8gT/FhpgtheE9tsTjv+gKcZO29jPQt6Lx1Pwo3F77zz+/uNKLF9eJawrBv/zyQv/PL7/ol8QLKED/AvxioB9202sKxi4AH69RYY2mMslY26ZS0BXZXmyfiqaxHsMWoWIIKgkWfwlXimDRbCGo0jbhkP7FupCfifkfBHL3KRSELRf49rycVec73Xz9rK+fPuSvdz99eNf/1PPbpC7u+he/r1/+u/1SGOpisNEKwb9SBP49/0z0B/8S+P1bfQSfPr7Tp4/v9fnjB32mEOw/Q/2FQvACCsJfvnzRt28gC8FfKfje7HH7TfkrYIrAS/GX+5f/AxYXhG/96+C7W91RHL61nvua75Ezhe653999n2tF3HbP3LlwnL67VkzmPmgfF3nvKAab7lI3t/slOuezfuZ+OTsv9+8Kraxha8mZlQ8/X1JTkRIpITyuBW5riOtJ00J15vA4ywykjKdzXCA1ij6U+6SEoNFh/jymkCYJPyU1nyBho+h5dqRfKH1cyHVRN3XEHtCQUg7J8WzRpIvOuYjx/BadZWD/RRfKOdkvsBXmU2AKHU2IaTdFrQQdrfE9Zi0PXunR+qEz1XcdI8Og35Xs4eDcDw+7rT08szXWtmPefse6Id9ne4rP8H0qfcz4T835OP9LI/uOe08GrhXbHgcYemdJsHkLoOWO9GsleYw0RQm1/Q6NUERRSA2W4QIU/UlHO52nDN4ifAN1FPdZE1k2UnDX3FJv8S+LYGYJOpq4GA2SuECyzhCHZcg/7eeugLdOQ38oW3jUkHYcGAGWzT+W2vexWOdkrvldBjq/KHgjIuDXhMELQdXyCeYLevKRx7Fzp9VvaMybAr/RSd2Kt+9ZpE/VzPgzn0iTmu/6Cp8g/ww8ruX0w3/hu9/ig80+FdpQOR/OaeQY1HErfra/dSD5WlVt9xskL6Hp6jKgQmo9zN+zjfsIs/et5Bion92c2vl8v0pKpoiwmHCHqAGF3J4MBziH+kEaWWckL2nYhyyYodOF4yH7hbB/1D90BdqFCl8wYPo0qEdBuaARRD8Ssp9CehTEYV9I+h9T29aw/c/Eei5r/s+cE/dSWs6A+27eblOmo62+UcbFiodgN/tAM5npGdjlqRhpLsRZPVz+KtTPMs/F9BIu2jH4kkBYSZ/dgK+KeSwmBh5uCzC58RS2M2pzl4EDLRM5bIVzumZ2tsb13lt6eR123VmSjmcsoYg4ox+qbrPPESKwuUEjQv5HJ8EbEWjWEEdI0f9B3BSB5gIwEhCXIWxrkEffeXj1L4ELxnslBsBh7BOkn9YY5rty5xxJQvPUH5Vr+F6kGJz3EOzM1A/ahkJ1Mq51aSXBwqfCnTXkMPsXRe449llE5M5T7wfROPJU3KHo5GQxMD27UQlpX4yQoecP2Aj3MNYZDFr9nt8UtW9ObYUxcg26KslpR67MZyqZDQVMNvkI5ICJhSK4kX4m/9w/5zR6+PmEKeEZIlQHB7Ge53ixWazkMqyDhXAWMNblOJyjaYXW1Lexclx0jVY+h83nQUzzwY5/y1HbOJ4odiSm5d6AZdI5N+wLhXEspmyIUPwbgyfimeaYc7ArQ0NaAvsgfHe7lMf6A3jGDE27Z8xuzYmueLPWDeoMyKwGnJWQnp+FbgvKdvB+iAgFX9oVaClFhos/KaOjUeQJ9PiJUPbZzsULFz3AjmJG5TpiUWCPCEWE6DQOzyBB5yJGFlJu7+SiSPU8QfMNwoKxmEeU5COaDoKse6GQHoV0kpIsMTAMEhGoQWAG9NlQnqc2dL+AX0PO1SGFpJA6UMsQh2lEIB8ChRokhXSAFKQktomDHJZNkFpDoMGHGoWlBZA7A6aRUPMxDaVgBSyCJBiahu6AR6DJkJQu8Ic0dPIvHdq1lq85ezBigkUH7/0Y0KAgGcX6gWYP29YgR7Ffp+YL9ol4w0XapF0u0yTLA/7F7BoThdoNhVrHba8o5iYo7FKsdfF2u91oQdqQoUO3wW40eYsvsP1qq81i28q5jevrja6vt+BKLyjkZoH3+heKwS76XivlLPoiUxi27ELwHvgSt91stdlsGA+s6IbzmZai+KSpTPL6GFMpyOVQnpAT+OVaIUdo6mj3CSFLjQ+oeVAAfrSm4x7kIrALv8VF4JjRA+u5h8y7W+3uvuru5otuvn2Wf7H79fNHGZ8p4rqg+/7tG71780pvX70E/uXvPbDfm9d6T0H4w/s3WRD++P6dPri4/OG9PgIXhz9RHP708aM+Z2H4s75SFPavkvPXwd8oAH9zQRh6A3XBF7gAnOA+lsVfF4ANCsW3ptbnffJOO4q5dxSGF3R9xsP7HnqHT/5Z6aQzMcD3Woq/+R/N5PeIVTPrtON+2Z6hlvcY99IZ++AHlQ/rTb8DMWIXZigGDfl6h8XehfgXUoGWEBSElDxvrnJPhFTYB4W4Y4R1dM1fWqj9Qxr+E/KE7xRS+iC3nFXD1nyrht50Yg5rfcvRfYbNNKRiSt5gHMPymL+pzz1zYTSFyGM0KlYAINjvEoThgXKdnn4waAYNmsJP6zgFaRkqYEP/KUdwNofnEgdiSnReA0h6DzocLQ/+WZTk9QycqzJihTkGqoM25mBqLO/huhfpZQhjRCjCkEJiTwfPiVBEBy+4iMGXI73w1z/HH74CIdFAAPPQgCZir5MUEfIR8j8pAhqDRpcvUf1zPHIF/KL0C235IMbDpIJHhq/cnAnwQMp8aUG+l6bxga7n4M2Cp5UElWmOY543I/nGwpQ3KQLV4M1JUvMXkP91HG9yTCt0wLLf6AyaPDn8RmfhmYTlB8GbpuFTmVPjd0zzEvgygrE89+aLzNzm1X/FN3OuMz6Jc/NYxiEWvtofOoOKfyIX1KvIIj5wFf58czxtCriHgphQRCSVDmmqdf9xGCFFRMP6AZO61UMGuYCI7gtNuezliFOe7JJC6gioYTkCbuBIL46IkEBEyP8Qkpo/B6lp9c/xp6xABOsf4hopD0SlgO7xFGdaC9STjhHmcR9GqPlcopJRlZAAABAASURBVOr2ThX6s46IEO0spNA/x997BfykymfXeIZ16rOy3vQSLtmbnnc95Doby6BYeVrCdIdF3qu65eeSiAf2sM2JONntEegSbY4RQz6mUkSonEGEfQ+fdWgUUsJdRChiBYXGEfAR9BeA2e1hhESKhHxYMH0Glkvo638GvtbtXZI9kbqPpWcMd29I24u4PDE5s8r9abrMtc8z39uT8qCtbMuYBw73CYxCPG0ZEw0B9CgzX6fmDc8BFT6HzTbrDfscWv+CEvtuv+n6/Lz3rEfsBM6tr4fZ58B7wAuTIEHK0N48VkMo0A3k9SfGa2tefLm959WuGXZzhMnBESGaQhcODDQJpxD/wmwIEYSk4B8ZyZufSfKziT/fzFxWJo7ec4DIR9AFERHZI+0b3hmz9s84utQ5d/Itd+pW8sxnnb3O1+DYz7qOE9+u93Sc0/QJ8LhM3gvBOjvQ+aA+Kci+nSj2JrjMk9Spmq91A5ie3Y5zWG5zJiXnnBOHMnMUDzfPDnfCzNm/Rbq3xvlNbbkP3glsCUXAUfwpYMoiz8SXewVEPpMioAWfYG34TLyjaOGihwu5OwobM5+3PaaEg0QfIgSEliMnXPMz+C2F4/FrOX+2b7HNsxAYERkbUQT3eGQcMY67F2S178hsHhyMvdg0uPM0ut2UHBGhiDMo6NYYPtYN/hyVROQZ6OQINIGnQAScseYth5YjsKUQUkQ8APsAhTvJNCGJWFltChORQtc/zEc0nxjXjH1YyqQyrTDktBUFNBGFcYoiJoWBn/WONzXKNGkChZhSzG80URSdshBq+WFsNkVbiqfbLQXVK2OrPW95k7/i3W63jV5tW1E3/eG3m+ZvOTF1OzRl281PurqaKABvwTVF4Be6puD74pqCL2iF3qa3zrKLwEb+apji7/UK/vWysd1eMT7YAOaYBWLOf8O6bArnn2tTVKATOtMyIU/YOuw7laIJ/RShsoYsC50RiiJ4dKYrTCGRIpGFN76/nJZC8Kzw92XcYyr3iLu7G9252HrzTbf+he6XT/kL4U8u4FLUff/2lT68pcALff/2pd69fqnXr37Ty99/1e+//Rv8qlcvf8tfBr/B9ubNS73F9y1F4XcuJIO3b99SIAbv32dB+OOnD/r06aP8C2EXgb/2XwV/owjsPxN9A80/CU2h945C7x33wluKvTfwt1kgvpULwHfM3/QssLng69ik3EPvuIfe3e1a4Te/e5yTn/3sPUDlHlrbL4NZJ9tdODZt3zXOPFpqezbwEDAnjuUey30YNZrva8H1jpAG5MOyqQYDTVnWyL4FFdtHuQ+YJaLYHqDKNhdUj+HirX1MB1xUtf8kyTrLLsCaGtadwHuNMU/01mEbcabGhM6+mRfeuoT5DhdqbTc8RyN1zKudh5bzzvOXFJKan5K3PqTGS0nFwRALj/jEdjZjz3FsG3I330MiQhEPQ1r76D/rCCmCTu0wGxGpiwjBKPgHQ4sDRASW0PccWfi9kKCS3U3ZeZwOxtWZw1a2P5aMhErey9Y7JCEp9zSbNiJEU3S+wBwiVMI+BT9TwA2/6J/jz1uBYGgD0toQoDSuVKpDITdxAZUHctKHusf6PZTnx9q/Z1bfE/vgWVQ+SOE0Hs6wRw0HNDkHOpoSdL40+QKFxyWbdS2jxRZ7KttmHNutO4LfhPmNQlLeUPAGhHcdclGzwvvNRM0P8rZVTHOipm1WXcXNi9/cfDJvxadq7rzp7FgwaOay3H0qNG3QOvIf0ErOGZga5sEYP+OsB+hmUNe6c7x9jLSRK2mLfzB2+A7quyxLT3RbbHirTtCsF/sRZgdS7y+zE9loA0g2O4SzzRtojbNOJ8q21xzXTE1W7k9xLDIu5teQvdDrvsP2VVATg8ggKhQxoBUfkiL/qduHHIH+DMSB2u4LFFaCcw2b/W2KQIBpPYybhYdgv8fAeR7j9zf1+eNP72jELpo8HrFsD1/+p0Lx1Is1Aga9Jz5dsrvH6WeYfv6Y997CfsYp/Zk5f/5yXji78wP7GccD9ULM/eqMxcX0EChp+eyCPr+NOQ96X6bH+JyLH3GDHvmgDu4KDUe2J4lk8A2FXCdh0TWmZxA9JgLuiXBmopQpQrqXan/YNSXGS/rMzq/tNQ7SdIPJgf5HCuc24Ti5Qc+Ml+/hPLE1Vn5DvVIle0mfxnu6g2mOJNAD/VE8ZjSth+ntWO7qvyDx8kcEW9KQYOl09ohj7X0Lc+x7LHuJ1rB9yOaNg/zNWPksIgq/yvfhTWfXlBtzpmfmnBj9YgvxzzoggKTAGvT+QtDpG9iF/mzCZ6SatMm47lvs2XMcEW16Pp8BktfOmxr5WelgnFnWDVTOfZkDscmb3ofVnOvK7znPG692nh95knIOjR739ryEc77Huh8nn5vFc7M7V65bY3qaFDp/jozN0ShbTeEv8/xlXQkVYJ0wmxY6I1DMFB6y+EvxY9eLFb6GIeWXf7jQAmk0z8W7rbJvdu3PnlIE2VH4cK7K9cp4xogIRRglqYIcj0LgCkIi/EEIvwVSstmlni6TWG9e2tukA17jGH6mDRFQnOMChH3YzJ/AqYPuPmDOtvZJRe+sV4ihUEQiAmqkJAX/Wh8QgBxGIELdLxg6x8PLVFLwz70sX4T6EVAw/NT4iFCUjoCeQ2FflEnFNIoCmjw0HBuOsz7kL6YjLDeUaaJ4Ocn+xoS8oQhqei/I3exFG4rAC7YbZVEYnekGatjX1Nhup+azxRd+Yx9o01sHrvChqHzVsTXdbigEbw9xfaXrK2CauNa62JsFYYq/pqlP372Pf1GcesdeOfcVxeorbSgIbzYbJViTsTZTOVyrqXD+2DfAPoW1XVDEegeAwk+2QUsodYisO3zqXOyr8veYLpKZusCQxTXu4S4CD4h7TeU+UXe3MnZ335S/EPafi6Yg/IWC7efx6+B3rykCv9Ibir4uAr+kCPzyt1/1EvqKovBr9Pn/C3Yx2P/fYOjb16+0FITfvdWH/IUwxeCPH/JPRn/9/Elf/Seiv37RzbevunExOgu933QLf+NfCJuCW4rVDb0ITFH4jvtcFopNF9yp6aCcW/7HMNxL77iX7sCdi8HA/3FMYs3zHJ470pZ85b7qZ7JReRTMqjxf/b0qyynfW9EmlQ+UKfu+ewI7PBaBYweEhiw12nrlUbO3Zo+q3BNY2h6J3CdsD52AIO+Ttd6F30VOu1ohmDdJuY84Lxdv7TeF5DEsZ55QlyUXeW2z3n7HaHr2K/nMN99VHJMYOl4emTdl/ENSm4uU+5t1Dwn+FGvl8JGPqjTp6LBPe/N2ZEixWZNdunO6xdiZ+33ut/YUnTzFt4ecIZz8Ge1jVGcjH5iUYwydXXE9+/CwA89OMgL9ohl8znNk9g4zbyOUdmC2OhXJNI6TZUuiMAOhtbBo92q8cjgrJSQAX+ACmA6EhOYQloa+MAQvibZlD3lP3HprtT+OxGFwwoXHh9e7zmHxGcxFus5opyEPap1h2YCvncL+cS2UF0PxuCEXt4UhjgWj92on+S/o1md/+XQP1+UxMY/xGVkPxx3aQQ+t+2tje82r7eueQPK4kZQ+lJw4YOkrcDumXedXe2JmGHySX1HeTNSB/FDvNxI73jjMmi0Dv/lIn85bP5PHOtsOgE818s3InHmqfTtk2wqOrZaZg3nDeRd0WyXfKcifemjPX59CuTv5TREL07iTWCwsVVtJPOFxQYkmeXeIJgZZsuG0zMMK3E3IADnubSRHIwc9KfFHRT4BR9rTtOXvEo40HGltU8AcNww0No8WJCMODDSLuefg11RpoEcZgRE5CdQNSzbP4Rjqh/Wd1emt1DmHFdqSwzyuZfR6gMeFPctrPUyOe0+Wh+z70J7VAWvsHZ7O9ZRqF0hPOzyJp0UcePexnWUg7V2f/JmumR3hfd0dmtiFNcHQAtbKzmOjKc/d7zUsPAfqh2M7+yTiuEvjPyaR4x/j970+Y5xBH5PPvufgWOtNn4FV6Ol9wvnWDpbXwEZrmoVBHLzpAOrvbM7UUviO3Lh1fz+/2rz7RC3kWG7apX/OaEvwAXNuIOuMA8cUeARBz9sw0IbNdA1Mj21eFkDrNwHnORds/X24FHNObx25lg0Hjyry/gHz2BZHjinnmRwZLA491H5rPDAuEbKL6X3QDz48Rb8PaWk9srlBzV/AcIE6xxrnIvzZbugf8h1+j6JtA69cmdBKSnY94ODTcNgtW6Wrh+ugXf0IcmYORDkPZNWapvXy5dfx0WytbzZy0xqvJcZPJD14rALti7jPjKA99no73gfHNPvCjWDogS7fA6JM90FTyG7xNTOuK3S9d9LRnX2gI0ujrUd92uzfQUruQ02ofBbhG2lkf5YCFH8rDtX6sR7ITug1HiMMav0ClD5Fo12YSOLeuohIV4/s1JW8M5915vycxBOAMauRRhEbe4Q4MrJRYmGYNz1qoh21BzoLFb8E4yQd8qDWJ/i8ZbrWm7fuHDxP25MSm5RZLNS8JyHOQY868hTxHBSW1nLALOfq81qQhj+zO5ztgzPhdGgnbovO6YzFYwjnKDoCaW1tWOkw2GclUWQaYW3FIsEmFJL33S0FmTuKFzPFicq1E9c6IhQBFGpHlcKvDb5DEKg32s1g9y3pPN+qusDjeLUjSigiJLdEwD4GEo563hE9zDQyTaAJc56LaQLlSYuVZs13NSpWoQvnySU7oQS0HubR7SQiFXRuwKdiYip3Fgz1Y+Fh3FiDiFBEA4wbaHJECCFhVog6OIYCmg4YkyLbGT46lamBbvC2RQRiKKKDakss6DrbvH+M4KtpU/ukHtkUfZmmXgieVCZAoXMq7PkzmAr6qWHCd4J3AXSBC7pgStuUeUchNX1cWKWYuxk+UOsnCs/W+RfD26ttL/RSkIW/3m5l3Xa7kXEFvbraUKwF0OvtVtf4vUhc68WVcYXOuIYiuxDcfznsgvAv+f8UfpF/SnopBFMgvgLX5LmCXpF34/l6bmDiXKfCOQ1ga7+cnlqxeJxLKSr3gXWfuBYTtBglREuEJD8fs1CGYP0EnfDbRKFAJ6WNG3cW8Hyv8D2D+89MwfXuhqIsheCvnz/qi/9/v+/f5K+C31HgffvyV4rB/274/V96+/Lfemv6+/+i+1fHv/Xm1W96a38Xg8H7t68pBL/NXwT7z0P7/x38xfkpBn/78lnfsvj8Wf6F8M23LxSGv+g2i8Nfsyh86zkZt9+a7HmOYrALvQb3zjvTO/8HMTvtkHdZ/DW/xowNGb8d91r7NMzUxkG+B8AH6oLwzPrM3IvnfMZW7q+VW3MVYge8OHzTOYtux+W0RVcN2kVIcBUhvddCdXDU1EfXmXKZFRFAwPQcztu8VwjNOPNsQSUNJbWtFW1ryrZNodxTppYN84myt6UcWuIO/CRyhKb0D20wJhhwSqjFCWrUqsIF8D4ee900gT5A2gdlr7tgZn/D9gT6IJ8BUaMV1oCcbfYyVka7n8PK5ZjdZ3BYSjn2AAAQAElEQVTgsfU+eeWfSSyfh9dDnOMeh3kdvsah9YLkgLMmj2Zjp1y3826e697iiL10nkuf7JrdGQaaZtUPg2lXZ2h2XbEiK7eDldrrW2Bld6yRzj2PPXzWuc7sOd8YLCf40MR2Zv+Ggk04Xj8RahmrqcTWV9M1mTCdHoHKkP2jC8c0p5Hz863nAEyuAgLvb/a5hHsjPRc7mJ7DsJkO2M/8oObvR8Rl34huMwGhOEhmc0SIlvpw786KY2CLwEiDVfDPdEHAHWPtYxsuh83KjswNf0Idgd7kD0SOeOm6p57JeMMuqMobKbYDiltu/qR0o+HnF8c55L68x567Gvt+P8/s8ZnM9Sycz8g4vkxQAl9eWflfyHUqsoz5oCKXlivo9WjnUfM8h59p5Y1B5U3CnKhqdO50x5sJ4DdWYAZ1gX1sMz1E5fxm8lXgNxzmL6F6fPwbnZnSrIyxnnjnMDK+65JnHnNHtV+3JW95QVXTVSl1lgFjesmUFJtprq2vRYdzriB4Oci+hCgpDLQCm9IOwwjZywcXgGZuQXB1DEE1jhASnU6PkW8m6xqMjoZRee0df+GYWTIdHW3ISwyKyogDsGhCEXsorKJzQy8Uw/+AYk8bNOcBlf1NRUez/SzSJg7vUpOh6NR5UGezCrmmQIeMCPNAWwIe8LvHnOMwnk/HSHnl7z1gHOwL3nTrHlTbvHdWeS6zPolTVPZtZW+eojKVe5AD+YTMmD4Fz4lp+cOL500yc71XELysB/UIM7JRHcvQSX0BDHSZE6oVQj7cM87Q238AXcXFgIV7bvMYz43dx3kej4PPh9c8k37Iv2X3/L4HLYsYT3k8kMvru/hmwEEX8UB8xp76xKInXYDRFn5hsJgfkCLMK4/kFhnJ/ICQ08ud+TWsu4z05IL4+Tsg5D3ueS3WczZf4xUYgJeBEpenITK1oLUP82AI7geYOm+hojwHh2Kyyx48FnmEpmw7A5GM1vPZP/XuxiSx2c82I03WJXMYO+w2JfDLuc2cEUZEAlgErlHj7WUZNSwuyextKM+2FhPk0RreA/IRdIcI/AxItwk2lMcSl9LlDvcganGISNbz5QxZJrhAtYDXOfxYSiw0FCMHLBHEoc6GIm2mVgxq/jJaDmbAAnq97Ylk0tAc8rrjckQxLko2CM8hLXAWg8uCj3MbZ5+HpPF77zbg+d6vqbUlZeJyAcivAZwedeb4ez6GY01HOlJ40i01Pa7uAWqMw8/6fL+KJXUMnNcLittpSyc6Atv5Vq5YB+sWQCeoDHoGZPcwh7CEYd2OQsXYtJ6zOTpqrOeg9ms4uq5CTpCY83YznIOk/XzUaU1qvcGO1uWjdpOp4QixXSqjVYZAx+Qq6I5JghHCXJ6UGeE7qOMaP5QrTTcckiCfQA7ThmwJ4dt6aHWkEjVZ87rt8N0x1B06832tPLcBrDi1HAwSjWNEMy3fYk9t0IOQIqJBoeUgJPcg98n22WjWoPn+En1lbpWbtykTI30lQ4UyP0jLtTDo0VhcoWYeTEk5X/LN8HvYNsauzGEFzh137edp2/A1PZatm5lqZbX6JHwOHYLugT3lmp9vvTIGZ3C+MReSMlnMFaybZWOtu4ev5Bqw2+BR6z7INwmugE6gfqzOgESZl7VOqj5BiFcnA+CT9s7iw2ivxsocKnELzCC3FlhB7ruiwreABb6UoiiRLjkn1t+/avMv31zAqMgzF9zXOxc6QjS5S5qv6B37gWLI7ovuwK5+1Tx/A7eaq18/64mUjKXTcgTcY4Db4xrJPLkFRJlX5D/Rq8visBZCixOE+BfFPTYlRZPUknwE3QmOFF6CY/Qsgj4WYV/P3dDqCPN06COgiO47i7Rv1jtNAnWblveQLYCmNMLQRJKIgISkDmQdoGCyTUq9lCQioJECvQbEkXx2CNkQ1v6djwhFDAh+IFTYu1Ha2BFFYTmgoEze55OmQQs8vlMpmkpD6XSybcJudL4VcpvO/MCEz8bFUQqmWVBNuqWYC5LfZAF1S8F1u91Q2N02ZCEWPukG/4022wm6xxWyi8HXFGyvKfxeX1P0pdhr/sUWHv2LxLVc6F1wRfEXf9vs2+LwH/HO0XHF+Fvmud1sGXurDXSDnPC5dUxZJJ6wbzR1PtepFI11S4r/VKaui148M7VfqMQeU4mVXXIBrHCPMXUBeOIeWepOwXeC6kXgHYXWHQVX/5no26+f9O3zB3379F5fPrzR57cv9enN7/r09nd9ePWr3r38F0Xg/6u3v/6P3vz7f/T61/+j1xSEX/3+bxn5K+GXv1MQfin/Ovj9u9cUgt+At/r4sePDW32i2PyZMVwMznF7Ifib/9/FFIi/UZQ2btDf3nzRnedIkXdm3g0887i/V86ncn6Hxd1dK/pSEM4/t29qZMH4TnfQHbnu0N1RGDbNe3AWiGftfD/mGTIb5K6M0fiqpGmfOz90jeKqSlxSXvimyiOyv6+LwAeEIt3cN0RqIrWtCzSGoFoOBuR9kk6g9CK1DhEqKEoIKmwBlHwp0EQgB3uqyVMo+aTYpxEP3/JU/Gv6WJ4kYUIOWTamUPITsblfUQ7aCsFFkwLgp0PkHua6Nyr5F8gTPscgpQo5GgSvvix1TyU8BtBLXV7xXMBIYKsdjN/u5hX/FdZ+ErY9xMHpdt0qhms16hP5/Cd3UuuTFzHDHz6AhG4PcaCmP23WDxxYhxJK25ssrIElwgoYN9gKnYHpeHtmXt3PfJVXCCe35VwqUk2LraSC1wk0jr2D1k45TLeZXyB1t0iaXUhralH9MH+M9KWLAU4wgJCN5KvGJWIvIXDd1RGYPJ9W+BVRFcwN+Jyed5WTZRycabvsQQyK7EOlkvU8lEemoaO1+NT2zsrOmgTdQE4c+WI7ij31G5k6TX/z9jQFFfQTsfYxiAhFNJzzj9jbIuDVcOobqcJFEfCGgn8CUORicMcrIKLpIsIODdofaJUmmD0NdLF3Ss7yMYoUF1Dw/dEIcoKIyPlFHFImozx8zc4hjaOzw5q33MHGzk3Xxcfw4VQX/DMdNlpuTz+Am64igxzACfzSaWiS+YxSe6HVpNZaJtjscE065tFoxd7gMZs/4zF4e6jPqABvAGrH7DckvHFImvydKm8sKm8wrKvWLb5zf9Ng2uBxqt9k2MfjnAA/21M/t/FTHrznB5/xnS78TtX8MQ7iiVlk52oQ4x2C5Vp05pel6leDdYOr+BiwOLlVrgG0GnTYiUS40LgQbFNFhILXQyLgw/7ZmZFgI0IReyhaZkbJ4de0WdQOYrQG4zQZMzkEHCszix8Sfp6P0NFQ4GgGhO8dHbYL01mIwzZIs+fOlMgh603zFhHyWGsoIv2GzrJ5Ma8E5qSW01eSdcnDQCNCEQ1aHQF/DFQXW0QseSIOeQw6RsTeRz/t8FV7KjyZEWMeDHFQVK0F5Bk4eP49IT7jGJK2jkI82zxdGxYahcsAVFDvEUPfqaCKPkKOaR7/obdtQLY9F0zju9t67J5srTrhUdAenDane7RMajEE57njkOth2nWwhzHo/dpLYOR+oEsI7G0A6R4aEQp8nwIRIw7vg0Qg0BY+ZXcDGDX4QZsu0McYXynRF0XAp950wDGXETblJMych83nLT9PyxOvJWdwGrz7PRY7luOWj7OV0rIj989OG33mA8h2GECUhq1TbM4z9Ii6eGDM+a1oPvxGwPJ6RoGPbZ3kI9G8dTqeQ8riaHOKvNa+7oBNH0DC5n1guqBICy/GwAei9EvG3VlEBG5AkfaIUASwFHTBbBPmpeB11qCDowpnmkliZT204RTt+VvxMdIftZzbFP2+4UGz7DU3zK+RZl+8YyxO9hiwsvOLP7qugjvTbBTTrHz4hNZT6MyRp5JjYOwx7bqLXLp8EIN7s6/5pjnpz65Jxi1ZTmLWiry86Zod+wdrre1cc8IVhRuUvPvX2bGMD6olZOFZCb8mQNRC3sIYDTVXAjuhqqhBy48i+U4h3QtuNDuYN22wzznYy3pTRllGtS44J69Bs93Xe4xT+4nWSXFjm9O7dY9OFk3KXL1Off62eX6Ntt7pBlJj/wEUtkFa2NCbWsm5VRe0+AK6JvislAWsO/xnYEdoDg6Pv9fCORN07TywOd/wS751uPDSLR2WOgghHZezqvIF7Wzk5zY+/8D7M0tixTMhkuKfgbCMl/MhV7tOlf0zIHiNEGgFyJnPdA3nRMaFlM3vgG/2HJZub7K+YwlHdhL8DhJZPosW6JyyHbGvENy5Zk9Dyz7Vdx5e532Klnsvj9k02qyN1zKDtax2cC7pS+cVacrRozTbiVmDEMiREs2+jXHQeOOlSGcelZfdJDyvTBNi56lgj4AvoWkqmkoRonx9Kp/FXXzwnzp1IXjXvx+Y8zO4FPIRjYYU/gVw3FGU+Ebh4guFja+a6w2vohuGvwXj9WJfB4ijiEBsyDL0iCMUcRkYtYfZ4VtQD4QNDYIHIdtCEVDzA8gFWK8ct0gKaSB1oYgGGEyxgpQ6+UCvc8DW4yNCEQ8DJ4L2zZd1QNH0lpW5mLNpU0tpp0MnQ1xx0wUo4MPnzd4oBvyyDnIsOVkjDWCPCEUYBWqYDydDjkQpTY8gIyKS0kmCF0cnKabdOpTwDCNSKCKAFAVEQ4lQ5schoigCQ+dLsW3KPT4V73XzDY6Z8J+K5aL2/8qdVKYJHtmUwucGTPADG3jrsmA6CqcnBWGKu9i2FIC32+3qF7/b9mtg9FdXE4VhxtoWiqyFYmyD9dfYrynUXruou73SNUXfaxdwTYELvS9s60gbdheE0xefhaIf9kZfKCmxV+S+wnd7dcX4A8x3u8eGuRye60Zeg6l4PQc4jzIwdEEBrKFwTaZS5L00ldL1gkpF0mSE1ApmVS6guTAc852C7ypdDK53t5pvua/cco+5+azd14+6/fJeN5/f6evHN/r8/qU+vv1NH1//W+9f/S/FYArBFH/f/Pa/FH//pZe/Nbz6/Tfk3+Q/Jf321Uu9e/NS79++6nit9/7/D4OPFIJdBP7y5aO+uvCcRd/PsvwF/qthPUXgGwrUd8xt56I1c565j1Y/W8GcmDXn83wH3XGfBBR6Xdzd8X2sqZG8i74rWLfL2Fku/poful3mrjwqq2YeGImum5nDDO/n2UCTed3jS2PV+XzBe01uxvBu4e48uLHk+wtcIqK9zqDDGY1iCI+k9k/QlXNgc7Bd5GHSfiw7JnWhCaeC02TAN1m89qtQgTWt+FcVYqeBERPCtgLBGxwTUbC1sZx/kvnhW7EZYiwlT2qo+T0K42SuEulXyFEkDXBF0AjU1IUEr6Oj5vu5YRux99Hha+rrbRpkLgnRN7A7lAilrnXwvvgOXMFzFQeu6WbKaekYnLLOQQQ0fRATiugQtEPoTqBxxGD2s0KVW9pUniFMUp9V45egFTMsgx6fg+XDqeB5qJBShkgqCV/DASnE4Q6/iFDEMYTuHCKVoUhKBxcH8HghiZRKKiUdelP/hzYJHBplWLrlcAAAEABJREFUH3Fd2yrB1xaDeb+/0MmHbxjwQdaIkEBEQEqeq84fTt0t0elfhowJDeqJmTfMPxL3uT0jVQuhb02ssB59EPNo32PH74k9zvUY+YHx1mbzj0PV4/x00U8+qrvHYDhCzw3cU2Dl7kNP852qPZDnrqv5ALcOBRHdCcehW9OaH8bmJabyoK+8OKsf9snPmqFGhe6xU80PdDvsu4W3fR5+5F6/iWg2z29WxXaKZst4z+EAxPS8M7F7n5nx5wv59nocWA7WgpyH/MESIbjhZ8KaEQRneQ1UNO5X9G7YMi88bIuBf07juge7ybkjkntylpyC5x770NSt5RUvxnPTOBg3Wfsk6KwDEaGIR4KnXAS+g5pfQSEanc4fEdhoGlQW7BuKCDNJI2KhilT/pTtP8SH4BOxj+uOQu2Cf7khMg3XPRSb4zu6hsUlvF4h3uMkBHbY0uLPiEmz/O2yYnCfdj98QJO3tvtz32Xr4veR74x9I7su7dlnLa775jMkM2rSn/do++EHtveYtn2J4mF7CadQfo2nr0vonj+gwfypyoPl8DR2fIcb0OdavZXwy1nTA9sEfUt4d5KM16aHpSHKOAUzMseY4Kx3q5zXnOIqslof+mNr2HXA6I+9y/cxT7jnXfFctZNh4Ph6cvvUgp92dq306n6Qb+4ipelrnBMaIWvND90j6HaFjBE43986Qz9GnDHPOd+hMz2E9Jp+T1+Lp3EiQc+5e5r8HPc0pqS1rsEEaBHcIrQ+/z02ZCSYd3bF8rK+Zt2/j1fnW7jhoF5Oc06Uh05hb9mdI3sKGHjgc49OodEZOhqFIsY9E3gtwyMNuaqDli40q84lqDUjKKHxemf0ZicLvTBF45svcymcXQ9AcN8+kZo6UCXcuCK0CtMs8U6Rreph9wwdPGuNirsiVz3D+nDRQmc8e9muQfUGfCiQTkNt2UiZ3SnHEQvMeIkQ+i6Q6OPJ8rD8Dq5Y8S1RqF6kxQ8ecHMB8aW1SOHiMi+ih+ZrrPCH3t+7nnItj1y3ydzEHmZ+UKadB55V4UiDOhHn17kH7jq36WuKfrWZPt59zcrzYIkIRoeIvtSlSbSheTRS1ylQUfO4Th/eiiwx3FCl2FCO8H63DJIWUWGbE9xgUgWfdUfi9Q3sn+U9CI8nIi44qgwimmY2AyRaIDyAc/0iQN08fSuKjoEDVgT0CPjjvpOYbSuq6nggnwWKywGPch+YYjWQO80ZXPZcwV4f6JZxpLYDKyns+HiGC3i1p7N0Cx9GwRYQiOhRYDMGZHiKiy53gJLmz/iIkrWwRgRh7ndrheZszXcM64S7ipFAShfJIQocyIpTXjD0dhq/foNisK8h7NP+U8U2KfSqTXJyZetE3C50Tui5PyTd5KYpiW/j8Ne2Wgi5F0nxtNX4Ln4XgVWH1yjxF4O2m4G9Eox5jO1GQ3ehqs82CsYu5V/ibJrKo2wvDFG9fJLa6vgLXa1zpxTXwn4sGv/zyQv8P9AXIInDmuSbuWlfbK8bcUqyGks/jbbfImy02aPIbbfJ8p0bhvSbTVDQx72nQMmkq6BaECtehlE7Ng4lrOYVUZFRNUMtr+Ndqwd4u3FOCZ3LwbC48lwO4MDxTEL779kk3Xz7o5tN7isFv9fXDm/yF8Mf3r/X29css9r5+9Ztev/wd/KrXLgK//E2vXv6axeDX/hPRb17p3VsKwP4z04m3+gD9+P6tPn94J/+Z6K8Ug7/5z0S7+AtS9/kTBeLPiW9fv+jbzTfd3n6T/wOavH9S4M17KfSOe+kd99S0UdjeJXZZFPY99gAu+hKTBd+7mXwzhWPAe4Jdh/0bX1XzvcOezinP5K5qvCkysZab/yzf1/M1R0fjCjzQcIrukpQuwl1TwjWGfs0jPrs5PW/cZHoMtpQWMELuJQZOigyrwXsvLb4YGh/NblnSxAANnVfIfotO6MGS84Rv+9h27+cstOX+Vc8jxjBCG4+F4xRKncdpqIwqYFpFOKdfD2ClXxchHej9H/9xUTHXA9gXhYzGK/Nb1nJUdOqojZEPeJMczMwa3cYkbV5bHsuPuEHPxeXzbhhYtzHqUN1Pndk4PNsmOdPj0DLcP9Le6px7yWN9T/yINY1+hUyCIQImwboU8c80pNKp91fufXxLCO+KrSpiTmobajUEOkNd3lOtjkhrU7CFG/N368MTpovVyVg1EBGDfTSN6DGdODAiFHGKZsveXUNADIi0MPqpB3P7qfn/I5PXPCu/sDvTWKv9oecY3alyo1zAlwo1gQb/ehE8qHmgV3zz4Q01X3mYV8dAR5F1hk891PyAdeYHHbxlY3b+BGM5f49vtpk3EeeR4zOHufuf0nZufihV58W38U1fkY/BEtGwP6bPeJb+gPoi9AWH7PMjuGGmLdmt+mHgJRu8bp8KEaM8gh7kaxLa9eaUfMgmeig9Qogjacj/lLwU4qCLCAV3/gcR+CWKIgxkx6UOXmDwZ6isEz45LDSkiACSu4iQFIrYw7L+Oe5ZAe/Ue8z/mP7AFQjGOofLaumc/1N1On84zXnLD9J6gEv4QUM8KY3n8qSAf5zvuX3YNJ6yY6GGfI7ax3rThBPwFE3+B3Xh10vIfUJ5BPwpuinJ+S5EYCKS0XIEXIR7YWlUqyPQrsTzbKA2IJfaYvZYxnA0f4xhu486ZtiX5FJEE0L7f3r0kRfy0d73Ov7AVPeO8xij3xM+xu+Cz3IqC9Mdj+XxGkh9dt3xYWJvv6YeQmayczK834VeimnWdKB7TqvsIuIq+Bkt1PK7hx+SLh3Mw+/h/bkhlxr5kmvqF3smT1XGZrBFO3SwR5SfS2aWbVY1788yfNlsXshyIQvkl2sHOUauY+rcUiV3Q+eJbfKs2bb8vMVV7HR8dvJnLvvN6NPPvszDuorOlOTOljCfM8hh6fBP3THF243Z2P0PBbNivNavrgq6fbN1oM2z26w0azpgeYGVCJ3AZVuLXjPDBi9LWwN7GNbeh0szlg7meV+KY5uHBbRuMWdYbLT1lh+HY3+fpzGifRZ+TBQ+200UbFy4akUeF3YmjQKN/XYUH+5ubik6UNTl9aC+/2wLv25HUl4XykE8+inY3YunGccaTjGoPKl7YL9LkLCsYyVFhMYR0fiQ/3UtugjkDq9HlKIIdIOaX6FHNh/hh8J9JBWaNayVrCSFDhEpK/Tsw6u8Ds41Plbi4CEM2Bwu+eysOQKTpCkCB5pOEEoTXYT5Ywj7oQ6FlQ2sq6Ikj5cMRUgCx1Qc1nXE8CE+IiQQEZAVlu8p+AJ88FBf23LsS55SQns4ZmBCb950opAJeK349TKVjUxLQZfgdbMxtui38utpjSlttgOKpVkIdkGVQu12u6HgOlC0mTpcEGa8zLOdyDml3xUxa1xvt7q+7kjbFcXiK13DJyj8XndkERj+BQVfF39/oQBs+uLFtQZtvtfEO8dV5rpyIXiFLWMaG85h8rkxz+kAG9aBteFcFn2ZVBJFheuwx5AHjeV62mcqQRwYMTIvFUmo1IoW7Px5R3H0NuHC6w0F2G/fvuoGuFj76eN7uYj78e1bvX9DQfjVK72hKOxf/7og/IpC8GuDInDqX7/S+7dvwGu9w994/+5ty/HhvT5/+pjF4M+foZ8+6PPnD/oC/WKaBeJPykIwxeCbbxSDv93I99Es+t7d5jxbEfgO/i7vr/5LC77fGjPn0+jcf/G7w6eDArL/g5w77s322VEkTjgGzNyjE9yv547D3Lzv6Hr7+Xm4xuF9XI86onuZRriXWq8Hj/Uty/x9UGZ15jV0cNhihWlElaeTPA/p5BFy/+AEK/MN0XiUTVaTBSVP09WmCzVKTu/Bvc32NWb8jL1uImYBeSeCswjM5KZQFoEnj5mocqF2FJDb+aAjLrDbNrB/L4OB1uwifg9x2H/47t/LViwDsEfNuTIResefAgPnlX5mz2LkP6ZnnR+tdLa1s2VjrTvk2yzv9zmMOJTqWArO+NDyOKk2t06acNh7hnvUHG8vi2I/YHTrCtaIELdKEOyfgdL4okZD8l7L/cr+MfV+2lOJNORQItT/RdNDugZZ+yO6lmH2yr8D54nnPDnrMEMXQQdvEhGKCCQljYhHU3FE4K8OeFRnWzNFt4WGHGhCQX/YrAn0Z0Fw6k2fCoZxrMgtYg+g0D/HU1agnnW2dnnY+kM8mBM86Hmg+8E/j4dzp9UP9c7PfCExw9dO0z/5nZLPHDzgoe2/CoPv+R23S77iaz3obx5m/Jc/T8J4Ff2Qq8dLVO35+UGeQSTGU/9gaFKzY2lYCLLBXG5px4/7nB4Gjs69OB7mzXEXVfOlXzTJoHCKZyBPMeebicSrJRTxPZAU2UySIZ2ElBTbAW8ZAw11KMIwawoUFujjcXC8hK/kzlFJredJE4HG9BywqSMiJIUijqGDA/MZn+OYx8skO8j/j/DPCvyYFYh70th2CfeEPdrk3I92/jGO+cJUvpySZQoLlQ8UJv/gb7kCPPKYNz1tPDrzObaSh37QfJZiX56TNqRMJErb12CAe1qwt0Ki6egIK6MrobQuHJKIwBOYHiMtyh4PnT1CinAnCTIQgeAGjQhFhA4OiyAUqIM+JPsAOB0c1p0DTvY9hmSNlsPSAvIsBpjAN1WBQIvoDLxbYDf9o8GW4H3R+T2x3h9r/ofP0ftxJIUf7IPUvit4jn4Tytmw2+ltO0qS59uszWJF4+7tmxs9jXAPcz8OsjkIhckRcorZYf/LNnZniB0aOtq2OntwPr4Wib5YPu2zvsdKYlNlukbPk4uOvlLMSvBFqgxkJY5HQg5nhJocYX0+nq8/f+3hz2uz9rJ5dHwOWz575WcwdHwea5/FZjkPHSNVyB4Iy1lgtLjInt0BEGh7H87ZMQ+D8cjq/mHf53l4XmKMNjmPBJgfPVqs2RYpXdcjNQtq/AjINLaTAmIlhJbrmLT5HtsxPanluCRx3ku4lNCxaevTS+Jca6V5G9D7vJi1NY9EBh74hiILK5vNRGHJ2EA32riQUwo2vs4LaXd3p5ubm6SVz/I+tza+JDZ4BE40PeJwbJ5rj2mEYDcEmlNehBa/UMQR/DkUXQERwyb8gEI+IkIRK1jZEdH0ji8+/y5HNH1E4BlLvBTZZH0I3vIxrEYnH4OaHwjFYH82ZZ4RRdFRkoYijsFE0CkGhUm5UwwRoYhDSCEZzsv6xRoxYep2fCI6b7pCEKsSioj0j2gUQVIRhkRESJl/QlUU5iManzQwGwXaYJ+8rvge0gkfA78oLUf3mfxa6ChlUrGec0mKPHWbaSm2T5pS5wIoryWKoxMF3/ZrWcsuDm81pb755usvX4Ob9gtbCretuGr/icJv6bA8MOVr9eqKmCzMbinUNlwT33CF7krX2y3F3BWu4SkCX3W4+OtfBBsuAl9THL4m5x7Xss5F4+sreNvwuYJekXsLNpyPz3HyuRfOy+uUdKOpGJPKNMGDaPD+K1zrMq4X1HzqFz7kf4W+QcKkIkFtgSrkIy37+ncAABAASURBVG+LdDPYGTxH73hu3kF9D9vd3ur26zd9/fxZnz9+0If37/SBgq6Lui7uvn75Uq9e/p6/BH752696+fuv8i+CXQx+8+plKxa/eam3r19TFH5D7Bt9pBD8CXykuOwC8ycKwJ9BKwJ/YKyPFIY/Kf9UNIXgb1kI/qY75pLFX+htFoPvsghs3a7/GnjneTN/03z2814gi7jWgdkYuoy50+wY65Lu5NhjHL7fmI/ef8w8L2fNvOfJezWPjbxfe4GfiAiuixvol+iJGZ7jzoTz4VQZspLAUPI5DbrADpGP5NkrBbdiim3CYBSccp8h2y/t3cfFWBdOTe3T4AKvNOKazTpAsW0p+PI+MnNB97qqDT4bEk2s2yakKXloSM6Vc8DHc1tgGeDafcS5GpwQ59LeIxzynrc4nM8Q8zA9hOTCoMJUMjWY2sJbPoA48Ke/0DyPC6ac6yXbf6HeSwW4tK3Qm3xluQ1xrSVfi5CU+w2hrOA9ZNnUf8liU0I8Yg721Nh7rfjb8pDiJF9EaPlnHpQoigh8sUCD/EbR3/DgFNqsfSJwYcBL5pRHBDwthXVn3RrHti5H2EkyOQcs8hER6SNBxYEMq4TWRyh1kBMqDushz27fG//sgZ8f6AdVfUy4z23gMf4XfTyaceTAQ0Lc0EzaQ5SZIdzP89DtH66a35wP4sqDOB/0nTZ5VuooyO7pSpe+lhkXnwrOPvTxq4zZHvb45xxnWZewTGzy+FVkPRGOWcPxzMqrkzhaubPi2v9+3qsOuCSe5tlkKNt88IM/boSicv9ctI0VflGGFBF79Jukb5QPYh03eK1yDV1IMq9QRIc6HfKPoCc5iyLuGyenlT6KxosjIizC/fwWP3+I1Qj/sP9tKxARijiG0AFJIQnzCgH/fOhPP4IZHMEi2v+05ueMz8n0z8aYh2mDn02NW/qhMj2HxdHPPRyytTOzhofx4mGtZdNLsDMpIO4NZ2kU5bNaKFocJCIUESmHQm5aHRGhiD3SFNmfdBGRvosh4BJ02GRCFxHuD4Bnyqbn0WJsI1w4uyWUCh0cgRQRmBpgdBk6PYhN/1MLGnIq5CaOiFBEwK3acokWZmWEtXoA0fvAJKn1Kfhad2YQ247hoPveiI3YP4o+Yy7rU/I0Lfu0ElYcww5rHNsvygTRLpofMhB77rXqMEwmf1lEeI+CpOeniTW/CPHnhwOP55xc7gMHrpAsXdr8GQj48xFfjlVoGxc7F95flOUc7IuqmqbitBsm+zSQl89U4wvdpJYH+PJ2+azGl7jjC13rKvOoJGzYvwYte36YUHpCngeUuVp/FrYlhq/pKTJnV+f+6mkz1DxM6vHxPOyfFL1bG9vGDsi+tcjjnpPItvgxDm3R2b/ltkdazBzBens2mvPAw/NriayHawosf2Zrc8lzYhop0dGYYDa0NOa6PyO44YDpXMN9pDwx22ZlKYUvBQtfDm6Uv0rcmk6aslgTCkkuntxSAHZxorJP6/guAJvtkGzOmVNK6f7OcZHZ6XndRwQBgeZh4CTZ/wiOxECDwxYRkjogEaGIQBVJI0LtiJTNRzQ+4pQ2u9I3wnZ4QaXsQ4Iew1p0+CsPy2tYadn058KjeBoDHi0imHOYXcFyh+2wEK0xhIiANQTtEAd6RdEeAb9H7pNA1iFSbx2xAQRCkbERg5IXXQzgo7QVCFr4QBcx+EaLv3/pugJdI8I+jp/k10T7grsoYg/rIyaZGoOPKCqlKF8zft0cgOInBeBphSyWbrZq1PaJ19/E669oy+vvCmy3lid89rBusy3a2Lb4bCjybnTdi75X0DWa/irti367ZZxt6q4pAl+vfv3rYnAWgdFdU+S9dsE36RXjGNtOr4i/0hW2KwrB26sr5rXVck7rgrDXo2y06ZimtlalsJYBSlExuAZt3SMLC+bHNYoI0VSkhpBoiqAHEabiCG713Bu58+Wfil30lfcPgPsXlVbtuJ/dUpC9+fJZXz99kou4H9690ds3r+Rir38J/Mp/Hvr33/W6F4azGDwKwa9ftj8TTYyLyB/ev6Wg/JaC8Ft9+vhOnz69lwvB/nWwi82fP37UF8b5ynjfvn6VcXPzTbe3NxSDb3R7B81C8C3Tu9WOgu4d8PuDLPryXsDU7wesM3b5XmG3KvrOurMf2Ntnvis+xA67YR+/r1ijsj6z7+/AtH03XJc1bU+jyjo3+J6PcE/juqghLwXsJdrd9BR6KdeilzKdOFzQZHhFhMIyewTSebV9hWLZY+ZDXV/Tz8Uy22PYYCZjJds+/LLIRhVv0KF3Qde6QReeXFn8hWZekjkmeXTmG6QSAiFcZJ7TgnqeVT6C7hioaJVzqUmPr2eTMTFnejmnSMKrCuIYQXX2sC+uZ22HSuc5hj3YZ74mmGhWJMyvYRfDumW+6flw5xEe9vqTPTgxr6NxPBNfFuuNdt0jr4ev/8QFWGOTstgT6r/+Dah5o8JX7ruApI7f76vIGOtCyvxBH5G9IqCggIjGDy/PSf8pRywn0rhQoDEg2QLNIYRGyxFwA7DZhnxMbbTOtIPF7dzPIdy988PamjJSvkjQcdfn9cVuHLxfddj/yLasCNN4cFz7GI+YZ3CdjPty+qZnu+kaLAqNgWg51Fgfy6loZvpsqbINjPUea9tkP6BZ9fyAP2OaDx7aFf3Mg7k9nGeZDp31A9b7gW15zS9yz2HbOr7ysE8wTs1zYQxo8p5859MnczDXEfMYSrwSXs3KyusPgacuH5XOyFFF/9CV17MOZ/VL1mAQRYREEzRKQL4P5WwO3jyv8pfON4qtFEXHeJMdsZoHttSfoRFrv8GTD33Lb53l+2CfPfTP8c8KPLQCgcMA7MNtOP9R1DPyWKYdfwgZY5oe474JHPs+Qc5P0Q/lvs/+GJvnM/z2PO9Lh/InUY91jPbI9oD5/PNz40/GmEc+QrNjjlDrF/CwS970DFDReG7Tt8ZJ0cwnfMILvCYWTC/BdqPbnUvmrXsA6fuAzw8wR4Qi4mymkP+J3gj9Vxx93b0L1udreQ/2FhvCrst+8l5LHVrzwO/nbB90H7/m1qP8GP7PvFKcvRfnx5zIH5YlZ/0HjOZx1mDI5WKt9eaxHTW/TMOvxsYcWfdiJDtyDCpHahzNB6mbm9wF1G6nOtv9uWfms9eObQ3mDn8uohDsi9/ixHg1oa73rieIVkVHQ8PrxK+R6vjO8zKi7W3rz2bmF/Al7eCrP3P1+Nopg/CFtkzoRvPY5p0fk8UHgFc2R52Dx5sZc16dg3WnmPs5D8oc8kxb+ibBk+sk9vgzpH3OTcY6zsfkWSBvxjmHgTCuJ+wf3zwHg510ODizoh3qhjQMnZ68Pxv64c+aw/rU1+vetFK+3OimEtpMRa0IvIVOKhRogvy7ux2FCooS0NyTFB4q+4HLKx99RA3acteVbK/zYGg1x9DCh6T7kEZ911GJNiJCwbkrQg8hovtonOGg6NE9r31P7EMjjtz+9mrMtdGM3Js59TiCmiwfQbdCX4dQHOqHbDsWr+8asr3bklebi31km3zscy56YiLQG8Mvefu3HIE+Va1TBJoFJWVprxO2NSLsY9jHtKgsOsshKRRhWMbu70zw8etk+JqfeN0Y/kWs4deUC6OTC6Ed1m82W15zU77WNi6YGtjNO8bF4AR6y9NmWvy320nbLORuoA1XFH+vr7c6xtX1hkLttgEfF2zta1wjG42/Ivaq/b+CKezmL36zEIzehWAD/TXF3gS8fQzLSdFdYb/ajoLwVst5F9ZsKprKBkx5LmlDP0VRgZYSFCY6H50WKOteQERo/LNsRISWAzYi8tplbtbTeaepaMP6bTfQEoxB4YNnd6XIurv5qpsvnyjYvten/FXwKART/M3/X/CvevX7v/P/F+zC8JvlT0RTBH79Sm/fvtQ7Csfv372mCPxGH10ABp9dBB6/DP74gfwfGz5/VBaCv3zR/k9DUwB2MZgi8A74z0Tv7u406M7z5D3BDsy8LxmwvOP9wZBn7s2psx9Y8614vOP9zZxoBWV4YvK+nnmQF4qvbQa66uc0DxIaz3ped/kCzU7njjocMXJZem/uIeD6gxpbgf2ijui0yxiLpIimLwqdw4R9QfqI/TMQ8CG2aNJJIof3VqdR5eLu1OkGe/7SN4Te6Hb2ov0Kz9UCX3i4OlcipCmU2ISSDtl52c5KkJupynC87/oGVwqLr1OVZcMXMNCaP6TqPupHbeFdsq8VpgPd9AAhT3oMmsKqq5wxIubk2DveP4bHO8beBwsx9D4lgCVlcnEm7g3nMXKQtNe0+hxs/x58T46Mrcr38myRRtUO205R8QG4NFtVgU+QICkneWizT0f6dB4/75OMQe+YNW+57Q+PZ6ivWSQVGy0kreF4/S0OJp/z9OyTOdPhE5weRBGBQySN2FPpmBdHJLKnw73LCHDn23228xGXtI/KVP2SuZThAT2x7J2W4AfxnvM5jJkM25AH9fDJc8NI6oktyqZZ9/s8djJsNT1F3jCczy4DHsdAX7lZN/imY8zKhyQPSuFTz4AwpY9tfqg6B/7VfFLyJHWuAevmfGjbb/+w3pFrXmC97Xtgd36Qtk7N+41CUusSHsNwPtYCHYm5xvA5aWzoZuY9J8UP/uQc8cXzsE8/FhCKgZzmj4D449r+KovXp/phrfhA28TAYjTp8X3gGj12RXmRRyCvMbxCjVvbHsmX4VdCEUbhzYZpqCAbEebRR0mfwruRhq4vUBAncAy5TvRndNFyR2ADDCQ4oEcg9M/xn74CXGPavZthtQR2tW+4Qx8BB2QorGlAjghFnAKH1Jv+sfBcPGLQXQDzZXLY3S746Gl6p1TG6MxBLjsswMX8RX/sj2lOi1/0PJG8Ulrzp5q19TIfZAop+8h+z6vPPyQZ6of5htbrwKqjw8+vI5Wazv0x0nMoEU6eZcSe0/1MHdNg1HXvCVpeYahMz8CqTAJD4xnstWvxltewn+VmvdAvz9Fhj34VAsUFcD3DXlCtQcTSQgr+6eSwNpq2kyb0Hl2s4zI/tpAi3DUaEfI/OkXAAX3HEU+MzXXN90FwT6GMQwTXjf5cnC8a8PsxiJvMG4QiEwfjfYpAHgRa2m1aYAZDOkHPilY2uMer5bNwjMWYzLM6p8xAMwOp6J3Xw6ypYf4fPHMFxgKbPiaF/R7CUR6+bOBbjKb0CyhBR2vKw36oB5WCf+4NxvY1B5m279uQ8KlAHKZ75Ga1P5bk+cJNoBqVz0x8wVo7/Fmn8nlHmbcSUclZk6aOPLbnZy78zM/5WW5efV6rquMznX06b7+Ev2A1GHM2zGde4jqVY+CV6MMvc7LMnLBVA18xzmOQ/sQIDP6Y2rZgGZO5wc9LHKuR/KDYUx7U+gbClnQ5zTb1puunYgE1ru5Rdm5I1iSGwvQS0vFMx/xSa2pYcA7GYqaWmEYqks/OflZ9BxyaQ2TCNtI6rdVN9tdvltjNBFV2nqU9ht0afEwqnbH4ok8ZferMrXunAAAQAElEQVSQoc5vjcHHRfkx6M+MEwUTF0pMC0rvBRcR/Ovfnfcle2sGFbA4TJ7kvojs+Tn3bvuzo+P7Bce3EYOiT0kUf5YUWpqgYYQkxnscJKW/dEyd4kS5csq3LavY6oCVrHuOaj/bBzW/hvVnYJXdIkIRx0iL0D4DIkYc0QAJNBH0AFYylY+g26PKPJevEWzHbRhMTxHER15HvhfQCuikkC5CHNhzXqGIBiloQd8gjoigdzONZktdWCmZBxHIhqL9Yw7mxLxwUkQo4CM6NY/G0oAsY8+9CQ3n4IWRFF6OSX0okP1aMaJMyhh8Tae0TZr8i1/bOqyfAj3yNMBrbbJfAhvUxd8TbDfaUPDdUMA0pqTooFkIpqh5hX2LbHq1peBrXG107QLv9VZXV5Os35peT7qmKHyN/vrFFfwVRd+t0rf7X1+jT9uW2IFN8tcUeF3sfWGf5K/0C4Vfyy8oEr+Avzbgr7dXjHul7WajDdjmOU4Uf5Hht6yB9cZkHp1prtFUVErDVCY1FE2T0eRS4LkuSUvTTQvdUCyb8voUfFgmxhWomgrgDUPRjhfBneb5VrN/heti8NfP+kqR9gsF3E8f3ur929dycfft69/l4u/rl7/q1W//0u+//a9+++3/Jv/61a96+/o3vcPn/Zvf9YGi8Hvj3Ss5x+cP7/T5w/ssAOcvgT9/0jfG+Ubh+avp1y/IXygIf9XtzTfd3dzojoKw/2y1cXd7K+v8i+FbbAnst+hvob4/32XB92759XCTd/K9uBWJ23sSy5V7eR337LxvY0NnW0OLm21LP+ydr8iVe37lIWLsnwNiLf28N6kIhy0QHwWuVUQo4pEQfvchpJJ2KSLg1WnI+8I2U0wKaUGRVJAGJvM4TQb8Jgr7K9hLoY11IXgQQl9VQioCIeRjVHRV+atL3gykH3Q6govFW3JsQjI8dqOVeKlgm0LQJifvfZ0Qs6xp8zuF4P1tw1rXfEJK32B8cfjPRC9AlzyUK5t+pgMtxtfbILj7DXuj1l+Gx8+w7jIyWWSb7bcYhuoHMajMxHaj0jW02SCetnTIbhWpA15POpzLATVz+Bz2qDakPpmznX0qPhXrHj4Dw+tmmmtfuWbAcivaIrNgY7+kDntS9EnZA81fsp91SdG3/3DAOSTv07ZvlHMJSf61vMfXwVFlm/0jInn3a3g/HoT8FYSI9RQb73lFhInyTHThSB/7hSIGCrzRZCkkEGG61wc3COuNUECAinQWgUdgWwPxkS0czfgRIRnaHxGBKvYKNgq36b285rCtxRO+No2z/Wiwb9ue8xhrtCFPerv4zpAPIazs6+V7BesX2NYByea5ezC/QEyHb/WDzQ84MHSDpo31SXpgn0lhMCPs9q+mfEgyPYT9ZvkhOj5IzeSq9k0682Zk7vY5+Waf5Tz5cLYfD+vTmJr+FfucX2TMKbd4Huj9AW55zvOsqjluTb9KXGXeNW0zthW6zrF1xKCb8TcqtHIBk8LD5jrvO1tZJhSsUpoHRXXeMBweS0nk6xrq/3j9dS41cp+vhaKIZtETjowIESspaSi4GyYC/gj2MbA0fwTziSPfCLSX4DFObD4HkDao7fBlmlSiKML5oKWkbN0p8CEmAvoAiu1l5ad/jn9WoK9ASDQQ98JeEfgAATj5iAiThFlDVoHk03LaReAwHFVw+GMQ0cYNxr4MYTUuezzVktly7HPnGVKOqH4M2fSc/+N0kTlDYtwIU0mQNSJCtGeiiOjLCEk9eQTCChGB6RQ6OvJxRDeeTbAyDh5C/RmT+qP4/wjR56fgVAZg17LtHSZeG6/FRTh8He+0yPEQeDaN51BE9zYFAtYopAg67Y9FSia7ZjQLQpFyRCgiVACcDDpFwK2h0Dgi4GlDPkcjQhGn6L6PI15MPL2+T8ZDsSS0y9jj3uB+x7WX/RYLJ8YfzbbBP5a298tr78Oca8sYcT0vj/lU+FwGHOu8ls0nPCiDeCYDVv2D710Br+aFHIE+gc/44HVMfRM51lkm1I3vcOyhhVrZQdbOHRG/BlFBJI8vDaLcF/Rtj44MFXtFWw/o3qemTXwRXPnMNFe+DIaaT/CZKSmfdVr+4c9nI3TV8Ocm/Ga+gDUq8mwZtC9ed9rB+7NTfn7js5v1LqzZf3eHndhGZz6L+bPazBbnFbza1/LQzHY0TPgg9c9j1RSl5zTDPxaVmBnUnPfM+HvY1sDZMz5uOWZSxsg5pbA2MifEZoPPNhTkQV5CzK/R3UzaQPZHojWZNclxUTgJg+T8TM/A0SMuacYeDUgqQnElt03ITu28iIShR2EZE67Iz+oZIhM2SkpywzspepMEHQ2bx2l2ywyJrssoPJ+hM13Qc63lhScueV4NuPVmpeTXlAspxQWUmOSX19if8x17gj2a+5d9UlnHNj5zRG5+t1m88P9n88ZFDIoTlb1OZoo/01IE2vAZNUqQH3jQkDSoUpC+g0aEIk6hEAcdNi1gPdF6BRo4HxbIPOps5q1NIbsg/BAosKDTKcRY1kohnYD3v1GkE/0531NdRKwi4S2vkHmRNaDQOGrn8/6Lek2bCeVwPqDWAwekI/ygJ7qDQIRQBFCDoEZESOZNQUSTI0IRDQpxuAvYWHgYZCkCHQgFQqEP0KhSX9BHh3mjyRGBSwGNlgM5Dt5PRgyfouLvVwxeLxOvmwJMp2LbpGmRJ3xBHOs3zYfXxJTFz1YY3Wy2vGa22lLI3WwmTdhNN1vsKRd0HVQ2p6ngb0zEgKsNxdqNtlDj6mqb/NUWGzmu0F9db7Lo++J6qywGI1t/ja9xBb2iwGvbFT4Jx1mPfI3tFwq9Lvga5n95cS3/Gek1b5th/+12qy3ntmUOCfgrsEV/taVQvN1SMMYHumE9Npy313DDOW82G9kv4+FTZzuw7xbd1rmA5amUvG6+liWk4HUdPOcjdprK3FGhVdtJuqKyZlpiVtRbzXcUYr9RlP36SV8/fchC7juKuq9f/lu//fp/9a//8//pf//n/9Wv//ofvfYvhNG/evkvJX6Honvz6jf5T0v7T0x/+vheX4CLy18p/H6hCGx8/fQxC85fkb99+ayvX1ox+JZC710Wd29k6sLwzdev+kqx+At+X/Az718Rf+N+a/9b7rl3+cvhOzXq9xZ3mn3v9n3a921ovh/h3pz386S75mM/A5/Z6LZqXfIzBead/F6lYl/Aw8zPgzVYbu0PLgBXQA9C332sR3KyYExesu5Vso+kBaU/i07QBDbb15gkimdB8TVk/wmfRI/ZsMcyFnlTQskX4Sv4mntrCsEfw75rHb4smAt0CdbTdCP7RI6/8RiWFxATyrEYGloTmxDjAt5re+wCLVn8rcx+QGKaC1qRkcQ0836jMah5MTc3UuEh8ujgiEWqC3fIWG8oY+2/hjgsQ+5p9jBWLvm88ez86obazDrV9Sj4pJqwpBUG+FwMpGc355NEPAm9QAtQPdD2sVrPVj58Nl7/BDlTZrKl84Xr6f2xv75c+7TNXNPGF2Rfe/uZpkzyVvyVUkfOlO1rhOTiL0RG21fCN5ABa0sPLxX6OELRX/UIJrZCMHE0vTd3iEBcwEM7IhRxBkLXIVP7mA5YBjJkX3udh3xUOgPypBaP9z5Ib2GAFGbZB/ma5x50QK3HhbNw/4ORAytz+1TW0EOHY40xwZw4QeeofdDX/OBeOT8CkWFos6ofkLadgfBzHJ+QYfEdPsTMiRlTQ/XD0XbTNXiIps26xe55zOQ0BeSqHss0gc2U2NlxYLbc6eBrzzej9xiN7lT7lw/WrX1m/AesN7/4YLOueh4J5tBp+iXPGns9AbPm7ovMciLSYGhoUo87tPLG6hQ4p9v6mj+Lr04T+z2EzP2NcdGbh9g6YMeILi1UikB3DtwNI4atKA5k9MdyoFtBIRkRoYhDlCg6RqAL3mBYn7zljGPspD3HMu6Rfu2z5u0/sNbfw8s2MZ7+Of5ZgTMrEOgeAFsIp9bsai6icUkaa/Uh0Nt+CJTdK/q+DOQ/AsrxGOlwQqh/ri4Yl0F6b+4Y9ljj2P502RERzql+BPQYqO6Zle61iSPwiAMqNMojkovklbwOjrVl8AcOCNz86R/b7G081v+n++VksmvPMg9ocYXl+WvbEexmlakxnrfmjXPyojfzKHjtn4bw1QzPrCFZuuj6CDjQrFIEsgzlEWG+wzzArIQ4Uu52lBHwZ4AnLcCZZjUxZyxNZXvjHtf7jdBz4OyOMz2Gr0/qGuO9YPi6WjPew1lO4Gsd5HzLIEzQkQeJvYeEruXoTBJ36XHQpfbSnA88Hy/kcjuxMcIYYy0O9R9H/xNHesyKDh/TS3ja2owsGTUE01SIV7HUukb8xQgbE9VwatTv+21bwB5Z+LaBtY/zZxvDn5Wg851qFoHhTfmyRaDymchUjief5fxslV+O7vjst8bMF6qAz147f24b4LPZjC6/kO2F30VOGzGZ2681zoXGZBjSTE65dfgMfYVfQI7aPxvW5Gc9RGf8EuRJOmTokhdb8pw7M8ueSSX1zJpur2ly7zMWG46wMghE0U7lmMctbT06/c3jfdrSGbXpfcCltbVT0+RgnkSa3A296Vo2b1j/BDhkDYfypaTJQJrpaJ5JQt7VKGhM0btXULC0rrMfujqoc1e7NntFRsycg+KesqkREYoIFeAvtV1cKXz2RCRRZW/PuZ9zL3t/VTIZ7GXvL+/nO/bzLcWH27tbCgR3xOwYY1ZI5OXzbZn4YnpSyxtKg3zAm1hh9rvgYCczPQNOiJkzL04LtzWPuOhtHbY1z1LqGJ624dGc4xiRRvfnMLxDdnsaiHEA56QTiCNSLYXUkXOHr0D3HHWx7WOVMZbFsabmBzB5kPSFTzpsR5Q5B/YFK1mpF0eA0UK4gBAdLYDZcAcfChUpChTeNKLLBRroCzC9gHUMsfndCxFKfSFHQSK2y2mH9542n5TXTYlJ02q/l+Tba6B0/2YvmihglkIhGGp+ovBp+DXY5EkbipuG5aRZEC3oweQcoWnaYwPv+C0VTWPTaSsGT1kcvnYh92qT/NUWCq4NdNfXlrfdBkV/td3KRdzra+j2KvkrclxTCL6+Rs5i8Av98uKFXvzyS9JfXvyiF9cv8L3WddqvkeGvrnVFjitiE9st8lbOtYXfcr6GC7mbifNnTTboUt6wtui8Fm0Nkcse6YP/VDYU3tBHke9rLniEi7ugGBSBTSf4TZG2RTL1ry4n3kAUisXVvwze3XA/+6q7/HXwJ339/FGfKeT6l70f3r/R+3ev5MLwuzcv9fbN73rz2vgN+qvemqcI/M7/z+A3r/X+7Rt9MN690cd3b/Xx/Tu5MPz54wd9Ie8XisBfKQ5//fpZXynyfqPY66LvzbevuqHIe0NBOCnF4Ztv32R8M8V2i+2WAvDNza3ubu+yALzbQXl/sgMz70HyXu3nOvfw5VlvG7om77jP79T8zfu+b7lR3+cbZu2418/c89OXeOeu5M33CTwbqvyPcYZgIQAAEABJREFUuyc3ExoSvB5GOuL3nBZHQZaPUXgFt/0QfV9Az+kCPXtnMlXRBh/zAxv05pOW0FQK+yfYc6HUdfvEBBLpI/zsA027adUkU2DasWEhJmC67XTsTecjnYr3Kcj9GlLqi9CLcTpCKbsA6HcEQf6MNQWWGypneASuYxYhoflGjPfBpr7GpoavcoL3x6Z8yU/WegREmseBXGwt797sLHvpiMNIY2XIClNz9uyvip8BwegeZSOjJwJvJRYfPeeomWOdz7wzea1NL4I1tY/RJuhcwPoq8tIxuWDNw9R6SQXqa5nXHr33TsrJVw2ebSDvn+YneY9Ytn/j0RFj/3Be4HEcx9bUHiHvl9xbONIUR/8KcoP+k46QvAryAa8LsHkNYiLwNZYYwaGjN3cviLOnfvLhF5tfsAvYWOMFPTbkKf1Jk+KEaU9M7hfICOEsEPOc1pQN3hp2XJsd3g8s37ASyCfUuiNkTNXMOlXzHXPGzixd3QPb7IchdPjO8PZtFF/bnWvAsuF8g5oHI66aJ49zOo/lBDrLhuWkfDgzNayrjGPeucyfg23p0/NVxmtgvm0hc0tYSoY1Hc26Bb4G+FfGtG74/GGU15COobbDsqeLyE7B3S0iZFp4iF9CRNHehn+sQFzESj7Lc4uMIp2x+Q4bnscKxfyx74mukI5xF72EIhE6czif4hn/zuT6R/XPCvzpKxB9BqZ/FPqQfxq5dJ7HE7rkN/TH/n+O7NnsRw7uTTqAHjziQY8nOfDs4kHu9tfAeI72Z+l4pvq5OuDzG/wl2k6mPbVJ1UTOlcYIzrAGa0o7uBA/Wl4P1/nwgP0Z1Vg0ls9gbTdv4A2htz85A6BwfwobE3HR5TTo76/x/hlnYf4A7IT1/kGkDY2j+m4ZG2hlHV6DYnIAcAzkL9OeN5/w/LMzc4ye86L92P8h2fkeC+eyr+kp/KG+fSlzajvUjByDHloPpeEz6KH1fskxA83TUr4I1+uXvC0GfnzRRZ9upsfweWaIN1769jgcbfOdb9A9P2P1Zzdjxz3xDkD57FQp/oovX+R8eLVGzvxMZJ9Z+VkpPyvt8otTfzmaX4iOL1X50rX57PJXwLYZ/jK26Ss5KmOewsOibcO6z9ccDFMgAIYGf/D6xaflXc/t8fxxrmPZc2pgZow9+EPa5tV05/klFPO5RvY8RU4Hs70h39OcwjjOcU537PND5bZDW0rzhiUozVzDgaBl06c6Oz14tMXbu/lcF8Bgd6aIkD9rTqVoMwEKLC62jAJM4bOlXwNtX+24LjPgCuV3FJX9OwP2N8WG8edK/Trw9ffL0GPo6LAulpM6Mn63GPdnsPkMWJElznzlBBoW9VnGPmcNT1W6cPoU3JvfJ+irBqVdWup6yUDuCs43JyQ3+8Y+h8CGvsXBN+a0TxOdfQc8F3jnE3wFygM/6NLjI5XUBD4Dghe2CDRRYFeUPRzohK1Cq5j/EWxLyHFGkfCPUiDImSOaDoIy+YK9kLP52RegSxlqu3nTgYggHKR9olgzvluC78XNMu35aSpqaLoNBdkEr9WmLyrMb6DpQhMVzQ0+W2D/7XbTfkVLkfXqiiLvAbYUfLfaXgH8mh0e+eradEOssU2/K/TX4Apf0+vrK714YVxT/L2GpxCcvwh+oV9+eUHhl0IwReBrir4J8x0vXDTOQvEVReBr8l8xFmNuNtp0+M9HT16TMmkayHVBhpbUFdahYZqKJmKnAmW9i9cnpFbwqPJ7geD53lCFmbxVmwImaTOFzE8UiEv67XgbtWPj3BF7JwnMN7q9+SL/ueiPHyjqUhD+8PYVhd6X+pCF4Vd6/fI3vfz916TmXyG/+v03vXr5u969eYUfReAPHygqf9SXjx/19dOn5D9/+qjPFIS/UAz+1gvAtxR57yjy3nZkQRjdDQXhb99uKBLfUPy9le32cyHYhVq/58hf/fJeJZ/p0HY/597N+5mZ9zuG/wMf+6U/72F2852S7/TO9/j0RQ+9A2mnGLyDn8lVyZ1j8HypPCNYKNaMvj4A7rd4PLvFfZGMnXao3cw3BNcyuPYArnifmA6E0jaVYG8UimgGvP1SB39EN11OGiLGwC8EHxSH2VtFjZJnSmATCGnqlDSNZ11K100hbeAN8wlk+w5M5NuU0uaLss09kAE2VJxdBUoUSQampOYTVWnnYc/1Q+DaytfTtKOa+nobXO/mq2ccsYT6eVrJZVhpigiLxdMYYBTYpk++25PvU+485Ce2nAX5jykqrp37hxA4GHZnJZAqa38GrHfkvYj7Fc6lY+KNVhZ6O/V/KGBMJF3D196YuNgTNvN5rRkxMpcY1yB/z2WfiFAE0OERiGs4F6q/QfOsPc1+UhFdYbpA7aSRI+ICL2FIROx9rEOC0He9QnoM7CZidN+RTvc5PGCrw27mFLyU2A77npdTyqZ/Tfh81udhGaDKs+AO0m4kSLyI9rzlyn2tthvJgd9K129wddDuN9cq65aHKfbkbTcPtY+RY3IDTYp+T2dV9DPzMqwftKKr9iVXhXfupPBJ0VuX/vBNt1PS7mM+kXbOibE83lmcjWF+qSc2dwGLytLe3/Ch7X2a4P4EfS+f6Al+ko486T/oUbzQy68r7mgRCCAiUA0UBQ/OSyiOK+d9ygV9y0X+tJs2MKiMCMtFxfQelBK8sQXh8aEpNz6CHAOCl+gld6HVgUBbKf5h/1mBf1bgv3MFfKfkzH1DuA+4/P/s/YeC6zaytQ2vAim15/7v8P/fM2ds75x3B+J7VgGgKLXUYQeHOebGYuUCCIJBKqv9f7d5jv4KOJwBj8aS6VNx6u/3N8eaHmCvBn8H2biH9g8tmq3tco7WD748u7SBWcuxPut4PhaedRiC595Aia5Db96ICEWcQE1eRxJSROjwTw9s9nrA/Dcz+Q3uwSF7YWwxnFPHjtbWTDfwbsorYVPZtkUaul/yW+Pgh/3PpownPAboGCuyPxQP+CDN8y2gEsMvqdgcCyGOxaXnIOwcOmysT6su4uDZOGJp99zTaIOZQc13NFXbd9UfS9x1wivT8wcs55x2fpU9NHTDZhGkGTrasbz1P/DBlygaYA1X/9onP+O0z07+vCRk0VfL12KtX/xFJ5+l8nNXUopf6PwFqGG9aX4xar2/SHUheICYOzA+s5km/LnMYwE+Fs+I6RZDl6PBz3I1/SPAXGRfST2q7B3Js7TF0J+nqydjFvCxONt5YKWdt/01tD91FG3x5Rx/Vz8nc7iK5PetpvBc9WdYY5qKdvOkHUUiF4H9XK2sTRd1vaYra7ci+zzmeoC33oWG21sKELc3Wlj3Pre6tNFpRGi9Yek7NtK0PDC0i5kesl0MesywzuQDjsPH9BQOs870jwCT4AbE/JtIba/TzeoVMPgL0GTKjnbQpy6N0spb3iACf3WYH0AX0fQRGwofEYqIllNQEBGKCHQFmA5IGMQXKisiAlWs+gjzp3HWSYIo7TDQ4LqwbBpRFMilFPyKIiLBTqO/iEA8hd9f0RHn2ASFzEjZ+lCZ7FMo0kwqpWEadEI/TZoS5ov8H2pMQ8+1OtlmasAXbMZU7E/sPGuHrRVTJ4qq5EDeUbw9wh6/3aTUUdw13SfdtaJs8jNFYpCxO/Sn2KMDa3H3SldZCL7SL9A9ReI9xeKrAQrCewM5KX0k3e3phzzYZsY6gXmeNZDHPHFsRjEtfe6KJsuBLjpfoJybCblAS0hFIMT5ktbiicxL/gXnHNIUwma4ILLAn8DvEMuN7m6/yoXgL5/e6+OHN/Ivg9+/hb71r35f6Q2F3tcvX1AE/l0vf294RQH49cuXevvqpd69fqX3b97kr4JNP759m78O/vDhvT5QBP74+ZM+ffmsLxSCv1Dsvb75Khd/b1wIvqbgC1wENr6mHR1FWf81hvSB919ocAH31u8j3MPbe8qiO9+/ke+AdQP5DsN9PGnG9PecwZsaWx9kv8v4ubCQ17SSN6mf9Q+CyadVnnbNnydMRfEDG6dekfkCakjW5Q6GNthjKikkNXskzTUUEktLE4LXSlLzHS4CnwWJUh9eaw0Zj7xSSQVMRkhJFZqInUKaZYTmlE3VbSG6h29ysZ1BTqX0cQY2w/YNBO/8oADCVNC5yOhnuX8JbMrpUSwYODfUCDlJkmlCl7e4aOqWTkjrLlaIsWjdvDqyy6ZhPZlpWnPGSQZ8rLHlFJf0p35b2TGPwf72Mb2EdriVo6u4NEQ/6iPK+IP7jM9DYDfMJ5j0vHehzzVB0hmYP0VbB9HPfbBuY+XtO3PCTQd87iNChXxGRCjCEHSLWAXH6O+yRYTynykoIAJNx6kcgS0jxN5A5qIqW9hnhX0G8F31T+DpAa/ze/LoZ24suJ+Z/lJuXwKXbKf64wveN4RL0XhyPO2BcuCXra4/oBZTYHoP+DvG8APN1DjNu5XP2a0znCN9/ZAEC182VGjDwn3WaF9G5Fiwpw+0DjDWWu1jLFqGHrrwULZfxuKXFL11xrI5nsa3+PTr/s1v6WPx3HHXJy7PxaXpTuP5XX7hG9hOgSrbqf65spMQU7lqKrz7MxBlVK6bKDh0mA+uXUNJQ4HN8il8jcdUsN9D00WokOMcnOuefioqwDkLcfZZMdFHh30S+JQTBGMt2S/jhkaEBCICAhT6Z/tnBv6ZgX9m4HgGfHdEw8ujn5wPYvXB/2zruc7aHlO22LZ/zLfZn+PbIv4L9v2gO+FV/3nHNOLG42DIpufg7Of0QyeeL/Kj5QmoOFYSngNqRYT8HDsGz8b1WTepTEbXRaMTX/Bsn4dRyBMXMGymBn50TLvgjz2i2zzIb8V4V/rW+KfEeWKf4ven+XiA5/CnDah17PvaFqn1OJM57FgHLBQZEbHSEP9Cgmi7NVWgfh4IoIXYNcgbssk5pMnjHcDJuhN4yFhkekAgG1ishPwpLeh1RTCmJvNJQwr1bXN8D9z5hnt+SZWRI65Tn+uM5zMMX6YIBFDq7vgCC31+ZuKz1HLLZ547siw5jMCn5eezkD8b8TmqfU66kz9nJVzcJd6/7HUxzHTV+0tRbPlFKrTZFmKr/Nmrcp84hfMzCIbn8TOUC81xNpmuYIz1udiM4bjf0T80W+7osjIrkH/aHzYDzPzDc845bA540h4bmNd0sMIL94BECU18+zdPUxZZ/Ms+F4D8nPWauPMav72T15Z6X0l8PbDGbyn8Gi4Ee417LCE2j8WAzYYyIhQBZEgR0G8E0ZJCbYOSR+cgbM3pB+3zoHquLd9VR+SM3cPJ+9KR408Vssuch8i9cp7oMmnIckRAGmBSpzAJRQRMAVDWi0C+e3VqWaXZIwL/cgRFIbYhArsaBH9AUWQOKP4R+CS1bD7IYRRJce+fZ9qwTd6IFwjGaJowfwp87tuKHOfxHGh7B5XjIyTaQC3csjcQvOzH8YTfWSdiQSCXxKTJ+oLedDIdwIY8cT1OSQvXJToKoVPq4JMWTXOztUJpUbG/c5qCGUzTROH4gJTJ5T02m48AABAASURBVBhf57sdtpRnCsA7cEp3FHbnhP/DkIzZzxRpdw27WTMF2mbb4Qco6l5R8P2lF4P3nV5tKUXhIdueoOi7dyx05/8QxcVg6NzHN+jkP/XMcRUfX/F8FE3QUopOMZWCLTpKs3P+iiGpGFyPSbl5lZC4HTagnEolphJf5aLLKk/4YQveG+4oBH/9/EH+RfCnD2/18b3xLou579681muKva/6L4Bf/f6bXlEMfv3ihV6/eAle6A30TRaFX+kt/u/evdW79+/07qMLwR/08dMnfc5CMAXga5C/+oXC37jwO5B/FvqaIvGNbm5ugSnIQvCtbtdf8i7yu4bhAvB4Rxm06e8oEhu3+VdO0sazwHThfcZ0IGWeBX4Hqn4u8IC4A0vnK/xltLE0OyeDc+D9j0CQpCEUAZCPW5Xf81IX7AdgD234HFPHGV4TXjOF/HMJNRTWC2AhTaWkbiqWAT6Tgf8E0h860fckKRFirWnl0xbSZD/Hel2G1iLwBI86Y4Ijiojma+p+MWafJ7SssljjIESOaCBPkdg3+E8Q5/FWZENtC5Mumz+FzQYueWYbdSbumWSvG2jDV9k+4KwoIKnvFM3lho+N6Q+zpYiiKz11c+xTfZ/i14eGa2UY9R715xnPUJvzRaPoa13kvardi7z22q+Axfnu4JzmmoJOnP9W4A3WY3COA78CD1ab46xvtKBfz3tIJSRUSQdvhXUD9tffauOg8iAEw1FEhCIaYPJQIprMXgpJyA2wCkV0KFCEIhpgUm4UVk0f8TAVdoV0EXre5htqXnEOq96dwsoGf6wzly/4GWTp5yPHSH+t/+P9uPS32jwCHiYPjTP9c+hw+FYeQnUUWS3zIdkPuIFquevNnwX2BdQB8h3Jq35haPSLva5ARx+WF3QL/MKYElveOssdFXkLx1l2XB39dR/btqhdn7TnWzKGsWxtqWO896j9rO/UE8+comnHhz+nbZyiA8UPt1UevOkpcFX1ejfzJNj5DPK6QU/La8e5Vh3KB/iIUHBXiyiKgD8BStp9fUTXlSIcziIiUh8RuJyiHOtyDPax/hxsO4GGnN2w0z/bHzYDf2RHcehswx6U/3D/zMATZ+C718+4i7dbfNsP3RNpunnXopVs7vIgzK3gOVNBGryDt81sj4Y9ozmosD+9fWPY0zt4qicD8bN2uCOK231OlfktxLaVB4/64N/P+0PPW8c55jz80eO85ay293fW5gPZ2nk+qiPW52DwgcPgWbjRRQSux0BBazqxRTSefdMrub7H4Y9ofZ16Tr8HvGzlOTQ9Qmq9QshOWw9p5VemmTbi0fXUrN+wj2+IccgYyKDW/Uxs+9nyo8+hM72Ptuo3ej58t8iNrina3tPyDASrsjVzICR/wGcJQ81vIG/0i4/AWR/r7QZsh5xpOJ3RDtXD1uH1bfT4/sOxeB3ToVeyj8nU8L39QJt0qcf1lDjX6tRzp9z4yMKvP88Yd1xOg8LzhWblc5EqBWCuXffYQokdn9nyc9QdX5wOLFqIWWxPipw+NfWVPLb5c1/yyKbGAp8YscRbb1hPr4yPPX45Dna2DWCkYT/RO/Y5qIx35HS2BH3SMr9pzgWGyvxC6PHbWsbm7tvi/1ZR63GyuNeBb/lVuTIjZNDV0JlV35nj88bZQc+e88YZg2ffI88RO1RfcjxnBUKF5+w8FYo5k+Zp4kvCIJfXNAUAro/Fa4VrqHKNGP6y/84FBYoLdxSIWfTkqxr9BtwALLYA5qSIkGTom7a8jzg8wY6W6R6i53rycM/pL+pGQKW7etHryOAb1BZcR0f2ny1s52TTV3AEgTwAe6ZhpcnnKykuSVkb6GqHUmcbDDpdAi5VJz5bGT4ivMczLsBqbPipw+M48MPeaIU0G0z3b7JzsFohFegeUNi/FEUMPhSWSwjmLCJK6iNCEYDrSugCFNDiC6qi0ouWaSNvuYSpcD0W/Ism+JKYNFEYbXxRgZ+mSWWaVh/LE74HTHIRdcL3QOde9DWdVn7eWR6g2Esh1r8KNnZHtpmi7/CDH34Ub69czM1C8F4uBv8Cnzr0+/2VrlwQptibFN4+5vfwSbHtyLfb7RnXTvNszNBZk49hanTimGeO05hK0VTOw/NfOB+JkEoBIUHkYgqmE1rl97Fmo+hCwdcFFxeB6Y5+rFsU4r3B98jba/kXwddfPun6y0d96UXhj+/f6J1/Ffz6pfznn9++puj78neKv7/p9e+/6uVv/9Gr337VK/jX/oUwfq8pBL99SxyF4A9ZCH6vT58/6vPnT/qS+b/oOgu+X3VzQ78d/jVwwvK1i7/Avxi+hXKvHr8IbsVb398X3fH+sRjc432fv3Mxl+NJCn+b/K1uXew2D5ZEj+9xLRYdMbXrkvIisT6vns1L33/LrCQ5tIAdgOX86QJGXMVe5YEE40/KoLgLKtcHfFsjosAWrCEoi2qKYI0IGRpKm3UuyrUiXdkUcUPziFHzzfUIj1oTdAo1qtBE7rSHyN+hLY30aX5x8Amt/BRKn0KuqcO8+0NsfpIsF/pskNKmpg9ohPcwF5pn7mAavo3a5vtv0oPThmt+gthnYzhhcTjROOYiTn2fILv/x+A0Ph7T8+gZWEe5lkxZP0drCtlF31xf8MF7V0Ctc1E4KbLvRQXbFAvnsaowBdPQ884xIacOOnGOBgp8QVcY4GQKUOkI2FA33eBXWuEOcB4U/6XNs/B3ODQW0vYmy9s7S4GTZD1cOwTklW+aw77b8PfCPD7sSrqH4QXccpGHHASgepwfYz7nb9up3jpGgrrlTpn+DnTBZuDFQ80PoGqaqHxOqdjrPVqPcjT7gs44svGhvTqX6SnwrxfhMTX4QVkdu/XdyLYPHOdzfM3xV49hG/9DeZ8699POqPdIJonqvlhH1h0BPZEHi08RUgad7DClxvRxsBppeTfKOxdC3q1IcUTR2w5J39XW/YQBXUQookGKbCanwEVCaXofLe6+nghMwkBrghkQEagbYA42NV3EAxQfAhTRfGAEdwRh0z/bf9EMxP1jsepHgey+9iB/meZD+8sM5tJA/tJ6n9Ez+KaJdZ5xsPA0387bbR6BZvl5cBA5ncTIYORtQ1/7842HHY8UYqyzj2nCap4+aYI6T+ftdgpMp6r7Mk41c5Pvz6Q+FkbHcNiPdv4EHvsM3zN0PBsGPeOi813ool4PbJf6oY91zN0H1dqFVUYqMESEgmd6RGjoVpoM60ANXUT6CzTWT55GH+w3wmFe/6b30BWsVLpBoPmoLZs2WOqG9Bp8s7b9OV2ztD3znswlmsZn7EZ/gz4t9LR3RzWd85zAc2+Hezj2G/Gm53AvfKt4dsA2ePAeT+f5wN65i8RdptFhl5AO7GyH3G82bHHwWPMP1T3FMDyVnumn58wvSeC9Qls2+8KljuuZczjuxWgPDf0q9JBVZo0T2UUbD6h8UVKzeHWryheZxpJfYt6p5rNmfLZaSAHfv8BcLlHHYMvY/tltMR1gnHULxlYHtvoN74E7Zuk60yX7qDJd0e32ZfC0+o3gUMk1+s18Fr4JnLi8AZuSYJ16GPcB4DD0hty5/w7igxvII+rzkHPCPFvnZxjUbup609r5qrG12CabN5zDXwNCmTsa53zwm/PPGkObtpFt0JHF9ubAWsc/+Aav8IwtSSXqKYpCUUO3rLtr3d19Sbos19AbZHTwd3c3WigCO1eEOIoAUAYekiJCIamwD6gB2bT7mo3xPHsUciSc939E+/QMHFTPdRRzJHSHJxKm54me3e07+uoZIC1JOxrzDwBT5dwR1BuKzh0T6x8DEf2AK6wBYfV530EK6/PZsOm3Epf6dMMJWrE3IJy0eiQ3f5FDZpMmg9d9WnFKDBNe6jERARsSF0xwvUREyhEHioIW+HQoFBEptxiuhhgIBRddAVEmeMM2qH3Q21awlWniupxUJqMkDdtTbjoXRRPopi3wSzmLppN22OZ50kD79e6cRdbk51n7GewaXITduxC736WPeReCB2zfYWvyrGHf7fcUh/dZ6P3llyvl//M3/7+/8Fd7isK2deDroq+LwANX+Fylfk9OY5f97xjXbjbPmCkC+/8TPEONHeOeOb483jJpAjl/0KkU5ANKFJWhC/gIlYQaFVQBDw2pSIoIFTCFKLoEKBTujICXgneKenct/yr47uaTbr5+0M3nd/r66a2+fHylz+9f6uPb3/X+7W8Ug/+jNy//l0Lw/+jl7/9PL377f9B/I/9Hb179hv2F3r15qffvXunjuzdyIfnjh7f69PGdPn96lwXmr18/Ugj+qJvrT7q+/gL/Bf4r/HVD/lq48Te9EHzLPdu4g94xXr8Hma6wnmKx7ekHf0tR926AmDv/GtgyfItf1N5P7pLanjIPqsq7kt9lavLHzypUPD4qMTXpsY/Y0LPPG0WFGYB9XhuBppvIgD8FqnxGnqO8p/ensEwRG8U307CLCEUYukBDuc4KFEwdhZiJRZZU0gQQVTh4THJ/q4wui30bH/snQsSAELQCaaxX5z5Gs2XeUPczDfiQfZ2zhDQxgsJAkkpqMZE0JKwNurTZaWMbZ8I07/HkHlTwDQQQZx84jtp7FCYaNAV2lgcQf0Ab/T4nldfEqX8bVc0R2+5z6TVmavgcJ7ggTK0z1oIv11DhM4wxQRuqJpIVZsWYTLs8MYBCp1sgytOa500h21InIRmMj3j3az95q+zsBLnUnO+STRGPRD9gjnjA6B4fMdvlQVyIjzg2RBzL2opb/lxnj9nPxTxRd3SzPInxeassmnb7ZL/hvfC27h4i510DrCOJD7IDFb6yMI1t3Mrbho/4sMraXNVmHHMW+FaPCeq4CjXyoQFvannAslHpq1E/cKoWclgesP+xDp/MV2XbIR6ZXJZPsWz1GbvIPtlH9udYdNgy50qZdc8D8QToAGYCk3PcA/4tb1VS5yL+1I9kpCMJJ6cyhpo+jMF86oatpl+zw3fbKhOHigFdal4NtnXa0lrhIZAbFl1l3M6ZuZCTYlqp+WMhNcqLJ9a9ubPgmovAMsCLWnDHKlDDfMBH2KeoyY1vdusaNPyIj7DPj0F5JJePFRcNWG5gH1sgKGQ/hfQQtlOtk82hchIzAzJz4vhfL/4Vj9ljei7aiaqcwwr7M0DqvEp/Ru6Rk6Fns5zMhZ1n54Lp/7C6z4rJk4ATzef1CM+cQZ8rPyryhm8GBS3XyiEVmrQ9gzqYGCLIxfPJz6+OpdOaFFvz6PuF5w/PO0tph3ee5MlGw8HZAbHINe1o4QlDb962hgX7wnPMsC/W9MkdMdadw7fqsj/3uQUDoyv2rfd7fFcQwrDOnVjrMB0160IRgdaA0CI6b3qCbhFB9yFptevMts2FefXd6gdv+zkeXQSRA9njRrZ+6FZKst7SnPqu+B5Ctw+Gc05YQZwz9j4xR9hG4ojXhTOL4yN2m/E6XIMoel/+kNbypoP88s5o1HT40W/K9ofHQGv6rQ/K3mzr7Dlic2X/v8rUAAAQAElEQVRiTM/Zn6VzEoNrOj8wPINyvYeRx1R92MB0g9VWGVUDIz8+bKuxBmsmIuAutyMrQhBz2fsxizsesC98+PihOW7rNjhS954D+ylQjWaTedOGyogHBH8eYmv+MKMNhelR5HC4RHP15RFVXJoE40auIFfAJ9jRxImUT1LND6LJIdNYw77n5nWAaN/uQpa6geAN68RmWqF+VgDWWs0iMF9SQpdeCK585hJryn2YX8aXm/4ilC85lwH8FsPjSbrwma1qIdb6agoq9pTt05F5B4+P7Ye4qhEzdGnv/uZX+0Zn/UJfmdv0AkjOHPys5rPRc3uqAcPYnHefxwbvOVKG4z0SjrinL8qe5GnEvQ48LeKP9PLI3N+4S1tuqFEw+Os626xDZBJqrlx4aIVUqBLqW/dFqtyHvR4q7y61eh4P8GRahxus53mLJXVi/cnXApJ/wZQj4YJKvnAvyuLvnWq91u2tCwsfdHPzIfnbu0+6oyB8d/eV4u+1KteQ4/OzcHbKgKAebWE3lZJFl/xMzrGjwipFBDAFgt/AGmE/CzXf9JG3YGcIyzNBGO3ZceqbY5M1cw9WpPXsLqLZTZ4MMkWOFsbNJxrkWhjUes5rkou7SIvPVAKRJaUt5EEJA57p03nE72vOewatD6lRVhRdV/wMuW/4pOblawiHwds2RHiahK0CN/NGEBepIN5OwD5bKO1iYwzw7j/tgQpZXsOs6ei0QLewXmHnAccB/AQiYwOXEDuaaUkathv2MZKfFNBCATOMQLaNi6tAy1RkTNhKKZqmCXnSVCZokyeKosZaGMVnAi6YzhSCbcvCKbyLq/vdTMF1A+Ktt09SF4NPsEfeE7eD7pK2eBdwf3Eh9+qKgu+V/kUh+MpAt6dovC3yJo/fVccv0CwaX/2ipBSP/2WdZReG/Sti091eV2DvvuddLxI3OjP2i8ii8STPi+E58bzNBR0wP5VCkaXocI4DPnhVMaQiI5jvohYX+Ff0N4rli7R8Ur37KN1+0AJur9/p+ssbisEvKQb/rg9v/0OR9996++r/6fXv/3+9ohD8+vd/683v/6EQ/KvevvxN717+rvdvXuD7Uu/fvki8ewf/7gVF4VcUhF/r0ydyfn5P0fez8pfBX7/qq//fwV8+y78a/vzlk/z/Ev7a/z/C+f8S9q+C/UthF4bBLfJt0lvd8u6ToPh7Yz24g3cReOH9aKHwe2fA34GF95K7RJWp5YY7Nf8l9bYZzbZo0MM9TOJWJj+iUsczzkJFcR5Vl7Zm8f4YlbvMwNnYYAwJ4nguIhFhT2RJli1tEfgb6jRgGqTUkyEM8lmOCBWjQDsmU3QTi6pAD5D8xoBamYM8ls0XnuNTgjVHbv8SecI+CoPmZ/STnEMyPYcSUsJ+IU0h2W8OsbZDU45H8hgK+RsV4+nw1AzosFm1OpkJbOSqprBpT8oZ4cTTZPi0G+YNukz9Sp2rIzolzaYF/MMI4gYEfxGMVyAC7wSe8TDG/AyKu3y+BrKwy4EV1rUR8GGeA/T8eu597nweTX0eZmyzJNsav2jm3BsTdMDxCZ/3kApjLiEoIH7wwYgaBAcCSMJd3jxWkaNRNNh1BiUiFHEehF20RZyPiWj6x2JtfyrImOM49Y/AcoJTH8sRBz/LW0QcbBHH/NbvHB9x7B9xWT4Xf0+XV5R3hq2mW1h3BrhELsLKOT8grzr046ZX4blUSVBRHcM2lLSt3q5bmWjnAOpXuONW8BCpA/isevPW87CxPR8cXDDJQ5cB+wDLtlX01bFgAU13GMOwMUIuL4aewz1jZ6z2HWP2vFiumX9BNEYWkmRDpmXWpHCmgB4Q3BCGb9Lj3Wpl7M2CJsxlBhjk1Yb4UMM1zcSH+LeutaKIBsn6IkEP0MNbYDYgGZa7YB/WdIQigpsQKPAGcpieQxQVXr4a8Me38V0/QQdWv6aLIdsOH5m/aOib3MZRsJUgrtxH83ff922FuLgQV4r9nZ8+8bFfgxTRwF5SKMKAC53dfMq2OOu0UTpNaPtvY/w/wjKlimAO/mA8bXoDt+eCkN62a+F7ead0DtOfjT+qn599HH94fpZKRDxxPQu/x3Apl463fsJMBvy0OgB3GyDf1gjuzy0/yRLI+Tw9PIlJjR9ytS3psuoOYxk+mNKnUe+3cA7LpOJ5Deew9Kd3lLQ1JZqVx+Wbeed0NxeBwX2dBcGYs3tGe7/ZqEBfTmBdQ0QoAuDhFgF/imZQQC8B04PNcelAboGIgByjoPOzMWKjJyiiyQRoIAo6wzaepxFdtu4MWpxkGoEv0CNbRPOLOKGKhyKbzXN/Dj5b6PncxHu0vg/kupQHkw6LEjYVdGzKumk29COB9Q8C34vN83GKi84/zTBGMDqwvB7nUHbabMozmTxTY3oJhTVgnLPrdMMpIhRxAiGDU/eDzCBWAd7nJs/Jqjxm7IImjhAq9HEMiaFo+InNfKZ2joHUV/wqOaQS2iDgQxGPQd+wVeWF4AGFRCdAUvJqm3k4PNlvz6rvjKlqSq/t4eR83ZTEtlWHE3Ltn8/EFySVou8KCleVLzCHveIrf24E+SXn7Z3uEreolwPwsy8knyHmOwPpffqzIljItdD/grNhX2PLEyHLy5Ef/Vl2/Ab+7Jo5N7qUye+85+DpcB8MLqfo0i4iFBHNDIkIZIvh3SPAh05o7k7yt3ur0EOHbGoVYzbJccGnOnepvbwbPoPiSe/aAtWf2DwSd59fm8EcZOUo/dWcdSAa70Np2MZgT/9BxWa7wRQTQBvTd0SVBtyhXhN4p2C+sq58RRnimkj4PgSicF+AllgU5VY1bnR391k31x904wLwzUfd3n5B90XLck2ft+TFV5V7h5RHw7nM75FCyCF/tp5K0cSxlghFABliL7ZQMuiV4M6Gb6hIBrzOINA1hPyv5N7cMxHN3/ENcq8qOQ8+rgH0IfRGQEMRD0B60C62iAfiT2xS6Gjj3FpuxPstbDkDUhy8EOhDIMSRr/PZeOuPIHGW2X1ro5+jfJada6XH+au8zhtkH8Yn1lE1kPM/pIiiZmvHEhGIIYk4eFNxbCKmIWQaJTAZRYGtAXmjx4HjJY9zyRt82KdI0IyJoqQjh+UIzCV9lBtxss7oevwFIpBlvVEU9B8BHcAHpQJ5UPfnd+hiXwNb6ijoTqBMk0yniWtu8BR2J/OjGArv4u+0+jRf63a2zZN2Ay7mDn6e0c+aU9cKrDsXXROzzO/nTtHtwRW+e4q0v1Dw3eIK+epqp6t9h2X8mp6CLrZfsth7lcXff7n4+8u/4AEF4Ctk269cBMbvyrHmkxK/2+d4dvs9xWz42WDMjM8FYRez94xtN+80A9NdmVsRdy0MI5tHPxXmtRTuY6Gi4J/ylSZ41lmeOQ+tADyRQ+BWc1xr0pcVpX5WLB9Vb9/r7vqtbr681tfPL/X5wwt9ev8bBd7/6P3r/1AM/hX8pjcvfk28fflrFoLfvkIHXr/6VW/A2ze/691b40X+SvjD+zf6/PF9K/h+/gw1PkE/USD+lPTrly8Uhr+CL/py/UVfO1wQNvJXwqMITME3i8IUf2/NUxT2u9FAvnvwDuWC7i3fy7sQnOD95A59Fn6tR14sb7Da01Z5nhxQeYYcgXepegndl4eREtpsgeocuLI3Xg+yFatBJji3JpE214A1iVTnLsV7Owd0ZcCzXJSUHU2FXfH6MjCWEmpQoyF8KjBtmEJN5nj87DUm+FE0nJibg441GVVT0REKsuFcB4QOPP4CodQxLBFyBNLiIYXGZs73PTw5Lq3AnjzUrbkxYgSmjpb8oBY4hDytpnhtmoMtmobavwIFMYCW/iLOUDzRHu+7n6ArfMCr7P6kgBgFeh/1aG4O9q7nQHxO8v2CAxz2PG893wT1/M/0m2AMMx36T4Sb7pjwnWUDX+uMdt51fJ5CnO9QIZcBaeOHiQhFDJsU0gqPC1PKYksbu9SdUPvi8hdvDPqhEQaHGpH7h9z+0ra8abKoWGNcNPUIlwfO5eYA4ty2SHUPNJ/5YXwzXkyfAAZBOx6L49dczpE3dz708jBIW8rEHNFFFbsfOoOavwc+4CwgfaDmB476dL9PhOzniemUkVnFM8FzxwRBbE5l8uzwTR3mtaEmaFU7z2p7hGFpiiWaCLGxo2nokmps7sgYcqcZcIZHFSRI9I4ikABqJbTZAt6wYVD4iFDEIyiP2Ht86TQiVHhCDQS8UXghG4ippE/w8lqwl2lSTCV1xXL6NtmxEfAxxlEUQR8XEPYtw/cSdY5zOPYXfUghGZ34LG2hzWb9RvyH/dvPgE86B+ET+xTgum0O2crfy/PZJVM4789GdnRm5xm5hDPu/6h+2AycnvGRuOt5yfSzamiT76Z8gPn5ZuORDsWjsp96OPV4S0Tx6ESXiZGwXXpWY03fg52REUoIJrLBo4E/35rfsA3/JiMxgraHoTX+e/YeyxgrA6eRjUEMHdJ93WonOnnTM2jDftreF9klz3wuYTS133NBqJvDTE8REYoYEPwBKUiQYW8UhZUJNEm3unu87GXoz928/nzOfsDqIUVbGxxRpj2irByU6zqCZ4V0f2wOThD0pzUPauDHDSLWVJWzrrPwXCi3yt6A/JD2QJLDwB5wsukp47HPU6GcA+XmmGTYVfQV2hvr8o9fEqzFMS+Dng5i1Xuc+Lsw5bHiZ+I1zsK21E9rzeNymL9mSuDY5JajOVaIwWdHPgtWCsCL0b+ITJnPlBUb30DS8OufOe9/rmRc9OFxuIdT0EtTmcHPOZekLa52ftX5aLrONuuN5BnDYnT7whgTXbbPKS6PiwG11sa33TNhEaGI2GhD/tcUcUSacGZP/tSaGikw9XmMCIzbEtwf0vqo/5C+Hu5kjMQr1DOwlTvvuTdGIvjNFA4tMzlyNJV92rR6fZEb4XRNtPV0sLU1kpEkGRSWRrcy+Kgsah7iI7SKfw0cFIJ1o5oF3+tO0VV0XEso5JEF/avDfMJ5N+Ag8FVCfeuzcFY6cuweP5KMvgddc+e77yr9JRifG51MiM8gZ1fP2nywHS2es0fySu6HIHykHqgftDkdqSpYGzrLxtBt+dR5LKCCHFIq20zYN/XWkWtrVwpdmbHwpugrSHvK5EqKXWzwmRMq+21o1WZL99x1pecWFpX9DCRfBh0YyFXJaUhFQm6AR46AgqR8lxURii6HZdC+4+I7rTIpeS7eMk2ainXGpDJNyJNK+ph2PfJkYJ8p9PqXsAn4HcXSxG7OYuoMndEZE/aJmImbheXdbif72meHbe6wfo9tT0F272IsuErsKP5SnIW3/mq/0x5c7WcKtnO37eSCsH817D8hbX6F43Y7Yshxhma/6UPhd2cfqOWE43ayT2LeaeI4fDw+9mkqyjkppsaEDI2i4vlXqADORO7RqqSt4BcUfwUq/B24xWbcqNRrCsBfpeWr6t0XLXeftdwan3R38xF80vWX9xRx3+jj21f68OYlhWD/v4J/1esX/9Fr/jIG+gAAEABJREFU/yrYME9R2H8m+s3r3/V24M0LvX3zWu/fvtWH9+/16eOHLPp+phj8BXz+/EmfPn/Up0/GJ33+BNB9+fJZX42vXygIX+vm5lq3WQS+0Z0Lv4kbZRG4F4Pv8j+Ou9Mo8vr95I73FGPoXOQ1/BdUXBge+kFtSz1xjl9456kd+ewyzzPl9Ll2TyY+dZJMIQ+3sLl6x3XI8/PMnkypNZWfB44xzajDzuqDJNZDBab3ob7VTu3IclJEqBQwKPwEP4DYfNCZL4NKrC2p+UEZcRYXrU9UDXkKqYTuwfoJ34mck4JcShSp+Q4aSnkKYQ/4Dokoyf4hKSIUkiICQAXVmS3u66zijkmEcsrVt6ZHWCcOfrRLunP6EQN1TsjaDnKl/4q+oY2nps6nf/g1Wlc/r5P0RZWUc3FMRQ5pPQdSzuPEPE2hlZ9TjlWekK07QJpD2Bs1P2DfUxTiS4h+A0AZRSSkiECHBI0wFTr1jQNJrlMfPMfk4zxFSb+/yS7OjDMUcpO3ZNmZP4cfqIu10+9Penzj6yctT9i53LYPdLtvtPhvb4d5ors+eewr7frKh+dq/hKIWe2+oRuOgeZNHn7pqNzIlyPwgOkf1pekCx/SrVtUN37mT+Gca7+bsS0bPmO2snnyZhzjq4Z1A54qeA0gpy9y0lO565kCmucbB1oAt3jC+Q8cuTa9T+9gH8F+YMh4uKGGRAeEZt0BQQTK3po+pMYkjTjIEQdeKxuKeATcdSJR8AUrv4mzbs1TVMoBkbYmB/qBrc+Wt92yqWMPvHPQJzmsM2xvfmNckcfNQO/RiMu2g78k3B6FHUY+8w9h+D1KpUyjf7a/xQwcbgOPD3fju2Efj/vH458ZODsDXkUD5xxsO9UfdOYO7we8CVjBkw2OIAtPgV3t56hG83mKerSu7SI98hztAq7DanoMS8Pvu+g2kfnvgEPHWLb80Hn6fHjn4Bla/b6b8QPqgSR+zmCuPExOIXQPwqkdDyJCEeeBgTRxDxHodH+zNoJ9a4JcxjDeT3NeY//zlh+jraT5TrDySUI7vzhsAG6tI7+DWvpz0cZyf+1e0n/raMlHeyjapzhyxUj+86Z6wtaXmwLfS8B0uTnobLRD0ggzqBRx4HW0RbNhjzAvhXQRYjvYa/M7KNQUkqnVpvoDt3quLw/EwLaudd8Qu+yYpq8an9vuryuc19Yi/MULDwpc+ZxIMbmSs/IZ84A7zAs5l6SVz3ztc2dVo9ZX1dPPf1yH1X1BSQ7n/hqHkEzFdkDLs9D3gt442Mif44KShkYK88B6I+MWLWfoNo/I7fihs0w4+VpzxsYd9hFxdgmgbk5mAtaAPLd5PGMMyZPg3DhQP7t945Ce3c+PCcjVSKqTUW/ENj9WHHybjjBaXc+UfXKZoW2tQjyv49wvrIUBWJYCVphhh0VH0NqcQdlD4TP3RFFn3s2ad5Pmic/OrAOPyhDrcCC4NsLJfJKhzi+o0Xi1gTq9gRhA2ZMe3XrIRT/bjXRwYiMFawdS8fDOrqvHkbBqzzP2fQDreM5Hf7eW/DTSeH8K1E9qjnvY0R5GesFUkPwP3LHEyBY6UPOhVKCE0+XNVuPUI1esV6dGnkalRh3TQR8oJVkWmynY6CNtgc0NmjZ4aB1AtJtXhVLXFer+6GR+YMimZxDR4iIO1N9bKfy91aSIDQo8KBuEea7nrW7wacOeNH2KSgEu3CJPLojO3AeM3Y77wUzBdE46W5eYNNvfIOagxw97FoRt203EGjO0wcXehpkirnU76A57o8220xUFWxd9f/llL9M98n6/S99j3rr9Rm9+n/l2+Bt7jiNBjt0OW1L3OeM3cyzGpIljmaYCBWVSMe+5MaKoRCgikpovpfGt+FIozoQmdIn0k0LecmVwXzQ1YFGbS1BkWfie+8aF2E8Ubz+8oxD8mgLvC715+fuK1+ZfoTM6b13iFQXj1y8oBL/Su3dvKAS/oxD8nqLvB+gHffzwPvFp0I8fKTgDisEuErsQfH39VdfX17q9vqEYTOH35pbi9K2yKAx/a1AUPhSB77RQEF5ueVeB3t3dKbHl0d1usLWPgrCPPQvIvI9Vni9+jpj6eZY8z5dz1HbDtsPzhxnFn+k9btbZlFqYpPd3q6WdOBxWDfyhHWvtbBzsl7htHEtEXiDBmokI5XoyD4rlRyHWokFsiFQUfllL669M0ZUB7oitKIxP8uqxlXXbeSn5iUxTqPONFmzOZX3yXbYu0WXffQP+QEU2ozZa4Q1JHk/zq1n49XtFoB+AzWaZIXcfNSq1fNIJre3i0tM3pmx1zr4skcZ9JpDbOEVfFZh2VKhhR68xaPOt+DWM+ZqkNqehpDPnd2CCb/cNyb/4bXy0+0naiGGibSvIuVZMgWOtM00U4tCXAUYSEYpoKAopIbYt30WIm4/D9BLKJcNfUt8PPiIU0aAQLRQBFBYUEc+HQqdboItgfwaYaAfbaewfI1e6MSAs2nbVWO7Iq6LzGzsfK7jXou+LPePgKx8SVuSNfMGvYak8KEBdfSw3W8XXH74r9mWAh+GyYlHyxC4dFWos9LvAN1QtyPUc6CP1frgYw8f6jow1T76aqIy/AUYcsUmbCeI9ayuQ6wVkQO5CnHRap2NdWDN4qNgiQjRz0BA7ICnZUAQowHQLrsjYIm2EJcU/Y5CTdtm8YZ9OSykKI/AxzB8BveUJP8M88AtTgTq20ZBpcd6CLyjTJNvDFJSp6VOHPenU8yMXEMRz0JLpFhFKPUSG2ExXwNCqgck+eR7hH6KY5RjTS3D8Jdup3sN0308CwQz3Ca72wvmf9s8M/DMD/8zAk2fAd65TOHjozD8Auyl3DzhdNvFEvWx81PLt/T6a+kc79KF2cja7nwsRoYj7UBCyAgYffROcx/Gm9+GUzmt6CuuNiJCfwfcQIT+T7+l5RqcOe1I/w4Pn/BFCzj0QEbANMFo39ClfoiIGCHsE/GNQrKn/lsy6oFbmr3UYnl5/dljxRw+PAdB8miMaY/I4QjHW7TkaUpxFoAcKLoUnIK8F/EkWAT3qS+SQUG8QXSEJ9hTpWzCteeBRRgS5BkryQqc/a9uO3WNIua1hPxPMNdr2/lzZuAXvxll3QKrZjdYyHOzE5Oe4hc9thuXaPiPmZ8BF/txp1PSr6bekrQoCKjrgLo4+36WidQVrjxXpJy18llxIspiSf0lULd3u0crPUcvkOGp5nnKCUB/TFof6bMOXNkwRwSkH6rBsI9Tkj8DD4/0jRvBj+vjRWca8mBriHMkb58by+vkTWYYCKzAPsQ8Kr6ADWEteXwN3d6w3r0GcKzb7b5Gp2BXuHS7o7Hez9jPFkGnKLx4x4Z7Bjapdi2PdcnGkvjICw/qk2Zc5x+JCY8jKQ9C3b2RbgwefvfCs8XwN5DfEjGl1/iGMezQeS/YUn8dyXLa3eYycysBtC6VW3705ZyZZGbXMlp8Lnd/a2godqPkLEPot4nzO1NpG0giYMwjy6IxeUWRE2AMgR5iGpAPy7KLfqDBjpyn1AQFcUzx0k2eXPhHoQZMLxNjqIv1GXBSe28A0YlKhKGlqlNRPCvRp39gCvpRZZZo0mYcWqL9zMzWmrivTlH7WlWmS9ZOLwCvfdPNa0OX+wD1it5tb8ZQi72RbRxZ/sc2GddhnsEu0mBGbdI8OjOJuFmyRd6Dp9hSAd/rllx3U/F77q10Dhdz0sbxHB/znpa27usJvtbei757ib9rwM91Bd4zTmOedZo7LaHNQNE2Gjx9aoMW0qHQ6cS6nUjSVAXyi8atPn8fAR0ZMnOPSQE4ZURT+xztCvXMB9rO+fv6gz+/f6cNb/7L3ld77F77G61d69+ql3lAEfv3CxWHzL/Xq5W+AIjD6N6/R2Q//D1kMfqsP797p4/u3FIHfyUVg4+OHD/AfshD8ZVMIdjH45utX3boYTNH3bsVNFoRTphB8e3PXfx18e58Ss/3lcOO7X/5JaXjoLcVhF4Xz18L5nf/mvewO3vA7FKgb+L1qyOb9zPMzLiGeRPkMgqGtunwm+ImBsvN4Iviqth7Ks8TPjyZ5v/U48AS1Fo08bW9nl9UOEOddbCwliV1w3yiDltAESqLI1Gsu6dBF0xdiJtK7qFqg5o2UOdb2p4artrRIyJL9Z0X+wnS2LiTHTvC2GZZNjS1v2Uid/YH7cO6ANx1wgdfjyaPn/ORU49NoZQQCpgeMGc8YjqPR+35NX+XN/Zo+Bx7D8Hcu92t6gHJsYvNxDKzHk2NT96lJbWvHXnOOPUcT58lF3x2TNpdCsTfyHM9TJD+jn7qPz735LQq2pi/EDbQcpYQS+JQo9GmEInlTgxFhjzB/CikkYUrIAsfluTgHMunvv+VBchiDwj67fU/sY53Vxxy+xb5NuuUfztU8vfeNsYMLufLBIG+y5nmILeCgW0jaY2w/8sXLOvwzBlqB+QHf5M1bb37goKuqfMh5ENkHfuR2nsWyHyamHTL1SE03SD2yqS+CCv9skPdiY+3QMPe9rz4kcfUli5pm6QAMESFaAxe++cLuCCWUN4SkwjeaHEo+Ig4UHwQFNAK9aSkKUDrMG5aTRqhs/CJ5xxKHzT6pC+TSkXp8TIH7NCIOurC/ZfIJ2qDzW/isHExtpTXZfOPY48f+SW3EmXYc3wZ7rrM2ejinR/1wc87nILM5IJl/dv/MwD8z8N80A+tNBIZnznoD+q5jJNfZ+K1+y591/gOUPKvXXjweoynMnSLnpu2a099m/9D9GxttffYlz4E9l4oAmkzPwHOZ6tzZcYOVXRlp68ezOSxDdQ9FWp/fkkJ6EPq2zd06r9N/W4Z/on7YDORJyBW1SYmc+o3qJ7LuKlgQhrvJ9WHmexEjAcczWPo5Yu1zDyho8kBMCYhoTESo/RPUCO+EeoXYnvwrZnyzOQ3QEUIRkeY/ejdmbO1+O4z1m5fuZZt1oD0FvLfNOIwcs9IVlb+kgfBBwD7Nv/bPescUG3p//lv4zLhS83wetK7yrDXy8x7pzD8K4s/6ZE6+xMTuvuzjxxSjyOE+uDscnDYHqgc3x+BgYsC2ZsGwtJ4EC98A5sTHkCDcIuSf9pQZ6OdgzNmgLdSr2GiSbS5oKk++JJ83Qz2JvNztBe28v2lZODFea4vXHmvZtMJ77a3AhxA5nVHYTRQqsnhDEWSaJ/kzfhldkcfXg7/0FLnMH4NsHsoAorvwNWpWI08KP253uI5Gx416/4P73Aza2R+CXW03/cHwPHKuTAQ9wg/uSq0TRUSCnZ4NXdoCQ2Q6qVG60RG02QJ+CyHQPMvngLfsoqONACvdiWnCDl1v2bYBm6xbkQp27RqtqUd0I0XNOAR4JR+QEDsF/2SdQgJhIEfARUEFtQ4ot5CwDUQMeVIUEBP2CXODNMkIcgXfsxXsAUwL/mXozRtc62WaVKap5bOOuDBFVybbZk1ZCDadNKGbDe4NrWA6a4ZPPbTZ0O0m9FDuI6OYmn72wbZLzFk83u073UHhXSHqnvwAABAASURBVJTdQ3cuzJpaD/a9kOvi7grrrnay7cq8cbXvMnpszXdP4XgHroD5q+6z1363Yxy7lHedn/u4Z4+X4/XxTcXHX3IOpgJNhKZS5LldgTzZd8Dx8HkOCr7wAZh45n1WxCQFFF2xnZtmUASN22st11918/WTrj9/1JePH/Tl0zt9/fhen/3r4HdvsyD8zkVeF3spCL968UIvX/5KEbgVgl/lL4Jf6i1F4HdGFpLfUAh+C95RDH4v/6noT/lLYIrA/uXxJ/paC8FfdE0R+PrrtW6ubygGAxd1rync+s9Em6cIfEcR2L8Ivr2lGGwduEE/cAt/t4HlA+50RxH4bi0CL/Kfh/Yzy/CvglPGPmTTAdvN5/ON59L6fOvPqyH7WWU+qbxVZprnZhxDyM2KHqaCh5sDTvFwxHlry+G97QFTEqECU1BMJTRBU4Yv5o0ilRA2QaOj8b5TtSJkRV+F+wZNR7hYhWp+jpNmCV3I/U0hpT0k80XS6M/6gdTbNhCSbUPvdwHzpkby9q1SSK65HyFPkNRs0oZWeFDRnUBszgV5ZiORI5LkLvsYqyDfe3JNiTFWbFBJ4xhsb8dkG/PK4D33kT6WlXPh+fAcTpyIBAlMXRA2HSjYjSGv5976EiqdDrvXxPCZomA38GOkAUpIEYE+NP4JrkHHW1is3j0Khv+oz9/KIY/9B43YtxjfdM6B9UHDg0Vlu7s0PQs8bf9+jJM6qDNuecsPAV/GmzdRU7uaAo+76fn4wYfdxuPP2G0b8AVl3naj8mHcWJIe5qP2nI2S0zI3ePsNpA1dzVj7XMbS46vpAONvI/SoOmw7p7cOZ8fnuC0/GT4u8ju3cxCno4uPVcfFSVPE4CP5CKgC9zNAH0DpYxck8w+BO0HEiZ91xqovipS5iUBLsdwRPdY680nth91ymBr4YSvEh3Wl6/ARiMB+AuuNyJjwAemhjak8Mt+XyYHHVr/lMV1uLfSyfVjs96Mwcj6Vut+n+v7j950z8AeF+5x2PHmt/tSh9cFo0J/a2eXkf4XJ8Bgu4fLIv8PCc8PPTzK0btse8aRZb9Wg5rcY+kG3NvOX9Lb9eFxcSTkMjrk/Jzl0HrWW/ez0OBpv/T2kwj6X4F4v2f7K+u8fd04rh1hJdQ7Ka5s51n2govFR5mJsi8FpbRGhCMMq0w6FFX9bsPr6eoTLNfoIfXRN/m2n4hsGPlbhN4TmPDp+gBy5lIY8KPqTlm6rbvh9KyXRmtA5kHNspj8KI+/35VuH+X1pfk60vynJefOxGu6Gawky9rAXWvM/Pj6iuB65OMlqvn8O5IvU/HIwPx9a38Hn07rq7FvV/KpTgEG5t2XeRis8DXuXl0Ydu5AvaX4edbyBnaPIOOuB/SwzUCxuHInvlWb/DmjTz0jNcIzjQDiMv8rt3UNhgH+NloPxXJ0Ox4YB23jGmnS0iGbPZzaTW0E3M+vN37qKcgUL1OvLX4gv8AtrPbHl0SGSg0C37CY0TdELN5OmUtqXhazNvooh9OJAR5oCrwAMjKwmtG4VzoCcbe70rEEk0pO2B1I4vvXe9pbv4ZH4Y/+RZ9Bj63+z5CP+VijXz1NmxyfjBBlr3aX4YRv01A+9c2yBSxV6aGvmjSa1/ZBNB2w55bcrv9la7sYr+ymSgMcwqPkTRHQf9BEhGdpugaqAQFkk+zufAR8RzQYVsrh+IzGhL6gmVI0vWWy0XNAZ8FG6DzQmFWIbJk1TRy+Mppz81O4XFE5dNJ1cMAW2j+Kp6W43a0Zvn0aJcxF4P1N8NaZOG7/fzWoF3V3qZ3yNHUXhfccVxV4Xd3+52uuq/4nolaLbgyt8r652Mvbd/yr1xFxdaQ+fwLbb7bTH3/8BzI7+d8gzdPZxcvzzVNo8MC9T8kVlavNi28BU0A/gV8qkMuQzfKTOPnPzi5D/fG9oUdGdgneYSjH47vqL7q6vdXdDMZai7BcKtZ/ev9eHt2/1/u0bvaMI/Pb173rz4ncKwBSBX/yq1xSD25+GfpG/Fn5rnzev9I5C8AcKyB/ev6MI/E6fXFD2n4V2cZlC82fg/Me/CP6ia8ZwQ1H69vZGLujeUui9y0LwjW4o8FpveoO9/cnoGyV1YTjtFI6h6UPsDbD9DnsWgDnWUdBNmaKvaf4y2Dyx9r3Ff/xq2M+5fN7J1yLwM6nDz7+053tXtRGv1pB4innf5O3eWuckAHV7wsGcb3Fe/bjWgVuciwgFaqPkupBKCMQB5YyMbrI/1P6w+CtztSJv1RHlfbzJ5JKyUOm4KZT8ROREkinU5JDMkz5p8iF53Zo3HG+7MZGz5Xe/+A2Z83SkD8lycGZW4NOKq1WD9hdwstR7sM84b1t+6LZ07YP+SETr+ehz7WPw9oEP3vMjaV3HkzLRI5+P+QihdZ4mzyO+Uyh1M3M7h5IfuiOK7zqXIQWJaat/iVApgVxUzCfU+BKNogv6CbFV8ORm54fhsTw53Z/m6GN4RueeqHN4Ugr3ZTzinLeVrZ/5S3gk18PmQ1LWLcs4e+7UNkebNtjqm9+g40JIXSbAMig31pofJvgQDV22MhdK2tA7x4i3bsj2N6rjyJkUvunoBz51tm0x9KZb/QN89smhtqM0A4e/9VvkecfEPZELXBugZNbcdLQNPfRMvpbbAdhN7sE9DiU8LSUuWq5ZKWlAGmCaToIN71YKg8wlGaB0ZDw8NLghRISSYk8ayAoJRIRWXcAnuLHg65eYiC0f2uqGzdQoURRHcL6DTiqSQuqICEU06MSm3IL9ZYTint0aHektoaUdqc/J6aAHtn4+Tf5MPDDCf0x/sxnwOmTIYznB/onNgzFOh2BdKOLb4GyEQuJ5sLuCfw4LJQP5YVR6MJXkbZyZM/TivR/fb7XRpV8u2zOk8iyqaGj38g0d9MnNuTpM/GBb8/o1OZUwPIeTZUezW3YBv7o/yDv+AMe2uBZkfhwfXsnah47h8UnBFCtkfY8g8JgnIu3naabJnReNfUw36LF2gcXBNks/DxGjD9MD4mgluv9g9xhwuddGjA1B1g3yW+XYHGco4j6kUG5b/y0/7EntewpHD93gTY9hj2PNX1DKheFxmXkC7LJeMI57BjL2AX/bDbsMan7AuoGh+8Ooz+YZWLUdg+VHwUGc+LBMW5ZVD7Mqm+ln7elJyr6S0/mNMed531J7Wh70HG/bZbjbh3A58tjy0MiPPX+ctO1z8IPmVNGVZQOW+xL7MUWwqUc2NVDRUDi4Ex4YEp83a2JR+xxpyrPDOp4Z1hnpMz6jQkl2ufX8hCv7MAP8BeNCXiPzwTdqN4Lwaf6WN8ieQvmPE2oqpGPo4kZI2sL7LkSEIsIa5d68gSaaBu64xbH4sMTheKrtxGwmaxVHRYMbxzosmRy9A1ZYNqwwPUHmIF03t37sg2KQpOxoo6sjiuu9NnzTEatlSO8JgqL3nS5HPI4pD58zFJdtwyNFjz/zrZI1RioOpjw/nrAGd7fgYlRsiTyX/oqRr0jNJ/gMbYqPeCann+MIpInlCKruSHiH4HVqIHLMOFYIgt+jnCIiFHzWn6dZOwo2ZQoc8ON7lvwSni/g80t/voC3XPO6WQglEW6tmTe65C9SNOTAtyGtIUWEQkrIGwLN3FmkzTvjyMOKLbZG93+Mdha8P9a36xUd83LE5zGgfwJ11m3vP4JnmjKNjzCZC7tm9/5h2CqSmp5DSx8KmAMC+XkQEaKfpApphfo2dF2E3J/l4XNM7SfnTvhaOEbVsb+QVx3fTVVxLaGT4+EFrLOf+ab3NReoyC1oYvCDDn1gDYm9nPMIBRU2+tU50PeqN69zvuhSLyUJ5ISkzAmJUMQJuKYjhq6No+BfYlIpk6bSv9cL6Clss271w5/7g+8RLo5OyU9Z4N1RMJ16UdS0TPZtmLmfzHPRvMN3P0ONSTtkxzU6oW/Y7ScKsrMG3e93Ke+vdspCr4u+A1nI3WHvuJqz6HuFvmGn/PPRFHqvyHPlHMDF418oBB/+H8MtfrebtU/sGN+s2WPfgmOeCscFSinMd4MUihgYcxmyT+m+JTZ6+An/KUQBp4GvaOFDM8xkG5TGfXiRKJBWF0Iput5QBPafaf7y+ZNcrP1M8fbD+7f68P6l3r15oTevf9OrF//Ryxf/1svfAPwrF4T9q+D8E9Ev8HvZ8Urv372mmNzwkTwfsyj8Tp8/Gu/p44M+r78M/py/DPYYrikI3/Si9I1/KQyuKVTfXFMU9jizyEvhl3G7aGu4iLvCej9XgIu9d3f4rrx/HXwnxxh3+N5hv4P6+bP0Pw2d71zjfs1zrpqH8vDT4mcXELL1iS2Pb+qgvt+bN5W3yg74DgB3vmHPR8J563dpg+iI6GtKglME+5C8JmCTmt/C64ZliS06mv/W58BX5V0wpKZDDjVejU4hTfAuVk50OsNbnkKpNz8r4EMuZs7dZw6lvPWbmKwG4b9FTTnHIJFNKjIq/AEi3ucjsB2o8GkQW7PB0Pz6cQrU51tF3deB/G7T+fEdXGixA33VRM4b4xnjnLDeA4OZ0Rtps8z8JE8Wz43jTZtO7bhDyrkIHVP6I1wRgT6gUkhC7HLAhwrBESG1ZtKArAe2SK9jh0C8BI8d81+7+YXMF7Yhn9ST4VpvrLaKwxl4IdnHvhfBCRr9keXBNvyca2HBpTzit/TMmB9M3I3O69AD6ME3PwOlb5x5gzQPFuu5WVaPBbpsUOGr7fiZ5g0Y3cJDadyIt/6nfMV3YPhX5wILeRfsi3lgv4UxLPDG8PMpyfnn+Mw/F4S1Rt5zsc0o5XXDih9U8GiVW/JKldlITo9vfEBT+oZ0RLVudvG4VvNgPJDOR1KHBDtgW4JLMYxQ9Is/wnxRyqkrKsWy0WyKkNySxnoTEUr7lsC3Y8jWFV5oAn1xPlPim37TB7oQ/6DOF9H4iPvU9gGsimAPhk4PboE1MkaMJWLwgX7bhhx6/N827jzP1cRV6kfSn4hcy20kf409c+ExsZDX6zZlRvdD6Plz8d+iZdqODuVUPjL+IULQyxYSl5e+dWuxznc/g7WXEQpCHJ/U/I9ET5r54beUbljU7H0yzgIla9vPph8O7jDRkYO41A/DY9gUiXUeUps/sWUOUzLy7M3rdFBsQ162OvjDs3jhMJ9yPW/9zAOe85VneyVfhdeGr+gYEQNjz5Qmw7GbMixV71K28TlwPvxpJHFzyhMwe9jXLtKKrs+ankV1cWvrKhQR3WfQJkYgg4hoPuOlgLFdPPQMjdwfdl0mLhSoT2ARbWsWHkPzPL8nln5yfDiczqFlnzu74Hl2fY5Ywv8yjRXOWmHPAXj8bWA+isY9vndsW3uOfxZInv5MDFku7HturLgfGkM8jTkYfyLHmhVrLR4CPhF4GBf9nGUAXwnPA8RGuCKwJaQQm3cDiD+rZRfs6FoRAbSCM6LzGyclDYMi5AdK6No2tlWnzM1eUkgXoadvOeZQxCNQ3MtJiCKi4575QUXY2g8xeeRTiupoCm3tS89fAAAQAElEQVTPaSLO/Fjq/lKmyRi4PrlQVXmeDIzPmMuq44rg+VIN/K1fOu8+OSRIcFwCpkBS26uNaXTF90A8tnp/VmKG+PnonKZpR0dXY8gkUeZzzohAANbAR4QiGjBICh1t3RZhfSgixE7eIuDNgOS2snmUEYF7A27JszP7ODiO5sQcHh0NBhpHj7bZvB++jZ7Z5wk91jvNgJi0zDMUXU6de7Ie6n63sD3vmfg7x0Dq8U+1KV0n7zzJWAGwuZlz3jQjPE7pAafWtwMsozBLQqR1jypbWv1sVyAbEJr1LEuGzlsfdsvqPpVzKENFApGfdcfXkIFOfM8d+TWlc3gdDtxxHdyhtJyHTOJBMxDB1wYdq0xF826nCeo/Pb8Qe8uX8l+/ftGXL1/kL/j9a69a7ySOrIGLInmpjYQOuqzc0NJkK8cQYcGQZB5EhPyPnWDPQoG7ZNKAY0QoIlACGTpsJ2KOlWP1cfp8Wd6en4s8MfZ/Cpz7MID7XEQo4nlwloiAGJBzrZtMHgMDkH1yZ+YeIk1yn1so6PnpCPwj1yoceSI6Ra8ONFLna6dDFv5iq2cghZTw9TD4LT1cGxU/Q4ylxQQEoIehwdNXRLBqiYNq62u/oJ9EKKARg6JXSAZ6GRlr/QboYwNtfSIUMSmwKxGS7qNahT4CJr/Tg5qHyFQXNttAROB2gL+zC/or9F2gjbe9yHJJ/8FPKmXSNA24QHrAPM9ZMHUB1T5z+hX8jUlZSEVnut9NFFkd65iJuIFZMzZjB93tZwq7s65+2emXf101UPhN/hdk81f7LPju03ci15wxlq/QZcF3v1MWgfG/Sv8r7Sn+Ju88mfsXfK7ItafwPGee3W7k2jFe87uu32nmeD0fnrPtfUEKRQyUdR4ndA1CF8DUgJcUkooR0lSKdhSdr+ZZ+3nWjqJzwaNyL14ogla+dxe8i8JL/uL2q26vP+nrp/f69IGC7pvf9YaC74tf/0e//uf/p9+hL3+nIPz7/+qlQUE45RcUil/+hu9vGr8Qfv/2VRaDP/r/Hfz2jT6YrkVh5wcfKQh//qivnz/nM+ErzwU/H75SmL7+cq2vLgR/vck/HX3tQjAF4bvbOyUo3LqIew+r/a4XfSkGc6xHfhzzwrEv0JqoTAPfK5Cz8nzzefD9t/IClrDOsGxqJE8M8Wse7u8LqB3qW3Q6aBMtbdG0P2VfxVlX3xC4O42euUulraCYimRaWGMlJEQlDclrrqA3nUqwtjZAX6wLdf9QxgqZvtzHBD+FZDonH5rpeYafid8B/wcLO/LMUWTdXIp28BO2SY6N1E/JW25wjqaL7Df5kKaQSLciJHqsG/h9Q2z1CL57+/ybXobIo5PtOI9zVNaJNvBnDhevPSc5RwxqjHPyca5Qjn9G9vElNc98zPQ80/McYj6k9XjRTSE1hCb8isTxR4fQAIbp12fPDSm1Qmq8lFRsYXgHbc1CKJqw7iNCEQ2KVZ3MiZi67c5j3Mp/eZ75uzjGtOVOOQ8++AF9y8bNhGvI75iPw/nTnwHco4SjqxegC/pL/qkfN0LHwueNkMVuOlC5QZ5iGf/1Dbb8kM2NN/2HPunCc8m4gxrmO4hzzoyBT0q/bUyL0pZjarz12xvzlrftm9Dnehsr9wlsOoUvOM5Atjyfpw5PlTm1Gb+lY6VxAbY0Y8VBrUuSOylleIEtjxwRihgo8ANDF+JOouDOEXHfFhGYQxENhRt4BHzS4Q+1bJCjgAh8TK0D1m0Rtg0f4dsh6EXYv9sdIeSLvrJHYAbwym3wpxQjuayF+762nkMYr5s/C15QDMHkrwEPxlM7qPkfiZ+V90eO8cfk+vOP9NyVYl1DRIj2LEghbxGhiGOgwIRO56DUei/ifigUEghgeorQQ5vP0k/G0b2FF1+elzLaV30Mjv7x8fPs8JBCt94Q7ILsxrNe+BrpD1/RmV/Bc7nxi9rzdsG9JtrzuqJfEpVxXEbNmGY3vzR59GcKUNI8OIMjYEzsU2e2wfEGFrs9C3YmztNw7hw3M7PlM/09oINHm/MPp2M+7o0Nv6es9YzD9xzt8RFkH0i/jTz030BFLjJBogFZuSGvvBXIzDOTbOHvAY+3jbTvtwrzj8Fh9jF9JrzoHeLwS3hsMk/jnO8ng7MssY7uQbZE3+OiB7aMxx4GB5HUfEOa0a3UWS1DA+D1JzXGmj2bnsIGdAHNDxTwsOOu1Ggqzu7WYyX+lD8b8COU9HU/zVa55e97Ds3Wy3we/jBCrYOsZ86ykbo+TUNO3bruKzEVVQfXzMLzZPHzK8HzotPF+vWz6qIFvVGJcbTI5Hk1XdEU7dTYyb7kccxiyqPYz0fDOsxtZPZVCxN5lVsogq91+IwUhj8XybrAeozRrbArt1i5LibxLqLZIqBAIKLxEVCcAnx/Yy59XCtgaD5KLKS3sAWqs80+NkC9EIycNeSVYkekwbgHiAVAQ0AHk/O9odvwdPIO+0GPQCMaSzJQN/OAljbTBLvsBB/YNc85Po34bajXxBAdYmvmNzMUWdHxGQLo7nd3+BpTXjMnsK6BeBX5/BukomvHSizVDs4UhuwjqeUB4S+JNFOZKG5MmsqMSA6+cL+jANx+/XsrfyFfuX54QZO/FE0qthD+JPY5hUewAlgQm2mkGiFpRJPDCgOGZu4sbDuFWib2tojN1IBdG+PyEUI4YjgY9h57Iv2sM2N6ikv6Uz/Lw9f0xyDi9HjO5cXHfk8AnmLCpNxZOoYlkce0IRSSIuJZwFnnt0BtNBIKmPutzaZtl1AIwhbQe0CfeTeU8Qu/uuqJ83XTcdC3mBqNavXfygVtkyPjBx+KOAf86TuAQERIKwp8Q6RtWmWlbBv+AjRF0AKfOKalKPwd3xbRfCJMHRLyFmr/iFAEfBT5u7tI2uTG45F5sUML9wdjopg76DQVNUzQWS6Ouog74bPFTFGz2fDJAu+kLPTCp21XtIffQ1OPf1J0g+4p5l71X/nur3YUcimS7ht22PadN93t0Btd54Lwnljb9va92ms/fhnc5SsKw/5lsOlV2uyz05XtyHvse9PdnrHvjjDPu3bsSRvv45+Zh5kirnljx3zt0CU4VzvmdYZOBvM/FebTmIpmsAPTFJwfKcTG525xD/Z9eKFIutxda7n5orubT7r5+lHXX97ry+d3+vzxjT6+e613b19S4P1dr1/9rlcvjd/k/1/wSxeCE7/p9Ytf9Qb7a+ymb16/0Ns3xPnPRo//hzC53r9/pw+J9/r44b0+uRj86aM+f/pMn5+VxeAvX+VisHHtojBF4GuKwP6zzzfwtxR7/avegbuUbyn83ip5P2/Q3SW1DnC8S6Jy6IA5aLLf5+5arYFnVdYleOgtoOJTeeAZvs9Xy5nDMR22o6umHfZNMNV+TPSno6XzqOfVP0RL7jznJDNtqLkOWjGy8xhYPuJSZp0EkFgySa1nOR34UOMxTARAmqyu56Ctm5DPIqRZIRcyHT/jN5NnZz0017Jp+nQ/fCbkCTrj5zjDvpZn/C1P2LLvpKEiyX9eOkwZl2lDO+7Gi8zKzTJuKZs/xf1zWTPOAek7RKjfb4okj9ljSjs7j6eNK+TxTjl2Jb+DX0HQOK45xHx1fzpzzgndhH/CupTtZ+BblDlxwSrmoSGklFcKQ5P9xMZbG3sOgP043rSn/MwdafKV7gxleM9M9jdw90SdDvOc7tTnVGa+WIf1afCNhwQtpp2yA08O2y/g8AH0Yb/qm1/HAvUNcsmcC/e6yk11keWFm+HTwE3Xvi76mj4XPc4Psepx+PhNQY7DlJyr3Ty69P1eSl/bRromwtCOTkDlDPZmcgKfpRb6vfsIVhlNR0BAH9GooBHHfPDCEBGKCBXu8hGNj7hAuSmFYfuGttiSeSIOsaXzjdpuhHBU+F/arQP07zxHiMKNC8/0ewIVW/cVFOmf9s8M/J+agR93V/mWaYtvCfrvjeFk/DkzwpOHh9HF511+wDnxse4cyONneuW5X+ET9kueb7JN/XxddYe8C7ol45Z8T1ifx8Qsj2LhnaIh+yQPSXi+kp8nadPBk+eY93I61hOEkpNB3Hke84Pt0lm8pH8w2RnjSZ4udnLGf6jOeYS+6R/Py4iHI9XtUkjfiXB8z2d+QKebT9up7m8ms0RZun1NsgbhHt3/zQ7xBww3vu3S/K6ex+Ia9H4yluh95ZM1Dzm6zwH8OHz2Z5p9rB70lLfccDFFMz+6/3nH+mjXT3fYTsMm6vKxt4C0N3aNOn5uLHmN+rmUzyk/uxL9syrPuDs+dxpp90XdM0WEaAcosBgQ+hyux/1xF8BAa+se10PrseSJ/rloKnwWAhGhiMA1kkYcqDR4uNTraAtLuTMD8GGfLaIZwjmALBtp/VE7jnlz53taVibQ3yKlM3zSn7RzeuMp6Z/q95RcT/A57i6IOHxVV2UZFc3ryXI1D8Q5jMDOZ2mxfhLIEYGpAUaK0tHy8mbXz1Rbnr4u/D5XfU3QSVL46vcyPMmkMgVFhwkUTYU8ec3cksCjIT1+CDrdworwHtA8noiAdCjscYyW8li3SjY+hOFon8Gfoxv7uga73zqk4TNot6/kkn51+D/ArJP1Dcfq2C16iorOSBE+aVtdbcZZfwd1t56Qx+wn7k1sQe5jC61r1P3a5xT2QNfXtaIQcZAjGq9HaChI1GID/gjOCQoIULjex/MjAs8EsdiC6zPCui7DKwq5Y0WsPqGIkBSKCEmGJPgQ/0zxLSCiKCKUY0Au8BHdB+oxGdNUVMqkMk2aOuZ5yiLoRMFz3s1yIXiL3W6iaDp37PLXtvbb7a2fuj96Yq2zbZ6KpoG5aPavYrHvjf2OIi5wMRfZRd+B/bCht6/1+x2++5mYqRebZ8awS1zhf0WeK4q8LgL/8ssv+uVfv+hfv/wL+i+o+auktln/L3z+ZfvVL3LM1f6K3HsKxsaVnOsqC8Y7+mvYMYZjzNr5mMDM8U0lZECS+vh3zO9uKtyXg6JQKPwfgFPwrMut6t2N6mJwn4ZSDVbDLYXRawrCH/Xx/Ru9f/tK7/JPRP8uF3pd9H31+6/yr4Ff/P4fGa9eIvuXwQbFYBeNX1MMftP/H8JvR1HYufwLYf86mCLwWgj2n6U2vnzRl69f9NXFYMOFYP95aArAWQSG+v8B7L8mYdzlL5lvZT71tlMA9rvawjPIqNB8+8hn16KF47+jAH5HsfjW73XQu6S3Mh0xC884P/sqcUmHbErOtEMrsn1Wir8fdybyzjcLeQvvfgqc+Rh0St/hgaxw1+hNgG1clirwE4zXjRERMn0SCJ7o2L4TcZPUYulzFJpNrU+E1GjVFFLyxGShE7oLUfA0AgpIvBsg/65IO+hsoGfZ4ycQ6KWWs+cOpYxbjsnH67GYivENWF7BnLVzxjyZ737B2Jq/GWyQFiOuKYBDkbK/ibFlnyiShjRhK10/hfL6LCFN6Nbjgc/jwTAbKYfMT1GIwb9ExjhuCmED9gMTtlLEsQaAybMU8AAAEABJREFUMjJUiogGSSE1wNDUjsnHk1cIRwufx6300zduLff5YIZ43vCnazl2ZuDHDOOPyjLGDM2bECfvUeqblv184zJvysu8b2iOXcwb3CgX/BoWtRuc6aLUORZ7HdT8CZxzwW6kH32Zd3yTF/I+jvQnd1LyeZynEPaBrW3ofjhlsWSXea4PF5A5TKnd7nxRNAQXFxgX5rdSru6I4GK/j4iT/NwZCjeRhPkVk0rypudQFLaH+yjpO5VJEy8Wpi226ZOPojAKOmIijsdRLNtmmO8Q9DGEpEuQ49W24dOk433avDtW/yP9MwPfOAN/w8XkIX8DQvHgHNnaEHhu8WDYf4cxHwT5EOadCvpnHZW7Bn4Grc9AHkb3eZ65POMrWBK1PdM5jiYv8nM67eOZnc/docc/5cpjdWmw3H0dV+ET5KzGkC9S8mQOqP2Bx7Dgv5gHmedB6un3mJgEzoH3uDM+60+A/aHm2IfsP9YW4qJx09jQaPNYG+qkaVs5KfwvJBFAg0pKWbpMcaA1B0kOtHwGNtlu+r0Q+Wn0J5k/gv5bN1YTjUuRRcgxPsRj/ls2n9Tn4i9zoAyc1tZiJBH7CPifCLGFcbYPv0uHR5GQfYRsegJtZCmke9DZjTAZkmPa3twWes7mdf0c/0d9PZKNk/MbG9U99ijEziB1UDt34odCe55wSW6eO37W+IvAu7slvxA0v9jOg6RyATvGafqUSTmB2YHaViUY+yVGLPHOnTp4U9yO2sjiz0lGBBoDr4jGR0B1jAhk40Qv5ACDRoTGFhGKiBQjoDQBWuq2u3O6rf0xPqc8d495/sn2dYydgdBYIIxrZTo/5EFR/6zmLlzzSrrthBNj3apiXbFEu4iR8xolFAFM+dztz/OG4IUugR0nJdS+2nTekc7rnrcyLplKCaHSBehGh06laOY7gXmeSEs875S+biqUIObP2fTgxgjpWSC803Yb0ab0TP+kzD1ejMN6a5Ce0RxlOMTUMP9fhpxO74K51T3o77YFAzYgrVkIjqsjlLy8MM9CbDixf05zKilkuoW8oQhoAl7JrAoJnVUaW5dDz/jnGINrNgzzHerU+jL4pAXTAH2h83eAEXw/xzVrajjG+gHrDOEvfCNCjZcaDchAz19C/g4w1ry200+cYpL9sq8yte8SuXdMwPePvI+YXzG3e4tl7i/pQ9Fzt5u0280H2IY8Y0skP1H4bVjzo884Crd7iqp7ird7+Nn6/SbfngIvOtv2W71jkK1z8XePn+kVeX75Za9f/OehKexedeqi7y/ITX+VBd8s+rpgTCH4qhd/PZbdbr8p+O4pMFs2dtrPjGeelUVfxjB3eUY3+9inwryGJs7DNEE75qkwfwGkLCaVqhKLCnfy4P4c9U6NorMsZLDcftX110/6+vmDvnx6r8/5//ilIPz+td69e5W/9H3TC8MvX/6mly//k3gFfY2c8K+DgX8d/Pr173rjojAxb1+7qPxK79+9zV8Gf/zwQR8/fdAn8PnTJ32iGPz582cN+H8jkIVhF4ddFIZeXzO+LA4PeqMbF4QHKPIuFHb97mZ6Rz3jFvmWgu8tReIb4MKxYxL43wI/t+54Z8u4pDxx+ncQ/j4j3+E2cvXzZwtsTccTqaptSXPX5J+yd/4BKcSG6P9+yTxP5dQ1Wje8kmfZsCaCAqNUuN4PsDwQ2CTM0Ggow6aMZdmhhxcIdV2FVhWe2cZkG3z+eeSQTA3b5pBm7DOdNIpsvoSsYzknTR5f9zdg/8EXchCiBH0lxd99DIy54Eyp8YJuUOFBs8OThxT4VGAZoKC1fhhnOcFkuUTaJ1Ng3cQAG6Jds0OP/0zC2XYo6mZH77gZxYxthlpOICPKvGlJX+X9wLyBSivUtoDcA4oI7zCeaaE4o326iqE+3fmP8swLlpPLpS7zf1S/39wPN5xtrMe9lTmUPA4fi7HezLgBjpubb4jmE3zYbT53yj+HkHLNL4GbDM/DYeHm5hvgwo2x5a1H/aSOsS32A5WYiryFx2k582B7CrW/QWc+tAZirastoffHwH6s+E4pL4qnLf5xjdh7wLqIUMR5FF6cElNReQjDLyaVwV+gUymaSscEBWWa5JehhkKOSQX9dA4FG/FlxbSJnVSwT9OUurL6kJNjtBzWmTfghxxxmIMnnxVimDydhU438gsQE3GggpdC/2z/zMCPmAEvp4hQxPNAwI/o/vk5Qopv/KfHtsCBeSC9jmGD/nu3C8+ZfC5dPOqfPCd0TsvnpHeN51nNM7k9mxe+3F7a851n+cKHI39IakCfz39o+ptuUeV3hiXjlpbjrjaKroIj25B5FzirH/a1L3K5f8O6NY53E/sy335nyGc/vGmb5srrQTtSv7AjmTTTuT2u6eMJOsEh57nA87qIUMRzoR4DVbALRURSGEnwOt4i0K2QIiyLLRTsxT6egsCTWJoiAnRZ8CfAIlx03/JtGhLpn+2/Zwa+bRW0qL/CLEQOou0bG32JRoo/axcRinga2of4p/lG3PfbHgNmRHwUjUIicied0FDowa3fg33PbPfTB70fNWZvjCEiRFPf6Tlbxh0FcLO3DKHxXGgjZeiNh/H4/VxZn1H+rJzgGcczyHG4OcsGjBGp9RdwNBydK3tI3l0gEVydJ4EB13uNFBEhf06KgMbwaExE5HRA7lNcz+kVkvXqW0QgA3VYxhaBDAQiGh/RqHW4/Bc2zgvP/qN9nqd+zrDxUsG+e3DaGofdszFkU+JwtFY/dRctO102Bnnl0Wx5TPK5ixLKNdU/gw8eJeZInxp8BWrgi5JDsazcnLNyfAOekzSkl+TP+uv3AFGYHGaJd7XKWkdorrl3pmSIxKfv7WMpLSEF/8TWdMT0vu2HGmKdCR6wHg8uEOR0uLSz86ntVHcqn/r/veScy1CbUc5vMshJpUH0l98Y+2bY63BRyxBG04hQxMNowQF5Hkh7LyYisj92MpBUui4iVl4KHW3Y1BERivI4SgT5/P0ayGuZGHQ0UnW+dIoyAn/7RVGYGvClTCpJyQONc0jfSYFNyZeWI5xfIoFi9JXU9mg6y8SUpNbZNhCyvpQC7ZgK3yEWlaQTvFHOUOsKRV1jgk7KYu5u1my4EDoKotAdhVJjLZKu9pk4Cqr7nfYdV6b47/czhVdAvt3gbQP2uUK3t9+Af6l7tZcLwFdZ1L2Cv6LQ61/3dlDoXYvALgx3+Yrir2OS7sgxcs477c2PY5gZq+UB5L3Hh7zjmFwUnpNOMp1KUWHupymYQ2mGznPBVrQzxVaKNFEM3qJYpmJYsjh8p7rcaLm91t3NV91cf9bNl0+6/vyxFYQ/vqV4+0bv3r6ksPu7Xr36rReAf9Wrlx0vGnWB2LpGf88/K/3m1Uu5EPz27Ru9ffdG/jPRiQ/v9fHjxwYXgzuyMAz/heLwly+fZXyF+s9F31AMbrjW+kvhLPDeysXeLOrmu9ydXOS93RSBXQgef2basZbt0+ojd3zXYfAOyPNs4fuICvyeaOpnjnlMfP9Rj1Bt5FFiIu/gedzBmtGztyDiqeDJiHcVT/AG+ue0Uui3TlADvkIZVPOTL2kQQBQTlbSE5YGha5RllT6mhn0n6RALzzJToY+BiYEM3nQUfjMO/6QhmboQOuiMzfLMeFjCrF1RCMYvlL72c26PwzmThrCFxrjcXznpP4/d8yNvtc0X4x1zaEoIc4Yt/aC4BigdE2NyH4kS7dpDl3pk0wlaVp2UOuShm0IcU3BM0W3I2B03bBMdHvy7X9lSYiTh1sdQMueETyFXcHQR7ENw56G+BR4R7E+Aunt8G/HYvi3yj4ziRD+lu3iK02M+FYcEO/f7BODpdckyrQl2eWPxTSeBIim5Knen5KHLBqlHrrykV/uZcnNrPHmtS7v5RXXYum4Zsv3OgphT/WZc7QA4Enz0RODNZNFO/VH91OaLgA58viPYG1wJcOwxnGtpDEV0qNMhb2nptqRFEQ8BX/sZmeO+b3E8T/gIfE9QkEsJlVI64NFF2Pckl/1i6LAjR0BTRxw5IizDW4dcLEMDJG/5DIROP2sLEhuQbTuj0jndNuYb+L94yP+9I/6rnZAnn4EnO/6ZR3gYpLnziP+e66w/hCKnvAnenyLNfWffAasGb2r5eTjt6SAfODL2ZyRPbx6v7JHbs33JDyrm8xnOc3zhmb7w/D+CdRdQrSffkrFVjnO+mjmqqvW2g2pfy6bY7XMZxKbPoAu5wKprejmvsXmfQLRkUwKBSXikMWEZd0IfifqB5rECoLTHEp+6xHpVxSHU7FNwLtZZzsRaZVOGWPheZLI/Z+eh/zk9/xV6/Xsd/eloT+UfOaPOPZB5EfyKGhGK+KMh+hxofSsseyeZH2BoMsSGNXnLW0hp0Xaz/Yx669J4QmmNP7Pn1nlG++NUx30/3NuRr7+1yYfAIcZc5Ya/GP15tPBsWZBTbx1fFC5L+9Lvzv8REvZxNEf5hzIncRWyx4PkT7l+ZnVNDqDz6WnFkINMgBMTQ9XpkBv1fgs7ncrWnWC4DPVWps+h/hnUXWXe7eGm4tKuO3ZyyetUv/Zzasi5vqdsWvexxX03n8QGR9jXFKws/Lmwp+oyzxOch1/1gYIhi5Vj3tBmq+hxU0QkVEJGQAcw6AjyoYZEqzLfgcBlkoKpr5dx2AU/f58w85l/mvy9Qrgbta061YpM0AyNrRCQKvpUeqpt6LOvJuFIQ4F6dI3FEmRosFu6jOFvj8GbDli/gdWIOTToE9pf3MVH0mHyVxttn++zw2IdH/ShiEBsCMWBRx8RaDYIISu3iBDtWchAdmfjrO9QmAlFNMCgoIVEu49UBvonoOeMCJJFxgg+Aj6sCsQDlFuXBTXSF36lRRGXgJ/vFbYnDeWFbZl4bRARiM5j+hDsc0DhnuHvK8tUKFYUFcsryAMf7hukbcIHTNOkaZ40G7tZu455Nx34ecbegX4aMr4zaDGtuLrb79Zi8H7D73a2zxRk58y7dwH4atbVxueKIvD4Va8LuvmrXxd5O6wzDj7HhWHH78mxgkLyfrdnPFdgR78dM7Qfww6687HPs2bmYjZvytykbMqcTR3zFMxFaDKdinbQqdumIiVCFJ/AKldO96LQncLF4Ltr3SW+6vb2i1wU/vLlgz5RDH7vP+/85hXF4Jfyr31fvfyNQvBvetmLwK9MwcsX1jW88p+LBm9eO+Ylsa/17s0bvesF4Y/v31MIJv+nj/oEPlP8/UwB+vNRIfiLvvoXwf5lMIXg/GXwzTVju9a16e2NXNi97X8e+pb3u9s7CsNGLxLfbPjbrkuK7x3vgHd+L+zfYSSPzu+MS9fXlVa+C+nA38/IBql2WTyfUsfzKumQfd8zdH8Lq2x7CPZJVM6XzqDr6S+LnhI+XSfBn4BOm599tpBYHgrer0MSSwgE2PCKto5CTS8ocIHWsS7EsvzwqcpirW3Mx4GX0o5+DmmCphyiQCqZT300eWYs1iU2vo7z+Kw3TdCPi8CEqtK+6wsAABAASURBVOA7EJ4XA52b7Qdsjj99asYe7Ep55CrcCxMlGGsIAlWi8QEfq966QozHuQW3vvQppfmWE58SavauH7JzFHSFAZnCKiKA1M4plDlDcDsLfcdWH4hlSJetcdn0qOXbYy8MlxPtTi/l3eovZHD4ZfT83BpYkvVh4Lu9WYybSNL1xkJXHgi+1hs1b0x8gTooNusSfLDNnI7HXk1tH7Bu8N9FGRdtHRr82jyJz0EPrCzmzIc8KOxPaAyOvtiT2/uG4JKJCMkQ9ALCevsMnMroI/CKouBqDdMV1p9B9yv4FfNnEcoL/6yt93XWRn/FaD7uI/BzPwn69BiTRx+Bb9eF4ywPav4MhE5/gS0YgwFRvxfK8oD1So3YrIX817S/0vH8lcbyI07w9+YY8+E7G7ksXkD3wOlHtwsd5vVwapPaJW29nrDZ7zlwSvub/gR4Ep+Ds0N4LMEhaD2SlTnYHufox+0eeH/gGe1n/gCa9k6BPp/zptYQ63eO4bfke0B7R6g889uHmkWDVuwL7wYNC2ELNrKjq855CnKc1Z/6nZUX8pP7rO1Yn3OVxwIHdZ8cHsKPaA+fHLpbO0ke96Sr9pnMxXgMOqAmP3Kjp+lUp2/dMtnDwRXzHwW6esKI8ujt91SQ9g9qY6L+oO6e3I1n6snOf5rjpVGe13uuv3Wojh1oOdY+hvpZFGfuX3mPzRsSsql1K+inq21qQLG143KueWxbnPN5js65lFeR/oCNY3xCL21MT3C0y5qyMWtsE+1xAPPLU0QLdDzPGq18sbmAVvjNv3rVn2POF8xPIUtEyJ99LCdCQqXTbXRd88Taao1hHsDSVqtGHqgsJJRLyJ9N4L6rua/TBOd0pz6PyyPLoJcj8tBsftS15tGv/tuYauEYR37d1HR2HsDgibRhIGd/2Du1D6458aZWp5+F5yADnxPQeuljG9GDbhOtupVx0NZjHX0qq81epCAiFMFK5rO7oP5sH2Fduh7tRnpTv1t5LQ+MHiwPPoh2Pl8fpUzydwfFOidoR4dEs8z1t1WhPTTOQY4ZzTY/4klzooPK/R+kxzjHGpK/EFXftjku8RfH3XM00nKPuWm6P3PvowmO9XQMcap4WB4n5sSrZWn7ZtryTXNx76naIh0fiu82iMPSnd1ZHp88aNP0MWMgrAbLA9Z/K5zDsecR7o9rTadQnA94ltY57iMiRCNTgJNmA4gIfB5C6XbTktd1xMEfI4lDSdGbhu8t8BGhiFPYdehazoggL+C+VPz94Qr3N3wbLfhOvr9ME0VLMLkAOmuCGjuKpHPHbofNBdKEi6c7iqBbXeN3u10rslLUdSE4ZfPo9+Qwdqb7mYIsGHrkK/yurva6omibf+Y5i75XcrE35dT/kvb0uTLf/C2fxfrLYPxGYZg+d3kcswadkXfzxDFNFHSnpNbN1nl+EqXp4ecJ3nQ2LcSAUpT/4Q50KpGFqYk5nuF36DIGniYX7grfB7hYlve2eqs7Cqz+Fa5/mfvp43t9eP9W79++oZD7Sm9evUi8Wou+v1IQ/o9e/P4fvfz9f6H/1osX/6tXyK8pDr9++Sv+v+ktce9fv9D7d6/08f0bffrwVp8/vkt8+vhBnz990BcXhMEXCsLu+4t/nZy/CKYwvS0GUxT+ClwMNm6zKHyr8UvfpBzDTf4q+I7CdsPNKARTHF4oBI93wgO90+J3RBeD+3chi+kGTV6aH/Pm71fqxj74fKaMG5ipIW/hHRgU9tH2FN+tjzs7Rlp5RpveR5WfmannWc1S0YDXSPJF6ELcBmTdhGw6MIWESpOgIbkwbJ3hNdYKwRW9bVqLvravYNJGEdj559J9O3Xug2+zHekYuwvB7u8IHPeRTD/35CMf5bH42CIk2iq7P4aTx2H7GE/2S/+Wj/WS5RU6yBPJhz4iFBH4DqpVLugjmp49BvWtQquCfbaqrHvoJ201e3Jvx/B8XO7SA79gdZoLpqbGgdZ4TlreoC7ShS8aByoxgJOKkkmBH3G+aIE6Ahr4+QI4zj9yHdMRd49y4xB5RL4KkuaNgXhs9QwWdFs0H16RiW98i13Is3Rf5zYsn1LrVpBjMYhdc3l8yEowRYvh/gA652tAxrcO0HclV+2y5wmW4OSUeuaXFC010/1UHlciM5XEWhmI4Mw/BD2yXYyVgn/ey1v3i0DbIeg5hO9+aWPJw6dcHFcUXU7KQzYMdAX6KLrfGmP5HujHue7pi8pzdM5xBjnukzzWOXcEfRub+RKyxR+BsQYu0nhiL5sEuSZZhHWDw+Jk3eJb+fDzh0E+iJ+DcO7wHHn3V8B2LOZ/PDh9ed84R+W1+Y04l2/oHj8Kz/2p1zndsc/Ib5oWhwAfgqAPIo0ZdXYXEYowBH068JQUenAjr9LHfs+DvfXA5rk4i6cEPpD3oqn6mcfz1jRXlg5HJiWv3DwqM1Be+Hi5sACQaTAnDaVzJsjvZ+kRKrelyjN00frsxr5w31qSovez12NqqfC1f8OCX7U9aZWf+ZatN7+MHCe0+ZCbOPscZOu2qK0/4tVRORbuoNlyWMjWJVAQcWE/QrqHx716Lq0fy+RbACxz6RN+gnUeyLfhL/qvZ4883T99uf8rbejHWh5s6smvLfyWOLDVn/DkoBsiYchTgcCg4jl7H/gGwM9N5jtCIT0K9c2+ZmMTYR5U5XLNZSthRydBG/STtxj589wymAvU64jFwKSe8Rk5zlAf1xn1qspVR5/O/yhYIFV+QWYM8Aym5fFBJNjR1sl7gM8MF/ptSb9x7/WRA3D8yQCG7USd7k/VOe0Pgrs8nypnh2HVBk7i+C/RL8ecyYQzTT7spLhsKaKCf27PRyhjdLKhPujrifFUxM4aWJcSIofanOC3+rH2fadp6+6eg7ZzNIYxqBT80+WNdLRmZ0yn10IzbPY42yfHhdr8ASie0WLjmzy589jbDqsVJlBa67P246k2pOfgKlIby6KF54mfZfmn/viCL/9MIF8C5hd8HCfBKnxeG5/HJn9xypfMs8EXrNZH5KjsCjI7Q+jUfaX2cFYQ0Xo/4PhjjJSrFgWNY7JmxG1p15sk2GXACSWDDNQmYmvzIu5cNVEZnXVL0iFZcwkkwdf7c2hdEdvn02s0dai8no9Red4YZKpg0xxj0fQ4Bu3WN/vpinTWOFTlMDnnAtVIhdjsD5wYqTmaqcRWM8C0IsM+2CrhBk4eyynWPrFnw3dQxmvpCNZxLv3qUd07cnP3TPauamrYdR1cdktfjhNxFYg8AxGhYG1HQIF9QlKiKjdPh/Mod/SF1qaG3heCzV4pmDN+XDPOb92AczOkISYlfKMaOclGUvZywnYMys3+yay7Y437MHLM5BjUuWpf4UO3UnI5xoDtB0reEZ/Kp+0qMQ2kSX7QSneP4bLv03q/5BWeRmk9z5YPwKCDdJmznzZbwEePFLS1kMzokY3plU+skf4jblDHD/6E9uPQSVykrHXLLpC21C5b+T4fRJxHdusEeJxtDtvYA35FFCEqt2C/gfMaqx3zkxt5gsAgIKC6CLHFisBvQO78HpprBF5HKLg3yMekZleEBgK9gUJS8A9/9uYGUo9fIS4CLXwEtIT8XC3mL4J80b/HLLNKmcCsKZ/LjU75rJ40dd1u3lE03WmaZ7UC6QndzdplgbX57Sw7xroVc/8V8K4VgSn87nd7Cr2AIq1/xXvlwi38L6YUfq/gr1wcHtS6lK8oCO+12lNvXUf+mWh46JVzOd79GfTZxjdrx/E07LTbdXRdHifzYPsMnaei2ZRK2cz7S9rxNb8r2MBUmFcwRdFUgGNMS/C9cVDIiqQuiLkOwkuUlJ/z71R5h1oomt5RYL3++llfvnzUp/7L4LevX1LYfaHXL3+XC72vXvwnC78vfv+3Xv5m/E/SV/CvKQy/ffkfisC/6t2rX/X+ze/68PaFPr6lGPzujT5/cCH4vT5CExScP4JPyC4Mf/38mb4bvlIQ/oz8OX85/Fn56+Dr65V+/XqtrxSLv0Cv0bvom7i5pbB9l7jlnfCW4xq4gz8AHx93x/r9cd77F413TL9n3oMLx0Z+p7J9NkjyjYlrBi6bRd8qHwSe6Ze0PUthz7Q4oztEts4t42ZyDpjcwwpeFrhcxbIRy4U1IgXdGCyd5E0LipL6SB/zLvYWCbmyvgzzgt8ABxd7jSmEbfiZ1iwQpw2/ZlfqBm/qvhpCRSCkSSCktDPpBTmLs8lX/PQAbO/g+H1NDLRjsm0h3jDfYNvo1+NpfdNPCF/Jn9U8BqZKhd2kkFFCKRd0RkQw1wAaURQRx5AUEu/Ux+DQ8hRHWvWNWxB3ClSZc+jFG9d9FLs9iNMD6bKgD8bZSN92MyxqHO09amtld8BYzBnDBcwbGyz2De+XO5S0jZ7c1nMJmzsGsbad5rKu+kOIb572gTaZLNwQ1htJ8u1GUusdaYxFtfv7plLt4xyJZmv6RYO23Atxdwed43qearpiM4bMibzSNmU1ZU/D1naZx1OEEJzchrf8dGQC7zjP6shzveE7O8xJZacHkDHYIwLXY6CQEb7IFFyERcFdrjwC+xiFOPsO3vQI2MMo9PtITucp+DVadIlGmTT6veTzFH3EyAN1zsSh3yjmmRPTKIrgGDpF0A/dgnUC9Bge6fSx8GF/JM3PNXN70aMHOkb6fBryuforwcegn7u5i3vgrn9PxzCeoPPLmFjvOudLijyF0EstQ9lFhCIGBL8FWXi5WJ/ipSpOsNqixQmqYHcWkjAldGkLzKwNr5EnwzGX8qH3WMhqr2+BiJUn/BxsexA6v9WmDsjz0AOJ447EvtJ7TQqjhi7LW+f9AAQ8JZUwD/Jh2Gl7ruKPTMOEJ8zQr9TP7v7+MJ7dftYbq4+7dk+kI5Ebw3U+iPUguczPu4Hz8cpWTTdYsC/Zn2M3IB6JFHTghl92gi8m9AwA/cojrm1M+GocjqvHEeN+fOpbUvbEV66LbVT1xNcRhoNZ5Gr9GTS9nex7BpV+bE5qu4UNvKZBTeCLSw2pod1XGm/bqWxdB2OrGyj5InHtVXJHhMLPVJ6xAQTfEFIA4Wu6QeDTEIowmisssnnrBgo6eA1gl1LSZgv4iFBEh+WfCFJnq+zPAXVr54xdxxI53B7RbeUW/MAe/wesx6Zc+1Y56IBAdUDo8X8EOBfkXKsP2M75n+pa/5xv1kwMeK14ZOO8PpcSq0e2wP4c4H6meV6HutKrIWgHHTB0RcTjkH1O45CjQ8JDY4aeQR3zMELK3JfpyXFJB/+64SX0FZjq0Y1pwTfO4IFQ1pvvvcOjDuYSxWHrf8ntnD5QJsiR1yny+YYDLZ81g9qRsXJHNQdsOBA/Zmz22Px4as+0Rf5zfgm+wLsFd3whZ1nMkj8fTXzeWZFfnk75BfLEF8vTVCT8tNl8fWbP7Gh0WxPDxTrzqbUQSKB2IOHv/QCGZKE00V+eR3YRoYhjoMAlHoZ4Fulk81gAjf7Zt5ZOsEnbztIWTXt5b1/Ro9j/h2AoAAAQAElEQVQaD/NIq/jXPJUcCXxzN9+4+3uvl1wPNhGawRxJxnhnB5Dzjn7Yk6bdgUYG02dN2O7ZasDuRZTx8A+2SugJ8GcI5FVC64YffNsTxnjGeqh4DuBysVUCaloJTkqeDbWtATtrRr7nJ5rMnp6UEJuPNzPUKl8rY12PHKa40WqbDRTmIBmGgVzOCkcOH7cdrTHQrs0xA1Y2fmRrkpOas73B0gb04fz30JwJx5fmNWIy1Pf8bXSu7uCxrsCWx9FtP57QwYWknv8LpgfVER69XSLPR+Q5L4pOJfTwst9ToZASRYIG8QmekpaPoQtbKLA0BPwJnJN8YcDrCKEmhyKOgUIPbWOGq7zCDxDyQMRxTkSNrfExxHvU9ohQRAff1UUCV3QVwNFCONEahZEUirgPlDq3BcoQ/zKGc2FqeQMN3rYNBK+QZKpkpKRSEutBjt30HgpuxKHPgCiQLUKBLjh/ss8R+M7QNnThuYEW09L18CV55wApQ/GLGLT5pl+ZdKCzJp7TE8/nAqYyaTKl0GnqoudEYbdhzme5dfexS5uLpwN7F1jJs99NFFvnxNV+phi8A3vQ6BXF2r0Ltfdgnw6KwPsB/K8o9B792egsCI8/E30l/5L4Cp1/VXx1tcvCcY7HYyI++9uRG3kP3e12FKsbdruZsU55PLMLv8zPbHAseWzMzww/e65K0VQOsN9UmjwnjbTnfFfx2YqiFrQoNHFuiti4f1b/LzT8/w12IfgThWCKsx/evqGY+1pv37gY/JteU9z1L35fUwx2QdiF31cUf1+9+F+KxAe8wf725a8UhH/Tuzcv5D817V8Yv3/3Vh8Mir/vOz5+eK9Pnz6o/Zlo+qXv5D9/TN0XCsJfvn7Jou/Xa+j1V33JAvAXisLX+aei889FU+S9zcIvBd5Ob29vdEth+NZ/SjrprVKH7x0+ibs7LdRRFt4jF140F/MJ8qDzu2XqzIPBm7bvcXjuef6Y0+2zyff/e8ABb/bMebZgPwDLOfH+gK3toOXhuBVWfnifp5XsJ+Dh6OJlsAgMlosKa8I8RCljM506NW9MfKc50ZExY3Mxd0WXHWPYbr/1V8PElo5hm+lwKqHZMN9ztzixVgFHULCRnnEiw4xxzKF7BeSjWOyFmTJc0G2FXyll5sG/kk9wdtLGOWWI2Llehg66xjrG+UL4SAxLJZRzFiRNoCwgIlRKQ0RRFAO58wU5EaH2T9ALqHicAUPT5Y2YkEh/ApRqq6l2CvEr1xGKlT8X7t49DGr+EZxz5aTlyJkNX3zJo6v55SiXXvKm/vLU9ByGzfQUw7/pxY2i5W7yEW/bijv5ZnG4aeDfbQs3nYyz7HFCF1D5cJu069LHvGG744z1mMbYHqL0+wx/L42Kf54JrxVwfxHpZFEdyyImocN27tQdrI2LCEU8AlzDeMSPRLTyJPhCzAuUi3PluUBTt6XYIzHpno2LPY5A38SWKHLOUwS+B1uoWH4yLuQM+rwABiwFMzegn7M95Tz/nJ7/yfq3nwGWp4/Ba2gL674X23zmM1/vL/kftSOn85/ikN6Wg/R8jg4ICgX7n9Wc+4/ETziOdZpXhjeE3o+fb4DG4+6hZ+fTbf4CbovqZzYdVIOeTRfrTp7fsp0h2m6knMNE2WnqycFgm4YY89X54CtwnHUHNC4Dvms3xvFIEpZLRIgmhZTQ2EYOG8a4Gi8ch1UXt+F73yFjc7f1MW/c9z+veY5vy1AZd+Mc276k0nrwzTL26Wu3VAwGWlPxTTui1zjz52AH601/Ni71k4eYu589gsfyj0Ekfcz5r2f/2w37eMDb9bHlv2eif1Se54/h+NieHu+4S3h6lr+6p8+LcRinjxmpE7ijZjVPWp5w7bPqwvOs+tnGs9L8Au/PxfnFHF/IVexOEBEqRmmfh6ap8MXnpJJycDsOSaGI0Nh6aIruN5nHdgQ96Ev6kP+JvfoWnR6IcxgHzRmuh/F9D0aeK8jmj4DFbeQa1LrxdG382B97DO0xtU/N8dPlk6jjGaFJwnFmTM/BtkRV5tfY7Dz4J1OSnPW9pD/j/ATXo6HxBaDnN89FT1f7kdRV7sxKjjKgbfLwR3HUWGpdxo91G7GlmBDZt+aBNC73XD28BnIlkdx5BtJowQw2nLjWLDwA/HydkQ0nBCK8R1A/ZOWW44NjXCfDQfmcNrKf0CH2VHST3Q/KsHxKDuh+/13ER8sReYKfC8KUM6bnbUfzTv+Wz8FZMZtsUXufpsewlwPanaMiHsM2n85GMa/Nfqvwo5j73chLOnfYInJHb9B1D/MtjVyhkKAHIMo6XdiwpR26jbMOBJCBLSIk+CRQt0Tb6fxGDE3pY8bQukVYDkWcoqADPGsjmk06UPMNRVJRRNHh+84DHxEK28jj5/ZE0XOi2DlR7DT1X/JIijzPu14gnTW5SLpi1ozdhVIXT11MtbyfZwqsM4XVXWK/n5F32pNnR/F1RxF2D90n3VMc3reirYu+WbDdK+3wLuyewoVeF30bftG/8s9K/6IrF4opBF+RJ3nHJ656H1dK2/4q5T02j2E37/I4XNCd5zn5HfPhY0rAT8D2qUzK+YJOpWieiiZsK9BNzG0JqUjy1XZAl3mvEqjLrZY7CqcUWvNXwS7IUqT98MHF2zf68P61Prx7nX/q+f3bl3rv4jDF3he//lu///o/evnb/+rFb/8GUIrDL3//Nf+/wm9evaCQ/ErvXFSm+Pvx/TsZH1xo7vxH+vGfi/708SNF4Y8UgD9BP0E/68sXir8Ufr+Cm5tW+PWfh77+Cn99sxaCbyj63lDsvaHoa2Txl4Lv7QA2F4XTNorAphTAx5+N9rulsXTdHbUY/4eGC++bSam/mG/gqfj/sfcuCm7bSLfuKlLqtp2Z2e//gGfvmcT3e19Enm8VAIqiKLW63XYy/x8aC3VFAQQhgmJFnR1gT8098kEqbmj4Qw5LpDhydZI5qIqtqMZCnrUexfIoYIHkOqFqug6GItNDCF0BS64kaUPQmLChISHVS9WXhGpI1jVsYNw+Kf59SD3UbTddJN+HoEAgVHh8+oTlQBckgQv6kHqtIKQu2wRUsh/dJ590lJJKcnvz7bPixHDyXOMweOCwzAXFm4bUliOpNFEYSpFhKPDUjCPgBFUeIVFqpaOjdHGkLopsWNgn1aU9p3XU2nNwpHw+xdmzuqAbtweMnJpLwocrGdM5eCTOG9xA3tb6QaPlI1QbXzjHOfAb+OCPYKj6wX0miJX6gdiAG8Uwl8/wjjc6nuOY4utxZWx4x7F8Hh5zA8uR8ycc59d4FJ4ZSNE334fpBRfg+Vz8QWggakQo4nL4g91Fp0Yj3HYmsxF2j0A4lv1NZwjrKqJzH8AUXcpJO9lvQoRkCLpARKi0M120W4t1oGttoEHbCCnj6+/j7xn4r5wBblM57kZTeMYq+HzMIeTE9NkJqekuojo+HOJYu6K59CxDEUs4XEgUYXtWSAr+uaxC/11HHA13Ze9jj2THxPPQ5o10bd8se/QoU6Ps0SPuc/A8wL4+8PwwEsR7/WB6BHquOgIwEmJQo2U85wvN0sEr6RTS4anV8eQ9EKk1MDXm7ofyoaRcajpxLH2XbmnPz0GzpKYJSa05jcj+A89LgFsW+8otk3Fl6PLDF+1y7wPPR/Z00PbPEv4bx3xurv5rbb4QS3AyVkG8ok/C9v85OP8BLPNR6uNzPqW3Z8i3Iyk0HWYTVDbOMTkdMkH7OFT9uORTNn48Uolw6QCP+pwrzAM2NArbIHsgjPfNsmcOyv2T78XWJeg9ItSByO9F8J3B9z5o8J1IKoPDRUaTNR30CU9X1OdL9TxwyuiuCB4KZYFPRr/uKGPzEwNcJihr3x5ShTw4/ZcfvlANa6di21LPlOTjVKk8SYdY+j9Sdvi1Jk3vXJ3tlo3lZUgdDqx4aoa2OAcuH/pQBCiczIV564DQaHaUWI68h7niYq5g5Nm0vLgciVDACJIvvvt6nNjGMYLsW/iLA9kmo8012qeXDERzqNf0HGg9ziT/yypP+SnMp2LuY71l00eBS/oo/4uda2CIx7UGsaqsNz2EykHbwszrpjQN7dvPfGLGn2CLS61LkPQ0Gwq5rAELtqy1ehAgrZWaL6DOEoo4AaGfY+YneClUDuiB7E+KdVDrYdN1ojAu2CjaI+BDVAr/Yz+NgAMdiCh8hCl77sweKu8jwzqFZB9F+YfO72oD2pAye7hp1/UyehLAmfglCZp8o5ng3KhHbglS0x69E6T9ppflQ2xJ/m60rW22W3iDZKt1hv23yFfbbSZkr7dXuiYpm3AiF/4KvDCQM/ELzeQutCWAp18Ho7s2nBCGTnonhtGlzf+PYcvYHeeKZLH7uGIMG8Pj9TzMqXnDep8z6PtOvWnXq+8qn3Inz2lEKAJICkm+lfoWXeiIPLI4KOw93hOG3b3u72+Vf4aZBGz+f3tJCPsXu07WfiZh61/yvn/3Tm9e/6HXf/yuP0j4/vH7f/T77/9O/nXKv+v1699JBL/W+3dvSAS/08eP70kif8iE8McPyCSGP5MY/kxC+Av4+uWzEv51MH1+//ZF7v/GvwYmOX3nP/8MbuEb7u5udI/ungTxPQlgoySEZwli9Hczu32cHM5fA5Pw9f9eZCDha7TEr5O+9+gSJIvvgf3vyfOURPFA0rxgZO7Ksyq7L7zlCbwHKryYZEqZbl8CFC6+Kujz6liew7ZTmPv9AE/4iFDEHv6MX4wu+MwC2nfwPejg+xDrr+j7lM1bd4w+xNoNYGqENp0pCGn6FXGIZK9hO0DuM7bwQa+i24RS7kOFak6j6GjXqei7kMyjUgJ9AP8a2NRArIULKKnp/Azli2k5QVViwLiFhUZRUeROTCPCrEIcU2WmIGzBR8D8HLSwGhKroAn6SwrtKVrA83FJ61/uw0fMn5ZEuRTULvWD5w/iwMOtk6gTkEe+QKbMB7j8Vxzlw2s+P9DWN5+J0pt52mfbRrlppGxb8jsVGeo4DQc2+kv/FVrHnjcKrybOx+Qs0nh++glbHRwwpyxbuR8bbD8ChuIN87NLXaXT2kNO3hR0XcfNpePGUNDkpLaDiE4RoeBTbKSttotAPwE/9AGKT6+OTbNDnnR9p85AZ9qbNywHNvcBJSozExWQJxW3f1LDWaPniDEL9zf79wz8T5wBf0zWwLlaLSpuE3ocaET7n1FK5FC04DARoYgLoWgtj2hgi6A+CeFxDPkIV/+tYC9ns/Pedwj2RTY8TOyNxWdAMEb2+7Hylo2x6kzLnj/kn6gcpr2eZwD2+RE0++A2yOP0ZWAUYbPj0QxgCAcTiyp9TA8Mv1Dw5Y4IRZyDsDec8rPdtkKzgWbHmfhHvrNmhSUuTCRcw8xKaoifcdZo+uK1ZlvRRQShQlQuCv8LRP19/D0Df+EZyDUaXq3HYE0LRIRMjyD0+l92MBcUHSOsA40K/hBIVVd9BJWojyF3oP0RsBHUFNtMUP14YYNh1yl7HPUPEd0lOAAAEABJREFUB8yBBUMsUOwj0tUDPcTcfd+QVh7jwD45eL/0vkkw75FlHxwVEepA8D2s8/cyYL4gJIUwT7AsDuukYtN0jHD0aAJ3XIp/HBtSY31EKLqoY5IiCvRnHh6DqCYwGIuQ/6biIRt+EPIlarDs8yjrAi2Lg3p6nuKK4pJ1WVEYi5StXP085IAZSu2Briu311nBkCGMygxOPhcUU3GYiFAEUKA3IJWP6BQR8j9BEwo71HN2bPokNgr0yMkURb64ROumVrv/TAqgWytuZX2j7inCUYjLOVBjblbTh4D7k4rjPqnhX6BRKOIY0qHOsmYHTZDiBFDPSvG1ovhHmEoR8TjI/vrJR6zGZ6joQ6aHCFkZikILkX3EERHJQywlL4VUEdCIQAxFFOjgCGFwAfBaHKlyFVr+k+PZHWp+ibANJLUPfCsh/vF5zv0MGgcIyf6JrvCCCn1FBPwBpGIKRVSwR8UUNySFIh4C/WQb+3X4VxCro23XhYwwjWpDH+YVknkVKnQJywZyQKPze1Wj5z1vr64HqetT7kl29k56guSx9xfASd1sR7LX/MbJYWJtaGt+i2zY5qTwZrvRlsSrE7BXV1sSwVuSwEZNBpOgdeI2k7Qkgq8brL+6ViaFSe76V8AvX76UMSV+X+5/HfzCPPak+L8w/+Kl7HtNUviKWFfbK8Zylcnscs4b9R3w2H0OG3gDuc1F1zNfRs5dp1xLXJcIz7I4ArgEs266v48Gou/kbJoU7uQ8e03J0Pt7+Re3379917cvX0nQftGXz19I5H7UBxK4TgS/ffOGZO8fiTev4f/4Q3+QDP79P//WaxLDThK/Qff2zWu9e/dWH96/JSn8Fvou8fH9e+J90OdPH/WZBPMXJ4JJAn8lCZx/GhpaEsHfGMt33bUE8M0NMki56J3ovSMhbHpbqfmEfylMctsJ4nv4gvv8fwjvSPbO4cTvXh60I6dzz7yYWn+Pf8qTrvg4l3SIkdwQYI8cgPdZCBuzi2eeyZ+uiK/CQ3A7o/gp2zqOoRPHOVtt4nUCuhn6rmPdXYrAN3TYPlLX15iFSp2Uo/b/Q7cLeDKtpj18wZhJ2g3tSiI4kPfY2I8IPY02Dfa1HtqDTYV5w3L6o7dsWNchd7RLSPkfRCCKIdGDZXmyky+V5fLZsR9SLdYZVTw0zpTN0KhNkaEZiuZQyCWRFXKjERawQ8wuoTOHfeVAtBVHwC/ha4Tpr1aY4Cwjz6ww1KXA86kqHy5s+QVyLB+8xvvLpHn8/EGcY8RW5EFD8oWOfLhTpl3yyIU69lBf/OKLvvklnWKMGmmbOvssMFrGd2RMRq40nwrTDvGpnUQaSoX3w8XxRD8J3M1mfxnD1goT7L+qhDvyigSNj4jcwCIq5UYUJxEKPr0RnToQ+HXAcqQee1QICtRk20FnuaMvaAcyBnTyg48IWRZkgv4+/p6Bv2fgrzwD84/rEV8VJk87h6e3PN9fyLcbhWQaCvmICEVUqNImN5qOsnUVKF0Usd4eA43jCGj0M4/cdrwpLfFMnTqstzp2ZAi1FQsUsdi8Hx9iYOsEdT8foWlPip7GKS+p7cZc7xHM5GHi2ZGZCMehM8p8LGUicC0MMSrzJ5O2MhpdG06zNbrm80SdQyaoKDJqqGRZ51VcJ7an47r5vJaGlPM+f1v/noG/yAx4ra6B4VkNyY+P+TlSaeP/Ssxnwvx8Eiwv0ezWm5/RvNcgN2rzDFgk2yQlLx97ztJTwU5SmrK/5NZhWjRPrucjC0Yc80jEt2yontPcbD5tZuqAPEbvfSPfiZ0AHrxvGrnpEXAMQoX8/a7vCh9hqulAhA+wLxGWjb3OIRv22spV12xWVVJRZh2qRyhiDymkhFaPA6uF6sWZwbkGHpTnA5angSwWl0gzrdbKFNpMw5rjX1Q3DZm5PRoi85PnDuUBKc1NTmpNY0wNJs/u9k8R2W4/FZxE6WvZi1e5ddDqMObgrJsjciUFqoBLRFe4nJdIiybeS8UxDXhiOm4iz9ed2VZAYzmCKd6Vt48qr3JYBQ7jFNNBnT5Eyn5NHwINWgBYSpMqtQYQz9etgdHXs4HDXJ1PEBwopW1xcbjC/fo6L9VKt0v9UnYT69agw6ulcoSar+WIMHkcntDkcR00b3e0hHL81JIObZbEUajrgv0pzuWQ9Q00yxJZr1e2RQTtDiGF8oBQkp1XqaOipOeSpm9Vmog+UucKRUQoxOfbn/HkLYeENoCp8oisVXVRaZFVDtrLsBRUB3yVrU8WBnvo3D/GZbv9QoqIivLOtfP7VtBo5DnQJmn1FRTQmrrwEaaO0SvbhnlArDDfFX2fyc+NnKw1eic6J3Tq+zl65IINSV7772E9cbJtR7xeWxKp/rWxaWK7yeTvFQnexHarq+2VrremW11fgylBjB6/a5LAV+D6+romcq/xg6/yi5rgfeGEL0ne/MVw0pL4LXr41L0oMZwIJvaWfo0NdLPZMuaNPN6Nxw16EsJ9no/PrVfX9+q7Xl3XKSIUKkdEwAdC3hC5OcMelWpDb0//yduRxKcTnnd3d/n/5P3mRPA3EsFfv+rLly+ZsP308aM+fvhAMve9Prx7l0le/zr4zR+/y8nf1/5FMHiD/Pbta70lYfzu7Rv8/OtgJ4KNd8R4r/z/BRPv86dP+vzlE3181leSwZkIpt/2/we+vfmuW///gaE3JILvSPbe3t3KuDMlKXx315LDptjwueM8nPh1Eti8Ydm/8M2krhO7O5LCUJ/3rp7/fcoDOZ+d7tEZu0qTJ5eTiV90w27UHgN8BT77Z1ommc2IkvuZuDo6eeTVwDqniEfF9qWy6Rpd2hcy60QVIf7BR6xRCfVJdBi7kLqkMdEeuQ+R0FXqEKHmx6Rpk9KefKj86rdT0qKL5J3AbXJPIMO6I3SR8azvM15p39c2vUKdRF0w53FPvT8wTrmbVoXOHr6wdphTeH/CfMELdXQ7GeYPEe6IMQpqfg5xWIY8ocS+jdkVdBGhiB/Dvpfn5Jg6lwZm0w+nfolqjHx5HD3RK9jbB54JZ8gvmZZH9HvYv3xgh5IYxm/gQzyCAb5R80Pq8JvoqNR5HPY1XQHDZ035ZJijSuD+xPLzB0EPUiiP5JOjmq03JEXE49DN/Gc8QVz2kP3kOiH3o5CMGV81iogC1ePRJCTKAdQOGxp/KZ21MTtHdnJpnL/9/p6Bv2fgv3IGuCc9edxPafuUNpcOsG4CJkdgz7w0zEk/xwBjbrZ4uZMk1uzB5l887HuAARN+BzqCWHaLZBd29PkcYroE7ZTPKY5bwXODnycmTPbDuDwsyHEZfhb/auMSpDOVtwqGA/ecJaM+Z8BHxjrVf9ObrmHeje2WGzV/Abj2mvZct12DfNmobIOcLLafwslGv8xwcmQ5B+vDcJt1y9/av8wM/OBFcvMl/jLn9lcaiD8nc0xj8+xNws9j3PfPiz5F9tlEhCIqsMQCiJS2tw3yd+3R35MTyOyH5fvzwHZVBh4RCl5s5stNaEQQw6XRJW/5GN5+yw25xD30KLEiTOeQgn9CbxpBbQgKbNV0xMQdMFaDiKBFSFBxwLGnwzAcCucLT+1xMkPmjjA1sOsvg0fnzho1/xi0do0eto0IhVVQGeZX4OcfRzDKPJSr2Xg3KT7pYRF4Jk0qhX10GXN00tSwyKOglBF9A2wWN5nrzKeByiPxOGFnQydQjSeoJXFERJGggtN0RHK5VgjOx6d8llA4tuHgiMrPVzI4UnLWkmaIfeWQBhqbDRZguptmTGw/WkqcnAVi0wtjK1LhhYyBbpDdccIiMsW25r9Om0elUzxiZMkgcI3C/peVXA4/bcx1EfyU+DW2yRKs71NXJPX2PxrToTL90sf6ipysytOHDqBynPKp+mhtLM9Q+osSY62276xtelpnpH7eCCvlOCbKdGvU67pAjlFjjebPQhwlxgi3XopdR3FqeiSg7s9Qp0COCEXSJlea9iDUAuhFGyNol/s6dM+HrCvo4XuSmzUBSuLTv+btSXgm7WwzOvXoCqovidKWMN1mUrjPRGpPDPtl4pfk6rbCvuavSLpekYRt2F5tSQZvlRTeidnG5y+Cr0kI16TvNcncApLBxHBy2PAvha3PJHD9E9DWZRLYCeJMFpMMrtS+11My+EobxuTx+ZxNt5uNNpstgNbz6fpOiegkRS4QvyPQ4rDOmKvxdou5ivbcXXke25EEdbL0luTqjZOv37/rBnz/9k3fvn7R18+f5V/wfvpIIvj9O7158xqQBP7d+Lf+gL4BTgpnMvj1H3pHQvj927ckj8uvgT/Qzu39p6G/fPygL58+6svnTxn725fP2U/+aejvX3VD8veOsdzflWSwx3XHuG4TN7rFdgj8aGPdnZPB93dyAtjJYJ/X7p7Eb2KnPFefb0WR7zP5a97PpqYl6Yu//0R0Jn8HksSDbF/CCeMDHfvR4eevzf4aPbwkyqu09BOHdZAs5husMG9qNL5R6xbwZ9MDfAQcLUEVEeoqeuSuq7IpsM7wKi2/Bh45KxLB7PO9QRvbWc4lgYvjlnZbaP7yF7uTuptGsRVeNUEM7VT5mGjGbOOSyhhN6XP6f/4iB3Bx4hd3xqZV8AHRBF9To2ogPMaMRC4eCMm7GjEakEeXyJE8utnFDboIulgDHWOhvjjWScfyAOiJ8QStgIlMK9S+EOYPv8JgKnx5sB00cpMaeAIekg7Th7Doh7SP2JcY/LIV/Vq70bGwTzbzoOlH8wbtkzdNzPpjvOMamBnOwGthAqqTJbA0lAtgCSXF3AQz1lUKW91RcE1TTjYUsQad0K/5Xq4jKKX4w7gTSEApjAOBUuUuFEZUav4kOhVfaATBKNCIyHgRYcXERzQ51Qr/iz2PiCAOlBYqEXxjD2lgsfUQRZLSmFVIR1Qca/pzOpocxan+Jjb/WfAdzfiz+v8F/e67aJNt+r8BPnOfp+nzIsJxg1V9DPcUrrDqZ6D2vR5bp48clKtQROBXEDr+J3RzhFQ1Aa0gRnKhPAKLElIjeo7Dn898MxXsoQ0Eth5yquCZw3gsPYznTlbA/qgD0MpukNR7h7Td8hzWrcBNveeWZuyy6UNDG1A2GyxzUPXpYwfQ+CV1A+tMjcov5yTHbNsJuP8G+45+hpjQxutxDIzP1PA4GzUPPIaTsP0BLAde5fCVjgfaYrbLHkGrNajqTU9hrd0lulPxVI+AXgLcGKVrJV1ro8XRfKw2b3oKc7v5Ci6nsj89cNj/AZefaM7ePdYVpI2+TZdALW5rJutoxmXDNXktgv3W9H/rfskMTNPf1kXtddJX+Zi0BqPyCzb3sDV63O5Xa0Y6nANxKnN945vRcuNPUWZp5pZsVtzyaxN2gsqdIPhTDoxEPZAnwYY5JsOljBvb19SAZ38bZ/BexqXkmgoUH9f5ohG/Yq8jhmTb+n3Z37F3+b9SGKbv7taxLdYJCUUYHS9tOkkhJVxXnpiqh7sz2+ict270M5CVCdoT2+Ei4Fq519QAABAASURBVM0Y5kFU3jQipAb5QFYoIiwcwJqEK0X+E7U4ck6gnq8kHvtIBahRUVPSvqRYV0tYm5WZJ2LZWZMdznyj53jbllA5cw8PUBQRCkkRUdD52lZeHOipS5nmheUAX5T72r3tpRlng5ETKYUee7iF4XbQXDdQi1M05DZW2Owu7VTIkxuiP9Npp/JpsPwZGVpkzLgGaOu7m/gI89joJ+y4BmI4ZkGJmTy+mDxxcJLbBzWhNB0Wokj2zdNEJEoZH/UAUNXa3GORkWlUqD//eU9Aw+CyTHJxqTocUs6K/qF5YoU6zqORIX127sJ0DuuWoC9JNHtCqRN7suVD9pMN05CX7kkh3OgUHNo2qcVfo6pH8USAoUhUFJNEVqmgosjBlIw0p1aJw/QIVbFom1dmoRMxrW+QDzc3PYIND2PkQ5HxqMYZRF/iGBnDGjApIhJUkj/LUeQInnwSrLdQPWAoSmSFHoqfFohArz2i8hFR2lRZEy33ETEGqZMxmj9AoJ/Btuob6onUgV4yX20RG0X06rqe0J0ijMKjUNA+Umd9p9RVWbQzgvt/8+ngO/RJ4fu+1x4b+Jb0hJIInWyd/dDZn4RvbxvwL2d7kqSmDduWPMVvA3qQNvtjc5L36morJ4GvSeSaGturq9Rtt1ckhK+Tv4K/2uJriv2ahPAVydtrksJu+8K89VdbWU5gywQwNP98NEnglySPrbvGPymJYvNXtHX8zXajTY4PSn9beI+z99hBz/l7zjyXSZljJpvFpQnlXikNLOKRDag9YyFy++U+CFN8RpVnsAFKonNHEjSTpPckSe+VidPdne7vnEy9VSZgv9/ISeEbkrRfnRT+9CF/3fvh/ZtM+L5784fekhx++/q13kFLEvi13sO/JyH84d0bFbzVRxLCnz+80+ePxnt9/vSehPBHff3ySd+M+utgJ4Vvvn2m36+6+f5NtzfG96Q38Dc3X5O/nZLC3xnrTRk/Y/d5OBlseu/zITm841wNn3+CBK+TxPdOCnsOoJZ3pkYmgXcazDtvBDJBXGnqsWUs5nfIeR/k+fd1aGjzfkD3lw7uVIlqMDWqmKTJpkYqT1YHHhZAVAiaONHafjaZFoQ6mN7oQkmJ0SF30N4goPlOwrdhnHj7THZ8MkFsykO0bX03qk9ZSjk0tc12oSqPMzoqaO/kM0OR+w5icDdOfVKeNFCp6FUo167YlIdt6TamWCp8BCYV/CTDFz01pTR4Qk3HwYgeC/cUrs6giwhFHENBq0Qki7QvnMx80e4NlfOJH6F8APwhOAK++SGBjnyIhvxyyA0Jefqw8CEauHsNaR/KTSp5Pojp75sWPB9efwDXMSi/eNon2zqOdYU69kg/I/2M9H0A68Gw1E/yMK0NpueA94KoM/MgCXu4ajiefaWKayaOiOKYJA3KOrUoI0IR6yibxrot4rzebc8huk57EKsDbFAB7QCDouATe30EcncG+HZsehFuA2ocIRsR6BLEcCzzCqkiAn6C9gfqdGmalKkm38bjcKQLWVUqHVz3/Toot5G9fMpvqT/djpFkyZiswVxjv4C2z4RHOnK2Tf5ZNE/yXMXkR/ga/EyIy+v4pv8b0M7V9PnAJFKCCZQEWYLLiCrAqllpD0mPRGuXzagmecaXoJofE4+bWhsrLcvVCia/aosIRRiCGqEO2UCLLiSKfEBjEqz4EQSNDchBsQ74xnGgnwvYXR4BDxt3EwIRnMLtwbeJ88Bp3640paaNAySXvCXfY7z/ep9uGHMfZ9+HjuzPvg+aNlieI/XTfVJlvJYZBx1pwkLnMabN+jloZ1vDqs/c/yTvrjnLya4yNnGkzvQUaIfJZT8OSxUoKcSLBaodbePWaERIE7oZP9dfwv9AW9FW9HES4jhhH9F7ioxsj+tEzS+B/6Ra4TMe+iWdYmIzb/s8ztR/tdtnwuT4pzEeFcv5bP/BeE9BtrFOIvBYQlIEel0A/LQ4shX6CDiwMP8t/ooZyPX7mI72DeKBZg/ZH2j+dDP3Vsp8i1jwPOVyGms+vtfv9af90ocRJiWWP2N40w+CSxpmDimngS4KtT8eh4XPQUQoYgEhLyB83NjEVvNLRGAJpWtEFCqGwIC9947ssf5ebTrmXivxXgUHj1FQY6w681Lg57aCDnyv9r7dXqTdz76HO579Ru6ZEfQtACWCIuBVIHjrRnFQMSTmka6JP6bMTFXeshQqh2kg7SHvKY5n2AINvjd2wDSBTygI0QlzQor8p3qEqSs7TJZQmRuMjIspzHGamrEKy0Ulz4PK81MaEJt+ko+sn1CdG0GzNUr4PBlolpk+5UVlX8YVEaKo6zt1fK+fgHLi0Ufg5xBQkwmcs+cqMSkvYULZsaC69Gi+psG162gYLCwRBSoOxuczb0CThSUrnCQq2/wmyHQavjIMp+G1CY8xbfgLRF1jEXBtPqDCpqjjUDmyHR0SgkBZSoWCQh+IMPbLtUazMvpQRIhKEjQhjuLsz6bXF1JrJrrB/pTiKCvt3K2KrbzZsE+RzSUYeI6jUs5GbajMnlLOGG7XMFR9o01fKfedMjHYiVt4bJQ9jzDZSi8EvbCEIhqOm0QUmy2wkAClRMSs7SEvheZHhOU9Upw7HPGhiIIjU1Nw2mYj8FPAnkZgjwgJRIT8j4oSqRM6IxRSQlLVrVLhN9kli4fAbsXkE4r2eai6iKBdKGIPhNSdo6MXt899BbaNEqvMq7SshbkbwUVvq5DHF4FLKKKhg+9Sp/kRCAkqfHHSBKGbISofERJ8RKPE9f2DfiP1ncK8ITRJOwn+JPCR4xkKiXiJ1PdSUscAlY8oetPwO1kDnWVx74qY+Vq2PdERDuDbIXfYOtO+Uwft+z5p8l2vvuuAaYH1Ttz2JHid8PUvZAslSUpb21rSNH2IYZ+GHp++wxfYbl8nVQuutN02bLXdFGxIxG6vtroyJRF7Zd5JWug11G2v4Au9Ium71YvrK3CduK78NcnfF/hfk/C9NkVOHfQqdddKmUTwFfbt9oqkM6BPx95Ac8w+9xx/r4iQn1fyvDi3iFA7yn1U5DwGkrgF5flr0MCzl3MhOxKVJbl5r6HmUZT3ywGyA+2eyeeA5ypHDz4ZSPQrbfqORBxa2uxIpt7e3JC0/aKPH95Pv/b1L3+dBH77x+/yL4LftD8T/foPvTXe/K63wAlj4/3bP2j7Vp9ICH80SAp/BP7FsPH500cSwF9I9NZkb0363nz7ooQTw7dO/IK7G/lPRN+REL67u60J7Bvd+pfBmRC+Z252nPsAdswVqHNyT/L3zsDvrsK6HQnjTA7j5+dhJ389r+YTPJRa3lW7dfYxhvyz0e5rBubO+68xMse+bu0a7ilzrAZrzZsa5huabLqO9GSdRMAZM7eY+jAXM8s66+b2MjqqDsWELlgjIZZIrpHe9k7wIOmIHT5UdKEiS8ijnPzFDd0oU687/3K3iwHZunOQOp5DGU5ShqJ9EnhMPujHMb2WDfOG+QLJPuJY6lH9wsIoKDmYR1C7uk24OjFaz+uxaZyp4CllPmC8OEffAOBNNCLN4IWfC7nqLLvNUBe2+WMMhBn4ABaUD8GgkQ9Sg2M6xoDuLLixnbJnrGY3bfCNjw/hflycbh1/0SFzspwpDDXnTl015lAjiTZrwH02oZeygaMBOSqRl7TUGANQvNgjQhEXgI01wn4d/ivA3p1BRKdz9skW+AH7B5/CIOaep3/LTQ/toviv0q5XRGvTxoxsHcBI2csRS15CcwK2PR7KI7IeiaxVqB72ewxqs5WY7svwsrPXSPUrQDdZvNST+ZMrz+bPH8Kv6eXnn8djenj+c24RTdegXOfU/tzCxxzosEhz3YW825yHLj7aMIIWS6DalzS6mqtCbk8NpUagVqLye+/n4oJAcyCeK76JYA9GpUcgtD947qqCg83gm8YRcJ3pyn5b9tS2l6aOfb/RAf+2x+dDNjbLI3t4o+ZH/JYQPoc6njPSb2ATZ6zwMjTj53LecLGZWm+YB447tUUmIIVzwce2kb5R+IRPAHVr1yhtrX0IfkCdX4Njf6yUw0uKgnLsu9esm609hX3bde5Uuwf0Z80Ypxc6jZ/R+Un70qXs0eGT/Jxa32D9jD9o2/RLShv7GWlCzj4swFu/hE2TTwp/asUoczRPoScH7mAnjSuGx/qvhPhb9fwz4Mti5O3pbHgv8uZg/hSaz59DPapyT172b4ux1DfZ93Xz9jHMn8HMJdms3HNlmFBzp3Am8rHJF2iJyQsDZRKPmBUjgxrZhwa+L+/86wdeiu2AX2xZN/LdXsC0gL2U79RiXx4Tniv2WXy8Pxf4pZuBntgUtk76pnhIwfdAKRQRkoCpYV4+vOMxfx6b4xIgxwKlaETnMRv2LiCO2zsOiAhFzNHJ31v9HdW0IcLfNemPPWYEjkW3kHmNyDVkRGYgPuck8hhGu1KVceFivuqQKCkcUdyqDrIssVQ8RV7r13Gsh/phzpjOreoPZOvmkDw0plY5hzD5fZ7v+n3HHPOiuu8Ktd3zLXyyjZgzwKS5Lr0QmoKBukxImpnh9FlWLY7MLI1nZTdoUDaPrMURYF5YD4iMiNqlyOYMj822RvOZlbEn9drkI4LIeTguCNaYKsyDnBvmRYaDCr8G1uEIPEFTPyNcIp2zcgszhboGNR7DkMezgzE1crzEIBJjS8ldJBznYbglXl4zRra0DhCXoBjhm95s8la7P9ND5Oen+iRPnLMUX0fag6WTukZtabzpIei9KJJ5uKrT+bBj9bjUf83PuoYa7iSx397Idc/1sqBtPdkR0ySe4u03Q7hByLXygE8haVao16jVTQ+/b4Qw0/sk5sAqy6ZgFL4pQ83PcUqfPr7E/sweg7AsU/QjPszZiP+I0oBodNxTwFdzLP1EzAUQa+EcDvxRz+WMK2r8su4k6B4LmXuIuKfIMcT5gPS1/gAhHdiQbScFI7dfICxjj+gVSTuFKff0MMynzfZjdNg6v8sFpmvoV2zWLdE5GWpsNuqBE7oJdBv2GSeEe+hBO8sg/WobJ1i3meDdyHSz2WqDnKg+B/HRbUnI2m6ayWL8t1Vv3RX2LTrTK1NsV+iMa5K7V5XfQq+vtvQLGkVnvePlOXS9yjx1yjnmXXlEKP+F1AV6oHp4rSa4V/q5aHc/kOgs8H1+4F1EeQ5DxzPajmc7y76vthVKF+o6YsP0fajvO2Qo/fYG+u2m0wa9ZVwVPPeNJIJ3TrY66Uoy9ub7V918/ZJ/1jl/zZt/6vmjPr1/p4/v35RfAb99o/fvXsu/DC6/FCY5/OaPlK378O5t8Xv/Vh8/vNUnEsJOBOcvhL9+zoSwf/174/78S2D6/A5vWJe/FCYp/B3bd/8565vvumF8t4zzDuQvgnmmvW8geetfO/s59978Atb73ZORz8HMoefvJDy/IJPu9k1+UPrD+xolz3UZE6PKP+Xha7lnIllx9QvULhnM0mbZwNQK166xczp5mTEwVgJ3vjhkA8tvHL/yAAAQAElEQVSC9ag9aGpdT+V1UiAVeVTPc4KTtSW5O9IOcPbWpc08KLywK9tkgnit7VxHO9/5MnYdB8NQrlX8Ap3teyhnNe0qh23mcC/zTEw2CPjpqhzyduZzZ2K/xqb8hKqMMRjX5TjoJixlZeYA3cjoDpAPg4Pyi0rjT/jkTcQ2/EYvatBoLmbLLObGr9Oddvit24a0pd0fkvQblf1OfSLDDyD7rv2ZX2Jwe9sXyPPP9qPMU7kUzKeL601BU2qYw7I2x2u6w1aPk2o8j2A0z6cuWBqCGsEduwMRnSKwHMA38Ars9uv4NKxislf/bkkd2308ANp5TBM8nuzzMF7U/ia/ZbuU6fOA0nfKhfp8Snv7HUP0rWC615AGbKvFs71quED5I20vCP+3y98z8PcMXDYD/tyf8jxnO9XmlH4l1qT6FbeDqbNTAzyvf3pzn5zh+FCKn5UmoC4q9lmUWfv5YY5JP7DPj8C0ou7fI18yyjPAwB4N0HuvHyo1fwrDvC/z3vdNH4Jj28f+DTxH+Hmh9aUm22/CwMNhQfpO+lHrMu5MEm7YmbA/uTCUZxrB01fV5QN4xj4OOr007txvzjtYkxu1ruL5JrkG/Js87wycu0DnbE8YxcryeEKUn9zkMed86OvTO0SzN/qTh34yvPuf46TjEw0+69NN3fNp6+WW871cHqd5elwJNiTvr/e7e93d3en+FkB3yEOCZC4vyXYTBu2cLEYevF97z6wxHGewzJ5a6Ji7fvl6FoqI7D7C1EiRqvGFEo49cshnhJ3fD6Dwnuo93jCPCh+a+iQgpbg9mOJH9hl8B/X3R3+PPITtbukgjNXEI4aWPtD5fOjMcp5T8oPG6RwHDfC2F3ifp136QQlPOKKin/FFQkHxcBkJ3C8qcaofj/SUrehzrFQOEREKf+fve/VgA/rNRkn5/t4FdiCjNM+aqcnT9+zknKHNnvcGND+jxFFQ92tIC9tCVB5WGhZ4fUhDD9nnMLBOvDYNHhdlnW3yyxzOP9cf89N1vSKMUITRiVoR4aCgUEITg2lKplDPlyzjNRXcsynUfbp/Y+fx8PkcGUyCNWr9kPKogcGNYIrzJGZkODMQL2NCPfiJd2zr8OZMkHwSe4ziOXrVhmvqK3UMY66zaZItOK7p/waEwqeZlZm/Ai4bzPIqjeVMuJJ8rirvs7G+Qal3/FMQh22QlTJaZ7M/MKaWK9IGb7oK/Ef6PwaNXBwTu9lD+HzmGgKd8Ctec//qeya2plil3ajFJ4wQvgUVvX0OIdqPQOpgO0V0koICNV8R3LPy3uX7+gnETB+06xbou05dD6A998G+69RDu75X13Wat+872wq8n2w2vZzY7aE9SeCuL7YOvwk9uh4/Az/7t3bm+6aHmnesZu/ZtxzXSdkC4lhHnEzWQnMctC3U+xzAZ7PZqmdMG/iMax/40o7kL7xtG/w2JIA3yNkfMbu+V9snQ6HDo8mN7q2+tw7c0+95DtvNnpF8eywY5WeUMe/3pV1EqO96uX+PzfC5bhlHYruRdduJMnbzM1zhu/E8d8QKyb++1Lij3GsYeHYkGfvt22d9+fRJnz+SDCah+5GE8AcSwu9JBr95/bte//Fv8B+9ef2H3rz5HbzW27ev9Q77W/Ae3w8f3unz54/6SqxM9pLgvcnk75dMCvtPRn///kXfvn3RV5LQ37+RjHby9+ZG+f81Jhl8Y77ijqTwnRPCJLEH9sUEczeQGN6h2yW9l59z/dybFL8RDMxzwwg/MsGFlme/IePsZJrtkE0TU3vsbpsY+ZAaevhgjh92+kkeR32PsipBxXIiYatcvz1CItdFsM5CnbAZIaFeRR9S+pGFdWK4+VnfYJ150/MIdYyjY5QQHUBSqBxes74LFmlWj1wWRIjyGvs6W24U3iVtZtit7JvsSjXZ6Nj8c8Dd+H5ueg7dyAPgHEPeCLgp+GQa8LHeyJNa+Fg/pC8LfbINOTlDbVvaOa71ewzpP3BTGPAvsG5qlx+EQdaNky9x0M91Y8pFPzKWYRXEYTz2nVBjjjxcjnmhSj27xMyfL0nRtBrlrBR72riIuYIanXk9xLpJtqUyfwQrHMTUMG+wgiNCEQUwiq7wEQ9RPgZR0XXqJtBu4q3v1bMJHaJD9wgcxOumviLcFzANefgnEFXf6Iqvzh+BeQ2yslR4zEu7tnPdKd6+S5zy/e/V+wxXp+q/95R+/ci93s7hZ43oXJ+20W9eX+hzFsf0hmR6Nm4dQ64v8xUPtjsbtBgzRo03j596u3D/0UPQSoCqC1O3NwVRYyZFtthI8merUESc9mg2uyyh4B9Nw+DseGjSBOsMG6GL0sIu1CdEYrNnet/znltZfK2HTArLM8xYNn3KMAP7L3u3443em9nX2149VLnRkS8UA7oG+zf+FLXPOub9wrtfj6M+LwzJz8c58Ewy87MdcCJMBycIPxpMA1LOBOxPKyNXfFxG9yUGFGF2WUFUnekMLIQIZKALEWH/7EohzRCVb3Ru+1G+xMwOcpY9C0voTzw8FnffqPlfAff33HjmcQfxpvsSY218XkdsSdGb/cU47s7jWIM9V/Q+l2n8C3vaaGe6RLbB9uxlMYbs56m6Nji3b/xfhXpMczx1XI7x1LYPt5tHn/MPt1z3yI+STb4Hm55B9ucGMx/r1mAX72Pe/+55YXVPUveOxO9thfl7vxTD5hdbQ77I4iWWZfbQ9ssGxxiRx7qfjpX3fsku6m4SDP+ApnCmYovN/0h8aM8BxDfv/gaMpmzIGSFPmQ5MIyK3jAhowt9HgxdD0AB8Vw1ohO2aHYyWvjJujW/efeU7C/ofsQ9tHnyeyOPM1+NJmc8gamrCJ8MVWFJM+xJSKWoHIqqoaNq/APW8eRhQgQjG2MDcduahYZi37wzMRJX2XFXU+WrSjAZ8A+xTCleX+NTEcc8Nh7EwpgLqLzWCpuzqFM9VJxiRWfLUrIsBjLlekGkarLeuwfNiIEeEcp76TpFyJ0UAHRwlijsxV4GbjJmnLe47Xzzv7nXPOMwPjMXrmJG2UqljOgDUxHuWKTOVDgcUw2SHp2QrVwZyK0UsteP4M5GUeB7jEqhpipbPiH0P0Vqa4vYXKRH7yY9Y53/OUFtflUIokseQkGRFgy472tW6zPsCr9b/glqUx3lBiOd0ueT8LvFZG9Oomk7wyfnc5sAWkQaanqDVPia1W/UzQXSJsDCD2TRQ2dZkxMuKG1Rk+8L7XMS9SIw7EQEHoEKf9yvTswh1XWkTATWfYP8N0HWKKicN+zS9bYXv8Fui73r1XVfQdyQz4aG9Yb2p0TU/KLKTlhuSlz18n++7aWta29ieeny63m326PrCd32l+Ni363t1fa9+igmftg06eNssbzbamJ+DfjvD524wy8ojsj6orMJH6cNaG7kXAm7rZc+Rj1BEJ1+fjEtfXd8zDvpmDJn0Jfl8fX2Vf476+vo6/4z1yxfQButeXKEH1uFb/uQ1cuWvof5V89V2Q7K457w6bbiWlBzUyPORE6p3d991e/uNZO1XkrSf9fXL5/x//37yn5B+907v373RO4PE73sD/v37t9ongd/qPYlj/8npz58+6MuXT/ryFVT69SsxK76TJP5GArgkim90c3Mr/8nqlgA2f4vuzn8e+vau/IeO+Wx7T8KXxLWfadkvB1ASwTuSuffYdomRfXRkskfoAEwNPwOPnO/Q4DjYrR9MwUhyfkz9TmPza5T3XCjl/Y7Jo3BRtXLEiu4ClZuFK/tCKTJKJdm2BqWTZofHZVg1ptkuEaGIkK/9AToVnakRKnJoRsfko4PaxwgRb48Ws089fjx/7JPElpUxil/MePTaI+AZZsY2RZSs5MEjCRVFqwfPJKk3BWMKVOYnAfmh4g4M+uRC4+3GC9j+ANyCxlI7EfvL1SG6gS8nc3iRjSzipksZn0J5+GKxDj4pfNIPecQ+QI3RtqVs30k3yn4FXuy8SKXtiN0YKjWf8Yk3APMT0mfMD8ReV2X7Gu7zAIPSN9sOGkyd9LXvKvTEw1O/hvPhfFny+lDlNXO1BDahiwjIHgpiV52gCVRJqxwRiHOoyqYF3cKnyJ28UXjzMu26HvlH0SnY1CJm49GPH551BXHWgNolfcxchEu9H/J7yH7RYH66k0d5CXKOf/po/ud2MLI+H5xnfJ57ni/u11Pv/k2fAT7Xx5yL/Zd4hmFkiGVcyzk2n+8p0PLAhMCtS2vtMKU+Ag5QI1NT7B+udHjgpkPgFcXHJHT8z9YI64X1GKmUkoR0ggb6QxRPXXZ48nLvHHhWYf/1fprAYD0PMdbOgaP2yWj8eFizbvLxvszzwNAefs1bV5H7dvK7sofzcJzPCqb4ju7X9FLY38hnhYFnhIIhdfDZF6OzfAL2XYPwF0fMAHuyzP0O+AOB5keyFegpzCi1S3BtBYIqCqVGkObUa8jo8JnDOsM60wsgfDK26QGktIVUKMyB/Udk5UEEydUaWIf6U4/9Vfk1w/iB/jx/Zwf5A7HncbOfc7GwpY8bwZv8GcgxuP8VTLYzA7PPEunueMmsVOdsK+4Pqp4pns9j6uuZYk7xnpu5dHz2O8JzD+Y4HnPZnsdsbLxHYvkxiCBYBZwEHxGQQ6DQ/giljJ/7FqLmh2XAzsfdc1T7vu4XX0763t7dKl+UkQguCeD7fAk28CJrZ7D/7tjDd9Cxgf1wXNlP6cCPACpjCEWEyuHZMIq0r/e6kcZjxh1V9uBBA3t56bf5EY/i9hGhWOxpHXKBv+uGzEfgF2Is4oikqNwb2/qYGPJc3J+xo985is9YfUzLSRZ94Qn9iBL4GhAJhiI1JoWwpL/s4evE4MZKmUQkiifWgP3RUmYgHh3GK4UrU9pd1Pwhp2YP+dQmuAc6G5iDgc+FPyMD6zXnBL2d891IV9+RTO9bkAOknpis2YiQ/feQhKrAwcQxKiIU+CsQvYJZkwNw0jfhl9yMZQDTOHBNd1ejV+s0O1go+dwOXZZT+qXfgUwHjCu/F6S+ytatwX0Y6fvXqyJCEQUeXcR5PqLZw+4HiIiDWAdG7W0RgSkU0aDKN2o99zfsHUDSHEI3x6kroGc+gnih439iPIHtZ5Vz53fKlvo6qOQZ3AFtNtM14O/zkpbGDlXRRQTWGSwDHCQsgrfVVD6iVlBMFjCFAs5QctQYI9A8GpKyDWNUwVgpBo1hHXHFkX6Be1gQTCIitPyHIXWmwp6Qj3AlQSJCEZE8DDQgMdFcx9gjIvURpl3yXRfqyAj1fUdys1efyU1oJjutAx1Ie6VdT5se/w5qBDxy+pn26vDpe2wdvCnxupm9t9xjN0XfwfdG8rWN+a4nNn7me3hTdB3oO+t7+jItiPC5hc4dthpMwOTm9RkRiozZZZ89/fkXxturK11tr6ZE7/X1C714+UIvX75MvHr1Ur/99kqvDPPof3uFDBp9+fIa3zW80KuMda0XJIuvr0gEb3ttfE06cW6Ad0XBPjTynDiQVL3PZ8ob8JtKQgAAEABJREFUkrLfMyHsP+/8+dMnORn8kSTvBxK/Hz+80wf49+9e6+3bP/T2zWu9Sx6K3b8I/vjxvT45Gfz5IwnhDySVP5Fc/qSvJIC/f/tC4vc7uNHN9xv6ut3j1jL6Gyj8PYlgj+meZ1w/9+ZeSZLW1OPd7e6Uz77sn0PT+1y8j4JhAs+F2O0zTPYdjz+DRnyMIfU7EsolmdzkEf2Iz2DKXA08N+RO7As7XWUzVjRYfgwCZxAh/xPUmHhFsS+otRhqcd+VVePHRQvJv6rlo6mOPjoCsCwVMD1rIoGOJSLr9xjzF8T+E9C2FaAjKWxdB03wTFBsqv57Shf0qYrAXtBFoNsjJMbYEBOvQCcOqGhjgvSoMp7xts2wi6+v+dOwxZ7rSCtj9Djtkd/vzHjQC3RDLq6BLy8zeKEd6Me9vdlMwVj9RvOgxbN8yI8avXgrms00Y9S25hPpN9CmYdSAz2hMD8wjS60i/eEbtaXxKzQfaVPv+K3dgNrT59lq1DxIkYpCaPzQLQvxGDC25jR3sG4ur/O+PlLwz/UhNDscrUF5sTEGcDGtumTRRQRuh0AtlImIkBSKaOiS77rgw1j4iE5Ftu7piGh9hC4/LvNtc7KkmjVf2iznNaUyz2pIbknPj9Ut7WG6hPU/AsdbtF9RLTyeJnqeHsLTIv/dihmYbsbwD5XnvMSP6fehcT3Gnufg9fSYRr/c1wM8A+5XMoRPo/CxAlWdZkfAx4oetTKcAnYOxFbm6hlvtriYM4o01Tnx+zvYpJ+YuS2dq6Xx0Pl+tsJnhKo3P+196Jby3Lbk6QkVLdzO+3vCsvfmGXjWKPu/ddWeuh3th/3zQbYfUpf+Z+R8psgY9nfMQwyMyRihh+M89Es7PnRa9n94+9dJTbKUU7msvCCWOFofvt5zLIMgp5mqFBQU+GUoq0R/If8T9R7KA33APABCyCiVdOgeC3lp/zE5g8uHZ3gJ65+CyEaldswUH1GdanNKvw9d+tzLT+fc12UInnhYuHT1kD8uTykOO7VD4PMx/6wc8DkWO+M3TQa8VcCfNcgvKvt+jztsNtPHwtFOtMlzts0+P4oWxxTwJdnXmbsXgZFzrp9Ac4yE+EsWn89fcmDHg2Iep9HC22GSLTyA2uQBr705nwPdqCLlegM1P4EmbRym/swZTqzu7nfySzEngW95SXbnX0sY9/WFGC/z7JMw75df3mP9vT3BXmva7gH0lcUdwZS1CTMvtjV/86xb+3lMRu7R9GE6eL+v9nkIn2Y57VDEHP5e6++4DbYJH+Xhl1bJEDPvU9DRfTCefH8BP3A+g/tPMDJ0zWfEL+F2wJ+/Eu8pdWgamOClrJPbV/qzjzzfdt7Mid/pDJbNQ/dzVd+5oPtzx5yLSjmZXCOu4FTDKK8ZLpRkURyU88P3hZmDpgQaWSNDXTcjdCQIBSO+Udci71/EWm2ICNgCGBVICtWDwGXAyoSq9XnPVx6lj1ED12EY+Rzz2bzn5fI91LqRMY1lEOnvUCnPwhYDteMugfrh4mCnvM7Y3NdBszO+B35rgidmTf/cunk/c/64Hy7tsfKMZhntsH2zNkogswZsrhfzc1jfYH3jfyr9eR2NXrwreNyqOTE+q5dgnlps0yVyzvGRL9QBUFpWDWg+2axslFJXZfOCh45JxYFMPRVsE/9DjONWZMzKu9+Eg1ed7Yb1lYZ5w3JFBFogEGFesKaHQGmDpJAPXE1kGoEORATyHDqUO/Z2MktdpX3Xqe8Kur7Qvqu0yp3lvpcTpX3fqTOsM5LvU9f3UHRdQ2/fPtt18HN7NJ+ul3mjm3SdOvR9b1rQd9C+R99V//05an5EzCX4vVzWRqgj7sa/Lt5utNlslcnf7VZXV9e6fkGi1gndf/ymf/xW8JvpP/6hfxi/QVPGlrLpbySGoU4MkxR+mYneFySC93hFYvhF+3XwlfvayH8WervpSAID9rW+69SbMmT/YjO877AnjcM9idB7+RfC9zffdfv9m759/aIvnz/r6+dP8i99P8x/IfyW5O/bN3pn+v6N3vv/F0wy+OOHt/r88QPtShL465fP8p+C/v7tm26+fScB/F35a2Di3yS+68b9JW50SxK4PN/eyv/Ro595PaZdfab18+0Ab+xqEnjg2Xhoeyn76jBhyD13ZN8d0RU6aE4H9KXtjvPfpW3AP/VJB2LsANT7NLqyN4/6saO05zJIVBSTiU+hKedUa0eJtX9IGmm+R0cTL9k9QiwBYFqBU9EJvTJZy1JRh5ICFcDXfkYIHxXfKns9FRR9tgsJs8xHhCKIASjwmqB6WF9ZyAhKiULUaBXPk9r89J6EhfWfz8hQJHauEzV2+yUOvPaz3gZTu1UO1gNe4PhPQLOovOjGSs0PXpgHMguwySzE4lN1k8zg4Uf77YZczObnKO28oHdpL7LbGbThRL3AC8oXhcLbzqnN7HnqlgUHleHJgR60sc5Y6Ccf2hMh6xKjsFm7S7etSN1UMabUT62x0AAdzOXFFwjv1nKi1ifKqzpcSplWaRqVF9oV+hDLPTpFhT9AjZ+oIv/JdW0T+HfAdI7SHn/7/SjkI6guBa5Z7J/MoyrP49TAAtc/r2+lefXgcx1MlGsJn340djPImVI8XB/GITpxHqdz34bbNmq+gnUFd2YsjzN5zHra1D6uo2f1/u8asF+uPfr0n+EU89o+uuNnanAw/gNhtYM/dayrI5opHx7+zFn5/oVaP37MZ4VPve8lU1DkvBdwj0Bnz6Y5vN/U/TR98XCMOaoewu3O9hKPkFnQVL3jNKTWTXA2D8HbXPaNJfmTtPgTGAbP2Xisyxh+hpjp8/khdW0MpvO2S3luewY+z4/hQnOMpg+gXJMHnDBfdH9gDdrvFAjDbLsuwL0wJ2qPzSbTkQ1gDrHHN5up5GjrKO1Uj6VPVWf7xj83HU8ERO/hHMzKCdcT6mw+tSfeSb+lzfISJxrP47sJbpXAuRxK1hip5fNhvmDMWfZTosd9KUrbn1vz6eMs57U/R3N5z9tSRjMmcV3uB+ZS9UDlM3/A5U81X3oePzLIE33UqbF1jnM92S/ttW3yJ6vm3eje8Viztz2ec7Q1XBrJbS/1fQ6/E5M3V1f+0pGN9R7dRndxOxpMvrVPVLXsFZMPFt9mvP/u+E6/4yWXX4j5BdnNzY1u6ssyy7dOBvvXHHd3JIrvde+XYrQZnOQqX+P5eBOZQtjKzz77dLSXlpzEDi9CefvlfqICYuULEfop94mMjA0DdZF8VyycfJdk7oK3QdP3WnhUmPbnr+lgHIRiaPRr3mAkKEp/63wd3RRlzrR8VqNzm/nwGM2AAFNhHAdyM6A3a9uEqmtT0PT2exBu27DibNOKuqg8L3BlbkYNXBejrR2vH/PWGfZjYtswablSiLmiPVRxghRNU3dqcrU/5ucxMoKxmpo+dQgULmdKDBWKwkMyapNKcgQMoVBCVv2e0JQYDjcyN6N2LGgDknq3jAhF8P6m6yTzrE+FJHhVaoJC5bBkFKnV7su8qee5fU7ueS+347rsoPnLffiBAdjH/ob5MU8gW6MyhVxcxhxqcR8hBsRlnbXlMhyf6gPtWoNGH3D/qeanjOFcm7mt8Y36RGZ8slnZsIdVxl5znsO3XcKkyOcbXG5toRq9vCWfqebMoCjrq/fEfcH+swXbIkEZCUUY0wdqXhcf2Rhv0zVUE6QU+5hr1DxAdP8jFEk5DJVjtND0Vvk+kZTK+seCZofFAeYay4Ai9+1BGfDBu+cIDCAiUtNqIYnDspIPaU7xtxyBHkSEgvugdYJvNCIkLeF7pWR1RIgCQh330ETfyQnRDrnv4CsiafPrSUx2oFf69b0yOQvtul5d36lL/0p7dFUucareurmNwUz26BhX8+uV8aLJlSLbP8Ln0aU/FcV8CIYCTz+Br+wH71g9/RqbDYlXEr0vXr7UC5K9107KQl8iG072/vOf/9K//vUv/dOA/+c//5nJ33+S8P3nP/+hBHwmhFuiGPrbq5d65TjE9J+InsPJ35cvruQ/DX3d/hz01UZbxrPd9NqAq22vLUjq8bK/UdRJJPRG9Xxyw097JFl3PE/e3zhx+03fv5LI/fJJXz99IMH7Xp/yV8Fv9MGJXxLBH0gEfzB990YfSQR/ev9On0kYf/n4Xl9ICLvdt88flSDOdxLD302Je/PtSyac70gIO/Fseke/97ffdc8zrn8V7LHs7u9I0t5p57HBW07srN+l/p6ksBPDDYPzaN5rc58d2PcH9vox6cA7rQH9CB0rtZxwm8Su+GJPPbT4jhmHabugxMyn8GPVJOVhJmnVnSQXOa23dq8FocAlqCNCHRffiGi8qk7qrQshA/Msks7U6Ip/b2o5pC4p+qRLOYR6QidkiRrEHrOdJG2WMcuUinJuEpa2eo1QM8VcL6Ic8MU+YqSs2B/2Z0CPLke/AB55ACyLa9wvNkY0stiK3ot2wObFaJjfY+437EqMcYq592uxhpltpI+RD8BgasDTkYyRMUyzwk1BtqHzfzViCF7cMApNzlKdEGa6cuvEdmNuHWkP6Gc06HMEh5HdpqG1tdz4depFdIAm1GWWpOmg0YUiQMfGAO1MGyyH9SxjaMiUGv7AD/+IXkvdUo706xT0aVsE/QpApU57BPwSc/sl/LL9OZnuGIfrBl/yJZrtiHJZKFxTX8Gx0sYXi7UF1hvWm4La0Qg1Bqhhfom2Bg/HcO7c1myHrVelMrxV0zmlmy2xmNpzzf8itlAuyZ8wmucK6WfhOZ4Sl2WWy+lBSvB2TQf4OVJP9WCM5kP7UgJyAXwhTkHz9pLdqCXN9ZWHROp18ggsDbDHpRkr9fxnyConf9zqQQ1TM90zLnEu3y/d6UPep3yKfn9vGVgHxn4kY+5LludXG35+odlfBUbD/t5XDTcDOU6ofYzRbRmyqeF73OB26Ef2v6IbcB2m8Vg3MjtJqy9GF4DFbSsGxtEwpq/j4EN7nEVgCDJjbLzSDx1UNc6IfSTWmDIxLGNPmVgjY/W490CD79CA/wBGA52nYI7sh3kwPQns5SrBzIsXuTHXXcQHI9eEqYk7aUDZ2GOKhn4pLPMAOGcJzQQ9eODe/CMCtuCwXSDuEenVZR1Yjstca/5Hse/BkZQ9uy7Q8kgnrnDSpXEuzx32vLm8OqwVsc4arGvQgY2+Ul6j/owuwFr2emfZEmbfZmx9TasCG7z1hmy3DLxyPM752TyWz/vBYxud9S/j9djU5mPyt20SHmAu9Z3PgPklHujmv9bs+VminYz1hZ+45bRUeXW/xMZtoARwbdm0Im25cLgPewF7LXKtRzBd8xlv/RxeGzav+VqXY8Zh34Z+WPd7ecTtKfAJPKWd27itwWRw79EDyDmSj+Zv/jx83sZJrxrUPg05DBo0uVFUmNy3OcHrSYcj+H43cL+6J7HrXwE7+es/p2d8dzIYNOpk8H2+CCtz5vEE3yMj2CsIZhkLtz6uae7FAzwa8/TRrnHu20ZHGtgAABAASURBVMhDve6mBsuCa69yEGwuj6IDLGMCnmLVyLxRFBEVUvB9N0KS4fWb0OJgXHTQxlToQP+GbaaGeYOVTeeURZy9mN0hBh0vgYpiLQ6UmEFpcS06KbA9h+0OGzClfkZhae36MmR7x5u7Mw+cOIXznOsrb3fPDw6U4pPPWlzXYQli2ddtcM4I2ee+St3c7ohuk4apcgNAmVRmfG9agoka8XMcuyyRfaE0NWBznhkqlIY5g4c0qi4CDgjA0ROfGDobEzTPYKbo4YdxzDVf6JD8KFq6/QJCpgkFO3XKYQYkdWUgy7RgRHT8HX054XvPNcjkL9TXY5efLY/D48I5i9u6ZdGNnEmCGJ57I68XMoPWIXi+IbbtI59ZJYhFP5Of2y2R/Z6vPKqCkKdjgpBpGsAlJtmckIxTvG0F4ogI6vUScdrmFiPnZJiX54zTRoUIQ+1SQqzFWdO5hbRvY58lxNF0sDJvasx5y9I+lo6PdKei6Bzc0vY5NV9h03nEyfAOEa48ZXNYt4DNqaLByOfca3TwvKO0zfIxuDLpf0hzQLQ7LDhawefXRAdOthm64LCfsXS1rsJkMjeh0WpoYqNWmzc8tqRWgrzQVjwBbms4ZoJ4SfexIuVOst8C4X1exWNhUkSIClDgIwKxQqbENAXCZkR0wuIGEtwabA/6le20i0ADBCLgeb+d77Wh4XjWgQ5Y7rpQsfeKroPvFUG/Xa+i7xRBnIrUJX+oj9j7RCz5uW+nLu1Ft+eLvgtT2wp6j8PJ0n6jfrMlkQq22+S32ytdX1/Lid1X+atdJ2//SQK3gUQvCd5//euf+hdJ3v8D/T8kff9lIFv3z6Qkg6HmjX/h90/wDyd9wavfXtHHCzmh/HIl+dt0LxjLi5oEfnHF2K62uk5sdL3d6MrYbNSSwtu+06YzIhN+iFCBUZ33DxKo4/2thtuCe5Kyd9+/6sYJ3E+f9NVJXvCJhO9HEsDvX7/Wu99/19vf/6M3//mP3oJ3f/xb71//Rx/e/Ecf3/2hzySJP394S2L4vb6QSP7++ZPuMgn8VXc1CexEsOFE8B1J4Dueb++hTgYbd4yn4Eb3TlSD3d2djHvo/d297nkGbsiE8G4n77v+xe/IeQ3slXPsyJ3tSPpOwGcH7D+BNrsK7zdun89YbDaWuQXq8IgUMctIu2+QaH1/tNLtRvZoPyukjG0q9nVDg8YWJ9sRU/qSTNegPIJ7auDT4PVvRKA5gPJzYhtLRBGh6Aq6iL3tJK/JJwL/DkAjQtGpxIuQFPxz3TAij2KXAC7mlxRdAOYk/So/5nfhAWd2o2r21DUMnucKL++mfxQlvK9VaTP6ktFfKdYVjpr+LS/RDfS8xMiism5kcMYwyZyIeS/EpEMu4tExDmQPxBiU7bEnnfvAi/iq1HbHSXk+yjqp5VF55GKoIKALiANVsTceRUQo4hhS6OBA3P+5pwMLAn1jh8nS/AibUWwqiJTTCc5S8YELybyShoJFmIhOHau6sxzocYiAdp3CiCh2qOUOv+ZfaGtfaVTaNdormi5pr77bgF5dN0OY79AVuI0h96sOwpjMG8hSSBURC7t9nhmaHV4iRRwhDbAnSvFgTbKeCu+PKjKn0B4aTa3dY87tebfPbhjE2JCKfWWfVaCkiX4UnMa+s0dwdC9xzkfQ446IUMTPx3JUEa3PpeUvJAdrBfzwiPJiOYqZB8CCyrWYC+PYl5WO5eGakbvDBFPNNdaDkA+f7wqWMSScXDBEhCJmkHk85rrH8sQgAiUSEYXKVFH+wUfAr0MRhzYCSQrpAgQ+e5QWWhyEVwReYGGa9HvT8bX0NRrZU02N9KBiCVgkJIKvthVz5H6LzRT99B9Owc9vSONCbjbr87kAu/kl7IfJxL1DWW8oJj/6LTzPBYx/QE7AF/3CHz1BKB4zTzqWiYyinKPlBHbrZ6Db4jPT1cmB0I+tOLWWiOvFF+IBdNM+yx4IH1GubUQcxbQmImbXec8fOAcSfmKvx5kSD6LD14iOcdA2orRREOtMGXFI4D8CqZPYzxPYFIEckIZuxjcdVFH9bF8iFNGQbshPowpxZAUthdCKQGco+Ff0pR4hoD6YswCQz5XAaECy0PZoHY21jzE9jqvH6O07RxuhdWuRi96ruKG0sL5B+RcIfMqPgZ718FgI2AbQ5pDPXX6Gbb4Ebmc/Ql1WfO3W4NbWm/5PQpsc0zUcnuuaR9PJn5+LoJmrW4uD1ci1zXu5rxmaVuyRoMKlXP6JLwytsxXSAbWzdSVW40zXULwuq+nRIQ56s+ISqJ5/QB+COOwjfAuodfIILAdA8DXh/q45UGsOmrmMc93Ew3RSBNTQ4kAXUW0Qz8DcA1W2jYiknrKB7+47Xm7d8gLMvwL+fvM9/6Tet2/fZOSf10N3e3uXL8D8MmscgrCRMYI9Bg7ZxdeC5wJijiOURYKGS09tHqDVYDrDCC+FymE6h++KVYYcnBMypyJD5n1CB3Bbt3D/8LDuC4kxMZI6RvdrPR5mHwRdpY9vicnMKts6BjSBgVkXSQNPA0IxdylwJ4Jr5Z6gengMl8So7hNhKg5nimtg3eQwY6xP2Af4+nm+DK8fY+SaT/pZ2xwbFYXpdZSZ8QSbvids59QZfa2xdVwTgYiAdKDR8p6kPf9FPnfZ3hDCWcE/GM6Bt1h8OMcEovZgRZW1zTOx5yYnmHYRtE50eAegQFBJrhLEQYdCkpkZsI/oPL/Gjvj3vL+75wX0zi+Y29zT4TiqHrSnHc2qzKpnvbPw6chOBiZItoEizUpTmI6suRFbA+ysNO2czswLto2rUcywOc6JwjD2iD2NCIXvNUew/hSkiHWbLjzyOqZvO7sUporwK31oRVfGgUVwoEtYFmspgWai5uUjqAzISlntn7ZhhBQRR0Bhw4OIiPSJCJoUTPc1dOZDkqGVI/WeNmzmDdiT/jZUdyVlYbJq4V2zbGls/Tng4pKwXzJT5RHM4HmfbGaabc433Z5GhGJtHSokbFSUykNS10nqQom5j0KyXBFhWUqd/RGVoErbaRoRiliBosSDhjpFHbvwlbBZB42k2GdU+ETgQxvza4i0ddKBX5Npq1DgYyh9kGsfGjtF5RtV88l7Mb5QMRcRhe+Sp51l0PyTYpP76ordydeYZOsM4lgXoXaYS5Gq8KGIEJWoK4WzrmhSpylOoA0pa/YU9G1PScp7+Z739BuSpcZ2e6UJV9fw17oi2XrtX/bmn3P+h/75j3/qX//nX/o/CzjZ+39I+Bb9/0l7+WXvP6Zf/TrR+8/6i99/5i+A/5k2638j+etf/r50Xy+vMxH86uUL7fGy8M1OgjiTwJkIviZpfKWDxHD7dbCTweCac7za9DK2JLq3XadNRKJnioJ9KNi/Ert7iQTrQDJ2d/ONxO3Xmgz+mMngz/5F8BuSwH/8kUngkgj+t978+/8i/1+9Jxn84c3v+vj2tT6+e61P70si+NuXT7r5+jl/aexfG3//+hW+4ObrF93wfFv+ZPQ33X7/rls/49L/LQnpW5LDd4yn4FZ3PBsnGOcdz8HlT0nfkxwGJIUH/7lr9uAxMar8aBKK7Gejoe7Ru/udEt63se1MQSaDq2x/7zkTuPu5FDB5vqnNkH7i4F5pnyTYrfdeb9n6CXY10scMOFvokzWtI4gDG3FgsMYhuN4dn8UCqetmCCki0FWYP0LHR97A58Am2jaEgrgRRZ76QKbrya/tHKjF05vK4YEvYQs6O5qtQFNCMInmPacFo6f4iXDbGXim8zVzXLqpMWcDoWMKI6K20wydF80RcPCCHPiwGQ4+0In5AdvAghuxNezl+aB4pMXXPh7RCC9iiLYyZTh1ZmyG9eAKoU7rsspToqIsTSm3i8mVkppwQHVwFFPgWjFZGYtn8gAYaRBRfS+g3QU+EYfxGIwUlLme1RldKKDeEAoNmT+FiE4BOpC0tu3YSAqwT3yvpuuqn9tE0GeFQhyuKiARoYgCjJT4SSCsHNt0Dl+nuXwBX5uwUsvVZV16baZsHm3yM+r1WJvtO0hfi0cWWqLHngvb5jkwPb7MAxTeY1wd15ngbrk6jbM29nkIdreP6d84noFzc2PbEscRHq9xzNbK/BLN9lPo2kezdjQfR1WxBE80QG3/5vdUSpip6UG8uWHyeCzjIE9B6YfbJYzbQx4sB6OfvH2/akLeB3yvybuOpQrrQJWwLjjbLkLZxwfv9+zd7vsisMePbuM+zBvmm67xjmlbovTlZ4+prf3tg7/vp+OcclZtHo7p+tz5nll8q93xiqLWlXChfJUexAN+NdqjSHu3UEc4a8to6E8zRARiQXMMM66wYZRZq85icoKhnPWdjHYsGKde9o/Jk9svZDyaaSg/vd8xe/AZH0MMYwSmDZbX0OxzOmp/mJ/DFsum64jz5vVGz6qtA2gDQVzcgfj0XqppAyNIY59Ec3XQslHYi4v7nmPW0OGWmJl/LusxuYdGzT8/MjrnmHQevl3fuc68Hddg2yPhMKVJ4xot2sPatiUOPf6qUhv1cnzW541kaVjKa9en+nhPyThVPkeO/KxgL+kMvh/2fG/suy5DDOzb/oXDLS+6vvMyzInfb9++6hsvzb7youwbuu/fb3Rzc6vb23vd+6VVxuMFDS/4+r5ThO+e4rXACAYNdb/3Xj/6LsEenTx0ADueCYaErQyD85YcIxnlQUwZCO4OkiV53BqNCNwiba72HBJOrd/R/XGu5dmEfhmHPDaA5+WFmM3ZfR2AsTRboxHBd/MyR7Ca++vCw23StfadcuVz+ObnSOfDKtscqi6TmKdxCV9fkNfZdGbPoMhJf7ian9Scd2DLphXLE8zJDkU0+Brs0bH+u67HXmC+oKvXa++LE53EBJ/egGQ68sH0SEaqgWqaq7wwONE/AaVsHooACimhesxks2mDwZeQPDaPcuwdc+3Pn5EvkJFHr2n6pmSsRi0QwcTLHDoyogIEytwTsZb2KWy0qn+QuK8lfjDkL2ru6/l8XfmKGBdG9JRd6Dq5PSX8BW3SxeOZIXV0bLoE6izWJ/PIio/V1CK75IPga5GYLIdM+qEyhbDey9K33GD9hHknk3LOePQXwm7zpo1f6D2O/Hjb3myVps36iqVc1c9EaqcZzfw5pNNq5TEusXcMRfg+amrAq8MciQgods3Q/CXbCmLGF704fIeC1LK/lEUR9BNByxkcJqFyRERhTtSnrbZEDRW0NiQ/X0UEtFPPOZX9pFfPc1JJ/G51RcLXv/K9vn5BIvWFrk0z2fqSZKzhX+e+kn+l+9ur35T4rdFXygRulf+RyVzrXuqVE8f+k85J0U2UtvYDjmm/V+nnvl7Q54uS8J2SwNd6xXgyIQzNRHGjJIyLbe/zEl37xfBLktgvSAi/uN7qxdVG1/7z0JtO277TpguSwJL/LHTHd45OQ/4qOMadgn1MJIXJkGq4u9GOhKx/rXvLc6gTuN8+f9LXjx/0+cM7fXz7Ru9e+1fB/4b+R+/5TXizAAAQAElEQVRIAL8HH5wEJgH80SBx/PH9O3368F5fPnzQl0/QT9DPH/XFsUgQf/OvjnnG/e4+jO/fDhLDNzz33jKOW5LBCRLDtwbPyU4C393f6T5BYpdn4h2JXj8PeZ8ediOnA9ibvWdbbzrByWD870Hqsv1Ozc8073Pze94lPHe8Efiuh7tM5yg21D9cooTNTwD8Ip41CT4LEYFXQYcfIjJMKyGlDmq7Aas16KJjTC+3N2Nq1AFbVVCUhc+6tCt+5hv2GuWkFn1h4WGma8Xce44fRDbDa9Z2YK0kUuc+sTMuRKLCUNNMvs/N0U2d4znxfKC8EJs8II98ARrTZ+A8CJ78qOFAb9sSY/p7SAUMJifPw4GflaZpdGYqLFc6m1Zqfg7lZS/1XG/efReqRx5uFYoAtOy4ERkRyPARpp3C/BxhfYX5A1T/6PJmP8WrPl1nO7DcYto39ZFtInn7rKPLdtg6+qgIYkTqPa693v0ZGTNo0yD8DiCkglKHNGnM6ycdLXajp7tZWztLHSuyBrDFqOIRsc3ehXoN7WFn602NOW+5ebq9+UbN/zhEd5TS0TPUjmU8Q6j/3SHOLNFT83tK74+WbWtYneQzfa/6ryjdV1N7o/AYJjTDnJ7pcx7LTZaydWtwv3Nk/2uOF+rm/c7jXsS7j+kcJ8baJ+JHY8zPhiFMohmj6pLN6sTNhvtR3cPLvr6X2bApTaY5fii45RCv8inDj7n/e88f67OAecAD+mg7zw5+RmgoulH54qnZTA1i5bMGfNqRR/OO43iMgNFQMw5qzpTSeFPELHM+FYdVuwSmxqF1L7H/6gFk8zM+ts+R8fY9HHAOI5wp6EMpK5IXAkVVmijGRbGHsEMp5pQNEUwVK//EEQnXMJTKVUIjFRRFIIQOD3+eUkM/YwMKXw0D9heV1lujj+j22Vxb36YNTwnutk9p5zZu+5xwzEdguUDc1MMxTVhoSEWpmmqiZorJn/9jNNsz0hx767fRefyq42XE8XhsAydtLQ4+eR+bU9ssmz4nHPM5wdhyjqB/meLzWxvMmr7pGl1r93N0rUdTw700uuQtc6tNcr5qF6PRufdMV9mx0rlXjqHpoSlXB0RFhPquV7/ZACgvJoPvkwP78/3uPn/t4Bdf3534rfj+7bucAP6WSeA73d7d8+Jrp9znxdF1cgy5Az4LjsXTgQb2fsPPC0PqB3TjIdCPgChZt3Nq1PqMS+w8F6iivPiNSCFdSmXZnKlhvn6ycyz0NFHz2BzUKK6X1YQOhWpRREzQ7Igo+m5OFTOPH2AfO+bHduX4rAlfO7Oq/FCp9XPesn2yG3ySzivmQIZ1jZp/JuQYp1jMMX2E+AdVsD6NXKf1nQnrvus26rpePbzR9ZY3yJvUd/aPTjEhpACqqIvUp1vAmjp4iYecrqEIw7GixIDkmKFaO6ynTYvrl8T3vCT2n6DcQRMY8xq4Pb5tnbkpK1umESGKPawqNOvsXVrsb+WTJY5qh2slYJ6GUevtTumV/vr7WJmB9ZnUYsbq0iz3VJVLP1YKeXRxrxns0S1/rME0ZtZ6402ne8258DnoY4dsj9pzlGDurGvAlKc6LvQjhjWgrqV26A+c2Ya0NiFks1WNmm+IxlQaUTUmRtWvEY9tVV/b2d4w+WX86jApTzB2azjhcqSu/uVHTMG5gw7Qb0AV5Z4YUXWVaqZXEDWoKIVHdrFsCnwdIVkm3vZsl4xKW/Oajty3JqkyuLR5Mq3aXBONX6MRoYiQ942u79hHem14ztqCpFuSv8DJ3xckSkvS1MnXa5KwLxOvXr4kkdvwqvKF/vYKPXbTghf6DdnJXFMj+VfWGy9V/F7qH7RN4P8PYN/TeEG/gMTuK2IdYEoS217wG8lh49WLa71yG/CS83vhRPDVliTwRlckgksSuFPPde9DMjr4jjkzb3TMsn8hPJIUHnkezf8n792tbm++6TtJ2m9fv+gryduPJILfk+h9T6L3PQnh9+9e6/37N/n/C37/jgTxmz9IDP+h9ySF3yN/ePtWH/H9SJuPH96SGH6nzx/f6/PnD/oK/Ivh7ySEv339rG/0Ybg//wWcAj8Df9ONE8IGY7pL3OmuPg97T753QtfgnZf37J15cH8/yLzt996/SXbb7mfoneUZ8hfByEmJM3DvOwe/X7M91zK+vjea+K5vOgfTa7XOH4H5IeBytizac41DQYugBpbnKFoJnRFqR+NMQ/6nrEPliJRE3RARUpXNaTqQKNU0aR9m6l0AQvH0JlylPA/QFND5vB/zo5svMPLdaEA3VnCpHIf4aNDBrJTOi+gYo+a6sT2YekEZjGhgESZYoElT7wEU0P2sO0bi1dMmMC17IeecmbUGQkkuvR5THbaqfbrfhCNZZ3oZIkKUhFtEBCSQja7crDvTgDdO8dh624yem5hpQbh9mO/Vwfed+S59/MWi73p40Hdp76KT24Sp0VX9ghY740Qf3Z4qQpKhhw/72nUFVj0c4M/x8FWew6OwbLrHsWZvM7e0n5Hzi5DbnMKy7Sm//w79/6yz+evO+TTP/rDNwZAnG/xjysXt3B+B7T/BOgP9U8v0gP2IAO7/0lvWI8Je5trOt94Lk6B7GqXhotcSJxRRsDA/QczZot2M+v7UkHths+G2UvJhcNKv+xZtqb3XlzaWCywnan+jX562ZwYe0AdQHmJ5GQw/JgZZP+Kb4Jli5FljTHnkIabA/ZXhua/CPVQzvcyxCqRCY0YlIT4aInC2M302eI8PQld4/yY2CgYZB4gI1HNIKIA4QqJo7uNYRtPBp10yoXKJ5CNCEjA14JEUQU0RoGh/IJViU1Hbt3C5Eir7E4jXQoPDm59T8/+LkJ93zpfrkRfjRymh9p+7FH6watenhalyJU27pycNuJyzYX5EOXYlds6d6Rz2RDZ5NM61O2d7dEe1wTPG9Fw4atJnjOuYz4rHjM2+SzzrYI6CubemnPPndM12TEPlNluphRmSnRqF7BxRqHnB5nOZqU4c+Pu7Z8/3UL+QvNpeaXt1pX67Vd/32cjvAZxk8q+B/bLLyeCbmxtefBm3+n5zC3+r77e3uql/Ds//XzOffwSdG0Qa2fN5KuBZYNDBr33Rj+witg/QAu5KNM3xu635Sn1eckx0AqMrbBEIIKJQWQ8f0FEcVJTpeWNwvzyLmKKkZ3yeUII2EaGIGZpO6IyZrcvv7jwLoFNCkKDSX/7w/HmQvlbmk87m0fJFc+nzJhBnneeeNOVIGfaZSkiUhCv3G577Tl3XJ3rWeU+i1+j6Xn3lk3Yb+T+M6NDt0SuiI67RVwqv0tHIoh2ZnDm8xga/b0MvjohQOIaf00BESAlpT1WO1GNH8vwaA+v2npfhftFsmN/RoW24KYjZTetMcusEVRhoTCE6POoAD5VIh3pCSA7waEhy42wnFV46TXFO3z2F099Hm4EoUxfSYppQiKOk79vVaxTDannIvtpoRRmq/xhUBLzRdCv+j1d5x1i0CvaMhWpVxI+h6ACirfXQtfLoeXEsg2ARUbua0ZBQT0CCRyngYsBHwEiKiAniiAjqy4rHvoRbWieHSVARMyIUYahS88fAaAdJITXQTobWj+wPU4h/9gPlnbflToXvVO5bPfIeCvjAJ0ICEVDucRFQAVNDHIjcgmG4ptSt3yV1s5FqxMfFK6rdPy0bzWY+QWxT6w2aW1yFhxMR6rpePfvKhj3Ez1hO/m63G11dbUiEkgzleSsToyRLX74kgeoE68uWqH2l3/zL3t9e6R+m/gWvqeXki/4f5sE/0P8G/vHbS/xte6l/wv/Tyd6mN08fJRH8Qr8lv6TXJHzneEEiF+D7imTuK4+z4rek+KL/DbziPIrPlZK3bFTbS3j/+ehrzt9zsHUieNNru+kK+tBmE+qgbGEyeq41ovy/6HQyeGDv2znZenujO5Kv+Uz67Zu+k6j98vmjPpHIff/+nT4YJIY/kPB9SwL47Zvf9fb173oDkn9bE8L+k9KZGH5NUpik8cd3GeNz/kL4Ewnhj3KS+SsJ4a/08a39Svj7N55/v/Pc62dhUJ+Bb+/udHt/p7v7e7AruDukfqa+u9/JdEe+7R743VnBqMHPC+zzOxK/9xW2DegG5AH/QnmqTrnRgbaDRvzG6R2bOEbxiJCU6sISF/rZ7TG+9j+GI4TKP/HZiYA37FppwIf4Zxmo8oKPKPo5HxEyOtaQaUGHi1H8Q1LUf3rskTeC0418L0qkC9eAbxqrdezvVw6ZqLqB6zhw8fbXkwiWHQtHSkZv1XoC2EFYFLmATJG9SCY5X+SOLJ6RhTJOdGQhju6sAiP90CWDY860jmIMSETgEsqjkuQvrmZ9HbXBVnVBL5qg2RGVD0VE8hGRfMQh9SLpUufF0bD3SXsX3JSMTh2+XQft8Ela+G6Sq19n/TEi3IfbAmKF25kCgYiqP6KS7fIRVInRywHBc/IQcDtbHmr/THaHYdT7oaCg7GVzReF6CX9kms6eGcqKFLDO+KqqxAbDommFX7Aug9jlvxA+ozZs8w+h+f5Nnz4DvtE/ubU/wzT2dYJcXJp/o+canvI5pT8Xy7Y83zpuy2uYxza/xFqbS3XLWJfK8/ihQPwR0HxR2Cq5i8zvx83BIyz8fE+1v7VNl7wj4G6bwd3MamthZ4Y0IldrkgurbEVFIa4bMWaE/TgsGzxQ+nmBvkb/atc0ZetHHgkaLBtF9kPLkH6WrQf0NBKDk6BDOkM+5FGnzvQR8CVculvH3qnHwnHcxnQNts2x5mOd+1cowpBCUkQAqOoR0IbKQhbFDqhMVmAVVgmG8PKRFNm80iCOqjAx0NiUML9nUtpXvEhywETR5me/sL+o9lpxV0tq3a+E+1/iV/TvPt2P6TOhrYGnfN48lJPw+E4aFwb7LrFw+Smi+1wGbjrTx8KxTrWx7Tnhflo88z+OkTVQ7vvcjQnHLZ4O0MLDPKn8QNOV/lq0Rldc1lUz7Y+0nYU5xdbP03RvRH5ajyHfat1NocgIMQPsemlOMsO1rF4eh1HVVQvBLfh+uvFLShK/V1fXvJy80ga+7/p0GNnDd7x088sqJ5zu/IILOOHrxG+CRLCTweb9i+AdL6hKf+6AcfDditXEzj/KzwQDC2z0mjNwpMDhR49rPOpqZy+yMD8RurAYAQMCISJrPBslNoFH9+t3GvkOJBU8v+AGS/2EUuLTnXtVBHJXvtcrCAcoiogDYFFQRdaiDv21jzJBnj9PWKONt9xgnVFarJ9Vni1zMlnNp3LSPBND0IxdaETI690o7256dX1Bz0v6lujtN1v1m4020M3mCmps1XUb2uMfvSI6BZBCUgeiAsLJs9SYBlY5TK53KIV1jF+EgraGWC8JdAraJoWhIGUhXMby+7p7Xvje56+M7vIFsmXHF+2Cd0h5Xn2nDj6CIBQHMclR8lk0b1h/CHrCzqcFNTyjhTkqbvt4hIJIlyFWfWn+d5nPQMyFQ95Xr2mSv9C3tXkSdR8N8wDW64H1nQAAEABJREFUzeWn8sSZzgW+LZLUPRDTPqfgZb638ZkllmWIsg9dfpR2DI6SrdpnsNEMaGOB1cVPWNBZAZEP86YVEc1QFU8gZXyHDfOZpcVu9NBlL3kIa9h7nOayHZUL/UTXKcLoFZ0Bb90SQQPrTEEEMoiAznpr59aoTY03nSPvcdyQKcmmL4L3MfMNrY1l8zroMlKMgIY9soIJRYQ6xtx7f4HmMxZ7ypY95cq42uaz1nUmga/lX8n6zyn/RpL2t5cv9cpI/hWJ2pcAii7tJHx/S1i/QPXxL3yL70sl//KFfjNeVfriBX1cH+ElSdpjXOX4ih7+xQwkd4uec0CfCe1r7BWWX5rPuFeyXLDVteeAhHgmxU2vNiURTBJ4w/61IfNr2kN75K4bFTxFyj8uGO61292BWwC9v9U9SWH/v3ydDPaveL9+/qSPH97r/bu3ekei9+2UCP5DyWcy2DzJYdsyKUwSOH8ZXBLBn0gEfyaxbDjB/OXLJxLCX/SVRHD+r1FIBH/zL5JvbvSd/v0MfHN7R2L4TrfQBM/LpndOCrN3m/p52nv3PYngHc/LO/b1luT1f0TpvX5A12D7Pe3v0dlu3yWGzOMNGnjGbfB6TnCTY3nrcUfgfglw48q4Po8aq9xwcK1ytoWnoEzJNMHnaKLmjfQIRQSmkP+JukAccQS7RoQiDEHFEaqMnvsYHTAr317KnmLVSTAUzVEdHWLgO9jAxZuuIzbrHbXo3EdBN/LlZokhdSMLw4ujgqDZ2IFZMBNvGWQbfAaQNjotXSRzQeWzwa0SuNXiE0mD/daQRqrJNnopo6CgiwhF3hygsYQUYZ3yiAhoVF2n4Mbc0Tai6UKW1xALv2wbnToDW6HIndHitT4KjWj6BaV9RIiBAYp5IS8x6cuV4DLxxQCeSaQwL4UvjBAuR7YnIGUfE+VPkxnkPjbX1H0x3HlBpQGnXH+NZjv8cbTeJ2lqTaL6WY/LmUJ0T/EZj79Nf8/ARTNQ11Huaxc0YOWxissKbXx+1C9oe+TivoHjHNkuVFw67ikc/Zn/kT7d/s9DMN3xLN37lmxMwXz/8X7aYNmwbAp8g817FnyjXg0Tv5hYi763ZTtWjvk9smXRzuK1WKYem+kcLZZpQXoRjN4oqXPUKeagfK7w80A9F5xVYmLDr8jmK9JvOL6H41vacRbJu6X7b/AAGm/6lGv1lDbu678L7bP79LN1S+P8eZcrEqwI+0Fz0bvdj8Cx/krwufzM8ZRZfFoPP9J2rcfnjjfv40di/0jb+Riewj+173PtztmeMsbW5mlxuePyGabO+y4xoOXuC4+l8ameyU1/QO20ijbGn0E9zqfGbW39OV/CMa0zfRravditW0+NWvdn4KH+O+7jHd9ZexJgWxK/19srXUHNb3q+y2L3rHi/Htj7/QLKL7D8/zwz9cuu7+3lF4ngm9tb3fKiyi+neMiSiC1ieBysurqizMmv8pALb3ubn8Z7Ps2bNpupdVJofyz5Kkeh6c869TmMnMMIz4MLfe8j/BgXighRqR0RgRiiokD1847l/MjdzfHort1YOT+eu9EBxxIkCfNnOsGygUvTwZYAbnsALMwNdS2lryoU4iCFq7V9zsFutlfaWIv0HRGKAKzF8p6mV9f3CtD15rfIGznp22+20K222+vE1TWUl/T95ir1/WaT7aKjfRidCC4JqoDybARlOrzEKljjKKZ1Nz+/oA1FnSu3bdNmGZ52fhfXPnf3vEzOF8F8xu5397LNnUSEej7DncF5RoQiDEG1cmBDG+CvVf56I/przc9+NCwNX/oj5Ae3VNJsOr3s1qBfcczG8dTuPHa3NW2wnEBxaj4wzeZo/1n05zHbMFeFx5bBSuV2YgJNLwGu8mFfNUEc0w361CRYv4RqBOtVjhIYfqZDekpxKOOgLfeLA/ms4DHM4LbG1MY2C4WOaYM3NXx20PC9intfRCiiU4TpAvZBj1EJcViGuPg8ElTTdeTCIpbrjpOv7AQMFK4691fqAV/fR01T74o2WZJ3S6Swf6EeRw6BKiIQGXs7j0ZTH+r9HAX8PLXZ9tpebdlbtiUBCn+93ZZk8PUVuiu9IFn6isSqE8Ivofn/3SV5+2oO+xjoyq9vS0LX/G8kYl/ZZtA+eVOD/ewV/bzEJxOz11u9YAwF9D3xTb9J+zXJ2eLT9FvGWmD9Ne2ut8gkcq8N/K/BC1Ao7Vq/7hu8Ai9foHdbxnENvcJ/u+m13XTaMGd9H9AK5hWTWA7y/zc4eJYLksEdT5Jl59xxgdgTSQzf393o9vtXkrUf9enjO30kqfvh3Ru9f/ta796S8M3kr+l/9PaP3/XmDyi6dySB3717rQ/1T0h/+vAu/0S0f1nsXwV/JRn89esnfQNf26+Cv32V/0S0k883JINv/MtknolvErckgm+V/+EkCWHT8h9SksBmD9+xhxfsSGQ3DIUnb+fn6J0TxE4Ug7b377LtTvlrYPxy/fK+bUj4ndugkfkpYBGzxpkcFUDOFdz5WBTXS3jFuWjV9oDPA+Ya5AxpARpddz2y+vzWXc9ozzcq1pEpBDnvZ0JdaBqJk/cnqPk5rG/oGjOndh5yMZQBWZ7DYziU6ymYAFqxGLLGdczL7Yk8CQzc+6SsJCHXSkeHfSa7mUNEhCL2UHQUZG4GYT7gK7qlrsM3fTp1yQfU/pbhaWe9kbGqT4R9GuwL0NlvD+zujzZd0I95aPLQjEebCPwegkI+cIMLICUfOjzGQ9GSr4qvHZ92rpE1hdj1Mcj2pfkD9WOinva1xR3l+GEKpcZA4cNTzsPj8vklrLURf+tnpDpbM8MjWc+5lnM+i2FTQeBmCPo8cKCQTOSj8WvUdiPHa2aB1sbq5Knsuwo7VbSpreIvIdzPfkk/h51cfqY5PtwpXn0HaDGbTxqr8px/cJWXEDr5AikkEFFo8pZnsM6IOPRJ3cwvKi+OAEI+CccyzviEbUc+ktVaHqGiTv/Co0qdqWZHk5O6WoFVbmJ6OYL+DiFrQs9yZJh2oR0xFwLMUoeewj0KA4zvZXn/gt9Ttyv2vW4ul+ZeYwfNEBwvgZE76HHN3l9iDiVIbWNdtmsyD49z2TzBNFb9khftCjx2w+M1rXAD2trH47KIZVY8gwYqmlJTLBuwB8W6OQ6MCHubORRPKm57jPCqAboIyiOUzmoHcmMPqPUgPyfQbDSndrZsegnsG0QJnAMKWZZprlkOabPCOJbT3KriUpwqb/KjKOEdpXCuLTVYLohCfrh2nDX8cOATAXwmJ0y/QO0f9azh0V37NCoOPs95HyCaKSRL+rlK6RdU7Xpe0pV9L/F7jM+vPNfHjGvh62EaVW3Wl22JavatexXH9/LWwnRcv+/Y9LORl5aKkoNo9FA4GkWk3epw9QBCebtW4GdAKNHkEFxWKn6WVY9QVG6d8MkaDy0W13DohdScfHHMo5pu1paNSZdMrUJd3/HSjReTJLuuwJaXeBsnw6KTPGK3ZS8vL6MG7eDveDF1u9tlwvc7L7e+kQAuuJGTwk4GZ6IYnx0vqRoGFpvh5wuHXYUnCYwg+xdnUvkkyC6jx2amASMFKaol4Gk7GiNruQE1OupHl4xIldcWmh1ZSBAO3cnQ1WBi4P30suwHWR6DkiFuo7Cpa9SvS5vtmJZxzfXMHU25bMxf5S0/BEL4+s0hxuH4RvL4iGNMvYU9Ap0SuvgY07Oc3+i27tw0wVr2eq6I6BVBQrfrlYlTkqc9a36zvdLGnwFelm+vXvDC/gUv6K+1Rd/3V+r7rYI24t1PIjoRiE9d63c+R6w3ITOwMn8weKKiBHCBoqakpfnteG7f+bNzgCFfDvtF7yj3R/sIRQDGExFWVEjR/h3pi00cMceIQLEO8vOLO2r44d5aoDV6eXDP/+XeD3l6LGs+VW+yBq7bWquyQGzxhVogBz7iYj1rDrdUzSjsg6W1OeW4bqdPynSDWDa2baZrYo42BVcGThDvDT6D0pe9qh7CCdqUSLv9U2njMYqPncCReaE7KdrQsA/ij1XDXjvj3MRi3ofM+GKbVjT9gZ99uKekzfwJtI4fQcPrKuQawGjlcDysOoCUoh46HLPCcRKcixubNxVy403nSHu5r3lKElR5DW1jTkbgyz1WfdL9q42yBG3jGcXryPdKWHE7lX397JE6lEkxWGdfv+tofFI6IlSuNZ95MIYI6kSnjntux7t/0549YULfq++7RJe014Znqu1mwz6y1fX1la7YY66vrpMvv4q9Vv4p6Bcvku756/0vdUnqOnmbCeKX+GcS1fYr/Ybt1YQrvcL2in5eXm/08npLIndzAOteXm3Tlnz1K/xWL7IN9GqDz0ZO5s7x0nrQdC9be8cETf/CPLZXJHtfMp4cF2N7+fJKPpdGX9DfNb7XxLy66pmnLuFE8KYPbfzL4B4987lhzvtuFESIAJ5rFU4GDzuNTqze32hHIvj+9lsmg2++fZZ/Gfzl0wd9qUlh/z+AP75/nYnh9/4z0U4EJ/6tt6+N/+jdG/+56D/0geTxBxLDTiR/JKH8+dN74hgflInhLySGSQp/S3zR969flUnh7991SzL47vZGd7e3ur8ruOOZ2Qnh+7s7ZULXSd0JJINJ+O7APfu/E7/+Dy791z+s83NB/jrY58qzda5bU9byaExrm3sni35MsIzni1m/8qBjCpfoqNOwptqStwwa3yiqo1JswafSJmgIPioav6fiaNYwTxURilhAyLYbjO3g/Qk6ZpIaQ54Qc1xp09uCQxbzibwG+D6GEsFtIZTaNrnWE3QWrxtYBHN4YSRmTqMXSJWJxdD3XVi+BBFMUHSKhPmg2SFSsp/M2QylpFgpZkWEgk/yJei6Tl3XV3SlXdC+orOdm0RvdL36vkt06Ht0hXaz9p0CW0f/XQR6247R2nZdT7yeMXfqAnT03XVVNu8YgFgRyA0qR0QkkyTZrFK3r6wLNivTvdYcl80kwXLg6ifLNTT7+OtYWrut+zqF5vW8dG20PqeRkzSYgMMOaZB2zhaWQbsGlEPHp0jl3ENBYwNSS0q+YHOkzZbnQbR+Q4rIyswqIqL4CGpUOQIZqCKiyNQ6ieqTc13n3XP/q8BFpGuu6k/o+/Q50Gv2Z3oe4sjl5WoBQjB2HCiTCcZ6liiB54bKB/QEUk3FJcFJXDMpK3RzarshjskEkzro3Nd80WOgWJ7DtkSNBVHKK75CR7GLmk9E0ZjMYaeQ/ynrCPg50HZV1pwKvxVo5tP4CHyXELpLsGx3qSwRHXCd1Q7zvuhJVeziqHKuBVcpu1rYUHmtpgtxzM/hRWbZC4pPCoQ6/dp/5beUm75SngnG2Z5vPmPykGhqjBkvBzLFF/aRdrZ7bEnN4Js87sGpzMuBjH1uK7w9CrKezbty5lSPtMIXGhGK2EMKaYaIUESD9+PGP54SiNCRiAhFVxGRurl9jY8IhQRCEQ06OFALi6gSISl1MGsUqy46aJ9+UMcRVKWSTOs1aZfQ19LAbvEAABAASURBVNF8u6xNtm6kolhVIA7aU+yeusIU/eN4olBKGzPEqCUlVxN4Fqq2QvKkCvvomrZTXBrPecQcj+kq5s6P4VeD/RKlv7g81FG5zu0ecoIyMVimGobSNNwyUoKyYDJek5M2vz19aEyX27meB85L+cCIgD0vnekM/mwkcPkvLvsZXuG4NvNT8zTM5f8JfHANI7I2t4d10fYF00PIdtHOdPJrsoT6AGhmMn4qR0BCoVKgMBHQChM9eHDtuDi+XP4s5Y22CP6AzUCgqj/0Q8/nrrSDJxaNSrE/qrSZAo/J32U3fD++2l4pX0ryYvJqu+W77obvuYyfGAMJX7+A8gspRImGg6Q7nhNueHH1nRdZX3nZ9ZkXXx8/f9YH8Mkvw9BlMtgv5Xhh5cQWTyaMcOR13ZjUw0oQL2NDpVBEmMjvfOUDESVcMnlOcgMcQlxTFb2biYqictAPfu6jyD9Wu5cSIeimQGGNK6MMreisL2AU1YD8XINxKE6U0ytTYfkAZf8cGcxY9Trj32y4rpZRPr/HIfLadBL9UkkqYyrUsbQ/LE5+VqcC5jT1mAxNcZXzPJq4Qq8DeCw9qk7hzzvvdbp+w3rf8qL5Sk78Xl291NX1C12DrUEyeMPnottsZF+3U3QZY6xUsR+jux1Zl74o/nwamVQYWQVA01HmYuBzNPCs7pe7d37xW//fgffw7aWv/yMKKRT01/HeqWPc5oVsvTiIzsfbvUsR+OIX2CPgBaCqR5jatcHyc4IOIkIUlUr7Iwobqv9woigC+RkQ0eK4n3B1IZhBro+vF+SoTdE3nyPzgYIhnDgfFb3ixD8dHfTIUqq1r9fMw+NMSzJwpnj7Q+DxFlc3Oo/iW9qbn4NFRSnt8SD6vM6e0FVK//O2k2fVE4hCLIpblPHBzWRcUdPSOgQ4HFDVXoqQ2mRLf7D44078GU8z1KmDPVvmbd2gyctGvrZLnbiamo6Aa4D1vQCi9Jnpl3L6NTvUsmE/aJg+FQw620OnEJodoaI2PUCgD4n6NHwvxCdjQ7nnKxESdJy1bfyIRfZXuQf6aiaYdN8LE7yD8LUduD+i9iURt8mCnTTsRuV9Ffuk58Fk4mk0IAzEGeyD7PvoPbpdysRgILDaYbPPDtsAEOUOx1xzUvAuwM9KHffUnuclo+t7+dlps+lJWHr/2LCH9OwlBZONfePKSd/rK10nvS6UPeX6Gh68wPaCJO7LxiO/BCWRe0Ui9orE7nXS1OObCVV8XpJATTi5aplkqpO0L7YbXW+6xBX0atvLOuMan0zQXm1I8G7BnmZb7I5pH9MJC/+X9gMeZ0lOXympx/fyOhO9L663UIPzQGf7b6+u5fG/sK2BRPE1/BV9bBnrdtsxv5HYkgTe5jmEtn3RQ5S/CI5BHU+UoZ1iLOjRbblmG5LF1o2725oU/k5S9itJ2s/6+uWjvn7+oA8kdd/88W/9/u//T//5fwW//+f/0x//+b96/fv/1R+//z+9/s//k33evv4PSeM/aPNGH0kKf/zwTp/fA9OPJJidZP78Uf6z0f6lcEsG3918L0lgEsGZECYxfJ/8re5JCDsZbDgxnOC5+r4iZZ6x7+7up//9w45n8oGF68+HMbBmBxbtyFofTbEVmRXcdNYbrGm0B7WQ9DOOkaD0qQbEeQkEA6KISFApikIRsQqUUkgGLooI+TOaCPjA1KhCsAop0SHkZzlpqMh7GhH4hZaHT2GvYwZTUSg1pjxZ6Kykz0y+lF1rZ90JdHnRMU6UC+pBTXLa6N1jNDE14I9KPfdKFuYQ81MRadvLmumxUTQB5tixNai0U8QKuOkG6Iweuylovh280XedTA/RV12j1Yex5IWvbSJCERWpg4dGRG3fpb3r0KOLKLQz7czb3gkniuVQHraD5A8qT77BRw9COf6MpHLfqF1LOzZ+T/lqndeYq/4I6lgF9NP6S0pFKTYYCkuKwS79HpYZTgkzuTLG5BtdD4vLvrT+0SRL5dYQYsPBtH5weXzhclFkzBtbPgDXkqLnggiesczMOz7H02bNvakvpee6+J9pY5HkiZmehz9XbVWyulj6+3rSe8FhsWxro+bnyC6pTl2X+bX0WrC85kuILM3HfqmgWve3VrjFEaydIyIkvIyALpH6mY847CN850hdWBOye0g6gAUdHpPKzBLVtaktNv6AIgQ9hYJaYC81zlr9yOEl4/amhq+918AJeA3t/yMsVgcPZanDv1FuXhSCURxujuZzSOf3efMz8BA4zuEHv7ns/i27/+RZpZYTMx67x+F+GRyFwVE4A84+GaiY4wL7iiNmUF78psEwFXS2CTrBxiabN5r8CJpx3fbH4B5FLFOj8fOo1q/BvrJh7nzAF6Nr47RvWg9aPiS4RWTAwNWATKV80W7iyAsF8+Vqcu0ttAuZfK3sACgHlz/l6vJ44tbGektbGnTyfPS4wwEPYnl+GhzKvOlzwp0azxnzx2PlmY4Xjstuc7TuU0dFKQujGhw3gWzbHKiet/hMjDNR3X9ed/us+Kbdtv8B8LmsYXlqzWepT5l7ge15LzCzgry+6A8ojVFR/+KyvKaWl/CQrDNdAj33+r0WeRLMz9EMTYdMW4qmJWZmbpas0eWHJ7HhVCuuUTUd/YceramvjX2Qm7f3c0RrCxg4X13V9V2+tNxutrraXiW2m438ksSOAy+bdvkyaqcdzw33rA2/MN3xfHHHs4P/9PPN/V3+v9C+8qLr6803fYN+v73R7d2tbnnBdev2u52c5NoxNr+cMnJMyBN1h54/0wlWNExKGHScgypMzKNlhJgdF1LuTwdnntqLKwI6dkQQvlPXGeZDomQFzR6gRVd61ezwdfB5WsXQTJ4O+sn+MgJCdrqkNlrXaHsGsO4YJR4+nOe4AtGHfR6C8ghFhKgKBK920EdjU2/ZdgNDEqrLOqJBK8ShzeiYI/PfgJm8AGvC9hrXPuoUYfTqNsZGPZ+Bns/Adntdk8EvlElgdJvNlTIB3G8U0UvRLUB8+aAPE8AQ6JcrzwX3S1pffwNlPlejTuoXund8RvyS1y988z+4cAKYz9fIZy4U8rrr+14eY9f3dN85DJ/JQff+jIKMLSki1HedOqgUUkUk1eoRq9qnKWPqp3JxGCdsD3QGRJb1lMMBzuEpMd3GV870FB6yn2rnsWIzOQdc1gv9UvLCmyZTPFOELWsKhuL10ORzFFfWoetjzONmd1as4bhp0di3cNnc7Fi5NiY+rUVjBVxpUr1SKLzZRFZuBZKncttxLIrk9ywhy/nh5v4Nu5iuodjsTL8ma065ZttFXHVAaTtkrBS2lCabriD9j/VBnwWCuxzKwy1FO9MCTUfALeB7h0ELjExm1seVm6WPmRVwLmOCEP8/e3/C5riNdemia4OkFJFpl8tV9XWfe5577v//Ybe7q2znPMUgkeddG4REKaQYcnDZ9SUTi3veAEEQZAJWmr6k5L2YYOhdeM4Inh8T5g3mvRF4/jMd2fD1PLllTjSaLil+h3SU5S36ijG/PUZiG5zXz8fuO4RBQrW0x+2ckOql5hXRD1FCnoONjvm35z3Q8Z3U887oB76d2NxdHYMN2dWMNXTNBu/alA3SNbhAvoTmP/cMzU1gaNWttZQviGv6S/MGm77eSE0gm16iu2Aj1VgPvdZsph7jAl1Fz6ZwN28AQ9O/6hyTm8X41jw9G9fD7IvPqoM3zDfYDrJ+dKYrZMP8Div5F8DZ3nX1W+NT0dPmnu/Qjvo6aOVXtGPl9q167NZ3dTOY+9IV8b4DbPx2bAZ33D1vAnd8IHfIZdpwU281shE8bm7YDL5i45VNWb5V8xfCH9/pw7vXevf2ZW7svnk1/5PRL37RK/Dyxb/mXwbXfzb61a//Qv+r/Oth//PSr1+91JtXL9gYfqW3b17r/Vs2gd8BNoO9Efzp4wdd5T8Z/Uk3V673WvnrYDaCb/lOvmUz2BvAfu/nNwDfzLeJDRvHt/I3geFN4S3fCdv5P6ocxy3jfAQTMK2Y+DafcqyjZ1CPyCO06idNPBdLjJbxwaI/xOHn7YGGBPZg3jmEFNE08IJvsmkURcy6+6hmH1Mgjvp1x6TF2GIwoXFvzTJ9m2q0u2IdwuyR5sfyhFEF+ckxPQIHG8CuqQVlokefQnKnKBRRAaOnHSHHRARkCXf8eRR/rPIgxylEUUl9jU8+qs58jW22pjct6rqiUsqOFvJYXiKixu7p3G5JETMfC54cEbGwmccuzTrNR8x0T7iX3FgKI4HiW4URDgO3G56CKF6YcFkwqd3PcX6om2zqB3v0A4xteiIylgq+JXUbDddh+iWgIyjZQXSiu8d8o+bpRROrvuPeHrg7Ou91/2783gNf3gPf6tk8yPu0kf3o+UiLSpgz74vLuc5z8c6PJagd7znqGCPz2hE8p/uj7DjO+lPAb8R/pN4dLC9B3M6G32TZcfDW5zXBTwb6HTXP5UNoJ8w8Euw/s3vidyOS74LBS3EpzfM2KqXVzALWGQvVPaw9I0IRcY/X/aaMfEL8zt8xR7DNuL/GL7dmHXl6Si4HNDwibn+bcXYcZFlsfwok1fATuarhG52pj3I+eTM2es7zKRdr33N5fj+9r2iJ36/m37MmX+Fj67PvEo+N+3P78bbJebvO1ylxQR6jh/D87gna9Bh+/VlH4IniPCfUC5V7fSE+kb0v2rZzcDW2NWp+CesN60y/Eh7ujrMVPSb0odYu7UueQUCZa8ibGfIf/32464t6FtiGYVDPhpj/7sz6WS4sbdm8zQ0qFp42bDR5E5f1WPH5wAbUxAbUFowVbFzdGLe3ugY3bA578eqGRS7zG3JtnYPgkTYYkweX6mHef/2dW1mVu3PAAb93+Xu4oBQFf2QGq+M8zkm9v1YFls8rjowIuY9Kx1pBAcgRadHycN2WGzX/74Pb59pnOhNrPgePuyZXAtw3CWpCrN3vJTQL6LLs+eSoIOzom5/2B047P+dl1vINJ8Qk0Xh/eoNxN97wpZ7JcBu5n4pOMcObvB2bvf2KTeD1hVZJ1+pY3O/6QaXD1yAughbP0EyDes1LkX/clqzb9fNd7fFu1DFanx0v+t74WfEzAvWz5n/q0bEibymd+m5Y/NKsJ31oJN+W52nDc2nqvLir0Lau24/TkGRocVheYmGqLMaIUERIFH2T45sl/iat/SMkzfmR+dL0uD05XuppMfcde/2O8vT5dT0qdHYyOQBC9g+UrnLxQw9FS//42bPCtOLz23ky8tSw9nzVkEGzk9t48IDN+tSZb8ig+dR0j6VzWOZs/BF1qlnVHvlU7U7JzB5HxKYlMPuy9pjE9MeYlJiyoMgwI8rRlHviuSthOTHlt0Vu4Ob3wsgG3shGLnSO2+K3tQ2MIGXrDGTn9ry4nTfKmn2c4019/2kuZb4Ak7mfKhuKiPyPafwfxRXmVqPjHdCzATwMPe+IYcZKucG7Xskbv2veGQdAf8Gm7w5s9q6RK1a6SPuq5iD2wpgf9y7AAAAQAElEQVR1lzNNHzZ5LRspp20gHqwGrRdY8T2Xstv5EFb9vLna58br4E1XrnFlOmOvqz6rXc6OmIrBvsStsa3XtMdYDVo7P1iBtdvodtMHlwu7bUaNc58Qj+9F2yjG98Jx0PQh14rv1aEL9XwTdkXcq0nB0x7e/OUjFpN6aGGDuLAeFoDBpGlkY9jg/Tltb9kYvtb11Qd9fP9OH96+0bvXr3Jj15u8r178yibwv/Ty13/qN+BfBL9gI9i/Cs4N4d9+YUP4V+U/Gc1m8Ns3L/XOvww2/Mtg8n1io7luBn/Q1dUn6rrSbkOYd39u+vr9n9jsNn79/Xy7s2+04fu6bgRveZ5GrqNiZNwbW8a+MXrc831gnb8n2rPg52EH+mI05tiJfqPz9ODBM/ugzyMd4pF+zY3HcWYn6BKILiQMLiLgjULADvPzW07RKIydUETsKKzQSJzlI3w6gXP6E64PqXxFD/ks7Qz5vZg3cC8+nuMCKGrXKQ7LhtwLSg7tslhXERGKAAKmS5RQuRd0fDkHx9pmajTetMF611vlOJurKKL67AdAjS2tfbt229c5ZyikhDiicgF7pwS22Gl9P4ydojG+yzxEJqmC8cvIvhXyo4gJyX4GmvQxP0NQex7rHyNnrOPvwNW6QY2a/0y4zcB1uU1khPU1mXsaaAEBc9/OBMXXKffmu9f4der/nuV7D/zH9ABPKsWP/QG4Pqshu7KTzRxj9mpqi56qDnLaaEMqzewUFh7AE3ztOlfeWIue00aYJSY+qCZ0S9g+pZ6PtUb5i0jVeT48BWb2ozx4caUnzsd+lp1/CetOITPOddFjvj6IxLtQn3M4rmERn7Oo9QudlFppR3X2sGdFKCLESZwXCPinQc4jKaSEZlnLA11EYApxEmdFxB2gkBTSWUhp0lOPfc7IBEECQBuEDKf/jCO4Gn1FtHzQIO8J6Pvxe/XA93q+qAd2s/LTsyxCk+XEa4DvcM/5e8Cl7lQFhFS1mROwitdI9Tl1Zq7i8cNSz8qnXCcO7BThr2N6wvt+lRPc73G/1VfVcMqT9/CBGYFyynOps8s5tD48dX9St0z0FH5R4UQii61/I0LB34u70qnvijoWN80rXIGvccqFplxA2mxyASoXlcjD14z4xAD40PjcHGbR6dbA15tZhjd/cyGLxa0NC27bxFYtT66Nu7oG6nYbjaYyb0SEIipgpBCHT0ELPIrF0t+UY5kmqioj3WLnqYdlnCNCXk8wCn0UgQwEKCbKIySKfARcwET4DPMNSsQTcs+uQbtcTsLKcEN9WsK6xyCcQT6F6hEIhqBZQkpaT/AoKOJIws1NOsvmzwEXZ4EQxNmlctx3BN/3HJuMhKQoPO79HT76+xsfZQbGDPdVpciIKAqP/65XPwwavAG8umDzdaWOBe3CwnbpOhX8PR5KhCKAAFQAjtQBlGNv4gHxON9uRp6dDZsY/g8mAM/Hlucknwcv6sLbz+0kUmSQ6+hKfSZL6dSVYhNje8pnxwu5I/l97W5Lh09P+7pS5jZKNEntcM7Gn6U4hWJnDvNOEqjOAVMW25M5OmW8jYAi5xRH6k3B9/JwD/hGH4GhnePMpzT59HCmr+YxMcG6DcfYt4cG2Yifda44xYXMgE4pTzYSkjzOZpM3Y6Qua3VYTYk+w0ztnNQmGGR7E3am2OeM6bPUDPDduDZPEkgOedNkVM/4pQopKacITjp1nNOf8n28bpcVZl81Ail8TnAK2qiTUD3cjYDijufe0OvcFM9nE3PuOG8yjZ6vZpgfUz/lfDairxjZoxuZKwH2unk7pc8xP8520wbPi55bm9zohK/bMrldjAuX2njJ1x7BVYb5QF4g59PIObXz/LoD7wm/K3gv9P3Ae6JiNay0Wq14f1S64j2ySnlAP2OY6crUfqYV69RVfnXA92zw9vscB7aF/y53T5uMAXoM6wFtHxp4xw1Dx2ZunxhWC94+sz39kyceugIDME2siDeajnbWa1qpbtwOM7W81sXFwAb2akblL9kcrr+Ctn6NP365+buSfzX97OIi/1ls/1PVmZu6eu5L35V8T3YleH8qEZIK4G2vHRiTMrRlvI6wW42b2/x18PXVR119rP9U9If3b+T/9+/7+f8h/ObVb2z0/qrXbPrmJjAbwq/8z0O/+JfevPgF2y96y4bxm5e/wv+mty8Bm8LvXr/Ue28Iv32rj2wKf2z//+CPH3T98SMbwp90c30FbnTrXwb7W9n/9DO4pV3+fs5fCs+bwf7F8JZviA3Y4rP1N4R5vq1zwzflrbboNvAbvi828Ft4PxsH4LnYPyMTj4Wf4odAhz6+3PEMNAYki3kjBU7mj4E6C4+puJF3IaU6T3ZaICJmtekJ2H4S5AxANEQRUaFvdzzU80u7x/VXa0k40/4krlQWuWZ4HRwRoYg9ih+4HUpOlqVA8Ulq/gQi8Lmj71RKp44Hupy01Zg4sAUx6I/qc37jOM8p3d6nXpfyCKkWtcM3gKeEiQMNAgXmqPCSaT5+pJbWnXwcaHkHvMyTxKkgyxQ7Pl120uMZxzlvvgxhTlIqpRUPnh9f65d5cmtJwM3wDUkgJq26arfuM0BwRCjiGDqh2/tg1ffjew987wF6gEmFcnq+YI4R8DxzQE97M7cy8+BvXyPjzvhWN/s7zPQxoL0PFl9NdTLnetwWaqFQh9uD0m1bYkwdH5V8YE78pWYyTR0xx9T2Y+DjembiWqiPQiN2uiVvDwxkJ4yzbdYBorgAdObxqTKqR5QI5jn8ogEZNktEKOAeCzV/U4Iiwipwilp3CmX2rzYEGRHIfHvEU+E44BwJSaH9YT4iFLEHwt5hwYV5TrimyzG1+Smo8XGQSyGlXvOBnJyVyfw5T3kZPvk6vhroC+eCSJlcukPR2KTvx/ce+OP1wMR8XeFZu87hPv/xWvpQi7DzLFIUEUCgUfMLCL2U55CgMxAI1eMQ6acvPOh+3qf0Pe/TO6lmnYnvSd4nv2OBdXf8UTjfLqGFYzjWOii1OuIQJKage7jE7BIENN45EU2yBsmWijzTuYV3aDENv2v5+3TpZN3IN8qGhaLN7hcG/r4hFQkn8kyCByOoi7SjvOh0y6LTzc2trlm4urm9US5kobNt418pcL2OJQWRXp6reVKmUcvN4SgoaJsSuGspE0si0h11MUq72vcJCHwjuH7qiggpCycz8jHz2MI6U2BWpnb5ioiIg2wRQTWPgPABtVT+zjmEOYDpEiGlVvccUT1i7xJVkwqaqQg0iaLgHkbMsiJ9lqe7mqW18jufvLV5SoM5IwVOdSxMjIdJ/iZPMI6T4jjO9U+mUTQB0TZ5zHeD8p+E9sL9eq0e2rOw3rEmlSiMDSNMgzCujdgIeOrW5HE818szk+OdxdcbFnb9DPi5MLYszI78/cAhEaECwnlLpw4UEEFO0K7Hv3gbeRY956DGr6jvux264jYpj+Cc8AleqkxEKOIEFDo+cFNwnSehUMQMxXGoIuIQQsYrdojUREAXEDwuf8jifj+Nb99chhVDa9qhjjJrD+s+3T7iGETHtsPIx0v7Ws0dgmpomnUQp4StuiqYr6BNVrUrwq9GWI+AU+XqOW2oM2Q+pYgfD3qaZ/XvT0KizIgjWm1WpoXxHeIwNQOVjZIiIqGovJD1LQ7yC1BM5hoszSzaiFDEElJICR0d7T74TvleLMdZna9Gjcy/20TlLY/MZSO60ZS5cm9f+DBHjtxj+2zx839sNqLb5jcEG11Q87ZN2A371rlyynp37XG7s7FmQhGH8H94U5hDO+Zeo0CNrvO8ehcd7wTPvx2bpH0/7DZbV7wvhkSPrqIfKh1M8V/1vVb9IdK2sKfM/L7qiTWGTrkJi850lb7WdUoe+6rf58x4+xwDn72N+JN26ytWPfU3nx1vW9O3+nveRX1tI/5u04r353o1aG26XkHh1yB163nzd1Upm7+5yXuJno3eC3BJTPtV9DPszy8v9OzyUpdQ+/qXwc6fdXH9PfeqK0UlVMH8kv8sNB/EpphSz1cj999fAoDxxC6wpu2txu2NNrdXur35pNv856I/sCn8Tp/ev5U3g9+wqfuaTeD8FTAbwN4ENl7/+i/lr4IbTdsvevXbr/KvieuvhF/p3Wvw9o0+vHunD+/ZbGYj+OrTJzaArwDfyXwv53cC3wve4N3Mm8Cp43u6/ir4hjbu/5lo2/z/FU4bcZb9L4w41hvG3gDOzWTn8jc4aM+Mn6V8Xnh29rQ+N2M+m/B+/gCFeZYHiKLPOMIxPHN0vIwINDMi9rxtS0REiuIIsCyWMcsOEQE5hEISet17BC4zGDgR5stehyxZFxCgf/9RPrsJtD8iFAFIAuEsVUlSUyh06rB5j+YTijhGUaSuYLuLctDRPLBljzj10Zn+NU9peecY+xf4MNJ23JaFXBb8vb7z1YcU+ceU8a89YO8vPCj58mESmoCd8yGCqTQdsNjagNEaTLUmy0ewDVCODPeL6V8rftjRzveBDDZDfrcS1JTI+yZBEvo3HK7796rW1/x71fW9nkf0wO898B/RpEe7fKvB5D45BRpmNYRZzed5VrPyBKyyV6PmM9CKY6TBHjaYPgWOOYOmzvwIzJk5O5t1FdC8CvT+C0+FDQBbqh3b+CVF3+yZ0/IRMjc6si3OJElpQc3uneCaYpEBFSUjcTgqthypmugJrqHpGm36x1DH2M9UbfA1mkpOxzIqSmodawZQMkPS1Mdenv3jMylh++LcSA/mmh1McD9Z5lQnbaeVLZvpEUgWXLEhqL7pcXdseFH+0VXG4zzt9k1AUrpLCZqCqASnCE7o/ijla7bm7l371lf5pa3/nBZ/TszX6ocvvd4ntsOXajwx7Gu6f/3q3YdLzK09UFmw3vSxsP+Xwe/m+zK4L/zezjesBTtDMy5PVuyBCaGeYe4tDr+DjHC8kcLnnZx48RUw5WyYV8Hny1Rz0s2Fvx/vFja7XhEslbEQtGXDagO2LNSOXiwihEIcQTJqLi/QbvHf4HvDYpQ3gI3cAGPhyfotOfz3YoKz1DzJLlqI7LS0R7QhwsIM+Em0Cxdf1ghtmOCtg4g1v/MgPg4gRaCZgaD9kVln0TwspI4D+MeUeIzTfT6fm4A4ik4hldR5bEP1qOI4coRBv+1iwlxYO0MztQ4e35DQ7eEbf6w7luWDfk8C9X2GOBT4bkxi6AFTNhFY2PUC55R0ynFuf1Fz3fT15i+10J6UC+tLwAv6HQv4PYvWw2qtfliBQaXrAOtU+EeEIooiTA3l4fzZLhqy5TlJMO69KHvD4q6fgy2ynb1mVbpOft5KBy2drIsoImOO3Yk89Zc9G223G01seAQVdKVoyEX2gcX/QQPxGevI0Jcfvi7nIpPTHQMTljOlxRIEK0PwFTCUM5Hpcs72x9X7rn/r1lEHhYFeJ9pvXd2c31XO7B3CMNQxjp1aPE9f+tbGz1qCKVVFoLWGr7FR80b64XOq2LfhlP1xunsG5ZkE+4g98LSoaAAAEABJREFUV12RKfLAn2FRnCiSddofVbeUU6N63uu/Oud2GMc1ueIEJ+wUqq68qlBlzsfF96Her0kjc9fEjTMdmQsrrB+Zy5ift9NMR3z38JxZfa2bsAHn8Tze8iBvyT/usPC1D/YROoER3u0wdu3dXU5wSQZzLtcWnnv55vBegufTY3SF+b+r6JhzjZ5N0Z65OGHesGy6Q6e+r/DmbeMbHYZOA/aKHt8eGQy9emw9tqwH6nj7W5f+s928dTs/2tffAfkyR6fqC7UPup7r6vtCvbMOfeYcutQlj90+/c6/I88+Z2vbauhV30+9ViswDPmeWq2G3SbwxXqoG7/rFXSt/PXvvPmbG7zmDTZ+LT9j0zeB/GyGN4Ezbr1W/io46+mVbeVe9aBwP0uRjNwE5sMQlUICkwI5Ib4ip600bjSyGbxlM3g0Ntfa3LBBe/WBzeC3+vjudf6q9y2bwf6l75uXbPK+YLP3BZvA3vhNWuWXyC9//UUvX/wq/5PSr16+0Bv//4Nfv9S7t+SZN4M/fXivq08f8xfBt9dXbEDfyN8M3tj1L4BzQ5fvaev22Mg2Y6+rG8O5+ct3xoZvBm8A38U2/0PN7WbLM7jlGTP8DM3wszbDz5AxpjzxeAOeqZzQTfX0w33vKFOj8aZnYUfAY8o9U0LI4pgJ3Lkyqfnq7BG4ACqIMC2KMG1Qldvg0eEREanw+VujZE3zaa53lu4nodg5RJgPRZAOPgI+rZFnaUnN+y9dUPs5Ju2hiJAUCnQNhafNfP5XNegP6GyzPSK094WPoqVvpO+cm44PI4qqvghGEbM9qfk9cMAujlBloHocIma/mWSYHjrsfOiTzwjjjyenGmaFidVVefrsl9YSfuh4/EjlyMY9hpLfITMxewxMTy7Okf3iy56ROknLZNmVS8Ujead8pOtnuT2c/9TVfFZVnx9EEx5u5+en/10iuYbfpZ6DSr5Br83X8bjM9jqNaX5oGtUsn6S58xJ4hJTnSs0fQhy2Qe4rj3Chml0Gu8dSsbN8OyYelbp5NfqoIKZQ5stJ0HvgGbb5OC083uZOIs2OOWn9TCVJ/cY9GY0t9Y2mcOq0dDDfcMr399Y9/r6lp18iDTQ1dVDl2LT0taD5uD/fND+Xuqf+Oz5nY8Th+iAniu+a1RluZnZteqvuoBmhs/vOpcr1fKREJIDzqeL6HwWCnaWC5+1Ark9StX0LvtU3Uy5z1+Zsh2uG4Xn1+RD32Q49P1eiOQcjpuZp9VbpSeejUIsNNY8lc42aP4WH7LScomy9OBAo2sn6zOOhepdpn+K7jJt5zx/Z3mz4rHwsuS/mPttj89/nd5z/WF7EHnXRPZ4EnbfuLDBHKfdPDjaSUOxxDpgfKpknT3hCKTCfVe6GLtvVUlpnvtFj3vJpsF5UJy3MyZsCl2U2y4/B9DlBi8Tteg/b4qQzTBb+S7b93dIfQxEh/13ci5reBOv7XsWbwPwdXBwji61bL6hCaxzdQG63f2oTLM8WKhaUJhaWRm1YYLplIermdqMbqPktm8POM2Ue53CEr2KJooi6FmBagZ022rthZCSO0yRvPGebaGct+GoB4iJCESDXEKDmgYIIqImgSgYdlWRO8lPcUGpDn+c00m1TghMG+LTBLoq7xiIRJp+B1qBGH5PCvsY536XN/BI1xpq8HDe8ITsnLThFSnKfKSRTEPIfCYUEXyGOmAE50FtewB12CguXxvq+JFAwnLgN3AMUHqtjjtVRHmvmPUY8VkYuagKEZPGlJeOTx0ZX5PE/sFi9Wq+0YqF6gB9YXO5ZFO+wF/txOVyuImCIdR7Xs2F8b1hETsoC7K0xj/0NPMvMGVO6bl487+W8dU0rsJGJa5ho/8RC9MgC9ASCxegybTSUSRd96HLVsejds7Deq2NBvrWJTqA1Ls5jasCH6XlEBHXPOO82W0Ki6N7j2GEhL9hlClqph/Oml74fv08PuLeXeKjW5nvo1264af1b7TTfaD/q1de2ymm26cwxpX75FKdiPpGnOjBnzyqTpjN/Mj9xJ/UOiLQEbAPs+XJQl92IQkc5bBOm1EGPyzn9sd+TZScGu96jaQcXlwmtTIbpZM8jzErI/sYh7IvzjkzG7d1pfmQuG9GN0C3wL3T9K8RKxzpHb2eK3T6G/feY8rsi53DPjzMsT86NnL4LCkuTp91sz2Urr9Un5juBiFB4Pi98c4CyRFdUSqfSQWd4ru6Zbz3n+hvJctd1+R/yNNqXLud0+w34GunbM9cP2AbTBaxvSBs+s+xN1Ro762yfbR18lzz1mye325WgTT1tPkaHvkNfQRx8nzrze9Q6aePOVuo1FvvAc12OS5inHcMwtxF5mLHq6ztqRfvWw8D7amATeKX1usK/4r24WMn0ko1cb+h6w/cAbPjmL4KhuQnsXwE/u1DlK7X/xeVF5l2tVvJmc08betpfUVS4z0YHPURR34Wsw6TCiAk2POUNYWO81Xh7o63/meb8ZfB7ffrwVh+8ifvmpd6+9sbujJe/5a9+veH7gs3f3379l178AqAvDTaFX3nDmI3jN69/07s3L8BLfXj3Sh8/vJH/v8HXnz7o5uqTbq6vwY1uXS/13+avgNnkhebGL9Sbw8aGb4z6i98tG8Nb3d5WujHlO3xH4W/BFmz8zIEN/BZ695kbNdIPCZ7LCeQz1igPmHV+1vWEI59Dxz4hJp7ge9qVWp3kPnDfHRv4VARTxB4FZUP6yTYJtXxEhMkeFr8B3Ias1PVFxILXAa9YyhYshyIqSinJlzCdYV2D9Y2HVv9CkqJANkhAQQ7n9ENmfqazj/12cE7gOo2IGlft8GWPgq3WiY6YMJwTfYR1FYKnUZqgFbxnQ7K+yQjKAx/rT2EihmGiBvtM8geLQfSRfULFu4eHhPrgLQv/loAxngZTI/XicEUQFz88E0kOgLP1ti+Bek7h9gDyTI9CNmOOXWbc8267sdfcz01kM8Zp4vr3cLudx9hnCLnb9/LDXDzscq9Hxp+rdNG49Ls3k53vwnHcAR1CyPdDn3NQfS7wQPmi4WbC0O/ms7/hH6ZUzFjR7wPaSA9RVwC5V0w/A0HsOWRe7KcpTcA2PQIZT9vsmzwxx9RtsK5R86chjgD3FMzTWTNG6g8ggzHc+EZTb9sR7rMf247lXc6j+qqf7j18LXTf3aE1R6Ud3hRyvtjhGEfeDHUP+4SW10/cgQ1Zxij5P+5r8Hg00nbCXvVBEAW752WmZ/EdpPqMCQrSPMHbyRSFg7MR5j8TGT83OnnnR3YjGnZ66mg87GEhjsug0Evws9FyZfec8Pi6UB6u4RAx13RMNeuhHn9AICQZgheH+QZpz+krHxO56fE2ZE7SiTpb15+jHg4HwQSd961jqNrNVzDAGGzwmQzWl03dD5V0o76kB85oallocXT+MJ3V9gF0xaz4TNJyfG3q9p6F756vxfQY7suRbj0F2xz3mdeaYY6/C38ncPfwuGtD+WA317mH9jFADnj6AO3+fGxH5kq5XryYxKazwL7PsuPctmyc718y1qQAA6Wk+phivb+4H5qH+cdg6d/4M/S4PZZxnacSc08E7lzoxIvuLrizbj69BoejhfuAy6JME30/Y6GGdaMBqTBzD8kOn9XQFjU0nak4aKN98nFuOtSnSrQcC3pHR6dNCwi+5QqYU0A9FzfAmMWZOEVFqP7RIcVI0Sno5BFoAQGhgG9lz+czSEcu+3vPN/9G3WbfF56efGYmBbG27jPqoCbfoH2+ab5Z2h0OX9rN47Szn2VI5dxn7WlIp+R2J9rt/K3dTU8XKSKAFFoc1pWQ/85duk5eBBz6QR0bwdYF3r6Gke+QrTe68v9xOrLZO2XziFSJTrlxTEyQY5oC+5YFqVvd+FeQ117QutUtC1ZedBJHRKh4YREkJa4rvTpydOgiOkUUBRC+pFy8VieGuqGZuh9Uj5BicT1d36lz7q6ogJhtps4bEQop4Wy+qJrN+QH9OYLJoDYlZXzAY53Ps+yHz0CbuVTPzneMWmGrudHqL9okWScOUwP2ZDm2WT5GIVsklLmdKDjNQBeKvXzAo6YEOkP4SqF6BFzAGiVppCa4EGRuWjSgx+FuwX5XOWuy03iCk5JyVptM6CZOS4zIXtD0OM1/AvH2lnG40ThuNXHftoygETpCfe9EEz0mPD76odewWmnNgrMXntcsTA+rXv3QMX6KOo8brp3W0BAy8DyMLIre3m50zaLt1dW1rq6vcrznOHedNDQiVEqRnwvXY5SuU+mA9XK6iTaS05vFmxtNbP6W8VqrstGzYdLzVej5utNz2rOmPX0XKhGiEDxxbXSG2tF47Iqm3FFrEhm8U99lcPKtaagOKCmVn8+zPIXmUe8eaqB5uE20YzLFt+VrFBMWDJTkDygC5a6+hnD+ojIxXk7j4bTn4qxvV/1U6thE9uS+Ddzheo/n9iJQ0CLvvR7mMjcxZyn1knV/5lmZEmh9A/NGLOpBR7pUmPJI0C4pqbWMMVzIJ/S+kVB0Is+UVBzWG7Dofc4YTpkHSu3k8Blrc4U9LDbMmKCAUOqlTjOHzgdSBP5z3Wmw/wNIMydfd4LApEc6Gk6pSs60x9cBEEYsDYhItJXzRKKngrCau8WioBZaVUvm5zRi34H5a6STK0ZVSlTzsQ3ebdnFWG56aNp2tOUwBXwveC5OUNeGDacN1N8AG39HYB+RDzEdtMP5qZJro29gqowPfMZxTbBcbb3OeuZ++p4m0JiWmZoPhKShgE94Lm7oigp81xV1zNNd36lnU3MApl2jC5v1Cb5fkuJj/4H3iuXkmw5qXT8MSuzkXvbr+f5y3IB9mON7+yx4tyHbNrchedrZGehK16l0hq+hqJROXaKos75U2hX0yM7fQRPksFxhe1GPLYHNbRrmtg20aRg67YC9R14Zq57N315r6Ho1QGesec8eYJ2bwRfzu9ebut7cvfQmcerW+WvhS/jLS3g2fdPuTeGZz3c2dr+3V+uB9hh91r+i/sFwW+nHgTYafV5ToT+C96nApODbQH538y7WuNHk/yBrewN7ow2bsjfXH3XFZu3Vx3lD+P0bvfcvhNnMffvmld68+k0vf/tFL9j4ffHrP/Xbr/+n4pd/ovs/eomcePFPNo3/hf8vevv6V71lU/nDuzf1n4n2PxX94SMbw3tcXV3Jm8Ebvjca/O2RvwSeN4U3fF9v2Ng9AJvBt2ADTBP43PLsbZq/ebAF/lbK5yqfyy3fTxVj2kZN1vPA+Tm0n6khdOIwfwD8HbPUeS5pcsbNsYTvSnAnLAQnIx/wCQGkDHu+4LQzmr8HTmbgHxGiANMQDCVmFJ6hYIwga0YIDpg2SFUnfVVaSonaAKgbuZSP+Qg39i6sj3CeoijVvqfdrNvT0nWi4hmhiKIqd+nb5ENa81e/MvtX6roSgRxzvuQtVziX4fj0pZ2yL3Qnw1uXUEgLTAe8OGI5du7wah8KxDl2IgJWCfHSAY03ezBW7Txjwt0olcUAABAASURBVMmQ6aQauKNuIzqKB74H/aT6Z+QDy6gBOCxK9SCJSwN2WKJrxMM810/1XKaOQVPJVvMkc8/J9TSz+WP4mpp9T0MRjwfOSuj+I+J0zgdj3eg5dUDvYhK9dR6BnSCq1w4HeULn/uD2WSUcNXFaAvFRhRjHV8TZtn1ti764pkKGB8C8EUcQsut+LCYFgx+YnkGc0d+pww/XQ74R0ikf9BGhiFAxBJ2BFm4vH/QK15t2YiLgjiDkY0Tc9UMjo+U2bwjtKWS/zTbzFSFZR37LyVt+AIH9GMvYKftVHAEoE9iVhQ79BGTs7AsGfZDLSC1y+h5Rz89WeT5Lnr0k04zxCSMlQxk8raRsvV2ehNZoBxvOZF3jLbeEO11TLGkaqyLg3TVJK89tUUVAj8Gd91h6Mo7zVJkKdIiC3BDwe0QErlHH/cxHoJMUaoc54GLbiXYKnTICp3MUnzgBibYpb2X2Nj32IMX9i4vrOVWr3/uZHAfKQVtSf88pztqwRCjCOHIKoa8QfMJd8mTQWse0HF+V0ivk4xHWedjnBPhLHVqdgnzQbJPPwxxM29gt0g7U5nubavhT3xW269wxpyW0ulleIKcI5KTkgD1wPRl04DFHZAJ4SprJFQyAHXK8FMXuudlZdIoj/IHSKnoqvT/tqbY0nbKly2t4PK97D1+DHUwfC+6M+9xhBwikR8JVcU15v8yDGlnPsu0+5D0NReyBQFjciwjbJUFOwWauTqeOajsOLBLjSjn/hnQq6ayLmR76iCMqIhRhCLqHwi2ig3adpXsPv+t9e0z9DWBnUpg4VdLPOdWctIWmNP5cHlx2rTW/9DvdFnsxu5F45gipXPNHIV9ABBpD7SAO1t5C7wXAfhhYQFuBgcWxXqV0mAoLs9KWhdstC7kji76UuYsK9k59b99eipLtt19deNrkxpg3g71gZf3EJF74e3zpuqyjY+G0Iz5pcZ5OZa6X5PJBSOZ1Wytq25vdPkaIPxHEFwV1RAcFpaBPSCVsD0WcgGadBFehPFyrUldPluc2ZMu4v6qHLfVdgBxnUNA34DPRlpoXvfmdgHxvITh9obVipABlBnzAA6Ex0CiCc6KolGqPMG16qCw3zLJCAgFMDfNh3x2sKdKRj84c9r6DKWqHztc0d/Eug9UTpwSDMcckdMNipTdhcxN4c6sNi7kbdFtTFnW3LPBup22mixIqfVHHonDvBeLVoPor4JUGdF1XVADdRFtGeTFzO+e6ZTHW/9y5F2c/sfl77QViNnCdPyLUdZ38THSZpyOPQb5SFNQbIbl7PIImrwPRLlaaVaZbrWKry0Fs+hb9cNHpBzaAn62K1n2IIsIdKh8THVBBE60AAY6LdRGhCIAxQBYzRgr1RLdWpp2xUxT+4/gGZMFLIZ2F7j8ylJPzHIAw1DUtLdr9fcY8tgLwjwhFPB1EnyncEao4Y7xH7aCvAapwmiSV4RbneEW1o+a/FlzLAaiQv/ry5bwfU7WugACcKdkWXCVVP+twkHXmJ0X6pA5eO9ifPCmLw/ysmxDnYvYO7GrMPneJjSDnDygO2R4ngt+XUEQgngJq+58ESgoec0Gg5IU2ags8xReVpuwU6wEjjHOa0pYyjaSknMYnnDIe/0ZbEssJEtc5AukBfrSdedS0zakT8sRmjn/BO0KTzzlr5Ltg1HY7aQSeG71ZtOUbwfOgadWP+FRsmo35zrlGco/LnOStbd33D5dG8VgCdCpN5BLh0UrBn6IIwNxaQOXRw4t7HKZMmqaGfYywLorMl9JBDeSuwnN3bhT2vTyXN3Se063replvetOh5/vJthkD75V+B2z5fTXIurSteg2rQcnjZzrg0zveFF1vWD5C53bwnjHtd3zh3WPETM03cH1cW+cYkHWQs8mmva8Jm3nDeY1Wh9syDLSZtpmu4Fc9MvX3Q6cBOvS9Vj2wDQzoV9DVapg3gle6WK21Xq8q/B9fgYv1WrkRbL3lxKCLtUHMvClcN4AvdJmbwJe6fGb+Qm3z2DnW5KogjnzOsSaP27Ba9Rpoz0C7Btrb81LtO/qLseKv12DmCwZZ0uSZDf3NwPfDyIbwdnPNhvCVvCF8ffWBzdr3uvrwTt7Eff/2dW7ovn75m/zL35dsBL/49X/rxS//W7+BX3/5X9D/Jete/va/9TI3g3/R61cv9fb1a71781bv377T+3fv9Z7N4PfvP5D/k/yd4e8Nf0fvcSt/U9+wCXxzs9Et8Df3MW7ZAE6dN3/5brFcv5GIyY3gTX4nbfPbZsszDXhO/Vzm88zzmTw0n31T+sd8fVYnprf2YFa61O94xzWoPt8QGGKS2Z9C+z88pkhK6FGH8z0B+W0hBRVFUG/AU1tEKKIo0JcoKqYgQiqSdlRSSLKcwBgPgQD7CpqQj9NtLhGhiMehNnJuLK2IEirFckMnX0yE5U6R1LmLYvZbUvN74D/7OGeNLXI+w3KEc90PUWdESEeImHWiLYI3rDN9FDQfNTa7kxNjlQFax9kBn972TebwtFTDk+bQfkLyQOfNRF31gbC8BAaba+SJhIe+c3uJsOvnoFb0ZWfX2zIs+aYzPae37Q8FN/Rrgnvzra+PoXdYhdt/qHlAupPhAf8vM2dtT25jrTNjYU2XQJXFupwGUjp/cvUPYRf9kOND9sc0aFfZMcMVOX/mgD9B44ROqdN8BPT3x5Rt2Nd7LOvI/nRZ8+E6zJoucUq3tMNP+ABKPqmeX83s5Gq2agcz+Y7I9uPwTQstodQqYCjM+ojJQJ9anhpHHz21ip3/InanezyT0bzbk54Lw563AadozDnftJ8z1uhzVt0bq290xNm8fD2ctX09g8fK14Rb5nymhvmvBeczPidfizM9xFfp57yNbtcid+osH+mt+jPBzT/Gn6n9ra27+9EUf2baLsb098Jj+ssD5TF+C58nhxxf7yLXSfZpFfi9X9+/h8lcqzWmS1j370Jrh79Xahsm3mITzQcobIdkCSwRnBNC0v7gout30aTg7+Vd6VgcG7QaVlqxAGfa94P6blDBFtFRR4h12t2iby70skYmhaLwd3d8ClCEvJDsBafrqxtdX1d40cqLTWKRvuBfyFtKX/OnXCQZAQ3cABzuEqpJbgKMBXgX1zOymOy8m1zoutVmXtzasvm3pcG+TseKdgXrIgnz90IKmhIRDkMIHR68RVLlzPAypX2HTvdLGW+XytSz5c/FIgPt3mex3rDGNJR/uMAIuERRpAylj0ryIUEVpgEJ+YgI+Y/ms+ke4ggwlwU7a84ShmT2Yu3Jeu/tnHqUe0p/I1DkezuyuNiwZTHT999j7db/nOKtx0PFlvEwsbCbOV0TC4D+/wIWrrfrirouFPC2k1jO6Q0N57lmo/cqf/V7JfP+585dz4a6aRpxRaXv1LPA3A9DPku9+a5TKUURZKXBbq9z++qMQhvYi85N3gs2e58Z617PVp0u4ddDke0Z7zZTWeaQDwSThmjM/TQi1P7A3O/8CKtb8Xtg/3S5tkc07Mku3yrvIxpyXPWx/IgUX+YyeXSdSBHoDEgOlj2/bOKSt6eRutk9+YxvdxFDKhd0tjv2FNL9lOFUXL40TjqjpE7OyrjgHBJnZczMW74DLY5TfgvzgnW7DasaNW+k7FQWvgDHd89zxCHGnM9G3od7TBqZkxLMY/VfUhjzn2r2u33LZu2GDaHkPa+C7Q6jxgW/1GeeOZ9zt3aMvKdRKyn1UjwVJk5fujvGkCLiDDy3zvA8m8A3KXNyUssGfik32uXc7Pk50eEP8l3AXN4x8XZLylzezei7Xjv05jv1pvgPSXuZ1g3HQcP8TjDteS8MwLSf9aa9v7eQ+4wfMl8Hb5SOts7oqLt0ndyWMre3lG6+lka5Fq616budvelLxnddl7R0nUq3h/Wl69JW29NxDVyTN09pe2t/XiNtTJr6jnYb+M76Vd/zXdlrvRr4thySNn6FbgBrvjnX65XqZm2P3woMxFVU21r+1e+lfwHM5u+zZ5cynj9nM5hNYfPPUn+hZxcXurxYA1NjzYbymvwrZd20ddX3GvJ+FfUdKL7eUMc3QMd464rEEECW/J4Wz47YEB63t9rybeFfB9/eXGkDv71lczj/2egP+vD+jfzr3lcvf2XD959s/P5v6P/Z47d/6gV4+du/5F8Ov3rxm968eqW6EfxG79++Jce7Ge/1kQ3hTx8+6OrTJ11f8f0Brq6u2fi9oe5b+fukwvxt6rZ8Axsbvok38BW2b/DHh2+hze75rb/43fKsj1zjyEPaYF3COuzmR55jP9MjD7Cp57CTwI6rIAtMlZeP8Ak0CntQ4uQzf+DyxYJb3pIs6mMMFMZAFHSgwBuWS+hku0IP/xF5FMRrPvj+m7k7pESEImaUmTZ5QUspKju7eRAAXbV1sr3y1ldEzBS/yruOokAfpdocExEyNXb6sB/+GQvFh7MaBHeMUDvMHSKl+RQRREdz/kbUN/4uPFhdoalh/hgtKvWzE8M6xVMn++/1e8mhfoD2tsaRbe/WlI+mRD/a9zGO5+4Et+kx4Y/ycR2ZL5lHhTzOiXzO+7lgIJ6p5wtu0JmM39WHPcCtO1R8l/79PVAnLf4Wx/if+TqHedZBpy/F8SXWvK4jYbOrOK5nbkt+XeBTXThbfyxbt0MzQs8UsmDx2eDSkerZ8glYle1Lx8NT2qrKC0CVWyir4uDs5+BpCKatU9Csb/SUz0O6FttowACJ3A9DHOl9z4Rse4XPBOyK5T3MVZO5U6jWP9P5/pHwx7qSu60513ruzT33W+dsVGCTRPyD0OHhEGJMGg4dzrX10Ou8dF+8azwf+d3yvQe+pAc8uh6DL6njKbF+Rk+h5Thle0gnnl3hFPKflOAq1cHRnsNGD4xnBPs2nHbZWc3g0j4XYP99ZW5L+7QIWmJA5oIDpdqxZP8VyRSY+rslr0XmKkKhwuJXz2bvarVmoeyiLrRdXELB+pKFuJU6Fh7FIvmWVZ3NZtTGC0jwFD67QopC6VSik1Rk/ZaFow2LULf5C4SN8hcL8Na5HTgSy5lYghURFjRp/3WEglL1Qu8y4Zc+qEe8tyRzXQ35rThxfUD4RgTEKCrUVVjfCGBaYZtRqh+2sJ/jkrctsnpBEvoKh3PdSdOUjd5xOFTQRi0bhLyMNG9o1puPCESwuLaIKrt/IuANSSElxBFhyUzDLCMelNnP3W99UlwbbTrLO9gOXNnEPc1iI84mBqzVOWbsw22vPMYqj9p6cXNzo9sbwMKs6ca/CgZbMGI3zG8Zi1s2iSc2O4wR6o2P7bRhI2Sr9oviG3Ll/6uPxd46dv1fPoQ6npuO56Jn8X7oV+q9gG8g98C2go+4KI9JRqS86RwR6rpQzwqzF9NzYZtFa/8aas1i+IocXlTvSlHBN7uFa8x47Y/Up5jG5A5P9pDqGUou+WgKW8wDii3f8e/ugeWthKd8Zos+P9IV1mifQS2oYXZnmEWxxc+jVY3Wh9Uaj9xKrbPvLJ3j5MCKAAAQAElEQVQgtp7DsfvnjtqH4k7Vf1z3H02mzS50vueahjE3dSbex6NGXsrHaO9M05H39TY3etgU4r29ZfNoy3t+Y5qY9eis32Nk3t1qJNY5Eot2jObn7qKJHgJ13mb+SXny+96o42Rq+ozhXjFvBe/jiFBhTgxQOuZG0wWsr9j7WS74JA3HdCodmHWp72Y9c3VBX7qibsd38CVjug6+gc3DDvSWobY1Pqn1oHcuqH3tU2mv3u+NWZ98jw60/+dvgS+lUynUndS8YdkwP6NDJlcxbb6dbegPZOsM64F9QDejOL7B9c687aXr1NGmfobfT+ZNG5ZyT59YNoZ+0OB32tDPtMkD35Zghcx7zz4r/Nb4mSawrYF/zXvBJrF/6XvJu/IZ36fPdhu/l2wGX+h56i+Uetu8WdzgDWHi/X5dD7XOzG8+6+u14p4MXOfQd+p5N/veJeiLroQ8QoPnaeI7wd8Q47hhwG41QbdsDG9ur3T96aM+fXifvwx+++ZV/sr3NZu8/nXwyxdsCv/2q7zpa7z47Re9/BWgf/XyN3xf6M3rl3r35nXFW+i7N3r37m1uCH8k76eP73V19UHXbDjfXF/p9vqab51reUN6w/fOhm+fjb9T+K7Z8L2zTbqReWPL98/GOoNnetOeZa5py/O75fr8vI7MFZ4TEtYzN4wgZeiInSIe7XswKXPhRFn4uSfpOnpUeQTnR4I5QBnX/PVVDqet4LkIwD0vpigjQuH7H9AoisbPVBF6DOyGYy0OUZ506igcauhKl3zXFR2jZCPKbG9+pob1ga3xlmeQK4jNiyzWVZ+OB6Ar5o1CfZXmRFmKCnE7WI6iMMglX+H5a5KEUf/eo74YGXzTXbhltmOBxYHz2cKIfsDjINR5l/4pLxWzd0QoIlLyOfTEP3NsJvjiU0jkiwjIITDoqx3kl0IC0YAuAgnoM4/IOJ8/D47KFN9P33vgv3kPTPnZvp8Zl1NX8pyYEhcveXw/Q3fQzRlPzSSu8yU87UCd9cAmTZnARq1HfHRx7jvOJKt6M1hNgCukOSan4crxO+VDj5DoCSUnIJ9OwPPiESJCwXv4JALb10SrZ84p6EOICKWPTh9Y7xpQRkSGQXbUjGUFISeQNkzfy7+zB0K+D0ETngwHOo5As/cDJ3xbsWTUyuEI5tzM35ZSUURQ9SOh+Lbt+TbZv2f9gh7we+UY96ZjiATjJCKkR8Ju+uYH7dF51Dact+tMbI2Tqpl4K2aY6AuP/buZF/VRLtt2L3be5b5P9b3Nt8dd96Po30ekR/YVuU00mkJra0trv+GCI2UW7YguvUyFPhQR6kphwYsFsGGlSxbWnj97rufPn+uH5z8kvbx4xkLdWh0LZGKxdmQBaMvC0chG8LidNLIS5H7KGshX5nx9v1JxTBRtWES6ZiPtw8eP+vDxk8zf3rKgnLHiCNGYRCikJUjcNK4/rzUVoVyX6Dp5cdIYViut1hdgrRV8zwKf2126TqUDtM0xXWEto1g2zIMu8IGmrWTuCOpooE1I81lffAQZGmAVEUBgSc3fA0mh+XD8zMpayw2SIkK+NxFEgIhIXUSlZabun0STZ6pTBzaS6ADiCEBhuHCexyUct9K3UEkt42efhOUd7IGwK5aNneIuw8AYGZujFzZZCPXm7y2Lorc3LJAib5L3oukn3VwxBj+xkAquWLT1r2tuvJiK320ujt6yqbEBW8b3yJRQ63b/eZx5bK1WHmOMNegwrHmGVuq6QR7zJfbjR1xjRCgCMLa8qDywwLxa9bq4WLF47QXsZ/nsrXLM9nI9mg/C5H9ePFQP0xB/QrLNyB72L0pSF+gN7ApOoYjQ8WFNqP4R9oiQqQGn/25HzmGMobv09+kJ13unppPtmXI82v887mR6tIIqczjtqCMRKNSbwmzftyMVPNVujz0sY7UGlmeH4GqDR2ufKptrIAIzrlnPkjoEa3P85vSg7m9e25dXQLfRZ/RQNpwup8Pcvw05LzI35n/g4s2eGdZPfgfPtnHWb3m/G7n5C78xcl7dMCcavLvR2cebQiM5vNnT6qMxlLk9B5fnmeUhEDC75JRksUTOiZ4Xu1LgO3VdAaYGfDGtKPh0vO/vwPqG2V6KY4hHLl2XuUtX5a7rdnUUdIXNQevMd5Y77AVAS9cRW1S6bhfTJV+QwRzbZVw58Ctdl3IplXazHKXKpTMtanJ0xHMdYb194IupZcMy1PYwv7MRN+tLZx7YDt/hYxRotXW1TV1H+0Ep6gpA7vv+YDPXct8P6odevW3wA/wOqbOt0wC/4rvsANYZ6IfVkN9u+ctf3oc7v1WvNTkvsPu96V/5XqzXumxgs/cZuGQj2LhIWu0XbADb11jjf0Fe51mTy3JS82AFhmHgOjr1XGtXinrQlaIuQgxFhf81EZ4VzRh3G6vekL3SDZuz158+1c3g9+/Y0H3DBu8rvX75Mn/x63/++SWbwS8Sv+gFG8GGN4lfvWIzmI1g+3hD2BvJb70Z/PaN3r9/q4/k80bwNd8u11cf5W+ZGzaE/Z3j751NbgDzzePvHX/LWObZ9X/Q4ec54fZutqr8Vlu+5bd8o1dM2uZ3vfj2qdjyfDeM2wn9xKWPso6pQ5jvBenSntMTJ/tDdjo94vAcJ3pe3IOEfIRPXwHOY7RUQRV7FOosUXa6Uo5twbi4HxGOkTgnOOncUTjUEBHJR7gBd9H83CjzQeNMjYw5kGsuX0yiFFU/62kadUXMlLiIypeZRiBrD1kOcYTZpAq5HCAFKQnmpLrnmI5eYO3FckydwgNJ+D8Ex9p/ieN6nMN+zpkUZw+8BkRcHJUc/EzvIw5e2ncyeVzRQdurI90K456C/JtKbcPvVDmXmvVBHxwcv1OT8tb8TnUtq9kNj6XyO/+9B3YDw8zvA2Yo+p26XPxALJDz4yzbr8lfh85T61zvcU5bXSd/y4BNpz3N+ZRmU7Ck3vQccKsRvhaE6udzFcy1usyTsBoyypolqrWel/rMUNVEP7q0+fCYHiWwWUygpncRmJYQ8udgkUPwEufHQ7RPHHEGqJU+9kunkP+glOCWCPmII612sr4f//4eiNYEM08FsR4HkMcV5194zuJMFoZvyz65vicHfNv2f8/+7+kBv9++bs2Rc+HXzdmyPUzro0sbQjL/FBCRMaa6c4Tiju7xivkVT4DfzZBFqZp6trr5Nvr0l7ezfCPsmzlX4O+LpnQPGdXksdXga7CXrRExL1oUFvY6edFrzebphTeBL+sG8A/P/8IG1XM2qvxL4LW6rpdUNI2Riz9bVn9GgxWekVWdXATmDkV0rCsYBX+Wy7BtWGS6vd3oJv//Zbfy/5Nsw8LUhoVkx+HCF1XgT3EjIbVYB9gltNrX4t9gUoFKP2hgQW/ldj97xob1D/rhxx/1/IcfdHH5TF7cG4aVOhYXc52jFMKegtBy7UP02WnoCw6ubRfd+EZ3htOM23NssY5wSloigiZH8j5FhAImQX8EyL5B32jgEVEUEeKkwwPdoeKOlPdp1po3a9ogUnA7ud/awzo77oB3PnzQne4+Br9plDcxxs0ti5s32twAFkI3LMh6ofSKRdOrjx/kBdSP/n/4sZj68R2LqvCfbPPGMBvG/vWvN0tGt452la6wINzPC9MX8jNirBl3/Ty+Op6NrnTyulq470Qg/We5lKKukKMrGladVuteF+uBPBf5i6XLy0utVmvqGDJeHB7nrXcC2cU0yBsIBuSg3NHdURy4fxce1QOMq0f5fa7Tcu5+KIfb8nWRj9hBtfv8bplwsKaNRT8SqSem6iuDG4wLVhsMxJnA1QwZv3dO/UOnZY6HfO+1ZyKfjOZpnja7YcBStVSuNtX8ediSMTtmvtZU3n8694jWFp0+00zKYWX2RMntgqPRI3PhxEt15P1c6VYTvOUdvOnDJlZ7j28tJ9gU4r3sDd4Nm0Xb+T1tecvGkalzTOTPecpNaeByzR73gHU0SxMT/8QcZggq5sgKSe4MQ1IEzAIRoWAONfxOLsy1XSkqDd2Cn3VdqboO39IxNyfQzb5dKTkvF+xdaXwhZ6cO367Ad0VdMTr0RQW5lI62IHcl5a4EPqGCX6JDf8DbZhRF1yVK82m0+Tt34IPsa00EcQn6IGmRbI+itDvG8g41vuzk5tdoZP/W2MZD7d8VFWgiaHND01FX6Tp1bGj3fFcNbJYa5nvegUnRVzooKf6mA/aBTVxjlXE9350Af+vsY/16NWjNJq2xgq6QD/W2D/Im7uV6pbYZvOZb0Ju83uC9hE+w+VvpRd0sRq4+a+LXuiT/BZvFjk1kXX22q/c1uu1dUQ867jNFRuTDxjM1bTSNt4lxe8v3h2X040ajv0P4BrlmM/jqg/9J57f6wPeG/7/Bb9jk9S9/X/mXwODF7p+F/lWv/Ktg4+VvevO6/jL47duXesdGsP+/w7tvlo/vdMV3S24EexOY75zb/Kepr+X/4K3iBh64LX6OF7jlWd6AW57xTT7vozZ+/pkntjzbDSN8Q+r43q901DhNwv1eeI5In0kiFX0FhSFUDWJeEHaZKqT7wJiUIR/2Nf1M7PKcig+q2aNw4yP2csTjeX8HRoRICFxC/qMTR4nA1FDgQSll/2Au+K6r+ohKsyL8AxT7xaw3DyLIB9JmGb8w0EVUWwRUIKSIPFUqSYhqsLxDyK5SZDHZASbCekPyfdZ8LHmrJluPlTacgAeW1W0Q3Uftt8TdetDs6p2ZTEiUxQQ+iFmQUzLFz205Rvo9cCJ09xCYt7upcz8Vjv0zglHx1ZvNbSGnz0+H72MdpadinRZ93qSvS2u95H9qoRlPDfnu/+fsgW8w7A7mn2X+nIoZW56H3FuwVu2Quqa08NVAUhqS9UJ3FaI2b1VS6ptVFrkOIjDmRwl04qvDz9Qd+OMDEEAGCr6c9yWT+mQVlGLuQTzW78FEfwYHz9pPwK5vzsT4+4DLDn8rJBC+l+898L0HvvfA9x743gNfrQd2L6JHZzz+PHh04CMcA59TyA8abOeKf/B3zpZ6LpMCy9kXMC8I1xUY5Rs2oihAVzp1hUWvfmDhbS1vSPlXwD+ykfrD8x/lXwVb5wWyAZ+Cv+PEYg2fWPmLga0XjrwwBLyoVDFldYoixxQWAB3nRabcDGZD2L+4vGFT2P4jyXJzV8seUT1QTZq05Vr8PRcszA0s1l2wefb8xx/0l59+0k8//6yff/6bfvrpr/rxxx+5jmdsuK1UXG+hDcR0oHQdOsvGzBeofY4QyBGh2K2R6KB1oS847g228SG47ubTeNP6t1fRUu4+vSYO/AKgEzQiIAtwnSiERpgSPoUjUUQEYkgUcbRvbFPflz1a3TPFf3IQ8SbmfY9NJ3QjmNIH/0bJPzU0xsHoasExmWpsUjA2Isc5C7C54Hmd/0TiDYuiXij1r2fee9P37Tt98P9vz7+qAe/g3797p48fPujai6i3N/JYLLTNC9PDapWbtX4G/Cw8f/4DY4tN22HFwnCvJd0SKwAAEABJREFUwrMT0SkYQ5xomVsUyj8l1PVF/dCxydtrvR7ItSJ+DVbIK62cZ+jVdUU+XPfIxsyYf0exRuSadtDREUfyTqQ//Hcck51uZiZou2fVB40dAZyoTHeOsxXd8fxvpfB8dBpf0g15FxYJuFuouD2+XV8Niwp2LNXs86fWmmSYS/Z81dxzPnY9lu8J/XKTB2tDzZbV56nKeW4y1H3LBaJG4MyMVM+Itp2DO8s2O5saNY81ewQPVcyiaSArYtacINSbeY6oRetdT467FGgtipSZNyYw+n3KPJL/MUvKU85rW2/2sPGzYeNnC03ZuhmbmaYe+4HsnNSzm/dpDMUt2KH1h/XHV2WdUfW+9gXcFw1CDx8RigC8nyKCubZUwAe60hCzfpYDOTHLpcNulE5l1jnesNxo1xV1pSii1lngE92sT9ntAPgU5vfjWO/BlEIO2/CJgE9KzgM66+2bPkUKKcEpYhaShFyPIiRF/QMfGYectCiOaLYjdc2nUfvOvOsH9jVcT7sGy4nMUVSoswJ+jum6TkNu4g7yJq4x8J04oOs764a0p55vscG2YeB9uOLdZ4odeeAdmCDOdIW8XvX49FrDW175PQq/5ttvvSYeuhoGpZx6fNGtiVsnXekCvwSbv8/Y7H3GN6N/Jdw2jr0JfHmBH3BO+zp2RT6jz43goq4DJVQY6aGRYc53Bhu9E9C0VaDHrJ5Tj6/RhVKfvxL2ZvDV/Mtgf3e88ebuC7169av8698X80bwi1//JW8Iv/rtV/n/J/z6FRvBr17oLZvBb9+wEfzutT6Aj+/f6tPHt7piI/j60ztdX73XzfVH3XozmG+eze2VtrfX4KZuAvNd4+/tDd/d/t72s7/JDeGtGs1nnm/50c85c0adRzxvGGL+gPr5xzaC7ZGv/Y9hv5yXiOPzTDl3MAlQBX2oGRO9p3pgq8zpc9CjwXgUY9FI+bTrI7RUFrgdA9W+BNVUFOqNCBUQUXURR7QgL4GdBMQUCLaUJYWU0OFBHaGYEyDUwCZDy/zgmUYUmRoRUflAZ6QfudBHHFKF8ggYQ1DdOWKnoZu4Udwk30QESNpglaHpyoki6jqE5oP4meO2c8MzGlqVaa0qdEhUQqFevNFXvulR2AvlbnA9gSeUss9FKI1osuuDr5rql2cULlSd1katOwf3x9K2k8007B18LXvpady5WNci1XOl5o+Q9wwraorOHTu9nR6LXdDvyPjefCbcSkKPxp3HhOE7/xjgS6LM80iK2+lyNgk3wH975t7CnYy1/lviZKW/p5JxGxGK+H3gS6MqSHwGCKH4OT1GDjbmmHOjJkecxwHx37p4LmxYNimacqa+BrfX9HOwzH3Mu4rU5cX6wmfYAFxf9hl8o+lxQrbvEm5zjSF5+jdKBsuuGHbng+z4nZw2xxwBsY6K0N0/1Zhjh1MgyrQB2Tp/RFaKgnqzrXeobV+KfS2nMzV7o83LcuOfQH2dIpZicgcoAgi/HRRnKkBPUdrNPAY6OlrMkfo/UPSV6kl95YiHoP2xvGcz72hR5yzqKTTjxPGYoNlNco17RMADzphiZ01GPs49xPfpHffHgt8Lf6wWfePWBPnvA+bzhUDf3vMOp6fbh2Luy/dvtHG1++H+xHZ8ySXnK5R3lulT4RvgGNPzTT7VuqXO/CnsMz5cR/VlCpFRpced7f8o3JPO8TbXe7g/N53pffDVcwv4ZGGGYNXF3y++5oTIRwURoditE7BmUDr1uUDnhbUL5eZq+2Xt8x/14w9/0XPos8vnWq8vNLDwVoiRQqwza7eggzwBkTtE3ugUoADrvCCUG8Bs/F5dXevq6mrGNQtYN/XXwV6EJuEkHyFFRbD+IdY1AnTUP7C4t/Y//ffsef7y99mPz/Xsh+e6fP5MF88uE2sW/lbrtezbsyjYDb0Ki4zBwmV0Rc4n8kYpiqSRlBP1UiIkhSJCEqCYNFjU5x4E+xo/B1kl8dmOekqVksdAaXzm50RRPWyc0a7LcagmqCGookBQRgWCh9UMxhbqqdlMs/+IoS/lsREzD50SYunUmJJOkjLe/sRPzmcdBo9VWApKzsr2NF4EGpMmjxPGy8gg9ELrdnMj/3/xbllsvfH/M+/jB31kg/cdi67v/f/YY/H0A4unH/2rnI8fWTj9qC0bxhPxotJCWwbGh395tGbceLH4gvG+Xq1ZtB7UdUUFH9HeUIEYvUKdZESRsHfk8K+Lfnj+XD/+5Qfwo/4CNX5gnD5njK4ZvwOL1QOLzDVviLTiDCZFALIqODXAulRxPk/WHMIqwx1VKfbGcJ2CTwLFYjGRPDpKyjtqxsYvQm2vDi6o6fTg8TlN8DU+mPgeh/vi77Nlv59ocI3BUAtujGF6up1RIO3PyeF7TxO/rinr8qnh89P7zubFPCKFfc/hbrh7yz1Tcdd+SlNjji2+yprFnLH0sFzh6JOwmYv0O7bmmeOtB5SdYs/Pqvk5mKAJJkCPD8MbJXfApsvEfDf6nQ6dkEdogzd7GzZs8G7YwK2bOls9SJn/xpxHR22gNc/Ie32qmLi6xORpMkGzldD+4BKUut3N3DE7tR0iQhFFEVDmywK/g+VEp1KMsqPBe7t01oEj2s1y0q7GxExL6WQ+Gu2KiuF6TDvyzbbSmcfebDPtCrr0nallwzpTEEZwTVHy2jhRzBvWB5dvvkBD/gOTRUdHpOyzofQltSICWAbJz/KOtxwYC37HCHSG9ZW6391u00IfFK6hJO0USYsKugAl5Q55jw6dUb8fB5n2PbTvc1O447uy6qrs9+sSK77JVqueb0rQKLph6HID2LZVyn2V4df4XawHNngH+T264ttuhW5lyrfhGrpO+wqflZ7xHeiNXuPZ5VrGJdTwpq9zXa5X+JKT2AuwIp/zuO4V7+i+L1zbDL51+hldSP2MxncRKpIKzyoPkCaeqdGbsGzO3l5/0DW4+vRWnz68ZkP3pd6/fcEm7296/dobv/7/A/9LL3/7l1799k+9evFLxctf9Drxq7wx/JZN4XdvX+m9v2nApw9v5Jz7DeH3urn5wHf1h9wY3vhfOOG72xvBt1D/x5e317fYb3V7s9HG/2sWzxkzNm2DGL15bxon2PjdGptRVT6eX9AzL23BiN+4nfg7AkD2nJVgkhuZvxrvbqpzKJ3mSYS5hmmVSUcKaQ/0VY6qC+VhEmh22PkJ7V1od+DYKlrQwH6IUPE9BRGVjwhFHEHIC8h2cUBLObRZUmBbFHwKFc1wgAOjygEN60Ap6KARoYhD2BYRwuByF8Im+pab4E43EA+KdccY8TcmOso4CHDKuU4tKU72zTjik7fOPKAVliqBS8b3pPFJfdopLdQXEO1I4cETtVLX8noOQ7E/mAMHmpCejaJ6qESE2h+ZO5KtqxBHgK9TYq5L1JcZG02BE3IEXoagQAay7jtCeMWjgaP+PIfvbt7cucnIR+NmOYZO84zgJ8ecricHObkqpUk0LcetJ0jEmAGhWILMJbLjA+mr4XQup8fyexZXGeHz71mrVKv8+vXmbeW0u9VHvPJAmfRbnHxNwTAzXeY/rDOtVs1we5feT+H97NSx7OcFtI8BKA1BscjW6lsEOH4Jx6QbjbI+ZXjTJdI257E5K8pA6pspT2N61Li9PpWzzx0eN/fPaYT8B5daGEgRaBrm97iQFbi0hR/Y08WNOG15ULurA0/zkINiXbYB7Y7CpP7zaPiiiA8VuFMIKe2h3Z9IlVAfQNZzOtafknHT8UF4qtM/uWOP/ySZq3X56ghFzKC74ghSCLM+56hxxBMcD6E6Z13JEkAhai4oU4baKfl8cGf7Y4kDjcf6f6ZfnXcef85qvmAqyPg/2Sl0zx/ucwT2U+A63VWe/8+CsXGy9x1I/FNLRG1Li4uocsQhbfavRsmvGSafk3f3bqRP8h35BPq5sTWO1rq/LRyh3jdag33Pc8dSJo42HoXUV3jaD/3sfQ61zwJzRQT0GEKHRys2K3XWPw6Bf0h5joPzQhfmxQHD+aHCpabLvn/E+hPXTt8IRIQieAeDtk5gOXnWFMx3LIAO/aCLi0v98MOP+umvf81f1/797//Q3/72d/3lx59YQPtBQ79SREd9If8ppVPXDSz6rVgoG1RKr4iS9kn+vpS2LAbdshh2c3vLxu+1Pnz4qLfv3oN3ej9vyl35/8mK3WsG4tvIKF2njgVFo3SdAr0XdL2h2616bNjR9yz+rbxxxwbb8x9+yI1hbwhfPruUN4sHbI6JvkgRFTI1CzWvwyPC+kPd15CmO0lcz+Mw0U5DUNG+CSQvDvhqg1+UCd7Ph3+FC5tlUjAqPDLAlKp6IsfMQOxj4GP9Au0++F4E/R8s9lZwj5KfaenY9I38Fbd/ye02ZJujKOOwT7TF9zxt1Oq2QtCGwn6Cgjq2vTmxZTxt5A3cTS6uXsuLnDfXH5X/3PP79yyuvs1/PvHt65cssL7K/yffB/TXbBCPbBZ7odaLvM8uL/ScMfLDc4/5Z/LGrX/x++zZM60vLtRxLR67XjS9vr6hzm3OLSHaH4zzMqjjGgK+59m55Nnxr9H/8T/+S//zf/4P8F/6H//jH/r7P/6mv/78k55TzzD0KqWoY1z3XaceOrDQ3DE2S1fEpVZof0RIESH/gYOKI1Rv4gQ1UC0LHVlnAM7J2w2/GsR1wKOHoeCD/sQZG3HkxZvzUwttvDfkHnurkDbWe0/rHsm7xU+NWfrfF2/bvZfkfjxqp2NQYamjnCtBxZkV8GkBd3b6tWu/v6I/pnVuu++scb6Re6u5u7BmEe28u86h7xamZLFR3IU7pP4JpxbvEPO7RBaW4E5aTD8/jW4bgsmyZZOdQNUzl1YGT65tMnIY8K5WbpbkxghrIY16s8QbKnUjd5Tphk3eLZs1pt6gSfgXfkZu3myUOnj/0/abpncc72DnaBjZqGmbvtN8Ta2JKVuXoMkuzEHy9Ro038T+TRcRipjhd7VxIBfmvgAl581SuuRLBwVd6dWZgsLca77SXpV22Ht57uzwSRDjjcYu/bGhL12Hf1F0JWlhbk1f9Bnr+Ra+dB32TtVWZors+dmx0AKtdvTm0XWlqJROJYoiecuVj1kXEZKh2P0RsiVThUTXcoJkJ3KqJXVnT8RRZrO5UEQgV4T4gxy0QwoJBJB1gkMfsaC79nfKa+K6OhAdctejM+r1lbKk2PHrDHz9HuvwN/X9SPS9OuuWQNfzDjQG+BW834mrodNq1YMB7OkaXcJ2fO2zXg+y7iI3b1fyxm3VDclb9qbvxcVKl2wC+z1/6Y1f+MvUrfQs+TXfu/YBl6sdv16RnzpWpmBFG9zOC3Rpox1rMDCOesZ4/kKYeTzGLVMGczzPfJFkvVK/UYmRjeFbaXutcXOlze1H3Vy955vlLd8rr/hOeSFv9L749Z/67df/o19/+V/67Zf/k/j1X/9//fIvy/9LL7C9evEvvWaD+M2rX/X2zQviX+vj+xlsCH8E/qXwp0/vdXNNXZa05yYAABAASURBVDc3ur260c2Mq6trXYMb9Bs2ev0fZ3oz2JvEN94k5lvnhu/xG1NkbxxvoFvmEs8dG88/yNYbG+uZbzwv7TDPNZ5jPI95TpPntkliTzjh+ZGukqH2MNBvWaw8QmBgmTRdw2N5gRoeaUueeo5ppIIkJwqRaB0EOSox12N1cFoC8XTJZ0yKCAVjBMYC0J2D56qIUyLCPEFRkXrrQETVRdxDFVRwCqjvlNMXbLe8OXRYexH4Iz113JQlzbuHrtG0EZf+JLKcPD7mK7hPVJ25U48j5cBm+w54pp+pY00fAglpR815yhc7+TlTdgz8YSEyFY2m8JjTfAui3Q/umUBkLGdXaaT8lU6kbZlCMbOmFZG6QG9AKDSJ83/Xwl31PTCyC2aZccMoQ2ODAXtHZ/0CjM/2DDyaOu29cH4c/LEIycnvxD3ElFrTZHx7vyWyot/75AuSPF5/T1CjfEQEdT8NjqvwfXwi7O5gxtX5Oczj9algZJObtDlMXYWHdpNNLadxwoovERQYG8HntodsNS2pah1olryVTU4ewcWYXSG7gjrbZZpw27Aet8+VWmdaQRj56Tl7I0zysxXEo0D2eeJ0PxyDk4LTecRJOyGywR8loeVxrs6lz1P4mt1no0buObkRUp6tPY3A/jSIwxGQ08XPE1n1CITaYe5+2Nq8d9RKw4qkebL0Hwpf39fGsqvu5uZ2VgczTwWRDtEjxoJ8VGdzGeGTVW5VVYZViSpz9sP6FDA/zBMBwd+4nHvkz+m/cXP+kOmDVp0C6rPF/nkfz3rUW3zcz+luZTJ/wlPsx/6TWs8bkcv2a/ApaFU8Jab55g1AoOa8U1R/h9b8tphrtPKEwlh3Cph22czfj5xDQjIVB6yWSAH9stj3Kag5IkmQaI/Y6VDvSuy4+5l69ZzpEH/rVGTvZmDssgdyUQTUUCjC8LpDp64fNAwrXawv9ezZD7kZ7P/P7o8//kXPnj9nkeySBbqVOhb1IjqFCpUECzqG4A3yYQmvWWBvdOLvMSyPactC0MgqkBeSblg8umYxyRts5r0Y5cXtXDPg3o0zNiyu+f9hdstCk2GfW3TW2zdKUU/bV17Ye0bbf3iuy9zIo70sFPYs2JWuE03QyKLcyNbkOE3wE5+E00zH5CfxB9t8MejgatfCZDnQ2fXRcG7NOZ5IcSfasZH1L2XzBs3c+6DIds20Xi/xKOv4mLhuJTKO0yRyzyCMwr30+OiKApRExzjp5V9X94yVYbWSN9mH1Rod/Ez7FTyb74PBhqo34y+4J5fcm+c//iCj3aP1+kLDivhhyNxRuFe00wuOXpg0rlmU9MLl9dWVrlnY9P/nd48r3bIJfHP1gYVO46Nu2fC9vbnSlk3fibHi7/sSwTgpjO+VLi8vdMl4uaB9xhq6Xq80MI466i+lqJR6/XQE/UR/5di1VPBb6/LyR/3001/zP5L4+z/+S//4Bxu+f/ubfv75r/rpp7/oB67zGRu/lywweyG5dM4nRQS5C5gpckiK/MNdCPgZasfsIw9i6yZODYKhmKCtZJZN2oChSyuLkpJ+91GlhzN+CbgQrkt3oP9Gh3uZ3vQNoE8ngMS9gLMOzB5zn1iqtvasfm1K5XNd58jn6X238/IeCA/GgyHoXWh31J5wb1Wczh3VaOeMhKGkcqb0Zg1NOZ12p6ryGS8TPLkl2UUn6Wy3g919b8wb5hs855q3npBKCHBOXoEacz4ZZzrxbhwr2Jz1r3M9/23hvbGy4d23A+9N89ZXH/+HMYB57lgeqegY3pAZ/R6kIRMNo0mca3dUfv8emLg/E3NPWulmxGR9sjoxz5NRiiJiD+Q6jxZ1pTDfGd1MK9+VDhvoOpWuV5nl0lmu6JZ86fDvE6WD3wEdvOOjI3eiU+mWsL7JRd2BT8F3BtdTCnwi1M2yr69Y52uERiyuFZ4Lp4QURVIoIiQ1MBpTVh4TZ7rf5zou8g6kNnWcKJYhy0I6pzGaOiIUsYdUeaFLXgGpCPgIzrQxGnwtDejKjNo/9GvpVID9TQu+FegDYOvp5477V9Gpm3VV36nvijp8eqPv1Q/o2EQd+qJ+poMp+mEJ61a91qsO9PUXwatBqzU8er9X19CKQQebwWtkfC+98csmcG4Gw+fmMO/6S3AB1rz7L/wtAPyuvpzpBfG2X+JzYZ5ca7AaqNvt4pqGLkQRQ0SdVBFSgfevgQvfmkVb5I1CbAKPN5rYCN6yEXx785Hvlfe6/vRW3rj1Ru77Ny/19tULvWGD9zWbvS9++Wdu/Hpz+MVv/9RLA/0r/zL41S968/pXvX39m969faH3b1+xIQxyQ/itPn34AD7p08crXX0yrqGAzeBrcDP/QviGzeDc8GXT9xbc8E1+m7hRfpPnfLNl43ojbwRvvAm8Azr43Oxlrsq5hg3glD33pG7KOW5CNtKHuc9z2whFPdsnTciGoAk/JOZN8xmhYylBb8aOBpJAo+b3kI98lHw6BTtUBGQJRPIKWKuD465G+DUEfEg+87wVEFEUgY6i+SgcWiKiOkWEIg4hhdoRUfmISpv+sdT96ZfTeTBh0VfNPhLwEOzrG2qa4IYlJZZUSM7JTUa2AKedHYc9j6XJXBAS5xqbzIOnFnHoaO0dtHpo02H9GA7Dv67Effu8O1ebEYuxUDWPPbfriscG/En8fF2PB7eb62I0wNT7zvhiUCIyJuFJVfmlzzFvP3SZCf4p1MnxP1+4PxPYOSz5nfJPy9C99HbtM1+EZdP/Tjh3zR5Rthlftz+csYHMjEFL9UYkZyWoxc+FbbU9n3/OHNSVd9vUqFXszla5vgQvfNOjBxGRNuDYbI1icBWkb9ewS2sTespsqjHYyVOD4I+Kn7SHcBTyBeLcsHONeURmZziFc6HN95w99V908l8gneBML7oBNn9lLNMu+a9czZ84nXvlc/CUSz7O/5TYr+Hr+p3nmFr3Hd97YNEDp6an3Tzcxs/C/0/L+lrO4U97UY9ouG/wI9zuuHxu3J1EdxQPZuY2+b9VuRP4CAWhfO8sv5EcRI21IMBwVv7dMTiHNJ+Vfx8NSEVXioZhlZu+z9n8fe7/F+qz51pfXGrlzbp+kBTyYtCNF5C8YMRC0JbVnAm91zS6vmdxb1A/DGzwsbk2rDWw2Das1qkTy2JeBLolzjmuyOMNYS86pe72VtfWsfn3iU2/D58+6sPHGZ8+6eMVi1n+JSgL3yPPbdDmFfn9z1mv2OAz369Wcjsi6jeJf426YVFqwyJVgli32fDaxUj7Ry+O+xvU4DvR34w7nNId+5yRaaLOHRMG7hwuZ8447NqQ+cW9NibWyaaZtwycZfYf03eafaC0f5zR8jUfy+YryEOfuU9L13G/uJd5Hwf1q0ED93C15p4aK9O1Vt7Ipf8HsGLT1xu8P/z4o/z/bP7R/9/mv/5Vf/35Z/31rz/L/w/n1P/lL3r+ww9spl6yeMu4YFx5scwbINe+72z4fuKeGx+9oAl/xTjIjWBspreMjVvGyZbxMrJRIu6hc/S0e9X38q+CvJC7pt3GCrpiEXfANkA7/HoWdE3F4X7wdQ/DSqsV1zWsVFiX27rftoLveS6e669//Zv+r//P/63/7//z/wP/j/7H//yf6P4qPy8XLDT3LG4zJJX/tHMIKg5uDPeH3oV3sQzNhx4eP6QzZTbitnSY5nUCq6c8kR1a+anWhmxmJjhQdsIy25Kf65PpfVjGmLfvkpo/hD1O4dDrjyV5XNyHx7fWHX/Ou9ry3vmGJc75fr7etezr+Pw8nxPp+/45cU+JyVHPRZrmdcIz4kmRDPRcIWIXYN9DYCWNzwC/ibmmjQnPmymjSz7tk8zvYNsBsCNveR9teS95U3fDHOZ3oH9d51/yGtYZt9g2242MjMn311ZtTk/K+yvbxHw1LeH2LHDQA3lTgid9xhEn3gVSKA/zzIfB5JZADsumJWRd6Tr5G6B00AMUlW6hI0fpkIvRbFDkrpTcNCwdNgO5oC9dIUdRl3xXaSno4G1r+q5LXVhnWG8/0M22An8aoeJrCa6n4UCWUCfmU1UotDtyXq7fHZr1Hk35SHMfGEj53m7UqgOoHhlT2RPnmt8+DXYybyoaOWnRJmQhxzlgj8Ca10qflqKgr9xffdfTJ8joln0WgQ5Y1/Ee7XmvGh3+jutKUVc6+X3c294hZ07TGbwr+wR+Owo/AGL8rl7x/eF393o15Dt9PQxar3pgavS8r3vkPukqbT0y/mtjxXt7DVZaIxsr54K/5H3tfyY6N4nZLL5kE9i8dZfYLvjGsf/FqtN6ICdY0baBtq36Xqu+1+B2d6Gevtv/E9GT/AvgiK2CjeAGTbdsBN9ozM3gazZWr+QN4fpPRb/Tx/dv2NR9pVevfpv/Oeh/sfn7L734reIl9OVvv6TOm8Fv8Hvz5je9e1M3gt+/czx4904f3n/I7+ZPfDNf8c20gzeFkf2d5e9v/4d2DZZv2Az2d5V1G76tNptbeQ7aMgcl2pyVdKOJeWxivsk5CL5tAnue8vec4X91YGTOMj/iY9uW+czyljzWTXOOnMN4IJKisz6BTvkQBX0qRUBnIOjkESe1T1KGln9qaFRy9kyzFBEKxkQxoqSsqCElIhTxdDicMJNHYMJnCcTPKBOdnjeDG/A4ym26x5d0FLLig+dRi9xeVLbB4oWAF/LDdeNKDOddyXjrjkELdk5nmDijf1BNIGXvhkARN1yN6jOOcHTsAxdsVaKgKMdHMlZz4Y1vVGZsU+UsHiGqRX+Gg6Ghx8LXY1/TCvqHUvl/9zlqA0wApcpHZ+uNI/UfXjzu5pTnCzF/Cn/4i/rMBvpal6E7OQenpa8JatqlyxmRCdWl8q5yDztWW06RFj8TNftcN+Rk2Vd80nysdFOsMzXywUdhviHbjW5XXEcK9kjm4DQPQXTmHoI+e2Z0ZvnwBA1SNn0EZJ9FrOU9MGBXTaj8+wcqX60BK9siQhGRvE8T/KOgu3/ZcN47ILU4mh72q5eWe0ldyUTd1pmnuUm+n9wDu16x8CAOHe6LXdqWfMtgndHkb0S5756tava5vtRVzbc5u4LH4tu04HvW8z0Q90wATHlzoMfKErP630DCdXKiZMufQh16iKdck30Po/880ule2t9f2w+vpmp8XqL5hPaxTSeFfNSzuadj7uNHpjh2O5SrNNEqI9sycfb3zRKo7Bn4iYuKlNsZik4QcUoiH6EIUAqLdkU9i3jDsNLKm3pshq3Z5FuBvl+pYHO1GxauNyzeGFsWdUYWayCCSOQJFv/s2/WDnGtYrdQDy7a5yVucveh9w0Zy/hqYRabNZpRzetHbG8FXLEh5I/hT2xhk8co6227sTxvyl8HwXrS6ZnPY+Ry/xTbSqLp2MGqkPtc5okvQiJGF8xF9XWTCB136oxOoeq646c/QET3uDjkA6vxMvUtrTjVyiqaRNxzBE3y2yxQ46U62vWFpazpobd9E2wA+qPa85RkKKUqoeMG279UPg3zx9T3kAAAQAElEQVTPTHsWQP1Pa5fSqXCPE12pPLTzwiiLqJfPn+ny2SWLrhdsGhPfdeQs1MC1cB7p8y33wPfZi4tecPT9vOYeGzds8teFSBYfWYTccm8bvGiYIN59QHNVItRT/zB0uSi7os2r1SBjgO+ov2R7Q1HEEfJ10uW0Zt+m2p+h0nW0e5X/4cPz5z/qx7/8pJ9++ll/ZfP357/9XX/7+e/6Gf4v6P1PSK/9nLgert9tyS9md/Cc3XVpd7hWhNz8DSn2iIAXx0wcXr2tOAbttpGP30mu8Qipx4d0mWeCB1U8zrWU7bGUj3nbjVN6645tlkUL9fAxt+9hx8d4ONlj4Fz2M/0dkV21r3fyTUq0Ntj2lbEbk62O/zya/ehuoy+TP3uJdqpofqan4HmGp4dSrTCoJubPcabwzEfTjBFqWG4bIqM3QHbYyO+mLe9Qz2ueA0+CTZLUJ93me3Fjnvdaxrd8zKcj93bkBZQUPueyJaU/TnaFx+E5zE9tQCNKzrOmFZ0i59ROpRilyh0UFGy2Jzp0B3KNDetBSVun0hUARS5LdOiX8sx3c72lVHtXSm0DtCtV12znaARXt4D7KCIkQ1DDvGF+B8lscFpCZ46J/s/R5pP5mXosHaJKTmOXY1Ad0bYegul+VkSlx+21vAMudptR1aGIUBQQIfeX753vSdd1Mqqu2auPdTt0RV2ZYb7Busb32HlP9kOlHXKf6NRbDwbe40Y/9KkboA0rNnhXq0ErdCvzpoZ5Yxi0Nk0MfAP0YNB6DdjUXQP/h1o7eOMXeNP32bMLPXu21iWyYZ9Lx/HdepG013ogD3DdrmdNW1dg4PqMjs3gRJFgVf9DsFExbwQLOo0b5WbweKNxc6PtzZX8r5nkRvDVe336+Fbv373OzeA3b17qNRu9r/3r4Ne/wf9aN4df/LKjtr15/UJvXuML3rx5rTdv3+jdu7d69/6dPuT/duUDeT/q06ePumJT2P97jMT1la7zV8HXbEbf6JbvZ3+PGTept+5W3gjezt9h/g/uclPX89c8F03MRUbVb+VvNPOG576D+Qrf1M3z5Ngo+cbtxNw47jAyp+VcBjVPx50c/3SwGvJZCN1/LOx3nrGzkYugsz6iGSEeIRD5HBXGfykdMoMCQ+FYGMqCb4H6oiM7jKti/ucFRZclz+ls1tO2yV19YEJD0pr/PE+NRGI/c0Z9tiV/GAM3KsL342HcaTNx3HPuq7jpxNf7rphpiVBBeAoiyLMAiXV8RDQfYZ55SSEdYvaTqeLOH/03POgKPQz6KoRfKKSngwoyzvQOnC/mnCElp4MjUhfoZpgg/dlKTilz25M/dQHYz9pO+f/JdL62hl3TueYd/7UYV/K1cv2H5uFR1PGjdUpOP33+cXB7SRYRingccDyomLCqMpOWkChqh/kEJ/sskCx+WDLkHMVF9zosAzUfs+5rD7vdR92c/6Bdrrrp4b923aT8kxf3yFPx0CU7X/Mxv0TTf0va6nMd8Iv7b81XR+YP5bMTehxV5B/9OY7/jFaGFBEzzDcwRiT0RrM3ap3+jUdobtjjqe47fK0P4b74P66NW3u2q6TQ3h46PiIC+yFQuBy77mRClA5mdpAU0kOIiHTRUw5uW5zxx7SwLL1sMWYz9crQ/BdO+FD9owXVfISpfYBARCj4C2xh0aL3JmA/sOC2yo3crutlvf1Yk9GW04aFmw0LQZt5cXqzYbEa/chLO8hRyNENjl/nxlrPAprzSIVFdMnx3gi+vd3Kv9b1IrbploWhW3LebG7ljV3jigUq09wwvLlRymwceoP4w4eP+uhfi7JJ7E3gDW3yWoUvb1LksoNXJcaJFQqvY8DYbrhO0wT1ikX1aQei7E8GuKMzuVwBOLbZkjrH3oGtDel1kNcWQnY6IUwAhU0Ws0Yz1h/CLr5IKDFpI3BXi3VNhve1G9wu0U0guMesS3Wdun4GfOm6HBcjsb43XtzbsJiXoK99z4Jx03G/S9fRtEm+d5+4H+9ZhHz37h2Lku9ZlHyv9/PC5Hv/UuXDB33k3vlXKrc3t9oyfqa8BxPNCXmvNGhcSCl7/aQrRQN1rFj8XbNAa+QvdlYeq70G2tBj77si+zvf1m1MbHTAU5f7KPuAa/PY9C/Kf/rpr/rHP/6H/uf/9X8n/v73/9JPbAR7U3i1vlTpBol2KEJymcRBL3vcZM4xZUyYbTRQUYfPiTSGIkJygULk44S31cAeFZOD6Juk5k/gwIYvCRgYeT5xIm/6QE/k0oFOi8P+Fhs1bxzL1n1rTE+o4Cm+j0vrsfQ4T3u5fmPJN9m673hUDzzYZXZYYp81R2hMObL32gWHrUoTz42f7wX8nIMRbGeMzIltAyR5y9jM7+YddFvebRs2Vc7B/xGTkXZ8t8xdfqclMn6rjWnmHnmXjsy5FSNzkJFjkWbX9j/9HBGKKIpo1PNpUVeKSun2YK4tXacwsEVX4Gcs5NLZZ9bjU7pOBdoZBR7fMqNDNiybdh32rjCfgwLgu2LaqYMv5h9AhK/jEMteiYi9OLPuvmPsnb4N5/pOZT6l3+nmtk+aG275Dsi60EXYd48gNoIz8Htz36cd96lT0L95b6GlKyqmUWln2oWs77qOe7JAMV9S1y82fLudX5H1Q99BOw1Dn7Qf4NFVfZ9624ze+qHn27TqVyv4xMCmr3liVx28MbAJvJI3dY31xVD5ddV5wzf/FxGXbALPG8DeFL7wf9DGpvHafmDN98WaOvwvjHhz2LigDdataOvKbeqKesClqSvcjcJ3QFQEtAN8+dLTW+aTW43eCN7eaNxca3N7pc3NJ93cfGSz9j3fRW/4Vnq13xBmo/fVy1/1kg3gly/qL4T9y+BXL37Vq5e/6dWrl3r56oVevX6l169f6+2bN3r39i053unDR/LxfexN4IpP1PFJ/hdVrq+vqfMa3OQm8A3f1v4Wy18B881tmv8qwe2t6mbwLd9QgM3srecg5ibPTznHpW4jz4EpY6vz45aYLddrOibvmB2Yxypv21jj+bvFCDyPGePim30S3QfoSClC0hK693DsfQ7n7OE6qCsiZFbLA5VSH5AF/IyUUGmIWBgXvBRSQmcPvtexuXl7uGOWwIFPzClhvmHpc8jTkSQ+1JHfZaEfF3zzHblp5m0zzONGQmolnkbc5THV4uut3H/SmVvK5dRrq7zUqHxYsPmpcOwDyNScKFLm5yYklaqs3WH1TvgGzJfm/9L4p1+Sa7wPi4zpxskd/Vg43L6mp0A62Z4UB1OIy44102DDnwyMRsntV50WIH/IUucx5lAms8fy9UIcw7VxoYTyQb7gcUB9ckpMPac7MV+qozZS5NmUJlD2HK1Ddmk6KMWaL0G0m/wlSZ4Yu/t72hPj7B6cHgIujyzOdNrVli9F69qpMUcJvX4zUb0Bkd0iQhEVMOjiEVAezvMokDIDfIJ3jNlDWPsQjiLIdajZS85kybTB8ne4N9wLjZr/2nBu4zhv0zV6bP9SeZm38aYNX5r/e/x/Vg94XLQrMn+MZvv30Da9mT4G97fS13a/x2nrn0H7UO8cX4P9my7uvPYkdHr4CFxOYyLDeeS3lQP5+iLFvWXC6u9MCGEpQUV+HR1OaDT17JvidOBfvXw20mE+NXmmM5mNEt8J8mEaRVE6FdCxotWxAdyx8dX1g0rXyb5bFmVu2bS7vr7VVf5i91rX0FsWt7e5PkAFEYpSiOnVOT7Rq5Q+9aNCdf2Ay46CrpPwn6TUe50hF4fI55wjekJwKeqHQcNqxUIfGNbJD9bRxr7v1dPOrhQpQnkkiRQDRUX9bs8PdnTLYnvKbswJ7FQwy+93ukU0N1Mu9Xt+Ur3mCZ9DVP2Yek4uwD5V57EyUoFhvgIbuonF/wk6UnkCOekp2TaDMVrrdB0gL5iT+wzUb8opF+28OHjFpnvDNffaG/LewPUG/Pv37/WWzd7E23d6wwLk6zdvk771r1Levdd7Nn0/fPykqyvGCouNXlQcaTM1cl9CJYq6Urh3RqeuQ/Z9hPaMQd/fFfd8vV6zkAugq2GlYXG/C+2mZL9t2UC5ZfGy4Qb+hoVNj9GR6y9dpxULvP6nnH9i4/fnn/+hv7P5+/d//Jd+/vnv+omN3x9++IsuL5+pX60VjC11vVQ60WDRfVnPxM2d6Odp8kInoxTZRvefQhwMEs7WJWmntIXsN9HoCecJ2zTZcBqTitIn/WrGKpMn420vWI/Qcpo2kEtgIk7GpGXCBR973n474J+8zbV+a44R1BfkvoNjxyfI7nO7T+Q1n6BnPIrPwa2s4LyMIwnF6bifSe49Nd/m5LrNW2+Q/Z48VDy3866Tbc70Z8DDba0ePj8FZ66dFJS9EYHirt7rllwONhQM3RyiUIqSVz2a7JFbEzljgzUjt4jRxE31PU4wX43IO/Dc102PkXkdWGZzZJzplo2QLfPQxu9FI2VvhuyxSftWG2x3scn5d4tty6ZIvgdpw8T85TZMc1sgbnCCFtcL9KVU7tHnoIOCOUHMRxFFkUA708L87Hk6oGkr2MzvQHRXVAx0pt48LDNfuk6Vn6n1T4TrzhzMw5VS30EOtwnkNdyl4ojY6xEPSyCeAup7i2MOHO4oDqyHQvWddHc02m/itATirkzEVME5jmGLdabaeSZj9RLiWPRLRCjCfet7ZRRFytZV7O9FqGMsdF2BFhXfj67Ad7KudJWa79kM7oCp0Q1FPZuoxjB0O76HH9BX9BqGhi751SzvNoGHAf2g1WrGumcD2BigK13wvbBmY/cC5OYvG73PzJteXujS/zsLNoK9CXyJzriAXuBzsXb8EVbkBrUdtGm+Jl9j574okjeDCxvCdAd9wtubeSn/qWh5I3jD/ALYPNUEBeN4qw2bwjc3V7q++qgrNnA/vH+jt29f6e3rl3rtDV9vBv/2a24IexP4JRvBL9C/BK/YDH6N35s3r4h5o3d8e73P//DOm8Ef9PHTB135F8FX/g77pBvojX8RDG6p8/b2Wrc319r4O8nfaOY3N7TpFmxm3Gq7AcxzW4O5yRu2+zlvMQ/a1nygY2LUbj7DnvMac5tzeH6zvEE2NWrelnOkzyaQU534tEgotDsW7E7XmPRHmE4A1elCQkrawhVFsjLrk8WKQDWjPTtRVLj5JQLDEfSEwxP8IdwJh9B8VWjnzHAE+SVxEo+x5cvm/jztRXS6jrkpSSLPp0/NdkxPez9d2/K6k54efRwR0fLZ0nI2at0e1fW0be/1mdyuGc7fcH8uhxzjVMSxT5PtyzxmcgDbd4rWFNOd8msz94/LOkXcV+dBi+9z/Ea2f3f9X/+y2u1u9OvX8C0yfklrPQYP2+RsDYeW30nKyjlR6pvSjHg5VSgPdJRqT8UXnSKzk4KcFJivU2JOY2rM4vwLgSYdUSbc6lvPR9avLC7rMP/1MXE9yv51bs3Hkp9VM2n9b/pUOIVjTB8Gnlk4nXHmE6MOMVzu8MSgrp8tZpBdpsWlWX0M+1QsdAwRIQAAEABJREFUHKviP+h8fNWPkf/dl+82ug2mx7DeONYfy/a5D/j/Xredqjx474xb9Gd1jGbeCPddwHfbE3sgcu57YtDsnlPnzP9nEY8yBiLj7Q9xXUErzgGTWwp5ZHGiR7qedPvS+JNJv1i5/Ptx/buJe4X7yGRirt5KOMq+sideC+6UGp6DP3h6osqLc1axlFHQDI3t7/tQCk0iNjr5F719P6gDpfREFm1xuGUB5+bmVt4E3uNW17cb3d5utdn6+sQiSM3RzYt0fb9KnaLYCGGhhEXC0nXJK0IjtRjZb4GAa2B3jjWLdc+fPdOPP/ygvxjPnutHNuqeo79ks+7CG4P49gp1KgBKzgKfgA9sLMwowpxRFNgNwR1C8xGV0l9afqigzXbSiefpyOvE/dGo+VNo9rz6XYxY9J9m5PjZ1YU/92Ji06FhnHlTw3rTA3DvLG/xNczvQO6RnBs2+W/YOL1i8/fTp/rrkUY/Ihtv2fh9+eqVjFevX+v1mzd6w+bvWzaC37Lx++7DJxYerxgjt7rxmKC+0X3Hve+4R4PHBIu2Q2KVi7ips57xNhgzv2IDeDWstWL8eFPYi2sR3BMwZZtHFhcBC43+9Yo3fzfeYGGR1YuVI3VPmtT3vS5Y9P3xL39hs/dvbPz+Q//4r//S3//+D/mfff7h+Y+6WF+ymLxWR108ABLPgUqBUh/jI4cAJ9dL1Robr3agoK68V0mlYOEk4A1xTGGuY6yXexDYKiaZNl/4aY9qQ06fQzoxrscjTFOhJRXjiZi9Trv6R+qbDPwn0HzMT74edBBKkBuCL2eK+wxypzhqVk7cmUfCEe53ZS1zDmJ1DvjNXoTercd59vlwubccxtt1H2tbanzK5iTjU7aNmtwQgzYhYUkB6rLkLX8hznX7mbRL9x1/p0l3FKezcb32hOwvMxW4n6Koq2Myd08konfptXq2r7nq6ISV8znmcRgIDVaZN01gc44keXKOiinnWbInZX6d6Qj1HHIeW9m2ZW7dLDZ8m876k2C+2uamx5b36jhj5l3njMl9AMZxYmyNGuFTt+gVXwrW1Jg/RnDxDUtb6piPIuAWqBu+6Jj7Iir1vHsaHVNkp455vXTdzPPGhbeuoXRVl7Tg14Gk1hvI9qHOrulLUUSQEzt8SXRVRh9B25YoRzI2cUQE53rn692ufCrvOdn3rLmmnM1LofFLan6JOUzWmTc9gsW0mznGqRjrDPvu6alrONZZjghFLOC+9H1wn0dRQCvwgfe9sGxqdF1hDBSVpF3yXddoUW89m7sd72G/i43OMj49tB86DdABapvpMPRagWEYNCTtkYc9+H5Yz1hBV/5WmLFer+ZN4Eot58YuG7x1o/dCz55d1E1gf0NeXir/38DmwcXsd8lmsHEBzU1h8q+py1jBD4u2ud1d16vnmjpfL7Q3pb+6Qt9EKCQVEBEqIN+afqZzPrjlG/qGjeArffr4UR/ev9d7vrXevn7DZvBrvXn5ig3hF/nPQr9+8Qv8vxJvXv6iN69/xec3vXv9Qu/fvNR7NpA/gI/v3ujTB+Otrj6+06dP73UFrq8+6Ob6I/ikW28EJz7JG9F7+Vq3bBBv+B70f7xn6n+5xf8BjOe03MBtc1hS5ie+/3f6zajtEvjYNvJNljmSTvI8aH364rPhGzTz297gPgJMctod9J8adsoTTJzQPUEV4o/rMT0TF+gjQsX32chJmgYvqRYHppSW9vt4T1ln7bwcslOhZ32osNnG+eXS6ESvNpsb1fhGq46zZ4oZpOOFRKuQzYvOqdjrrN+DWhAoizi6bTzhL3QJYty2M8CFWslBgdEeKCj6ykdEKKJCQXL4pMlaIUVUqjzoHNreruZxNAPPn+jAdl/uo4tOplr6cZq09E/7sm335E3fvBRO+FX5HE/TGYf8DUJ8rexxJq61SXNbmjwxRo2RXBOxFeS+p+BG02jXgU+9HxGVHpi+huDqlhD15F+CoOYP8DUq/OPmaN2Qlzw3070ws3cJN4y/H6uOFczMBb8fT2sZWwdj9Ixcx157hpRjrM2dptM8Vk0tPxUT/TBR9x7UQV+QVo8Cl0IKZR6YY5qPlvOTrNlwphIH0u+Q9HkCpRriiXVBaHmfSvftoHLyWM4xgeg2RRtMQUUz/CibRbMvKKvO5wabG29q+Wvg6+TKSySVp4slWgttrzxOlTl7rl3XxuhTKCkJprjrHwFyM5bG+cPMAXnPfbMS5DtXuKBdPfggytcN+0Dh+mvBDybHhCniQbHuW6IO+Ww39R5TN+tY9xi5ZiVhllMRcurT4HIjQpSvjJAEKLr3ONXehc4P8x3cm/B3Ne7Go5ldzYv2o59y3hwZ6qdgX99Bngv7CpmyS/VYxv38OXD+z4n7d8a0NpseIXZjLrAYkMeU9gDgG/GEOPx/n8Kg8Ph4DDyG+BBiRNG0+iEwEZejDGr+94DrOwW36976abXnda44r+SY+hYf6yaUk+MeAOaDsr/V991z245xkOYewXGH5mznI+7DPooeI4gQ5hC08MmgoNBH1Z46zI8tQZ9V38rlOdAkOFGyKijaLFPG5LITCy+TxlygmZLfsHhjjDTKflE6df2gng3W1fpCKzbIhtUluhVNDd2y6H11c8Nm3ye9f/9B7959gH7U9c2G0RtyfOl6lR5ALe8QbEQZtMd1bfmm2JAvwbfFxgtBhhfGjJyDJxWuoiduBbcqRevS6YLca7CKTj35uknqGIAJ/L3QVtAbkRSOHIJ/GDwB5KNLuOZR/vtC+07nxqWMgTItMMIb6LgWZdstH6Lpa07bJrXvqok48ygkKre8xJi/PvXmwwz6zotqE301GpZNDXjrR+eET2oeTOQe6fu6ALfVhk2MDZv5pt5Qvb6+YSP3OnHDxr83WE2tv76y/kbX/lU4i4TX4OZ2FEOK++/72ym4L6VfqWcTd1h5DF2wMGusocaKcbXWikXV1bBSzyKwUbpOXkwT93GknRsWBW+9mUzbbg3a4nbcMP5ub2+Ui5Nc2+SaGRcD+fzPPT7/4bm86fvTz3/Vz3/7G5u/P+unv/5VP/74FxaAf9D64hl1r9WzmFvrLQwJ0MYG9bsNKLkPWXw79tCsi5ki53+tKgYNbRHwJrB1TjVG0TbRaWOqTlvq2k5RaeMtzxih4xhKah6k/xlqv7SP1DVjZPO36qiHXNuE2HgylrpDfp+r6kcegS2X5jliNOV6J9oModAJnHUsT1LtMIInBJ4HJczbtgDsvmDPfpw4V36iP6eUfCYtztWy51HNAj7UR0EF7zg7W0Lpsf+5IEUWx9fKOJOTM/q5rpnb6+Co326O28PP/teD5j4S13saNGxhixO8dQ32vpunaq1v15Ears/U5CHsq639JTomc2FwrPPAuopkK4MvY4czuomRNkFdGjVfPTOfxcxL/7pfGu8cDOYJjMyREzSBfpzn1vwPSJhTPK96DmrY4pvYjrw365y5xe80Ro08KFv7Oi7zT5rQjfA0h8Yiw1A0cWqo1+7rqsDE1ZgnBGNyPHJJsSgQTBX7P+gikGd4czfBHBkF/QzPtYmuqBjYi9F1Smo+UeUOfdcVdUm7HfUmmP9DnaS894/tKTPHmxbiS+lUuk5dIRd8B0opMoK2mWZ75/ZH0OYjaJZN3RdMi0rQF43ahnhQ0vdAcyhERFWYHAOLVS3HIfWTYwc8nAOiAyCkHsp3jE4gdgHkOSoRgeYYZa+zfUbs8sTOHid0k3UtBhrBPTDyXnTa3Qdk2xLmQenwzfuGX1fRzbJph66hx7cz8tezXX3fL+wdY6Mf0A9spDJ++kbNgwF4bA3DUDeCVwObw/DQ/IYwtY33+Xq90npBV41Hn5u563VuAD9rm7+mzy70/Jk3gy91ebnWhTeD8bvYYYUOfZNtN/g+vkisqXOd3xRuY+/vZzCAnnb13aCO63X/aeI59iuReWHipdq+wXKTtX3r8G11c3WjTx+v9NH/ogobut7gfffqF719+S/wT2C6x+uX/6wbw/i8Y2P4/Rs2hd++0Ie3L/Xh3Wt9fP+6bgqzIXx99V7XbAZX8O1+wFv+hP0TG8XX2vJtOILN3LZNfodttLnZaotu3Eyq1zAhj9qgM275LvT3W8Uoz4Uj15y+pmA/n9q+5TsUbDd7X3zGnDOnOkfSeXCVrxMj4/tpJXA/BqpdsW0nwBzIFhqwCZ7HRhEBSj7RVh/ADbbCE/ySMgwQGQ1HF2W/PfDiQvcy2Z4oU0l2GNWQDKlWWXnEx5XA7RRQ61hv3f1wE5Rx2h9Wcm0n25k2XKH0AIyIjiNYB+JLEYo4hSK0e+CDoOCFpd1BAx+6gAN7C3Rc449pu2J8KAfhx/JRaCA3wNZCjLs581RNnptfo9VuZ8yQlKG7WHgsc2lCowu1VWfgXIa96xhnWNrXijuw4Rh3nHaKCF/JTvxKDDn9dZGPeiFnA3okeUCchf4dx1evM+8Al9vo7nKPasJlZzrmuct4Z4bfndZxxjPFwDvJM9Cx0kTad+SDCT3FpmXLkZvtsTTrTudloq/J0yhKVnGHoqDsbdwhj+sHUa8942jqqeK01psuYV1iqVzyGGnFbswUuCUCOYLzMQov3sTSNieDfN0SpPt8TFyDZpg/hWbXg8eEx+fDkdzNR+Xw89BAALff0aAWVDBoj/PtYtgMnHbAnbKMQDxT6Ovd/b7rgklfA6KaHQr1HGNpP+J9HbvYI9t9ej9q1ETJDNDDUhcQ0d2bE+PX6IBdjrk+yGcVmlPHwKlorjPtp2y/n44pfa6M9riggMw6CILH7YnhXC8Nu22ev02JqPpknnCiL4IB8lngfmWc6X8A6AY6jisKicsBARp/is52SSEOByUJRZwB74h4LBY5imMWcsSZ/Ed6qS4IzcMlh8q9vMehHfD02MoxOPP6nQ6akH9XrJRhTXsa35qAilZhQ3HIW0IZJ4BqtsLZAdIK/aY7wGi3JVAtyzJkqTe/tB3ycbeq0EIXySt0cGTb3RFLbSqXikPe7r6PdCjFd9M49PlcKWigr0s+hURJ6MQxzRZTt2lkUWXLosoWugHb5Cex18aiNfeVTaNSevX9St78vbh4zqLYc3nTrB9W1FC0YbfvEwtU799/VP768917ffD/6/X6Wt6o27DwTdo6Tmij6xbtmKKg47mwzpDk/7/sNtuxZXP5VjcsHPmfHf50c61PV5909emTbj+xEMXG48jG38RGc9DYQgUdKMQG9SXg8yJM0VV+kvCroEJEGqEl3C8Vwb0KOdz3LkGsKQZiCLYjaQ5l9NYtkt6JcVzD0pcNAc2YoBXks+8iH5VL2ZZRvofGREONxle6Jd3ex7qGiZyjQZx17vcNmxi39Octi3yWjVsW4XwfrbN9S72sWWryPQMC5iXfz6IoHeNlzYbqpYZVhcfO6uIyx9CKRdIVi6crFmMHL4iyoDt40ReULogPesSY8tpc9zXj62P+U9JXumZD+pbN37qoeKtsE+329XTkWJP78tklGw6uljwAABAASURBVLw/6q9//Ul/+9vP+vvf/wb+Dv83/fTTT3r2/AcNtKOwKOv2yvO6127KXDVEdHsFDCV5hegyWCg+VgudkbyNWOUjRvm7rXmGL4mT/bwBvMmNX56fKRj3DWXBSx62PF5JWR/WdvbdzHQ7EncOzYdneGuMRdt5M7jG1fzbEUq7tzSMW6uKgFZsnX+Xi/rs5xhgX0Lziif5AgVfqWYZhaxNOsGaaUGIgewIAzFdUdHPkwkwJfD/Ze9N2NvGmaztU6Ak20n6WWa7vv//196Z6c7qJV4lkfzuUyAlSpa3xEl3P9M0DmpFAQRBikZFDm3Mpc+mQo/HptHA228LrG47uuLjtbIL+zwGomWM+9RDwZTjNW9YRkGh01roFQs8vcAT5wfVNT59Ed/1YeRAMJlW1OvQc9UMJXUswzb52FwkCwbn0ZtWeE7t/1zQOkeZIahGOZVUqKgdu3KObzCxFLyZaGocqOFRUipvv4oOXYWfcz3P1c4g6WvamgLTBM+S1rBupAPfIe8jfdGv/cyEpjz6c4O4T6NnfD1yAr4DDHwok4nlGSFDgy6Jq1CqFRJMRKVKQuVnGLqAFp5llbIfEkWB7HfXfTQkooxZMyMpZTTQRqUBs1mlpcjP1QY5gW3Gc7aBNtmu0cjP8JmiwW7Z7bIP2hV8SlNUiJu0GXjkHLNlA7lMkLY8j1CJUMQueoXygHhqc75hkrKKWBXUXpmVc20p2zxSRYQiDgODFFIFDH6Vl5T8qCt7MnoFP0URhxCSrA/Fnl3ojRioFBKICEX6QrG5DqjQTWEfWa+Q9lDnkLudNmGUUJjGSAtNiiKQJ9cmr1PDdRwQ2KJp1CB77dRrP9MMXWmsN0q1jz6sDa8roxl87O/1M5vPSPLONBvfF5BTz1qag8ViLsPvE4bfLY7m6AzeM47SPsuE8Zy2i/lCRySBj7BlYje/7Xuc3wA+cRL4BJ53CPPH2JwEPoGOeGMeP9vfnLzRmzdvdDLA8gm6E5LCR/4Hb/Th/ub0mZTx5nx4jsQ89mIZDpTPVD54JVProR0fzO2605p33RXvQXf+c87XF7r5eqrri0+6Ov+or+CSRO/Xsw86Jyl89vk3nX76VWef3uvs83t01n/U+elHXeB3QUL468WpLh3DCWF/Q9gxSQjfXF8qvyVMIvgW3N1cyX3e8f698ju9371ISvsdbDlS65zs5d2xXfdqPV74TP7axtjXJIsTvE+usbVtJz8X8/x4LlbayXpjzTN0jU/LM3UNWvj09/vqeF8foDzsVeF5ZRIpKefdj+6FJfDfgHWvBEpKKKgpSQIJcM8UIx88ewP0GKynCWPyyJJztcWo3mqS27QjSP+tYDwO5lj7YNZsSkRwIg8BD6z1ZMcaX8Hru4/47giHA3hSX4LDUbZax7I0UnH2UeG5CH3DsY31DY3vN3G4B7A/PLuNAdJmxQSpw8F0H6hftXhdPhbQdi/j+/CAH2v5yrbszrNxKO5D+kO+f05dnv6fc+j5qPP6SYZn6YPUTqCuueGpi+zTTt3QNnn0po41eGLd4wYf+03Bh4GbQYZZxQ8BHfJr8Qzaq/JxBM8wvQj6hoOzenGrb29Qz+nb2//AlsEl/oHhf1boej2pXR6Ax4Jps6y5OVD5/oD8EQvX5mcOqycp/nh/zJ7HtI97jfDLyf1eei/wCxXu/7Emo32kU99Duqn9NXnW4LQ7nrebZzPzmLzpI3jN0fwV67EZ8IU6hMfa7Noi4kWfbxGxEyBiV94xvorg83MgU8O8MfKmL4XbvyLonvJtAcfpM01QeU6Ne1fGXWA3+aHw2RyCckQaDnvkB9ggP03cwqiePGlgkMdnTEpoUb3kTYB8DC13y2aWNsxgH+R+OJOR2tpT5fMNpico+zBKoE866INNwFLYtCNhNt98G/iYDbmFrO/xW7Gpc8sG1SXJ39PzC33+7D8RfKbzi6+yzn8u2hs/3vg23EZc84a4s4y7YJNvrmgKY+hl3zsSv9ckfS+vLkkufwUX+ur/3+zrV12Ba/hrbNeXbFpdX7FRdavV3S2bZXdae7MqsUReyhtWThqO1N8YXbNpv0WbfbacR4JNp45Np54Np57JSDBoz1ddA5w0nwmVZ8LGgk+9lrazg4cPW6p6EPYHcQibtp3SPsr4yruE0IAGCQ1T60wr+tombb1ommMw06PbIM+v1ZjYaJmTjk26jg243mAOzHf4GT7fwgZXbrzO53nNvLlpzBZcQxKwx94MfftWR2yELtgIbdAXrnGwyVuaJq9xkOxlQAyrV9sz9/6TzfS7Zv79zeMlG4dO9t7c3urKfw4R3JD49zprGQtnJG80N8SbMY7jk+NM7v7bf5DoJeHrxO8/Sf7+49/+ob+R9H337q2O2dSdM76GTVi3lQpXLZgSA3anDDrui6pG9oCN1FXZ46j2sbbGsAz1e53BmaYmQi39GmvimLYkaNfwa9zbIeG6hq7Rsf/L/ITWaZPWndQOGHWjPNKqD/yM6u92O3C8Mb7jIbvdmjV1D7bvAz//gw1uDe5XeVkk8hw9R2ZGEHtkPWuVt7I++3piGQ6AhpmyDS/01hnWm+7CPk/BsabA/16x/Z5yUDxmq+dNvTMsy0PjSsbz2J5Z1f+wehyz6SG4Y+tND6HattfqkM9hnVuOp/sYZSoOB0DrGGkfAlj2+riPjnlnZeTzrGcd9in7OWX4OTGlfo45oXAYa5IPa615BrVgzXPQdAPkNZ8JRgvdAc/JqezPDfdr7IyZk/K5cIoSzwEqSZ7lUERRhOkuUFJCfuZGFFW66xMxyGWIAS08owOU4jbo4TdyU+Qk1Izn4Ag/z803qWu0Sb4h+xlrzHh+G00mdhs1g+x2I6xraLOReT439FeMYSwFGkYUibGPCI8ROSJQbaHQo8c4p6Y5355n1k59z6hrYqMnUvoN1PfqVB55zN9YPNh9OJR1podg2wjbR35KrZ/CNstQ5kubSUKWD1Ngm7Gx21YxnutIrTW/pdv2sdM+mGF7heTYhq8d19TXtsBXNCoFNI2ae5ihA14rU1sZfEvBbjTyWmy85iZ+1tU1O9e41mpytyZ+54sFCV9jzjvKTPadz5st5Z1hsZhrxNHRgqTwXCf+U88nRzpJkAjmvcKJ3hFv3tRvB79Bb/7E7zq857wd4ATwGyeHj0+USeCjY/rgvYj+5pyDx+HxzmeMC/g+bEpRYQ5D/HABNq8L44crtOedp+W51K6Wape34Ip33Cutbi+1vLnQLUncaxK6F2efdPblA4nfDzol+fvFIBGcPPQz+PIJ25ePOjvFF5yfftb52Rc5KXx1ea7rq69yIvju9lp3dzdKSgL41v8Ij/fxO97J7m5u0VcseS9bjv8wj/c2/6O99ZAQXvM+14K1n5+GE8GmqWt55rb57tny8uLnZjs8WztTnqtrMOrWtMl/pGMd89F5XrjP895+BvW9ruccXINc4COdtIkJbzZ8zRJSxFYqOng44kHDPeX+SdmBR1k9B4f5FhDEcSH3CvN3T3dQwUkqsEyB+K0lMti0dVTB5AnE0DYC7lUhEe4ZuN+vONBKIb0YGo+HLu5o/zHUQ86F/2PC/+5RX3RNuXiREPUUVRsBDfT7sLd1krkXQX+Sw6vzqaHa5yk8FePH2hkdJdf7Q5QB2ARJt1rxCB4flhhH1j4GqnSzfopU2uEA3IaoaXGbZH56xaL96X3+7A59js/Ft4ztubG3fnHvCfEt/X57m7r26uozP8VzotrffqZ+P5liGrW+d1Sr9fZ3u2fiAbdA/wPAs133rstz+tHvdHg2R/xOQ/iWbscpzbYev5mRmv/52Ol9FEyfws8f6p+2x8h7y8MPqvuwBkN6mfftWBGK2IfQVSig/qCFmt8HTfVNxzc3/KbefkAjL94fEPaHh/SFPNSJ9d+CQ7Ee1/kTq35eeQ4N+1tbYVuF9bvwu1wFvpVhgxpvh0m4cpuRmn8mpqfvJsgUc/K6zyW7UWj3QF97HDfytubejRHrcPvcVM+NVHQRkRt6uRnnzStQ2NQKNrB6Sd6guXUSmITs2dm5Tv3/w0IvSAh//Xqp60zi3erWG0bLJZs/a+ajlze/CjEab/7RB0r13uRhw2tNEviODacbErxX/jPTJHwviH8+wQUbVtZd3lzpmg2rETfwI27h70gO37F5dkfM5epOS/ik5sFqwHq9VLtecT4rtYyhbVfqDZKU/Qg2qHrG2JO8vAfrEyQoBsoul7ZYw0/Qex5a7cexf5/9YSOO5Qq3bcWglDJjMB8kQrYY7OiEPYCS70gMdzIflp1ATtjfeiiba4F/DHr7hdOW+AfP11kJLWYFNPfgTdj5YqbZfKYyLxKJXv/jto72Leey6lZatUst2cj03N9xDfK6kKy/83VhXeQGIpt9a+a4ZWOwZaOPIrE2GjaB5/42zeJIx2yy+ts3b0k2+888/+Mf/9A/wN/+/je9++UXvUF/zMbs4vhIDW2CtixgseAkhcS5UClZPfNwMxARigAKDUWbeHAuvicM603Jt6qnjf2ZabV9AGmdFD6TvlvZ+rWTwzivbdtDi9yObacUffUnVrbdpS26dvShXfaDbp0IrUcb1H4tg18PMJ+JX3xZJhqvja9PfWZIpsI/4Yl4FHakDT7JZWW5p7lhHiPSWFv7MKq/w+yCFij8e8gU1duRH4fP6RDc3nrTLbax6DUFU6P6pOp3rJiIb+r9Ge3SxdXjsPWxIdi+ARNMYV0xgzDU8J06Fl3HIkzwbMokCc/JFnQ8Ozpou6Fr/N2mhVa0PNs7nkktPlusee63PPdbqHkDHt820aatdRvHN8zvIcc0jC3XGyfr84Fk8WPAz4ENrLVyQPCMTURRmI+iYlpMrau0lEalGfn7NGhTaNPgZ9g3k06ZvJ1pRgKugW+aRo15Uz7Tk7feOtPUNypNo+YQ8ClNGWwFP1C2iIGPCEUYggJJIQ4qCszB8qAy55TKa4JFkU+JnO9xndAS1qZ66+FbnRDhKXjcL9aPuG99Tc3+WUcO734P9tuiZw6VMxfUAfsAbLUvZkF7wVBoQIFBZ1VCUgQ6SbXWcCBRqpLxjfyGDozbgrzW0ShpaVRGeF01jZoNZvAzFetLpZVv0BkzNegb7LlOoV6XXr8ps+ZmCdaxE6y8j86M+SwTvTOoMWcNz7Gbnw181eGHj21zaE0GL0gEH/FucUQC90j+h2Unb4414pgE8IkTvInj/NbwW/g3Tggb2JN3G+QT3j0yubyYkwgm6et+wBHyiAXyjDmZ8a5UfJ8wnZScbma7LlSedX0+T1r1PIc63kc73lPX6zuteK9d+v325jqTt1/Pz3RxdppJ3bMvn0gEfwRQeCd/R5x++qgvCRLCnz/KieCL81NdXpzp+vJCN5dfMxF8428F897txLBh+ZZ37Vv6uyVJbNQk8a3ueJ9b8R695v3OaDPZu9J6NWB4r15DW86j4sAz1efKM9XP8Ra6Ae+FrWGdn734tWB83ibPDd/gv/y4AAAQAElEQVTxedDtUJ4QyEzmsKZfiQwXKgJmgvJK4R8Ns3nQcWLmnzq56vNoyCeMnCQeEaGI14FClFDECGTzQn4C4ogI6p9dHu4zotriibEftMdzzqN/jtO/jI+nMyIUYWhCzU8xtZv/TvDiFPGcGIUxTUEbhfStcFP9uY/nrtDn+v0pZ8PXcYIe/rHzTVtWf8qz/YMPOsSt/CwovvNUaP9UX+4jfdzV6G/+ALwkfiTcpeOb7uMh/ei3sXMOPqcNBoeNfZCfQ9wm7xViHqQZJJTzF3pVqjGehgPZuhdhaPr7kZxBun8tSqgfVg6NcdqZ7Zb/wp9xBoIbJ4J6D6gp1kuY7kFhfVZmJCsSOnDgN2iTo6Kk9z4d3P5FiO+Np/AvcKqbBaLhmoY2qkD3AuCt5xx1Vtkw8Facf7c2nSB/j0bvXUXz9tz/3Tv1+JhWG14ZGEqsWj9nNLs+DlE1PnHVudj8rmI50BnwCj3n2Mbceo/j8/g5DdXNFGvxcVguQkSoblg1iiicVcgbMet1pxUbP/4G59XVlc7Oz/Xly2niFHpGYvji4kKXJHT9p52XJP5WSzaI2BTq2OiKIC5oQESQsGQG2eRZsel1w2bXJZtdl8sbJcwPuivoNYlEw343bEbdjkB/iz2TjbS9A0tsS3TGCnm1umWj6lamxnpt/g7dEt1Sa5KT62Fjaz1scrXIU3TIh2Cffb11LZt4ph3x7mOpbZs7tfgkaNOB3mBOeoO5S2oedCQ2+sRKPUnXDtiu1K2Z01aFBG8TvZoizVhDs1L5Bjpj3mdhvdFryyNzpRtQaFugGWPgRTJ7zabk3epGt8xpgmt0c3dNcv5al9dfdfH1XBeXFZck769uLnXFhuINif4V59RxreX+2bQ9ZnP17bt3+f/4/u3vf89v8zrZa/7vf/u7/v73f+jvJH1/+eVvbNaeaMZmaikenZRrllhew2Kc8kI2xMG5KeFqkCFPlrxZaDO+nNIAKUPBUtIBOi14UKpTZTwMe9aEqkiPh9Y4tFyVlthrYGqsU1fUkgzugOnTCPwfgmONNvMjRt1IGReDzCRwJoOROzGvAUz7Ca18j7/n23Nv3tM+nYlDfL/ntC8farPV0eFWeJxjjbLwNUVtXWt9w5HnuDf++2H241s27nv+pXloBrbz5Tn3Guu9yc/93YJMFJAQ6Aa0piQJLDt54GdKpa1s2wAf66eYtnE7y6b2Me/+zI+wbgPG1DNAQ7kuvJo9dmN7brsS+vpYgKHAR4TCyaCmqPA8Kw20aVQao6iBVhSV0iAXNQWgL9DSWDcg7fCzRk6eNQN1MizhxJr9addAS0Mc+FIaYhfQqGl2UZoqBzSaooiQx2vQIGVFPZc+mTobaHaLfXY1z5Z6e45VUhQjpU+HNmAxPFA2/g/Yf5SagbnrQ3CXPP5ZPVEROCeKPLeKoogApkVKuWzkSNn2CgWUz/cIaEiWNcgaZWwyJAhK8xuoHinDYsZJW5hFmfaC0EheP14bpVFsUJIvZYYZYG+mKI0abA3rcdbM1UCbtDcqpVEDP7OOJG5jmEdnfcLret5skr9O8ub6xtfvBfOZk7ALzXmvmBmj3m14b7B+sZgpE7NHCx0dHcl/Avro+FjHJHMTyaPPbwgfkSRe6OTEgDc9hifp62//OhF8QrsRGctxF3NiE39hzHUMPbaeMS18DpzTrCniEinvGp4p8j/Ig4bhVZHPmE69n1+8+61571wBv8s6MXtN0vaKJO7XC96zSOheGCSFz06/6PTL50wIfyb5+/njB5l+IQH8hQSxE8bnZ19IBgPoBfhKWyeFL3lvu/x6Ice95r3thne5G/rJZDCJ4JoEvtHdLeCdb+n3et5Z17zTjWgZ60GQDF6DfKby7N5Q8zzf85kLXXO+Rtrh8zkO3dHxu0e7SRJ3vKN0vPr10B7qGa13nWsmeFP25Y1hjwnVH0WlEdCErEoUfwDch/KwPhkuJNexDorezVu/tVsaYYeR5yRG560q40zEH8JGxOvH3Qk5CiN9uLuI6mPy+oi8kA/H3doVD4/x2yxca9YGV5nmezzigUuP3/PL97Z/fk+v4Tmd3JE33Yf7ss70PnwdlRfKPo9BHLabQN1wB6N+Ss2/EgjzuxTW1UNLbke/PzjaUTZLNXl8TJ8Cbhk6q6ecX9HuUNmnB/AI8j5J50ecXmJiOb3E/S/f15wBT/7TsMf39Frbu34YMT6HeK5s+fu9bpZeYPtByD4cmy4OlbQfMkx09tnBI/Emze6xjpFTc88yURA7/dIR4RVpjLF8XQxk616CyUh/B7bOzO/Q8et0GdMwf/JzmZ7K/1V+53pOJwEDZaqZ8sF9ZzmoEiP1PbkDCXED4UxBKZl/EPrZB2uZ8nSvo1Ol+f6RLypV3rbfl7eWXe65frut/ghSRIiiYDAV1JRUZDUKhyiNnizj3LApgK+lEf5F2r+DJzz/XIjkR4rOrUZUf78Coxl8CLkpqOxSW2UnVJRBufF7lLH/1MGn7XlgksxCtAtrpw32+dEOzYbYYWXA1sL5eNScQJ4/vBM7hmX7YJLbRHizUrnJ0pHEbduOpOlKd3dL3VzfZrLX3wK+vCTZd3WtK38b+OYGG9j8Obk7eQNrRbJ2lcnWFfnKdaJdrYi31B0bSLdsKN0mXWlDSXretktk0N7J/B1+I5boliQmVwabUisDfk2Sdw1N2To20epm2h393Wk9JIVNV+aHTa2VKQnkSvFDXoMq32qk1q3xW6fN+lutUx4oG2VrktA7GOwrEqhrsMInwcbaevTFpyVmyzy1jLllPjrOt4Mmn7qlWubFug5by/y00A6fDn1vkBBmgtVDDbEJZ7oBstiEE/YEbdbMk79xsiRpu2Ljz3SENwOvM6HLdb69Iul7pZvlNcngW90xf/6GSCbf4dckpTtSn/6GcGlCs3mjBZuuR2ya5jd73/2SCd9//POf+uc//03+dq+Tv072vsPmxPDJ27c6efNGR2y6ztjQDTaeHa/3WmXD0BuEHdRrVj521veOYOsB7N94uOypwjcA6gCHytYdD4plg9tELcw6EfAVmfBV0Zpk75pMQLuHDvl70DLeltiV1j5rH4UxGNYJPhiDoaTpk22FTdzrYt30YnqhStp1liv8jODUDk3JoGMyeG7IGDQvI2P0kT7S2g+qQ2Cd1FaOcQiSm1HjdtiO4YEy+ts88iMddab/QuCSSq4egx45xvmZ0ql7z/WYgPXWswC7RMsa7Aa08r3fkhzoeH7tUHQpm6ZtjW/F1Hfk7dvyHBzlzu0G9PSbIDHDqFgmrg1Yhu2zgOwW1ntM5yiqr6yzDYjsT0QoIkh+lV2QICo853bRpE/c09O2qWhoZ9QkWqOkg876BO2bQiy3KbQbgTzGzoQvessxjFMjlXLMVGbq3RXaHlN+q/0Ors61A9S5rrVl6enOeJTmGN1qH/rRh4d3CNmvDclQmQdZqPK8oKwNgYgtb7miqFJs8gGlpM6iYVlZWVKyE1EcKY7xkQUf8g+C+ZAiXIkDqooI+ldRQLdoFAFyfTUqJHC3aNQgN7keZyplpgaYltLIaNLW5Lr12p2RLB11I53ZB33aTJH9XjDn3WA+r8lfJ3orZqp66GLEXHP4xWLOu8gCHOmYpO6R30tI/i7gFyR/j3nf2OBoISdwT0aKzzYpfJTfEs4k8NiGWPb1t4OP4Y9pd0QS+Ig+jcV8pnlT1BjMLbeWIApWaslZ7hUBeObwsON52MrPpI5nVOv3M97xVrwb5j92vLnmHZt3sMuvqv9dylddkcT1t4TPT0kEk/Q9Jfl7+vmTzgzLI9B/+VS/OXxGIvj8/LMuzr/kn4q+JBk8JoKdbL7hXfCG9z1/G9jwn45e8t635D3VY1nxzuj36jERnJR3+jXvomsStqYtNOHz4H2zHZ6xXT6j/Txf85yGol+PCd6N71pr+LVtoIWvsezPZwIf4n4f6ZgzU8NPXT89RjC1h0t/QB0SZVuloM3xQAKYrhhI9TJfuWldB8bQ8DP/IFgMtk3bmrduBFGsGlDPYrTdo0O8e/phHEOQ/0PE8/UUhumw28COhKvrGX0xfM0OXQPuckqNmj4vjlzbunZ7guVQvW6NFFxZ2If1f2FvBjxJe6o/q7hZv2YehteO16bXTvK5BjlpPyOSR2se7PqgH+0DTTt+jnff+mM12beHPYzlod58n6SNcWYbqMdL04Pl4ZnbuttnK/3F/TUDf4wZ8Lrcx7NG9sBj0L9YPav9v5zT/iw+R1Z9mZSSekpHaHJYNxEH1vHNjtT8nw3j2KH8YuPn7p/tDP4a7+vOQOSd8LKY8TL3jTerjjeBjfhixu8Ej4KI0/cIv0schh0ZjQvvGr4PTEZYxuNPVjiZnN2RvmT49YpqsxZGWU8e45xNqeevylwNhlOvGVqUlbe+IofsyjZTkD7q3GAHtOByduq9GW3/x+A4BhsR3eBXT8bnZlQpa+x0pB7fLdzb1I8TSRFKo2ShbpdkU1X7RjRjZ0BBqjXMveIet0okzrPboGMPqldLwrdjM7xNvTdd2JAZN2nYwLHNsF/LBk2H/5oNoCUJzNvbW92S3LwhIXxx8TW/KXzmbwmfX5A4vtTV1ZUuSRpf3yy1XHVaq2jFmljxkrEikbWGGqsutOTyrFpoKy2NtbRa91r6W8mMbwXWjGfNGIwVdMVm0XrAio2nFZtoKzamVh7fBJbvSKw6qX3HuCvudOfNtg0YIzafl5G+JMHvSGoby4Ga3+JWtyR2jTuofZa0Mb29vZPnZoS/MX2b80UbaG6wMaY18PjW9L1mzFNYb1i3Sj/GyDjcn2PdkICv8R3zRv6T24Zt1eeGMdh2q2uu0deLC51++aIvnz/r8xToTrluZ9i/XnPdSA7fMC9L5tJz3rHu5UTv0VxO8r5995YE79/0z3//N/3Hf/6H/vO//kv/8V//qf/4j//Uvxv//u/6578BJ39JAjvx++bNWzZkj7Vgw7RhU7dE4f5QrsHe8VmoEazlAcWJCniKVCsdPHx77AAh77+D3ntKfFNTqTdqUxwqj8uWCqwwLFO1pqBVwAPomrXcgqTILevbWA+6DeUeWIP2W+CYk9itZdAZxOvAqHN8yx3+CcaR1LJ5oxPjl/w8q38euleXz4E+r00/zINJPwgRvkbWDEDMxH2+/w26F5Eh8KE2Q6f2uAdsPTjUzLpqGs6DxpansM/T6Jkt7eGQbt/n5bJ+4MEleiB6j95QPUcc8/IeohqP6q+8Z5lfU6v24GuzA9ZVn5+HfV1j8B3P9G6g+dnC8z111sM7EdwN1Lx9nBzwM9/Uuo7PAX8mje1aPp8Mt6vo+Ixr6bNL9CyCDTz28bQ2dO9E0gcdc5IuUM9RThhVRChii2K+hPL5BQ0SWdGUlIttUQZ/dCnTtgDzI8Wn8PxraNuMybVZo0BnfcQkPrrA3zbDz1X7bIBv2u1jftJHBP0qlAc8ZzmebaqeVdFoM5/TuYXPYE8E6e2EL2GeCLGoWwAAEABJREFU8Hy52TH38fIobjHMkdlxvpLfrdxX1djf8F1iCij3bVWjTczR6QHKNdr4posrQxwjhaWMY+kdm3YR2AdEwFu/AQ12CvbRBxoRilw/XruN6hqDThK9m3XKmi1NI6/dMqzdUhoV1ukWyIOPE78z3geawbdBX3WN/J5g/Yy1P5/PNJ/PeX8wnBCeaYZ+ivl8hg84mmlxNAckgknqmj+GHpGwXYAjErbHixnJ37lO8DvewYL3lIXekPR9Q8L4rfGm/sloy/52sHXmj4mVbXmnccwjYi6MeaM5Y5s3If+FFghzJpmO8F9hCZ590bd8CPNWDC38jlKEzLtsx7tsS/J1RSJ26X9MCF3dOSnM+xmJYCd0z0+/6Ixk8NnpJ+gn1T8N/UGfPv6mz59+Be/1ZfJ/B5+ffdbFxRcSwWeqSeAL3VwZX0k2f9XtzSW4Aje6o6/8B39+r3XfvA+ueQdteSdsh3+QuPYYgek2EbzieWusM7Hb8n7eDr9P1OdxKyeBR7T5rO/UD3Tt57ef+TzX2xGDrc/PkJ7neK/9Z47vNG0O7DxXar1RbpjeXFZmdvFoArh26gaE9kNrgtQij7T62s+aEfRKqdKGqeKkHsKkxjxRkq+V200Au2uvXtM6psKLeLfcRw0QimQCGnA8I7RFwMeDwP2nFKaGhcLSgMl53KN1EMweRl+vlPFh7dAI6SU87ofKGMI2utnENf8QHuvf8fKkJk459kPB7JMN3Pt9xH3VN2t87cfGU/4xnW2HfMXArDfs88cBA/Pg7oERep5/KOibX9q0AX1SWL25HB7rGrcs9pErIxnUyUOHkqKrB2D14FqJFT8I95a0x5xKuh76TBF+n6br4AY5XNzusGWjxaXesxvNazCO+hzUvg57hk8ReAXUIR72e8JGo525c5fWDbQuLisq8llDr09EpTX+D/ntdIjfVM42NE+K7ZnUnm6le/cm981TOrvo9Y5NOA/qGZie/nP5cbQRoYhdoMAcD8IWjBRzuwiFRDwqSVs+zIOQj4AzrbB7wD4JO+D3I0qG9lx/U/A+z8cxXgp35zamU0x1ec/cu7B4Wwf5rnvpmffHs/voq+f+fX9QHsdOGw/DxCpTwzpH82m+JrKP7MDRLQ2wDuQTETpoHyXpaw9fsJfC7f7FEHkn7J9UoIiDFgw/pvj67WPS0849NdHvsF50O4rHheyONo5t1DVf26QNtlKvmn14LQ5WE3xr2RGq6sk6nvT4+Q5Pn0fEdNwjbzrFc0buvrbgkvAo8XzXOa4Wagy+ThsMXinTDea8hNnK7qPdFGP6mbLx0k9g/xHWb/iMYal3BEAnQ/EZ2rIBcd352Ifdqk/cv4/C1hEImUyhs50eRrsUEQmFOPBzGTZJOvo1UEn4jUBNNGsZuwUx0oHCpptpVdlP6IKNq+xEecDSOjdgvDmzXq9J7ILlig2jpfyngK+vb3V1faOvl9f6+vVKF5fX4EZXNyvQkojsdXMnkRMGodtlIck707pbsPV1xFU4Vh8n6gto3qhvTtSVhdrSqGOT0Oihms0VwHxnmwrtAb8frRj+is2i5YA7UzaWlszRkk2lJRtSTizvotUdyeatrWVcI7rB1qEzRj10VXEHvV2uOZ8VmFLza5LNgATvEj/3Yf87/JOu1rpFf5d0raS2GdZt6Io5A7dL5vE2ccVkXiNn38Rw7BXnum57rQbkeQ42x06Zc10zLy3z1YnfJaIomhlYqMwWTC84ImF7fKyjkzc6efuL3rz7m97+8je9AW//9ne9MwVv3v3CpukbLex7dKQj2h2ZN5Dni4Vms5lKQx/hRdSzhrr67ReuSV1z6BlHcB1LFMm8faE6dNRGByxcfGs3dsuGlfuITfSwP26mzAa3LgJl2sJiusG0tOyYO9NMujLuMelqWhF1TQ426zr4Tg36bwHrO9uabrEmpsew9nh69EnpO3nLFV0XzDt6KEtEiVZJu26gPRR0oCeOOM99eNZ8aQxxBMhCGyZOMh0V8BR01BSYtFSaioGF7/eAJ5qhNjeBWVtoMz5jp9RBLZs+DAI8UDbn9IA91R7DK+JZfWbHz68yJmNMSrMYLo6pdYmsdOBKa3IQZJSY85xTqOe467mX99BbZlHVxGzLGgM8e1vQscHfQVuoZVP71cQtsdBb7ligtrV8ziScTHC7BH4DTZ+hL/db4WeM0dUl6bFy7vUs+kFXTzyGMze9BxZ5BNoNioLnUylFGzRFjVGaHV1pGjUF26hHLsgbNGXrv6/HN6yzD3wZeOui1PGMutJM4mz46qMct0xA1UVAxQFFqYQeOmJimPKo90SmN5dFUszMcsqe8ylGe70I6VIrO9Fup7iPQ9hx2hUOhRk9bDNG+XHqjkcP84blkZqfYtCbeG5lBrs79LM0dcgu8JH2sASeS3HdaTfKUGJqChGTIlMQEYookioN+AjzW9imcB3CJGoEagSKKqpcvA5LUV2Tpo1K06gBBf0umvQrTVFJWwPdoiFhOuN9bsZ7QmPwLjJrGs1SX+l8PtMGJHHnBrrZHLsp7czPZwW/igW2xWJGMnguJ2tPjuebP/1suWKhkyP0R6YLvYFmAthJ4AHvTo707uRYb8EbkslvwbtR9+Yo9W+R3/C+88btiZd/Ipq+nRg+8jg8roZxNSHY/O85Cm+8AUzH/5KjSblVkBRWt5JIuPbtndr1ndYkg5d3V1r6W7s3X0ngnuvq65m+np/qggTv2ekHnX75kInfzx9+JRn8K4ngX5F/05fPv+n083vZxzg//aiL88+8p5/qkhiXl+e6vgLXwPzlBfJX3dKXE8L512OcDHZiGqxXt1pBE4xtRYJ4RYJ4xXvuime2fz9I8Nw2XfEua9saH8tr3sPX+LX5HG95NxnBM3t4nvtzoqLbvi8Otp6XFEN+tgNTo9/w4rnCzWcZNgsiyuERhEBJ/VCVgT5C8rF2z56dojW1R1I63qU4DAUTY8UTxj6DekOsM1IxDNIy7rTjFNBV3ozlw7EiiJAVlBIR3MTfCm3aKipvKmIqD5RJn1G9wPUZ0Q67MDWHDaOWORtZ6K6E4gXF12bqbnlEvWBbax0Wdb2AvnhbsDSxbJ0PcB7nTuxsk9p7nJt7qg/BttdDsAwqpJCkvSMUcR9SaOdAjNQF6hGwv3thLL4wB4Etx3fQiOV79DTPsh+DJWO91aY/HKyvYb167e13h/Xe2vtene8b99Xzy0SFI257rqdOPYzL/olhJOZ7bIfg2cto2O33GNJv2+13cox3L4JXzyHYzWPndDzcPRCHUm0wzziP3XMkOs2odws6Su0rg++aLb24KwKObR4I6bAV6cuMJ2UYz6QZl0nkEaMXI3umcdLXqRztMYy9cHoj+6r0sTkQAwuqQz6oXZRVbEgy9hcVZSObx03PhX7gkWNgQmMPuTYe7LfPsduc7WFeQgutI0KU+yDWkyVvDLz6PwY8DD8nTJ8GHrXUKTYPUjCF8elxF7/qyeUzkdgZlw5SNkXHk6OqB97yY2BgWbiC+hZk4z95lefNAo4IMQmaHoEi1YHWgPyYMgaH5trJy8hVHOl4FZG51tMx+Pq7yQ4Gn7TBH6L7MXLd7/lOfZJPu8ewD8bHADCn27Syrva/3+YBOc96GuEn8kz/eL0P0YdGEkFDjBGhCEMDNQ/EkzLE4WqL7dzU+WNG8NmW0e5rU4GtKhGHCR/knLbkiWJqBZTiRvhXvTcN6vWgz8FnMNoBFj2Net47ESiDjC8ccrpREVacC+crQEGHx6Tt1tm+A3CMCDdJSEEJRRiwOnRwrqhxEV4JulFHNf4rem+krNlkWbMB4w103BWBd0KCU4mikhtwvh4hH5abUnLjzpt3TWk2fGmarX9GoEU2yypPj30YRRRFmbF1FVqRXLwhKfn16lrnF1c6O7/SlzPjWqfnt+AO/YrE8FqX1x0Jz4aE2LH6eCM17xSzX9Qc/UPz47+DX1QWJ+BYhcTinGTk4u07HTvp+O5vOnrzTs3iWDFfSLOZMiHMWNg+I2bICU7zHbpORS3UibjUCTvoEiXHbttWLuppU1F93S5j9shOpEE5XdVkawetsG4XPTbJiWn7Lklu3JGUvXXyfJPgXesOPpO56G0zf8c1vb1rZf7mbqXru6WumN/LMfmL3fHaXuo4P5WZoplDFknF9eyB5+mEOXv393/o7//8N/3z3/5T//Yf/6X/+K//L/Hv//lfyP+pf6L757//V9r/8e//qX/823+Af9ffaOO2TgbPuRaFPhSF82p1fXurq+vrpDe3d1reLbXiHLzp500+ox02/NbQlk1By07y+H5koseFBXUJVZ15g5OjeMH1bAD2rHvzuz74DT5wtEdwMdKxp0nPPYMVHbW49C7yQY/JBzbz1glND7zGxy475L4PmXasj1wT0Mo36AHz0sl0D/azLfb0D8n234A2jrmDwhovWmeyt9GasZlfszZrQjiwg06yjmUnY52ykmf/Veu2FyXR+dyw98Qa4Xmo0HDUGYpKxMSi77fo4WtJGyxXoE83X7s0o0w+LbhtW6Op8lhjuleyLYEoQ1y8M6YpDC22Pu77eZh0ToQDxaGNA6bvUhFznM7vikPj+3H6vJqYktq+Dwzah32YTaakh1Qwi8x3z33UQSu6TNq22lAWVet7HOr73WjhDfNr8/kcaGWdkW3R+7PLcuv2g4/93a61HWTSl4Vc2zCG4ZmwXQuMVVJEKDQeMfCRiqyxC0SEooRKKRsEckSVm1JpQbfxaYpmTlA1jWZOWPH5MxvQoLuH0qjZ6B1vK8+sL1UuxbYy8W1Umibl0hTGuUUZfCsNRWAL0wGqVOjEgURNCfBYGe1JsxpCmB8xCcB097lKhjovBEsGnQsLBcFOAIXrSesDbCjQPgxbcHig1Pj2eQA845R4IMA3qN2T9kYdG9mWoKoI67kmpsHzXZYT4ghAwS5DyNAwHWA+gnqAuO4abCMd5yBi9PPaqBh9lH0XaWxrX/MhCV6m4jBNGWakGCtbdRGh4P5INEWFtRlNQVdRmga+wu+hYTsoiUaN13+Zbe+l+UwN95cxg5+PWMxkfjafa7YA6Gdz2s8D/1BpigrjKE2omYUWi0ZHtDki+XtM4vYEvDlZ6M3J0QaZvLX+aDEkg+fKRC8+tr17c6z0P0KP7t2bE/3y7q3+/re3+uffftE///5Of0f+27s3+ttbbIlj2e/dyTEJ4iPiLuRvHi8Y64IMMKemWenlxC/DFGoQmiMYswYb9iLeMMZkMAnh6NdyYrgnMdw6CXt3rdvrr7q+PCMR/EUX/lPQnz7o88df9fH9/yT99PF/9PG3/9aH9yOQP/wvyeHfdPblo87PPun8FJBEdlL4fPjT0ZfEdHL4ioTwzc2lnAhOkIi+u7tRJoWT3mpJcnh5dycneVdOBvN7yCYhnPISnxVYEucu6Sp91rx/+HOg4/PD6JP2PNP9WVDfEa0Hfubz/LfOtp7f0RJdbZM6+J7nT696B7g2P3upKNwAABAASURBVEJ5IGGg1uCW2ud9A5iG6T1U7sxspRgpln8GInZ7GeWIUERgNCDfXNzecICRSsGPOGKDSE0ENCTI49DPO3xdDoMxTK/VlMf07eV+oFxorLQNxcX8PaD3ijS5DzQs7DoueOLZ90HgEulTW/wZapbOH3OYzKXk0R2C8vClsdurgUAZMylXkheWfgO6RE9di/lHYFN1rKvFy2LU9WaM0eEATR/0o1u9n2osr+GMh9F+idfgh6BjPIvu0f0ZybsfDJY3GBp4jPapYPCTYheauTyJSbNXZBn4Uz3nIGuXPWvvPuqZ9bh8E2jUb9bTuL6GYAPBZWeUKWD75rIfcCNz9cxvOrDwEogZEseh+/M5Opr+xOIRbbrrfe4vw9j2oc/Z0X6Y0jtFOWNmtohBZ2qkD52MfGg8zL0Uyuj6yYdH+VSXnKJycHZ+CaShWUB3IR8sYS6v7oPrzVrHTP2d9zH9vFYcD9SxnjUiHCm4UvsEhzPxmaF0qByZTa8JgmbJmMm5t30GmWENQ6oOh2TcfNUg/3dLPHTqGCgPWQ/pfe3vTTMXyp/FW3A5UgflArlNxuKzCBGWzyLq5O8Hs+U+iJcLbqBjX6Oj5ZGfUusN60Zq3n3XUIyuMoSH3xoYPIMbbNnGtmTQJ2+aipdVnods8cLJzzbfVz3VY0Qo4j7u9xr3VbLOGExPTI+nlknGmXnH17KvERLXYrRMqS2WcXYryEYD70bZnkAjTR3Xyn4jMkJuLIyaStPXbdOfDobzCWggxkBhCUEbfGsbNO4fsuOD7MJ0Ss466dDhhkaGpMqSI8hzYJPEGyVOAntz3BvjdROkS8cYQnooybozIwUpIgYUqBFsnhUV9CVGOvgUaKk+Aa8oolFFaVSaGWJDEinY0Ony27J3TnKSvLy+WZMgbHV105Ek7HV9Z0jXS+lmGbpdFdDobgXWM92B23am265oSTJryRTkN3slJZ3IbI+pi1Cnoi4aqcyk2VxygnI+V8wWinlFmR/JSNl6oMTgR7vqP8dvQbsjAMWnzI5UoGlvFrWP9Hfbee3PfU4Q8GEf/JOWGX7AFPSgA33xuBuZdvCVjn5zZRzHaqqu5zztw4DS1jCuGYnwxdEbHZ280/HbdzoBpkdv3qJ7q+M379D9soFt9jHsM6Nt4/lhvGoa5rLktVyxobZa91zPnuvTyknqTEKTgL68vpW/9X1DUvqOhO9y2NDLb4CwUec1OW7W1XXp+6JTT8w+165lwHVVH9QjYAXfm4KB5jo2D5LHtCmpwCBgHuQ94nuZ/jrDOvdrn01DuSfQJ5RHT+1xmcJSRqnHq0uw3jaUuVKTc9YFNPlGeZ2iQI0GO7Dt2Zix/dsMKOq8xidt277BVrTuI9F2Ja9Za7mT1mAF1l2IvVPuS5FwU9L1uiN5X2Fb2/Yij8e1kXra971pnjhVLalLFuOGwnOp8BZcBTbzBErZNlSPFHvvYexsT10DWjmGM78PenT70eVF1LGUj+SAvQeJq/760CsfeUmIOVLPW7jinFA/UXouXafO984A80aP3HEPVbTqWDQj7/u9JXG75t633vwIJ3DX+Y2vtdqR4mfe+jXJ3rXbpq1Vy6Jssa+BqeMZ/qzLZ0qOo5fH5P77vN4+OWNz1lIEBUiVplzgjVBBLqVoHw3PYesanoWlNGqg1iWFn/EsTgxJ3xm6Bp2R+pQblabRtk2jGZmf2V6b0lSf0pTqi09pGpVSEm5fGsuNogQoA8wPCGiI84oB5pUHmtRVISAG5MES6R+DfUNh6GbQVuJp78d15alPWAND4U60dQe15VM1nekhPN3WXR/CbkvH39XsSrYbo3bKj7qBYgrGWyE4TY5IPtAamlBYSqgeWxqpDdQGBFkJDYf1I1D5wgzweWvgpbj/E6yfBDb8IgZqT/OmTyHEQWV/w+uSmOOajWHtloa+QBllaNrsOwX60jQqTVPvgaYM90oj31t538zhfe/MZ5qDGZjzjmfqe6rhvmlIoBoz6HxetABHiyaTr8dHMx0fzXW0mFcK76Ts0aA/Pp6RqJ0n3mA7SSyQF5nEdRLY3/59SwK5guTum2P94oTw2zf6hcTvO6jxC/wv2N6Bt04CJz2S23sMJ4sZ45jpmLEdMcYFSeF5E5o3EqIQNYtOjZGf8n7TXfO5BJCjX6l3Enh9q5oIJiF7e62720vdDt8Ovv56OiR3P+r09H1+A9jfBP7y6TeSv7+SHN7S1H95j88HfD/q7PRzJoUvzk/19eJMl1/Phz8dfamba3BzVb8dTJ+ZCHYCeHkn/3codySC7+5uk1+iW/rdcLkk6XsHljtJ4jXvjPmtYJ79fo5P0fM5Y2x0fBYkbwpaPiP8WWCfBA8jfw4YfuCYbiE/ivhcq9TMvo18e31wPbumQ8IRa2jRW3oa3C+KiA0eaxERaY6IjX/4ZjOmOngclLawb0E0BRnhJVXgbECyjPxIU/kvUeWVm15H+O3CwPocmdW2bbM7LV4SW1uNx4LJxUizXYqC7tDRyswOhrjofBWMQfMXeXIG/tVma3s+rCivmkfh9TauweTx3lD4jMG6Sh109B3pdHpZmbk+e17AK7J16tz+9TDtlfCI/d7Yal82bIELZ4RMSZ4Bux3in7Rsr/XrnsChuId0L+/1qRbuZQr7Wzb9PwXW5v+p8/2jnuw3XAdvDD3ndP5PruvnTMxfPv9SM+C3gPzgHT90q3DgHMebDUqxW7bd8Xz4rvFn+Yj8ZZBfEvfpaB+pQ4/8Q9Q+u/CoAOezbTO8h+A4DJ3hH/DBSLN8PaktaPAvUTixR85jO0+eE84c95yHnTa+tsaoHPndNrRm/qwjCLNsOYGIFtbMFMQbOtuOo7oRiAi0snvl7IzaOiu36P1eO/pkvOpDjTabUW2LRx/hetDRpp+AEVSDfUakhj53aApDZZsxiAPJMXh8k/jjBrjvgboJUnusvvATX4+Lk85oEZMxp2avstk+BqYSRQlv1JVGTUFONAroiIItygyd9Y162rUklNiryYTUuguoIa3W0u2y1fXNUpfXd/pKQvHi6kbnl9c6+3oNvdWFbbcrfb1d6gKf86tbnV3e6OzqOuXLu7Wulp1uW+LRzzpm6stCMT9SmZ+oLE7gKzWfQB8kTMv8WGWG3wxqHn3qTGnXJN6oITk6Ox7owGfCdGHdWzXHbzU7fjeBZWxug60xPXqrYp72DXwDP9vgHTGG9kcDtY1k7pzE7eLtL1q8/ZsWbwz4NyPeaZ4+v6Tt6N3fdfLL3/Xml39C/5n0zd9M/6Ej2szp2+cvzrmLOcn0RuTnuQadbphjX4PLy1udX9zo7PxSn08v9OnzmT58+qKPH41Tffx8qs+fz/X5Czg91/nXSzb1VuqcYE108IALbp3XHEuQFbRXggWWhWrPJB3S9RNtLx9ZuzJGhXk6dL8dnw2ZMIL23Dc79wo+sq/b7QAlZVT1OFns6X0Dxt4hdyrqo1FvOgVrvk9gC9ZjwvwIt3sCxOscA5rx6cf9jWjpv8XW9kV5f/Wh9YBVB99JK7BO9FqvR3TwLYCuTI1OLdeu7aWOeUnQrkNnHhWPjX4Lzhgp5TpPNKzMq9aOmv2M/W2osu+egT2Mx3xedZh/2GDjXTTSOtA6q8wO4n2+5z7pmdeOe2aKHr3lbTK20yi3bN63uSG/JnHbqkV2QrdNXTvRrdn8ByR5VyR88xtgfAiskZ0EqH8xYPSvtP4JUPgcT599doylftZ16lmjPeP1+SThrFwiQhGGKi3mK4p54M+zKEXFiIGa5zOsNHzGDZjNGs1ms4r5TPPZPPmmmWk2Iu34DW2afeoYtJ25bbbZxm9oW4DjNfglpX1pGpXG2I4toojTSnBmkkKawDbtHNgpqRppCq9Qefn4nmTie9MNiJ026O9afML30U8n6VnjHGM8cjI7cUb/kbqdedM99KN+pHt2xMjrC/NgiQct8rlO4PUeuYa8jgrt3HaA/QRvCjH7MELBPRQBTRRV2Wu1ke+piILOMtT8ANseQlOqfymNGoP13zRFxgx+5ntowBy6wWKmDT/oFySH5xtU+wLbYt5owX2WSH4m64/mc5Kyc5KylR4R8/holvLxYq6To4VOjo90DD1eLGRd4mie3xB+9+ZY794eqyZ+T/SWxLDx7s2R3p0c6e2QCK5+JzJ9i/7N8YJYHkPIyd+GTOSsdJqZhsTpkwju1XB/RSZ/1+qHbwKrW8vfCB7RD7LtbXunu5vL/DPRlyRxv1580cUZid2zTyR4P+nTp1/14bf/0Yf3/6OP73/Vpw+/8Z73Xl8+v5f/lPTpl+p3lt8Ipu05IMbXIRl8dfWV98YrEsE3mey9yyTwLe+DyMnfoQfJL3n2r7Atd+DPAD//Wz4PWj4HjPGZ3/EO6X/U6s8R65zwTZ7PAvNV1+bnS8czqEPf+bPB/ED92bAB85e8qZF+PLnw7eALOr0Iwp2GEJisn1nFo34RoYgKO0aE5AIt3HT+4DIib6hQBNjRI1uXoGlSdAIj/ySlnf1HpD86KCpKWAASQoV8oN8onsu73dPwM9bT/RzUaG5RuUO1F0Neb4zJQ7+pPNbNYPOYs69B/qZ+fnKje1cPRV7+H0TldfNNsUM5LkEl6ilG3Uinti2v1zp8fV8DOR4HMjNS80aVd9aUVQkqGyDjejPrVkbyVDz2+BDhsQVvv4HY5UmkL1V2M1JawTrUq4KwQyG6yxRYEHf6Q8VJZUl2W9lzK/0szr1WeMY9rkrH/j2HOydQnUfzX/SvGfizzcAD4w35wUxt8ij0kw/fcpuHoW/IZ6Dexa5pve/vGxq1T8Mevut3gcX2BNWh9o6B21/l8AzUz/tq85pKbsMgmX8KuGV5yu+17e7UMU1/R0TehR5AUO3CEko8YgPLD8Fe1RaV7NV+v67YvRNY/VUxXe++H/baW3R7U2PKW34Mo6/pFI+1SdswuMP3sI1Gek4q66YYTZ6Xp+F1LWZcv8NRz/N+xz4ba31ZpvO35W19HG6bHmaMFLZVVXkEA6oiHcx6DCNSSTXKlbqdlxLUDXI9YYFHk493W2mWBHWyrsxPkU0x0HpgiZACFH0G41JSpHrBdP9wA7Qm6QhvCtzEUNgooVIkb9nQ/YMBer69ydF6o2MKNto7NsITbGbk+Ajj0brNiDzxIbJ1A/skiQiVUhJNqdRyw4ac6QaWG+xG+jUqDWfH3gR5KqkwAja1es7V+54dtGW8q67Vsl3pdrXU9fJOl3c3urwFN7e6cgL4ZkVyeKXz66XOSFB++Xqjz+fX+nD6Vb+RjHxvfLlI+ZMTlySPvzhJ7IQx+Or2t2uSyGs5YXxJ1vPqrtMlieOrVa/rAbiQSC666wYw6CXbbquYaVXmapuFWpKnbXOkjqRxvziWFicqizeZ3HWCtxybf6M4fpsoA42TKqeeRGyQBDbKQM0bKS/eKqlt8CK+SEob3exEHf23ZaGV5lr1M8bbMO4YUAYaumkFQtfQr5zz6dWdvjA3ny8dKcKeAAAQAElEQVSu9eniUh/PvuacfWTuPoHPzOcXcHp6qbOzK52fA5LBF8y38ZW5/3p5p6urpa5IGN+QfHcCf03msGX9tazJKTpkb6xpuIt04GCZHtA+pMKbNVOt8LVUca92Yqjr25owYhzeSPSGosdkW94jbkOMHB6UWwxNyGsTEd4FGWJ5RMdC7qeIQpsBG723a9Ft5JF3vJF/JnV8uV2ogxr9QDvG1sG3DLpCavsBHRTB12fNZuqa50SCrHAm4Nh0XcGvoS3U89PiV9GysdonfA17JqeiY+r6CkGBC8P4AYUToWT8HWrhqe4e83nM9lTcfw17vZZcv8117fNesT7vEfSmXguVej1UrL1eDiZ5q71lnRn2M8xP4Y17wzrHrnxH/75fhxh8JozPEvv03MM9nxU949rC16Jey557gI8pFCHTCvMVhc+jAKZGUxqNtOFza4oZyaEZukpnmpGc3YDkbWN76hqZT9h/sKWMT2MdNNvahmxdtc/UEKNBN2uKjAZaSpPjKqUM1OM3H8gVEUUR1t+HFNIEuFXJTHJ6vcNdETMimTHu8ynNgvYuB/H8SC/yDHt7zGZMLX8vHGeMl5SAI/XJJZ+VZF/BU0wSGg8rR14TUyibKaQ9WB/oDNsiQhrkCHgQEYoI1LuIGGVM4rAsdM9ERChigCbrcly/0agYo9wUBfwhFN4TE02oFK/5AdwjpWlUGoB+Bs17k/tnNp9pnpgPFBn9nGTuPPXI9yi+C+ubbLPAvpg3Mo7MY1uAo8VcxrGTwEdzHYOU0Z/AnxzPSQrP0S+gwMnck2O9IRH89i0J3nfgLfLJmAw+Jil8TDIYiu878Nb+J7QllpPJRwvGMSuaN0WcJujlRDCinBguvP8EH4hlfBPgHUc8F8Ny0laVb+XkcOs/E7280fKORC3J4Bv/ueiri0wKfz0/JdH7iYTvR33+/EGfPr7X50+/6cunj/ryxfikz58/4vMBWmF9JoZJJF84qexksOM5GXx9qevrK93cXOsWJOVd3n8aesl7fYJ3/OVymclgJ38Ty5VW6MbPijWJYGNlOvwDoeT9mePPlvz84XOCzwR/NuTnBHrzflcx/Blh2jEnnT8zmDPr+pH2gjPQmMen6DuOiBBlEyHC8mFsnPaYiAP+3BQRoRJFJXnTA4iqi9iNIVkebNne8jMx+o90EpuwqkdApkB8cXH7ZzTiQj3Da3Dhwg7clFib4ILnghjo1OdVeU4tmCymTpDHgUP1C/z2oTwi0Cf3Y6sI+tkH49M3IFibz0PIPy/vQxwhGgPTKaSql7R/PqOs4EevduT64vHyXTTXJQ8o1jyspmt1lPcHXH2GNvS/b9+RiUtQVMMoCVrbI+/xOP1VvmEGPMU5x8xnXo4JHeeaq4WJOd+rv6G7v5r8NQN/8BkI5YMW8iDVzz3yHs1774X90tC3M01ddmEb4XyP24BoMmD/XvcTYBfpSPs/Z/kZox4WEJ/fEfAgWFAGhGLuecCZ8jzfV/Max2v6O4ITVwRnFYLuQqlzJZk3wpUeOQJbIqtBgFAirIPZL7450JnknZE3FfcD1PfPFLhlsS6ZRyr7jLCbedPfByGf/nMgPc9XP+LgInie9uF3GOu4Kg/0ypWj7UFj6rOiOX44WTJgKei41hjdDQRLypieW+yfzXZjVbV1DoSDyQRpd5UPXPym1O4D0gWbRQYo+UKKY6Sw21K9LCcX5kD6hgK2Vkpideo0HDvCoIM4lq9BbnLkZoc3y9k0J2GTOjbMOzY7ehJxdbxjI0aMwm05BRfm2dGwv6B476GwC1XYoG4K+wlNo5K0qDFvWDaaotJg39BADkVTaUEfAwTtI9QysjXjX3Zr3ZEMvmGj6JpNoWs2h67IzDqJe+EEcH4D+FafSWK+/3yh//nwWf/9/pP+34jfPiF/1v+8/6L//fhFv5Ic/u3Lud6DDyQ5nTR24jMTxRdX+kIcJ0VPSW6eEfv8+lbnJJ3PSRpf0O8FSc7LIVF8tSZZzL7abR+6c3K4b7SMhuTwQmuSw4aTw0bfHKmfHZMoPgJQ5EzcQm2377ocZdtVWWg9IHlima5irlXMtOwb+mtI7BbdrKWrVa+vJLA9xkzqkuz+TJL2IwnbD2eXGvHRPAldn/v/fjrNefl/zE/F55yz/0b+3w9f9NvHMzYAz9n4+yp/+9cJ3ysSxjfMwy3J4+Wqk8F+nFZdqGNMRm9KojHX4LAWx6RRx5rsuaaPrzasPdBLjqf8be/U53haeRyd75mNjI31xo0gw927hUdgXtyZLElND9uNDlvP9e9UiNCw7VrAhAYya8L2TtYfAj607ybo4XdAHLkv6Fbf0GdJuG1vO+06aIVI/oa6Xmq5Rm0nkdfNJO4apa/LGsWauVhjTLCZWuVWa/O2m65a2nnuOihgs9X/WKPre3XE6g36YTDyYdb0L/xxZoBLNRlMz1KvV2mq7xF8PTuu7334+nsddKwB03WukdYb8ayRStdpW7NZ37KutrDeaGlTqW0dzwTTHaCr+tqPx9Eznoo+x+1xGgj1ns0zw5ZU3AHi4DOGGze4ZypCxZ9HA5pS1JRGTdOoNE2lpcg+VVdSZ95J2hmJJNOU7Y88mzWabZK5JHGtn6JUe/rg2yA3U/sDfCkN4zAK1AhFhKRQEoUEIooiYgCaeBjCph99DH1EBN2NoNMAzyn4xaRl5Z/T8Ht8ai+1Vu2d8esZRwSt9pERlHVIA40tDXRjG3IpJXl06SGOUAQQCCmCSsMx5RWyeB/oywCMEaECooTcIKLSyqfKrPLApATVxD+iSGM7YXsGIuxHO3zDIEYpXssToGtKUVP2EYy5KNAXfApjqSiaxmgaZGA6I1E64x6bzWcy5nMSu4mZ5tyrc/Q72OgaWe/Er+kGxJo7EYzfEW3HZO/R0UJHR3MdLWY6Bkf+xu7xkU7AsXnbgL8VfIKv9W/fkOQdvgH89i18JnuP9JY2b+BHvH2DDjm/CZyJ4AXJZPfVaOHza0Iz5mJWxJwJ3uiFWqhBr8IbSIASncY3hKS8e4UTxLxT97xTt+s7rZ0QzqQsSVonbEneXl6c6qu/5Xv6SWefP5Hw/Qg+8S74QV9IAH/89EEfP/6m9x9+0wfwkSRxTQzjT7szEskX52e6uDjX5dcLXV5+1dXV5SYRfHt7o9v8k9B3WpIIXvFun0lg3u0rXWq1WmnF+36Cl8yUrVujH+gafr3h+UzhM2ednx0d7yQd7zxb2vL5McKfJwl/1g3oeXHJzxPxcWIeFPjvLJHtIypN4ZlVRG0TMVLJbERAI2+CiCLfFBFbXSnWVURYXxRhqoEOvKDPBm0lvEEAqfLUcQ/YYopQxPOhbzh84Z4GgXswKb7oXGdf8Yn2Z7FBR4/DVpxkeh+Rett/NOIVO2ApZDTTHwp68bi/BT9kYr32vgecz8uKO3teC3tuMDLPa/rn8fJ5/UFG66FskU+h7ci2hvpcGmSTrdOP4F7WQ7zM/dEBv2KoR/v5P2n8xsn1c/PnzJd7egh1BLZW7kfW40RBKX4v4N1Qz8XTI3NQ39LQnaC0ROX+EllNFcPzwSpc/yoPz8DOOrEAwh/m8XCbHQt+MfoHlp8FunK3Jr8vfMKHRzBagoEah70OaB9Q+X19Y5reD6z/XOquDJx2fJGn5THb6Lfvsy+Pfj+fBl0+BVyyPOaHg82Qn1+Gi3SvY55bXFfP9RR+AnKJ8cZOnXIqhjgjSZpVek2rPNXDpo3bjnkjwFBqnxvXCZPG6WiS3zhkx1WqnvD+JQYi7gvdO+o5umYqsJqDDCWbZoXCsQ3Yh8eXxk3lmB2Jl47NDaMliWPaWYcxN8yhNZ5HvIVHYlTbJiSfd/axPFLzwdkZ5qWIYN+hsAHVqGEDuzRNyqU0asCGWm8MulJK+gWUIC7Kqu5cyfown7tZRT28x9hyFdZgxQbWXdvrlsTrLUnPaxKRV+Dr7UrGJcnZ62Ur6y5JVI4J4i+X1/rsb7qeX+vL+SW42iR6v4xJXyd+L26UyV+Sp6fgC/hsnW1fr/QJ38/gIxgTxp/Tdq3PJF2/kDR24viUxLHhBHLi+k5nGywrfzPoSKqmzW2Ike3p9wv8FNZ7PMZn7J85l0+cyyap68T2pzP9SmL3fz+c6n9J4pr/9eOpEugt/wb97dO5PuDvxPfnsyt5Ds78p7YZoxPrV8zjHfO7JLm8JNm9Mj9gxdyzz0aSp6gj2Su2GIPEdJSFSnOkUmZcKWydsPeqa7HLzbi27+WEIQ4umh4xFZ7Ne43uY2w80dOv74XOm4MkpZz89WZgytw7PWDha2dQY/MxnApcHaVNUuBewEiLuijID8C2wPcZUPoSJ/DPfkaKbkdGj09noO8MBtf3wTxLKUtqkblse8nfHrmX52HNc6Ml0dtmEq9T5UfakrAD9hnQMV++jtPnunnPoWnPLNDtMwqDfYbX0y71ujzt93/J49CccGWY8h6MM+HrJa6XaV5Xrm3Pc9Z8788RZPP+NrjRcv+0JHzbpK22dL3h17mOpraWNYQ99dD9tvThONkPfJf9eqwdS8q0l3U9A+89VgbvUxiB6FPAktym4rZQRCQKnyX+/IkImTb5mVQU6KP4cwk/eNtGNPg0+flVZL6URg3yPZAoSt1I7UPSyLoZtDRFhmNYV1Fk2fpSGpVSNojY8oUxRTC2hASRZJkaIcJ8SOieQuz46IccMY1qIeFqaniCt/sUOe4n2nyPedoX8zl2F2HDNwR2M7c1HYMdCBPYjGoKIYJIIh+xqWBSgO4X6x+GhyFHtIupOKwEEVZOYBlEhCJCVJRKYVKmouzp7Ct0BxARCtZzhGlICkUYZaAjb3nEoGPt5/o3dYwyvS8GHn2xvRQ1TZOYQRPcj7PETElH/Uhtg59DDd+r8xm+80Zz6+azgSLDL4zFTEfzeWKxmMs4htaE8IKEsDHPpO2xk8AkhE9I8hpvoCNOSPKOSd+k2Oxzgn/K2J0MrvyC5LIxJ777bLRgjAuywHMwa4LzVkWBJnoxLcC0Z64rLaXS8NsByeCeZ3mXyeCV2vWy/v/Byxvd3V5p++3gC30loXtGcveUpLCTwP528McPv5IA/lUfnQT++F6fSAz728KnJIm/+M9FG7Q5JyHsPxN9eXlRE8HXV/mN4DsSwcvbO93d3WUieOlk8Jj0NSUxvHKC1/yYHEZeAutHaj6Twf5c4TNmDV37XY/PkhZ0ICmfa/kZwueI3186ZNu6lOtnjfle+XGiMjq/hNJ2p0QEky9g+nyIIyKoRVtxmA/lD4s+Iri4RRGNImXzWNFv5akOmwB2GfrjHVwHBhXAxfQp2M94ym/f7jZ/JnhJ7o8XnU9rX/2kTLtHfZ6yTxu/bAB12b2szbS35/NjHyN9fstneWbYZ8xTumT1rLCPO2Wnj7tMrL3wp2xVE6Hfah/iJt73Xabtp/x9zx+oiXsv/C/r7P4Z3tfsRnzKLs+5fPjXFNN9TCdryu/73Zdj4u5xvCp48NZ4fZ5BR7ba6AAAEABJREFU5QXfazzc/xSj/nvoNnr9wLVsOGalHokl05dgbGP64+ARjYsweboaKew3F8d4CZ7qyLEe8pnazI845G/b/vnaz/p9WP8Q9n0fk8cYj/lMbdXfq+cRsN53V5x9a8tvrx3D932lh+P33FOHeui3ygk7Kn1+5k1/JsY+TZ8Dj+05fn/5/BFnIB5Ym9OxTte39QcWq9XAnuzecRvg4/vNGB4e/n0Kl5Tsh8fA454Ga8w8jjGOvcw/BNt/PmLo0nQfNlln+gSe6ZZR9n335XT6EZWv1z5qP/u1l4E99/X78sGhTxranu8jNDSF7BTbdxQTIW2ONWJie5KlcQSV7xZIsjRKiiwzBrq6qOmE4pWdxPr0gxkp7P1ib+O+ZaNhMns2N3ITo+3lzQsj7wM20WvrWm/aTJi0UPUMdIQ8JuSJm1JnPecVEbnvUEqjwqZbaRo18E2ZqTRNohlosW5A09g+U9hWiqLuTimCwC5Q6wJbaYoKG1um9rceRx4nRa2TWZ20ao1eSxJXdwhL0Im4zUIBevptkVf43lHd3K10xWbTJYlX4+v1rSrudHkz8jc6dyIUnF1e6Yyk7yn4fHGpzyRbP59/1aczcHquD5tvEJ/rfX6TGJ31pxf6YGq7efw/jPTMNjDS1CNDHeM97d5/OdP70zN9MAWmTta+/4wOmFac6jcSvr+R4P3N32w2nPQFlt+T6H2P/QPj+Ji40EfGaXyiv1MS4l9J+F4zL7fMz5IMYdsXddEomLtmNtcMlGbO1KOLIonfuXouFvMq/EqZyfZmtpD9jTLjGod9WPG9wcryOvVmG8i1yfpCSzgcNB5B9JGvNCrZ1ROrqse20HwAcKHDsAwVCySxZt203BtGp5aNQcP3jcfCUDLcJizS2K/cs8+XeZGhRtIs0UN7yyTBO/x6FUIxP0nNG6Nseh+i3T4iCipGkHMI1QjmUj4mcfDpN3b0jLXbQ9uF2l5quz7B7VJpy1wkenVJW60H2ibtkK1rZTmT5myseu7a4ZnT5/XsmF864Ox74BFWUnVKYeRtNW/6LfBc7Lc7pNv3eVyOnMPHfR63fs85PR75IWsMBtOIUMQ+pNB4MD4v8ETHJanXrGdNGPn5MV7TgW50vub7YJO9HXSbdTHI1h/UEddrx7ZD6LH3jG+LYYyDbjwT5VkFtVGgReKeE+cvRf2Bj4AfUPisCe4r06Zp1DRFpTyABn2iUWkqmgltStWVUtQUgK0Bsz1Yt0Fp8AX4uF2JItOgfdJhnBHbMUdMef2QI4j6XOCaxf7JPFCx0h6wPKV+KvJT7R+yPxx3atkdd7WMOtNDcI/Wmz4IhzqEbDBpbZ/UUU15xIPlOT403PYwNBgIploss9YEjaAyY8CH6T7Qa19nOdACsweBsgcuIkZEyOs/EfBTcF9E3rOjvsh+JRqV4N4BMcK+Iw9tuMcqZmqamWa8v5haVwrtJ2jgm6aoGdrMZo2MOe8wszltBzpHv8Vcc2yLxZwkLDA1SAovFjMtjtAdLXRkkMw1dSL4CB8niY/ROfl7cnJMUvdISUn2Vh0yieBj8Aa78fbNid4A05OTk+qP3XGNBWOZG5Mxznh3rs+jooZ5bIqYNwA/Q5iDGXyJQO+r0ilIBhviM50XAspa3XqlFUnZu7v67eArErhfL850QVL37PSzTv1noT9/0GcSv5+dADY+kAj+gM78xw/6gu3000edffmsi9MvuiQZfEWMm68Xurn8qturS91dXWl5fa3lzY2Wt7da3t1qRVLYML/M/zMYHWNZWm8KVk4MM8b1eq2EE8Mpr1JekdxuE6063vvyM43z60bwmWOdP5fynQZ9D6yzD9Om7z6YY2IEOFBQ2x4RigiVUhFRZXFEhOu0RxQF8E1gWhGKqJBM7WO6C9tkP6EHgr8HPXX0OIyAfajYRWHrQfCZrkPYOLv9c/BIH5tYe0xPx5TsP99N9+w/WsxZyar2ZPYh7J7e3oS4UQ3xrNqX245uFpz4w1B2W/0ied07YqIxv4uIUMQ+3CRcSQPRsw47vxQEpn/qH1c8JOaRt2n68LXpoAa/BrHAqLG6Rm0zZLc4wEuw23qU6nqmH/qglkdgINK/r7JHWKn1RtqoGKaN9+Hg/CIZQHuoOhxorw1ech6v6JvX+Il49gERD/sFCzIiOKkw9yA0sZi/jzqV8sHkbq+Nf5lh5tFVj83E2XML1L6GCXy37dEg14uLE7+46TXh2Bt4nCN6Xgx6hgy2o9zhYkd6oUDjw5ExEOqwDcMzyuZ0CPJS/hnhNy45UvrwvRCmWEytNxCfVexriDX2UrhdRNbSpH3AR4QEPYRIvS0D5/HvIbR7pDz6YEoZ+molY1PlRZtEReU5fhS41ycdTLav9829+8hBBnu+CGx4r3vaYH9JzQ0yhGGQxNrvz3I6ENe+HuMulFfCc5kgTK6hgWZb+N73PPGrbIUc7oVwO86OWI73GOpw8Wda6rOH/h7icfO4cvy4jcXyyIuz9HL8EdBThwfyFBzDPqZ/eHigI/YHO+qfT+3J5dkJZN2IrY21UxcGdV502ox0+JzLxVL9tjXLFLe8F4YWXi8EwTAosKeMaKV9H0O6UdkH8miptw2jMfOAp+McBIPy0DymB5qmyaEr8KZoO2lS8p5NON8AmhxWPwTcevx77MYmzCBb12PHrRb0Gx80HgZXhSvS76DnnOr841EHzTk8n/fz6/H2PCj4ZVr7cL/A80yHjHAodI1aHoqptX4GJj/YbEydjSNsgw9OOkyRTWHRCIQigCTXoXqMtErbmuY7XYpWor3cABoBA4Lf1SNCEfy+Da/kQ/WoUfIck2W2fWIG0a3aOffaaFNX+0Y8wOBBrG4EGZ7cwGBDw32irm1w87iqMKkZq6X0zfHY0RqDsd7TScFPKYUNsplm8xkbS01FNCpl9hAG/Rw6IGYK4pTidgX9FtYHc1lpUTQA3wioAS85sVZ4/Q0SWYagPRA6qcdP9iO+oij9+xBTRCKr3ySM71ZrjbhdrpVwMnS50g0bSzfQq7ulrthwysSxk8fgKwnkERckkWvC+Fpnlzc6u4ImzIPrivSzb+Imk8xnTjLbbgou2Pyy3wXJaFP/6WnTC5K051e3ujBof2Hfy2vkmwp0mci9WTLutW5JhN+R5TOcFL/Lc2uV5zfwdyR8cWNOmEc1zFkj5XVpVNg0LVzP4LpGFBXmMjbAzrzap5nN1MzmYJY+pTRqiv0bRRRFIogLJOUKY2GOa86aPrW2gOmNbZE2Bws2PweM3fY8b0rHJV9LZUCs1HV3XHfDPJua3CMt8CYfv9yomTXyembEHlKCYWbXHmtlCvoGzAbMk/a9v+2MXsyhCmcDOO9eUfnUBSEOo/phPlDcd4++o2lHtA6eZcwzHAadIisE+sTQA17pmJaQKafIeUum7H0mvyaxa6xYH2uSeGsWQcL8FCTzPD/bd8OOOAOI0ROw57negb7PUTJCKLyvSQKewTA+9FhlcI09apSPF5rU5kSCoaQ/zRX3foTGsAVK2/Tbp3iFRL0Pa9Ht+1uW0l/POmjgc3xNML96CO4Hm+e/5yLvI9uNPiyIeq069bTp8HfSP+nIc11TB21ZCx1oh81zyy2b7CmnviU5APDtvBagPei8bkzRjbGSug/QA/fpMZhPynhGyuAok2vuKR3mPiIU3Fve+07ks6aojDTggX2mGO1NU9QMiZ5SGpXG8hZVbjY+TTPyBV/zpkUNz4tmYpvBz4g129Hjz7iagr+BT1OKCueQKD6XUBloRJUj9qkUEZL2oScPT90hZEOHS+aFVY7FbRxgi6pGpthq7PetPAc/Bex0CMKInueY9kHbAHJHLwZxFVQGZCgbyfEGXY9fD19hj31gHIotGtr2Ct0Hp5N604qhKYTWlHqarHf4fQ+a4kex7R6suG+r8YiEeeTxUsZCZxpUI5TjD9WjUqsiQv4RtcuIiJAsmO4hokga7IcoJoo02mgfEYpSEoJuEIFb1UdAd9AoNnIoNvzoZ3sz3Mdz6ExNqSjQUhqVqD61bZUb36O8+8x4pzHm0JpY5X0X3roZ7zx+V7B+pOa3mJMcnmuxqHDC11gcWZ6hn5EYnuuY5PAxieBjEr+J42MdjyDxezLgDQnfxJs3JIFH1CTwG/uQCD6h3cnRETHBYqGjAQuPgaT0fIOZ5jyj5rOZ/Kyacb5znj8z5roJibcI7axinst86IsHvfr8hvBS7WqptZOxdze6u7nSjf9kNEncq6/nmRR2ojcTwR9+1cf3v9VvBr//VZ/hjS/wX+BPSQyfkxS+ICn8FVySGL46O9P1+bluLi5ICl/ploTwHe/EhvnEzbX8reE7EsROBC95T1+R9F3zObXm82llIC95d7/jvb1iqSV+S3Tpi4998xvDJItbnxvt87ONz6/W6HhPhBa98GAuFREKJnYECimkQ4hBGQHnNlEUCWTrgDgiqlzwMQKafiONsV2x9wEUBT5SSAOCS75FoA2JfvTdB3Eco6can0IT2pvHlCV94PapHOOZyHjP8VW+XPCkTtr37pS+f0LxtEaEIkJUunegjwhMe8AxgFztv9X6RLDRTBHxJBQSblSS4J8PnLOh9g70B4LERseak2ENIAZFib1ID4uRpmwDu0uDWECG+9mF0LvohxxeO8DXJK8DPNRrKgHvssG9McSgMX0phqYQ9wXJkiPIKsVtlZO2Fc2Nboeo7cp7ylwwhbsQmoR9jFH+HWjwDJOfa6VIDyGwDQjoFqGYysQqz0D2qZAOQnn40bKdW17w0LoewZMIzaHiVugHAjcpVo4RfibNrQfGUfuvY3+AzxPH9hKqw+dCh5SH5vk5epr/pDKOxt35kWCZ07KYqySZZ1RBQz7S9VIEvbDKVZLGhlqfIHAE3B40yOIYxx3mJ4C9V3Z8uNxue8/pmYqMNcSocRDc1gRYl0CXvo9R/HPevf7w88o6uF5tP4hsNDQh2EGf+/r6HEZP86ExnOVdPDl+Bv+wTy+/oONC7Foe9hW+96Hx6IW9fxJ5Lr04XD0HuE6KxzeKLDVVBPT1IIUePTBHhCKeh0dj/UGMnAnnow3gtD2whjY2TvtZvGijQwd6x9iauKu4L+qa32q9VlCjsB2SC/XQmrENVGeYsdBRDsKUaG6KadqPeQP1pkxlh7R8CETctHmK2W/PLww057weaTgMN/123Xw+wZkBJjJ459i1TyTsAhH48j4TAyYeOav2meqSp03qdyjDSeP9yuM1MqCZb0AQ9uWgI18o2u6Xcd6td9yRjrxlw/Ih+POv6kNFAqGAGgXOFDG5oLYuwZxFGkIRIaot+DCOQOdrAQ3kAiICN1qbFig6FC6aHptz8mljqKc+rKVAYUB8pSqLI3L1gzlQbBvjekN9C+Ky2e9YUigCKOSjRjU3Bf4sgPs1EdwJNnuHY4RUOEdvgnlTqRTelgOYggCFjbVSZhrRTPiImRKDrmEzqmHDLSmbUnUDjniN59IIBTEDuTSNwppXyVUAABAASURBVChQIxopygQk4JD7DRr6AoU+gYY21R6ZRPM0tUyKsYauOd8EhhXKEUv4BE53iU53JND8p6hvoDck0a73cEVy+ZpEifU3JFvN2+9m2cr0Gv+kyNckZa/xt3zreCPSp0v/W2LdWsZ/jGFq3R3xUWvN72Kd54XzjWYuQ1CVuXr0vTxHJCy5DtYZ0SwUswXTA9jkLPg3oJQZcxuJiKJSGjVGA+VaeQ2M36yxrTQNPqGIoghogTagNCqpK9oeTLa84qrGUuWGmuvA6kshqPeBalJozcthHyS2nPwNEr/RStBeK3X9ndbtrZarG638/92x0dexsZcgSUVr1c3QWY570nU+8sXR9+MIGqT5gFnS3t/+BTm38haqEeo5515QdAL9BMJWEcJFPvredcV4X3uGtrxYsz3nI9m1p+EGPTpAbk1G2/WZ7CUPp8r3zIHRVcpaWrPeVqaJtdamzEtS+HyeMCgKwSnEN98R24lEo2eDuEeZyKHjxCkl+1iFT2wQGvlNE8JQEKkp9YRhKCgZTDwArKMP7H6hleLgj9Dq8DHEi8PWQWunHwPPbS5E5nmk1o2wrs/r0MHuo0c3wGud6+vN7Vz78B26BHwmd9kYN11D7WPflrXgtdKiG2XbEm5P22mC13zPIvQ6MR2RC5O100/Og4s4zJ9y/iO2s2w2IhQFRFHx8yQiqfmKZk+ufoXnlNHwTKooqrSBzkBT73k+f/Le53nWDLypUZDLjHamDW2gjf3MEzeff8imTVPkZEpT8DewF1NQmibH2ESRdYkoighQRFVRQjwitHnUhIbDTOB2H1LoocOrMW12OQCrCu1fDiki9iAO6yBDyfMY+CnpFVz2Q7AXetsfxMtHG0xq4t6Y6QudDDGkHfi5PQHXS4lJm8BuZDv4DTU/RY2NuRbaZJ+EqooeUpFzZn3hni2ok6eibNq4vVBQZH4E7o4CuV9Gn0NUMfxI1YzMuUbCPJAUGo9QREjYp4iUOe+wTRLkPlDmOg8FNLg/BCIsb++PGGxJbYuiGOD7J2wP/LHVd4uQqW1GBHJp0DVqTEGT9+FMpTSpj0J7IwaafKMGv/GZ4Ht7xjvRLO/zRhs9z4Cqm6GbYA4P5iMWM5lfmA5YYEsg1yTwEYnfASSDM/HrhC5wQjiTuyR63zgRvEkCn+jtWyeDT0gKG8eV2gdsYhwdb2If7SWFFySFF4xlxnNt1hTNmFOjYe6akBAH8OYSElcWuVPxX1TpW/WZIOX9ygnh1Z2WJIRvrr7K3+w9P/uiU/+/wZ8+6MvH98DfBv5Nn3/7X3387Vd9gn6Cfv7wXqfvwYcPOvv4UZuE8OmpLs/PdPX1QvknozPBTOyrSxLOV7pxEtiJ4dtbksG3WpHc9WfUisSv+eXdkvHcKZO/+NwaThiP3xhmzPZd25/PteSdCIZveT80/PlmWiJCEd8A0eYZEEdECFdFxADEgVds+QgE+QjUICrv+rkIt8w4sddkX94zv1h0vIfgYNh609cAsZ4VBj+esrVb+Gwz0hR+YPUd/WTTOur7A3xIf9/z52qClfazeoxHOnrM9kizF5v40HabZ3U3Oo3UDb8Fh669Y/px/TiUV6f67vN92vQ6xw+O0n9PfJ4F39P8cFvmdGdQozDSw612tI+4bn+BooX9XhUEm/6CtuEf72vj5uaPuwqXF4Fwf6rC1d+MN3mf8Ebzx2NyjB7Wt45z0o59OEd6OSYx3DjHtKez/rnI9jgPT+Tk6q9hDvoS0PQFxZFrP2Mja16Kse1jlJiU8Twf89y3fUsbx3C7b4Hb/oXXngGuBOW1oz4Ub7cr7io/8A8+xacRqh/L9KBnfo7hbnoYGCm2QR4sU3sOK3t70P1ZhmnMZzWYOtVBTDUDP87iPh3MJvl7mRkw5REPlmf4eP4Pth2VTzqMji+lw/VnPjyf+zgUzUOh1c7b5zhb9p/ylp8LtwtHDVGHIr4BxW0kGifCG0YgrDeiYIq06YHD57b5fPDJ2s9NoP30wxPdaMb0YLHPOK8d89x5g92b7/AU2SaFIkISQJlt5MNcHU31G3VVXy3oRpHm4RgghnONQJPwue9ByEb6widtFAGYN2+0GbP5TLPcjJprvpgnP2PDrZkVlaYBpkajGRtvTTNXAy1G8YaeMcdvpmbQuQ9FkRHQoL9KG1QgZklF+yiNVPA1guRdgt+dItSN0B6P3KponTTYEoPnd4kWOAm7A3zsN8Vq8FsxtyuuyYrrthxwx/Vbkrm7A6YbkBTe8NhWBm1WbS9MJPqklrhdzzkwtl6cVzSKPEfOdzZXMZi/AsJzBTVfykJJN7LbFUVEopSipmkquDb1OjS0KbKtFPgo+ALfC/hHolFJWrDVWBHBdYnhKc0EyAeU9Y8FP8vAKkgW+Gww0lQOFY2sVjp01MZaHcnftrsj6Xubyd+75bWWy1ut2PxbtyvyUa06J86Y79605+4E3DQ1cA1a+awLXTQVmqEhkS7kBHPOvEsMBvRChipoA+1BtSmP2k1PLEQTYKHHsI9u0HWMseN6m9oneeSW8SdYD2uScS0Ju4R5dC2LY21qmMe+MsXuTdMEuvWqldGyCboGLfaO2O6vG8bQMwbDc9SnrmPYzBuzDsPJjKUfzjik5Lb66tejmALxXsFOuaceFHWmldF/JK/f4ahzy7zmHO9T1jfXpSZWWy7FVL7PeyM7QZu8prnB3ao19XXm2rdca2O87i068yNsMyybGrk2WFNJiT3Sflwj6BgcZRz/MJGcU10DUnDhtohBNn0IBR/bivxcqWjgt2h4FjXjs6op9ZnFs65JNJo54QG2Po2aUfazzTzwM85oiOU2DbZ93rL7K6VhDEWlKWpAKUVGmHKClQ8V+BA/IdeaHl7qhnWmIyx/M+jHbcdYppZfHyFOjbABxqub7ObJ4L6Nqj1U17aHLH8cncdoMKKBSCMzUh088txxMT2EbRhbtyEs9Rh7VD0UopFocvQT/vksAxqd8wJaPgDbQAS2ARGhiC0QZEREUvM7EHrtrg1EtOijwEKRtIE40A3xIgJLoCvQIiFTSYr8EXIEPLHCUFGYghKNEqVRA8JAHyqKpLWd79OCzWiaoqZpNDO49/1OugV6dPWbtLy/wvsZMfdzI2GdfRoSwI1m8ybpPOlMfs9d8K7rbwUfHS3qN3ahx0dHStn0+GhI3jqJC0gCO7E7JoLfkgx+RxLYdMRUfoP9zZuTbWLYvJPDxyfKbws7ITyfawE87jnnO0uEGuZxF0In+fnVhCrPG1YAORnM+1RLEngNVrxjLW+vdXtzqeurC5K45/p6fqrzL5/zT0F/+fCbvpD4/fLxN/kbwZ+hyX8gMfz+V322/dN7EsgfdfbF+KTz0y/yn52+JCF8lUlg4t/e6Bb428Cmxh1JXsPfDDa923wD+I6EMElhEsXLxIr3wFX+o7fWn4H+/OMzz59rFR2fj538mcY5hyJeAi+ql/iHfITqj3mZp08IJeTDoukGqc5qo3oRs990Kpv/FrxoAA87+2H2XDhKnx8z5p6Agz7h8mpmz98jwWz2NTVERZHpLqSU5cMtTPeQDfd0D4gZISvJ5MWgr4hQxOPAQSEO/JIZaRVseAEkN9e/5OEF+T04NCm+G4jpF+19HHKf6ib+RKif1hMdb/Po0jJt9Rf/TTPgedzFcOWGp9muzV1YY1ph6Y8PFgzD/d5xEuLPVOrDjxHD5MMLqh8LR6fDf+Hy/DVkz+1E7Epb/Y/j3OP0Xq7y990Jrznan79W3KPxmmexHys0vdWQcHD95wEDpsQzgMte8bmHhp+oxhjlb6KilVQrqVKvZD1x7Pkcen+wjij9QGGfVab+5o2xYeX3+h6NL6QRzNwehCyhB6b3oXrYz7BfWOXKgB8I3G55SD/1ss8GZqbGH8V7Pr8V45j220/18IO5LgUL9Tm5W+P3TWWYJ18P2IhQRORGRgR8mSDlx353t62o0KYU87Wt+QpkYmDOPpC0Pfg0qKe2VQWsISrahSkqk4Aa5mHvlU0oJs3rvicR1IGeTfcu0efmhW3beex5fQfY7WebgZL3TSI6Fj3BIcMcKgyKksOKobZbUFXUWrblOSmPQE4MuhKex7LZYPNG2pyNKG9GGeZzs43Nt6Y0mgHTxjLIjfkyk+ks5UZzNvhHuSlle43dZ/bXKJIW1etV1JSy4T2mGGT7VYSsS0QRgmKgipA0geUBvfXwPRD+PW7WkS7zlpm4VKAfIBLIgodicDJvzTUybQe5g6KSwWXyJQMBJEUof+gn9lBKo8I8NbO5ZolFpcz1rEHHnDUJ/JjHpszUmDZFTSnynDRRkm9KqGmKZqBxct52dOUQGFPBr5SiAJWGTBUhUbR3hJWxp7TYu3ou7My8MqPtum7y3S3v6jdBhs1AbwCu2ezrmEzPpVjt5o28H4aucigZzhwwzxgjYadwRWuuAzoLfdKqr7LrQ+hT2dM6+2QgplvUzcc6JvMt175T3reMu/M3L/MbOGt13sAE/nOG3sxcJ78mmbtSuwLMg+ka3j62t+jWK3zSd8VGaEXqbUPfeo5I8PXub0jqeXyeL487aZ5Gvznr8cwj4EBEiCJqILDl9OQRosEEyPIRckxz/4qoczycGeuizjPXfrgGXT4LulwPHdem5Rp1Xg/exH4Eed2d9MXH/Jrr62u85lqPaAe+HfxafKfIRDI693sIPePpGV+CsftchjPZEF+7CF9DoFCBNyKQD6LkcyOiUj9DDMuG+RF+PpWm4TnVyAmZZni2Vd76mUppEk36EXOgo1xpo5HOZjM1YGY/qPnGPM+1prg9MJ0itrpAH6o/giqPyPpnVe5txI/vM8RlpJuQXPagP/DhcT8P4VPT1hc5NJEP82jlY9tOtAmgPKyXQj7G2rQiBoutA2KgJuZfBJwpcqcbECh1I0WwTdB7wGdHty/vtbGIfwwQVEPsEId5A1ayxhCHqTGyPYzSIyubQCBswP0nx4KGCiwojfw+E9GoKQU0Ctvx21D0ZYNGpalooH4OTJHPAZ4HsznvoWAjWzdreP6gh7d+2m709zvuCCeD889Ek5RdJOY6gh5tEsHHJIMB8jYJfFKTuyR2/W3gBEnfDbXe8snwTWGSv04evx1ofrPYSWb3A7Jf3gvzXdzjZx5mTagxCtQIMYcDBE1wPfzc53Oh53Oj572kz4QwCde7m/wz0Xf+M9Ekg7+ef9HFGQndMyd2P+j0y2/gvb58ea/Pn3/Tx0//q48f/0efPv5vBfLnT7/qy+f3JIE/6+uZvxl8TlL5QleXX3V96SQzMH/1VTeZHL4iMXwlJ4aXmSC+1fL2DnkJVlrerbUC62Wrik7rVce7Ur/Fuue9yuActwui6Dl8RChiFwpm6pGC+0FruGFIEVQKRYwQR4BvLyF+NvHgHcqy9QlRPx/yEa5eEawt3pH9DvQg8iUDP9MnQbAevGSEEaGIb4B220z7DAsZsyiCdZV8KOIpVP+gzRZPtdnaJXiDfvQNiKBWZ0opAAAQAElEQVT9M5Hx5SNcgZHCvqDQ3Qu8/7iuXnd1fbKU8+XY9Puxe8bupWq4JXKljzS19Jv0UDXYNv7I5g+5CttB/V/KZ84AM0vZuUBTGYOneBc4WPHMHv5y+71mIBR0nc8tGMpGtu5HITupFb3/YcorDYTn2rD8fQs8hXw+DU4Dmap+GO/A7s+UW5iHO6fPuF+Dz7iE+9YyXXf6qeuEO4BSuzSjVz98bjWo4wddAZQFRFQ+4s9CJYb6JLRzcG4CZQABIkKovgNuD/T0sVniwyL1e87TrZ72mMaZ8m5p2Zjyo2zdj4Cn1HNq6pnZRWhHH1LkjykI3TsiQhQFlojYUnhUOyUC+4AyUDtEVH02tuKV4Uv6ragPwP0BebVUna+XpaR0QhmaoHUB1XNbR9TzjZhSKWKUD/OeMyMKfmxuFPw3sLyHphQ1ZYvp7/4RxDA00PDvZYd4dBqP8WTQhRQRA8xPUfUKdOKAUt8rfCLysULNhnt+Q89JADZiugNorSNRkNS8gZzzPkSuo3M9YjAcIsOYTCJcVydzwcAD0YAguTa2moLYlEZN07BR1mjOBlrFHH5RMYNm0nKOj8FGfKlt3HbutsB8bs5PbE3hunFNfH2DEZg2jLMphQ0sI6BY0FHjQW0eiCMipBGK/NEzjs3MxcSZRU1RRwJnc236Vm3KfdXj0IEWcDnRKVHjDQlGj4fxB+cVpqBwzgnPQyY7ZsyVMWcOjYVyYy83+I62/By9N/sMNilzg5L2s1mjnMuMN8y1+eyLeSuhMqBpQk0pFfAFfoOmwW8AfIDCWMdxh4p8OgodPpiHw4bHtV7PneeWjcgVicwlyd/6bZA7Jb+6y2Rnx73iSIVziWB+6a/nnrAuh8TE9+gsw+brnBgsriYSvPYO++2pHhQd2vFH+NonGEPH2Op92sp8Jt3Q9WywbmTzoOU8nbRzgtdYL5dsZu5jxcamYf0KO1gCfxMarEgMr0w9X8Dz5kRxUsdnTL3BoHs/caCeEI/d/39yToUnzZMDIkIRFQqmAH6XKkUdOCItIRNqSEwgiVghH9Twlndg058YOafD+M17TSWFMe14OPQ8N4yONdHyDB9pi+y10ua64Pky0Gqv8pqkr7Hvk2vI/lznfZtjduiNnmu/gXWWoRsdY2eorBJt4LXC1ZpcJt/7hedDKPL+M9+oaUwrKr+rK8U22kSlhbZVZ7lk+4bnjFGfYX4ONjwPG5XSDPbRr6Azqr7azTcqTYPvDJg2KqWoKUWlaSo1byCXxjpg2uCDPiIUjC0CynwEeGnxHD6nDV1M5lUbXnRqm8YD2boEOosaBb3uUfsNDZTgsYOqR/UHK3Vcu2OV9mVxWAcZbTSMCEUYBfoY7BM0rgjxs2kXErwgShpJskpZ2vCKykMjQhGhAiIqH/EwLTGOb+tDYykk0e5JKB2lpJoc1lfR63eKqsXu+NkOviqfV0/cK+vo06ZoKXJ8EOLH56kimRrwEY0K92jheWA03LemZdQF9/BDwMf+zfC+5ERpvjcNciZ2B77hvWo2YtClLzq3r3EazeYzzReG39WMWX4jd7GY8642JwlsLHR0tNCx4T8LTRL4OHEsJ3Hfkuh9Q5L3rZO9b2uy9wTdCYnek/Fbw7R7A94i2z998X+T7U70Bv0bksEn4Jh3xaP5nHHMNPf7oM+7hJpQokjMZA+khqe85QZd5XteCToe/q3IoKrnfaL1O9fqRmuSwcu7K93efNXV1bm+Xpzq/PyTzkgGJz3/qNPTDySDf9Onz/+rDx//n95/+H8khP9bTgJ/Jgl8+uWTzr982eDi7Esmhb+en+vy4lxXl+e6JtF87WTwzSV9XZH0vQF3Wt4stbxdwZMEhi5v1ySCW9UkMDT/AkrHu1LP0CtaEsElIhTxndDj7TXYdeCgpeg+sTXHlv0m7nD71LpKZEV0U8hzSi+WRP8kMhS+SanMToGKQE/HsYd9R2r+z4IQPyFqyVVQjdd5S9EGZhQUHYSef7i9iOcWJi9CNlY2f1E7SREBptT888A7pt8hH4dYLgeACkNdHdP19RyeRexCe6I81WBwyQb2TQblpqCkVHFkRlq1r1YT1i/k+xOG+sku0meY8JE33UcGsl8y/4er/YkZ5c2UWGFhSlmPiNSskgdq5vaQxZH+wp9hBoJBhvwjavn5p5B+OPTzD59Wntc3ds29sP+QTVWGM8ed8MD9gOWBe2gbccvVWD9Sdg+OP1Lzr4caKaflmytfrBDLMSGF9ATsoTzMvRSh7Iv2AbStLL0qsh/im8oVvP5s+MYZ8Wn6XIPquXhJV17P+U5Bo5HCZkmZ+zPfN9CkPKGw31TGOIcaT21T3r77snUvQQQzeAjMrQBWCSp8diAfIVEStUJGYd+U4bV/WGegTz/T+wjaj8BaS1QyrfefiaNtX2+5PlHy6uJ2iKLOcsj2HF02Plh5yaQBxpFyLPCp21TVshEfZKYTcZ9PjecWRIQijAIFbHCUzaZPyJtBUbDvoSCnLYpKtscHKkUt5gGSooQiKmC0OXw6hrAZg08E8oACxUSx4z6GSJ4n0JEQ6EgIdGzCd+YH9Cl3JJAqUsYv6Y6t5bZ1H47LioAlbF6KoeLzdeCw2UuMj9FCIsXdKtCjsS8IWJcYeMs0xyfk+WyKKfNZiuqm2KxuiuUG1JwNqAmays+cqGTjrimN/M3g+YYvKTeFWNgKtNCZEVL2mVSSqWvTe6CNOEwCT1OIlIwOH2F1VmZyzirDnCL5meTr4wTvmuvQMcnWVWt6qnf8KBIIj32Cxue4wYy5Yp6cHGee5omFRjqzHozynGSvsYBuMWeDsbaZzWbyZqZR53amShsoc9lMwJiaEmoKOqOBb6Z8qDSNGuugpWlUilFUmkbRFBXaRRFHDIAMxZqBFUumsigpkqsRGg7LA2t/z6kTWCuSmv6m707yN5OeKznZZb/gPDwWIzI4ESjbjln3e7LSLzbE5lRpOFD0qcAn6aB/hHgsvdfE9L4kGdcNCT3TTP6iMzUyKYdsuva3Njnf9YCWZG7FSuuBN11jT72TxGzMOsnrb/yOWK+XJMeX+acRPX+ep5YEcPbPeu0Yo8dZ1yxnySlS8sxMg2pEKg9WOB3UD8qp2fwUzKdF0YnpPoYI3016IkyByELI+vnV/uD25QOReua49ssMw9sldfCmfn70XAPTbrJW9pPALetiizXXdK2W69ii97U0ncJrKP/BAfap3rxt7qunv34Yh8fIh0beJqnzQJ9CXrNQ/sAX7r2IogC+/4wpb3n0qfzw3Bj87WvYx2ga2xueO41mM6gx6EpBbqq9FNOKpqm0FNsblbQ1aor1Mcjmt9h5Lvs8QESIIgk6QONRDaP0g2gQdxfBOAQiAgLgYSRoBLKhH3+4myl+fI/f1oPHKOZGTx6eO5zcANZNTNAoIoBeBIXyoKkiQoEU1AEdi/l7QEHBc/QyDeSnYc9EUNMnjVwUEUAPwLaQFIoISY9gx179+ql/2iWNVM85+l0nh93VIFm5RYifKNQFW1GY36BR4b43Gt4nTXftRb7Xq444+Uzwc6DhnQjwzuT3JqPhvabJ5w3vZeibRKNK0c1B6kx32/ofqiRo7/evBb5zsJjPScDyvruAAn87+Iik75GTs+DYyWDDCdujYznR6yTuiZO+xydystfyG+Q3J8d6Y0pSOKl58A55+23hN3qLzu0yCezY4GhO/4xnzvg8zqYUzXh2zyLEqx8YqTY8ZhU+K6InCdyvRTaVslLX3oEln0V3vJeQlL271M3Nha5vznV1faqrq1NdXn3WxddPOjt/TyL4VxK//wP8DeDf9OUTyeFPH6EjqpxJ4dNPOj/9rIuzUxLLZ7r6SsxLYg/fCL65viUZvNTt9VJ3xs0qk8HLO+jdGr7V6pYk8B1Ydlobq15tJoA5o3gJmJyIECUhjoigfrhEVLvJIUi2G3qlo+cDHHCh8kPclMhohAFuW6zz7fcU3M6+25aPcA52yGx94tmRDkX5S/ennAGv7ylYil4Lj57L6DDSPedhXXttPgza4qc95ArExCgIauZhVF/XI4YmkMPFsQ5bfpiW8/sdev1hp/N7B87nJotqvOK7lFXDfGM2AxjtIJt4rZnuY9ffbXZh/xoM/V/lTzcD06fbPv+zTuZb+z30XpK6fDfZjt7xR8n8Qxh9vJ79XPLaHuH7IO8nDHmfQa17PmgwBKvtiYa85be9K8c/HaW++4gc6HeH+cEBQnn9Qo9SrGkXfi+F4+uv4487A9wmuVShm3uDJFI/YueeqfeQTwb32gx7ytCxveUR/UQ/2p9LxxiHqRfj1uKYlkZq/qfjlRZ7RHCb3cf++XA1/OjkOsAxzzAUrgwFJm0jzXk5qK9Rszn2+xRlBql+rh3rPugO1/vtH9LjnMFcifMVjuAnlZxdzzMoIALNDooi9lF9SoEWbwZhN087KbQ5kCNCBQT6EAcTM86ZTzR1QxUB4wKNCFEUNKmVmcNwPG/Ot/ktsE5O0Bg9SYKe/sZWZlOGoeDXV7Cp31kBbIcwNK4LzEbOa4/OwRhUMKiIEEQPHrjjMZjhepANgnoAMcx5jiqYS+a7KUVNmSkTkLOZ5mxAzWdshJG8nBvm0XvjLTekvPkGKs8GW7YvzH0hTkkaEYwFMC6YTXFS2kJ4VPhEwBmDrAmVj6G958bv7+PUBLbAF6KR2M40Vhd/IQLB7QwrESU7018JxlkaNU3RzBttnN94zjOf8wg2/haGN+Y2m4FHOloYCxK6R8B0wBxquA2Yey6nGOZy+qezx/49v+mPT51bxue5ZYwN890kLTnmymNP/Sx1pWlUmga+ojSNgvYloBGSz12HjsASGAwIJdCINqaGFFlMxIFETWFSnbBy8nJFknOZ/x/cnfwnoJ0MdgJ0TbLUyS5x8ZtS1DAuI4IoeX17Xx7uA+IdLHYyqjGCdpV9Ue1mEaGIEJXqfdxCW3l8HfewdT20930KehLCTv72Xd1UNe1I7HUkbsckbuc/vehzTKzUkejtsHdJkUkCm09//wloEsRj4rfFlsC3Jc4aarTug43cjg1dj0uMaTNBdficg17tIGQN72meIPWP9PKU/ZGmu6bsk4r1pBGDx3P6sE/o8Z8h3H1Cf/2IvOY9a8LoGEoHb7BO/Mw3WBMdfvUzgLWDrr2XyO20r+uyHf6spfzmsGOAqqcPrnGPvBkLY2IA9d5g1MxO1kGdS9j0AQgH+5kKBlERkSglNEVE1Ufcp9WvDP6mW0RU3nSK2saxqr2UKfWzaZTrOCLwxSdjMLYYYX1IJWkoxOFqBGKdn545YnaYr3HubPoWEOVbmt1rMw5xpOlAcMvJ/1V99wxEfPtsvrzp2NdIv2H42TQrGkM3g4DP1X2YRlgvRcSDwHrQhlKbg/aVjyQsx6S1qrpdfqsbfUda/VzbZ4qCEtl9GYKfAl1EUQzwsyE29771oQhj4LFtfJJv6vsD72sN8DuTaeN3OJLKfq+o4J0InW1+r006puVCKQAAEABJREFUn8n+hzDHVjGvSWC/s/EetoAeTd/9zPNeZ52/tXvMO6HxhqTwm5Mh6UtSNxO7TvbCW/8W25j8NTV+eUsC2LDfG7cFxDkx6Od4Mec9c6YF5zHnnWlMApeQCrPc+H0KzEKaQZvSkxCWCk/DwntDDKj6XiEnh3kfaZdar261Wt5oubxO3N5e5rd4L7+e6uL8s85OSfh++aDTz4Ak8OdP7/Xpw6/69H7Ah9/0+eN7EsPYv3ysieCLU11+PdOVk8CXl7rNRPC1bm9udHdzC+42WN4utbpb0veKcVSslyu1y3WCcwwG/AKwaJgTSiQiTKWIeBDiiAjXDwD1a5d+GhCBDy2uF0rzJsOHGWzqUT9G7W1XZRycH6H2rVCGHNtVnevUPLsKxfN9mefAP2gR4RpmUqaqCOwU3PVSRLihNofFiFBEiAqoHohSVvr+g3nPGT1Evz/6N0cYhlNfirjmyI8sj2EJDXOCr0/pYX/WCz41tvkpGLFtlTjMHux7eDx2xDqM5bDPOCY7mTfdwAEGMARG4LLlLG183fjZoKXD7MHNlZst2L9xPeWMD+szeYeawDojVfZL5vetcjxZfeM49uZRz5Lt9EB/NuXFYM0QLMUNdRuvqkrtMYUto/9UX/naxqF/BBz9jwdf2J+N150Fj57L/2RQ+42YOo+616LT2COfsbMaNXvUtnymmNnHnu9j4rBwDz6rmaS6/qnx2/p49e/rniPTjjiEhWFQ9caqvJWW85yw7ZR6frVWemz5HvlxyEdP9RAw/bQyDLw+qi2MPYdS5+oJRNgX6OUQbTQ5YsOb+3EYI2+6+z/CcFewsp9Xj1MyetOQ15FRGij3T70Pu2obZATuIy9wk0rHeM+ljvukr0MDuk1XUyOFA1WEr/y3j+lAyK3KoY2t5h5Xza4NzAOBe6DYYYuILa+8d0ZZ9w/mJZUD9RXzNUzdpEo9suk+mCkupQM8BBpmqXa3T/FeR9XueFM8zddoroPzDZgK1wiDztxLkNM4NIhwrMhIgS7gsoQUkRVUUrKhCAMx9hHYtjqFOKgoMMyImYrAGEEdghvmJhcuPEUcgSWCmg2oAiLMg1Fvip+gCexu6mvge8fw5n/Hhn+l3KPetPc/3nBfdpaytTiqSI3NbRP4O6mTm/3wqcPOosgWeMNSW4dGjCGCMTJeb4Z5g8t0RLD54+Saws7j1d/+c6geQ4/JCPgNhpjKuCHHa4o3zmbKTTI21Gazpm64FajBRlRTvIHfqFiGb6Cey1LQR9VHFEWEqCRF/Rl0ARU2a21LWEYfQMnbGmlSHuYrIgIXx6c/+gzajFCIQqV6BBKeKrTx+BrGOiucH+c2ZwNxPpvLWHhTbw9b3REbcQOGDb/jo2MdwR/RZuu3qDo271I/X2hxD7W/nF/6n2X/M3nzcTG3zTzU/Lzy9plxHYwm6VyzbDurdD5QzmlMHJemUeFcjShFEUDBpAAvBDiNMrQHygN78vvURutMjZ6F1pEcI6FFstKJ3uXdne5yU28pb+Zl4pf7pOfewJmokfC1CDEerokMfn8OjUcoBnakFu1m2bA8IuyNMazw/QJ67qm8v0io5T2KPCbj1oy1XdcxtyTufB9vqPVgnWAjMhO6azkh6/NzkntNknu9vGPTcqlV/plF83dam0efNPll1Zl3whe0ab/Ndm67IkncdivudTZmvTmrjucZPBu3PcnfHqqE9cw397nvdU5XI3zaks8+stbmwH/DD0wIn7gHDUfGhI8JYJ8ubvi018MeOdSsdn24lkyOl87m8TYd25R3w60ck3MUvLbHEDOfuayLPsHTnTU6rpVuSNSaem1UtFqzlo26ftqdBG9t2w73QzfYukGe6m0z0LEWe/rKsbBWk7IC+j3kBKALziJBFRGKAOUwUFd7SMV+wLSUQO97b4vx2R1+RoBS6nP1EG0mz5Wmediv3IvRqBSj9l92xmHdCImhKsSRVaX5aTbKqHJOWDKUZJme1D5UOeZom/KjztThDXfOI8mq+8DBfe5fo1HOwQxrrK5dvEf5qUHe723QEGPgMn7GsY5eTQZbPS8GOMgjGfWmh2C/Q/rv1Tnuq2FzQXx+I741+kPtw5de8olrPALGgGigtj8KfO26AwuD3mQQ9UiciMC8Bc0eLoEJfyVllUBzyqBY7pfUZ5W27TIadab3EWFdoc0IywNsmyAYTAR1oigCXgM1X8zzDAno9Hlg/b6Mj58f0eDPc6ThXaeiUcMzqbHMu1HlG9X3IN6LBlvKZaZqN7UN+D2Kdy2/T/k9cA5v6nexKY6cjOW97nhxJCd8Tf3+t+D979hw0va4JnDfwPtbvW+THunt8bGcAE7AvyMp7ATwW9PEsVIH//ak+r45OdIJ75cnxK6Y69hj4F3viDlYgBnzNDP9/9l7F0a3bWMLdw1ISttO+v//37339LRNmyZNbO+tF++3BgRFSdR++JG0p6GxME8MQACCaE7kgGFC34UG5g5RNUEsksNSlaGh/KWw+N45+fuHZ5wTOO6dhH3S7vFRTx8/6dOHD/r4y79I6P5Tv/z8d/38419JBv8lfxn89x/+TDL4f/TDX/+/pH//259JBP9F/yRJ/BNJ459JHv/rn/+ovwr+18/6+K/2q+BfSQZ/IP5HksMfso9MEpMofvz4q54+fdTTI4AWdtibS0Swyc7NIqoMSf0tjbPzxFWfwL9iUn8x4ajO74MWqMn1u8ESH1oO9vmDODOtxVekjp2o/V5ERp8PIgzsOcpQpaAwYRGhiFeCzYmnbi+0UwyFKPFZoJEiaPsMztElhb7gYrJyIp4L8Rqf59p/ic3r6/7fGCO/Oa7aOMwNUCz3SXuYZk6wXAawAl9M3ujYUnFDPWJ/UExfBCHSx3QF7utsh6P/3NM3vdYhEcJN7oD2K+1Q4e+W5j4D7FO38jY0zGvSmZ91KVxI1vx+YCihz/vjmfw8fMPbfdUSvsrpTYNkS77J/7d0Djr7zcCej3BvdPqVSkbzkl3B+mssu7SNra2vAd+S461BXLMeJn2XNAeA02sK90jTyxbo6lnK+eaNBsY8o0+o+QTy0mNcwvYZ+Ng2y/i/ij/W2NMLDQRGnwNhEFlQORa81Vh1OWqdLzsYZ809jndjaWpz0GgqXb0ujD2/CBGhMiHCo9DFFRGzvfmt0YhQBCivgP1C+FcoLxRJa4WLZNU3gsPqv+xiF7OJuWnvrTcg29GMBwcKDV1WP1uEX9UT4TP12e1LbXFiSHROSQbF71S8rwzvXe/hNQilfRKunh3r2SEiaOq/asadFvnaMdeIGc9z647jF6tZEuJ7vukJIZ9TJ5oGRlE78YIYVXL9JtDUdzsjmWAeDM0URmj0tosWOae1FWxliDQV5JB5rVyBYQ2FQBFYQDYL164qwu2wRSSHJDDWpAFzKL7HvJJpxaf4ZRKIROR5jFppb/UoOJ0vZApLMerEd6h/wZVJJb9IIf44rU/QImgZQW3AZzv0XlO3NUYnn4hTv3/9XQs8VjsTD/ca0TqEiFApRtHgF0G8HPLLKr/QilIUEcorSVaMNeRQ7tdhEo7K3+8iCu6hoFbWoUDnWKV06vLFWUlaiH8BbE2O0inSDp3bFxXroygi5PkO+1hGb9kIywn3fcaFTUXSwuY4iS7H1vPiz+iIa5ToFGH/okJsj6NjvE76+sVe3w8kWzfa8CJvCx4M5nLLi7YN8JyaJngZuBk2ss0v+x54eef//5tpym4HHGNLHOs2xHCbjDMMJIDvIP2wsZbDsNEmx2UZHluNtWWclqu+xtxo6HsNvAjcbLgXI2V4+utBh+x79r2X4nlgPhSSCuCMofZegFyUkX1BDjL3jdI/dHNNKu+pkxNi/sXq/qAjLxEP0JocdUL0oBOJ1JE97hhei6kpA2CTjwCDdRFZp5TPcZiC/itSTUUJYD12BmlBEaECxJVjoj//mjfH4zGBPeNy8tbJ6afHJz0+PWpHoto+6ev74AXogSTtjiTtnkT23pRk785AfqKNf8nyiZeTprunT9qje+KF6Q5q2dij3z1+Iv4n7BN2lR5Md/QN3e0fmbMdn8+Doozq+2BNS6J0Sp3iBMPNQp34Ldx/ROQ9Y5AEbwQcgBWTOwFyUeyAwuQKZ7Fx+F0VW65Us5g2xqUrRASqOxB6R+D26pgRzDcgZmmy9wu898cqcE49cb3L61wJKZRXtueUhh599hrslRMHpPfoaJl9kGc6+zZpygf5PwBoeyh59tQBVJ+TTvkdcJTjVp35ikPGwsfx3R8x7T9Ofz9iRGxlbqwOMvmRMbY5YQpl2Gwa3FgCwbQgr6Oo6qEdKEUBCui6Khf4RGc58C+yraFg7zg7L2GfDj9QQNqta+iIU9F11nXpW4i1RERRRFwAlyor5NLm4JZqutq8ncXcA1Ybk7qSUERFlZd1SJSGxjb5gqqOxuHvAZd1p9mQzCsrdggd5ZaYWphvqCocKiNuEa7dwZne00uhiJD09ZFh9RUvfz/dDXc9/mvHsz0iRAHXlDYYAoJR14gIVOxbQe9AvvDTDYRqamebQjJ8TzdIi/Ka3CJCEWek7aIKiSJ8EqqXd0aGR0xe4SdAYGdvU8vwtBsXtsrbViZffLALBGdOgjaaUTABnf3EB9pnTkWoUUXgG5ByF6V0qv7Vp0yxCvrSdXmmdMn38BMKlOcoP+MleDbsUu5V4EvXQTv8KxyrQ9f3vTY8gw3DwPdvDz9oQ7sN8naA97NWUvjNoC2+Wz+joXswRWdqOGn7nmfCd9tNJnDfJzW/0fuHDYngLXhQ/VXwVt+/J/n73TvoO/0J+qf37+DR8axZk8H2N9C9e6c/4W99xne/jG07dIwXdEVODA+mpZAILspfDbNePF7URHAodZ2kjkMkV9jU4LswoHyhaSQ5fNw/afdIovbjz/rw6z/1LxLBP5EI/vHv/5vJ37+RAP7r//6/Mv7y5/8n6d/+4sTwn/X3H/5CUvhv+sn//+Dp/xmcieBfftHHX3/RByeXf/5Jv/z0k379+Wd9IEmcQP8Je2F8n1niqp3le7hyTdG+yXxeNdLsHvgo+SPHkW6Co4udEZl4yvwAYJ/XQJIbT5FhCemIa8CEwzJqai4qWy8Ud4TX+l00z6mlolzov5WQ/WQl14a7CjMNVnwx1ma76b44+GcH8AhqY3MrWFOho7CffDR4knLLIEMJVm2XPOq6b2G8L7yPUVw4WVeBBwyluhBwyVtp2fRFeFS0p9tFsaKCnuoY7LfwqMrq8zqexs+55+7C53OLN+QS13Ga7Vr/u8rsDUre+lvol44514HKm2SJtsapoxNcqKeCQKlrPamWZGEzewl2EQr/pSxDU1Xe+tfh2X28HMe/Ee8lVdt3vwX9Rvfu+7iGu6q64BbD4h3Y9vkIBXFDEUDrEPr7EBebL/f2Kyh703stJur97r0qHuxMxyVtPL5pS3rS7JOy9ze6fFnxMj3Zz3F50eE4BFPGTh2jmWNW3reFKn3Mw7jYOCs7GwgAABAASURBVMG3z31Xp0m3LjNS7JQrc8YljMsrwmT/Sz8itjKFoif6SGVqLDS4lzMcp0rX9kD9PNgy6fO8l+rusVPlJGhtyzhVRwnJYrdvBbrNPv7bKs/yW5FzxJZwO2+hRs1XYGxOSX/jyt0DCh23HQObxXIyiogbVEurb+0Rb9PRAcFoo0iqVSqJuAk1P61ctjX1xOdNmr/G5Gd7w6yywp+tSq32Gi7hdbRseo12LrTWVbZk1Gg1uiOswdZ1uPVb4TtfbYOBsmq6p6zLEIoIXABFBlIWeMqFynrrUmlmDXZqYJooOa1VVRsEAdxtIq3Ny3NYPZU+eOIUAbU8I60SckP1UL1YKH+fnfh+O/mFPi/zR/hx+t7LLqvnFCGqxDDGqa3pie9DJ55aDCcNThkHx9qC7yF42lh0lIbCix2/tDI1IiRuw24STm7ScIIxsi/Hp19UqlfgHrCArtrYI7VR9fAwSjKrzKCi04hQhFGgRQXeib4SnTy2rkCjKIptXaXwlhO2Be2FDyBqxkmqkEBEqKRfUSFeZ/Ayr+t7ddC+HzSADS/lTAf0Tgj3UNsH2/qNbN8kHTKpus0Xd1uSuxUPtN8a6NN3GNK2sQyq/yZ1yfNib+OkL7YNSN2wqf1s3HaD7y02+CaIvzH6gTbcg/lhU8fGC0QngBs29DMMG9UXlPhuAHJPW99f6rnffujV8ULTKF3HfBVFFEkVucxZoXKB935I5N4Y/aioEf4ETNOWm8POJCStIEt8Iul14CXhgcTpfkqS7pwofdzx0hCQQHVC2HtctAn6CwW14wBiRsqBzqVRoT3zyqv6txNvpK0/R6PHSOwj9MT+Ng4k5hJ8Ng+ZfDvIid4D+r3HCna7vZLP5HXjD/M/R7jjfvYkiH1fe+7DdMe97ZzoJeH75AQv1PKehG7Fk87Jb3henh7A0SCG6YEE89Ey/Z6Oe+b6wC2duF/ALXcsU2lAdtLXaLooIWOWI0Rjvf7CPxss6WXrpWXJX3rdSkvfxjevJl/TamdtKZm4QzH7sK5n3VhHjY6lx+u22Ne2+e8+Iz6g7pOTvA+P7Ikje+LE3k1MZ3jqbTOwH9nX9qtJ3wMJYGM/0UPup/SxX6Ime49uv8AJfvR3AzgZ7NEqs4O5F+o6SA88IeWSMgmUM4+SIq99RKAPFfZCArkYxTqfkRVdX5RgU5UCD0xL6WjbcU4UaIF20Iquq3LHuWr0fdN36jhPKs5nTJW7uX0pHX4tRpn00AD0H1HHHrFGxVX1Cti5sIjwda5gcp6azvLn4KKDKYB1QdchMb57qD3r/mUHY83jnn7N90WdgzVcOl8Pv1mv9U1u9q9PI6fxq8bNbGashnzpfi7tLcYlrVIo6OESTcKwYpV16eJKX3g5RkUQ13g2YGA1IC7eFab3UZ1HYt/62LaAJw0/+xrisyzkxMwXadbRNkIRQIEaG7zsG5ZDEUaZqHmgCWkL2oWCNgnOtuD8KAuk7DPJZw76rnDGTHLpOs4ho55VpevUg84ovUrpEh1y6brqy1nX8wyVz1NJew1Qn4EbnrM2fa9t0iGf1zb5vDakT/L9oO0wYTPkr3UfkP2r3XfbgWQwmPSWnRj+bvEL4e8z8fuO5C8g0ftdyg+ZLP4OuSaHH+RfFr+nnWM8bHr6BIztYYAa3McWbMwnukwK98xPxzz2zG8XkuEMj/+/wWVU/irY36FxkkzFd+Po55SDn2U+ar/7VfunX/X0+IseSQh//PCTfpn+qeh/Oin8j7/qRyMTv07+/lX/8D8T/Tf0P/ygf/7j7/rnj/+Q/5/BCZLC//r5n/r1Xz/J/+/gj/nPRv8iJ38/fFkCWL/bNU5f6v6yWoXtIL/DsmLmGa19ITwMVjn511bEy1auFkDt5+4rzD2do9Mmx00D07Phd+JCCv7oM69sG5/Z+E3NmLj0bzSFlarZG11x+SLVN2rMfvDmMamUvYPgPbKG61HgSrNFG/a7Z+AMbKm7ojikxtQgMARPPh7XvA3ozsUt8UPv/rPR2fhlnPeUcRXFzyNXqkuRA3el2aXPH9LrZsDryqJCqFlnWs08TO7L1HkfADZB6mxzC9M1YEOd+5WKwEi0rTwBsbvGAMGW8mtpbUXDuXjPNFjpSKZ/4P/oDHzmArOD6xak/bwdX8m74ciLsbr/iUSAkZcQt7pmG3khNdLslDhN/qavxUgb+5oap4v+HZf4C93J46FN+k7U/BlTm/Qz/wzmlytrPvRL/PpJZALf8PnNZvafmjXZ9Ba1nxMG43wf9Ex7rMyteTh8zvY1GT/6xW1qg+wYd7D85LQ2NKcRhTZL+x/87zwDrAcrzsK4wLFg1CxXq9Fb9wy+6R1MDywTmbqyZFhs1Pw9hHj0uWf8qvr4zGhMb51zmNvPYl2D69BeIRrxmcxFxIlCe+uWmP0IgOfShMZtIBjcFAnhsng8tdHkZMcEfkmv9VW2CY8XCr4veHyOOcIr0UAEs5CvXTx632diDh7stxCVqCd4FSrE5WeuCKwTAq8I6sCYcAVPOXMIWRyHlaLTke+aE99JFeitS/i7ZyTqmC3wZgmxu17Y3b4lC5xEc7LhRFJiJK7X3XCAFoWAEuNMaHmN8jgTVPniZqRXj41YJ4MkhJMfp/l71/ZzDNxTMGWI7GtNzwFj0hNKiriF9FswkzwR9x9FfjFnFF44la6+lCvwsw7esmFdzG1CqYtQRIgKOUDJF3Q9L7m6KTFhanngBZuxaUlV6DCQKE068KJuAwYtfTKpin1LUnVLEnebPH7wG/jNAD/QFr62g7eM3r4b9MbW7Sd+s8HHIMZ20rntgG4NG8db2DbwjrmOGtvxNgP3NnA//aDelBd8wwDP3Hg+2gvN6FiHaQ7buo0Tk+ssVhGGklqvcYI9cmLPHHn55+SV+RP70nREP7KvksIfSagenEwlUZq/jiUh6l/DGv6F7dPjEy8NdzqSIDsRd/QmStD5orDSMs4qv5a01EYHpVhTgUCckZge44FxHHlRaWoc2e85NvSW9yT0DpPuyFjSxrgzATxR34eTvAmStPsGErepc0LY4F53IHWTj5O+CRLEc8KXuCfGVHFQpTsoIPEr/7POJNGVb1t548oq5F3zAeYdLXteigIiFCgMf5Y6+I43t4XPUERRBPYGhXwhmnwDMO/fIGoL6f3pPXIGe5R5yQOpOSVlHKx/6he0tuP8ZV/k3mCPen+c2L9Hrz+wnDx74sj+OHo/oDf1XvF/sJC/8J1+MZ46/JwIbrx99he6I4nhimPGOrLnj8p+PQbGs9z/jD7v4lyFIi5RWOcASaOus9fccqVFhTaWo2A38LOt64o6EgBd16mUTh10Hb36yc9nxzBYbmdJa2fdBM7eHv+GjMm5k5Q+CmMoXaHPa3Bv2CKgM8Q9X0LzdTtDXtvcDV5v7wmw1Jm/hv3nkG9g3PtzUNRgaz7V8kf9rWeAbUQX00LA3SttjdI+u8NQUvc5lTu/09793Q9Jo2faXrdrsUwb2t5LX8IlpbIdQlkocV7X45al+Zrmtw9a85Dr4nGnrtlNDSsbnXh8I9A1WM1YtIRt8jX52WadYR6EYTlRpLhEICd8tpQOc6cCLcglKXJXUtd1nbo8q/qb8zD/Y0GfbcBnYE36+szr5KRxg/W2b/K5a+CZsq8grs/EgbPRPpu+16bHBjZDl7zbJHg2fNgM2i7wsN3o3but3oPv/OveCd9Dv39PMtj47oFE8Du9h7ef2xj1+XXQw7YnplFjP2zRbSwDxuu+t0OvofQqURT+w1+GCuCRA0mJIiVNnc9ag+9PJQ7SCYzGUSP8Yf+op0+/6tOHX/Tx15/1r59/1E8//V0//RP8+EP+Cvhvf/uzfmj46//ob8Dyj3//C8ngH/TLv37Uh19JAoOPH37WB/AR3mPRf8zFRF1/AS1lP1yn7C+uGYKrqPfpRyA4YukNOH/IaUuxzLqqrqR0Q3V1hRQROv/Rqy7729H0bZhauc81eCRr+rfoWgxoFtrKUB2poA1Vs6wXlpA0tYORlArVC54i219CNoh0zeol/6WdtgHO7RCseBGj7II3xZwB+5rC/hvxMyC5T01fD+9lQABC5XbOIMgvUjvYr3VmHrQ4FxQfTG4xA9VKafe+pOZfh9pH/ZL0Z2uJZWdeNrlawD1YZ3oPyxhv5n+PBr6Rr9xvneN6Ht7nbaFjk2ugrgUDpfKtropzbW4J/LyxTG7APrYOOyX38ltovSMCTMV7Z2KTeBRmTNdg2x944wx4fz4Hwo3i84zPCK/8vKoSdAJBFRL166CverHnpk0Gx56jRs5niFfS+Zkj/XkxktS7kViclms1apcJ9sCfCaIpY1jhuWd7LZETlnoqCs2paZt1q6w1kB2cHlkNBIrVS2BD+6riZteO1nneUo/g7iApfrPKHRjXHazprn1mGWfKLL6FYeN6S982wZAL9G1oBHEN+oj/INzO07fVtGX152be3lY2fNvuX4ge1W4CvJwRIcqExkP5y3Y04BCBbkYN8zVqQkqhvEyuIRysS4dnq2mCTXLiYTgQRic2krIiM+XMxAfNHDF5N0HflKlDMF3CLrimpZ5+lirsd6nDbVHsVcUzV2XXazrrG2r0Jt2njnONNe9QoL5FTHpoSBFUErQhFBIIYCquAF+jLMdNPMJGhCJCJQSVBNXicgthNyICYkhBgwjzBnJUqFEtrmlv+Lv1lC/32SPsHfPeQ5Ueefl/0sl6MKbfUSMvUU4TP//z0U5AkEywnDb704f79v5Z9IxqrGBcuXf8lsZOyJS0WZ/jcAKP/kZQk78n+jfYG8QfCVyxbClSUiM46cQ4j8B0JIHhmKPb0YjiXmcQairE8lyCkvDLN6NTKR0v3uB5EVe6TqVrKOp4cdYhG6Xr8KvoZ75Xx8u0YRjkROnAy7MNL9I2wwb5EturX85a3mw3Mp1B2+2UvE3qNilvtU0b/lDH324HdOjtQ5wN+i3U2EAT1oHKD9pkm0Fb6CbHOmhJt9ZNti3tto4D3VgPhqH6mxp9P8hInpd4PejAeX6YQ+bKcxylqICIIrGnjRFaU4ya14ylZJ0nGcFr6/3qNfdePLAvDySzGpwsOyfA9tqRDDUeSXo+Pj3q06dP+vjxY+KRRLCTpPZ3PO8X/4pVvtgiyn1rYQkbLM9PgQjmDcbJGKnRjcqxsie9NzPhxufHfTkxZ+xJvpo6qWscU96r6g5KO8lZ0/2OeyGh+8R97AwSvjvuZwdfdTv5Xiw37HeP6CZwr9XviTkBU9s9cQ7M0YH4B6jHYBxIGnsuRyeAcx48O6yOeZLBvlsvXdd5HUMspUoXfCaQrTNQRhQFn7GIUAERzF8WKkkpwl5QSah097KzjenkqsHKCU11j05uryO+d8PepmuwbQWza90P3hMNJ87QeW+wh3OPJD2QqF3iyF6o+6EmePfYAcnf3E9tX0FbjBPnqfe04xvH6Zw1f4sx96rHBeOSn792NzmFVJ72M0Il15X1LqxxmFqtxehTAAAQAElEQVRnanQq6BOd5ZJ7o4PvOAO6UrB36kpXqXUNnLM+M3pTztP+GiRAmq5LvlPX2prSrkNvXSnVVor7q+g6aBQFKNM9RIQiLiGFdBe6e+URgNXUgM05NV1D81mz/V/RzR8Dbug5Pqcbn/+0wtbRJQI5uI2AQhRUFfbTJCdPFcgRgToUEUllUqtJtsKQNPmYNP6Gyr7rCNvE5QBh2hCyCqkWC8+iuikmuiTovNZNNSLrwtEKQ1ymBmz6NN4yWIiRdnRJA2aCCZJyvPVbWNaB0UzqEZJKEZWPiOQjFtTnAsBgx2cx0s5+EYv2r+BV6hnUnoV8LnWcX6XrVCnnlM8q0Bn4d6WTz0bTDl3ynHc+K4eJmq/nI759zzNZrwE6DD1J3kGmw4AN2c9oKWNPHmrfDbZher7zc6CfETNZux1I4m4S7x62JIMfMtnrhPD79/DvQNLtlCxGtg7fdw88r/IM6YTwRSxsDzy3Jni+3QxbbYZBm56xll596VTCKCqKREhwFcprZMEX8FOjD1a+Y/0fsY3+Pjzu+R591NMjz38f/pW/5v31l59IBv+DZPAP8q+D//GP/yUZ/D/629/+PxLA4G//o7///c+y/scf/5I+P/30g37++W+0+wH6A+PJAfw7VkzIclhMCIUvo/MXvr/0TygbLGPlAaDVJ4350EcsU+LBUX9BmVaPz0gu4noknCjjhHSkQUQo+GBGhAQiAvI8FHZ1JZl/PUKEB6a/ARRql/u1aHpGKGJCkXIePBdGTPpAf4GgDTpBJernoYwjrgBvK9nC7WlmPuQ/ogZxCeXlnWQgTHa4qaCYOE0ufMKb5kXqJq/Fi8He4OD9Wm+YRr6Fe0in6sOU6YyAN3SmkkJaxbUyIkS5C4UkO0hKVpqp0FunZ66X7M80fZXptWv2Wr9XdfoGJ/f7KvdvPVGvGsTnO+U+Xmn+3P0/Z3OoP3CeAT5q/rjpYptYuAEKyrmlaBOKOAMBZbwC+ooXzwc8N+TzAtTPDyMvu0YeuE7TC9nX0tauUnYR8Yh+f6y4tO+CZPFMyhToHs5fIs0bSsl5XFIpwkEkTURcViXgW7EsV/YzVTKYX6D4RuBzhYhQRNC+3Z1UJdcvozbFj+KGliNClBVEBl+3YbJB3/5iFPLgIgKyRKrRfRsqrjCyMvOfgVAw0P+7JSIUUeG7jKh8xBoVvkCCNvuSt66krdB+Rqm6CNu/IhQSCIPYWoO4Qqsm1Lq+fA6OPg85V0f+Ujua8lJ+nMHfz1LHCZh+Y/79zscd3HW4/zCZe3p2xFd2T+DanM96B7Mg5t+0QUIBpErRU/RNrpi6MC1KQQGt95I19xBhXSgisIXy73pRaSmhYj6EvUIrF9shE6Tj9H18TgIc2SOntJ3YOydejizhxEEmEtCb5q/R/Es0JxFIUPh73d0xBDEE1URZjlx5WZkYZR9/m2XCyJtyeoeQfq1vxwRj4qQxnyPYveNFS7dOYGbso44wx+nePCYnBE19T7TW6AnIjmpFuGyvHFsoApSiAKXrVHihVtGp6zoV9KZGfaHGyyhejPUbXkwlNiRMG7YkUjdgO+m22vIyy0nTLS+4trzgavCLruSv9KnDb7MhTmLLizbiTDrrN7xAa37X1LZrbO3vWKYg7ciOZZvlLfG32K5RbYwFW/Lcc/PZwBvzvOTLR+anP8Pz1pVO+SvfUphvI6Qs3hHKa0QxwiWwjcikGnOtrqnX9MS6el8e2JP5C0cSX/41pBOnTpDtSGY6CeqE5+Mnkr4kPz9NSd8PHz7qwwf/v+I+yXa3954J+u0K4zPgGQ6jmBgLhp1ML+D7qH4e25hn9Jh7z7Jjn6bPzcHjdNJuTvTuSfYaBxJ6B15O+gVlxQGflvjdk5j1/exI1po+kbx94p6eHp9kVN2TdsjmK33E9ojO9Empn9r5//v7ROJ4bxCzJn5301ga3evIC9OR7xlxT0a902lFuGWmSqWLRBRoosifG3+mIkIRZyAoJECdhQrJmgtYrbUrFAEwRQMMKvQ6Q8EfZOmGKnfViOEKTX+X0sS2dn6FXr7ogp2Qe+HEnvV+8Nnm/eD9e42D9zP7I9ed9fceOHjPXMF73HrvXdPj8cBaHRMnzuwT56L7mu/V4wbWjZy5ZzBA9LOfx3h1V3mbnuDFTEaECojwWociqfmKrmu0m87RTqV0akg752tSNlEpxCtFXQGp79QtzpHzGTOdLT6DF/aOZG/P+dO1thN1f11X6PsSHm+Exx2SQrAJ/XF9kxnwLntr4M9p89Y+vpa/948U0oSARlDPKIpYyubxDgkDBYbPAAwFfuHLB40Sq4iI9I+4pAXZiLjUR5xlGlKQ5SuoKlxL1BThr6TSfYoDfuPkUOl8omS7Uci4QaZyIaBbyut8ED+CGsAqIiTKBSxYJ18w+IzoDIgi4gzOmogqK4qY4ESUQAQRwpkCRSeIke9FJ5tuqKTJb0lHcf+J+g06YjRQCTYRURSMqZROpTOKOmiD9ZUvKvh1pagrRaUr6rsOTGfjdC52Pg9B2ibdMPSZ/PV56iTvMHQa7IO+B9b1yDNNe8/z7MCz7JB048Tspk+5JnE3JIG3JHunRO+77Sw7KfydfxEMnBx+x/Pue9CofyFs/h2J4ffvNnrHc6ifjR+2D3rYPGgzbMGGMQ4afMaXTiWK5j8shr+OZ0iqMwwdAd9tVR5VcDKcDD4edtr7WejTBz1+/EUfP/5L/mXvL7/8I5O6P/74V/2DpO8Pf/+fTAb/8EOlf//hz5kM/rtl7D/+4y/66Z9/VdFnXn44qE0ZLYNt2+Q+rd6tHv2FPaG2aRZTYlJ4+khT+qJ2n+bdnekFUKb9gtIo5Qyj+pc9cTk45A0l8G2AFasl1jCp+WuMqdB0xSyFNVQxa6y4j+YXuLwdkb1EQEOCXEBcEYHu7aAp7bQKcQU4FySKGs6GiYs0aaq1djHONAfGNWC0WqYwFDi98fIO8l4xXWDap22/2cOBm1ypNRVNpplGVDUSrVBUHm3yGFtBNovF5DdH7uXX9urJZXYD6AKarjjTXDfkFRoXbWNqs05yXuySoLqO15pd65vc7N+I5vi+cuyvGbPFMn0O7Rbsk8vTFPdoOt4zXunf4nvV9HNFd5lgyzhG8jCNwv5RPmsGPKFg/nzB54ZZ0pXANl/4rfi8UeUz1c8KSacTl9OWKG2VsXC+nniBUNFk05PGfOlw0gmfenZPevzHCj1Hz+3o9dwlwsUQqsz47ILlM8paSyaUUi0wjtoI1MuTHcPP026fb4Q6jsvgHsNLkAfHGCnmpKmutGkbrdpaN92S6je6glECbi6iUqH51ogIaeonoL8V9IUXn6ovjPCG5rkRqShvaPXVXCPidbEmN7tHhCIaBG80+WWqL7mCxgZktXA2ruqvlfbLOXflFT/liTeivwEv5+1xo8c3wxIi7URwse65Idq+BH9vXoq/KV/HyQ3kwNfo5w2H7ZENTStCgSaoI6ngKvSZ1/WcX4YJRYTa36XTl9szlS9MAhFZycSVaUKhpKGkmqh14iIU37VEYw/4e/XE9+8pE6VHnTJBcIKe8GmoviN+hn1G+5GQNT8nGKwjzkhculREADpsJXQpL9ctN9IoXBL+Ph3dn2PSz9EwP8WnC4LhRYNR0Akn6AljAt9Twvd1yns68Rxi24iP2+FeC2PVAhEEBsHLveIXaQYv0jpQuk6lK2ov0bq+Vz8MiWEzaBg2+WJq40QqL622Bi+2tn5xZf4a+G1Bfbm1Vfrjky+6HnjZZSBvSRg7ZrObWja2tDfMX+OsHxYv6eAZ82BsPGZk6AZsr2INvNDboN8k7YnRMLXZDoy514DPMEAdE/Sel0Snjhd0Xdep5wWiaUNhHv3SLiIkiqChULvGBd9Y/z16xIGlzB2UFAW7FJmatT2xd3LPsG+cBKuoydMdCVMnOB8fP82/+PUvf1sS2EnhJxKf+8NeI/snItQV1rvrVKDKiw7pLVmq84gRFsVjrbsT5eTECJX7j/08kkA9Qf0fJ+R46dO/rPV4jyT7jimTbCXhZ711mcwm6Zc8+j3343uqSdynmsxl/Lvdo/bA+qTJW1d99lOC17Y9LzwPKWM3z9xYdyROjoF+TrwYPfqXv8D8ibHxoWJZ/Klr8zEiN0iFuSsl1HWgFBVoIEeEBCiCk6mmy/MzsUobwpLKWit0ea2ocLD2Cleiw1WM+N8pbrNqog02ihzDtN6L9RNyn/iuAHsz197UelODTXxir13geFLbF94PNwlfErup916AP86oyd4je7+inn3ZL/0kZWh0yz5kd76SF5fvbQay7zkJN171oQgwrXEEa+51T7nxazRU8DHObZpfx/7pVLouaT1XzPd5nvhMqboqd5w11jVaefsbjtnJn2PDfUUw3rsQVywA+3+8+G5/h1v0p+FZtDGxXRv7G9IxPytf0iFbTIamCTZvOGZEKKJCCukKEaGIQG1ICBXyhU7GxE9+YR286RKy3gjVy/QKNJNdXJlvqDpN19tWonk3OgW5Q5YDssskZ+OJt/pyQJPGdmGJC6hdAWNAzgUFRfONYmm89YizzTK2UEhQKkpNJaaMWgkq20EOO5VaXNhT1+jClKz1ZqAuxOELVRExnV8+xwyfaUVRKs1zDX4pd11Rx/nps7CHDsC064tS13fQen76Ge58nvaqCd8eu33OsH4YOp512/PgRIeJ8jz4sB1kOIn7jmfgdzzLvnMS+P02k8Lv3tXE8Fm31XtsTgi/TxuyKe0sv3v3jkTwO2LyXMzz9HZKBA/9oL4zGGfp1EVRSYSKdIWRORwvdSHaCN3IF+JR4+kg/wduh/0Tz1CfwAc9Pf1KMvhnksE/6uef/66f//k3/ZMErxO9/yDZm0lhkr8/TL8ONv3hb/9DTAbw1uIvaZ+Gpm/5ol72U9v54DK4LxQX8XDmdunG9gpUWZCEe9pombS2xYKBkn7nypHseda8xLnFPSheat3sr3ZsDf5DqGfm9UP18XPf27EMPPIv2tDr8pnTOEW9joZsyyXYOewpav5yVvfSaZKtWweB5lLbrPtd2KaH3BOb9EJPpFmuO/rl2rdAu88u07zWvwjWKA75HKrXc/UU9BUfEvdTP5XMG2vvX+tXoCWMx9XwinDM1zPjcrxnzHUszzg8Y5rb0keO82vRZ/p80eQxTE5tfI1O6mdJNl9tMCknkkFmnlZLPo3XFT7Xqq8oe7+0cPNQmmKFvsZnpdl/r2qxfMu59oR4Lp+DffJDytnH4cqHHO9X89n65uNV4xDK5gzHWULMepain3WvOM/djgHWtss49/n5HHe7V8EDZVyV0IIJpVikF+S1uvpzK9hvebc1vB6G+Wcx9Vd9mgCl3Ezwis59vDSWcLsMVnv5z67/GP08A/cW/gW9P1PevHzE6kcW/2/KZ2f+rNDRPPh7TG7We8avo6eLiFDEGjTpTRvOfhgpVRZXRFB/g8JU5emzsjCYmEysMCtmZrsa8Eje630NdAaFKQAAEABJREFUL/xSZxnnKS4tCdzsTV9pu1f6gPXdNyDKvOkSPE4uxS/ga59rAe71sTaetfZv070m6mt87vfK9OeStDn3nVt33cL6qjPXwDLS/chqjDbCR1AhV9G8uSUCa6CYYH8au8/269j6y98TuZwjODG+BhwZqP/ZW7cmCDbvodPsl8mrKfFgfuTvdoxSTl67K7lyY0P1iohUl4lGVUswqJQXA/T3vsd44GXMgT4OTmiQLDvRh/8Oo8m5jtK9emxQ2o7AfidT/j54yuTKKMtpQ8etKWMQJyJgQ4UXZ0bMtFPpQHtBNiU2u0xs8rIJOvDCa0BfE6Akf0mgbpywnbDknbRtuE74pp4kb1LaPhDnAdl+sw79Ft2c5B3oDwybjYZN5TfIWwM/+263G22xGZth0IYXczneHHdfX+A1Httmgw4M6JJ3G/NJaT/Tnj4HDchnoGNO+pyvjpeOvIhjLrsuku9KUVeKPMel1DlXSIYJG0znKzWI9e0GS5lmr1+F5vW07LVN5FqfSJ4B9syBveNfRVbs8584fnx80sfpn3t24rfik54eH9PuX1meaCs2icfZdb4XUDz2UEQwrlrOnL0XWBhG4lgMRTYaW+L3uNfhuNNhSq4eSK4aR148Wref5IMpyVi/kDzztGt6kruHvV9UfuRlpanxWHnr94+y/XBAh3w4YAfWHXefdERnOhLnhO8x8UnmR/jx8KSRtiNUDYw9uI/C57GwOCXvccw7ZGkVRQputyDkerMHTK0Tes8UzaQqKGXqLGPWq9XUNFuZb1h1ZkyOu47bFtNOw+ABvAa4ujAIirmVcRGH82ZkX17jZD3zNxrYnfA9+Yxj73nfHvYH1m3P/oA60QsOhyNyxZG9bVh3pM0ZJ2VMJnhcIkf49irvbV44S2CSTSJCwYKXiSZf/Flp6NR1JVFK5cuV/VIuanLXPnsXtM+ERLX1xG2yecevKKUjTkNRhOGxvgaep3D1DcCe+AZRlyE98ueQHw0aXPugqh+XZL5ddTMD1wO5ku1vfJ0ROdLrwUfo+W4JdTXcZ/zxpDzj8KKJ7tZ9Mm5Wl3arrnHp8TaJAXhOLs4WFK+RbzvywG61S03zaO9Fqq1pG61ahpaM6RJKt6zSfl3Zd9bdcbPPSKARx5GzTvAulhsdYc5QvfAdk3PghvPHzLZ12NcNTQ0pIgDnGOdnxJkvKaPPM25BrQe2F87DjnO0dF09M7t6XvZ+ZoNPat5A9nOu/Xv7ozPfkTTueL7roP3AuTt0Mh3gjc3Gz4Q9z5kNg/wM+rAd9PBuo4cHwDOp6TvzJIad3HXS97v370gAGw9JLRvvm54E8Hsngx/wAe9o+45nYj8jP/gZl2dRP+MOjLXviroCmA9/LxWFjIBWCE5KG/PYaAffuY24+E4eD3uNPOv42cfPSPunD9p9+kWffv2XPv7rJ334+Uf98k8Swj/+oJ/+/lf942//q3/89c/64S9/1t+hPBvx+PfKD0f7ANE1xVvCm+Ree2y4EJove/Oj/EDRgIYYLjzWXPmd2+CFzV4m2T+Cef8lDnb6nrDGsOYS51jYKZfWdenCLfC5gu0GlruFdZpsbjyxS4I6WOKXgIsiQlSfAUk01Te52gyYGotO3KeBKklW9mnAkMVyMlnZzbeaY7bg1U1q86WvNQnUucb4jsCbrcpYk2kOS2pbQ9Xn3vKD7gyi0b7qlzx78qSLvew9TTONfmA2HHL2sa8x6kS8RPogM14ehfN3ENbTjEFRJsbkHmiajoSEHXU7zoWuesx17ZPmLvP8WtA89VYH0jWaR2jtatpGzz5r9yFGlB437owdw1qbezrcs9yzj9xLOtyr2Hgjts8BzfRSeH3m5Zl4dm3ZANd276UE82va7GwSppw7pM3zPIO96zPZIISf4iGw39nIyJFTEagC7gLMMWXSCrqEPZFxoOg1UEgNoxnLqtdYyR/1V5oBz+cM5nkEbw09t6fhNY/q5bKyJ+dhYGufFZ/HFSedeEg6cd4aI/wMDuz6uWDLspFpnh8JVzUOegbZ9M/TUf6crYEQRCcWd3fBE9Ay6lq4kWAPB9INUDz3eaCJhANuMsSFSH2/eP3cfwLnKvMsRoTxBnfi0BlNtQYJoyTb9G99MU7Kv/UQVwbneTVWTK9SjezKuv/hvBdfAZpQ8P+M2oMaXdF25dOAxdYr5Jj4YoHetEE35mf4xEd2DXWcBMZ+5i2vw5vgDvRa/XpkNw9X98xvWcjJNyJuokXc6m6cVhRjzuU0R14CfEwS2HyupQ96JpOCL/rxYv5HzsDlOozpV5ebSPijYBnPPM01cjYvoeaH/rYtA6B51Vc+7xidk7FLYH2xZNv0OnMpZnXWmVsFSkqu7JK25l6Opf6zeIJQVNEieBrr/I7MF2Wetkv+7GMHpimnLsd3t3IbxzfgaeF26X7uHi2aRWceR1VKMf+RioRkBBRE5V2jkKgiQhFAIQHvtxPf1fcw+kGTxaaJIgK4FaNkPCPtRhI/JycqwJEkxIEXJKYn9CObbsQv7cjcpfJbb4pXiNdNL2fMRzg+ULvonRhufyTugRcw/jWmE8FHxnXihsdCxJgiuy+a5naGp+iEQAiWxLHO8Lhs505o4RIKXhIZpetUuk6dX24l7ZUvxPLF1lCTnbzc6nnJNJBg7ScMG5Kv6DbIG/gtL6S2vODazNjyMgxYnpKyflm1wW9jGbqFtvam22GQdQ/oDb/k8q8nHnj59cBLr/rCayv3s3Wfw0ZbfCs2cuyt9WCzxLDR0HMvvCAbJvTc7zB0F4ngYejx69QzD0bn9YLvDPw70Bvoq515g+9AsDYFRIQilhDyBNWLVVQiF8WrsgAL6PU6QU/sOe8Hw0myI3LieNKBxJdxPMAvkmMHkmX7/Z6E7k7+Re/j06OMTyR5Pz1+0qePn0gCf5R//fuIzr8K3u12cpsjMU/sIX/euANFFBXQcf+et650irBFCqkC2Uw+56H0nXiHql3YCYE0sj9J4B2f6OsT4/ugHS8Vn54+QpGfJjDGPch/kvnxI8npit2nSv3/qjN2tNvviLH7SLyGD/DGRxKIE46f5MTvwRQcDZLAI4ldkeQVNI6PitOTunGnctrJuhOxEySJZbttOqjXEb8TGOGlnnvuWf/eL4ahHXugFDFvIGmIKQBQZkEKXVw5cWhGMBf73CKybeB1B1ZjXS82GtdWdAyQ+k50D+wO2KNea7fl0CHwqJE9eprBycWe8r46skcbTuhO7OFjAh9s3rfX8J48sJetP3Leut2Rtg3uxzFM/ZlZg8fHwC6Kx8st6xKBfEZhHaOU1BXoGaEzX57lu66oc0KBz08HSulm/64rM1+m+L3PFs4nn78d/kbVdeqmOKWY77JtxNV4o+R4I876iLfxUuhLrnqksQ/M+CBZBLNquUYL0yvZ9bi5xjW4LuJb5/NsAb6OcScOunEBwdO42mi3jHPJ24X2Kz5Ybu5j9Hx6SsHYrPBiXYxQoL0HTJRqjfREfGNxr228jBCRobdbfZa+saN0n24LnvEGJAsMxSzdX+0Kay+RrllN+uSzmhTcB2IenXTYYo7M0JhyaLQd7/EKiJ9ZHMlNTd8Kt7sEw0TBIKnXy9kWAU+Z/SZ5hI6+Z5A25GTt22CFedMbCE0azZx53buaL5SzRu5P5oHpAh5XjcJaoLfcIMutLbzlMyrXanEFPgnaRMDRd4RpSFAjIiCGz8AiCeAnEJyv4tz02Rmm09lauk5dnquDug5w9nYTCtTo8DE1Ku82RX4WtG/PM+sA+oFnxw0wNeA3xnbQZsOzJ7oN8hZ5mwngjd75V8H+pe/7B32XeKfvvptA8vd7+O+h35EA/u679/ruvYEd3Xv8M4Hs9jwfv+P52M/LDzz3bhn7Zujzn4juSlGJYG6kWHzwffbx1woZMeKjoi469aDAF0kkcRV8l8fpoOD7l4cqab/TaffIIxHPVX4m+/ArCeGfSQj/U//68R8kg/+mH//2Jf8E9EjPLknbwdWoOLDMm95CtBlHNlzi1j6m/VKfbeiPqFJIYrJw0+WFBhumSY3shjeYzC8RYtnlOop1r4HH0aApltuZTVA1+yUNRYACoLUNvCagi4B/CfgroW90eWam0AEFDElLCB2W54t9/I2fVMr24rIMYSdkfVPRPaWqc9PYkx2SPBSL7ffRfKrH5QMENuKcdcTGDRW7CcaxIbN90qLC0QWOwgcBAcYN8UGgJrZrdJftJ/1ku2iL71ImIiNwgbPN7D3gQkiXRHPj4ydPdkRAKmBSd0k5ZqIioHhKHD5SSBcQl3WQhd7dW3MN959Iw9nrzKXhVVW2aV3fa8F96h7utXmN/qV+XxPjK/h4Ds6AqyXXHHam1115+A3VCW+K9+oN2l6b7ZfRMs70RVW/oIKdYkhpo65LEIp4BsJ2BxlpaitoxeVI9cf11WYglzoIZ0BShn5+cYQ78P4CfghqOJ97rDG2+cyc+GpvNo+KcxRbvpzj5cf5xYN9zvBexxOF2xgpLWTrGu6MlyDV4raXcMsca/rc2nLcdtI0sSYGRy0fGs0InBJU836/5JHSKSIUEfCvKHYz0tXMNdJAxbMa9XWxt+Q6FHENLKHf7IqIlTG8UqdX+t308Zvd3p2OXj9ubnE1xuWufFlaDfIapT8kfA5e45o++Hs05k35ONfPpfUI1mU45BdpDVLbm79AIN1H8CEMP/O8iBZD8xURigACIcGKMAsEfEyGBdUzF/f+jJU+YsZzfs3m86nxnkdPZ50oOPqiRqSG93lV532S3WDCyDmLIy544Dsa2JCo5x4UsGeMyBVua7idG9R2I95XZaFyHFtNn4N97iEiRAGmSwidxF/B5NPvBoGdgda28JavIMuc5Zdrju9bdI6xgPJidpgHppj5ZtYajw2WUaGjPvOWbbQGeqe0eDbb0zBvJJ83a2kJxnLVV7MWJiAilFSylBC6iJD/UMlX8jBef39fO2Fw5GWvYfkEb5t7y5umT0LIc8u7E1pSvAdJ6p5I/I7gxMuQo8GLEetOvCRxDPMHEhSWaSWxyAEcp0D7UtT5hZIpMgWXwJXe6eNEH457ILaTv3sngumDFIny7zMRfl8zY2RiaakbMKmY8nYqxQOdPCnEiAiVHEMdT3uZNUwvsnq/POJF0iax5QUWyVX4YcOLrAZ8h+1GxsbU+qH6bfC9Rk3abknYbiqGzRR3IAkLemOj7TDIL7EeNlv5n4N+t31ImslfJ40NbFv62JrOcabYjKX2tSHuRr6nih6+V59Jlk5D0l7DUHknOJut60rOT2GOCotkuStFXSmp74ppKLBFqF7QXA9POCviT4ZlL0Kj5g3Ll2j/gcuoE/vR++jkfQQORibISJ4mPWj+VS/JsR1woqzp9rygc+L36fFJTvA60etf/X769JhJX8tOApva7uSv/2ODI8m4E/s4b4Z7iQh2CwipLx3zNqjruO/UppeEj0LSRHOLqV2jZpPt7NoTe9m/5n3afZITvxubtUgAABAASURBVE8kgJ0E3pHodUJ3R+J3PyeCP2r3+EFPnyoe/bKxYfLfk/w9kKh1Iviw/6CUSdg64bsnybsn2Wu+Jn8flRT90dh/1IhvTEngcqzJ3y4TwJ90JO6RmMI3nBzWnpejR0Dil3dKPbdpdNxbz36o+6lTV4oCO+r8bCMi48yeGIHX35LhrZI6CxNC/Bml4AN/A3n+rxFoaROiJTC9QcjjqTDfMPlLC/vEi8sD9JgbkC/2LfqUk540sn+8h06cX8fDQTVxe9SRfXtkH1/jZB02+yWmX/7upz2duhYHv2OLn3Tks0KfHhOfGY+jfuakkFTvVfPVZFMbIwLitaoofJZLYW4nRJgPLXXe/x3nt1FKl7bOct8rqflV9Hx+OmB6iS4TEFVXY1R+GCpt9mrrZLocm/mIUMR96He6WJqv2POoFq/R6+B8bKrKTEPVzDVRvE0U7NklUonueeowDmx6i+txzZ6sTfJBG/NAC0QE4gK43ZRQ+lBLQtBrLu6Wjq/H9ZqWb/HxaBK+D8YWEaIQwjQkiq4uhnWhsX8FzjARoYgQlSSonrtsb7Bf400tfy141Mwp++Qtdd1Tt2Oot8cYzSzMaGRVBJyBLQKeM0qGeSGDEb6iyFTIRkTIf6jcWhFIz0GB32Wpd7sYvV2iSMShoix5jNYn0MufLsakFaQP/r4Xuy4QgX5C0NcalHYaYZfBmT0a5g0RY8KIPHoMgQ6+4BfRqTRwXpcOOdGr5Hncyeds6ToVnhM7ULoFP8n2SfAM2fu8TnQy7/O7gmdm7Ob7TafBSeDNoO120MODsdU7EsHvSOSazkld5Pckft+3pC/8d+/fkQQG5o2U3+v799/pu3ckh9H5l8L5zJzPxu67V8/YuyjcM1Dwh6VjceNkGiR6gTr1xcDfFP+eOetx6nl2a+j4O0rHc1wBTgj7X085+rnt4wc9/fqLPv3rZ3386Z8q+oyrfomz4fLE4iPGIC/DNAWUoitYnL8lLhsSFIUdHNugcYoTxXpbAtUEE6TV4jjNYH4NzZ6zjzBK1F9W3E+LYH4Nza7W8eJGounEFYBi8hKWzWjyjcv4hu5GxmJAsiz5VFA1XaOo7pXcJ/eM6G1fA6a24eqedl9rwDHbn2mKVJTcyhf07MaubT1ACW0/K2HxWi+2Nax7WFs/d/az9BKWfte85YZzHO8uS42aP8P+yhW3fQnVqzr4VqtMPeK2BKqpTM54N47ZwmbpGqiJs9a1PbFqzfZNdfr9r3bvjXpEnmvTayx9PJVpt9JIYaWyzbApaVaWEoFoKCdai6v1EDeWhdPb2Hib+2u9uYXXuv7X+OWcTPOd/HTn5q8xmV4gtKLwUb/4iLdzsTW23OAD1uez4XamL6I60sdKZ7YBTtC0m1bQu90hy5I29G08SXFA5aEBOJcbuGVzvKKIq2Wa61XbHWVtQk1hCHe8PkdNwEWzi9hLE7xtxsL9D/b/4gywyLn/30r5vGWh8YufXfvYeTl/1l0DH3/CXsIyzAXPPRCCMwDtGo/6S0pEKKLCcWAVMBUx8Y1qkqF21OJa3PdC+41YZpO5oMucGg63pKigk42e4WwCcHa2daLzhFqe4PY0u18mPwLigzeFkHOoyluJmRLApVHzvyX82sT9mT6Hqxugie/hraDZa4rDpt/MpPTWyp9Pz3ddEtbXAeaJhqHM95VOOEBbryM7OSIUATC5NqSQgGtdXe7zRIwTSQInuQwnHk4kEfyrypHE64g9+yUAoZWY4jiZY5v93e7Ii4+Tk8AGCYyR9uIFyWjAm8o3yUOr45QS8kunbqJVti5Sbx9xjYzBfRyJaxxIoiSQT8Q7Ec/P3aN9F8CU3d1Q+xDTcSFpjgiV4CVQMToVJy54mdVDexKvPS+wBqjRQ41hw0skkq3DdsPLq1tsbAOmhtsmst1AEhbAb4g3QLcLX+s2w0abHp+hARndMuFb+Yc5EVxjbKcE8oak8UYb2mw36AajypuhxeQe4J3kHbjH3vfMS7EB5MuxvuOFX1FXikquE/NUxFxVtM9hm+gxZ5OVYGLNj1531ikpL8jGBKuG/gSsP1mHj/fQibW9xFEn9tJx0teE2SETaE6C7f1r8EyK7bTb7bXLJO+eJOpOT7uKxx0J3yeQid8nfXp6lBO/iY8f4T+qJX4z+UtCeIe/f2HpX2P63gr7I4J7D+bBKOYvERGSgj+uxRWyMKIfYRusM1DLENfIXBz5/ByPT7w7fNSe5Oth9wj/RMIV+J+Atq6Be3LCeG+fBY5LHt/j4VHHpE/EekxYPpBo3pPkPYA9Cd990k/aoz9e4FFVhjoOOBFzPDxpJDEc40HFv/zlM9izLzpox/103FhfCi9OQwXalaIoyiuYCxlZwVAEz66RL7aOSaLuIVgbDfyQXlky8Au+GXTyMd8wqWYy0nOF94MxMtBL1H09spZj2k4kYo8Ayh722Xgkaeu9bOQ/54x8WAN7+pA4sGYH1X0Ob1+SwY5zmv7DBJ+NI2f2OPc7MrwK6ukOQhEhKkq8GiX3eVGhbfIFPtGp60rCZ0bX9eqA+Twz+16N1nPlLFtffS919jNsN8wPnE3m+36Y47ltx/nUUHI8oVIqInx/4h4rqPV/+WKrven24o73Pf0d9y9X02HuT6iDJW/mM+C2LPvc0rIxK15kOGmYyPGV4AP2YsTptp71W/rM410q59arytn6GmZUjWE60mBEHqFfq9RYrl8Lz2Lzffso6t3Udi1KpUtLtYt7rXCfYOFS26DTGbD5JGO6imX75LO6aDO6TzalqSHLS2DTBcRV48DcFD8/3CgXijH5O+1R227YbRSKBZrs4YgqIiBn5BnLmVuKz/2K0kH9fDihdJ1KZxRFV1HS398TnTq+E7rBtOMs7zQMPRh4dq78ZmO559l1SGy3A8ngTcLPue0/XnzYbnjerfC/gpMJ4vyl7wMJ4we9J0H8HfAvhL//7j1J4Pepe+8kMPp3/kWw/Xkm3vLMvR0GbfpePWPvS6euMN6GqHwxBb2Bz8B3jeFnnp5VNzr+ntPxHVxAxzNt4Zm28EwXPLvGcS8ddhpB8QK8DWO6+3AywxllIssVbFxcZp4BcZxd1AguONIU3xQaRVUNyRDX1BEqlUKaEAHvAo0IRUQzae3CWtXph3SHRmDTCtBHoH8BEaGIBRT0C5a6K17IFYLEBRTSDEkRKF4DBX80XQG9BqpvWejuNcPEbTHO5UaAp1zsj6WcY7cimXSr1WIHsUHtsQrbErW9a8Tcc5Wy78YJBIY713ZAqj216I4A0ga9U+x9x5QRl7bnfJvfmJOM1CZyhdoFjyw21wmPJIE27ckgTCWwBvwSiBLOlJuxar5oQZGCP+IKmaE2WcAa1ctsgjtOivoOxSP7XlK8a3Gbyv3m9XI8X4P/LW5gHufqvFk5wQsOLOUCZmUp4ELClpAmgk73LtuuceXb4q3QUOC8gH1Sh/qqjM3tSn9PnOcDh8bD/lG+ygxwgjKplJXPr20VeQBPHmgQqTlTqc88L4rHJXjQqc8ceNFB8owZdoq0OKlREg4FvvhcOFi+gJ0vFFVA7XZTBNhJAUdgfJ6zVA+caml71LRqnqndz4r5ubbP2VZCXaqmxhNZ9p78pL9tY8NboOkT3NqIyzxktZxt+fHHx/StoJncxvTtiNo2aPk1QbiXizt82etre+SaL/Z43cnWvgR72uczRkQzf5oaPiOC5Ol6K8TlNpCXS9Qu2EwR8EAgovIRoUvZYliVUEgzJNldqXOl1Svivm21wYvKnOizF4ckGmTXzL4JEoewa2BFhWuvMMqrUi21jflruJV152Y+u609axpX7/dcV65azb8FbmV/02dwObRnHP+DTb5Hw7dgakyf8WTRB5sxIgTR9cXOWKjwSSco/gEfvKiIMCeFfAU0zIgcTS6119zf504gHHlZcSRJYZzgR3/PsxfTMVvdVvZx24pjTXSQiHCMkWeDuS1xRrDcjwxNRuFFSilFCRRdyoEc2EO+nCh0zAbLjueQJypKhva8JbJqvU+CA91BRGRfwTiMAjU6Xgh1fjFk8JKonzBADcumxoYXSZvNwMssY1NfbE1+w4C8mfT42b9iw4uuii0vozbYLjC4HSDOZrJtoRVbXoJteTkG0KV92Mi2DX1t4IcJm4G+e2C6wMY6Xt4NiekFGEmcDrnjzVbef85F5HqwNMyTFJKYMipJFuSLeZ4Woq7NSSN74cQ+OLGfZrDHnNAd0RnmDe+/Ey/KEoeDnOA6IpseSPJWav1e8y96SfjuwY5kaP6yF+rEreUdyd9HEr6fQKWP8j/z/Pj4SU7y3uDxMX8VXP/Z5yftae8E3Il7iAjuv8gvAb0vlggmpU5BMBUgxEVFGwr8bWGmhDOwn/Iap3k6cq8HXhIeSGQfSPoeSbgeoYeJHqGHST7AH+GPJGSPyT/qmPITdMf7xp1Ovg9wZG7SBj1kkvhJBxLh+6dPSQ/c/95AtwNPBr67BuKb9y9QD6zLiXUcmZvRa84dRIQKc+E5isJcgYii5CeKh4I/Ao0qr8h6RH/iL4+mDttg4+gKe5I3VTX2801q9HUf28a5Z4/JJ0s9f6lReI+ceOE7soYJzwv7+2QwT8cJBydv4ZOSxD3kWu+1Tg/oV+C5J372CR0NxjAmGNnou2BcJsB3H1RnhCLWwFqxToU1DGhEaOYLNtD2fdcVdT4br9D73OD86HvOEs6WSs0v0WVb284xbK/6jvZGtfeyT43rPo3qV+bxeJxFEUVSSKvQH9e/0QzkFvVSfeUxtbhJ3xibj8+bWtzz920ZuQ3fFDEUEaKSr+U9mG8QLrYbZpew7jnY13bTIFAgGJC5jG0MUPMjDgn8ZSAnNa/pQufxcfpkmR5jX8G3VqbGFO9NhM7xd91QhxZJ4sIW6EAIaoS4zVUolJdHlbC8hK1NvuJHB3WAJYWv+qVzC7CkzW66AruizjFdUcQstiVzp7pnr/qpA8arCf4OT3DGBmd+lE5lOqdNS2f5Cu187gq+nbr8boDim2c73xHd0POcbNRnU+uHjWVj4Nn4Cjy7btqz7mbgWRdsJ+QvhjckgLfgIfHevwImAZz/RLSp5QnvSQS3Xw07gfyw3erBsd0HY/N/ELlhzAPouRejK0WmA/fUN/B9iVoQdUxd5ceUrVuFvvpVl+7VYRmojGxw2fZSSoespr0gwUS4MaDIqJWsvsZZKcm+CzRW02XZPucYoYiXUdZ8Cu0MbATRNSKwXwAXSSHdAj9xBZZbYFiUdKWKwHOB5hIRyZq8BcKZIlM5BKCoXY1vtOnPdGExm8GUoeSLhc/HxqTPnd042H8Ba2pbOL4ZqRfWJXvfUr2W9sYvqXmjer+lnm53tck8HcnoPCe6vnBwIRhF6YicVJeX1dZc+OFYZayVsQa3Kk8qoQRVJysNcUEpEqZLoKDYUEko/RS6uVBFhCICU0XIfySrllBISsVEkFOcqKCyQlKs/tHnXa9s9Xk74fng3yJm6/G7XwziAAAQAElEQVT52CGm8AJoUiXm2LxcAcTqp3qljBGTImIB7Cmb3kNgcGnU/DoIJeFmCpFpKnS+RhsQn7/Xer7gdre81P5uw/8mA3Pt+b4HYb8/HZzYTDIlXTi21WDGfNKT/fwyz/QW9vFqYsk4z1eTV+v0eednrVOkZ33WjNl1mxdvYPNJYS4orVHlHKZeSuJnCiA/6aGICPSRxkBfkSL6NRroX4Lb4SOwiC/4hK6vkChvhcO5oWkFQVxWEWo+ESEplEQhvRGtXUQo4vNQaPc1EdHGwd3ELRgoSv33XJ4DxW//x+vgXk1fhBTBGBfwnohY6BQ4SSZCL0RNV1y8qbAyMBtSROjeFRFpj4h7Ll9Xn4exQ+bpZeYZNJ9G11zXbL6X4L50B0vbkr/nv6YPlPqdL9/7NX7bIXk5/f1l1O/Oy/4jItdAUfUxMZHieexnTooIUBKF76YIy6ElH1F1ONWdz0Bqgu4k/5rMSTj/U6LG6GQGXu5DNxcjxz63daKDRERLSlg/Etv3Vps6imEJahsIRH9eSwle9IdKV1SKEQzRECFGxnackyEe24lnkhPtiYQdn1b8IJR8/WQn+1LFnNglgv4YR/bfFcZTVLoOukDfqe/7RMeLop4XWJUOVYdtcOID22D4hRIYNgOJ4Q0vtCq2vGyaQeK38raRzF3YNtsNL7kAOr/42iJbV3l83XbGhvj0434Zw8DYhhxPHW/PvVyjQ2f0eV+Fe/D9QdEX1iGYD6aFtZAUOl/mAaXq8r8oMDuyY048Ep508v7wviDhdWJveG85aXhCN4Lk03bM9T2R2DoaJMmOxz0J4L0O+QtIEpnQvROiJMz8S0jr9+h26J4MEpxPTzvtSGxmIvjpSY/gKbFTpVVnfYJk5+OEJ2iCZOeeeI7vsXis4j4Kk9AV74OirlyiRFFE3MLTIfZh1C3qvWqkelFhRjpppJ8j81GTg3sdGMsMkq8H7u2wI1m7oEfk4946YJr4WBO6tHfS98DcGEdT5ujAnGSy99Mn7f1L56TmAcnxnecCnzpnj3XuiPVEW8/tjnk/7Pk8MtYjn0MGL/n+mZdgLrxvPCdJ0RXmrZhisx1nJsR37X/+kvmRUfm0EUuyC/rkocjfvnh11tB6Zm9z5jAy1go/+NHQCYe6fqdpn3uvH80fTzp4ntjTua6rlLVmX18kgT3HqTvQ/iDvC5/Pjp9gr9S+PQ66vyoM66yZ5lDMc0QoIiSFIozCi+qJllCuk9dqQgT2ie/yTOhkWlHg+0Qp1hdVav6tuG1b6LejzyVK6ejDvh6rxy2uAM8XblURsQJNOtN16I/rd5sBdveLfV/7vCS/GPALHNhiYkMl2G2SqK009NwVwlXtiphkSNXDUCo/eaUPyisaYZ0UETdQVL2wCV5JYZJKls0Kla6vSWdiVPOZ87nIl39Vv6W+OKy8emu4CuhBTjCRqwUiApVRoIZ5wBkXRkw6eBx0H5JCSmi6iK0GYWz8gppVrWQaERCgSFnIz2FtBqwTV1LC6BrYXNJuZg3M9V078TysGtcCASCyckJEIHL+Xp3LHXLpOpWuge8Fnj07UDrraMN5Xroi67qu05nCk0z2c/XgZ9cZG5LDDdNzLc/R/o8bq59tA8+8Pc/Iw/RPRptu9O7B2Or9+wc5+fv99+/1/fffVfwJSjL4e+u+m/jpn5J2Uvg9z9jvwAPY8uy+YTybodfAmAfuwc/Qne8DvivcD3wPui64f8AcFUARZoCuXEG/y9WWvtHLQVhrVO3IQ465s8aSFPyh9t2FuFwBF1CNZ3XKF6fClVPGqbqwM3JS80bItUQdBnZdwXrb7+LK3+0jAveKiEAVs4xwy0vCQ6+9CKmIAOcWEZYjFbBQ86+HPaXgT60bp8WVcV0tkS0WTl4PDoJpgSF1ranrGd5sdymxltvCfhkzm5vD4bWFXudYjTE1HOMlio/7N2BfKjlny7lZ8jlPQQiw1C94LOmFE6VJE73wW+hoEUAg5CvgTEFcYbIENG5M1lgJXfQl86ilULJZiWshW9egwOYCpaTYqNULWH0W/RexSygbU2dsKUU3akiFvsm13BnmvwbaQB2r8V+bOrYxx/VcXQhWTMh5NY+DeRPQilWGmOf0qoLOV2CxVGnAXiLSHgENCfIsxIUb9aIsFPP7t4VZC/tSbd7zsAbb/m9j7a6rjhORW4fnTGs8Uj1c83S1dgI+1WCPBppP5VKDZP8Zbll17WXCFJXvhGpLPf5nWl90jPkCwjx+NQQMncJT12I+QeUYjB2CHzI8DH6Nh/2tStuPjd7doDhQ0uwXnI33OPODAoMu9zw0/aoqWavO94ghS9Um+wVVmzVTuTfCUsy9CW7rWzGtWNbXEcVlHYRybofw5hKq7d/ccGoQ0K+LCMcjrExvYY2tS3j+588Me/qab75Nb9m86avhToj9av+lY7ZdKt7I+6Z/a3iI7tP0ReCY6wbFN+JMzUaEIoAaBAeiQlywk47JsoBuLrSd+VcwYx5wzzs2n6Sv8H8+2rWVe7hQWV7DhdMrhDYxpoabNGr+9fi8VpfxPW1vB588GtXZgOczdVHbhhFSv/8WvHu33vQWdkQLIeT5yLeMOguNvd4N7gCVScKNZvd5z8W0L4kQUoQrXV3cwbmhIv8URSwgtLSNCMHKRHmNJOlG+h+VSQUSFqaZbID3WDHi6QSHOzEQKbbZt+JY2/uZgHZOmo3Q0fI0IaMp3fuFSETkGHgnAoWHCQwRoZI8OniKfDmR6IRKJlBIptREyKgTEzgadsqhhbk65OSYVduxUSbNNQnlHzqLgAvmrRQVo+tIbnQq3YS+U7604qVWB98Dy6Z+edUPvfp+UM8Lo8H8pvI9dABO2hrbOZm7VSZztxtZP2wqNd+QL6Ame9NtSPhu8B2yn0GbiQ79oIpevV+oJRgz4+/KFbUuUfDFZruBrgddV7j3IqYkoRBXm0VTg/n1uhrMsyc+14Ok4Im1PznJO1Gv38lrN3qvGAeN2EfvE+uBf+F7cgLYcKKMJPBlUuwgJ2YNJ4H3JGp3BonN3YRMUjp5mQnLJ9V/+vlRn0hqGk74+pe/jyQ9k0f/6F+6ktx0DMfOcTAu7zOPjxtXYSJKYU4mNN40gskBFNV5QtbiyqlyVTEyX+bs0dpYd8o+jyT7fJ87OWl72D/pMCV/jyR+j9zXMemjjuhn3ong1H9S6mwDBycSmSP/CtgJ4CPtD2BvcN/7Jyd9H+X/v7ATv+dfAD/Jyd5H2iaY30fwtNtrT8w96+MEp9fZSx/hvVJUSqdgjirgu4KuInXhuSncOvT6wVno0u59BY+XS7qZsT3pF1QOu4a7Ib1SFd7bHpnpyL428v69bjOO8r45sbeP3scgzy3mq9K9TL3HbD/YvkTzQ3fkM+E44xzbf99iLBS20HnEvp9JaqynMXkYiioCeoZkXhLGCPMNXq9g3QzzZ3TzenbYO3WlyLouzwzkpE1nWnWlmDaZ84mzs9D2Htb0EUURHqO4YgHYF4v915ya3nQNa23WdG1R1uiaf9Ot+d/TtTbX1P5XOj6UI/B+vdgrV27/zmK7q0ZXx+olw2CfBkT5zFjK1n1rsDXpog6o1mK/Kq8mp3Cnsk8EtYFPElcJFG8ooXiDd3M9t8m5O4vNIWnakqNij1FkIGVp9pdoOn9BtRye+RugyKlLGooA9Oc6oChcQ2IVKNPe7sPCSAzThjHyE5Zi9fM3OToL1qbd78zRIdtfQnkVR/OFLe0okqWyr4HKYWfAeN5nTPbaE/XSjk3IJjOu5TTQX+vfFExdp1UIEQHhLOb8Ds774GwvPGsWaIe8BttK187/Th3P0D3fAT3UfAffESOfW9ENw0bt+XYY+jPPM24PBp55+/SzDWw7nqEHbbeDHkBSJ4HfPcxJ4JoI/k7fO+nr5C9J3z+RDP7T99/rT+j+5KTw+3f4A7fLfyZ6m8lk/zJ4m+PoNTDWoevU5/0UdRO17F8HdyVUQFLmyvwN9A0vH/zG9YLnerNbGr2255BsT1hiM6ez+W+DFj6+TfgXo76lX4+VGWHaruurbnBkCjkU8YO/sk7iW3qemug1bZ7zYTwePYPz/jBOCx62jpnuPOxXAScK7XzgwNUgFlZRzR4H5hyLKcBAazTwc/9LP3h8MC1K1S3bLYwXrH3U5s/CEqqXVZVb1FYuUNnFgY5r1dVxI9biZTCq9Mb6+YbL/mZ+bjIz2aftyaxU9ctoxXBHtRZrTXen+TdRf+3+v3a8r3bTfJG0WK8fY9sLS2p+iRb129DXj/Wy/89tdxnl30/yEeZzt1LODG70mvchiNoEB0oK01nHy7XaHpnbm0zT+Vt9bcd0Uexd+4GDsY/PfnfiGKYV2LMPXjYkRcbfvmO+9KjyiG4GDdHSX0aCnsvs0/ztixvi5ZjRn1vpm7MM4baP5cei8RdeU6vFZ7GZJ0sT/6D/BTNQ15yaktv3Ds3PxmTz58G+N/sf+12dG1zPZ/oTmUaOeRdrba9j/TfI/sy2z/SCRiBQ6qNhVPLMfNyd52kd3PS1PulLRVPqb1HYJN8i7O8Ys86V7+tz4IHTzkHWYHN+XvC5ol5Tm00r+H7M70PTlc9htj9/H+f3J9+npwm0INy5Hw8H79rKaqy1BMSAtJJidartaJkP8xjYzxFQdrLr1kTI4groCGDz+9eVxzajJRtIPniM9V7hWket4ZgMzRf3z70djyediDF6bribkXYjPI4qjMsvbfzCJIKRlMgXJQX+4gUJckTIV46LuIfDsSZOGFdNPHlMvm+8cizVf8z+sNFm5puuUZrUEnI3EcE4iqKUpF3pVDowUb+c8rgTfknV9+p5CdWZpkzilZdD/WA6YOtVbV3yA34D/sNkN91MCVzTGcP00gvfnjYVAy+cAG03oO+HjGnqODdwu676+D6MeX7D9wlMgV9QdcX3fNbZNyKYl4qCPSKUF/PHjCfr9WzwPOc6sc5e+xPJrxPrNLIPTuYTB/YFILF1AiN20xNJ3uOMg/zPHzecSIYd/StIEo41kenk444EJCAZuUO/N02cbbtJNn0isXvGkx79z0GTIH4k+Wn4V647fHYkOp1UPrLPfA8jY/e9+tZ99yWKugKgnpOuFFlnRISizspKnZuTT4Kj3SIbtMbMr/v1GA7c++Gw05FxnUgCn/afdPI/85x4ggckeI8pPzJvBslf5AM40ubIPDjhm8lf4tRYxEw9lHnYg4PBvByYkwO853SP/97zm2C+k+7r/4eWsTmh78+61953GBEqJRRdUQQoAFqiY55AAfB4qV5+hxKwRpkoOoKNeZahkm0VY/LWfQEIRSFSXIGYAebC+cGK5b2N8AucvMf9HzFAPQcn9vHxBod6VrGXDp4rYOqkuekMPgduP3JmGifoiVgV9Rw90XfuR+iY46s1N5BSJOMaREggAipA0XyFUi0oujBcWcYQEQqvl9cw+bNc0BkR1l0BW23H56E0dCpeb9Bxjhp936njrOy66lPbmKi2lgAAEABJREFUBH5X8aIoouoL8SKWdmETV4B/p+I9wmebpWGZ2rGY9KVRXvs/J9PDRbjz/rxQIzAe6iyMyXQiZv8TcDPGZ8fv7bDETevfSDEN0kN5e49TY86dts7WeCWvMce+t1lwOO8NWuPXZIc3n5szO6CipIxxweYwUiaei9vdwIYGnG3PWPT5LJ36ak2T5n9kT5AlTcP96vPm2vFCYUJNj4wmb/eCpnmlav5pmoR6u8z1iTgIFG4fOe1UlBa8saLvW2i6PLoliIu/2zpOxsfT8gyUnn/I1Lf7B9nA7SfgQLF2hogtrhYLVv4aTtjGUEboiMGASBdncyhKlyh5zncqXafO536CZ2L0Bb50JW3ph9ySvn03+UPN936WBX52bnw/8OwNBrDZDBoM+MF+Q0cSuAeDNtuNtpkA3pDQfUh8518Dk+D97jsSvCR//QvgP33/nRKZCH5PcngCft/j9z1J4ffw70gGO7H8sOm1BRv6GkDfF/XcT3eBQBfquglFwnwBVHrT5QVbaxARrINh67w0FuSlT2aluvSM6oGSUnnqe33SIVYX2lFkWLwHxnjP9Dn6ZXdLfi2W7WtY813VeUKWWHX691HmmuV4qSwY7ASPsLGmDTaZNzVoNZ0StLDwEnBzOxPjZXd74GnC6WKClCE8jgQK6yvYxTCU6jPb+MtCbjyvLsq75fV+MccLogUSiKK4AXoZor6EnrnCNiqK3HD5sbDOSL2eudLpjn1pM2/ccX2xn0W7DEPl8a7BsRbulyztLhVfR/J+uIxkzRKX1s+R/GXKNymfB+Lmxrykab/ale4nb9nVM7DJvjOsMGbFLUPvt8oXNS8Ezfav8UnH+9W0MSI3Q+DXAPtvWHIuV9b0ufX+IhtzcN4vCDf7xiNawGPDh9MPZ9cL2LaALThlabz7WoJQDN9WQFvbUFDo0zIOWJDZ7uatXlAbcDO5gL1xm0ll3DijYYJWMU0ocpw3FT5nhxRuXL5Ecb0bLc/xLBiz4nnGrmu4bHXtYeu1zrL1b4SbJajyc7fWHtvNZ3FN57bWm4Jks0K4LO7KIU0NWdDiopn1r0Frte4rfSu9GKOeudzvM+a6RdnE7Grc2KcUmLsl/fAxNeyICHH9WuC+LDRrsZbq/2Q+WJgl1u8lUC8htfUyjbBNtxdqiuLqT3Ns+ia/heY5umjQZNPn4CbN7k1V19MLC2xkj7kkkK1NUM3nMPrZfqVHbCbo8hk4aGWI2dB/5DXfPzd5zXOzns47oAF37Lk2d4mqvY7XZJrxvVdb1HWjC8Rqpy1M1ZtvNvOG5VF+mX/2GYlnfYUFQrgb1YXxGhk6X4gRVNaYTA0mIrcLqgjqGVpcseAryy1oJFnqsWVilcTXKRN2LQGRb7TqINPZ7SbGHYO8J7dryQt464RNJEqSd7PEyAilwsv9whhLCfjg5UgooqiAKP47V0hi3zK2Ni7TA0mSPYmVTD4th0ZfJ3whjJUCk/2O8OJqlJgRoaCfHEPpVDr6pc+uFHVdl+ihvV8qJYZMwm76mqDdtOTtJA8kZo1Nj1/yPf7AfN/LcRrsNwwbbTZbbbcP2kLND8NWw7DRQIz07WiX6HiZBJ9xhuQH89i6wlivYT1jL6Wo5H1GpQpFAEmuK8yfIa5892q6ACyT6P06YVrfk6nnnDXJpBXrcpqSWif2wpHE1wkcrXMy80jS0cleJ3XBEf4ATZBwPCT2JD33OjjhSKJyv3uC3+kAfyCpmclJ+EZ38BVP9Z8qdjIXnRO7mewlsfkp8XjxK2DbntDvSHi6vfs7MeYTyb2RvcMkKYJZamASAnhe/SuP3B/Mc9d5niXbElTBJEJEU5kyeRRvwGn+YDVfgY+BC4fX0XPieeAe9k7Ikvg9Hmpi95iJXXjrFjjkr38/MUePFU/mP2q/+6D900ftFnjCtnv8qKdPH/UInj59ggePj9oxH56TJ/hH9P5/JT8xhp3HwnocWKsjczT6M+21Z7y+Fd8nN6EI7gPAUCofEdOdxkJXhAC4ZwLwMRbh5DNoZO4rqg1RBl3JFzOITD0rCZDGNeoWFQFhWail5KWkmi7r6JFINfbIvj5xn97jhu/7Auz1o8F8JDV/hZroPZIMBvZLnOQ4jln7GPO+T9xPve9xur/TRH1fDJIBeiojQhSFVROThCoiFHGGdOYjFnyBN4K9mzRUoEaEdW9Bl+dll5+FM59nGOdU1TuebZWWYgroy/1FMB74whgizIekECwwDUlL6E2X4zzX4CX7c21zz0xLZP4SSGlz9Vo83xsRcXgpVnVZ7ic2E03r3oLJfW56DbYhjV2W833JB2uxDrf7HHA/lNrSDONkhNdjq/ZaRxLXDalYVOgpDBVdyGu8BMosTWfBvOlzsM8FcI4JEJk3Nc58vac0npVyHPsZS97yc6iz43o5Q5YnsIhTj7ezONsmXzqafc3QollMaw/UaYPa3/wEwrWtRcvJbp8XkM4LH7dssTROBohLTllWloxQmHwWli0bb3ofQW+GoLdQvTx4vjP8mct7szzNkWWLpunc9CnUynNd4ZmwLqgWIFeCAiPPxMlQtThQ9+s+EpjcV/LYlrxFXd8HZ2/VFQh95maENj/k0XyqqCxD5As+IhTEmM/1UhSl43uhl5O8RpffD726MgG5PkMN6vieqElgnm/z+bdRfKfn2WrveT7utRmgPFtvNgPP0UMmgTfbPumwMe21Rd5uN1BjyF8Fv3NCeMJ377aqCeEHkr7GO+h7ksHv9KdM/L5DBu+xpW/1fw//but4vWoyuGM8gETwAPo+1HdFXRdiGmbkMyEPII2Wtjivo6NurrjWVIU3wtKS8tQ8PSLrs4tFw5pGzT+DdCMORZF/pOQDKgmyQCRfK335tbiXcLRJNnuNtF8rF/K13bKxcEm2fjCf6Si9fqvKI1xHHWEd7fVovM84PfKwts1yhf2x0Njy+bBAj8L753nQNgO6eg089tqmnmntQLMeUHSxWaxYg+q1Zkod1bQpI0IRgf8d1IGkPSLSN1SkREBXgB+OWkME/hMiApeY/UKRfJgC04hInaARlY8IxDMQKCEJYNMVIppeEmxW0IisEJdUXJaliHgRCvxcyRdC8mcaKdu2jgh7AKi+Cq77Ya+iYgt7+ybqDkP5uYW976bLmNd82lGmq6kVEwL6HISxTQWuFk10ZvQFF8EvWlt+DhfObxaWkd3Y95X3gSF5K/8NwZLlXvlNaG6SL5sEh5hBqDyXob6JynMnLjilbMqblcb7M4EKd39eFkhlNkwbFQXZsV9ANsU73WjS+mq0mdL+QpWxMgYjhb7g/moz21DL/RiBxrDSrAQX68AvAtsCgr+B8AGOVKGrK5ANyFcoQV9BnAbYRbFWWhvmrQ5flwaFqo/pJWyIsK7AGrUPTVckdf0yIl72kb6+Tzhm6JkrFNFw6eYt6U9NaquQ7DepiN8+Qzf0LR+qbzK49aDM2mLukOZ5fCNPu+seiEBsXSEkhSJCkqFvenkd3IFpwz3Z+ufg9s3uc89Lasqyw7LLYCjwPgtnbmpiGdYN8KixrDOsP2NyIQhlMmOleL5CESGqRGP1H3pxJy+PnDl4ld9VpDbHnk/zl6hzW23mvX4jL/bPvG35l6/KJIuVXkZ4wDoiZAnxx4uRUq3QqKCLCMkQF7FGvt8JgOASmK6gKte2UgSyQgLjBN5byb8+c2LCSYtMaGSy4pj6Ew50pTbexVDRUTCeGIfbn0gejyDHhN7zVPmTbHP8kcRKvggpwQuSMqMrle+KaSfl+EQ72o6i2yCZcpATUjsnFokjLkwkVQRO+DKX9Iua1r5PODtAAk1xbObAtPOvD/pe/RJdp54XTH0/8GJnwwumrbYkabdbKHiYkrbbDcnbhbzBZ0NieLOp7bbmh40GXlQNxGp0g25j24zt1M8mfd1vvuzixZdpB+0YU1c6GdaV6NgLZUJwV7co1nKfaUnKBFBigpjNkXm6AOt8Yk5H1nKE97qZVnhuAfviBLxHksI7MXjYH1R/MTrR3V5Oqh6czCRxWymJ3JR3+D7JSdyDE7y7R/gnHZKar9g5WUkC0glJJy5rMvJJu0zymp7x1JKXnx5JbD7J8iPJXeNpouaNJ9o/kdQ0dlNi8+AkNfvW9+q5yXnyvIXnGYl5CeasoOtYj4E9YvTwXfFsixlfgCaUVCQVl/dhwnuUXuDhMFCI67XYM2+P3MPTx48kb0noMndHkr2H3Ufm5yPJcZK7lsHeQL9/+sCc2P8DbSqeHj+Q2P1Vjx//pU8fjF+gFR8//KIPv/4r8fGXX/Txw6/4fdDj4yfiPDJ3n/Tx46+p/0SS2EnyI5+3nJtpz/hmfV+GGHsofBMzRuQR6YS/4XuzLOYzPF9Q2Qflib3m/7jjeDzxGR75DJ8mmD/jeBx1xHdkLQy3uwe6FTMMpkI/yUFHjA3e4yzr7Op7rDF99pG45b59Zs2Y9/lee/ZOgsS493/6YE8e6rU84HP03uJz4s/Lic9W9slgGEqtGU/qTNGcy8gMScHUFoOqgEjUfVkwRrD/Sigi5HPtEtbjW86IwB+UbFP1Tee9XdGr0i5pKabVt5SCzujUc4Z2/gwAn13DMHCO9Rf6ai9yuyXqPvCYQxENgq+g1udehCNOjSmFrq9qb9qQ5SZd0mqz/Rr2Oy/ZaPEKVWef1+Cq8Y34mhizT27quq09igYHtY/Nptew3bi+11m2EcQVED+rjDmQ2tRjTNEMyLFhgqVeFHeOaNIgmdN8WQp0ibDa1RkRZ172s5g0FPH50M01jT4kigidzDWVLxJEtyvm9iAnY0HtP8N6BEidP5hr/0nGQhfUFPtWIFDM+/ybXDmSWB2Eqqu8fegpi5ukbMZ+gEY1fhrSbbVyk9mXdhT8rKUfuOviucvJY+Io1+Y3yhltarPkJ9WSuLMlmo2h5pihF7eaMvcAne2tjSl6kyXwZs7Q2HYHVivzFB4vQEFRgxnzpkb2TUiXJa8Wo92TCtNKvCiCkQQvLuwRoYiwMFOEWqy3yRLfIwJBDEOmfEcEOJ/3nUpXUb8P/P0C8tl74PvC8PfGoJ7n5Q59Vzr5+ap0bsf3B7RHPwwbbUnuboDpdjtow/N0pQO2QQ/Y/IvdzdARo/CdVPDp0fd69zDo3buN3pEMto/pd++3mRD+/jsngSu+fz8lgEkI/wm0XwSbvn/3oHctBvG2m57n+E4bksDDUDRAe8CQVfhclzIq/84Db1qkkJ7DqLopIBfFzVAEbSOoEyjmEjN3w+BrnT0MQlisQEFRRCiqRhEBLIREka+JVkJNUfolAxtXoFGAr1na3Ji+Mq6HcI3bps1jaTl3Uj+oyP5EPQM8lgG+Ke++DLkCHpYP1vaAO1McbKvyeUg0udhn9rHV9DVwX0bGccMXYD8j3WAo2b9pgir7xQHWoRl5uqxSqa3ZNdXiurbdka2+ihfI6xCWdWjlCnSGGyW1bMaAX5YVlZtVFxtX4LlKBz6LSljyX1mhN/4oKFgfSzUAABAASURBVFJWevmqfhFQSjabqMnL7fGYHCeC4vPL6AEQaMwQ+am82SDNli5vrqaYbudA92D7BLt4gyZNHQP0OF+BCHwBdbb8OtV1tGv56/RyEYUuuI1Uweadp/BvV3mVfmucJ8G766Xe7e1z0HvKfKW0QlnPcEdh2y9k+1g72xe2pvOBitokUds4TkWV3Q+9QtBmQbpfmh+Na2xGURna2LgEqq9Q6v4K9tgKQlVvChAooQijJNXFFRJlFXrdRWhle7XrOuC1vsmfQx2bdiYG7HXJ8eSA7PAclF61tp+4GoVdFGsDb8c2BK+Vy7aX4Gb2Mf2tEa/u8NrT+5iPQyXe7S/CXfFpMKnItllVea3GfNHGPujojM4R3srT5Dcp19O12qmdLhHeR4HzAmHdhOQD+xtKPe+mBswXhenzrJ4xWWe9ZfuZzvA5huB4EM7MS4+l3rzR/MzfQ/MhIOw0JvcFKKlLWwr0SWGgrD8MBQYf6uQrtWsCi9Vjzh/ColTd5WRaMrTir9/h+twux9bQzDWaDeo5qnNp4QqI18VryAxPy+HA9jC9hvUT0sS6QrM9ncLSbdVdxMOGYWrolaiIgIJgXSKoJyDS3HEaaFqDy7aI4KVD85dV8oUGEhMgtHFyxkmJIwkKJzD2TniQsKjykYTLkfv2b/RwpszjbGNGly8InZgBTiSfoGMmaWwErRFtRpJsDF5+MdR1JRMJPW9J/LKnlI5xF0UUBocX/pn0ITF0ypjWSR6zHQp+QZuIHjGUf3zvpaiACNNOZ95yoc+OF049L2n80mbgxdDmAttho0zg8lJpk/wW+QpT8tcJ4YeHB14sYU/dNvlNJoSJPRgbbUw38FPMYdhoib4fGNOArk/aOfHLvXWggEqLShRFhPyHm5b8Qq9N8USZNuWapFz3SPWt/IhD2j2nJKROiaNOrM2Yc32i/WlK/qNnb3g/nA5HEvATSGxl8gvqfeNEV0NLfB1IZlbsdHDid5Hs3cMbO+iOZOyBROfeFJjuSdomTfmJxCZ4fMwE5c5JYbDDx20bnPR1cnfnBO/jDt+KR+QdYzFyzN7jiSMJR98f+5u5EPPChDK3UkSoFObbMD+h70ID+zX3bFfwYSVCkqExSbLw4uJ9n0NKxHf4Ed0N0sDasA5OHvq+nnxvTsg+fuQ+PmrvRK9/0QsOJHyd9N0//aodid79JO+glnefPkzJXxK7yVf56dOveiKx+4ju8eMHkr4f9Wmij58+6clgjp/o13JLCO9Yoz3r5ySw98HIOOvnnLnz59wyyH3FvZieuN+Ek7bsqSNwG9sMf4aNI+0O2A6HE2theE1Mp/2H7eQY+J2M3IvVfoQ/sWcr8Mc+ejzTGCB1tpNh1im5xpYXGOEbsg9iOvaB+KYVh+mfv96zlytf9/0B+cjn4kBy3tQ4VNljZ0wZcxoXA5pL3SezWBkrE1TsOYoiX66HIgB88Z6EBtQo8KljXyYt3pdFXVdUSpe0Kwsevw5UW8d5Y/jc6fG1/xLWYcO/K1Xf99V/GCZbjx10+NTPhfXVt5TCuJcI5EtIlsUVV0D87OJY642ZRgy2hyqPqHB1B7ZdY+nqjaWbrVU9bLuPtu9one1Nn0eNes9nzHOH/lzY12e/2m62N78bKtU5ub7fKofqH7wk+IaqDSl1ev3FOO08EbMTrAG+B0CZ9Cb040E2WLUE5hyGadPDN3dTqxs1LxpYfgnVLxQBFPLleg22VXAfyVRqX4vT29kapSltSFTfZLPyylVU0fYJEAr7BzsTlTzrinRT44SOXWG/GZYn1ODURHGZfYiGjIHikTNgZArxsKHNvWxq2IAF9m6xS4PHle5WwCS5aBk5T3Gh+xLBkQzHMH0N7AsYHIUJm3jPEY8QHPGpQ0zKbSS9kBfKnC8bCeYZPCOb4Vnn2S7iOW9kBswn6Foj1QQTyy2m5fQzYzcEil0AcTNekdjHUoEEfJGEbQHLSp+ABOIEeYzmYRSKCFGBAokJZZKLYvoeKOHvIZC0U1cA3xudn3f5DvF/4DiDZ+LUp72Tv1t6fPy9M/h5GgwbnpnBZtPns/Om8cgbMAwdz95FG76zNubRbfF52A56IHH78NDLiWPDCV3/wtfIXwd/90BS+B0wrXjvpO+77UK31TsSyW7rmI6zpY+N+wLuvych3HeF8UsQORnMV7YU0irkK2w1c4lwi7jUyTr5CrlZhOkZCimCSutXKDAAfCJCEUURpg1SyFetzRm4oI8zUhHSFQ35j1avaNqZUdN8NfpVQrcPEqMy+xz80ajA+W5xhLvGO4bWxnfkDypuVoF6eCDz8Uas5ymf+PlA4IG88oxsoccdX1pPuowAb/oaZF92pE2Nf461JtOZu7yBQ1xgDnyhvRHSjengPNMF8BzZdxXcc8qVwt4pBMKS9VyZuQZOxHb9NREtZnxG1KnNSFMDUsukr8LvXy/HdrFejPO18u9/F7/PCJgiyWerXnu5RYPbmDf9A7/PDPhspGd/CF4AxymO9bwyT0sfnTJNLcr189VWvJrdLRpviuxAy7YpWw9oSQDXEzxO65PmkFYrQjuMPSvFf9Y1PlsiJH258lZfYm7hbYwhIhQ8Sd0g0C/gh870icvnmjneKxmiSqHPvK4bNrnRzwz7R7Pfdwa8nZ+BP2d8KM6fiRT8EePzxQfE9hvYZ3lXxMcb7efVNFxG+9344MPDx1LXUKwMCV3zS7vn4AYouDnPHzO6EoT5Yo7TZlrdU6RZ0mw76fFG59owC6WdX1Tbz3Anpg1NNm2wrfH36I2Px4BzJdQUxKl4Mib2NcRtAa1e4/0f6sMNtkVslLWq87pus1u1+5avfdZ0df3ZCdPn122Qsh/Tl1H7xC/D057iYIRAiQBDL7ZewGsXbPzCh8AvT/wdZkRE+vk+nFgwTaRWtAhFnFE1urnolmHQM0kKJzgy8UtS7AichDqQBHaCw7a2/x0kXIHa/qQ6hhOxAMmOHAsUhb1uEBHyfXS81Dm/6GkJg/x+Zl5E3JGE0BEc4E+AsdJp8B3e8bKo7wd1oO8G9cgDL4b6CaXrVEpR1xkdtCfJcYmB5MUwbJQvkIZBm4ZM0FreaAu/Jam7JZm73T7wwqgieevBxj6JrdIP36bbwG+xbYxhQx8bXlINF+gZR46be/B9dNCO8c8ojB+U6HLeJK9A/bs/05Hz4jVYYmT+2zqc/Pd+cEJ3SjrWxO607geSuscZJK5Yd8sH9sH+sPiVYyZQdyQiJ5D43aNzYndPknZHknBnSuJy34Bun9jJ9sbvp2Sv6QG7UW2PxH9SyiQcTRucgEzQR/Xdpe8eeUd/RvLE2wEnUBPwO2LtPF7u6TAl9U7cf86RJ1FcOa3BHIeCvVMmdKWodEWdAe816rtOXSmKwFchX64N+QNvRWJEqrCYHP1RLFZwBPjzdWJ9/Fnzr6n3zOueOdp57E8fScx+uMQjiVzgRK/x6IQuePqELwnjR1ATwcjoHxMf1ZK6T5noJeFLoneXifRHXVKS7fS9Z24bvM67lOueOLBPDp5L9o7pwbLnF9n3YhywX2OP/TDB/N4+U7v9nv032eyz3x9Vgd5884PuwQHsaVOx56w4gpPa/hcT3dYYtq4FTOr4LIyGZajH6/k/OfnLWlj2HjF1P0Z+Ltwfn4s8I+m/6g/0676PfLZAxhs1EmeEpwsZXnDvkYhQRIhKwR81HhqBJureamd/BLoSKoky064U9mGnzvsReF8u0fSdzxRegOc50w95Ftbzr08+7W6fPl3q7Gsf04TPKc7InvbDRPvpvD1TxkIM91tKxzgLaOO+pRHBrRviCvCfW+r68mFml9UzgPW3+MwtLds03vQelqHu+tCnbXUMrUUoYCtcI3xhcZQlWjjrGv+fRz365xFxtkdEzuu9+8S8MLEwYRGae8S80eRraluDbeYrZWdZqEuMigJftTNvZgVW+TAyvQUal4TjAfOMF44+qb25JmDKfjE7JDwFm89XK2CtWIcbEdElp+Vysqx+Pb6k7Wt78c34hgEl78n3mcgzvs6N5cWt4UcHbkB72/L74Mrf+myTfs1/QdllNtnHvhWEbjGhs41mWWhQ/Twu+xoL3k74iJfuSejDqhswtxGs0IQI+IWT2y5EZRj7TAgUEVkrAgpgKJWPCJXge8LfPxffU/W7qX638J2FzXzn7xfQG0PPs3TPc3UvP0cPKXcT32EzemiDZUDbYeiynZ/P6z/l3GtL++2mlxO5DySH32eidyvTd07ybjcke7d6D29kkvj9O9X/p/BD/n+G37/f6t2UJHabh+0gJ4U3m049/fYkgwdoYQZ0D6FQXkxO0iZXASkUUaGoSkRFxH3obFP6eQhVp5Ai4g7OfrikD5UbiBZQSkgISrukSdTlFYowBJUUFKDltZCTpaLgUWuY24KJsFqDnTGbvBLezgbuJoCCMBULL8IOk/+C8NHjTKT2hxV9JfZ9PWqb9kGmHYVQIipKOBwoykNm5EEYwYeA/4IxNtnetMMERzMztanMjlSY4Ylqfga+9rtCDVJtmL5CWYZ42+rZewYbglL3BSFnfeNRzHaYkP+IWlwBJNR69rLbWyE3IOpE4LJE0zcaqV6tnjGt+v+h/PeZAe+pBo/qYi1taEoMFEu5I5LHbhqRNbYltWgZulIims30yxFBjCVW+vzmKg4qjifOKs6f/xCekU7TwoA5PDllV2v7+SxuN+f7tA7nqnIUlPa5hh3OOlrRVfZjasxBUmvJTRKucKERHUwM3SC8pmSD1zi+7MP20rzzLYS83RTKKyIUsYSfUyr8QBm8HDE1ghcnEbbZXwqpwu3NoQhoSNTXiEkX1YAEl3Us6smo/76LWQiJqZQUatT8c2h+pl8DCn2D63X7uX2K1uhXGdSX3tuXtn/FTcS8AIH3LcL2wPRVCwGnJfIZdT7zWAkUTa7Pv5c6207TM7Gp4efmk9v5L+i8vPXLX/tdY3kLtq3J1j+HZZtbnvtafCiQcKGmKPWIsiBZFJfpNVBTqh/MZxS3bfiM5i82cewXnW4c6rzyFcXas1z+yqpYemKrX2wozSepzHr76/1R49MsY5tW1BiVf009+Xug6W4ZpFz7rOMc5V8LJvAL8YcF9fdXMS2hAuTLbb13c4864VD/rkcTCd+I2jZiQQUvUWu+vNfzF3hTImNOajgpQ6LjSFLHSRDPV46xtcz+xzn5eCSZZpwYU/3MeDw4j2Cl+Lu59wufvlcmbqeXO6XU72g3Gbk3x5xBYubE5zIieJEy0G7CQAzQD4MSxOzBMMuDBtvRWW8MGydiSchCNwsMG3S0G5zY3eJj2YBf+vml0VI+80P9JbHb0676bVM3bDyOIZPVHfdu+H67UlhX0E1oMtTzlOCeZSg8Nbkf6xKM8Ebdq9Z5jpYYc03wYe68lsaR9b3GoSXeWPc58Usi0km/hj1JVPN7JwdJujrR6/9v7A5+R3Jwh97YQxPo7WMcFvz+8UkHEo/7x8f6y17zhts9PZLKjy26AAAQAElEQVSMJAGZtsdqR5/+9gG7Bv+T0fDZFz617x3J5p32B8B4nRz0vj6yx0/sqRPzMHqiciZVZ5RpDbgIaua943NWFugKa1M61s7o1fkFnnW0YQGYfOKEEYoIGNXL+7/BmolnNWjmmqaMZd7rrEGd4yf518yPJGj9TzB/ygTur/lr3U/+BW/+avdDlW1D/jTjV/nXvZ8+flS2Q1/lyR/ZMWsS+FFPzN81dqylx+Fk9IF5M815dOLzuM9/FeDEXHoeT8znCf5kyr2cwBH+iK5+dkmMHk46cG+G991hOi+O6A3LB/bkTO2LT9XRHv6I/Zh6yxXNbnrE52A7cN8n9884TseRc+pEgvYa5xgZ2/GJ4baWD8gHzr8D939MeuQeDrLO4zhiN9zPDD5rnhODBc4jc3TNnHj5r8FOSZWpYSHEn5AiQv7slwhVeA+CAN57IEC5Rldyf3acd07s+ryr4OxBV3n28HTmNvmG5pk5cHaCuV0n+9W4nTpidHmWFZVpHBFFEXEBKaQVRFgvrkZhv2Fxd8Z1F9ZVhCpVUr3yqsvrD/d1A1Yfte1r4NO/aFB9q45G3jcXWLjO7Jpf0/leAs9QUF8U32RqbbnGhec3ENr4oJ6Ub9DD60OGPBUNL7Wzn31Mw0zizFkMTX/C0gQ3QF8lGwClyp9XM3vsDvaMmzOPltveSd66FdRzCQ9s5q9RI2LPuHOVod2kadIjqzRZLd9iuNLrr7Ar81MpwsQkQbwttgDaaEIopImfqdAl9OUXN+5bbWDi55h51luajJYvgPOF7FifAcKwVO6EziCOCTcXVJWHIXzlX6xxduArv2DeAl2EaxhKRKBVBXxy4ZpKiz1wEfJCwKuWIEoE9QL+josSyu+Rrii/V9r3Dt8x+b3Dc5fpGZ3mv0fwfTVsehkbU57je+uGju+wTj0JWP89IGGe2OY3+Gw2g7a02W57VQx64Pn93XaQk7hO9r5/2MqJYP+/g82/e+eEb03+fudfCn9X+ffv35EINmyveEfbB5LGW+K5nw1jKnrhCk8SPklDigigmwutFOIKRdyHQooI5V8o+bIOJjsiUhdRFGG+YIdiK/gUaARy2rEVgFxAREguSQM2JGpNspYXuojAtICiekAwaRYXMqzUDFq/zj7mLhGBDCKCKLe4jni9XethiJcNkM8tGWcRo314/UF9C9x/bUtEGpo3/Bl2eFR5SFh3DzhQansYh4Rka3j01ChcX8E+V6pnxAjm+x6m1VBSSfhpvkKiyDpTPXetOVhnuN1EMxb8gob4gxy5tysv5ApBQlIo4hkI25shyTEVEogIRYTZpGYthPhTBS0vtBL6CHOh/3PXf8UNed2CZQxRUUL+I66IygU8SiFKKUwkFfDokjWVFAEjQdchrohQmH4uaEwIGYQQYsL8bw6OI8pv3u3nd3g72tTUQ5snKKQF7/Pb57BPZAMHixz1+LnGN33g25gsn3gJcbINveVs1Hhoyg4xNyIy/tRYa08wzfpGGrkfvD9WkdEi67Xqok1GWnjRLCIUMQFTxMRzhpcSqs8sPKMUAxs0jGjPN+hoQxBK5cM2hVw02S6pVGXlhadm2cICIf6EfoNruYC/QXcXXSz6nu/VTMjTJ4Ved4XO/kGTL4NbE+QrFD4DfB782YF8hXiEYHC+14QsSBHxemjyNX0r3I/bmH5D0AXF4/S93QKjvugKieHfQOiVV92Xdd3Oa+iz0C9o88UuSaTjAtafMeaL4rPsJFbV+QV9i5tdfYtqug+Ta4gbt06q9UzRm4+wfh1p0udfbt/w+VH4dmF5/Hmq8yhFBKg0Gd27aJhfSJW6PdH4GhtvgIJiv3uxsiVG2hLzpqZpHSN+MO7LoMHXKcSn2ykWvdOHhfp7TnNSSBXMT/0+C3X53RYKaBrF3iTBcWIve7+2MeKhCGojv/cqj1IKSeiNUMjXyLOCPw8HkhlOdFRMiQ4nPkimnPBhUuUmbt5u4cTY3XfD6PGQQDnlmLi3841qeUVE3o9f8PSLFztdx3d21O/pbE18j+2YMU9yImckoRP49Ly86fuBFzvGhpc+YDAGbXjxs+HlzcBLnc2wIfk6+QzY0G8m+Je9m+1G281WlYdOtowxbIi1mfpw23OcgdgD9sExJ2q+6Spv/4Z+Spx0yvtcro1CEbdASQlRVYg9uQTzQ8lZTsrcnMCIYJy8HsieN/NtHk0rjiTFKrzux0xy+dedB+0Xid8l/0QSd0ei1f/McvKTbF1iTiY+ZRJ3h93J30s8ktR9TPueWDuSuDva7Zovuj06o+oe5USx+R223ez7mDF2bod+D/wr1b2TlIkpWcd9HdnfPv+9fzyLoVAWSFKqiFBpYH26UtSVijLRLvdrx0vHPm0RIcejosAjRwTRECm5j3OF7FU/OdZNKpRIrFddn6O8Dnv/Wpl7eeI+MwFMwvbjhw/6CP1E8tf4aPrBCeFf8//Tm/KqvbUjGTzbP+gTvGO7jyfm7xqe55o0P+roc8Dz1+YR3uNl2PJ8cgdKntsz9bnguT6SeD3y2T0kiEO7yp+4TzDrTzpiazjAH0D2y1lynPwOpuzpA7bkkx5l+Tjxpkf7cW4dnFxG33TWH1NPG+7pgM1IXeO5R69Bw9F+ieM8xhPx81xibHUeRpYTTPcPYeU/swTtDHZQRCgCFKPIe7C9uzXflaKuKypG6VSQjW7iu65g7/Lc6X1e8qJ7ML2DahvwNzivOtB8aZsxmgztunOfEZFjlUL/rhdDZGgeX0VEKCJWdRGRtghTXL6oeEfcwxcFfqZxSBRxTUQpI1CSdcXtaQ36xpfPCT40LtmTZyeZ37DyPNTuzFV4LqruDTVNI0L5x3RGUQRag3AQISlpSBTdu8LWuGd9jZ7zCDfP6y3QZLHPNWj0RYVBu0w3aSJXa1AoIkQlaqi4zEWVkeYScCAiRJlgfgJnZMEQMckzdbvQ1OBM9YaLzcp0nRukQEU5K+9zfha7tuasE/fEs7W/QxpG5BF9gk9H+jWKPuMs+l2waXpr5fbG+QucCEyXEjERKPOJ5f9n710UG7eVrN1VoCR3MvP+L3pmdtu6kOdbBYAiKcmW3e4ke/5NY6GuKFxJyqq4I5mCkCqr9eXx8qEGJVEZL4XRVw3KD0uIH+Lne473y9DeYUPyQ77POl+GJpMUHoDfT36HzZ+9Dzs+u1fseH/tZwxVTxL4sDc/8Dl/B/Z6OXTs4A3kl71+vBxI/h7k5O9/O/H7x4v+JKnrvwD+04nfP//Uf/3Xn/rv/674L+uW/J8/lAlj2mUimGRw0XtXYExQUcTCKK9QRCS3rEL8oI/4gKafFLH1q7p+EyUt9in5wSKSt1xBAIUEXGt13Wqa2Qb6lYGqkpB/lDVcKkNCvkLPXZtmFlcNrdhi5bAVOMRWNWL2y5hjzMyXQ7mhbyzTemu1mCh9A+bDw/wS/CK41Pd2uOS971iOYnRFt3Vqn28Fe5HbzV7DShbMGFpcsx5D8kuKHyL1qsxuaEP+EfUaVtgSkuwvGIrqdeWq/I01oSnK/pJRXmFFclpw4gqwKEtxyc8uuYuz9DsZ/7XC74z/fzn2zdahiL7z/UCmHCwDSB2sS/LosAdQymokJN2D6mXfr2IRN8w7To367XV8EHE+5f0B9U+n78zHc9nC7tblJ6ilgNJTtcow35/t/iCZX8r4eW9g7DbHSR6GENT1LeAYibvKtCyq7rRQ3bDeufdw06Aq3CQ5MwaCSYOJOHNhcO62n0kisHwIcQWoJTlXBnGr9nEdzSdwuQfUFFsgv7OwDX7X327iVzt9fswcqfyIYJr905RllyEhSDL/EZRXPOX7XKwM+MtVzuuXo7wTIGzLysxz6O6mn4V7cBvT3wo6ofzWLj4I7uebXUyNkc2c+NLY/LT85dp6g2fk2PXdD91kG8jnKbTLy9hVZ833wedcXsMtWhepxomihPVWQlOG31JMv1gIKqPjV8Lx4Fo1d0xldC2uqrWCpxxN2ILrMwe1ZchNwbXqZqaKqxpbtofm82tJV47fJ3g+K9BnMAgnfk09Dtt7j8GKBEKCDS3Fv4dHJqgw1Rd3nttRE+dVxJIvGuBuLt0iImkqXNFvJV7XMf+Dh0yQZJKjJsyc/LiQCHGSYyRunnM3Aoh0NWW7sSVA6j1CrDaekfG4jedEkzZWc4yF8RSjDBrAriUSzEewGnQwch8aTiI52WJ+7DHxKbQbMjmx124HSMLuoXvTDuLuhr0Gvhiy78CXRTu+ANqhv/rt8kuf/WGf9OC2JID3+wNfEO1vkG2JZ7pCi7vS0Y/lAVrHwHwZQylFEYbXw6hrIuYFJ0PwRkTIVHmxNjLacrKPLBV7gQzj9e575bW6gn1h7SxP0IuTVyS7Lg3ea/91p3Fqfy17IgF5Oh7zr2iPJCIrqnxC35HJ1uZbdW8kjo864+N/tjkTsrSf6Vu12bf7VFr1bmPM/qs49nnL2G7vfx7Z1P7nU9V7Dp7Pxclfn1/OdJ2n1+CiiXPldZrPJespEAZrTVFEqBQ0Ses9NyAPpWgogD0cyjD7sPpi+WUa1AaE0jj2yf1NrtBahFCqxrXH5L0buZ/OjNt/aXsiAf/G2r29/VT9Z5v9zzf/Lzxw8tYJ4J8tkQt9/Yn9FZtp/vPOJHzbXw/7L33T3myv2I+vr3LS98QaG2f2fo0zCc9z3ud1DS/IgDHmPck5mljPOu4JvwYWY0R/we77d4kzujPnzntk6n/C+URC1jiTrK32kX7GTOra54w9qduxNlWu9gvxOmr7S7a74Jt69r/6o0/+rJSTt24J24yLLvR5wcdI/4yH3tTzBxP3kvftCra07bG5h/CxSFBxxtJvpsrzF+IHXUSl+WV4KfXMDUUDKMVnsKArGkqZ6cD5LEORqbHjeTU0eTcM8vPIOj+bKvyc2yn5velQeZ5b1g1uM2PX4hb6C0V0iCvAP7cwVAZ3HWOVUVGWPCLFfhXVZh71e+UJl/ea/w6bhxRBDSJC/UfwUpVMH0PvXtdn2btuD43ZPquHLitDrKSvCavuCOil6KgRQ12+R6Vql69wJTSqV5NT0flqaTVKShMgFkDrKOaGoWT12Ws1OxpbvgNUk59VUJMb0PI7CrMgTK1hbkq0ScZsCbWlkEJK6HpZNUs4Wg6cjK4PmBnJxOwRzQaZi5dgFu4xSwfzBgvGa851Ipuh95oaKVP1dwMsnxG6xTSdq45A3e8exYmPFvYHBEqf7LXKqJBwSeaqSzEt5j4AzSgL71CEoUolhaSIANpcUeVGLPRYppY/ixA/2ZdpUfj91t9BZdBQSgXvtQJvDAM6+/C+83trl3TQbg/yXQbFnvo97zmwBzsD3z04wBsvh10mfw9QI+WXfSaB/yBx+weJXyd///zjhxJ/Qv/rBwngP/Qnid8/G//f8P/lJDCJ4f8CKaP78w/8aMPHyvBU72K9aNHETqWIeID7toK/AbGDrtc6jkKKiCtK5Yt1AIMkdFpea/nexgfuFZPyBESCSQAAEABJREFUF15knzjrzBqTqwWWtoX6LmtfJ6OW6I62dX5Fe4em97By/qTgeK0J9zhcH0Wn3LQLHxyeKjXW1dUhEhj8aOkPDPOoEOFg8sGxpRnGrZN5t/LWv+twY7zO88b0rqK3e0QfN64tal29lnzVuPaMjc5znH0ULTaEVZUP9qly92vs6XyPblt0HxrU/v0LfVeaXhtc7V1n384vaHWsiiW/nNFKX12/XBPr3j32bDyaz65LflZ+iQlWlIYBvrnkGB33AdLe+rRLYx+Sfh8tfZf8w4YLw+zfmOUYFm63bPO/NXxN86jfu/q7yuf6/WrTifn+XXhvZp5PBQPEcaqnF+6dMr1jswm7n/E88HlgpTBT6xM8E3gFoKcBLtTrnutwrN4AA8VNOjYOz4nEyA6hvg9u0KPkAwbBfpVks6zQdRoRigACIWpgCiwEFWatIM2y2uXPIwHvJ2yl0ppGk0P16rRKz9dePXs/orZ1bH26fku731Lfx9dpta3WAdNVRqguWVufzLuV+zVwakS5StTrcPrdV57p393Jf+L/vSvAGfM+38Kfb3mkYfAzzoM0nXHzRa39n4fjLeG4S5me1+LvlFY3pm8ygw5ZG7V7T7/lyg5+OXIb7efi0PW9dvd0Dtz1NLP4m+Fetlh22W1L3Ya3C6o+7k5RZYkIOQEQcaVqe+2mPo8J3u2rs+hAhvWNzn7tXqnJG5JjTmwsQYLDSZSJRI5I6gr/BB1OKY+a8B/BhC/ZHyXwm4B9J/wmeEOMwUMoVMXz4EubofgLGwAtiVBEyL5OGo0tuZNjJJapFIoIlYF2w6AdX9rsdnyZY+z3c8J2t9tjs54vi/DrXw7t4GubQftF2/2ibfKHnZLuTcHdeEW7IZSxS6M5rjq2oZgCbAVERI4dIr4Aka/6eYNFZX08b4MnE6alDpFiDcQumvKZNsprMrJHI/KYdJT3rcP7M7I/CfbKeusuiwTXhUSX/9Izk38kA51QdULQMJ8J2jcnWN90ISHZk60XJ11B6qwH5q2vOKrSN51JEp8du1PzM7DDX7BdWhJyRUnmZkL3fCTOCRyJe0qcZ92JxN5JnsuFJOGFueY8vSbmcw1GTZyjXEBFLuW1QnZhc6LtVSlFEZH3nvkd8m43sOeDBnyKgh/VcJzzgMVdVSku79jEzlY0R/S1TFfH9BnZQ597j/3MnI+syYk1fXOi1vj5qjfwmqhJ4Z//IulLMtcJ3fxrXmxvr286gk6PJN3919qv7OFb448kl41MNJ9q0jMTnZyLSkc5gToxr5E1NO2wfMWkkXGP+OTYTX3fdh1rn3p0jutEb/ZJP0npO6nPILqz/Whjv/Q/XWTeOKOfYV8Sxqcl3PY84Q/g3eZEmxOxT3OcM3bjGvdErBM+7u8Cb1ox5hpciDGiT8r8xsuUc/Z6sHG5mVPWdyofiq6Gz/PhfYeJCFFUz5uSlrAOlFABEY2Wggx4fg2l0aHSUgaVoWgwOJ/DMMD3RO2gUiqGoSQ/2F4GfAaekZUO6HY7t+mwb4VtxX0mgjEXYNqh/1yLFfBZ+BU4lNub3sOtLe65aald8nedP6tcBPR4OnoYy51/hn7W/5mYKx+Pl3up69zfPVwXLRvgfkuvYQJ3cFXgTwkwF/fShZWhK+XmthhWptyEkH9EXSGuuAee036/+GuTfCa52/dAjMeFhpSl3X1mXJTJQ7Ok39RNqarVyquqbuqtT5WnebaWG0zQVxuBUoa6mDeS74yFBVKd1TzWCbMBea6ksytA8XpnMHgKrGuHMmVNck8sG+i8Oej6ewMPPo+gR5exiGBq+8TnFNtxoMDhMzXYB+VMKl/jUCPiTyz7Q9y55EOlftV16FLSjerqjsFCA1K6X6uugbrzq+F9jnh2/wgOEhEMP9rnsEFl6Kjvp+u7adBQivy+GobC57Qd7zeAf35u87txhx0sfw+oNvz3hc/8A6DNfpfUyd819np5OegHSeAfJIH/mP8/vy/5171/kNT9M5PCNcHrfwo6/xLYyd9lIrjxRSE9QoSNWlxdNr1FRChiCSF3oPcHigb1C3/FLCh5y4lQRAemzkvolRdWWQhx+Zt2JYdA4cBSZ6laDqZ1fDjklHKAt9s/ohsxVSpugo6A778sdYozsVsMSD3wyWBaU9vuYr5DCHWvEMb3LQEpCB7/Ejftuw/BOgtFqsV8R1urZbhn+AzkGJ0xD67zk7zEObTUS45r2bSjNmdPKpO1fapzbcOWq8MOUt1JcZnrSDVCdMY0iAGdHoAQTxTvtuNcca9R0IchqLiS93mcEJpO0MnoEzJFFtR62ztCvlwb8JAMt6KMzTLm6S4w6oqp9TOhm9I/cp/6ftxQfLgT6pZs+OrL3sFQs2XUnacFUtV13tR2QKhV6WOZclyB533MjRzjAa5nkBHgYzm/pIDv1Dqs9DMREmBjsGzwezyuDwrL2izBDGDjCrOqWn32mhbtJho/AqZV8Xi2/aYOpamdYxHb8gqxkMwD9z1rWxDUVWXGsASdiD3B34Owuahd93yuusn/yCBnFMoe9f0znXL3mic2c95DU0T2kg5S+DW6jGV+C6JT3BFkUybWYqP6S8Vl/x5hggnk+UeA9ZIB329eMtNbKDfMk2nIwIE2aNShehFX2Hts4bUCtug6ztHMd50pem0wqY5LXBk7Zbq3DLIE9QLLELgrIV84YZxmEAfV1HD1m3DmpDW97Sgo6NHB1OIXtKGuh5oHtGZ9qRl0XXd49PSY3TAEYti/EbMGoqqHrlfvNLDEVX2PI4Y97sK2xEQcgSU13/GebeljP+UVRFOCuk5O/YoI2EfA1Eq6tRhNJYvWGxY6NS+uiB5XSlZdfp9WXz11TXixjewnuwcz7yc8GltzZ2F+S+n9PeokmPNHWA4sUnD9PII+stknq9ouaPV74eh0si5s3LxFa8t9qfm7zQq58BiXFIe+L52OfPjtvKk7yVbWLzD6y1yD3y2mrs94/A5CH257D473LCJCER8DJxmhx9dsI97Vy9qQf6ouIB2wd0vgf9fwUMmycN/x7DTD2jx0vGfIxcdgStv1oxqlYzYEbri027nZrAO2LYEq57HUmbe+gvESbFVnP9X6ldrnYd1u3aMYkTVXBBprt+j6SpWX+Zg5MxFBewAtfLlhRAQmA9KWKOfI3CgoryX1uQZ1SQmGsWqtmTj79T646DKeE+dMoJ1l/URAe9OoNuUTobLNRSN0cmKNBImpfcX9JNoo/Ty49hsMbETklzhDGfiSpshzWSKCOdHWcSZiX4jt5NFITNTyFRG0GxLDQLKCxOwAdpnAPWh/AHtwIAGMbiCp4S97Br4EGoaiYUWH/IJobx++HNqB/X4ny4YTIgna7PylUaG94aQv36MMoIBOC2Mzb5i3LSIU0SGF6lUpi8Le5FrletXnjqzzhBP4J8XX6wC8Hk5GOVk1kriq/JlkFXvGXqTsPSSJeEmKDb/0RXcmyXoxRWfeiVkneytIHpIoPL296ghMT68/Zer//64xYh9JTF7AmSSlk8QX+Av+F2yG7aOTw+AMbLffGfvp9Ug8402pI8bFIBk4MqYE85gMzsDEnC/wFXUuTpBe8E14jmAE9hnx9RoZbttpPZdSRCSoJAWlwTwIA58S0gAdStFuqBhK4QwH5y8UASQVI6haqSz7lbLvHvPQ3EcrLZuy07ATH2ynpBO3z0gi+yz/BfZb/uXvv+Tk7psTwKAmf1/1k0SvYfknCWDzbz/f8i96j6zxkfU8keQ9sdednlnfU+JCHyP3+qSRROnIu8+4QCsk2FyuScyGeXq0HuNINWEc8/6ciDFy7kadieOkqROpCfo5sz/1WXLB54zPRdadSKYesR9Jyr4dz3pL/izLJ3S2n/ExPRLjBBznlLqRGFND4y8ifsWZsXkOZ5K0J8ZU21zkOEaXHX+NkZge36gLSeULbcc8d+NijVgXHmcsAWvDunhtZniF5Du3MrM5FByk4NwkgvMDX4DlUgYV+BlD4RlVUdAPQ0l70plftEE38NwqwyDToVOeV+ZLQW/dCsSc5Z12tB94lhb6uwXjj46iCNp6PtCIYK4GJMtE3QH75TKxvl/DYgc+2XvI0+lYN77a1vpbybO/1b6vcZt6pjxnz8B04h4ENE17pwFD6To1WclYaMiJSDJVvZpFS1otn6vdPluYeYR0uK36uLmNxGOvOjiGsNRFqHufFnTQNC8o7P3SHN1qi7nBYj1m3ZZxnDtwU8PupuEPsjPQ9jawE/MxVottO7ZtWY612uwYNI0qbmsaTKxVxch6gfz8gIF+xbP510Ac4jskh5ADaVmMp0K+bDfoD6s1d+DxGzaZbrHVd5kuYR33CrdFCfG5sR5JnU8Zm3Wqm6MVFTGx26/CNcpWVpLn1XBdYzxSRwNY6mtJvZXsODxFBj3iU/cGSxVlP7NQirl0doMZ3B3mef/U/nG0nGg2IvdiNa4yanhPFKjB69H5pLUlUSuzrFuTpWrm6ehumzkmjfuGzI0a0/RT+uKHOsL0OYTfN7yfTAt8iUFX8E5KXVHwvpv1+A+laOBdd/NeG6o+P9/7/WfgN/i9CfxO3O13/D7h3yN2sp9/N1gmg19IAicOe/14WaAnhUkE//HHi/4gUZxJ4T//UP4VcEv+/jdJ4cI6vFsiQhFLFORbFBYgYunXw07JYKKdQPPhJS4jJCWoilR5jiVi/leqprpejqN0okaICKQKLS8Oi8XauzmQgm8FMxPtrqDHLLWamnOlkaf6AZ8PYNzTx/STqGEZi26QN6bq5W4q1xr0/hADQwUCBZHS5ml5iWUvS/0neUenk3mIflB47bzsDlVtdeXkPlFSJPOql32Tg7HNcAzrUJlcwT4rcVVducBkcIDSJyTOo4SskG6geoVtlb2tbfP4K1XGUF45zlRTESPcF1Qg6NOQsM0Ql2UIukgwNtpNBvIE1IFOiUAVirgPhfKaqJdA3JT1PCYaVtTVnvC+hds0Ow9P233kvC8J2swljbOEG6cDJ2rOR9ZXo7mVvyfRwDz1CLKP6oAc4wm4m4fAwBAZHyE/4B92lUPKauESjPQKIelXrkfr8Z4++4w7vVoXWGO2mTNmRWMiQhFABspgnSBzwSYQEZAK5fM8JMr7wCF9pfTT/YttSUM9QZuazfMzp8Mbmf7ozd8FJ7POwp7Pwz3fjTf3lcN8t3q+t6+McN1mOxD3XXXMBIGSommHciPYl0/SSH+3jhxE8KyoUsFiBNQwXzgiUJ5tYShwDYX5BkHX8HMo0o+KYr5IMl0j0EVQgwKCWMEHMJlG0KRDtxcmbeFujGCVEkzRPqkjBDwrCrMs+K7OGR+Y628yOHUedi7TotsFzzq6m4pQwauCNYSn6/rxaNItlfAQg32A5fh8hnF7xxkrnVDf+DAIiiJCBaZQwaYcEVAB0wpxoUanO6g+NYb5jY98WW+I9qYh+xvLuJJt1CgjzN+D5gsX+AAflL4MrJ+X7R4wfRDka2Y/51Yt59kOOWIAABAASURBVLHIs1VEvAuFbi90NNNnYOeIgHwONHD57VDcTrMuVbtTq3Dr1DXYKUiut0C9LJgzKrS/H3wm6n1ydaw+dtrq8KSB99Y+Feiubl/mIkIRn4Dwzd4i67sVJkKqIqBAgWtFqEgpq03CevheaBgRonTNk9Rr1/Fkk+7mZuZZ57pHFqQQV+qW1LzS5rfO8l62/xK2WTa9B78u7ulrl31Q+tTlc3JtEPI6Vix5KaRboLz6hq68pMhiAiKRY1e9ItCBUgb593xFkSIk5Sqlq+el5VXNV40XxDprknLa+aJw4lujkSTbhaTZFWeZH6cLsVkrgteeeH/CTwm+2KLdRHs5DiBTwrmbGNXIOxGKnxoigrGHhlI0DIWE2pDU84nIAWVfjEoEyWYjyZyR+GOPgaVk+yG/kBlI3Bo7Er373UGmBxLAxt66RP3yZuALnp39/SXPCh4P8dDVpC88vtW/yP2VoVHerwVERM4FMtPKS6YVzJ8Zed2ijd+TmvKzyAQ7Mc2Kup7Wsaas42Qw76nN39QYLZOYyqSnk2Ikzs7QC8ncS0t+ni8nEln+f/gC9E4AZpL3dFSl2OFPJAjPwNQ4k8A9OXGYeNWRZOORxK9xIrF7Rj4jn4+vuuJNF9o5wXtq+gu+IzEyAYxtpC/jDD2hP2Xy903nV0D/Z3DBdiFRaYzMaeIsGiNrUHHhaF3keTvxa9T5nnXBd4mJMznO7SaNrKUM9kJcIX6iKCIkKIwk75K4rAtFqCHk/a7J30G7YciEcMEhAluo+hXlOUi9fE2qEafWK9RnAAnODitMSAmqkT32fLwnR9bSyV/jDf6N9XtlH27xpjfW0ziyvkfW1DiRAHbS90zi9ExS0xhJjNKFPJyJz7gGdyvrpAaPPKTwpIoCGmEZSGIKlEksMRhZ/1Fn9sB91OTqOf/C9sy5PAH37zOYiV32ttMj/JE9N94Y5xuJYPNHJ4CB6RGfE2M/EecEzX44/2eDATAlGYhiWgnU6CbGxLgw9iSwx3NexmARMg6NL4x/pKFxgRrmR3wS7MsE5Is1k7wWFaG+RkVinSLQU5Iv/blxpeFnic+RwXOmgAHez6Zd4y0bKVsHyjCoDA3Erfb2bCOmn1fDguZZxT911oNShvrMTWp+UCHWLYLhe8ymt2Ciqle1SSFfXiPDfB6Uyny6vsb4dNM8159tlVvGFCKo2lxuY4QiKm5ti9lG5X1cngU3FGUCbtupeeMqr/qlnyrHPK6IypcS8ns1IfgGrHCLOv318MKsCPw3QKmnwDgYiBLBXIA6VC/fTl4nT970OltL1ce1m5l+FRnNQRJUzEkNOQZUXRb8VUePyNYZrQnKTVn42K8j+7Xr0m55Bh4+8EbXwfszg5EHGrlSHMxDbm3EyUVs1PwH8EdCdoVo77XBfKcsW9yal5PtvL06v6RX/ZSLdpWVciiiKCIQga7XBFvhU2MwG1z63nWKtq1E80HKdt2XOHNp65t2Ky3PQioIhwJ9XT/rrCI26iZBkN0PfnXvbDTwRe+C06LY1mH1pHwT097UrdawD5jQArhFYWJ9vVg7qUhdLuaLppRpG9JsQxf2hzqkIa6JMSTgaZHTSXZVZaCmge+NBd+0U+Mn5IkxGcr+6pje4wM/4/Zd5ffUAhGKMNDFoKHh2i5UioG9NAxFA0nfYYd+5gft9oB3b1L4fWKn/R4cdjosge4AXg57vbyAH3v9IEFc8QL/MieC/4tEcP3L4D9VIqINeEMV+ugKfCKoASzuAa4l1VQUGWnh1NYNSOlarZtKlg3d9dbySjcaROJqccurVLmAGJBVqbp7La5u9UYQvWhzvd9u4/ycyKGvY9q4u6uOXJuF3XqLtDW5296Gb0LrZo62lauhj6LTqq11H3CVvlaH5rM1B4iZu898ZK+tHo4um1NRqmerp62i6VX1k2mynKSk3V7pVMlNbf092NF60yXWunVHa9uy1T3+Xtu17l6r1NmtIxX3q+V4zD9Cbe2Alfuodhz7dGr+t+D5If2W7j8ddDHeBfs4TDpllT7b9bT8K3BQ3zb3kDZXM77OXGcgvhz8PPQLl9fnF5p/uun9/vhAuDAs2E/H3zYIP9dQJuVhHMlr1i45+cJHDaGw5h1gt689koYiKqSQOtAJhOpP6kP1gvb5doqbVtDiwj9tsyoUYQiqdhEp1GT4fBd7jQ0+pqLy+/AG8oWx+VvCG2Id5JsLQ9SHYJC8kR74TU3fqZoMnUCfB51QFBEAfVLznwMtJYV0BxFrfYr6zsvxP4pX9/cjr++1s9DfG/D/0Wjs3Qczrytd67uumPKXUe4ZR0ueewA1tVuYM63Ard7eKS5ssG6f6n/7annfmDduJ3Vfe+v37ZrchE9GZX96ixy35QVSh4PpPWD6m4tHtRhCH/usutpjftbaGJxXsNQhRoQiQnx7gVMAF1PD/ANgjhLZNmmpfj77o5MdJD8uJA/PHSQNLV+cSGPfMoGWTZgAhcFRxsREYm3CxxDJEicphU7oEtyRQdsQP4zd/Re+dNkNRUMmJwYV5IhIL9yhFMuoHLeC7lId6d/bmu5I6ib48mW/3/PlzEGHlxcdDiBl64xd/UJnP8j+w1Cg8B6Hv/xhHOUuwl/SAKkNS35X54iYp9exjhHO8hasi9d59Hqy3jNPcn00rGftR5Jcue7Q8wKXFX/SxfuTupOcCM3EKgnUk0HCNenpLf+C9EQiMGXTBHr7NDjBmEnZJidPkvGEnDaSjSfgJPDx7adOJCHPibdM/F7wOwP7X4hvueI17R7bhXElxS95/M4gx4bubNCnfa6oc/Nc6xyrbH5eD5KHp7YW1nV47bzG/fypXcGuFTbQiNTVWuiFPgLZBRrzOYg8b24zFM6sMVRqHa6iicyXgi8Ky4Z8JcO5gHedtw98nh2o5SkjoJmU/2nAhfNy4Z48scfeuyNr48TuFUfVBPCbXn+C9k86v7GmCeTj20knEqoZg6TnhSSn12Qk9sgveqEixRWRYwip02YLaDAvBTaKDHERg2Mux3PsC+faODPuM/2dnLhlf86eA1hRbJnYZXzHlvh9M2XMSc1je6P9kVhH2h+h+U85Oz5wUvdMxhc1Y2DdeByNY8AHSWBTiSlfE8EIbmNku3HUGZ3HvMakC3rPCxfiqR4jplwLC8BaRBRFBICyPhHmb1GsL/apKMNQn3t8qTx03pRn2IBu12Bb8th2YBh2Sh18yvaHt27weew87UvKRYV+SwnaFdD6HaBlaLYCDVDqPDzWBim0vjicqTA1Ushq8kHgwZ0kNds1a8r/64Ql88oYn53qxPp92Mbxgf3mPppsXQdbCHvHgNal2s39PuT42hDMJxYdp0z3ppBvK45nPAo42zy2jrvOwR1QITgjpZAseipLWKe83MMW3A9pW1e+XxJL9ULRo+TRQO/7zEh3ZFMPp9vzQZX6KYdj23tw+/sjq5Z360nZh5698NeTLey6hFjopbzk5WupuMN7zaqaOgt3GzTXze0NL5Rpg83JzkxKVCgoMLWYZ83dhxWmRM/Qprm+jr2EHRdIE1Xo9qe60Ql95P5WRavRN060fQR7Gcorsk73ymVtu2F9HXeqGb61RpO/TFq/tK/RkCnu7ynQbi6cB4XfWaFYUetAAehLhErBpyCDfB9a14GtzPC7EAyFd2VRGQYN/p2A9+kA8p1rG/zQ9fuB3zV2/J6xl9/V/o9HnQDeL/SHlwN2Y09S+JBJ4B9//ID+kBPAf/75w5/EdP8KKfJHd6+wNiszC1hnLFRb1mbjqu+SaYXrq/2fwfk+4FRyg/kYNTTiEf76mAnmTgwH7NjKs74zz1GiM3bP4NfxTI+cdU6QPevKRJOsqSOo3LqOFLNtZSUEs1uICxP1omydUqay4wz8zUMkbJKqGAopIa7UdcWSYutO6WMZJL/0M4++lsgmUYV36o893mk8m7zXs/ANzHfH+4Yh/SfEX70C7Wj+O5+F+A2Dd8h7yIftX71Hy/4YFGWp+WX+cbx6OFxHhCIa6DEaIFUPs9QhvlvS1/Heg0KYpaB0qF6IiqB2AQiK+UeVC2iDNpebblSIQTvI3eJVWmLhhJqSiqRZBfIac59mPsJmJI5EQEXAbWHDCjmAleYzwv3WUftWrEJ5KEqd9Vvo3au2lUwN/dtf/Kpzf/E2M3vgxPJ9Zh1CoSw0ighFPAHhs4C4aLbQrO3vSkFjSnytNS2/qzxYzzn8O3ZM7NrVc/W5HOPige9fxquj9ZX7R9fh0WUFY/ok7EYL5cEIhXnDsumM2TJrHjPPrJl9DEfp1Pz3Ikd9J3yeA/SU3PUt/WgU2f5dJ0dcOmxl23J0ZoD5qOvvtQ+rqJJf0PRAxqyZt9yhB1cooigiRKXldW9kacdVICIU7cuOiEiT74+RLMeFhMqZTMqZRIv/Ws/UOtvsY+e+VqbWzZT7byLhO40TyZJRThYbE/rl75cRoWKUkl+wDHzBsgOmBV2E56V60dbtjRF+OQ7NMQbi7PjixeALGBK9u92eL2QWOJg/aI9+R8JkRxKlw/0OfJnjvhP0n7QE4ywqScPdgZAvhpLfwXlclZ+QjRFaMbIWHm+CRJLX0RhJ8poukf9MMWs/OvkLLv7LXZJeTvplItT/b9sOErrnxFFpa0lV604kUBMkZo/HVx1NEz+TPyXf9CRzndC17vT6MxO6TuzWNm8kDY1XZZKXWCfQbaaWT9kfPlCP5cK4/Be+F8Z6YfyXTMqeVJO1R8ZbeZ8rn6+026/hDF3ilHJrZ97nMtHiWGe4n07NzzjL683OeNvk3YuIuqelKIDCWsm1oXZFhCL3njMQRqggDw2lFM7dAIoi8JWhvMyhEirNlw9KCoxmwadqrmyrd4vPls/Oxfcjczs6qesEMHv4mvRN/ivgNydLneglWXoy8K1J13P+9W1N/J7Zg0smNJ3kHLlH/ZyIYKRR5L8OjAhpCYUiFmC+gW9AcZQUFEN5kXfVJc/8JPfh833mTHd4TN53U+9rUvbS9Egi+A0cGf+RhO+ROby9nXVkzhVnvaE72gecvCagJnFHnZwAZk7nBS6sMWotcWaQS58zz7wzbS7Atk6tMywbmLmvvS/MV0ViHYxoVDEoZhQFep+PYK3KMMjPmDIMsm4oJWXrZviZdIO9/Kzad/3ez7c1hm6D1lg7DTzLBvrqcJ8JdKXUMXSa42M8hTMd4blpvrpoasyGZKa6Hj5E+cZN5VzZf4nZ8G/JhL46F1pKodvLuiWWHu5sKZtvvuFgsVCYBbkN0M+U2k2o0t4yOvMx/VWPD7qq5lp/pSu3zLm52kJpJeyGIgY2AyJlO0khJdQuyyiSNFUnqZsrM0vgZRHSy3Xv4HhmUecdBcs9xn3Gw8fvginpqBFDyqbWESjbuKKlSQemVen6LaWZix9wFatWVfCwO6qm1Va2tTD7HtwiItL7tk4rNlMlrT7iigbIXAKfK2Y1TJ0fa8esljVirmlSKpYwve2DWOfuxmhXJXV4QanRAPC4AAAQAElEQVQxJQOlwLpt1SNTvD+QFg8HdwSx3wrpdFuxROpQYE+4gu+FmNZURHWjUQT8ChLiCuLycCDXgoKQyDAM0rzn0YGBtWNKGLoO1uovgDHSKoCoKCbPYelMe4uQOyWIVxQBLaaA91wxovJ+/yXwKSBKKO2lQAfFUFQSA3RQvlt51/q9PPA7hN+/qRuw7QftePfu9zsl8Dvw+0aC30kOBr+HvBwOqnjRy8uL/vjxo+EPFb13hepkIm4oCq0v+0jUCSrNV8xcZZocAQMo6EOmHSj+kSUPIOfVFMIYa80xhf968QHnHlgFyMjuCG3lYb6jONgvgUeP2zNgE4/d6EMLmFBkLTaUIlOhiqCSL1PD/BYLPf5Vch2KWAMFpekE3WLjH4HPDYoiQgVENHuptCDfA1YZco1PREjmt0AfEaJgDkmAosUVEYqoUCwM/2H/swK/cwXamYsIRSyg+J29/p+K7edfnZC5W+RzkWe46V8Ff2pyX/WdVMfEEOowXafKz/DPw7Ed4i44Q3oHEZwrEBG4fQ40oNCGD0rRUKCJjOcRYVfAXBGW0w4X9TmPiE8v0ZkFDUVcsTBUNm2V/aiOcBwRbwHVKyCY1zaU1mFCHwqYD2GH9MS5lVQ1fkV68JXy30O4Dv3h7P4BE8mbi3G8T+v9+Pj+I0B+urKfYXmJeQXMPImIUMQnUEKidESEIgD6+CzcDiikryCykb7l8rPRa3oL9swFQ/XZ7A87cjMA/FMHpRmPx9rGOscwrc/hyv1T62BguT1UlFzt1Fn/LkJLfwtoaOESVAAHCvzzxWtX13PbxuvLiq7WeylvefwdogdbURveR7rj4ihL+ChYZsO3HTZvyKPC2LM9wR1jDYdDg09dA/PGo2DBkl8hFRwDmBpbPtw1ML1CuvITm5VoOtvE/S70FZIpo2L6HihjVgXEJhA0AWVQ8J4eoHPSR/gy95FkyIXk5JkEpBM1HU5Ajegnkju4ZsGdRhQzdEnHFiCMgjgjvo63xGRfWgdLEBHKzwr+4qRhBzUG5lawi6uGbjEdFziOQ4X4KUWD2+12fPlyAHvtd4AvWvb7g/Z86VK/rBnSz753UQaVoShKqBAzgtiALrS+PCJrGBODqGMZmfcor9FIwstw8muNM8m3CziTiDvLa+p1vpAAO5PIOkPNX1j7CzHMn0nsnkisnkj2VbySpH1riVlTZJKyp4TlNxJmgAThG/Bf6r6R2D3+/Cnj7fVfevv5L/iKtzdo09l2hHcC+ERbJ30d13+Re2IMpsaVP8p/uWtcGKfHaupxX5jDyHxG6CzDj8xrHM+abDOsY+6ph79gr/D6NFiPb49zycRus1mPfQS13UVL3jrLE2eRw8mmee8mRUTu8TCUpKF+wdWCAsa1fe2XGDSUIrcbSqfWgSgZN8TPREMXaEADnQsi58TnBuWmTJwlq0zwSL+8d1gTnw0nTI8ked9I2vsvft84E6/ITpTaZp8zvp7z5cJZBBfuFfNbjC1pEIxZzC8iZEql1YXa+ohQYb5+bsQwoGKuBcq9giAJR4rX2ON3/CsYC/15DGfGd2LPEiRxncx18jdl69s/9ey/VnYS2DbTNxLCb5kYPilpb8vZORnM9Uz21jiZkvE906dxgccsA1ctYdss2x/fbANvW4KEMcPO9uPEM3kqPKuLpEGKhlyLARHAF38xzDoNDV47o8v+0tjPJCOfVX5e8Zzys6piV59b+UXyXjtsO3yMpb3y2P3sc59Q95H/YQtfRJtfgT0sQ8m9LOxdRMCHIkJSRbL6+hVR46jFW1P9G1/XeeUU35sJrsH8I0IQSqXqV4qR+l4jdGuyEViWQItGEEpyUNUrKnmmJqQiIiGF6hWK6FDjTddA0u+44l7Qpqyk1vfcntHda810mSetMVJ0RSiiQVBcBFW/ojNaarW97EYY3cXG2b66Vvnsn0beAry38nOUKc/y5NGP5nmgmU7Y0hf9xMPXIACPYt42tcy9IaJHxO/qgxaZ3rDB83SDoZjHt5UcngfpCUEtNxOSZHVEUUQkqCSFZDRdpP3qE34Gdcw+kuBnyFesRatAALnawvoOpuE1ScxrxPSYJ9PGCwdqF6/BFfjgYGu2XfqjxOQmd2H/qwHnWbhGX3KEnj0iQhEhKm0vtKhjBQRK0xU/20OF9hHQ0vTR1lwhLWBJi2s1UiY4+WwlZbQzHTk6S3nBL2I9xzICxhmLMekTvNuFHl1XS+T82xp0PteG9UL270El167K9rccXdfoUIr8Pi3DoDIM8nt84L27471rmB/Q+/27R9/fz/vDPt/nB97jL/xOcgAvhxf9eDnoR08Gkwh2Mrg8mo71oZDmBdO7F27Y8ad+qtQGqi1CTfywKecCHw5B1tw0jfZD3Q9Vp5izWHYrtze9tqyWKqfr4wNH48nIzmhXC01rxNr6To1fbQJDezrINkltsI5mGRu+02q3a2tnX/xuCm2679JGqxRNjSp4rL+KjFS7dN9VXNdRxUpCkWKr39tsuySo8KOmZQg2gQC13GBFR8B0wAo+qHrbK0UbUkQAUyOoKKkL9R8h34ekkBKql10rd6+Opes9h//o/rMCf90KhB6fR2z61cvPhY9wr49lG9stm36AfL494Wu/74SHVZ/Xfk7fIu2u/kJ4fu7O1EtiWP6d8JH5CO7fPqafhdutwMM2IhSxBFHjFlahlWlEQENUa+h64XIVbrjIpjfqu4q4q31KOQ/CMT4CEe0CmQuyQ0ByvJ2m3YZkfrEiaBA9CBNQyKL49C3Ev4D1OTe4C+tnk/y85HHcYulXeQ/Qfqa/Bsf7CO7BPqb34E9oOfx7xlnnVf99cDe/L/rzkT0OSV8juaVZbdpbtwFirvvSE13uwz3a/dhIm7to6neC6d+FCNb3ExC+17GGUrbuI8iX/aGNyHQJTF8pdS+ot4u72BCWntB2eASbiWGyAeKThdiURbfJutqorfLjh7i2QD4qdlvBght1av4ZsOC58Pg+2jPsNap98ctinkQDNiW0ubATL6IoIhJSKCfJ4vucGymjTVPz619oDGXZ1k5409ZfKGYCiWSM/zrz7GQb2Q8nkkbsFDvWBqxs3UWrKud+jdFfHPEl5QQc07DeDSNCwdj9BctQBpkW6MAXJ7McRYEzrrw3JhKro3JcjGVkEI4VEcr54DuUnYZhL38J44TKbr/XfnfQjgRKGQZlbL6QqbTLV1pKkREBBQp3DihmZUVUjmnnmBhGo1NSjyvBnHO9GKvHnIk5ryeZpovR9BcnLZHPKZ9lW/W96NJ0JxKrJ5Kvp9ObrvBf2/bEb9Uf7WOQFDyRvE04mUvy9+SEL4neTPDCmzrx+/b2U0fsSbE78Wuc0J+dUD65D+LDnx27wUneM+M5n486n04Ayjk5gwvzHMEEnHgdmcfkhC9zNW9M6Eb/xwRG4+t8L5m8HfG9ytaxHvgudRPy6LZgqe/8kta+yOKxYd7CilAEaPuOoFC9whw2E0GLYb+haChFBQylU58h85H6otB80d/Mpzqrpqpnpgl5fsz7XJv6jKGkTCQeR5KWZ/b/RHL/SAL0Ta/s8xvJ3xPrf2KtL5kMmPI+GduX3JBs75gzCO7nTYXHE4w40HaYbTyEqSvR5+t7qQwqA0jdIN+DUQIaNC6A5wETyHuBNfB4zF94JnicZ8bqxK7HPYOE7onk74n7wfTYqZO+2JwoPjLXTP6m7qTU2Y+Eb7Yj7tE8SdwT/An+DO+EbtLGX1gY63ARLqzvlEgd472Q5DXOLNJlAW5r0ZSZeZ4dzDcKa1RUvC5Grs2gMoAmD/BGYc1MV3CiFuzal8hLms8y9P2LZD/PDMum/gLa/hnPMVo/KXeePsswaBhKhWXvVwTjjtyvjyqWhbPEvrIej3wJR7xqNV+531l7MB+h92+/W97zYlYYqr3KaBDNGxg/WULhFlmtGAtr2MdYa9dSt5saNbrkRe5QGvTc9ZFvt5tu8VwPz3sRn3LfH4Pnd9/4pJYYuTahiDWkkEAAYXsISSFfrivsbk3CwhbZwr7p8XQ18XSZn9U8L/3snHjwrIB+4kE0mXJAp8TI/Unr5Bfnl3itmGDwUPCDcMRT12kKCz1s80+uVkyJopyeNhdrQFEEHoBacgUo8CHUCVfJSwqpwow5DGYDPoI6YR946xaA1eOLeTI56ro2uWYTz/CpyqxVThCfnPuWphIP+6UtK9qiS9s1Dhwa27HZfx5U1aHFTm3xHmb/KxNmmbvJCugiQhENzYiogI8IBc/3EtBEUUTlYVxmKGjAeFZDtqrprK/nixkijJzFMdcxzxtrUfXMjFafLO4bUGpDM5+AXWvDj+qFZ1uHiFCE4bUBfidGpVHQI0dUucB3xLDUDbxPAe/nfA/zu4bfxQnet/4PWQ/8znHY7ZXgd5LDAR68kPQ9QA9JD/nPQr/sD3pBLhEM4AEUbbLQiFDEYzTPbyPsPxvOVq8Oh8P7EEC3Dhx5H57a6I49/dHjl2UT1+a0dsbCI9DWMRhd/v8k0806M6ZboGfU2WRrcnepg0mavo7cgB7V/bZpcOTmm7KrK7L5HLj6Xq1f53Ktv9Q87rRCN48R85JHfK4Q4znH5tX9K3WX0pLXk1dtY+eMYXELG0Haod9f3OE2atW5T2Nr/SW5hr6G2MpXy33us/73o/xl2m9fv79s5Lcd9X8C+aMtuGtvC3HXtuwqHzpLxWO+hawOrZ11ia2Ml587hn/JXyKf+9gfFcerPua+Dx5L9umxbuCnre1/DxiVpwn5P1OWnz+YVEQoIkSlz16h/qPKEScCHdD2QhdRbZCt9W+Vo/V+976+s//dvzX7OmEhwitnCraBfCvUTyVby++Ra381duW5+5i/+Xvw2KyvLVzjbPJPwT9sOP+UZZnHwfp4/z6EPzmnr8/DB7Dv3AGM26Gj1d0aJcVWfOFcfw6B+xao/k8Uz8sT6dT88/C++n3td2e9V6m9HxugfT9oBnrf5butDPHDYb3fZ0Z432Vl7Wts2tEdukySN5/TUJ7b0z1g3+qFn1QgRkCBdSQufOT9Gcx7xPeDOefAliBWUnGZB2o2+ZqUX45dSKqdwSUTcSPJEX/ZY0xs/xJKeeRLoeyPfaXIX06OfElUQTt4291FBCMooZIolaLrMqwMherFmNzWyb4LYxrdF7AxImhf+BJmp8IXLfnFy25P0ndP8ncvywP6gS9jIkIRYO63qJSiQI6o+ghoSDK0vEKYFKmqtVmPawXG5bmnjjmPhscMnBg9kyCtOOtM4srzubDG44JPOXUnfPA7Hkn8kWAlEXxe4DTzbzqToL2QrDU9m57fdEJ3NEjmOqnrRK8Tu+aTZnL4XzpBTySBj6+vOpEEPh1/6kxy90Sy9wJG+Ev29SbTSyZ9j7owlwsJuaSNH5s8Xk4kci9yondyorbD80pc0u49HW1jfczb33QkM+d2RtpzXTlHHOip8eOKEs9xwAQcw7RjtK8PpjfNYDPnfTffttS3T9tkeyVreWJ0mgAAEABJREFUU0SoJHxmQkOBBjAtgV+HhJss+Qy4X0PtikZN5uHMjLVrcPTlOJ7zhTNyJtF7Yo2PLfGbZ4m1c0Iz7/lsXntx2GxLEIofC5IHp8gfBPmyTWjEFYlACsm+Ce6RPlfuo4H7qQyDfE+VYVCwBkMZVAZgWkrqCMDY/XwQzxTB89wgB1+TwE7oj5zvS+JEgneFnOtFJ6hxPJ51zKQvlCTxEf3xeEGHbBu602nUEZzI6B5thzoJfIQaJzK5R3A2uC9Rk/ydGiTUjDOuULBmMcsT8ggmDokxmkZhmqGABnOX5x4DZMcaeG0qLdjuYWDN7sFfHPvZ5SRvxUG7xZfLw2IPdrtB92JEjsVja1BIM8TVZdgsE3XFZILkUnkrOqz958Djex8et8+fx3zLp5YA9V6xfcqzSgtMVb7yqJ4uXt+nnf9Wx2Coxt83CAbwV3T+1e1swzPpEPdSBBKgRrJmASu1vrJ7Ko4bZ4xTBdPP3Ux5V/md4Wd+1Y341jNZ5Yln0oQOPU+orkuKTFQ6pZPOuw/zUBqlzVaYL5U703o6zjNtWc5cS8FQamw3tJAU1ZIiZvGkQJ3m1NZoYsqs02gKWIdcJ3+OSKCjAbUtt8h4rtwDFII7dS3mq5ZVR6ixu2aha/0zGAq9LXx7G1NaELi29xQRtKSdt34F1iZiaQ3aAX82iaII+HCLgK/UdUft0eOyxtIGiB5fBaNk/ExpM5eqTx9W0pFuEDeaq+I929Vrzd206QpTY+lueQHWRPPaFPkvgCOC9Ynki9+fIPVlUCSKUnY7bAEK+iUG3sf93W3asd/t+J3koD1J3vpO39ek7+GFpG/FgeSv4W0TQ7kLob2FHlzxQI+aTaWuBZ499Q6mjAjtBwKWkvbcWFsbmmyJxnitS23TdF2wc4IqdabNpxF6Xh0uBMLb7wO4PS44m8uVyrZtnFVvh4r8graya5Nbe2yPgN3NMvY9H+wrW/ZvJciGUHQ5T7PfhIi+36ahiAYFPVSgkkVLnSYvIYYiQpJBDR8RilgDi+oVkPeAWd0ObzZl+LlY2WFlsDLejqrzck3ZpsmMRQv5Pu/24nKbyk9IK2CyjFoZTt91hSKiBTO9wpxETTFJSJ3ow8sD7njH+QmXm9ZuMysX41uwOc6lnIq50ceM29rLy7NFxrLDs8hArt4Bsbb9fItMl4T+9JC3bfKg14qIFG8C8HNpi+7W9Xhn/0tq/i78jMJAaB5LPHWQ80X9gOLETYM3dpohNn6W0ZpvwLr26Xpo9mP3DRDpg0Jj3Gj/fXyNzTxhCJ9L12kK6P+e4lHc7/mx5b7/P0LLzeQzPY8F+crDpTErhDvFJsMm0xkwFM0nXJsrmiXQfxJ2p9XvKA5tOPaVmqsIj9pr1GHHJVKPolP73wB76joNGEAbaqUpGW0unzDuCZNvvAnme7fFnOW5HzMV1eYxPIKHXH15GmTE2gYJ9T3eLZ4By6OP4Dj2Mb2Le+uKjtLcr1wqLH4zQiGXG+j3XuwY+3Gt3Zsl04T3Bw92ChHhXd5e9sH1q8XN7yDHlHoqint6vwvW832HZsUv4zXx04T2n27jBrSjmHsaHOLaxDWgKA+MuFJo1Px7YPWYMyXfz0i0q8X3YpXTinJJEXtZquH9+aWbPk2Z16rNZugWPU3Te7Bt1f7bhGVvhaj+J0L9e8wzwJcvFCbmNiVFVoN15lNPLGR18OVDoJeBj+QxsCOsMd9ttf3SfEWEIgCaCCh+sFnM+nOak0hOvp1JoHRcSDBZN+Y3Po7PHebNdyPucbdbY+TLN9C+yHRM24OeIkIFDIx5KEVDKcgl6ZB67OgiQqHFRV8T/c9AFh5BnBKDyjBoWKJ9CTOQKBlKUUSo/riVhAAiERGKCM2XY4OcYqPMmtLnXenE/DpyfUhajujGTEAy/1y3i7x+FxJ3HZm0I4l3Jql6asndE0nWE8lW4+i/7CQh+/b2mn+da90Z3Qm540xS95yJWpK1JHlPRtOdji2p62RuJneRsZ0SlT/a1mXinMAFnBmDk74X4o0kki8kki8kfEdgmjLjHkn4dlhv/oLuDC74ntv8zviePEfDOuxn04ZT2k9KCn8EJ2ynpGeSg4CE8cXrx3rmWkLP1hm53qx1OxtO/F44u/Y742c6YuOYcj+wmTChyDNX2PMIS9xXqpclYc+CrXB2fK5qQm7Q3ufKZ2oonLmioRRihUqpiAhFGIKqXlGJa58p04o6HvMLF4sJWyVbgvtJujBXz+fCvEf4PHPMzfeWwQTlyy3EGIyIgHS0+2CjK9H0xZT5QEsHcy3DIP/HFV6HAbnTqtvJX3B2ne1lwL8MClBARO1fClZf3EcUJsfQr/NCOHP/nJlXUvYunz/WkZmt+onzYIwkhic5oZs4m0fX/E4ZAz/ansDZenBMHj/6OiGfocYFisj6SpcpdGGcmehNynM4GgRFV5/RIaE3wnOcsZMaX4a6Dl6nUnYK1i6wlQF9h2XWekBONL4M9vF/1ALdQUGuLecv49mObwGRCCWNYFyhCMNsuGqQhFjRGeXlc7lEKhfV1tbl7uJoysBaXCGGMaMbrOv8+5RDkg6mhgXTKzwOa5Una6lvz2gcfG8Y9kHEvfqZTz0Mpd0+bocL8bpuSR3D1nt4NK8I1sENQgr/WDbgXaxNhOuszKwQdgxxuQpL8OsSiAbkWwpD/JY4Pcgynse5hf2sM72HanN9C2vutem69+zdZrrEsm14xT2BBczaJ1zZnkghK5+y5XlJea7MGOlKxbnLMzdyDuE5dD6bCeuNhU58wMOL8MSw3nYg8zMwZ2RX6W2PBJr7pU4mZ9JYpaAHF4sQOBhK/uoXyYYCaig5vXPZCzhOgxoN1Z9HjZky8/IcWQ9zJklhXKoDC4LPzBMNG27oH/E42D+dmk/y1iO7YPc+VbbGTxkX74fd0VYWX/vdBw2wxx1jRLQVgCa/cFrJcTWgl1uhSla3F93luOoC2M5IcximCzAJ1Pm+5oRqxNVzNO3AG68eiU7xoXtVIFOaIFWl1OgEjXfQ/W4o7+u1TlwBejFvdBlq0QsCwn1GUUSIilKUn4d4p5rW9+uAzsCGPoD11Y6+y34ng4F3vd/Vxn635zPjXru9cVAmfnfQ3Qu86SFtqd8fSAi/6LB/UWEkOaB7NBRSQp+/pt7EDFvGCaDOjfPWpRadT4VJ6lB2vrf+NCWG23jkpqu4zVb1aXHVRXgcKDlIUyyOswXq6mvGfh50AkXKdyiqbZwuY/pycXdfbvxLDUMRS/goAQ5phPUODlVIllWpzEdJHZWkUFhWSA8QCl33JHS9zIcigAxlba5CQqH58mIZqYgMqZVDqF/dzfQjiP7t09vepQ5tYPzQF5/nS9D9LVDKiKg28zO0uTi7fsiuwOrU+7XWiKtGnoMxK+lnjv8BHxHqvqH6g0KCf4T0au0iUsL7AcUuEBGSbhHoErY/Cc/1HuSLGI4n4n4nHDOC+lOoI9DyYn/9nM09bLz3mocYqrq/y3r2bTHClMknNf8Ijo0NV0JnTXzYprPmBrTxWIz8Am/pa+eM0GLg67FZbf9nMfKLt30J/ZcXD/kv75QOc428dh7AAt7nupqhiL8eDO35shzfh61Cooirzr3OMnn0gfEhsh8pAo8bdL3pJ6G/6vK4xfgbVK+AGBClUfWadepcoyYrIFDEmigp7aEUmFY4W7nGnLWklmEgqUlK5fvPWOwKAXDE6xndqu0invUVhFsVx14pNsLGPotmHsOWTaCN6NX5GF5SsagRoYg7kHV4hBGKCBUQpfIKXa/GB8rvhNzfFgq5zNBvurzQDd5fHxO23Y9/WBt+U7+/PSzrNy/eA/6Xphdiy25mEWF93OhvFZHtcX+OOgDOAa2I2k7QBxD6CtWL+Xpv8zmQDIpqafVWbupOMDvZG8hLIP5yqfGCEa+BghISc7+HUOi7rtpFKKJBUJWshU7y7zIAfkI/dXlDq1+R8FFUOicZms7ybMcnyqDSEDEo25lOhe2izwnCnk18xgqFihHQBm5WCp860q/6ZiKEJMkpky9nki0nnTPZdOH+bo4kVxBoIK7ankDwViFj9+e60dRfUjIG2+lWwTOy8HtoGYqMoRQN8AP6xFBU0JUIlZAgFZIQpazr3BzTckQohoF2wLRhKMilxosokkK+mEVtmgxVG9/YxrqizGEysI2sozEl5Ssw9KPBWl0yOXlWUicfwZzkJOGZevuxlk6QnvyXjCRaneB9JdH7+vOnXn/+K/HzX/+rn//7P/oX+N//+f+SvuFzJCF7os0JegYn8ySEz+DkRC6J3iN4+/k/evsXeP0fksf/0jmTuq/1L3tb0vcMPdPGtgtJXtME/EjCd7ocNeVf8J40ksy17kJCdkxYd2KuR11OJ43Mz7hAK446OdnLGI+MzWNf41Wv6H8yp5/M+Sdz/5n0X6r0J5T1eK1+b54n63Ui/ikTwycdoefTWedc9wvHkf1gH713Z9a++57xu7BHPpnRzwLnICIUcQWn1i6pEwevJAYNpSj/P277PV/MAdMGf2HnpHBEjTNw7oah0CYcQiVjIKMvhcRhHjWqevrki5aqsDTBm1ZMlUjENyx7nH7nBl96DsWxC6bQfMFShJIS8xjcfykDYyvohkQgW1eIYwwkJwfGutvvNDDHgS8ujd2w195fWPLl5A66a4nIAbpzG2i2TTpoQLfrbfG3n3VDGRhTUfCjKFLAJQpskcR9bTBRz3FkPy8N5scx+PL5Ch5T4paqGKURWOe/6q10IkEscRygJH1RZiKY+/dymdpf/XZqP3jWFZPGpAFl3wRikJJWfmL8wXyU2GECzDvKTtaXYVB9Ju1wMfYqXhN8BmiBFnwHU3yTEmswP6/jIMtlGFQKMDXMl4KuKOCpGFtUQBi6WEb1i+Xs7AfUnu/h2tz7c5UaR98UhFrDtGK5IiCGGGClunNxytl39wHh3rYsqLHkLffmHnfnu966K9bxehxTsLgn3ScRsj/Ta9TKdbttla/6WociOmZNY9ALzPbGW4dHJKizRGqXNQqKNYKqXlGJ65ltDN1oCakZdP/yXIy1NRTxfZCIZRBTK6he1sEFuClNaXIPsvKm0Vphl3uwV3a9NKLsImwWy8k8rHyWfDIqfIjyBFLl2kKbZRHBytYOpzynpNes6cg2tnFOu87UelPDfS3l1OHv4s7cS/Wx9AGWi5H8fX+vR7DwwbsuYd8NLMoVoNwPlNqQXBKhiIrSKAqmkrPwNBMsCVNipmawyhcuKXbZus7bgD1SR5UyCtgsXb6hWO0GvD8ZDh4t4+hMStcK9cTnxlTAh4Hgvu9jkvW4UMwbQhfiSS+vQynwRluTiFAEEJdpQqkTFyI8zKp4vawwnWA6GgthUrXGtF4K2jB51NTilIr1B3hb5/emqRTKywMwb/oBIgpN3O4+QnHtyJ100ErYIkIRT0L4Nbit8mo6xhGgxKAoRaYF2bpADvR+H5s3LdaBwrvYGKAD7+mBd6KnpvkAABAASURBVPtMeafvee/7M2PiwGcqg89ZKaftoD2fsYzD4SC2uQ1IVyp4w3PPHci3ve5fVyfs3jjWz7uJ5GLWMF9j0YCCV6pqVdtVXRqrK0ZLS6TBepSO24GKgnJ2sIhM6XHdy4xsiA/+E/yMJmebbGufNQIxQbtIoEjfrBDuFPzqKcbnHn+nyayy/yxsmEc2uqmeM1PFb61zFYh4pcHZiYjUJUmuVpYT9umwIs3RNTdUaK4QVzQIS+MdJyGhvEKLy642cp7rqqQCh2DX4SkTdkPESiqUH2Aigl1Mn4HdvxePxvhcLx7zXU8bOu46fEHpobqZ6QIst96BZF+pk8pYdw+6XjZnIzNbXN2+zHl5svE29i/Kbp5xqcw/D3tqnnI+c9QunhV+zqXOA18BYWzAr/ogd5475EbXbY3ijQu1Zbq89tV01m9gnw4a89hd+NInEmqe2rRb8Zbvgd/Qpy34gJR9EI9hfW/xGDJijg6uUkZMb423zyPMLZj6N/GEmYPVEcxiZexQj4m5fyzeHaIndmfkPNrvaJvKAe8hzTYks6ke6Tduf4PokV0R3PMNPEgjQmqA0/ayLoEPBddQ4HSLaPpOceql74FpwpWNjSbJykruY44fIrfCp3kHWLfjDkPh+5qoNt+JefWx3xq0WowlA/iOXegIfxMTl+r6yzXrGR8FsYMhRZhWRJhqdYViJX+H4IhB3CUQKVXzHX28F4PdY7nZEJyudeVQPVe6u+ln8VwPT3jFHR90j8Zzx/sjVUQowrj1jIhb5QNN9XT9JOzmWO7DMC+UFBNZt0Eo0kv5sPZn7you6+W9Z/29pVJTtmh2u8F7thvnhcLtjD7UhSnZsCHk+i70SxeBV+03stfTvTY6Nd50QpcU3Q3FJuDEwiQnGToGTcXgy5GCDl7+MgIaiR3iIMHDMLJIzM/T0c9S7lY2LSJUGiJCIa4JZLEPvnzOvIwXXUisnZxgO8GTOPFfGk79sxqx/PCdoDPY8M5nssa+xJoM/Igsuc8oKsxjKEVDAUOpYzJfouqgBSgHqOuVY7UyNiZkYpdSFEZUWdBEj0B7DyXHybhGxpjgM6nnnMlc+Mf0otFrQxLX63NmjS5eI1OyTFV3UiYmSTz2ZOXJycuUSYxCnZQ8k0g9kiQ1TtATCdHj25uOSV/lhOkridFXEqOv/yIxTLLU/zxzh+1O9h5J4r6R9E0e+vb6v0qeBO8J+fz2vyR+fyacNE6Q5D2fX9njV5K7b9C3pFNL+k7jSRPJ3wTJ3wmMjHc0JQl7aRihI20u6C/wV5yJyTr0eZHAPSaOmRg2f2KuxhFqvEGveM3/v21dmxNtAPHP8zpflH/lm3vlc2vUTfbe9v0zb23hHPhs7IaS56twRqwbrAcRYbcK+IhQniP77QYNJET3fIHnpObBX9glj74MeZYdbxha7CgcuRCVCwhiAQleN9cUTQWlyKgac37+Vhphyl2UZ5j5plOo0J/nMsNjBkOp4xnKoCG/jBy081xy7Dt4Ax1fUnpeFTvtd3tse+hOh/2BpPeL9ofDjN1hr91+rwGY7g57+QvM5LPtIe371vZwOBDnhfYvqR8YS2GtSmF89F3lQaXsFGUARVQVyDLEcw+g5ClT12RkpaapaGQBZ4yxlm2T5IQujzBVTJWyjqMxNjv8xf7QMeMyDvqcomgKnr8zjx6dPC6PmTkEfCLqHJzcTdl67JYHqFGGPU13KrQtwwAtoNJhKBpK5UspKsOVD2RD0BWCCTYwfDH8G9woZqfOEAOnCfE9cPrsuAANFlKyHksyUsAvoScvj+HqeqcPxlrHYlsHGli3NZD8ilqh6rh3cPCzwbDOQIUvAVpsy11veh1P5Ww3qvSoZgG6CZbCmsQNUGiGJDyo4gaBRb5WixrWXJFiKCLQbYHqby7zsBjHcnSSJdVrwVZFrzE4wCMsY/QmT1Ii4+l6AbNos5g3Unii8uEw7Opj1c5VP0tWVXAesbkWn0emGVjhlTHgHQe/2t6ykcpWIc/jg79q4ZApMBmhxrT0ARzP+MDNy263RxAO3aY7l4dm1LktHdxqqcXLhTXxehmey2QZ5ORsvzI21wDowz6L8IGui2nrdtMV8FrKiBm46yw/QDB3Dyew57E1fYiwt5Z+UteZhvy+jyiKqLL6lTICFKMZsCnM10P2eLwoyeNiOqPJEKZIg3S+0pmDoWysjmrESq9wtA4LD8DYI0IRt5BC9TK9B1vv6a2zbYuuv9KIUMQWba0LeoO1z3ezaQwK3sfek0Tn8x0+KP3gB97jQ3v/+z+Yy89ayLv2WWxIyucqPj8d+FyVn5kOLyrbIXfZB57dYZF9CwB2zzoI6qUMz6ec/ECMceKBgqa2Q854kfVc+UPELNxhspmre3Bknwqoj0HHpLGNi4C0mwBc6jauNHGAiupW+epX+a43fQTH76jH0VJtTycIjXeAq1S76fJ7Nvtgzyim92AfIqZP8suerUX5Dyih648CHphK8EAfXJ5JPTfXlXYT600/RlSXRjT3eY33fCx94po7/ESb73P1nIwvRVy+vXoAdMt43pPPwGGW7S3/XfiucXxXnNU6fPXYbAZzL0x1mdqzEcnPFZ7hfmbeg5/t0zv23oaAPIl4/hBvBESuMhO7y3cf03fBWPkiZjLs16n5p1HfDyPvp+8FY3NM1mdcYIL3uoxPjM/r9p1wv+wCq/5/ubDunC7XuXbLg25+iXeXwSfTDp2a/yfC46uob6zK131+xP8T5/GFMbGXnmG+suG3NG2chffXwl7vw9YvjO4/Tf6OFWCz/Jz7EJyL9DH9Ar5vatuD+32R/69F4pXJlNhg9sv3tPcvn/E2LJDP/vTB/UvFfWj7OElZ/aouXfoLqM+Ju+nUK2DZsK6B358mRmooKUmEpLwdbLsHft2fgl/5Y6AJCYekljfgS4bAliiDCogGRaGt8vJW8FFM/tzT9ygYXsn2RREIIAI6MY+Gkc9L5/OoE8m2I0k3/yVlJt4INhkEdrw16uc3omj2wdexJuLVs6Dss/AlylCKPI4CH1H5HfzAPPKLFHSMSsGPuDoVckjUkjzuLRT8yMMA9Oqx8llvnOlI8ueiy6Uhk7bmz7rAO6nYcckk70VnqOdvXFiTTO6aGiR/neQ9O6lLEvRMojd5kqXWn0iA1iRmTXyesKce/0qbvvvP9CSv/fH0JidHjyRPa7L0NRPDx0wG/1RSEsRH0BO/J2zGmcSwk70n2pqenfQl3uX8ppGxTuytUfmjJid80YnkbzBnFiR1I7qe2B3xSaCb9cyl25Min5nH2RS/M+t0SZzyr4VP1gPTjiP+J+B5Vv4kt7sLJ+CB95Sdvl9Cigj5jOWXa3yp5oTksNtr4Mu2Ib+Q49wN3AelSM1f2SayXURoaGdyl/6D9iRQze+GogE75vR1YnWHT0FRHC7kULpeE09CwDm0jlvNBF0SCX8OrO5ettGXQISF7kUUft+PCOV8djv5C8WBLxZzjk3e7XfaJ/bQA8nYQ9J9W5OkrEtS6w57kr74vbzo8FLpy8sPvfz4Qy/oXuAPfDl5ILG73x8y1m7/AgVNf4Du7dewp93+cNBuf9Bg0J//GrYwxgE+Qd+DZcZvfYLFjMSgKINkBDR2knasn5+rhW8XQ6OTtqr8JOT3MEkXMPLlyIjfZAom8wnvRsjP44mYsi6qrCgUY1Cw58GYZtrHik9BX1FUhkGFuRXmNhi2WQd1+1Kaj3UDvGUjQgGNKFD4uELwHpe4JmOi3oATx0TQ6xFomAVPuyS/rKyvIJAc3vQK+/4qth1v5efib8e2lT3mpa7zphW138q7zyonl6yrJWx5EiEFPy43kFKlfkVlTLZIi5XJ/Kf6rhX4/JJ+9hzY/zpa7iiOI7p+2KAT8DvNn59GPjuZWmffpNhp0YKY28Im60yNzjtCk5sqCfGs/SxyrfLZ83zLdHfVsWzqcTT0cV0pY8c2z3+ssh9nXZdrRgPceAdMCfPdPlMa4bbsecWnzRWNk2BNatmgPZtWtcgwqzL3s7R5sZhzBIyRdzr8XSrZJSKgFTAKXa+IKlUC74IQEekX0ailuLbrHK+4ZDtNYVNNbZ45H2yezhao5S68Pmau8badbmXdXh5zh4PCy3SDCMcydP9Kezd1v067vtOuX1PPZ4tsQexgPBGhwrvYCN7LxZ/30JkP9BHYy+L9zfu9LN7nA/wwDJpRFjx6f4b0Z7g9nxWM4s24QdsN6/ON3OTO58ahm7hZRn75Mmad9R1qx5kZU6RABvrwSu+7XoRGnyNrx4iY5uYm1SYWCsdNsZNR1dXzKuupsdW2V9eozegvMHXAvl/cbZ2MR88kUFjewlGsM23AM9v4pvAcqly5Zd3c07fzfxX1OsgrY2YDi/J6wUDSTfAfIewQystzVpPNdygvO21hg3XQRuCUIXIQZjFQrBOXWciHZfYzswICRT2gbq94x3br/VdqvKL0xy+AHE4YywZsliWfin/LKu+hYIYf4Hsn57V7Foztnc69PUvYlanURu7CCiOfIShMQX1e+0u1kQ80I4/2Mamf5VdMyg+K+I9PoMaciHXtB4Gx3JfRVpvHdwfdnhS7qfuAzWdayghPU+bg9t8KRsJrkJp5b+t7/W3G6/W5tmQ5Nvan57ZoB8tIaizzn4IPz+/GMwNqz+R0fVTl4lB5vPaBxqPnadhhC9puVd8u07HnAiJCEU+CcUTYV7QxzBuSggJM9fCyQzM6jlmoOiz/O2AxjfeG653kdvPt9GXkTUN/fYmeocL/vXH9Lpu79fhW/aeSHr+bEnJVWvxw57Gy/GWCn5lPdeaDYUfTr8Lt/48g4p0Ne8f0vdP3RhDRH1zypoO/U/r9fMe0Ul3PguNuYdetrsvdZvrXwiMQ94/pFSQA5Pd2p5VHxSotddYb3jD0fDEwEUsrFElrTOy9kw1JaaMEiQ4nOxaIGGjagZ0vEQSCLx4iHJM+ie7PhPlZitHlXqGLCBX8OgZ/gYEcEfKPH84jH5guJEidAD61hKUTeP4L4DkmATM23y+YerbG1OTRCbqGqhsJPco+EfTU+i30PYMvQMpQlOh6fAug0HZZAuEWuXbMZMLqeUzMZWxfpl6gnpcTvBeSvReSnDOcoESeE44kKM1nQtM2EpkX6JzUJLF7AkeSqxVHHbv8VvlT2o6q9E09kWvqf9L4mP5HOeFp/q3LtKt22qB7I2l7Qnd6e9X5FZg2WJdw0vfnq5wQPmM7HV+z3zPtLiRWK95IwBpHcrtXjE7q5vxOSp51uCROzY82xHGsU9KjzsSs/FvyZ6/XDNtPTX/WmTkcEyeZnhZ8yq3dyZQ1zr45OxfOoP8q+wxvXC6jLm0PJ86fz9LE2War5+J9F/svDkzhDA18kbYjwbjbHWQ6wA/DoFIq+j0TURQRimJwBmlbDHx3GWNHgnOvgQRwGexTUfAfhqIdesO8dREiHiiA56jHm5BHTUXxWCf8kiK/V3BT8KMZmi/3NbRxDjmFS9E1AAAQAElEQVTWQf4rkz38nqTqnjk7UXsgAZuydQvs4HeHvfaHwwJ72f9A4jaTvj9IAJuH/oB2vekhk7wkf6H7Q6PwB/Ngdzho5z7AwJjKMChIgvaEaGF8XV+GQU6SlrJTFPygBUTyyLQLgJOMiWfhFE76GkEiuHAiALrURyAvIfFIwE/oNdOJda0Q+uYfjW8xhI+IG+x3DIylFMQG9AiUKpccb+PxLcOgMhQNQ6WF81J55GWcmafzCAXnK0Jy19pcVq9U6bjSfCDcRLjr77DGrfFx+2qp9bJdcC9c5enKsupe7YqF+kk2HwcZozaocuXX9brP6medYc9OGcmVtYH3V9XVNql6rmIZKOkbbOQWaosbeFQEqncgbLOvkK7Q33Et+wyED7BZVhqsi5vLs4KhmPvtkC/2Ydufsmd9cHlG/U3U6OKQ2LoMkB6pdGXJ8NmC8vlp/oxFI3vkwcuzbakD471ic/oujZ7VUv4a7yjh9WjrJPPGVrbuDty2QhJtdO9i/BQvRk4735mspanXxTBfYTe8sTdnK2ak2mthJum9DpuOMHahcSMo3M6wy+q5hSLApkQE07oH3ehLFBX8V/CzH12UdQwaOwBQvaIRaERgvgJBFaoXdmZS+V5HZVIP36k6j9k6fzaBlfU3aIpIWl1ch7joMynsh6X7moIajtbJd0oUWOosEaGIJVBbhny5hFtmBbOlkjURoQjg/QHFfBRF37fAljLUumJqNB/e/+mLrSQGVcpZSBmanw/Qd7o92D744iHBo4Kz6hogjx18QPYvPAl09h/5xDNykEfbTIH1tOSwL2v9hstHibDcQGFCRVGCKoIKfSpqheQ2BqzNgFKt+AccxLWShm6oUhey3VWIy1WDCQuIkn6qIJOOFLB+thBN2daB9A++cmHEUOMGKFzArW2pcesEsSIiWXFFhCJComh7db1tKyBQlPaAhKjUrwhkhFD9EVToIgL2MSKaTXHnh6bWBhS/iFDEGgr94uUT8R5+Jbzj0t5j7ECs5zqZf9sqZ+Y5PTmD+WX1pL/d3Mct/Dx8cgVzfI5Q/SvnyBU88iqzqHuTpAu9z9n1mcwXZfnsHvllFfAFSD67k140mvJliL/Iqnr7AL4w2eomnvkJnvl+B2Qf8DNdjmHB51zwW6iSndvZBrpf0vT4euUY3w4CekcZqu6hjxY33oVIdoL0knoqqzMOBkTqbygcAp/bLXrkiFDEBgrMvxcRoYgPwCg+LqxUbLyQQ5sf+rreQbTJnTDdtP12kXGEGE2F64hQxK+hLNqXEnzIczwRt6PJkkKq6G1S0heue+t1T/eF0A+a5LmV1Hsx3WLV1JNdKT4v1BCun4O9Pt/LN7RgP8VeRgfyzHfdN1BtrmUfhKeEqJ6D/nP9VSsQEYq4hfuPuNWjUdj4rdjerU3Ojsz3zpZ8132WPorxSF/j51Aqu6r92SqB1j4G7LcUP9fEaufI2AvNEFfvyRRQJpEwMMVvMiwDnOUkhHWKovdgP8l/9UvyQoXERKFtkwNaBqmDLwc0kCAxykDYCn+ZEMX9iItPK3xoGQUFHk5EKL94wse+FYMG4pkP3lXimvjseSEB6KSek3JGJkP53DkRs0Xk89SEN29u6wAcPWGl/epzKZ9BLbtt0IJhKCIqciyhoRSVMiQG08EyiJJ+Uji8XLlXesn+K4+NeLKP8EDpz7oJ981n5Uwets/HF+jF83OyMUGykgSo52tcSERmstc67Nad4U9OegIncI8kQo0T1DiSdD36nzBGzuQtvGX7JLVsG9T/zPGRJHGnlT+SHH2Tk8AV5gHJ34wBPdPWGGl7gV/C+jNjcJLWuDDO/k82m7+c31oy91gp9sv5qJF5jdDK40M/lwbHOdFPgrF7nuaP9HNKvOmE/XgHXZ9zJOF7Mhi36RHebczXNT3lX/t6T0bOWJ4V71ueo4nfd8aKlOE5a1OeNDabPWe7kdh3iwbHYeD8DPtdJm33h4N28AMJSCdzB+6bgj0Mny/OfSmcs2HQUIa8R6IUGcNQNJCsc/sEPgUbTVSodrah819ulKGkLug/ipSQx8VoGTs1Ui0TPglEU8h6DlbcRZ+tjealiJDnlYleEqxO8h72de475rw/kNw17UA+JA4kefc6vJgeSP7ih36fQH5BT7I3E8CNOvlr+QeJYCd+86+BsZk3/Fe/icMP4r1oR5+Z3GVcXk+VQWEMUFDYi2gwb8RwtRXbyo5m6KBzW2KglEp9TsLIz9BJoTFCk9DDm46dTz22TtOO3Gl4ryybGvCpgzelnUCExwIYp8IbjTFCEUaBAsZVhkElz0SBwjPmsDxUvgzQlLHjH5wnQrCh4gqJMom+wUcF1+riAAuEg1g2vYGbhCsQigjoukRE6iOuVAopoccXLhTsrgHtEWpBvDZ/NEPrq/u6fqRfe7mLqjHXUTU8PirzF9WRk6VmDSJC2gBN00my8KvIIPrLLz/HvDsf4dHAPG15bWYHNMgRgfoKBCmk70VkONHXEiGu1EGVkpmGPtMm8tSxhg8mcNy3CP7MY7l6oKgWRPP4pAzlUE5+55GryTZ4oM36+aq+YQjVmgQjNpTUNYy+coUbsQ4URQQowDQUK5vQvw/1izi3zhhZGs/B6zB5PWaMLCVzxDj6fZpAZg3v1ThTmsUxCf2pkr9g0JD4nqOHKzME4c0gNbv1FaGIe2Ct8tkeKjznh8LzfrgD643AtozjtoDgUmhxhSI26FYPu/NQi74/YZmN6wrrzZkainrqkrcB2WSJWWUGMASJilKpfGGQYX4DHCNCEQBTRKWwtYSwSYJqeSFHhCKuqOao5FdrhyE2HajCJGDDTCIiUo7oFLU6D2WfIqAb6IE+2O/Y7vei7fovgDn4eVMk9c1QUW+Gaf6QfPWZ6g2Q/vBicxs/dh76V5RwJ1mZWSMiFFZlZabCYkd1UCVWiqtT2NvSjZ1uPeYjjgHebglXqH6xEHG+0czfC2e9cc/2e3V1jhFQSi7qkj7ZuZtnW/w9D8NyUnQ3hQZpW/aVvKsbb4dSRIBqi4jGaNaJy9pHwJwlm9oppV7dKLrh34h6Rbf4Nxr+O0P1rGw2fQTbvwLHW7XzUUhQuYD+guepKb/wDfNGfZoSIf2gzxaev3at7WvNQ5riEQF/qPEHQai/CJkxXfDx8542fCDyMz9hXzAZxM5n/4Ifm47GDNvxgQfQgb2zprY6RvpbsYBtFk0TbgvMW/8h8M24d6j7fB8fRr/rwGql3vQuGIv7zXGl57ry3JZgEdPBumS2FfEexbpx3SqaPHHalA+sptiSfuZ+F9329yV5kjy+fAvCJ1W9rF+iau/UvZ3pHfOvqjyGjGEmNC+5mQ8QEbQM2nQIvkIhGSZ673KMBdI/q/carW3XM11PpldqBZ/H5drPzauXzT7/hiOYOqb5irnBinHrZVjLtd3KLV1sW2t/XVosmx7xv97Lr0XwuDJC31PT70QGf6Zyp8/4ece9i+/DkexhKsmNYH/HLhP2W0qff6ffEvTLQSK+MI5sQkVZd+x1fwc2rRsgWWnA3i3dZmrYqVPzz+PaytwX8KjJ80O46/korPX50GqtLF/BJ0DWf2L/qg5ZAFkqtIgKy2DiF3v7CqrAlhS/B9T+Ik5SfJKS9JATB6DTQBdOjCyBPYD4oiH7YiS+R/08h1X4hzEE9nUSeFBEUQTz4GXgz5tnEqRO+BpOyl2Q/ZeXE59JJz57JvB13PpZx6uBZB2YEqNG+ydsB/mFmejLYET0WQy+BClDUcK8gR4PfLNWv2psZkY4Su0eY+fpOrcvKZXHOkI9LyPnwnzyP5QkCXy5OPl4Iil6BqYnkpEnXbCNJH8vJEi7z5mkaU1YHpXJy2XikwTpEZw6SKKu5NQfdSa5XGG+gYToOWOfNMdPufUD77+iPdN2TBx1gV7QX4ibME8id4SOjNmYoBNzmJij5YT5DuwX2pxpc2a8OfakryR2Qf4VsWkdx5n5OrF7Ivl7BCfko/H6puPr6xXWNaQP80s/xvrWksAnxl9xZr3PrPdF3h/vVe4xu2g6mibqa4adZ8+pveEKuWwRnB8nHXe7vXb7g5LCD8OeM9aTiYPsZ/jcOTE35BkMlQIIvUMehkE7sOde20MHdGmHmh/Q7XYDbYpKhCiJUpRUwbj5feziMwdl5G02Wl05nVlDo5lfMkuvzk+KCBXG43Hs9js5Ebwj8ep5m08g72cctGddLO8a3WPbGYe2Zk6agz3yAWq8mGay90WWjR263f5FlR6091/8Wt4f5IR7IfFbhp1KGSQQJcRCKVigsGxbQwwD+gViwdu3t4kdMXb4dgwpo1A+M1WTv6N4pjUseVZMtxCX/dmv1gYFftQRUsdi/KmT2xi0az4RRZFjDRXTATlCEQsQJ6LJ9mkyTpKIF/r05SZbEMpFWW2NXU6j8mJISV1Vvjt1assjcLon1qFjdmsKVhMPtF2udzeKtNASFhsSDKXyPL43POJHheF6/B1b9xrTWvdhWlH11hmMqJJqXNQP1AuPDct4usbsEmKQliXX34EaSX/l5WF/Q3/bMCl7fRpkmv3Y8n1wpAw7n70qrWt2PQvV7MeJ9qEBfl8l3Mgusw/nCN62sX0emjRq5v1eWLR3c7eo9LN1drxuxJrJEzTWll+SMqxjwpgImpAl4zb8ndGtneZ1GHnPbzGhm67r1nxZ2lwuROXnPdbTnyW83qlbdGq5+yd1lfas1mPp0mIqyfpzbLfNNJTTl+ktCsZSQgUahfdBufWJeKwTNon3gnKqHrWmQFgUz8AQFWW2mE9QUVKftLVPPrXbqjmYbODhNBWNOmeK+EFZe60lN/V4rpg8nRm2d3h/O9/pdX8doWu/QD2sjta8isEuCARVRa4FVQSyuEzNJoXZ0IiqiwjiKCHzd1A8yRksw9QfIMx0egrcRNmOhbS/6gESPOyq/OKSZazIWjV3Qr+WDfVr1Ukouh5a+e5gugQON8X2G2VTdJup0dRJtnIqa9XXpdOqfVgvIyVfJ7Hwrwrbtlg4/XNZD/8BPJ/twKe2o6ZbXH23Aa+Wzk0wV9i/nVtuEkzvFPs+ix7G/p3/XfQ6mzoTy+6rU/P38JH9Xpv/6N5bgdWKsvU+UsG5DRp1wKYmXNvBChALwNayClhVPPoaA/GzpMOGzjfKk9lOHAs4dPlc9xdtPOvH8cKjmmd416NLu+X0WbSxroFGGa9Ss1c/OpuL59MFx7W/6T10m2mH/TqftAfbUsZllZfqs3A7ZuCV+zTc1v2Zfog2xnfn4SBt0W7i0t46470YaW9nyvwWHDn3chfLD33bdr8i3+3sy0pG0tbo8yFoO+/y51t/tUXbDprXgbv25/z78BjFNlXqs6m8uixsWl3X+FZ3v06t22DdYGOs4vXeQ3aoO0iVz+UNGDVGx7iHcenPfvD0uF93P6xZuryg790LjPzpUpfEO/N0k9/mWMfyRPi/abjer9yPHKI3GgZi3SP0No/sXe/zYp4tzq3NeMDK9QAAEABJREFUdoT/R5Z5/TuzpY9HHdF9H/tsLRGfb7ON8bTMBlDqHrC3d/kMhtEblkjFplrazW/M70wpovneaVYtNvQTUnmePJjgPWA4h78HTBT8ctxrmmcQ66Nib9tMtxgxWGd6H8HXc6GeTJAKLYy40iDJwF5PtpnnS53pDoTNmEhgVNBu5utf9lb9Tkr9jn4BvEh0RCF5MuwJAaBqCKhRdgdV7PBhjBGMkcIEp/kthA59hO0NbdxRBkUwVwH243wZSVKeSUSeoRcSc6PG9jmz0pHzZkxsI6CrWib0HbZ32KejekaECkMqVKUUDQUMQ6NFERhl6HoRguHRh7udVN9P8Hj4LKRNE/YKGMqEH+PgM/ToBJyTumAC43jWaEqC9ALOmQw96WKKPmny6EhWXhJH1sR4g74pE6aZJP0J/6ozfOJU+QvJ1LP5pG8kbd804jMl3jSREB1JpF51r+g6qn2i/UT7xAUdGM9v6riQwK14Y+xHXS4VI2MfSfRWG7rmN0IN68+Z+D0y7jfGb7zqyHiOmbyFJ6nrBG6d51v+hXLyTuICJ7jzL3xpY2ocnexdwe2OOtFXxQn+pDPreWbdL94Xf2HL7zVsJYWN9j7CudRTQE2xPHEu8jMwZycPkc8KmBYIzvQwHLTb/9AwvKj4XincP+gjOF/QMgwKzl0ZioyhU+LC6lCUeBlCxmEXOuyKdsgDPjva7gZkdNm2SMEYE8kHcsgndGI+I/MzzE+ptQXgYhkVJRTUtVy5KuML47NOOLhQYQxDGTTsBsYFSHLvEjuZ7knoVhx0OBy033fs4ffazfJBTuDuDwf0wNTAvmvJ3P3B+hftD42mHpnnj/vameI/0H+Cvp38HYadyjAojFKkhlz7YpsxqAyggEYjitRgPoIY2N3O8NwLciHGQB+D20GtC/cRIcmQksB6nadO5fWsu5E1elSyL09C5T9VjI4ie6KghApxI9DWosm/IIjIyPIFTTNViB/TLUrVY1ZE5SMqlUL9mpK3vES3LihtF9InWMfduoe+Es7P3xppglwx8SadOPsV6HGcFuAhzeo1fXITKmC+qqvceIJTEKiX5dkx15bX2lyOJ4NZYrchk0Iu4vJoIB+W6ZHHNdRdD8ypN/0uZMCHA0rr91UM+ru7IuT3je8zkTwRzieHrh4EzuHMp36s+uRxpjh8ElcdbmcD8PnxGcvnP+0m3w/5mcqfTUDq7IVzFgdJ5rdVn1nf6hvtduj0OrQwyw1omnBl3T0wNcpmDdH0NfiI8llh8tp1LPy9T9NCNm+dMfPsi1d6Bv4MBq0HyzhMLOVzPQUq65dAxRwpMC7dBn9V5npZZGkUEaAoeDdFbHnLa+CshBZXwNM29aaI2TPVyDw8x4THD1BT47QonncXJzlgl7a020yfwaZ9b4J6SlgBQ5+WBa3w6m+wmkuzudFSD6+80oATM0sdlFk3bXpo7stjMLS5rFvAbLbhd7WkVnS4qXlTYTW/hbj8KQLi4r26C4xdTySZ1zpWWR720YefSeYUTZllbnjyqc2pj7x0r6h6VojeanEXys6q7JpQuODbYlm3QtO7v9S7gTEDBh+CqMZHTsdN1fq1T73HIv1dB66REkzSMFPRYjv+FTa5n3tY2jpv+gDEp7B+RDeDW4+aDxDL6FkhfCZWuMI+Yk7+YKnFcM2GFSHq+MfAoxFXgA9Lc/Ic76G3t63zlbaGVZhrlg+eG4MG5u9jYrlxyFX2XjSwgjRuxfEbWHt1yLrmsiCz1mEX+sp2q+kS1Xq/dqCO+x5VW32YUc5mTZmXtSzC5A8EC9gin7DU0SrpyLosYf194OjICfOfwcR45JZQ85/CJ9rlmOoi3dReteVWLndly7tx12WbLnRqhw4HZl6eX6I+gFTbTerHKCLgI/XU6pCvSfU/bklKxefBnIvjdvDhRH3P+jPbNOE9oxE+U8rsaVLrK1hGed1H+xBzxL6CY2Nbv/RzRm6qvGh3FdAw1FluNs8LCw0xNt1EXDq/6pAn+u/gGzV1uIl9J3xSZ0WHdZ2H0kPtHt5tjJwjsqnlR3DbHOdnK2JvmzjWI9jXY0k7bZM3ZeTsjCAuDNPSAvYxCJBtG80G8Fm82JwrgQgEF2hEoFqj+/udskXa/lHVcsaNj18ZoBs/D5ZPLOBTiAhcF5CarHZFoxBPBXItVnRYax7KvlNTmgyXUa4iGpegL1MjqDpge2F8ZiNsg2sEbi7urmLbgeV2JnGY/IwwuA/9nBjhx9Tjg+s085Y3oI3tEL+FuLWnG9D8OiZzxDR5iI/svSFz9vTvQcIorkbg3i/pF7oX6xmdgz/yk2pccdkHsiqxkAJfl4Xq11nWc8qn0TWU5Q6bcMFITYF5t7hdbWPufThQDenasOZvQNDnO4i+6NH8ugyN6MpO8VmUCOuliPgU9MTle6vD7p03tbyF9Qk2KCk3X9Kt4yx7T9ZIf7fjjl69l4g5N3vAROprbZYlMWFdkqha6C8fGJ36M47BWWqfH0bsCZ5F0wz8GRcPGN3DhO0+bt1xzdnQa9IpR8bvGwx4AmND522374jfCvbjS/rqz5cAJCKmBAnbBVUMEl/oTNAVSEpMQAU7iQmRmIgCn9jRZou9Iv2hQ0M5KDq/ojvCGnsVki4V8PhgYEOKFFEhruTRFYMx5Fg9J9ZF0ClY9uAzjXRhf84kP52YO51IAMOPbe/8GW9iz1LOhWZfCa+OCQZ9+hHHtG5CGjBKjEqF8SQYTwFDCQ1D0VAqShRFBBAISaGIgAACTvRBeMZL//AUeIEuQ3Fw/wkS2hcnGkmIXkhCjp6TYTlBIjgpSclG7bfEmQTsDJK2TvKeSOKeTz91Pjr5u6DoLml71Znk7QWk3/mnLviOb//S9PZT0ysUCLkj0AfJ1AQxIvGmoH+R9A2Sv2SQNY1HTfAjusuZfsAl+TclzT5fdYImiHNi3CfiJIU/gxP6I/29gUpJ1nbeNvuwZseW0D0dT0qQvD0Z6E+g2mnb+BNtTtjPrKdpxVkXJ3unC+dtrPDZ8pkC3qvRVL6811JwJiJCwRmJKJJpoih8Zkh8DqAA0wSJx5qM/KHd8EPF91HsHUxScIIqgthlGOS2ZdglHUjm7pzoHaSXnfTHTiD0xx6gfwEH+t3jZ1+fW4YjJwsjiF6kAiICQfWCd1/DbodtSF2/I0wlfA38lFdYSqSYVWTtKs87s3Dfe+b6xx8/9MePP0jwvmiHvCcBuycRe8hE7QF9Awnbw+El5T10tz9of2g2/1UvugPYw+8PL9iMH42a76i6HT6OsTsclNhDFxgYRyaGGdOOuQ/DTgPItS471mKnoenLsE+5oI/EoAjAYkYUhelQVKAdA7GMGnvQgLwDg/cUv4hQFCmiQVzw1Fcdsu1a0ZB1S+Qes+bWFYTS4irk0ioIsnxB7RsR2A1BpVrpemFPXaBKHqbTNPBcw1TPCcy94ibWu53pXeCU8bYUZ57/1JsSigh0BqQVqzqsMm/aR+lnM09fJfW9nEDDob3qmI1l1tO60TzPgaTJV3/MhG483KoP+81IY1YRHq+R4qpKk6qNEWg57ZTxTmoXnCloECiykLSqZB42qfmOezrbrAdm3wMuXys5cCrWhAerZlgGXufPQiLeg9F47VZ44Pdltdebxl4ryKp0nelHWDV8V6jnzGvE4WXqzJ11E+dXCzohT032+8q8IfTiDE9QY4SO+CXmzyKjJnQTfiM62yyP9kVnvWU6f3ek7xvriri2n2lE3BzTsNF4YLN9CREBV2mmEizAC0NEKCJmGQFejy/WwUZWmTVhxsie+wzOnvlcJ9ZmbOhrlBTdxNpNXkv4lQ86gYm4rQN3AnvdZ9smt3dfQPxeNDUoZY+wIhQwBoRiLtBFhAoIXjSGFPIVEYoIUSUiKh9xpWa7fUknDEbqxEgsy59Z4FkwpuWpVSBQGLWqvLHX6U/M+2qvOgJTrjzjog8lxBWKiKRUi9J1pl295Ktu0lU3Jcv4J8aAfsQFto658TkO1pyRMlZqFN7PiX01kmevRvTTDUQbArXi2DNgcn1MsUPoBX/G4SLPMYHR4+xQZwKuv+zxyRJZC8sSPbbyuvpM+E3otkBFYV3Sjn+O45aWiYl35EzbAngmLBWzcWiTRm0g9LbUjdho3elC5QiGVZ2av0EzMlyGLzCBTs1PYtlWCDycbwkJfSDBUCIRKbuOiLS7fUjooyZctLymJnTaxBVZ2pb8ymkW0oO1zTVGu5RnHr2XN2X4StmFkCIiQWWhAaJwJcz/KOjJq86xOpvfwnK1tnpWMG/doi/xDaW5m84ws9GJB+0VoQigBbDHHQidFNJdiMs2SNpNP4M20AdNPM88U3ZbAaEaaQnvg9UwoTe4q29sVYc6fU1v4Wg2E6Z2jeJZ3tHSF4ZmDvMUZifa/Upxn719RChiDb9wt4hY+0Qgq6LHyvFRzfFDeAA/lNDP6+q2Hemhq4nGNEOGodRmMLlglXrfOvKtbBtvoa7zC80Y87nOs6PTfNmtY3jzajt3aV+j8e6c2LRggBR46jpiKw18cnqmGD32lG2zf1IMUPfj/iqsSyWiaeuTNvbrwEix3eMCnmcDBgq61gbBQQgMoaYVo8I+11WP6bYQI5Wmn0D20f0zwBcrB6KpR8tw4a7FJr9bO7wBHB+ZTma86CUUPIMK1F9gROHLDORANn8P+uByvx+4/AXmNoqgqyVykWwzsD1RIkIRhqDPw84hKZ74Sa/sA2/2wOsu5CskhW4uq9aY+EwCmGd+hOOM+b7qQH0ToypCER268rpeEZFCrZNtFadvMuvK4H6BULK7Ti3gadKAxPj6PfuIEq3eorSiBXzWlW7bexjdD5oiVR+DKeJcLBsL19m2Zeq8Xcd1fViTCMtCB/TcFbjRjDbxaUi1jek9OK71ESHhq+2FPiIUERJF33mxmN6dDAlvmrL5BhPvqdfcto8wxzDzq6id/2qUp9oHixtBvQX6WrDBZJ0+RRFAaDpN3nJF7ziiyhGfpz3GR9T343s+Kzv3offz6u+FBqlf0quHz0CNgX3dGCfrIE8UlkARISpJoYgGhfJaheqCqZEeVOYB461jQuUxoTLnSEtYZ7NBE55FzAZf83Bpvlb5JMZ1QxmnGOMEJBKe7PnUMPL+nXgPjNAxaVFS7DLQCduUdKD5e/Bf7QKSECr4kYhQ8jtCASc5QKC7Yq8gidtR4DMZMhyU/CzvkQHtrQ/sQYKlkHAxBlOSKRH0GyGprsGSKjjzpUJhe2E9Cx9RA0gXFvVCsvR8vuh0urR/lnckaTdinwCUz3Yjft67iZWue8DKoiMYBS0+U/tMi0LVR8pR0a8//3T4ryiHUtTlUkIRhrgigZiUKsMRHtr7ITp9T2DEMBnwE/2PfJ4eSTheSPZmApjk54XEZOJ81IXkZMfZycpmO0Mr3kjgApKgZ9qeSYhuccJ2Isl6BieSu2eSv+bPmZB9pY9XYgDkEZ/x+C/ytyR/M+n7UyLh62SwqcPlCSoAABAASURBVBHECGIEvsnTp5PAxZQEry7HTPxO45tGEsAXdBfGZpyhZ9qdoafEa/tr3kpPxDiR3D29veU/73x8/Sn/s81vpujfXqvfEfsR+cjcOk4kds9O/rJONZl7Yl4nmT+zjqfTGf7MmUFPst1n6Ox19/p7H/wX2ImRbZwaxF6rXqjY0cq7Zut9JiJCUXw+Bg2Daaky/DAMGjjzAwnGJXYpv+Dv5O8LZ+tAPzuiDnzpGAA2WlxilGGnMid0Q3v4FxK9PwZpTgBbBi/oDtj3tPNf/xaf1yL66Aj6MgSVFJJRGK8Tlaaib3ExZWrOb9auQv3H0hJhwRWNJs63xWEY9ELy9Y8//tSff/6pA/yeuR/2h+QPJGhfSOa+vPzQCziYP1T+BZvtCfSmS9+XHz90SLzI7Q7ZnsQvvnva7omzS/qi3f6gfUPndwd0Bvrd7pA+u/1e3ifTPbzpwPNs4DlmWuCj7BWxYz0B8ytlUBkazJci64ZhpwF9BTwxdmCY9fgNIP2hrHk9R0H7oA+Qe1dU9VdaUl/9CIG/Ep2PiNr+hgr9AuoXm3aHVTSlaYKqxRR0BUU+bVuLFaEVcq1h7pRmm6D3sGhx7TaYcyjC0OYK5MAGyRJZzxXT9b3sc2rwsGbsaDi3FIsJV5aXtPLdt1LfIY5jX8M+BJy7q/aryJAZm8dkdL15QMGohNwSpA7BxY2TugJpc2UeavsSuqNb2jd8RNDiAbBxCvUZ9N83w8MD63Wx4hmwYXfccq23AenIR+iO+7eq6EYRccUmesTCdoen4abFF0QWgMJxY31gJj5TIBDoei5TThvnKC3QdMfHn0UM2vmzCJo0Yu6evTmrbKstBuYvlchWriOCJQB+lnU+OFk3wMf2gu1dhAjoouUV4sftDQzRAGGuWc+VZ8ZS5VyttIxAYe4IaaOiZFtUGxtqlJMdoLl4rK/4fNExwVe7Y+KEr2Uj/ZHXlJHMOvhNYVqK8Kw2BoUiAOtbWLcCRaw6M7hHYG/AoChFwk/BPAx8sgRCAn0qXDF2SNZUlDpsdL14TrOeOVCqD8or73UgLjoWE4bW8N2eOg9ohaIIxqSOQqMG9BFLvXnMs69lo3aVaiq6zK7cr70nHiKTlQiMEJtrhFY8t8Zig8PZukTVoFwXh9ti7eExeWwVk5iT55IwXxjpGiXvl5j1glNekXWv3G8f1oQPw2Uvrj5Tzpd3+JbiKzAxhooi/665RJnkga9BdPrDMtWF88LgVnXUszdjILYSdrCcFMa0gUiNe55cI/TWnd6PYf+OtYfbGVVrn84lfzVVdc6vsUnscA9pvFb3g13t5tLHjOGYpoB1ps7Stfdo16XjprLtETau/0jRY39qYLmGWT3l/p7Tus9tzK38TqQM9Mi/6x/Rd+L+NlMO+J3o3d7pO67fbPIqBd02kAhRQn/B5b7z9qf/D2kbj9sYTYTUxsE9nU9PqJ+nRj5H+cBmfgV3ls2otv7YHAcLj11q7I4z8eEk6VLODygjoZegTeqJ0n2hONXImAnMuO8UTwzfdEmzOSOF2gw7gQi3jl/H5nHc01tH8xbKvo5hmF9hO0/6W9k/kBkYxf3dAdPwEBLLOEv9OzwmyWtkqF5mHyE9MFLkd6ZgTA3bIhVyfR84RgQOoQigqHxSSdYZfBAMI/jAYboFPvbNeYt9uANU/4zCFG9H+M8Y2nYUXtbUzUxK71Y5vZWHd2Wl+AWhxbrt5CYmx3+lqzLtKdxAbQu4h+pNiozBThvYAyOxsNu3wW6p72o8Mi60q2aKc/JUsDSrUdPfCoCJlstin4pZ63kbs+LKfGKLro3+X+NuFzlXoKqpKalwZf4d+Jnto8DWLbfxIc+mO+oVxHaMhANdLX8Pd+9cMcYcmqm6w5ZKEV2nf/yV+8UoPaUVMOReQOteraytBeSTJVcmq9bQvEM3sfZloSpd513POCgsvyV7QavCznKYZDZVnwPerW3nWgz8J1pPSa17hNDIvk74jmD+hZt3sGLQtIBKla2fge7/Z+9PFCO3lSxadAdApny63/v/H723XRoyedcOABxy0FClsn26D4WNmAMjmZTgLFu/YVLjTY2qKKYblhHDYUV03j6Gdr6Wg8OLhpm0RwSHI3lAAg37TRM+A/adsu0ovE9EkSLka3FlIIYCzsCuhgUdr2/8/WzR2Ye/HNi9coD34kM9qA/y/MfLPZZ8V72Qa+nwfLMmrOVCsoX35wWffHDIPrhRIkKF9xyjlqLKfJRS0FX4AkIRhg4Xad1AgvTyAXT2B4N5iBYMC4yRtjxsPHNI+tYPJV84oGx4Ww94X3TmQHOVOeR85dDzbYXtxrPOHJ6+gVcORpPah0PW8x67w9iL+TxkJhbe8oVD4AXdQvsNz+Ik9gDrhT31+Ppbv4K2uGddaO+NfCssJ37orR/+vqX8LB8CN77ZPDbjhXEMPHMA7cNefwP4mTE9c/ibFP4F/sXU80KfxmHvG/vCB+qN+j8UOLN3jvAajDUR65KLF17Wth/MGiw4pbAHjKrwfqjsB1Bq1WRMjZaKHr6y9yv3QKlVpYKMKfAd3lept20mp8H9EUU0BjYa7MdIMfALVQ55pxqawWmSTshP0CfoqUq2TcRMtcBXTRNwW8jFwBZGhPyjfiWPTmi5U9qUyLMS1MFdYgqL3bVuqOxM5bKktTDuaZ40n2adOGw9cSB7mp/gjT/0hPzEQe0Th7dPT//SUwL9oBzwPqUNnfkV+P4B0g+K/tQPfk/k82HwbNk4PdH+E/hD8+x2T/DI8Jbnk+UNJ+TT3OX0mZnDWbVOqomqWqtKqY3CV2A50dfeuoGJNZiJnbAN2DYRN9VCniBfAaGIhsIalbQV1rGokqOmHOmffEEP8j9SSVuTq2PRl6SReUvPC6ENKdSua9q0u9p/RNmJZheqa6wJsX25ONmXEoQ8ji+3kwG5u9mr2+eDNd7wpgfwXEg5+5eV3TKLKz/LB0iIDe8RY4cvwmOK8NiuoJC6Xr4QTZZOzT/EZ3weBh8N35jqmPgXJKb7EN1W6aC6EezzEW6CflXxXZO3dtx7jU55AgASWxAjPBsRfrM1ebOtvjzVzeceNm8Xwuw/0rREVv4q2gS49meosT2Tgu39PSARHY0O974NipoRIjOwHK8pGoiHC5gJhNWWAejwwUi+jW8cDhQMtyX1Wd3Y3DOnzJy01yhuuK/i4HEcbQ2a/ugZCUGjEJCJh9wpulB0QYoIYGqEfKHquiZbt0e2S8favLjV1PQe0C7Org2p5TBPSPcZMabGPt5yBwGtDexOIF8tn7lb3LdF9iF27vDjQbnm3ZnTfy+3/qTGoTAOMzyg0UfULIX7ioW+Wx6wOPySEohnqzFaRzDu1rb2yIK8K7TdpJVp4q6OsM0oaE3He5p5VDk28xtGO6YJqmXMz70QdLhQu5/Ob3pE8YBuwHDtlkNceorrlwkG4K4JOhCBxsgm71SYUztoCh9V3dl5zRp3Q3o/e9/tkv90jpkVzSdTZZ6ssDZqvWTeUL/M36L5SqaG+mVPaV8rr6aBXZkdv9ehdhmqWHOZC0zADXbk+qNSl2+o2sIT+BcXd8pNmu7RdVaZ7bgSu3ZH7GDsVP8Ydu1XMNvXELpHsK/eudp+9b146zRst5bv0Yz8po/wPS2NLGHGTZl+I/aPrmyj5za/gnbtt8r4fJp37PA3DxDbwbX5FTD5x6SLFv6IleD5uqSOp+2Bx8cyUEc+p+3rWHSX5BddUra/sSjz2YbPkjZ0/sOZkTJ++Zx0Lx+BvtrkSRi+VhnIZGy123iE7ANtZbtE4Nf2spM05JjQD+omhWwsy32f9HXr+CV/RbfY1ppz0rojlH/US862oV1EL1c4p6334Wx7MEGPnr3X+hKKKIoIUVHiC2hxER/EZBv26f6CvwKi8iKXfgYZ/LNV6OM2JeGWkK8hDGrdvx9G7023sd0fh5fFFtOvwnEbfA9ZMh2wbGRPzChi8KaBnOrbinvtVrnT0ATFtyB32U6P9FHo3jsTdIXztXuxK+6Q5tMMC20pGp/1nk/FZyoHfYTP5Pnf6MNsU65H5nl/hGvf9+U7yd8PeGz1Etpq+lU47rvwjUP6ri59mGfts5lrONo605+BY43PxdrzCH6v6c+shZt9IU2CX4jyOWOKbjw30oZ8Q9kTuPqJcYDfB9KXNtK+9xt80taPJf1Cl6RFC5/ziioVDnuBSkle5oceOg5xF/NGmfAzHGsKOIBQmSVoFPQVlCLz0XXJExuJ2mz4Nr3lCV0HMRUUYP+Cn/u1+kaVZSNoZ9DkI5jFUM4NE01JmUoR2FygETAo/S514T3QB8Cv+e3fNw4PAQd9b2cOUHkfPQP7XHhPNBxjEE47tEQjS7cNu21G4X0nwaFarVUbCrxhXVEphf4Vh2wgrwVayHbcht+X3caFPplfOOwd9OJ/Xhj5Qr/PZ38b9YWD0We9cujZ8Cc8yINc9ByaWt8OdX9g+6GX1fdHyrYniEn68qfs/8bhaDsAfpGpD2fPHM6eObA9c2BqnXGBN84cNqfNdsP9A2cO29+gxtl6ZPf9bDpA7Bv8K7leOZB9oe0jXuj3c8ePpK/p80N5oMth7jP9Nxz3nPJz+qU9fZHJ/5J4VaPkRX5129lHH/SyJ5jfN+bZOLMOxgV6YR9tny9eObGmcR/eF+zBWlj7WtgLlcO4hjoO8+ZJk7/ZmbTxE3w1OLQrjjWiqJSaCNOwbISq2wGRfkFfBEKoFFLCPGZ8C+0VVfbqVKtmI/tSZdmHgVPFp6NCEwQXkoQREsOikgRvLKbi4hdYb+k2R8i74j3exOHcJDlBgidlOoUiikqp9KnNyZyHqk86cSjrA9p2sPsv+Zu8T3mQyyGvD3t9mNvxdCU7zt/6dYx5U/uY94Hv6fTE4e6pYYY3fKCLfhzqTvNJhg+l53lW65fprBOysdmavjK/lXneY+q6qetNp8nj3WB/601r2oqmWlTLQKz85PVkbdrhfaRf6vCfaGOGGhN0Qp6SFvx6ewVqoK+g5bG9yHIlt1FYeCMiROkI+XLtv3eaZyXzeZa8DWYGNX8P2L2PbmBfbCbSyqhdIffDvOlHsN8tnKNBMlW/QpLRxHVPe4Oj8lY1GKgLQ7a0wRzK7gmXClfOhDqjupw5G28L3o302uMSfdtjr4twPwMPAB9xRbFo6BTyFZ2a37Mp/2zlIfxs7N8dF+93wEMz3vdqVvsZTfrFmn6FFyi2PIM1vYfN85Zzv3K79f2Xu7Ep0tl27z/TBnts8O/FQxq8/Rt2NTkpmbNV93pqHdYkrh5BYvuCSJQCLSX5TT98dlT44RAS3OewOoqLAeRYTcGlY/F7AHzamMfFfOLClKBNfsT3OWEyKU1YGXyuizu7diKFa49Vphl4JxtAzGLZzKDmr3Fly6ZcGde+VzpEphUnmOwr7L1y1QRT1cePgXIdckeVLk3f6lRkosZlPbqxo+ltOR3uVLa1QTQjsmMMXentEIGDrmHL58BcIVIMAAAQAElEQVSuWB29X1bhhrHnhsNQ3fyN/2NFjiX7bB+CPQYQAW8VtuRcAUpqF/RLcm25zG7y4Gxrv4elnZwLcdoDncAC5OR3UCT/11TXWKQ+ck/F4FFSyEJCakWEomkUAUfRChiKUg9DkagsQyM6v6fWG10XEaIAqCTXBoyOl/uLJoBL0r3OvGGjkQ5acyNGUGEy2RDdRzcUTeqUV1AHckB7ySTSqoGhKOeSF/WIEKVB5kNCERHyj0yBwmpXUuOTaFx2URokkwHriWo6/dUXLbvcAx1sfcOYfCgiRAV0/8K8Xz3zi3W/iPuN/ZyWruQQlAw5DhSBohynbQgUJSIJ2g9KjhqfQWF9j4bp74Lb+l257+R9p7mfHeaI45ZbG7QuZbcHzFtnB9PPwtPvGMMxlk2djzcRbnWS+y1hh/zw4Y8ZC3/QSgzetONyvshYzmctnb/AX7Bf+MPIAl2SnnUxJdeFl6KGi5ZhJ8b8xT6pw0Zfst2k7vl7oP8eFFjyc2JJzrWIN/KljNyXe9j1a8G/YT8tZEJ/7IHbPGp+VTpkZIFShj7Ka/t7yBuWezkiFBH8saco8qUYGVp4OS616AboA3tAS4d5Y8iPqdsxyBu0Z5Cr+aMnX0TIVyhM3kf3fd/pgZXY6+fvR016PmUnd+0etF2BXyDGoAg0qQ0Bbwj6OegfddF3gT6gRixLEaYhKQQrKaSEHlzDvtEWd3S/0eFOIXMoItI5iVlDoYhIPYyULJV1j2AnXNSvxrpucFiaLJrpCosHpEBFccqEq5SpiKN2hhURaHZo+201y+H69EWuT/l+1m8ks78x5P9jlKHvlkgPeeF4PTWoIkIRX4S6v+lPgJDrnvxH/tIM+E58BCcaNvP34c+azcIvvcE7hIFyYT9kBtMESlOIy8ICLsMXxTJwTzdsd+jF/iBpt1/IfYG/0J6xQBc+l1fKZ/ISVSrGJFXoiknRD2AFXVH6P/NcZ/xBMSZ4x5oa5jtKVRDTYB7UDSXtyEkLXamJwGfYFJVRFMDcChqAscmIkKARUEARs09hJikwvBOi6gUvvLVCXBfeTc+8i/pbnS8cNr4aHAC/gjOHfWfeT895uNreB8crod8X/Y5p2uD3V5AtLirMb2UceXjDoU6jVXWqMl+htRZVfAq+hfcl9Z4FNCLkK3PTx8Xvq8tbvlP7ndl9a+/d7T07eQ4qfXj65oNLDjb9rd32Tx3/UP4zx/lPHf+pl+c/9foDQM0nruXn/1H7p5L/1Iv5xI9+ANyoD1rfOJTNA+HnF50HT9vmz9A3dOZfoa/064WD3hdTAz51zPlLoh+6YrPeeIEfh7bPPshlDB6Lv8GbMmP4gf4H+ms0vx9qfj/0gzFu4LCYuBf69ULbXu8Ec/jKug/4PwQ4sz/O6N5yL1x0YS3YDSz/hdU2553W4DVj+STWL1hTr20tbZ1rKTrItbD+k3Iv5B6ZNM/GrCkPFGdkcAIcIs6G/bgnq/cNMK2FfWUgl8wplbooCvswJLqhyB9xLSt8KFfwqTjMU8lD36nWdvg3TfJh5OS22KvTDrXS71JUEqEIoHa17K4thystkKFJhauhg1rUoLcC8zyMoYiiWugbz6B5OunEIewTh79//PEvGU/QxNN/6ckHwJZNEz4MftIJf8NxCQ6Gn4APfAed8ZlP+M5PrMFJ03xKmoe4p8ZbN7E2k9fF9lPTNx+v2aTTadaQT/j4IHiaJ1Xm2Zh282q+1iLTBD4r7XxlnXKNiLNvZe0qh7wrLK9grqrzFc34J2rVXGqu8WwbaziZos9D/m6zrqa+4AvSj302/GxLXbNV2qTkXivsh4GIkCjKy/dK2wlWhQ22p+0nqmgxJpnG1Ypus9HtfAotxnVLE4rYIJnX16+4DmEOKNfaJl8ZMtY6Q6I7alfAB2xAdQXrQqU0GgGFL6b3IK6hLyG5ICd1pf9cNzPwSMHc5ZTdo49i3tOTJyIUcQcKyXqFIhoUVmVlZgd94vIeMz7hqis/Xox8d+en4J5fU3V/CKVrzdFXJNc3QBEMiKHpPrBiiCiKUlQieiYp+NE3X7HL554vHqfB3xdX3u8GqWM28r1to3yQkSEjr2cP/cfF7XuIRhueNVtc06ODoWyGwaUpMtR1oB9IJfK9kj5ZSRGh/DFNWLeDJNQr9BdcbUZpyA1DmHHqUQLmiIgum94Ad2GnCJvfXSQLWq+IUMQOWBDRKaHQl682BtfvhLqRTE4D5o0hQyO6Hv6dLDcmolI3qHbxYX7khUagAcMnexx51+eetmyoX4vjk8fJcQPWwwf0Ee5/A9g3F2hNOvNCNSDSSSKxfJka5hNBDSgSFcVE9ll55bUXk88qTTJ7zTX5una/0GVA55kmN4eWMnSw9llhRmp+jUfSdu115o9ocZv357itL/5V2xnlyiBBEleAgkaYG9dqCcURVqTR1YZl1etvudwTuQ+6utJA5QKurLciPkvXDnovbXf5Wwhd1OhT8rp3Pbas48qwIe2p+XsgIO9T6G8rD9r9be21xJ6tPay1bPpZDP+Veii7YOsNq0x9cPslEJj+gzq/0WUeQzxCUXiNdvCLjMZLDPrFLzeJRZdOF7/YGOnHH0FM+ePIYsofyxb8LsQm7Ids3YaFJnbAd0k4V+9T6yC93Rdsqd/rGk82OYfN6ZX50D6gF/cr+/vIp+Ul6W6ems75zZHa5BbD4dZyV2P3ATuYN32Ej+x5v/MhEIWdA4KX4whekg3LpndQ7Gd0W4EOBHHmM5d97iIUAdIXCo/iMAxm+yAfhNhJ5n8C9+Ymdc61S/8l1rHAw8k4M8jXY0vbT1fZy5+O/h2BHuLX8u7H8F60/fZQn8qhk+RwQ1KEmVBIiVbBo6A0EYaih9cDo1MbchZ8KBK8aQT1NbBJUmK1WYq0hNlPwCN95Obnyj088v91fchDaXmikV+pPbgd2li482H8jP4l9Ad8S0/OVe5873eT7NUV30VyerL69YwjjenP4Nd78MsZ7q3lLyclgfNC+PhlDdk35hv2snm0EG+DDVagT4XpNWw3rDfd4H1jLR/6jWTdtPZ6lNK28ceCRe03qIXYJfmWbbFMRck0K2XtHbvCfn55MwWk0DVWX8eq5zcPLtzMzR66IC8ph5Lyub1E+xbwAi94lSojyiRx4GN+gT/AesN6DgGWDiE3tByOzRzYky9NH9AoRYqqSBRZToR59OlT00f4CH32Ve4v/VeDkBUhqWExRc7xyXPh9TIQtLiyEq/oQGU174AX3k3f/O1fDnzz/+cKfTM49HsDZ2CfC++KF/ahs3pvGpfU+Z11ACs+wftPrUV5eDNzWDUwVXQc/pgyPxM0grHTdyl09yJftkM/3Y+F92wfSl9M3TcD/sIBpfuafefQ9PX1WS8cwL6+tMPaN+jry5/Hb/Za5hD0lUPUN9vhTRPPzzvf5+3gl7xvb8i0kd/8RT5ziHpO+qxGX9R0L7rQhzwExv/89pr/LHV+qzYPf1/1wuHrG/ybD16xvyJveNErcW/oX2hjIL+5S/88vgR86mjL8uCfrd8De9rQ2e+F3O5Ltk37b8zhG/NpeC4N8z74Nc5eb7HW7ClWWgtL5m2USwc/1i8iFNFQ2PM3YO2rMbE3oJNh/hrzrMmYoNhmMAHH3uQsVbWURLD/fLgbcdH2Tz01NiQZuMiopeQB38xe9H7M/Mm3fVo7P/S10gYoBBvyOMXlpAlmJOnQWYCn5Hx1ES8JPqnuXRjtkGj2iFApbp+xzpNm5mbmUDUPejngPeVhrw95G07Wncw/aeZA93Qy/UOnpz9SntHNJ3Snk+YTWOWum0+a0E+nOduaaG/qa1GTn5SyeWOaVLE32Iaca1vxa/KEz7TOKePAXmsfk3ls1RSkn2na7VOUe8Uy8w9hPiSmRSElmB50kaj4HA91K/0ooGrGlvaKTNBkOoBcS9PX4nZbPydiphqq+NVifee7XOhIRIiiKNCi5PPhK19jtQe1bgerjTuqvN/Q27wChqIBzJ8qEcp+3aP68IqMHW48ntvwOuO+bB1Csh7Ciwx+MJZH8LsU3y1R84xG3IEICwEbKG8R0XQRkT7UgqHADd2B2oxNDfrgcu+Gy54fus9TVvbXEny+qd/gue96Pt9ow7q7CIy92N7Zd0mwHu862Mg6mnwd9ILS4laGXceaNOWDeviaAvZ0i4AnYs8jPijN18YYlZk9PHbLpndgU0QoIlR43sC4CI3aFY18d71Ifv9L+B3S44cufkdLnncE3hUWcLEMXZIyM0npkIc/wIyj+UTxeBpc3wuw3nhka3o8KGLelLRpj/XauVUddg5EA3K3rDbH3/NgDq7UTTNqHpPY70ZfKS0auGcxv3hMSOZl3v35CoQzRTvqXAPyZTu5I0IRISpJULVr45q81k5iwXQP63bYm/Z8uji5YcG0w92w6mfhNMoxNE79cvvJojbf0H4PW9J/v144pW5PHY2cHYQOe8rYdqphGpTXBxwelLyhuHG8bbinHnjdUfdfrLORO+aPVO6vfUyvkfrF9TWW3txybVAaSORu7aHDFek2VDGYB/Q4H73NTjLEDsgURGpk6sbnnLZFRfFLpeW839tm+6X0Px38u9r+XXl/eqDvBbqzK2DYAyw9C2+eQJOuy3sNnsJ7rO843HA29x7I8reV+7vuc93Z34eDH5EP8zJfw+dzdAsYOUdblpMnUVJcU2f5A7AsLM7C7/3Avovy2bHGI9sncjGFbwcvMJzwStAFiJcZjRcX5MUy1DpjsQ1dUniRzz4LPgu84xfbDezWLd2WvDth4GtZ8O5a5jGferQoYa1OYOodxpDCkTpXA2537GTE0GKctyVFdbfYrxuYwMXootsw+3D/k9w+A/b9CtzyPbybY9e/tugBAXzYRkB5SY6A3kPaisL0HoI4603fAQ26SPjo7tVmbL8OR95BHrnpz+B+7H3tPv/HHukdWX+hct7P4Aspf6vrtj5t77I6uZcHbWNBRS86n5zj8OGes9bcPTQvAr65tGVp9W3qR/qj5+e8jjG/IrV52jI02fV9bHO+xTzmnOOxdbPE41t1c/oS5zU+gI63vYT2O3j2mJ/ba86U6aKHbMBmMQ9oNcVvrP49UgXdvAfPF6ZW7GBuUPN/Pda17PvDPbAuKRVqlpyVzPX0k2XPWx5An/5Q+95g6E1vQSOOBi4EQ9x26huD5ljSq09f8t28qClNF14eEthSTirxSrSmXhYlnzpiL3yGLgb8ssMFvkGyz4B9rM+Y4NC0gKhazCfMNwi94UNeccigOilRZimBXECATpeo2IB1RoFP4IOcuaDOm8C2ZLtFgor4ACpFgU3wSTuvKKIBsP8DQ0jR5EalRb7QyzC/A8acvzGZyM1qxmiSs1x4N71w4JcHfa9vysO+LvuQtckXnf0v3eB7eH9FvnS989jmxXOPgn4VxujDnhMHQ0Y7vOMgyQdAzLVtwXgZWu+Q+9awMELv/cVt+N2ZA96l42LKQeVCP62zfOHARZRZDQAAEABJREFUOscBPXOQeebANP/ZZQ443w7gABa5Hc4+62yew9wLB7BnkDR1HOB22boLPufMiR67/1nn1NPWBf1lUPMc4Kbvyr/JPqnD70zfz5c35vSsM2Nx/8+M5Q00+ZL6M2NPoH9jXEYe0JP/zWuF7hU+dbTlQ2Lr80AXvf2N5vPKQXJD83mT/fyNX/u47QT9Ofc1PbOJzuwh/wH3TF9MF68FS0TxCgGWLvZA8IKCiFCwB3KNTTu8L4bOfJ2qqvfEQN8bqa9FtWDn/rRcKjx+pVZFhEqiNB/8CvvJurxb/IujLmzzi1Kmt6Y8EYhbgORDv3kqOs1VJ/oxz5Nm+Pat30mVdoxSaKMCaCkhms14jSsG8zm6vOv/yBi0G7RbVEqlb5OmifuJQ9oTh7gnDm+fONg9ceg7d1h3QjdzCHyanzjkfdLpdIKeGk2d5SfGbcDPDRO0Hfi2dipt1b420zRpBpN1g+ZcTapJ3b+GyfZd3OQ5to75nuzL/NdaGEuHeVCZ50QNchZNpSS1zvMfrG/Svq5e29RJzJFEmOxrTAgDcy15+DtBE7SzUvOJ0tpzmwYNTegLqPA1dMhvfUFvQBTSCjag2sVdg4GCzXXT0v104VZLNrW4Jh0Vctpv6MIj9wgUmW8kc9xBMXJ+itJgJjpS51yoGi40aez6QQwS+tGyJfOmzvVR49c+lgfE/CmviDaPJvcRanpTINAUimh8FKihyJyHiibbGOn3Ol54xufBDZv5Q9xOsI/tjvIMXIO0O+9/Y/bO9P2O0XgePaeJvg5jfq1rqlw4pnpPW2/cTQNjFmtHXOYhxDnMJ7XDh3DQh06PHVqHHtt3FrtGhCJCVJRIiCvA5/ts568hR8mGXfI9gJXgHSH5TvMdwe8KyJekPBegS8bgb0qTcHRzX6P8S0rOUGspB9PY9+vmuIt8352RbQ6ONdhqHnsCqyl+Y15gc7tlZXfsyXeDZ8oskRA7kC8FePuaN8wb5t8BUWk1vcFuoLal41W1LKID9Iq2xhgabY6o6f6VPXvedYPHHQ2+ZmiNkkJLkG3sZZvx/ObSB+z76Srzombz2NjS9Jou4WM5u2i++2il3UdQcrYcPQ8+lgeE/T188A1gt7DQCjS7Bm3twNwWm8YLUvLE5EsTrk2W9lS7q+kDe6S21ckeqqYP/NQBH+az6jrl5bGbwZL6VlnTYD1dTHXyqE0N2Cyt/ws+R3hS1kVa7JrbzOksrGi5Wt2U5g0HGU37O+sI2vvLsI3kvdHZZmzeYo7dTwmmQd99kX9NPvhfb8M36lj4dUwo247InZJm2zYMa7NvvbAHEvF3gux8BK5/ddnP3OA/S91X+94sQyqVaj268KHgs9zF/YlZyNZwuJeZ35Q7dazl/YfBfV558Jtr4ye2QY6l032Mnw/510fb/JICtd8Cb73ti3Vn9oJzJHihSUqfB8Vn+I/8GYt9yCulY7Y1WevlecPU+m4t6fn9lmHDkMeH1QM2py+M41bgiooCQ4H5VElX2sg+rRFoU9cUSM1sBhUzQk333BHr9sBiEfKw+HEndkkYCBFwHTLVJkcceUyKCMLvQEpbqP3IV7iSIqKjaP2lz7/4DcSwP6biwqpHwKyIgBgQF09GziVM0qZE8uwdYWVqmo9n+Esgv1t+BGFw9+7BttaW2/4I2dGPnL5gf6dj9zrbdUTRRqiL71IcKQF68RASVMwbJfc4Uk6D5eaZGthBMXfWPkYG4rEV7hB8bLvGuryb88p5HE3Y9bMpvlA7tiE0frRyIam1Y04/fTnazyjDSSybfhnM0zon8NfztZeZ+ZxqP0M/Bt7X+W46F30umqHNi7qu20KfuGgoB+F1h3cBVrmf7rTptyKT07XRDjKtrzWWLNYl841VmxLX9/CNDX0qVZ8ARs6KEzFk2Bvd3mb7DjbJ47EOahns99+RZ2atsDsYawvLct+3DZ9B7/k2HSPpuTdfOmPjGNMqwth3hZ3QmQzfA7Vhb7f8GMPz6PG+5BjDXgs31cK8HsH4droL/B72tWy6qHCMUxjBBqFboh3kLqrS4GPCNGnp1HrDB7NN12JU8AHiYCJRZuIGWg77HNB9nWvTOwZ/2nc7kdTyQOubba2/hXZA+g1bUURhDCEJRId54DlIPby4IoYdYVcW+NwCModASblVTDh6Sr5H4+N95T/S+fDx/HbOw1/TBIeA57cLB5dnXTiANBZ0S3839vuuYy0naMP5SKuIUOWdauJwxwdpM4dExgSdOPippcq2wphxU4iLeG6a9v5rnnaWhbY5kLxw0HnpfRi0Hf6+aeEw9QKS9gNbH+q++du4wIe/Zw5sz/ADPrw9c6B74ZD0wsHpCvv1HJfOOzZ5+6K7DPuIS92rLsjnFW8cLL+CF72he8PH3wB+I8eKF2zWg9fEq9LnpR3S+lA3fXfy+PbvCzrDPj7ANXyoa5hf9bT3Ct68tgZz+MaavkFzzfm95sLvLgMLfII9sixtl3g9+Vuvl6YDfdpZM1YuIhQsYkRRJCybP9LCmlf2Q+UequwB74PEPMt0tg5+BtNpln2q/UtVqSVRa1UikCNUAK2oyLWoN9QSonQs2Bb4RbVIU1EeAJ4Qnoyp6g9wmib9Qfun00mnpxOHpLMqulJoDwTtRritBinkK+vF3EBqhnCfLg4AlOGw9HxN3nIsTSG5bfpQas2+rf9087/+pfWfbeYgeOYgeD494fOkCTrNJ6jxlLo8DO6HwnP6/qF5flL6TfjlfTprrrOmzk/Mg+H5qF1X66RKX+qOllpVapuvvL9LVTXw8T0/Mc9JayW3UTThXzvMJ1g8H/hO0Gow9qmGphDraCyeDvgFWAZFwoX2oMQ4zzy1/MnXwphKtjd33nRyX5CnjtStcbRJrkriagoK7RT6U0rQXtB+B/LQYRYPM/HQVVBvCORAM8oCcwRvDugoq3rVoNwV9hDFTSTM34Mjhj4dUQzZFDGL+XtII9XR1jq38HBYMFB4PtDPVFM1haMABZWfJQegXktOiatgftDmBEIpAWQZJC/XoYiwpVPzt2gugQ+uoUYlwSovHALJgKTqUxXjYbQfuh58HHMHHya560Ciu/p/jjLoyg123bYNlw/Lfg6T3+XwfrLOMO9kycPYzfyKsSc7Hb+3snHztkg/B2WiZDKLuYE0odW6WTyKa9i616lf1sHmnoNmjq6zmLC8wZzST3ml3OPN77H1LV2/vfIceK6O9zuzxnxSY6L2O4Tld4Aj8002fBpPVxGTz0FYQPeZ4gnI+THzAWwmp8kBvOuEQZ4waD7wc1dMDTpsTSJsByl8UDEj3eNOwE61+dm9STaPKXJf0pIKuDTue4XuUOg15aDaCc0UjFZ3oX6FqSvD/CfgLt7tmfs84s0bY2BQix656XA7UPb9Qf5AsPuAcpQ6XlcNud9WHUGPUFBye6YPwoX9Amk6si7IyjZ4PxYvCCuYODqxdNvw2eje95YvNJ9T84hqvYImjFWxMgFHHySqkH+STc4SahmFyogI+XKdm92Cgh91hKTHl8Mj8E+IGHipUXQakGBD0oBuLluGcs/nBluoH4BJG2H3afYBE0nNiopiIlTNQP07S9BS/M4G7uamRQpNp5Xpy6k6UNvTelsFgQOwtw7/EM3CgAbcJcS8WdtgfTdZ+wEI8ofd6kVCy78ba3udiWDGvwQC01+K+GKsur/pNT7KJQkXkQHAS0cayCuYXD2+cEujaQL38SxqMgrWIxfV9MKaJi6osOUfkDadLF+j/0FrSb19id3z3U5CrT60tWQ79geWB6zvvKA8nSj0JTddDud+5UnbWXJ8O/mGJaV9Mi38SnG0PnLWEbIE9XvQwVvr5ZgmuAlzjJamWp1yd/Fn3wE2giBzBHUHqlaQBSKwFWB6jUf6a78ruexkRWvOdSBgUgRcAaZ3oLD3Y8RHDvtQT5zBrG1qKwYuqG/hGc794z30VdBWkJWh6QbWg4/L6N979OMsn/eI1lcC4ouQQh6nPnXFHS+Pcaj3/NB9kvZOOIPxyag7bsF4QFoi65+tQkHoHogHndS7rV+9/Gx+L4c/Mx/tae93g4clKd6fvWZ1/TO4TX9v/E0XfW6ghLWytenxXOPCvZqfDabchx5PjouwQbvapu9B69hW09a+jWx3s34fF8r58VzdQBj1V10e8KO23rM9iHGIP8xyDB7HAP5pg64TbL7Be6FxLCvrf48fuj3dxw19C3dj17mQs+3h+c+jrdetX+YbPIc+vDX1L8iDlnawywZablAY6R0EuvAhLge4gxbzk1RmYDop0Clh3dxkDjRUTop6kpKfpQAZ12jAB7a7sG2F26gK+qCYpFIBFD4PekUfRb+A7Xlo3H0XbDjTNr/wh+eDMSkk/miQ8wC/7CB4I6Io+Em+U3EtIAsMRbyG8qjlzs+NZI35Cy4LUQuUYpLvuuf2TdQ8FLxoHA760LAdEl505vDwgv2S/v0d2TzvxxeQzzxk706Go0JVmI9aq/LQiMOfWqqMQg8CKKHdRYd6f6PTxblpd+mHwD5gvfgwGFi32JaHv6/08U15YMph6tvLs96eOWCFnl9+6Jz0ReMw1we6Fw5mz+DCQezZIC7tV7x937CZOmYhxjB/4TDYMRvoB75v5DBe6YPhvryie/U/uwyef/zQjx9/Nvz5P9D/0TPy87P14M+GP/981p8/nrE94/NDf6L/80/H/dAzeV6ck8PgV+P1Lf8p6eSHHt0ra/fGfHld35jPQc9skktCfb+IPWMEa9KxQAErgwG1mQT6XD9Wkz1ZoqrUojpVMKnWmnKUoihVBVpq1cTB4Xw6yd9IPXHwaMynk+YTsAydTu3QsU4TeSaV6viqSp6IosxVoBEKumRA6B8d874BvqNqKZqIrSVEIV7IoRMHeyf6aTxBDR/+Jp0nPdH+v/71h/713/9FP5+yb5W+lFqVDcoXbZkMpLj2pGuvZautM+AdY/CUsyZIHqjFuG6Qesn2iFCl357D//qv/5/++7////qv//pvDoD/RX/bP+18Ov2hmQPedvj7pI2e4MGMDsw7tMPfJ83zqYG1mjgMnzudOp3RTbTvPnheEnVSNaxnnkqprFNDRFUgVwNbBbku+E61yKjQGUw1kBtq5yuL50Nflk2wHctKg0kpRUo/HCYc547Bn+ai01QPmJE3FDV+ghpVc0UH3L8EjVTyVxo0EOlDMM4G2ybsRu39gSikBpiAC7UrqdffaKqtRuf3gg2Y0In4BDzbPO9XcSUPZStxH2SxtAL3jU/B1cBq2jHv2cjvBmms9Q+ZyI1fsHRd6kcFzeKRGymslTVMrQxXlk0HIgI2REUJoLwiGh9hegvJOnFB4bXzM+9JbH1nzBQcP1/wH7GPaE4GGXGldmF+mL9H/p/XO9cejC+UQ2KIn6ZE6HdcdGW3CWjBE2DAfrkQN+ZlzOchB/aht9/gswPDZkqQiZE+Zgz02V/odUmzK9bMe8U5LTa/fdQVzyKE+Om0+UuICkkR0cU7SxwAABAASURBVGFehyuQMGNvTJMDOUTlktRMRCjUrj0dfLP8Wu3xel439FnAsOm8r91Oo9Q5XWPa9jR/T8aV8FwGZzOGPGg34vm4eJxMgT4F0tgfkiUiFMm1yrzRJN3YxLW3HwaIbS0MIMfvAZjvWO2fZsjCxFHTFLX/YxtywmXtOYsIRYSormCRT6C7tuZv002csKlfycZe0w0fEXrYx0z3P3J+bHcHQQR9MPAMkMUySJ4qYrUgSU20bkDbRd+aMGx+YzSYUTq839P5joyOV2XmHLvw6+/EqFmXJgu9uHgzgQtFhKgkQdXWwbaUh+0TlEg9vILkEdQJ3MKgsgyrPe08xGrhpQOP/7WcI0YvBmx/s6YJJtF/9EtgSB1U6A+w7iEcpV0/QiEdIK6hg83/qC7bpB3/ongPXib7NuAI40WFUCwPIPbiNjRaboL+kotJD9r96+BRhasGs9dolqxvZyrV+n316Mx3tNB6z+OILbHx5rbsXTIxcvNihc842CwpJ0eFQP3PLcGOEhjU/PdAn7ruz0/cxNpvw/5e5snKvY6tPWWJ3PH+IBx6U57OeX933n/R8B+lxB88Fv4wteR/6X7RYhk+ddY7Lim2Az2r+bAD7OO8NM8myqKUrQCDN/XeQbXaU0fXs6QhObEy4r5XTkgkcR3y5dowr5yDOORBp/uXoyKzSZmeKgLNB1DocK0icQKUbm+W/Uhsl6w/IgKZoqQwnUYEqobCL8xlJ0c0fcT79P2Y0vMrLzIlVUB6XjjE+Ck49nNos8QO8q4AjVu1V2t6yJk2ex60XxAexAYpANOg9yB8bkDo/fKgrfvO97VuLy1mvgaPo4USZ+Fd4IkbdS+t755uoynRIXi1+s3eSDP2Gp/kBsUFlrDUutrzlv86eIADbjUUsYeQN+gnr/hiXPozR9wITBbBd3jPmdVYHxcc0u8naGv4mPpRrr2XfSzT5P1HO4NKHxwodqUpdhBKfy7BIbuY+31oDR/bGbq/lOZiZ/Wbm11nm3bMfwWEsG6uG9zfgaY51KSmZATLutsHrKcVB2fWAF2u/QfUYdd+RJO/5d3brG/+1HSGggq/Jra+DR4jTZMHl6H7SdoyEPywRD5TDuZo0iIz/JLMM0jBQSeQfyE2zIMlwYFpNChpkamxICctE6EbYidHnXFpUDlJ9aQYFFvK0BgoMz7ksgwf5AqoOMgQ1LyhnsM64WsEvjqg0ldyZT8nRWyw3zj8XQp+HWHKuIOYKIW+AmSpSArJNELaQ00O0xXKa6E2IFnMJ6i8D6wMqgGvqffWhUPUM/Ah4ZnDwoaLrG+4aPE7sOH3Z9OE9Ru8+fx7ud/NaimqpaEwpgTjNQ1keUz0yzENCO7kHryP07AW3vUvHPIaPvC9cJhpmuBgeDGwL+dXXTiQ9cGrcfY3fn3wy4Fs8gf5RXnwi+4NnIk7HAIT4wPfM3SFfezbdaudA+GM7/QNe4JDWPfDeIV/pS8vBge6Lxz0vubh8LOsG7ZndC/4vjy/6tXUQPfMAe8LNG3mgb/Z62/6et02nPXK/Lyxjm/QM9Rre2bdzvzeM3Dx+vE3HbEWEcFyxG5nhPInbezFTiNpVYRRFMiFNS5e11pUa22YqkrdUG2bJk2ggskHiWDmoHHKw8RZjeIzG7Oa30Q+ZO65iXuylooMkhaVUlRLB2OoAZ800IeK+SJV6FRDPsSbfRA4Vw55q/6A/guYPtGuv/lrejpN+qMfRs+nmb7RD/odtOUxa1xs2YD3noe04jlF3wTX9jC9Bzsa3ZaurgaaPj2sEhVjKSUY36R5nnU6PXHwy6HvH/+SD3xn5AT9n08n+v4ETqqzMSedOPSdkGfobH/oBCxP5JzqrGkyJuYMJO/YpqteCzCByjpX5mYFulKrainy+qwI5ApKs1X4CZgaE/5J0XmtKmP0QeoK1q/pRG7Dc9Bo+tRCnzvM04d5KjqBearQSae56ol1NqzfUGWf2THEzo4xBVPnJ/PAfaz0rYDKWiTfafLobSvoSsgrlhAXoiyYGvncU7+8yDsky7Nw2SE905CcH9+ZAheekRhcOmzYYvFHT72WFkOK1Ge12tCSjzrVWe1k661bVp3bScGNGvvk5q3bZf8Mm/PDHEaEIhoKtKGsugjbnLFRRGy6ARrdu+Ke8krXRsu40X/E4/K4EMystanKOUFxoI9DP2/xiL6Kz2f/kqeH9yBg9PCB+UO1U7+PnOm2aGQbvjn53pOgeXSLidciKQEUXKzpOezd2J2L2jgCGhKbL3T103UaVFJ6WN7B2oEQFzbhaWyy8ko5bSm2TsGun0PuYMIVhjaKrK3ZYw222x2kL5Xv8QTvZO3d4UKo56QjJwtHWnGNMUurrLnCXrxu9z3btW/Og2fkc4j0b0miEepIbcCNEmj28zn4pO6fHU0N84bnIMe/zUnOWfq4Gkjn9Nw424bUZi1r1JRkXZkP3IL+aYVk1lvmiL2X+WtIIiAkHWBBuyvlrHZKs4yTMbcxXvP0ls5itmPedsm4sp7Rm72PyP5o1zf7RaAH5o1wNbDTD9Wg9jOGTPPZ+r5v5hs8Dvn4oGPIjTYfrfEX3vecz4pmc0sg+wMV4N1HKRe6wO/BQifzO6QP8h1agoCHIHEE1j2yGVfoIbLNFMBSS7ZEhMZltkk5nKFeabOJON2/HAY8CX168EORM2MWnuKd4A1jmrAd88PimIfGx4a8UZ3b8SDbxD0psk3XsBqXuyXHn9Vd8zvKkOf2HYe/1xTvNE/H35uT+5HvJbwfsWmvY4c86Ob5LRyD837wnk3KhuA2z205ZFTIaHGi3vg1Fq1t7+Bb+vrPS3LTI6+SMQzm99jrB7+n9s1nB3PJRMN6bvkDE38AWnjxEFg6n/KOtz7tF2Ls13Hp1P5L2rqdP4g0mfwHnyE3P9GGRn/2nR08+2CwSa/lVXk0cGvJ4w1q83IV6SyTgabZ6k1PPor354Btm+dXuR7tfjgUkWKuIxRxHxgU/pS6RuBf+KUfWnaIQA9KFEKBfa6BPaL5Rdyh9ifeOa4RJVR2MQpRqPRPuMaijb4M+Zp2+9h7X6BjpO1VY2Hst+DmooHla8gP1XsxpPlfUjzN61AYquUEygWGwuOAZ4Nt3HirDO85RY0dDoaC1r63wIOMH5SxkB+4Hc0tKGt34Gj8QMqoD3zumzMyq/v2L2npNzNGCAwz2ObqV3hSvVuc+54DvcDkdXcfkEzuOd7VEdr0ZsAaD/8tw3qQJ9tpLf8fqj0ZXx3uiBl0H89mTjWUJ2izmG+cVp0Ol0OuYYe2h8zt0TybzbxtrB4PlaZDhqdm32GHTz0URW4hP2yw4OL6GqibF+7YHHcA9pRNPwYZMts92qbD89Ow8Pm7oDRVFO0RUaXSMfiY8EEHjQJfZkJm/AAHEsHBgjqNpLNMVU9Jo5zwPcGD6UllOtHEScFBR+EAIyyb2h/qXEaxnPloMyl5i2G5IQr9Aq1f5tGXBus2NJv9N92kiKoAdK6NsRQV50PXfKs2WhQR+AFdXdZfqe6JC8oEa5v7JVdNa94oAY+MfuH99sz7rw8J38YhMNTymXfkC1h6nkbH+7Epe5V3au/BBPkinLuo1prwu1mEdTso2I8C9JLcMBYgyORo7ZCbvi0GB7wXg35dDPjlDi4cAl849Lz4IJZD2Dy4hW8Hta86vw68KA9o8TFt+hed84D3JW2vHPQab9Dmg57DWx/mWn4j1xvxZ/KvSN1ri8f3BbwC04aXPNR9Je4V34G3HT90+f/m9bd3sb0YPgjm0Nf/xLMPdt9ez7RjvOnVPAe9b+AMvGa5dqzNZYB5vrDOxgK/LKGIojDYj0nNR1WxXKoiigrUqOz3yj14jZL6qoqtANNKTGX9fUA4cU/5MLFOk2q3T1OVUaEz+ilBDuTm0+z2medJzU68/ciRsqlzJyY5z0z8oLXQd95XCzuLrsgHeKdT5dB34vB30h+nOfHUqWXzTyfb58w3TdPatnmPqZA3Itir4mK/UmCuiu3gSntXvIq3uME5DEc2GuInGBuDyrniWTbN9Hc+aYZOUKPyvPOhr22mFZtp2uzDwe90OsmyMWOfnAtUj9vzCz+DyfKKWU2ek7Y45inXqaqyBrUWVfePuSqgFstFfhbUUrAVeT32qFOgBzybainYAwwKj26ulotmH8p2TFDDuhP8PFWZNsDPlUPfylpP+tdpZu2rTugG7D+Td6bdyahuC5gaqSvZlwo/YN/k2QumxWsCX4wSKgCW1RKXVxRCCbAvKS/Yge9LfzPOMM8TkMcqtW0Erbp8Ru62IHbM+GZN5RjIWshPTIsY/Gp8l2mpR4zzNt767I8ZMpg02IeWcGvyjsfv8yUUsaGYL0VhxKaHJaVliILqETD9RGEYuwEg3QzqqEO6acW6nCuvAULySY+pkW5i/25Fm99f68W9FfmVjEwdU0V9Zy08t3kjYPZ0ux2zpu6HacLKPXDOWCjJSWEjnm4DXZdQbKXlo/YkgfD+g8p0j7DGVSiio0BBSZl9nRRdSDipkVBEpKxHF/3jjqO/7jVO7qh1Bv22ARaCoTE4bjxc2u6Yup7s+Q524c+rRpcJ8HwZOLqlFcnQlU8XOkFpYWY+Hfjzjszqp4Pv+R50vc+ei/XZvZufxfO3yp5+zyHNE7egz4HDJ0Wdpcsm2VavQvxE2y9t71gG6HUFa8X+iYALrFdIm7iwm18hHBPYHhRG4GV/YD2qc4wMzjQB34pHd/RdW6ZP5tNqHiRPFRGKCLhe4DcJjtItD4jbNcZaMBrWIfuGmsLYdjo6ixmd/a9hP3TZkhs2LLe/vkpN3qiurlAE0GOwzhjtdIVSdvrk28aI2OmveTeEToACab5SZNH1leqsri0fyzmTTAazl5PbJ/I6EHNOLmZMTCg1URQnSOEXKudredyOE1m6B9v2YNSIrW7TE4oAapB5oBDFVSgiJG1I0fKmWs1W6ZuuNsrb+v30owemR7R+SxGxg6TQ4YquiNT2mpgU/8bK68sGetwDHDxbzQGhMb3e5M0H06ZG+L9bvMr3MGZk2IY8qPV73rKROm7OfEZcU/6AsRjWmxr+QDU1Un+RfS6W+SOH+cXUNiN5+wDHJljZVW/+Co4D+UwybczdLbWOIQfyhWp3nziHoZ3u40zekAPHrrU0oSCJ+XeBTxY7wTRCJExEKOIIFIrYdAX7PUSErI/YfKMUlQpME82n/QKNPvpnmG3wxfQesEUh7z1ke86zy5c6/BX6jovdwo64X2d+9sy2Mmgso4CoAQH131M8Bz+HiM/G7UaWIVSOfQCsu4C/l23rc92Hr6/XOqaVuc75sezpal4tSZPNR9/JgRnYkJBMxBWBXqEkCms+gLT33Xj0kq4zKK9IvavOpfaXK6Z7rMOv0v2T0bksmx7BvYxiyc+G8TnRdB4L3XGY2Y7UwJsasNcFNSlTS6aMN/3dyAZ/svIa/iyum4xUuP4IYvvYRz9x/Wzc55piCfM5/9jbHs26eLHvIPU1u4xhAAAQAElEQVS4mO7RPwjYF+S4E5d2Wl8pOVzwJgaOmOTTx/IRbZ/Z1ZzpNfb6PX/tZ3nMs+k9FCkAKwkjDWpdoqICpSGSTlJS6+A5zJFRZvQAPuqkgIqD2gKiPiEDDjjCGLqVPyn1HAInHfYeV7pf5uJwQyM/bUaZaHeHgI/eN+j4FrKCcfJOYmrdgpwo9u3fcEZnuyIYN/5JOy9kA58Asg05QPLIIX5M9xBXgOuCLoJq1bOW7A2L3h+NNSdFBKD94j9QSBeed2cOU984PD1zePoGfPj7xkGrqQ+HL/me3HIuvGM7JrHXOz2ICBVyl1KgA27TkBTqF/ngCFFuXxgKW921DdhpK9ujnQv8Jen4l3l4Rqd80YX+G0unl8urLv42sOEDWtMdfGB7Qe//N++Zw9g3Dn7fTPfgwNWHva/oXjkEbpQD3JRNf+Q3d1+en9UOeV+a7ANfdO3A91nPlsmV8dAXDnFfkg5/01e9PANs9nuBvuDzDExTxyFwHgpzwHsGXp+BM2v1Zl2H5YvnhsN708U885f7oB/85vpEW5+ArmDdgn0c0PSpVXWawJ6aB9w7zTarwk+gcq8muLcq8GFhRT9lHmImgJw650U/7XQV3jGGfSp260ydw/rWzqSMS39yQmuiqE5FE6g1VKs0wz/NNQ8CT6eJw8AZHpwGTnpKfoKeOCCcia+aaiEejLlgb4e4couyP6HUKL5QSECaLwTYlSATNZprw8Am5nqaJvpKf/MA96TJdDYFPAPz0DcPep80Dnxn7MYEPYI8rFmzNX7KfLNm6Al/04bebrYPT3+qeegEaq5FzfkrzGNhDmtlLsFkYJ/Apmu+U93ozLqd5on1AKdKH2rjJ2RiT3NlHRvMG0/4rbDdfokiHwrPtO3DXmPiOTWxRxIcQE9Glys2uqwbsHjFNlNAUaEqoU6DVWoQnIt2V96DKbN5ePCN/ZOSjQekY6vQ24eQ9ry01jpgXSNkw8l8N/M8xb3rrDds+wocM7DF7blFTMFe8Uk+lIEOvkITA3PkvEY0PsK0sC6mGyTz1NGgb74W8n0EXNay981FsMVKL5b5fwMw1fSSCaX+bPE+ySEyVkqGmX4nPJ8tH/udxva1bW602dn7Fq6QfSSuWZtn0zXHwbe8zatZtrrNCnUr7D5syYc8bwco1AvEPEgOimNEXO1xSeiw6h5Sqe2yT5M8FvrLANrvGY33nOzlxjM6++V7gfkLbtdYeLe6NNj3DgjKmczKzRutM5+r3XljeJvfY+j3dG+/x+99zXcfkyGqT6J1hvZXjiGr1K4cDAUdNYXZhW8l59TsnTmy65ITlA6uPoY7BShyV00jQhEdfOAE8GdRRNMVaCl+NjZEND1B5IgGQTvMoeySuYZNEcnqnctjy6GZuYc07meKZPaDXJe1tZDounxFhKIxEvweEYEIxGVe8AG/o5bcXCLX5sKWZTW873kv9rvxXaQvfgTCksb8LTBsxW0bm+aWcz+BOkzSycwDlFJZ0DuI3WKXezwJI4K2QmolqbhQu5bpAIpDiQj5hyr1kfU7FQ4UHFoNw/Izg9S5BXImLdvSkKpuZ3pZHPQoKV2L/LcUxuDiOTCYhIhQRMg3mm++iCZHhERRv5Klslo2mJfMHbAK+rXL8/bVDHSph2xcV3QSav3vYhJ0Sa+rkJ3tHwGvv/fy3mkbadcPth0FNbOFA/XGIyPsnP/DPpqBdXVzMvG6pqgeFbvmTX3lkP+8sY35UGZlkvKg5g8Yy4pzvoi0h7V9Lk3mjx9Nd9FK+aPWZeRIan8aYJ2Xnbzy1hv+QDAFSrijxA1i3eBNB3CJAeuGn/kvIRT2z8rMwI1iGA60ebXahrwVN9Gq+8CHkraMoRem10Ctpgtox73PnZ0uovuZWg8twecZfMTONvgSuvtZhv9R/75fkGfAccnThkJ5xWBS+uaK9Wc75Ede7ncEyjc38ovpgvgvYDd1Sp7Y92ng1yHoB81hpgT4Zxf3MCJEEbWSUpmXqM13yFToDPM72FefvCLIEVJE7LCTvdcPNvy4XyKgAM8sCuk9pCsOpkY6vxsTigjcQv4RVwTcPeCB+RsKz3LfX5+Eb0Jcadd3YEP+ssZnxHKFC8//C58Pl6QXPl96W76JHeosJFsSmbl9TGBDhfXfu7ByymUK6WdoZJC2KyS2wseQHe0bivgi9LsvFtdNQNgN5jpQsC+87snBtH2B1yPekdjGphn+uZNS3/5ZtXY0l1kdAcxDaM++YfZTOHo6y2izUbKhzKY5GILNFm5TjzyD2gOetWLBpCgAWQB+EYegQFGlQdEHchR0iUmqxiwVAB/QgIqDDUGbfCLNScUHuRO8Yb4+KTjgKInTZretPEmm9kl6avaVn4mdFMWYJajbSxoeC32M9k9RL4KK8aQMNQ8u4GBLudvJsYRXsWPPK5gT9OgEvwARu/GhCFAMtO7OQOjmwhXdtWFB1/Zh7jVWNcRPKSq1KKBIabrwvDvzjv3Gwa//6eCzD4J5p77kYaqfgQ1LPitbzoWYBBtnGaANmpAiVMhfSlWtxoRcVdC7TUO+sotUjre8h3Udl06X9Znc+nNJ+ayFviaQF/qsy5uETvAX6AV5YUymF9OOHCcHvz4M9iGw0Q6BXzWoD1wHP6gPY199qJuHvD84uP2R/2/e8f/vTWp7AnunPgg2fDDcaD/47Ye9Lxws+zC5/RPQzxwm297gg+BXDoNfX9/kdXrjoPfMep2TnmV6YQ0vzIHh9TTMX1grw+vkKY5cG/ZBqTIfURQDq62omOceLKB6HadZ9QoTslHtA1+5bw3rJvPcV9WxiUnmp/StqhNIfVWpFVvRlNT8I5CjYDM+9C2qJTRNRfNc1Q4FJw5/J/g9Zp1OE5j1NIPTzEHhpLkW1QBqOzbULnYsTKt5esK7HnKKj6tM4irI+tjtaME3wBoR8u9PlTmYZvp5mun7SfPppOkJcEhbGEcFE7bp9KQKphO2lZo3njShm0/mT5ljPkGJnckzJ52ZP3TTibmcj6D9aZrQDbA2U+2y6ZALOsumBjzzO1Wo/U2RZ1Ov11Q1G+Q/zTXX60Rfnk5T8o3OO37a1tX+xD2BEzlO5DvV0FQMdRq5N2hSnPnCd739gPWlSEw7WG4hKaQEaZMOWbvLuiaGnKvx/Rm6sG+AH5t5b/Kca/Z3anzsa/jhbdpSkDMTvRP7W02R2SOCcRqC3oH2V0hZQhEdghqrjMvgOy3QUvDj3ozY05CIHcCkv+vymnh9VvxdHdm1GxGK+Bqk0MNrZxjjbfux7UXXHr91pt+J0Z63/A3oV9qhv6u0WaFuZW0GUTllzLOuEIE1obyQZJ+IgAD29LavS+qo0ueGKrRexAs5NQzc8+25T/TnxfoOxTuceb8PXPq7wsW6wV9R/8d/C+8Pzun1Ix3TTWYY6xrEgwz8TKHTFHqvh0iDbq/34g4xOFKaCqZPVyaMQGELJMIVaubQA2KIDBmhMckjDYecB6qUmREoBV+Kw69AZCs49UJz2fRot8u2Jos+Ag5EhKK0PVFMvVd4/pk/oBYV7AdEqIAIcogrwCeK3QyNuE/E3HVh3Dd6JwahWE00I4sRAemINubwmNB7HHtE4DcgrgCO7tTSwMI+X1gc48KevsBf2O/e4wOWL/gZ9jtiZDJlxYk3N+BhGkO+T4PeSRHQDvkyD40HKPtBH3kmqIRywQPeie5BUvjHtqT68Iqdh3ljp/qYZTaYJm4EaiaLwk2U4oGiyVy4dza51D2uvtqbr/qPlndxZhNUzKM8jw8g7KGQEurXkI/UUnf4dXI9ye9lpGG6qYaAHtFCrRO2BuUVWa8VonM0GaEx/9D68d56bPmHDuU3disUd7Nfay1f424gysP8Wljh5wO3Pg9eP3D9cFjM85Be2M9GPpgt88BeOqwzb3rBdtnpr/kh29/51jbInzzxi2GZPEOXdNfP/MC3TzIM6jcVz2lbguR04LW/bG9o96D5YTf/BeDacjyOjwhFHFH2cuEz6D3YtxzjI0IkpYRiZyvhXKH8bCNn0sBnBfaV3+s/4IUd6Duu3BtU3hM7oGFDu7C32SuuW3NpgV2+qwfk+rnSZuHztdxj5jup+Q+hqyuQPwIu/5Dint7tymoYzKBSTo9+9xW9naChSJ5a0STo4CT3Z4WkZnlMtV7Ns9WrEmZoQiKbJXENCvu4fMrpcfiw+DYb/Gfo8De9D+5OP/sNHPz5cA1ha58Fy7HJK/Fo/PeVItf2a/UvjTYcnZWZr+Enwz5uhMUduWHZJTchbBd0NgK4DwsBm2fjgs8H762kuwRu2vCniKntje6cYK0T6+VyA/myh6PNO9tHsO9jSIVEwA+WQ4PWAesCuqJKg+dzXFEVHF4oMZGuIcrc+Rm7cZLq3IAt4G9xUtN1ip/KKWPCPDGCJl8mBVCCvDHJ/FI44AWiX/kt3pX6MJd5CKjBuJYV6ARSD7U+efzNDwSysZOZDFY8pK4zTeCnjpB/Ugu30RR0e8VBtXTJtCFrnCJC471K8N7TF/bkhfdtvyOfOTDNw0XoOFA8PAt5Nx7yiDG1jkGR0vlBKSq8y9VSVCuAhkGbdEPbDoS9U+gStwS9a4zau/lFC/1c3IcVZy0c9DZ95y2veMP+potlH/xyGHzpOPsbwW+vHJ6+cqgKXgdempy2we+oD2rzUPdZzz9+bIe/8JafORhu9IeSt2x/6AuHuC/mTZF9ENzwgi/oh8HP0Gf70NYzeEF+oX95IM3B7xvrc+bA13+4uvDZdGGeEuYBYs7qIs+2URTRUFiHElVJzRtR5PUppWpFnVRqVU1MnVqGnwa6jG9dUYmbQFVNnWlVoZ1aoLUkX8wbzl+KavLQLtte4U1LKT3GlBzItcBHQ0SoDJQgF6iheS7yAeCTDwU5PPwDtMPDdpA4I88+KJxnnZJOmmlzqiXzkVK5Vz2hBnPLZkLXSiga88X6cdTesufdAPJiaoSKx09fq9eC/k/TrMmHtPOJcZ80QRvQ257yrAodaPZT83UsmPFNZD5iTXMdJ9WkVdXtGmXHT42frIdPCj/B10TJuGkqmip8103p03TDlhS/GZ95Zk2gp7myRmDw2E/mkxadVmqfwjpGYmI/TEWaysKaLhzq7yFV9A34hLCLuQWh9CecVV6OCOSQvD8gGlC/LHcWW8h+Qz7SBdGA/Gr5pjS/2o0WH43c1Og9GQkJKauAS6CnKAJpQFwrH8JICWB2UPMb9A+5vCQD/5Au/f5ueMBuZVB4s9+JfCa/kxfTbyuRmalbSWlfodZDYAis4QDvaaj5hGVQQESIsgG/j4rn1z68NbXpQbHwmdXgdycslvkMW/weZd7gXcrvDov5j+CXPHzcjknCujugedxoM2uqD0vgcQ1U75Zrf8uPAmzb4Pm1Z6PWW2oYfbfUeHMGkksbOKNmfPDr3NmlaW/qXBTHpo/kFiNr8+ZC7YJSBh8RiugojZYom261WWc0nwgo/ji2VL+r9vhvRsu8rLoPamC0aQAAEABJREFUGg7RxdD6k/1mHH6/of9hat070M6mvEKiqF9tfVgB99VrkHTR9b5POe+PRUu/R3qKlSwZa5FEJlew1jiqW2fopiLgAbUMwaev6QOUiMDvY+D4jl82c1vd9vbW565mH9h5CFOHt2sLnaJh+qnRsTGOPGpKMLGQ98vBJ/B9DP8X2NKwa3dZtxM/zW5xHsWjsKW7rT5dfuQ/9CNuyF+ma4PHSK/AUYP0QZ8O08wcLh1iHy6Em64Qf+QASqhfHzTQvd4l2VBW77rdMz5s/aN0x4HfS/1vqPto0Mch5dxRURQRByBQ0BES4F5J/VWTTaT2/O7By8fiB+6OXjp/4QGcsAy/mIIL/pcDvajJ0O6XMrxpxsEv4ELbpkvS1p/B36eM0G48syBNoH6/2JO7btfGY398c8KGBzLsIisBBbGVzi9Ihuxj3QoYilizBkkpSx9SXV3EMQLt43jnUEQcwYczCsqV/trvSiag5w5oIBpmQ/4MMyLMl4McYT/rTaWQvgx9y7Vku49SuV/+jDPd0GKGvMYuK/cXMe7Bzzd1G+0B3MPPt/FXRV6PxfLAbR9s8areWlKD2bOQ/L5Cvxc/y/9k2GfTP/C7bTXH5CrhSrn3bz31l1xfbfexP2Ppz+jx7Oetn8KTr5mSp6JYh5LPgW2QS87DJj/miH5s/Pe0/C/s9cKY9kBci/WrsDKHvYXLQV691PcJDtIV33RaL8sDQzmyDtr1FoG9mwYhs+8on5cCC0hqR3jHNLR390VQPuAXtcPMC3IDsvUd6jQPStMXuzhAXXnkqNKKSSqTgoOCPcRBgvJwdkq7LON3oGmfsYNhxyeAOJQIo06K9JvwA8iqtF8M5DClfyk3ngD6V1YEY0Lgzg5JGzwnlk0N8wrPE1Dzs95zmxTdoPbd85Y3KK/FNWlMF6hFw6xlg5RKqH3u8LiCe1wcGwRwPkGNH8lbDAxiBNZSFBESxVo/m/yenIe/HJKeOSw1b52x8N7s1hcSJZipBd0yZFN0LWWoZP4i/5HK73GWEzhQlMDfOQfGjMoX+XTIf9Fimfd+v8tnn+jjhUNQ8wO2JdAvPuRlLMvq1w6BL+jyG7/5zd+XftD7ovxWLwetb/6nnrHlt32TvjYfH77u8MLh7Hq4+/yDw9uGHyv/jO5Z7bAX+vwCDzj0daz1PuAd7b6uufFJ/qX36RX61vrwdoZeNA59F+aJ0meSxRQIr22RoGLvB/u+lEklaV1pcI+kjvsl7dAKrDOt06SK3DCrwtvPNEHOCgr66lwG6144kEvUoqYvilJVDPsYna/VPgZ264mt0FqaXLGXUogdQB8gdVURReseM19CFUwdcy0cCladOEB8Mk5TfmN0HAJbf5rntJ+mymFh1ZTtO28oItieC3uvg985F+/DPumhIpwkRf7o3uUbbK9Hjr38IW/vBkL7WhOEKnLMVbWyVqzXxFhm43TSxCHvBF0PeqdZFVuF2i9p5y0bM3ZjQt/skybyVs9Joqgytw1FBX7Aupz3WlTBBAY1PxM/gXmqMjVmfIxpKujAjlo/I+9xQj5NVamrAQU9xwydgOmMbaJvU5EGULFai/gkgF5UeEBWg8NfXGW7YX3KEj4bAl82A9pF41kVSI+AibKA98qtfWFvvYdDNnwtP/676W1++z9CT/fIvNP7frD4KL9nxXbTKyBSmEOBwel4cd8FVg1EUQSaQRX69us3pHzUx0ez9sj/W/R/4fiyKQaZ9Fs6/3cmGaNodK1hIvdhSOzNzyIU+EsiBk7rtRfgKbhEg0K9mByQzyRuXO5ImU/aZT9H+PCioLUuP7t4lxJIeeih62ebbRvkGPvzyTPy0RCFBUbnNnWdq8upx9PUoBVLG9ZnKiqGKMvXwJRtjLZM8bF7mizfoFlG3N7Xz27rG21+Hom57N8QrHgAuxjMEsMiCsFzY6DI3mSFfk+ZFjJaCXlQwqsbog5g2uH9soONEfYJHEIR96Hfd7XMDOr9ETW3h3VIlISriFBE8NkLLTz3E+YB+ohrio91CukAcVnn1YbdFa+T+5wUplGvYwe+DMtL2ZYPYe+DGRu+ZtyEMXjTK0SEKKK+snxe9CilzBIHGhHyj3wFFaCgY2St+ygHD3tTbEN5uQYDZOCMNA1LPgS85TvywbDQgmHdRj3li+0GHilD7WGIXMJ2A3yazn0aoHn6sQwgphsUlYzrrmekJwEfF8umYlYa9M7lwEdoYVs+yb+kXyO99ilWRTI31ZL9auqbXCNPMx9qz+WAloMpBasGvEIHYOD36Zw/z+E1MoH7hZ9tTe41e0626dHlTis9gvprGHHQABlvagSS6TWChdAOdNoTMggDXYybgRBzVXI+2ZvrfnOOvQ9NNXEwpu8j6HUQ9HeAZnvxQK7AOLVDwLcPxoXPYt9VUObRun3f20Q77UK1YeG+XsixMM8LcUnNJ9h9rMEF+4WXjQ+B3zL84C89tv3x45wHvqs9/ZrukrzbujQfxxo7/UKuBXnfP49pwW9xXz0qDwu6Fc+AvayxMUeoJWMujHYHctjLyKisLHVYHkhVy5fZh35Q282bGtx7EaGIkCgaF7yzDHGj1n4EvInPfEmpKJuM3b8Vu01TEAl/LIUiQlSUUEiKiPwAL9CISDlioyik0HqZDSvsA41AAmu8dYDWqLFR66vYTUHo3oWD1+3TIAch1Mdi3cjBrsg1HdT6wY8o6xzj280w3zH6GRGK+BoyfWTdKwsDkrl9Vyx/Fi245WgxkaqQjhQF3dZH0MOrTYTvtG0eHzq/a6ArugcHRdiitOvqssXY1JbaE3EhYiF2Tze/xtk7OTP3kMYHFf6UnXEv7fnhMnShiED5MxCxOlwjy1Dy+1dbjqFgDy8dqYLnwYjPcgfpcbca7dyl+5xEX/u0vXyvPXbPPvbAu3uOgZIgx8DnAh8cKKzfg0ZdUG1js0LKvqCPQ+7rdkVOFxxh14LoMJpfVfeYoJVr3PP7Gd0+78/EjxjnoZsUc0cMn5X2cXvsA56d1X6XISgn6pqKNsUV4LZE3Nen5zCZXoEVpEtXD2XaX8ZnPh1fwLofsDnnMc1C3xbUhu7w6het4bJPx2uKjNTtInHLlgbFdJAXFMalU/NGkwtvaTy/mBPLiUBnpH8h1wB/Lo+Kv1EatWzfKFrg27dn4UtV4yepNESZFfBlgIPawmFFmSYFNEw5bBAIbKYyBUuiSnVKxI6aN7Kd1FdF4e2gNCp4FFKENr4gN0QEvNFkRadiXhIsOxQned60XsR0fZhN3kYLxsa3OOtaTluMWFxvGKL30UBb87YfLkvkHrjg2PZBi93zdJIO0xY+ok+1FNVS4NDZyH71Hg34iJDnShGZ1236ndmHvm8cnObB7/ki6/yuTi/ILS6S02iTqc0bzglw2AqugRRBbeAX+NAlFavgU07qHbgINRGLaJiuLsq2lzN860t7X7+kbL59O/msC32+cMi7cLB72ePtTdadz686oz8jv/lAt2McwuZBbB7KPuv55Qd4Vv4zzP6WLvpnaB70cuBr3y3uJQ94n/PAl5i0v+Qh7yt8w6teXwZe4MF6uIv+DSC/uW/uI2M5J970tpPbWojZWhg/c8RM5YQxtxGhYP8WEOz/YnBP+D6r3F+Ve8v3WwJ9RVdqVU1MUB/yzZrwS3AIaJ/K/Wd5Tj1+xFmuzpGxPUepKrWqGviUWle51MaXCp2qqgFfK/sTWmpN33Il11rJN6mUmqideoylEBtVNUyLrEu+hGopmoxaNHPydzLmqifjNEGn9Z8J/uM0cxgM5ikPgOdp0kS7xfMpLqbZ92rAmjLxFOafVUC1lohQRIjqCogS6lBIwLWpPnHZd2DvvtPRZjDO6n6zZhPrZH475J2UMvakjDNp+s2akCfiKus5gaT4TjukP3NSC/NdimqJHaQJeUXFblgHTb3pVDSTw/N7mibWpcPtI7u904QO2T7zVHUC89yo+RM5TsjzFOS6AroT7cwVfRF92oCa/gos7JNFPvAtfIoV1rAd9FqHPYRNSr0aZXrVfMTaWWcsKlLKfn75jgyNiw1DXusG2m5x7ecWlOegn7fDPqh1AyPbSjMtFbFsQEJ2vJ2sT6rsl/Iabdl98BtFm6nS9VA1H9sP6hRot4+vNWnfNMhz1blGsvbMXAExFFgHGhupMw9HsvAsmw6kPSTTrkvesugtXXOfxhyaon0wRgLulHCuuGPYqWz+COneOpPsVnm+6Kjn0GQzHLgW2nw9jj08poPzZwU6HR4f/rxO6JdAjlE8jNE/T7blYYvBCG0bFN3/Tt7p7s/T6NNDSt9a/1xvYGutFpgszRo5e2uNY+MlWIV0Bwu6I+QLZwo2hMGYXon7vIy0+XsueX4p3+cuqI2FyIY23vasSR98FyCjr8HiF0n/jnvI4ZiL8j0D2zXFQAq3tcdCn5Zs220s5PM72zVaP5qfu7+4IopgF3PAdshNsd7A4DnqMFHmwdbHpSsa9MfP6PTF1nj8R9yeYm/xzkoPkZeEZdomDLG5mCd2bycCp+aLuTH4pHKtQl7TJtrLaFJESBT1K4aQ+pCgoe1HXJYgWcwH70NJtdWCb1C7tiab/EFtd8MDb+NnpDDUqKg7j0DpsnUd1+ljKGCCvpU+LkEla0BIsgwiQlFAxKobtkb5NLZNoYjQ9UU36BfLwSC87VPGafBJkTHnajXqnUJM6kdO04bmgxExgkodkEgem0u4AtB9jDIGPWU8h2El/LLV7OTtXHoa8Ikb6O7lJoXvcoNsJIerdi0QN5q6FKwALnQEfdvs8PiZz1lFv1LziR7T/ew7cPB1M3Y9ACVxN/3b++DiZkxMbbrmLS9XoxZyg/oV0HvoGyqgvPBqDy8ccG6Cs3gBzSyujExJhZ9uYId3cOMfpAiJojsXq9G0njMjJ2TtSbNlbZ29b+G5TmtWON+j2QF34grZX+Yp/Np8ZSNV08Sj6A/013FHeR3qrr/Ng4YPOkbouUkdlXlcHhd87iW/CoigtURRMP730XyloDO6BSosWEOFnNeItOg2zl1FHYm4iY0IUbR/nN0mEReJPC8GUt6nyR/1zrMhHamu9hRxqeHDN+975rLJ1LZdY7xs8EePy4qL/JLSXkKIw2cBTcZG7sHnywa2hSf5qrOMz7KCHPDiJQiOHpGj83J/0DAQDZL8WgXcgJTzWSR1Vc5H5zOeKUuqdtk/fZvYavubM3Uuw/xA2kIZ2/kUrAARIRZbwbPJUAmlXaaSYlBJsJ8DHacfQa7IvARShJzPOKjTWrZPwach1GhJGkOPs3lj2M03kBi7smPaLtRDCGwNUrBGXqcVEtZlA3b7vIc1Ft/BX/tv67aobYbP0dwDRARoORzXBOsGst2mdk3/tWJrT3mtMUjJU3nKvgziDyXzhCICdSiyFnOsvJoc6D8B50gQGh8Bh/S9ooR9VHI2WbekHzl/aA9F3IFCxcBWrhBx6y98G8QVwGWjEaGIBhi9D71/ha7CUahdEZE2KZMJh7QAABAASURBVLRdG49ZEfFlSKHrK9DlHEEDo9H2O8KuLKxV6r1g97DzfY91fiN9yEnZbpM7eX0fNl/qK3vmcYIr/XZPLu0ewIdCAoqZBHyWhfYHUMAexolqLWmjIr595mz16mPGLqYkgk3u3YqBRLh61+tLxmA9XYwIJMPCPktIEfEhFPhRRYQiGhSSEa7ULwZLQXC9B6qHxX7DaP4KIdEkiBuIK+JWHzF0ImYH+Wr5XXufJEXd9jfr6XcKg7VzuYtUEtRL26OLTI2u3pEF3mCrwbm2tMFRA7buQZ9or/kuvOF0Pz7A+bMNFuQ9zxNvMZiDxT0K3uNXcJgbO5RJS2LTKe2OQTdsHBQIXmXGPKtwiHTEhG7CNugsTbMCaDoljeQnqTYsU6OWA50h8kaZMk/SUpNXraIBRSlQxgtdgPYI9IEdBJAh5AQ27eH53WRFsCqhSF9iLDt+0NSHhIeR83ul051rSd3CGg34HVWs4Qb7GHblsYIvXFe4RSRZab7Qp1Iie+G9a0O60s8oRYF9EeMi0Zl35zcOfN/ezhyUbvD79MK7tOOzV8vIkpLkBom3NiLkNiNMabfTAkXCZaE1iZaB4JGjg077XUy+l8jn++vCge6FPjWc+ftjR/6OcMlD3zO8D3WNCweoZx+YcqB6Bm/AclLbfOjrb/ZyMPvCgW7CB7f+J5uf/+Qgd+AHvGHZ9BrP+c89//jxjN8G53vOb/hyoOsD39c3vdHumylwH8/Mr+Wz9fBn9//yJh+8n5lnz/eFuTA8BwlkcYXhuWTdSl+/iFAUo6pwXxTuicq9M5CHe9xT0w62FXyrYV8OAO03zSfN8xMwnaEA+wwmMK85Jk3cj/dQ0ZdaVTm8M/LAOfkJHcBWaqWvBUAZR6lVFZRaVewLHbJprY6buj8+pari4zkopcqopajCTx0zeU7gyZgnDn0rB71THvz+cTKd9cdTx2nWCR/HTNV5QhEhcU8srInYj30JNC6skitDvgLRKFDDfLDPoeQKCX0AU+XF1l/lSM1VdVByn3bv6FTQiMjxT9OkifWb+hpV5qwwdq9zqVWlNlifwFbRJQ91vPlBzSdKVbW9VHlurlFLQR+aOJxNMH/Dp7Ivzc+1cGBbNdPHxDxpTsxJT+y/k+Wp6jRNOs1Q5KTkTToXfJ2DtsiHK+1KmEFodlsrpBoCi/xPOtvHh76py2/6+plzUSmARcgDXhZ4peYTYv0WMcUiNYBH75VIX2KFbLSn4f1aeWFb8DR2MWjSeq9y+oH0I7aHIiJQmgxDMR9rotZeE21s3L72tiYRqs1u3TVwOJRht9K8aUPkXG285TtQwSUkykAMBmo+ghqUKIoV6BRql2koIhAHYJkE92kPa7+CED/kjYhDmKWIUMRjYMwYz+geqdxV7t9O/BL7UWzEg/4psh1e/5J+W0WH3htrtmMHGJNvRW9728efy+7PVbojT0lEKGJAXOYh2qjgjVj3YpEUEns5IqADsC4p0pekKHbUzw80ynDrYWIH+WJc/tyxr7GOj/cjy2Ef9vqqN99jUge/8Oa4oDecq42ZPmFLn8yxVWm3jTZ0gxG3+R85250VSpvmDnCHVyzylPlfU2hUKct2Yk2s3+Il26zbQ+Nyn4nb/BcsxqVT8x323cFjvgZBmarNm1liiaG+24r/aGBbxmXnk+sVChc+QAqflQUaEaIouseeBNoIagArQZEU3mdAcNpd7mMD/XQfE+Zv4c5jJpoId7gJyO+U9MOOL0U5V06EyoRMNGQhdNU1RURCXBGDD0voi/xs95wgSFaLyxRfGYhCjshKuqZCb4w+wruPONLP1i3L7rN3wgUhefx5tXP3rzDurJ6XfBL3uds1b1q6bB7EKtOq1xY5OvXYPMaIUASwHoqg0PWFxjZb6J+tSehzGwwSPK3b9AHw3TwOwqqmuZV/nxnxg27eQ9Noq5uVbUFnPdlwqGwzYD3lZm03P4DcBmqfj+AE+BwJirboyXgiHw7SBqN5yr4H6PHFIvVm02d8mA7dkNP4TVXL7c35awlbnl/LMaJHriE3up/TplHOq/Ky9WtYiL6G0N2HxrUMZqN+kd7vjs3yV3EeOW31vlk6YKcft8Se2pfo+2N/Jzbjut3x94EDxbb0hzE1YLPNnDvfo7tO+f72PZuh2Cz7F+akQ75D80HME9i+24HvmT/oXJR/AOGX7kHTJ+UF20JzFy3EXgxeUi5pu6TtgtzavmiBv9C2sUAXZI8h+5pj8Mgamq7x13VE6PAQR44IRQxICCALlbNdQ+0KNVfHKhTRISmkFfKFrSlCESEqSqxQWOVKGnxEKOKbwIeV+LTxh5lCWoHeutJp8uEP81Ch7YGIUASQFOoXDCqlAgax8VZYQKfdtbBuLCTF634ESi9norkd7Y69hmOuV+Zabs2jpeQ2+RnqQMeZZkILDR5mdhp9eybB3CnNrxn2fNP8vrq11eqfbsXhe/x0ojuBLLZn8o7l06qrbfbpuEeOS0+4eB+nkwefzN9Que17uN8Vd/3TWMd3zOXW1q1+NP2StOZd5N+x5Mu6R7Dd8H11z2f0cW+zv+EY0/ShveQPFUrK0b7kjOzzmXdYy7eY/RDNq9UfOu8cIlvfKb6B/R053a17eduIW22fr+Fn477QSux9+XxJ0e02DE2qe+WQG+DedAsrtqSn5WTeqZonnxYwPPb88fUhRAsGIWzV1sqC7h7E57YCH0P5YS+ZgsXAvqzggDcaBB1YzHM4ICP6QTC6pp8UZSLllLTAWzYK/gFkHQcMusdja/pKDvpXjJZLB9uwN+q8GwptgwgpCuD3qABC1vFaurikzXajK5NYdmwKu8p6i4OaHxg66GKgX9qaskAuxzWlbcxNnzztub9A9H8Bpoqux/mSKZHF/NMGqp6THZpGa3Ci0AOFf4in4Ldw+HiRv2nacFYeWnIw+Qby/Zp35yXhPJkw46jo55JwrohQrQXUxMS6tm8VVpVSFBHy5Z42SNY03rnJxUZfBvyOzyFwHpLmwe6bznloavpGP18bOFz1Ie+bv0UL8vA3/xnnl/y2rfWveeD7kt/MfRmHwM/PevEBMPQHh8CJlH9wsAuI8Td7f/gbwfg875G2Z/waXjjwNV5p38g53B/ycpB9Bp5Pj890IH+f8ZiZSa1zFLA7lFCpVeuccgJWkY1Sa853rZN8gJfgUG0yphndrMrBWoU/An/HJJpfxoy4PEyeVG13rKkBP3UcKfloxzkq1JigE77V/U043+jvRkvtPPukFnjDuj01bxz0RW1O2tzMtHECg/rw8GmuHADPeQD89DTrjz9OiX89ndDNOp0m2X9yXpC/78n36LYfx15HzbpQs04RIf8oKTqFq47B31JrjO54JO02QGcPQG4ZaEaxS/KYxT0fESplUmVt6gQFpVZ0VVFK0lKRQcq167DVYr6hFlP8kpovqvjW0ql5MK2ozFvRRN4J3ZwIDmOLkp9qt0Hh57nKOOXh7sRBrzGjY/7Zc3Oi6jRNOuE7MHOCOxM/1SBfAVDuB9SaOqVpJUJC1Q5/uZ94IirBC5kPHGwbh7ep55CkyDFL+o1n0UbFuyczzv3JjtCA72HD+yJBW8N2j2Y40Z8ubpKcbsOAPYQ6n/UNB9M/TAj6cw1UlND2g9hLrDRi8F21J8yP58TzsM03nPV7v//whxng9eAg/6rwlen+iu+v9uvn40Nt2+2p+YGCfY+gqQ5IRGCXQnoIdZ/hYV/1i0+c3SZGYoP7HhfvQuJvncnb92oyebyhtbKBSPLsVLBZyHc0NP+ms4dl02sMvemAtO87w1JEfA3icgxkLbFy7zP2y/HYbfQJal0CPaKfE/mMRrf9PZgZQvZ8XuMy3nWJxYskfXaQU7iqSNM07k/jJPMdgZBgnLD67JUxGRB3Q9y3674/kj3+1k+iGAf13ZzvKwmkK5TutmTvXLWhhSI22ClikyOCdxGjJA0+jCOw6xbqOnG5r4dxsaAHmYFtMmu1l4lvtw5Z0F/Agm4UxM7SB/cFKIE6adM3XaCkrHqhjjvw82Gnz3Fe6XoOPbiyj1vnVq+ych8ymeJDr087PEjX1EwuidzfthAIWbBaCd/0+KWq0bYprcBhLcgs8I1IHltW/Y6J5Kk9qYIC16mG1w2aRnltnil+tnKY0f2TpaKgaTXMt5VHY79uwH7XuPb5vbLHvkdrzZrG/b56tBG53rt2PCE7Mdm9bvCDpsP/5Yr7k+HndFBZ4vbjdoWDyXuZp+qyLF13abS/oCymRvpisy/Ih+/QQS1frF9x4R3nIsdf+BBO2GaefJfEotSnznwDNU+NpYMPAfrfagaANsXrKlAMwGax3JkS/qAqCh7ghV+CI0IRO6BHQdnp9vaVFz7Gzo/YiJ18hy9Dt2+7EGME/Rr2Qa03hs38V+FcjoF6/BGh0hFB2yDnwn0C6QONe8A3IuTBR4T8o0HFlbwp2JdcMir2SO61b6Qi18fYd+Z38PFO0vds74T9rGnXXGNDQa49ED9ZWLNPen7kxtbQgOTeSOqKLg3xQOULP/vcg83vwkE4mBiwDwvNSDhR5CtlMwlrAcU+B6T9ToVv5oDesd6o0nfVfjJo9R+M4z6LEfP7qXv06LE9WvduG09803zeW4mD5WugzrLXZ0xqqYi1Da4V5Ma02raB0bch72nzFkseK/Sf6xtn4GphvjHz+6neabebTO6Czx1KS48DJbfQRrc/OS/sGsPOjlnMANPHOMar51gG5WGx/okbXrwjKAK3Aiq4oqXpljCtuG5Q1yXFz98KVkzkmPBrEPoGZA4moswKDikC/UCBL5W8ph3NRsy994muU6cBVfEYgtwNtlkXXS98IoK+GeKCUl8Xaw3rTY8IxiWF1LCYRuOlTq/loYfaH4hrwXtJKo4elK8ivOLyTqsdWEuc7ukvxBvnpeiMz9tFejXO0gvUeIV/I/jNB44c4vodSuw29zCYlwExL6SQv3n6hp8PLV/fXmX+zOHlmUPXCwewjjecw3QFOa1rkApzXVnPyZj6oQ40D4Gx2V5ok+FLIRkm6tfIm+/57nu+71/kPpzpn/vk/vmA9YUD3pf8Ji+HuvCvHMC+mhrJMw4OY99Sfs6D4BcOcDPGdIAcrxzmvkCN9ZAXXfKD4r/+M9DmDduA4xJuK+ePw2nm7szcJcZYuJnHGHPIHnyHpyUiFBE5jzlXtagmqtqcVlXms06WJ/guc39N6BMcok3TrGnIK72nm3Z+s2bHcjh3G0tbbsM24D4MH/PXGLYDdW76Uip9LlWlGi1vtTyQ+oK9yPoBj79iM51y/FUzNIF+nqY8NGzU/MThrjHLh77GHxz4/nFCXnHi8HdmDqqcu5aS8x9SHvot7D/DN6nvk9zuEj4DeFKUV2dMDHSdwP1cOcZbAj7BoTMUuhP0JVTod61F+7lJnnkxta0WzyfArxaoseOnLrcD1VAthXyRNOPxnVbUNve1NjqVpFNvz+sze22Q57RhJ3ZGPk09dpqIMZArikwMAAAQAElEQVRn6Fxz/U7mT9aBnU8lzwRqDRkFWkowduB7JiEOfiOBibmRPwpUmKkieMCTVQ2CdkSn0qrTenmmu8D9671wALnTes+Gbrvfd3kygAoVJTOYotkVNJSd4h/DMtUy7nco0tbsG295g/XRwk0SVDhQml7InXtE2vT0OklWj9z/Rr37Zfz+Lmzz9/vbetyCx3qN7s09cbh/flXOtLRFWW+kwafNlffSERGWh810j1DELfy8ibjVR4SUhUq+Ok09/BW1KAJMDVj5crcHzd8nUeTzg3c5/80T0WamL63JjzFbkwo7GSn4zcwWoysgOzPSVujpJlxx4U6GqGMH5eUxRKD/JMqNH2lSJ0E0rhjMSt3zHbx30mZdMm1u0Oe83dAL9gvvk+9jYb5H/Jjflv2q3po9GEJXPwwqItInsLmk8AtVrijtj35+ijKY9IP2Qg9IguC67RbXG3DYCmMIS0lDETtox3d9KUURwWf0RlOH3rRE00eMWEkhJbRd2Wev5W5dVp31dH7ILDCF2Un9wlovKVNR9jxjJI56a+jAtY7QNbShiFhpRKQc0SnjCQP5Zkxl+HSKT0SIBKKGiis56MelfOzyGzxyojxVTGBulkatYVZbg0x4yik5wEjhULVI28wdTAjoMDnVWFA0vUXMLjaaAs9jziIMBY2GmEwgWX+LSLt+8grn7bEjNyoXtAH+AYV5ZOJySZJ19Zu7NeZiT39zk59KP/bQ3jl17KXcZ0zUnu79/k/y3ivMje/tbZ4uiJd8oF54EOcLCb8gX0B+YCa1/aJlx+c/34Zsv8T4Y0jXLRzkLrR1BLOOTsDtD2r+6IfGPgm2Ov2GxR2GFA/L2KB5x97erxGhAoKHen5QQSNCEQMF3rAMLVD7AH8AjJgb6g88fJw3Vp620A1f2+7xQ/dpWotKqT+BogiDMTHeMvpWna8hItSuD+ruZ+9kYSgSVbgSF4aAZPGyGQgmB7Cwj9e+7YMLPl/BId+9NtF9tbjPPE4ehzFYShu9mZ1noGU6ZOzUv5UNZ6fKNqkoyg6YQa+/4XLT+2Yth/wjanHBB+RewbmZXN8iwjopwtTQdiFGhAqIiPSJ+DwVV8TwtyAh3UD46OqKaJ5Sp6FPXCHCVr+IJkNS/zGNNfbfjcn7zDeamT0YCE8DPgySOdBH+pbGSYihNM7eAIHHSsuDbRQsTYfd8Tfw1O4QihH6H/pvPgPjc2MMo20Bam+Ua6wbw97sGtutM02wjTLUtsHvqMPYO7gkd6zan7IXbvT3INtVJD7XFRXaIahhffGha8UMrVDeHQJdAaaRsvW274C9cDgUoNSZeMP2WUKXsYFceqz9k68q0EJ/CvbS9anLd45mrxVqFMcbhTaKCAbBWAzmS54LrdeCGtUqf5YJgiKoD5C1QtUR+tTlRTNW51Ak7xrQyUtCHMIaC4evxkWvnO4mLpYbXnl3fuHEt+GsH5z0/mm8nPXn65v+J6l5bPCvb2fe18/y+7i3nBsvUVRrUWGO5QHRH+9nv5v74PeVQ1PDh8F56EqbtuV7Fe/s9jWcz9QwL0XmnTjg8cGfDxNP80kzh23TPMk6txsl1JtViCsr1o97wbmyLdq58HvB4LMfHEi/GhzUPhscwPrQ1Ye0LxzCmhov+U8wP8uHvZYN+1l+Je6VuNfn1/ZNYGTb0gd90q57WfO8pG+2ie2ZQ17DcYb1Lxz6+mDa85d9zf4vujCmBBN0AQvwoHMOch5CEQMlea9LLVWVeazcP5PBQZjnz5jRG+YP8BwbU5vrudNp8gFn002r7ih7reZ97DxrBlMCX9uA+2NM9KGSq5hyb1ZjzyNnv+ukNg7GUwD6Cko1j620fZhjrkW1oD+gqKCfKnrgdqe5ymM7zZNOEzAFT6cpD3r/eJo7PenpBJ6Mp/zGr7/5+5QyutOsmbg8+CyFuWcvurBmbR+yWvAsoiyzQ23tfqH8CSki5B9xRZjriFRQPS64E/vYLjvIifCBpAiroePZEhEq9L963jxHBmvhsXmeZvMriibscy2aOUw1nUzBhG5DTftEzuFnOk3WD0ya58FX1qJjnvSE32katPmc0M0riDXvePytT7tl668wIU/0r9CfUqtKLSplIGS5cj9tkBAbJDFFG9SuaESm4fvyCtYZ3Q3CZFNfF2+RhWd0AoGSW8XUOPrfyWGnjqOVntHxiBDlmAbJugjbDBQ3pelxwRLgu4pzNUSIvsUV7umufZpMoPZXrMLGrapfYjyzt+AOz7X6pdQfBtMuJbdXqzIi14Vhmn4dkVMXYXqEFHrvsjVxJzYiFHEfivey7m0MlpJD3VGzPEiv1d8gkzmLV3ND9gi96Li7fg1xhW0hMeSOgIYKD4+IxkfsabljV+rwUruik1D7kUhxABrdXHGlyb4zHp4NC+9CS9Ih7ygziNSCM8ZbGiYLVbNQwzsH3HsldP8HNSVEtSLCMkAZBnLZo4xndKO1FD7jC/NrEFE6iImAP0CSZY2LUbYheBslmgW9mbS5auO3NuExd/hdzM/pC/P5Edb5HvNLajdzQHTJ1OiiSUQoduNTSBGuoApFbFCg28kRIYrGteeHjm5R6BQFhkEzWvi134z5YvAuugDzzUYG/AhoBR43eOIx5cRaMdCSyx0KcdGZED+mrGcxot0XEU1foNZHhEz3iOhrjy2i+Uc0KqgU2RcqWnbnZDbhHrYxwNG/jeftGvnC5/A2zs3HY0pf7LjxStdsmZT0j0p2h/6YRoQiNniMwdjD40E/xhiV8XWYT5/022KDBhPERYQoUuhTV/mUl52YO2bQ3F3YnAYzRgqPqj5h9tvBk5kizErNr2j5cvJxMPViuF/mG1iGg39ryzb7bcgELeGuDmYuunycSLQUYb+Ffu1yXhqLSIZce4r4y4WxbgMn25CZq5SYI+yuEZsymV7hbtsArt3w15Ocor++2bXF3Eer9IBhvvaWT8XsA/4u/ru3HRtl7JmVrvcmGj9A+TDJDxT4i3l/mEKTR9dsFzX5or1s3SX9l2aH91xbt5in/VYW0WzClXnrE1SWE8y7l24PVIcS3P8RseoiwhpRrbBmCOYjqEuomAJxRaA7QIpAVwAfAmGY98M+KfoDLYqD3Owl/W1rsJyIoH0+TGw371hoBHFhfbebv0b64oNv+QVEcVsg+0C+pKH18iKkwAqYvwfbdyEWH4FV9+pibvmWns/0GhdsA95jtnuvfAWOSdDi3TjrvwB6ffssvhfv+TAONhSUg+ovElqzocj2Iml0Psmj6nfr2bsyaKcR9yqGSsnYsEPIV9wzpS6t9ofpBK6VgIRCsqEDSY+vkH+GPSIG+4uUnUT5uSTuw2fxlRbcoQ/APel7+CtZH/mS6mDKvDRvauSNtpOtG+AhQhnSRlFSNnnPYaCQ8NCqBevsaf4Ia+9heEXujhji/wp6b7zXun/Hgfpz4DP9vuvnLUKwyQ1QeC87zhS3/KhJSoWZOncz++8xFXtpjwWZs0NU/jP1ESjJ5X230+ezCV3wnhFVwR/T1RFlStm6SJtlwAFOVHwTE+5GVbF/2vCZJqnMinqNSc6rSrz9E+bvoSgCFDCoeQPZh5aJlIPhGdouRHV4TozNuOMW81QUcwegC5IEymto1UdyIUGv4PhrSDd+TcM600nccy/w2iy/y3DWqjcEzm05CBZY9MIB7w8Ocxve9Pzypj8Hnt/0Pz9e9f/+eNH/s6Pm//S3YDkwPZN04d2aFhURKvlOVyR5FKLdC4fPZ9oy3uSD33GYme/r+W6/0M8G93NhIyOljo2miMi8lT0xsR+MeZ41ccg2TbMqe2DA6yi5bUNcgyrzZW7nZx6y/fNZpvktZcaTh8AcUvsbwP5G7isHsi8c3r68cuhrnkPaF48dn1fk9RvA8K/YXtG/mO7whs76RMa+6NX+O73be0V2bALefXnzN33plw9+3U/Pj2kbB8PzIkO2wniZL4GIgBglaSmFeQS1qJaqupu3G96HYmOuobZP+CewWb7FRM6JQ0BAzMzaTDM6+ClRZZpxyNV5kk7y/8s3ZdqodVL6JH+/n4UxlIqtVBX4Ckqpqgbx5vdoeo97Qymdr9Da+jbTnxN9ngdSrrLuaZ459O14muRv/frA14fCf5xO+W3f02nW7HGRr3IvFNpQv8ae9u8TbEZvSG/vZmUdI7lgrWBYOwleXCFFUGl/Xct72563n7HXbbzTRoT8IxUMASg8P2QtNo+h1DZHXqOJ8bUD+JprPVfTAt9oTV/7o2P8tXS+66caqmCagpiB0v5ZZ3zmqTKHyKa14rNhtjxN2OuKEwfM82S5KPsGv1Lyec9Wx5nHd7pCRd8QKh4viBIyCrSG9Wo2pqgg1xByAyIzpYZolMVNuVWy2MFC8/zJ9c/VR4a2urukO7ul+7V7HZlnluMsm9rbvEHIobR8xKA1D7kpdPVG9zWFMxhfi/q8d8hze/QPxEDfIIV0F7da5RW6zZmGn6yYYya4L1Uuy+BbQoyN+Ytqjy9oK+QfUX8d4grwk+UnJjiyn609z1jCIpNp3ns90QTumJRW6olvJtefBLkd9z5oJ/3ozC4tq45iVzzmHSJC25DguxDR+IhQxAY/ZyKa7MAI8+IKoPSlgpHUVMoLP6XCygEdr9Fva+H9vHD/kzI2v1MM/l3KbDuupXEicx1XYtceyejeHRoeQ8h1RxM8PDglbRV8KEpRKdFRUkelATxkoJDgdLi2zsI1SzJUzMfYDzkXtqIzz/Ax2QelSdfbtvAOvHQZJwoz1eW93jmM1CXTclHfLyF6T6WrC1WkJdIQ8GaShrkO+LAturwSFBSbRBVhQcfLY6SP2derseSe4fPItuSH3f4J7pukzENSUtsHsi80kWK2Th9MIQqvbYQiALzX27oIy229S2k0IjR40xKbPgL/AcHLV7hzidE7j2PA79cX1tPYdHi6/+DCuI1hSzrGCM3ESd3W5xERiuhgbMV8aXJJnj1v+gmQSAbRkkLb1WeccWy6jSsMk65/pvYw8SNfTgAJ95Q7AAfsPZtl202PSLfWA3IcbZl8Z4O1TycLi7SwGAu6Fdfy3pY8wb2QvXP/lwijprAsTDzj3vOITZlMq2xv3Dv1+057q/lHGA3YPvj/0L9zBoJHx4a7Pflosbjn2l7DkdJ4MsHnPev7tcMP3Ev+QeiipdNL2iwv+Ycaf+PXNuNiH/JnXD4LLumz2oi1zwJ1W8J3cQc6NQ+bnTEP87DwzJWhwCUZ6K5EhCICDXCBj4jURQkVeMN8RNMrdHNhUurNgIhQxhRoDPgD7hrD1in+ZfXvug9k+/vDsxT7O7/pfRTnKth+Bc6xg3ZXrheyqdeI7eKVuw+M9rERNh9h63piGLq0I19Ay7tozw/dt1LGkPuut2nx15Cj+bUUj6K/JfWi4/8vxo2Fq46lU5M9b/kRdn77VI/cv0PPvvyONL8jR9ufZGZa2Fbe1h0LtCsx70vGYPXN4ZhG8UdI20O6z/J7+NY+PepdN3KhAgAAEABJREFUpyu+ZbSnbhkzTpQ0rBozd4B3+t1St0cWZoPx9xpCsS+pIAgUGAqM3Vc4Cq+bkvo7/o5P203EfxSHGXgwd56/GxwCf1KgPe+FI1jmu3pWkP109D3q3ItH9vds+5h7fvQoi22P4QdjME239MIf85cEaXJsjaael42FZ901ZJ38j1s656DkDnggsKS96AIV8D/nvKBXqVJUUkyKcgvFhHvtmLqP5QndLHGAI+JMo8wK5BXThDzL9ihVhmpNOXXOHZW2Db/DFOU7Teqa/P+x9yYKbuzGsm0EQMr3/7/0XW9JPbPeikShWGSTrdawbZ97DCGQIxKJoYrshnvbvkNl8gZKCV2xhLJmURciT5RiMy7LKl+QK98LmzIq8AWUklgTkT8D/GcOC3mfkE80fFXmu460UfSvryc9Pr3o4eFxxZMeHs/4hv7r9wd9+/5Y+Av6NUD/Hb9cUJ4IuIC8sG3JLY04h0td/ObiMpe+b1xkhtaFJpeubyDf5U/53h4QI8+ByHUht+Il2S509jiXh8fDkYu2Lwqfi53W2d82EB/D00OWgIEoTkLQtTLAso6Z/E/kMvJ50xuXrZXny6vq4paL3Mi5nA3Cv+YvcrmgLXsofV7wH3ipS+5X5OH7ymUvwGfKr9zAv3FxHvrK2KFv6F7xSR4TQz6xjoCcK1doZhGy0CysdOQB5kmdvG3ZWRursS55DuyhyzqVrnf1hk9owPPVQdY2yJq2Hp9ODADfGjQI3/d9+9iX6n9Q653YANp6L7nNfqE79NbUec47l3etD98eGjkIvwHf1tVbI2ZTX/W9t5Jb9MGm7yqdsUcfCnpr6q0p63LojQvIrmPl3hU5ODJ28OXYuQQODvrH8QA/EP54POqILn17I17AOkvWVjjTtVWhKNm685mMLq70CRH9QhGllddvlMTK2KET53B5vwdTMzzOKVmN+RxYywNrUTR8b2ONmrCbdbS4Vy103gGd5ENb+D5sHd/4nCmfIBZ9d+jSIf44HQI6HMGBy+JjKLYjPsfQ6ELxiy04wI/+I6eciSHvxrDUya81bbmTplDJ6Oy1L8pWwA8dLGclvPB18ahlSaFzQ0tWysLPQgPDtkS5YZ6BPMd5fy559+2BQ9myeSuWvLdW/QLdgq1MdjI/f80cJo05fOhE+g9MzZkm9LDxhrlM++z0H89lxtf4k0lfr00WKljHWNltHWsPV9v/UsKKcdRpOWDbuqx8liQ6HHhcWLzohxIZBhXt/VXEv4zxu4V0vsJwIx863myJWT6hwVX/EsfDX+zPNea9MSCF0lq7Yo3QLl1a6/wPtvR3myS+GsNmbZf5/pjvmczpCizF2usOwX/4EJU6+Du+v6FO18x2zNMSi2GfqXlZD2DSueAhTT+NspBzYZ33qeQTR41dD88kILTno1ZTQ1n9iuKPx1mm77VcfsQIXceq93pkAm596TfqGiPCSPW3W4t/zN+GTh6aug++Wveq4s85Zh4BOVb+UOZ0ApsPc2IRqcNWc13tKNN5AyHgq9Y4103lk5wDkrVLE042PPvdWlv5yNZeDt/4kLaxTRoeyFJINfAKRC4kdZ7Lom1u6xxO/FwSLPXcsP9FF6Z2DYL95B5m6dJLlYw187PDB+tcGxQ0QwN4hwbhA3jRL7Fm3GWdG8ky0VQsoyoFtjLe0/ZOs7de8AjUGfxdPxQsEaPiRCIwVVGPLqXGI7aJZLUCc1zXPkjxGRp0q1ykmtLNCY9DiOoE6EfdjckAdNlCwexEjP/KysjXye3kzIcZkBB+5HmL/4zPRb+EIuLNytgVDzoXjB1i5LQjyuj3UZDhcd1+tkeGvu77obwGDvlXILmM1YDLgBAWKO1YoOiucPbHMCcIW/2u6Yj0YVtf8Ol3TSueNd8DMJKQN+jjsnfNuyTyxz2mlWSoNX7mt0PO012sL9my86Idzy0vWfjx0mXlwvPLktPpjZfzSSdewCf6TSzYF+QC4w564vim7wr61BixF8h75kvSqMbewSuLlYmDWoOVCsE2JC/hUFEsUbUW26KKFo0LjoTS+UAK4PNBZZcFH8kevA39EIy9xrBv+MaWD4PQ2CcNf42dra08iSQZEVm4F19MhBU2VlB6WQL+RTTi2Na5sF9sRvYqWxGKZuzlqi/dLZ4Omy98YpYvzKBlrX0umRgERuYghMdvVjRn/ZVt+nyaXvWv2JlzcB0kuo9Q/vv1KsUnmxr5ru8c9q7DJw23s8vYIC8s4oydQIbnNyS04T8CLr9VR1aXcxy6EXbwe3s0txD/+IV+ChfOifi+V7R7lEcUYSaFz1EKYKtmxQYDFwMkR38lsGOl65zHEUPcONybKup/H0iILG+PP20rXUm5hw8TyoSyRHvU5GLbBY6Y1Rg2OPrN90DRNR4WuNHCUAe/b3dh37F7vz2/OSYRom7yB4zvvFfvdbnn7+qQ1kQs4YfNzP2Hjj/pMOPeo7twfy/LPiSH94Ng+OT+nPuOPiPe4POMvce5xz0uZ/G9zag+QpO8QvwIB79AT2Bhx4MT/BmdS9vOLPHVpOGDyAMyFITewtL4TTx2h65wO0gg1FzouB/VoIHbkTCHgfCFyNGDKad/9UEHdWSQuA3q3onZz3FMDMY3uWCQQ91YE3xCNajVZOSi8vt/3uuE/QwWi48qS6XVVswla2ylWKq93PbVv3pij38Bve8gUcqWfAL8oisQI2ekvufO771FTzq9LTrxffiN78uv80Kx6FtdSuYCM3h+Hv+J4vznhZ+4yH16fNQjeHh44CIYfP+u71z8PnLR+4Q9+u/TBn0ET/jnP2OcS9BcWOZ7edYhudUC5Dt35fKq17r8zcVogMxFZ/JMn+t5ZI6m6exTb029B135i8POvufitzd0IL8QCXpDxtZa/Dp9Bhp622P1VmpiJ8/5ORC6kGsugU/1M8abTskPjEvZsXYnLstPtZavet3Zps8ba551iBy85mL3JX3fFP0JeyF7xWfPqSgrVXTsW3QF7FQyJVv2W5U7vIKooegUyLKDptZCg8FnbbIGzR0bYI06a3SN1ruudZ3nLpjrHr7jV/Fa4jf1ln4HdfTBIfSALn0P0R/UuLDvvAN6dBfAb/qkH7bWO3kelFhB41nvresm4tvXHOD7B2i9q/WB3uiTfgF8/jPEyfsQHp/ioceJXDqC46HreOxc/AYHfTkc9YWL3/zF75fjQeNcdnJttR+aJfsH79AAXrwzHJp9E9xK4RRxQ5goA1Emhb2sdw2b27XHtSxyUJQritA09L11nj9wOOjIOhxYm0M3OquHNunQ4FccmpADc6keGnjVwXfQNGT4Dg4rjokXHFR9j1PftPovK0XGdsT3uF4EH+AP6AK2d/i1Rb0gtQbYCNJUg+KufOIZ3lLxkWOri1RLTP8dtOpDtSuohwrGtuxE4Rnf+Sw82BN59wzgg37wHJIrfvqHDp8T5JROAxp9xmgZbMhRRwqc5gL4XMj/HoElYp20QTfKtU/kG26XKpyoxPUOghfF4KNqeWfOdkScNDwLzx4MbrRLycPnvLZnDi8EvGBG3fND8/k2+QV3e1wZx1pIk+qDEp8PzDdN1edqzGvHmi9rsNdH3MDixWePWlQ6bD451PiVfk/x+WFNkHdOKKn7sOEnYqqxtn6lQbqcbKQ9cFBkra1+UGr9ytca/K0OXpUrTSpgvwz1jli9isQ+GSaFyNFlhekU3wA1Uxy64mmivwUc6V8B1yYRAylZBdoVo/0Mdl3esdXfZ3XWJ9hpzuwVNzKjrfkmdebJ/DKPzC80wExPbDDRB9GvrpDYyoVmxEEZZsgMUXJJNJEhW0UmwiZ+hvG6dvENL+Tgcu66XYwafMoX15lbKEuAhhoGUGspMtnYi6IMX2BucRg8Ld+ns34D8R6YLZHX6pqRKkl4S57/LKXEZKMFDdgrz4e5PXh70vSQEIVG+zLk0e714ZlKbV1RmqW+k5Mt80Lc2YaOlm6ZJ6SsoYFp7gHTrbq62zCAVgoNmmHbBpiy0cAaArQiBJ6vllIouYsSMpFUi6fJvCJfo41Ny+R+AHricb9lkByKicQNP2nxWWgQnlzPdde3xsDnnDBGajmvykFQFlOWtaE36hImLSENK7bpBjPa2H4difGnkCwypYCFTn2HvU/8Ciivc9g6YvulugVkTX8lAP2pWxof8hhrHp+h5BLfzwWO8+9hnF9eAQxaK5EcGTz6yLfAiBzxWOiH8JFvbLjcrfysctcWA6caYl4BN0CuJEISMOTv8hS+E5a9QlCJ9hL7/uGTb16YBKWOuKUjfqjy7PKLoPBL6B7xWeX84iP2E7og/DJ/acIHygm/IPpTZLAUWFf6LAE+lRNjFr22xyfIfgHdKZm5TbuhqRUPbd54e++z4/HBpECWbN+EvLPRp+VDLUAvSoht2SvwseFDb8H5sMAenwn8SFjvgF1mkKqGBeioQpBGo31xhHMT6Yx0/Fnsxqj9q+Mz9nPs8cLxGRj2hW19jxN7emLPQ/d+2eLIoXSs80lvaGpxqKH0j98EyvO8/iTH+tiuWZu4AeSiRncLcSp9NZF+jHKlYUgFmfVE5Aus4XDX7yBh8ouIiTleUfa36NgQXFFQ3+n29gueLr9cM6vZec+/19mx34YdvWT7J8B7Y302ZV0W4ugKtpV/09E2bJDFChBTYTm6dVwHHWc5inmWF56LjWctB5/OfxLJ7R5ujzPzSN63PTgV6/ymPSOEL4otfDBijbmHj+4C8c1AUCqrgHUye4q66qojYol/pCHmSAHmEwHNCUi9i+sYRnEHtkUtyPh9UGvOSXFF1rPyRr6mYyE/CLYzXcetvsS8oDv/v4VlvDGfZIPwRwbZxckC/WLMXZSKYFv2QClkyHsspW/YzlhUv8ZmaRufn63opnOXeBep6LjgXbggPVWf1cYv/BXg43ZQoEnRqXCUG+ByxyvaKjfkdvhCly/q4fsXwoHDcdDoih9y9advq0ug6ILEPqhs+GesRpzIrWRslVOXydVeKTyDMMcOxprYrBuwm3znH868cIa1ePz2NJbI9f07P2VPaC1LKF7Rhy0ZJmcifFAx0VHxRDq3qLZ61oYj5+SOt4idcCcuenOpmIvGidf1crIud5+e9fT0pCcubx/BBeVS94EL3m/fvuuBS97n5/zniF+U/8zx09OjHh6+c/k78MQl78vLc9ly6Vsg7ssL/i+veoQP8pfAlQ8XvScuUfOMnfjuXeA7eWyvXJoGb9hP6M5YdKrPKKafNQKdPTxyuXbkjBxA+EPv6q1lFXDMugDWpaFrvav3plxWps8/vvyDy7l/KP06Z0RusuMPldRAvp+w4dRFC/ksyYs1XLi4PTGP5Byc5s8g+JySZ9ETOQ/kPx19iq76DV3k9I3tLf1jB1kXhqZapj1Xy+QoWQImQ9syuta6OnPozLEx1966mhsw+qbem1prK+3QMxrPU9+j4hzUozuslLgl72lsOxx43g6R48NYGa/1zrhdHXog3oF9GsXzSScAABAASURBVDjoUL7Enzr28gB65GPsR3yO9IWmL+hBG/GKj0zsM5946QtWW8bt3Pb18ktffGKLjhwOGQv0IPIEPjknyfOA76E3Ddp1INYxuiP8Mfqm4+GgI/KXw0FfsBUiH9EjH+hzYF06P2sZalkKOMu15ydVMbq8P4xkN9U+4t9qr9Gu1Fr/WbKt+rdSBF0Wr2Io4AVB5VyjhqlzTh5IytjchaoRxCtE3CCyZGoAaZZt9d5Ym6DrOOcaHegNfZD5Ix/Bl4Ab4C8Fa+hMDNN/RfeQoV+4vP0SGsAfC9KXLvZiRZMIi7y7/EV3oE/8K8bR7M1A9If0b/SzlAvdppMGFjWHXyR0gXlXGd5adAH0vBzwW1SLlwXERwVUonhFdCtvh0F/VessXOvSj30KGXEZawi0vJto9/pYE2KMEAlUf3xXqtDqJ+YzkDbpp1/oatafKJmubdnvIVkq6F3BHd20Dzp0qLc69KoY17zulnjqZp9h0bsS/UDa6rrzGXvHWtfCZa13RnS15KsqfPyDsRerIYQQ0Qd0i+anMHKjpY6OMNSRb5ihTWtb9s9Dsn6mMATuppeL0myVlWIJaGtRNnUxLAVHm7ZsOx9UtTaheK4EjroKIRNoawyai3ibHIcPUHHIIXtyjYpx0Zc5MmHa0oYGQ7DsK5ThV5usSaZ0TaObiG2H+o7CjKgZdRBaauSs6yJPliBVS05DpKFYkALIvrJMCYHqhhHtvnodp4ix/Ai43KzpV0FWK0Mnj9qbMADVahzpx5a9jLRkTWKNH44Q5sBMw6OHVBt9/CfwIEysgIrTVk0+bPUmb4zhgJ1m8LSXtUzVJIpsK//2TiUbDbAtG+QzGSAICeOdapXdtOH0g5J5siBUuNNwzlos/LyhiiEKn4xZA1DruhTDUkHpiUPxRKg1qzXH58KXOSScy9kqsb4Hmc9kZAGUNjT8Bg179FcQxbZshwMf12RbHjAjV6TwW65Mo1RRwryr9MIkWRnSdtiVh414B9oXfPaiIhcse0CsjQuWvINGjrXs5ELqrPnQDZ4c47OzxXfYYsB3Z5v6UL4y4fDDmt44pQdsgl8CZWx75SaPfnUwYEmlvMYMdv1gN1386J8+ENQYw5Sepvjowgfhg/CMMFkoGsbjMMNEnF0Jigbfan+tSTyxTxs+ChPnz2CNEVcSHwlGmFjtF2TadjTs8IHLpG8g6xsfPLahImdtcqQGSvPTzYg5InzUvp/g6HlPP3L+KOKftWXiiRgaFJ8UI9xD1jq2+AXhP8JnfG70z9ETh29Q/bhknJ9ArTX+oRv4xUadDz5ki2auKxZs+WVI+cIv+ESeWKLDN/LCD1slR1dYxi9ZSg+PX3xOocRZdhB8xs6hXbBfT5yUh7kYrNDzGlnz3Rpm8L77gWPjz4ewjc9K7fCN7tjg7fu0rS90e+/T1PhB2oknS6ttUtuwAzBlv0Xt+JzN5SN091D+1mWJHFxqfyyxqNmAn8CCb/brjBP7tLCdgy7Ze/YzNPt+D0v5LNqfieLRC2AJWVHSeJ38eFK/78EaVxBoVjUo+aMGX+3xke9Htk8Ndg4Q9z+Birgeh/qkTVCUtfLZjz04A5g+ruk/8bHnbevsu60pbtFBqoYv0MQHZcgtYGJr8AvzCcQzcRTmE/4XLrs+FWM11tLSbOcefa1t0RztMtZ5R1UrzJJjQD8k1J/lcf3jNWPPoOEvMeYV+9An96EbMhPByIyHARH9R3zmjEstyOpHb7TvWwJv+vB/BIydkUj0p8OZg3MPM9g9+9RPv8/S5HpGejEBVmXkf+bDxfpZnGO+52aM95bPaxIj3qGV7mhKDFu2JL3DPFeXlJlyTi519N7rCIhm1+Yn50vNhZS+8Q7dg+wyTp1N+NvVqxq6/VCeNyuympZ6OUwemTOzRB8Y2bnoHVQKf6DPgMrWFaoGbYfBG1pydF2Ofg9+6R9d43KocTHbQf7ar63yRg9f5MNxAJtB2Ro6+CmHDhwUOn2Kxi8xOjZymOOGmhwnkr/dyH+FdjS8LBX0rsRSSs5G/YK8hMtm+LgiGFPAQnJY4JYAZWr4ojTEUwBbNDzgCNCPGp7vr5HrO0v4K5yQx0Xkm8aF76teX97qPy2cC9zn5xe9PIFc5sI/Q/PXuY/zIpiL2qfHZz1yGRzUf+aZy9+H9S95n9A/lc/T6vOguuzlAjh/BRzksvg7F8cPAf2euSx+Ahnr9fVFufA88X2tpslkcqZPXIq+1WUq+c4LYHQnLlsXfJfV70zHethW4/tw7125XDseDgp6a7KtFsAXnXzk3tR6V4d2aHMvf2v9Zw2uKDxrz4g8esuKk5LzwqXtUj+DnNCf4qKtpA8YOWMq/j1VzgDz02oP1RhdtuXkO+GmBt9bU/IeOOjAvCc6Z//AMxDa0Ye21ukXtKKdOQcHbr9iP+B3WPsd6ZsL8ePxy4iLvq9+6RP/ijv7YJ99D1zeVixsw7crdOoOxD4cyRdkjEP8Gad4bD2xoIf0h9Y4PNOJP22hZ4z4Q578jibvisWYib0i88kYY/yDMk7J+BZlfQ6Mf0ye8Mfo6Xtc8QXdF2IfQc7dARr+eGxcZHbOIJSLzWMBuTcdAvatNY99lQTHgaDu9x4+75XY7CYbroWCosjRyQlQcHhRDG7WaVgpYwy3MMGQYp0YmnM7vPgsYezzcFbExpwaTG+NefZagwNrdGDOvUVn9K51+ZI1QX+Axn7oXm1QdEfkDVzyfokMPa44QNNn+Gj07ZOasY1OUHAY+FLUNf6RsY+Mc0jcJsEqf/nbuPHuLHzbcBKfhMzvxJ0u4OJXO3jjF6keWijvqo2fuqK4FMUnLDC4VfO+uNaXjq5UwtNSt3Dru4MXUNnKtwLgxFxIvqSMF+CEjK0CDNbhUVn5hy4VOeTPwnfDcXzu2qYhPsGU/xy17AnBX0JXBdfyka8MWcdVVdtysYb57FiN5XdhnIYPLJvLp5mR3mhHp/DBkK7bzEs1qfgMRHcP+kOFlaljmRW5hZztoY9ngDsLnLO+R/w2kFv64Lly9KNP2dHcrLHfNETpWplwgdMEdxbnrLZsi0ZVwoZBZxu1RQO0FdQbf82MFDOzzCfWM4005ju42ZZ3NWigiTFAX04cKrrBw1Cvloj8NDBbIwf0qN6hMARfa4KgMIPMV9Cerl5EmRzUKhlyRY38HrpZfFObdCauHaJn8jXn4sl5zAcpPGTY0U55pZDqx1SpOFKv47+TkyLwOiuIbKSfgCyqB3zmUUSAeIN+pbybB3NnhqPC83PG+bnLAOiqjyOA+kSBZuXeQ8y1jPtm62oZvU0LbMv5HtRCAbSh28O2BGyoUqz6t8nR7VHJ1t5lHrEwA6ZHy6bSkjTtykOQq1YfHFdqlOe5Js4eGX4Av2SEYFv2Z9HKl0YXkFc5w8OXDB+qUSrnsEyVSsrMp1r8UFCRrnj8L/pNYXOOw8An/wI4AzAwAWgZ8LrFHm3sDFabsfJjhXWeEvrocIMQB2bhICIkyAqcqENXDOzqiz9CKr5TV+ymK+bKr3T6XMmIn/Pce2UD9/K/n2d17k8765MUM9kLpFcM/1r8PzvadiyyyHdmmU/VO6apTphLjHj3X1uz55mOnU2/jxG/hR+CFs7IslG0Jd+gPL8nfoESLPFZ+ZLhl3cgBrpTfIP0vxiHX8SgS6xxgG/km368c86zE+8YVqiqxbv5AmU1LQbbMj/QtnwgFZC9x+rXzrqGv6dv+ImLflZiFrBXny1GU+SBETd+NrwCybZS0gbFowv/DuiFMiRUxaQH70L09fuoa4o5Kwn5VC3fc7P1YffYFtrswS/jpBN7fOIcLNDs9SVOjPHzGGfqpBPnKdhiclbCb5P4Oxj2gCVX9iLUTqsPSi0u9tA9UJFv2jNijzRp+HuIzw6VRuR7/n+DPmP+Kv6GdO6FTIrSaPVL5Xf6/nhAHi8e6OxdsPpHGbEoDHW1DFJyns/RdXND/2MepxHlb2svc0ieEzPfKUPXd0Mehzy/6XvmyZUa+R2iuGfb6ROzXNEl9jVi+3AhbvX7YacPI/6vMLKzbDZTZf1quX6BZu+2/SLI4IkMQ8vnR7WxFE7R/ypyDoPZH/7EZ8xyC/lMix8+S+g1mHbqTVvWIcZ6J/Fu4TNkgQ8UilxU/FobfujhY0MnN8wN0qW2R1vlA7YD/ESXuRAptIPcjivgoz9AD+i4wKkLX/gecOHTj//Q4cs/1L98UUduXAQZW/nFP1hlY2vECtwPpEbcjDd5aPRBg29l6/glP9AuefP9ym41VxJeqSXxjThEP1fyFfx2t+VOoOg5X+xtDnLIGdGXdpxBDAtnIt91gvGXolzucjn6GqyXpfmL2Vyu5j+znL+6DZ7zF7m54H1+Ui5fB570hPyYC9sdnuCD6J8eHxQ8rrQub5+G7nmlsZ/xnUvgb3r4/rXwCC18+6rH79F/49L5iUvoZy6jX5V58FCx2gJLyXMubzWfF71wUZy5vDHHzPlUz8PpvCasS2IUJDX2tPeuoPVecnSHQ1dvTb23oXNjy4HN2HS8qqg3zZm3hvPYN5KgLoU8x6dcUrNHKJRinG3aAAVcNAXRCv01TF5Cb+NNvnVGoa11FTKnnO3MB9p5Hjr0AD3yfFwj+sLqUzy+g3aFvutDnLoQ5bnrID4loz9G3uhh7f9FFzHW+H2l1bf4Y/lHHv5f9IXn/ng89z8kfsAY1R962PUtHfKY88g/9n44qqMPf0j/HaIPcgaCnrUrJH9yqjGg1WfVwR8Tr2zRDUR3pO/x2Jnzisgrvqz0yD4dutUD9q+3ps7PcQ25wRvetvJPFE4RR3i0iJc1foUmmx5XQCm0si1VpQmjTxRcc5rjOWn4wqrA5SpaNOUxGsQamsa2GnMLeu86gGNvOqA7Mvfwx0PjUtY6cIF7LB45dKL8XH+deywf60ybDtgP8YUe39l3/Y7p16pv+oyxOjIgpyHjEz6xwIE8CSnYDU3S+E8+L+KTgZfyArgI5t1TMjtnqWyRA6Vgz7sgn9GhdMKTvtjiD/lUTf8JAhCKGMTedB9GwffCHnlC5KxPF7b2077/dby3AjzjWf4yD56tRNqU7C8nJcoVZwtuf2P1D0+DGf02fvZsZGrMkuOc2WUdBlAwf3RxuAEsdKNNBTinyw9BJ3L/M7VWgAnbVgO25Tb45lu04ddkWzSihYpSHPS6WvaAZH1U5hJlfuEvfdN3oJYqxjDQkOBi/QhQ7xRWs+iUoajopZFNhaShlgLqYlSFnUw6Axcdy/x7jem+B+KvV1ag5namQxxy5lEyA6CpNvKYGBoEWkRa+FrLSZl39b+muBKoqlmzoASa8DZt0KCgmXNTFDn6FVNvW4RRyGAklYpGP1HI612+zOVCh3wCC9/BQ/NdPDRn5UyzHPSKH0D6YRK25XWedvg98uy4np/G53S+VzR8Wot+rI09/EXxCkjVyMVcNcl5gAzJc/CLTvlZnPlljlN3j479vgp8U0wWZ9iW/WNOSmDxAAAQAElEQVRkj2uemWvb+4v+uipmIqlL0hqnbp1XFLCQ2AK6Zr8DPKvCV+/QFXjSB206pwv60tFhTxsuMX8ATHRKW74EKvGCIlDLPhxxKQV0aIe0GkNIbGzO2R6fiaGNI4gS8qPKMurG6mpfNh82MfqzjBRdFEWLkfknYKUYLhRYipuqIBT9z2yyzutpYFlZTNa+Mg3LDu0PBKoy/bf5jRWYB2M9FishYFb3FjCxD2wOzC37LR2un6r0zX4HjFF7DZ8zEeSleY2FX4REt6fhl/yShJdsbMH4pc7p4sV7Sl+w8CKOzyn0Avhjjz4+heWkjVZuWYlkGnofc/pZ30A0psny23D5YJqol3CTjT4v5eijAw24ZOyNDydgkBd49HmZOz5BH/YGPzDlQadf+hTa0LfyH3xi2paogQ0TSLJXHgqnKvAYdAGNsihewZB/vl3ocguoqdkFtoRNwAcmZyZ7lf37WSzs++ifM0DkGe+CnuYp/SWqNRYJV/afp7j/TmWPahdoqEJU/a+2S5B0i+pO4bfRcR99liKjiX8s14j+GvgkCQB3bfy3yMnjPw1iYVki/VqxRl/T/T3ONum99VIXh/joTlnQX4Ln50qHuNZ4ruwvkd/t/5lBM8aYw/Aecp7XekfsnmNYHmvsg6n3Ak1cIYnxHhio7/XXmoxNZEja94gG49067Gn3uOv+X8NuBa734mflc6j0jDTo3ImhqWPCWQi9tEc6I/bbSJzNsp7B0s2BrugQz5EvuPSnc3SQmzUuI0ZGzVshv5YG44XCXNDBL3lpgCW8mwRVaOvwHbZLvRc1l0juXYot/OEghfZj0fADXfHzYdCGT+udbocB+rXDUUHngiW0lS72+KXfyq8xnBht6Ivv4VegV2vK9y1HDy++K5XOjXkEVulspmgJFQw21seSVizQQFUW2vsY67/a6ZcYkei01eETcWfhs3l+rk/t8IsUDrCBy+57cn0PRn4DJ75Dv53GX8jmgrTw9qqXgAvT55cXPXHpWxe8+SvdgMveIT8ql7sP+c86Pzzogcvdh4fvOoOL2odveizdoE+RucB9fPiqXOQ+rnL0T+ifuOjdgO15w1e9wL/QL3h+/F4XyrlIfiG/XOpmzcSeBPku+PrCPMAzeAElcxk8/5PR8QkW1ucEWCnO8mhtq7H3nfPQOQdBa52LpgNHuKtzlnpv8Cs4I9QMrVFYf/aGMKULHXpar4AwLJ8lqp9ZTuxH9iQ/xwSVSXwrsIiDAO/W5NBumRxayavOg7bYW1NsrfXh15vahk7uO9R8ug7QA8/P4TguKQ88UyVHd4FxyTkuX4865uL1S+hRB/pEfyBGUZ7Pw6Yb9gO2A7oDtIMD/PBlXPjIQdnWcftKoz/S54hfMOUD48RngLnh35lP7+FBKM/+Xm596Fv0q/+BPoeVr/7IRVff6r/x4zzMPgf0A8yDd1kn7mGCmOUXGb7irLEP7Mvh0DRgHbk5LF307HOHdva0dbGXUgtv15mwoTIGjcLR4yAryNmuc4QlaojqnYS70g9q8a/4UAlWlmTTUnVRUFAvVHthZ6vxzs3eCz6OlsPRZKgSkEMj1xxbU+9NtRasT2ctimf+xyYdkQdardkX1i1y6Jeytd3lb3xA4hGr/ODLr/rFZn3pDZjYQz6W7+APvaPvOjRA3yM4AKo6OfUm9gZYQlxh6EBH2ZlcA5Yy1QEE6voqr0XTuUQOzpprrvpeK6/knIUr1SbaibCJxZQmDZjmXF6XkcbGMLJHSo0cOmGVyxShkQPpvU2/UEasX+h4t8vIK3F/ByN89uwzwJvPCtrLWrr0v1RPKZ8dk/8RvR/lRz1v272qQ9/D2q/d6nqh29uveemy/96uOyVrkfP9KWh9I6YT8ebaDJr2R6DTr1SnkzO7ASZmI1+hucm+oedd6PZej0YeoQcND6IjjKIMvYbulHVZblqzMjHUCjLAhRzDisQYe7FTrOyZmNQCbVQp1iq7qLZiuBXXk4ka66ym5+TP1LATwsMXUBXTBiqbMo4+UVgIKierPnaLzl7RnxWRWL2QKKG1VjjXeoVOYMBc3w9hz4FLidOsSfcKtlX/oK3Q1Dg/42xxvpqHjM7hjX2FoTa9V8ii0uhOmSboSC3zGziR+ETmN/kT33Xz3fuEfYFfitKHNSl+o5fTnhkwFDkJ+Iw1XzMfG70zJyhzzLwb+lqDvuqxuxAfMPnqG/kSslTQKJXnzPsW5Z5h+Jx04nfNhZrriT1lrmsfhNQR9F47x14pKcr2Cvaz+ND3yNzN3O3V1pg/sNM/OkvUgnaFzSRLcluUfQrGfBZ2Z/jhsvFhpiX6eEw5fCHjwDA07fvaLrc7YSbeO/9rNBl/ZPXD8ZiVbdkDMHI6IWuFjWYFnEqvUSLbVv6JVlWGtLKKGhcoektTDitKbAHsf+v/4hXIeTCHI8gy2INzCWk+wjjzNz0qwE2LGE73S2IG8Qg9YxEvRHBa3rTUi/Kt/lNop7eV8kuq0mOvlyjyCeSXJKHTb6m+J/qCyU/Ki3ffd/B7P8Yi5qmwaNm/nPNmS9o/QJbGtQjG03Ag654XLy/cdgt9vIwbL+jWGj9ENoVO9Ba5l763ps4PoK13fMCk6F2YuqbWe/mWf9nIhTFsKx8IiW832egBjFKcBlj8ix7+52r2ddfDO/4We+WepWbpWX/eudjCR4dE7yhCxv6c2NMl+ztp7d3cx/3e3uMX1TlgkIVBas+LIkVXYOSie91P8MQj4zuV+dyxMOqwsAe2Zf8ilH6EMqiaMT/A9kPn3oeO1T+6wTtxw1oitSu4ZO2LJWpBVSIV8x/QJJd/HWzLvg+M1A/sumcbS0lo3YKUfrS3jFc6PKX4A/0N5Wo43ZI/P2zO5T1cR+HZvVZ9IPPor9YRf8jhh7qiIYYG9bgjDytteFA2xP9nqpnJHoj/6yv7vL23WYz6RTt01jJP4Q/Tz56v5LCH2MMf9sVnpMulL0z1R1eUAEsBQ9EGA/huodY1YXjzPaSF8t3ERQ9y+EL4g8TliNth1YcGXfFv2IKei57jQXXRm0uWw+ShxIqP8Z1onf6rPGyr3KBg5qhG3pHdxYDAK9Cbua9AOR5zzNnjRew6n5vhWYJhQzcqq1u2QfFEXT02umAfv/lHT8z44L3ZzzKqij7o8Ik1oC+2TUeciouObz/Kd6UT34/e+A79FgqGfKr/fPLL6zMXvU96ftkB3QuXq8+58K2L30flwvXx6VF75OL3O5e8379/V+j5Avi7HrjUfeBSNxe9D8V/0yOXuI/RFZDRl/zwl3L5G/4Jn1z+vjx91+sOb/DBay6AGTN/MfxMjm9cWOf7m23Z7BXfC/PXyy9cYL88v6gofi8gF8Fvb6wK3xtPvNCDWr00LK09YjRo602dMxEcDl0d+cB5G3zkoHF0mtyALVFFWQkcNcIEYmqGC04zD3LOzzLZn3wvJTVCWRWyQ9sE45FHa13JL+g9ulUmj9ZWvjcZ9N7JfaD1S3rg2ShkXlyq5kL1UM8Yl7XR7ZAL1y/1l7ZHhY9f6PHLUV/oG/5Mv+j4BfwDQA/4xD5xWP1LPhwVeeAAf1DfjRv98Qs+IP4H+hbicxy+vfaHue1o65fy9GkdfUD/Fn8u+dq6Tq131rVv69WR76Mpa3e2k0sPRv/YDtUfXUMXILcOz3ix5TKxl2xiAfb5UDaTg8nFQhTbqmbOQEGci/ChK/TjkvMWrz2dfPREFIEHZAkYaC2GOrJhUsklomhmnCU6jTJ1Qzq35ZIYwaoOG72JVZSmt6ZaG/answi91qnVOnWeiWOzjvhMmnU74hd6ODQdQfHopj668EWxFx/7egl8IG76HJEPZWcMdMf4gEPx1oGxYVWQlP/uxR75Tz+Xjff7oPgwpzbRzJ4CZEvMOmDFePB5gylvdZpdXcqnFEu1w2Xyq+rThEFty3Z1sQctIQ2ibexa4ZUZRBTMZ9uVHJtEH41ihx8oFptt2b8OKX1prT9YEuwWfmIIujOtT3aYGxg6sPC5Xb8E+WSEP+VmW/aPIUt2NWGKN+d5Azbbpcdho+F/BLpJsnQDw6a1jLWKMNaLx4FnJ98D6jOVz9PwFxjOOIbZCExiDd1PtbNb0v1hR9eM0tjwOzTeYd5gtd7ewaxvc5OhQTMx2g7IAjY6ULzggW5CP1XGVEe7dTRLtwk7Bv1O+nk2/W8g07o5FXztNAy1UZWr9gWXKG2YVKgdRrIHVcjKw+q6XK3AtfkscxbPwm1uxOL0li9S6ES6TB56cY4j5x1BgibhAjnnfAQ2miA2c5bWczLPVW9d8WstthV9UK++NjHSH1SNfAtlJFnSzzsreZ7I78QF6IlnMJj/w8bwwVvs9b0338MXfj5ZMpt0H5RwF9VTgiEHAdvaciXnZo85TdqQt/kN3pFjDy07MdwIF3oJfVAyx705cuY18KZxN3GCrjxzXda1WFiXAmuwMNv03ceaPGle5IWgwCZP8veafys69q63pt4u0ZBrr9Nvh9LT117nr1GSz4aZ60pPybdw57kfIbaWTIsPZWiFKgxaO9IlGvo7NacrpknD/wz8E84ZY0WRNGPCtWE/EemWazIJtoXA6SzDpYKyQ+sLNYslIawIp10ZGQ4F52ow105D+9+WFch6/RZm5zUW5N9Xb+4zSmqOS0gllzO0CXMCt2i8b+l/rItHek9ErmeGQ1l80dJo2V6IJ+XFWTIvyvCn0InVL/olv7ha9cVjmy+rE3xhtVeM6Biz9OF5kZ0ibz7kUvyi6GesQXnmk/SczEqzhJcwywxYXxual+o1og+mfvLQBsYHU1No0JqVl7bzcoZ3wxbexL9G7Hsbvu3a50NZazEUUBUg/Upd6gNibVlrfYT4Yi/vlbLqDJuFH6g2tm3vlrFXJefsRF4purF3J4b9GKfsO2ci525Z+5HOOjakao0O93dQwtaA17GjH/jpbZj7PLrrd/ZRH5Ukxlj3XeJwbY1u4tr275KtTOMC1t+qE8U2Y9yCZH1c6Pqxw09br8/fwqkcunAJl2cqdDybgxtt/Ab3821meg8/H+1+j+Q4kJbJ4RqO2YWgCAlgy8brhvcHLDVzP8ujT+mwpaIJKez5UtDc0qH+N9Xr9f44jeR+C2OdPu77v8rK4ck6Zc6wIReYutCJOEw+fQd//tXvkMcTFz7+QfmiKIqiaGQOaZ3LPV03CtXKnePRZTvj2t46OR+6KOXHS6cofvl5ZAmdwCY1ie8g4rtHqPkFwwZjix6doFMvZLcDXYE7tNO1S1ygqPR9laHoDBoY9Ej3A4gNtDPoNHIx4xa61MIPmvGHHN01TN8VzA9B12XZKcIvuBdFXzTyDqipC9EW0cjYJurit3YGm1IGxSVCYWiK3ZrS4ZS9Hzu6trd09DpxAOqXLnzfyS8nJub34vxV7PhPPr9qT1+2vwIe/5nnp1wQPz9zETzkcRH8oEcuZPd4evymge+rbcpQLnfL9hAexBc+F77P2F7gX9C9PX/X8vqkY+6CdQAAEABJREFU5e1JCl4fiy5cTJ/Q1386movp/GeoX19f6yJ7fI+TTnyfe3194+L3reaT+QW5/H3lsvjEOpzwGc+LxnPApphz0nrjeDT13tVbV0PuoLVV17s6iNya5cBW8ZaoImLtKoxWRZHs28CCfQWK7M8pObFPmYNSCOTEbk0Zq3Jzk6Nz6Flftvglr8KwpV/rwzc+bl0dtA4FrXe13tUPwUF947sO4YMDF7I7dJ7Bw5SPl7apP049F7XHutw96Ah/WPV97Z9YBeTkkP6xRXeYOa220jF2P5Jn6Q4a/yMQcifP1kMz715zaq2rowsdiA100MCk4VtXg7rgsca9yTs0+N57xSzaunLB2/qqQ269q/U+fNphpUPe1rPitLK14g0P2FfElZdIZYObZEsC5uSE5vToJwrHrLxDx7kPF9UPIjFmxtuQLhcgIy45hz3OOf2Dhrtw3QnDY7RTPea4yLYyf9eaWL1lvRrr3XRkkQ7gCyg+F7Xd2IxtD3yxHQ/Q1Xf2mfSw9Rs+B/ynLjQXy6EDTQfyObipk18ndURBVpA3e8NqIK8864Kr8pezgwreYKXS4CVZOmOZ/IIOLMigXlTQ2jHeFUOO4gpi5WOH/k6tnEjctqgywQLIuxq7LjzOnsOmP17Oca0z/7lhxvKwkuvSzV6J8zEWxvoBOAfsACGXTwAX/Mlka2tfUY8cYbCk/U8Bqy25aohsa/7TVlwcpo2G/xHK+U4z1oOVgqHWMi38HiefmQuKD5E1vPJZA1yO9pF0vZ2r77X6Qh7LsHqq1okGBgOLYVu21TY05PdovHfs+K62Bq9r6LL4UjxLyTBSKOvJ2lTL+kQ7z27E0k87xiHjgZGKBp52RBo84gc1njEn0qV/0r2EL2aYXrfhUru8RTugqzLsHtqZxpButhcuOyHnbDs7LMLONOJMHXQoPmhnZyiVlT6vSeR7Pc0sA4gCG+kaOSOla5yvnJudz2qrcwV/QdOngqoKvYrebUg0a5IdzZTDn3RiiRblu23keyg7sy77pAQhJNJYC8QxtJWsClqLkWzai+djL4cfaPHju4Q9ZHulFUOyrRTbxdtQOaoNyTNC6ES+uy+8hzKXYOG7/ELSG/hZo/Q7HYvD5DLLipbmPRhfhZ0p6aCzjekKDfkDtNjSr42zILmqKMlkYcULuzy3OUSXeRROGnPGO3r6EeJ2ZYhh2Jghpo1qhxbdfSTF+9b3lkRG+1PdcE5dwQ4RgIo8Nix8Jh0KflRZ7LPLyKdCnZVw6Fe/2FCwnOhglmwQ9LouKFj3kVKEyEHx1SBRRxiYn6/5xcYPe+2GKt9ruZSfbMjVd+b7qQifHTt++8X7FZ4d4hRwPAhG/4uHZJVx+VTav+9EDtdB+MFjqLB5cCQ7mV+iM8yk74IwVA5k1mUicjDW5wQbYF3XaOiHnBfk9lLJC3TFKS9W+NhOa78LftqLLvViKjsvqhH/pK0f/U+bfiGfG2Dj0K7t5SxtZr+D8yLNS7XQ5FBb9g3ctY0P50asiX3cRqzAvh2TwSRTgfAR1Lbs25BFoaHWliFdVgyXilW6px/mipVmiD9s2QrWn1NJn7FPrHrxQ7cFwPFsj09wom/oe9T+/miPr2ISjDpjZfzJ36d02FL8GebjVTxHsi37DISzcc/tfHyhX4VNyeJyqpkdhls86rKHXmPRFqZ8FhwCyM26syW/8tnpSv5/u7Et+zb+zpm/f1bGGc6+ly37x/nP+S0Z/h6dPsk3PqGJM3/JNeRfaX2jU87HxLV56vf02ue9nJyZXqZRGFPPejCLhEIROwRF+i8qeSpKiOOiyngZPmkTcMSPMigtPeHTDzDSUP5US/87/ln3O6Yfqs0MOI66hG/2q7yTxh28s9+MkiVNgDvGf5ealNiabN+fA7ue6RA6ZJUy/4FSXix1VjDeE+WxNheOq27EGectKvqlXiHfcwbEdx7V/PgorHxw3XRz/idCnWR+VLcWtwFBg73MoVkaPgF6bbAcnu8ucpfrEuSgFsoFSNvBZT9I2PYwsvELjT50j4atcfFTOBzUQesd14MMhZEzfuAmB/BuIx+Fr7GbcAT+IbJW+fmnINYR3K7lqbrIzXfuNbS8Miu1IzfUBqGNPu2Cl1vpNirWmwSWDckDnUIBQ8d2wl7AvyjyG7a3kxR6Kn7hIvSkl7c3vQZcjtYFKRenz/C5HH1+ftXz84ue3oHLXi5an3Z45hL4+fkJ/0c9P30H38BXPT++x8vjX3pB//IU+pden77qFbnoM3zw9E2vG75y3/tNy8uD/PaodnpWW17UQVvCP2t5e9Yrl9EvlcOzXsjn5eWFub3WfwHolTm+vLwquqLM7eX5TS+vJ72CNxZlPicsj2ypt6a6gOSs5Yx1zlbvTUEr2tXwCXprxZvnwRL9aRMEokCjJPbg2K/JhGJYJrRoIZ9xQQ8fO7HMGEHG29PwwdSHD1pLfqB35bkw8wjd9LH3ptY7c+ob7YfwPFf496AdsAGes7EO8NFHhmaNNiBXH2K2yXPh28EhF770ORy7Nv/SH0rujNuxBy18zzhdHVq6UJBL3qmLfvKtx3eg9a7GerUOLTR1aNB6dE1uHYS28j3LlnyGbcSzX+J2+rbeR0z4yD1ym7qDShe5gDztJeN3QZt6H2jdgiUnA6284IfcKh8r/5Ti81niCEWTEwSKvWhsnOlZysmunUImZufI5ZvmQojiCmu89cSW8bLL6lDj73jeT+W8a0wC8cjMGkzSbjS9Wb03HVijXL4eoUcuaY/oit/RA7Y9Yj+Uvel4APAHaHTDb9Wh7/TtGStY+QZfII+2ws2CLYjiwqKZ/6BThvKQu6DzR8Sy40VBpiXGuS1VNeiKjlUmFCuFAmZ8F0B/h6dn1fgV80HjdfTbLozHqNmbgdUrn3cre9ZP3xjCQw2qrnLxUtZRf6xcxr4Me9/G0uEa+wTizRp7DJOG/1MgZhLZg/VmZxkgLXa4yzp1ocFqvVhr9Ku8ktXpDvmU07mvxT820ba0A5Kk0Z6pPlWyBPccc47f46T6fQ8dh43e8CxfGMhYv7QIig+GmzXPbnze4co7sa5Rfa78bopZpzKM9RktijDAtuwPUO+f1a5BIQQYtfJi/jVPaGld7a7Bq2yDxnfhd6cFfhIoin0JmFhR+Dzj9EBDKI4WtfjSIVCR0w477c0aj4QL2JDyKR0TWfZgHRC1x6JkQfPTdSxCct133eZG4PBMQMGZpweJ0tKtnEhg0PhM1DzwmxSP4UevWUcGtBhpSz1pCbtm6otWsxrhbcu2RA1MY1dbOhv+N0A4XRQzlSzKTpn1KDDn8T36hAca5kYLT5/iQ9Hghzj0iTPlVTnXMTTmgdW49qILwYZltN5S9VCIaa+w8tltW/UvdEWLZuVtrJYgguhWIXu2lZYERn6DTzKRl3p2hm5Zfe5TejEtvMeswk+U5pwB6k2YfPJUNZhCV9iW9+8GI3+EdAdVE/wK9/Mn890cT9zLxJcFohKEusUshmbqYM/VZ3bHtQT7bRAwY444CKkoyHtdfSbBD1xLJc/BxZBDDGESuMS/NgO/6gdFht3Z45RJXEPaNGzAJoWPIdbi83GDAj7fhyt22TI+eqVMGv6M4Ru/Haay3BJ7ZyNMjfGTtELRJDTkfo3DCoa478f8YrdpbwCtcKH6CrosjDX2ln3JpsW6UQTsqv3FvlLxkCo+G1a/+P4iLr7/Eu66MjpD0jLmPt/P8By363A35Jm4lOXc7bhGiX1wwzZ4Q6z8E+3nIUp+mBmxEvsOmC8Tx+3Kjv7DuWev4sNzmecxL5cgz+mJ/SsaG9jz8ZkY+kWRi6ffqeKedEps5IXFDT+RLJla1SULuUNYpQE2axY0PkImIq+In736XNPrl/PsX5Q+sYOGfAEzVgGf65iRhX6FQi0KDTZ9CNxuVfrQG0vaHbZF2ukEH31Aj1lZ5m37L3h+IcnWaWLa4jx4dib7g8MCPUEvgC76gfjeAH3O+86eI1/E4CycVsRvYeAFeSAJMhlkBdg4KpxjZoZ6zzNzlNQr/d7nFr9/Z1SMNCtsy+y/OQd29t2Sz4AbsnYF5dXbHiNJoYep7qGfRU2ZptZlR2suBBlh0wYoflRxo25e7BihLtuxwJvL38Ykjz0yUJY39E/Dzkh/Oupn47H/tconHq0zTjw/KFjurP/QC93Y65NOu2dlgS9gj88AcUum/3o2BL2JfapXa2Ffrw1xyXd0mfzC2V1UvzUrG2NCL1pyWQpoyWPZwFzQ13y1L8NvaIiNPyEZYvKhWmWxTiAVdfy2efJuWIg/oeIT+6Spy9jBlCcVP2BrBCPyFviCv14djFVLX02JN5thTnsJy0rVjWL70pS08GNGZHq7xcBcsbGGywcov9Hgz8yJjfuneXqMSqfrcRIEdcjPIfnsQZCl9rD2j1hnmj28BrOm93VbaaIPZZLFsYg3a+wYDMpvlSNuKGNJsZIieSV2qaoXn1alOy18AuA0ZOsUHiF9Tidk+FMQPTt92rBe9GrQUyifO0vrWtphA7+Bl5CF3o3PpRUq2mX0DXsualo/qnHJ0w5f1KFByXWRgy00OBzUQvdIjD2w9fgF8G3S8MB9jG03yaaC1mRAg64VvNpl7CAUA9WgqsyKXkJjsRdhC2Dw2ZRKiU5l10Vx6dJOSA2dJXJZzEhQFZiDOtZBDS88lwUfUPvGLe5bcJKKhgevr8t2ofmSS9yXNz0XTnp+PumRS8/Hpxc9PALoI5ekj+Efn/Xt8UlfHx719fujvn1/0Hf4B3TfHx/1Hd3X79/19es3/fXtq/76C3z9igy+fdO3h+/6/vigR/D0+H299P1LLw//BP9Xzw8DL4/IARe/rwEXwUW5AH7j0vft5ZtOYHn5ruV1jweVbtW30yOXv8/q5hJYL1wGP4uOWk4vzP9ZT+t/kvqZ+T09PTPfRz0yn0fm8/DwwHwe9MCcnpj7C5fAb6zb6U30V5Vmc8S5lDwelf+88RfogbPVQS4uQ4PDoStyaOtNrVlir0RZOBvLQsuRoGpVF11KOPuKsoCqMOl3Sl8eXIhEPm7EZ4yMO8YacuucldZlQAL4NvgG22X8W4Ct9a7We80rz9DI+6ADz2fn2dnAM1U8dPO5yx/VD8EBuge6LW54bKucmIkfOtB12I+/8fRj3L6ioY9/5Kx3aM982IOixR+YI2gdOnFQx1Zj7H3RddYmaG31ZY3NHtpNts9A3wL0ob38W8Vt8D2xGuME8AfooXXFb/DY0EfubfTrsaPbzhV8700Hxu+tqeXSMUBuGyRY8lJBlgqj4cSJQ0zlDMGNGn71M51tK1R22WMOSqCp8xZaiM8K3j2oRk0HEN+cVU55jZ0ze8rnJtIJY2ywqaNftYkXZtLwQWTLsJVaMQvygmZRfSKh68wha1RgfQ479N504DL4AO17vx1/LH/8OjiAUHTVF763xr5ZjT6Bbdl7CPkaVgpuIQOlSu47ETbqCcQ71XIsW3ck1rPWdNdIB7gAABAASURBVH0nINb3Umd1EZbog/Ar9t/f93z2JcgQd8GQJosCE7PD4W2w1QgBCojxhxvVg8zWXicDrZyxE1ITQubkKn63ENuGxLiDOd6kMxaLpSBndcQ5SfXd+5rGY0BZ27ug+7+lso7sb3JbeNbEHJYC+utcs0alI9GsL6AinOu1vFkwWN7EHzK42pa9gg5egVLaBFEiQH5Qa5r4DLpogVmY8xlDd7o698vOT+XP2qCrpYBluVg2+tJP6Be+VC0rH/kMbWkn40ApxKAbbsSooFGqOExFq2PU6TTXJLQ1NTfZHigfeKhBqm3Vv9ANEuwFIpSfJItSTTKAJ4slE02i8MlugS6sh4LYViyrz4J++izoFuRTgN9pxQJNrGAhXlF8Bs+4DE9XGCq8+NzY5MoySU7gU7pQIqCuLhEDZO0nLRQXsmS7QBNhB90oRjcBm8qACwkWhBAdIBva1OgCZrr6CZofqnJmPov4V3hCmf7JItFDbav+sVbRBTy6IehV0CzTF9pylq4xz1Z6WbQWriDUl2cPgz30EMGJRrOc18ClmukxhZpKnQ32ftCFKQIsCzgxxyA8LItHCAIMnngzyEqX/cC4apUXrV2h7yphVjdMVuYAs1XDWes/Cy7wSgev68KAvtAtSCjXc78w36UmceIYTAz7WZ9Zx4Y+vkGihKJieagwVJhUJsmokfF7VzElaadZjYaa7yg27xJZdqCVOkzxNMV/RG38NUpxlSdzqPci8/gJyqIwFyZC3ccqniFCL2HVP2OES7tH2wu3eUaqJQy97THM2KnhMz+yLOfwQeTQgTjGHDqBDMuywKx1yhxsBaVmJnNTkJ1JZYED5Krh8VHBqJjmyi/4B4KKEn7ZUZU+fQaWK3lvj20hr2XRWuqrlyL+DtZgd8nITJWZPijxk61b/6pb2STIBlmUaqCjXuwJqvEgFsO2MlMWgHbjxyGNfQUkEX8XhPnb6vUc3w9UM1zV4RddrNvVru9tGy/f/HfVlXVkmEX5Pq1ZcrI+i7H+zIh9SezsVyHB0BXPFzI8GKvajTIs3dFNv1BeUPVhE7pDfTjHHiQetMajGSxxnEFXhC/Q8HLl01K2C/PD1nzg2lbk4pHbKu91sUVfND7XcFNsQfoF9j4u49Jnb4/PhKt//M9wS58rEJOqKqa9CZRxugVhE7kaFI/MO0XoAkMHjNVSYghaPtDwt4A9e6nrgpJaexzTtk/sX77on9b9rTOCkYpvjgd7ue4rUunSrFpYOJzP/SLXCDQ1YroNoAmT7IulybQiX4MlV7DXR/4sznGJUNWyTUzWmyCtwA8NUHvYbKhUfjZ8wzf7E17WVsJOsDZhNxvymb/HretSvpd8pOpFUIbVgFeqGzQ2IGuWisGesDksN9LKw+EyWph/QbXsgevB7KG3fW1C9tbP/piXpn3u1Z5af18Z68hpZ40zSmQk1nrJl1n2FoktqHZIZRt+o9OOx4Yz6oUZLQQEUzd6ry0uw0qbil/IBsse2FTvmOs+krUv2OfYoYw8rOgHQ8u8IsYOXULLb9XDRxc1ZqaGnl6oLydQDngUxWGy0HKMfu00IsTwY1S36kfMe5VJs1S6htDf67Lp8bnuF/mHfelXMZhCzQda8p0mPp9FpjvCpf1J4J5xbqUx9DhkgJ/CLhrdKw50C4F5L77j2cT0eadPgNgwQDhbBNrV6OrslG51Kj4NcvqH3ZBvWAgxQWbfMXY2bNgTNy7L+hk76YlND5ai9St1RkgfwOfH+Ite9O5SCw7QFVzAiEucwFD3jsthRZcP8EGHYm91MfSFX8ivOEK//EOHUNC5ED6Uz5GQAD7y+CvBLzqUfdLjJjdid8bojBXa4N0OciOfFV4/D2VTLblRA3hsmjCyAp3LcmYHd7+dPUP3SI+EDsIH2QPVWPFskljnIHu0wBc1Wxpbxx6Ejy2Q+Oqj+iveky4ufnMJ/Pp60ksue7nkfS68cen7xmXomx657H0IHl707fuzvj086fuK8OPi9zuXu9/0Ty52/+Ki9xsXpQUug79+/6boYvvnP7/qn3/9xSUwwPcrF8LfsH/ngvg7F8GPj9+4AP6mFy53n7nsDV64CH5GfkF+5eL3LXj+SycufU8vX3Xi0jfIpa9fH5jcg/z2AH1k0sHgT7kAfv6mBZ92eqqL356/ANYzK/nCmr3p9PbKnJ/0yMX109OgD8whF7/RPXARnMvfB+b/xJrUBTCX5+NnBUKwR3bTgfP9hYvf4xfOHvTAeQs6+tDjkcvTQ9cBtN7UcqbYcEs8U2BZeN4BUn2+RB8jNHXRTohiRfVY0h+gg6V1xW+9qzFeJ5egNeQNTW6XaL3TD4QGa9/DgTltyDwmrvWrzPyP+Afpm7FDD9GD0Mgdnz6fz35QB3k+g/CdvHMRe4B28umtK7pOXtEF4aPL+qfP0I38oi/MMeZ4oSCxy078rE36R06MAvkMmXHX8ePX+ti/Sd3MWu7gwbc2/c79e195aOXcyLV11cVvxoPvE/j0oDUN33Pf3qNrKrq7xGzk0ppUsEQqhWrcIG0ohRGM85KzE1lCRbXsFQQa52TIuiq4obHoIGlPdVHGODmtGQvkvOes4zW18QnEu02JVVQU4tIquoly1FamB5HxWJS8WAp1mkNvrJ8Lxx6KnMtcUOtXOvT49iAy8y4+MjggT/RGfxB7gxZY24ZfkLFFQlSFbhB5STK/rd98cAoPQS+xOyJM8Rb/MNorldBMoBOFNTJEOwvDpGYpeKdAWOtSLELQ+D1M6VCECvVKYX9Ybcv2ez9Utsvm1hRcO9nCDhQGGhJI2mxNErok6kp8iNFl7YZeinwTkqbf5itKxbymrAH7Eb+BYY8rq4KQ03kb035N997XNgL+8coMapWuaZTRZcB8phQtJdrab2iUK2rONNs+wAsM2bItpUJty95B1q1iW/YOHG6D5iZDc0bOWP0IZFB1Y1hJ0k3a94AH5x0n5jh82AmYzH2P6Td0GSV+aOlKjWJDHQ3iJY0AdrXhSV2FD8lwG+3ZMdGAgVbAGx4i2xrvlZXyPDV0djxUdhseyNeyUd2CLgspUWvirMBGi6+Jwt1YP7S1zqEweBJl9St55cf64sUiLoABqPgmixBARYeiGGhV016BeZpZYaDyVkCGkYoa2gp2kwuWbXQTEooN1vt/ir+uioU6jXblnCyzW+cfc6Q5nfCXmJafp4ktkcVNMGMldWv8yznJ8zWArlk5SzbUeK/y1HnKxoaPgD362Ttqyeu/cEphKbLPLEJNa/AoYwPhCpwJfgxRfu8exO8CBBgynai406pGo5GqsbRSQ63kO4Em+UdXtsg7zOdHa/FKbxCmXBG0tbqcW5KrSaFPDR9aGHt+4ndlEwv8kj7MMYHKA3lP89zENlCBxPD6cbEqXxq4jc/em32ViVCwbIBu7jsKBXb0rfjIHyFTDUTJnAJY0kebOQX87h0Fdehq2nG6BfzLXnSR8Zkgowu59DSkW162ZTd5hzYWcMHhHjB9qhqvMxbBL6iqsnXFV1OarVmZmk9mhksWqTDlUIBp9Q4hfsYIu0ep00wlPHVKk45Y0zDptIby0qz4sYV/v1Lxmhj5T+k/n7rm9ut5Zn8uemcBLhRXAvb0+XeBp+sqoV8Rc2qCX+k7+hjyWYwTJ3bqgzFvrGvNFX0oT55GHGKgq/WvZ2mVsQ6/YnAdPTZd+mCqfuEB3dGkEiPkrCipGiZpW7alVKht2Z8AHz72zm/KvIx9gaYhh95Gvbz3/b3Gja6AXJT+2BrxNyDb2D8AE6KaOQLdg3TXNLsoJULoLaw2foBVBRN7Rc0WgNqWPc2e7OXJo48vvbPFkBiIA1eKIcJyDuK4Yu4/hlQ6YCdWarreBj7E22xMgaVUQR7/LDUUtmUHgu4R3R66WfCgH23F+BFlr1t8oG6MD22g+kqWZKeFSgpXYhitpfhMbgL9/NL+8aLg+JnK2r1zy1jvlDcU4/NqbNQN879UZdXa/cKYP+yHg534gRhn0vBnwEmy/q5SO1VbUw3LHhrkMcHKMzSfn0FP5TP4W/az7uIojZC/OY0ZZKVZllu4GHg/5Nqv7Mkztr0ucx6gZZ6rnTUoYUfH/FkLvgAPPvEGyvdiDKIxzLVf5IxwH8QrI53XeERC8yMZlz9RGWY35ZrWhVw5JSPy/JHval+73M0ON2yjhfmpShY/5f8pZ1LJPhVIfqPhg3VBos9KXCM5xXYT9L/2jxzfothn/wt56kMZP/4BIntEj9LRo3KHYogdNVzer+OhWbbPYy4RBXgfLXymCBq4+CZB7S4HrUtcZJjLCnOJYS5czuCyNTIXLuaiZaL3XPgc1XO5y6VQw97BAfnw5YuOX76o+OM/VjrlL+pc9nb6FODrQgk5NDF6P+JzAKEDjdiNMVs7qLVO+kGDWraZz8CiUFHOa6LoVtTyFK8sIk3IWF8WGmEZKMv7hug75Vla1m6QEQYvXiPw5IFys5NA9APmFyqBii5lc/U5bTw2fvNSF8FcXNbF7/rXvi9cAAfPz29c/r5yEfqip/orWOjjsx5zIQryl70PXJA+5DKUS9sH8J1L0jO+a16aPnARHP1DLngL37B95wL5ux7o97jDE/wTF8BPj1+5AAZPK7i0fQteHnTi8jYXuMvro5a3Ryn/X76nR/n0DJ60cLFbutI/DTv8EtD39fkB83e95f8PmHiiX/ObWr7b8IuZ0+mNy/FXvb6+ciEO8p+vZs7PrMMAupfYT/gtOp2shf04AbZIPDycJ6v1Vjhwxg69K+jQzpkfl4no4FvDL+dNsxAoASEVOHSaoHtx8EY7ap7fjJ/ulUjUxK4xWlcrMF7GvIJXOXSioTM5t07fmsdB4xmDknvmkfl0nqXo87xtKB1+eQ7hp/6IHESuC+EjF57Tfh0TuYO6mCWHnmcVmrwKfcylRxceOnjypd/GN2RsLTSA7ytaX20rjb71rozbmHP1QW69q/WuDqLrrZfceh86aNattZFTaOQ9Gt/JG/16b+ptBxOj7YDcpkzcPlF98ENunf5BdKFB8VZnnKBBW5NaqCWOwgqrIbg15DMQqKujRrGsqvjnl4itWQ3ejX6gAbf4WLZFU7Ct6G2oAvwN4FVlyVFdue20lpyG11XIe8RQB990Au89dpqlRiMFBUmz0wSH3nTo1oFL3+M1sEVXNvjD7BNKoA5a0KwGOghtrZXcVtm2LAEDaTS6U5bbep/VO5a560Y4rzpjB9qVrNtODDtHrPcGitAJRF4/7BEvk6kL3TYtDj+Ak40l27JGmXRIH7TTcdJPuH7gcmWaM79S/0D8RCoXEcYotKwhi1k2pKJ/ezPH3FF2k3ORdmQR7mf285zzeSW87ezZ+mnOorcLNNTw0U14ZaAa5cxFzjzeI+f0I5z4sA4WPu8X1odKsHOcs7yqIRk3XxFgqSVBRc5nsLhU4iQARJSzJ8Jah870PQNBNvItaKfn3WLv5JXHRfaql2skr5Sk2Obs9gcg51h0UBS6AAAQAElEQVRzTi8oPat/7CtykbXU2p1wn6DXakdJL+R77eq3hManaEYhbdaNmhAbcKEa475GHrAtewfWCAXVolnRBpVlWxIIBXAlRpXXZKBdST47sVjHubidNewEGTOtMamp+1O0xlVlYKloNQiGsWlBW2EP2baa+YwCNnxrchu0Prs8ZNsijGxvkKOqBhaqObU7+1znAxuLUPs8Kf2ysbUU0SEXf0HTbxc/DtjPlfHJTR/AsoTdNmQApnShtgevjwteOFiulmZfkz/vkprfKc9B8l6BfFqxrDRy+OXe2iQe5ybrsx9m8k4WHpInb8HR0IZTlchSppjGNgTImsXwtus8mDNQQEYthep9YWakRps8V8Rr2fE4sHFs2NRBUcRNrjbNsO99z/ywp9tEND9CUr6F9qOOM7kf+/0BD+Z9EaVkmlE3Uy1UNVGF2SO6CfRU1dKGuYYoLisM1SB10vBXmKu+o6R35fRf8XoF7q3Rtd/fJdf42bO/a4A7cfcniV+F4JVMPgvcP6y8bMp+GS/aiXp+mfd8CUVfLxNepMXvaIWqZljiV5HpP/ky02fQtPGAZqL5Bgi1LXuPpvkCtScPLR6aF6zxD+VDt4UP2tStFP/6gI4PcOfDOvTar+TY0i/xV9Dftlr6GB28jc+K0sd2A1p97LO/PfjYZClApT206vXHyzhNCTt2K/uwR+085r0OnhpLtjQ0WxlVnQ+ELVYp4xENQJ4+4yxEETtDVJ0THdRMvGDJ9nvUHkXPPoS/5fNTujvjrDHaSt0y5kBbeXntG1kSrjTUMNgUSBAYKoxGmULo0PzZljX+swE/Ha2mzrR+ls4B6Fps+hfzmebnnNdtyEiW7XWE0GAVITEFUvQT+iOFJ2N9CMZe5Rm5DIx+PGyo8d54xF+oyf4Xul12SZCJS8svSMzvolfkgbQxZcrMnNfGqoFEroXb+HgC5OjLHj7IeylBoHi8q+/X/J3LLyhq4F/od+6SlMc8aEsg5jU9u8Nhrzl+TGPF+X9MZfbnXGfyocFqmez18lzKREKR/R7gpNARFWdrz6MUP3BmLcvIjR4yHtTJh+LHD5soyQIe/8RFWCvjRYdUYXh/LECFXPY2qQEDqN1loBX2QYZ362rADZlLE4MGQoN24CKIS56+YsgHTTr1h1z24nNYsemRJ98Ti9g9Oi52M05HDg0u+aN6bPSJrZHjGY2cm9wa07XsAQlZ5h/qanWzLGgD4TOozmVVhOxRDq62mmmLMPml4uW7zwp+G1W6UMDvG8S97YZXtnnACn3BIfS16IJuYFz4Stz1AnQ41WUvl77PT29c+L5x2fvKpW/wAn3SE5e8T4/fod/0yMXsY/HID9/09P2bHh++Dnz/ivxVjyt9ih08g/DP9A1fIMYzeH180AWehvyC/iX/H8Bc1L6ge3l+1OtL8Ky314kXLoKfdXoLXrS8vsCD0JdnvQXxDS28lO45//++xH8qPHLB+8wFLpe/7Hlv2XchL3pjsV5ZqNcX1oGL33kJ/vzMxS+62PLLnBNrnL3jEeL5XAocI8lNBj3nrTf1QweHwgH+0LsOnMkOba3JtkYhBsxslcAFlLu6hOdnkepG18h5rkNP+Kd/nudyS/zOGKAVuoq2LncQO2jYHLrDXu6t0Y++k3Z40APmtNHwE7ERt0cunjXgeTzw7B6P8LUGoV3pf4gcxAf/XPxOXeud8ckh44P4B62jR27tmraaX+n76Jf5NvgOWu/Y24gJ31qHH+iRCzs7cvS9t8q1QTfU+OhDOzFCQW9Ws1Vo0I5Ph7qpYW/RlV34BLFZ3vTDr7em3kAH2PoexJtyC9/xAeHb6gepM2ZrUBRuTQ3aWmjTkKHGSYEo0FR0Njb84xe0kqMDsWMTlE4QDwgaoLct2AF9XHKO4zFp+OAsEyuKQvighPcNJqqSXqMJOjQ49Kb5V7x72tnD3oatt0mtBt/o25rgAXMaPLbwK8xELY0WnSY0tLEUSi+paGwaJSyglhwaiIZauvCDuW43j2vDlcxq8pLIe+PKUOI9/fW49nk827LPkCXbO0gIqVAq7zBZGliKpKFLSOk3szR0okTJew5uV5cd/3tswge/F2X0TlYTfEAM5bt2evxJmk+P+iRgpfZxNdaRCVKHEOYOoh4dVKXk4j7RxLk2EwZqQ9MtBNjVSFDLUGr4FUPlEDBoZqIqzA2BI1zLmvN6jXw+L3z/DT1xCTP5hU7Bic/v0AHWa40HVzFDM5TTBDCkpj2ELqb3SLCpNW6W6GgbchtttbWGHbRVdkMOv1ICUIcOZsSVdbeQCodgTAee6df8xryzjjvEEQc05b/5oB883zCwn3bIpdaJdS57/EgkPGwq0v1KOqsRrmo1q24l29Q2ZhhYk3qxQxtwaxprxWeaLTsQdCKylWJ76IeQ9iJXvmqXThaVhlYfFvKuCIOmjXvW8VeQvndB8GSkyimc4UDN6TbN+gRZn/E5NtYqn+NB9PZlX4LKRqcBCNXaCnnspsx5Yaaci+z9qShnhWfsxNk4lXy2x2eP9UCuMbYRVoZ+cHM42HNNOuSoC2BGtq2aV1upoSvwoMtZtgePMhWzJaooK6ncEM91zok51lzyjgEnsDDngUWn4hflOVlmnwvKOiGrcA5/i3OS8rAYPhjS2npQGwbYVu0vFHfZLqAsWuuz6mxssq4LmZMaLfndzh8bnYYty4SML6qfrrXHabaDdR0i+X0ejXSIkIjXQP0fUZkMdaYyWLMNIBuyQYIVWgBPu8lGvgHhQMVILUZV5kqU8JnmFzfzM6H/6/PnViD7+ueiXUayzXF6D3n6MXr4z2J2qwd9E24wxC1t6EQpRsPZjDbPOa+doat2aKMvscaJLohm9aZ/pPfAb50LU8eMTJtaapS2ZfNlgw+YvGRb6/WDeuOLyAq12Fp8gMGUe3gQXUDfFr/elF9UBA25KD+Qtt7VymfQ3ta+Fc/YPMbu6GNDb5OfrM8UG78PYOIEgu4xdPrbyrpLvxCf/Rq1PrzqHCDPYzDZyHUEaKj4xhPrqBfjGmkukWBsQ9o75CzYQ9/Yh8itnfelRfeTMP62+dy+DTfJTj4uH9uSAq2FCWWyUYFpNj6FUggpiAbqS+iirPES85eRgPs4kf9+rFP9tYHozLLQ17INVVHbNynWm3rbkiz7HrCWLVRV7PiKPqIYnKtt5VzZxn4Ggn6rZHtqf38ryt/emWnXVG3mzmhpL4Hy0zWTvoVPB9AcG4Y6JQuBCqXVLBlq8v9D6Piyzw8u/PBTP+DwQ0/oRNk5N0Xrxfo/ZGJ/Os3d3u7Y3xiFKPnFKWurXPr6pPznDb3K4VU8fiuNLbjWx2MkMs7jIijPjwoNEnS5HVasPBc0DZjvJIa22Osy9qgO7VzwjMtdZPiev8qFHor+Q4dc9K7IX/yWvP7nnSPnrwkLXAa1njE77zbgVjm1+h4Ejy28W1Nogw4+Mnbk6Fr5d3xWvZusJhUs2/AD1W4N6h/UZbUvqk61xBs/dUVxjAvkuu79wwfsKr840HbRu7/0Dc/9rV5OAguAonxe8cQF5sQzjs84PnHR+/T6qqeXgItN6OPTCxe7z3rI/8/tw5Meg0dokL/c5YL3+7e/9P37X3r4/k89flsRHjxhe/r2VaGP+Dxt+KoXLn1fnr5xyfsdPngo/pXL3zcueE9c8L6BExe8G7jofUN+eXrUcy5/kV9fn/SWy9zQF3jwGp/g6UkvXOq+cMlbNDx4Rv9EjLrADgWPIBe/D5nX9/z18YOemHcuc1vOCWcpj0t+efP29qbXrFX99e8za/SE7yOX5M96Zt1ii0986/2WDeUdtyQAZ8m2ZswDcesiM5TzXDy09T58GHscj0WjDFqxUAwa3YSGuyj787TypLF9h13IwzbjdHXGG2g7fuhb7xc+rSGXrskG5NiuEftnkb7l29R6X8fPX/5eovMuCealb2edevzb7NO3/q13OXED+N5b2Rq09/hFHhhyV2jg1vGNravD99bU6ddCQetdxUM7aD32Pnx6V0Nuvau3gdahE+3s20sXGdiygQQFkiwJFTCAl4o2WQ1Da1af9JqP3LFDD6Fg/qVq+rXGmOiMvWDJtsI3N8U+4dYVnd1warLxA7IkqInlijP6nWVjBthw1N1iLAHkhzV+wepYpx45dFWtBKWCVQx/5bRZYWyrkWdf0Xpj/xq6gR55YvpA06e1tvoSI3EAISU+h4tejasqZSErfwLCJ8DXK41mjrPxGOHTKmWzR/h92JbtCmS7ePuSxmifddeyfbbZg49PYEfWu7gNfWBbk9r4ytI10OtvLBlR65iD199cbh6ePzDmOW7NoxrChgKqxFpaH/9T+eAq/OAhKmJ0K2Mb3Q1o6LKngT1kWtnVylIhjUczFIbEByqoQtPUtPhULCpK+IFTfhYBS124nPgcXDR04U8bf8rPKmDhw3Kivrjl8xugJi6aGqOakj/XJNGBpK3kPETZvot6/27vmVbvJSPn3RNbqJ3+5/ezHfk+dFUykznfuoxirU4TtWZLrVnNH2ekVYZDufWdPH0T57TKOI9FQ74a+qbIEEPvEJqqvlqj2IROkiUx5zMiWm5B1szKOrWS0TlrNRH5DFkUGgdhLfs9JFcNCZxGf2/ZxjDj3ABpDsOVzbbM3LMGvXX1vqJ1RfcOzpq10Qfe6WtkEwc0YA/ehu7mzokgh1HD52zUOagzsfCsnfTGM3ZaUecEvihnLfr02ZDnjnDbmUDmMKGhNeQe1pxIT2fgvAq2ledog6042ittWYOurI1tnecsmX+pWkty2/LljNd8i+bdcsZS81s07Qs+S9aFOS03gIqKJX5w63B3SfKyaW+BhO2zLe8OVApsQy07c24yc5ddOhpJ4XVRyIoNoE1uK041v/18WRlsI/XwFyH+uDBT/gxllozPvDK3C4xsMf4La/LYDxc52OvCoxuTs4qiM6haDA1VoqEWDX+FMinlzLE9KNKyqazBbFGOjYYZVkT4//jKwZtzuKYz9/fziWZa/0t/bwVytuZ6hn4S/PB0ccLYx4svEMh5cY7cEnNwo0/kgex5dMN36PKD2fCOHG5S+KTLuYf7uG5+6buonkMaKrw35AMjL9l8gIR3s4ovCu/xsh26wefFW332NgKbPsO2xo+MnsGo6CKDBoYvOux2KK+6ouGBAr0vC6prrCrI/WpMt7CqIf9xNdOsM5X9RqCGK+TMBHV+ctZKu3pAqMxntDCsJm3WF86BVxldA7Zlr2iDNlu1z419dzBlKD4N2Gc+8seQCHMbHmPaxgko0IclruU2XUOjnPRu7/O63HX5lOFPxfnUYO+daq5M9gNqW/YOFSVyMWUb3O2WrpvBcHa14egL0VnWjrejFyXUsl28PSmiBq+iqhJzoFUXD/2gcPx/4DHM9azAbrv22Y70+Tvreb5ztlDqzTGTM6g5bE2Ya4y3w2WM+EQ/UK+M0Vy6ZewVzj74bPYq+6z6n8WxBPms/RisT9YYzOWZilm6rgAAEABJREFUZ+d/1mR/MtusTSYM3fe8Evemn+SJNA8OlJrTRAz0GfcduCEsHbT2Yu9Ht9Q8PATKZZGKbxIfMguQu9wOoKPrMhc0BX6h4I4c26pr8A2+cQEcdGiBi99eyH+q+aieS52Sw684HnVYdZP2ipUxmtwa41vnHEnYVv4pFISqcrakFYZGN+WN6rIs+F1qPpSyiuVwo9tSY3D+cVhWQKpO96nPMxE+xtAN5JPtOkFPKLnXVfAKz32uJl5QTtTlL4a68F3pExe/D1zyfuei8+HxWQUuR4ty2Vs0+slD6xK4/tPOD1z8fgN/6TsXv9+//nPQb/9XD8jXF77PXP4OfNULF8cvD9/HhS+XvW9c5r5BX7nwrUtfLnZPXOSKS90FhGonv2F/RX6ti98XLoBflP9v3rfXl7rwzeXw8+NDXRIXXflc8D7CP3LJ/Mj4l3jggnsH/J6fn5WLXNvqrSvlxOX56+ubXrjofXl5YYxnPXEhnsvi+Ef3yuXwG2ucX+qM75djv8X+2FYDvTX1HhygXTn3dRl86Gq9q7emVvB6YkQhAO0aDe4sLwm+YvCYqeXh0SP6MzBS3ayBBg06FPSmxvju0AnkFpBf0dbVOnZ0Bu0K6VtAv9HwN5C+nXi9E6939T3alBv6YMqDNvr03skFtKY5VkMfVG69Y29gR/FthanDHrk3VR/4xGrIDT40+iD81PXWidvk3ou23hQfd6uxvq2d48YWudOnt6beQfnga8m2LAlCU7X46ERDVWx7NIRCszpooDN28dDWtOYRqvLp0dHP9hoPSr+Gs6E28oq2UjQKlDJ1DU346kdQN9kWDXVQhKr6A6XOM3FCef3B7SvjaWLq93L4qR/U+AeNnAvNaqCDQdf9mfYb1CZCk+gCTEQNVJL6oPgD2zTFZ0VIIocG5bIxSGPAfDbUe6eYqcaGnOe/XhOjGS8GXP5Utff5SPaQ077DtIXGKMn8q2ppTy95jLMPbGwb9AslMT7qxtLVckGpH3n+pO1H7nO00IHs3+9ibPqIN/iRR5Z0cLSsCVXbuka4gajKaTBSdRBlKEaLeKtipKq6hNmjlFIR9A5jUdLsQNLUVQ+hcsxpU1mpTJPNO/88ctKJL03Bsl44LXVhEd8Tj82k4YMEiO6MRN4j490DQ+9di0++gZhTqEMLaFDYaCZ4qXhF3kd2k1e0Bg+KTn8nhiRogFqBflAySyZPunBMZgEnsLA2A3P+OTGT31HWdCn/ne6dnL6XYMBLBcMn1ZWEHch8wl1PJnIgHKghZ1j2AAx18F7Xz57ySgVlDDvUQtQsyYeZke6+ndYzLes672irHw0q+p6nGiG+oRvS4R6IMf2q35oepNLcU0WDwtB3yNz24Gzl/LSi5vOLMxX7KttEAISiWjRUF0rQLMlqxTrZe+fhlDOV8xLgG7/TRk/1fEY3UeeS+U95UNaydHN8ZFhUc5mKohLJStVYWqlt2RYTLmq7aMnMHYE6dEa2w4+1wSDJGmXSIaUd+bEW65yu5Xr3xLabP963J5AJVdA0ALl8YT9dk+IK27IHmjMfCWlg1Xubr2NUFdiia5McgiwyU2GLkGCu5/pezjRrEvSBD3sDibsO9YskCf8Y7W709P39LNbwFQx+Uth79RMu+64LW7egWKAqSJPoU2U34Mou9Asg55rNjRRDEP4/Hj9INHOKywU4yP/x8/qfmGAW+Sfznuex9mlRPiT2eP9yWXipnMHrpQaMXzF/sDEP2TtYsq35Aq0XbF6me7jh0zQ+dFdqdG0gfVr5r7YW/YgZmw0//UNLdgYmrgH+pb+mHj6C6kclezXAataa0vA2LOkd/VG0/3l25p46wYyrbnJmhADJajprWvuwKYpBpUAW3ysse4VWWvu88rFdy+hadFB75/cbvBhbny4L3sunvd87pu9vwO8j/ss0rPGvjvXprncGSP8Ba1C9o6LYZzti+VxTXFa9Y3oHXq2lyzvyHvIevW/DyhbHXs9INbwnCIy6Yv/pJjPZI/HzvxeKLnww+cxfmpIoK1/JkSf5jjbzCAfFCzUVGT+mktffFWJYHfEMF4x12Nui/X8AmdIPkfUaqCUp/yHTsn6062LC1aIUxa+ETzcfd1h3+NPR/iWOpDznGroHC0ONA1rWJ2doj/VEfjrNzL/OfZgPejEU1oyZEUKD8APagjSJ7xQTufx15NZRdakdihpZXMwaqB0VamwNOfw1Ld1qb73T9QCOhcYFcaNfAR9jb70Ts6v1Qd2aAhqOmyUNLBsVZehUOlGQDVaZGdM38w0HZVGotR/bHuCx6Ypf4kisH1VrDOUrx8hnLHEKNHWEp8eCvBRFhlkWLrlBfQfmzp77Xb4T64zo+KXCK4bXXFSClyAXlivyF6oTubR8eHzkEjeXuQ/69h18G/z3/CUsyF/EPq4Xvg8rfUT/mP/E87e/1r/6/b8r/Sf0r/qL3/zV79P3r3quy97Qb+Pi9/Erd7nf9Pr8TW9c+J64/D09f9fp5UGnyFzuLlzu1qUvF7wGOMtvzwoNFnQDL9Jb8Krl7bUugV+eH/WUy93kB4rnMvcpOUOT9wP6h2/fmPc3fQsNosPniQvwJ9bkiUvdl+cX5Zc1clNrnZ2wxtqf9Jb15BL4GZ+J+L9y+fv69saF/Btn6MRpoRu1dtZWCzi3idc5x50L30P95467cgncOnS1u6WXJPpQtUq6LMsYY4GuUGmmfBo5Y0vu80wnhm3ZZ7Qat2lSX8lTP2gvv558V5QevvVhay00IKbvoMboylgbPHKSBrUHbeXbdE37fpyG3SB01fe+yskrfCj2HgoybkMO9nzkwMSL3iaPnd/QNU3a2K/yjb/xDW3Yi49sNfjWoE0qimxb9oTgedil8/9OufYTGWqQ/Q0NCEVMjVgIidlDjT+AHXZ4hig+/ZSy6mzLONpNLiD7jLheYNraLX88HWSUMPAXNfrM4EL5B4TrsSID3peXwdFdKsR0BliDhtCYV1HWAhab1dqA7ZLtM8UkaxSeOnbosv14tun5EUbc+23OCuD5ns/2no5n/vwOKFtlSFZ0ux/38xbbsgc+3+ue54+S8r2Ov6dP/rcisK6sFJbkBZCzu9Ehof+7661R0JEHHzCk8Ws8vXaJn6U/s7p/JsouwR+wt8Zjl2paoWeM52HhM/H8TGw6vjuduJw6sbYTS2T0C7o9WHhyWtiC4AQNwmfQieGF4+1a2lu5a3ue8ju/CdsyL5tgvo/yropsY9N9YNK9kmyZwHgrIGSe5cucUY5JoA8fW1Drkwt0fCLvkVgFOqTbjMXqoKbd9ykfdHuKHbG67ZsxO8mGmxC83pdobWNweXjH2Za9AzbJVbUraEpKOlmE0AHy5bt2zTmJZpIrSofTRq/OTtwDIiQkbLh0ZqiVwF3WVT88Eah0vPS5kpz5TJ0l2wMyAnXKG736LI9fQR+Wyon55jxsc0Ye/EmnnBFw4jla5lpMit+mjw6cQPpyUFgfJooP7eBr0pGugEi9mefUhwblxBLU1ELDsAZaYa/rkOcMnV1O1U3FushUe1i2duSedFmZ5A5Omf8O8dljm9YW5QfMNpEf+MVMgrb53sd34JqbZZ8hnXl78IIGGYb0SW+dSzgUyR2WLVr10ZWCee8o1s0na7DkDBTKonjfQ8bG4W+vbUnyN7FPbST82Xb0/Ch3f2TEdmmPNCGFU5XzIqGjDpMhxm4o5Koa2VgCQXVVKmYa1oTdYyoI8LTwqWMVykbf0kNTz1/tl4pslAGEuvxLUbkwJJVUaZkDDBM483Ac1zGfc0uav1BdM77f0fdN/zLLr+aw75d3w3XCt3TXPpFvbMH1llzJ667QMXsV4+XzSlRsbCLMxdZeyKq9ySyC+A069KJMGbbqkKtlcrZl75EPiWt5vGDnl7X5xWzKrpcvPnyw5Mtb5NiM7Iae+A1ETt/WiB9EJ3iodkBDpt5guXgyg/NdCMtdsMhUlpmnByZLm7WFDWHhtCG2oAxhptM1xSFmgtIXY4Q7yG7jfh6kBPpsFNNna7pVPzqEXxGCZq01YvFDnxaMih5mxkC6rGONx3LCW7CWvYPgV0CEqSDjW7DsYC+Hj24Aierfg+ivlEnD7zHneU3xqS7ouWErFtW5vtewyauZPiv3MSEGa6AbwHJL/TldBr0RM50TN+Y99q4XeoT43wPmhCyEH8jcb2FY37dX0UnGHjrbxL4NWcK8QVthbGybWAy6otcNz0CeR9Qh10DNo3uvL7tNByLUUxIaZu+NmRDRBLC/WLfpJMwKjmT9knTYvPFex8jaSKsUEuhcEmaTRqKZUGHMJe2PgDtBhhfMVi+io70aXBLKc405OGtUqZeuGs1SEuFDJ6btz1IGWQNmfnOmdynu5bfS8MHmX2scDQ51UFYaPljtm390N5Gkrvpe+90yp9vvInF/JsY9/+hX1LSJGRHyrg77PevZfXosHJxA0Es0SQNLUeuEzwY3LTw0iztuAOp2UNBW6tbVwudyNhQ0eB+Och++8S8euWzrZW50Qz4otHA48+nXKn6XoSb2wJDpVHolLzfZB4WnkWRpDyPjc6Eruzhe2CBaaAo0VAwoUksIs8Oq25GVrW5jj3bu71gzXMYNro3RsfYKXHuSePwuhF+gSEUZrCjNG3jlFwpvXO6GD60L31xKglxCPuevU7mcfHl+VvCc//QxeHp61GMuSAvf9JD/3HEuP0EuR59K/13hH7nAzUXpA/QJ+9PjNz09fq8L1mcuS1+RXx+4yIW+gVcud0Pfin7V29NXvZZ++LzSd/ovXPwuXNYur4/Khe/Cxa8KD4qOjugfNC6Gv+uNC+PXp9DgEfmp8MqF7Stzegm44E1emd8D83gg5+/Bt6/69hX89Ze+fv1L3/76JzIU/jv4FmD7zkXwA+uRy+9HLoHz17xvXObWL66yZTlTnKH8MuOFi94nxn5gzFyiP2Wda+1PeuMC/sQenehjvsO31tR6U+9dB857LnyDzvMRXWvoQYufc64t2/ROtfJPtAOiGOwqh4XjsSqW+ry++DmJs3IKOC+h0zY6WGbMGrty6Gq3qNFPJM+A+cS3QwcOGrRDD7fj4Nt6V+srWihrA+3oekMGbk0NjNyGrqEfaOrwQcnVr+G/+iGXvl3qevUZeXXWfvh09c2/n2O0Pd+UfILGftpWM7rQljEGkutEQ7/x+EZOn4GseSDiJNYl7MgSBPv0iWzlHynINrYVKDpy/Seeu9UjFyRE/FTAhX4CRrbqH7l5Rauc0eJIFZwuylCWPrYJobe9uoaC9UCuBBs62s9XyzvnCo+CWtrQfP8Tb9XUUm4N1vPAqxbdym0kqgINAzTg5lqbBt+aZSNDW2jQkC18BlBpKxmTZ5EHkLQQip9W5Er0mk77Zyn9qTNUDYF8pjee/7Nxlxed1iDhPjt6/GyHFOzB2661si9pnFwNLTactEGCRS/J/FMKPg4Fk8LerLEHt4w1JxpqzTI+93zLIY5xAoOlZd1oN+rICc8AABAASURBVHN4zKxh1WI3I8xmH5Z37bDTUnF/Zy8FNmqZb9HP+Nzqd63LWkzMpa/Yd5rpe03LHSWVMAalGQ17WYxpJ2A/rsMx7d4v+Y9FgWNf5jN2/iy7fe5P+E6fSUuXz2cuI4rH51T8ibAzDnu8DgWHnvaOTPey41EpRy7mXWPNJZGsi1KiS2vvKTxym8CDTx7a6OHQw8m2aICqIGmApFm47V0JnzyZJRxtkgVZG754Mg/8qTBxgwyf2AMUyneIYMg13NqkY3Uj9qDJYTWiwD7HgpYeVdF3zQ1DghVomK9t2RMSHFipz3TlpFjjLwkiXFQlQjGXzchgbSFJOXPmqxTLMNYlE4WD0OIQ+03gUXX1CU+PbcCNZ5zYNmweIl8XaDSKIbeAelbMPndQ2JItTd628rlnu3S6LmtOW46bHUPVarY1id9+DU6ZM8/bpmNyGx9bgO7EAdz0yESlzbFJxNAzhiFybPHcktoxVqYkQSVaaTY2ug8xni2txdDC1qCg1ujJfwUqUkO7ytt8LuRTrRXZU0fuCZu+v4wEuAEz4QAibfNd57bKGKiW5PqnKslrzoM00W1zGTMsJR5YqLgXH8pccSl7mvTDo+YcfgBL+b6n8XWaG4ietLEUR76wVVc5BG18PoNWfW82++xwQNwm9QO+5k9DZdJjgiKpM/SuVLLlI00+cwnQUOGGQddlqLHLspmSpegEhdMsJUYZ40TkgDkl35rj7PABxX1MLEyB7S9Kp6Jp4KlOUMTE/9NI6FuocRi7bKG3QE631OkzDmnmdM/pqieLa1v2wJVVGKjDZv97KAnolwr5nvu9z12y7pf9+oX/PGoP+OBI7OLZ1HcUY0VME36lWpJTgDKVvnkYQ4RP0ei33OM7YHSu5wiOudtWfjjurfHDdS++ufFD4Bm9wfNLgw7iO+1u0QeJkXhNNjwoW8VB3wbSz4ZfgbMKQietrbZiowcCcJv+Z5haCxqWhWd69uSpRUHd6YatdOsiZj/yAX/iC/RyA6fERR/6IyzxJS4kW3UTI4OP2+pPnPIiWSoSzzJtJlN2Giou6Mth0OgiYrisVpb4CkYe+2m7HCz+wdsuGRFKRWzoGhSiRkNVIHQFpeyF8NH9K5HZ76GL1JKv7bNO51JrR9fax6JZ7bP9PUccq2JB3lPG0S8W2+/jEctg1B13Zoepeq7sRuJ0DYlhJKFPDZoUUTcLi3KhpwPOiXEJy7ZaG9S+Q2VdlsTnHOecsxlLvlDDL+DS772EO8rRf+za4LOXGHgWiYJT5GtgpAv+1PhuKDn9VnPJm/Wnmf1sJx9q1sFEO8OyvWoGscY/CApy+mBNKs3MFc9yi+JTiFM6XSKpGJVdLdyuojJJBTutUGkrVon5IT4QBRXt31/nXm8jMcWpe0dZrNJBh/9SeQ+edkt6QUgdtHaj1hsu9Ap1vuK+4bZfxo5v0coh8QfogQmeuoX5BWbGyRifAnmUH/RquJ8SWZLKP7F4mt71ra87aMuvaD6/ATuwBNvZYxOcl1QuG1eKvAgeKr6/OMgFCZe6LbQucI/q0N6/qB2+qAfHI/xAj28Q/0nxb/C9fNPn7Fv+sbeDaryi5NC6UMhuMmjIsctdRtaEuqS2YdisYYeWDWogUAsEha89ZD8W/WapxR7Rbu1JdBljIqMljaVyGHujzKdk8bYWe2ydcOIOUdzXgaX+k85nHhnhFbxwOfmSv0IFL1z2PhWe9cjF5NPTs3JBmYvMBy5ecxl6xnd951I08hMXmPnPJD9CH7nUfeTidOCBy+Fv+P0T/KXvXAI/cpmaC+KX9SJWr0/yG6iL20cZ6pcH5SI3F7r5i94lf90b/ycugQvfFb3fntVOzzIxxCXw7JN+uRiOz4m+r/R5efyLS+d/gv9PT9//wvUb+K5nLmsfmUcucb//8//qK8i8Kn9s38k3tlz4fuXS9+tfw+evf/5T/8T3r8I/9RfysP+lv7go/gpyCZxL3nxnfWWdX7nc5cjIdu1RLoe/MUb+gjiXzVnr4X/CbRGO1KbWu+rSl+fgy5d/KPg//+f/6B//CH/UgfPdW5MDW7PkVBGIGAIGLYwka5TQCTScxbwbCnRc6jv3SflF7Rv5n8Db2yuX02/gxBwYofrQl5g2uSYX8u08wwNdjbzqZxJo5Qht7urxDXb+B/odeKaDDn8T7aBetq7Wu3ohuq7WwGrr8UPu2EvfumpM5NhKF35Fm/0ixzd00yX+Ub3k8AHxSoaW/5UOW43R1nVxaFPWoJXOCrUte2L4RJ81Cu2J3dB7Bd/pGrBnHynyHr019dZ06FDm0eCDTr9+cNmKj9xXORTUJXD0TfiZ2Bqw1BmzAduVc/jmpqBv4wwbrfbFRlNo1ZdGBZmXVp4JCMd+2Z0pjqFSlviE2WgJHzZExX7ZevZfMFWFoTIyFYYq3p35jjR8jdcE7FU18SayFrbVWGs3tNAWeYWNDjRLts9QSgYOvQ2WRPG4jWhv97uljTdPLvHutDgMC0uSAAyOiucdGQZx8LEBVBhgiJj2s7DHGsTfdshNlOWO3S6rzL+qyE6UUKAg8g2Un9K62guXdZJZhzHZmiUud3xr7uWNz6jpEQzpTptxbvS9413qETMtqP6lrgYNlDb6DVFd6pBQ7iuazf8GXzme/R02azvxfgXjsaH8yyfcFYjh2KCDIMHbUCLYoWfEB/WdGj+dXaxdYX+YY94v+UybyP84a/Kn3Wfe6bTUZ9/CbV3xWRbWgRBp+a6FHWFJn/iEZzTcaHeVHK51uHKslg3rA7R1YsrwdNxaGGY19IOvFgVVBVkbXQc0TqWjKV4WrGRqIIVdm40MnVLIkdmSKMKCfiFVdKzNsoHvAsw/PlmLUJwGSV96ptIL3aKscewDsexh2StQG0iuf0IvChnQ/nwdUWYrPrNMyB0ET9i0vqAqi2dbCbjSL1YpZy7SBtTZ6yHTB2ZBEZxWGh52jZcOYRdWDmCgLZ6GOqVBCXdRh/bclpGQpF5sqG2IRaMqsMXvaH1+xS+IEZtt2UBgUviqqxy+YlZzzmPMkUSoTOJsjVzSmHPZogsQmH7aGIvOiAh1lmbc0g/nNRpdEqN0xZQ/zTQkxOYbZsY6GzLPWFZq+IBJMt1VsGygHZzvN+M7UWljB8JnwtoV0ptjX9N4Td2JZ2yinr1lWeeiiixK4gawH1b70iuiiXILqBUMGyzONlLmqYaiyUaWlcJ0Kq/z0rM7UyiKV5wC2IuKrubLJtBrtOjiU3r4SRkk6vsgHZPTNVDRB60l0qahwlCHLCs8WkmWfoC2HaqaXGVIbqHaFWSmgwHdZ/jVDfJTNflWwvQqHpoKTy3LpFGfgTazDkqJvHmXYm3Q3/FZ8M8SZI5j88KdkQDRh04sMNEFY3nQEIRRsKj+IkcpqEPO0aL4g2DMu/tYid0bOTmMzPZtzWev+C//6yswl3ilIQWasW2sNsx4MZz5vCznizK27C9d2Eha/CMHOxYxttUlGSOKcz2OQE7lhCiTNx5X4BmxrQbsleYHQuCGDM0PzXZennxYRG6dH7Anv6fELvvU0T/9iGPHZilUHv/CX6DMQjUYSfEcrSWk38dYs7FOg681F4U13Na4xKGI/Rr5UnSN/R5e+9+VSYST8MOWDSfZ/5+9N1GP40a6tM9BVlHuuf/b/GfaFvcl839PIJGVVSxSlC27e575IBzECiCwZFZRYcoEta+EV8pQQMXaW5gyVVMqGmrJZbxs+v6aPT4Dh+H1DBt8a1gjw9vhByQ7fKgkS1plwcNqK8jRnYCCWvLm9HcztRkXk0QXXKgT24Xq/T7Sj/rObSi2McJcA47ZpC/AtuwTpM6HXgOuGlAKgt37QKLZYEevzR9x5S3JKlkOm7bQ9yKLH9BaIq/sB4SRPrDs1RnnhP4s8cMcP9AOvj8fM6EMv94/zzNKzDxlXcAAnxa590cOv+nowTCo6Dd4fGIvhO/AWs9uKAzWX1ezN+9AXPlLv8wSGnv4DdgrlgTDAk4iHHIWBFcunWYd9MYW7utgiPRhEEiGPYHhzio+CadwZjgJ5iYFXWMhphaUMsYI/zcgazgblvmyFxUz/CXNvTnp4kBvDiTPBxw1ugA2jiyJHUOI7mPE8hW/+HTf8yH360j8JcfxAiP+0F+JLDVz1pgl9Egrlsggtmi/ghorffZAuf/szXi1PJqFvxRXwM1Z1NgcNj6HwmeWPMnBdIA9qJHAaSSrpulGQTt805QE7sDxRgcSvxM+bfVt4YMhD5o++E/xL8qYhwPjHvo8Y852kFqTnVgGDT9J7rJMkgGEohQdgFUy+kXwY22D0lfFNyn27MGi3RbnBJBH3duGDrpEDxU0PSCRIhbSxKf2vDOo8ISPrl4CpgtxOnFAZUuh6utaiC3g7+U005CvI1G39OQv2eD8pu8rSd9g/886P5H8TbL3cU345p8uDk7/bPM9iVxAYjfJ0Y7vuiPJGTyQQE0iOMndDXd3eiThO2wP8JEfH+70RDI5eIG+kTSeSe7O9du891ryTzjDz6EgcpK5I8Grl6f+270kiWPb/CKv6Lp7vVXy956ut3p5BA9/kPD9gwRwcAu960isrOUePNx+V6HWdKvossbb7991Wwng76wb3H0v2z3+d7d/dB18/XYw49zf3evx8Yn9f5NyPloL5+XcqWXBNitJ4KfnZz2/vCjJ3zfOJ2eHWc4fvhdOrfH8TLq5uQFHffvtGzS4URLDE89DmyYl8dQyfrMEFcWGF4A6FBi9oKJkntyv7T6iKHl8B1j/0umNy7THjB5XrqVld4yfZxrPYGuJ5xKtx1i28N0+IQcHnuWsZaxpQi4dNPwG1rvxlzb2YSocVHT1zZgH9G2aNLXVNvjIQeQxHu+iwxkOSv8ez1T8VL6Mt1H43TjDt/ZiYr1Biw98O4c95EkNn8LUNBXfVl1DbvAd0+TO49daK9vUmvIfBBygU0M3TZomdCsm5LIhT/SfoJGP8IeVL5okMTJVBasoQ4rjVqOxLTdggMGGBoLqoqAXMOqg8+EClKm5hKDfKxTwtLxrVx/ebyVrlbtwvY3LwBWPmM7UmQtEH2jMgY4XsTRk7UocV7A0ica26g+UrRFk3asyl9ztXWZx6gjZJkPY11U/NuaS7l1/xK9D1ZqKp7kYj08dQjrp4UqOfg8e/hpm1/xo9qt226W3zf68B0rqe73t3k/QqjTRrPqwP0S6BHvHWjBLjo69oWapfZnR7YEx7oVqMP6Axlyj7/vS7Wdqxgiqz8aUVHFGdUJOrWbcbN1ztNhxpm72S354XtJs3R5lR0GF3bU5k4hXENV6hJBIgIogG4YKo4JSogjdYQRcK7iix94/1xa+G82q77l8huVz7G1+U2iwoCvw+VdyUfrkrED6LcwxxirKdAzPHcGCDyIe2W9kuFWFurxWCtnVk89OCZvlq5ZrFS+j7bXL4aMLtLOqStdq9/foxLQLA2mNO/EGGKtiYe1Zn/guiROVfWN/si9z2VZbMl2qAAAQAElEQVSZ4Gew4LeH4lO6GTZYGAoaX+bQWoqtZlUMkgUWULAQZ3XIRqw6mEFLuW+cHiAUGFvBsi0aqj+ERuFzx/CWaVMHDb8oe8SSImQDOXEICixliwGx+M036wVDj5EaRe/bB/mYH/Z3NJNdQSK2LXsHefM0/CV2xrLu5eJNC4wV7l1lNSwA9cr0tdeuEDbKql1GUb5dWtvVHls0oQMZKx2K4lf6MRV01M0UZigvqG00AWSrVqk1qMJ1eOVDcTLaaE4IZ1XBrrJrV2o1Cb/OPGvYI8/XXh78boC+3FyeoWR9mTGIKjQIP6YfodhYqKWH2tXI9gp6+QSr/4FI+Ggr6C1RlUIIIayrr2/E3fXoiLd0RI+0tTDU7kXnPkbaqILwhTFTCWdNLAltQBUVWupgN1qMdiVOEUOtjCFZXy3tq46/3O+DAb8e+hiAv0CAHXs9KKpP6sUs1zpFt0MOn5PeLn34ywkyarDX8/d/e/Fv4zPvJbbJduuouJEv1xN5YOv3P8zfvAO8StazyN7n5TkQ+QyJhJdQyABdt/vYfXkFxWdF7OWbt8IK5+UAb8N9Ae3Cp7n1Hwqb1fjBOZha4wfstsnlg84g9hZfY19hZDvzi7LSkq0Kj8YXiGHotPlav7L0bcuZBNnLDtq+z3yB7Psc+9dx7Qvm/svmn+IJNudboEEkxor0RMfDfm2Tsodi/6haKSpdQ5R1Zjk30M/X6nQ919Ib1yC6brcjDwi7KJEhchoNor+9sFEfzrHaEtIe8UfunzIRfgbV8Wc6/GJfi+1/N+Y7HQqXV9pA6q22Ylv2NeDijhC4D+q6v2fW6PpzNPPD1gn8oIXfV5+1er7yAxsPwb5P9B0zP7wtAMo8C75jrmX0Yb56cEL3iL3kHmuesIElzxf26vfeHGuhuv/qZj/fOsv4rpE19ZiIMPFhD4k+QKxoLofAm6VV22k50PTOpRvjvqcMGT8IjrT0q4lWiq3mRheaWS5hWb0a4uJhqBZXT7ToLHWOVv9cYRkVb9aRNVwBKmp5Qc9DS/yqiK3O6ycKk3/Ru7+n4g/WWL3vi1q5/1dQ54K+U9aR/r8C2Y39OJF3MSWkiLjoa+ix1bPNZ/IbmAM6d90icoZ641mnMps1q4FJi5sWTUx3kAzq/9V7VKtk7W863HRMN9/UjiRsQWjsoRPyO6TvmvSdwpN8mQISvw1amA5qJHROmNTQTaBNk9wmqTVi6rCbvAKlJEtgUS/8vQ7r6Dqh7xAlOkjpQvvT2LkrLXvGbjJW2viuNPoVpQ2PV40QHuSwxl3ZfNCXjo3PWRRfnWgSmi37hFoHi3qjX85r4JXzLJC8e3l9I9n4SqLxtWh+6zfJx+ckH5+fSFY+6uHhYQXJ3vs7+DuSuFCStw+V8PxD96F3UJKeD9CH0BWP0IGhz//H94Wk7wvJ45fHO3X+tidkSQC/PN2RoL0Hd9juwZ1eSQi/rkngJb/d+/ZE0vdZZHTBk9rbs+bXF70mwcuYr/EnkfxCn9cVSS4/M+/AE/wTMRRY22OSvuAhQH7A/hh6f88a73T3/Va3JHLvSATfQe+Dlb+jz32A/z3+D/fsGzR8bHf43bOXz09PleTl1DRxR3OfW+6ozC0wn6WLLp+5ef3L6AUP3NS4z21qOnDvjzwL3/KbvzxXNzdHHdBFP2HvmNSmSVNrG+z1nohiMSTN2qoKM3FvFt5ZFQt3Zik5+pnruWhebUlOBzP3cvgwPKNYdpNBY+48h6EdE7FMatOkKXtQmEpu06QJ5BkemMp+UCVPWe8EDpfgfVDrLnpUfCb2YkIuZIySD5rCFybm7HKbwgeRJ03IHZGZm3H6+OE7Jt5NU8Y84kM8Y87hl3dSjXGY6qwO25jI4dtpngbfpqYWyn5NrWmaWsnTFL9W8tQmtQm0Bm2la/hN6KeGDD2U3BQ6MEV3QAfCJ8HbbYmFftNUY8U2Tda0+k3pV0DXzJjQklv5N3SNAw/cpKLIbpZtSYF+uvDqqnu20c7wBIRhzKo0NfKgEfZ85J/D+K73cS+zImMGCQVJBVrWixbJHassqIxdFHhYmCWqAgJ1Ab3GHnQpnwAAM48ge7Lyw/g3UKZin5mHsQefiYunSRxDDt0DMx3TBgzwF6q934XzgexuMzsYnFu/LvnrrptnX1lawGYs7BZct5fcWdQw3fqjNnuYMQI6/YcqsxN/xQIbWrgSTd/+n9w93KlSOgf6rFj5o/gBqiIHMNTioJJtnRVi3+93zqHLXE0cMbOsRTOfazOfW3Mon2dL0a5f0C+RoXNhxn+pfuNzbkmfwqKZfVsAw0trOJmneOSFICIHopSMkC4DPTopywn0aXH5SVYvl7Rr0/bxmbEYZmFeFkJdVGtDn7UGM2te1vUuxc9aVrlsWS/6GRp5jyV6EDoQ+3Lmmznnbd6Ms2T+CxBl7dhCmzUEWaFZb4fgpDSRxYbZ4cCggr9EbG6nz6nNLik2UdwRAlc1/CXKsG9qDUSe/a24YaKD39bIXm58bLhgZpSMDlkrJs003XfGJTvxAeL3gUeGs87/RIcKgj5rBiW7VArvNKJYsl0Qxe48LdLntaJNbODSs9tO2r5OtPFlTyLP3JtQlsam4ht9hAtKL8WvU/wuqi/kTcTAcsTiOmT+SOpKWZLtAg2186jUizdiWb0aYr0riZm1UXusMIk5C+tx0+bZQY/D7uwX9WdoQX2Od3PsFIkgENEEhtqGtWwgEHqBVs9Gk31pRyd0KyAaxcWY+FgN8VNXHkOtG31YDFnzCeijK1uaE1gpRupqx3K1EqZsr4iL03RsbBjj09Uft8xKvB/bv25pX3f9D3iyYZJ1vRiLRZOqL5faOBoO7HT6p95YOM1UNpmHeLTxCB8a7PnI/ylkGZ/OzYIS6yXSJ7rQ/wT+X5kzexxkvRwFF4u2Dg0tLAquYfgvIINcQ8Yb2Nl5OnaS+nOC0rbsHVqTL5AX7F53kumHbwt4CU+NLylg83W3mx+sW2DswPAb4iP8AotiOMgnlS4qJ+uXlvUIcgyMmzOAVMXCnqLhfFDA0xY/dEV5R3Rl97/k4xOXPgE+JfxVSiQ1RDVDWKlqm3qbzeow2kBspA33ZXB+OTtzR8C4Bzn/fuaM1fCJDWp8W8Zu0VstNPKKPr8olqgF/cKybQlMziw4Gx79uzM4c7guJH4sp5C9hu5VK+TwOhVE6kn+C1zG+Qx96OEhEa56cfGRB4Z+GFwKD1HFSLJSLNthrgOblT+Y4WEV2C6qdwX9put8TmT/fNQXr/VLZvGc4TnlB43SDcpThjyvWNYv5CeKPT/QBNds9KvnlrgGOygqQqM/TOLcA1XVvW7wm6GYP9OMka5QghsRFY0Ldzr8gi1rCS1Ej654KIshmHQIwkLRpy+uqeWCNsaSw/8YNQL+K6UDwyaUAoNt1TZXxJscxmh6tUID27IDUQyktIF+piSQn/G/4lurYk1XTLVfLPyqaa9kKQr2uj/LZw+uoeLY4oRh7T32weeZ+QA8c3M9Hx/Yy8ZoeY6uYGauD0FgmLkL9Ifp9/G0dURXWxH6JeBUY9ALltFhqIv4AY9NXtSkRsK3HbRsOMLfSFOHD9/kww34pgZ/jht0N9iO79BIqDQSLYXwAfIEnZJoCUjcNObvaHID5nMSXfGRmyWooLZFlZuKylJBlPCQ88pKvaDqYNXwqZFDfwLpUkiTfoOGBzuRo0PxvtZZYAzd7gB3pBK6b3MlE5OAe+OODfQE76z6p5xJ8uY3SfMbpY/1Tzm/KL/Z+/QU+qT8f2YfHx+hDyR8g/7/8n0gkRnck+i9rwTvd5Kg35UE7/3d73ogsftAsvcxgE+S9z568Aiebn/XM/rn739AO/+C7gXdK2O+BQ+32ijJ1jfmfCV5+0JS9oXk7XP+/7vPD3oJBa/gjcT0wPzypJlk9Rv0NXrsTyRZH+n/RPL1kfGeVlrJXeZ8SNL29rsqeVu083ckb5PU3SM+d0ncVp9bVYIXfvNJH3DPHA8F9o/5R9I8Cd/iSQbfg+zzM/G+vr7ylzr98M1lNHfVdj981Byl8heoM+fb/4nlGf+Zhxoj/g3/xn1PovGmfgP4RkkERz6QbJywxd7RNLWmBmqeUOay1/kya1iQ0fPAF0XPtVPuHRNDZ7Co38HOx7bUuysy8dHZtmwz3wBzGzBvW+OaQnmOi4ZfETmIX+ge0bVpWtcyqeS1X/HY2jRpGmjwoE1Q0CYo8tQOm8/7ft3WpkltCg7QIHzHVPqVz16zjowztca4wWrDb+/bsLcptvc+0xQdaNPZGK300VlTw47cdcjwU0M3MHXdFD04TOmHvfhOpwYtxBeE3/ohr/yBPlPxQxdKX/QNTNga79YBw9v93CF1/kiyVNC1guNmhxeIHLq5oyt+oyVJODqNKAZr9dCt8j9GvJ9pFYrQEDvt5tD5tMGmvsqUx0X/q45/h7I//Dz6vA3Cn82BLvJKwnb4CydgKWv6AbQW27i/R8y2JWpgh9Gp7MRhiuoSqs46L1kXoLJ+TCuzktJlSwqYeTGiWyAdMF3mfRifIXdKhwx0gYi4Y9zVKD/DzvWfZLOHyr7pVEpXzaoLv8K2bCBrrSErDN2jXKqhS7dZEgIVYuWPUkwTrMS2bItGElQU9m/hEKhsf86nf1Z1HTIftnM+w/hOVYkW5NjCz3RasM1gKR7/M76OucalqePDA2VVJr+sBINXxuqWyJ0bbcJXxW7ZgSihQACdiooSWYqqw0qxOw3/HkS4rqWva1ZfK3RdW+TEmO8gl5izT/Fjn6o/dEG3RBfAz4wfv6EvPjYwxx9a/sWPeIiUfmwPzCc1SyvQsE7b6/qhAiVD85n0Dk31mTV8LinT2vTNOEDhV4TfgJ9ME0BG7adJyzqouRKgrw+GuvJ0GPbcFHpEA/YVLU5LYa8XU19MrB8X27K/jhrRkvmjnymEnTPsca/rXXVnw0S3KvDKNvT9ofO+7yWPufyK9qb6rkN9SIzlEqq1eW27FIFtUgc2GNtqK+yTDlZukZvSwXZRQVS8rhfWnjVnbXlW8pwU5axnno0ZuqzPRn9elv6Mrrr0uz7whZY4KoyVxtplE96KlmeiKetohnrozZpPsizZPkFGkQrVKEudTeK7BIbVicXn3ALWWcqokOm9tTDUMpTLWZMpAbXUhCXbKwTtoIWPHs6qglvRrckUAbNtul/AtF8wxt8wxLoLGXnHRuxASRWgKlRfKDm4egprI08dLsST4W/kcqf2+Gyqvd8l/1m//7H93A7sXwa/5jlbbxak7h6HR+UdgxSGSTJnogyNqtNup8VE2w1cXXg0o9bdj5C3xQcYPkXxsS27o0ED27xEwfqSbUUv5Km/gFvZVn5qMnKQl3KD38BLOnxsbpkPXwfwsgiiQ5HVizv5R9v1bCC7adlnFNTac5qd7T/Mmk2ism1SeJ2Ktf5B3y6Qc8h5tGb1s8K3redYdFJr13DymdrgT2O06JjLjGujRzaoOdxkMw+QD/tYRgAAEABJREFULIG0Kll/Y6mT242PTOXB60dZPOZBeQ6RflwT/IpaAg21lmNZVUNQUiPq1xcmqJHf05oz6rJLkVWllMX15lLWzhdeQvYKVbGHfEGx2qsuvOBBr0ZzUVHZlh2sNt5vZ+89ziVyvlRex9K/aNKvvoTyZTT+S9FZS/1w1+mSL6PI3bZoSZ/ooP0yrDFASgX9b6mJ5yrWAE+2rAsl+0ZbtznrLLD2OWBvisKXPr4BHYqcGjR/X7Vz7h3jHRHKheiTWnL+xC8UqHj9pVJrZoQscw9UX6+WfPFHF+VkvzD8QtEfjZWF9dPnanMnhl9dlDwPb6rngbuwgLl+Y++NZ2nFEjqf5Ev7mujp/eJ3wluN1+WR4Jt5zvJ8biC2nn4hPGJLhBUyfOrC3uorYAPym6PiXhT4vNE0KTC0JdkBddGDTGLWJH1NsrcVvqkdz+FKAPekb3xMQrdQfY+MkXGCI/McpHbY6eCRa95Bp4PaNCmfhRWjG0uzpB0MT9WgKgGXUH2h9B0bjqck8ND8E7Sf4sIdC+rMc+4D3Jme6H3TCwnFl9cXPb8864kk7zN4ItH49PRMUvdJDw+PugdJRiYpGT7/n9nbu3vdkcDcEpokN2/zzxpDS5fEL0nSO5K2dyRvg3voA0nfAvqi93/oATzef9cjuifsz/R9CdCFPqN7gX8NHr7rleTvTNJ3JuHbcav56U5vj/d6fSLpS+L39flR50BPkvdlgCTxC76vJLBDnxjvqZK833VP3A/gnnjui37XXf6fvH/8rts9/f0P5N/Ldkey+o71B7UP8EXpf0si+I59ub+90z37VslgEszh98nfR/b5cU0Cd0pCnfieOItn8MTZ5DetkwRO4j7PsNb7mVvHxwjvibkS+0kAx+et3he8A7gLudKN74T5fpiEbxK/N8ejwuc3ZFub1KbW0aAgz4rdZPf7b3fa5+2tZaUsvEtS603CfAtKCC0amIX7tyRI+ChXEraQoc1cjXnPYUWeponXCWiT2jR1fkfb9LGu0We6Yi8d8xXd2dvEWG3a5mlT59t0QVef7FPmKJRP09RA8fTBz6Ds0OKHLRRdm5oafQrTpCkoeSr91FaKvk3hd5jSN3JoU/fNvlmeQluN0dpKo5vgg6Fb6YRtak1TzTdpwucMraltPtbEnZpa67T0LntDH78zGl2TWgE/ZINmyw6k/PuiuUuB9sVafVyURpYKSl9JQx5UW7Fsb5Jg3RuF6D9YbDM7oCYW94bWpU8rJKVECMJ/CvcejE3VGa73+1u1zuinpuKpZg0sJC4fwXKZelusbH8OYb+GH/Xb7JknY0DR6R3Qy2kKed/xpuMVCFcvN2iXUOc2XwCfvMNn3olz3o1DhuZzu3vTldEzUucQflTLufe+1n55nB/Nc2ZnH9b9CVGa4MznvUAvla+Kgxcl/ABibIxlW7ZFQ23Ke+MMbqtt+IhimVZrq5SuCKeobcvuqPeQzsvC9+iF88lnaiE8WHJOObvYw4OcZ9fPKoruHeVO5AxyNqeZOLReT6qf4oy3ax2tWa21MxjZ7nY7VGsJH6j6imJHfg9MVKK+XBN7sKzQSodc93rTsSfwtUdj/7J36MqfcXv/GQKiv7BXX/zYqmwhCEdMRLavRK9g6OLFgZRoY9nQZCOzZwYt8Pne9b20GnpjD6ILLaz9ZUnhoVT4VMvSBmEXJTrIWU2Mhaxvh7FmFssSWCu2zqc7PajhroKJrNMfWOpJtnf8uUWIHaJYsq2sN/uQfdp4s1/Gtocip49+XIifVW1rmznzujfQpYA1a8av1s3zsyAHsNUvtJAmfoBeSGtb/vMmw/wwLuNh014BWqy7isKmYd0KBbbrzoy7UvuWvWrsF7CN6wpBJdoTdFGy3lpNrQWuniHWhDyDPEPZt5k9K4o9tPrFDi6G/IGYmCxtca7PCnLWdA6r5GldW54T/JTuvVERdLZlu2RBtBXWRIz7eIvf7OcMR4yitzA/rLZlXyJrugYznrX9oR+Krfa4iJeLVHyFgbzSzfFPMO16H19X/xPa3dRhB05To+mVDTtpv8plz9g6tjKPd8foy7DbmOGH/hrd2/f8Nd+PdT2aj+17y/C9pHuf/+F/1Q7kjpzGyp5H+smTTrcgXQeFD9sfZGZB6Dx3sV5IoeegS93X0Eskoo9QvrxMYtdKbcNeweWHxJncdn0G3+npg8b1AeTRb30p28wlYAkWdMY2fNfJUkGCRNBPlz/XK9NwACGA7afte1/MuuvRxyvAWrXbRbz6B0tfZdoTOudEYkJhXwVsQ0DOAbRVznm5WaENavMhiq19guFjM16hn330tiVg8Sf0Epu+3JRi0Rr8LXU9JUid26CcJWy1nfZj5AnszA9jScB7iJWJsupCkLRqT1S/sFhs74cYE8VHslKKDxtmxUrKo5vSxrvDtuwOGBX0QcFvs+z5Tfk5k3cfh1JnEL6jf9HsPCfEQV7l80MbXzzryyhfREML8Y8t9CfweaSX1tyirnMnf1Obed4j+1GbxuaxQ/WDSXTb+se69/bi6cVwVOJNzyKjgf76enV/otzh7OpEnzBCg/CFv5jiYk/YqHUD2AFk2hr5y03iGfio04/sH/X7E/oxVf0y6Ohf68rKTqi7Ef3AledjLt2s0Kug7/wR6Lu3Zb7IoZcoPbGeouNIlJWghC4fQKWPb4Nd0Sa1YIJW0pXE6+GoRrKpfkO3Er43apXgJekbmuRv6A7Gz0kSB+0o+yhB1Q4S4waGd5tk5ELk4lddbIGRW2OMRpwGDT40kAQ5gyhGSS094kbDf4Cl9AuuC1wAoWYYyC+rp5HHkH2G6LkOu0dqUc62wH14A69JAL++rcnfVyXpWyAJ/JjkL3h8eiIB/KAkfpOkTLLy/u6BpG9wTyLzDh6Q1ExyM4nPO5Kdg97DP5DELWz8H3ogmZtk7xPJ3GcSrgNJvj6R2H0GLyBJ3vy2b+gbcqESvvckezsWEr0DMwnf+eVR+Y3e4DW/2ct6ij4/kQx+UhK9L0n8kih+Hni41zN4IgF8T6I2cd+R+L2thO4fldy9/f67Iif5+50k8HeSwAV8vv/xHdt33ZHgvaN/kHFCC+jvSZRnDx/ym7z5bd8kecNDH1c8keh9BE+PT3pi75+S8AVJ0L+9vekVvOXMXl7rn9zOeSUZPPNZy5GqKHye6zprLsEb8vgLaz5m6qLYTdM0qfEsJPE71W/Gd3maWumbm2yvUKfqsigGiNRwQRQDy3b3wiBBuJXEk9iCirXkudvSlfnEvK1ZrfU4DB9sshMXiN2TEmchckNeqaEF/GM3tGT0bR3TZ3SSGc9uMmg1Fjr2yfAd2FqAftVtfsjhXXZ8GMPoHDl8AN9A6aDFO2u1PGIxfbGVj9Hv0NcRf3zQN2AjA/vc1z6Xu6/E0LItNym6DY1xwASaXT6hrXV96NSa2tS0/YZv5J0dkTFF346SM88Gq63+dp9DlsyHJCKMJGSdFe7NJp+MxdFpUMGf3NCWDJX5s1mKKY2FvpqiptXfVnw28raic7USQlRemUEjilJLQjD8/631MvbIA19ZU3zZglTZJRW1/Z7KSr0KvS+2ZXecrO5s9J37YVvnW02+E3Xk3VuqNAUa3n+8/NR/Nujvwby3terf0R/OfO7ADH3yMBeIeO4d6VfC8jpc6B7DMHRncpQoQmzLHpDgOqIL5+guUDpj7XpRDKpuDFI2YA9Uo+bzKZ9ZdWacRcl8wOYzK/zMz7TveOyxdfSzDD+f6RmVORmyzqXT6AZKvYaB48p9iWRtgK2R7R9COveJ3KEflsSdtV3HXN9DlnzvGPsEXzI0+zFDu7zgCxgwY83ZK2wzWOi7RB426AxKX3Th8ZgBlIhR0e6rxRILcNqXyGdAsC37R2gyn1/2hZ9WObSQ2SzFT1ClhAZaNZ3XVtbzDqnFsC7oAvp+dHlmT4LoAzYgNVe1sA13xqxzrURrBEoZutArML4Fq3NZ04dgf2LDsyp8enXohyXrCeacPesOD+nrg2EHWCNt7dFpODSr0A1pV8WJoIwfw/SHDPlk/DHH8t87oaQqaxVrtSwB27LNd6GOujPcm3x/a43vUAF2u/tB8Jdk6Qw6L4k/wWdfsimhl+h7x3PBPbm0Rc6Ig4b/ERJbYqrQEDbKerKuWpNZE3AQffwGNlny+kcpTrOCs8i5nMBKERJnsHqx9DgiQbgIML1GLC7MQCmuNx5xjBgtwQJfoOtlqaAflUweHyg13J9FU804Zh5Ua4m8sj9J/kzP9OE7urJJUiRVyRoHSrE20a3sLyDvR0sEA5kg/J5e8pEL61BcrxLfNWWvpkxj3BL+ZHMa7U8O8D/dznagzoSXQ16AeQmUXB4nrsRPmg/PZDXkpdORdw63hfm6fMGvcyzrMxG6oAsgH9YtUh6o4qHDeci26wPE7rSt1LbMB4i3l22Twxv9BYSsS5vwK0jy4FcaOdAq76g+KvUrP93oTrb2Ut4MP2DO969L2f99t66NBo7zyV2IxIldI133d7W8HC/XGjlgC6kW27pDZCtnanfePpdjC+yT3T7n39vFHPhISou7NkiyRmHPwmbfiqYBqFlK/uP7Xw5Gr6NJDB9jIcaO8l+b+K/sT5AF3wBSdc9nxE+wd62+f7UZc0k5D1qlRBv6HsbPpbZdvO2SRxMpGPJ1ui5knPN1p67FdcEvz1mQ5yn0HfLFMqgv6XzRfEcv3pG7Md+NtdkYp37oS1/4bcxFWWPSi5foQYt7ig/jeEN02krvr3Uc/b1lUc2js5I1nRATbvUsZI870BB/9iefa7DdHucVWcfKFon802CafZ8aiObiaqH5rGYE7OtYpwXnhHrYmHBIXX3D/iy2QTLGHvuBltP0e/Xg993Cs9nLagu9hpijD/0auncNv+8QNaB27cYg5oAHEHvtd6T/ANf53IefA/vPuKPPvONPuvhIsZ2gXDt2x+i90ZndDRa+Q5wj/4TzQNPC95GFZIdIoBSSgA1I2rZGknf6pomkbuH4mybQkuxdMR3xCUj2tsJRLcniCQpMMldt0oDhnfGZb+Oji+yGX5OhHZZbZKg7tFLbCk9Ta17U1x4aXbAoBT9s4bRRrSW2sOkb2pF+wV7iVBGjDWCv1FjegTi7LnNYOZOZ710z/YvCL8Q1B/DzbL1BN0QO3kwSUSQPFxK/M3Qm8ftGsvFFj08dD4/PJHyfCo/3j3oAjyR9H28f9Hh7D+70+P228EBi8wH+/vt33ZMEvQOhD8iPJEifSPo+k0h9gea3eINnEsIvJENfAxKhLyReX1e8Qes3eKGvJHrfnm719nxL4vZuw9vLPbp7zdD59UFvL0HXvaF7DUgEv5DwHXgt/lH5J6Gfnh71SAL4gbk3MN898v3dfSVxb1nTd9ZwW8ndP/R9o9/hv1ey97bs4W91yz4Ed/TPGBk34w05fCXRmTdz9yRv4nkipuCZcwBJ9tZv+L5wNm91Rm+vsyqBy7PMJeX5XJRk8MvLi55I0pw3fzEAABAASURBVD9DI8/zG/pZ8xws/Xmmz8Jtmem4AAE3q01B0zRNSgL4AJ2mhn6SHZyeF1VxtSqSpiNt153M0TFtpmI2Zl2woYDrMSHOfL73ON80l63cGcqyA+Y/e2aRHcRm4URFjk8j3h3ayocG9eyXX1ODNq80/FVMaozRyhZ+7x85iC50kvE1+9dWOuTozBgMhk87wSb2AF14fOym93FZjbOy4wu/Utval4gBrmJEFcXlnFrxKdB52EpuYh6A0C7RjM2aWtOB9U0TFEysNzjABxN+E30nC3/VXHSBWmZ8G1roNgxUI+jTgodcf+LmNJtUwmjqjg3hmp93/VyORlPMReOS067gParyjawq4Vw6rS00MWgt1WflN48hr9Tn9NR9ZxhsXNm/kI+GK9uvasZcf2W8XzHGX5n/b+qbIzmH60jMfHsgvqs+HXK3IY/vZaH9BcmbMu/E2LrXT7Q/2Qn3nxj8wjWrvVBdEZ3dyV3YA51taUDwSgl1l2JD5YLRWTQaZTUP8Yx2G/5nWoRab5oV7HPtOZ9U/ROIdtUtM+cQIC98puZ8CtEV+FSNPvzwKTl6+kZ3CebBQiCjIu18LmMx/sPzjNbSsoZoochZc4cVKl1QozmDZQ+sNqtKJ4xb0mgir/ESV+1FPsfBEqxrz+d65JnvI8vbrND6/hJ59Vmgwy/8kj1El35LaIG5QjP2bo+WK3z2LT//E9YarOWV25Po7Gp3amR0tmUDrbjkkRuwsQ8wigOaflZ9j7hFaHd8PfhDjvXE43iqrG2zlgt7EB1Y2Ie59qnrltLBZ9Hw2YNg6E+DEtwQMiZ8aVgDLLWkTHsFsZ1gd97skcIDG2kPrTKUwde6TrxKl6RWwRpG7IP2pWG9Zrsc5FfIl2H6fNCIeyhrzNqhBgq/Yn9XwhcaXqvdXnlZV8tFLNmTOt+6A3NYzit7U0RCX8qLvbocu8ZBGTqAuKuJZwUxquJDzhe58Ohsy+6QpcC27I8RJ8zaSta3IkQcdo8nawuyNrDpw8er43Kc6hvfHTaflSE6ydpKsQlqRSeWHWillhSIEjqAeFHZeo6gr+bC9NMiX5s/6pMAPrJ9rq/3EC55WV2H+AvV92BPNQp7A5sYzLZ448d33m35mDYer9TI1xDbVdSOniwMeRJWblvTGDj6PR95A5eIMXNZZl6ooUGtL31gajz4osipH2H70MF/71N9mWfoisVn0OiJJOQqtnD/Bsac2q8c1gz2l8HeZM86EMZGXdDP91vcXXewRrjeMhxPpfKC3L5cMG7OfeGlCRsTLjimFqyU2OqAEMIPDJ2YYQGpRZWSvv3pirQhD84OtmVbNKKV7Q1t8PwUveeNbF7ENr57PvIFhCxLwXg2S4giwO7QHSIHwvYOsnQVaBdJmQTaz1Ccg9CtgHxU6xzY2NAZGoQ/IcPkaRl0Wc+ry2LODhj6Fz9jQyweWuoLWrbefBQaejqVTyjitcq2ULslDMj2ZatCETVoXuq2Nxm281anskqn0I6c/x5219tQKZ4n5AwkZFEWzmDpG7FtQDYm2Ol5Brj8+NLlsm79dv5f0e3HWf1zL/bqc57xt33ufJ4ggl/Xcu59Xer9ysZkbE+xNYZX9gOyhphtKCSU0oXZcN45QwbRnuaKdA7bohaGJbJkpaQdKBkjNewXMNZ8hbKA0g7KOhbQK1z0e+SHrT32n4+5IyDvyzk+sZXMF7XIFxB2MXaB65Y5OxIRyxo2/JbRF14FfDb7KU5F1wfJABzrwg4und/rVz57Kjx0pWR/u/2KcVMxduZ8B/GsxCZiOMcY87wLayCmtFnDwr6JNZ8j4wXn49HtYo7lNDeu58ZSXGlGVJjCXmC/F3hcrd720WXP+oqpBh212PKLMECEvJOWKxA6vfMf/UJH39A9uk2jIFKRlhN4/hGoXZe970CVSgfX3BEu4C73niu/0HsFkaAcVih6cW+XwsmPJ0NI5bvgEx5vuoeDlCVNaUuBGwpYmPTJszZzX8KjYjxseKTHCf1NObOeGdse5z6N/h2zGmmhjgU+mPleMTPGwoWIfSm5qagnzW2S2uEdXLqjXIna0Bu5fVsBT/LXweE3GbTpNzVoksAd+KxJX5PoLTBmxg3fGHcguoYtcJuYA/gA5ZOVGGEU2IaesGi/b+hZp4YPtk/rEv/h0fd6UWhHt6w+jLmguI6ce8DN4DAX7su4NzP8eyya8etI/H0+roNyJ95gXt8WvUJfVoQnX6gX9C+vi55fOp6ghedZj+Dp+U2PT8GrHh5f9PDwovuHZ93dP4FH8KBKXt4/6PnuUS/gmeTvE3j841YPSfT++w/dg4ffv3f5d2RwBx7AIwnSF/AK3kgCv5EEDubbO80kf9/uoSReFxKvy8ODZlD08VHzM/LzPcld8HqvecPDpnurRO+dXkgQv5Aofgoeviu/WXx//4fuSTTf391Cb1nLXeGWeZOovSWW79i+k7gN/ggl6dtttyR0v1eS9zux/wFCh+2OMU4gYcw6Htinh4dH9vEBhD7qETmJ3kr4VtL5kWTvs56TtAWvL6/qeNPrK3iZobPeOMDlTbznpZ5Qs1IW7oKa1RrPJBcsvw3c+7/qjb9oLbuW0x/8cZPd+0yHSYfjQcfjseMGCqZpqjFbG7QxTat+Fn/ob1FoqGjg11YbHfPmnqpKNEoMKwiMipbPvn5/54p7XmVlrMwVsMYGDOSGacwMtWV0BexO3LWGvAcmuR3UogPmnRC+fJDDF9w0tRX0nQrIUzApcmuT2jTBHwqNd1NgaMckT1P5ZPzi1z7VN3wQH+ZqU1MrOslQc5adNpUe3VU6dbvLP2sPmmz0ttoZ9E6eWnykCb8CctHIgw8tMOY+jmli7YC7M4HDgftz4N4UDX9Q1+Ezjb7M16TGeA2auUKNbFt2IKgo8LTiHWvoe1hGP6pLssQYNJLCN9krFGrljyi204JejWVwKt7Sjppxuqwflgxtufy8UuWB22PVd1Xe3+vz4er2vkHPVmjpg2921OtIKprxtmdLn5R0/NCMsea5QumDlvbP1a3v5fgVPWOWQzUIlzX6HdYxbHTUMcRlr6ty/K8aJPsTo85LeWbTP8KMP5/B2oP3nvDPV1FHHxm3jBXA9opP3Qrs9Q4vOSaY0mENW6olQ4JQlHBRD3QNtvS7sA2fPcWTa0Qb/wswK5UR0eN0zm+DZCXW/o+QOkSxSqwGHuqg9r64SLLh8+yFytIKr1RrcWg1YYIIe0T3HqxwjX9mKUj1mTNzXGDwnFE+i3IGAY7UWfl5LfKCX1G+q4Wfhz/6+QKxF7J3nEP1I6yI7CjfvZdC+CX2kpgLnkDj2cHSqPDadoItUiAM2TLVexU7ShslsqBlQ4TFWFWjRBcM+UR7RIkhbysTFxuAyAUn+CVrJ8ai4dmDWmfWj5x9WEj0zm9vmkODPR+5wFrpswT065S5kU/zZc4dEksBP2IhqArbxMMyVWuWZP7wKSBBLT6TgNkM21KgfYlOopXtDTAaxTBW/wN7UddYWEPicWjWsEPWNiPP2Aaiyx4OfeTwC+ta2FOtWOi3wKOubWGpqRp+sc3Y+7jcJBzLVmGZWAMI8esCZcmalYJkS8gFIRdik2wX4DqNLLPkDqYlJsTMK2hFCUMlqrLBVu3xoaXT4OOOJh1ht0E6X73WBhPKEuK/71/KP9HUOAyasbbuLCvL63KEE2cMttW4U7lnkYVO6IzORhMqrND4nfSxrRAUiOKAtdVnxUprM4irKHdH3P0l9wE+sRbP2QtZpWclJTMYY1BV3RH/VM06WINYg/kCN9DC22rAxG/TXkNsQKM4DA01HNESHi33QGDJOrLG4hP9CuRaSGjWF4RfzfX815jVZOh3KEuaYFjDJ25k27ItGiAJVkOWiqUtGrUoCQGyhbbJKBeEGYQGcUKM5ctoUkUhvaPayv7CfIVPIBl1DPC+z/Jutvi/w05RG0K06big3zAmuaT4xHeP5dJnJ5eN3UusUVd3lJGD0kWGOdlQIHPDapqwwarNNnDnTpcPAR1WavwyTmj6n2wYieNMxim+l0BdlRkY4oP2stNert5/U8M8tmX/GjAQdR1LVvsi6IEnLdtqjcJeIbNpnAe6Cz7bX/uPqVccUkH03Y6l5NCMdwFeIP3lyZcQOtQDGh19EPu8vSvtEC17hYy+XjsVJgI0OnzxWUB0AUOGSKsuXhvQ2cbksttWfVjkBTuAzrYc2dCghbLL4Xk56x0sBgWSYHW1YFhA2UL/PBYmCWoodqLT9+2C6h3Y8Oz/GfJhFsRWfTg/aGr1p6EyE20qfux8zJ1scvrhgOdqwOdSRvVhje/OmJcN2+RLxOVSh8wxaQCxeKOgsmPaYYFfgSNVTQJW7sM5ogP0aMAF0e6wqErC7UtHsduT870o160x3ECeJ8Q/WRdiWpgK7EYYY3+V7rr+KTb/tNzoaFt2MDShPMfnIUZZ2zaYk/nElW1tbBdnex3/nJZxbWyvnPANDLXypWpAPyh272N755nY+n0/azn3yDnLs2cM9+gL4eO3B+/D/GCR96T4Yjb6qnx4b/J8Cr2Q34HdixrC+UuJckCU3Euj7RDcZ1iwd9Rg6sUQTg6bPkWT1PC4hNHZtGeQEDVK4ix+oc2C9kDlK0BV2xHa403nLlVbYjUlnjWlpqFe7l35bfNLNTdyYixI6Jara20S+oH47CH66cfFkm0AlWStBV24Bc0C/w7oY7+GJcpqMtpHiNMXkE3Y3OpWqzIoWfw2NHr8lgKnE1texhfoa8CefoKCfWXbd2IWMBB159Nu0oUwxNhzWSLX8zUOvQz7Jh4jjgRFAogTPZ1inoQsBnrtDKKLv/HxJIXW94lJLnkqnd2gk5LwXdAHagctQCQywovkh6YbmSSAK2kb/gbTEZfw36DBjZyk7w4NvuM3TSSAWyF9gyP+wQE6gQPjhN+hTWot8lGGtpKja7IDy0WbpMDQAdjUiKGFCF9BnD/yu7RxTrgu1yDuX/2Ay/uTd+cSvnQL1+AcvH6VHyBnhg9y54buDSGJ3heSfi8kC59JHr5Ag2fo04rHlzeSvW96eHrVwyMU3D++kujt6EnfF93fP+v2/pEE6YNu7wBJ3tsVD9AnbM/oX8Dz9zs9kQB+rKTvH3okEfxAgjQJ4Qf0DyRRH1e8kFR9Jck6399qIUk6MJPwnZFnkqaV9CXhuwAy0gotkDCd85u9JH7fwAze8tu+Re/1Bn15uavk7zOJ38fH7yRcf9fD/e8kfP/QPQnn2+9/kMS9giR/ifF7QIx/hK74A9tI9O7pSADfkfy9J2l9T+z3JKzzW72PD09Korf/s83Pehr/dPPz05rsfYW+kux90wtnknN6Izkf8HehGkjSl2vBBZK4Ppom6zBNJGsPatMk22qtaSL5hqB8Pr/yl6sDM5/J/U2hU7FwNWM1HZL8vbnRzTfw2zd9+/ZNN8gTib2J8dvE2G2qOcw8dpNtsFJZ2iBKZAiTUituLjI0UgBb5gWv7AQCAAAQAElEQVT1eyTemQXP3OfujXPmY+4G3Cz7BAQV1KANNram7jvJFfuEHBw22dNBbaB8mtKnudOpNfZnWnE4Ufb5QL/sd8dRDV32K+O5HXSiE/wVlD9+0Ja5J3xa676hA1N0AJ9p5Sd8C40+8C10+LM3U4t/x9SaDgF+U4OfOqbWNNmayv+CTm3t0+m09g3Nvau1RweOxH/M/TkeVfcIegyiD9inA/focGCsjAsm5mzM3ZrVQi3OrENVUKy0OC6BA3RNrj50k+DNC9WhO5Re6hoc3egF5IZyBVZVsWSgQKeCzuhsWiD4MzDvSda7ki5Zm7GYvoGgquJqtyZisCkGgzIDQYZmo+jsaqRB1Qtb1Zmr7drnqm1VxgXWuv5H6PWny7UxGcyAGpLl6IM5YjvBqj3mXO3qqc+KGdOmBfGzO2+f09i+Dq8vs9BLXB8FLyK5bovWuwPsvPF3TPXVNboularmry68L3mhlrLk4mgiXAOmq/Wa76orQkPlG0pNvdEaKwaiFTAQeyvOJ/IJ4xlsis9A7FbXCYscS1OjfyBoEO2wRy4oWqMeOLGYlFKhhQFjq+r7NcLC5w0fnGzfrPxsu/DhG13nh273WcWXrm5fdZE3xH9hOL6hods2KAHsEJZQyjxijNyBtZZi2drB8Cua1YBXZI9aY7+AHYrfxH6WHcpAqGWv/SxRhdjRtBbmrqg+oLVf2ELxW4Lw+Z4RGvAdVqGAjVD2c8Y+Z1/5flp0lbs+ewY4h4U9G1D6FwiNKfvdX1Rxo9rTKLO+xoIaBtuiyvGDsS3b3CeoAM4NGS6SRJuqFKuz2EVBlG158NCqxGZQT0IoWFb02LkDrEmFN9zetPCFbkHuYPfKn7XXfsxsF8BnZq/m+K36pfzwRw7PQIy3VBiXTdf29tLW5b6StDpbVTQNTZPUZFsOXSGkc4jiDT6zo6YSNqESSzEoRkU12I9oX+dH1pOeXcktLNCshkwwsKq+SDJejZPuo4/F6rxD5ABd9gnUfWpWq2dw1W892E/4tcrGD+ClDp3Ok70yYsUQukdiws6mUok0z0vuSZC7EZR97RR+ZUNq3GoiSbY36HrpWvwkSwG8bdm8Z4JaL+sbNDbFvoI9gdMoRM1akWot0CwUfjtv+NKusZc+Pi4tDQ55GUS3B+rTwOVMFAJ+BxQY0I9YS6FTQV8qo7oEKpWRNja9LxXKZWylXHjGl352tb4Tn3W+ByuiX1yD9n6qc03ty7nqixKzEPD2QoNn6i/2fe9W35Hfq69rPtjE684faBP+zvThkNnFnd/G0p+j2MT/SubDRf1XRrsF9TNhX/qWzNmEfgZctNTLkFPkjPMgCdqv8UkX/Ybyn7XUSzM0ftx6Btt1ZQj0rCY6CA7i8b+Ipl4YvtCLYrDW+BS705W8Nqs91gKyDUddPYrYKIDt8/mQFZTXzzbedeg826Btr1g8FZnlY9j47A7Cud/J4VL/Q5mzmC/HQ7fvlyCYgZmJpdrQhB9t+JXuxkmfjvj9WvBX7AyYOS+B+qJmZzfA2JZXH1gFq7gjGTfi8Ax/geFyoT4T8aGyY7nPK9ijM59PhfT+1OFTY302/bUhavy+Cz87EP7VEVqj/Kgp54+d2LePR+p97U4/HGRnt+MbdG/7xEdjm7txgmTty/75ILTTGSOc2zj3D3W8A6/Z8p4E+WGtvyszxmn2jF/P1qbKzlwAsT8nm9PGZCUsTwOSFV6WrqFskkILrDau2gqTbfxfZU4jD67uMXP+/MjncWXfCj8a67zbF6elE/WLzhduf6JjNmeA0f7ECPTq9c/3TQB9jHwKDO6MX11+6vvpaaDiRt/rcS5apyjfU9O1y0lxlev3YWeiA7UeLx7NorGWLgyzLSsE3aP0PCBF9zZ04gc3mZiK8mNFmxBB6IYDwx263lD+0t8NuuGoNh1lkCSISQCXDPVEshfaAuwlT9/wv1nxTdPhm9qGoYc2xmSOBs7nS3wHtQZ10GR4FMSZtQQN/hLRfwJh+yIWDj/7ySQ8tXmj7eAdz3jx+wy8Uus8l0Xq33nmop3nHcsMmLRkXCAw+FD+ekmV+K3f7J2VJOIzid/giaTi48sryd4XPdQ/4/wMBfnN3qdn3UPvSVLekci9u38i4fuoe5K598ihd/B3tyR+7x5IAt933N7pvnCrJHgfSZSGPpBUfSRJGjyT3H0ikftcuFf9U86P93p7fNBbErhgCZ4ftWx46jxJ0tJB58KjZnzfVv7t6UGv4OWJccEzeHm6U+Rn6NPjnYLHx1soeLglAUys0AcSzuM3fztlLcR4T/I2CdxL3GO7u2PdRe/6+lff25XerbZ7ktdJ+j6wxgeS1o/EuyV84Z/Z7+fnFz2/BG8kfGe9VrJXIlcrvt6ewIHzdzkSNJ8zHLm4zeLvULjm1tSapmkCBx1IshVIukVnnHKX3hjwjYE7ZsaeuWcLQ4JcdVEYOP7pn+Tvb7/9pn+B30gCR04iL2MGjTnrL5jTZwNjKIOtQB/NZ0hseb8RDOsjFtY4ZFjUaS9GYFy7yQHrO1HmxaZC7IYNwg9MMrG7DdrUdrzLhi+0XWKK7wkT/abWNEHbNHUKH3maeCetmLC1CXsh+kltmjRxVkGDthp7Qt862p52/VQ+TdM0gU6TgO3ypPCFJFhXn01edZvMWMXjF3oMPYwxGmOtGIna0MKkY/yC6pM7F91Bx+NBh+Ok3J/wN8dj6cIX0mcgfUGPPWuxGmcZ2JaoqhLGiC4pzYmLBHJFAtjUc/uQLNuYQXwvgUXCpl1ZkOOHHg6DuY91TeE/qPFPvw/MZqzNFN9NMFwA+UrNWgo4VzeaXmW7gOVL1V/y+i93yporxJ9Yzc7V3gk1zj/f5N2eWRPJQORgLw8+NLYOyzBZRgF+q3nJbsI/x5xd723aRLkJZ0y30NYCLNui2WDxJzr1YkgAoTpWoMK+tbTqeHZFYT8qttBPwWckX8gWPnzzM+7pZ1301W9W/ZPFJDC7z9I/V/ms3fzTd0W9PJj+w5qgsr4R8Bm17K+j3qO8T22rBQ3aeM8G9d5t9b61M6Z6MSSAaNDw/VvCeZtYo6l9QCg6s0SQ9dealy6XLXz8sA+5/BbN8S0eW/Ybno7UBfQzoyezdb4Y4iJ0FWQVpbHDd7QLfshFhc8K8b7uEoPuq4WH3hXU6HoLc6oVZGIGWcdY50azvuBN4y4NmvvS7xB29iP6eU34FmVPYt945PgsUGarjSl6igbOsi0aqneQEAr2Xm9JgT4pP7Kfd2XpmyJ8MBS1XUNQoo9mU/yQcWI1bsDhYVMzEsPVnhSN8sSU9Hc2XgcPNXF5lQUf2GgCjYIcluUvbNA1VPjYTrScWSM0yrLBc3fqTnAv6n5EHrbMsWKdUfbgusF26eyvUZypbUXvg0ANL1mSTUtVoIuSkCv+LIWTS6zIIdf2AY9Yd4MwQKRrY0ePd4iZ3DCGpsKeqjtrDBs+i7m7/7WWsMdaTuvMs4+WxVP7uy9+O/RJUXSm2lbt39SMLyVnw/8ZwZedoggu9T+Wa/lp9rv0427/4/F/8Q786KbUdWB9p4cJTe4HL4CuO71gurw+aPmgHsA/tnmVZ16iy/4FWnYmYcy0nTBPhAQI6r1xQYWSKqFXStFqIkkYqUVFKUsUwYVcNnSpg7+kGgqcdizSL6jZA4bJqpfwl8ieZf8u9Ts5bzZEyHoGCOND6yqN/QsgrK0mvtqH7CGb4BIwxxDAqnRWlXe66H+E6rlrGCRddpovsRUjHaE29EudfqETe8thnA8Y3bnmusSSrxu+qM16gy+6f+7G3vW6nSyiMrztlQo6eKhUsii4wGsDHHx8rJS01sUfx7KCAbpowRZWyxcJ/eKZzqFgxyL9oDr2asIUcjxXn1POd6l3W750dMw8t/XDWGzF83xCl4HyR1f2efshZuGZP7s/2Hnb1vx/vsk6Tuj7YJkBr0FYhk/4Dv39JRv8i2ZZat++NphZ71XPH47xVwK+7GtC2APxv7aeYu/3pAe650uT5cCsBO4n6trpNNPoy18cc14LUKE/HYtS0qnbV1N9reg2/FYmJEdbNI78pcXgBxX6ZcWeH7o93dvl/AgBQj1hCj/J8G4HzDuQ1PAZjqoExuGg6RAekNydQEMeNEngspMEbutvBJedfqGxN8Y9IeMc1CbiaI0YgvCTWrtEk93UmmVb0p+B1pK+K/uT44z9Ff2WNY7oBB96FbGtmGXN8G9Q8rd6XQyk1xksgUnuWl3v4t/wmdU0Q8PnN36fX2Y9Jtmbf775+VWPhRcoeHwi0fush1CSvfcPj6pEZf2W6kiA3uq+/lnk7yQ5vyu/JXtPMvchuPtDD9j2uI/u9g/d3f4ffP839v+tx/t/6/Hh33p++h18JyH7B4na73p9Bi+3enu+0/xyr/n1ATzq7fWp8Fr0GR68PJEUBdCXl0e9kBx+Jvn7nITv8wPjBo96Qn5KkpVk62OBNRV9IIZ71teRBO79wx2J7Tt0d0VLR7I2CdvgLolckrhdf+4TW/RFSQSHrz70f6j9Y76K40lJ+Ab1/959ftYLid6X11cS8sEbtOOVw53fFvHRqjzf2pXcRK4Dt0EqisJNmoJJOkzWoZJyJN54jvLblzfHG91sv7F7pF+r98nMZ/TrG3O/AOJ4TTJ4Zt6FsSX8XGitMeZB377dKInf3/71m76RBL65uVF+o3M6TJrq+WtyPW9NzeGBMoZkr5DgEbQrzBeJmSsupUWXtQeREaOFDYf3OoRtOXMSY+IMbOY1+o1aLT6WBGyakqHwVNkGmKHdF7n1ddRa0NvoQOZo9J/aag8FU0PeYWpdntqJTq1pmoIJOoDcOt+wB1NrxHyOqTVNDUxgzB/5A+S3eid8Dxsm7gfgvLpu0pF36fEwlf648kXhD4cJe1PsG9Afg8PhXH/A94huw7HsB3wL2EPP42nMy1rW+GIrsJ62wrbqYJQCHwLOOSSqAmxVwwNqiV9pxlSDigHDF4XPBRx3tH8v+5nR9bXCkM5cX/PWpaslVJYNuCO2UbjLsgTSapQ8TsGQd7T79VbrOBvd+f2zbOIJmLVImh3CYvqsWpayHgkCr/+SknO4QO5bost9G3j3oRCHj/Azy4vvJT4a90d6xqHqGkbX2MKHBuJMrPFHcOrFKh6iUcIHok/XRdoBPbWbFD1skTQBMjXb3Z/rfLSw2yjymTP2un725XNyo3w+bjyOCx/SSyj6/Mw7k/jN5+pHWPCfy5e5QtMXMPsaDQHAXVazhndggflsajzn433ZqfnsuIa204dfwTu6TU1mnIItARuqUYgrcQIi71cQPswCvcSMbmbfSs86S0a3sP5lUPTLJjNq6UP5crvxzJsDIgwstKlDFxqZ3UuogSwbZC2he+x1xa/rN2tf/SQrBTFkBbooQkoTxt0TvTddMb1JaFkDsS+hA7VmVpK9gR/7MsPX/cl+lG3WDC2gC11CGSf8Hgt957LNWuiz4MO0PY61daJNrAXWXRTtNd7MYQAAEABJREFUtvbTHtjR09GS7YJ+UOyTn+0z7wqH/UhcP0LFnQ4wdKlx2K2iHzbn08nrnzP/MRjjclto+6hRXwIjNdp1hB27ak7EsHsgVt3pwpYuTYSAGAXC2mnVy+DXOcd+iT1ZOOfC4EN/iFlz+UCr/6yM0SejxaYANtXusdiWfUJsgWlsb7a8f2yrNe4UsDvvPF8F7tWql079YGUjq0Mp65rDcgCExRlVbKH91MpGgwaX3iL2akgAuaxe59nT8nG13Zp4PgFOVG/oPf9Cu1tvllmrQTfOvChnlme9eJxCsxN7oH4XRHun+a9XZGPF5opi8JOVXagNpBt7yOXoW1QMun+sMnkdEvSHc+IT30v84zH/MNAfO/wnPNi+2qqxf4mheJjYeINwCbgVuRt7YK8aHUz1gc+Ddg3L+qHKSOuQcPjTMn9mChhoreYW/xCOs7tnXjrhrLSyzV+guKglBUIXOhBZFyW26Ae9MO/E8tjJf57NyoNszNjH2q/s2UD26gr6BxO7GNtlCOguVXt5mxNl+MwNy3lw5DDRQRAWZbW2+55KXU6LwbbsD8AHGMbR4YvU3U8/WdZuEKZM+76/7Q9t773/imb5K51/SV8zim05dAXk5ysD+GwUM0aH0du0fwL6ah9mkzKHdsU7vrO2ZV/Dag/BHhLY3Vfq1DYs0EWp52h9xuDrOVnpkh8aeEbn9UvGHD4/wO6QZ3nTY99k+NKH8hfH8/pfpi7Iyzb+7h4RnxMruIjwbxb9N4//J4ZnW9iivDLfgRdWrzhkHy9HN/tn014BJuqw0bPGgP4DlXBkZ25Bd5D1d5bs0TXUB8FPTmxbtukVQPY1emB5r/0hz1FrdCleHC8MR8PZd6bHHwO4qAudF3TLRuk/5GXlB0Uv/IIFOnApD31R86MC6ype8GBBF8gTXQP08B5okxxUcvaoCTolsUsSdzre6FD8UVNkcDjCB+FB6UkGb33QNTCt/VrRgxrJhEaiIfA0qfF5nB80YZi/gQm2XYXdZI+zGlR/oWSMIEOY6/UDMHf2lCDocO4rdVnxCYQMncESqGlesTj/rPakGfo6W0nmksuFSq9vUviORS8kDZ8Ls55fO16gTzjcPT3rjuTuHUneDZFJ9pb+/kG3JC2DJDPvSHgWvbvVLYnc29vfdfe9437l72//rfu730nu/qHHJHyDSgh/1wN97u9iJwF8//+RXP0/JGX/refn3/Xy/IdeX/7QG0nfV/D2ekvi946kL8nft463twfW96QXkr8vr8+sB5D0fUZ+JvH7TLK3krzP93oqPDA+/NO9Hh/vme8BPHawtgeQxOw9Sdq+rjvWNXCr6G5v71YaOYg8aHiAzy0J4YG+T7eVOM4Yke8r0fyoJHufk+QlwfpKovWVA3vls/KVz9c3zukVhO7Bx6eCvB+4wmpNapPE9d9ALk08TuIxKcpjAm26uZmgScLdQG+QoSRpv337jcTtv5B/o89RjQEz/htxvBDby4iR+PKZHtvCnRR3sRHAgWfw5uaobzffKvH7jfFuGDc4EsQhzz8BtmnSxNjp06amRn/bDGOu/AqtBTHcwpNU6JOKl2Lq0MJjXfAsOzwsTnL+mDlaY04wMTdoyAO2JWA7RJYES1NV+1I2FKGQ8msIjSaYoIWpKXJrnU5DD21gmqxpaprgS4Z23aqfYguQCWbC3lqXG/wEQoOpdf3UQsHUmLutY7cdb3iXfqL/GaamxJPk6wH+wOU5TpMOwWHSMYC/CQWDRn/iW/c7HKArxlj0OR4nBTfHg24OHUf0E+MGjfgba23NFac32uTWVPbQ6cTb1lY4+37yuQjRxtZh8cdKe8JOLkuNhVL7EjnY68JH15FutmVbohbE7Us8K2zL7sD0lysjSU6l0Y9LvGzL7KkNLYghBn9B8etW1qGU7Gnf3UjnSF/1sSToObqkf6gQCzOxPNpeDYl8BnQfVbOC+IrGRgLxtTtvn9PY9rC7fa/b83a3296ri7fNtB2luGjqO+DprbdxcYst9G+FJSrwCv3pYnoGYqSryF7EFgq0wrb293jodVG8l7m+VAmlgVKgtmVbNOrFMkxUkKrVbzSh9UyTIOHn4gXMID/Pzvufj4cuvnxQz+D0L2nMfHbPfGZ1xBa8G4M+M/0LjL3Ad/BMJg5OvwK8bBI8sC17Bc9zc39vTm3QiXf+ezTseR8Hber2NqVPxoIyjm2JqrUMNmEVRqzECMtaeXfA9PjnWn/WXEBflPVmD4KZ9V5Nkmdf8Wc0xsw+ZLY1iB2JdkAjUIK0LTuQYKjwrDefL84aQfHosubO41N93lMGYQxtxe4+kntdZSRp1emssBIC7fuysC9B359876p9YM3z2JusPcj+RD8w7NAZW/ZwjBka3YzvElv651zACMXEZtNaakUtG2QfGjT8eu72kE13q/7sdDaaD0CHqrY3anc+B5pY95hrPX0/Bl/2NXaWwiVQj4FWnxTH7k8cNhMHAl9tmg+wJAZse3rJRzbzXgXrPtPv9jfPqo21QDBQWiq6amkYN4uv/WAjzunMdjI7Z55zH3t3SRf2N/3m3Av4ucahb4bfgWVmtTvNx6xNjCta3R/eGR9Q++RrD16yV17QABmiUVjZuj44Yu77UG0aYk3Eosva/wNOu1Kelmx3bPceWWDoB8Ve5wS1TUdVMb6pJaRxmj+PvpKsM2OslDXn3AI2otYbfuYMF8582dlh0/Eq2lXtf7syGwqoRJp2h7Bof1izK3uwhVuf6Dfh55h+WOlz4iJdgmMsVdHPXYnsusNX+tYk/683OU+QXSysfB6cYK/bHpzsGX7DXhS5vyDZ+ZWfedhm+CUvUGj3q871IkoTdTRnyD39CugUt/5CgaOiUpe1FpT1ArJsi+YE9YJW0V9S/W2FPWLssbfZFy0LBD0bUvsc++A/oH1v+UCKHX8GYEsZFTk8HGQ3Jvoae6UYqXghw2SEToYMxVr6fWOzU4DKtsFjtF28fUGF/CchxmJoDWpdlNhXxBaUb3Q719IjDwqrPR/5vx45CM6jDmijP4h67ENo8AP3q2Y2iqpsWIa4ROkl2QaXNLrrEIUuclHLtmhWiGLVH0u2gZTGDh+oCiLqyEb+EaR4jFajdOWQrtJsfwx968czNWvmHbfkiwWYMRYfukPXL/gOzBxj+BldsJS8rO/JzHUGxsrchcQalPB/U3O2or8ceEbjZcc44S6AyI5i+6B+un8YqVvPPb8p/y7mH53sh4v4dA9/2PsTh8+Wydnxpe7d0eYRiCmjhvbYwsXVdAk6r4UJYioKz1O/FNIbvyV+4CqNHeC6VJ/wO/DCWS6x+klN1YcfVsPLE2SSoW4HdSBPIDJJHw8cjpoCslIbPd5oihwc4CcQny3xS5+NxwbfYg+qT+wHtSnzNTV+0KSRXFWngiLKdxgesQ/+z1AzcofggkUppvkxFvoMaMcPXVHvzohzmMuP83Aj8du0cAYz+vyWL7lckr8+JX5JIj6TCH5+XfQIc8JryQ/oHp5fdP/wTIL3qZLAt0n83j/ptpK/j9AH3ZEgDSpJSiI49IEk8AMJ4Pu778pv+4Y+rAnfB5K99yD0CfvT/Xc9g9CBx/vfld/4fXr6t15egj9I/H7XKwnft9c7vb3dgjvNb2C+1xKQAF5I/iYB/PJyryeSvYXnRz0l6bvSx6cHEqz3ekiy9/EOuiK/zRuwhjsStXeV8L3X7UqHfEciN0jSt+NWt7e3lQC+r773xd8xxj370HHPPgLs8Skd44avxO/DPQnn/Kbvi55JrCbhm7/se+OzMajP0qU/u7N6WbhCe5QWHUevXPnDwSTdmg7HSfVP5pJkK3ogETf443G1QSsxe9QNCdvjzQ30m/Lbv/Ubu99ulGRunqW8k/IXsYnx5fWVRPsr5/LKecyaiVeU/CXIxPOXPkee5xv63zBmzc+cSfzGNhFLmybitcxfmmR821JBCrXyR71ED9e/z4dhTzpR1y2dVhzwCvBh7zDgaYkxMk/HpKk1hU+8obZxMbpQ9eKVhK5YSTco0om1rRa0lcLb8JGbZLvQoO/QXHO3UBPbpU/0A7GFh9rph/8q9/5mfT6LZYo9wD/8ZHUfdCWHogyf3wQ+TE3BcaUHzusIDjv5sMkTvis42yM4HCYd8T0emjq6fEA3ZZ6iTVPRCRogEweV2MVeXUfWaJwaawl1W/3US46dK8AF6PKptURdG1UZcihgyFJfNtEHl/rI0Qeqwa0TryrjjpbwCxtm+nOjWbKa7DAuakMFoK11mxuyKAZrzd4Gq3hOyo+GKsZ6D43ynqbPj/C+1w80GRCXlcD9iep1JVD2xnaNYVu2i/9Rc83rmu5H44w7nfsU39BryDvvmj669PsUHx7utV6sgqqgN9ecvq7LOFcQVYYvuo4WfgOMbVxOEPIGmV4rINTSoFSYyPpK4UMwnyzZoqKRQT6n8xk45+fiYP05OfqlZLxDwcJn1BIanxUzuoEFXfWDLhkbW86zv8wycwJlvGKrieIdbGdpggB4nuWGYIdvauYZb1Y96zzvoe8xlX3ojb9N/4Ikq0oIqiGuoSbGjsSftQS1Nta0gP2al+wJmGvdfKeAzns5/tFlT0DGyrj9mfh4HyrAtSmvLViYCtqqdbEHBllraLDxzn5ZXV793WTDA+lEw4viFZBd3WkTTIEm68ErazphZnmL5tjAnLWzH3t79qdk9qYofu8oG3Sm28mw61mFEAcxXNYsr8OyPwCd7G6DrWqfy6X8oLF9ZkkkiTnK0EtU3DTRQ+L207Cs1II+LmxpNodpljqPzHkJjFSirlpN75POiBg/noAwyhgKbJooIF6DG1TIMdsOq1MhNoQeV783g5+JIc/WGc1dQh/dGeoezZpD665lUPAnqm3ZYDxT8OP5KYpsY99h6Md0tmEDyJVaq87+Yiu+KE0q+qFThvgK0m+DlekLsqpCQgPbsgHvxHqXhpe730r1QSG0uhJnNMIH/ic1Kyo/GmouGRruJRxy52lztpzhXGfYZVQMU06d0tKLFh3RNLi/XGsomkwWMG6fIxvyDn95unWAddNDdliNXyaEvYVbfC3gy93Lkemh2fAirD0jaVu5flDo+QOPj81/pe/Ho/5DlmxT8DdOl+EH8sT0FyQazpm2zr70ieGKLj5ljy1YH668QMdYRRkpZxFwAapmSNSQGgX61ZobFaz+xVazjrvyq7kuGo0dvcN1ILu+sDS5qCV0oiyCh6po/4tF/ZLSx2Wr2DZ2g/3KXs28mPo+MQnGBYJDbU/powvQx1ZAjg8qCBpk2oiF4ldd+KvAHufNFqZmjXbFhc+qrZ0RrYPsG6Dq1yEjS7KqrKT4ajIRTPSBVhnVVm2jtmhEW1T/tSWb31FnXnF2uV9s7gu6vabrUV6ptd4r+qGK/YfAwX3nRrfrlH2+bvhYu3UJY/wAFabX4k+NhF+JSmvZHTAaBVWJH1OXa+zlWBINd7z2HMrDhOJKZeNjzp7Hd16f3WU8u3vDeHsAABAASURBVBijD+qZRu50ZsiA8+NL5hLQJ/2rL3xR/PHAlxngw/Ro11hW3eXjuVo/IARdHT6jH3T9heqF2KlZ0g6J6RdOshsq+7gT37Nfnjon4LOr8n6wnYZx+1qJgAXv+Z3XFdal6/45/wvUGZbL/xUN20CcvYU5VfZkuwAn7Y5LH/aO9f6wxXUh61NgBER6rfu4yRmFvUSW9jY+0+nAo9fDET4ZC5+lIG029DO6oNvoi7yIpOKG6JD5HiFPUmibZHiHkuRtQTvIUJOoddFVJmGbxK1XOh1vNB1udEiCKBT9VDigD446IJcdn9gacoGx2+GgzOcDMUx8v+EHTgN57EHiDf9V6C+UzEH3zL0i+9hj6XFEvg72VPGB0ncBc2Qjh4JZ8Ku+bKu8xAeUHV1oQK6X5K9ErlfFLyr6xvs8CceHp2cSoU87POrx8ZGk5COJS/D4AAUke+8rWfmgB/jHANtj/slikpuP2B5JegZPD7d6Dh6/Q//Q0/0t+K6nh+96CR6xP93qBfpC4vWVZGzoS2j0z9ie70gu3pPovdcyP+zwuPJP0PDBExf4Wfnnn5/rt3nv9EA8D4z3sMr9N3xvdU/iOXggptA7ktV3JKHv0Ie/JXmbpG5wd/udBO93fSfJG7mA/Z513kH3eGAf+r6xP/CRO5LgfSCp3VG62t9ndK96eppJ/C4kuxfWy9mQmOdotHBO3CJx5LItjla50lcxSdNk0HhODiuOOvKsHHm29rhZ5Zubo24qMXujm+PwRXfofGzfVvuB58tuEm+cfI6/vb5V8je/Bfz6Nit3Ke9yybJdz+zxyLj0T9+Oow7ThG1SYxGt/tLEavgHkOprSeaPtmIJI622wuYsxJJNWvL9IvKGGTWbhwxDF3g6M0Sfq7nmn6YGhcdA7TaYBqiZ8hySGKYDpnyk97IXOZCgHTyxokuhwQQmftjSdUo/SW3AUmOSZp1obNEV7fopMk6ZYxr6QS36SpMFdWHCf8L/RFX2yVqpdcB+BozHqemY/7AA/gB/ODQdisc/MvwRRFeUMY4g8gS9xKE1netO8+NesRIq+5N9ATlPCbkjd/EEdRbSK/6d6e2i6pfW2pdzaW/567xrTtdAlt1R4i9qvBtnz+/U79krjoQmAqS6Q1D9Z0pmvo7/TDy/bFY22WZlOwj+s/EX7vxA/IrnvVHvPhSRIe9r+r3Xbpr0G9iUG8PDAs8Q9frsEopfXn9+QH+hS7a0w2xvR0PhFl7ogvBWL5Y7wzuEnR0LHzpoVBB2Hpdiul9+ju0/8yLzoT3ns6joKvOlOp+XM3SJPpTBsvczNPq59LNCl/Rf9Qt0oKZMcwaLZZ1phhC9bSkValv2Ct67LYhce9KwNbXiV5/YQPz65yR2B9jVoV2JRvhL1qmwBxGyDuhYy7KuMXQufuaezbX+yLUP7NOcftBlT+Fx1hL9ALr4MMXHdR9WnaIq0oRsW17XLneeDx9Y+JJZd+sw1F71oWs/2PIXpfNC7neF8LQVHqbsynvgi2OtK/GF34M7stRe0TP6kuGzB8jzsEUGmY+pMlIGFi6dlgFLFAEeC5SRwuGTukqlT4cBF2Pxh0XaO4pOq1xOF43tCw3zMP5emTj28uA/0g97p8TMePGF66ovtrYJvUN+34lh2T9GLYa4a6eQr9DL3onnUndNzrS2mb6jfFztuwY32d4g5Ztk4hJN4gqBckfyLAVL8auOdSzckTn0EugX7tK8Um4Kg36t2qeY7I/5jGaf29sq531zaY/MivpuX8YbuWJdNBM3Tt39b22JnT23oUHr9NMp141cCHBJzNDUd2CQuMYP9oc1vhmDIfFFgqnxzyi7x95ED8ddrjYNPDP1bvBSY5QPKz/TfGg7MzB5jZ7IAFPQ7jXn/FnfLwnO9uMZCtmq4QCHokDwAQv8MAB6lC00SOx7RHcFGfKKulSxBadVlnpr1qg2OYwTZxiw5xHf1c/sn9ky0Odn6Lj8KXgX/58agE79nvSdQ/wlNaMVONM8AJfIrb/URR760CC6a0iQGT8+HWiYq+5UDANGPwD79WrlKgcS/IZzyTy6sQp7YFtCp1DzWAfItlFZNJKgOyzwi063dln4YAnQabUJOfynwOc0DqeKcLZ3fBgt44W0YBflgi6RQd/TGgCnXWUdJeGDVUH5lvInmtoCmoy3x7UhsFM3C73g0/4qZDjL7oDRGfS+bOtmH95b32uM6jrQUnUNUUZP308rccdVoXvHMzkRD6xOFfuFbjW9I2djnaz78Pb8WSzp+wFs42oGBFQY6ohpT1FXHboSaLZO8O8rw6N0zWGvVJaKDxm8owJQqVOHBkZuopVNuwJBkqUNuiixoUrIkK/XdOD55Hz2zyMaHjVa9DA8e/itfGQUvESwh8EUUvrdxLxZpJJ9ipr1CNhdF76jHItdOYgvgPjT9XKMIf/0QLsOY8E71Rk77Ht65lCCdf4nSqdBrwsYuePSMmTreone9D63ukTLdudWWsJPNLkS3T3jXKJbervfi8F3y8dtxvvY+mctln+6a56N3O9aL+EXzSjhoZB6BGCpQ1opJE8KD8w7W/TBTO+MuRDbjFew1Gdsf4oi8zMQPwCpY/VPv5k+1Q//GYRf+B4wo9+w0A95KT1phJx3vi8EbZI80OCbPPTYHJDUaSRhJxJHHTeaDjdqyMEEP9Dg49umgxp9CvGDn1baBo0PiafygTfz1HztoND8sOjW1OmErsdW8TnnuIf+lvLhDMy/KOfToQv5ZGO/1TFDZ1lvwSK9cV5vM3LxIoHrwhvy64w8L6p/2hnFC9ndF5TPJOaeX95IKL7q+Rm8vOi5flNz1b2ge37WM0nfp8IT/KOeKpFLopKk5n2Snt//UJKf4R+Qg0cSpI/wQeSH2z/qn2x+hOa3eR9ji8+K5/s/9Bo8/qG3JxBKQviNpO8cPN1pDkj0zmB5udfyfK/5+UHzywPJ3I7X107foOFfsXXc6xXfl8I967jTcxK+JJjv81vGzP1AYveBeHqyN8lfkMQvuCPxew/ttjtFHrhdE77nid9bfO5IIN92ShL4nsT3wEMSziR+n56eFDw/P3EG7HX2G/6p6Ktenme9vPSEL8dxlvTlSPMqEVdgA1eHOy5N/EXDRIJtSuJtw6TDIThAD+oJ3yP0WyV3b46dfruBfvumb7+Bb/mnnYN/6dvNb/qG/gYUj1w8cujx5kbHmyNj3wCe2TZJBMcV5Hxm1W8qv71pznd6Sc1NE8/sDcnfjHuEHniep2lSy7M6KGuxLSoI7ZAlOw1UFFgFsP09q74/USYI9LzuSrfkZ4rEsSzIMwiN0xLvDsZiah1oJuaZTLzNmkKRW7OCyehBi46eRasv9qJireGD8MGCLggfdH6y1McU81iTQgMrts9waPET8QaGAp/zU+u6YygY9AAfjGTsJR95YOtDMNGVDJ++x6np2EAo51dy8eiGnrmiP6QPugM4ojsE7GHR8E21BrrX2skna5LYN7BShtCG6IJFnALgbM2BW72EGosR36F8hXUPBpLQuUCDsPIReOcqCK+1EL+Q4xWqD4ux7IGYSv9ow34E++Rhdz4kEHPrw7L6xt6XpvwdT9dGeQ2xmlEtmlRtBVUpiqbZLD9mLtxLTPMTiOtp/h9PydsApyw8gP1RzYZew7VJE0ywH/NS3tuu8D/pfjbCwv0tRZYGNrmUrDz2D4B7eaXPNZRxbWJf2U7ozJsTHkaAinBeszBAPdd/RUqnC+RItJ3Bidu76Ydl9WYw2zLvGxsKBJz+0I2PDLLWLLHAfmY/imftZUMo3bANWp81p8+Z8kE3xx7Kh/myfSbNKn3k2DfKDCUPSkDMm5YT7oS2h21C/1m06tMM5Z0c2hgs1Mi21RqA2lfGFrpgtcGqIAr7UqFCiX4NFy5yIfwF2JPah+xP1h0a3YokppboA3SD58NcbBlzMN58MTdzoVHFZUnEeomolQbEPPhB7SaxDw5waMC2bKPu1D7n0cqS7GqVUmyYAdbRWYKsSvzoxrre0Wxo2WupggV0ZJDsDZeo5PTLd66ZTQm/Bz3Lhwa29y2eMZwBoZmmEP5nwSKt9c/gV5qhbGzB6hPdHiPW6AYfGvkjxB4MOzOI4aXe6E8XixFcoKFavXBObFC17NlG4VGzr3hla68BU2r6hH6ITDXAzPGzLXuFoCC1gINBqqOIXxeIh9mILXsUzPAzz88Jef8EJ7/cifhuwH/hPs08k6FZWoZfpxLTlXjZGIVt7Ce01rSHfbLZ73k6M8qubpMn3loeDZV1LZfgQGbihjBAOgawqZbMH31SYn+HNcbe1fQOhAhNjR2pV4foR4WVnFwIMfIlWCEV48lzx0Uf7FSwGYNOOU62AGm3P9EHqLDHRod4MQxSBICALn7NiFcRH2zXakx9AoYIc80punKEuaCfdcH7vLLxpSDIYqFi+0Mi25bdIetU1jnr8uSiB0xcMosvM/Kpw4kbtvLFJ5TdpFdfb+Rg64FPGTfFFxhitS3bElWfFey2Zb+H/FnHbqsfEFjUO4rZtuyfh0znP1OJI3sXjO7hP8KP9pXhOBquNmewjVEvtEV5sQVL5ACfGZz57fUEVOOFxi82MPqgrrlown6M2huzRSecO5/07zjr1C98zuakkW3lTws1X2ICNFJ4w600erCg+RD84LsUuNd8yco6g3q3LgtKfb3gnrOqbjQRr+3T0Be9MvqZvtbImqB9vZbgNcrKo9WH+IoP49nexkCUkPUPlMzaIVk6g9aSPSmwr1EVD7Pd4+hB9LXn8EWzhg9QasYwM76D1bWhn0HqftKJZmBdKwshrShzor1A5sIGYTzJDgeVFG4PxRaIArWNCpQIjbznI19Ba91XxnlfkW2LusN7WYruPUTpfVcbfkLRgja+LDleG2zjEjRoR2tWYA89VMJ+ApwuS65AHuD9HfkRfzlG5BonxxThQ3QHYydMdWroCRoSDmZNNnsA34BtzECjWLYRXDTsNeBAzdw/ghjnB5BkqaAvlr6f7HKm/6BP9u8aztzHxDtqI6ReQYK0DfkIjG6wq463JbrRaCuoFGXpJdjSbFQ/Wfpa85z3fely5zsf288jYdiuuOxfR+WM/HX0M+/x80LjIy+HD1gc2vOB+CDd+xdPj+5En+Lplb6gxoPGb8ZWHjSoxMez+Ap7Avb4FHB4AzMO+fx+w5luePS/Ol9Y5ML3gxmKC2O5sLCP4jlc2iQl4UrixtNRQUMe8OBJ9CRZOx1IDpFgOpI8OpBcOoID8iEydCKJNB2PamBizIG246Mzc7XCgTkPKr7BtyZ5DyN3uPTwSgndI7q/D5lJaQo09tke18zoBLLnYs9Dl8Wc2wpBA9YxY3/DFpDL1cvbAkgWFl3WZO+sJxK8j0H+meanVz0+v+jhCTw+677+meZH3d7d6zvJ3Nu7Bz08PumRZO8j9P7+geTlPfZbJcn5QMLymYTl48Mjic07fSfx+/u//61//+//r3D3/d+6R3f3x+/rujzsAAAQAElEQVS6++Pfug1+/3fxd6Xr+jv0wT26B/o83f5ev+n7SuJ3JunbcauFxO/yBCXRi4NEUtckdDcg6+1BC5jBK0nhV3yfSRQ/0Td4JMH7+HCrh8J3PZDovSfhe3f3O2v6XXe3xMf8t9CO30t/iy6/5XtPUvh+Tf7ehQZJBFcC9173JHajvyVxfEtS+/b7d/oH7Fl0+Ed/x/4G9ySBs48P7OHj4+Oa/H0myftKcve1kqSvJOjJw4v8vOp5XLgdlrgaBY0SXa56KMjVnyargenQdChM0CAJ34Nubo6FJFxveN6+8fx1nuRu5ICE7m/oC7/15O9vv/1Lv/3rX/rXb/9L//oX+F/wkcFv2L7x3B55Rm+ON4x/Q1K5Iwldu/F6WljbG5iVfxZaltph0rfMM8Zg3iSlW5vUWpNtIGDVZ32L3CErVXw6QCMYirjWhT3LuzAiLPPjWUo0RRcteaGtvIrOGKnw5ulkujWR3nSYVhDXAUyR26QDmOAnnCfi3aibSoa2gkU3tUl9zPhv6LpD5MmMuYLxDnQ6uJ10047HP332OKI70qcovscVN9Cbw6SbQwOTjsWf6E3kCTl9y7fpuNLetyk0uiD8QJcn7BPjNt0cp06r/6RvhwlbK90R3Tn6WifiPrDeouGbFPkQPnpLTWJPO1BrQo4u2PORC9Z6J5aiTmtVCdmwKJYav8HZhrcgHaJY8vonnN4VrBYeABom/ZHqanH71MtqLMGywcpL4RsEil67Yned7dLalu2Nl+B7hXNBF8XIAaTqR3yMbInmOOwQVsxpGwLUIaj+TMk46efemHF+BsJfoyRgnlme6rUdhkFj6acQ1y4N2yVNFKrRLb2nUUoifHX21NqW7W7UqdjoTuLG2S5/24LRKLYRTxj6oryf8m7bI/qSP1h97H8WGXffN3Kh5tpbPuZdJlpqsT/RpIu1/tntC6pURrKE/h30UYm/VndDdxC8Ujp1WHQhteazvec+cZlKz2fJnL/vKywqnu9i+YzJ9+qB+OaFEFqgX1HGTZ/BD7r12/nhmnAAk9Nm6SJG22q8GO2m1prsTsM3bLbl0p1o2fDtNP17n6lBJwB1i3+32Z23QzMHVB0QFUSxYA1CRSFWAh/rWvj5ZmZNc2hh0bLfu/Dohy50qf6zluiLp88ZxcaYCzqcUjmgPjXtWV3WyFiGsr7GOjuImfU2W4GNXFDv0SwMMv62NWizFViS7RMEL4rBRV3DrDjDn5sv13Yp402nBfJukeijzj4s637seR5bKuOlje8FEmoh62CCjc9aogsFvRoCSp9ZL7HasAtP7ahtfVYS87CH/wjDZ0/tPrZlVUW2LduSAinEadRLmTr7ro0tvjZtkH7GDbBFnCH7mb1mT3tFhvlKixujMRDDjcoUJx0ml9RbWNmWqJdwKdRLfFbZ0ZS83hbOPPs585z1OzLr/Fkk8qwnWH1ZJJ1Z7SqnPxIjm1lWMIcNf4H+bPG+GM8N9qHbU7v3ZVDZJ/6aXPOvsWQdc8U6EyaxR8/GDh9YKtFSM9Y7WDJ/erVGMYo9EGWjadY+7vC2JWpgw1StRraVP0RGfPqpkj4/04Glf+DeF/+hHXO3MWPx2csMhRByAX6qQxPbJVB/WOPLUXCTPnbBh/qx/UPLVwws7sItc/WFY+AvVWj7IfHzYOnLAe1Gw/QVhNsQ5wDXfY29D7jX7nj6JMGabQndY3h5MP8P0/cn9/lmlD97m30twkFQI3IccChpN3nhZTijm0OD8V+roxsvktAznwtb7APxK54wMw/kS7XOOs3ArhfvESnNFVjGJnViiCXaIJy424NGpwoqf9UR7SXlfuO/XEVswSK2SVnnzMu3sHRdrZvxEdnr+H6O9F0YI/3Sga6Q5QwIPeQxqNay7kVWoR1vG7EDRsb9DDu7bdnnQEE919nvZZyoO/06j+Re6RNWv7owfI1b4yPsKFKfbb9X4bv2rM1eRxEahP8hai68MtEeCShy6A+x71+dUHxUE9nANR9sGaKQRjW7Kk7kPdUHBR88FWjHR94jtoLMHxVUpcfgwV+lpayGKYpeNnZGsOwOGGrn7T0V+o7BYC5Wu2JbouqiEC2a3sKsNXJ/7qLIlfkaep/4pt/HIBBqxXNBbcsGMj9MaUV4yx40XyKR80USNPQ28gZVQSwqWTqD1pJ1ruynZO93OZYZ2bzYGGDvhvh53TuH/wyfjeSa/7JNj+hCL+GdIvwewxTd4D+jifoz+8/ZxmgfzB7zZ/h0snT81OFvN+ZzLchEiabAwxJdkM+2E/jiHcf6tCtPpD1FTKV/Lh9PHp67Flc+SjVzOwpDHhRjPm8H8k+yvqEL6rM8n/mj70oX6GK+8gP5ICX5SsJnOtyQYAIkfg7HI+rgBvptw+H4TQWSS8cVSfqGDy3EB1v8JsbKuI2xG3w7HNXW+Qz1dJCnSSgFs9IGP2CJeN9DlHPbguY/UevomDjzd/TvX0vidvZ5lU28yFqxeOJcG3D/7d/ZJHsFFr1whi/8pWPwTFY4eCGD+EwC+OnllWTwKwngHUgEP5LsfdiSwQ9KUvie5OQ9yd4CCcueuLwjeXpfyD/bfH97S7L3u+5I+N6SyL374w89oHskOfq04hn6QuK18Hin18d7vT09FObnTksmabuQvBUIDfR6r8gi4XvOP6J/6CABvGB/ZawkfZ8Z54mE8RNJ5J78vdUjCeCH+991H5D0vQO3SfaSeA69q2TwHyS0wW3HHTS4J4F7TwL3nnXcJxEMvQP3JH3vSeiGPpAIfmRdj/mt6OApSd2Bpy3B+/ycJO8Lid5BX/VKhjfovxk7azyP425wPeQcP+CjToVce655rn/QdnIjediaNUE7Jh0O4HjQ8abj5uZYCdpBjzx3Nzx3G0jIJilbILGb5O6/SNCeofT/S7F1/MaY33Tk+T8cDjqC0KlNcmsyf/LdfuZuzvmBwdGY2A66+XajbySZM9/N8UbHwoE1TKy3yQ4kmbqHdiX6IS7iNbqsCI8BHVxVDFAUtckrDQ8ISw33BtOa1aBTs4LDNOm44jA1HeAPReFbw+cC2KYVhwO2IHJ8cz6MewgN0A3+AH8cwP84EB1zHqsfc6I/0Hcg+gL6I/qbQ9MJE7G3wkjahh7xDS2/S/4w0R8wZ3yO2IM9H/kSZSfWoukDn3g2P+IvPhTboXysxH4onXWwgNlTadIOlhqfdBv4i5IG4tPwozt2iWMrGp0lXYMomx6Guvk1uIwxdLhGAxmaS4rposbjQnUhxiOIulN7pVEB27INd17tk85e+SI0kSFnPbjmQ45pgK1U+GHb6KWyZBrGpq0+ocVsnf4ikwF/FpkyawtYzEp4vjFE4Jk+CTtd6ZE/rZ8Hw1ZIaQBV5b0yxetU7GhO8l/l+tLSMlIIqO+QiPsa3UDee7ixS6cdGXL6xC/0p5ABMmLRPu5o34/DHlDf6z/WZNuqCwxVBaGBoYbrnaOCg5RuUFRnNWEG72NMjzNXVsVnCKr4h8v+vEO8uEsLn2n5XJv5/jXv+ZGoRB+fQvxBvmfXeGOM0MzHhJgJMbNGsQI7HPUUq23ZHY2Xn/msbK2pwyvtsjd95EkT7/XWJrUp8uewGQvYfS5ZVVZS/GgSe1DhwlC5eqwle4Bw2p9Z2Y/IoUH4OXuWPcS3dKHRQWdQe1Z7xJibXAr2bI0CMZzXQI1g+MK6BoiUxg0Csn9ByXhio8roGrAtQXGmnyRLik6U0AG5/6sKiSHAXHXlV4LqPP5aV9eOrVPpdms8k/E6k2tgml63vjDUKJkvfVYw1dcq6zKeAeRU94qN35jVb8ihA91k9kkFXS2J9qrhijL7sFfbPomwNg2aELvziMx+4hFQ7WSkH1a2le2s/c3dTRwD0X8Z60Q286cWtUJkUasJU7C77LKct6JEgwmOakBNXARKZWfzLOYZA9EHp2cLe+4cwcPt2v54rUvOiEA1TYXDPJ1adsAzVTT8Ca3t3jXe8UO/66O12K4xV/EdSZwsjAqX2AMi7xUdTNYIoWYF50MYMRCN0yCfVSOt8Govasl2QYan8QpRwkPQpCUO4iIAKnxa5HCwVOJKRRdvFKcNjwLbmQ55uMZ8HURQ8Q2ri0GlDkNPkKXoRQm1UdSkhHJlvobfX65ZRA7nhAzJbCFXkaCuGt4rM3i0DBd2gJuSytLYfpT7h5elVo0D3eC7zym+n5czVsL4DBk/fjXnZ47/Y+s7wLllz/4qas93Y+UuvPFiDMIXsNcLEn3NNyj6fEkpXfgdNv/VN/P0wP9Km7vvekjzbF5CFtUdMWotXCpCQ8jdzZWG5kNg1UMqvI3iPJcdP/j9+rKumTV1LPyl1QxC9xi60K9hP0f4BFTxVNTEvFLIWTXSAGzVyMr6gdcvbZuuPL7WpI9thvoBMpxpLlGqKGFkMdQvg5wxBVkZ/ahkN+MTGoT/K/hojI/0l3Ph92no2KvLoCXQLFyNaygTzV+s6yGFKM017KfIGvCh4m55b4O3LzUov1DtU7+wQQY3jau/Ze+AzuBa5RHmAVr3DIc8XyfE1G3z+oNWbLjVPmOFzRl8DkbY/NI/6H1R72pitMYfdc4rlWR7RYMGVv/S2PUN+9QaP8A29Ojgo0ONv/75km0Zs8J78D9Bcz7X8BND/K2uOdv38bHYfIPCQK35+5kXe7WpHjjH7z2udtmUFUPm+wCoN99LxvKl6h+Qs9oxzQVfezDX8/V+H7oe4+h8Rs/8sbyTWWtm2wDDR7lm5hwgD6Mz4FC/BVy+3myo6ecO8dfunuR2UKsEz1GH4zcSS4Ck0fHmN/h/rQiPPoml/FYftNu/6QB/IMlT2PNHxjvcMOZR00oP6KZKMkd3YO6JZ34SzArO1WBbs7kGP4JWn1D9Y4Wt7RPC5Mwi5E6H5qyXevfm7EvTY3Tf86VB26SF/V84h5kE/VswqxK/b/OilzfwCkj4vpBYDJ6hTyR/n4OVf3p+1dPzix7X5O8jCeDgCfpMkvKJxO9Tkpokfh9JdD4+3OkJPJLwzD+PnH/mOYnR8B23esL3hUTv6+Ot5hULCd+FhGwSuH55VHt91PT2pGl+PmEJj+7tWcZu7Hp7VLAgL/AzSd75+UFJGHfcK//k80yy+I3E7yt4Zu6nxFq4J+kb3OkR+T4J2yRxv3/X3e0ef6iv5Zak9q1GQveetd7T7wHcp2/JJ3vXkwxH/5B9yn49PdU/3/zy8qK39T8a7d+PZ83z2w6RJY6rg/Pjq7T24DFVrvTENecx0zXwWJz08TsK2Toemg7HqXA8koiFP95Murk5rrjh+Tzx377dKLjhObzhOQ2+Fc1v/Z7wjed7/DZwJWtJCP+WpO2/flPk8Dc3NzrkWZ0OatOkxp2thUhc70X93cOCkVMn/I6Hg26ON/p2JKZvgDGO8EfGOWI7MM7UGsO4Q1aq9gXVXlzEHzbx9DxFniuGJfqdc7qaBGL2uzVrak1tappWHKCHNuk47UBciW3oDtiC4wGf4Nh0PIaHAXu/3QAAEABJREFUch5HcGCcYwBf8qDRkaw9kvGMvsM6l0/jHMs3cvdJknWg941tB2I7Hohl69d0YM7gCD0Sxw3Y0/DHQ/o0Zexj7MdJN+huQoPogjFGUWJingP8ATqxnwcwNWmChi9MjRgMVrraJug56MfBoNY4I3O2xYcGnCdvRuxS/Jhqo3Qt/aCqssjQQpqV7/0sOxBUlAX8E9XrJIOu4hfJ3xHl52MmTsBeSaHV6h8vFSTPNvegt5cRRMu7B3VcuSpwa63YV/5nSZZccFYvG7pCggdClnVW7AvFaq13EsHtaUx7+Rq/+azrj7xH+gw5fO0BiquU+TGtI2XfLsE+4jPGie8e5Y2dlyxj4LsZr695M3/C1HbR2GYrLYXuEHmD1oJ904Vf1UXW+EaM55QVYK/1XVI+rBc+oPP5hYnFrb6lX/hcm1Wf9fn+Fj/08Y1uCQ8y7gyNvnQMFN2GBJiDCd2BVe+WY3ir8aJrrK21htwRvvE51dA1NxVFnqbBNw0+9Azpw+dEg06tqU0gtGUuxg81lDltYpA1ypLTJu7QQq1rZmvniz3p8lt9F+p87Qf7NfYjexMs0dU4jLjRbPuQMzuThlxBorMtG8h8HhA76zFraCu1sQWszYYfNHwQubD2pV/vi68l4XOCToWwiJJdOW9rXdGyHjaHih1+O//cnchZO/ck+jm68J+h+pzGmiOnH5TplFC34BLzuWYzfcTw1aj3SF9gu8sfdbjQu+S0Ayj4uUX7UWIS5wstU3ig1Yctfb9f+rjYDHTFbEcfSGHtzosS1jIcdSVwZ7Vv6Wmv4dhiWgxLzih0oFvetWcD7oXMCWz3+wq1LXNnaSWnGnIOFDGcwXbJxmhR2ECihGGPEx+xztyRmbs2Rw6IlE2Ow3tUzytNzcMMUNtyYi2EP0eenWswz9heb9Nvfdait5HBldnPVHleWCa60bLirAv0pZ3L0eH8pyojVb9BV4F9K+5qkzDGXs/sfd0XzqHixlgUuWwlz4SYGToQqJ3ft5m0r/h82r5l2bvoQ7+G/Z7bTmfZnWauoGKtGBe18vjLzeUSLmVJf2mOvmUJfqA06yLmlUbHLvMcwK06hKjeY7UvPERnGPrQi5izqoGYwoe+A33f6f5H8W4Hru5flOzf/pLmfGceuiBnlRdfaHxmfIccGgxb7Btyzvhu8hf4/d0J/24Bf0KRR7E/j8Uxwjm1LMUhEAWKplRI/fqvt5lbjiobFtKlxPnZGrNfY3/C136xF8XvaMaILvSvIPEQ3fvKumpRVynu6G3jYtGoyirbRvU3QIx5CTNzwWJaVRPmr0K9uJMr7XquOes4Be+8hs87w08oMsYl0v1Sd0W+GlP6/hjZvqteNWY13fyB4/AIPQOCbY7Jkvl4c+glJKHaAFPiFV+7LOpl8Hsq2Xs5vCid2sauDglqGgkmtYAAdUFnJXs+FDzf6/O58EUjz2Q9n/Ve48sGtoV35FI0/bp/Xhhw3KIft/tn1R7xWKIK+T2k6Moky96BL4Z2l9vG84Mpujah33TwzjCmv6rgUvT/vqbve/a84+9ZQWapkd1niTww9KGWIXsMr0Hpz33p5879CE+PUfs5pP/QqEbsjT4pY/xz2sf7pNsHJmdCf2B8pz6fkxXi8RXdjN8lTv3queIpynjRhg4s4vk7w4JnB4Oe1d43fw0+eod2eWadyx4LNn6iXva6d3z++hy0JBcPWgzaQSI5s0dDTlK2cPymAzgm4UtiKDTygUTOIQkccCChFBxD8Q0fe+9/ZOij2gEwbmsHtWkCBxnqFn5a+ab6oQSdW1Mgm2r2BcAjSLAF/TeXfqbV8qzkTuTZqfdx3sMBycMFJIn4RkL3bbYKb52+zqqE7+vbrBeSukGSvEnwdv6VROQrCd7gBQqS6D1L+D7p/vFR/bd8T/SBROYDidwkfB9JfD7df1f+X71PJE+DR+T8f30f7v7QA4nU+MT3+fFBL0/3en26q+Tv8vhdfgLP39Web9VewOudptd7ksCAxG17uZMLt0UFP6N/Y5xK6j79/+y9CYPjuLGlewJcVNXdtu+b9/7/L5yxu6tyUy7k+04AoCillLV0+86dhYmDWAEEAiSlzHC1H/VK8fiVOY2X53s9H+8AMTF//xe+R4rNR4q/T8T9eP+opztw/yDzFQ+pS/7hkUKvbei6D+P8n7M+Ph117P9yl9wcwROy4f+/Y9s6/4TNupTxOT7X4u/r6yt/9HzbYYE3Vujqo07kHbrSG5DL5luaW13jKBDAtGGSqI9qPkTiMJsOmmcKqQcKqOBwmJEB1PxhPigp8ieKu8Yh/799D5qRK2Z8DuATuk/q9gPPd4Ji7/zpM7bP2LBv4+oYP+fTPBPblBh5jgvPbPFm2Ce3O3uHkRQR/DF60DyNgHUZNxtsbEI3MXYAhSSUEgojoCEJRO2SV16R/daxmJ8tI7/jtO811e4YOtAwNCLktYahEFfHIO9hHKFXMO105o3Nl9insXBug6b0K9CCXDFhOyHSZnnMInCVR3wuMaHbQKwbv9dv/NDiZ829L9+dZtaZJ9ZxoRp/r+O5TEdsE/4zemNq1IXgeRw0e28G/LSh1L2VQv5CI+c1gEol80ZBZ2rs+U0mtgHYZkSEaGAVQxVaL7AgG4Ku0pldyrGSQqqAocnX3rY3pr472fEbOPn3QVArL8ehvlT9pfK35t/Za6a8OkqaZUudmv8QjBF7DPHTKKzTX4f5+avcv6/PNeo7lRcLa5tv4D6Ao2d5/LodJxQ0YqYn5BDdd8PDEuKCiQhFAAHTKIowLyiQ+RPEFeB7mt9dhn1NDfPGxn/vgTkHDKzu7q9hyw6eNxp780h7Vmqu4voIdpstyAQeoaSQE0UIJKbWCWiaEFF5CPbG8zKIaPyO4qCQQDRIwq5rFxugETx3CoxzmsjfjfnMJmf1e5ntyNb7+xmfJfmZsvGLVvgF+5J04bN+ua5j7Irfasr8AjRiIEBioK8tIAk6x98QEarvxaIyAPJQSpE/t0oZkg7DgA2gLwnzQ9osV3tRybGez7xh3qh8YI+ITF9ESLSEuMxD/ICtbMDwXgzzCfa5sM/F9LLoi955WJwvePut8B0LcxorY3MuZE7By5ErJ8pwAO8REYrYwfsw0HnPEaGkpeDHXpGj2cO6jqj21CXf52x6j1PIzZ0jyliJMikxew8V3A/Ip/1Y3uON1HWZnTonPR/w6wfw/LZXShReR1yw9FuLGqgIe9N9iwk7uOuwbCD3eUKh2qCVcS/RB2hN1659iLd4nRaSQtqg8yvCRimiUYUiKsQVEfT7tpOTpaMJRO32zic+A+WMOOds3KNLng865x5YfxWnWSoXUkRUqNEuQ0u77/zcdj58rwLcFcEYvQcqWuh0OTble2np8XJ/LcSa9yQ6bsDvDTnnjt4TQwERPBcFLSjIjjlKqDQ+5cZHnOu7LYLxDWpXhHUSRNpHGIh7eeObnr2lCpHd16Gp8AHugcONFqo/EFrle39jCCt4tQr7rMSxgTyvvleS4oNtuZCZgGYbo3dhokHxvjEFSjtCLlrNGRGHFBGA910J1XxzXnGOqrdfhUJimM6v87XKufF/DclJqyCtu8Pww5AHgnFtWHhQ1mvAvoDud436oeoZybThnzpoyt34f+k3M/A9DnkGfnycX4Nz8/ldwxu2N/7QtoDkkdPP48B2TvA5ryk+nX8XD/Y+JikOf+UZh+qP8omEDyVrcQ8rT3Io5GvXV9bKDRm6JZi+v/29bT7h/YM9b3/n7d0z4rnsuwe6HHtBPUeCGJwzA5aTdK/cg8O+hZMDHmw+IhS86BSRg0P8wEc02r/k/TRlHub3GsEb8GPgm+tKgt4CXvo2mELCD0RFCvrW5Yw2+H/Sl5m1/K1xP2tvc3utj/ADcfj+uIzmPJ0hy/YJugSKiED/HigV+Al7R0TAFgD1+aYMv6MYlVBIBrYkzb8g7xERooFOGRV7RNpKCRkRVYagV14RTYcPbOorrfrzcaF0UL2cN8PPqOHn1NQwv7eddP5lxGdoeB7T74F9d8hQQvVH0EtgYSPhfYFiPviSAjXvfflLSUXIcpQ2Bh+aOvK/uaTTZf1J+r/czQwElkugklC6dUhoELS7eI/T+LjjexSM76WdFTaU5xCwuxbiB0PEJbWT7zPT64hgjMdfAaqzQRH4gkv9mdMmeF1jU3wn4zF+Xs5Rf+OwreXG7zrnqNFq9xLVp8qXfLebVg+xGXuZnmAbfx5nr2va4aH+0/giUVoOCZtigLrQCy3GKEGDIuwwzBrGqYJCTOXRTQflf46ZItIARjBR/PH/b2/FQSlPs0YwjIwBI3MZKTPHiK7OOaqUkXULsYDSENAIdLfhveEgqe5P+Fu3Ss5qBcOpeeub2I2B/U9t9TnxfcE9w/ejNf9A9qb8Lurvo2+venOBt/+LXQq9x8a70Gsc+7/ipbB77AXezh+f9QgeHp8p8gKKm4+PT3p8PCIfdffwpHuKpXcUP+8oit5RDO14uL+X/6WvC7/P91/1TCH42YVf6JFCsAvAxtHy4z2F30cKtY96e37S+vIkUajNoi+F3wF+oLDbEchBEVcUh9cOirlvxy96Q36lmPtsUNB9Rv/8WIu9T9Cnhy96eviDwi7o9B4ePBDXY8ZNcZf9PLI34wn6hOwC7zM5eHl61ktSF3srnp/Rvfg/y/yiV6jhf8X78ooMkkf/8vqsV/CC7vX1SPHd4wz7vXJebw0LtGLhbCtW3pHco75RudOScJ9y+/oWlm/9fAz8SBo8CqMLcf6Xu4dB8w6HpjscRn06TBRjZ336ZBygDYeDPlPg/ZT4pE+fD+r8Ad0G6z9jty4LvQfWAnMDutn8Rg86MHfqrJ9nzWA6zLwDGm+5Pfv+3I5go2Lvcg5W9hsahoGi53Qq/vK+mcE0jnLRtQxFhc95mkK+VncgkEN0tKho86td9uQ1y4J1vXzWqiJ11c1eYrzkNbzWUIqGAoZBjm+guOlYNpSB2IpG6xsm6DtMgyZgv2m0f1FSF1sN6xqdTMGIzj4T85nfY9psnqfOPaObGTfjv7fP6E9ysK5RyLPHNjAu170Y28fN6I0u36J7n5HzGocgb4CEkkah4gyVdM+nbah686X5k17OIhL2NzAhSz7ifOPzu0TS/ERbFFAOVYIG91cipPTffLsMlapNEm6qfvAIe1551Xsk2RtdBAPVIUXA03R5oaOhjeojKNJf2b4d7W61jJNshcha1X97fKgOgwqEFBFA7QqJ5hfdt+fS6foh5zaMMTSW4hlnB368/ZxfB3vEOX08nBhphEqfLZL/Zp97xatTRqnz3KgRRZHUPoWVTE9AUVtEpR/0+33482Mvm/9g6G1TW5ZUkDFygucZb3uCzjG+AwMwCXgckvwdy7L5q8CXpvRhvsqHIowCNczvUIoKeUzYT8H4UAR6y9AIyx8hh0jCR1z46x3Qs5G8L+hW/x0YLPxBfoGufHav5oH/PrjwHc3UWPhutoZpv+sAABAASURBVGBPHmre49bG57jGp42xpqvXEfcslJsXjhhutEB/QvAeDEVxvsgDtCQGVbrXFQ2DMTRqvqSf9cW5DeYrhZR4TimsS6CDRqAPSYZuX+yEbdCzn5WcLWB1bgzv2dTfZ9Ev5GMFphvI7dJslba5PN8G1odnIW5aDgzxVouoAUeEIkIl2DcIULxfY/AewU5X0BsBjQFbYlDwXSDKoGJ9DBJ8JF8UERKtdSK4PM+FWE9YtqKb75U39ptwHla+L5o6Txt9w99YVHO1Ii/Ksfhc0gWd/fK+Yt2VCDJD2RFSaxkmfA05FAH0bQifMzAuVdnV8WbNJY3qLfxgm6APrxoq3jSBlHfUOjFfQhgazAl9RECAALwXgxOi+hURyUaEaGBP4QUw0JsTHQ3Jug3aLlIt59z5XzjT1fewKQbrE5zFNuAGwwqKoO9QKJvl/hxCff9tiHrv+d6OCEVcgULvrhZbjXfJ+2r1/ZNxI2NnU76N3w09V4SCmDpKIAcxlVCBH0pR4Tkp0KHA8wyZj8COHGF/0PhrNnFF4NOga/s5y2/eNarXnq+an+qjjYKG1w/kS6DaNz9/GZZDAHkfkFfnvN8rS7tX/F9CMBbOwPbV58DgbY79xH+CJ4WKCMBZkPOyO5uhFA2lokAj7AdKQ5dDjK9QXmyOWH2zlJT/8o4V25xeqrE7gra2FoZDOWHnWFl8K0OfPB0Hs4IF1AeB1JsHiw/JBwPs86fBsvlwQVk5Y+4yqv/bfjIDp7uEs+fcPE09qypXvp0rZ+pzXjjTDYzJ84duvjv7ptvb9zwL9vO8RjH/WPOGQCjej7MK0Jq1c+fUUg7uAaVQu1TRsYXt9kPEWHPkXHQ4V96/ZdNN3uXnLI/X9F3Hgtsc6HKuHd3WaH4OLuOioxGfJF5GtxDBrhN2C9xCEqAJ/faLimVJJn8O8WNzhJQD9MHVfS7p1SGcV32LNOuWpSb/CNmP3fPfmsO+N+A9nMX3rbl2du4Bn3+F9ezVy5jNOS14gUvYIRQREk2m+sa18/EQj0maw8KiFNIZ1K6uT7EJnq+xV8ek78edp1B2ez/v+Rb2frz3LJLDfN4aXfzua3zVL6TXed2j6cgx2rPeU34TzO/VPbYXY52KbZz3ZMUFLEqRP8In8stHga0olq1/B924nCebTG+h2zvtfpb/F0LUWB195X6s97hreDeLnVDm2ZrnrPM+QlfPnB6dRetNO+zOzdTEFnCTbhOPusTO29Ncw87l+1hPcsvzcv1zeeWPzgl/cc+9n9sX9B2rE4BPp2TLGhY+H2P7yrgKS+2Z9Fi77kYsZzx/zJX3UukKbyiKEsV0gC1gUKHgW4ZJZZw0UHgZsjg7a5wOGueKyZTCz+R/5Tt/1gRm+Plg/lP65bhhZr5JwVwxTPCjYuiYkI3xpCvmHYtRJIEIKYrWMGUP0FXOUuOR2RIa6yos2yeVP9OxlOfw0LUzFv6N8DqGWM+UY80/7ix8F6p/VPQff4yFYuObjhQen3px15Si7tMZjnqioGndEf3xiAweraPg68LnIwXQRwq+j8j1X/g+UkR9oAB8r4e7u8Q9xdOOR4qp/pe9zw/3eqbI6/+08vOOf3HR9+lBr/6XuscnLRR+l5ejVoqiVFcVr0/gof5L39cHDa+P8E8qLw8KisILhd23xy8yXqGvT1/0SoH3BTxT5D1msfkLxd6vekL3ZBm/R4q+Dy723v1BzOD+d93fAXT1XyM/6Mgej+z1SKH7+EAuwDP8K4XxhQJ6xUKBlhzzh8mlwd9H+UCkrQk62pJ/JNH2PC6qz6Upfn7++VxdOMTV9AYwM457dm2QOP0G7kFue5UdLTwOZZBcBJzGkSLeDjyr0zzJRdfZ9DBTkH2PGf1MofYwz6r0oAPP8yH1VZf6LPweqg+8dRX44D/Ns6Z5h+nEj8QyIldMmrrMe2Ag7jIM8h8VcrOql+UB/YTPYW77YNyE/4R+BIVkFJ734pwAjzRBVadCCHOBxeiERK875Lmk7PNqkM+Ng2AMpyF/T4kI8h/8IQQMgIWHoWgwb1qKRmjFcIPHh+Krz6z6ITN+pIi/wbJhnemG5rvJwRrAfgnszD11OBb4uk5oYpwxQi9Rx0Sbr8jy6PGJpt+Nm+CNkXUnfDrG1DM+aeSaI3kanZukoQGKmVzqDKRXBuYzal24SJuoY6pO6XfGS1XH+eWZQflk0B55nuj3NORrxU8NjcdAS524zNdxCN/ZHN/eNaLOEhez2ifcoW8ucKn48x0Tr8xiQL6rrYzZHBt/ptuMHzA5jo6293Ichl94fhaT2sHKW+DMbLLbTayqx2NH4KeYYdXdzziC17uE1z8bWEfQ7wI3+x2wizi5iFDEHoX7HZkbPAIKFHia6seuHr9Hdb5Ttsh22Ln322GlnXfo/qZd/cPn2wdeUFK/aX50TlLC2HBqJHJDM9nx2FAWEFH5CHJbQoX3TEAjuv4GVUgJnV1du6fVgXySQ+dq7Z/z/hyHX0z9vQysYC8vtvczsJ95+0AXwzrgOZfmu1gPVoPFIfXWhN+3HqO8j7P9FkXEO5TMi/PUsffxGANd+jW653NOVtto47W/9idP2A7eqobcEzrnKXnngv0vpuzf+sqTb3Rrs63J89kMXeznOfbw2SRYk3C8HORqi4jUR4Tyx7Qhc1TIQ+4bir7A+74qQd6Qw7LpVTAGewQzAxbItXrnuBKOPeNln+Yb6t7Yp/fIXtc9hbd9wfcS9rNuxXYNexsvB5JEFLSMK+gNB7vFnIpqMPujYKQ8n7ja2Ogyqo+bAzMuvcgVObOWbUKQ0y07ZMnh02dTSBWh1NNFBLpArlAor6puQmrcdblTdJ01NVBdth4N0ZHqJX83WDi7lXt5NSX41WAv9oHQ+qiL2bxGB6aIUMQ5fF9GRP1sgUac2yNCl5fXfQ/fFqsWYjNW7r+kyDT2YjszIdDMoIB8o4X4IYaI3bNR4NGVfFbM82yZL6aW6xg/dxGVj2iU9QKcmnO3El+lVV/5ld+9MKDqMizZ7oGvyVt3C17pEld8cQnFFcNJlWdO4ky9rOkefu+t3COL75Ed3ft03uMTp+l/knPMFUH8EfRn4CzyXNB3urfnGAkVnaTQzavctKTBI9/DmjRv3V4Tbb3YrPWY6/F2PqUuXFDOI/O45kyeB6yMMJjV9oWuJx4Wow0VK4d1bueWwmm9gG9CpmxrnU3BRLXZbr8q1Z5opMyu/rLLc/5XRG7QSTAQ/kyMTrTHM01NthnPy7nY5vNxrk038ND5AdxkfFdegtfgMzf2vl7iJpjrpm1n2GLe6d6xOIXqT9oi+7ZPBO8Te9OmHm1q9jTt+J72YFffv7ZgcKIa0of81JfUon1OnIe9vsum6cfePf5Sts7Isc3H/unX5e+gwseR96hNr8Kbx2ASQU9Tp+h78847/+fpXzvbx/FwdpzXZf/xmL31e2Ld++z5/Tz/bp4dcuZevQLZ+7YgeNvgIf+WQJg6503qewgpeehZS1t2Z+pvC1dnuzrMs0e4x8wfyOjJBE8DU3j/H8HPjZ+/78XCZ92aIMde5dbkDmKPSz9shEdP2xjJf6STr53OotF2iE+VIiL5QIRVRFwF5ovmyVv8WFZiozkVAD1C1V3jW14ZB5f9j3RxzZlwruqv+TrnqWdQ0n3XdabvwW7kP4g6bvN7iMsy5Hpr99U1Y12J0T1vxLju7pG167+DMrQt8f0ZaQNuEEd3w7RTf2u1ED8hRQTYU/N6d53vmc/Kvnc2SKbe95kv+1Gqta89kvq06vTeSZ93se0dxC9ue/A0MWjhr2+4YgtA4VTBhMM5AhlEGVTKqEJRtgyTCsWXwZhm5b/sHQ8aKfYkKBrlv+ql2DtR6J0pACf8n3+Fn0D6TQd5Ds8Vw6hg/vBaHaWgGxr2fNPZrwzCAQSZMbRR+QrvKRl32CDnKhS92dDRdR9R+zZ7Y1c1pqlPxPoK+5xQcLmBlTMxVPhVtegtGpDfwKsGvWF/XUIv3B7Pbyt01fOb9GLeeH3VkcLlkSLr09MjxdBHPT4+gPvEE4XYJ+Qjxdhj8vf4AIq1Rwq3xjP0hYLuy/1XVXqnFwqqz8jPd1+VFP7l/oue777gA7C/MO716V6vzJ3IYu+jFmIxVoq+K0VfUfSN1xd16O2FQvCz1rcTFvgFv1f8n4+POj7dEadxT8EWylpPj3d6hLr4nP+fvMS2UeKr+jsKv1/1gPzAnh4oWj+x16d7F34f9fp8BC96I2fGQvH8zaDwq7clX5P1FMUJhArPUD89vwqDByokRQSolNsYRlLQUh+KAP6l2TTkm5bPGMh6G3hlY4gYyhyS5/YjMPAYDEMoQeFtHIrGcQCjxmnUlJg0zbNmiqUz9HCYdeBZPTQ68/xWzDK1fsZvTj06/KZ5Zq6DaiG40mo/KJ9x5pvBNM+51ggdp1mmfk+M06HqreuYJ2IE46jRINaRGIdhZH+FfQKFfLkfSqF4OOowTWDWJ9Y4AO/L44dSNJTC2FAEkFTfDDpd5NmCrYmwRO4hfof6947F717/jmfKufZ3rJCFbG+mz7PweQx0BZgaLm5OpcgFzmnYUfPGWDQlBuV5WXcJ7GnzmZo35ZxH1jHyvJMXc4Qsj0UaUxfQUuExnntkrbHUdZGnhlzDfMbbxzXqsX1d+FwDOl6iSAPrJmwzD7X/gG1EZnryFXk2A3KFqo5kloRlI4SokCp4wJKnS/07Goo4oY1Cp7wwNYpPcu7qjVDvD/OrzvmTj8/bUiLU/JRXzm0dSMX3drw/Tq59cKfdcil3/U/Qi6nWPsVOb53RTWyUtnPYDI05c266P0XqhPURW3nUkKvArPD5KX5OLWG83dKBuRjbe1j8MdTG8dpSVSyasmkujbq2IBdK6M9e3DQRzHcVYg3boNh1cfV30beoh3Wf5Oum2RZ7ZWPdlhQHUoGHe4TWLOGdkvlkiK7SH+3Zk4dc2ZPVG7AHQoeajOp2wyf9GjVvVDEUsYcU0nXYoG9fpC/vEdPMH58LlZItlOYXaGJZ+fqw8j17Pct92ppP9feU5z7WXwMHpesbEJc3ETrtveQ7NyLyXRth2x4ne4T1hbGg4A8irDtHsa6c60LSCb5bVuQKx5vv1pU9kg8SQTvtFQGDjejyc7fTRQv+i3WNmjf8N8EV3fX81Ln281Ze55cDTk1lIqAXiLN9khfsJUyNUIRh3ogrOa76CPsBhfLi7DMmvuGr3T8kAROxk7A1dYtOlJwwZt3jxv7TB5vvseT3Y3Y8k7tVsPLWWogmhJ3qaHGvjSppSD9C7S6upO7yrmC37HxtwEyITec9o0fCTI/RrQ6Fw549PjhYgqB533If7kAEE9BE7JWErFK/Qjt5P6N5Q1yN4otwak1tRY2HM8wzrpKTnefCPZ33sc/5tDM2wkjmsPde7fhC/MDQKyJ7KVQvaEQo4mMoRKPT+dXX298vXn91fBzIahCzqffQR+c4HAkZVZVgrrZcNTvM0HAkIffHWdawAAAQAElEQVSKiEThi2KA4ufO4FkrO1vamxwR6ldd3xIxONYN5H/jdzbH3PTeDxYIPTpMnugG2pomHelpIZmzjhmr7ABvwDk1ll2uzfv+SLrT33rneXyC4L2mURfe9V5/J15nQ4HBqTUsRIRoF7DuGlT9JIW0QXk5gHOU1F/tYhsc2PkdoP4SzvjAEirZiy/SISUf2YvrxCFcbUwjJ+kaFkbkfUC3NEC4QXg+ebHmIUAXsPqhAIvBQZmu1ptnUB+/UfvtkIeGn2kuwNqXzbF2XZjhNJKavwbs19S3dB/OdWvQv1PvDYMtJ+SHzNM4LXjr9+AgsV0E1Maf+zHeZ0P+1wQy57RaB5VpgpcG9sU8+hW+YsVlAVB0ywWqT7MTZ5753gddj6dH69x/C/aNsJe5K8AW3PtpCXoDsm+B3c+Qc0UY5GvV6v3dQs8f8a+g7nVVpexx013nT2PO7akngKvzWA96jjrNfVgPQ1j05y26iE9nk2ZekvO2E1VqfQ6kw08G6ghkqNuJs/SzcMSX6HNZ3/nvoA7oEm2YZ0qQg7zvuG8Xg12viSX7ynP8jEsef49DfN+8lrJLW8SJF/q92C2mp691vEmJgRuNBc95ry2vfQP67svRGx5gysysuQLfY6Yra9h6C95HRIh2y+W2PjAl6Ggy6DxXQJXQdoW5rTMDaFbfxGav+8sprevgZEkww7FvOskxiIuMYMbW/JyPlfysmZeTHicfCSNqs9k+Hp80x3COzLPypdbwgDVl5qkNqY6/3eOI0f0eqLLVLawyFZugmSguftTkpDiFlBr3smyFQtqgKxfRr+wc1MDN2M3U2POWO6w3mtyI8/Ee2iLwO3iPuqbeX8yXfli8jQ7E1qxpLITt0l9rTJSLXKfsXqcvVvjkop1Kp8ClM17S+zUZd2OtXAfb6nsISsZVAUnZ9Aa81UR2N5w+UnvcR/ZzW3pn1/ezt4f8Q7dTRuM7lSJO/OoHSfUyn8jPXd7Jps7JDn5vO18b5VlbmGPFZ+non7+EuPAdGDWfzZL5ih2vYAaAn22rZQqIK9+hV4qJilFGxKRSGgboeIlZJfWzhnHW6EIOBZha4GkyummGp3g0UvQZzKMzHSjcDMxpeJ4ogxIBNZBV+F7f+ICvcuBXYLGVkIwIYo68c1YJigxV05tVUyVPl37c30mRf671SU0bck3VHLPocg3kfgULRduE+XYG0kAoA6+NomUxgj8ahl7fQi/4PaM7GvBPFHmNR4q8iddVj6/Sw8sC3nR/fAXPeji+qP7niY9y4fSJwukjhdr7r7/r7su/ZPpw/4ce/K9g7/4Fta7SR3THL7/rGd8X4+4PvTa8UehdKPLq6atE4dVYTZHXx69aKPyuFHxXirUrRdugiFreXjUsbxrXNw1ghB+so0hdKPqW12eKwEf5XwEv8P7PKD8z9kih+Il5HihU31PgNR4o2j6CB8sUcR/Mm1LUvbu70z24+/pVX798AX/I/MPdvR7xeXp4pGj8pJfjUS7u+l/wknBOa+UVGBo4x6EUjcMg/6vSw+RC45T8yL25gftzKPihG4J7cl04u0V0zMNcoXqLMjNK1CvL2KfaIkL5h4wS6pc5w6oO3GSwlIYhGorGsWKaRhnzPOpwmMCsQ/vPOc+HGduUmCnMHngOD5/8n2v+hJ9xSDrznB5s70DuOtOZcdN00Gw9PpPpDlWeZboBf48Z8TMmxo2Hg/a8fcdp1jCOKsYwajTgRzAMA3t3RnjG11W+xiiaxoHi70Tssz4x5+cG72/mvCbnBJ+hFA2lyHkuJNEz+Szky/OBqkOxMfC0FdvKG8WUw6PVs4MR0eQZF+wF34G5hxIaE0UTa24YikYwsZfRGAfODphHP4AxddVvTBl+BJ1Pyvyd2gamIWSM1ufaobFT60bm8NzTqGka5LwZIzrTPUb775FjPR7s9Z4feUrU9QiDPAfPjhqFx29wXkL5HCBudAg1fhUuwLSioDAg6EOiGVE7RQQ6oHNYwiCbtV1rcuc64RM6/SivKsOGsOnd5ftg5RnP+6ffG7ztrfN94gGoTbhF0CDQUlbOyMRJxVX5jI73uQy0m78NTYf6SmN+2QlTIyyKUJvnsdqomlNvXcIhnNQfc/hGjz2qa43AM1X5Z/o2FUND9YyYz40NeP4F+j1Y8fsQ5Ipp8+hgoZ4dpFIKcRFApfDWICvRZIUsSqFvXfbo+KYvk9JwY4TjMZCutt0+bb+2Z+uNbjNvdDkpCnZPKtyTDsvb3NI+5+lPTJjFADzVMkC8yX0vZZxdGVNJVM6bv0BIiogEnUJcyPRqQiWqVyBF0AOBQB1qP8gCEcjA/IdQyE1XLueg5oOEkIwq188F63veVt4T60JuoQvU+hVn04WvCCes6nbrqg9pZnpm9QoA+SwW4iNAvx5wS3uat70h8aEUJRQRvGeBeT6TCoiwvmATl/nbKOlru/A3BQWgR+F2joyGqNjMCticTNe3N+gbIrtC732u5GUlPyt5uYq9H/yywwqfYKxz2nkhX2ZL/Urq2JOhi0QopCig06JoMpqmD1zQb/lDjsjcwkGxIQeHkuD7fVLZaqhepMYpWrOjJ97VOWA/yyVFt9re8qRG614XZT5sZ9xiW2JR2j3WwCZ8bqOGddazD8JOVWRfu4guQWnqTjq/2ha9ww3nHgzOuaAY3vmjyJBt2/FsTwuGd0g/cokDPdK+eY1zRATnFYpo8P1shIRyQyikhOoVBMOO8kyIo66Frul9363b9wEecvsiizNYiW3hPBbzCTxTZjx+HlsXsWyuU/MVhCvRRQSkQYHOLYRa9IqIbX8KKSI7GG1XKOSm3bU6DpbdqPfY4nb8q+Mm5t2QjWU2+NrD3GzVI3Jp94mwe6iGGTV2nrN8V5nyLBaMEfa5DrVrJWbn2FjJfcrEnNTxJ1ZZTrC/pIwzdQraVB+QqDZI6PQDW/Unph6rc8r8julDEKfvEefa1EjeMROn5YRlz4e/7VvcuQ5LYtvr2S3bqj0MDR4fmBavRGol1b1UKiFK2aGvDlKTxWVVByJtVfhZMJBqi0roV3CrlVuGk56J/HJVvP/Z9AXbHrEN9+K46QxYU3+TrtsLx0nekIdRbZuOhCaPzclfoD5s89xtPpUz5Loew9rZUDhaI2W65J1h+H2LCEWApoxGO4mIM3vXf0RjZ/T5/c+GyEfPW48lQ0w93BXq/Pcxps79Xmc+kQ+OPyg5Q/jFeFtk6jGmHZZX7CvnueaDtzA1L/eU1xqmw/FZgqXB4eF4OnN8tobPxu+YiFDwwvsIHCwNv7iC3VynwFBmMI2a7/AevhO5r/RdMk8L/Ald9576/29iIX9G8nwRNG+s6FdyYThXDosos0X2VzrvG3VEnPLQc2YdvD84+geGhJ+4sMHC1Ob3QMrWmwnRhyIq1C4kodSfu/rOTK/h+2d3PJeQIpv65Zwm77XMmPpeNbglUVWNeXQINLS3G2lRRCTsBZu86UmG42FNXZhv4GZklSs9dhamwfxVzbPt4XlZ3SqzDRHR4t9TPju6Pv1i1yf7vrOLITrGmnip1QwqNWpT8jpdNlu/wb4n8wW3VjkHwULzj5CVZSR2dD5RVLQ1dfmBjJRtzT47bhFoV9T8WFdhvXWmuOXJQW1sPNbGoXdjbRprIpiBbM1y3+SmNIOhthwHe0btYVhfYArWW4gIFX4CH0PQ2kIyo48udpNbze7M0Rq/n/DI/d6ip0GMcJ7ewR62QSH0P9S8CwLYjjflNgNbb1yd2PIlmsOHxKOvIdPnBW+BWft6W4BbsFdmdG6u2pnogxZ5vr4DQhE/DoYwTjus8LfBX/hV97PuqBjjtSWFLi77WdWpeSni3NH3k+fdKLlY85eVhY/BtQJd9UEHb1+nLamwIJhf+E7CRzEe6KyX12rwuvzypNQVifzJ8oZBEYMEogyKMqkMs8o4a4AO40HGaBm+UKgpFHUG5BHedBgnfPBH5wJwofhSzKfetgbmKxe6QqEnUUZFeP0KAqGVd1CpOlMjkE0VvAk3SJYVUkVntLv6+VSaHrCmO6cda8slbLZOuUzvV6Q1KAtdQujAYlDw7XSFX9Gt68AZAstgWSILv69vyn/R+0wR+LhITwbF3gfj5U33z296eF70CB7MH9E9vejOeDzq3v854+cXisBHip4PFEDv9EAB+O7r73IB+O6ri72/64HCbi8Em3908RfdM8XhF4q9b4ypoLhL4ddF3qDIGxRmy/ODjAE6PN8nH8+PBP4kvbioC5YXDctrFn9dAB7XV7noO7jwCwI/Uex1sXjJf4VLvMz9+PTIHu51l4XdL/r69YvuiOce2YXgewq69+Yb7ij8PsAbLva6SPzogu/TU+bAReW3l1etfN8vqzSQexd0J+7NGRymMf+F7GGadJhniouztuIi9/zMPTtRuDthlMcPnLd8LYvEMymezz3Whecam59Zu0WECvfvhpBKCJ00FECFbAD7otwwDBrHQdNEjPOkmfjmwwyddIAeKIJ++nTQ58+f9AswtS797AsOrfj7aaOfGetCsHGAN078PB+Yv8Nrmf+E7hNxwLPmPEGZe8J3mmeKwB0HjSmbVvhf/3fMM3MwfpxmJYZR3uPAOUyjdZNcDLaukCtSpsLzZX4iF9M4aMb3MHn/hxb7TFyjpnHUaAyFnEYFE4R80XP25hI+K+aVgY+JfOFmUlEH8KapIk9ruuIzcHAFmA6laDSGohndbAomMGZBdVDloV0ezQ81Xsf8DrYxL3NMY7C3wr4rpja20+1+ybnrmBG+2kdN0wBGzZP5Rkf4hnGbr7Q4i0bWrXsKDexp9H0JNT+QhKFIo+UQdsDvAIiqWFUkmXfuknfurAMBCvm3zbCdKWUUuoIDJGXB404zcwuYs/m8DB5HCEukVjlJ0AMmjghi67yEqLwi+13HJMTNbPQ8y/TmK3Bjgf5sd4qWhq+HwtXmic9hs5FTplO3WzBvegJL5avFmhyXDOtAq1z7zQm9mMa/86YF3rLVRurMfAuMiwiGVnT3unKXvo8GbsFMbrCNhNkT+ka/mzLUm7mJvaH5ZtKtV43B+zO48Qq08CwbUUKGIpqjbl54YKO3r4IfxA9aNFvNo2OBY8++jyBEaB13GoI56z1kT81fwj55DzBuozlbzgLHnDixGvxlb9ulzjID3Aja2/te1CQwCCYiFFHU81qi8pY7grxHNL+k8LmuKQiErmd8cD4F+Wx8CVmvgNpdph1Cuo40OEVyDuhoFjO/zhRCTSn54LP+xFvuYCyGHNMoXwHqMfT5zubCv+khWNyHROwsJ6nyCt6QHYLvQBcRKuw5cxBFEaEophUldvaCDTliT30OlqHoS/MRFyLzrQr43vZ8Rt/2KefE33X4W9/aqP/eZ6Rse4JckZTU2S/5roN6vtQv+TdH+/n3HVNMPQyWxvckNS4U0VH3n7lgTxho6OAjYZ49F2h0MBZZIOyzzRXK/Ka++vr+xZtfF+lXEQ+g8TGITgClij6sRQAAEABJREFUAwb7+6HyC+ki/r7PtRbJa67QkyccVH3bPNwdllHS7IMe3bawfvQi7hA5iQpJcAlzJ0giD14NhhagnGEVuivY9PkhhI8pfpu+8aSo7mRV3Q40dXTsFNupx6M1nMwxbScRwTmFwmfX0PkS6KPI94PP0vQEbKVCRSKsREQSbUERiTibjMaxXQVni34Bq32TMgK6IHu8+L1fnouZ3Vgml8zOwl5JEL7XHPMZci84Y48IRRhF4X2EeaDYL+NZ0aCjWSCqtCdFkZQ4V+BYfT8ufj6JtWUbL5rn9zr5PISKZUP18vSGus4URURYlZAqL3TbePiIYL72XBb7vId2l2NdyavjzXcEz1Tyjpl9rBdATfNOK3KqEGFEQqGzK1BE0DfYWEfW3jIuEDKUjS4lKI3FMse36Cm+et902f7mTQ3zRp2MBWg1gtoj1saa1nhMAu2lzG4Imb7vKSRYOnFF8hGRvGQqrlWpgqttFS85oCsXNrTZnzo0562ci1ckBvfl31tDgXIPxK0xVOmg95dtTso77G4W3/jnWLTYzgOxUfPAB7Ne0vfLZjgRkVT0EfDXIC709Gct4uR/ZviTgj+0/uQUf8nwuDYLOdcHyNxjz/z3M+CFsMnW8YefhRfDqRj5prfXVy18WdmA3T5rpznHotXjO1jnWoiO2ziz7c4qIhQR1dxoRKQu4jtoHXmzf3cf8+RbB8n3Rc0RLDe+t/BN9P1CnZMzkLO3hS8smVNoy5d93mwDmdOd3jY/M3tkTOwoAImgxRkQaFVXnCN/2Jga8NYZEdUnYk+ZNMCtZpthe6fmO67pmo0UNu4j0r06vfD1/H8GF9NZrCvlqXPsUObvOk4eF0sdiHi91+/t9vk+kPrvc0wvYvtw7R7D99CcMLsINuwGpbV7R43Gjmq7ImLjJXhkmiIqrw8v+9xwwHTD8hPq8zxUqebQvXiYu87naZ1h3ra+oJ+31HUF1LpLoGaYZ4Rjbvo8rcux1qfOezXSq42rRnrL57BriB9yHHGNCqvOLtx0FfJ4uZfoxRXg240MOSxirvvnPc9eN55318Zveo+pIEG5dUzJMo1b4nLtHo/pj6JP6HFnfF8kDV34T6a5tpMINr7GgIa81FzVPML3DeASEYq4Dsz/JVrdg485OfYDD9vP/Colclxyp9u+UXR+4fO0jiMfMJiqbx+HAvW5zjZyhUkkraHAFvhzRAyKDaOiWIYGMF9MwTAphllBwWUYDxoo5ozQcfqk0bxBYScLORRqJjAiD+gH+GKMkwoYNowqFHMClAJvDEPVFeK4AUWRSoHg49jtF0X+ZTdSX9o+QxHmTQMd0OnK/GyipcSmOWdsa5od2zSQPrfpJTDT6jDO0Tx/2MhzQ3miLm1USEWrY4eKPa4atMIbC2PfjCXEV6fEK4Ve/+ecn18XHSn4PlG8fHx+1RN4PL7qhBf4Fz0cn/VA8ffhCUoB+JECcP4nnx/u638emeLtA8XcR+Phi56Qjw93en5soKj7QhH3lQLum0ERdj0+aEn6qJUi74pez0+K1ycNr0cNb88NnT9S3H1OCJteX7T24u7LkxaD8f5PQPs/Be25l7bGG4XaF4q+T4/3eiDm+/uv8r/e/fr1j1b87bKLwV917//MM0Xgh4anhwc9PT5QS37SmwvLfHd3cWoaimbuwXkcdJhGfZonMFPcbUh5wjYDU8D9PBvTpGkcNXE/12LYoIF7c2C+0Si+R4NTFFfIL4glvxe/1d8r4P3cY6RhV4fFkP+oMxLXOBbWGTRNrMV6s9eFn4ltppB6wkEzz+DhQKwUUA/g0+GTDhR/D62we6AA7GKwccBu+F/Kngq//lfAnymamnZ81qeDdeAT8JwNM3TGZniuCtakiOtYJuIxOj+z5gS6POGXQGe9fU3H+SDz4zTLmOaZ/ZNv7zn3X2UXc6dxkvM9lCBnFUMEZ1FUC5RD0qFwHuiLpIhQSAlxRYSqXmeXn85zBQ8wTyaHibry0X45NmUaEYa8foFxTEMpGoZIjOjGoWhENp2GgfunaBqLxrHySc1Pg0YwTZx7x7jj0zZoSmp95y+o5+rY1sOn667Q0TrPa9qQOsaPjp99DAmJ7VWEcu+FfCTIk/N34m1fybmhHd3zq5xbj0vKyzJA8jmfclyXtV2xccLjBJ0uT32S3nGXM7xz+KbicoGTfHrOT7rTdH3lTk8WczmC97/5P4+crU5zsZwte1SnH+s9/sdG3Pa+CK86ci94jR+B75U6+Fq/cldVj5zT3RU3x7KBh3zj8d3zyntP7y77yLbK6MOrxeB75j0cKzE7DxfwnPbfU/Pfhb6mneGZ2h9X7+DV7fIexPRe+U1NpsNdA6lVRPAeCQXvlwjoJXjh2IajOvBK1l1IkABQcXm8yRWg4vwdewc7ZPPO41XY+5p9YXzqF9Xv8F2+QnMO1mFxhtBftrhUIFsH2EvfWESo5qGggo9bsL2B3BUD30J+jSjYOtBHXM7D8kJXifsNNUfshY1UfpX/hrdmPhat+XsylO9byVsGC9jL5heP8d8M+ZK7AOs+wpJzrOrrJiW3KBwQESuRPXsSoCFGwnxEoP4Gem46zTHkLGlsc6myQo1OH14Z6y5nVSZPuSdo2hZyCdB5rwnn0UCXY5IubLnmAYYMtAf4wwia0cFeBXb2I2Wnj6/6aa30tf8lxGUd5KKxTUIm9oy6UZS5tzPqI2VfjO82WJT0Vnc0EUILRbwHShp6GaKvUPdVoAj3SemklEL1gtZWxdb3uHIXZ7Gj8Zl1bGe25Plu93i3k4s2pXJZcbGe+aCLFEMRoRJFfp6jP8vozG+wDBRSR8AY2l1b7C1uh0DUmV/bUsZWqdVYkZ32Pk2YybWirdAougj4DmKN2MkXvJAl2yXBFxBhuUEhX0TAvWOuwnHukc8LuX5HHXfP9bowBzOl7kS9zw7PiROt2lNfl7zdOzFn8NiaN49HsgBr7gM4ru7l+W6vmPO1rnrZfwevUg301kOy7flUtK6muQl/lvRFTI39fJfyyVZO7BWOcT8a45n/mXA5P5PTyD0HT1rhfSN05Icch2O63WDIfpgtr3yYdWo+gT0n60tZ7rxvam5ygYiAgNKwyTzsOz4C+wW26f4PZTimTHE/p6R+CZBrn8dW4PUXDfQuSPrLhvXm3yj6vvLl4+31jT8UncN+K2N85qYrZ5zzM3fSnnPkFoQ4SFo9JxiFpIiokCrt8jXqLx3WSwrpJnRxZR7Q+aHP2IiJRlhoYFJH/LkXXoadpr7bb9KFeZb88HJOE57DufkJrIxxvEx6tj/1fZtegrwUdPXDryi6HKHOmxr2sa/5ROBjyFSKCDpJjciyfvJiDgH/vt5hOXE2JU40ea2kGPcU8Uebc7jBc7UJMg7z1oFc0rTrTM/QZsHnTP2/rOD91OBD/AQ8SYgIlRKKANCNt9wgLtjqE1JsP+avQx9cnsvmjKgLgcZ8wvwNoBbrn6DT5Qk7/KFl8PwmyQ4jcn2+T59ndYL6Tug8Vlj8Pe4MqC+bY0aXWyC2SgXXEfAdXee5lVfQn6EJnjaKFJzLhgjRUEoKbVeEhetIE85J7cKo0+oIZ82WCufJeTDdoIVX1EWu0p2O3GJkSOUtIjA7MjlkVOUxWIPwf0Bjpy3nudk9Tx5S9ye7iP2ku8msP8POliyxcS71jFJx0Xneb6ENYSpvZ7tPEM55Vkmd6Ql8/PIZanltFJ4pmY47zTy/WPPyXju4j5eEsGNLPhrvAuIgxZiIAgWBnCiTYmgoM7xheVZBXwbTg8pYMUCH6aBOR+Qxi7+fNKIfKcwM46yxA3mcJlX9pIGiWBkGDaAMA2uAMrCuaVF+DpdGo6h03jTQG+Y7LO9hfZdVJHIRQHkF/TWg/u7m8TibGLAfNZ/ZO6wX54oDqu014e9cFZwnhrwfWKTSVXxF1SvfjV74LvpCkfeZIu8z30+PFE4Tz886Ph0rKOgeE4/I4PGRgucJR/9rVwqgR+BC6BOF1EeKqI8UfJ+gveB7pND7/PRAofQRQCnsZtHXxVmKtW9gAS7cmp7wXIu5r8+S4QIvhdYs9F7QFXnB55U5Pffz8T4LzUeKzUeKzk8g+cevclzGEf6ROO++/KGvf/yhL398AX/Af6EQ/GUr+D76/7OXYu+RYvHL8YlQjnp7eZbX87qxvmkqqw5T0S+fRv36adYvnyf9+nkGk375ZIz6jO3zYaTwOeA7JuZx0gRG7ucxBpUIFf+EuPMCCCmShqSIkH/gJN419ax9Tyx68/dlzhyDxL1cSiiioyRfhqJpGjXPE5h3OMkHCqefKMIeEgd9oti7L+bOyN1m3woKtM3/8AneQPY8+7EHCrsVJ58DfofUf9Lcxh1Sh9yKuTMxTa2AO0PnedY01/in6cCeLEPRTbN5MFWMyCPvkWmPeWKMUX0m+86WnYdKJ/I0DIMKORwMcjd0lKIBmxERyqvl3tIGGJsNn1f60QVnl/9LdviztvkH5yUQuX4p0MKaRsYwKO8Z3okuWCfME9NIcTVl6AQsd1r5UZYTE7yB3zQN8p6NGd2MbmbO9GPeCYwNqRvxb8j1WlzOybjxLWbHDUYDm+3GUAq36g4kqrDXiGDvkkJynkzULkyNE+ZVvmzPnJJXU8P6nnPbLXdq/jbqnCf7rVFeBeDuozcux2DaVOYNEbW269bcm8NPMOdzWrqGUxihCHBlJdTYrhj+hMo54OsHJ3WaxLqTdOJu6U8ef5JjARq3Cb0P8HvAknjTf2cL/BJ0PaE7GnFFL3RG2ur4ziLZYiIzzTN5cW0yvO011pV8G2zVevZJk5EanPbfL+1iWLenOcCDrsGORgZKFKaWPbfpTeDrQK/BJo9jrrxnkFd4fQMRgUtDKZXvFFu5gojmD7U9SpNVqdB3oFHnN6rdRX6cuwTft06f0yvfy09Y+WKWPvaHX/gMX5v/aj6xkvY1x1XdmvLqMYmlyrvlf4Q9bYs8tT0XlLn/wk5vwT6gGOS2gDCC9zmICNkWwRyglEphJcGLK8BZ42bhTvU9yS7rvjIHC/t/U+bG+fH/0C2p9RUn27L5+T8HveDrvyeuzb/Tvc78Qv6dU2VOCcoUkjLUkUFqI24au5AiQvljeoFiuUTmoTgn5kEEOqhzknmzDV0EMxUJQpdNZ1ecSSk45utY5D0t1/ZNTq1foc5HUu8X39V0D58Hci72rY7AHWLo1g8TRAPkm637XlLmd1N23ei7Rly+c+A5MIf9HthR0ntnHC+OjHLz3k2Nrg3WYFuCKAJpj1LOdZwpCnwjEWEqCSJfyGYhOiEU2AzI1nosGSfBWK5YiBlwv/oMK1bOuuqqD3KerQduU25Mrs2qEaGIBmL3PVo2yt4Kz7LB/Zk2aET1txwBr5Cb2rWSVaOJTULjnHdY23nTJkPy4FBBacmI6UMsdYIsdxAnxsjYOt9sxB7R+UpLlxtVXuTJi5tAew6/SX0GxLg610nrPtVkdsDsnvQ9rHlvx/2sMcWBo3gAABAASURBVB/x1Aa/W2NtfNrgk9bu/bRerIFZTvaztW4JgcGAXLRQnDQ79qT8ec7TRbi/PUda3XWkqzeazNWuXNX+lcorczmkekZOPxJCP0BYGe7SimDbYsoL2Q94yubRpR5q3R7ny4acu0C53fA8DOaNMH8JBvjDaCj1obdPBDMYzPN/bPNx8WD1XPs8jCzu+kxc3N0DXdr4w1rSa7a9rvGes8NrZb7355wKiRNRv8xHhCJuoJ2lz7Uj+uAfoKSAlwZ3p+Phpef4KvjQaboFfb03Fz6MVmBqvMF/C/bzGMO8seP9QiWvC3TxejuweXVEBCxg3xHQDuTcP7Kp720/B+Yvsdmar/+gMRSeCf74MZSioRR5jPWmnieirsXikuDBXl819Hs/82Wn062r+TAnXPaiTzCHQASWsCYUEogrQB/fB3HlmUPPGuPFzDq7UonGNKqVeFDsWmx8mhBNr2Fz/Lcw3tU1SNdiudQprxXfeIeCcynW+/4IFeQIyxW2dUQURVS9QhL8R4gI+UcXV0SkJiIUEcnDSGYN+eKPVJB1B1ha4GYIWtF7XnduGzpT53CvvMzV98DKxxdA6946Xhgp0Z01hxnBujtUh4BExrLrJPwU0nVgoFXbmkS+mi4iFGGgDCn8E9A9rDPSLxRh2Mf0PbDgIy5sCrk5P973ac+rKg/B2G0r76/Op91u2HOOQGC6ysMQh87guS7AkAvN/9ait5sgPUnZ7dp4QRG3FhGKOGEzXGEiPvaLwM64OEMwf1P4DGFPzdEhhdInIqDvgVXnVyD6eTV8h6zy513Cn68dfP6lzrTrkjKGhKxi/Apv2iBT4lihtegbFI1EsdcIqEHRVxXiHaUYtJZBKmMiKAjEMKkMc2IYDhpGQBHGdBwp5oJhgu4wzZ81GjvdyJiRwstAYWYYZ+YxJmjDMGpIDBqGE6IQTxQFUClsK0CnoYiiAAKmoSr7F9YSg/ZIe/oxTiEldPMKXCLc4WIC4GjrDdihQ3mXdE8GtHayN0X6Vf5kWznrOtb3hFS/b5lKb5z9q/G26vV10cuGN/g3Pb+96pmi7zOF3ieKvA/Ho+4pZt4/Pcl4oLhr1H/B+6Cn+3s93QHT+zs9NRwpmB4f7nW0TFHVhVXjCG/b090XPd3VIuszBeEXCr+vFE7fnp/kf+X7mvRJtchLEZVC6krhdnk96s2gEPxGEffN1DJF32p7VupsQ/8K3cCcL8+PWVx2sfmJoq//5fH9/R8Ucn8H9f9r2P8J6sRd1X398i8Kvv/Uv/753/XP//7f9fs//6kvv/9OAZhxX77Khd8X8rTyPZ4EK8gvdV6N3C8T9908Fn2eBv1yGPQrxd3ffpm1oRV/f/00UQAe9RmfT3PRPEoMAQGKJubxfIOK8lqklSr9wvkt+XvBov3vEK/W+XsweANLR7s3xL0ZzJnfS3lOyjCoDBXDOGkCMwXUAwVVF3ZNT5h1wDZjs64Wbj/L9NAKshtthdq56fuYtFO0PSQO8lqG5zPs5zEJfCxPXjPxCf89TuPHcVaCd8XYkbpJm4x+Yn+TqWH75HGTBuiAzkh//EaQvuOoiYLnCB33lIMas8A5Km3kcUK2rmLUhM65zrOjCyDAMXAUUWG5gdOFqy1Moj7RVb8q/ORj8PihhAoYhtBQioahYhwG4jFG6KhprMgY2WOXKx00T90+4GuURuGZcxoH5hlyL5578vzGOKbeunEcKg+dgOU6/8hco+wzMCZBzAFoKmzEfERUHhoRiqiwna1hk7x3gy+SyfecKK+V3oA4RxvUfJVXZF/9ci7knuJqE/7KK/XJ/UzXZ/NY8xfIEC50ubJ13pmpwXg+r+n/8ubZDZHrawjVH0hdO/0q696i0hgS1D0ENirRn7yC8R2wTtklUP+FjcW8KchpUlas7aT6Fse79mOX2PITOL5HKCK45ysikNWhd1egiQhFNCiskSwLHioQitTRSRuvvNiibzoAR/z0PGbrGTBmywF0/r4BOTXGnYTv44I4CE0/DS/DYMdr9gzoPXG+XworJYoKL5TEAM87KZAT+Bf4MhSFYb7B9hL4N1TZc+LreQOexSMRXlb0ZxA+mMkpaSRXK98XVn8+J7/wfe0b8O+G9mfc9rmeMuOwbTq+H+RnP3Qx8PdZVTiC70SIkCNR9x6q1HtuuSiDygZ0LV9lT4eqD+vIQen5gmdyxjd7FMSQFPxItdPVy3txIlf2nTlsRdw3U3Tef/LkZ/X+QeYH24rO350S9idHqyn6PbXfyrg1z8fPgr98QXefLZfB9fswmiECDtAUEQ1Kmrks7D317J28bDrzDRGh0nlohOeRQr684gk1uiu99+197OBtrNaz72WHtfErvlXPfJkH32fw6G3bw5EkHNQ7oCBmATglhUE0u0PAA0khJXqvK1f3uUpRBjP0NWCZIUBrpIxGCup+FudhAxb26PvL6GwbuRHPLbpoZ1JKO8OBMx0GlWFQ3vPQMiCnvaTO+mCcx3dEBGyI7hziwkafjegIyz3vEXbghsICqPvZn435uj/bFlxXbTKDVxDihzUibtN6b2JnH8WIotQNhe+eQ6KY530wgFJK2iMi464dcdMqT7isnY0kO84Neb/hmI0IsduvjzPFZMIk5gzWYa2IUESIjhaJjJN8O76Mi/iGQnwJYk9a5YAP9sYEdUnWpmXeanxessZU5VX1OVmSdl2nDGSATmisFWuu4NgvgdNmM99hv857BkBwuVbL2SkWZk/bwkzw9G6n0T/HRdScKqQId5Igl4hA6QaNCMyhv+rKmbLzjDA0c2dgTcuRK4dZqX+pN72BgpfEoEvkFNnp7PKRGDW5yZ3ZzwSbryEHc0jYODMk8w1IvolST5eHbeoXtSlYwKbvPAszHf371nKjCDYEIiL5iBvUDwUozZ60TRuN/p9Cek5JM8fiM+IBa2fhc9geQP4Y4y8Z/gONdfml5O1Nls/A2DOZcWcy9vxQZkHP73Pu9F3OOR8OkhY/BSmkhH7sIjbH5TiTWuaFtHT4w5V9LB2bvPLS/D6sHpNYT3n3OglehC1i7yBZchERigj5fjUi4H0fg6HUF379QLjB7/xzvMfsdcgRrAHt9oBPWL8DgSgkoaKTzESgSUiClS/LG+1KK27D96T/TrBH9343g+e38h2s6KNyRoRrFPXO9dJj20e6RYoR0JAgkoIfSRYArbNJxRXgP795J7dW/ci2H3PDj01GBPsz7G/6EYSvuJpPclLog+udsSs6ZaxZI2eCoV2L+KQ7cYzeWmp57ngQefB4HvmMcm+5qpFg1g28Izfeo69hm/4dExGiJSR44JaQr6C7BKp3jXVx2+ba+FCEoUbNG5KCZhsMRIZ+5mJpUuAUNexz1PJDHm3E0lZgEJz/WEkY+hZw/Uub4+i4nNh6Dj/bpe37Ze/vr4Fn+f51/0LPb94QRJYHZ3qBDCONydWuyX6Zp4LTZxgtJavN+17i49W3S/0MReHvBQkMfNSi1xlwqf5MsDLR2ikzL9xdq8F+ViP5WuxdVOnaqILCL1CMCqACpfAbZVIZZsRZAwWWWlg5wB80UtwdjBF+/JS6wTR1yNARecQ+MLZQlCmj5wPjyLyjBgq+ZRjgQWlociBHDIooiiCHBvuS4A3LRvLiano4WZfQ2WWPrlhhDK2cB7xbymYS9Ykw63GG7da+h72+B56l+TFZPS8zVQenDrG3zuc9gPPCffCWEIVCY9Urf/Dyv+x9en7REXR6pPD7CB4ej7p7eNDdPYB+paD7lWLtHfSegu8Dxd0Hir+P8I93d9qA/gmfJ/SmR8YekTuemOPoQjAF2Jen+yzIvlKcdQH3VPA9Uvyl8EsRd307Uux83vCGruJZSxaFK32jCPxGwfeFuZ6Pj3o+Pujl+QH6yBqP0AcdKTR7/SfWf7z/kv8/w3dfftfXL/+koEuhF/rlD/MNyF8pAN99+YMC8Vf873R8eNTz01Gv5Gih6LtSNC/keByK5nHUgXv18zxT8D1Q8P2k3z6BX4xZv302JuihFoGRXfx14ffzVBgvTcOaGMuiIQypcKY+4JUzXCn6vr286uXlpeFVr8k/V8pZ2vZKEd+F4IUXgO8D33tqV0SoEG/hWSnDoGGDny1k9jFRJJwpuFY6yXREN02zZvZ3wDY3HFox+PDpIPMu2No2zdV3PjSa/pWf5krnTqeDxnHWCPUaG9J+YM2DJsYn0gd5mvGfNUAH8j4mRpkOvCP8/9c7spfBQE5qHj/bhzJq6Hu3PnnrgGXD46xvvOcbUx40jkXmp8zLqBlqTOOk2bA8jvgxXxlUFLsfwYOQzHAkSc0nfOC6cu38o0hRQqVhKIX9GANx1XUzXscw7WTir3r8slDbbVUesFd4rhO812EozG3doIGxA/Kw+aN7xzdf9HU8PsQbEbnNUL1MUW26lDHtKWLaTd9jPan8R52TBNdtK+PXlOu85oVOpwuVbVZ0av7H8fHoOt/Jh2UvTvxkq77/k3qHASKzFLsgTnyeGyJtZ4e1AfJnWs+L6c153i180/MHDJeTEgHtByZorh7U0VQb8RoNztUZRMaxXehQSrXT+RVNGxJjaCYK/wQqCU5yh5jUvPrlEJPnkwKejzT5SyIShN467lDrYbHRLOSY8872Wzj3lCKIhgan7788YIdtjvMZ+IqWiohz3whk3kECEUWRNBQBeIeGEehBMd9Q0m6fipStEzLQHiEuOhrMWXNuyF7L66r8fPbnNFivwX/v4rN/8yPv605nfX7Ot7ELvt2eNP1X1iMMeK8Nd73t44UP78l77HAuGu/9Oz+lhE4o8CBAOSGQI/BL6twyM+PoFUEf2lF41Sgd7jnqPlJnH5h1D3KwJN7kXFZ+0dKKuynz3fdUGLZtwfcNn3O6Ms/qPBvJc3JugEchAzRLGFtjGzLUe/YmEOKnUUENNBB65HBeyEcxX6qumJaaK4hwqQhJhm5fZIkQ3bMnAeeoaVbzhu+TCyxNNl3Ys1H9Fy3kYbEdup6BLHg+5ndxJaAVyjAd6h7WWjZ9h2qQzkbqg8sDboFhNrW5kkXVG1HDkiNi995W6HvkMeN3pTFhRKiAYA0/C8EhJeXAoqC1zdSAx1kR6JscUaSQTrCgK1fVO2ZDjpU8E30L0FyDbR326fxGmR6evracELYuAbNr6CJC4XhBAVFOz3UZGh9FEfiBYt5+8ArmMiC99eUIjW0QM7Gc5T3vsfd6+/c5KvVMRkuBlawVLBpB32KICBX4CuINUAz7QFO2T+UDOQJbSDJU5yeiGi+BOF7UVb6M/0L2aEeZ4z22weMvUf1OI07cbjROXr+D6exWY0Ho+nPKSozDDPPXtWgJMr0Gr2S96YeInZU4aTtFZ7u20RzjDtDUYtHlZVsDx9qsbY4mXZJix2sQylBIULrMJ+edB5ACnae+BnFd03cdQzlEO6FhUpqF1K28cOtLatHKA7K0l/OC0wq/muJTaRvPaKE30FiqcOyGQhEhOtFvNAIJ0J+KyGErAAAQAElEQVTpLCdsA+KKsAbm39gce9/X99K/OpyMgUn7+plTcuvH0mfQkWfBefh83ijimibwTYrO+g34ml/QG+YT6NMf2td0DF7XSJ54tsY5RIQiGmyAR6FLRETqIgITkDYKB08f4soOet68dsbkGxZT8uzPuUiYBzUnvl8rlnbfOkfmO13Yo7Hu7t+V8ZfwQ4ba2weshEAjArWYA2r4w4iXuV/y7LEkbTL8uz9Y+A8kxjBoMAWDeXzLMMjj/aFnmPfLwfwlUs96EY7hBsQV4a4B0hojWvzmVHlxBfig5XlwFpf5Stl6g0RV+YOJ0uTZzHRq/hpO9hN38rumO1kvuZ03ubu0vpd3/u+N/zU1nGEoiO2EiD2PKe2mN2D/Bo+84fUXq3nOmDHvnX4PJU2l76wK6/L5XvlFYZWf7dWy9WfPNe8CdALbnMzAbK39lWfb5+q0LXGWvJBTKlUaAS3ANIFlo+bFFaC2bQ/7/cD3d5VpwiFY/w5Y0b2bxznxmLoM/ZmA/J/TOEkCZK1ry1tnpDk94X6ueRrS4NviT2G/uufcy/91+ctI2/2Fmpb533KziOerwjrEzBePmu8YUH/1XrmfVzZsff0cXhm3h7Zx1UfYGctfzdYcWxjdCrxqNCpdk45SjAqjjBKIxKQyAIo5w3hQoVhTxk8q8APUugHdCIbmYzomP2mgcGK5IAfz1DlHxTAoyqACOq18IQ6gojAiFKUhQkJ7gri6DjZt0BVk25iUete1fp/lc0rCTEm2OnwW1pmmrg2u8kqubwA/z78SywbOgCUY06fnXGxHX32stw66VjANzXuTIkyxY3vzH7v4bvnWvmMtvIsXgnpFdzwe9fT0qKfHBvhHYPmeou0dBd6vFHe/3n3VHTTx9Wv+Z4/v0bmI+uR/zXv/VY8g/5POjR4p8Ppf9z43+kLh1/wL8gvF2TeKtMvzUXp5VlDIDQqWhuATFHQtJ95eVIDwWbG78LtiX5dnKfGSBeIXCsBHisrHpzt5/aPX3MlPD1/0CB4o/t5//UN3FH/vXOSl6Hsq/P4PVf5/ZGH4jgLwI/4uTnNbaSxFM8W0T/OszxQ2f6H4+cvnT1ns/RX62y+f9bdff9Hff/1N//jtb/rH33/T33/7hYLvZ/1KIfjXzwf98mkGB32GfppdOBw0DqGBBQo3T/AHu4AKrD43znBx4ZeCs4u7LxR5nylAGz5D4/n4rKNBTlPGx3/k5BZgFin8w31RiD8RRQPPVKHAecKgoQwa+f47zTNF14nC7wxMR03jhA1Q2BzBNNunYqIIuwH9NHvcrBF9xWHHo+f5HnI+88wJv43n3WB+hI753rDPHpM8tmKU4x0ZX3hfJMqo0uD9DOxxYK/mSxmwsXdTdAVbYpOxW2/ZMG+UouL8GeaNKBqwzeTiwL0wd8xT5m6GTthG8jkORcUo4cPQ/kIjMa+poe3y6Umpo8MledgTRbC+0JUSGoDXGsdBWQBnfxsdyfM0agKj7cZgv4IvoKA9gRw/IDcM0IF5KwprNLDmUMwHunOU9LetyPwGxpQdxNXv9Uvq+/8aut+5jYnOWs3dXhV7YePtt275TPWa/Z/uchp3t5ArOKoTViIx0kRXedsRsLn/Nrr/3vOarts/snUfbavHjkvtKo4i6P6a5umuzuQlLnHV8eeVnv5HRjtWPk7rZzXCnrcSVb5/TUlSn/oq9drGZjwTNu03mRzGMyZAk2lCNy4H7Sih9TuMf0cziBpdjdu8x5vyXcb+Fi+A9ULzPWJG/D2Om4/3ZagN7euaGifHGv0mnzEMdmOiiFCUCwTyFRR0hqBS6MMrg6n5ct/TVvOMhvya93cy02t4Z+PLoXUL3+VW+ATrVFrnXHLeeoZoWJbeOoKFcGsio0U8a8F+IugNeJmGIJHwvkvxOx0MwHxAL9H0URgHCnIkqhxRFNF4hZRQvbyX5GAyxnN6ypH3V7E4F2Cj/t6EvJqCt8Sb/J0o/9aIbJrgu/DiAnFS5mu2tecW6jAcpcPqNHmHZgaknj0J0CBoYOjhqwOiUrYIkzIdTRGRKKYFnnxBVOgikA2Pa1DAOLCGeqL0HDA9Z8xezBv4nPKGlT2tzo/h/UIzd503tU+H50h+0QLtyBzZtofD+i8OHxtZIEdr7mfdx9/53AOetGtvkeAAEj6X/RlZts20w3LzgaUxsttMqyZX3DqvSywE6dODoHBD53hRtrBWbLAXNvts4Mw2noG4bsvcYiJ6jFJEqATPbOFZN5K3Dh/2pZD2iAhFAIWuXURMzPRtLxkbMeY9mLolo8Tj5HfSNO40c66S60kQEMTbQLwBShlUklrf9tFk2yOKgr0Ek9EkmKRqV8blPDt7RIZsS8YOf42m3d13oc7LhlnEDZl5zVVdXfPaOqlzVvDPHJr/Bm6HxLq3jX+9hSSHos1b187/DSd7YQt96y0N1Z5CG/H9pI/tIyxfR4kIRVwDg9HTi7/HmIhj4Vf2taGG5mnTuOtyP3R5WKbc8PkCbXRB59167Mqsnsmq1NkHob54eTh4QW/zsEaOoaMh0RxjdGpG7KdIitMPPhFFqTEvKSLcif6Mql+2d/6SXrNd012OuyLnPuhopCH7K163VT86wv5nQCDdTj3gNBC2fMMv5N/nldT8Fdh/s/Plon4JWfjA+Rgrc7Fo3gFq+fN5JJAjAnUFjIyQ5JcYNy5iVEgK6R3EZT3kSmOvaNn+WW+5Ajv7T54uc4CclHt0MXbyupOdD0xKX3/hwFZ1bU7m67L3z8FvMcBsrcceEYro4D6G94eUc1DBS577O3V+0ZvPD4FBBToY7Q8kKcNbZ75jKMyBX87B/BF1Pc8fUfkgMgNS44GxbMCq0+Q9Jhl3J4S9Qu5BKGIHcSHT/3AjpedjUNBILT0tb7I9Pff+thQiVknQM0hVtF5cncK69e1YHdVTEZWzXUFvQL6/9Y2cRvh+Y7MnReNYSrfQXJKc+9SAznXa5lG7ut1i5+tINDARYkyATkNSyL6ml7A+otojoOJqNMw2QGhxNg9u6NR0yiuylzpVXuSOdn4/+LkkeySxP5em+Wxa53FtDJ6o6a1v8HO+8i5b/ZwbTb/y7OO5LWXG03i678W2LwYEO4mkgqvQjct+10xVH4roELy4QqIJvS4utvNuzyvKPfJ9eLZ3dn7hU/2dZ4NM0JyT8+UcxF5j2djr9rxtDY4dWNp73OKJkOVrEPlFbOfYbZ3axHZMHDzU4yBnzbrbsIUFGWHu59Fj6jMwIc0SxC0TkJ2lvwbk1ffGx7PaChyKvzSewWFgM6lJII8I+NKSd34r+NM3ypXxBrcV95/43omeIYsC3nKD/dCvOUbVF97jzsC4FSyi/BSFEaMUg0QRJYD4XDSNMmkDxZYwxlkBijEcGGLUgq91w3hg+KwyAPuAgXGlYaAoYVgeWKeUEd9BpRgFWlgzFAGNkEooivlCjAE6NR+KCEl7aLvWjSMX5q0A9b5BZ/4KfCx+RhcY0+p/3nu6SzBVqkwTdKezqDGuPdYWt+WFUUlX8V0pOLdI6jOjFiheqWDlj1kVfs++YXzD8IpD4vVNr71gSJH1hcLgMwXfE550bMXe+p90vs9/4frgAu/XL/Bf9egib8ODddgekM0/3f2hp/uK48MfegaVftHzY8XL0xe9HL/q9XgH7qnVPmqlSCsQr0cFRdygoFvpUXp9km3G+vykDiaUx63YF8a+vj7q5eVBz88POh7v5YLvE0XfLO4Sxz2xVfxOsfoEF3ONe4q6dxR+jfuvv7PXL1kYfnr4ylz3eqE4/cr6C3lzobnEIhdqXbh1Afe3Xz7pt18Bxd7ffv2slBv/N+vR/drob7/8ol8//0LB97MO/hes4ywXBAv3cOHMI0IRIdF8by2c4Rtn9+J/5UsRN4u6TxTqObsn6NGArwXfo1zs9b/aNp7zXwK/6IVzf+P3DXFFhLyWn5nCM+VnbBgGDTxrLgxO46iJIuWBgu2B+A4UtGfoPM2aTdFXepBt+//U84zvhM84HZjDmJPOyB0T/DTO7HkCswb4Yaiy+WIZH8/h/2GIdcY4HtJ/nOx7YFwHc1gHBt4dhblKvktGfAD7GpBHzws1P5SuHzWy3wGUYZDzUfIc/J7psumIrWNQRFEY+EaEIshpKOnAPPM0af//Y3z49EkzxWCvVYYin/MeIcmQL55xXitVZl6rTGzfgIII0id1dBHZycqIqGsM0GGQYxpYNwu5LvJS1B1SXzSUogKGUuCjofFRmKdo6PO9o8JuBLQiCCCCvo293Ke4YofS+E5tQ8Us7nVGu00/cu0HwROatkn1HRdj7G8iMx1WbJMF2pAvq6JJYcUF2vH6iMH5Z4Ylob0Gj6tTmaue9quSuRM2v2bs3jk1saXdtmQuo7yUlSOC3tDFFSnHZo0mJ0ErJwSh6mG2tteYNzbjzzF9T51+xyx/btWaWS+XaJ2110FA/QMfNpsDuAKrMnfkz7yR/je6tLsDNCk7qVOLhhWV6vpFfLkNrN+iuPBdpN535vfwZ9dH2HzZn4xNsWeI1LZvwmPwlWG+ATHQRYQgNKgElbKrYuVRVLcwpwjoHrqQdzbBJ9SvK5nLvLa7wvyGRetqPXncdIxP3rpz8LVO/v3Z3/GSosg8J7Uvc+XYTtH5wbeO8JgZBT0NhpYMFokdKi/2E4EE1BBRZb/PIyofcaL+DCm884PPkY7UIZtWXcg+RgS8GC/RS7VTu4idmHNfhJeS4ze/Yc3vvEvue9HivyHAL/ilju9Ny028yd+HFr4bZw4ZuzB2TbqQX2PVylwVfAM3T0xuGWRkn2Gbzc8v9hQRKmjDuQDOlxHkIQo2nE1lSoe7IkLWRUhqiAjRQKSOofBS7fTuIto8S9MOsZ/V4LfASrF4H9Y5N+ahq2lD5s+88wEW7At071P5XC7TgTtCDWlVyPJaxV1f9yFvSvA7y8ZafQGLsr+ZPwvm8RSQnDK7VKheBO69eTOwdR9sJHl7wCCaO8N+irO5EbzdOKOhgjLCWtmier8gWxdVFxGiKbS/OD/EjCFjsWypIiXrEc17A96PecOHZTmpO+a62s4XTZeIqgwiiqAHfq4TwQ6Q0eIb4HpzDIaX3ijxWjasM5JHv/EoEH0sFRfT1xWDyJRwF4EcyCUUcULGy7M4lKJiWyH2hH3QpS+6pIwXF7wU2i7ym7lNBYKbgVzzS+QEbP4a2A6eHzem29yYDZ4+5yQFptaY3gJ2N8dZKev1SfcU9alh8B/4LtEdNj0Kp6MD8U83z8UkSQgj40ausVthgb1XBQL5oHcjBSY74E+zdz82z9uxc0z2pDeXqnddiQhFXEM5c/a61w7dOr9cTQ3zCy/ihejzQ4iXrF+0Cy9c/+HGMG/fTAYT48qeVj7sGvgAs0/OgRGXs1giWryl0vzgNc8N7wchIngIuOk3uWx7lOoY4RPi6hT2rLEojRDdO7xK7eNxEcEUO9jwM2Da1YfPPm8Nd672OPPzuA+wH3fGcy4+xnNoKQAAEABJREFUn67LfHNG/vLQ+X5W+3+xa36z88eXzpv6y4ex91mZM9folFjZcm4hIkQSVaAJnxe/wJdhUBkG1V/modYb9ms0IhT68StjcQzfgvODz5L38iLvz/D/ss4w321r+nCKbIwhQtSaDPdNfseyrQJNtfnMHX5uItgL8J6ALEGDvQ7F93GoFAMefb/HI4rs4/vfsGxaysAfNwaZlsKYhrTD5xhotXU/U/u2dbDbL6LFpe+/IkJqCPlHeSUXqhrsEaGIE5oldfqZi/yfhlkg5yjcv4PN2L63RTqG3v9gYA/C4qZ2ReAJLEYExJA2FiYikIFA8vrmlbcVsSflHvJ9ZtT7ysMxorcs5r2FiL7mbXp7rNoV0BBTJZVCSpz6k015VVnqVGeXx1vRKE7JQXNAoxGRolQponxFhMkJpKJrkiJnapqH89bBQ0nKfJdAcDK3gQf65FftZ/47e/VjgbbWyntk74vl45Z7CEVU2DkihAJIlVrWxxcuUvCjdrEbYqJpm86MotkhNnJj0TLk3Cm6ddsf70F4v/e6bmF/lV8YA/bveSZakZeGNX09IWvlul7bYCXU1qY6GTrHZ3PCHbp9a/YkmGlnw/euN3nWJUxO3B4I5hoxm7DpAjkm/dydjJa67ZLWuezR/M1+J/Zz5Txn4yy0OXckIhRRsVP/MBvBHIwK8H3tmic6NrF2tHuhyvX8V9mnrmAeV+4pfvFW4Vf9Ai8oMgXfZYeVIQsdbZca/JjP+gXfFX5dmUODFMYolVFRJgUFlAKGYVYZDmDWQGGmYsZtlm2WR/+nm+dPSjodNr9CIaYwfmi0ML6YT3gNrzUoApSRNUyLooAoxBQNkiJoO51CAhHQDmTr3kNc+KUdlsaTT15WuH2zjIUk1zOAtxcyRJew2jp77WfZ856x+jAcwWMgqGo8q/dJXCt7WE3BskaeKa+IrdD7tqzwi17fVr3wu8AreAOvrWB4bAXDx8cnVTzq6Qn+4VEPD/e6v7/TPUXcO4q593d3OlIANvyfcfa/6L378kVf/vWvxP2XP/T0cAfuKfTeUwy+0yNjHxn7dP9Fx8eveqbYenz4XUfo88MX5C/JH5P/Qy4Ev1KYXSjWxnJUWZ81rq8a9aZhBcuLigvAz89aKWquxPpGTG9PD3p7utcbxd3l+KCEdfCvFH2fsT1SrL2/+z3/le4ff/wP/fH7f9eXP8Dv/wP6TwC17l/owB/gC7Kp8QW/r3/8M4u/r8y3UPBdKUgXYpsG6fNhpHB70N8o5v7jb7/q//mP3/T//sffoH/Tf/z9N/3H336T9X//7Vf9/ddf9bffPsvF4F8pBP/y+VD/de9h0jxPOoBpnDT4Hve5vq56fX4l/896pdDr3y1q0feFovazHsnDE2f4wLnd3d3LuIc+3D/o4fEhz/SZnD0dn+GPiSz+vr7k/eF7z89PGQaVLIiOcjFyJIZa9J00U7Sc51kHiri/fPqsXyhS//brL/qVvfxK0ToLvRR3TT9j//WXX7H9tuEzPtYfDp/Y46yB+Qa/K0bmZlzVHzRN2EZgW8ZCHvDxO2AcD8SFzXYw7sE7ZOKdYszMNxnTrBG9/bxWYc7CnAVqeRjqXPbxuoZ9E/h4/wP+QxlUUVSKMUAHdKMG28nbsGHEVpzSDdE4U4+f51ku+v7inHD+nz5/0jQTC3OIh92f836XFJ5vGvOFIoCizQThvvDfW5Q69LYbUmo8diiOFVhvSIoI2RYl4IuGAoaikbUTlkFJu32i+oeSooZKISW809RJMs/0lSIHHhWCM5DiRFNZO150ygtz0n2315k3bK/7N/eTYCJai8BcnSeaxlLQRbiHoQW2iJAaQvVHyDSTCoV8dZ3F5JPBYjOgIXzQVlLzHfB9w62DM3Phb6bKCGZ22Fg+UVaQzW4MPeMdq3WNhmmgMCBuydaNqZt1doXVKviE8g5BRmc5VHl6nV0YkCNCEcB8Iuh/vrFFbw907vvmIgQi/7m1/RyfgzW3AyCOHZ9+mC+bVw6d/4igAkcj+Sajet+qk6L9qPtCz5yRaWeqM4FYifhM9TOC9/kz4yJiGxYR3oYCTdBHhHyPGRGpQasG5IBPZIceKi77NqCkoc8WyUeEnWQSCqkykNiA8sRjxyJDyduq3ZVPHPegn1BAQp2Pxbnly9sKKo9f4/15YNjPyGd9N6NZpkHtMSt/Y1uV8/D9z3MtUKavi9kZpGwKMhiFufdgD1ZGhCJAicxzfn40vnR9KQrgv53hWf0Dbgf7dtQ5PKbOaX1ESLUlbZ2870TuxfsDbCJ1G13wW9j/t/CW33sW53cP/g77xvfjhe/La1vHPp3faFuPxWpOnXyJsFvg7CGQvJ/MRXiPRSk7P2DgM9cow6AhgR19gPTzHIU5TUuoNBrhmSWmF+wZVV7kBZohOU4Od+VvDav5jeID73tjha7kYLUduiB7z6Zdv9hmvSk+6es1LENZIlNhegbb5HhDIthQUWw/lRdyIu3VKnjtr0BAl8TsDlIIk+j/PEJcwTyqCNOovLi8EOSHG+Mi4uqwYHabKg3lOVsnX2hDioiqN69zXteu3bn4YBBNgM+9AiGPahuOE5ZNvMawvCLcn1sjqi4C6gYtvo9BhBX4dwqbC/sGvUDeVzx3ef9xnyXN+24hXJxpHr4BOWOGbjoY60Lth3WD56+UkGMK09Qpc1rgbUv9UJ/BUrg3jYBij2AsiBKKMKSQr9qbSziHG9AkzyuibzhlR4ftonnvF6rvErdxzgGwnCCPpl7aK17Ck9tOSGavgq2yz2i46lKVIXw64oJHDv2pa4vDDHvkZqDB7IL3XlCSbHaK6XJBu6aPE5JGnGjJet4tasFdBGwRHxNbdeUqV3RV1RYxcQAGt/P1D6m82df8cHrzh1F/CDjMfBiQ/Uedzq/WszPPybbr5uuq8J2B4kPPxnSCd8OmBCJCeXP7BufG3z60omDeA7/UmQaThUJcEZXCZmvrJe+EN9lxVt2/oyfDtFszd5Op49gosVl2mNeAOe8r25JnAfsnOI+kGBbOIr88oKv0TfsC7pL6puNsLe9xmmfJe8Ny/eDNk/XyxFF5QsgW9MF5GUPh5ZVfJIb6hQJ5KEVDKSoDOlPDZwUYqohI0Fn8EI4nc4ZXUvacOlP2tgLHa5jvsLz4vnZ+8HmDT8Av6BaPZ8I6F7dt8m0RiBQSyJ54YWWSOisVigACpr6HoQXqF/mGgTyUQaWYggF0HjpstkFDAORNx3wRRdFQSuXPn5NQ1bc4ckzIV/aWLXwHSMHm5bHGpviAST/yyY3ygdf3mfYxtJuPw2GsDR2IP9Myzu8YGIrNK6LyJhHmA6uBSwheqp24UNB/d/N+mrPTZ9bUMP8xQg6nQ7LcISEmun1PbTjJfcw57T6VnmyWOyJO+gjztoR+7roY13NjmnDXZnaCDIumwG+o9DAPA8nb0dT3ESoTgCcCffLV6XSLeUpLuGDvkjXm91rL7+FdkIrNEGGN2nFEo+IK8HGzR65Il/vIiIi8Cm2wjWarvr7XzPM+x2/lvZfvu3zvoctfNKFNrnbLK+9/kGM856qV9+SKrDOQi2reqR2pY9jTyrs3bFXuXu2q2to31U+THhATwBJhMuwAWlvlMbKXyluPbLJHqtzdQp3dQ3Ie5tslAiPjPtB5TAfOTIM//WVrt82l+t8sEwutLhLS7rx8H3hbS943q3yfVbALDDQzu1S0wqCUBULbuZ0YZ1l5Jy/M3+FlT4i0V9k8d0nw2cdnY1D4KMOkQhElMR40gEIRpkDND+MnnfhqH7CPFGVsH9OPwkejOY/nQw5T5o8yiklkmohBYRTiiBMUoQ3qfN2fuOoeYGjmIdlW+yZ32THHparLK4wTCXGrbCoRV3JvsDaGel6WK9DiQ7M7ZN/6ikn3+2GfUsE1QKUr8krsK4WgJSF+b+hY9cYfsV4Ti16y4PtGsfBFteh71BMFVBd7Hx4fKRI+ASgFxMf7ez1S/H18oHhIAfju7itF4C/gK8VP404u/t5T/P1K0TeLwxR5H10gZtwzODLHM+OfKT6+UKB9MX281wuF01eKtK8UeU3fKM4uBgXf5eVRxvr6qPyXva9PirdjorjQ6sLvyzO2o9aXJ1Et1vr8mFgo9BpvrPF8/1VH/2emKfY+3f1BQfpL4uH+Dwqj/8oC8FcKwF8o6H6hoPv1yz/19es/dZf4PX3u8l/5/q5HCtfPT18puj5IxDDwBE1l1TyGPh0G/fJpbkXfT/mfbf7H335RFnsp+P6Dgu/fKQT/nSLp3ykKu9jrf/n76+eZYu+kT/OkwzRqngZNQ9E4hCAaOPfi8/aZ8hnhgu8zZ/XI2TyQ04eknNcDoMB7T64fGjWfwO+Rc306PnHmz3p9fdXr9jvHyv3puzAUrFN4jkfiGKcpi6/TRg/ENp9AgTILl9DDYdanTwfwib18hgIKuy7iHuZPOlAkPnz6hL7h8+f0O0Ctn+2L3wzsbzrxTphctDWmWSMYKPAaI3TEPqAbDeQBeRwP+FE85Z2S420z0E9gtI9lqP09l1F4rxSKygPzbOPgRzBYT06GjjJogC/DoAJfUZKPTR6RO6rfUOxjWC4a8O0Yx1GHedY8T5odH2t63ohQvfxkS5YiQhFRBbVrbVToO7tWpTVDeD0j5PuqlKLCHEZEKErIunEoxGUMScvej7kj8DUkFRB8GkSj57LwXq+i+tne4Rl0fq1ibIUuLntvwI8QfPNW4NttsNksJ/ND3X7UnmcS9k9/ammO83hDKfde7YrAkJagD7QGJNueTwXdxQYReVrZqxlwtvlz2RKOm0cydNZfwn6JbmDlbMg0WMdmwBK5+wQqWrKnrmrcG9r7q1+2hCKAIpUBNVK40uF60lqIk/jnuLrDn5vjJ4Lwcn42Dc4j874t7vlA7i9OGUEOfCJCER2C30Fc2KwM2LOWa6LZUzs1mEi1F1d38wfDxqPPhoJG2HknQlP7YeeZjQ+dMEaEIq4Dc9o6jQizic5FwAFa+kbEjuKKjMJN2SGHJMNdRCjiHArs6EwTdBbRZhNXoKstkL7dnD9/D+z5Tcr9YJ3h7+/+HW9ZVi18r1/Bkr8vLtvfEFNnu/V9LPfTaljGBmFqNDBLyvALR4ZMw8YbnO8VK6hRt/jrBr2lhJAjAlJErwj6Bn83CX9+RFHlofm5gW9SfLEHfAT8BRSsnAhYEFJEJOgQsikvEscOiJt+BeRly5flBDnKvVa64HPCW+bzJNtnB75fXdpW8pvoee3UaxFUJEKXP2RBEWjJS0SogNjxlodS8nN24LvEO3QbtBTGJ5xT+JACOSJEQ6CF8uJEk66Or8VOwmjkK3Wdsu9mX8/oyd71vvc6X2n3qZTJfVNpC0a+HFDo6g9BR7AXU++jVF7WKRi8h1LTe7XLHkqLuR3MWm/6Z9HnMU1ISYKJQUQoWuwRmPYQF8pgAERyF5KpiXxtjAXpJFau9tqu4Pz8P3LrevPdGB6NPWWeE59JiiCh0JAAABAASURBVHQWq7w7LzumgaPzPW35FkLMTqfTFWjEnqKpQpFcXFJ81HTql9clLpYlrBqT77Ez8NyuPMf5PPr+bLx1CcYz0sHXOZisy32ZvmzGFFJE7FDvuYimy/sQHloSzQ4fgT5xmoOJFLq8MoIaj+O7ghowfbNdzrCXV/t0BTxbZCCKzF+luWLa4ExR2w8J0nr0yTHOc2J4N4919vHwM3iTHfsdbzom9eBL+OZMH+xJ97OioO01383nuOzOh7AMiWdfZqppz5EClF1jym4h1mdOsJ41L2Hs97w5pEFXTapX8aTXsZAqFu89EfiGXqC+2f2vIN/45TzBH2r8y3ryPBC2L/1DqtEV/crDYSymzFPXJRc1loyT+1cRAaTwTV36DQ5NvqigNyKarkCDMam3vSLt1uPHbIrAZw+9vzIm1OScnRMbcSL+21uux1q5/o76ZrGu05U8LsbOx/ZzcHZ+Ge3Rx0Dtu2DLeZBN8+z6eTZqfYK1lg789zFY7/l6gryPzr+jzj1n5V/Yh1L4JX+Qv1CM/mLBHxeGDssGPvbtH15ql9cznJOmukoci/0c74bdPrw37zsL3uzZ8obMz6ol6SLrcw7G55zcHWuCe+TK6hHtXmMPEaH80sl9GGF9vT8L92uUxmPzXksZVLouaZcvadFQSvO1bdCQORuaDluUd/d8jaPGEGkv+vDq+91TBji3kK2ljM+muMI4X6SMhje+mUfTs/cBXuiuDK8qbH3c+/PfzVu9/0v0Ec53ByGFEcof2+Dc0P4nt2C9iohKlYFE68UV7xBRdRGhCKM0av4E6cRH3utdxhKXQIE/p6/tifJZI+U5w3dazz8Nm6uZnQtGZsrbwdSwygoozb45H7xbndN+9qnUOvsgMX3X4+3BiNzIbiJst0TtlJd3lMx/cseR5IoOkcDhzbEL4vaeNuRzZ4+V9xvgXbemjvedfXnX+73X8dY+yy13/i19GJt00Qo1FuYRc7D41jIKdNv68F69YnP7z2cc2H7Vnbz6hC0Dhwv5U+H28c5BTo0i503Kagi2XcKLYoWkI3Qf8BUetyva71Lt1/aAlGE85RnexUpYOKDOo89x/CGHWwKZ6DHQdnzT4WPf6nc5B38qYE7fTgsPl8ebp0Yo045VhXSeoJQHCO+mMijKKBdQXDwZKV5MFHEmijajQaFl3DBrwD4C04GCzIBtGNEb1lP4GEDJAgvz8r2lDF7Da5VcUxG6ClmvvNhW0tp16USdE++XjdHQ02DIXx0hz/UOun55LINNyDpzNA7iNQzMNBTM4P4MOHgcpuuNbYk9RwSkKMoATCtQao2gFCn5nBfm8zuiYtEryiz4UvR7eXnV88sbeK2F3+fnLPTeU0S8z6Lhgyp/rywcUky8p4CbMA8eKALfP9zJRd87Cr7+zyEbD18okFIodZH1SNH1+eGrnvF7frzTK0XeWtx9Uv5nmV9q0daF24Xi7fJqucKF1Xh7UVleNKyv0FcJeaXgu1LwXRj7xpg3ir2J46OW5J+0oDdvvD49yGv7Xxs/ENfX3/+lLxR5Hes9ciL/U87/0lfoVwq/d1//xb5+p9D7B0Xvr3oi9qOLyBSqX1yYfnvi7n/TYSr69ZeD/vH3X/Qf//gt8d/+42/6f//bP/T/gf/2//w9/6Wv/9XvP/7+q1z4/ZuLvr98lv/Tzr8w9jPF4sNhovA3aRyL+MrJUdY7Y1n9h8pXivZvFGpfW8H+VU/PL7p/fNLXuwd9vX/U3f2Tvnx90B9fvlZ8vYfeo7vH/qB7fB4oDOe/COasX7gHFu6HN+6RFUSEhnHQOE0UHoELsRRyZwq282GmIGkcGp01zZYrphnKMzuDqWHmmZ+tB9M84d9Rx06z6YH5DnLh9+D1wKfDZ+TPFIihyNM0t+JzpwfmMj6hPxBvpROF3tHwO2c6pM1jR8YnRnRg3GzIzWY/Y5wm5pvJwwydoCcU3j8D75+Ksf4egFyGAb7KpQyc3cDZFRCg00BfEoP9PRdwsXfY6KDR+Ue2bihD+nMsUkj1bhAMHLJ1EaEIgBpD9lLo7OJsuxwRKmAohZjr/MNQWCcUJTREqDTbQJwl70XbiiKgQDLVuyvQGJBslSfW/fqINtpm9JjNG10+bXbvbY9L2A7avHBn7VKdsqc48/qrBE9s9F2YN35g/s09I20DzRuIJg2rkwRPw0AzY8Betm3aS8P3yrt5PZehlR49PXcEE8HTZ9t0KZ13tnWN/y7YeXm8YUWn5v93QW48u21H9XFCZ+YCKfJMRkQ+s9H4iFDwjBol4BsElUIy4ANqCF5cmVKeRd83e+TdmkacLhv+fImhMQLenxMIDLEM8aFZ73FQa6yyeA2RSvegttTsuwgMTRERhH8bJU7vpQj8FJKpocgfJS+uSLivupB/1OzmI+gNVbrPb0TVybaOaBK0cjq/Mq/OVYVzB0eK6MmXv5/59zjnNcEX7dRhS9m/Kya/aIHPz2s+s7e/+9rfsoHdc9nnEiu2qqvrMiWhVP484C7lhtoupYio4L7LnBdkUBp8Lwa8kXb7Iw/Fny0VQ6nU9mJ7R2EueH1wOY0rQa/sNym887F639ZBrfcerav8qsW23Lv5he9Q5HF5axTZPGO3fLbfvT2H519sA5Y9Z8JxEtDKKbpZNIIuIuTPz0s4P1V33V5tRUMBfO4OZch5hlKSlgF5gN+j2Tx3RNTzCUGVF2yGt7L/jL/tY2HPqSOHK1jAap8dvO93us2PnZtn9tXU4+C5odzn2r2LCOKpKDs+gr20+At0KE3e67s/kwWQ3Bs6u95rzsz/dsHrV4QiQt6PcX4u7A9blOoTAZUhCV6hb17OdSbY957zzgjYVG25bwr7Jmu/G8gxONGYg77FEARTwQK9EWME2h3qc+x9FZ32BR8hplBEpfJl1jI8LD2fFLu4Fu4h33Nn8LPY8MY9a9i+ch+bXo5Zedaty70zdy7SOxYN8UMMESfqPTj2Yl0J+dxKo0Mp+Tz6HAt2I6LuL8SFzrSDDJJH9oUpebqVWFfiWnN/qxbiMl+xcgS3sU3GfFvzeAxMnf2q9YwiXJlzuaJznKzNxO7fgXUwnTW2q9j9nBn/SiH+5GROTp/CvPfS0fVO1Mb/+5myEsA15A3hG6Rh8Y2SvovyJucG8o3vAto1VJ83LYxJ3jSxcOjA8yJ7bR95bpWTjAhFGL6hi/Lm5oY3NaKE/DCEdYPtBrqo/mGKLcJzdEiIkpoM1UcXcREkYfmUPnL899q8uvPTqVdLHib1xLlyLvmQJL8qc+3cNjj/KzbTalvqlwxeYOfntuTY/of97mvq8UbmhLXdIsilGeZ2TLIMSgdnMJSSL6qBLwnfRPMtUCOC+RtyGTqvk2DN3E+jju0Stq/co3u9dd5PFnyxJX9J25wL+VvI7YJ9hc95iMFt3T2kgYIw2X4o4IWQ8bMP36MRgcr3pmnItg1RtPHkaOMZ+6P8UDwXaxSQa0Lh84Oky1CCERY1Vj91kaP9veAz2cue0zrD/B6ZOww0sojEXJlb6N7v5/iQaPrPvJxIr5frugM03QoE/8AWkiLcS4KEO0kRcKF2wdCa8HOE8UzJvHoHtct2s6aGeYmBwHJEKOIchXsrot1z2Cy/R7Wn3j4gos7T5z9Rna68Obg3ThruFV7HyDZBaNgR6PPW8+3T76Oqo+f53XQ4nPHMeJJzOuZhTLKeuCI1ZlNPd9EiZXr2JUPRftIgoQtJRu0rp+3ay9f5COuNbVCdDxUNPoAANLS7CByJrbM3GFrnc+/kwIb6jvP7n92Ss8XvO957phW2Lbgu+RmxYFvTb9EK3+WVyc+Q87Portmu5ucThd1Zb7O5ra2Dqe00oG71JG+c92ThpoONFQTj+OxpVGVGyU6sAfhUPXxlvrvPEafuu8elo8d1oAgiglxtpOadPuKa9p3bO4XzkUrv+wK2GT7/Cud6D2lhjH0gWnxfwVS5+4nbwTyUheoW++52MRN/cIerFKkMiguUYUDtYseYtAyjsliRRduDRoo+xgR18XecZ40ustiemFQo6g7w9V/U1WLLYN2AbRgVXqOwNjRKUYcidA5JqIyVvyTn36OTsk9Tzg5O+x0j0FYPucCaeoZUmkzTofmR5lEkuy7LQI6C/n3z+VQnj+jAzyzkslltWJ+UznN4flOfu/+HIv6++fr2phfjFUqh70ix9+j/TPDxWcfjUU9PRz0aFBAfn57gH+Vi7x2F37u7O30FX75CDXjLCcvG3Vd8AAXgO+S7r3/IxdQHCqdHCqfHu9/1cv+HXh+/6q39//a+Pd1pofi7PN9rpYC6vj5ofX1MZLGWYu5KUXelOJmUIq9eX5R4e8XvlaLuCzgyzxOF5Ee9uLBLYfnIOk/gSJHW9OnpKwXbr0oZu3WPFKIfiSmLvcR4T5H6zsVfYn0w7r/IBWLjyJjXI/G9PSsWCs8Un4d401hWTYMokBZ9Pkynf+Hrf91L8bcWeH+hGPybXAz+B7q/U/T1f9L5118+6ZdfZn3+NFHcnHX4NFKkHOSi3zCESn7Wr9w6C787vOqVvb+Qi2fOzOflf43tM7p/fNQdZ3f3cNSX+yd9oaj7leLuHdT4en/U3cMz5/lMQf9FD0+vejq+6eh7gc+RNz5T/LyI9fjFQcVrU+gbplF+XufDrImi7wE6zwf2OhMn4Fme5omC7ZxIO36zYb8DevMN09zHQCdgnw34Yp83HHTAZszMU+lBM3NN01zXT3qAr5ing2aKvTPjpokisKmBfpxmJUaoMczyO8cYG+/3j/lxmGR028i7aHQRdhjJzaAo5RwDugEdKMOgARTzFG/LUG3F8lD56DzzlKH6j+R6mljX1GuBEdm6aXbMowZ0hTERke+q/q5YxeWHHmLdyrsqdZY3xsI5AjEiFJy7UaDDUFQK8D2QtMY3EGcZhrR5/wzNtm6RBKtaFWqqJuvPXauH1x0laxGYvwRq1mR9MyYXsL9NZ9Q+KLsO9k+0NlkmwLzh6Uxbfsxi//717Gl4HmPPdxmdzx9iTSRfBS/HR58uYb+fQZ31NNLzk/RNscnpSEfz2psDTPpA3cyfAEfL+Rhne2LPp+J/jy64DyK34t5AiFAEUIP5DTyX8AVEVN7PouUO6yv6eAl3hbjcAZqEslN946rp5xnkvjJv8KHkBpo+bViSMiEs/dXmdTschxAIp/qar9xZHxGKuI1CPiKwF2AKcoKQaEoRxjQUKEPJh2QmxE+YDUUY5YJat4ftxl5XeYW4ohNVxm9mo+Wr3eT+nnYGPo/zu3un/mz293fk/J3P+YU/80l5Ueqaf/KpZ70cv6PM4e+GZ+uio8lXpecHSEoUwZ5CjQa03oOFnOdnhs+goDPw9ZkkLBt7u+UdIpgPOQKqYBHJpKWJxLV4IDXu5XTvsb/cL4F7Xws5WPa87c7FhlXLxi/fxft7tMeszG3k/KyxEuDaqHwRuuOOCEUYLR/sLXOUdNBQqn4oJ972oZS0DejLMKgMQ8oBx7MfAAABhklEQVTFOc75pCggjNjWCJQRXe5UXJHARKROo/e7qsdf6aJ6b71B37RQXDvttcpr/o8OK7/Ar+RvdS46NW94FfJhwmqszYFZIIyIUMQeRX5/Gd6fqeE8dGq+hMfgm3ssYhK9uwJN+pmBF5RmsodVlk0Ne34L9ruGPo9pRSQRcRiVoIPJ/TRqPkrTq1HbQooIhXzV3pzQpJSduFYy6rzCJgefOa90haepUnwRzKPgSE4yXKqYwhM1UudIATYNH3SRsdETN6wiKh8R8rMfcaJYNrvaZV2yrEU7i2/hfkpwjy1+hrsMXZET7K3buuy9nsGb8eSGFwtlHIIaEVFjbWeSccObJob6TEYpSkQo4gQEGSFftc+liC1j2mLlObOO+B3zCk176jiNTokXlt7zVawoEmhNq7b1Xgw7JvKHDtk+hvNneo7qQ79rDEoJStvPlXzadl1uM7uT0mKHzNjUqfkfhIeC8FxxY2zXmxo33LraW+t80p3CKby613S80bU1TYI444bbpfr/BwAA///qAIeyAAAABklEQVQDANskr8Yj63xpAAAAAElFTkSuQmCC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1768"/>
            <a:ext cx="17556480" cy="48737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intro-image-left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cWZojuZIeUHhpE7rScvq7+9+L3iR1h7cBmV7FiIyBgw+A4UT5ECTdAbODfODHvxh//ft/ruvf+7/+a/33v/7/+u//9f9+nf/1n3He9vraWzy2//tfDBj4N+DfgH8D/g34N+DfgH8DV/0b+I9/ret//O//s67/d13X/3pb397+c63/vb3V39/iyd/bza//tf7z3+9XnQgQIDCbgH4JECBAgAABAgQIECBAYBKBv8pnP+tnT3oun4COCBAgQIAAAQJzCSxztatbAgQIECDwW8CJAAECBAgQIECAAIGZBD4JgOvHYtteKbbf67k+thMgkEJAEwQIECBAYGSBd29N61vaun/dUL38r/JXWWIvfggQIECAAAECMwnolQABAgQIECBAYDqB+BTsrZSl7rdf+60fkZWbn4+Pb17yKwECBAgMJ6BgAgQIjC8Q719bE9u5PXAgQIAAAQIECBAgQOBGwK8ECBAgQIDAnAJ/lVI/NKvh77ZvYW89b/ucOLomQIAAAQIJBbREYHyB+j8v1vewS7x/bb/He9Z1KW9xant0GK+UEo/L75/FN3+LHwIECBAgQIAAAQIEphLQLAECBAhMLPBXqR+clS0EvpWon5jV/fY5vxMgQIAAAQIECIwrkKHyGu3Ge9cW/Nbf6/5nX58/++d1niFAgAABAgQIECBAgAABAvkEdESAwOwCf5W1hrx1v6X4q7Tn22u3z/udAAECBAgQIECAwJUC9X1rfa8ae/uKbzy+N+2t19X9yvKvnNvcBAgQIECAAAECBAgQIECAQH4BHRIIgfjkLD40ax+exSMbAQIECBAgQIAAgd4F3oW48V42to8lf/LUx0s8JjCVgGYJECBAgAABAgQIECBAgACB/AJbhxEAb7/Wj8m2PZ6rfxq67vGrjQABAgQIECBAgEAvAsvyV1mW/1HKUt+71t9//bqUX//9VUr8Vv78WeKpusfJRoAAgYkEtEqAAAECBAgQIECAAAECkwnUz8duWvaJ2A1G4l+1RoAAAQIECBAYXSDet777JvDo/aifAAECBAgcIWBMAgQIECBAgAABAgRmFIgAOD48a9+RqOcZCfRMYDIB7RIgQIAAgRQC23vXeDtb3qKj2z0e2ggQIECAAAECswvonwABAgQIECBAYFqB+MSsfnhW92kNNE6AAIFpBDRKgAABAgQIECBAgAABAgQI5BfQIQECBAgQIDC3QATAcwPongABAgQITCKgTQIECBAgQIAAAQIECBAgQCC/gA4JECBAgEARAPtHQIAAAQIECBBIL6BBAgQIECBAgAABAgQIECBAIL+ADgkQIPBLQAD8y8GRAAECBAgQIECAQE4BXREgQIAAAQIECBAgQIAAAQL5BXRI4EZAAHyD4VcCBAgQIECAAAECBAhkEtALAQIECBAgQIAAAQIECBAgkF/gY4cC4I8iHhMgQIAAAQIECBAgQIAAgfEFdECAAAECBAgQIECAAAECkwoIgKdaeM0SIECAAAECBAgQIECAAAEC+QV0SIAAAQIECBAgQIDAzAIC4JlXX+9zCeiWAAECBAgQIECAAAECBAgQyC+gQwIECBAgQIAAgekFBMDT/xMAQIDADAJ6JECAQD6Bt1KWEj9xjqONAAECBAgQIECAAIFSGBAgQIAAAQIEqoAAuCrYCRAgQIBAXgGdEcgncBv8LgLgfAusIwIECBAgQIAAAQIEnhBwCwECBAgQ+FtAAPw3hV8IECBAgAABAtkEMvazRlMR+i71vO3xlI0AAQIECBAgQIAAAQIECEwroHECBAi8FxAAv/fwiAABAgQIECBAoGuB+vXf2NfYW53buT1wuBXwOwECBAgQIECAAAECBAgQIJBfQIcEPhEQAH+C4ikCBAgQIECAAIGeBWrou+0916k2AtcJmJkAAQIECBAgQIAAAQIECBDIL/BVhwLgr2Q8T4AAAQIECBAg0KdA/cvPpQbAUd7q7Wwo2AgQIHAr4HcCBAgQIECAAAECBAgQmFzAJ2ZT/APQJAECBAgQIEAgm0AEwC0IztaXfggQIECAwCsC7iVAgAABAgQIECBAgEApAmD/CghkF9AfAQIECBBIKbD87srb2d8QTgQIECBAgMDsAvonQIAAAQIECBAg8FvAJ2a/IZwIECCQUUBPBAgQIECAAAECBAgQIECAQH4BHRIgQIAAAQIEbgUEwLcafidAgAABAnkEdEKAAAECBAgQIECAAAECBAjkF9AhAQIECBD4Q0AA/AeJJwgQIECAAAECowuonwABAgQIECBAgAABAgQIEMgvoEMCBAh8LiAA/tzFswQIECBAgAABAgTGFFA1AQIECBAgQIAAAQIECBAgkF9AhwS+ERAAf4PjJQIECBAgQIAAAQIECIwkoFYCBAgQIECAAAECBAgQIEAgv8BPHQqAfxLyOgECBAgQIECAAAECBAgQ6F9AhQQIECBAgAABAgQIECBAoAkIgBtD1oO+CBAgQIAAAQIECBAgQIAAgfwCOiRAgAABAgQIECBAgMA/AgLgfyz8RiCXgG4IECBAgAABAgQIECBAgACB/AI6JECAAAECBAgQIPBBQAD8AcRDAgQIZBDQAwECBPILvJWylPiJcxxtBAgQIECAAAECBGYU0DMBAgQIECBA4DMBAfBnKp4jQIAAAQLjCqicQH6B2+B3EQDnX3AdEiBAgAABAgQIECDwiYCnCBAgQIDAlwIC4C9pvECAAAECBAgQGE1ghnrXaDJC36Wetz2eshEgQIAAAQIECBAgQIAAgWkENEqAAIHvBQTA3/t4lQABAgQIECBAoCuB+vXf2NfYW13buT2Y+6B7AgQIECBAgAABAgQIECBAIL+ADgncISAAvgPJJQQIECBAgAABAj0J1NB323uqSy0ErhMwMwECBAgQIECAAAECBAgQIJBf4N4OBcD3SrmOAAECBAgQIECgD4H6l59LDYCjnNXb2VCwESAwt4DuCRAgQIAAAQIECBAgQIDAOwGfmL3jyPJAHwQIECBAgACB7AIRALcgOHuf+iNAgAABAt8JeI0AAQIECBAgQIAAAQJ/CgiA/zTxDIGxBVRPgAABAgSmEIgAuPXp7WxjcCBAgAABAgTmE9AxAQIECBAgQIAAgS8EfGL2BYynCRAgMKKAmgkQIECAAAECBAgQIECAAIH8AjokQIAAAQIECHwnIAD+TsdrBAgQIEBgHAGVEiBAgAABAgQIECBAgAABAvkFdEiAAAECBH4UEAD/SOQCAgQIECBAgEDvAuojQIAAAQIECBAgQIAAAQIE8gvokAABAvcJCIDvc3IVAQIECBAgQIAAgT4FVEWAAAECBAgQIECAAAECBAjkF9AhgQcEBMAPYLmUAAECBAgQIECAAAECPQmohQABAgQIECBAgAABAgQIEMgv8GiHAuBHxVxPgAABAgQIECBAgAABAgSuF1ABAQIECBAgQIAAAQIECBD4VEAA/CnLqE+qmwABAgQIECBAgAABAgQIEMgvoEMCBAgQIECAAAECBAh8LSAA/trGKwTGElAtAQIECBAgQIAAAQIECBAgkF9AhwQIECBAgAABAgR+EBAA/wDkZQIECIwgoEYCBAjMJ/BWylLiJ85xtBEgQIAAAQIECBCYQUCPBAgQIECAAIF7BATA9yi5hgABAgQI9CugMgLzCdwGv4sAeL5/ADomQIAAAQIECBAgMKWApgkQIECAwN0CAuC7qVxIgAABAgQIEOhNYMZ61mg6Qt+lnrc9nrIRIECAAAECBAgQIECAAIG0AhojQIDAYwIC4Me8XE2AAAECBAgQIHCpQP36b+xr7K2O7dwezHXQLQECBAgQIECAAAECBAgQIJBfQIcEnhAQAD+B5hYCBAgQIECAAIErBWrou+1X1mFuAtcJmJkAAQIECBAgQIAAAQIECBDIL/BshwLgZ+XcR4AAAQIECBAgcI1A/cvPpQbAMf3q7Wwo2AgQmEtAtwQIECBAgAABAgQIECBA4FsBn5h9yzPKi+okQIAAAQIECMwmEAFwC4Jn61u/BAgQIDC3gO4JECBAgAABAgQIECDws4AA+GcjVxDoW0B1BAgQIEBgSoEIgFvf3s42BgcCBAgQIEAgv4AOCRAgQIAAAQIECNwp4BOzO6FcRoAAgR4F1ESAAAECBAgQIECAAAECBAjkF9AhAQIECBAgQOARAQHwI1quJUCAAAEC/QiohAABAgQIECBAgAABAgQIEMgvoEMCBAgQIPCwgAD4YTI3ECBAgAABAgSuFjA/AQIECBAgQIAAAQIECBAgkF9AhwQIEHhOQAD8nJu7CBAgQIAAAQIECFwjYFYCBAgQIECAAAECBAgQIEAgv4AOCbwgIAB+Ac+tBAgQIECAAAECBAgQOFPAXAQIECBAgAABAgQIECBAgEB+gVc7FAC/Kuh+AgQIECBAgAABAgQIECBwvIAZCBAgQIAAAQIECBAgQIDAXQIC4LuYer1IXQQIECBAgAABAgQIECBAgEB+AR0SIECAAAECBAgQIEDgfgEB8P1WriTQl4BqCBAgQIAAAQIECBAgQIAAgfwCOiRAgAABAgQIECDwoIAA+EEwlxMgQKAHATUQIECAwFspS4mfOMfRRoAAAQIECBAgQCCjgJ4IECBAgAABAs8ICICfUXMPAQIECBC4TsDMBAjcBr+LANg/CAIECBAgQIAAAQIEUgpoigABAgQIPC0gAH6azo0ECBAgQIAAgbMFzFfKGggR+i71vO3xlI0AAQIECBAgQIAAAQIECKQR0AgBAgReExAAv+bnbgIECBAgQIAAgVMF6td/Y19jb/Nu5/Yg90F3BAgQIECAAAECBAgQIECAQH4BHRLYQUAAvAOiIQgQIECAAAECBM4UqKHvtp85r7kIXCdgZgIECBAgQIAAAQIECBAgQCC/wF4dCoD3kjQOAQIECBAgQIDAOQL1Lz+XGgDHdKu3s6FgI0Agt4DuCBAgQIAAAQIECBAgQIDAQwI+MXuIq5eL1UGAAAECBAgQmF0gAuAWBM/uoH8CBAgQyC2gOwIECBAgQIAAAQIECDwuIAB+3MwdBK4VMDsBAgQIECAQAhEAx7EUb2cbgwMBAgQIECCQT0BHBAgQIECAAAECBJ4U8InZk3BuI0CAwBUC5iRAgAABAgQIECBAgAABAgTyC+iQAAECBAgQIPCKgAD4FT33EiBAgACB8wTMRIAAAQIECBAgQIAAAQIECOQX0CEBAgQIEHhZQAD8MqEBCBAgQIAAAQJHCxifAAECBAgQIECAAAECBAgQyC+gQwIECOwjIADex9EoBAgQIECAAAECBI4RMCoBAgQIECBAgAABAgQIECCQX0CHBHYUEADviGkoAgQIECBAgAABAgQI7ClgLAIECBAgQIAAAQIECBAgQCC/wN4dCoD3FjUeAQIECBAgQIAAAQIECBB4XcAIBAgQIECAAAECBAgQIEDgKQEB8FNsV91kXgIECBAgQIAAAQIECBAg/N9hKgAAEABJREFUQCC/gA4JECBAgAABAgQIECDwvIAA+Hk7dxI4V8BsBAgQIECAAAECBAgQIECAQH4BHRIgQIAAAQIECBB4UUAA/CKg2wkQIHCGgDkIECBA4KPAWylLiZ84x9FGgAABAgQIECBAIIOAHggQIECAAAECewgIgPdQNAYBAgQIEDhOwMgECHwUuA1+FwHwRx6PCRAgQIAAAQIECBAYUkDRBAgQIEBgNwEB8G6UBiJAgAABAgQI7C1gvD8F1ngqQt+lnrc9nrIRIECAAAECBAgQIECAAIFhBRROgACBfQUEwPt6Go0AAQIECBAgQOBQgfr139jX2Ns827k9yHXQDQECBAgQIECAAAECBAgQIJBfQIcEDhAQAB+AakgCBAgQIECAAIEjBWrou+1HzmNsAtcJmJkAAQIECBAgQIAAAQIECBDIL3BUhwLgo2SNS4AAAQIECBAgcIxA/cvPpQbAMfzq7Wwo2AgQyCWgGwIECBAgQIAAAQIECBAg8JKAT8xe4jvrZvMQIECAAAECBAi8F4gAuAXB75/1iAABAgQIjC2gegIECBAgQIAAAQIECLwuIAB+3dAIBI4VMDoBAgQIECDwiUAEwO1Zb2cbgwMBAgQIECAwvoAOCBAgQIAAAQIECOwk4BOznSANQ4AAgSMEjEmAAAECBAgQIECAAAECBAjkF9AhAQIECBAgQGBPAQHwnprGIkCAAAEC+wkYiQABAgQIECBAgAABAgQIEMgvoEMCBAgQILC7gAB4d1IDEiBAgAABAgReFXA/AQIECBAgQIAAAQIECBAgkF9AhwQIEDhGQAB8jKtRCRAgQIAAAQIECDwn4C4CBAgQIECAAAECBAgQIEAgv4AOCRwoIAA+ENfQBAgQIECAAAECBAgQeETAtQQIECBAgAABAgQIECBAgEB+gaM7FAAfLWx8AgQIECBAgAABAgQIECDws4ArCBAgQIAAAQIECBAgQIDALgIC4F0YjxrEuAQIECBAgAABAgQIECBAgEB+AR0SIECAAAECBAgQIEBgPwEB8H6WRiKwr4DRCBAgQIAAAQIECBAgQIAAgfwCOiRAgAABAgQIECCws4AAeGdQwxEgQGAPAWMQIECAwE8Cb6UsJX7iHEcbAQIECBAgQIAAgREF1EyAAAECBAgQOEJAAHyEqjEJECBAgMDzAu4kQOAngdvgdxEA/8TldQIECBAgQIAAAQIEuhRQFAECBAgQOExAAHwYrYEJECBAgAABAo8KuP5ngTUuidB3qedtj6dsBAgQIECAAAECBAgQIEBgGAGFEiBA4FgBAfCxvkYnQIAAAQIECBDYVaB+/Tf2NfY27nZuD8Y+qJ4AAQIECBAgQIAAAQIECBDIL6BDAicICIBPQDYFAQIECBAgQIDAngI19N32Pcc1FoHrBMxMgAABAgQIECBAgAABAgQI5Bc4q0MB8FnS5iFAgAABAgQIENhHoP7l51ID4Bhu9XY2FGwECIwtoHoCBAgQIECAAAECBAgQILCrgE/MduXcazDjECBAgAABAgQIfC8QAXALgr+/yqsECBAgQKBvAdURIECAAAECBAgQIEBgfwEB8P6mRiTwmoC7CRAgQIAAgTsEIgBuV3k72xgcCBAgQIAAgfEEVEyAAAECBAgQIEDgIAGfmB0Ea1gCBAg8I+AeAgQIECBAgAABAgQIECBAIL+ADgkQIECAAAECRwoIgI/UNTYBAgQIELhfwJUECBAgQIAAAQIECBAgQIBAfgEdEiBAgACBwwUEwIcTm4AAAQIECBAg8JOA1wkQIECAAAECBAgQIECAAIH8AjokQIDAOQIC4HOczUKAAAECBAgQIEDgcwHPEiBAgAABAgQIECBAgAABAvkFdEjgRAEB8InYpiJAgAABAgQIECBAgMCtgN8JECBAgAABAgQIECBAgACB/AJndygAPlvcfAQIECBAgAABAgQIECBAoBQGBAgQIECAAAECBAgQIEDgEAEB8CGszw7qPgIECBAgQIAAAQIECBAgQCC/gA4JECBAgAABAgQIECBwnIAA+DhbIxN4TMDVBAgQIECAAAECBAgQIECAQH4BHRIgQIAAAQIECBA4WEAAfDCw4QkQIHCPgGsIECBA4FGBt1KWEj9xjqONAAECBAgQIECAwAgCaiRAgAABAgQInCEgAD5D2RwECBAgQOBrAa8QIPCowG3wuwiAH+VzPQECBAgQIECAAAEClwiYlAABAgQInCYgAD6N2kQECBAgQIAAgY8CHj8usMYtEfou9bzt8ZSNAAECBAgQIECAAAECBAh0K6AwAgQInCsgAD7X22wECBAgQIAAAQIvCdSv/8a+xt7G2c7twVgH1RIgQIAAAQIECBAgQIAAAQL5BXRI4AIBAfAF6KYkQIAAAQIECBB4RaCGvtv+yjjuJXCdgJkJECBAgAABAgQIECBAgACB/AJXdSgAvkrevAQIECBAgAABAs8J1L/8XGoAHLev3s6Ggo0AgbEEVEuAAAECBAgQIECAAAECBA4V8InZobz3Du46AgQIECBAgACBxwQiAG5B8GN3uZoAAQIECFwrYHYCBAgQIECAAAECBAgcLyAAPt7YDAS+F/AqAQIECBAg8IRABMDtLm9nG4MDAQIECBAg0L+ACgkQIECAAAECBAicJOATs5OgTUOAAIHPBDxHgAABAgQIECBAgAABAgQI5BfQIQECBAgQIEDgTAEB8Jna5iJAgAABAv8I+I0AAQIECBAgQIAAAQIECBDIL6BDAgQIECBwuoAA+HRyExIgQIAAAQIECBAgQIAAAQIECBAgQIAAAQL5BXRIgACBawQEwNe4m5UAAQIECBAgQGBWAX0TIECAAAECBAgQIECAAAEC+QV0SOBCAQHwhfimJkCAAAECBAgQIEBgLgHdEiBAgAABAgQIECBAgAABAvkFru5QAHz1CpifAAECBAgQIECAAAECBGYQ0CMBAgQIECBAgAABAgQIEDhFQAB8CvNXk3ieAAECBAgQIECAAAECBAgQyC+gQwIECBAgQIAAAQIECJwnIAA+z9pMBN4LeESAAAECBAgQIECAAAECBAjkF9AhAQIECBAgQIAAgZMFBMAng5uOAAECVcBOgAABAq8KvJWylPiJcxxtBAgQIECAAAECBHoUUBMBAgQIECBA4AoBAfAV6uYkQIAAgZkF9E6AwKsCt8HvIgB+ldP9BAgQIECAAAECBAgcImBQAgQIECBwmYAA+DJ6ExMgQIAAAQLzCej4dYE1hojQd6nnbY+nbAQIECBAgAABAgQIECBAoBsBhRAgQOBaAQHwtf5mJ0CAAAECBAgQeEigfv039jX2dt92bg/6PqiOAAECBAgQIECAAAECBAgQyC+gQwIdCAiAO1gEJRAgQIAAAQIECDwiUEPfbX/kPtcSuE7AzAQIECBAgAABAgQIECBAgEB+gV46FAD3shLqIECAAAECBAgQuE+g/uXnUgPguHz1djYUbAQI9C2gOgIECBAgQIAAAQIECBAgcKqAT8xO5d4mcyZAgAABAgQIEHhNIALgFgS/Noq7CRAgQIDAsQJGJ0CAAAECBAgQIECAwPkCAuDzzc04u4D+CRAgQIAAgR0EIgBuo3g72xgcCBAgQIAAgf4EVESAAAECBAgQIEDgIgGfmF0Eb1oCBOYU0DUBAgQIECBAgAABAgQIECCQX0CHBAgQIECAAIErBQTAV+qbmwABAgRmEtArAQIECBAgQIAAAQIECBAgkF9AhwQIECBA4HIBAfDlS6AAAgQIECBAIL+ADgkQIECAAAECBAgQIECAAIH8AjokQIBAHwIC4D7WQRUECBAgQIAAAQJZBfRFgAABAgQIECBAgAABAgQI5BfQIYGOBATAHS2GUggQIECAAAECBAgQyCWgGwIECBAgQIAAAQIECBAgQCC/QG8dCoB7WxH1ECBAgAABAgQIECBAgEAGAT0QIECAAAECBAgQIECAAIFLBATAp7KbjAABAgQIECBAgAABAgQIEMgvoEMCBAgQIECAAAECBAhcJyAAvs7ezLMJ6JcAAQIECBAgQIAAAQIECBDIL6BDAgQIECBAgAABAhcLCIAvXgDTEyAwh4AuCRAgQGBvgbdSlhI/cY6jjQABAgQIECBAgEAPAmogQIAAAQIECPQgIADuYRXUQIAAAQKZBfRGgMDeArfB7yIA3pvXeAQIECBAgAABAgQIPCXgJgIECBAg0I2AALibpVAIAQIECBAgkE9AR/sLrDFkhL5LPW97PGUjQIAAAQIECBAgQIAAAQKXCZiYAAECfQkIgPtaD9UQIECAAAECBAh8K1C//hv7Gnu7bju3B30dVEOAAAECBAgQIECAAAECBAjkF9AhgQ4FBMAdLoqSCBAgQIAAAQIEvhOooe+2f3ed1whcJ2BmAgQIECBAgAABAgQIECBAIL9Arx0KgHtdGXURIECAAAECBAh8LlD/8nOpAXC8vHo7Gwo2AgT6ElANAQIECBAgQIAAAQIECBC4VMAnZqfwm4QAAQIECBAgQGBfgQiAWxC876hGI0CAAAECrwm4mwABAgQIECBAgAABAtcLCICvXwMVZBfQHwECBAgQIHCAQATAbVRvZxuDAwECBAgQIHC9gAoIECBAgAABAgQIdCLgE7NOFkIZBAjkFNAVAQIECBAgQIAAAQIECBAgkF9AhwQIECBAgACBngQEwD2thloIECBAIJOAXggQIECAAAECBAgQIECAAIH8AjokQIAAAQLdCQiAu1sSBREgQIAAAQLjC+iAAAECBAgQIECAAAECBAgQyC+gQwIECPQpIADuc11URYAAAQIECBAgMKqAugkQIECAAAECBAgQIECAAIH8Ajok0LGAALjjxVEaAQIECBAgQIAAAQJjCaiWAAECBAgQIECAAAECBAgQyC/Qe4cC4N5XSH0ECBAgQIAAAQIECBAgMIKAGgkQIECAAAECBAgQIECAQBcCAuBDl8HgBAgQIECAAAECBAgQIECAQH4BHRIgQIAAAQIECBAgQKAfAQFwP2uhkmwC+iFAgAABAgQIECBAgAABAgTyC+iQAAECBAgQIECAQGcCAuDOFkQ5BAjkENAFAQIECBwt8FbKUuInznG0ESBAgAABAgQIELhCwJwECBAgQIAAgR4FBMA9roqaCBAgQGBkAbUTIHC0wG3wuwiAj+Y2PgECBAgQIECAAAECnwp4kgABAgQIdCsgAO52aRRGgAABAgQIjCeg4uMF1pgiQt+lnrc9nrIRIECAAAECBAgQIECAAIHTBExEgACBvgUEwH2vj+oIECBAgAABAgTeCdSv/8a+xt6e387twbUHsxMgQIAAAQIECBAgQIAAAQL5BXRIYAABAfAAi6REAgQIECBAgACBW4Ea+m777fN+J3CdgJkJECBAgAABAgQIECBAgACB/AKjdCgAHmWl1EmAAAECBAgQIPBLoP7l51ID4Hi4ejsbCjYCBK4VMDsBAgQIECBAgAABAgQIEJkn/p4AABAASURBVOhKwCdmhyyHQQkQIECAAAECBI4ViAC4BcHHzmJ0AgQIECDwvYBXCRAgQIAAAQIECBAg0J+AALi/NVHR6ALqJ0CAAAECBE4QiAC4zeLtbGNwIECAAAECBM4XMCMBAgQIECBAgACBTgV8YtbpwiiLAIExBVRNgAABAgQIECBAgAABAgQI5BfQIQECBAgQIECgZwEBcM+rozYCBAgQGElArQQIECBAgAABAgQIECBAgEB+AR0SIECAAIHuBQTA3S+RAgkQIECAAIH+BVRIgAABAgQIECBAgAABAgQI5BfQIQECBMYQEACPsU6qJECAAAECBAgQ6FVAXQQIECBAgAABAgQIECBAgEB+AR0SGEhAADzQYimVAAECBAgQIECAAIG+BFRDgAABAgQIECBAgAABAgQI5BcYrUMB8Ggrpl4CBAgQIECAAAECBAgQ6EFADQQIECBAgAABAgQIECBAoEsBAfCuy2IwAgQIECBAgAABAgQIECBAIL+ADgkQIECAAAECBAgQINCvgAC437VR2WgC6iVAgAABAgQIECBAgAABAgTyC+iQAAECBAgQIECAQOcCAuDOF0h5BAiMIaBKAgQIEDhb4K2UpcRPnONoI0CAAAECBAgQIHCGgDkIECBAgAABAiMICIBHWCU1EiBAgEDPAmojQOBsgdvgdxEAn81vPgIECBAgQIAAAQKTCmibAAECBAgMIyAAHmapFEqAAAECBAj0J6Ci8wXWmDJC36Wetz2eshEgQIAAAQIECBAgQIAAgcMEDEyAAIGxBATAY62XagkQIECAAAECkwvUr//GvsbeJLZze3DuwWwECBAgQIAAAQIECBAgQIBAfgEdEhhQQAA84KIpmQABAgQIECAwt0ANfbd9bgndXydgZgIECBAgQIAAAQIECBAgQCC/wKgdCoBHXTl1EyBAgAABAgRmFah/+bnUADgAVm9nQ8FGgMC5AmYjQIAAAQIECBAgQIAAAQJdC/jEbJflMQgBAgQIECBAgMC5AhEAtyD43FnNRoAAAQKzC+ifAAECBAgQIECAAAEC/QsIgPtfIxX2LqA+AgQIECBA4AKBCIDbrN7ONgYHAgQIECBA4HgBMxAgQIAAAQIECBAYRMAnZoMslDIJEOhTQFUECBAgQIAAAQIECBAgQIBAfgEdEiBAgAABAgRGEhAAj7RaaiVAgACBngTUQoAAAQIECBAgQIAAAQIECOQX0CEBAgQIEBhOQAA83JIpmAABAgQIELheQAUECBAgQIAAAQIECBAgQIBAfgEdEiBAYEwBAfCY66ZqAgQIECBAgACBqwTMS4AAAQIECBAgQIAAAQIECOQX0CGBgQUEwAMvntIJECBAgAABAgQIEDhXwGwECBAgQIAAAQIECBAgQIBAfoHROxQAj76C6idAgAABAgQIECBAgACBMwTMQYAAAQIECBAgQIAAAQIEhhAQAL+0TG4mQIAAAQIECBAgQIAAAQIE8gvokAABAgQIECBAgAABAuMICIDHWSuV9iagHgIECBAgQIAAAQIECBAgQCC/gA4JECBAgAABAgQIDCYgAB5swZRLgEAfAqogQIAAgasF3kpZSvzEOY42AgQIECBAgAABAkcIGJMAAQIECBAgMKKAAHjEVVMzAQIECFwpYG4CBK4WuA1+FwHw1cthfgIECBAgQIAAAQJJBbRFgAABAgSGFRAAD7t0CidAgAABAgTOFzDj9QJrlBCh71LP2x5P2QgQIECAAAECBAgQIECAwG4CBiJAgMDYAgLgsddP9QQIECBAgACByQTq139jX2NvnW/n9uDYg9EJECBAgAABAgQIECBAgACB/AI6JJBAQACcYBG1QIAAAQIECBCYS6CGvts+V+e6vU7AzAQIECBAgAABAgQIECBAgEB+gSwdCoCzrKQ+CBAgQIAAAQKzCNS//FxqABwNr97OhoKNAIFjBYxOgAABAgQIECBAgAABAgSGEvCJ2VPL5SYCBAgQIECAAIFrBSIAbkHwtVWYnQABAgSyC+iPAAECBAgQIECAAAEC4wkIgMdbMxVfLWB+AgQIECBAoAOBCIBbFd7ONgYHAgQIECBAYH8BIxIgQIAAAQIECBAYVMAnZoMunLIJELhGwKwECBAgQIAAAQIECBAgQIBAfgEdEiBAgAABAgRGFhAAj7x6aidAgACBMwXMRYAAAQIECBAgQIAAAQIECOQX0CEBAgQIEBheQAA8/BJqgAABAgQIEDhewAwECBAgQIAAAQIECBAgQIBAfgEdEiBAIIeAADjHOuqCAAECBAgQIEDgKAHjEiBAgAABAgQIECBAgAABAvkFdEggkYAAONFiaoUAAQIECBAgQIAAgX0FjEaAAAECBAgQIECAAAECBAjkF8jWoQA424rqhwABAgQIECBAgAABAgT2EDAGAQIECBAgQIAAAQIECBAYUkAA/NCyuZgAAQIECBAgQIAAAQIECBDIL6BDAgQIECBAgAABAgQIjCsgAB537VR+toD5CBAgQIAAAQIECBAgQIAAgfwCOiRAgAABAgQIECAwuIAAePAFVD4BAucImIUAAQIEehN4K2Up8RPnONoIECBAgAABAgQI7CFgDAIECBAgQIBABgEBcIZV1AMBAgQIHClgbAIEehO4DX4XAXBvy6MeAgQIECBAgAABAoMKKJsAAQIECKQREACnWUqNECBAgAABAvsLGLE/gTVKitB3qedtj6dsBAgQIECAAAECBAgQIEDgaQE3EiBAIJeAADjXeuqGAAECBAgQIJBcoH79N/Y19tbpdm4P9j0YjQABAgQIECBAgAABAgQIEMgvoEMCCQUEwAkXVUsECBAgQIAAgdwCNfTd9tyd6u46ATMTIECAAAECBAgQIECAAAEC+QWydigAzrqy+iJAgAABAgQIZBWof/m51AA4Gly9nQ0FGwEC+woYjQABAgQIECBAgAABAgQIDC3gE7O7ls9FBAgQIECAAAECfQlEANyC4L6qUg0BAgQIjC6gfgIECBAgQIAAAQIECIwvIAAefw11cLSA8QkQIECAAIEOBSIAblV5O9sYHAgQIECAAIHXBYxAgAABAgQIECBAIImAT8ySLKQ2CBA4RsCoBAgQIECAAAECBAgQIECAQH4BHRIgQIAAAQIEMgkIgDOtpl4IECBAYE8BYxEgQIAAAQIECBAgQIAAAQL5BXRIgAABAgTSCQiA0y2phggQIECAAIHXBYxAgAABAgQIECBAgAABAgQI5BfQIQECBHIKCIBzrquuCBAgQIAAAQIEnhVwHwECBAgQIECAAAECBAgQIJBfQIcEEgsIgBMvrtYIECBAgAABAgQIEHhMwNUECBAgQIAAAQIECBAgQIBAfoHsHQqAs6+w/ggQIECAAAECBAgQIEDgHgHXECBAgAABAgQIECBAgACBFAIC4G+X0YsECBAgQIAAAQIECBAgQIBAfgEdEiBAgAABAgQIECBAII+AADjPWupkbwHjESBAgAABAgQIECBAgAABAvkFdEiAAAECBAgQIEAgmYAAONmCaocAgX0EjEKAAAECvQu8lbKU+IlzHG0ECBAgQIAAAQIEnhFwDwECBAgQIEAgo4AAOOOq6okAAQIEXhFwLwECvQvcBr+LALj35VIfAQIECBAgQIAAgU4FlEWAAAECBNIKCIDTLq3GCBAgQIAAgccF3NG/wBolRui71PO2x1M2AgQIECBAgAABAgQIECBwt4ALCRAgkFtAAJx7fXVHgAABAgQIEEgmUL/+G/sae+tsO7cHrx3cTYAAAQIECBAgQIAAAQIECOQX0CGBCQQEwBMsshYJECBAgAABArkEaui77bk60811AmYmQIAAAQIECBAgQIAAAQIE8gvM0qEAeJaV1icBAgQIECBAIItA/cvPpQbA0dDq7Wwo2AgQeE3A3QQIECBAgAABAgQIECBAIJWAT8w+XU5PEiBAgAABAgQI9C0QAXALgvuuUnUECBAg0LuA+ggQIECAAAECBAgQIJBPQACcb0119KqA+wkQIECAAIEBBCIAblV6O9sYHAgQIECAAIHHBdxBgAABAgQIECBAIKmAT8ySLqy2CBB4TsBdBAgQIECAAAECBAgQIECAQH4BHRIgQIAAAQIEMgsIgDOvrt4IECBA4BEB1xIgQIAAAQIECBAgQIAAAQL5BXRIgAABAgTSCwiA0y+xBgkQIECAAIGfBVxBgAABAgQIECBAgAABAgQI5BfQIQECBOYQEADPsc66JECAAAECBAgQ+ErA8wQIECBAgAABAgQIECBAgEB+AR0SmEhAADzRYmuVAAECBAgQIECAAIH3Ah4RIECAAAECBAgQIECAAAEC+QVm61AAPNuK65cAAQIECBAgQIAAAQIEqoCdAAECBAgQIECAAAECBAikFBAAv1tWDwgQIECAAAECBAgQIECAAIH8AjokQIAAAQIECBAgQIBAXgEBcN611dmjAq4nQIAAAQIECBAgQIAAAQIE8gvokAABAgQIECBAgEByAQFw8gXWHgEC9wm4igABAgRGE3grZSnxE+c42ggQIECAAAECBAjcI+AaAgQIECBAgMAMAgLgGVZZjwQIECDwnYDXCBAYTeA2+F0EwKMtn3oJECBAgAABAgQIXCRgWgIECBAgMI2AAHiapdYoAQIECBAg8KeAZ8YTWKPkCH2Xet72eMpGgAABAgQIECBAgAABAgS+FPACAQIE5hIQAM+13rolQIAAAQIECAwuUL/+G/sae+tkO7cHjx1cTYAAAQIECBAgQIAAAQIECOQX0CGBCQUEwBMuupYJECBAgAABAmML1NB328fuRPXXCZiZAAECBAgQIECAAAECBAgQyC8wa4cC4FlXXt8ECBAgQIAAgVEF6l9+LjUAjgZWb2dDwUaAwGMCriZAgAABAgQIECBAgAABAqkFfGLWlteBAAECBAgQIEBgLIEIgFsQPFbVqiVAgACBqwXMT4AAAQIECBAgQIAAgfwCAuD8a6zDnwS8ToAAAQIECAwoEAFwq9rb2cbgQIAAAQIECPws4AoCBAgQIECAAAECkwj4xGyShdYmAQKfC3iWAAECBAgQIECAAAECBAgQyC+gQwIECBAgQIDATAIC4JlWW68ECBAgcCvgdwIECBAgQIAAAQIECBAgQCC/gA4JECBAgMB0AgLg6ZZcwwQIECBAgEApDAgQIECAAAECBAgQIECAAIH8AjokQIDAnAIC4DnXXdcECBAgQIAAgXkFdE6AAAECBAgQIECAAAECBAjkF9AhgYkFBMATL77WCRAgQIAAAQIECMwmoF8CBAgQIECAAAECBAgQIEAgv8DsHQqAZ/8XoH8CBAgQIECAAAECBAjMIaBLAgQIECBAgAABAgQIECAwhcDkAfAUa6xJAgQIECBAgAABAgQIECAwuYD2CRAgQIAAAQIECBAgMI+AAHietdbpRwGPCRAgQIAAAQIECBAgQIAAgfwCOiRAgAABAgQIECAwmYAAeLJ4vJeLAAAQAElEQVQF1y4BAr8EHAkQIEBgdIG3UpYSP3GOo40AAQIECBAgQIDAZwKeI0CAAAECBAjMKCAAnnHV9UyAAIG5BXRPgMDoArfB7yIAHn051U+AAAECBAgQIEDgIAHDEiBAgACBaQUEwNMuvcYJECBAgMCMAnoeX2CNFiL0Xep52+MpGwECBAgQIECAAAECBAgQ+FvALwQIEJhbQAA89/rrngABAgQIECAwmED9+m/sa+yt8u3cHnx/8CoBAgQIECBAgAABAgQIECCQX0CHBAgUAbB/BAQIECBAgAABAoMJ1NB32wcrXbmXCZiYAAECBAgQIECAAAECBAgQyC+gw18CAuBfDo4ECBAgQIAAAQKjCNS//FxqABwFr97OhoKNAIHvBbxKgAABAgQIECBAgAABAgSmEpj0E7Op1lizBAgQIECAAIGEAhEAtyA4YWtaIkCAAIEdBQxFgAABAgQIECBAgACB+QQEwPOtuY4JECBAgAABAgkEIgBuXXg72xgcCBAgQIAAgT8FPEOAAAECBAgQIEBgUgGfmE268NomMKuAvgkQIECAAAECBAgQIECAAIH8AjokQIAAAQIECMwsIACeefX1ToAAgbkEdEuAAAECBAgQIECAAAECBAjkF9AhAQIECBCYXkAAPP0/AQAECBAgQGAGAT0SIECAAAECBAgQIECAAAEC+QV0SIAAAQJVQABcFewECBAgQIAAAQJ5BXRGgAABAgQIECBAgAABAgQI5BfQIQECfwsIgP+m8AsBAgQIECBAgAABAtkE9EOAAAECBAgQIECAAAECBAjkF9DhewEB8HsPjwgQIECAAAECBAgQIEAgh4AuCBAgQIAAAQIECBAgQIDAlAKTBcBTrrGmCRAgQIAAAQIECBAgQIDAZALaJUCAAAECBAgQIECAwLwCAuB5136+znVMgAABAgQIECBAgAABAgQI5BfQIQECBAgQIECAAIHJBQTAk/8D0D6BWQT0SYAAAQLZBN5KWUr8xDmONgIECBAgQIAAAQJVwE6AAAECBAgQIFCKANi/AgIECBDILqA/AgSyCSy1od/B7/L7XJ+yEyBAgAABAgQIECAws4DeCRAgQIAAgd8CAuDfEE4ECBAgQIBARgE95RNYo6UIfZd63vZ4ykaAAAECBAgQIECAAAECEwtonQABAgRuBQTAtxp+J0CAAAECBAgQ6Fygfv039jX2Vul2bg/eHzwiQIAAAQIECBAgQIAAAQIE8gvokACBPwQEwH+QeIIAAQIECBAgQKBvgRr6bnvflaruOgEzEyBAgAABAgQIECBAgAABAvkFdPi5gAD4cxfPEiBAgAABAgQI9CpQ//JzqQFwFLh6OxsKNgIE3gt4RIAAAQIECBAgQIAAAQIEphaY5BOzqddY8wQIECBAgACBhAIRALcgOGFrWiJAgACBFwTcSoAAAQIECBAgQIAAAQICYP8G8gvokAABAgQIEEgoEAFw68rb2cbgQIAAAQIECJTCgAABAgQIECBAgACBJuATs8bgQIBAVgF9ESBAgAABAgQIECBAgAABAvkFdEiAAAECBAgQIPCPgAD4Hwu/ESBAgEAuAd0QIECAAAECBAgQIECAAAEC+QV0SIAAAQIECHwQEAB/APGQAAECBAgQyCCgBwIECBAgQIAAAQIECBAgQCC/gA4JECBA4DMBAfBnKp4jQIAAAQIECBAYV0DlBAgQIECAAAECBAgQIECAQH4BHRIg8KWAAPhLGi8QIECAAAECBAgQIDCagHoJECBAgAABAgQIECBAgACB/AI6/F5AAPy9j1cJECBAgAABAgQIECBAYAwBVRIgQIAAAQIECBAgQIAAAQIhkDwAjg5tBAgQIECAAAECBAgQIECAQHIB7REgQIAAAQIECBAgQIDAJiAA3iSc8wnoiAABAgQIECBAgAABAgQIEMgvoEMCBAgQIECAAAECBN4JCIDfcXhAgEAWAX0QIECAQHaBt1KWEj9xjqONAAECBAgQIEBgTgFdEyBAgAABAgQI/CkgAP7TxDMECBAgMLaA6gkQyC5wG/wuAuDsy60/AgQIECBAgAABAl8IeJoAAQIECBD4QkAA/AWMpwkQIECAAIERBdScX2CNFiP0Xep52+MpGwECBAgQIECAAAECBAhMJKBVAgQIEPhOQAD8nY7XCBAgQIAAAQIEOhOoX/+NfY29VbadSyntsQMBAgQIECBAgAABAgQIECCQWkBzBAj8KCAA/pHIBQQIECBAgAABAn0J1NB32/uqTDXXCZiZAAECBAgQIECAAAECBAgQyC+gw/sEBMD3ObmKAAECBAgQIECgF4H6l59LDYCjoNXb2VCwEZhdQP8ECBAgQIAAAQIECBAgQIDAjUDST8xuOvQrAQIECBAgQIBAQoEIgFsQnLA1LREgQIDAAwIuJUCAAAECBAgQIECAAIGPAgLgjyIejy+gAwIECBAgQGACgQiAW5fezjYGBwIECBAgMKOAngkQIECAAAECBAgQ+FTAJ2afsniSAIFRBdRNgAABAgQIECBAgAABAgQI5BfQIQECBAgQIECAwNcCAuCvbbxCgAABAmMJqJYAAQIECBAgQIAAAQIECBDIL6BDAgQIECBA4AcBAfAPQF4mQIAAAQIERhBQIwECBAgQIECAAAECBAgQIJBfQIcECBAgcI+AAPgeJdcQIECAAAECBAj0K6AyAgQIECBAgAABAgQIECBAIL+ADgkQuFtAAHw3lQsJECBAgAABAgQIEOhNQD0ECBAgQIAAAQIECBAgQIBAfgEdPiYgAH7My9UECBAgQIAAAQIECBAg0IeAKggQIECAAAECBAgQIECAAIFPBJIFwJ906CkCBAgQIECAAAECBAgQIEAgmYB2CBAgQIAAAQIECBAgQOArAQHwVzKeH09AxQQIECBAgAABAgQIECBAgEB+AR0SIECAAAECBAgQIPCtgAD4Wx4vEiAwioA6CRAgQGA2gbdSlhI/cY6jjQABAgQIECBAYA4BXRIgQIAAAQIECPwsIAD+2cgVBAgQINC3gOoIEJhN4Db4XQTAsy2/fgkQIECAAAECBKYV0DgBAgQIECBwp4AA+E4olxEgQIAAAQI9CqhpPoE1Wo7Qd6nnbY+nbAQIECBAgAABAgQIECCQWEBrBAgQIPCIgAD4ES3XEiBAgAABAgQIXCxQv/4b+7qU0iqJ39vZgQABAgQIECBAgAABAgQIEEgpoCkCBB4WEAA/TOYGAgQIECBAgACBawVq6Lvt11Zi9usEzEyAAAECBAgQIECAAAECBAjkF9DhcwIC4Ofc3EWAAAECBAgQIHCVQP3Lz6UGwFHA6u1sKNgIzCagXwIECBAgQIAAAQIECBAgQOAbgSSfmH3ToZcIECBAgAABAgQSCkQA3ILghK1piQABAgS+EfASAQIECBAgQIAAAQIECPwkIAD+Scjr/QuokAABAgQIEJhQIALg1rW3s43BgQABAgQIzCCgRwIECBAgQIAAAQIE7hLwidldTC4iQKBXAXURIECAAAECBAgQIECAAAEC+QV0SIAAAQIECBAgcL+AAPh+K1cSIECAQF8CqiFAgAABAgQIECBAgAABAgTyC+iQAAECBAgQeFBAAPwgmMsJECBAgACBHgTUQIAAAQIECBAgQIAAAQIECOQX0CEBAgQIPCMgAH5GzT0ECBAgQIAAAQLXCZiZAAECBAgQIECAAAECBAgQyC+gQwIEnhYQAD9N50YCBAgQIECAAAECBM4WMB8BAgQIECBAgAABAgQIECCQX0CHrwkIgF/zczcBAgQIECBAgAABAgQInCNgFgIECBAgQIAAAQIECBAgQOAOgcED4Ds6dAkBAgQIECBAgAABAgQIECAwuIDyCRAgQIAAAQIECBAgQOBeAQHwvVKu609ARQQIECBAgAABAgQIECBAgEB+AR0SIECAAAECBAgQIPCQgAD4IS4XEyDQi4A6CBAgQGB2gbdSlhI/cY6jjQABAgQIECBAIKeArggQIECAAAECBB4XEAA/buYOAgQIELhWwOwECMwucBv8LgLg2f856J8AAQIECBAgQCCtgMYIECBAgACBJwUEwE/CuY0AAQIECBC4QsCcBNYgiNB3qedtj6dsBAgQIECAAAECBAgQIJBIQCsECBAg8IqAAPgVPfcSIECAAAECBAicJ9Bmql//jX2N/e/H7RcHAgQIECBAgAABAgQIECBAIIOAHggQeFlAAPwyoQEIECBAgAABAgTOFajh77afO7PZrhMwMwECBAgQIECAAAECBAgQIJBfQIf7CAiA93E0CgECBAgQIECAwFkC9S8/lxoAx4Srt7OhYCOQXUB/BAgQIECAAAECBAgQIECAwAMCg35i9kCHLiVAgAABAgQIEEgoEAFwC4ITtqYlAgQIELgR8CsBAgQIECBAgAABAgQIPCogAH5UzPXXC6iAAAECBAgQILB9A7h4O+sfAwECBAgQSCugMQIECBAgQIAAAQIEnhLwidlTbG4iQOAqAfMSIECAAAECBAgQIECAAAEC+QV0SIAAAQIECBAg8LyAAPh5O3cSIECAwLkCZiNAgAABAgQIECBAgAABAgTyC+iQAAECBAgQeFFAAPwioNsJECBAgACBMwTMQYAAAQIECBAgQIAAAQIECOQX0CEBAgQI7CEgAN5D0RgECBAgQIAAAQLHCRiZAAECBAgQIECAAAECBAgQyC+gQwIEdhMQAO9GaSACBAgQIECAAAECBPYWMB4BAgQIECBAgAABAgQIECCQX0CH+woIgPf1NBoBAgQIECBAgAABAgQI7CNgFAIECBAgQIAAAQIECBAgQOAJgcEC4Cc6dAsBAgQIECBAgAABAgQIECAwmIByCRAgQIAAAQIECBAgQOBZAQHws3LuO1/AjAQIECBAgAABAgQIECBAgEB+AR0SIECAAAECBAgQIPCSgAD4JT43EyBwloB5CBAgQIDAe4G3UpYSP3GOo40AAQIECBAgQCCHgC4IECBAgAABAgReFxAAv25oBAIECBA4VsDoBAgQeC9wG/wuAuD3OB4RIECAAAECBAgQGFZA4QQIECBAgMBOAgLgnSANQ4AAAQIECBwhYEwCHwXWeCJC36Wetz2eshEgQIAAAQIECBAgQIDAwAJKJ0CAAIE9BQTAe2oaiwABAgQIECBAYD+BT0eqX/+NfY29vb6d2wMHAgQIECBAgAABAgQIECBAYDQB9RIgsLuAAHh3UgMSIECAAAECBAgcK1BD320/diajXydgZgIECBAgQIAAAQIECBAgQCC/gA6PERAAH+NqVAIECBAgQIAAgaME6l9+LjUAjglWb2dDwUYgm4B+CBAgQIAAAQIECBAgQIAAgRcEBvnE7IUO3UqAAAECBAgQIJBQIALgFgQnbE1LBAgQmFpA8wQIECBAgAABAgQIECDwqoAA+FVB9x8vYAYCBAgQIECAwB8CEQC357ydbQwOBAgQIEAgg4AeCBAgQIAAAQIEAnbGFQAAEABJREFUCBDYRcAnZrswGoQAgaMEjEuAAAECBAgQIECAAAECBAjkF9AhAQIECBAgQIDAfgIC4P0sjUSAAAEC+woYjQABAgQIECBAgAABAgQIEMgvoEMCBAgQIEBgZwEB8M6ghiNAgAABAgT2EDAGAQIECBAgQIAAAQIECBAgkF9AhwQIECBwhIAA+AhVYxIgQIAAAQIECDwv4E4CBAgQIECAAAECBAgQIEAgv4AOCRA4TEAAfBitgQkQIECAAAECBAgQeFTA9QQIECBAgAABAgQIECBAgEB+AR0eKyAAPtbX6AQIECBAgAABAgQIECBwn4CrCBAgQIAAAQIECBAgQIAAgR0EOg+Ad+jQEAQIECBAgAABAgQIECBAgEDnAsojQIAAAQIECBAgQIAAgb0EBMB7SRpnfwEjEiBAgAABAgQIECBAgAABAvkFdEiAAAECBAgQIECAwK4CAuBdOQ1GgMBeAsYhQIAAAQLfC7yVspT4iXMcbQQIECBAgAABAmMKqJoAAQIECBAgQGB/AQHw/qZGJECAAIHXBNxNgACB7wVug99FAPw9llcJECBAgAABAgQIdCugMAIECBAgQOAgAQHwQbCGJUCAAAECBJ4RcA+BnwTWuCBC36Wetz2eshEgQIAAAQIECBAgQIDAQAJKJUCAAIEjBQTAR+oamwABAgQIECBA4H6Bu66sX/+NfY29Xb+d2wMHAgQIECBAgAABAgQIECBAoHcB9REgcLiAAPhwYhMQIECAAAECBAjsK1BD323fd2SjXSdgZgIECBAgQIAAAQIECBAgQCC/gA7PERAAn+NsFgIECBAgQIAAgb0E6l9+LjUAjgFXb2dDwUZgdAH1EyBAgAABAgQIECBAgAABAjsKdPqJ2Y4dGooAAQIECBAgQCChQATALQhO2JqWCBAgMJWAZgkQIECAAAECBAgQIEBgbwEB8N6ixntdwAgECBAgQIAAgR8FIgBu13g72xgcCBAgQIDAiAJqJkCAAAECBAgQIEDgEAGfmB3CalACBJ4VcB8BAgQIECBAgAABAgQIECCQX0CHBAgQIECAAAECxwkIgI+zNTIBAgQIPCbgagIECBAgQIAAAQIECBAgQCC/gA4JECBAgACBgwUEwAcDG54AAQIECBC4R8A1BAgQIECAAAECBAgQIECAQH4BHRIgQIDAGQIC4DOUzUGAAAECBAgQIPC1gFcIECBAgAABAgQIECBAgACB/AI6JEDgNAEB8GnUJiJAgAABAgQIECBA4KOAxwQIECBAgAABAgQIECBAgEB+AR2eKyAAPtfbbAQIECBAgAABAgQIECDwS8CRAAECBAgQIECAAAECBAgQOECgswD4gA4NSYAAAQIECBAgQIAAAQIECHQmoBwCBAgQIECAAAECBAgQOEpAAHyUrHEfF3AHAQIECBAgQIAAAQIECBAgkF9AhwQIECBAgAABAgQIHCogAD6U1+AECNwr4DoCBAgQIPCYwFspS4mfOMfRRoAAAQIECBAgMIaAKgkQIECAAAECBI4XEAAfb2wGAgQIEPhewKsECBB4TOA2+F0EwI/huZoAAQIECBAgQIDAZQImJkCAAAECBE4SEACfBG0aAgQIECBA4DMBzxF4VGCNGyL0Xep52+MpGwECBAgQIECAAAECBAh0LKA0AgQIEDhTQAB8pra5CBAgQIAAAQIE/hF46rf69d/Y19jb/du5PXAgQIAAAQIECBAgQIAAAQIEehNQDwECpwsIgE8nNyEBAgQIECBAgMBrAjX03fbXRnL3dQJmJkCAAAECBAgQIECAAAECBPIL6PAaAQHwNe5mJUCAAAECBAgQeFag/uXnUgPgGGD1djYUbARGE1AvAQIECBAgQIAAAQIECBAgcKBAJ5+YHdihoQkQIECAAAECBBIKRADcguCErWmJAAECqQU0R4AAAQIECBAgQIAAAQJHCwiAjxY2/s8CriBAgAABAgQIPCwQAXC7x9vZxuBAgAABAgRGEFAjAQIECBAgQIAAAQKnCPjE7BRmkxAg8JWA5wkQIECAAAECBAgQIECAAIH8AjokQIAAAQIECBA4T0AAfJ61mQgQIEDgvYBHBAgQIECAAAECBAgQIECAQH4BHRIgQIAAAQInCwiATwY3HQECBAgQIFAF7AQIECBAgAABAgQIECBAgEB+AR0SIECAwBUCAuAr1M1JgAABAgQIEJhZQO8ECBAgQIAAAQIECBAgQIBAfgEdEiBwmYAA+DJ6ExMgQIAAAQIECBCYT0DHBAgQIECAAAECBAgQIECAQH4BHV4rIAC+1t/sBAgQIECAAAECBAgQmEVAnwQIECBAgAABAgQIECBAgMAJAhcHwCd0aAoCBAgQIECAAAECBAgQIEDgYgHTEyBAgAABAgQIECBAgMBZAgLgs6TN86eAZwgQIECAAAECBAgQIECAAIH8AjokQIAAAQIECBAgQOBUAQHwqdwmI0BgE3AmQIAAAQKvCbyVspT4iXMcbQQIECBAgAABAn0KqIoAAQIECBAgQOB8AQHw+eZmJECAwOwC+idAgMBrArfB7yIAfg3T3QQIECBAgAABAgQOEzAwAQIECBAgcJGAAPgieNMSIECAAIE5BXRN4FWBNQaI0Hep522Pp2wECBAgQIAAAQIECBAg0JGAUggQIEDgSgEB8JX65iZAgAABAgQIzCSwS6/167+xr7G38bZze+BAgAABAgQIECBAgAABAgQIXC1gfgIELhcQAF++BAogQIAAAQIECBB4TKCGvtv+2J2uvk7AzAQIECBAgAABAgQIECBAgEB+AR32ISAA7mMdVEGAAAECBAgQIHCvQP3Lz6UGwHHD6u1sKNgI9C6gPgIECBAgQIAAAQIECBAgQOBEgYs+MTuxQ1MRIECAAAECBAgkFIgAuAXBCVvTEgECBFIJaIYAAQIECBAgQIAAAQIEzhYQAJ8tbr5SGBAgQIAAAQIEXhaIALiN4e1sY3AgQIAAAQI9CqiJAAECBAgQIECAAIFLBHxidgm7SQnMK6BzAgQIECBAgAABAgQIECBAIL+ADgkQIECAAAECBK4TEABfZ29mAgQIzCagXwIECBAgQIAAAQIECBAgQCC/gA4JECBAgACBiwUEwBcvgOkJECBAgMAcArokQIAAAQIECBAgQIAAAQIE8gvokAABAgR6EBAA97AKaiBAgAABAgQIZBbQGwECBAgQIECAAAECBAgQIJBfQIcECHQjIADuZikUQoAAAQIECBAgQCCfgI4IECBAgAABAgQIECBAgACB/AI67EtAANzXeqiGAAECBAgQIECAAAECWQT0QYAAAQIECBAgQIAAAQIECFwgcHIAfEGHpiRAgAABAgQIECBAgAABAgROFjAdAQIECBAgQIAAAQIECFwlIAC+Sn7GefVMgAABAgQIECBAgAABAgQI5BfQIQECBAgQIECAAAEClwoIgC/lNzmBeQR0SoAAAQIE9hV4K2Up8RPnONoIECBAgAABAgT6EFAFAQIECBAgQIDA9QIC4OvXQAUECBDILqA/AgQI7CtwG/wuAuB9cY1GgAABAgQIECBA4GkBNxIgQIAAAQKdCAiAO1kIZRAgQIAAgZwCuiKwt8AaA0bou9TztsdTNgIECBAgQIAAAQIECBC4UMDUBAgQINCTgAC4p9VQCwECBAgQIEAgk8AhvdSv/8a+xt7G387tgQMBAgQIECBAgAABAgQIECBwtoD5CBDoTkAA3N2SKIgAAQIECBAgQOB7gRr6bvv3V3r1OgEzEyBAgAABAgQIECBAgAABAvkFdNingAC4z3VRFQECBAgQIECAwFcC9S8/lxoAxwWrt7OhYCPQm4B6CBAgQIAAAQIECBAgQIAAgQsFTvrE7MIOTU2AAAECBAgQIJBQIALgFgQnbE1LBAgQGFpA8QQIECBAgAABAgQIECBwtYAA+OoVmGF+PRIgQIAAAQIEdheIALiN6e1sY3AgQIAAAQI9CKiBAAECBAgQIECAAIEuBHxi1sUyKIJAXgGdESBAgAABAgQIECBAgAABAvkFdEiAAAECBAgQINCPgAC4n7VQCQECBLIJ6IcAAQIECBAgQIAAAQIECBDIL6BDAgQIECBAoDMBAXBnC6IcAgQIECCQQ0AXBAgQIECAAAECBAgQIECAQH4BHRIgQIBAjwIC4B5XRU0ECBAgQIAAgZEF1E6AAAECBAgQIECAAAECBAjkF9AhAQLdCgiAu10ahREgQIAAAQIECBAYT0DFBAgQIECAAAECBAgQIECAQH4BHfYtIADue31UR4AAAQIECBAgQIAAgVEE1EmAAAECBAgQIECAAAECBAh0IHBwANxBh0ogQIAAAQIECBAgQIAAAQIEDhYwPAECBAgQIECAAAECBAj0IiAA7mUlMtahJwIECBAgQIAAAQIECBAgQCC/gA4JECBAgAABAgQIEOhKQADc1XIohkAeAZ0QIECAAIFjBd5KWUr8xDmONgIECBAgQIAAgWsEzEqAAAECBAgQINCfgAC4vzVREQECBEYXUD8BAgSOFbgNfhcB8LHYRidAgAABAgQIECDwpYAXCBAgQIAAgU4FBMCdLoyyCBAgQIDAmAKqJnC0wBoTROi71PO2x1M2AgQIECBAgAABAgQIEDhRwFQECBAg0LOAALjn1VEbAQIECBAgQGAkgVNqrV//jX2Nvc23ndsDBwIECBAgQIAAAQIECBAgQOBoAeMTINC9gAC4+yVSIAECBAgQIECAwHuBGvpu+/tXPLpOwMwECBAgQIAAAQIECBAgQIBAfgEdjiEgAB5jnVRJgAABAgQIECCwCdS//FxqABxPrN7OhoKNwNUC5idAgAABAgQIECBAgAABAgQ6EjjoE7OOOlQKAQIECBAgQIBAQoEIgFsQnLA1LREgQGAoAcUSIECAAAECBAgQIECAQG8CAuDeViRDPXogQIAAAQIECBwuEAFwm8Pb2cbgQIAAAQIErhAwJwECBAgQIECAAAECXQr4xKzLZVEUgXEFVE6AAAECBAgQIECAAAECBAjkF9AhAQIECBAgQIBAvwIC4H7XRmUECBAYTUC9BAgQIECAAAECBAgQIECAQH4BHRIgQIAAAQKdCwiAO18g5REgQIAAgTEEVEmAAAECBAgQIECAAAECBAjkF9AhAQIECIwgIAAeYZXUSIAAAQIECBDoWUBtBAgQIECAAAECBAgQIECAQH4BHRIgMIyAAHiYpVIoAQIECBAgQIAAgf4EVESAAAECBAgQIECAAAECBAjkF9DhWAIC4LHWS7UECBAgQIAAAQIECBDoRUAdBAgQIECAAAECBAgQIECAQIcCOwfAHXaoJAIECBAgQIAAAQIECBAgQGBnAcMRIECAAAECBAgQIECAQK8CAuBeV2bEutRMgAABAgQIECBAgAABAgQI5BfQIQECBAgQIECAAAECXQsIgLteHsURGEdApQQIECBA4FyBt1KWEj9xjqONAAECBAgQIEDgHNsoeOcAABAASURBVAGzECBAgAABAgQI9C8gAO5/jVRIgACB3gXUR4AAgXMFboPfRQB8Lr7ZCBAgQIAAAQIEJhbQOgECBAgQIDCIgAB4kIVSJgECBAgQ6FNAVQTOFlhjwgh9l3re9njKRoAAAQIECBAgQIAAAQIHChiaAAECBEYSEACPtFpqJUCAAAECBAj0JHBJLfXrv7Gvsbf5t3N74ECAAAECBAgQIECAAAECBAjsLWA8AgSGExAAD7dkCiZAgAABAgQIzC5QQ99tn93iuv7NTIAAAQIECBAgQIAAAQIECOQX0OGYAgLgMddN1QQIECBAgACBeQXqX34uNQAOgtXb2VCwEThbwHwECBAgQIAAAQIECBAgQIBAxwI7fWLWcYdKI0CAAAECBAgQSCgQAXALghO2piUCBAh0LaA4AgQIECBAgAABAgQIEOhdQADc+wqNUJ8aCRAgQIAAAQKnC0QA3Ob0drYxOBAgQIAAgTMEzEGAAAECBAgQIECAwBACPjEbYpkUSaBfAZURIECAAAECBAgQIECAAAEC+QV0SIAAAQIECBAgMI6AAHictVIpAQIEehNQDwECBAgQIECAAAECBAgQIJBfQIcECBAgQIDAYAIC4MEWTLkECBAgQKAPAVUQIECAAAECBAgQIECAAAEC+QV0SIAAAQIjCgiAR1w1NRMgQIAAAQIErhQwNwECBAgQIECAAAECBAgQIJBfQIcECAwrIAAedukUToAAAQIECBAgQOB8ATMSIECAAAECBAgQIECAAAEC+QV0OLaAAHjs9VM9AQIECBAgQIAAAQIEzhIwDwECBAgQIECAAAECBAgQIDCAwIsB8AAdKpEAAQIECBAgQIAAAQIECBB4UcDtBAgQIECAAAECBAgQIDCKgAB4lJXqsU41ESBAgAABAgQIECBAgAABAvkFdEiAAAECBAgQIECAwFACAuChlkuxBPoRUAkBAgQIELhW4K2UpcRPnONoI0CAAAECBAgQOEbAqAQIECBAgAABAuMJCIDHWzMVEyBA4GoB8xMgQOBagdvgdxEAX7sYZidAgAABAgQIEEgsoDUCBAgQIEBgUAEB8KALp2wCBAgQIHCNgFkJXC2wRgER+i71vO3xlI0AAQIECBAgQIAAAQIEdhQwFAECBAiMLCAAHnn11E6AAAECBAgQOFOgi7nq139jX2Nv9Wzn9sCBAAECBAgQIECAAAECBAgQeFXA/QQIDC8gAB5+CTVAgAABAgQIEJhNoIa+2z5b79f1a2YCBAgQIECAAAECBAgQIEAgv4AOcwgIgHOsoy4IECBAgAABAvMI1L/8XGoAHC2v3s6Ggo3A0QLGJ0CAAAECBAgQIECAAAECBAYSePITs4E6VCoBAgQIECBAgEBCgQiAWxCcsDUtESBAoCsBxRAgQIAAAQIECBAgQIDAaAIC4NFWrId61UCAAAECBAgQuFwgAuBWg7ezjcGBAAECBAgcIWBMAgQIECBAgAABAgSGFPCJ2ZDLpmgC1wmYmQABAgQIECBAgAABAgQIEMgvoEMCBAgQIECAAIFxBQTA466dygkQIHC2gPkIECBAgAABAgQIECBAgACB/AI6JECAAAECBAYXEAAPvoDKJ0CAAAEC5wiYhQABAgQIECBAgAABAgQIEMgvoEMCBAgQyCAgAM6winogQIAAAQIECBwpYGwCBAgQIECAAAECBAgQIEAgv4AOCRBIIyAATrOUGiFAgAABAgQIECCwv4ARCRAgQIAAAQIECBAgQIAAgfwCOswlIADOtZ66IUCAAAECBAgQIECAwF4CxiFAgAABAgQIECBAgAABAgQGFHgwAB6wQyUTIECAAAECBAgQIECAAAECDwq4nAABAgQIECBAgAABAgRGFRAAj7pyV9RtTgIECBAgQIAAAQIECBAgQCC/gA4JECBAgAABAgQIEBhaQAA89PIpnsB5AmYiQIAAAQJ9CbyVspT4iXMcbQQIECBAgAABAvsIGIUAAQIECBAgQGB8AQHw+GuoAwIECBwtYHwCBAj0JXAb/C4C4L4WRzUECBAgQIAAAQIDCyidAAECBAgQSCIgAE6ykNogQIAAAQLHCBiVQG8CaxQUoe9Sz9seT9kIECBAgAABAgQIECBA4AUBtxIgQIBAJgEBcKbV1AsBAgQIECBAYE+BLseqX/+NfY291bed2wMHAgQIECBAgAABAgQIECBA4FEB1xMgkE5AAJxuSTVEgAABAgQIEMguUEPfbc/e63X9mZkAAQIECBAgQIAAAQIECBDIL6DDnAIC4JzrqisCBAgQIECAQF6B+pefSw2Ao8XV29lQsBHYW8B4BAgQIECAAAECBAgQIECAwMACd35iNnCHSidAgAABAgQIEEgoEAFwC4ITtqYlAgQIXCpgcgIECBAgQIAAAQIECBAYXUAAPPoKnlG/OQgQIECAAAEC3QlEANxq8na2MTgQIECAAIE9BIxBgAABAgQIECBAgEAKAZ+YpVhGTRA4TsDIBAgQIECAAAECBAgQIECAQH4BHRIgQIAAAQIECOQREADnWUudECBAYG8B4xEgQIAAAQIECBAgQIAAAQL5BXRIgAABAgQIJBMQACdbUO0QIECAAIF9BIxCgAABAgQIECBAgAABAgQI5BfQIQECBAhkFBAAZ1xVPREgQIAAAQIEXhFwLwECBAgQIECAAAECBAgQIJBfQIcECKQVEACnXVqNESBAgAABAgQIEHhcwB0ECBAgQIAAAQIECBAgQIBAfgEd5hYQAOdeX90RIECAAAECBAgQIEDgXgHXESBAgAABAgQIECBAgAABAgkEfgiAE3SoBQIECBAgQIAAAQIECBAgQOAHAS8TIECAAAECBAgQIECAQBYBAXCWlTyiD2MSIECAAAECBAgQIECAAAEC+QV0SIAAAQIECBAgQIBAKgEBcKrl1AyB/QSMRIAAAQIE+hZ4K2Up8RPnONoIECBAgAABAgSeE3AXAQIECBAgQIBAPgEBcL411REBAgReFXA/AQIE+ha4DX4XAXDfi6U6AgQIECBAgACBjgWURoAAAQIECCQVEAAnXVhtESBAgACB5wTcRaB3gTUKjNB3qedtj6dsBAgQIECAAAECBAgQIPCAgEsJECBAILOAADjz6uqNAAECBAgQIPCIwBDX1q//xr7G3urdzu2BAwECBAgQIECAAAECBAgQIPCTgNcJEEgvIABOv8QaJECAAAECBAhkE6ih77Zn6+26fsxMgAABAgQIECBAgAABAgQI5BfQ4RwCAuA51lmXBAgQIECAAIE8AvUvP5caAEdLq7ezoWAj8KqA+wkQIECAAAECBAgQIECAAIFEAl98YpaoQ60QIECAAAECBAgkFIgAuAXBCVvTEgECBE4VMBkBAgQIECBAgAABAgQIZBMQAGdb0T36MQYBAgQIECBAoHuBCIBbjd7ONgYHAgQIECDwjIB7CBAgQIAAAQIECBBIKeATs5TLqikCzwu4kwABAgQIECBAgAABAgQIEMgvoEMCBAgQIECAAIG8AgLgvGurMwIECDwq4HoCBAgQIECAAAECBAgQIEAgv4AOCRAgQIAAgeQCAuDkC6w9AgQIECBwn4CrCBAgQIAAAQIECBAgQIAAgfwCOiRAgACBGQQEwDOssh4JECBAgAABAt8JeI0AAQIECBAgQIAAAQIECBDIL6BDAgSmERAAT7PUGiVAgAABAgQIECDwp4BnCBAgQIAAAQIECBAgQIAAgfwCOpxLQAA813rrlgABAgQIECBAgAABApuAMwECBAgQIECAAAECBAgQIJBQ4EMAnLBDLREgQIAAAQIECBAgQIAAAQIfBDwkQIAAAQIECBAgQIAAgawCAuCsK/tMX+4hQIAAAQIECBAgQIAAAQIE8gvokAABAgQIECBAgACB1AIC4NTLqzkC9wu4kgABAgQIjCXwVspS4ifOcbQRIECAAAECBAjcJ+AqAgQIECBAgACB/AIC4PxrrEMCBAj8JOB1AgQIjCVwG/wuAuCxFk+1BAgQIECAAAECFwqYmgABAgQIEJhEQAA8yUJrkwABAgQIfC7gWQKjCaxRcIS+Sz1vezxlI0CAAAECBAgQIECAAIFvBLxEgAABAjMJCIBnWm29EiBAgAABAgRuBYb8vX79N/Y19lb/dm4PHAgQIECAAAECBAgQIECAAIGPAh4TIDCdgAB4uiXXMAECBAgQIEBgdIEa+m776L1cV7+ZCRAgQIAAAQIECBAgQIAAgfwCOpxTQAA857rrmgABAgQIECAwrkD9y8+lBsDRwurtbCjYCDwq4HoCBAgQIECAAAECBAgQIEAgscDvT8wSd6g1AgQIECBAgACBhAIRALcgOGFrWiJAgMChAgYnQIAAAQIECBAgQIAAgewCAuDsK3xPf64hQIAAAQIECAwnEAFwq9nb2cbgQIAAAQIE7hFwDQECBAgQIECAAAECUwj4xGyKZdYkga8FvEKAAAECBAgQIECAAAECBAjkF9AhAQIECBAgQIDAPAIC4HnWWqcECBD4KOAxAQIECBAgQIAAAQIECBAgkF9AhwQIECBAgMBkAgLgyRZcuwQIECBA4JeAIwECBAgQIECAAAECBAgQIJBfQIcECBAgMKOAAHjGVdczAQIECBAgMLeA7gkQIECAAAECBAgQIECAAIH8AjokQGBaAQHwtEuvcQIECBAgQIAAgRkF9EyAAAECBAgQIECAAAECBAjkF9Dh3AIC4LnXX/cECBAgQIAAAQIECMwjoFMCBAgQIECAAAECBAgQIEAgv0ARAE+wyFokQIAAAQIECBAgQIAAgdkF9E+AAAECBAgQIECAAAECswgIgGdZ6c/69BwBAgQIECBAgAABAgQIECCQX0CHBAgQIECAAAECBAhMJSAAnmq5NUvgHwG/ESBAgACBsQXeSllK/MQ5jjYCBAgQIECAAIHPBTxLgAABAgQIECAwn4AAeL411zEBAgQIECBAYGyB2+B3EQCPvZiqJ0CAAAECBAgQOFDA0AQIECBAgMCkAgLgSRde2wQIECAwq4C+CYwusEYDEfou9bzt8ZSNAAECBAgQIECAAAECBG4E/EqAAAECMwsIgGdefb0TIECAAAECcwmk6LZ+/Tf2NfbWz3ZuDxwIECBAgAABAgQIECBAgAABAgQITC8gAJ7+nwAAAgQIECBAgMBoAjX03fbRar+uXjMTIECAAAECBAgQIECAAAEC+QV0SKAKCICrgp0AAQIECBAgQGAcgfqXn0sNgKPk1dvZULAR+EnA6wQIECBAgAABAgQIECBAgEB+gb879InZ3xR+IUCAAAECBAgQGEcgAuAWBI9TsUoJECBwjYBZCRAgQIAAAQIECBAgQGA2AQHwbCte+7UTIECAAAECBIYXiAC49eDtbGNwIECAAAECnwl4jgABAgQIECBAgACBKQV8Yjblsmt6ZgG9EyBAgAABAgQIECBAgAABAvkFdEiAAAECBAgQIDCvgAB43rXXOQEC8wm3YRifAAAQAElEQVTomAABAgQIECBAgAABAgQIEMgvoEMCBAgQIEBgcgEB8OT/ALRPgAABArMI6JMAAQIECBAgQIAAAQIECBDIL6BDAgQIECBQigDYvwICBAgQIECAQHYB/REgQIAAAQIECBAgQIAAAQL5BXRIgACB3wIC4N8QTgQIECBAgAABAgQyCuiJAAECBAgQIECAAAECBAgQyC+gQwK3AgLgWw2/EyBAgAABAgQIECBAII+ATggQIECAAAECBAgQIECAAIH8An90KAD+g8QTBAgQIECAAAECBAgQIEBgdAH1EyBAgAABAgQIECBAgMCsAgLgmVZerwQIECBAgAABAgQIECBAgEB+AR0SIECAAAECBAgQIDC1gAB46uXX/EwCeiVAgAABArkE3kpZSvzEOY42AgQIECBAgACBXwKOBAgQIECAAAECBATA/g0QIEAgv4AOCRAgkEvgNvhdBMC5Flc3BAgQIECAAAECLwi4lQABAgQIECDQBATAjcGBAAECBAhkFdAXgWwCazQUoe9Sz9seT9kIECBAgAABAgQIECAwtYDmCRAgQIDAPwIC4H8s/EaAAAECBAgQyCWQspv69d/Y19hbf9u5PXAgQIAAAQIECBAgQIAAAQLzCeiYAAECHwQEwB9APCRAgAABAgQIEOhdoIa+2957rdfVZ2YCBAgQIECAAAECBAgQIEAgv4AOCXwmIAD+TMVzBAgQIECAAAEC/QrUv/xcagAcJa7ezoaCjcBHAY8JECBAgAABAgQIECBAgACB/AJfdugTsy9pvECAAAECBAgQINCvQATALQjut0KVESBA4BoBsxIgQIAAAQIECBAgQIDA7AIC4Bn+BeiRAAECBAgQIJBOIALg1pO3s43BgQABAgQIVAE7AQIECBAgQIAAAQIEQsAnZoFgI5BZQG8ECBAgQIAAAQIECBAgQIBAfgEdEiBAgAABAgQIENgEBMCbhDMBAgTyCeiIAAECBAgQIECAAAECBAgQyC+gQwIECBAgQIDAOwEB8DsODwgQIECAQBYBfRAgQIAAAQIECBAgQIAAAQL5BXRIgAABAgT+FBAA/2niGQIECBAgQIDA2AKqJ0CAAAECBAgQIECAAAECBPIL6JAAAQJfCAiAv4DxNAECBAgQIECAAIERBdRMgAABAgQIECBAgAABAgQI5BfQIYHvBATA3+l4jQABAgQIECBAgAABAuMIqJQAAQIECBAgQIAAAQIECBDIL/BjhwLgH4lcQIAAAQIECBAgQIAAAQIEehdQHwECBAgQIECAAAECBAgQ+CUgAP7lkPOoKwIECBAgQIAAAQIECBAgQCC/gA4JECBAgAABAgQIECBwIyAAvsHwK4FMAnohQIAAAQK5Bd5KWUr8xDmONgIECBAgQIDArAL6JkCAAAECBAgQIPBRQAD8UcRjAgQIjC+gAwIECOQWuA1+FwFw7sXWHQECBAgQIECAwDcCXiJAgAABAgQIfCogAP6UxZMECBAgQGBUAXUTyC6wRoMR+i71vO3xlI0AAQIECBAgQIAAAQJTCWiWAAECBAh8LSAA/trGKwQIECBAgACBsQSmqLZ+/Tf2NfbW73ZuDxwIECBAgAABAgQIECBAgEB+AR0SIEDgBwEB8A9AXiZAgAABAgQIEOhNoIa+295bbdfVY2YCBAgQIECAAAECBAgQIEAgv4AOCdwjIAC+R8k1BAgQIECAAAEC/QjUv/xcagAcJa3ezoaCjQABAgQIECBAgAABAgQIECBAIL/A3R36xOxuKhcSIECAAAECBAj0IxABcAuC+6lIJQQIELhGwKwECBAgQIAAAQIECBAgQOC9gAD4vUeOR7ogQIAAAQIECKQXiAC49ejtbGNwIECAAIE5BXRNgAABAgQIECBAgACBTwR8YvYJiqcIjCygdgIECBAgQIAAAQIECBAgQCC/gA4JECBAgAABAgQIfCUgAP5KxvMECBAYT0DFBAgQIECAAAECBAgQIECAQH4BHRIgQIAAAQIEvhUQAH/L40UCBAgQIDCKgDoJECBAgAABAgQIECBAgACB/AI6JECAAAECPwsIgH82cgUBAgQIECBAoG8B1REgQIAAAQIECBAgQIAAAQL5BXRIgACBOwUEwHdCuYwAAQIECBAgQIBAjwJqIkCAAAECBAgQIECAAAECBPIL6JDAIwIC4Ee0XEuAAAECBAgQIECAAIF+BFRCgAABAgQIECBAgAABAgQI5Bd4uEMB8MNkbiBAgAABAgQIECBAgAABAlcLmJ8AAQIECBAgQIAAAQIECHwuIAD+3GXMZ1VNgAABAgQIECBAgAABAgQI5BfQIQECBAgQIECAAAECBL4REAB/g+MlAiMJqJUAAQIECMwl8FbKUuInznG0ESBAgAABAgRmEdAnAQIECBAgQIAAgZ8EBMA/CXmdAAEC/QuokAABAnMJ3Aa/iwB4rsXXLQECBAgQIEBgagHNEyBAgAABAgTuEhAA38XkIgIECBAg0KuAugjMJrBGwxH6LvW87fGUjQABAgQIECBAgAABAqkFNEeAAAECBO4XEADfb+VKAgQIECBAgEBfAlNWU7/+G/sae+t/O7cHDgQIECBAgAABAgQIECBAIJ+AjggQIPCggAD4QTCXEyBAgAABAgQIXC1QQ99tv7qW6+Y3MwECBAgQIECAAAECBAgQIJBfQIcEnhEQAD+j5h4CBAgQIECAAIHrBOpffi41AI4SVm9nQ8E2n4COCRAgQIAAAQIECBAgQIAAgfwCT3foE7On6dxIgAABAgQIECBwnUAEwC0Ivq4CMxMgQOAaAbMSIECAAAECBAgQIECAAIHvBQTA3/uM8aoqCRAgQIAAAQLTCUQA3Hr2drYxOBAgQIDAHAK6JECAAAECBAgQIECAwB0CPjG7A8klBHoWUBsBAgQIECBAgAABAgQIECCQX0CHBAgQIECAAAECBO4VEADfK+U6AgQI9CegIgIECBAgQIAAAQIECBAgQCC/gA4JECBAgAABAg8JCIAf4nIxAQIECBDoRUAdBAgQIECAAAECBAgQIECAQH4BHRIgQIAAgccFBMCPm7mDAAECBAgQIHCtgNkJECBAgAABAgQIECBAgACB/AI6JECAwJMCAuAn4dxGgAABAgQIECBA4AoBcxIgQIAAAQIECBAgQIAAAQL5BXRI4BUBAfAreu4lQIAAAQIECBAgQIDAeQJmIkCAAAECBAgQIECAAAECBPILvNyhAPhlQgMQIECAAAECBAgQIECAAIGjBYxPgAABAgQIECBAgAABAgTuExAA3+fU51WqIkCAAAECBAgQIECAAAECBPIL6JAAAQIECBAgQIAAAQIPCAiAH8ByKYGeBNRCgAABAgTmFngrZSnxE+c42ggQIECAAAECWQX0RYAAAQIECBAgQOBRAQHwo2KuJ0CAwPUCKiBAgMDcArfB7yIAnvsfg+4JECBAgAABAqkFNEeAAAECBAgQeEpAAPwUm5sIECBAgMBVAuYlMLvAGgAR+i71vO3xlI0AAQIECBAgQIAAAQKpBDRDgAABAgSeFxAAP2/nTgIECBAgQIDAuQJmC4H69d/Y19jjUfn1d6CLHwIECBAgQIAAAQIECBAgkEZAIwQIEHhRQAD8IqDbCRAgQIAAAQIEzhao4e+2nz33dfOZmQABAgQIECBAgAABAgQIEMgvoEMCewgIgPdQNAYBAgQIECBAgMB5AvUvP2/f/F29nT0P3kwXCpiaAAECBAgQIECAAAECBAgQyC+wW4c+MduN0kAECBAgQIAAAQLnCSyltCD4vBnNRIAAgWsEzEqAAAECBAgQIECAAAECBB4TEAA/5tXH1aogQIAAAQIECEwvEAFwM/B2tjE4ECBAgEBOAV0RIECAAAECBAgQIEDgCQGfmD2B5hYCVwqYmwABAgQIECBAgAABAgQIEMgvoEMCBAgQIECAAAECzwoIgJ+Vcx8BAgTOFzAjAQIECBAgQIAAAQIECBAgkF9AhwQIECBAgACBlwQEwC/xuZkAAQIECJwlYB4CBAgQIECAAAECBAgQIEAgv4AOCRAgQIDA6wIC4NcNjUCAAAECBAgQOFbA6AQIECBAgAABAgQIECBAgEB+AR0SIEBgJwEB8E6QhiFAgAABAgQIECBwhIAxCRAgQIAAAQIECBAgQIAAgfwCOiSwp4AAeE9NYxEgQIAAAQIECBAgQGA/ASMRIECAAAECBAgQIECAAAEC+QV271AAvDupAQkQIECAAAECBAgQIECAwKsC7idAgAABAgQIECBAgAABAs8JCICfc7vmLrMSIECAAAECBAgQIECAAAEC+QV0SIAAAQIECBAgQIAAgRcEBMAv4LmVwJkC5iJAgAABAgRuBd5KWUr8xDmONgIECBAgQIBAFgF9ECBAgAABAgQIEHhVQAD8qqD7CRAgcLyAGQgQIEDgVuA2+F0EwLc0fidAgAABAgQIEBhaQPEECBAgQIAAgV0EBMC7MBqEAAECBAgcJWBcAgTeC6zxMELfpZ63PZ6yESBAgAABAgQIECBAYGgBxRMgQIAAgf0EBMD7WRqJAAECBAgQILCvgNE+Eahf/419jb29up3bAwcCBAgQIECAAAECBAgQIDCegIoJECCws4AAeGdQwxEgQIAAAQIECBwtUEPfbT96ruvGNzMBAgQIECBAgAABAgQIECCQX0CHBI4QEAAfoWpMAgQIECBAgACB4wTqX34uNQCOKVZvZ0PBlk9ARwQIECBAgAABAgQIECBAgEB+gcM69InZYbQGJkCAAAECBAgQOE4gAuAWBB83g5EJECBwjYBZCRAgQIAAAQIECBAgQIDAawIC4Nf8zrnbLAQIECBAgAABAh8EIgBuz3g72xgcCBAgQCCHgC4IECBAgAABAgQIECCwg4BPzHZANASBIwWMTYAAAQIECBAgQIAAAQIECOQX0CEBAgQIECBAgACBvQQEwHtJGocAAQL7CxiRAAECBAgQIECAAAECBAgQyC+gQwIECBAgQIDArgIC4F05DUaAAAECBPYSMA4BAgQIECBAgAABAgQIECCQX0CHBAgQIEBgfwEB8P6mRiRAgAABAgQIvCbgbgIECBAgQIAAAQIECBAgQCC/gA4JECBwkIAA+CBYwxIgQIAAAQIECBB4RsA9BAgQIECAAAECBAgQIECAQH4BHRI4UkAAfKSusQkQIECAAAECBAgQIHC/gCsJECBAgAABAgQIECBAgACB/AKHdygAPpzYBAQIECBAgAABAgQIECBA4CcBrxMgQIAAAQIECBAgQIAAgX0EBMD7OB4zilEJECBAgAABAgQIECBAgACB/AI6JECAAAECBAgQIECAwI4CAuAdMQ1FYE8BYxEgQIAAAQLfCbyVspT4iXMcbQQIECBAgACBUQXUTYAAAQIECBAgQGBvAQHw3qLGI0CAwOsCRiBAgACB7wRug99FAPwdldcIECBAgAABAgS6FlAcAQIECBAgQOAQAQHwIawGMv8SywAAEABJREFUJUCAAAECzwq4jwCB7wXWeDlC36Wetz2eshEgQIAAAQIECBAgQGAoAcUSIECAAIHjBATAx9kamQABAgQIECDwmICr7xCoX/+NfY29Xb2d2wMHAgQIECBAgAABAgQIECDQv4AKCRAgcLCAAPhgYMMTIECAAAECBAjsLVBD323fe+zrxjMzAQIECBAgQIAAAQIECBAgkF9AhwTOEBAAn6FsDgIECBAgQIAAgf0E6l9+LjUAjiFXb2dDwTa+gA4IECBAgAABAgQIECBAgACB/AKndegTs9OoTUSAAAECBAgQILCfQATALQjeb0QjESBA4BoBsxIgQIAAAQIECBAgQIAAgX0FBMD7eu4z2n+zc2/LjfJKGEDh/d857JZm88eZiRMfAEmtleIwxiB1L82Fy18lRiFAgAABAgQIEPhFIALgeoePs5XBgQABAgTGFFA1AQIECBAgQIAAAQIEThDwjdkJqIYk8I6AZwkQIECAAAECBAgQIECAAIH8AjokQIAAAQIECBAgcJaAAPgsWeMSIEDgeQFPECBAgAABAgQIECBAgAABAvkFdEiAAAECBAgQOFVAAHwqr8EJECBAgMCjAu4jQIAAAQIECBAgQIAAAQIE8gvokAABAgQInC8gAD7f2AwECBAgQIAAgZ8FvEuAAAECBAgQIECAAAECBAjkF9AhAQIELhIQAF8EbRoCBAgQIECAAAEC3wm4RoAAAQIECBAgQIAAAQIECOQX0CGBKwUEwFdqm4sAAQIECBAgQIAAAQKfAv5FgAABAgQIECBAgAABAgQI5Be4vEMB8OXkJiRAgAABAgQIECBAgAABAgQIECBAgAABAgQIECBAgMA5AgLgc1xfG9VTBAgQIECAAAECBAgQIECAQH4BHRIgQIAAAQIECBAgQOBEAQHwibiGJvCMgHsJECBAgACBZwQ+lmVd4ifOcbQRIECAAAECBEYRUCcBAgQIECBAgACBswUEwGcLG58AAQK/C7iDAAECBJ4RuA1+VwHwM3TuJUCAAAECBAgQaCpgcgIECBAgQIDAJQIC4EuYTUKAAAECBO4JuE6AwHMCW9weoe9azvsel2wECBAgQIAAAQIECBDoWkBxBAgQIEDgOgEB8HXWZiJAgAABAgQIfBXw6gWB8uu/sW+x16f3c33hQIAAAQIECBAgQIAAAQIE+hNQEQECBC4WEABfDG46AgQIECBAgACBdwVK6Lvv747V7nkzEyBAgAABAgQIECBAgAABAvkFdEighYAAuIW6OQkQIECAAAECBF4XKH/5eSkBcAyx+TgbCrbxBFRMgAABAgQIECBAgAABAgQI5Bdo1qFvzJrRm5gAAQIECBAgQOB1gQiAaxD8+gieJECAQBsBsxIgQIAAAQIECBAgQIAAgXMFBMDn+j42ursIECBAgAABAgSeFIgAuD7h42xlcCBAgACBMQRUSYAAAQIECBAgQIAAgQsEfGN2AbIpCPwk4D0CBAgQIECAAAECBAgQIEAgv4AOCRAgQIAAAQIECFwlIAC+Sto8BAgQ+FfAFQIECBAgQIAAAQIECBAgQCC/gA4JECBAgAABApcKCIAv5TYZAQIECBDYBZwJECBAgAABAgQIECBAgACB/AI6JECAAAEC1wsIgK83NyMBAgQIECAwu4D+CRAgQIAAAQIECBAgQIAAgfwCOiRAgEAjAQFwI3jTEiBAgAABAgQIzCmgawIECBAgQIAAAQIECBAgQCC/gA4JtBQQALfUNzcBAgQIECBAgAABAjMJ6JUAAQIECBAgQIAAAQIECBDIL9C8QwFw8yVQAAECBAgQIECAAAECBAjkF9AhAQIECBAgQIAAAQIECBC4RkAAfI3z97O4SoAAAQIECBAgQIAAAQIECOQX0CEBAgQIECBAgAABAgQuFBAAX4htKgK3Av5NgAABAgQIvCPwsSzrEj9xjqONAAECBAgQINCrgLoIECBAgAABAgQIXC0gAL5a3HwECBBYFgYECBAg8I7AbfC7CoDfofQsAQIECBAgQIDAqQIGJ0CAAAECBAg0ERAAN2E3KQECBAjMK6BzAgTeE9ji8Qh913Le97hkI0CAAAECBAgQIECAQFcCiiFAgAABAu0EBMDt7M1MgAABAgQIzCag3wMEyq//xr7FXkfbz/WFAwECBAgQIECAAAECBAgQaC+gAgIECDQWEAA3XgDTEyBAgAABAgQIPCtQQt99f/bZdvebmQABAgQIECBAgAABAgQIEMgvoEMCPQgIgHtYBTUQIECAAAECBAg8LlD+8vNSAuB4ZPNxNhRs/QuokAABAgQIECBAgAABAgQIEMgv0E2HvjHrZikUQoAAAQIECBAg8LhABMA1CH78CXcSIECgjYBZCRAgQIAAAQIECBAgQIDAtQIC4Gu9/8zmSIAAAQIECBAg8KZABMB1BB9nK4MDAQIECPQpoCoCBAgQIECAAAECBAg0EPCNWQN0U84toHsCBAgQIECAAAECBAgQIEAgv4AOCRAgQIAAAQIECLQSEAC3kjcvAQIzCuiZAAECBAgQIECAAAECBAgQyC+gQwIECBAgQIBAUwEBcFN+kxMgQIDAPAI6JUCAAAECBAgQIECAAAECBPIL6JAAAQIECLQXEAC3XwMVECBAgAABAtkF9EeAAAECBAgQIECAAAECBAjkF9AhAQIEOhEQAHeyEMogQIAAAQIECBDIKaArAgQIECBAgAABAgQIECBAIL+ADgn0JCAA7mk11EKAAAECBAgQIECAQCYBvRAgQIAAAQIECBAgQIAAAQL5BbrrUADc3ZIoiAABAgQIECBAgAABAgTGF9ABAQIECBAgQIAAAQIECBBoIyAAvtLdXAQIECBAgAABAgQIECBAgEB+AR0SIECAAAECBAgQIECgoYAAuCG+qecS0C0BAgQIECBwpMDHsqxL/MQ5jjYCBAgQIECAQC8C6iBAgAABAgQIECDQWkAA3HoFzE+AwAwCeiRAgACBIwVug99VAHwkrbEIECBAgAABAgTeEvAwAQIECBAgQKALAQFwF8ugCAIECBDIK6AzAgSOFdhiuAh913Le97hkI0CAAAECBAgQIECAQFMBkxMgQIAAgX4EBMD9rIVKCBAgQIAAgWwC+jlBoPz6b+xb7HX0/VxfOBAgQIAAAQIECBAgQIAAgesFzEiAAIHOBATAnS2IcggQIECAAAECBH4TKKHvvv92b7v3zUyAAAECBAgQIECAAAECBAjkF9AhgR4FBMA9roqaCBAgQIAAAQIE7guUv/y8lAA4btl8nA0FW38CKiJAgAABAgQIECBAgAABAgTyC3TboW/Mul0ahREgQIAAAQIECNwXiAC4BsH37/AOAQIE2giYlQABAgQIECBAgAABAgQItBUQAF/hbw4CBAgQIECAAIGDBSIAriP6OFsZHAgQIECgDwFVECBAgAABAgQIECBAoAMB35h1sAhKyC2gOwIECBAgQIAAAQIECBAgQCC/gA4JECBAgAABAgQI9CIgAO5lJdRBgEBGAT0RIECAAAECBAgQIECAAAEC+QV0SIAAAQIECBDoSkAA3NVyKIYAAQIE8gjohAABAgQIECBAgAABAgQIEMgvoEMCBAgQINCfgAC4vzVREQECBAgQIDC6gPoJECBAgAABAgQIECBAgACB/AI6JECAQKcCAuBOF0ZZBAgQIECAAAECYwqomgABAgQIECBAgAABAgQIEMgvoEMCPQsIgHteHbURIECAAAECBAgQIDCSgFoJECBAgAABAgQIECBAgACB/ALddygA7n6JFEiAAAECBAgQIECAAAEC/QuokAABAgQIECBAgAABAgQI9CEgAD5zHYxNgAABAgQIECBAgAABAgQI5BfQIQECBAgQIECAAAECBDoSEAB3tBhKySWgGwIECBAgQOBMgY9lWZf4iXMcbQQIECBAgACBVgLmJUCAAAECBAgQINCbgAC4txVRDwECGQT0QIAAAQJnCtwGv6sA+ExqYxMgQIAAAQIECPwo4E0CBAgQIECAQJcCAuAul0VRBAgQIDCugMoJEDhXYIvhI/Rdy3nf45KNAAECBAgQIECAAAEClwqYjAABAgQI9CsgAO53bVRGgAABAgQIjCag3gsEyq//xr7FXmfbz/WFAwECBAgQIECAAAECBAgQOF/ADAQIEOhcQADc+QIpjwABAgQIECBA4G+BEvru+9/vtXttZgIECBAgQIAAAQIECBAgQCC/gA4JjCAgAB5hldRIgAABAgQIECDwKVD+8vNSAuC4tPk4Gwq29gIqIECAAAECBAgQIECAAAECBPILDNOhb8yGWSqFEiBAgAABAgQIfApEAFyD4M8r/kWAAIE2AmYlQIAAAQIECBAgQIAAAQJ9CQiAz1gPYxIgQIAAAQIECJwsEAFwncHH2crgQIAAAQJtBMxKgAABAgQIECBAgACBDgV8Y9bhoihpbAHVEyBAgAABAgQIECBAgAABAvkFdEiAAAECBAgQIECgVwEBcK8roy4CBEYUUDMBAgQIECBAgAABAgQIECCQX0CHBAgQIECAAIGuBQTAXS+P4ggQIEBgHAGVEiBAgAABAgQIECBAgAABAvkFdEiAAAECBPoXEAD3v0YqJECAAAECBHoXUB8BAgQIECBAgAABAgQIECCQX0CHBAgQGERAADzIQimTAAECBAgQIECgTwFVESBAgAABAgQIECBAgAABAvkFdEhgJAEB8EirpVYCBAgQIECAAAECBHoSUAsBAgQIECBAgAABAgQIECCQX2C4DgXAwy2ZggkQIECAAAECBAgQIECgvYAKCBAgQIAAAQIECBAgQIBAnwIC4CPXxVgECBAgQIAAAQIECBAgQIBAfgEdEiBAgAABAgQIECBAoGMBAXDHi6O0sQRUS4AAAQIECFwp8LEs6xI/cY6jjQABAgQIECBwlYB5CBAgQIAAAQIECPQuIADufYXUR4DACAJqJECAAIErBW6D31UAfCW9uQgQIECAAAECkwtonwABAgQIECAwhIAAeIhlUiQBAgQI9CugMgIErhXYYroIfddy3ve4ZCNAgAABAgQIECBAgMCpAgYnQIAAAQLjCAiAx1krlRIgQIAAAQK9CaingUD59d/Yt9jr7Pu5vnAgQIAAAQIECBAgQIAAAQLHCxiRAAECgwkIgAdbMOUSIECAAAECBAiU0Hff22mYmQABAgQIECBAgAABAgQIEMgvoEMCIwoIgEdcNTUTIECAAAECBGYWKH/5eSkBcCBsPs6Ggu16ATMSIECAAAECBAgQIECAAAEC+QWG7dA3ZsMuncIJECBAgAABAjMLRABcg+CZDfROgEAbAbMSIECAAAECBAgQIECAAIG+BQTAR6yPMQgQIECAAAECBC4WiAC4zujjbGVwIECAAIFrBMxCgAABAgQIECBAgACBAQR8YzbAIimxbwHVESBAgAABAgQIECBAgAABAvkFdEiAAAECBAgQIEBgFAEB8CgrpU4CBFX5bVoAABAASURBVHoUUBMBAgQIECBAgAABAgQIECCQX0CHBAgQIECAAIGhBATAQy2XYgkQIECgHwGVECBAgAABAgQIECBAgAABAvkFdEiAAAECBMYTEACPt2YqJkCAAAECBFoLmJ8AAQIECBAgQIAAAQIECBDIL6BDAgQIDCogAB504ZRNgAABAgQIECDQRsCsBAgQIECAAAECBAgQIECAQH4BHRIYWUAAPPLqqZ0AAQIECBAgQIAAgSsFzEWAAAECBAgQIECAAAECBAjkFxi+QwHw8EuoAQIECBAgQIAAAQIECBA4X8AMBAgQIECAAAECBAgQIEBgDAEB8Dvr5FkCBAgQIECAAAECBAgQIEAgv4AOCRAgQIAAAQIECBAgMJCAAHigxVJqXwKqIUCAAAECBFoKfCzLusRPnONoI0CAAAECBAicJWBcAgQIECBAgAABAqMJCIBHWzH1EiDQg4AaCBAgQKClwG3wuwqAWy6FuQkQIECAAAECyQW0R4AAAQIECBAYUkAAPOSyKZoAAQIE2gmYmQCBtgJbTB+h71rO+x6XbAQIECBAgAABAgQIEDhUwGAECBAgQGBcAQHwuGuncgIECBAgQOBqAfN1IFB+/Tf2LfZazX6uLxwIECBAgAABAgQIECBAgMD7AkYgQIDA4AIC4MEXUPkECBAgQIAAgfkESui779d1byYCBAgQIECAAAECBAgQIEAgv4AOCWQQEABnWEU9ECBAgAABAgRmEih/+XkpAXA0vfk4Gwq28wXMQIAAAQIECBAgQIAAAQIECOQXSNOhb8zSLKVGCBAgQIAAAQIzCUQAXIPgmXrWKwECbQTMSoAAAQIECBAgQIAAAQIExhIQAL+yXp4hQIAAAQIECBBoLBABcK3Ax9nK4ECAAAEC5wgYlQABAgQIECBAgAABAgMK+MZswEVTclsBsxMgQIAAAQIECBAgQIAAAQL5BXRIgAABAgQIECBAYFQBAfCoK6duAgRaCJiTAAECBAgQIECAAAECBAgQyC+gQwIECBAgQIDA0AIC4KGXT/EECBAgcJ2AmQgQIECAAAECBAgQIECAAIH8AjokQIAAAQLjCwiAx19DHRAgQIAAAQJnCxifAAECBAgQIECAAAECBAgQyC+gQwIECCQREAAnWUhtECBAgAABAgQInCNgVAIECBAgQIAAAQIECBAgQCC/gA4JZBIQAGdaTb0QIECAAAECBAgQIHCkgLEIECBAgAABAgQIECBAgACB/ALpOhQAp1tSDREgQIAAAQIECBAgQIDA+wJGIECAAAECBAgQIECAAAECYwoIgJ9ZN/cSIECAAAECBAgQIECAAAEC+QV0SIAAAQIECBAgQIAAgYEFBMADL57SrxUwGwECBAgQINCTwMeyrEv8xDmONgIECBAgQIDAUQLGIUCAAAECBAgQIDC6gAB49BVUPwECVwiYgwABAgR6ErgNflcBcE9LoxYCBAgQIECAwOACyidAgAABAgQIpBAQAKdYRk0QIECAwHkCRiZAoC+BLcqJ0Hct532PSzYCBAgQIECAAAECBAi8JeBhAgQIECCQR0AAnGctdUKAAAECBAgcLWC8DgXKr//GvsVeq9vP9YUDAQIECBAgQIAAAQIECBB4XsATBAgQSCYgAE62oNohQIAAAQIECOQXKKHvvp/XrZEJECBAgAABAgQIECBAgACB/AI6JJBRQACccVX1RIAAAQIECBDILFD+8vNSAuBocvNxNhRsxwsYkQABAgQIECBAgAABAgQIEMgvkLZD35ilXVqNESBAgAABAgQyC0QAXIPgzD3qjQCBNgJmJUCAAAECBAgQIECAAAECYwsIgB9ZP/cQIECAAAECBAh0JhABcK3Ix9nK4ECAAAECxwgYhQABAgQIECBAgAABAgkEfGOWYBG1cK6A0QkQIECAAAECBAgQIECAAIH8AjokQIAAAQIECBAgkEVAAJxlJfVBgMAZAsYkQIAAAQIECBAgQIAAAQIE8gvokAABAgQIECCQSkAAnGo5NUOAAAECxwkYiQABAgQIECBAgAABAgQIEMgvoEMCBAgQIJBPQACcb011RIAAAQIECLwr4HkCBAgQIECAAAECBAgQIEAgv4AOCRAgkFRAAJx0YbVFgAABAgQIECDwmoCnCBAgQIAAAQIECBAgQIAAgfwCOiSQWUAAnHl19UaAAAECBAgQIECAwDMC7iVAgAABAgQIECBAgAABAgTyC6TvUACcfok1SIAAAQIECBAgQIAAAQK/C7iDAAECBAgQIECAAAECBAjkEBAA/7SO3iNAgAABAgQIECBAgAABAgTyC+iQAAECBAgQIECAAAECiQQEwIkWUyvHChiNAAECBAgQ6FngY1nWJX7iHEcbAQIECBAgQOBVAc8RIECAAAECBAgQyCYgAM62ovohQOAIAWMQIECAQM8Ct8HvKgDueanURoAAAQIECBDoXEB5BAgQIECAAIGUAgLglMuqKQIECBB4XcCTBAj0LbBFeRH6ruW873HJRoAAAQIECBAgQIAAgacE3EyAAAECBPIKCIDzrq3OCBAgQIAAgWcF3D+AQPn139i32Gu1+7m+cCBAgAABAgQIECBAgAABAr8LuIMAAQLJBQTAyRdYewQIECBAgACBfAIl9N3347ozEgECBAgQIECAAAECBAgQIJBfQIcEZhAQAM+wynokQIAAAQIECGQSKH/5eSkBcDS1+TgbCrb3BYxAgAABAgQIECBAgAABAgQI5BeYpkPfmE2z1BolQIAAAQIECGQSiAC4BsGZetILAQJtBMxKgAABAgQIECBAgAABAgRyCQiAv1tP1wgQIECAAAECBDoXiAC4VujjbGVwIECAAIHXBDxFgAABAgQIECBAgACBhAK+MUu4qFp6T8DTBAgQIECAAAECBAgQIECAQH4BHRIgQIAAAQIECBDIKiAAzrqy+iJA4BUBzxAgQIAAAQIECBAgQIAAAQL5BXRIgAABAgQIEEgtIABOvbyaI0CAAIHHBdxJgAABAgQIECBAgAABAgQI5BfQIQECBAgQyC8gAM6/xjokQIAAAQIEfhPwPgECBAgQIECAAAECBAgQIJBfQIcECBCYREAAPMlCa5MAAQIECBAgQOB7AVcJECBAgAABAgQIECBAgACB/AI6JDCTgAB4ptXWKwECBAgQIECAAAECtwL+TYAAAQIECBAgQIAAAQIECOQXmK5DAfB0S65hAgQIECBAgAABAgQIEFgWBgQIECBAgAABAgQIECBAIKeAAPh2Xf2bAAECBAgQIECAAAECBAgQyC+gQwIECBAgQIAAAQIECCQWEAAnXlytPSfgbgIECBAgQGAkgY9lWZf4iXMcbQQIECBAgACBRwXcR4AAAQIECBAgQCC7gAA4+wrrjwCBRwTcQ4AAAQIjCdwGv6sAeKSlUysBAgQIECBAoLGA6QkQIECAAAECUwgIgKdYZk0SIECAwH0B7xAgMJbAFuVG6LuW877HJRsBAgQIECBAgAABAgR+FPAmAQIECBCYR0AAPM9a65QAAQIECBD4W8DrAQXKr//GvsVeq9/P9YUDAQIECBAgQIAAAQIECBD4V8AVAgQITCYgAJ5swbVLgAABAgQIEBhfoIS++/56N54kQIAAAQIECBAgQIAAAQIE8gvokMCMAgLgGVddzwQIECBAgACBkQXKX35eSgAcTWw+zoaC7XkBTxAgQIAAAQIECBAgQIAAAQL5Babt0Ddm0y69xgkQIECAAAECIwtEAFyD4JF7UDsBAm0EzEqAAAECBAgQIECAAAECBHILCIDL+toJECBAgAABAgQGE4gAuFbs42xlcCBAgACBxwTcRYAAAQIECBAgQIAAgQkEfGM2wSJr8WcB7xIgQIAAAQIECBAgQIAAAQL5BXRIgAABAgQIECBAYBYBAfAsK61PAgS+E3CNAAECBAgQIECAAAECBAgQyC+gQwIECBAgQIDAVAIC4KmWW7MECBAg8CngXwQIECBAgAABAgQIECBAgEB+AR0SIECAAIH5BATA8625jgkQIECAAAECBAgQIECAAAECBAgQIECAQH4BHRIgQGBSAQHwpAuvbQIECBAgQIDArAL6JkCAAAECBAgQIECAAAECBPIL6JDAzAIC4JlXX+8ECBAgQIAAAQIE5hLQLQECBAgQIECAAAECBAgQIJBfYPoOBcDT/xcAQIAAAQIECBAgQIAAgRkE9EiAAAECBAgQIECAAAECBOYQmDsAnmONdUmAAAECBAgQIECAAAECBOYW0D0BAgQIECBAgAABAgQmEhAAT7TYWv0q4BUBAgQIECAwssDHsqxL/MQ5jjYCBAgQIECAwD0B1wkQIECAAAECBAjMJiAAnm3F9UuAQBGwEyBAgMDIArfB7yoAHnkp1U6AAAECBAgQOFnA8AQIECBAgACBKQUEwFMuu6YJECAws4DeCRAYW2CL8iP0Xct53+OSjQABAgQIECBAgAABAl8EvCBAgAABAvMKCIDnXXudEyBAgACB+QR0nECg/Ppv7FvstZv9XF84ECBAgAABAgQIECBAgACBZWFAgACByQUEwJP/B9A+AQIECBAgQGA8gRL67vvj1buTAAECBAgQIECAAAECBAgQyC+gQwIElkUA7H8BAQIECBAgQIDAWALlLz8v65+aNx9n/0A4/iLgbQIECBAgQIAAAQIECBAgQCC/gA7/L+Abs/9DOBEgQIAAAQIECIwkEAFwDYJHqlmtBAi0ETArAQIECBAgQIAAAQIECBCYS2DOAHiuNdYtAQIECBAgQCChQATAtSsfZyuDAwECBAh8L+AqAQIECBAgQIAAAQIEJhTwjdmEiz57y/onQIAAAQIECBAgQIAAAQIE8gvokAABAgQIECBAgMCsAgLgWVde3wTmFNA1AQIECBAgQIAAAQIECBAgkF9AhwQIECBAgACBqQUEwFMvv+YJECAwk4BeCRAgQIAAAQIECBAgQIAAgfwCOiRAgAABAgQEwP4PECBAgAABAvkFdEiAAAECBAgQIECAAAECBAjkF9AhAQIECFQBAXBlcCBAgAABAgQIEMgqoC8CBAgQIECAAAECBAgQIEAgv4AOCRD4FBAAf1r4FwECBAgQIECAAAECuQR0Q4AAAQIECBAgQIAAAQIECOQX0OFfAgLgv0C8JECAAAECBAgQIECAAIEMAnogQIAAAQIECBAgQIAAAQJzCswVAM+5xromQIAAAQIECBAgQIAAAQJzCeiWAAECBAgQIECAAAECEwsIgCde/Nla1y8BAgQIECCQSeBjWdYlfuIcRxsBAgQIECBAYBdwJkCAAAECBAgQIDC7gAB49v8B+icwh4AuCRAgQCCTwG3wuwqAMy2tXggQIECAAAECbwp4nAABAgQIECBAIAQEwIFgI0CAAIHMAnojQCCXwBbtROi7lvO+xyUbAQIECBAgQIAAAQKTC2ifAAECBAgQ2AUEwLuEMwECBAgQIJBPQEcJBcqv/8a+xV6IZxaAAAAQAElEQVS728/1hQMBAgQIECBAgAABAgQIzCigZwIECBD4IiAA/sLhBQECBAgQIECAQP8CJfTd9/vVeocAAQIECBAgQIAAAQIECBDIL6BDAgT+FRAA/2viCgECBAgQIECAQM8C5S8/LyUAjiI3H2dDwfavgCsECBAgQIAAAQIECBAgQIBAfgEd3hHwjdkdGJcJECBAgAABAgR6FogAuAbBPdeoNgIE2giYlQABAgQIECBAgAABAgQIzC0wRwA89xrrngABAgQIECCQUCAC4NqVj7OVwYEAAQIE/gg4EiBAgAABAgQIECBAgMDiGzP/CdILaJAAAQIECBAgQIAAAQIECBDIL6BDAgQIECBAgAABAgT+CAiA/zg4EiCQU0BXBAgQIECAAAECBAgQIECAQH4BHRIgQIAAAQIECNwICIBvMPyTAAECBDIJ6IUAAQIECBAgQIAAAQIECBDIL6BDAgQIECBA4G8BAfDfIl4TIECAAAEC4wvogAABAgQIECBAgAABAgQIEMgvoEMCBAgQ+FZAAPwti4sECBAgQIAAAQKjCqibAAECBAgQIECAAAECBAgQyC+gQwIE7gsIgO/beIcAAQIECBAgQIAAgbEEVEuAAAECBAgQIECAAAECBAjkF9DhLwIC4F+AvE2AAAECBAgQIECAAAECIwiokQABAgQIECBAgAABAgQIECgCuQPg0qGdAAECBAgQIECAAAECBAgQyC2gOwIECBAgQIAAAQIECBD4T0AA/B+Ff2QT0A8BAgQIECCQWeBjWdYlfuIcRxsBAgQIECAwr4DOCRAgQIAAAQIECBD4KiAA/urhFQECOQR0QYAAAQKZBW6D31UAnHmp9UaAAAECBAgQ+EXA2wQIECBAgAABAt8ICIC/QXGJAAECBEYWUDsBArkFtmgvQt+1nPc9LtkIECBAgAABAgQIEJhMQLsECBAgQIDAPQEB8D0Z1wkQIECAAIHxBFQ8gUD59d/Yt9hrt/u5vnAgQIAAAQIECBAgQIAAgRkE9EiAAAECPwoIgH/k8SYBAgQIECBAgEB/AiX03ffP6vyLAAECBAgQIECAAAECBAgQyC+gQwIEfhcQAP9u5A4CBAgQIECAAIGeBMpffl5KABxFbT7OhoJtWRgQIECAAAECBAgQIECAAAEC+QV0+KCAb8wehHIbAQIECBAgQIBATwIRANcguKea1EKAQBsBsxIgQIAAAQIECBAgQIAAAQK3AjkD4NsO/ZsAAQIECBAgQCChQATAtSsfZyuDAwECBGYV0DcBAgQIECBAgAABAgQI/CPgG7N/SFwYXUD9BAgQIECAAAECBAgQIECAQH4BHRIgQIAAAQIECBAg8L2AAPh7F1cJEBhTQNUECBAgQIAAAQIECBAgQIBAfgEdEiBAgAABAgQI/CAgAP4Bx1sECBAgMJKAWgkQIECAAAECBAgQIECAAIH8AjokQIAAAQIEfhMQAP8m5H0CBAgQIECgfwEVEiBAgAABAgQIECBAgAABAvkFdEiAAAECDwkIgB9ichMBAgQIECBAgECvAuoiQIAAAQIECBAgQIAAAQIE8gvokACBxwUEwI9buZMAAQIECBAgQIAAgb4EVEOAAAECBAgQIECAAAECBAjkF9DhkwIC4CfB3E6AAAECBAgQIECAAAECPQiogQABAgQIECBAgAABAgQIEPhOIFcA/F2HrhEgQIAAAQIECBAgQIAAAQK5BHRDgAABAgQIECBAgAABAncFBMB3abwxmoB6CRAgQIAAgZkEPpZlXeInznG0ESBAgAABAvMI6JQAAQIECBAgQIAAgZ8FBMA/+3iXAIExBFRJgAABAjMJ3Aa/qwB4pqXXKwECBAgQIDC9AAACBAgQIECAAIEHBATADyC5hQABAgR6FlAbAQJzCWzRboS+aznve1yyESBAgAABAgQIECCQXEB7BAgQIECAwKMCAuBHpdxHgAABAgQI9CegogkFyq//xr7FXrvfz/WFAwECBAgQIECAAAECBAhkFNATAQIECDwlIAB+isvNBAgQIECAAAEC7QVK6Lsuy1LOix8CBAgQIECAAAECBAgQIEAgsYDWCBB4XkAA/LyZJwgQIECAAAECBFoKlL/8vIe/m4+zLZei4dymJkCAAAECBAgQIECAAAECBPIL6PBFAd+YvQjnMQIECBAgQIAAgZYC67LUILhlDeYmQKCNgFkJECBAgAABAgQIECBAgACBnwRyBMA/deg9AgQIECBAgACBhAIRANeufJytDA4ECBCYRUCfBAgQIECAAAECBAgQIPCrgG/MfiVyQ+8C6iNAgAABAgQIECBAgAABAgTyC+iQAAECBAgQIECAAIHHBATAjzm5iwCBPgVURYAAAQIECBAgQIAAAQIECOQX0CEBAgQIECBAgMATAgLgJ7DcSoAAAQI9CaiFAAECBAgQIECAAAECBAgQyC+gQwIECBAgQOBZAQHws2LuJ0CAAAECBNoLqIAAAQIECBAgQIAAAQIECBDIL6BDAgQIEHhJQAD8EpuHCBAgQIAAAQIEWgmYlwABAgQIECBAgAABAgQIEMgvoEMCBF4XEAC/budJAgQIECBAgAABAgSuFTAbAQIECBAgQIAAAQIECBAgkF9Ah28KCIDfBPQ4AQIECBAgQIAAAQIECFwhYA4CBAgQIECAAAECBAgQIEDgEYGxA+BHOnQPAQIECBAgQIAAAQIECBAgMLaA6gkQIECAAAECBAgQIEDgYQEB8MNUbuxNQD0ECBAgQIDAzAIfy7Iu8RPnONoIECBAgACBvAI6I0CAAAECBAgQIEDgOQEB8HNe7iZAoA8BVRAgQIDAzAK3we8qAJ75v4LeCRAgQIAAgfQCGiRAgAABAgQIEHhBQAD8AppHCBAgQKClgLkJEJhbYIv2I/Rdy3nf45KNAAECBAgQIECAAIFkAtohQIAAAQIEXhUQAL8q5zkCBAgQIEDgegEzEqh/93ldli32qrGf6wsHAgQIECBAgAABAgQIEMggoAcCBAgQeEtAAPwWn4cJECBAgAABAgSuEvicp4S++/551b8IECBAgAABAgQIECBAgACB8QV0QIDA+wIC4PcNjUCAAAECBAgQIHClQPnLz/U3gWPSzcfZUJhh0yMBAgQIECBAgAABAgQIECCQX0CHBwn4xuwgSMMQIECAAAECBAhcKbAuSw2Cr5zTXAQItBEwKwECBAgQIECAAAECBAgQIPCMwJgB8DMdupcAAQIECBAgQCChQATAtSsfZyuDAwECBLIK6IsAAQIECBAgQIAAAQIEnhbwjdnTZB5oLWB+AgQIECBAgAABAgQIECBAIL+ADgkQIECAAAECBAgQeE1AAPyam6cIEGgjYFYCBAgQIECAAAECBAgQIEAgv4AOCRAgQIAAAQIE3hAQAL+B51ECBAgQuFLAXAQIECBAgAABAgQIECBAgEB+AR0SIECAAAEC7woIgN8V9DwBAgQIECBwvoAZCBAgQIAAAQIECBAgQIAAgfwCOiRAgACBQwQEwIcwGoQAAQIECBAgQOAsAeMSIECAAAECBAgQIECAAAEC+QV0SIDAcQIC4OMsjUSAAAECBAgQIECAwLECRiNAgAABAgQIECBAgAABAgTyC+jwYAEB8MGghiNAgAABAgQIECBAgACBIwSMQYAAAQIECBAgQIAAAQIECLwiMFYA/EqHniFAgAABAgQIECBAgAABAgTGElAtAQIECBAgQIAAAQIECLwsIAB+mc6DVwuYjwABAgQIECDwKfCxLOsSP3GOo40AAQIECBDII6ATAgQIECBAgAABAgTeExAAv+fnaQIErhEwCwECBAgQ+BS4DX5XAfAnjH8RIECAAAECBIYX0AABAgQIECBAgMABAgLgAxANQYAAAQJnChibAAECtwJbvIjQdy3nfY9LNgIECBAgQIAAAQIEBhdQPgECBAgQIHCUgAD4KEnjECBAgAABAscLGJHAPwLl139j32Kv7+3n+sKBAAECBAgQIECAAAECBEYUUDMBAgQIHCogAD6U02AECBAgQIAAAQJHCdwfp4S++37/Lu8QIECAAAECBAgQIECAAAEC/QuokACB4wUEwMebGpEAAQIECBAgQOBMgfKXn5cSAMckm4+zoZBx0xMBAgQIECBAgAABAgQIECCQX0CHJwn4xuwkWMMSIECAAAECBAicKRABcA2Cz5zD2AQItBEwKwECBAgQIECAAAECBAgQIPCOwBgB8DsdepYAAQIECBAgQCChQATAtSsfZyuDAwECBLII6IMAAQIECBAgQIAAAQIE3hbwjdnbhAY4W8D4BAgQIECAAAECBAgQIECAQH4BHRIgQIAAAQIECBAgcIyAAPgYR6MQIHCOgFEJECBAgAABAgQIECBAgACB/AI6JECAAAECBAgQOFBAAHwgpqEIECBA4EgBYxEgQIAAAQIECBAgQIAAAQL5BXRIgAABAgQIHC0gAD5a1HgECBAgQIDA+wJGIECAAAECBAgQIECAAAECBPIL6JAAAQIEThEQAJ/CalACBAgQIECAAIFXBTxHgAABAgQIECBAgAABAgQI5BfQIQEC5wkIgM+zNTIBAgQIECBAgAABAs8JuJsAAQIECBAgQIAAAQIECBDIL6DDkwUEwCcDG54AAQIECBAgQIAAAQIEHhFwDwECBAgQIECAAAECBAgQIHCEQN8B8BEdGoMAAQIECBAgQIAAAQIECBDoW0B1BAgQIECAAAECBAgQIHCYgAD4MEoDHS1gPAIECBAgQIDAfYGPZVmX+IlzHG0ECBAgQIDAuAIqJ0CAAAECBAgQIEDgWAEB8LGeRiNA4BgBoxAgQIAAgfsCt8HvKgC+D+UdAgQIECBAgED3AgokQIAAAQIECBA4QUAAfAKqIQkQIEDgHQHPEiBA4CeBLd6M0Hct532PSzYCBAgQIECAAAECBAYTUC4BAgQIECBwloAA+CxZ4xIgQIAAAQLPC3iCwK8C5dd/Y99ir/fu5/rCgQABAgQIECBAgAABAgRGEFAjAQIECJwqIAA+ldfgBAgQIECAAAECjwo8fl8Jfff98afcSYAAAQIECBAgQIAAAQIECLQXUAEBAucLCIDPNzYDAQIECBAgQIDAkQLlLz8vJQCOQTcfZ0Mhw6YHAgQIECBAgAABAgQIECBAIL+ADi8S8I3ZRdCmIUCAAAECBAgQOFIgAuAaBB85prEIEGgjYFYCBAgQIECAAAECBAgQIEDgSIE+A+AjOzQWAQIECBAgQIBAQoEIgGtXPs5WBgcCBAiMKqBuAgQIECBAgAABAgQIEDhcwDdmh5Ma8F0BzxMgQIAAAQIECBAgQIAAAQL5BXRIgAABAgQIECBAgMA5AgLgc1yNSoDAawKeIkCAAAECBAgQIECAAAECBPIL6JAAAQIECBAgQOBEAQHwibiGJkCAAIFnBNxLgAABAgQIECBAgAABAgQI5BfQIQECBAgQIHC2gAD4bGHjEyBAgAABAr8LAA/sTgAAEABJREFUuIMAAQIECBAgQIAAAQIECBDIL6BDAgQIELhEQAB8CbNJCBAgQIAAAQIE7gm4ToAAAQIECBAgQIAAAQIECOQX0CEBAtcJCICvszYTAQIECBAgQIAAAQJfBbwiQIAAAQIECBAgQIAAAQIE8gvo8GIBAfDF4KYjQIAAAQIECBAgQIAAgSJgJ0CAAAECBAgQIECAAAECBM4Q6CsAPqNDYxIgQIAAAQIECBAgQIAAAQJ9CaiGAAECBAgQIECAAAECBE4TEACfRmvgZwXcT4AAAQIECBB4XOBjWdYlfuIcRxsBAgQIECAwjoBKCRAgQIAAAQIECBA4V0AAfK6v0QkQeEzAXQQIECBA4HGB2+B3FQA/DudOAgQIECBAgEBzAQUQIECAAAECBAhcICAAvgDZFAQIECDwk4D3CBAg8IzAFjdH6LuW877HJRsBAgQIECBAgAABAp0LKI8AAQIECBC4SkAAfJW0eQgQIECAAIF/BVwh8LRA+fXf2LfY67P7ub5wIECAAAECBAgQIECAAIEeBdREgAABApcKCIAv5TYZAQIECBAgQIDALvD6uYS++/76KJ4kQIAAAQIECBAgQIAAAQIEzhcwAwEC1wsIgK83NyMBAgQIECBAgMA7AuUvPy8lAI5BNh9nQ2HETc0ECBAgQIAAAQIECBAgQIBAfgEdNhLwjVkjeNMSIECAAAECBAi8IxABcA2C3xnDswQItBEwKwECBAgQIECAAAECBAgQIHCmQB8B8JkdGpsAAQIECBAgQCChQATAtSsfZyuDAwECBEYRUCcBAgQIECBAgAABAgQInC7gG7PTiU3wm4D3CRAgQIAAAQIECBAgQIAAgfwCOiRAgAABAgQIECBA4BoBAfA1zmYhQOB7AVcJECBAgAABAgQIECBAgACB/AI6JECAAAECBAgQuFBAAHwhtqkIECBA4FbAvwkQIECAAAECBAgQIECAAIH8AjokQIAAAQIErhYQAF8tbj4CBAgQIEBgWRgQIECAAAECBAgQIECAAAEC+QV0SIAAAQJNBATATdhNSoAAAQIECBCYV0DnBAgQIECAAAECBAgQIECAQH4BHRIg0E5AANzO3swECBAgQIAAAQIEZhPQLwECBAgQIECAAAECBAgQIJBfQIeNBQTAjRfA9AQIECBAgAABAgQIEJhDQJcECBAgQIAAAQIECBAgQIDAFQJtA+ArOjQHAQIECBAgQIAAAQIECBAg0FbA7AQIECBAgAABAgQIECBwmYAA+DJqE/0t4DUBAgQIECBA4HWBj2VZl/iJcxxtBAgQIECAQL8CKiNAgAABAgQIECBA4FoBAfC13mYjQOCPgCMBAgQIEHhd4Db4XQXAr0N6kgABAgQIECBwuoAJCBAgQIAAAQIEGggIgBugm5IAAQJzC+ieAAEC7whs8XCEvms573tcshEgQIAAAQIECBAg0JmAcggQIECAAIFWAgLgVvLmJUCAAAECMwromcDbAuXXf2PfYq9j7ef6woEAAQIECBAgQIAAAQIEehBQAwECBAg0FRAAN+U3OQECBAgQIEBgHoHjOi2h774fN6qRCBAgQIAAAQIECBAgQIAAgfcFjECAQHsBAXD7NVABAQIECBAgQIDAMwLlLz8vJQCOhzYfZ0NhhE2NBAgQIECAAAECBAgQIECAQH4BHXYi4BuzThZCGQQIECBAgAABAs8IRABcg+BnnnEvAQJtBMxKgAABAgQIECBAgAABAgQIXCnQJgC+skNzESBAgAABAgQIJBSIALh25eNsZXAgQIBArwLqIkCAAAECBAgQIECAAIHLBXxjdjm5CQkQIECAAAECBAgQIECAAAEC+QV0SIAAAQIECBAgQIBAGwEBcBt3sxKYVUDfBAgQIECAAAECBAgQIECAQH4BHRIgQIAAAQIECDQUEAA3xDc1AQIE5hLQLQECBAgQIECAAAECBAgQIJBfQIcECBAgQIBAawEBcOsVMD8BAgQIEJhBQI8ECBAgQIAAAQIECBAgQIBAfgEdEiBAgEAXAgLgLpZBEQQIECBAgACBvAI6I0CAAAECBAgQIECAAAECBPIL6JAAgX4EBMD9rIVKCBAgQIAAAQIECGQT0A8BAgQIECBAgAABAgQIECCQX0CHnQkIgDtbEOUQIECAAAECBAgQIEAgh4AuCBAgQIAAAQIECBAgQIAAgRYC1wbALTo0JwECBAgQIECAAAECBAgQIHCtgNkIECBAgAABAgQIECBAoJmAALgZ/XwT65gAAQIECBAgcJzAx7KsS/zEOY42AgQIECBAoB8BlRAgQIAAAQIECBAg0FZAANzW3+wEZhHQJwECBAgQOE7gNvhdBcDHwRqJAAECBAgQIPC2gAEIECBAgAABAgQ6EBAAd7AISiBAgEBuAd0RIEDgSIEtBovQdy3nfY9LNgIECBAgQIAAAQIEGguYngABAgQIEOhFQADcy0qogwABAgQIZBTQE4HDBcqv/8a+xV7H3s/1hQMBAgQIECBAgAABAgQItBAwJwECBAh0JSAA7mo5FEOAAAECBAgQyCNwXicl9N3382YxMgECBAgQIECAAAECBAgQIPC7gDsIEOhPQADc35qoiAABAgQIECBA4CeB8peflxIAx02bj7Oh0OOmJgIECBAgQIAAAQIECBAgQCC/gA47FfCNWacLoywCBAgQIECAAIGfBCIArkHwT/d4jwCBNgJmJUCAAAECBAgQIECAAAECBFoKXBMAt+zQ3AQIECBAgAABAgkFIgCuXfk4WxkcCBAg0IuAOggQIECAAAECBAgQIECguYBvzJovQf4CdEiAAAECBAgQIECAAAECBAjkF9AhAQIECBAgQIAAAQJ9CAiA+1gHVRDIKqAvAgQIECBAgAABAgQIECBAIL+ADgkQIECAAAECBDoSEAB3tBhKIUCAQC4B3RAgQIAAAQIECBAgQIAAAQL5BXRIgAABAgQI9CYgAO5tRdRDgAABAgQyCOiBAAECBAgQIECAAAECBAgQyC+gQwIECBDoUkAA3OWyKIoAAQIECBAgMK6AygkQIECAAAECBAgQIECAAIH8AjokQKBfAQFwv2ujMgIECBAgQIAAAQKjCaiXAAECBAgQIECAAAECBAgQyC+gw84FBMCdL5DyCBAgQIAAAQIECBAgMIaAKgkQIECAAAECBAgQIECAAIEeBM4NgHvoUA0ECBAgQIAAAQIECBAgQIDAuQJGJ0CAAAECBAgQIECAAIFuBATA3SxFvkJ0RIAAAQIECBA4T+BjWdYlfuIcRxsBAgQIECDQTsDMBAgQIECAAAECBAj0JSAA7ms9VEMgi4A+CBAgQIDAeQK3we8qAD4P2sgECBAgQIAAgV8F3ECAAAECBAgQINChgAC4w0VREgECBMYWUD0BAgTOFNhi8Ah913Le97hkI0CAAAECBAgQIEDgYgHTESBAgAABAr0KCIB7XRl1ESBAgACBEQXUTOB0gfLrv7Fvsde59nN94UCAAAECBAgQIECAAAECVwiYgwABAgS6FhAAd708iiNAgAABAgQIjCNwXaUl9N3362Y1EwECBAgQIECAAAECBAgQILAsDAgQ6F9AANz/GqmQAAECBAgQIEDgVqD85eelBMBxcfNxNhR62NRAgAABAgQIECBAgAABAgQI5BfQ4SACvjEbZKGUSYAAAQIECBAgcCsQAXANgm+v+TcBAm0EzEqAAAECBAgQIECAAAECBAj0JHBOANxTh2ohQIAAAQIECBBIKBABcO3Kx9nK4ECAAIFWAuYlQIAAAQIECBAgQIAAge4EfGPW3ZKMX5AOCBAgQIAAAQIECBAgQIAAgfwCOiRAgAABAgQIECBAoE8BAXCf66IqAqMKqJsAAQIECBAgQIAAAQIECBDIL6BDAgQIECBAgACBjgUEwB0vjtIIECAwloBqCRAgQIAAAQIECBAgQIAAgfwCOiRAgAABAgR6FxAA975C6iNAgAABAiMIqJEAAQIECBAgQIAAAQIECBDIL6BDAgQIEBhCQAA8xDIpkgABAgQIECDQr4DKCBAgQIAAAQIECBAgQIAAgfwCOiRAYBwBAfA4a6VSAgQIECBAgAABAr0JqIcAAQIECBAgQIAAAQIECBDIL6DDwQQEwIMtmHIJECBAgAABAgQIECDQh4AqCBAgQIAAAQIECBAgQIAAgR4Fjg2Ae+xQTQQIECBAgAABAgQIECBAgMCxAkYjQIAAAQIECBAgQIAAgW4FBMDdLs14hamYAAECBAgQIHCdwMeyrEv8xDmONgIECBAgQOA6ATMRIECAAAECBAgQINC3gAC47/VRHYFRBNRJgAABAgSuE7gNflcB8HXwZiJAgAABAgQILAgIECBAgAABAgQGEBAAD7BISiRAgEDfAqojQIDAlQJbTBah71rO+x6XbAQIECBAgAABAgQInCxgeAIECBAgQGAUAQHwKCulTgIECBAg0KOAmghcLlB+/Tf2LfY6936uLxwIECBAgAABAgQIECBA4AwBYxIgQIDAUAIC4KGWS7EECBAgQIAAgX4E2lVSQt99b1eFmQkQIECAAAECBAgQIECAwAwCeiRAYDwBAfB4a6ZiAgQIECBAgMDcAuUvPy8lAA6GzcfZUGixmZMAAQIECBAgQIAAAQIECBDIL6DDQQV8YzbowimbAAECBAgQIDC3QATANQieW0H3BNoImJUAAQIECBAgQIAAAQIECBDoWeCYALjnDtVGgAABAgQIECCQUCAC4NqVj7OVwYEAAQJXCZiHAAECBAgQIECAAAECBLoX8I1Z90vUf4EqJECAAAECBAgQIECAAAECBPIL6JAAAQIECBAgQIAAgTEEBMBjrJMqCfQqoC4CBAgQIECAAAECBAgQIEAgv4AOCRAgQIAAAQIEBhIQAA+0WEolQIBAXwKqIUCAAAECBAgQIECAAAECBPIL6JAAAQIECBAYTUAAPNqKqZcAAQIECPQgoAYCBAgQIECAAAECBAgQIEAgv4AOCRAgQGBIAQHwkMumaAIECBAgQIBAOwEzEyBAgAABAgQIECBAgAABAvkFdEiAwLgCAuBx107lBAgQIECAAAECBK4WMB8BAgQIECBAgAABAgQIECCQX0CHgwsIgAdfQOUTIECAAAECBAgQIEDgGgGzECBAgAABAgQIECBAgAABAiMIvBcAj9ChGgkQIECAAAECBAgQIECAAIH3BDxNgAABAgQIECBAgAABAsMICICHWar+ClURAQIECBAgQKCdwMeyrEv8xDmONgIECBAgQOA8ASMTIECAAAECBAgQIDCWgAB4rPVSLYFeBNRBgAABAgTaCdwGv6sAuN1CmJkAAQIECBCYQECLBAgQIECAAAECAwoIgAdcNCUTIECgrYDZCRAg0FJgi8kj9F3Led/jko0AAQIECBAgQIAAgYMFDEeAAAECBAiMKiAAHnXl1E2AAAECBFoImJNAc4Hy67+xb7HXWvZzfeFAgAABAgQIECBAgIjV+i8AABAASURBVAABAkcIGIMAAQIEhhYQAA+9fIonQIAAAQIECFwn0M9MJfTd936qUgkBAgQIECBAgAABAgQIEMggoAcCBMYXEACPv4Y6IECAAAECBAjMJVD+8vNSAuBoe/NxNhSu2MxBgAABAgQIECBAgAABAgQI5BfQYRIB35glWUhtECBAgAABAgTmEogAuAbBc3WtWwJtBMxKgAABAgQIECBAgAABAgQIjCTwWgA8UodqJUCAAAECBAgQSCgQAXDtysfZyuBAgACBswSMS4AAAQIECBAgQIAAAQLDCfjGbLgla1+wCggQIECAAAECBAgQIECAAIH8AjokQIAAAQIECBAgQGBMAQHwmOumagKtBMxLgAABAgQIECBAgAABAgQI5BfQIQECBAgQIECAwMACAuCBF0/pBAgQuFbAbAQIECBAgAABAgQIECBAgEB+AR0SIECAAAECowsIgEdfQfUTIECAAIErBMxBgAABAgQIECBAgAABAgQI5BfQIQECBAikEBAAp1hGTRAgQIAAAQIEzhMwMgECBAgQIECAAAECBAgQIJBfQIcECOQREADnWUudECBAgAABAgQIEDhawHgECBAgQIAAAQIECBAgQIBAfgEdJhMQACdbUO0QIECAAAECBAgQIEDgGAGjECBAgAABAgQIECBAgAABAiMKPBcAj9ihmgkQIECAAAECBAgQIECAAIHnBNxNgAABAgQIECBAgAABAsMKCICHXbrrCzcjAQIECBAgQKAfgY9lWZf4iXMcbQQIECBAgMBxAkYiQIAAAQIECBAgQGBsAQHw2OunegJXCZiHAAECBAj0I3Ab/K4C4H4WRiUECBAgQIBAAgEtECBAgAABAgQIJBAQACdYRC0QIEDgXAGjEyBAoCeBLYqJ0Hct532PSzYCBAgQIECAAAECBN4U8DgBAgQIECCQRUAAnGUl9UGAAAECBM4QMCaB7gTKr//GvsVea9vP9YUDAQIECBAgQIAAAQIECLwi4BkCBAgQSCUgAE61nJohQIAAAQIECBwn0O9IJfTd936rVBkBAgQIECBAgAABAgQIEBhBQI0ECOQTEADnW1MdESBAgAABAgRyC5S//LyUADja3HycDYUzNmMSIECAAAECBAgQIECAAAEC+QV0mFTAN2ZJF1ZbBAgQIECAAIHcAhEA1yA4d5e6I9BGwKwECBAgQIAAAQIECBAgQIDAyAKPBcAjd6h2AgQIECBAgACBhAIRANeufJytDA4ECBA4SsA4BAgQIECAAAECBAgQIDC8gG/Mhl/C8xswAwECBAgQIECAAAECBAgQIJBfQIcECBAgQIAAAQIECOQQEADnWEddEDhLwLgECBAgQIAAAQIECBAgQIBAfgEdEiBAgAABAgQIJBIQACdaTK0QIEDgWAGjESBAgAABAgQIECBAgAABAvkFdEiAAAECBAhkExAAZ1tR/RAgQIAAgSMEjEGAAAECBAgQIECAAAECBAjkF9AhAQIECKQUEACnXFZNESBAgAABAgReF/AkAQIECBAgQIAAAQIECBAgkF9AhwQI5BUQAOddW50RIECAAAECBAgQeFbA/QQIECBAgAABAgQIECBAgEB+AR0mFxAAJ19g7REgQIAAAQIECBAgQOAxAXcRIECAAAECBAgQIECAAAECGQR+DoAzdKgHAgQIECBAgAABAgQIECBA4GcB7xIgQIAAAQIECBAgQIBAGgEBcJqlPL4RIxIgQIAAAQIE+hX4WJZ1iZ84x9FGgAABAgQIvC7gSQIECBAgQIAAAQIEcgkIgHOtp24IHCVgHAIECBAg0K/AbfC7CoD7XSiVESBAgAABAgMIKJEAAQIECBAgQCChgAA44aJqiQABAu8JeJoAAQI9C2xRXIS+aznve1yyESBAgAABAgQIECDwpIDbCRAgQIAAgawCAuCsK6svAgQIECDwioBnCHQvUH79N/Yt9lrrfq4vHAgQIECAAAECBAgQIEDgEQH3ECBAgEBqAQFw6uXVHAECBAgQIEDgcYFx7iyh776PU7VKCRAgQIAAAQIECBAgQIBADwJqIEAgv4AAOP8a65AAAQIECBAgkEug/OXnpQTA0dbm42woHLEZgwABAgQIECBAgAABAgQIEMgvoMNJBHxjNslCa5MAAQIECBAgkEsgAuAaBOfqSjcE2giYlQABAgQIECBAgAABAgQIEMgk8H0AnKlDvRAgQIAAAQIECCQUiAC4duXjbGVwIECAwKsCniNAgAABAgQIECBAgACBdAK+MUu3pO83ZAQCBAgQIECAAAECBAgQIEAgv4AOCRAgQIAAAQIECBDIKSAAzrmuuiLwqoDnCBAgQIAAAQIECBAgQIAAgfwCOiRAgAABAgQIEEgsIABOvLhaI0CAwHMC7iZAgAABAgQIECBAgAABAgTyC+iQAAECBAgQyC4gAM6+wvojQIAAAQKPCLiHAAECBAgQIECAAAECBAgQyC+gQwIECBCYQkAAPMUya5IAAQIECBAgcF/AOwQIECBAgAABAgQIECBAgEB+AR0SIDCPgAB4nrXWKQECBAgQIECAAIG/BbwmQIAAAQIECBAgQIAAAQIE8gvocDIBAfBkC65dAgQIECBAgAABAgQI/BFwJECAAAECBAgQIECAAAECBDIKfA2AM3aoJwIECBAgQIAAAQIECBAgQOCrgFcECBAgQIAAAQIECBAgkFZAAJx2aZ9vzBMECBAgQIAAgXEEPpZlXeInznG0ESBAgAABAo8LuJMAAQIECBAgQIAAgdwCAuDc66s7Ao8KuI8AAQIECIwjcBv8rgLgcRZOpQQIECBAgEAHAkogQIAAAQIECBCYQEAAPMEia5EAAQI/C3iXAAECIwlsUWyEvms573tcshEgQIAAAQIECBAg8IuAtwkQIECAAIFZBATAs6y0PgkQIECAwHcCrhEYTqD8+m/sW+y19v1cXzgQIECAAAECBAgQIECAwHcCrhEgQIDAVAIC4KmWW7MECBAgQIAAgU+Bcf9VQt99H7cLlRMgQIAAAQIECBAgQIAAgSsEzEGAwHwCAuD51lzHBAgQIECAAIGxBcpffl5KABxtbD7OhsIrm2cIECBAgAABAgQIECBAgACB/AI6nFTAN2aTLry2CRAgQIAAAQJjC0QAXIPgsbtQPYE2AmYlQIAAAQIECBAgQIAAAQIEMgv8CYAzd6g3AgQIECBAgACBhAIRANeufJytDA4ECBB4VMB9BAgQIECAAAECBAgQIJBewDdm6Zf49wbdQYAAAQIECBAgQIAAAQIECOQX0CEBAgQIECBAgAABAnMICIDnWGddErgn4DoBAgQIECBAgAABAgQIECCQX0CHBAgQIECAAAECEwkIgCdabK0SIEDgq4BXBAgQIECAAAECBAgQIECAQH4BHRIgQIAAAQKzCQiAZ1tx/RIgQIAAgSJgJ0CAAAECBAgQIECAAAECBPIL6JAAAQIEphQQAE+57JomQIAAAQIEZhbQOwECBAgQIECAAAECBAgQIJBfQIcECMwrIACed+11ToAAAQIECBAgMJ+AjgkQIECAAAECBAgQIECAAIH8AjqcXEAAPPl/AO0TIECAAAECBAgQIDCLgD4JECBAgAABAgQIECBAgACB/ALLIgCeYZX1SIAAAQIECBAgQIAAAQJzC+ieAAECBAgQIECAAAECBKYREABPs9T/NuoKAQIECBAgQGBcgY9lWZf4iXMcbQQIECBAgMB9Ae8QIECAAAECBAgQIDCXgAB4rvXWLYFdwJkAAQIECIwrcBv8rgLgcRdS5QQIECBAgMAFAqYgQIAAAQIECBCYUEAAPOGia5kAgdkF9E+AAIGRBbYoPkLftZz3PS7ZCBAgQIAAAQIECBD4S8BLAgQIECBAYFYBAfCsK69vAgQIEJhTQNcEhhcov/4b+xZ77WU/1xcOBAgQIECAAAECBAgQIFAE7AQIECAwtYAAeOrl1zwBAgQIECAwk0CeXkvou+95utIJAQIECBAgQIAAAQIECBA4QsAYBAgQEAD7P0CAAAECBAgQIDCWQPnLz0sJgKPszcfZUHhkcw8BAgQIECBAgAABAgQIECCQX0CHBKqAb8wqgwMBAgQIECBAgMBYAhEA1yB4rKpVS6CNgFkJECBAgAABAgQIECBAgACB/AKfHQqAPy38iwABAgQIECBAYBiBCIBrrT7OVgYHAgQI3BNwnQABAgQIECBAgAABAgSmE/CN2XRLvixaJkCAAAECBAgQIECAAAECBPIL6JAAAQIECBAgQIAAgTkFBMBzrruu5xXQOQECBAgQIECAAAECBAgQIJBfQIcECBAgQIAAAQITCwiAJ158rRMgMJuAfgkQIECAAAECBAgQIECAAIH8AjokQIAAAQIEZhcQAM/+P0D/BAgQIDCHgC4JECBAgAABAgQIECBAgACB/AI6JECAAAECISAADgQbAQIECBAgQCCzgN4IECBAgAABAgQIECBAgACB/AI6JECAwC4gAN4lnAkQIECAAAECBAjkE9ARAQIECBAgQIAAAQIECBAgkF9AhwS+CAiAv3B4QYAAAQIECBAgQIAAgSwC+iBAgAABAgQIECBAgAABAgTyC/zboQD4XxNXCBAgQIAAAQIECBAgQIDA2AKqJ0CAAAECBAgQIECAAIFpBQTAEy29VgkQIECAAAECeQQ+lmVd4ifOcbQRIECAAAECnwL+RYAAAQIECBAgQIDA3AIC4LnXX/fzCOiUAAECBAjkEbgNflcBcJ6F1QkBAgQIECBwgIAhCBAgQIAAAQIECCwCYP8JCBAgkF5AgwQIEMgksEUzEfqu5bzvcclGgAABAgQIECBAYHoBAAQIECBAgACBPwIC4D8OjgQIECBAIKeArgikEyi//hv7FnvtbT/XFw4ECBAgQIAAAQIECBCYU0DXBAgQIEDgRkAAfIPhnwQIECBAgACBTAJ5eymh777n7VJnBAgQIECAAAECBAgQIEDgEQH3ECBA4G8BAfDfIl4TIECAAAECBAj0LVD+8vNSAuAoc/NxNhS+21wjQIAAAQIECBAgQIAAAQIE8gvokMC3Ar4x+5bFRQIECBAgQIAAgb4FIgCuQXDfVaqOQBsBsxIgQIAAAQIECBAgQIAAAQL5Be53KAC+b+MdAgQIECBAgACBbgUiAK61+ThbGRwIECCwCzgTIECAAAECBAgQIECAwPQCvjGb4L+AFgkQIECAAAECBAgQIECAAIH8AjokQIAAAQIECBAgQIBAERAAFwU7gbwCOiNAgAABAgQIECBAgAABAgTyC+iQAAECBAgQIECAwH8CAuD/KPyDAAEC2QT0Q4AAAQIECBAgQIAAAQIECOQX0CEBAgQIECBA4KuAAPirh1cECBAgQCCHgC4IECBAgAABAgQIECBAgACB/AI6JECAAAEC3wgIgL9BcYkAAQIECBAgMLKA2gkQIECAAAECBAgQIECAAIH8AjokQIDAPQEB8D0Z1wkQIECAAAEO8GORAAAEVklEQVQCBAiMJ6BiAgQIECBAgAABAgQIECBAIL+ADgn8KCAA/pHHmwQIECBAgAABAgQIEBhFQJ0ECBAgQIAAAQIECBAgQIBAfoHfOxQA/27kDgIECBAgQIAAAQIECBAg0LeA6ggQIECAAAECBAgQIECAwP8FBMD/h8h40hMBAgQIECBAIK/Ax7KsS/zEOY42AgQIECAws4DeCRAgQIAAAQIECBAgcCsgAL7V8G8CeQR0QoAAAQIE8grcBr+rADjvQuuMAAECBAgQeEDALQQIECBAgAABAgT+ERAA/0PiAgECBEYXUD8BAgQyC2zRXIS+aznve1yyESBAgAABAgQIEJhOQMMECBAgQIAAge8FBMDfu7hKgAABAgTGFFA1gfQC5dd/Y99ir73u5/rCgQABAgQIECBAgAABAnMI6JIAAQIECPwgIAD+AcdbBAgQIECAAIGRBOaptYS++z5P1zolQIAAAQIECBAgQIAAAQJFwE6AAIHfBATAvwl5nwABAgQIECBAoC+B8peflxIAR1mbj7OhUDY7AQIECBAgQIAAAQIECBAgkF9AhwQeEvCN2UNMbiJAgAABAgQIEOhLIALgGgT3VZVqCLQRMCsBAgQIECBAgAABAgQIECCQX+DxDgXAj1u5kwABAgQIECBAoBuBCIBrLT7OVgYHAgTmFdA5AQIECBAgQIAAAQIECBD4S8A3Zn+BZHipBwIECBAgQIAAAQIECBAgQCC/gA4JECBAgAABAgQIECDwnYAA+DsV1wiMK6ByAgQIECBAgAABAgQIECBAIL+ADgkQIECAAAECBAjcFRAA36XxBgECBEYTUC8BAgQIECBAgAABAgQIECCQX0CHBAgQIECAAIGfBQTAP/t4lwABAgQIjCGgSgIECBAgQIAAAQIECBAgQCC/gA4JECBAgMADAgLgB5DcQoAAAQIECBDoWUBtBAgQIECAAAECBAgQIECAQH4BHRIgQOBRAQHwo1LuI0CAAAECBAgQINCfgIoIECBAgAABAgQIECBAgACB/AI6JPCUgAD4KS43EyBAgAABAgQIECBAoBcBdRAgQIAAAQIECBAgQIAAAQL5BZ7vUAD8vJknCBAgQIAAAQIECBAgQIBAWwGzEyBAgAABAgQIECBAgACBOwIC4DswI15WMwECBAgQIEBgHoGPZVmX+IlzHG0ECBAgQGAmAb0SIECAAAECBAgQIEDgJwEB8E863iMwjoBKCRAgQIDAPAK3we8qAJ5n4XVKgAABAgQILMsCgQABAgQIECBAgMCvAgLgX4ncQIAAgd4F1EeAAIGZBLZoNkLftZzLHv+OKzYCBAgQIECAAAEC+QV0SIAAAQIECBB4TEAA/JiTuwgQIECAQJ8CqiIwpUAJfve9AJR/l7OdAAECBAgQIECAAAECSQW0RYAAAQIEnhAQAD+B5VYCBAgQIECAQE8CaiFAgAABAgQIECBAgAABAgTyC+iQAAECzwr8DwAA//8+nQSVAAAABklEQVQDAJ4tGghlnlqjAAAAAElFTkSuQmCC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9402003" y="2700328"/>
            <a:ext cx="6739128" cy="21214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53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Почему важно действовать сразу и без паники</a:t>
            </a:r>
            <a:endParaRPr lang="en-US" sz="5300" dirty="0"/>
          </a:p>
        </p:txBody>
      </p:sp>
      <p:pic>
        <p:nvPicPr>
          <p:cNvPr id="5" name="Image 2" descr="data:image/png;base64,iVBORw0KGgoAAAANSUhEUgAAAuwAAAHpCAYAAADZBWnSAAAQAElEQVR4Aez9+Z8ty3XdB66VhR9bQ6stUSQxkJjfhIfpYZ4BAsREEBQ4TyIBkm7JdrfbH3XbbVsUrcGW/2S9Ohn+rh0RefKcOjXdV/cNBLJixZ537IiMzBN1buFhee0rn2wTn/3qp9olfAZ9Ib5f+nh77YvgCx9vn/7cx8ArhU+89lJ79VMvtI8Hn/xo+9jHP9xeefVD7eWPfXDDSy9/oAUvvvz+9uJLN/Hyyx9qr7x0Ey+/SA7wUvDCB9qLhfe3F174tfbCRyfe11544b3thY++p330o+8Gvwp+pX3kI79c+PCHf6V9+EMdH/rgL7cN6D6E7YPgQx/51RZ8uOLf05LvxRff21588X0dL/9aexG89LFfby+9+n7m9X7m+cH26sc/1D7+6ofbJz7+kfbJT3y0ffKTL7RPferF9mkQ+inW5tPgM6+93D77mVfaZz/7sfa5wqvQIz7/uY+3z3/+4+1ze7DOn/38x9pnP08c+MxnX2kTn/7My20iutfIHflTn32pffIzL9zAJ9B9PPjsC+3j4NXPfLR9DPmVz7zYCp9+ob1ygo8if6R97FPgkx0vf/JD7aVPfrC99Anw8Q/UOmQtXmBNCq/8Wvsoa/SRl9/XPvTie9qHuCcf5J588CPvaR/88Ltv4kPoPvCr7YPgA+D9H3h3ezA++O72gQ++51Z88EPvbXt86MPvaxMfZt+c4yMf/fX20Rfev+GFFz/QJl586YPtHNMWure9hO/cszcotm2Ps99ffeUj7dWPfYT981HwAnvoxfapT75Ye+c17sVnXnuR/fJy+9wXPtY+/8VXC1/48sfal77y8fblr36ifeVrn2hf++Yn29e/9an2jd/4VPuN33yt/eb3P9e+/1tfbD/40ZfaD3/7S+1Hv/Ol9uPf/XL7nd/7SvsXv//V9pM/CL7SfvKHX2m/90dfa7//J19vf/An32h/9Gff7Pjzb7Y/+YtvtT/9y99of/7T77R/+bPfbH/x0++2v/zZ99pf/tX321/+9Q/aT/8m+CH0h+2v/p8/an/1rzr++l//dvubwo9b+L+C/9m//lEr4PPTf/VbrQMd8s9AfP7qv8H/v/1x+6v/7rfbX/+/ftz+6//+X7R//f/5Sftv/offbf/dv/nd9t//T3/Y/s3/8sft//e3f9L+p7/94/b//3d/3P7nv/vT9m//7s/av/sP/7L93X/8i/bv/xP43/+y/Yf/o+M//ueftuA//Z8/K/of//PP2pHvtv/wf/60/fv//Jftfwv+j5+1v/vff9r+3X/6afvb//CX7W/J+bf/8S/bv/33f9H+LfL/8nd/0f7nf/cX7X/82z9v/+Z//bP2//4f/6j9t//fP2r/6n/4A2r+3fZT5vBnf/PD9od/+d32e3/2nfbjP/xm++Hvfa1973e+3H7jh59rX//ua+2r3/l0+8q3P9W++PVX22e/9FJ77QsfbZ/63Efbx1/7aPtYni2eqRc/xj58+dfaR176tfZh3j15hj780fe2D114hqLb48P4xDf4yAvvYy//Gnv41zte+nX28PvrHfzSKx+oZ/flT3ywvTKQ8V/99Id5N3ykfYq6Pv3FF9qnv/QCnwkvt89/HXzjxfbFb77cvvKtV9tXv/Xx9rXf+ASAfvvV9o3ffLV987sfb9/63ifat3/wqfYd8N0fvtYKP/pM++6PPtu+B75f+Ez7/o9eu4BP4/Na+95vvVZx3/n+p9u3vwe++6n2rd/8ZPvmtz/RvvHtj7PfX21f+frH2pe/9grPwCs8Cx9rX/jyy+2LX3qF9+fL7XOfe5Fn5oX22msfaZ9mPp/61Id4J3+wfZy1/firH+B5+0B75ZVfby+/DFjjl8H2jme9N/6l99U7/pXEsEavfuJD7RPk+jTvzc987oX2Gcb53BdebF/66stVy1e/+SrP4Cfbt7jH3/7up9t3vvda+94PP8s8P99++OMvth/+iy+1H//eV3kGv1LPYp7Hn/zB19rv/uHX2+//8dfbH/zpN9of/uk3C3/8L7+1PYN/lufwZ3kOv9P+4q95DsFP/+q77Wd//b32s7/5fvur//oHF/Ez9MFP/+Z7PLPfrdh/+Ve/2f6cXH/202+3P/2Lb7c//vPf4Jn/Vvv9P/1W+z3wkz/+Bvv2a+1Hf/CV9qPf/wr798vt+z/5cvsutX/nd77Yvv3bX2i/8aPg8+1bP/p8++Zvfb594weX8fUfov+tL7RvgG/xPvr2b3+5fefHwZfab/JM/OZPvtq++7s8H7//9fb93/tG+8Hvf6P98Pe/CRj/97/Wfpt1+fEffot6On7nj36jHfFt+OA32r/4k2+Bb7af/PG32k/+aIC4f/EH32zBj8n749/7ZvvRT74BvtZ+i/n88He+1H7APfkB8/kB8/neb32uffcHn6379T2e1e//4HPth8zth9T+Q2o/xw9++IU2Ef/vcp+D3/zBZ1rh+1Dwne+/Vns4+/db3/lE+ybPzDe/9Yn29W+82r72dfC1j7evfvXV9uUvv9K+9KWXC1/84kvtC+yrz33hhfaZz3+0vfa5j7RPf/bD7dOvfZh9/CH28fvbq+zJj33s/ezh97WXXnoPZ5VfbR/96K9w1vmVOtt88AP/vH3g/b/Ufv3X/ml733v/K/BP23vf+0/bu3/1n7Rf+eV/XPjlf/6P2y/90j9sv/TP/kH759Db8Mv//B+1S/iVX/pH7aG4Gf8PyfkP2q/8yj8Eof836MQ/aL/6q/8I/OMH4d2/+o/bu9/9f7+B97znn7T3DrwP+r53/5MW/Nq7/x/t13/1v9rw/nf/0xZ84D3/rL3/vf+s/Tr4wPt+qQXvh77/13+5Fd7/y5xTfqV9iDPLRz78nvbRj7yXs+ivtZdfen975eUPFD72ygfbqx/7EJ/jH+lnQc6Dr/EZ/hnOWB0v1LvpC194uX3xi6/wzvoY766HY9E9V8PeWlMAK0VRzOO6xE88aw4zpG0ZmmbD0cI/KZjvG8lXJd21TuTPWjxojLvyPChBd0qaGnOMXXxMGMJPcKO5x6XcaLd1MSE1vzB3gRR3mfe2uo0kDd3r7+UZo9fW92f4e2PeagdqfngJlu073e1ut/jxomVZZHuL2dgL4x694n50ONXHdj8SY0mh6TNu+A6jd9RFXb0uX5SR+7iuq9bsVV4W3F225aoDusPhoMNhVVvZj2srnxU5/rGva7fHJ4itKL6NoAaNLoh+osvEjjEydrehI3/x2K4ZPzhcH1Qx19cKf8DnGt319Yq86nrnF33qjv8G5raOWldqapGBAEtwY21iv6F8coXvzPgQq+26u+n3yRwhtoIEuQG0ip9t0Qo6ufrKdFt8rDhFXuhsRwTW+cWydhU+KnN1XfcsPXlo6rlUl4dgu+Qhdp7eKAydLXwBf9tYJQiwFmtQy3mmpU1ezDMeHVhsXYKduInuf+JHrBfsw2+BBpCRjxgEsmtZ4ifRA6hV1yCyJ1fq6nKnCmPhs3/zTPW9brY5YN9H7ljreQrPY6rQA8/U/rkJP9Gfo0ZMkNg23g/QAyD3YaDnwo/n9wASW3TPV8xKjkbOlfFXZfzE3o7ul7mdIHmZxAqi5xVWa7LvLB/Fs/WzsQGb93mozI+A1e8FcukliJB08fJF7ZMonZv7JJnepCSj3lqSwWdkuzRhnwy2uU/9+RG8nvBanjDXM6bKgqWM4BlTXAwjbwvI28BFn67M5puIZ/huubsnu+Ibuve8pJv2eoCH0HigNRC+o6nxkqNBOZSwuYaLQlcME92v+0fXcGjY26DRTbTSd1/xImtrXphUTv5lAGlUNkk0E0NHbOLFS0nkPM8fGXVMFM8YEUboL4h0tpq6fE2v0NqRF91cH6TmAxafuOr84lR7y4hxn/uUu6TayHyyhJ+27IvJx3chVzD5K15GQXQnQM9Hja58VbUtyFseiSynUF19b25+2TfA5S22G3b2XrZdPkAP4flAD1844HMwH7bQ2IL6EG4Vmw/pHKZf51CdWELxjX/HgdjoDuThzM2Be+XDWyqe5+M69oEVuvL8xPfAGNcEXnNwv16JaSsxK7ENhK5jfCG3znNbVuJWxqramWc9N6zDgXuwgnp1QVG9aY3bJNt9PKjtks0NXyzlni7olLrQZc8sbJIri3ttxbZoUPwWdf2VF9nWoksXi5t8mHCRLK6m8B3wBC7oSYPehYy5yJUztgVnmlDp/LJ7zMlhB12PGbYhRzdh+zzViWxbNN51TflFeRpt9AvVhZpVK2olr40tOuyJQdIiZSllCZBLq3ItULM2V6z1gnEhzngY44TIh3ijRR2faSi+lHBQejk/4YNRBKwKCTQdY+d+p44CutRiwyjA55bW2MRrwHTWJva+dGgNrIXs+ZVn5oiGzyoeIbV8ZoO2sgo8a2uQ565ALvKsOK6hK3Hh17XyHuBPEDtreYgvdbSq2zVGa1cS4+xhoQNFm7DTEUvAkee+7FWxtbWpgLt2xnz2lkyqalk7ls6urlcDb/aEjQ6n9B3Wgi6wLTtY0Kng7InFcuiw2ZGBQHjsuuUyejs9zAOamVvwANe3mYu1cJ8N6jlizja6Adsy67S465x7AfKMRhebjQ8oGWpHXmSHnkLjKl95SCrOtuwOPfJaHun/lrnz3GsP+SGlPMipEvH4kpLdKFA7ElqWu7tLI9wXmWf57qzTOrNPOvVvlD42X2bEW5eX3sNHzhjBwyP+vns+fjWy7k0829vShM8L5+pdVwq1jd1aFuvqaimeTxV1QAyyp0MKrfpub8q+73zUjQ6wQSsMqTd02zOxErOiRneSF9Vo5Tp5aHLZlg00geHWxgcfNeTDGG7zygff/EAsHkt8+JxkZ7YBqeuGvOXpM91slJ9ZHDH8mRMh5EgeQwNxEGh1EK9DeQ4GoPNNB/jkPXBw74cPclFU8nQ0Pq8nlBFKXuFwU8XguHLQyLyYVtmJgKVQ/Fg2+DehWeI2KZdt9piRF+VCFFJY0GQj7ZD9uCzLpodRQZIl4QpuxtlGb0nmR+pd0+l1lF2GyK277uSsbonPs+sFyIuU+Qa2ZZ7B8BnaNmu3yLboaNaCPaK4bKMTusA7Gj4HMqihFQO/hJeukJcr5IHIV1eLzrHE/yp6l225utKC7mpZii4L8tXkO72aspHhr5arir0KHyzoGd+2FniHl5XLtmyHPaLBAra2ss+zn8OfwmocxruuqZ4FnE9+oY28YVWek+4Hn2ePh3jNQZ48a/lJnSYfIHmXd/6JwbdV/N4HvvSDpn6ev3YOcgrU81pUiDgzZTh4ekRMpbm9oxBy97VUraHtI5VkcZELdTH5BTq8bdFEL5se4CCEAal4/eLyLUvAsrL6txjP1Lfl2Lsln330tI98/Mxzk2cnfFD7J8wDsTzEL0MG8Z00/IZUiXDRhv6ZGwnrkE6CDHEO1Lc0Am+x3FSPrJwyGuAxwyU6yL7dTFnWC56qmvHfbBtTIRI2jashBIJ26MLVLugeqXpUijjfhjnubkBJsAAAEABJREFUbhJTdYMmxw3lDcXDvG6EvX0VzzyhBHa0tiofEn0/9qnafc1ty76E7le9q9cgCOTdPj36h0TPjR7r7W3aQwM8K+ngqbK+HkS9tZPnqPslhJJVBUXQ/Vfjg3Pla+ztw5b620CGhdVKd2Ct6tBcH75r6aKfOJAnPpFTTYG4opQRPS518O6+jcO/dMCnj40M3/07n5jUcmiHPl4S4EAJXY4/MoQRnHKho/GCaCxEB3ehoccx8y1H5DaZjeLzoPbAxb01V+KtpW6WZFuWgAfCg+it7UKUbYDKzAloouaA/rYWv53tKLZKQbbN2leybXJnIgdd2vtPzdNRUxOoue6pWDM+Ti3ZHpDkatisZUHQvFJvw9xQNBGiWF29FLl34dEaKq7QMwj5HE4p6G2LNmCFsa1uhzoqowZy1WnqLMlCM2CLJnqguoq3ZNPp/LKMao+5Ddjq/UDLa6h4np35nBHSbU3qOp5nHqp1Q0OPrn45bsozc7huOvAvVhvFFnmdeSOv/TnlVcG/rCVOFTuf45X8eZ6DFaeVwjqP7+Ajn4AJYdXU9drRUHv4U8yVQHtuj4lctWCYZyt1dVPTlKUuRIWNJtHRlMt2xAF4R/s0eMJUT1PQhSypcSJLOl3aZKB7HrG3BMFdtKG/rbHcm8l2PT+CisvLAjsSI6d1k0uffQMT9YOxJGgim/Qc7EaJjb+B1Pk8NnQBk98ousttRiRqj+gvR2TxCre7nAbyQSiRu6hPbTekZOaNkbua4oedX9Lrwzop4lEgVehw0QyJbkXImsU/2YrnAQ+d4BFm+ZoO+AZrXgjwa4AvDbs4IKho5HlPJl1RBlO+SEeBZSuewms9WBPB889BKrjOWGYCJyDGjGPqOgLlrc1YkhtU3kHRppGqbx/2T9WEIi/YE0QH5twS905BZn+yfnM9mUDZzijLiua2RnA5sFtYD3rV4sWdZHnQs4a2lQ9UjJJrByk8IbgbnntQ97rzvUfdHXBdlZrR3NKog7yqp2DFJzKAu9miP8cuJgNRgHfgLKB8QyTm2jjsdjCP7JGAOmljKFaB9Pm2jUdG2Tf1wYrfCvqHsvgAFjYpugIf3olZ+aBe80E8fMs/NkpEVTHJKx7eFUX4lRcAn+06XJOv/mQFin/WfqWw0GDFaV2v1Rij4Rz+wC8Xh/DQFf0BkJbnurGaPFGM0wpMb6PwstwArAcWNbQIoxnJpr8HuFXE4gXWxT+0y7wSsWQMghbgkSX8MnnsxTfxdnGBcmVbYlxxwdHjgMEIfHYpJi8eVIMiGyyRmwytDcreyT5h1ciPnjxLreLKOE25Yhd7tWgUG2IPVjShAewbataS2m3lSm/1n0ZtghdXNPkGzbYEaDJzCmp9S516WsybzXaXM+8lti7XfSQ4VCalJNsnWJDPYU+f6R9KXnLnz5gwkyO6AD3jZi0Lc52ZV9Y/ELwuXkYbMEnulAY8tHuq1iQeiAwVqpX7A1oBU74lD/IMYmo8I5imG3TtmM8lz/IhwGmF5hkuGh408hTIU7RyijKY0ca3ypl7syZP0NA1xqJ4+vH8ilW5CWYkkd8PhcyPZFvznlnzIpubzD0qwJePrHctixbogitqevw0QK2q6lrp6WSTFVj8hILoz2H7RJV1CDLGORjuxPdtKezuw5K5cy4xEDzbQQEuG82KYVJooN2VlbHTCxfL3oPsyChpXa9xGWpbhu6b3TW5p9HbLh8j2JZ9PxZ8H9U8vIsyw6LoiiLXzJFvtvK4qX6g5lLqTVep0wUPTHjm1qrwZMRQaeD5MOjfuqO7q5V/dyCqMnXp9n7z4yYVv+UIM3F7/IMtSV7OyVnM7d30nbRmEgHsn959Bkzlttf9nPJZ4Ylak7k2kz50XbLWvIQTxlNMS9YERxNMPjSILuBTqAaOrsNyZzDzMYVUTNdtPbrEZdxNt2f29owByjf66RcejOGm9ibFp5STlnBrlw8PPj/5kB1PKAINWQAdwkrtBfh8K34CSo2cwzZnBT58pfkh/zqH69c5XOdPW/icLlv8yj85K59ECuWb93ygX3NQD16/fl2v5+/WiT8UVl2Tr/PXjHEYuOZA0MBKDpBDPIOt3N+18jdsD1iLbb0f4Hvrat5tsPvNy1Cd6/52lxprYnZQ1wpuSIbnQHF1dVV/QrFcXWl5FweM/NnW1dJ1y6IcOpfF6kBeLoCxuh82A/x9gyZHbB2bXfuryTbY656Nt8kzQpeq2UOCwFqGkWwrdoicH5glIAaijtQ1IUVp9avbjQqgsi2ENKjIbTBpeMuLLoIhFXixlg2slxfyQZcg8UBCBx02h8ZuayHWoNPExm9Ckmn42TDaX+fy0daf6ewmbc9wdEg7GYnng4ZuzxOHMv4TbEt8zvQMN+2Toopr943wpMh878KlwZpUD1tTls92Ud1yYS5LfkENbyTbxExo4+XwkkL17Bfhzx78lkWm6onbi2gx4RYaRHxeMDci7zV7kbhnmlf4YMr3UKLv8bjFnAnmN5XQuIRGliM9FgkK7oiLObjgkrEvqJ9ANTNPepoy5QT1FigTfnkAiz/t4hdTsLfwmunhhEY/Xy5HysuqFrUyxOUUI26v3FS82I76TXtUPYhLXIBzCKDVSy8Hjlkn1l1LrTvx7wGbGZ3j+U0rK7zPHnlirx98ChvsOcn+Kl1eCkHtpeSK9hjo7MKpLp/Ygp3fZo8umYPwO0yf7L2BxuG0o2nbM7uQPduIaeXftj22ckg+5KDLwXjl1H3IgReaXJBUTl71AzGK+BTI1X0adkBc8iQ+/wPUa3IWrlcO24345Gj4Sok/kCv+4YPyJeb116/L/xp78oceyE1TG7r4rygaNbRQEHllbuvwKRvrFbpfg8s8jjXTSS97Pa3WtRMqZ+0dUUEr3YJMGyZzGLdipZMND+xOUaR14IBW50BdOlVMJBCnkKIuE6LgIAa9JaSP3boifSnjs0N9QMX4OOT+JLP5sO0H8nxsWrYrke0jv7h0gizRL5Y9kDBWUMYlmAQ+36ie6IkRCkya11ApNBDG0EuomNiL6d3eL+t1lK0jL+6lSh4dxOo/kuKoLs0eJRqdXlmw0jhDARQ8CzpH+dCdmBtuwTEMD3RTju0e8LzVfWO8oiQoutfzHLYgY0+64/Oc8rgy7j1j1RgrfvnVngTc40bgHgx/S2vKkhbKg/WS64euNL1zJ+SOvqQEobUtGjASLYLCT6C7oxlfD3toMMQTEv0eJ8a3udDr9m6mgmc/ictSLZm4wgSwW8O+8doL7lL5G5cAMluJ4/4uPPz40bA20Fu5dPZBPVke5HfRKcPmHTgRp+hCH46UHBDx+GCCnqqlhuBx+XIA71EpPrg9Pn5BnrlWD/mFFwFGtCc9bwLx/Hfs4+olg/ekw6ZBU81xHDbn1BeN3HF7xdNC1dxkwkhNVhhGJXjaYaOb4L2VesV2zvi6eb2jNMyeCVIyU+fGbHzuPdrn3uyq4I5xLHOYmJCseXFLuGfaNA7HvVQQHhje/LNh2ZCF3CMs7eU5f7EElbgY8rMbkHOvgzW80G3Av1yTAIYWP0i1MUpGwjFxUnIEjQ/YfHCu0AP7fAWcmet/ADrl7Z/B+fdOhqYegab4NvyzF8snPA6Vl1Ja/NmrK3SFbjL/nH4AiV8xHBgQQj4rfye7Dn9+jxBfstef5KwVz5iVVzU+fdGMF9ScGR8lX6wZLADaZ15r8VZ3qSbl2HCWbDoJGnSe2yqPH82r/NBCbSj2auEfCOF3TOfJ3qCxLGjNWoeHPW0nyoW0C/YoA9gnbDY500JH3rCc00uyMRYnmR8NeQm17r/wsfiJ/0YfEOadTy0Ui5UbNxHd4Hl1yHZhF3VkEzokQ724H+ol9i9Qv2yf5uCdovEuGds+W3+HBn+KPG9tPEuhytig8cwV34d6fE8Ba8uhmmQkajywa+l4SnkvIAozaDznKmDGU2qZQ1CjjngsLWjVd0v4gVLc11m1XraVnyXUXafiDTFr3akNXUAoWDR5ybYkd19JEbtG/Yqicyd9tkH387iXUPnEZy/EEux17wie+2fAvysxOwOqZk3s8AMcqm34ib28rbtk41Py4IUc3QbuTHj01cIXur/GZXtwDyeLbdkdDw+77JmtfNnyEK0f4vS28vHJhBFOFW+rWm8Wk/UObloeq6mDyGOD3mH+WalzPLcpsJWypgGfFmn3DJXKcOGFRH/WSBZNnnENv6J7Pg6nyNiBylePu+pDKx90AR9oJVPHoD3vMWXkE/DpmQ/UoD7A+SQN7Whah3x9fVAO0we+eT8Q0+2rOm3CTStjRk7+8IccxAM+pEsHXUEDax3Me3y3wZOk8meMA9+sZ8yJ0qWGA4f2lW/o8Ue3jloO5AumHJq8NfMsP7DpSvEWdtRgU0dBWpYr2T6BZOWyLdthubmdXOxxsfiZvhed7lbaPZ7+bkcN85m/TSQQdShX8WGeFoyipPbifmAqAS2Uvmwal6E2PbD4gS45GEzei0pGt1Q+PvwXgJ/d/e1OF2h8L8HuecoWHnixlg3k3HhLaeSzLS891oafwKFyDVsCbFc+iFSdnuRqdRBme/Hs5nmJnMS8QVTy1A+a52pibz/XkZb45AUkPPoi0LoMQwvf4xmdcfLumPLKu2JLNJLGnzDU3T/yHrG93WHv7vfgb9zXuglv95m8tfWxdCxb1lKyJNsAKqtfln0PuuONfiGOYMnSRSjXNMLnfpUj/G2tfMo4A31PSCKC8SARGymA7S1C0KWtN1xwI5KHDNPlVgF0mXxV5urjbA49QXgVDzfHDQVGFcCqg4cUXQ3Zu0hHRBdHNLNljA0ok6+An8+Aedfwoi4FqX9i51G2zIg8e/UpH2NTwre1I/WpT6S9Er4CrPyoeE2i49Ukq66QoISLHb5Df+SG4k0ipthgP5z3wh18/CbucHugKSuQvRQk5Ej3Y9T+SM3sAUNFmOMO4w3CgkG7C6epGbduZ7yFzd4dJoYjOwJJPAXsBmhPW3QFUUeHuCjhKJOnEpYfc4XStu3YbVI+IOvDjw/KfHDmcF0H4Rym+Zo7h/UcqmOLb/8bdCn0QAznZvjk0UzJB6uEaciMDbcG1JQakiuUIco3vxzkT2FWDuOHgKSxEcKseq4c+A8kXcGsN7VmoKLkzvwrgOT7dUsF0W/2WqVogmg7jL5DcHoDF8UQbYhDyXZlDmrZGNQm5CW8pFBDT1sCwaYMf0T8j5hcnCd/O40lnh1IaaDLx36qMqqoN3Igrk57j4g1/RFHi+oWJsfE0QsOZXz3QDvyYUTI+kCGTkXjr1xZYGjkAmvKUVmBjQY4ERsVEhp3iiBMOxh+Ah+fYbFcQC+ujG8RAzQZhwNQWypOddkWDd5aYGiypE4NtRbl6nMPZ7qO6JrMik45fFa4y8J2hHJlrwXEdL+Gdo8hlh2+2qVsU1cOoxu6s3THVMM+vLVVtw+AT30FUeKUww9Ajm3mPKdHj+JIo3qH4gelL3XoRCnEm4F7SEbRnLYAABAASURBVN9Fes86jUBrm8xqc6NIRxSGqYeSor5BP9VGuomkPYWToSDyB0fNGYfdtuKzh2XpHFHpaa79/C5mzFhgv47Tr01m0guU0K7N3JhHycVLRc4LiAMwv+AqNE7xQQhLlOqKDQaCRRvCGekcy6Ygy3IJ+yDsmdyELlzTlk1T5jBB8hBvM+IOPAG49aj6wGSrTVofejwoofWpOXki0kxnm8ww1XI7RvSZb5lHlwg7/UKs0Vo20A6pOWXxz3OUpHzozhqK8qFclHEmTZ2B2kHKp/kZYguS7ziSGHWA8SwdZXFVfiitxx49rNTfoZMLn9RfmY4G27InBC+uDDqQ/3ldNpVRVwszofL3GFNCT5jqsmwXV11yJBeYeypWy2VOl7l0sFQotlTwz9Jsy/ZJaPKfKC4IFj/E2Z321YSPnqIyleBCqGyP1cB/7wuvR16ptYPAs/iMb9QFbJ1a9cN9dmzsE17X6JoWFGbtKa8vLvZq+AqPrjSc1S9oOXcpPcOo6kGwu70fYrHQsoePQJHn4RKoq54dbDUPXBPXeQTsNQ7PSuPw3fWMl38CB42aMVGLSGOoxXkZqsKBmAOK4DrfgHOQvg74Fvyab7uLL3lV8fhfF5oO1DRxPXIcoOFfJ/5A/IHYYIW/vr7mG/18o76O2JVaGrrGN+yt6snclJWldiu7yUhQ5tHnJhGklVyNieW/fLLEAG9bAvRyYr1IcHbXhFd0Rp7Qs18ZlkwZiVFUWOgXSQu3puzQBZ1t2cYi1f8Qf4EtNOXvr40pwMrBAF2TUHXAxGZbdrBAj9h5ojeiO9Xxsn0UJoeuMU4t/N6M3lmn6Qe1cShnhLTIocHQN2gQVVDzhyGSOUlFpY0X92whpvShExK+rQPdov5MLozJrGUb4GOgftkRQBd3PXkoxDYx3vTb//AwqgFc8Bn+5bnStwHIxZZgDCE1TvyRabbJt0hOc0jNnenICzKbZKsj75vMFTiIjKM3JMcZGIohK2fFsJ7TfyiV/RQ08oWqVyGG2DB1oY3nrsDzFjlo4QtS0jTGbVma5ELfCtgig+yBOd6sT7wrisfNgGlpV0A0BWO8hDKmY2xcGEUDhlqiF1eNER9QY6Cr560MwutK4okNGrS5dpcEDY5hfSUxSERZogc4VKpQ3X6Vf/lY3OqCUe4x9ZOWTVz49cFO+bJj69SyjcMTNOoU9zDI3C5mZKisY0EJ6F6519zILozexhk+ve2q0x5UoZINFYBCVMTRk7uKgEon+umjB1zT95wuM6PNaA9I9DiX55Hzrgr6It3l8SS2Bw3zIKe7y3mCFHcP8IxWbqttts7EM+Z5h4f5Ceu3Xet5X0pb97k8jb01Po8ubUA/MH9iAXnOA25mYKzxEl35JF35cMyLNKCIsuQb6oatPMkZn3yjXZRDdg7X1zlUc2g/cNguPhS8zuF4w+sHvV54HXrE9etH/nX4HM7/CzR8ED66+F3nf3RKzhoHes0YGb9RF+30/c8SZP5W/4nPNTFrHIct9rcaNvWB++qw7/K7a0I9zr6F1vr00W0XY1s04JLv7XC2LV9wrMpi42Djix4Xgh6pIr2c04sZASzANlkCyKWGyabDlt6mB7ZlBzqji5bFIJSP7+IjW6pmiItXxbt8vXT//Jcqginbxq1jKX744R+fq4UxHKj8lqX7WlLy5M9kbJfNPlLMb1rLMzWxDcoNv6GTN7P2PM8iTefXjN8ob6L4BacP+Xnk7fK+gtu9HmZhijj2jJ1H3DVuB5Jl34JYb7WNGHx+0R63Aiwpay5g3XdZlo4BR17odfNabMu26CRBz7FXSZt1Y4itzbLzQyWVg95BFxPIb2lvQsWM9NxHyT14MKgmNQWwN5rrXi7oA0jJaC1lDO2uLmPQxM74NmLzS3DwlpWU5ckaTVqFINCiLnF0eb5yMO1iHPi4yKdGDFFCaeEwQErArygyLP2uTUVogCm+2f8gqVVFYEMfmbMyuZEFGTq4SJyp2wVgHX45nJ5i5QurVqgPwxzQgxqIuHwwFuDJAUt++FV8mz1ic0gn5rr+Cy8r+qY1f5sODmDyt1JykYIYgdbjyXcI+FY9632AXucwXljxCfDFJ/Y9ah7U2n+xaNQLGKDr4ZnEinzNLxVZi+iFjgV8h7fsCUATe2aQsBLyEeKK9RKGCXLeXDnOtZdlb+rJhQYxmEwOI5h+f/R8Lu/u6xjxloFMKRad6irW2t6hFjydcnUamw1fkHz2o3EZalt2IOgOvMZRo5AkNi312vELotPmH4ZDwlCoX5ZyUJe7mN4RDDcRGfFxjZXr5fSw8NRWz0n4M9Trgi7PUoHnsujURQ54eTWePW565Y3PzBk+T2cZqssgTIL3oM7nEJNybUyEMxBbcbdQ1jkBt1hlY6EJ0EI2qDj6YRhEPcSyBDwgLnhDdq3ECoCD0uOvGzhR6Hlf51U83/EymjJ3GAiDbQz8rnXjUYFMU2LFVXzoHqUknwIMD2jG9xzHMMMecXwW0WWsG0gylLZlm9+qO7UtFB3LkbeNOtBzuPKgTDxx+npAH5jT9bjPV0nRh0TmgBg8xLd8GKfoIzs7gQ9EfAdsj3t3SlHSlh1O7fZRlsLTD53eppcfWVfu2zkefOMvjGVbNBDqzcPyxk+mPlT4ENrL4fNBUzYKibmAIU+Iaj8vSCLjec7IsY0PSDwqlsDQREix88+t0eVDDwg+/6Rcux/HGrsomqJNOZQGR1tTPixP0XUipkPSakBjnO4bn0a+6DoO4wD9X/iG+/Xw4JDD+bU4TDddX3ccoHzRjm7VYR62c7C/ge5/TY7EXFccMeS9xvcQwB9A5OvXmw74rsjTNs8BK/roVuoPDjmYY2wcFlZo0LKAzJmZsuLM+R3YTOWmbtuygwUKFN5S6QzpyMHO7rzewEWGZ4y2xLNguR8yxcU+btyH2nuIT9tIruD+rI5L1obabMveQ0d5ybfeR5tuuXzyOZwYQM64F+EF1v+EpZFbMnVuenFFALln+fbcthZyesn9Ff6W0qOnhVOu0qKwLXsilkeAe6SBljC63KO7sarxvOkhvuTMLY8vy1B/caNSsD2Ix1xtqOCNgRXClhpQ0KKD3NFs79bgEq/LdlnHVe5xy8gVvY3dku1bIMV/wras+6/4nOP+qOfhcV5F5OcxDjmzNqQ3K1QoGe6clutOj7/io65T+IHco8CJAU/bZlbXPc64A1HkIT/Ci7EBWWlEQC37FChoXYdD8bLuuHgSzNdcgaCFm+5HDf552k5wtL6ZXFXC3Mb7pYaOrpg7uul/n2/sE1mZ8LenxVpruPOIXMC2U29svbHIHJ9az83yC+Y5roBtHh/Lts4v25seTvnQtHkFoO++/V5OMR8sBYyxnAP1E7UcM9kr9XxCs3duZM7oUca3Pud03OtDR7H54Jso701XUjow/VcOxwcO4den4LB+fd11hzqM48PpPAfkiWvkAgfuaw7XxaM7cIi+LnnVdfHk2fQHzXwHbAf08TlkrJKxQ68ZM4j9gBys5DyMQ3m+PS8dcuaag3pQPPNlBZXfTVpuJAehZtaLWf88NNuyL6Hvc7vbnnYtWPHas1A1+UmSt5HlmM2Gpx3vJj417nB9AuLxPgi9WhZdLVfKe2K5gr+60hV4V/AuePAucPWud5V+WZbyNdSyFuqN/7KEX+Rl0dUSXOEXLJ16kU3EcqUlvsC2JCPHZ1FilyuojRZAVRdroL7uJT7PjqEa9/cSalievdyb2EseXZ7LwT4D6XO1QzP/5RlyPL+Q/HKW30woT3ZqtGBo7lDoIhvI+sXVV6DeySxHf0933dulz51S7hX1Fa0/yudFU5QHQPOaDnEeulLBmxmGDxDF3oBYTo9AU6BSRDkAqTb1Jew7nsKqYdK9DT4PYQDbG4moRUFXHHtS0HQJpZyecQg/afhHojHR4BjGb+pH4SLX0KbsjWYq6G5v5ak8kLr1wscXUP4MQJ16EPSOvW6b5TYhlufk/m+GM+beRGf+e3Efu9ef8XlGAtElJOZ8oAST74e/8dHD3u82E+K4jKns91vXS6ETuvWaHsnQoYrUdmXBMv6mqDHzQZjDamhqKj71xa0oFkJh64utlW/GJh8X1SiMXg+BdeAb67UOvXyLxrfUrZAcjW/d18Jh5RAN4pdD8jnqID0O0wfGO6wredfCNfprDtzXxF/PwznyAfQDOWPAH6ghuowxkW/1UFNDU4Np5BCToamRt3QIDfRch5gBC6DTqzRj2tMSXZahyyV19hE9lXFfznrqSYpoOxU+t2DWBK1bU12E+LMzUlaSgKQNhI8L4rJgj+CgdyJj3sseQugeUUcOPSbTA69jkeFyP+bcPTJEX2xNIFL36FxZ6PCmxWVlH4UqBbX+L1DiyuGIVYFLm9GhkS+BhPM5D4uLk9MwNIeHCmrl6n1xR1Yih3JBLWtZFg7eV7q6uoIPogOxA+UKDeBtogoIoyFK1YVYCzxNEr4FuK5Qrs42FXU0QdPdn02688pduA/ZvHufJMzw5+h+2bfxOEXtCW7oKe0+zKCeWcxQqb/TsOXhDGDP2/nY57JkfsTlU0Q81ZTU1d5iao2nlM92Jpd953jT0cp6J2ViCY0PYW9dyxoGVfGbU8ZxznBZzIChWRJ62pDhpD0vlUiUJhY4D2CV4E+h3WX4APLgdtN/yT99BV4YfrEM+rg8CtxV+i29PdhBQ3CZ7p0Ol07woCmBgAbbBgT1CcTm042roQkgZQ/fMR+k48NGBkxdT+UwR9tm2DsVv/chCl0a/hlyh+ytwk4XNrrQgtPzIlceo9AgysjJG/tNZLRCXG+azzR41sJDzyw3xficA68UfQ5q1rluyoS8U9tcqiztROYy+VBliVDO6d6gsZ0B8cHNrlFu9bexD4TEMbRxUA0fNA4LdWCg2Hx4HLCl7EBxDkSeWXyCImth46EvPrQMl7sk47nJbi3AM9wFX56U+GJp+KSe/l0a+k238kEHSIBLfeCl/g6pU/wJZCr4EkiNlY+5JiZ8AVPGCE86ZS0mcqCeuM434hMcxKO/5pv2HLyv+SXgMMFB+xocOGBfgwOH7o51+5v22FYO7Tn4p9ZGkY2ieh0SrESdK3kaORQ7fHRB6ctJlMxi5f6M5UdCx6Rok5+3rSj62TLmdA7/WFTsGCSxkUNrHOrZKAOe8JEHIEyidgQsQblPfAWVPBg2nc1em/OEtgEcJPjbYBuT8aGFAAE7XXRWsZYU6K5rTDYTLTf2GPeh349Ui51k9AjdRi9cBpCmQHyGcwZF1/dchZWF208MGxgpLlmhhxxUHX9gW3aHLJplG8ZFOxteNy+MtFO/fI6jJGL4e1DhFxhq5er3zpsc3R6ewj4fSttnMVnJJuOfX1yUb9UjIB9bgw1C2CP8sqM9KhpbWtweAO4Sa0+f+4J/zSc35Aylxwdn2vQ/UtU+IcGg3ZU7yW1tDYqpBeSdz76o12YeOrtYG90Bm4UBtDM3I1sLhoIiS3boDgp8MNKrAAAQAElEQVQfvepaLDQAmnmEpKpAXAvW6Ez9BXQlDwp5C9uohNrejCIymljPOZZtRItOLHyHpZKHzTbigKys5xIdvCVkFWfeexPR3AD7SIGs26/YFswTkQNUoy1XV+a3cWspym/nVws8WK608PBfXXX+armSvUiLpRR8AmlBbxvTHrrnOr9TkXlK8sCfR9Zuwz6p4M993izZPBo7PGTY3KsN9wRkZgGfh0rM3e7lictct1DEOxsx+XOYAvydvr8wvpEVsM0j47PnwrrvsruPlQ+MfLiw55R7FSS6UyxHbT5VMGXPTCC+sVbPG3sqe6Weyz7uxaSMH2uvKX1qxrOUdNiRRsM+VJDSxbzyoXh9fRhyt+QD98Ah/JADOAfrlYNxgcPxgQP1Nbb6L7fkz2WCyMHky+ega+Jfn4gdPrrgwJiVJzR67JWb2ANyx8q384eO2PE9YM8hbqWWOtgzidQbcDqQ7ZqL835c+vszs5r3J7QcftE9nxWofZsVZw/ft3/vqSBZJk5cUdru9zrPy4nx6YQle2iMY3u8VxbGDfr41s3L4qdilxOjjT7AtiyLlqsBeNsnvhFsy+7Ik2133u40PnvYLjF9Z1mo0tzfxbPxZrsL92d5Ag+e52QJSU15piNP2Itsb5j6t46myom3rop36si1cmZ3B0zi7fZ+ZrdRFcWx5zoj1w+dSkdHw9ZbrJKrpes2ZOUKneiy4xv2BmppbmhvV8Qfa0gAe3cz5nOgeoq2H7/43ThPeYfzlqDeemkNnq2k829wUsKGlCLVqoe9H1buYZCo0EvQuGILaxsSiHiD0A56vd0vP+8CM8DEGCtiLRSyxc9uDVGh0YCLcUkaV+5wZ+swGJu7nA+RHBqzRWILYlbvdHIlTe3RBHck7sSnhHJM6uOW66rSJSbjFMW/+HzAolgHyp0O8SyGHb1TJnbNITyHXqCqu9cWceUQX5RvxxtYr5uCA/yBb7YPG105TAPshwDbNfSab9gLr6+65pBd4KBdFPkAin+dw/g8iEOjOx0HOzlzMM839qk59Jpc+XZ+TZHMiynzBXt61WX3udS0ookYCuJVtwP+7dVS5DlSIRVnjqA2BsWHzT0sawnhytqZR/SuRbLEmlnWvHr+nZy9Bs7fhdN/o9TX+cQGXUq/l3LO3oDxaGO+yL2HyZiF8APUWlyctvFKc0dnZueyGy6MbQ22SMSpsLHp8VdFVWxxsiclF6xNV2yoZfjZajq5n1MBteORLxEQaCVCq8UEYw8G/iRh5PO1K13vajzY0Oye3PPbcHyh4Fk1EtVbjQC70Y2ZSsZIS+5Ok+MIONK3jjicYDe3TX/UhbsLCXEtimFPYUdGPZrx64giHLR84KG2UUghQQ5zoYoa1H4WV+YNefs2is1zs8c9xRJRj37meI/rDXOt0U5ru5YsKtshHcXSlS5UsqGS0tuWDSRZGoBjvVNXoIsXPqUPDUq43O3XBJ7frc1AA5YYH1j5EUJoAX4BlvjNHshCBKETQg6sukKCEp6gy0KQJilvXwwcqpUX3KSwT9gyfoGcodIcJ1Rv6Kp8HFJ4Y/DuYNK0LWEZN6m/ixiSe6kCJtuyHwqd+CJJsrSDbdkd0dtWLtulDy9ZArZlD0jF6+14saZnS/nkVdo+zYm8aYox6yMQegYZgxSiceUDJhC1szEw4RMeNA6LjUNv48OrA4/oie1y/wASNUgLRhp2yYJjq3X73rfzWLOx+OcehyaGMQjocSkGufv2HGWLLjWxj2GHqtunbw68BQ68OQSv+fY8/mDlEL5yOD4MrEN34PB94BB+4PB9yAE79hy4odfogwOxwcajrxh8DgMreSYO8NdDf00th4GMiZpfAqSVnMEBxZp5ManMI3+WlDnk4B49i9IbSyzW2jYEdG31zrdyi4t/+3apb4emUSr3sO65xj0NjV9obFDsWZuJEfhgwpLJ+Qmzi7JdUo1ielCKO7vE1M3AKzyEFi7hG6YulD1eevjGvkNkrow37jkESzKIKjUuDrEldf1QXiDGa9YzzJZsOqmo7aJIRW3rma8RGmKnV+Wkl/mpFr2jkRReKlL3T+dX5pkVGXr8beN/hDT4UJCmey/jQW5S17gsMo11Zz+V7kjZXgi4c288nCoGQ+jFoOEXW3yCJAm9CXKTK/ZwG/L+O5lMas69nLDsh0AX/MR1GrsIGe1CzgUqKA3iSAXbOv5INlIgqLhYO0Pe/i1V7nFPxWNeM+Ie7zOzZe+A1e4y7NGmrqMXZoXu7eGFwbZCC5KQCsVd3DPxyB0N1QOu+HUsXqwNhjf/LIZuAVfLIhsdvG0tyAUP/UbxwW5kycplG+6I6B6DVoePleeLO7MF7l6a9UDxSPEgth0213cgU/PgJRRa5WfqQQmP62zW/tGQFu71HrYZOID8oj16BWzLthZgPc2V/cGW354Nngqehlbf6tYBIwdK9hHKPCAdJTB+9hOFhCC9sUaSGi/FJBPyJGGDyMG+5pXaZlz0K/H1DXUdhvMtdnCtaw7OjbmsAy3vhOIP6jrmXPLKgXrlYD31yOgbebvfyloFbcStd9Dhw1grda7JA1Ljilw5yVt1Ue8mM8nMN3JjrS1+uOd5X9qDhy71p4XI2Anp+yJ693dqdI9BjZd6wGPifuF7/wpkSbO+K79IhrpC0nOnY4zMvQt53sj4TzlGyrYzF8k2+7DvPw4EWpbOxxpoXLbLl35oJEuyXVBdJr7LJk9yJacs2S7IunjNOYYGvLjwY615nsI3nslgha48k417sIJ44Pjglrhg5Xl+cNAFx0zDTq+aUs1Tx8uLNTG1tmEtO4D9uW1vo4lbdT/EZbt42xJNXHUPzTOR+4neHgZsb3ZbVH/Xl7/va6Ie0KrOlMTvu8r/iKTqy1cOeXBCB+q/JAN/pGv5b/9WMWxdVqI3rMx0VUZoykMXNKwTsfQacOShrDLnbyuNXAU6YvDYWh7ES4jDJX0yxPYQMJ05lRvuvd5WM6q6Gy7UHZ7TQsXVHFb0tFnLLD9+E5hRVwLYpnkP6j6gSZvr1BMLH3PvgqV4PepqeDfitIEVVtDHjm1gET6d72OHl4rPAlG5tok2zctysXanQ0THTFinvh5iqfby3TzexN/fsm2CE0/K2OsQq6RM4RwncTshs0uOoIKHzbbsjqHqBB0GGjYBT/VgEO0jj7i1lkFA0WgZPHWyYCwDm6q1fgtiA40PtdbG34KXzA5tuIKKyX0iAVqUohoQm/rVGEv5H4VFbG27oyt6RtvkhKx0uOBJ7Ttj/nylYcwHY9npKKuGX+H5zFXZYNYd+rfVTfFFLdW3+yq5MX7LeNSfOWqOh86gYdxykaABlS75cIaP3KAHajtw6A4aNN+gp14xhhgTF1wtvlwXrqizWh0rK9aClWm34KjHkTiB6KCYlfsawIfY7s+roICVq/u3wBdQ0JBU0P5ivNQfnKhT8FTs+akblJUojq9mtDDXAqPUeOR27nvia24omHwfi0jECr6nq1z45J7Ut6DwLAij6CJ0ci0lZagNJKRURdbI4EF14zKaCViCkjGaJEhNoVguthonzgEeWYrMP5BWpkFCqEhSLgkYa8UKKVsOkyqOeM0646dciQcVjIxjz01GeDS7hh+S3Z3tTlHd22wzMoAqIMJGhs5mdzl1l86S+VEubGENb6eHGS1Sh+OiPCBZ17nOC9oFXwfEGjkNkWYVDxFXxj7OH8Vopct6DCT/xHCpNBl7A76JOwE3g7uGy1pIbOyhJyA2Ny22sGWDiRyeacg2WAp0Ucvp0YeIg92G3O+JqY+3EzFRUQ/qMnemUu+JGX1O9/bbkmY+E5lvAWemWuyeJh+miy07c4+904269sZH8pn3OU5TWItUMOtbYI2NzqYfaKE55IaeA1+hw7uvLxNbZC3RwU+95hU9mOJlSiAtrwpXLjIi02shoOaE3g1rASX23Bs49iqPFTfgeL5uFRcbwJPehUaaBtegEIK0Q3yizczysG00Sox9Hk3RB9QCL4VPwsRsm0I9M6QzhNVQpaArx1ASJxFooPvEGdsDWhYh3ud4QOgDXBrT6qhJNEICSNUZvjDngKFk6GhYyDGEkIaDJ1BMHrbWD7luJPKMtS0amsc0xjgtkuA28rTia06GBXUECR0o24347lv3G7Ya/ppA4RJ6NOJoGW+wDyAP8Y7PxD5ldHu5+J2y5NGx1IN7OPEFVzPnDXWjjFfQ1+GW4fHprezVmUzRIbBPsh+SwVGBOiDl1MBpt0Fx4UWM14oXQgNwlaP4yBzKcEI9/JCjzgG2DtcMhYqXSAM6QfxWjKGFjIOcbbFSw1rfUObDssc2bKhVNk7DK3J0B5SdXyllVcad9TENdBm3qcUvB+wR1yZl8LX0a307/19ef131f7J0fa3X4V9//VqHa769D14/6Bo5umv4/FnM/BOZFXuQg/w13/JvdbFiLWipQ5meGBLMlWfxaQ0fgab41BMDJzTarkTkGzmjdbQ4hx4Bh64PEocjWimP8p6r9UKRUMjlFiPvUDO2Cr23hGQAjU/GKaq6MtfMqIQHdHluHL/k4B4l3a2I3wnqI02UWZimkktI5qCEm109X10dL2dW1FHPBurjXUG40HBVME2VrrpocgeaIhox86x1aQiBkh1QbANoMSMXQ1cBcQwwoUqre9dVETccVRltUz+MSZF42j22+sGjptJjf8rpaIs/gSGaV4oCqIefitqGBlIddkqC59t2w8fLElx6bRepxkIUt+lzE7JcBbSJmkC80RJ9G3gt8azeCNkUMy6KuhdhTjBH7tTMosw15+LQRNshpImusYTO6ntb8Hrk1TOoPlqLT9FSyeIq3aCQiy0hQYx9J9M3NBeANm43cJs+jnWvcJi07mEMz4DKQdx+XpNHXa3LZjUB9yKr2w0ugkEbxBX1HqjSohKOoRN9D0eruuxYJLtT3XFV7bWmkrnn5l1gOHF5gnVS6bomveqKgfvC4u37bW7lMzuibCsfKKrLssEC9jT8hqV8yp1uQS9ZAsXqcdfxQ3gfR+n55GYS0eahuoEY3qHYz+UhU8gaB7ZlewtZ+Gf3Nwrzgl12sEd+qO2T8baBf56ZrMnCukwgLwPm25UOycbnDHrEVY8xL4G+V3aBGErHYbYoz0k/8MYnxnweQnl2COeDK89S5Nj7YSJSEE3HTupBRzWmqHLADsqAjvSdhY89cq+H8Ti0NeqruqDRr6kTfgWRGzKhCaNguLQgmiQEbYBJ1KF+jUz8On4xqL9B55BedPsvvHBYh7++fl0F+MM43Cdfxl8Zex0H9BzSE196/OKT8SiKMVdY5sO4NdldF1X57nRHtt97yb2F1F7g3blYdkcZk0j3Xxmr1bqySPe7/8JDfsY18I1IdgC5DO5tb8DBu3EZ8YH74qEDZteQlTEssf8iq1j2JDJNx8uyOxb2ayB12T7SJfxiTBas6rLgXZB18UodMdSevjDP6Ff050jMY5A8ezwm9tx3YYJzOvbkupdtZ0PHFAAAEABJREFU2R1do5K1u2zvpF+wb9UK2P0+hHj7vJ46y7bmvbatt+paHjvwIvcfirbhN0j2kGXlQlQQ/hLKizdE0UsOF3TxDS6Y3jRVxt/wyPrvKtLqP9kYBeS+3vuohlayrXnZLtkL/8gNokfVdTD2sD+G6mZMHeCTA1uNUZ3Ty3aBruSfqy5zHxO2WQcBqAbsyEIM7UCghR96SdZtl7ENJBfSiScHNk6QtP6Rx2ca50rjwkEcG+fQHHexo26oI/Hbvmae4hcpcv4cIrQwdT2XlP9PgeTIOCADDdQHIHnRMg6DpGXsUPJXDeHjg5CDcD8wN+VwvOJ7xKq1DuBt0FXzUJpv0MOv+Wa+sCr8gfgDcrAOfr0mHl3RyfM1G6krpsE0fBt0HTiEcmg/yget1Ju/sS9b+TORzENcWaLFEvdF80LsHlNxSm0rP6faKWHxWOOs7VS/6TRFMDnunYLd+HWvqW1S3eATmzlMZDXCN+1/ZkqWo1ibuKCkOzrckjG4wwsTjqy0dkjNvV6loCPYF9EXuMdFx7zCJ66DuNkoIHuj6zNW0vHMsV6ETq+E17yPCtY1NeG36SIXjpo3xFGObdHAkSKkCY3s9IvMcy145aKmqp25Cb2BZCYGtLvwE7C73rZsEJfQAN5GxwFIyVMU5RtsJt7UtwH5rWlVCUMfqe2+DrdR3WWX7KNd7jK9bG+AoZkVHTpZuQwNcl8a9ya6v88wcwzEXnjHzJOaFXD3VPAtpVv2AB4eWKDSjS7mriQGpq9ItJFDUVazfKSdVVS7CN11JcQ4B3f5/f2wMVEFx9lE2lCLcbTdyuFHK7MdDkDppVAY22GfHewMUihX6IQsFc8hxbasfp3Trv3708/53ZgRBpah1LCsh9VlqAACTbZFByRNtqjVTdadV8yAJlWn7Yo491CdDrA0FEd0oR8sVlw4NmEsOb7biyOZcigPOHiULXQCxRiccATysJ/TQ8jL5zpDYYi4oWT0NR6HodCVBI2D8FoQh2KNeLLFJ8DWyg8dfHwjc6ZWw74WRCx2DlzRxU5Ihuxg3M7Qw8cncY0kLQdzkG/S97jGdn2mrxhq0JbctRKtenLnJkLSGl0AeXxzD+nzYFJdfIv7UdSNKjJL1j53Oiz2Wh74Vh9Kx7jMB7PiuqEU6Y5+Ry7628EQyhCht3tdtrQKoqPlcyeowmIICCsddlh10vvyQ2nzTLAfGnswIR3R8ezkl16Kiw5X2oyFnftlo9EFD515fB+DmbdTymZk+DBwPRNyMakfZha++WCHty2ajIvCKFxHeqGzLcc+eg1qaDBlRP39uDymMekQbyPDbRDVOpRg2db+sq36cbSGP1KHndgLtdX2iun0CJpwwBZ+RNBTutYk7k5YLhTJqhjsncu0V7xN+NQ117R46gqFnDTbJ3KEaAKOZRFPEYNt2e6G8fYar2bVoMPUHY59bCli0qPlabjK/TSpnjnLrKEo6xB6muympl70WcdAR/tcp2hOkLwTu+S5JR2u+2OHSvSy6UF9E8437QuH6oU7/Kxw4q/IGQpIrQW6VE7DL4y5SLJy2Z2G/7kA8zVzt+kL/V847EV21y3hWTAH6JYAPvp5n1DhL2A9y9U/X9k9neFMyZMK3zh4wtVuw1qpUZc9QulQ7H36/y4imtqx+d/LqOu6nJijNVk6jromUu6da7wc2Cb64bdx0MaNhNHzawRjRde0/ZAotoBzEXlETLfmKBtOeKeFkirkFCkvBkDrruj2PGK11BB9fjHoYIStBkaMEc9BxA3TU1/PtgOepYptFmfBzDl3gsOooJorVu50tLOAO0RyPcj/6HTkbkv72BVKxnPclvvh+uxJtgarwxx5p88R+nqhOypKFV+c4WMIGTRDwiZf7LAY04rDmlyd7z22yWC9v3Xnyl/Od69f3kVzX3dPIwIBjPTKuyzvLy+ujNXZsi063XXZxgXId7ndaasZJXyg5Dsjnt5oW3bQoNqgN/XycxutjcyhlzDMT0QYgWeo/hC/6LOnJZNypnr2DM8rksq4XTzN1EfPPPO5WnN+xJCLbTZbh5Ykncn4+Mr/S5wlnPAR4Ddwjau7DoGXCBwqeppVvhqXbWSJY8wRpTP6jrjalmjiyqLfAPq0jDNfQHkRhp/Ip/rkn5mKNSBxxe94VoSPsJ0Nn9QTxBfXsKqbkLWLIhQQpXnt5zV1D6H2WBycw/X7YtlgkQw4C8KIi1UyxHS3wDgHJNA5LH6IsztFlBfuv7nXgbgYz1ehzI4NWPOODnvugxKkd86Vsm9DZjFtxdvb7MLZ9I4FQG3LNsKxlViq3BuQ/XGG+HS44umhAnAxiIvQ7LcN5MhWzP6s/y545O7GAZf7hX8deMX9A2uArtV/CYVvBOMbeQP3k4TJTypuZeJ2OuIJofkINjW/HyhIXD/wrsirGoOv5Os41pODe9eRe9X4MxXh35Fc8TlQV2h8KzeGta2V+3DoNHZXXek7FLliu08jLlgHnXz+1CXrVrnJS6nKFbnzpiAaQtdR7+Dj96ZgjJfxtePNHG36HVKP7ZB7wKIzX2ZGyhUcQCjz48ZXX2OhI1PjHjfWExPSvmUs9gi22FPjCtOx1jtzJehWVByjEUMB+8SUxgsl31gLylwVUIfuvEjIeASXV9w3oCl+Ukrf5OjAfJVhqlfaiZzxBxqUra2gSh/LGZ40TIU1iW4MUOuCYUWu2OLF+hzRogtgsn6JSb7sWRLSMDC3rg+Pcxrs1J1SEYMDYwrkdmd81ZrWDDF2auajHZJHFy6js5nbNiYK4jzhRTbSoPliwo7sOHbAWlaauOBqrbOYJm8QXq1Rf98bqWfiuDY4Z4HuwIxhGJGp8rEqEZ8BTfkvp/X4tovvvG3s9wMnGn4CFZNUkx+0bGLnW3z0yoYKGeqxthZrPe5l4/4Km6y6Mm8mS2PW7QgUlN/llbILrMz2fO588cKCOxnZyid79T6Z1ETd1eIBql7oNlL4fVwczsA841XAVHQXMuUsyU793FlKke0CnQpL1o+V5OGjZw0bW/smGvOvull/cRWJAn42Uk2205qgM0CH4Muyo0ncn66ybF1yB5siMaCRxGDqDTMBe9K88zsxRDA1AXqmFkVQ1YQpZJIN7hJQX2jx3KkjBlGFBrvRpjp0j7jV2pWyJLhQyGiRjkjdkTBmTudAvW8xRzbrc0Q0oDaIBJEl1QsFxjZ85PtxxRthj+XKWtAFhjd8koUGvCcUFG/uSJB1gsZPCqO6jlyJb+suHxTnqIJzqwKEmk+6PWq+UQjOYunDFEWS1a/oCxE3JUL4AoMURZeo8KEbWOus8wZkNn3jZZAPsQ3Y8wLuejh8YiP7fF9D2YMo2rDVixt+k5MDOXEF5NhOkfEHSNDOsFJXDsT5H3OunLxXDtgHfA4cmg+h6A4B8spYXbfqgN8aO1ixHYLya+Nv3td66TXydzTmw5plPnySoKYoWmTyNrAmF7R4aMbbMG2k6EtdCx+pQBrytzFmKz55yvjcutMa5jCphVvB5IYmbsEQH0OYCe7JCMeaNBbuIlifVnaGjTtR5w3zti7xJaTKXLl3kRmB9VvRhSMPCZIqUhBNyUmEl+pGqF8xRC7aVff3ce7Y8o91ijbxoYXoJ2IAeQ9AMmqhShoveabEXMhKrZlbzYpEiGoYG5OPfiL7LDymisMMZcbEhC8bweEDMis6VEVTx4qh62KN5gjSHIVwKLovlZGk+Og37Ce758Vcz2UJpeoqEx2tZMYxxkDQicj1nrMuXEM5SDmQJ+sbVVC6dEMfEjGYfOhDwAKy0ETGGdKFYp69S5HZIEVJMyns1uYChG5KGHw3VfhSWZsOWXK1dHBIBlMKDaIL4Me+hJPKU3X1nbJNvKYeXUdcOhePy5j2bj1KrR88uWntFiT7naj163lv+kW/1xrhDEOMZ6a/Ac8sQeSwbxVsi1bDH9eI5/FkvbglrEO+bc885HKnQ+K5zd7dVGhvHNjRVbMt28Ufuz7spcP60eeUY1g91cJVLvGbPTgd5c2Veh1jTMiUJ0V1T8OTm5R1bGz7vMwLRGHRBpb/xtpxT2yLhrcEp/CWoItygLYX5aB9hJBvIgf7YFmI5UDuM0Q/YXyKt7Tgd7UsMj/iWoqHqYbWAYLB38NmW/YRmSIi68KasDa2hQPNYN4LKHrb+A3seeIWcLz5euRl/ANeADzo9QENrX3FB31ock99XgSYIexAmOy5+BTIxJm3DhR5vRDeefxib3Woa2qcPhrGIPojVvxbITYRl/yNAopGBlTK7m8DggrXNtB5BBo6akpfY1SeSIA87QwEdO8zPd5JWjiPiS25Q6tGMlxs5Lyof1Kl2TcdT5r2wcnmCkDznqo4+KL7zggBJA2XbV25Ryw0twKl8s5Ggq3lg8YdY5Gn6GpcEiV1H6O40rTarysVRYfqCVvjGU7WjFn7h7FC1zwbKBsofidHl7mH1n4jQXgKRI2GGFpErTxfaqwx36IyFJWzlvjD3GhR19gEk2Xkwi0yxowB4UbQSodEwxFFNdkuENWbVbLtixRlHDrkQXsucSU9RCJeXLaLpUd69pa8E8+e5XGRWb8ZYRjbzKUNCKq34WVqCiCPaLXlCGvE7IFYrXSxB6V5I11lI8GeIj5ro6ZnDX3DcWdjZ0YzZ61pCWjzXgVTh0Y6i9WFa7mgu11FwiWblMy2ZQcaNPyArLogNl0JlztqLu+7vWZsvPaY+jeXzgqeYtTcqIm8OPNSaBxdmqK9a4ReRQ7c+W8Ld0mspVU6i4sc5uhVixz+FLk1Eyq/+A5k/MSFgvJjt3ipxJU7fB3WMXpZGDe2BgWLFEl/D64sQ+ZiW7a3GVnWlTmIQ20LQrPsAbl0mlf0k4dijYcqf1PRBZ+JK6xLgM62bOPkomZcOLYMO4UP9XxQc5v4pHSBc4MK5M2Hfv5HldeHa/E5DcxBADds5cMtj0+3qdvQRV7rz2YYA4FGrIDBnoYXXUdLzARvJMpTDu6NnOvA5HtO8mNooOYg5kCqNErsqu5YllovOANpwW2BW6DuyDqhUSiwDQs0ITiAPswglal7YJNkI1l11XNJDamnFM+pm+M8p/QPTDsmvfcu1XH2dU8RWRLurZT9x11UblbjnreyoYGhKRD6IHzNk/xFUXQaBXhg6zFm7IX8AUUybsIbY3VEGmgYTwpHRpc8JKDNeo/62DqYWny181HGMxopz0/+FSi0MUbWY2U/r/CE8a9CAq38UEOlPANBEjQO5I2aFZA3+pnnGqH/usEcmQqPkFp8BtYmXYLI1bC1UOKOcoTAauz6QOQSfoXwE9GFDx1olZMIpp93FUS5eFziKRVDbt5RKliWZKfXO+7q8+2Tzl5gIjQrP7VeWRckARvthIRmYOpC0eIlmx7A0DpvT0rc4DHSrFrr6IRPQElWrt6HC6aUuoVPIYY3GY2BM3yGzf5MPUewoyPEyFwEzDpO6L4rifFXQOx97m+WfSuLAVeQlhKD8B3coSiCrnRptLwAABAASURBVDjpbezMybZsn9jyKXeiuE2w+k/sppsQenElbwF+qODiBXlE6zf5cq9aDRV5RMq3tWteABuotGa+bWQUtzTbsgF2iBw6AOnNWbDOpt/7FE9XsaE4QHZ5RmyU2GYrMR2B8wWSQ3v4Cp6OUFwU9A7FO7HVXKUidDR4D0QPzyRtqLjc4XhY9OKCSR+Cn9B6Q6TgqJmcuDoPM5qhJhaiSZSL20WDcyFbqMBbYx4ecmgP+n6T8ucpZcMxB4tTYCe2fHnb1uEBGp/DYdUhf55SNPxauQ5Djk8Bn9B9bPjkjD6IHLrVQS3RBSsnmzYw7Ylt1LEh/kw89rKV3FR8/DjsFI8eJW0FBNBYKJawr5fgCtFPKFfsoeK9k7wsShdHjw6u9zBvsKXWjCT2yXHkN5j00eGnI/e5ZVGSqEssButIpUe1ck+2+8B9W1n/yMG0FZ9g0Lg3GvclmckGmQlh72u4NnEwDBrRgGFHSuokd9uwcqjFAZmhcSY5fOwRYEccehyIrj5S7B1I5QitNtaJtJlXzZcCQmu+u+ch47AcVUN4QlQ+KCslitDk6cvS8JUqV2yZI8Nl921+0UWoWkS9UuKD5K5xEhsQGNeeu/sVX/qm2FT5NHhxMSA6AQOxJzdeudAuAL1LpIcvv1Ahb4jDc0KKvwvPOGyl3GJbrW2mlVlt6m1+aFlnlQN86NFJU4+l2HRxKVnnlzF7Ux65TaVLulj7PadW9pWaUMUzgH2zG+sx62FXMTqK2qWhQ4RUG6pjpUeu7Be7+AQXjW+tcpQ1z+SZXqC6c8Oou6/aH2euDzuwJyg4y98L2ClvKLotr9TO3d1vNzd5LqBxs+MDqUTFF3fWzdgz9RsWH5w3ixU8bMR4BtnUoRN3R89izBawxN2lV64l/EAdpvn2O9TQPSomfmf66ZOYZbE2MICN7EULdIuHt4962LLbxmX46rbLtxneFnqr/6jmAh+6WFkbexGi0HYskYdkyfYpdCaf2++SJaI1rtz7wU7iyRxpno+JPDP5EL/O/6EQWNeD1t3hovGCb8gFPqlWPs3DT58Vew74hy2uH4DW8m3k2gNb/MmxkrNQfuiHrkFzMmjoJw2fMYeKx6FRNsh0pxKKpuvTY6u46OdY0NKd2avW1AWSY67UhaWbpnspw1I+2cLc6/1wB5uqghHCNAf31IRxTlJOeVKMzI0GU7eEjoai1njSrHWwyd2HxTnuW2yRi+SgGESozPsuY+dTI7MOH9ueTj76u1HpSROaKFhK6Pcr9SPQjnJ0ExjuTj6syR3fxp6uvc7+Klpyzz1cT0jVgqZVAphqqZK1Kz5dZLOG3pQVlzHILywJD1h+zavt9VN5QrO+KEhLX7lTB9UyFfpW2mPHXjQ5SwEfakdj5V0Y2MgTw9eOTg+7XGU8zHfnlVIz/7uwc38wm/U4Olv2EQiYDG5vVRfmUMjWptw04yeNy+Bb+HMMG+qLZvTcPFru3wotRbonByOQn55Fzzrdh/3e7MWMueREe2Eyw9pdL/U4cDvUgXDB5+z7ygset6lSUHBqL82FoUp/6vokUvIG+2TLXtjz8wYoBQJujVZ+uEu0SKTKiuRPKepurLiig09scuWVEPRBYot2h6FqvHwSwzD1ZwGVlhvpMyzIyZU/AWEYEvFPhOjy3uIzmkMDDzw52UPUCL8G1Er++MevAx1MK0j1QU5QaIMGJL/Rqj60oZCqlWBo6/+BnRqH3KtEajrajs/ydbAq408GzKotgZuYDVwDAlCSGIigFrSDlImAVvomHOUFkvsAlquGTFZbCwaIJhaYAgfL5epKy9WVHCB7By3EAzmjWTa5BAUL/FVh0SIB6qb2dy3WlSVMwAXVtdJTkyXzIy7b9JK2PvLEpnyuDCVz31RYmvr9g4rLtuwjxNzYZkJJQy8ufHGBQbZE23JdYVjQZIUKkSdKb9mXoe3KAEHWb6WEtiF3pUOVR14kWbka+1cgUlB89uWKNZNgC+XgHcQ3/2PQw/WqegbxmduKLaaVuAPfkl/zcBXIy5eGp9+uxyeIbYI81zjSdE386zDXhQNyflE4CFfQNMcVdZlnosaliLXQ7RQiMUZ8U1Ojng7sJMo8FJopBkycGaHqdsrh6RGpkUePWzVca+VCo0iuxtiNfJEvoZWdEQZlIDXqW4lpQCD0EmIz9owX+6X8pcMn1ab23LYqEoNt2YA96YnIZ8D1Ac34BHP/8F5qrBNzYXg17keohE/0oPPI0ekYpxQJ4l/zonAjKzm4t7FHNjkKxHsgMapOXKnB4hYr46t8GIf5JUdk1bjodCVh17iy/twVHcgVGjlriChTT2MvivGH+0ZST7J5aOJSmAr0lYtEmVtyolLx6ML3fcnaMeeoOsxwrddDQpZVHUYnbNjR59k4YLgGR4odW+VhMQ6Hg1Yog2KgYVuZz4Hnao/oguiupy158cddjXVcWbPkRS1cCuGFT2u9pkzdTt/HyhwD27KtBdidFxehCRfhSDQLv6xUbr7qio+NASl8rR8Dh668AFpbtfIZt0Jba0y1aVVH5HXoMAjDEUlGzttbI4RMI+/KmEFy3gYCao7JmZInpNS/0C+al23kKV2mjXsXZA4F5pWy1zwftWjJF5gEE1MODaa+04QlR0mpIQLRqT17Ogu01pwPqLIGHXF5DC6tUfJvn5u3JKv6KK5o5jvuX2I7FtbNA2K9kb10StACHCs6G+4M6kkYvcmedoksBdtFu4zeErtbSi1soLX2GmsD3+AFFbbKi9dslBGtQtk6eDXlHRO54cQtzO4trMhbY7zYG6O65rBIiyXqKhpex2tlfQ7cr47Gs7ADA2fPkuEYcCvHGAK0E5em1uUsXHFDLj5dZHAeGFMBW9HRUXBPOfQhO8Tc7fijLxlWKW6DuDJgADva0XcoJrnVMB2enbbc0VHXnt9ndNn3mpu8UW3IzUauhnJBdm0GaVksu2Pyi/sDEOplUcH4xPcW1Lclw3e5mvHEJE6DWloib0Am5mqxbAC/hAaL0EmybrlimLjF5TmoHzIi5VfZ3bf3QtM5etpRFlcpdlR4d4hrWmHvaVbGjpPT7XAul+N0xq/sPB/1rEBboTopRhTrunJ4vtY137Yfchjgk3vlpZCYFVvjxdHwC6IOGl1sB+wH+AM08nrCr5r60ELlRl/0oHXGZQx4EV/jwOelFf4ciWnxLzQ+gHi1Ul+mbTOpQFyw9LK9QUYTQIQ+5BwxB0c963UUbudwo+3svbadYsfiSdsp7mS7a+/vdHwmY2YbEFxDhA+Q00oHA2VG2RYsOK3kTrFujVux+RSDX6hlnHEbMtypjL5/iJYlIdzbpnm/S1Em8iRX8el4qZzIUrQ9ee9JfQw/8Y2le88+9W88zNHjyKHu+U5V6HaKwSZfcLKfs8/5RF+zh8OT8JpnIs/I69f8MgsOPIsT19iyDgd8D+j7s7qq4hlnjZ5n5vAArPh0tL6+xKc+CPWLnNFLecYbhugpb2v12HAL8MIJKwrEzV7Li8LFqPfW6UXeU8WpVLnPY05dGBsFw9PT9s5R3gZcH9lmpmNYxjrH0XqRy3wnLjqcKTNoqeY4EcKHgrJHDpDPWrQ5ioWemZ6LmHIeitsKmPVerjna4LborrePPu47rwyu/tjlPTNx1MLlHkF6y4w6t+/rKIei9ig0LZ5B8QwWnylH14GhmNCBkNI9sNslzVvvgVG4ZWEC2OfR+rqxJBTYXxrwvE5mLxyiR5XGwxvH51HJ2yxn1nygE8uLOTBzmIbaku0O5cqKdZq+YGF/GHTpGvlFnqOZ9T8Kpxz3igK1cHC3s80sn3q8QySqZu4CtiFnEDL3QNgyoUHC3grfahFpPAAvFU+ne6/ciqAcXX2elYmVD/eVD+0GQq85ABz4Zj0f9iv89eFah3l4L5+m+OVwEDrjwq8jV6fdr5UufFPbx6PvNeRxxUaN2RrR9YcYPUzkAv5rxXMw2dFW+kZNHS2HHhI1kAw14Vs6m/VgXMn1o3lFF0wZavCY1qh9jp9aztI9JtXb1reWuKpjdZhg5hkxdEPWAceS4YtOOTT3Epp7G1voBGptqPu8IrOyY6zYSFm6SZMjNRxl7gKOtBt+8W21X7rPyhgNxz0IomXMI5Ift5C7kTopJPlWAkITEBqsmXswbPkGfKWeAwfybmdMauqH8oOi7zzPJPoVHPh6PM/qdZ5RDvbXPLOR67kgzzoQeWJlvALxybFHxt2j18v6MI/w4Tqdvfuzw1yjsS0FEsQb5C6HwsmOQs/12s/jNv5ZCkiufZxtLbzrbeak8yu64KhP/MRR+/eDy7x4YNgmbAj22X08XvdM/HTt7nEus+2+v0p68u4NJcx8Jy4nMuoJ2Lta3IY9J6nBvlNISg52s3iTS6/fCnM3nuu4lrXIvpIEz+asw+/kvUStXAs2u/t46XShSMdlALVw6YjO6vwFumCf6DksS4XkyT8ZJZdyYaCFG4hk2UCW+Lfo/Fdrkg9BdUUNylyK59eNYVjJR45BoJmsbS0DtmXvIV0hX6n72JbdsSxdtwzZXiqP3e1XsjoWVQ7053QZPqF2j7Nv0tgX8l+xV8im2668ZA/54AcrOIwP+Xzwr/B1SMhBoPi1Hxw41K/gAELX64Y+0KDDj5h5IICt97fylQNzaOuiQO1KbfzXMBq2Nd82Fhr6jpWDzFY/Pslhu1SZ5xX8gmSev66dnxk9vg4rbfCDam1UoQ0La7UkD/Bi2R0LNLgyqwis53g19T/DYojMBXKjLTI/Utnx15tymVEWMFvkM1BL9lLHWH/WeK31RuaewnJPlaUXdwOQr5QuPdLWos7eObAnVzZFz5tBRBz+rEJjL7RJwwNce/4aDz908dHwC1V0jTyAHgta+AVkXQONK7PMzCeyl2KqeTG/xt5sjdncwKr47m0rvio/RqWGA/HXPBjBCn/gOVoz3wN15/nAp43nY0W38u/sjWflsK46kIcpMtdFB/TX4ICCR1WvH6QDfuvAgVxBZMGLnNIVRQT9OUzeiaxPMMpVpw0K2gTzm3wWBCCS03AB5JbmWnFcK+DUqWzuOuNnWHNfIG+PRs25p72YJjsVdqn3Rse6KjsmfGi3vNW97be6hIePz97PHjR0IvLDE7y9PHk81SipwG1gWl2Gl9Jln4QGuvfa50nkvQGnDoQbVAmnljdHeivHPs4wSx0cNc+Py7NnW7YlWg6DoU4nKeoc5gPnoLFgQbkAu/NerAU+8LLIHvp7aPyDxPT8PU/lWya/KLYF2UY3KKxyOLLRXeEDGFX9cif0OdDzSofLvYU8cXte29XyIyo9n1vkiUekma5nY59WciptIcXkQ5jVztDIfCbx4bxq5WCwgdPAYY/Y9vIj+XVt5O/IwWYlXz4IN2CPPqCkXTudx3zx1dRPTbuYUzZul3DqdZvkbSjf5vKM+gfnG/fpwf7PWM/9YY+pIL5Bz7rdZ+ZS+43upi57sglTD6LHPUplXxz9h0+McQ7lLqGqPaajAAAQAElEQVStT6TumzA02FZ8ZmwcYj9WxiD7hn98pqr7RTk1d9PyJCh0QtSWnCt7fGXfX/Pt+Ouv8815PUON52LlF988f0RUrb12ZbMrvPBpmvMgjXBTDtYrwkqeognHf2uRBwSNvpEzbKNLzFyX0NgvA+e9IcElM9ETWsLNbrjZg7np8Yya1DXxjCkeHHZb7Z5LKzG/VKPneVUZGSV4ngO9VbkzwawplPZWVfEk457V/1R3bHlccRl2j8dFP433mzR+hnmagu/MkpdlhzTpzYB+93kn5L0gIdqW62AsyfAbECVUTlfUtvIjaGAJ4gdi+IrLqhg6wUYodF4S+WmS0IQBVSN1LvBXHNhzqFeucqELX8iCByU8Wbcf4TFJZ9ykj4ndfPObQlCv9bO5RR+UbYvYMRk56Kojt5ejDbruWfpUFeRAsHKgOPC1XXCdf3of/IFDRmwPRVsPWslV4EBxQA4i5xvD0BNw+lhBYy1On4FUNmY1phnNHsP6TKRSJtkt0WxZqTppo3oe1x1FPI/hHpSzVufoeV7iXp48B8JjwB0c/v0+c8c5AIa/w7tM5UNcCXQlh7Jn1pkDykuUdnQ8mwURvGeJSfxEKZ+oSy1BSlnnOIOuOWCP5yLPV0f+BKYj9pbngOA8J/mlGXfll4yVb+MjN2wNZezFU3fR0jf1sZuiWyvXetRRBwYWgPWJPyC82r7DqtzKUCkrGOjuqzuX94nj0J/oEPYZwwfaR98SVy713hTXdJoU1XNudq80deSzLXRbq2F6TAkJCWZM+KBkprXxUyGUG6LkXp/I0b1zsJ9NrWMmHDzzFJLxtuAkDs7tl3Q8JudubwN5yYN9EyvPNRuBB3raUmt4DGEH+Hc5BVmk0GCYIITjTh5eVImdWDGEn7TlxVI+c9zQA7GnWOM3YjEywvNrbYxTtGpjHjV+amv1ElzxqdvK9OP3hqohh2rHkrHGY5xa29C+DlhkW2YgCJSgCNTxmPETMpHf2K5ItkcO1xu0CLO8SAsw/5Y8/9xmsVS8VT6TX2x8AVRcFj/wywJNjnrhrso36wEu8A55ZiTlJYglemjSVFAgJrmYaoWGLyCVfVDIHY0kNfikp662a87Omkz+Bl3wuWKNrza6ePBa+Ifujq5b8LEWchSWnl9c2Rsd7CDKKZ4JrdiyhwvUyi5jX6+65oCdv2tfOWxP5NBe4BC/cmBIDkJI6BtoyrckDXMHw1SLhBL/pWAvsg2gzEb8s35BxPMssK37EwC/RldZJFccMcTq7DKym279MxLbss069fgr+CshA7vb7E41r8jwZlzJ1E6juKxBy7Ma7OR6N6FjMSXW6ghWoN4hTVnzLZ5Yb/4UHx5SeSRIY9miGDz+27j4Vp7odiDswa2y72J7vow1gQf21DyBRrOG6Br3qFFiB1aY0s/6ivIuy/xTGf4CuKmwZqx53zsV+Vbi1uxHaMO/L+fIjy52Uqrl36HJodY01zL/NZ7k4I4xYhtrnhoa6saAqNPIk7iwzwrneQOJT/bMvWpNzaAVYu1zi5za4yP2FNVoRVipJbH9HpAJA2psEsugw/WqA4f3xlyjD52IvGKL/UCeBtZ6hscvBPtnV1zUSxpRWn/OUDX2eqt6FjUF1FtyKA63tKxx3pd59vYujSwmfuoMM/3Cxz9QQyosUt4DiQktYCOutwYBBnBvdsuoVSYDh4dUs/c1lurWLp5BrQNe4TOdjZJ4ypgvtqyr6q7BsQFaO2gFEsEXI94+ylo/JntOH1dh5rkSco4zvbEHeGoMmGev4cayqRAeWwMr6LpSsqatkGeptaYjeI+skaHRhwdrBWewh8G27EU+B8+mHdsploelHV6GZieJyQSRUZ1ukthK+YTdSJWxJzL+UL855PnM67gBWEWGiNzng9CZ6u0sNrqaf1ThQwE2O3b4B7Z4BxfdR+pTO8rpXIbIQZSTwpcNOpqNIi0U3bIsCmCr2TEWK8GqXkI8ZM9wfxN+Dj3yqng6m47Y3sPQaumZatHI4GGNoJrPnj4s8navVDZxu9eDLEkzHFNh2NC8fBovoCB8gVPBGuTDnxfVmpfUGerlhq4oPkUjw1eOypmXnXYvwMiAdWr4BakDsXzUN4d4nx6hp7t2S7AltS0bRON0j8MzhGwDvJHYLckbZt5IFdlBlwvIveUWc1+5/9lLnEQP0PqFMP+yUzjomj12fbjW9fgXnvzLz4pf9lNowFYiD/uGhJFX9tkK38egho2nFnj68qcTURB8onwi8PFdH/BVQx9h9JcG2K0vtVXNzG8tHDiYr4Uur+QNmqZc/iNu3ebNwZqHpNaIxVkLx5gV/w2M06q6Xtue7xruD0xT6gwQnrHZl+MvazPI7ZZYq7IcxPIy7oo3vW+MGGg3t8gTumMKW9mbs264XwxPYJD7lnvJPVx5fnL/xZU9AXlHtrkUoc99AjwjqhW/uMp6u16PO7DXLLKc4M55Yt98i3nCLrnBnePfHO6R7jcTvOmaWbFrW+2H9164xJ84sFY83DeSXIq7qBvxZQtfzGlX4+1s9UI5upQZ0XYd1u1OlWsaw59gl+9EfxRuDT26PANn2b477h7z5eDMB2RtgstOJ1rLJ/J9gh/hz7u+Div1gqesmTvyxNSd09jrQ58Pi/ypS7DCr3U4WFXy4NccJGIL+PavIRcooOHTiratlrKd+GBj/5bfeSGOorow92LzvNfz6HCMOXJH6+O5x2Z5rP/jK3pARH24nfnt9syZZYipPOBohW/uX/YCt1u5x2v2Q4BiZV+sfBOcA/l1HdJXheYAH19c6pAanq2gFUXiG0JjDxWPrsv06FrkMW7n0VMZavrLrVd70zb17WQdKvnROeKUCECkuqkIjSb0DK1pZb93cCDPmtRaRD9k7JlDEoYSUjEH/HpcU+n5niO2m4g94+YwD7/Lp3pnoNdDr/gywTvcp3XS6XouT/2ksU9M3f30lnW9P/BJPE62xJNkvCtJ5tpR95sb3ba9zn1FPkbH7yi9E7hUPPFOqPfZa8wsny36GQ7s9w2UYgLeHve53mlPaXl873S605joZAnudHw7GnkTmH+StBc5fy5Ab3ihn89lG0z9WUkmq3mx/nUo5B6EBvnmur6RQBd+A74bP2zx23TYia8xKv2Upfx5TEoyYxf4N774FR/dgg9C1Q3V7rIt2zvNA9k+vCiJk8D9MRlh4i7vlGKbmuIVuseCHuSfqYLy29snjw8LYk950uivyAG4lw4u+k3/Tgmgdd4+0mXH21bkKy38dN7uvtHD6uQyywboxSu+g32Uw1Ah/EQ+2Afy5wUdZGMPin+q5rOCNNyQM39OD6pcxDIAc7gaWKCBoRK9bPpbEI/Ac62kuu9myA23xNpW5s9ommCkI4/dRrND+e9kPfFl8m11w9/Xpu+CY2Ihb1HL6AHDs/bi/nPL1cEugsm7qMA9z77g3KlOCRj+/XApDps7HKRW9uRfZJ4Nsbc6rjBeYV/UVg6K+FUODvgVg06k7/sSpk2IuM5TnaJGgTINfcgtSBUnppoPWUhCq1w1T4RJ8wvECZ+YaQ8fbDKVUAIiuXrelcWisS4NCHTaVubNnBtYeTWvB9bgsGD3hobPyjp0SIf8yUzAusZf+a/EZD1Z2ca4IleDX6Frkxp5CxjrmQ29gVV9fvgnBpys0QWBj4J6Vq8Ya4mdnFlb3xJbNvxCIe+o9qYUy7rRthvQlJ/jyLy2SuiUm4od59L9ons7rUDu4jnuqC8PzA71LN3hjomNwcPWH9jLfO0NPN/Mdns9b2YVb95Y9vFVltvNG1T505J3veuqqHkxnldju1TVw9uWbdHpeFW2o3gnF98gTuc0uj3a6TA7k21sHTv1g1g/yOuNOrVKYL85o9Vgb6Tr5T4qA48073MCYXiqeYRHz6d4fXCHTm18uivbDr/iQ4OZBuUtFcxn9RbzHWrXPrnD4U5Tbp/dc9hn9M7I52v0Y9PfvrSPzfQM/rdVe6qf9zilsl1qnK4Th8sVtIHwe3R9923sr4Qmd5DYpnz7npw52OZb5fiGD629yqDFh2bP4twmRafi6dEne1DqMA9GryfuiU2qTukRMh7DxPwA7HONeE7NK8/cEavyLw7BNreMAzJOEULrT4n4pj3rElzzLxRr5Zpr3Fj3zidP8rf1KEcXZOEbicNP3JzIse6btns0FExjGEahbvrcEEbcxaHfSRsb39S0Kd4kZpaTsW8HxeC42ZnRpXpxwRLfcNBdiz8LQ4PDvOXqC9b1FY2duNzzxl4pFfJsNveHNuVOSQiTnJBftDtWoNaINQ/do4ew9tg6f3eP53bPep74ox3xIUgo+72BuaPF54jlDs+difR9FAqJml0xcyBONhRxNHwGd5GcOE9fb/lrOHw2OpJMOSLmsWebkqEDHqd861JG+JE0IR1xnBFs8hKxTAp7ubWoj15HbuqjCbpMau2GUf/2uZLoIVf3pM9vWBUA3yclL1YO7M5whaNNXKUPVTrLITvAjhbLYN8AORkvNe7TUn8XjzXGP8iQR1sk3uOJDzvv3Z6WbebBadrCDkAutxkWuvNgd29STHuUIQWCvX7ysYdXrbBOruiDE+WjhERPnAbypDBiG4itpStQahax+K2LEhy94pIsUJRzGWGPK4wQfXKsMHn55HMi8gQugyX54BpVDfYGaWgmYBm8eroTLbK03x/Jblm6Ad24ppfKVyqCsvJBSxbX5KF84Yji9pb3SWG4sKXrG8QhFildcekyn9BbgJm2GbO2mwATOfYNYdBvNyf8RGzBlO+jzLdcHhCTOso3XS3SDI4iiByE53aSk8YrNz069g39WRu2nXZqMt7EujtY5uAaxDb1kdc6nB7qUL+uUDZo2TnEhjZyBBTEbWeU1APJvcrwqTwIvwF7uUFVUUePqDp4a8RJmTP2KOGNv4DFta0XUvgAdd3D0IA4Gkki7EDuzDW+jTmFD1b0QWNemd+GHNRB5rlu/qQtHsogbYzfqE+gqV+hrbrU2XXpM17oBDNOOYg4E0CDJ3f1uy7mITbGbMg9MEwM7fjstMgBTN0UKM55MwXJXs9dqelomKPeQNXMRg8HLwI7Ubr3ynBxCg3CnwBl1qUXgwW56oPdKHyfQ4zazb3L06/WqYSuT991qvSNe1m/vELP7w0evRHUshKti+kn2+uM5hQPW4nTmMdKDxsjlXb0vo8y+T1V5ngR4spoASz7T0HYAZEoe2sCda1v9IVS0OFXMjeBhqK3Pd81Oqmk7k2cgp6Ax7Inyz3oYEhKjBZO25VnIEgcdp1kNv9CrLuvDF7jkiC8EjIW4BjJsHECNIpjKVARcnQZXM9BiThmA0Lwj9whcvMO7kLlMHwAyUZVn+7Mk7RY6yGY84wtSOLQgOi4Fswi2PQFVFB6CWpbFy9qSR6bueEweSn+lr3IgSZvTI7UYQmmQArdfpGfNTjaGZg5p/6sVSaKB+amJf/uCNfbKpl/B/Wqmb9odbpx2cYvuGF6RkVy8GFjtAAAEABJREFUWSSVlyJKzeamuNRNU2/k2Dpwo9XcGgwtaxvk/p0j+oluSwCZ2DRTP9JgQE8fOej+cAxWvtjKIzI8llrpzEHUmJ22ooleFJ0PSqEXvyzlFkXfKRx6my55EElZqQmvYVFDyViGSB2po3OX+u5Pz21vDN2xkJQSUsZA9KfxqSTAVQQWadpdSYBD6lccQC8NJXx0kQMeO+ItdlbR6BqBAQrmlRimywANRJf4I1RXzTUOIPwECbD3wCyhbdmB+vxkLcBsoHPo7LItTahfyRxdQz/5yJalqRP1g5NGnarJE0VLnfsP3viSoe5N+UWRmPKNQM7IsJlrXxcEWu5p8rWxbzuPFv82QUD2X4BF/X1ZnDaf6bujpC976CVYVloy6Y4rY8QcSnpySi1zS3AMA0yBiVptJe9mhy87tA0Qd8xVjuWRrq2kKFAVg5UfhqJDFvEd+KITV7cjw7Nc8rhfvHYUKH7kLZohC3TRJ4b7rwAebVIMV9d+H+m4vQ25dRvzaexIQkZjfpHRewM7Fp4g7ZFhyVJxvXakKEujkT+C4aloRXeA8mrP+6fHsCMSAxoHdxyr7kQVoidESg7iqaMBUlEKOvSxBf2WUUPpxIW9YmFpGQ9Cfny4Sav4pQjauoahydqQzoAZG5HkmjmQqhkdVVXL88TiqrHQjbylDA1SLTSrW0gc4yT3CSrrw7vc7iARyRu6R2OMI1IRa5L7yxq1QTWoWVcFI0HkCZFnw2aHQd+4b405x25UytxCb0XWOJ4TO8cxmV4z9ZKr/9IWHiHjMQCE4ZB3oVn7Qow7vXG7E6yFbdmPx26YE7bXn3kCLJSg3dKiObboG2MHFEHjeePzQeO+SJZ2fKa3z89CKOsfzPmbiAIDZ+6qoDxrGDRqQheu54oNZ3TxKCDi2kPRV54oYBJHhBqDxC3+0U0+ckcTUxsw9IilO9zRt37TU2C8Gg9QDbLXw8f2ZqOxIB27GqnFFBJA3oL2lCMzmQszyPrnhpZpDGd7u7HR24YEkvMTecC2fnFdXoG+n1hhlp6mYPNk2U5kDOcyqmOrJ5Ogo+YZuDkClP3+RrOdFDCSkZYXTM8Pk4fpBo7rkrXB93RlSJtkN7GPw+nBzbbsN4aFX0ryr1CB3XNNnuQntWRGJ4q9cMFo7AFka+fyZvg5YGoPsSeK0m33PTrmnyXcdHv74NlweKYHQ7f5Y+nxsXWQkq069uLwR0HDM23TxVPc7sfcnaMvqdSvrptyr+20lu6XfnqFfxhmvund5T6/yTO5bib91F2i5cT869AWAf6S39QdfxHIfI5jsuyJPqIvwVF+BDfHmrRyU9cxBZM6CsXN4bYYgqJ7o6jkj+hSWdXA+KG1rqkdQ2RWrG5NqUrX1zFDcE47/uKIQ/yjP8HQ9zz0laM68kYOZkRmH37S8HeDTBR0t0+sD88Y76fBQ7LMj9E93cfV/PaKB/KZbzDdc28CFp31GllD6v5EFWF63065W2WcuZMzqLxYJv+wbATsGgf2hJ2C+sjNsDmcR6iNmoKJxDUDYo32JrCjxBnftMiliDBQuh0fORiqTuZ0u3RnP2rsg95ItIUmY7Ap3nQmowd3DZz6g73PPib8RPfJ7/+loaNpAwxN+ZZbMJxZFAj+LiRfz0zPG6fkXUzJmI6tqcZAUfmhaeGDui/E06K+gNstF5zrBUhZl0xPopt7+3FV3TV0MgXnPtEF5/oux1JoXX7SPjkn8nzC08JdxspdLDTlAyuo90CCnqEwy0o7IjIQ1yBwN1pM5zh3mnYleQSNK5sxcjBUDyftuC7MOa+coJQjScmDv4/sS9jz98WVnfGLvqXdcT16GRTFApS22Ha2TxqfKeyhsl2ivFWwZT3zrdeG5EQfeeVbyaCNz6VWtuS9CUboZd3Sk3KzZP3zPgndlJcYgroPTNn7uMXuOsraSQ9je8bko/IIAfs38z0c1vqv5ly/flCh/kelqw58837AtvJNbdYn4+bwjVhrnS5rFF1o92mom6YOpt6nKGk1aBWcXEepVMeuLwLVRTUE2BP/CAF65aQV79Cp08bE4x7EN7jH7TmZV/ZdAysLW+vI4qwl830pfIseuQHuHlWMWiG0milurC8mWvhSwoeWfGTgetTUTxr3DcdlZ8hG7sRs1gvM3fbs/wQl7R7R/VyBxc5KBXPerC7sXoP4oJaVjCOxI280QbShznMR4SKIYzdwg7F2/pb/46RurM1JQFEGFP9EFR5VbZCoIneodPSYM0WAA33puw9SdJdAFFWdNZ/Jzy7WhuzTevYkbyiSudQLC3rnTWKQKha6tX2MtdQ//YjLqjOIYasZ2dgFmvhtTPP/zCgH6odD5Gmq/wqMJQHfAPbSQRmo2+FLZ9kmztAig0begW9A7cj4wMu69zpZmnav+7M5bHn9kJIeOIbxCyDVwu9Ryq3bLFstm+nRjG3ZRySB0/Ec8nCGewAS0XH+LO+DbZ+MZd8mS1hkp1+gC3v1qmg0unDl3p/ggs9TqTLH/ko6vrNqrVgzNJhGH3nco2gwPLiEmku8R3zYh8A4BZC3rKXkWqNRAcswlodVQKBh6Yfw8PHt4BOC4OhqrYrHL4ce+Jx5Ymu8KxuyxEyhnVdd4XuuGJJvP+bksZV37zb/Lt7oGeWGbipmJmvRU1/JndoqbxcyIZYmFbEuYx3WOpyLQ3rHujpnba2rQALd1x+ZYPiGfhwoWbCM0TAURd4O7PA41/AP6WzL9nA1/GBDyJW8GuMY3Qbm4UDRYHiHtLleWeGNZ54pf8q1ftGBqbuLxv+yXar1uyWPWNeMGzjr6HBo9/47n259eG8mucfDI3/huV8B594MhYv2Z5M7VW+QBXtQa43dyBD135x1dnFT6p52uiTJTfCgcziPPg95aMdZrucupsinGYR3hWpdrHfItZt71TzlppzXr66uVPPRuMqn83aEoD3hbSNXT/+W9nUfU0GmF4T/OUfuTLBfhsjByR7ZO7wB3rZsVwa70xIudLbx1Q6RXQrbqp9BxWWjuQXKL3V7xG9ZlD9zmbAtDSxQ24gDehtedZMeUheO5jSWt/xD3N8iH1a6j0y5OZR04SG9NydCiw/lLJLzTZcRkjMoBV34+OVFVzwCtxzLMR/Cg1qW9kZUFAEZWtYf+sztGQKZzu7jeibgU7kM1dX6zLmzRCVPzxKiTBbcw0KG+cgNxTOT5O2HTWmtX75G7kGeOfHbJDDrm1LOaXS1xsVozw7NU5O+oPkcDMcbIXf2CPZq9LE/9ci/yPfwFcg7yAs3A4bGZ1BikUPuRO7e7Q58w87hvP6JcUdz+3kCeS3UDiyKrlNU8GmVNjsjKKH/JkHoIzYuBeZNmYQENn5RaPBto62k/qDgi895crT4pK6bqLKqozZ1QErTO5dohADSW4QgUuhE5B2irgQ73cZu67Jp7mDmLIbLXJMSYyuGbvA1cBejsX2zDHQCxs3qP4Lq3ouM2/jw9/pfdvAl9VQOSnlSdRD1y3IxGfkcMWRZo6+bXl1JmEI7en/cDxjfhHYctbYptWX39oGnrUuYenGIme05jvZYcKo1OfINeUPWb5rallb5AE0dMzq0MH1L2HXE9nFxqEXe0Z3bZG2LBjxVO7ol2+mOrOUuJEHnNFVFYz5DxFOblfCbiN7Klf4ElJWtHV3sE+fy1D8L3ecKf2m8B+VNrThWDmjuTf2P9MKcI4PEZw/iI2YPBic8tnqnQpMqfBCfoPNEzQ0U5QaCaIkr0OHZrbNYKK3rbumzP4OMlfjQ2r3kLn6jMOc5UleAvtYEl/F2j0Y1Nvai1JeGoTd8O6Php+3qyxiHjtSVz5uieHWKjdwnObGlVd1hbgOhFTdp+UWomW8mPo2LjznWjJvcrT6rkUI5GOcb9kYt/ZC8bp+ata4Er2Qp4EMUGrLR+rr0HuUbaOSod0XrXxA2UjEWPcvGiIOP/HZAyplIPSk39BKyrsFmw5nZcqNgSJI/gSnA9/Xv893ziT/HvDcsEI27Q3z3gc893cvw8b8B/PKfd8xY/dCe3d8rpTruOmWmj9DVz9RnvsEzBf9cBWWhB/pLhBswZIh503hbjyjAlOMf5H7dwHTqlAN732StNTZP52Fonac/8myelhdFKPGw2HpdxbNzMA3FriB8b201i/hmJDZsFQwlUY1VryBk9K10M31iRlZy1DvjjLJGROEfN2y2ZQOB0DPoTMYLFf25/lyWM8IOkfnHi9KHghS485isbdmBoBNWLtQhJ2AJmBBzLwa2ZnjiUoJtGQ4i21pkfqT+S5+1//MYscYnuLh59PiLcRNkZ7wzqMsKlbZeuayaVZbsBmIfyI7pewKO9aCN/TjlsU4Y4jfCng8ZY2ScI5hHlZB6Bl8zC48uPPYs9w1UlSwEKyMtSO4Y/ycoQt8GNBdJI29qEfmhqFDSN9UHas+SHlkiAzw2vBPB+vHij/x/sXcmiI3jyLaNS1X//e/3VYr/nABAUbJsyzlUZg80LmIOBAZStJzV/QYo6nYlKdqhSJQzZX0/wnQr/K1dCpvYDVuSSgbKQzuRDF0iHb7nHi1x1ahUX5JHMNlho8xj7Vvzc7oeb+Y2Y48h8wWcc4z4vafEDpFF/oaxyahpnj8IU2RXOQPKCyjZY/TNGAWPT3PQm5/6meWkH/b2JoM+Qr8qtqS8ksCn6Oqja+Qy/gxyn8ajWMZ5q1M/DRgZhRjXaKuMc76rA7zY9DjtjCt+jIZhNvwy2UXxQoMXH2rjlwE/2PgMQq4T8KjObc4JAt/oHn2OOGoatuIJvN+BdP0LN6POfHXQK2/pxvkStzM/xLa1TKBUfKNW6YIx1ic298i1kgJ134uYh/s4PptYz7qmyiWjlh4T+r25f0WcNb2CNfbyZZGZFxO0seiu/Q4d+3GtK3uxs+Y78/0I5um4N36OaPIdF+Fw0NpZzgcYyxr3mFBEYqpBbyL4nUjytfT1zvvpwNfD/4siXOMJF6xX/Urvxly5O6rhs2lwxYW/f7ETeI49Q4flnm/F0W3FUXjEjk4M/UoyY2ZB1YNM3SvkIc3nIV8OeJPSDDxHSrwx/lIFD6zvzd/reyW6q4fKQ46217Icqv8mhqV1P12D/6ZpfzTXXo+1LtCbr6skbpqfwSWpRGxQ8Szr1KXwyXNs6BfIV1xoeD/fQBoJmgmS1COSmz0J9vrjLqr6CTW5j8LngfQnpPwFKVJ58tHwWb3Yaf1gG93XKyOeVg7vMajvvKi+I8217qtWdKe2mV/fzUIcses4RkRj4w2NNleLzwSEfkmcmsP9VzPUsoZwfIenmqE62YbiP6Pvrem5ddeTYvlPFP1SuCAnuEbH+rTeMDSEeOMY1j5TnlZNB5bPeCXcq38/oijPiU8H0eEG/w+/cQX2Y4cTNmhVAk+rZENz0iONTW7madf/S95u7hn3nlhoIxEFeFoso+m955DwKY9SB3UYv4T2b3uGNXDUC9L6d1Pp8EOYNfxQjp8Z7OaAl8rSCeDei/hZGW5xLKgAABAASURBVLhWtfPokZX6/R++uJRdf7+hkxdDro5RFurKizjlG1AcRh1+HXpMhpOeR0HVFfhwkj/b/lN512DhZ85xrN/oe1E/TL4qkA7H8cFCPG1oTr1uIJ6soH8G1KMFL7FVkqF60r9veeL8icpc4pmb94y42XhaMUefU6LXCrnp4aTiED5mdBUfe31ofa/2D4N+pZH50FgS1wqOhtCPrnVO3qX9zeSIc33hqNQEHd6fEShuTVODjgDzHkZUzbNAtOJA1Y9eK2Xx0OmcP5rwlXjmtdyc31gTNNSwF09wKT7a+ltWecxfaT2XnQgB+bTpB/regD7zt56lT0KlS/pB+hvCnYu4DT124dC5BhPRCZ6d4dDi5340WuwzbNyB0qfKv360rmV1vDuRp3Udr+4eJNMbor4m3W+5Zlz16ndlVc3Xh5eeZzw6n23yj/b/bJlNYdVZbaYpD/m0pZKBdpUvZIRw/+ZNmjcKPO/b038S8+awUChnYB4MSkbYW0cvfwcOHLbipb0orijMfFfe2qVEdJ6itpaJLQT5urtyJ31dYADyfj3uV0U4nzN+9jgbCcnPejttOFf/AMZuPlD8M6+HpYG2Kct10KWTNnb+zHwdQP6nmnP4p8b6o8fZi7WfqB+/zvcaqTku9uSdBO5JYzc8W1iMF9634hyWpBJQA5BK4B9RJ11tlVzK/3A0Uc8g77SgPwPxu5t5zsF3518DzybnCUHqJ1ev1dAhY7jxuLzQegz8HsdG9XLr2POivxz5Kx1P6+Eq3a3NyfZUzyk66fmAsIF34lb+ps7p3g+1ykpSgUv3MF9owVdAusnHPB+su2ehnX+gO+eQF52Ocfer64Qkf8C5X6s/X/mMXXPH66UWvBZg323LR3pzoojzgCdjEu7qqg0a163+vS/3gSPaG9CzRhg6JFq/7vCL56DM9WQffh3KmZ4UX/9ZjArtixIG656+A9Zb/wOPMgnaRgnluvczO/XZtTz6+eR8CFg62NvnD7b2Qdl0yZ9QyiTi37D1IjC5nsAjfT6fJJXcoFeCDLOlaqvwYw9Mif7Vtr3q+D1+HDmmSf9iUX3QOMhX8D3jvY1hYbJVQFXqx65UOk9VktpA3a5/mGNNWaMdsMA99s7TfP223ooXu+CXpOdEh/T7WpJ/dPB9PtwcdPGDXsdDk8UdMuutb683PNS1v7OZ5KvgvjDHq2EJ6yM+CaBCPsBJ/onfP21O8UP9SQq21vUgok6Fe+1zBN//tZ+xAhxv0nByYDyTnp6mMlheasY+uTfOsSPnGOemdxDBywz33HiOjXvw5vMHcZR6nsfizxUundRZnW08XGgmudO+K5hDLAciO37nmT8w1nN3/ScOX+TF/2xqase88ouCNf1o/iSV5EfT/HC8cxKPidQNjLM5+LH2nlkxYlgNW98L+LI+rpHY555doVcWUODa+3nVH/3h0zJWmnl3/P3cueqjbSjtnxyxGTSs/+u/YwXWer8Nva1tkj6zvg+KJHfuSWp9EbVtwXe8jybyKRT1lWvjpLDZFMBhOPNdbOtIBx0yPA/UwRPDr5O7h0fAk0iHogy8YFuvn0D2VzIsO757fYPjKwP6feavjiwuM5CN3w5JUQ1S0LA9a/qLextrUuU/6gdhzBtQV/Vo56it6tAFLlWVpPxpGwU4BVHnK0tIJVkC/MG+YfQSbwyHQitgDaqg5XrstSOLal1YvcIAuu11Gh6NcWmdnkFTdm+wV/WkpLBVw02/MUJ972U94i7evCCMsmzRYd/R1ISawH+E+tJ1Jb9gFVlH+7F01znHnWyNoMdXtTLqoz3Kh+GOSa15LbVnnKwtyosW6Bx/YHg4RsMkDZygO4CjuZv4UqOzMNcZ1l2Fz76Ab02YWF6KvRbwryM/Ds9an5EqZldeDC95glSZC6RSx/XABpuA1Dh/Na4MsnqHFUu+UR3PuFkOjnlapyj4Qz+Zj6OxEkPfiydt9LxqlI2CVj4fhHy9c1kD6XgSsWsK06/3Dl4KqX3XyyF3fKEkHRqt7Kkjo1PiINOw8gFe/aDkmWpuZeC6rb+okYm2G90wXnuPu7dJVaN1zanfS/kZsE6b3AxoQsKm6DljliQKfkH5HsTQqqtbE6xx6Ti40WMOfmHRd6htGBhPZpdSt3ztfbyca4urI6ce4lDJ7HQsYy++FBHXMU/582DKGB/XBvXRMI9YGWqxHcaVy3EYN2t9WmaGS55+IwWOtwTNrfEZqOXuZo6ehyHmupoTa8uTztxIRwvcQJ5YMdo4b75AlgOMwqoXuie4qy2ft1deWK2vuBaFPVrCGECF9iSy4Ezl3wOub9rZt3pZukT9ZIT8hOMuTBUxO0BiHcMqiGIN1x7d5OpphzUdORwPgRgs5RU6gYWcJCztAgO10GCeNF00CsxNqAHWVCOLypG85bbR7ezAFVgT4vNmnMDaxA7Q0NRtBipOOLGHz0e6dqrXL2teYMGYKwvhPCeQUO8NJ718HykOb2K7ChIQ3azdEYcwePcIsKk+cR3D56hUnOdKyGgo/f/I2Ti/GxNOUOgMmm2vvW7/gx/XMvc91D2CGHOAp/+Gfe/Eo3NSrhGzRoE0BHg1et6wcziooG12Tlyv4zQzYMvQtpFLagb9qw+ik2QKh3LIY+Hba3apZKHgHxEUdXehqYG9S+pF3at1zcMlqSTjAxiaKvjU+CnoDeXVPlilaUUlaVSl3r0Yt8D7HliO9ThlIaYO/fBhGXFow0GxVJIBtFsKHlQqEfARt7h1kFyc8X+atONbXDv4zsZYI0kPdiRJlKuyfpRrXGF+gU3SVvdGJMgnFNb6jsv1WjNiqJJvhNMpyNlyWxDebXq9NVIiShLR39o+sp1CPPvatahuSljXZBL4cuM2fq9G1ufNlFtJ3SSSHTAQxdG4nwjcFxwAm+tQ6BZSW713eTYcxUyGrNr1lxfyCyGXKN6oklSSuruQaeirOmdVDTnlT80r0DMQ71qSSsSd+kHYkV1dyEMLshibgzBbknLpfe5oTyEfKGzI+qiDJoEDTav5enNZg3AlARuw1u0Z1XMAX3P1vkXuKNeZtYLOD5QBH/hFDUUgHjSjAu35QDesrcNF6jiw9+1U34OBvGjIg0szT+OxdMOvrF0wbjWKHIyMTjMCitmja3/8jnVp6+iSYEkVdC+oGwUvW6era7Pbq0141vlCXQvqm9dJxgjrWLR1eEkb2ywW3amtek+qe5ZYh+i9MLfo/3UVtHO8qBPtqwTgR6IPVnrNddIiB5FV0CK3Y6a4yJU1prbGVkkacH2+g+sGjjj4buRX58f9WoRdQb1BxQDtSEdOX9pdF4HmaEl6vKBJ7GFmS25ykuH3Dp0hb0gy4pbB8RsoThUivW36ObeeZ69dEFP+lDLcQQnPBIQ2sht7AK3POUEipOED80mbfhCW19u3dsaOaMUI3yECcrQdzwZFSA/Diek85mKtCiRoJjaoSNDVPQrdl3Aa8zXW2VA1pKf5QF0IVMzQ1ZR7nlXLI/RsHR1N8QYHa0nLQJB731rcq++JQ3ettiH7TXqDzzzpZUttEyFom1i89ILugs8FCqlnuKBcwK3eXl10V+dqYGfh6Ht1pKAPNC5aRNuQXUjMxLW2acsvdFd/Y2fszv2C/ysuSSp5xFZhEZKh36TbiSdxgg/YtE1srHiS2jahnZjiSlWShrZk8Mk93ZBF6scuV3b3Wwu+QWOBO5lrJ99rxz7QWv95F+p2LhuuAT/QmN93R7PvKX5+JMcXB3ethGHSvc/flSM8Vm+npgF1gpVnzYcOHrf9JJvnqzDXqzEuDSv0uXvX/bnbP+2RhAfSQOp0oU/uNCfj/9hfsQIcER8XnPUmUM+zuNb6RpTj/aWhPcsD5GCAwd9nWTrMz3Pjrs8VB+lzp9+v3XlB3fnQs0bBAnZRi5ee0caHbtkf1O+K+rfRNfK5c8JVXv1aNyjllc8nacf9tI5XFPI7/4Je+Sx6L7U17/1cpbj3nKY+SSWZ0u8jO3Mad8V9DeqFc5Ye6LUf89tPc93J02AD3Ifmp2/z+rJ28o63K6+YEyWcQsi/dMS45r3+GjF1TXiZZ6CF/3U/YQV21p2DScvExjvgwF9/XQZ/GfSvv/6qfwGp+Ne//lVCv8tfWzUuW23gsk16SW0bQLdt5nnAZfgZ8/w/OuUQWOMAx2IeiPEQ9WatPhM9kbYh4own54ZeHhQHEMtwpv9ayzvumYuWtnt/J6mtgBQ1c6+N3yq3qtrUg8CfG+azeM+T56wwVpx1B49vzA8taL1y4ZsQBQrQIEOmb/7dNMHCmvt/mvDt+o0lXuvtvgjsHzQ8+AJ9B/UWVUNX1ZRjUA4n6riIxWCesbcY2GsaTFXPpW4R44zs1b44LXlQtPtuV8rMpCmKbgg0tDOufeCLh16DOkj825uzs4hV33OKB7Uzm54T0mutk3fXa2L8YODMN0FS1Pghf5QYj1416Ud+f6SNor1vD/zkIj214eyGb9DGIuUYoc81XZJKnqBy+P6JTJ/JWdjg5/lhoi3PczMIC43v0r+lHDXjBAE0FMTADF+DVc0xDv1zmTTz+GJXIPyfbFR+N6rbv8YPRlHH/j7bZ5+GAN/ikox1YD7MnZVgfoM/9Ix4xyN30/8EfQimneJxRLrrGZaGltgrz0fjGnqhIwFt2HE8eH0QKHHYlO+AM5Z26WcuuYeAgTZS4wFDj4nZT56khFypAMdTcz3vgK1lqJ/XiWtJHuQkRfsQVak6sFXxqU9XK64qNXjpa6i6VHWeQF9rrlt5eMSV2bsOd0BnKm2so69HmFkjVg6G1utnnjOu/YK+19UYnG428rFMe9kNYD5yqLb6tbYO/T3oHATeUYa7kx/tU4Z0WzUY04o/qWPRXFNLYlpj/Vg81Cww2i4aC5PwHG0csY2XzG3bOFeZqBOV3ytVhVtl/pPs2r+R7++JbxV+6S+wg/HCRcDR9lGHRbDvNfH8hX2vw9mJLDCHqS/iSYhi2R6p4w4PTid+1VD7gAyZIQfzUm+Q0DlMXBRUnHnlgTbWuFj3sziU9G4GpG1JZE84yze+OX3FyfsN245DK3tGOeK9ot67gm+vKxvpmo9folg9G6i2s9rzaXBflg6inl6ui4bYAenSIXZTR/bmVzcyjr4Yfxw+ZWBrWHV1KKUPOs/EtKDTUQLVthzlF+505Ptj25wDdVuyeyVF/FLFvTamIkpijgbyubUNxaKw7zY/T941/nSDFX2cNJ6Zj13amu5P3eepT84fs+b2rIuintRWX7pM8KWA3+DswZnD9nn0MKKTVy0dWPegWsEpxE9ugIWnGa6MtVlVRMKfNUOr34DyPYb31EmG43f23xfmPSHO0W6pUNfUf0aicAcsHShl9r1OzKgpjlAazGrTdp6nDgALCbqxhvf0Fg2HLx/Eh4PiEKiByLGHDgBo2oaPHFjCXap2xIjy3PTVJEXvCAJ2Now0hiVWBjItfjYN/VRIhovcG5h34d64tM9pkkomSloFylELAAAQAElEQVSVpKoGkkXrxStEBl8B+bDdTygdmfuI5SJtYL8C1rT3ipcxqSuHqpdsJOBEoNj5LB9Y8pnyC1HHE9G+2uBtyH1O5H8QVMvM6h7MxeflU9STC//T5J44/EaVa3UMT6G0JTp398ZjFD4WFt14G49AkaTXRj/ffxCrwYQD/AL5wu+AZ/Blem3ku5Djsm0l3S4bujC0gNDkFrbeUIs9YZdnkB6cAI7AlJiFre1YocM2+nbC/67hfyc/CJoXHkw/VUzxwwpuLMxYlK0ul4Ftu9QFbNvGYl0q2SpJLfmybdiRL1sdsejkw2Jv+Cbk3wB0ewJU1f8u3P9qwBNeL1zJcHKBni7uMNu7A4POfSGmH5gq/yHMahmNwbte6E2J/v2G5/vG77KYcazK4L4ryctBPQZz9bNb/mkg9qf6f1j5a8vgF3S+UaiFD+cW7jPvtYLKpz66XNdeX9wW/cj/f7bPV4BHuA+Mzx1/wMO7cOEH0vwBoZ7AUxkP4snyW1k/NvwMF/94IWtNOFhj/KX4xyv5BwZ0boDn0W0wnn9+Y9qff2rXyR90qInR1JDHBmHJWqOPPCpez+zXLTr44WR/luFpeGr4vWA9upRzFeomzuo/m9+rKDAJ739bo9/teA+8bKmt/ylLQcEm0J3pBR244Oc/ifGfyCz8669LDfxVf/31LyAVW13mP53ZLlW+M1a/L45ztflSdwCdB6X605CR+UahFx7lzp9l9v5NDo1N3UHXgZOixI+TVnwNX03xla54b2Q8Odb02PbmGLwLI74W6nSlxk91/alCBs9ca1zLZ0tqYemKy+Ea8N3IpZ2Zl5AXbaNr3+mD2HVsVKGPtg1lA8X2AMT2jD31JHBnPNH3OvX67C4fkN7AcLQhw7SdjqaO37yJ/fZtUHPpkzhuFeQNVCTa3+KwVcFqly6s8dhD9jJJvXqxnL3b+vexI7SpCnjJgmv8oFqmO8q0WYN19KztCRgVLX70BNDfeOU7mAsPdcZJF5AJpJ929UisOiuxN/Ypuwdn/cGzCMc9uHyhpOp5YbYA+Oagz5vWgZ1b74TOtVMmVpKO+5Ac8ChhfrD1ppCb2b7NpP5B6/loPOgRk3C+6kCl6gA3F+Y6o750uQZjKd2LnW+5Ghy4tRRS10Q7noyV70QdccWVnPK0XG2v33WxLWuOq4TkVCO8en16TU5naOhcy2cgyoDOzwpK+TzoMydVfgCpx1owZnJfQxISVttlE+Xc5PoVl/Oad+fOMw3sgvO9M7eBOTdlJ+CcpJSDiv4nNhI6Zmds/jQ28jiv6qx7UfkFdNTWOfCnVEKmbepRD90hTzsG4wQOtAc9ReGCnjGO+yjlP98o9psl0/AGI4ZKYGjEz7xzfNJ+0oJ9IHxaH+B8yBe6c14KYAz6oZSZciZt1YkftaG1IvRD3o9zwPkg1w4w0mb9yOrEmn94zlSDbCe7Plffq5bOkU48SdHMGDhMqM7jlMaGuQRuJx9Ny3/46jPyTBsBeBCD/YstybwPB6310oMeQ4lk2iZNhpwMWn/4leS+whZ3phYgLaa9N/ynL2sJNuL4uKr4k6ok+ACUfNdbgQ7cdNuWuqC8JPhWbQUFqaokjc0DM7Bzvvb6xk32jUPki564Il+Rr9C9D6t+VzZ4B4veeJS0vUhWMIDBEAev30BxwfVxaSc4qbp+E24Zp6MFLpiAHDnXC1yQ32tnH/1SaddAE3qgInRJ0FYlUgFfXvI5FrD6GrpbX9V8x+7wD0gVyoHiWjJsN+Vmbt1S7dxhwvVp6w7HflzZF0xDJaMeSd9G269sxXWsJnbMlJF3MKz2Aykcq+gCirk1yitVNCGhohqAjNFkwBwU7mZv4a7jWX9EGXGW7xxfEHruntUGJ4q1aR2xnRvagyk88kuWivYhh7xBLbdAhzAa/Jgdol4PUFt1xUvuLUb+e/2SCCLb8JC/w73gRgAjuVGIqsbo1Q7ggmpkVHOf5Hskswhjz3Tx6m8Ih2ZhaFOoBsoLeSk4c/tELd0drS9e1gR2x5ihiuTcgZrdDnBs0OQNML3bsizUTCBSKgn0sT3TPfr8YrknSh2n+k7sMXjfO+1rN87NYZwnrAlmrRAe94PrnvvwOtEyzmdqLqqo8GNbslQkWEBN441N/brLWZhdOqrlppmVo/dwQGqeIz0UfwVGBSOzvHUMjH6MPSxqFneLQDMa+4K2a0dRgIaGRhZ5gTQd9VBq4NH03HWqqVihIyhzt9DqBBn6lWUo7K25oSBmvg+J677QIwX3G6JOO1pzdwl2yA4hYEfTT6yYNo46O4ROlTBgWmDHE/0mw+l7B0Y3EF2vKXTcT3wmw5ME9YzjM33YkBd/pmMBDRkw/sg9Ve2jUvlGyYhlyh0nD2gYcJaBvNxSLtcd6nRhftd2cvsjWZYiSW3bBlLZJn/Z6tK4oKva1F+kVahBDrRt22q7pDZotioIUL5HyCO2pOO3bP3i/tflUmLbUgfquKhy8n4bcr1+4+X9W42XQm1uuYdP/kZ7s1UBPY4DN3N9hZCivG+kX4l7xTecniRz4hsUZGLbKsCFFQnevUjYW2+cPo96dPqeUVUJfk9RXDv2AsOnfuAae8ONv3JkMSe6T96bdLI/h5DYnABuprQAoUaohvpbk2zBN1r4j+rWzKT/URP76mR6r8cHGU8Joj9ekSTjXigosBH0tJmpnw8h88RTx/8pX1oBlr4aL3l/v5P79v3RvzmSc/abK3hh+J9V5AtD/c/lYQU83Tfwcdgv4HT4TX0rEWknFonnmC7NrU7FgL5L+wr1/cuP1xG3c2+n8Ursz/TpZzQJ9xNg/22adW+Xrf7666+6XC68NPtPVQaUN94NL9i3rWqD3+Avl0v7DrngRaAbGHTbtvJlvCl8ktouG/ZLbcjbJRXyXaCXv4Ie+M9jLlvrtb3zH53yEsiu735Dy2941X/OSRWfw+uFfBwMjoh+AsWwVV/NN/eLOspJwoGsxgbPtOoO6BJ8SuDHTvg+IeqDS+8kh8dH/rolqSSH//vMjl+BNIorGTw9UvV9znIOfvU7+l5fKN9UjbVFib3/CvKNjYFvvXs2E7A7RhHUDY+q1Pdd5rK4HoP8g5oXC/LTrFM/fIcffdfUFPuwkcdzxpSUb+Ogb92NElyewwa2p+P+BqV195woUN45LDBNWIqFaRv1SQXsh40QMlbdHoJzFAzGn1GuoWCoD5Ni9BwsIP68ZqF9ylZ26evpQ2xCv3CWt6pwMwpWpARu0J/ZQtqBBEqrBySp5IaqlFcyqPwfjy415VER1jvOUnN9XoeM9ThrLA0iRhrnsPXq4MnUfeua09BYeaQEtu5M1RPWGeja7jBW8lPAXM0nnuVTfwf9FwjoIw19txmsEbrjLJxHzwt90501aaDA+KjDxJLg82BD2eshNWZReXGTlxuF83Fw5IPRT7TvQ371O58p2oKvdId2JcznkNUht615PKA3u+PvPIJ2R0AN1d93B9bEWQuq849/b0CQ5oY+G/fU1tLI67hT/IQY/YnLp2ZzMPqpbiZEc06AZ6z1PAUTYdr0t7qJmLEMrJH9ibnBWELuQ/Q3XllMf/yK9TDp8zHLwSrWxee/+7jpj/rfvbkTC//MXPZ+Ud7CCoLNF2me68oXZLEhd01SGBql7eXnEi7NsyEVXlI27q2wce7J0E0zpPBoG3b/o1TzmKNiLqwbkK+6vdfeHQA225d07N2SNCXfPHAcPU7VXcxTebzwE9TxRDU9d4SdxZf4507paY++4AVSalzSiSbMKXhFqx2Icoq+uGRAc0EHOqYqmXxT5eJSV9hE7J4Cy01fXmoEvETAuqkDLawlbOFuHV3AHU/ozqHwxX33hlVmH799+0YsEej6m3h0u7bORBybivWu19Q++MnrhQMsA9Gvtnx2xt3xFct2pkdUM911ys45xZtCblVElrbbPYDx9BzA70vNXF8K+JKzpTWIcqQFa73xGpWgLzV8abqu1ZGac+FRVm8dxgj5M3r9MfAs8NkA9zObBxmsD5kfTU2qpyksvifynsPTqBeV5hxIffxjwtCl/WD+nVqKquvu8l72rJyV8/iN5wlGGma1njworbdCimXximLJUuVH9HnVaCzQDvlpzXweR/FpUtak/afj4qVT9Ya4CirPPvJjLeW0CjxZPJrCQJvtAI1FdjkOtArPM0XstnQtzM7crac78ya0HvNj6tWWqu9QhQ6AaYoWinTzVT5Bw80uR4xNFuzPFhw9S9zn7pEa2pg+1V51ujCcpOfsyvrceqfdydeNTgOEHZJzmZxeUxW6Hmuloq0yBhGFg+u7+zkL/My99mfvXtJh20e+K5kmijkS2vrl0/7Etr6qYG92ZBujSgZ0hDNexymioekoYP9dmzv6S2vnfa6A41wuF17YL9Uv6r6si2ylTfiyvlFMkkrrU0VbQF13qKo203VcVWkvriTjRVybPA4Juu0E5TPqdLnhbvagHi52uhvdye8p2y6MfDK2Ctmcx/lGLoVWIiwKe9/uc3WMcTitvPXgkqSSj+FGhAVJUvID8Nkqbg62DSTkkQLl9sPH37QS/LetFp8gt01KXBV13EMFbpKqSjkf5aJTQvFJ00vc3NghhJ0bGvCC/ve3v+vqw4I1/ca37sJ/O+p+th6bN/QVO032ATuyoDocjEOaOrkejk47xI0QsPftVqc5tJHuyEO0qnsQkvLnXv0zJWt4OvbPHORJrsclGnU8cXxP1S+nz42PufUyv+v+Hn75GlCUY1vLc+Aw7+VhVx7cR30+Mr5q8yVCVL0Q8Xld1sQtXOKFhL/NJQk15m78VKrU1+1K5RDWHkrPGA76iSH9eG8u8Z2ZmEeda6/vuz7f8bd5V9V3tG9CfZfWu05eqP9V4DnNJNZ+8dClqRPUQF377Q3wZNM+8FhZV2zcATzkuYcdB2k0xkU1+O5VwHQC6KlNS2vOfCvwf6Nrw6l795lopJi+fa+TsMVF5zpQbNePu1SwIDTWAVuHvNC1t+txgKCZk2QOhmI0x8CEuqOa0tGQMfjZjEBTFoZLxZlXJqDTrnktuvT4Y3dMyP/aOyuQhHe5VHin84U9qUpS/c7n+9+Fd0PkJK3Xb8MXsbwu28ZL/oD6y7bN2A39pS4bFGyXS22XCzKQXtD/tfhB/V+TsYbLhiz0+8t/jnMpbRtnjMPBxvIbXxi9wX43RcZC8xtz4SFBJMhDwBesIxZ/VAdfx00S/iiAfw3qYew4/FfqwmZsxxDnf1EdqPqalwuTUJHYUEKphPGoiRH2heykGSBtVfvi3zRV21Y9dNCRg362VALausPXHSpV5vJ/Ykewh61KUptACrELW6pQHyjk8n/OER9XY3ytuZd85iJS+nCrbf6kNpKItCU1rkWrtcXlA5hZsx57+R8M9/MY6zcY3ttZnR6p/kYWPTJpXOYD1HYFnQfae0Xub2yOe0ZykhiJkiDUrSr4OQB2bcA/g3Kehp5VMYyAMVVGQDZn143ewB2j5QeZEQAAEABJREFUMKl/2lP3FNTN1OpAvb1YtkrSeLQ63E4nKlq7k2lEZRgZH2uhWkgX3NS4BdfINZOqw8FACFHEE1XCxIOaGDiGSmAcrnCzKQAy1JVD0cC0/DCRv4qtLJfYvHc6FceoBD5pw6X7YSXByM+on/DOtQsgcsU4HGGtbp0K7Kvt7C3bgeiYe8kPyO9VvSTSnTndw1hmW9U59+GKtMF5b8BWkntUVL/BzlnddzI1duq9AaENOw77rGLpHqnZbwijhdgxXJK+b9GUV7I4pMU33UlLIag/a9bk9PWWdw+kj1h682mTJqfxrRQ5SSWpolFE1x7WJrurGtRbsQQ8pnJH9UVTRSEsk+Lkx1wcs4FDU5ykYyAjAePUI4rxlo7Rk1Qy4B4nKa8khx5u8luFeOXCvodnPLT54tmDXNgL3nF3+B3+DG2U6pT7vpJfOumCMXW6sheZalzekAYu6ny04tPqK0slj/dOfbs2eLSsIxI6Wmu+1gX3gV7rHZEW8jf27tlL1kmePYZDRt9ywdf9ZcELx3x0Cd0JxBfj1Lw4BT2XnlMhsUA+v6a5iSFCwVIP3rQoncPS+2xVRt1tlEReGfJ34YzRxtnpj0fX0Ty+O4MIQ3aS78hl3U3ryYVTO7Np0F1x0ivrMfIySww0xpJnVISQ15Jg5cidxs5YDbSm68wwnYvcJpFflGyw9PvOuQQ8Q/v+Np4zjRp96ps5GIGyyMJ5x45YfrYWYxb2UgdV5xiwta4klaTo6ndfVFEL3vfC0lZd2ja6s65tTKjn5aK04m2XpJIBraFLUhsoFoklrctF7Y7fVn9tqfQKF3SvDduGzntnIyZVrfcM+s9Y/CctFzYet855weeypSBD3ra6bCK1odcmYLFX47Jhz4Q82EgA6Tyw5dONelNVYC94O+nCznTUnSCLuYw5Q7046fbmSVti755uNBaYhoGx9dMsbQyX0WvXaC24DyX90qHXpYGOhTOFE5R2hDYilHe7JaOTFbBlzCMKo7qyA7TqhYRxAyHLdKMmWzAeHkJfFVaUrrouemVts2xMmShojWuHeANCbi2TZf69kEP0oeLNPV7Yv9U37mpvaHV/8wavnQicO2nTwand+dDarRBAeVB845v5BXM00HUeEveDoCmPWPQ3eS/jrv0fMF9Lf/GNvwZ8Q7eTW1wnLedgIVTUPBWMNVI50YsEL9XvKVyXhbMDcZ1zZNWil/TAo4IQ2ozSa0msDeJNGjkP+ZTnftumoR3tSHLb5TFtXZjfPjEy66e/495D+6NG73fBOptp2c/80n1Ez/6kGjWf5nBaLNLovWMdsFaEukMH7NU2+Bs3NQ7CWuDwSeuFq85dn19rHD0X7zr2hBzzppyF4PmgyxwsmGry1VdOUqp4SNCXl9Q08l/F98Y5DiVAHL3KXtS8gibyHNaAQmYrmLdawci0ANptiRTqdCkLVVJhro/QPga8j8QaTnZE2lC0LZVcqiZffPAlqaqJNafymrplW/TwebDP+iYxwQ0oXZNWyMtAJa5fs52XpUTZMuPtE6h+oK06SbEPSHpzELsux1Yp0HWTb71Ma7q7kxSAIziPptRcDecyNNrEled+g2f5on0vYfQ5Nr3Li7TVw6NcvPqvo6MfwtB1oyvxaGZQVRSwrNYpnJW6G6/UznZAWcAeufH2WYFql2qe2FmrG8yuk5RPfMffkcnTYaND0g60oTOn7BVeQNhexjS3BukB8w1oWqi2K5G3vAYvtzBXZYm/h1KWZ7ZBzZmwmNANpLXV9zbK720pUnRX4afmtfF27DfZ4njHu6QuG296jEnj3W8rr9BtW0pcJoUgbydoH/Il0MtW/mJw2aDPcLnUZRu2remlpNtlq0adrj4cnIgzPZkP1uOC2zg4MPofxkeGTXi0K4vhisNgvtC/jUlYPlo1DSTkCxRCg4PvvoJsS1LJc2ws1hlJ2KiJtg0+8mExTyAp7XneFBddKjBfb858rd3ah86CofW9H9feG7p+Sf772981XpCJ4MHaPFR/HwJXX7b7Qbu3/85jQ5sY9pFPedfX2Emv8AN7x17RX9VRx5Wc+qOiFOzI2nbyo7ABJHx9lMD1VD7vXDvxuefZw/rP8s/mrUi8ktda2LLnrhpEn5GRUXHheVDdvFnPzv8erV9/Of79KM5j4d7ynyLxiGAqznESFYhJ2Jug/H0tcXzxYg0cNlo7u5ccpb5Xp4LbdVlb8xu6NZcbTVIbSIYugdLqhcvZ8A711LP1L+Y5EowFO8Rfylj8GoBxfY6uPevnLQ9gn8VXv6wR+Ki/LurzGuxA/YjtLL3nyurPGL74nHLsjCPM6yNe4NFnP/nqAq4J/RpqXV0f9Ts/JmoDLObSvTO0/jd4K+x89vkZWVD4GX/zIefM1RzdzuDDXj0mIdDFY0VB00vlnc1UHYtV/j20j2OZ6D2nfwc9c/gVZXoiBQe0ktS2pS4X3uW2S6FA3pB9Yb4ollcS+Bsu+G4Xfbb2zzboBk3SOvktU6+ueWzwl21jjBOQt8st33bBhu6yDbpxwmphbPA6LDfKXwZq/1Zg6eA5LEgcJHoOhGuapLxWHlxKzYK2H4KJSOowA6lkwLyprTZkgaGyadtgRUGR1YnAT2AYcSd9/cSrf2NkgaRUUozc2ROk05gtz5oSvE7Y2o9177Xey4fiWuczHfrhJ+9DdudB/Pf//V0+sPVV980Htw9Y84Hrid8nr47l7lqNU38ll3lbSacewjlwTL85UALkNHb30465740dvwX9fcjd5OGPI+Hvt2BagP2JrbMyvPskvpL6LvYrge/6blg6a+2cA8qqMzDeteFZJa3fdjn6AvvLOeqii8cMxbcI9Rw1OBSenzM+Lp3gkfBjt3/YGlY9SY8qSYKmxUoyGPoEXsD/Cc0z3vikGPeK3WyvuVdPnj/ey+J2P++7zwPm3JE/syMnuYtz9Zg123Zb87nWfWrCDMCjv7Yr+k6HsWXoFSxeKlD99rbWvwvZWWtuqqFjfk5CMKFIhxPPXPYFv35285fNpnx5Ytx04S/7zJDWt5dUQ1PGaOVUqAMMjRYbDD2D0+SBnlUsam0oN8avPi8yjrnPsXd8d3lqg8W8t5+fLzuKG6hfvzvs7T98tC9Znt0j3jxi+Oyde6fq+s4r8TyTgdz9TkTd1wbzc0j4NdbHlBqXb8cRv9ZUqo79c5idveQjt/bWVZl3zGkolBcw0mZ9zpNc3znVPyeMOXiSnM7PLaqzdsoklQjOK5qEtW0a+uLeKBa+asNnq/BTdYEP72/blkrOKOSBbSv8Bo9L4Q427Lyn1lYXXvaT4trR1cBW5T+vUS/dkOMYMAGI9fHFwalKee2r4yR5SFxEqeCkaH2DjuzAN6bvU3TCt6GqneSyKC++qYrcCrnzVa+9HWfXsv6iKkGxUPNqFXZonSDbHjKPwBCcVyr5Qq7T5ZILVWSX3MDau+4qet1h9NG/KTKPg+mihrMG0ffbt7/nP1HZ68pTQLhv2h5Bmm76aGuBrnlrgB9tJ4VwHAcaVJf2xUl+FoREazc62H+2heHysNqoTi3wAvJhe1Z978ErwR9m1jiTnAdR9QhdT9BdnFS/gbXI27CP9TyT1Z3BCSKBGsib9p7+jeOvVTjNE3Zv6POIyJpbJSNa+EO68zKe+T+kvFfLSDLu58wIaGI3TlFrEdcUd/kFjMqQbvo8ym34QzvrvS9t77XgtRL1DlgDiM9fn8UD6NbLIobW8XCW8iDH6LP8hvFyOGXj9BUrFmocHpDue9z7jgVHQSn0s90J6Mhzr7qX8PhS+7Hoj4dyrXqm1MxSVLEuUsWPI7F+VlgfwNt6LXfViydLt8fxtC+0g0UN5of7lXfRPminrOpP4hfZf9bd1d14RvgCXFIU/b+5Pv8D0CSVWVJTFlrqyzImLHtJL5fU1t+AQ3mZzgZF3tTjfEFuHVSdvHG4VoOk0QakScgLMLYsRbdh38jXqDdX7jWIOxoPDOTLzcNt0I0isQDKYpwpR0DfTf4Z2vi0o8RipvX5teO2UA+8ctAt4McisV5Tp31h+SxZunQnWvAPKC5zbq4+DK1wqb5StdZ5R9E8usOOzqZNKuT1k+onbbDG/p7YfO08U679sv7333zTvr5l6Zf2vR+05jrDvVk49LOWkZNaMewOCl1tb0bHZu46tYn9nfqWAVNCd2/+aVKSopVd6uvXmNuctwnETKPtDJZ8Wl4lp2TnkHPSR/7kdzad1H8Au+a16CjpXO+Zn6uL09LC/inNKUys6ha9L1Gn4pjdaDL4+ne6mBxPh1ExPA+KwT/tnZ94avwB5WPOm2xJnZi1Vau8F6+rfMAVuh3j8WyUf4RB6P5d2yjfWToD6UQb2Dk+A7Q8AkvfZuv5Pigq/AePx8GrF+h4qN3Z+/PjWv3XWv5ie2c74nejTMDxgW89otrFS5FxGKUqO5Uh/Zk99fX3fFIqXDzsj7feP9YI2udX+iwr+mfqjsFAafQ/1sxxB8Zc+Vdm7fJSIf9dMDeBdznUgRLYfqSZIkn5ot5IVcDG88J/s+7/q2gSdAtVFVrrqvqr9parLrzc//WvSxnrS7vvcwsX8qlzjMt2qctlww+QZ9O2FXIq0MuGfrvUhrA1r5yOuVy2ptuh32qreRFOPRv1Bc3W2DHvaBC6cbtxT9FzQ/EGWMUNi6LOMFrnhAenfuDNjYzDoeNvS7vw39x4076HlZjYbshJKhnYoAi0DQxdAt1SvXjyoF68wtyTEZ+tyFlFqka4OzGhy7vYcLhMyGfDF4xaSFjVscWVpIpNQUFLwzW98pu7YAnxqqHHN2FtU2UxO+vlWiIRgoSzMtyQsfstyRWHpvxt7e9v3+rvv6/9oP3Gg9ZtLO/Csi5yw6s7QM5vxPkfkDaQr8oCp297VdtbXxyLnbELpPrP6dgZviaRbeDeukd9GysQ63mEekw/0MywsYYXxpAeYP7JVmmkMqn2BHlLlfsEli1JbSBJJQPKZ6xxkmEvrmw3HpEWsE3IV9m/hzpd5/Ubez+MzbPIH9HrJ/aPYt/a+NtO53PvrYH5cJZ2/qxb0OoZVV1Zhx0sud69nJlYDq4GOZf4G6jViGdD5zgXN2tizVVJGjUvpJYTOLCBZPDJotvhU5mBnxBrc091k3ePiufIAE8B7tfme5/00LNKP1RDOHrsKIeNexq9uQ+5bcZWdVrSoyJXAfwViFktSSVvgbK2LW8R5y+4gzKwoSuxbWXcNYxVIKmQA7ZbkqZ2zKIK2x4k6MEj2tTrI5SFcyQrrPOAYy77Ps8367m3rO1e92Z97nx31mm/rQ05GOC7Gh9BfF7vxRMWXMFemz05feZ2feVY1Addg6hXlBp9JeYj6CP0IfWonTld2fAGyivyziKKgop9d80YG2bHl0ooQaUECbYa8EOFCK//gRFv/kfsvRfYe2zj4NG5/mI/cmA7fCY/5Sv+e2Ova/ubY2eO1i59gHFXigW4tx+B7EOx9sVKEtc+xL1HnSXBa9J3BscAABAASURBVNy9efyh1kAFpLyCodOuvrjkBSxZGAtmLncdFN3Par09JJNCygnKP6K4WhdqEsjf01YOx2GJS6gzl7TniCAP+WIjiptmvLuZWezlY8Rv17cLhdde/q8A6lO5ljQb1P+FP82MmKQuf20dt8H7Mo1j7fDS2nAEaWzlv4lpPlWOdcFvy4ZrGpUqVCdQA7pq7Bj3Otu3Ol361I5CQFbbMTyolqlYgzschsnc4k4ch3Oa74nJDs3Nvxj/UH/AfO6215o8R6tYt0YR2JvD+Dn4qiTVPxk8AgxN/dJVFeIDgnwDQiEdgKlkaGDqfO0Ivd6hQlAC3bsN+xGD04rlecFW7n3je8P3Q5N1l++HHy/qf/+fL+7f6tvfgJf4Kw9WX+APWR1+rZPyzbwv7NdFtRNzxOmDTp8RQ972/UYd19qnrw8d/z39+T9+VbfANH5JY8nJy4INZvD0r7Ze54+cSb32S/bs+iifbc94/d/DM39rO+uVxVn3z/JW/96I2nzVGGd8nVnpeJhcq2n9uZdra73SVaX80jnDOs7Z8vi91JrEV6rwntR/92nCy438GzjxQzlG4FFzaGSSoZd/RPK+rWrajjGmXOMK9iQFocJ5ngoKnurUT5hSKLpv+suf8TiPs+0zfuU+/IbiEH8Oc0rK51ffN1C1a+8ex1E/9pMex5aZ6DPq58VZX9PvylmALZ/pTe0YSCLcAek59swXxrcyCWiY7MHvaazKhwOzZOOs4dXnRgpeamNy77o69jn/nSPH3PG0r7PaPE6Lwo6Grz7qxVC+3j/GrHHVi87NGK2HKr+e/WPPzj9d5BdUOd73j2UmswBrlvDsuFw2UqZged9ObZdLbZvwxXwC48ZL+P/711/1L3CBV75cUs1fipg0gi3bVtJNmqmH0nqcGw3yQsEPbDhs2UpkS20LqSpR71xOUQzz8rxphv7Wa1k34k37Imfwi66vuK1q25eH2HqYSVmPnrc+vqy3j137wegA0Sl28FIxRTRVSWpcFi+GdO710O1Aqalqud5eZhFamg53xTqxLWsXCh5m+V5/HilN+wHhY4BHKPzQXfsF2ofuN16w/+/v/6v/+/vvxpU3ffX6wZoFdHafsTJNSXWijtqm4YuovTXwKpVl1Zlbeug1tuKFrpO4CuIF/zuXVALudN8nuNZ3kWF9UXR50GcNF9QfeWB+0ow444nLnaprYzCpcXfG3y5Q2Es1vFC5E3wp1y9wYhrvVojNESeRPfBMdxh/MzNq41nB/eg9Kr6vpJQ/IzaD/Kre9CCMeB7Co+H+CPUtR+4EZXFS/fuyznSC/fPh7P41y4N88Pd7e9b1cx+/R+oL+bW/aNnrqp2EV2Dsderl32KupCXBEkJJ+1OgpN1suCPzPCXWvCdhKbuWzsmHiD7y1rV8h27mnD7mFWjJI/cd8LycQIl8E7wf2B3rIxBgnRC8KIPCW4Zas/XDQsgEow2Bhky59gMI3czUzF2nVnhbePbvjE+E9kUvFbBdn/ENFEsP2zblM9T/CjjGj+c9ZwlTAqnaLuPFmteCSjLAYLAVXpKTIFVlq/rLb9YvqW2rWnHFFfw2lJs0qeYnTZQz8sLT4KtCjgTaCLoHkCsT28l3K27CBQ/MziFpetLHvzuCvXV8+0VrH3w9UGeoLy9sHEfaeaE0PMDTJCoYBOSDpseYaCpJe4YZ9eSQk7ReGYY25aV/j87FSYZ/J/5JXcxzWgaGqK3SSKAgSVlznEuwNtAldb6SVDJw1jfvGKx739BN0aLrPZmyvPsl3fuBe+1/zvJ/3/6uv/mm/f/A39/24svyPhZ7bexhClceGjXotWrnLJCyzHOVb536OvnUvLEpglIUdroFVWeY7yw/45k5v2/Rc2YCnvn8iC6U2vgkiT53LisOeqc/BA3XCvMXh/pFxugzSPRi5O9z82wIK5DypVw12OgdZm/KabijeLuvO+cO9mk77Hlq/keUbMabMzAHTqhLICepJHC2nHjlPwfOJZQj1l2L2G1nrzi2k9+5v/faT3u2niftQJfK7LcKzzGE9pf+VDgMCZNUMoD4piXDtkHfGP9DFGxHFZ/R4b7p7eKZXJzRtU9XHuDsGqrZI6sT/jX0yl9C5Qe+scfiCl1Q5i+mfMFzFaf4EbP8Ft2JLfZ9YDDwrDdl3epoeW9Zn53iB9AxqV20zzkWBa1th92s+EBQwegwoB8DkP6UEyf16+w+8jvr15h+bSfJ7Z9+7oXLQAU6gc91whix5KbcaJSIv/HX+mZ+ytS2E4eIpIcS7NSZZ2fNdwbVp2UYWue6yWTSBxj9FYxRT0uXG/+VPH+ir2fUtbK28RjYS7qeCT6m+n+VBQd1FxT+S5hizf1C93LZyn+zLs9BclfKayPJBiNYLt6WUhdiL5vfjqcgQF4oQ1FuGfRC/IVAgbpQN+QXgv3Q1ycXvjeP/cbe6W9qdpiDxsroCmFiqpTOTo+82cSj/gPZ5B+YU/ww0yTtFWWBnKRgK8kNBS+mboNurJLIltpYvUAb2pCHbix8QvyEeuPugH9hF3hWalyRQ08biu/sbzfsWv8bNWXvwFwzfccB3uvKA1Je9D9l4cHtP1X5m4eykFd/5QHwDd2VA3yFHzmIl1fXeW7yzX6tq/aZV74fOsQ1T036WiMnhXuhKx3iO33QC8hPbb8i563ANS+pGJbkxVF1O2OEf3fvmgsW/MihfMZh+AHmWegYo3eb4fcDN18nepPecp/Z30b8bI0VLDzL3bZX9/ZZgt+hm/fi2J+xL99TBpFVzD3xY0w2laQeryQnfTAvwP6hzTv3vD6HzCed/FfKTjLmD+04aJJmv7czWhjfdXZd7gjgmXt79iKz3z6DB/bqz4LTc1y5c5z8jFfvP2mUDvu17+GR51rSnTw7cbSbDV3b+vOA8boe/Qd/y7d3zIj/Ir/my8ArHlXna9qdOyVcpdcx8vHcIvdVkOtK+DfoN17EBVPqsdoXPdW37LyF+ivroL598WnZfEC9PjeM8RgGT3h7/JR/KeYhcpUWful4vzj5WLK977dkTu4YE33zQ58aP3vrqvw37v/v//2rLpdL+W6XYAfyS9fverzjxXdEbHgUBMDBtF77wU+98ruoW/z02VBVVTwG9f5l6X2UcAmgoQpxgT234YVxrNDN5LdiN2lwuA3m6/2noRRGuyVWcNJdcyrJzSanKORBkvZJoJXqJg/cnILWUNf5Ut0yNu0LZ7Hts9Nfm6I0rNvYjY9m+NamZsE8x4aqNDmQJb13PdIgLbdEp9BOi2c3kdfD48oTxge2kVd81fM0YihGxE+9kCUS/eTa15wTNwJnI17Si2WGFt52I13rZZt5sXME8ZF75+TBe6sAzSlI9rY32EimDtKVyy+cdfKFh7ZaF+F38tJPipn1u1Uy1R+S3g89DIZ+lB/zXf4j9tDOJDq+AL0H7FfAmV86aKvpaEi0g4F/py2XZ8+Rd0JUrzD5e3y2OvfeX5aepX+m+3LiFwOY+N1RfiGMkN79Z67aijNcT6/HiaU9fQac3XMSkhRtQn7g5DLZMTJ/VhtyT2qw9kRJ3kfemmbGt4ZPNDzGuCGNFtO5lfCqFo943zSioRbnDDcbikr/FP0N9fQKWgE5NTQzvUrZhU6pcsL9uMNR74yYpJ/p2pRNAl1ixyubsykaqQ7qJhR9pmAlnf1cOk4Y7njZDz2WIaOiwb/bvmZgaWb5X4s7eVvPPUbNPoauPZcpE9N+jLk7KJCKgq917ZM508Wf/e74GdNkfAKVBbR860YaCjhU8G7ElId99Ed6XJp/pDPm9xCL+b6R5+w6ePFjh1pVPde6Xd6PY7RU875wg/G82WtDuV7KE30G1G8bfKV9tstWl21A7YbN98Rk2qXqtm34B4qc4H2gCrbtqarwgwsyPIYktX2rKsG7WDnBIC/Adtu08Fshd54N3fDoniQo0O+1DrA3oFLT48Doze8H/MkuuWBSXjDDPXbGO0Bxviju5LJGXxb1Vm7Kb+yYZLsOmVSqZm2XbavwU33Ig155K68klQR2h7pBVZurlELOAHKS8kqgNCaAuFdvLHL02cjZ9qW/p7j04vunl+jK31xSe4WVc41FWqaOKvQDxVpcT3Cuzv2Mcm4gwLUqnVy3nUr5U+mOfmRzhK2+UYDYocWeiB3fK90ZjtFxxFMCafcDV9Zd3yKu+pLBniszuqIGxFUxs6sOoWPiyDX1BR9rgFaFYrFfqVF/6q8zqG038853GgDnsfwMG8ByluB01YVcZ2zIG3ujTpqkkpS8SJC3qhIX6V6W1X8CMznjUlUtbCl4sFdtyT2wbCKF/oZEv60u26Uu8MHH1BfolqpQvKitquJIzhDAJ0F1A0L7HLTG1fvFOrlu5mazaPtb4E7pzGrYEN+0nQ0XV+iVnL0lqWL1+0+57G5vo1tJFobcD5iMkJb113dB24I1DlAN54lCafsEc0dtnp1Bds9Fy8v+SBlhB5yZfT/ZlAHZWK5MVG2sqUgydWldNuRnwG87IcHvhJrXWqs1b0oe64Q9MWbr8RBfaokx6TUxIBlyck+1idCdgThi9d9uY1vXqHXvc8DKlTrrFspSlr71LqGoIjtKlroaBO3KoIr82Hd0xZWEvtBUFfy2pQRsvXR5OKhu7F2ZokgBzYQ6+FbWuFJFqySN4oLrHgWpZnFoXm0jYvTvxWj12dtrygJ4BvWFrcUriySQgYQ1EzXkOtP5bC7W1tzcUCXM13m5Kfe2oa593JvQK7CeVYtUucEwhBRFVXnPuank6WWWYszE0IXnbKYrtIrsUGreqRXXeosdrysxf9eVQ3LY0TYvFTHXALd3jajTedT+BFc8D+z4T/hPTBptry7f8czdZxk9w/bUxxru8I6q9jmMX2C61fx0bX7W1yoVOO2gl3WvYvp0W2PXDgY1guDi87F1xVqFZytra9xEaZ/7MgYPgcKcUkB84VfsSfH5sgdbjbk5z+u+sxZA+g4Yjog6wCBHM/0dDstrTJIKNb2GvJZ0ej3WverULM/hLZdGnhWoPXtRTl14yd5gGjhvXR9M/U33DZ9rXf4KtECqry0VsLG87Br6AujMic6xAk2qcKv12S6PuhoYL/gPfsWnttYbtxel1SWFbkB/YUy9ufY3mgoqAfm4GcuBGNv+jqs+FFfiHZeP1F0HOTyIj36mTFLZQAb0SbbaWOWmGXzL6DZ8B7YKfDLikkkLuqBOXpoqSKO8AKp6D5hPjQlMKUklmdKNqBFDo78Y0mPvkg/sZYx47rNX/+Ds+t0BS6F/hB8U7UdCad/885/HKKM+tf3gF7d8TH0YJ5OkkrSUStXk68WLiFr4NGQV9KnjOw5zAo73jseD2gHFg3qK5tnem6/Ghen/hryxvz/WY6x74jlQ3zxzG5Q7lzSImg6gOvhmHLsZ/Cf9iBh/AyMzwBhPnhwanyZwIPHU+O+h/APLd7n7A+yhNvdkLao+8tKF4m6Tl95Qx2U8W3vIMgmDCIU7oCccS1cmAAAQAElEQVRfkqK1JQl0gg81hFMbI58U/yjr6GN+ntl7rELQLvZT6lQTPnNkasw5yFWDH7TmldZO4Snp+rBIIT7NH2B1AAf3SDw4cCPSMDjP43MAJ+VG8/g0JRcDtX7GPPKYu/nlTtuQBn2IXXrzyH8nCPtlzbr97JMOsA7U64DHUQ26BQ0Tw5+FR54hrCC+qLS1oA3YUENI9OmuLx/oCCLu46bbI4x41Cmr/+Ph1CfOtfp8u5MR1pyypXz/u1x4F+T+y5R9D0xStJL3n8Mk4VYwUj3ANxn3bTLkbdvKK0FOVfQRCS/dAF6fLWu8rTCBHKh5JWkuSfWPdGJryztd0I+DCGe9J6DB+rzp9twytQRnlHJTTO41kg/ctGVmH7R6sgVBbj4KDcTK/CmuBClViV1VQap5GGgqrQv0BlVK1VcC/wANoRMQWshQlQxaXrH7Xrjq6yE4HgR3mXxKCJQSActBxBemo+mu8A0c+psKviZY/4bdF/cr8vj3i4yFjw8awiR8OzB0PoDgyES/fKCth2K4a56xV6e+fPUXd4l+s2A9wjLYVohSKgdX8Gu1qhDq2aV/L+hhNOYQ3mWeLO27vsvgnngCpG+B5RhaBtC6NgZbrLnOfMvagXwfsmbsbmeiJQNlGs5ctDA7HT7CdPsPJD97Sr2/fKMq7dzuDzhWV6YNP9CRgx3miMAcaVLJQFWqJpJUkhrXovVcV3XSV/U3WTWuW+SQR4+WNvhb/0R1M37GMSXaWy+UnRfKxLlpqlrurj64zg4GL1f5hZtOTSdfqkc6HFor6z4veA/2s5vn9+4ZEHz1e30GbP2Mx9eY4/lPUuUdvSj8dsEZuj5A/RXbwqpjyVdyXJfdWPjlY609CTvG7DWVfwbtHzoYpJMYqzc49Z+ja6LWHRzDzAR9zuXFTHVeh451bgSe9YvHhGXWxFE4pZnZ/jlyjE0dfXgf6T9Xyq8ZifnQOrePnMu21eVyqX6Jht94oXYn9BHbdul/u77p3FFVzUYa+ImqSo1LOhB0mUpWFjZqggokQYK3ha6x33SouvXLzt7s6rbFvEs9VbzBbbWRMKAa9b1X7gMT8joB6L3l61Iykk9S0kalQv4kD0nvF+NsTFLJQsEPyCRL/zrdtjXPxxjzTlulfsblg8SH3npg3FH2cj0leFbrVj6LGozvdosrfOsQaHVFkO782sqztYwt+MKvdkYExeWKiqHjFkB/Hh8XTMNfPYJOfv5CseJP/2E7znEP9KHrLzO6U9axBojrwLkokKQGbSJ7j9qRU/7U0ws7PnNB8NjBz2+9/j3OyK38FL33tz0bPsSwV4OnPnj38pA774phJtiHbfKETxfCguS3GNiu4Ei34qVn/Y0n8Lc1q/5tg78w8FhvFnP5ugfy0sZYRzZA7U+CezVgwiTlhx6kBgL9OgiqVFWSygZSVSDprpK8j/Yfdpxoqb6IafqDndkWRirWnNypDPGdfu3P16h7Ntb3Pk49ON0/SIxMLdxoRMCPNjTDimkwZ6U8rua/8qD3ZVUeVR8Vjs7peU349D+MOKi6xTC6ugnzvIcRZ84VIy+W/ECZAGkZ+kGP0vHPIMto2oh7r4YP9RRozhXOqHdjH7H4yUv0b4qi/Qn2o/PgkTH9eHty3Bx3Jv6YEDtq6iXqioxd+Dj4z7fGe5F78q5SPsBV+TxRz2OCc70Xb2N1wXDJ1nvriqx/Gou6bjArYJFI1XFIFZItGIv4tCWpRJDAFSdJjwO/6GP89jTTnTIdwxmvrZOn/LlzOQvLB3pWP/IJWUAnp8BBH72+Licjb5IjOLnnFQfSc0lSBZJABuoPvryxvre8cTRCOC9I9DtzPoBcNfVsOK135vayzi610iz15uoH07TLt8Nz1zb92o6Bc606oFy//aKKXtPPC1me0s+9/yQPK17gOP1Jpf1b15KkEvCds+g94f6UnlM8ymfbj/BWmuRpCtVJxnygT50+Vf6qyj8d+EOHhHmV+NDtu4zOWDwPDmqwAzi2mhcOn9kLvCKi9Nn8EY5/G86T6oq/MumQyMvgtPHvodF0nkXxpc0xGUu9IMwcwtKkK+/BE6hu5HO0PwM9C2qzrlcq0q/hvGec62Wenit6PpXoq65zXVyT4fM4gp4CKy9zj9Z7GZ+avp3dEfFgDC0C6X/tYQWS9HvttqWSFF0F/nLhK2ooGlQ7SOmz8cacpOVEWgdfXDmj7Wk7HS1VtAa5Gbhq7hWu8KMtPkklYVxrmai7K0gTfYrkh6rFGvKOarXFk7eteohSGkyNS08xpPIANpD1e4TxB4wDtH4a9CSJe9bM03Eno+N0DAm0A1p7WbeMNFFr3D0NDjdUS3V35U56XTBOzIgTS6Wr4qbT4+CXfekfqfZ2hqHB+iIuPCLezGhtPlSwqjEHKoiFCNihYNlhaLiiJA88X7zWeMiSE6EfVK0nm3n5Kh6uY7XB1I6OBAQU61hN6at+Ssfgo8Dq81XnSxsy06KNsWWaC32GEa5AwKLyosLdOvU3m9wEQ3jUUnU3POoa90+NS4fB3fUd285TPXn1NfmD6rJ08t8JtqnE6+FrUCht1QZ7lNZ7TsKl6012ENFeYwFu9um8iAb4n97IS+sKzL14qbKQH/XLqXkVy3/vE9KD7MSeMUXXwzEQv9RcNWGQ9D1o/xyPhSl/HvW5R5i/0JNZsuf084xFZSVS0eJv6r42vufcCGkX7HKBJffzDYNTS8IcEd5pLMl7FvQkpb81ZVH9rL36jTcJro3r1O1NuwbsJXgeFz5n9P8CGbqQXHhGzbzDXAW2kXcvv6Q5gJN6n913VH/iirF2gbwzNtGo6JH1F6SglJOOOHWUUj4bXbCddRPqSqNogU7+PbQzPt2eObXhbafr0sqfgX43Lzppg/lIMWFpQ8EgwjejdWAYBn/faxkaAmeUOiWxbIPaa93PYzMcrddTGwyBrbmjZ031huM9KY7/3Y11oI01gOHo1cZL9LZt9dflr/KFvbymTbviDRhakGYtb2tKZzGk0fOg6L3M2gOYArYz0EV0fHNIBQbvG0jdrsxsUFwK7I2qMgHeu6ZJ+/c5DlL1lfJnsHD407fYHQWTHJaM8JjrBj0BiuQt7cPKOIOSRb6POuk+a37Dii9p53iOX5Ov8s1q2M7jokZJwy8KB5K0LvkZ1LS3PEh1vnaERpjzREnVSwX88+bxmCCJeyVgub/Rs4b9IIXS0DEGDs0vivPOhu9NsZ9ooRe+f/OsnvHjRV4B12KUuj3I0cxEIWB8eJTTqZ97MQ4jj5zyg0tYLPT2JQ+SwC7U4GurgAoULBp4PEvbgcAJtKmin7gNW+s6VDgmdNOQpBKAnIlinTzr0oWxXmTRxjyWXqrvrwafwCWOOthDx15Y4/vB3/tunXeo4XqcrXFWVpwxTJ924xB+fqMmCznGfZDHPTFqHXOBpwpW3lV/A/fMfH65xWNtOM+1ca3aNsdw/ZQduxOR93taknFmPqCPeceYzoISqUdZtB9qVLAw9D/aKKsosKriYE65vJJUEtlfjs8G+J4yrLzBMjU9DZKoGQrX1XMkhuZZzznvRR/UGMVBz7oHnlSeywZ1NOUwwbLO9DREvHY+2u7R+h2T5xOQmWN7Lf9bJWs11zdeuPtFHT9c+si2jKDPzgNfedXJoL3HUkJ6CFyhO6qd+L2pcSvmjlJON9YvPHfFzmfLDSu9zwuhPHPuP0it8lmOpWci1orIoLSTrzptA6wc67a/g+tYZUK+sRZX8LZutHjtYHDXye1rTKJv/HiI7urw2xeWL7S4duyQ4iA0x7LeKMdVuf5LrxRnibmPpdqLj/fGxks7pt4jzLB4brwLoN8CH7QC8mrzf5XmQO8AZwnq/pCykkxsVbOQeC9Mviq1LjwW+z7d3ze9sSSpJIfe31gS5bSeuR+2G8MI/Wl303wvtxY1GeMlg1aqEroq6IBMEsg9sLau/sCLlWKrv7+wjg8HpuGReT2XsctbvqMHMw84gg2gsFFrCwxI5GThfl1jXrfBHMZBpQvKYslfoZ38KwF3vj4gHVncGf4DhZ4ry/XfMNd/bPt4VvFg+seG+ykDUTONsjkMM6FcktYlg07Tvz3xBeBXnfm+p+YTtR+u8DZ5n8UNCvDFrvVfXk0rN4tPUCkwH3m09DgwaDs9r42olqRh4KQh0lzFK+UAHh37lKbKORa0A//EzsK/UtfDXJzfAfIsHrbbfXqku3jkOqNDTh22k3/vA+9VaE8+/2MfVyAcuI2XY98dfT/tV3nWTb6RlPbiWdV4TPAVmby7XyJD1y9Sn4UnVDjx0gt7VWpciw7pWa/HARmcklQSuNGSE/9wAG+W4ftpPx8o3OqHazKzNOmuRl/QyUF0C5q6u9BkKNK21VdLta7ALMAezaSH8JxJDNS2qPxr6Jvvk7DcVzoT50Tl3yIJkSm6sZwM5sN/55uGsU0+AmpcrHvr6NoHbVP0Ur6I4WGOkkYa+pFSRnmhtVPoG0WHnwYTn5MpL5z1P5mfSxgWUkDmAKlijfeSykLr+aVl4dHDe51lf1R/l5w4ygi9cTdZXag36R5DGokU1gZLw6saox+arYldlcZzWPWlbeLx06vt/+tcgbB4rp2AVfUx8tbs8nbsE9tb7+/X7KfQp0P1JE5On7BJKknR1flK1FWFn+JqmkLqrrwyJPoaMKbGlUG+3BsnzoE+846nowvAc/Bs/4jXVfSzEEf5BcRunRslDTcHaDXd5NuAOJv1+I34GfvdN8BkJIZGhDzf6fKcV97pjjgeNDd5DI2ZZ/sVGDew/PXla/W24cGLOnZyjMVnqE/anM30OkvyQpN0QVk8yuoGrNcSGkP1Xf2YCT0Jr6e1vLa8M21rGKnldgfExqqtpqZ5mfahoykCucPciXo9sbTQ3fBp9rOOQ9o19AfGZ87/Hfa1HWu2/R939vqwrqyXetdsrDuSOp8Z0En6KNslKRpOY8+a+cGOjCXqrq9CbLzwwp6q9sa1n/j16eX8Gx333D1JJSk6GrRq0sHXixfL3A+H3oiOId68zRc5QXGpw1QC8eOW4UYMrRLk91APNhInD7oHmZBKbj4VgmiSxB7hB5opklRyRp3kC/zCBj+ABzwx5atzH1seFTda54vcbWHh+3BPKg87PNmcIeOJ8syzaZxy9bhiGzL8v2lLWLcF1i85ySe+amOG0QP6vAV13z+sX1Pk1bQt/qDfyVBWiSMcIQm6AZhaiHXzLYQ0GfZk0hq0kEWiVxlRVemf4goobJIBNRP9bJEflv/1DyvA0qTmD2uYwH+Awlb+tgRc2gYpOVLc09x68L+meU9POBJ1JOmhklDW12EwoR/E1rRBa+ZfNEO3kUAgVmJfXIvCfrW5kKcYX059jKkazznWGIW8ukdgatWwm2yuWRuGTAYei0PvUiLwpRw2fIz7Osg4wkk18u68eK5/4oKStvR7Lf0Vn90CiB1F04+v12HMiYGaCKbpCZD3E9rxk44sJgM6rhyIGM65VpMYNgAAEABJREFUvspTFNWTz56azP4Kkofzca6DX26u5KKVX2jt8xuqVVu1gTGhrVtjIy+bFA8Ifeud6+A7ptd46LpefNQ3/7SjXmp8avovVya3tWEZj9XIln4eaBaVud7TKUHB3tmOIJwChgwXOPzdG4H0fmN/1me6YWI5h5wJ/UQ1XdZBfXsY3Ad9spJ84PSOaf2TmCQ1+JeGrO+7Rp0bYyWDrwotfHYB/r5x2S7wWyVDzpYb37oho6x1JUOXZKn+46gHjUdFXX04c/juJsghOw4sNkWeMncujwJuR8ij7X/yf84KrHMjvc2Kk+QBuCn+KM5a+wz/Q1XtfLg35r3V47M+Uj4euJWeV5OEx9DEP1TrzxwmmbVP+lnuZPh/5ne2E4HIFwys5xUgfKE9X/dXEuQVpwcfy3PPB8bbmDpfjJertsVLlReUv4I+c5y99SC+rvOHQv7KS2bnluJ3pRh1Qzfu4ebRm2vY1XNq0ZFmnF2WkaY4cCd8peLf5Eu9PU+qb8rcFrUiZjw+F7EvWd3w4Ve1ua5XKCuDC1ZywPyDzRMpGFIiYP+bWoqffDxjz/HYoyoeN7wLpi4XvrzkPbDmlZBEIKfSPd0f0bbqr15mUR7ch7KGBUMJjUOjOLljSi3j1lTXdzDX4h1rdb7ujkSDuYtjnPrKZYr2J3D9iuMk0K28g+7ln0n4CKgBHNpvh9lb54b7H5SZcmAvDI3OYSfq+RWc3zXnSQzpLcFngOYeG11PQ0pI65uigD5r6XHz1kSIucqzgE8JebCLcsbFnzerdm0tkwdbLXnH1nLBVGvNuVBcriekbdIGcR1wE5oje9NnnSHinIhHJK5o98EhzHbOZAXKArPuzOgxAss7jYC2DGrcGWseO5Nu/aoF91isVJBD+/BHQQ188g0R22iBTLCupBouumPpBq+++Q+68cHCiDjf8wxJjnNoEiodKLiF5SZt0NGoPCQB0zfUWmLKpVN3jl/4tuJGUa02LYhwNJgvtFsNDm+4WAnkz1h6qfq1uGZRJwav9QOwpj297vBDpmd+3ehaMl3jXrqZH/XtfOru7Ai0kxXWYhd67dF90swh2p1Y1+29kOAk3rOrj930S9Jcq+SyweZAErUHCm6gPr08wzotKi9iJ9gDydoSqSohr619nfzEeKYi4HR+SuinbIxQlorgrgypYj6lUFWyJd8Me8ygpJ3fjmMvLoNAuyHiouPHGEnxnlG9YfAnuuNzgPF3QcS+49c2hxh8IfdDXXrGXlx0O+BFvu+No0B/0RC4oEvIRVOSLCgvuE64OvDAMdbygFLf4Yd4a9RgHTcF3BpFikiTMz7kfotCWz12IKv1+SF9G5ZS2jq1PLO6cJXVOXoM7IuWF7WjIoCTAmO5ECKRjcJeB3AzZmE4IjHWCkRabSdeVNN1D9XpGjMKdrei6FL6bZy31jatdWFf7I/R/TvCjRHPQy3tIzyLCsoDMshHYyhWtfaa+wCtxlZeCQE8l5qouIM244Zyh+zEClhy7lUd6AhjT93i1tX5Ik+l94B+GjIDprgIahzrQL29tr5hvf+AB3jhcJ1Jdn57tLRExbCuQ3tHMenROvhXW2JUlSQJ9C2wVhVzZa3qdOXEL9Za5ZOQS04wSQpbL+RkwkayYJv/IQDuCHup8pcu4bYtKG9sl/KGl34EVOckd6GgSSqR0/oE2JIHO2Jq/GzYTDceljPeG3o9QOUX1B2Yvg/ErEVO1QkSaH6vyhV5n7MZp66HNT1TbZ7vEca3DCh3fYjb78CKINe0WXuKazopF3bpHVAOF3bsZCfyaev0JG5KbK0D7PlskISENOrG8S4LMoHaVDNi4dQgCkpbRh2eYMdOI8zoK6MP7I6NxGJSlTrtZt0r/jCu8yawmuK732Enbp8jBnqD2mEdHMZbo5gdqEiMkRtQL5gVihW7KFrihh1zN+O3Kh5iDepGKC/Kv1VLCu4kzgN7js8ucGAJSIr3DlqHCO8YAsnpa2SuEManvzVk3Ft2vs086zbqfADHt2rqKKX2WBsjZiRw/IXWONYd8HVw4P4IJlyfgRRlrSu3spM8dGOw7j/qVvwzH21LLy8cY+lYalpuyGF5n8FnX8CLaTOPKnWI981J4ZvQ3VsOKcEGkhSt+q+p7AdSpThT9MlWmSh0B3/oUlWCniTJ4OvJ1Wtw1q8J+By0Xqgv4WOdejfwxmnaCvawq0MeOtxmrGdAn6aotYtV1aK9ZtYq9JM2FIC5DYQ1ZuWTWp86qTjzS1YnagzUWSJP3n52s2bSQqZ07svqY7ujF1folSj5xl64khFa5mkjMn6lDt+RAMG10W5ijDs3ud/CmwGrnlXMNTG+Sr64lBYQccfbXAjWLorPnQOYi1rCudBttyvD3LsrSwFFpx6CZWVPP09DfNBuT5Ck/NGGuZt5ihjpyIcamf5owzbGbaWOD3DcYeN5Qzx/rKiFb6zZ9QS/3R244nOtfTlCd/3IDUE/cpGOEve6si5XhFEPoyHjWgt1kqv99BHMGltY05pXoIl9VcI4sLgYRr79H0G9d1EPRdWHqPsrCe4D9xYlFwMq4aztTrSCYgH2oWkpchbPpB149NtlJwnMXil1OzxsmbK/oCNw6TQNoMRpY/0DDc6BL/hq6olMJQtYUlw7OogjZYcREJoRkM9aajuShmT3cj1cc25s/oPhN4pJmMPWtVdlNHTFhVRhc6rkqq9pat65L7TiP7Dzz3njgTBu2iSV5PlMOT+057b/QO1nc01SrNofdd7/qW1YZ4aP1rsh1d8p/iDB2o49/dV1MVCPx4vOoJwUHpCP99t7ZSR5/z58L+h362fNvrR/TylJXg5L8KWttX05EEe2hv6fa6vGnbPgqDvngAdH+bKmLFonM6G8MFWvESb3GHdlPNQdv2xSFVdquvLieNWHt8MdueQJ4MTC0ivrDGDp/3PazoTOuDp/p3enV3GPc4w8C8Wj0EUD964tnbWkdvsbIw6XdqCjHbrhgXG0Fddq/JSH5b+7T3gQfLIEvVaumX7QRSaryHtieObC4uy92fuK+HojG7G9f68HveTJe6jFfQ5n8HQ9Upjsqq8xOW7ueZqU38Izjc+c1GEnZvFO9uA7831H9J2CCu5kBXUDqaj4ANr9ZUbKaz2eqUTIphDeIAnqiXqgZxt8cSXDp6CIv7lRS23UIIqSUlWp8IvLgvLOb4V7occ3oODr0yt4CMjvbrsFWIuQfx2eP46kh5XjyInbTQZF2bb+VRud+gn1ggAbsTRs6oSjS/crL/nEY2q/1iE8o+1g4DtwZuvsSimPEOokH6PD09+Xie6keCfvvdpzIqj7CB1jrJoZpfMq87WQYqfAvemv6Jzvwq/I/ytz9jqxR9JHOO5Zp/w5+iTgJoWcmnvQwMQt7RE5WX8Ca3LTkL8Jz7i89KzQ+xeD2n7GGckss3NN/g1ZTm8M9wr3Vg13EHtB/8450G+Bm6v6vurnxi1GPRJ5RsaSI9/wZfK8gOsjVq73aIfSGT58xjfB8sY7gnA86UugBOMfYeyjTrnr1/gRyNn7AP3IrW3T5zYnqkdwLDhny9Qmpx4NCspQJyGB+hfQOZ/4dR101mx66edHRQ9B4EtNX/GS83+VE59a4y8xLP7V/eGeoNXOL6nuWaFjp6sfWTy7iqv1+MPScxbaRwkcyxxCNnL7PToUSTdODDH4yUCOhnze+xyG15jNgJegE8U8Tdu2m6UXhMKcsFiWwd9PHLdlZr2wIalz0j1jBXRvmvp2mhYWmTaFG+nFwTdJbRcWFJqkkkdUuRgpfu5sbATy9gYPubYZJxX4J1MH3bbhX1xp2MP84sbUn4/gpzZztekQGFHQe9S8UsU86uUL/xIPAU9UDx4/T+zJOyBwvi1/Lb0n0mNmaKMFOfNAaZ4xz6q+UtE8zDjz+g7cy9aFvnNKwXc0xycTD40VTFHNUgWsYz7CBxQmKmzHTzqzTxeDOkrmhp4CorTNuI+opUTxv3a/AiwWq3Ovm5L7Jbuoa3rwGp7CFV9467BugffGfBvxooaEnLR2dvRm/qDOmsSPlOQ9ZvxneVgKt0rXT9FrtgJeoUdGnYdgDiXPxkB/jN7VcPiMkLYZ08zUNY9SX58NZIG01CbdzH8ScCFAwyvQtWE3AjpfJ1w6qRj2j3r34YyPfHsWfa89yY1q1EEGeetpX6anCh6iVvJTYN2vJXrds/NRf9P/de+sAAtk403dbd35xbffVX1p74j9zRtL+3WHww5mS3tmSOjlMnWep+MXgeFx9IETHqj1TEH1ctte9pyOScqXz+1yqe3Cy+x8Ed3QJ5Qy4YdDydevu3phXMw1RPOsnv/2p7EX5dV2CS/j1FapZGDLVsHYiLohb5t81aauXrmCU8qf6l4OEF9eUiF/whPVyfpzWFfCTItWKb2GhDkwn9e8X/OyjkZ4GE7wRbNn98DHmYy+4rKgjPjL2+fjtEd3sxh5gTgJ3Ln93Dk4hjiP8PN4M0+8+JRpb/b459XAmSFZP1egqymLJX8/7YoJP1PE39ySuYiQhO5ZPZb8TP9foDum/s7S/EctgZMVTkoq5IGsgD2acr+sqvGzcUEZaJ93FdJs+sAO24055Bef1ER+sTnCwhdD33E/Z5M/3O6EQ/sdjInWc3zRj9P4rDrwsevXrf1sXnVIre/raf4bIsYxZ31od/PlGfvTHiVjkLv0PyrwXppKXoEv59Nvjupc7xAMC7D/ZHNYx+s/fcDw+s28YDBctq0KOh5Ok63qbyQ945pEP4vKq6Wql9al3ep3X+MhQN1MtfeE2otfShb2wgakO877zmqAOvEt0vUvQv4WWjsRK45Hv0EvTnTH7w6mQWdTL12ghBLKjFKCbnzDw6/B+x1O0dRzkxyAyddEJ1QnmKsJGWDkJsrYR/BL3j5Rd2NeOSsDZtJWu/83052wrq7VFQtp5Run3PqPOey1n/RIVPXQn+0nnsAeAFXTJUtXTnkqOrVUUiBvUJyNTOBR1esW6ALsqcWBG8VaVLFMRfENx5eROhv+iI4JDn8aZcnjoaAF2r5QjDTtLB5p8UJu5ui0iEPxHoNT38+L4qcMmQ0DY66x7ykjP9qs9QVYMKGS4d3DdDdl5zfy6+S4GKoS2g3FldzkID9vWnjSjSFIuXjHGXgW51o0nhm/R7diKCeVJVUyeCo5dL+EYdH3vk/3ij9z3B8aay8y3aMer7CX6HClr74fUFVfB9PS0864ndo9A9IGguv1IYhpXyn+3md+Qyg6Tj248o2hOOtwn0UzOs+rEu271xW+8+KEivOED8xNt7eu5aUfLuhJO3VrsklYQ+GzOKhT4VlTlarjOQN7NJIxNpnQrLGQWk1HffUI1Azb4xP0pmkz5X3NK/c9PfsdCdd4Jjrzypy5apyKaP2Ulz/0PH7vE354van3+xRkCh88wkk0vi/TnxYVzsorOOrmzC2+n3EuzRnkq6eo05UT/5zVI+QRLrdj6clQitX7Dee92bpwjnFw79WJ5Ta7KIcAABAASURBVMMpHP6eiQa+BMGiJ4h3GI8ZHDLeGDbGrlfgegTHFBcdeauGEspA6Iqr9dDVpnqJv4z6QsHHVvV4FCEVPeDBtNSdC616gTVuvZ26RZvvecLdUT0EeslvBNMd5VPKzgrsqxbkomblvebqcAgOZ3U7e4c/hEMBM4w8H8cBwcV2c9LlA3Qe7GuYptSx9Ji6PcqtnGNLGH2oFA6oIpKDOzkIMn2NKut2MejS6SI0Qg2HKN1lbsGOu2SMr9dEB8FjGwslz7JImORhbhk9z9G+MTE0Je/I6bA4LSL7CdpMRyqibllIyUCobBgdx9pg1VQy1kByh0r/FP0NxZUTYLsxMAO1xcRi6eUblKEbesk9lDCQo/vpr6hFqD/Qiu5aJcfylqVKlet0KQtV1riovFA+o33tDsDYqIvm8h04mEfDg6zICjBMJ2Jq0CGhHjwMGnpEGvxeyX2Fyb2MA37vNX0XZl4K8QyIx6jlKX20/RT5MfFOVgH5Vc30zlX8qjHMuz4r5IXjFvNd5xGWDShVoKV65Rp3stkAjYPTed6j+jdO+6zsy4BrsGAS9S1TiHSd5Z2XyIMnD2bc8YbXBoeZXvkp2p2wUTCe8Lfm7EX1WU75U/Q31DuX+ZZJfoIalvZMHXfhrF/8sjn3hbWu2uSbEiAVzEx1uQ5B36CMpsrwZT13wND6RRXgV3tHbLWJl9/30HO8h/Qxx2Hv0R6tf5x8Lsjj8wpWzJrqs2VYPrXOoTfu4ut8kaVtZ92NxzqiXE79+IwfB4bTg1FVgxDvyW+8K0iv0A5Bj2eHHOcI3dHaaSTqI4ahVd0N4eVv2MtSyZUttfGN9WUb37hv2wV5Ad1lKxRV0rXi9cXLar8YcnNndv7G2Tu3V5KJgiJTHqra6JJlS8tLhyMt9Z9w7d85CZbmp6+Bh7n/CQxLK9841WetDe0n/Y2dd0jvr/zN8sdwPYH3qtFo3dL3fL5PvzIu+n1ZPooi87ynPvJaNrzHg2kpfhI95118nyPOzPcPYSajpTfIqX0Vd/4+w6bCFwZzDHH0Lesj8wGS/PT78IPhfGf50PzHGddy5o+r7OcX5FyFmReVB4rivIF+mycwo8b67Lzd6W4+cB02XiwGO3otYkg/tzev+LlZ32T7aUOQyM+iuycduv7zo8/5NyO3Qo+FVvy0jqx394HyxE8b4z8lEa/OLI2zmUT2dXDfXIHP9vfi/cXvyl+73rO/PtjNk9fXm/ARx+dGZf4UtLhaTlWSG0r+QXeyY6lEn4Xqy4l77qWsQ+seu6BYgP2wmUffrdJ/srw5f7x8vpNkOiepJLVVNQK9IW1LFi3khaWDVlWqKskBmPpzLuu6UJLYKsx0oZB23oZ2aIINqKtfeO3kFpAX2iueIc8C7He3+8BxvvYy8/hQ8wEAOMTd7/TfgxV/0DEu2QbzrN9r1FHzYlz+RFLCOhXvMHOvuj+m5CT/iHe2QAH172iMfsx18X3PUuNPr4d5jvVj9V/hfTgffsWyjjjrepsH7eE7/M4+WI949cqfgnu1JtaaLPo2dq4e/pQxzKwhlfS4Q/FJbwpckrAngbMFXvqfB9fy2axYtkMdOAH5vBHo2g+w8jDu9Uuot/5snK3RHfmknY9qGM5DieoUO/Xtgz+t7XQ0/Qh5NhZxX2n3+cnJQDed49xgXtdayD+Da6xd+tTOmVSfhPMY2V8A8nL/FCPUL7wY5eEd5qPBepdPDo/yyfRfxPZZYSmkxS9Ut7NXtfMtYqP3kkXxzIACSSq8E9V695k+nNYyB7cG9pSfteaO9oUEH35lfudzwXhuA3xqgqwo1KsYdNkG3dLDfdwXPg0KaLa4micOSqskRUeDVioZKK4k9HXopljjGrbB07OoXSjss6b3wjP7TbdX+uem+YzLdFh0ijMLWgs/gLX5qgRbpX+q+eorQTcxFU1+dscQlXNSFWdZ653DzRhsZ1THpsoD6sGr9A+KKrj6U679vpAg5kGHajatk32PEMvtwn1i/57TSY9/36xQ/zkWt9OIXTccRkzdS7ULeUd4DwTodsMa0sDFP9DnszMA2GZN3lcDJFA/yGlIqmo99I0NxWy4TO7nknNeSh5r4BAYrJsFRmdtN6DAAwf6g59i50A/RbivNcd8Ff1tC+lv/jyod7HzLB9YNuexs+rGEPK0LV+pDlIh/z48CQvve90sfKDcBCqiKj5cYE7aT1iGi8+FnP3uhLPh1/Hfu8lfqOjdWbVhFjDJp2nxY7VZ6tEfZxfNp7yxHG7PA4ShVECIHTpyovJ5KFBz5NSBdsM4Ak96dNpwllvoWqZvmz/pjrgVo+KIUVg4lJNZ+p2X033q3ifOy2WXvu81LTpO9ueTX5q8y31pju35v+6jFXCnBIe+vn37u/H339/q+s3ndFsIj08zaE0amMAD34ngPJ1+e+695r8wu9oVF2denfbCr7yGINe30uyGbI+dMEviztOKAs4eQhv3rLLYsvHN6WeIxQpHqEKsjW7bAt0G5LeR67KhQ8YF3xGXSFO/4upFYtbSZ/nP+l9TQc15pvypT658Yn/VnKQSUKmC1rwS5SGEQ5ak/BkaeyR1AIOKe6SqTewjbAtJ0KWeX+/pn3uv/ZAKj+nN02O5pDO/dHijHnHo4Ku+Nn49ufq2MBcw97vg5nzXNs/gsnsXooKQXebJuP/JqrEOr82QZR/rpPsQhsy6jTysYT++cGj7PcXt5q/fUBw6vH9hs6BT+gfxZPnF7BqYtWL+a91eHpRwwl5z55ZLwp0HUpWk/KlfcuXjrBTtXHX6xFOXX4IenzreTc7aLpu+7NASv4OSrMciC5Q2z7mpsHH+eUoqfAkrkmRv4ta6Jqkkb+wqOp5ien6Lauh6mnmhG79E3uWYuV4I/ikuz2f3U1J/Ocm5lhvvSr+X6ub1nsd/u97Vu/LFxLdv3+rvv/+uvydN8ZMXVocEns/2XGcTnXLrJ++xl1XHnar5RXAPmJcEHSs/sSWp5A0OnSMk2mvqpFX8Glz9UPDXP0Hy4k8NJUUmBHsRc0NxJbEHqwWfDUFAaLpE+gDEU9uLaTHcdVDHxcq80AXdhgaPIKKnpNrQhm+NmXQVgySBpKpEcQVug/ILBzb9BAr01VPe4PRKUiPz3lRpYMfjBqsQurcdRupDkerwJfyxtcNQBo8MtpIM1KBT3ST01tb1Msf0bNVE7wazQjt616GBxVZe5lfYmRnoGluncSD8AlAVHEDTMUbrlBmhxL7VQamHzej165zm5sU30OClrvg2stb5ge7AbyD53RdOSVS5vyFfGGtQxiHP+I2XZPB8pdmO47CTgdzNWwQutpZNNnHI5C3yq5YeUN9gvKYhjYCcmnmW2HwnGpoln1RtUL5hZ44DZ2OPpBPr1vODmg/PXh+n3dCHQHlcSlrM5x69PIzDCcS2n1FkJOim07cVMsTAm3+H0mC7dS3ozrQNs7vpSeMYgGQ0xyMRse3arLMVG2cGcJ4iPFPUWuJaxcSx4yc/43ZtDeznfUK3tw8dJkatgYKiWD3mu1oJuslEvCMzERINO8zMZt4bqLSK+6lRBWlNvXbpe8aIuquNUXcWZW9qFQN9DnpeY7+LtRDBEPQj0603PsmtvsUHH5Ck+gcKg3I0xcE5rlluydv/7LwcpcsNyvKylKPOweOg3j9bSw8sHxU1MhPgehQqktS6T4rLeYoNW5a8qLoFdEdD1znIK93XcwT9jm5BW6igkREt8eRaB5ViLc5qdU3WIbQt+Kwj5RLfoWRi73ZQ3A/F/RD4hiNQV7FOb4DemLeoHod3l6bd7e6beoIot8ibBDJR4zrmrv9Exw/z6GMubk7s2hDnGgydf5kcOnIzj2oQuoaGxdIx+rnOC2N8HGidHnrXVg6NGBIy0WArgRmtIEf+xbeP8fP+WGOvMUfK9tYVLN79ce0GMDxtropwTc4Otyw16qqCoqXeJPDKe22p8p1iK+mANWatH3rLdz13dDvCqJ1REc5818A8pcHvVTAEIU/yaXiCMeZYl/24jxjwie93qZwDCMHP5lCMWfs3CgDzwO/f9roSM75h38v/SHRnla+uGSt8lSff/rBmiLXrcyXdvtPRJOqgV8bqGGLdgyKPVNfint2Rr0C6F5eGhvw4Q/ofQL3alqSShYJ/QFWlvGY/SKkkrM6XcrKXdK+9ti0VT1UKHV2NK7nxVfLpvo5ryEF+BKpuh74n6mg7eimks+nBQi5ReiB1LuHgm0kHpdbPEYSmBlLzGmMqqFroBMy/qUoc2Ab61XbyDLTPUj/QVU6rzXNARu2kOIaMQdVArpbDw2hiye9Q1LY6LtcVISEeaEzgZcDgogfYWlP09fTSbxg4HjA7sEEZx107oAxclx1nPNZKQsnDTQEz5uV4y8F0GjoWoalGePViiQ+qVtPR9NLK8Ocdg2fcHQwjdTD28m9qN4zd78h90w6GfK0mPwb6Ia1+6Y5VWIaDshTMeYiObkRLB9MS3chBeYyCcTT4UQLi5MlyEx6N93JnHSrYUzMBeufY2iE3e3TWM4RhpdcfwBGMbfGywLYzgR1GWLDzR+w2+Pv6ScFDlHQE7B3LnkGr90ye0H0C0u0Iaml2Ok22Ru1qPoLeZ7tyF9PMqeP+OUlWdxY/4ZlvR0jvXW9jW+8Ca4GbtjKu16FaGfiVJTgsHuvTFuOxSBemCu07jbxvLHmjaYUVyywq36DOAqYSZYdcoh3o0HVaqUDl2se9lQdrju03ZRdCeQH1m6ZNpfHSBmMYW01b093wvVe2ThVovj1PHXrakcr5v48edfpynmfgkdc1aZB/2uBGUz+47pe5l2jZUNJG/sVIO2KMMvpWHJ0uZxwGM40B4HaeXaCNOz1oG+xsvcaocZ6aSdRN1vEXhmoZFx1ae9dxUPsPQOiR88x/EFJ9+I2q06X8iJP5zDKO85Qs9TlSm+shll3q4+Psd+PztqK1vg4iTPAMy7boM59nuq/6dw6DhIJUyP8gzmngQ7q3wFBXLAKe1ncU1KXys9pv2q8IqKqpDBHuh0SoEvJCP0EYj52zBSsiDYZq+j6DIrWvlA3V/gx17CgxJ4fNl+qF8Hadevjpl251M8XGN7ToNgYL/tuWGlA/0Pq2Y5s0gd94sYMmqe++VvGnBN6cLrgLcVIfrLZD+AWMs0lSScguIP9Ac7gkjFuNSvUVGFFtg5NW2ra6JJUMLN0zmgwf+qrQlgwtkAQSDfXqNfaJXWMvaa+GvfFzX8Ubw3coqIb7l57iRk3w/CY+bkY06Lkjaejhe9xJ5dHe2e503PHaId9R2b9/iGvxyiyWH6vda0nXeyLVJhYvNeeVPVIvWnfeE3kWvW06/wHgTukqFm3hF3SetwZr8AvS/1Ep3d+e6++sinWmcQQ9vZ8UgqM1f+I1zZ4UMUXImOvsGc5cH2LeA48+qGkkWDmpC/bQyS+kMtlBk0Gn8iC3Mbx1yU177nmEvGWo45aHeS55ef6XUddP/JdN+5dP1zPm58dR85C/AAAQAElEQVSVb8T95zHCfyKj7rPBOdZ9r3M0a/czCFyve12hu5ScK/+3b9dyDOX2p9PnI5jHer5dv5X8Aq/b4VZcoExvxBMSX7KBL9sAD1omIE+a4VX40AohgRFViPD1nRerZLTgqfIkCQ4sxhPDU5UlJan+gTLLSpAOVCHxxxH6Qwev9iQXfP3AZcYfCP/HQxMq7nMhZfhU0Sqxr+++/EbBDOL5/q7UeiwM3b00dI/9uGGupN4HOCtDhwx/BQXOukMeEYjDV5/lj9JPJ8jNpr1hXB9LbGe+xzEMffOLqqsyd8dr4wGA1ehjDBgaWu0N5gVdcz6xS/WdlJXlz3hV0AP1/kWtFMY3arhQBA3m57Q+H6zl92TrtZyBrBol0pPL+uCmDNc66QCG+gydm0RSfaWIsuCUx7UB/e2v48x66pV1rV94UUv97hpqXtQy1m+sG32vIZ0NtGZQFvnsi5KGXT3ptKGgTZ16wZ1k6/PkMwvQ6kCts161tZJkP9gYdp6jmQiF9Z1BodOnFwEeX1hrHUAg7uzX8ZwpqXppwwDcmxhDqm7qmjE9gk17Ax10xbNqhJ96fPHoaH2a+aAL6yiqv138wHGaej8Ywxg/i0WCNOFeJDc5yYhcdEj/YO/4C2PYJJXcA0UtJPc2pGq0HreqSmLXWHMurhQ/2uB/ZQvJF2D/2HY7L18rMXF2nGS+bP/297UGqq7fAr/Xte8nfbYaZ9e/aAU943A+vc+E7KDE8IJ+vd6/XHuPNHiJ9+W7+b6/SEvwGEc+pFlQXqAG7h1CsA/dtl1SN2z111+XO1wuWzm/bQsUFEiVOgFXVakzv2S0dUP1laS2zZypcVF5iSG92q/oV/3f8+s83eEBpbwSSLSlgD031ciQWkBc7R2q5zAlN35ofkfvmi84/qmmE6vlEV0+PnH2CAmcwDGgm3dTMz+7c4SF78x9nvaZJ50ipE+kvGgZxhtH/jAioB6iDPJdU9ego7Xj6KabyskeRJ3gBsV3B21SJRAkAvahDa11+nB4MP6YyIOjxKdZqIHWblAeQ83+9o5aSlhIL1AzdCiV4UYbK462Rekr6Nw40jrO3RNLXlSjp1d6v0dLq+W/HHOxeicOfqzmWddrvpYKPxpO3R90Sneuh4DRVR8IT7OBms+ylfpn0XXMGLZLkJ5zK9+D2aIw7j0w0U7x5j7rOONl8PIlRJDIc7fAr/mjFt2wtWDG5ltJ8KSHUYePEczheSFgP23tj9dHFHM3qulKmhJAK9HGh+6NXoVoPxhadTQM+159pTXNvul6VLSLwt6qQVh6aBABrfN1+qgfUF6o4QHJ4NJssfhD7jEQ0dP/8maZv3yQHxmAJfxK+Bt3FN4D3/pl+lp+C/7339/mf4D6rb7BX7HtrP513jeOh6pfnuXFzr745do9uKu4f8yv85WXeV/Y//7773Ic8wnU/UvAzn0ywG7vZ+zYd1Mc2LLttV2qLuCvf228rIN/Xeov8deGPrXxsk6a8t+nyyepKlF9JalkK20iGXKIS+Tv4Qv75bJ1rHlvmKrfQXKrgjWbFcixYFP6bkJuWiX0wkTQBFn+BDdZnFQ/yDqHhxR9N6pfqFqVJIEPClDnSxlMe5JKTti2ChgRK690aFb/VrMsrH8AYvvAW+YjMD9txojDSPzBf8ToB4zlvuH2O9Uw47RNdtj1Fyg7pnnOyf4A7eqIwtI9HVrGQN/Mf0DH9H/rLHop6bxvFtYT7pC7wrELzf5DXa8NB6jpGtND0/yd9v+z9yaKbdxas24VQMrZ577/y/6x2PerBaDZpEhZsuUke4BRWPPC2E2IVhwORSnvmq8QGcBKc9dlqUsXn6A0v9gc8yx+0cep1z5lh249nsQ9UNc0CF50PWuotOsi/Nvgi0d9SJflyzEsynqEh/xUTdrguN7vJYrvPd7zjy3jXDRj3RHle7BlD7RJ7SFD1IgNLRQfWzF7XNlocv+BoNdABWdknFpuXxvIXy0afVA8H2AjbiMmmLFe1Ohvob1scMFl0vCw71S/Y3vPlLiFo190R/nfmc/qBWsOfGTwMcHecSG/cBOvCzUX9dA/v/+p0Mvra/msi/Zaj5UnNLiQLHSD1nOAED76yOFzaU8/6z9yzTiiLx39LxpdEHsQPoi95Y5VByqHjNHUgaSH+om9DpvUmidyKW91wDRL+RshgKQuXVQ2bSrIAVb9n8E4gDN3/L8SNbE8OPdJ0//U2REC1Vzs8JabVE8wdGOcF8YYZMyRF1T/8QI7gvuqtkeurBV8OwCLMColers0EeVmiSrKxsGBiBNS5NcbxsgcMv4bsL/X3JZ9xdKjOugbPHvP4uCJS2OMhgLenFnzpESSMTkM1mNlJML1Coylgz6sOPsB4svp0SsPRmj9owjioYscwPPzrfKgBBtnYSGxR5Aeb6ZyVMJv5Fl7ED64sOdB8dj33OxZ9i36IyorfqSrVGEL9Bg/CPox7shvcdnt6evCPIL0xeR2m232BgjAp78Q22H/MpjNDO47zJwZLEN+MNesHfOquYcPCCgZejlg6RYtGy+5kllMuqetVae59pW+AzQQvMhJxRcNTMWjrny7PGzRZb1/BJLVtDfmQifFZ/WzHgU0oRAqDwh7JZ4l3VBRzNhB6RFn3RhX8jJMyHVsGV/w7vgY3IVxXbZ88AxcFMr5Yr3TxUi/4ZkeovkC1ITJB93SH8/PdhjDVmO6cC4uzKmeZDq9pyOeRZk2ZEYZea1SUdS1qtDIcQkN+D5KDOEWZIsOklS7reS/q6mXEbPIr5/tyAyuA9rYqHtcdh1TYU23Hezn5C+hLEremez8eHcSd2H/N2jAJlw7+gSXdTTjDRrntsEHynxmHqM3HwxB471UfjJPwBXFYbOt+8K2KsjpuKaN5jkaaXKvYVXoaQMX+tsKZj3yr6x0Oopfx/eIGkKTHCUHaMskoYrzESawkQkSm3uC6uakkpdv9MD42pY9oIdlE0uFZQNUD1/bElUfKHHbQZoMf8cDOVO7t6ebpYs98t+FNY4jZaWVcd1jzfs41pyZrRavojDFC1I1+2XxUSKOBZf0fLt+gX7n23B4DK+vm3hMlIv2eJZyqqQLSizYtsqU5+geObgbfVt12so3PpfkvfsVmugW4pP3+pIXbZwhBXUeuKRqB90wr9g6B7ef6DK0N/X82gzfxocGDSdnUCSxLdiCObC21dwUnwavFFxClNlkF0KD8EH4wvD6bFsTnYt5jLUtaqlCbUtUUcJC9rrtXI2ypKPuqi3Tu819bqGwZ8d3kRunZsvYwZ3pN4mZ1cLowrbyR9CpgfgAWC05fJAcoQvItZdLvqVYVSl0V1ba0HIIc4/bmOQKog1diPxR3MfkIV+xeSiv/OI4AQwrfgXU2bIBImD2fSx+XEyiw5XTPXzCfxYZ65uY2isGNA0lTv6vINee3/b2cLxv3YaGtRrMD9qjH3zW9RbsDx0vHW/KShgZCxVjadIc+chfgEPKtTb1OJR+ae77iR7kQN2bflZOf6SsR+kmBwYGxClEmxYZ7utq8gUj41j3wY82tiuu9uNYYo/3kYbf9ukwhTjcINO9UdwL273inyD/cNTvDjKr9gOHW3O6C261PyEdkuTcZm2B9x36iZSPQowygFQNn80HdaEuGcuB2lZd2vHJVU2WUF3vIsjCdgPezCtm6KUKKl9JB1q5kHvnfhM0kxtMPr5GZzrfQVDLfQlqW6W3FF+9KSwk43mj/pEiYfjU1ELBs5qun9mO+o/6HWO+hJ9z+WiuGuddTIkYQhdWvtwV80366+uFC/qFi/prIZfzfCM+bFze+eY9Pt+huTxvc182Ni7gZ180Bny0VAudn0urL+MbPrF53z1D8qfv+g9OGVfkIP6cHatxqBqHaoCfQndeat3KZf10alo4h+9dp44ONOI71LacWItLemBkq8WGj42s+7KhAPlBoSZ6UT0oSkFfukf0aB98JrTVhZfLET/BbCxYLAt0L5sBorAzFsOlLhr+98C27InZhe3JfZZkPT4b855/8g3YjIn6nve9bWOt89OmVty+l8l57/2uvO/2+15vrfVZsfp/a/6xZsYeR7znnLZHSeIfPLLd6pJk4dbyJdLdWf+SnP9L8h++ApzcfKrXU/cfPtW76eVJvFP9UGS1tL/j9IWlEn9hvg+kSpcFFiLvud8yrw+M4+qS0Vyl97iMty49OB2j6qOL+Rxp7iZcPZSPfU9bdEZZdOqWLTRrUZd2/lYocqMxSoiiDxrXCIPG/Sjok4YvG85uVgvg2wIxNtkscqnsbi7eHlQU2KFjDNqB4X/1p1Yg56TOjd+G53K+fvUld8a6LL++6s8/v+v7n+MCn4t69PH9jm1doPOxuykX9SvSQ/I8huq7o4rb4jmw5MRcuP1f+FY/v0dfl3bkZW+dwzIgdQ5T4+8YWr+oNQB1e5W5gBnZkTsyfHw6sY0X/qCJ38YX/27qYB061YHbyBNImVozlP5sGKWEDvvyV32QbBgn6Cs/TQ9cVBf7yrGxCFzS6efChf2Sv3qFH6nxg9ejki7Rx8+MyqZ9gDZ1RRs+wdTZyIA0P1WJvsZ9KM9ci2vU38d5ds24zfpFsh3y02CLa1tr6x9mSX42XcFDh6fKjbOxcfKvuNRfa13QBdFzkKg5TyAPykTsQXy2yjNiN2KvuBAbEDv1iQkQsXGiOY6Ea0telBUbfmHpbug158gVObj2A6ctiZk9ocpDD/u31i0DmRsZ/i2OcwgfMJMHa5F5L6w8NzI/NNaaJpZ+N9ZigHwlD/o7F8T1zmuyLfOOyIe1DX9AC88gDMJDqEhbg/531632aazB4Nmz7Gvp4XcqZe+z30WjX35r/4vO87SfhSVvFU8jHhpq3qmj32dtPIJn9p/Rs+v1ritKgpyAN+Bc5FdMnNsGPu9VloG51JSgY45rfS4P1iBrvPR5X2zT57guG0kf4b1xLFvGXFBmuLRQs5J3yJ1goeHOY6ICC2LuJMZ/QIo94I6sEwwVX3LWu+ae0t+seR4DVgh/FVpr5DOAhidZ6YqPzjJjQNRCp+OMJbKtymMb2kCo8R3UfksT19IPeUTBhTiBjD3UkgJJMYoRsw9sKtyosQZD+vr2d+b++tFqPEdZvkA/Kpldw2lg49nK+c8lOfzGM/f6al1eBTa95l+S4Zvu75O+wkf3PZT3zniGNrbnoryTeIw08njQy6T0s12aFi7oX7+b/Kafhdjhc09gHNv0v9R4rNZ7U6F19Tb4Bm0cJogCc0EvrIcmcvEXDro4Uxu44OsB1iMHOmdtYOjNIQ0UO3wDsV9XW5RNdhwEfY4ySsJTtoGkbRuAHRV5MLRHHnGvHtwkQ5B2MTmlq6xZdocp/4eTmi7rfJxm6Y6Kv5z/C0eQcwB4LDlmtPAw1Mk/m3v55Vhy/qhxiyo0yIdh6H8q5pT36d3Lu+FHTBZtImtWeZb8o9g7e8LuVL9dtC17gt7gaKVF9R9aslfPphZb8Mz+XF+7/9z86ASGaAAAEABJREFUAYvxCSAfrwT8es+33ZGSM6CC3il+5sGAag1DubDyNhptDvlE7Jh5V433UPlgiy5dLhr+XXB+tfCu4zIaJoAc6m2K9L7taWMTIaEF4mzLXtC4c8iyA01qjXtLU+ugtamX3IBF2SRo494RdPxOp65eaOrIVx59H9h9IscX2vB1a2qVq0MXH9ros1W+1tq0Tdpj89AZHXAGpRTGFwJsyabRKDZ8MMTf2tJT5V+0hL+i4UzOQwrhlCLTXvnID8CB/7XRsa4X8uZfjMmlvS7kr68KzaX8+/fX+jWZV3ThL7moB+hfc4lflG/FL5dLxb3iW7i8Ij/GyPPWdrlsCtL/oFefZrsOBmTSyIJf2NSsQl3CpastP/m2yBu6TVUscQZ1LUNvWy2JJHxxkkpu6KlyVp0fAgRniVY/LJU5zuUJQ6IteSIj3icp/2WPDyAk7QGwsybFZH9ARub3nPLSfGr/cfgh9FPOh7iPsM9mTJ+YqJUESfdrq5QyhDFmsMvRfRL+iP+PO4jHPd7LHN97e3Q7eLB3vhynhL7EB008cuyuZ2Ce0hiCBzFiBbWXDy3G1fsj7k/73dN8ivlQunI6Di58kK5Cg/AThzVN6BG8xbOkhen9CZJMn3D/pOvdLK7RvGzKVs1Uw1OncCTRBkfdA/4jU4lP8CB8qD7Qz3D8RMsbPfu39/u8jzwXwSeSv3Hdu8Fy5BEf1vgER2N9/BwV8Pc+qH5YM1Nn7gfP0k1554/Jj/z0O5L5xjiqbvhav/Q5Ef+kDMox+vm0lG/xW71l9vGUY5otzRssv9A3xoeK5AliDN2qP1XranUohl8o4y7oKkaHxKOkIBbb3CUaMtTzEowfavEjimCFuu4wDY3RjHsHnFUX67qsc5nufFE5eKMPGrRf0Tq5mmwrxbZyr2mtlU9oAb1t/HQDIoVWmG6gm7LdSEswzKMzinrWeEz2g+RRT0u36KNUn+/pUZZbXY7owjye2b5bpymVH3zGmLMO+7DG/sOxkmx8M75xUb7s+P79Oxf178pF/nv+1ZjX7/oO6ldluKRfuJzXpTuXdvjX0P3SPi/Z+H2fqAt8Lvo/QPzjm/yhrwd/zu3GwQmYb04Dgw/hdYsi+hyxpvUnkx8ayfljcVCxcmD3Cz361vFqZCFZfoWlvkVnF8oH3aAahz3+gYnhJG9in/BJ3D2SBxfhSjD5ieNvFhTwNw5D5ws9XZIFjBrbFj15k2NoV7vx+U+v/GSjhIG4CTk0L7gAJ0W3NlfkK9AbBpIRWDwslaXEfSskNjmyCRfybgxoYCMCbAHjLjr4C3+3ss1f7xFeqsGRuCrjLV0JTxpL9CP+auUN2FG9wTWNbTVgW7ZFIm3i74jCNproQpoEUdkZu+iP06DAtPaw6lBsy56oXEnS0HUZOYg7qZKOoVtCH2xmbVj3rRCv97HnMCMEF23M4qKcF7aBbck6SqTFgcocLqD2ODQgJl4Fcuw5scV3Ifu7g6PAM0x+zmg60iixS0mSvqDir8BITCp80WVgs4Ot+CbFXz8qlh3f4deyXoPd2/S9Qxf6Yy3T8e7x88wc8tsEZWBcOYNivsgX5rVNOd1f0IUKeyijUkrxFyQQeaHmsARoyawh7MNq0y+WuMQXtua+71sUC/jalm014Ab/DnQsG5sO6uww5jznMdsOAZsunFuxHA7SoBXmsHaYKAJ4Bkw6xsoZKp54FiXjXn1kPhtOt8A5Se+RNV/IIILI6e4OG/1w7GUzjjvbvRjXXYe7MxnBsK860I19F31u6IPwBWTNkn63jXVM51P3jGz4DEicZt6ztBtzDx4E2S6tbTVAI0HtoRcl74ElZVhkI3cMYNbSLaelo89c0hPPQMTQFOrMhbOg0ODC3CIHJLqwJsFG/L6n2HY+7//CmFv5xfchJNSF6n+O7UgSH4c6m/STMRYSOOX4pP/oM5+7qZLOvC/bgIw8K6ybVTC6zlyBOfOo13JjmNWWTR4gSxc6C7Lu00O4VNyKDzV+hnFr3D26mgykjnPx2Dv28d/YdYWeO/TUdAq6VXZ8uolIXLMa+VwXcnh8YNHBN0GD8A0euNGrJGKpInQgcS3qTbzZWaPtFmwMZnT4bOS0RNcF2zLGK5ARbKsK/tk7XFQaZLNY4R0ehlquH20IZ92l0Np3zkFovWMmHzlnIQi/UH3S70f7Wn4rftCc64FlD40tcw3CL8RWYKI15lAUZNARu3/mMM91xh9sPIcbz5SIGNhkk0jGvOlyufCt+KXody7o+T3yV236jv5Pvjn/k4v8n3/+Wb/j/splfONCvUEv6CN/3y/uZL9Ir8jfsf/552vF/Pnn96Lfoa/EPsT3TZUHemH8eR6D1jgQgTk1ObAD5gCBloM5KK1sc9BbUcdWQNcbD0JXQ3aTWjd+lskZvzqdTFiz2NgCZFxEmGRqdNCG0k/QyseyrWbG10xfHbTS2cNmW1KgWbZJ3yMmIrj6bBl3Qheupl/jki8ZcupCH2I5xXjkp/yhJ8Zx/kVsGstJLuqbZGU8ah85He33fPydlb4xbEgB5O+tDCLnIMggt7wEJvJCKTwcYealMidmuQx+2Uiu8AvxCh/674HM4GMjfTKvSvDENhNnzZ5hunyYJM+HnT/p+GwWtmUPrJT2Ua5FWKYDNQfoIH6KJVZHHILTXVCq+BTzxc14pqubam7TZx8KUT+wR/0R/Ezoh2OyNGD5L/qRcZXPXQCpSv3p5p3AsYa8neY7qeQf8G8O1WGc+ViR3o7QziACyR4070P9oNx/xNmuePtA+RzP5/6OfLYHbXzGt2Unpu4ZUHvEtx6ffP6HmrtAB42LetfL+aTz+ayXl7O+vbwUfXk5QU86n7rOZwDt4BRMufjTWSfkK046nQY6NHlPvau1ppQsoW2ZsdrQgtSQFwxvm/k3EAoEShcq2aFAwUGOvnRWStpCOo7i3xzr3M4PTMgHz/QPDmGtEWuzKOxtZV2jqGWkqXGQsyiX9HzLHf7CZf2VC/y4fH/X//3fn4Vc3qPLxbq+cY8fF/RXaMn5tZjIAbrog+/w37nk32PYviv0Qv+5qPM4sx5SnbXWYBi0GTVEtt+CgxZn21yUAx6O4hu+IpE5zL0elIavQQdNkvmjKqyGw2zyMEA984mC3pb9DnpTfiBIH0WXHNqw0acnji8lk/2n6vZTUR8Lqtw01BUQNljyY/pjj8dxv6Z9fw2HNQf7l3rJ1AKNfL+U6yuDMybAK2QcK/ikDwnCP0IetKUPH99g6f5RNEv+BDySKsj8UUG/tWSVDqjFQ35GecHebMw7YyNLeb/jspsM9wyYVAsRBwk2TKB3yrIvKtlXXr9Ukif4cZKswdXrVrrqf46rZ6RCZ172bNdF9QaxAvwSFhKEf4obhyR86vnbDccLbla/ZIYUPp0XRV6HbtmXrewR3kPif2DPu3dHOkvMQmLhs2wLcdkR+0dwGKxlpepRwbTUYW+xEXYHngHbskECs0hB8UI/wWd7C/BrBankNj/70YnSIvemnkt40E/qIBfsHn2APvag9Pn2vcClPL7Yc3Hf/WfMCXriop642Fr6CqrvzMuMdyA2e/A2VCDUEkQpoYhhZf4Uk8aSTSMVLXaImkRvSyzg/qekt46lwfOdXOXyFzYbffEe4FDmHNcNdR3WUKy/rWYhSJ4R0P34KImMIpfm71y2v/NteH3rDX0N7r45/7//G5fs19eNy/blCvxe+Zb8EmC7BHzzzl2cb/H1Bq/Jjc8rcd/pN3LFEtPyHUhQf33DSFEoB8M29Ip18JhD6Rv2AA++QE8rJQ9qpdjoQP0rMtawcUnPX2cRgIwOvSjmsLtZLrtkPwA23NS61U5N/dzV4TsPWHSL7/XvxTe1JhmIv45zY9XJqXcLPk/sCQ2emD+lXr2E5lDegA29kTmkkW87qMhb1T9Aci0QJ4Ax14P202NKooWfTvIlgV87ipktL9LgS0b460nsjIs8EOv5H8VvBw/W4gk91kwtOOo+xm8cm5xtvDlDOfdfDTog+SfqmuMTarNeYGW0vdgbep2HxhC2vG3Dz/neeP+skL7v8SQX60vvwxj+K4eRXBNFyE+lu02X+qvojTV4hAznrf5C8HX9jnb8y0Zq2L+iZj7KEh86W2JooZxUbrlvLl1RqfSilIxv0SU/oKiqll/8g9L8oMHv8bqNNWQTWLhyGnSmSz9hFw1/RPR2WrQQ27I/Aymfy29g9HblEguXe8LARZaECRhIfOwPcGfogKp83vfO5z7G1lVydLaJMQlUBVEnAgr499bwbdwlujqB3R17A13nxiW/xWZ8JD7dCjRq9NOboU0tPlzueyfHAt/A9+hA3W/ScUHKvMYc4UWJnrsXG4HAntDeV9vEWc1NciqN7kt0R9zbH8h0x3JnOA+M/62qsYZWlzkPEu/rC7tTsHLR5ov2orzSil7qkv19/zUWvjyvf/nllYt3/C/Q6K7Ipf4W8bnkV2BeRax4RF247L82x0hyAAocuhw8Txo++si2ZU9gL10Oa0FCJVIX6EY5kEH0DR/njFnorT0vcvGx96bWO2jq+R8ygXbGl8t3m+gnbKB1q+MfuZ15oLi4nyaNrvOgnHhIWmtKsV392o44wSm9eUA2fGJiR9DfuEYNNvC1lb7ypHxt0i/PlstXgcxZgwD2plq+kX9NSK7g17J8RXTmGnw0V63T06Evw6Ifzfp1frZlA03AJ7s95PD/pfiyaZtMtmUPIP6v/gNWIM9x8DuG4ruk9/KdWTf2DCq4d/rtcjq9Rz69P9rxfewj+ZqLx0E75PEHhd3kO7TedEUfn/e9l2599tdnPXeHJecz/8T94MR94cznf9mThy/r2kLflGvBQr7IC1rpsYWC0hHjdsEfffohd3K6SYnP/cbFW+l3HwfjDH+i79PiE4tMGjFlYLXBSNxnRB41dMAkbwF228KZClXKoJaVqi8oZPqCLP9BKbbMJasShB/ID7/58uAGmC5sRHTcsRX+lYv79/o1l1fld9S/z2/IX7mwXy6X+g9YX59RYmO77F/c8jzWeEI3fjDY1OhPC3U+dCiMuXShqHc+8gEVz0WXtBo/qqWXTeNQW5xDCf/AESYfOcbKi75zsN1xbVIOrdGZA91AqHtTA/ELbTyc0Zm4krE1DrttGRqdDW9VgZUr91TsYy6zajxconPxGrwUuuSiupb63aJ9cTd+GgouuvBjV7BBNzYnuPBtUIAT9UISfOl/tLVy6I51e6Q8OvxWnt4Z3bWLzD24aq5c5lBSLWs1JT5usCf5bkTe+X8D5mbs1/FGfcSF1cv+XzgDF/Y+tqv32Np73dH+W/ksudN8US/HVEzqKH5RD59KwxBY/esaR14JjvzS/QrNXAtpkqjW1bw2BgR3hX5T8W/K+7NpWWWGlPfCwIUPMzieg0ueB6TS1LsWPb7VU71gItwj1ke66O+AG73X/sdSfHQTYzvQ0vftCUFXUYsm+gFiRk06WuqU4f55NYMMDiPL8V7JjaYAABAASURBVKzP5cw1a7ADp2FUtiEYa4V+MdN+FLOG68u6I03UDW76wcK4bIv6FkIfF4w2PEClIpYa94JCl8zneUcObcgn7gr1O+e9qaMPGj4Dxt8EUbG1ggRBvxXNfOoOk/GKzbUkYFuN3L03tcqHDDV/gy9g/PODgbnoty45tsCWHUjCJ2skwwZlTx8LQx/7WySA0UFi29KQd1uIrOclYbGGHhHdfxsy/zdz3tDwfqJl13knwV9A1K/c8XKJvnCXe837C31sr8i5kH/nMl6/KpNfYcmlOzSXdr6Gf+Ur9fxHqt9f/9Sg3/Un+u+xc5kfNN/MTz3+iUn+gJEo/S5wZDLEH4Fh57AxU84HzshMSwi2ZTSptjn0SPjmcA5cNP5FD2IwlY5DrfQc4EuYGk+NkcMHSZqHo/eu3k+q/9jjnG/UmzrfwNdDeT4r/+FHfqI+n7vOL6eBb2d9++Obvn17qf+45HTqxHf4+J+Ub+Sja62pkA4t2dWIkSoPAooolRLdkS4++izqoGjDKE20l6kIj46N3g7g5k4dehgqfhyO4cPDWXmgM4Zkv70ymuq1KMsR+pFOM2YmUEs2mvuoJAMKGpOCbhP3rn+BvLq+p8+6ZqQ18iM9+rJzTJ+WvdofNFZy8EwXXjlfM2it1xT/2YRJ5xzsiHzAcfCoM9mj6lN81uUrwGYwDkbMfhTPKJBg0yJ8VWVPPd8jds1+Zg5vtrwVJEsF/XrJoa1cK+eiv576KzJkhTcu5RtnfoNeQGg+By75N5r40NuwXYqud+SawwO6NYZ11CM+qFmWyoZr+BoHny8cBLxLgpYHFDm2BcZz9cP8oJL2uuor/IHfP0LFYG3LvoKPWPGX+0C7HibChCRT3WQXEwFQI8rXP566G79dKdsH6PMl8UQ5oMnYUanB2Fafl+feGWsTetGfht4SauEKXLChLZ/3xg/eragd3urIDb43fOBlqTVXbNGdl9wGcl5sKXeaXNh3eT9LomxJpTStNdkG25TDizJkNTIEeV6Mus5mKAL9E6hgg3cGkQBhIycGguH1uCRVrl2hRzz2/s/V2o/WiLcRnxO09fkAK65h4h6uV5jI9Q0625TPJpzY4U0XLuf1DsOBiu8lJmzShbhXLu4XLvXxSZ4LThf0yVF8vf9u13ojmiy04cgz+0xMwBnigHKQYNQ4BEWXHDp1tmUPNA7MgFS0Ww2IbozNtkaht+gQoyq00Z+h8U1/IiYwutabDDrfmncu4Z3L9k7Rnbikt9NJ0Z1iP1v9pZf8wgU9F/U//vhD//p/f+iPf/3BpT0X9291WT8RV+hdubDvIM+Zftwl8ddg5ifmzGWM/sptOem4rJoFHMCHzSie+RZFzu5l2QPV5lw/LJJ75fmr6Yf68/SC5sNvSkUiB8I2FNfZ2EtZlnea+AXvuPyNpsxvoYaRKQYlPG5iDrIuoXUOch7A44i/VmsGZtMWJHvw+kzxZ5z/M31t72tnw89p2vCgARxU0O8qJvEC7D+y5ikYA6tngXdiKG9LbbwPh+WD7TXVBwPu3ZKg3sTvP41Z0vvQJ/InXJ9k+KvVWYPVZ9Yi8gJ6zq3NrKg5u7YhR8QHsIKYYIjNZ+Ij4JN9HtBdHqvxWW83hT4EHSz9uhd0PrcHEpccUr7R7twLGvcPUspGx3hCSxd9xz9ooj8rn/uxdXT3aOhO5Duf+WKPO0HuGKdQ0NE38vX4gMjBqXdFN+DJu/pqDTpjFp+xmTHmop/Lt/CJLoO3DbFEVcqi4YMps/LK55Pwl6ZS/ytftQJZX15SqfnxqY5xnpi6aNNJ+NwHS+ZSvvFuE0Elw8NWXH1bPi/2F9556xv6+F/iB663QhI/qPFdaDf27DvIGSjEyMEqHn2di1AY27Q4lN2cOeTKtgmTMsONAYZGNhrb8k4NbwndPdyaWu/q9ZB0neob9VZyqwdl2axc3PNw5bJ+Osf3VN+y52Je+he+VQ/OXPLJl/ig8/CVfyg5Wx4qHhzqPpw8UMqyM8dsjrIj8KWH5qFbKFvsBT0pG/oghC1ns+CIgK820gJ+VNRL8Rvp6mjRdLX40Mh/BfxXdPJb+vgrV+mnJ7Avr5U/ex5LDx7D0gmbUpZD+EIMR5Ryb55bdpfJsHI8S0OAh0n7KyBFPTb3OUoZ40/iOKcj/yYdRtuywTR60iIIVKkafWFJwoUvTPt+qltr9jJDuNV+SjILEySoqOECyKgWS7tYeXBP25yD3RhnUJedXfljhpDx2n/iWtOmo/jFJXLoI+D2SP3FujUS0sJSWSeDo7wp6xigndUqpVZB1gSOxU0aj/yKR+kQrnRTFmv/bKzFuFo1C2mKCz0i3UVeNHzjg3mh8jZCSYlasduedOhlCRXYlH/4Ikjc8N9KH/kevYu7h7l0A+4GnbvBCXQCe2s6cYeIruW+0Jsa+iOMvLD0tunPigwLr8LNncHo6gW1hdGNDWnIxYwG/8HctXWwYwzubP+hIiu2Vq7oL03z0bKlA5LmuhY2F22+KFcQ3aLhc+Wtb9NR5tv0Vy7r3/NrLvn1l+O/ux47Afm33V/xqRhkKnPgqaKjLQL9ShnUQMuDVcBNXE5vML9pjm4c7IQSSNVeXOnIPzQOicQX+3uHklujsWxPqnmADc3BDwafh+LEk9Nanw/IoOOCHb7xQDXi4PE7nU/4nZQL+qkeso6t7bqX86m+Yf/27cw37gsv8C9c7s/gVLHnl9CzVj/51v2UB5SxW6tkbgNzKhiGrFrD8Kie1Lqasy7ZjGx8KGL9JJdmyHihpCXj+/medPMJdfJP1IsVft93eMZR6kPGyAGDO2h/hc3qNhKEQv4BNfNb+AcM57cOwWbdn8AeNtv17NqLCvkWmsXQj60d56sOUeiFKE583nicuTwLP4ubZ4hcu1x90c0vVDuzGwnswdtmLVxK28XbUFkKBYva6JRi5U+4r4FJA/KBHSD9HTU7yS7qp4bA2tgWdWLyCj2CmU0nwwq73is4ZTzBe27v2jKxJw511rHRTX2U7jIx0WHaK6pam18ay57tMWN7XxEbHugANIhWQ9dkdfNZCh+9flTwU4CfbYWfJOwBzLQWYjvoyh2ZOG1S7hvlAxvVRO4agl95e7Nab3zmQ5vkAHubetuyQWvM6YDYF7CfsHdkWLVQEBosHanFdUlifNEZroaY4cKn2pa90GTyLMR+j5F/+jfGx73GphfeTelnRzqiX2VdQh/K99mPshHugerfqv7cYPM8BT8XfY3KNt/n2T8/MG4YB3Tz8XR53eoCn0v6xmV8w1e7rxU96kFhSuYjLx934x5IPmS+rFe2f9tjM7brnrbGwSk0q7UcphzACV8pJ1TOH/x3Gt4SasEC88AYKoqB5PzB2A75G3nTl9voL3zvXac+Lszncy7N57pEn04n1aW56Omqw+d8PmE78SB39Gf15ZNLNhf3lj57K3tHdz4l55nL+wsIHTifD/K3026L/rz309WaJOaiz5ZtY3MD7bRSRF8MzZFH/FtqDpmO4wwfZfA7R+Tfmfwflnut6T9sWA+GY/GH857n1NgH0iL8N9esiZtsF9ZS2EuGTmU4mxZEBRfycVg3fei98rsf0/f6fmLLh90T0662XXOkVbAbwmALWYg9iGwa26LCjWpH9hC+uK2sWWNwnNfieYV/cY8fS2ebNbjiI1GE3LqhoJJHajCND7sAVq25YBs7EKV4lS9K3cM2qiu0l6EbuQdvu/JEd4Tt+uw+8TnfW2cMoPN5Dt9DQWsNfVNvA2asO9wYQ0Ae7Db9Ye/cNRLXW1NooR/40lsptvccsPBDbvjYKya6gegbfQw67JJ1r1t2UYx/gQ4asEcue1BBcRNSIfz/8NeuQJ7xjdv1xkO+hXLp3sLvw+Bz/U7HawLraGG4/FV705S1GtSLwnJRpCXnUYcmp1nKgZiwORaBFpVgqZGLFWaN3le2TUZzrZZtRFDVGn9QUWOy0YB1cHtvyqW6c2nvPFD5hn3I6NGVjE+b6K1p6UJP6E+9l65haxYvAQDTutVbU+tNvXdVXi7wOz135aVQeDnr/O2MjO5EXGK5/K9v3xv5mIzG/CFVLaZS3Gg2CDDkWFFxH2YvshEDCNQYliP8qEsBRUH7pka9sBudLgpp6AVy246x8+NcfpTDmtDhAVf5aDiM04SSWjL6Ui5vZPRDgp+25L/qiP1d9bbLdHvF6vPos3ShjJuFxx+HyTs0NoD2MBsU2UtLcLs+/ELMi7+nw3bYl6G4d9vlrN0ufJpJ8kCcSeioguhaxuxyZgsYYl9AHBUFP+jD41+OKKgoqGGegWXFVLGJw/um7t8c3Wj/0QLT2cd35KO0pyZkYsydnWSutKoNwFZ6UeBp31TH0aKlma2qRIbZE8DfV/oiRPU1r94pM9XuS1xUATs3A7PnoKRFEYYTzKGiyxyvQ4t/aXhWwh98F5s1I06h0YVvMKEB7Kr1jSuZhkw+xptxpofQgWFVYrGbXDWeyGUKs1CKashWmZOrUIpqahlJVTR9jNdDbBXK6wMeJe01B11UHjSDDt/HLZF7B/DEpJ8bX/KNOaE9+i4+9j2OHksfX1AVHfa0NZH4ByQ10IQlOMsGOgBZFDs6YRGfqxbLC2+JthU0ddEsGEsgwRTGXkqR7WGzJFiwTRhq9UZmPm/tyEK3qYol58/SS4JVimkKNNShj3EJiyevDjobgXqjmz7167DTVm5Z4/SDbshWw9e23Bizm0YeKTTioNiNCnPjLtKI6dBT63Vv6dDoQzv61ppsq3LCy8ROjHOS9ZhAX3vMXi/bkFUlz0J5lt/yKNPHG2KXs30QlvIfQPd5Mpaa74HCPqnMhaossK7lgi45VHoEaG19Oine9UhlyYffaEW5ckairhjiFCAnl0OnXHplb3JXANhGbnh8NtBKR85QcYDERlgmTDWYJiENeaS6KP+lefiNC18QvpyRVYUoEtqWHaA0mNVGALbLnoPZW4dvYOhg1DjpdYB7U+fSfIKeoGcu26G9W6fWFH1n7IPvyNa387m+dT+fT1DwAs4dvusEPSEv1GUcORf1b3+86I9/fQMviv50buq9q9HP+bRynNR6U0MnCtNguC4gUrfClp/E5gtdYtFRb6zLxi5sG+1E1i+yKKhiRYUzcmrpaJZPdEHkhcg7CMWdDxQ08CQk35Xf2KdNr6iDC344UWFwEiO9hZiHtle2mEs+/AYijzyJv+pju5D7kj68actA9LvKyJ8+noEBMHcmdz+OyAXGhpnFKFekvV5QBvQCRxos5Upc9Yd8rEYIILeVA0IlRzJhigBZ1bbsgdLRSfIXXw1x9FnsDxrbElWUwSIUA0W314jsD5uqfIjeQ40+61ej2Ns5co4unPD3u8AYpwE9KkwwfVe2R/Z/oI41tH0YGOtz2BMbG2BmEmw+5Lcmhc8abzwPg5d4sUn46kmxLaWGwlzPwp5Qb0t6DsZ+vbUfNZYdbFD0DjZlnEHOQk47byypxo0NLtVyyA4bmZrQcdR2AAAQAElEQVS4zDHzjkv+mvdCbORr9AwjxjjZtABWytSAOyzv8gbNOAqRQfj0E//Gu98g+StFzhNnNuc2dsU/OaDCwTYkUFFRaqXYw6xv+GDLmeT95qD4bXVJxKa8JExMukMRD+W5uAibpTFvKDKauBRHCLTEa2PBx4teSZi5BDWHOZfMeUGszwLTYR4CxBObQSaWTDrGD11GF6jGQATUBDfiJ2T+iPQuaqko1qEjaOex2KbFB304m5Zx5MxYwmY1dIFtUQuylLEqBaVtZX6qdw2fMdDIicvnK2Y8t+FTo578MKAnfulD0VPR48caDp55mzQT2S+FbzQNfRDHktFRFRnUejIv4YMoYQvNf+yacYZvxNlNRVuTI4d23DmjblLisxeytMeF35BFgdK+rfhkvGMcmBlL1pgZISRoIac3eww4u2XPocMrtbySC6HyhQeIe7XN2D6GPegfyBznt/hnw7QzX6xQsW8sAAI1PCTrvpbRJDtCyANxxDOLDEtGlj+CpWz+9YMAvVU5FNrUQmfr+MKnv0BJIXYbGjloNoH3aOgm6LGqZrE9uQMpneUcUkMndo8pt9bVOsCvNwZrEDr76r2pl3342Oby3XXiopxflzlx+T6dzhr0pBP68xm5Ypp66+rkKN+ynbignweIK9/Snyu24pFDT+SJfeHl5aw/uLx/A+FP/JDQePjiG5+XFy70xHT6HvNusl1Ttr3zecEH+VC4gn3L6pf3oZk62ygDyF9UOW7V03WMaHjw8wHEeSnbs8a+jvVHvs9y/Dfps8b/DvM1z+eANc441P53GPrfNkZ7rI/lMQaIbZm13BWD+Vhrybwf9Q8qtmU/wngHYpGbykcUByhsl86GMicbClprathbeGjeqZ2/VQ2NLTQIH9jEEdNb4/OBL0+g0SdHb12dd3LvTeFtqzX8oaLYpv21mtf0eobzvtt4TyZj9KELsS3+d1Lbta4Nmrl+pC+74WYwqm3ZLsF28bZLTmNf+cijL9Y46xw0+NZZ89ArbLO3Lr3tne+tFW9bbugjA9vq7F/rXQ25tY6Mb+RCQ+7T1mqcHX1v6IFNvgdIHmOvM8LZinxE2VonLyBfw1dW9dWnHF1vDZ9g+VnCkS5lN5WE0JiTkRMj5KWHlWT+iAIdCtlG/l/9p65Anu2Npu5D0PDB/Xi5NXHP/okn/0FIVOnv2AfHSspRuUVcN4mux0+DyN6GHwfLdvGieAGGKkxoNgmBqmu5laK3LTvIQZ/UQndFDnzrTZ1v1nNZzsW5967QM5fwE3xr2KG9Q+FP517fjueifT7n0h4ZFB/5AC7m8QviO/o46RTfl1P9h6kv385aF/RTXfCbTlzgg/P5pDN871ZjNQOmlBu5flSy4Teo9X4Q5Qe6L1JV//SbdOOw8ZM6B5IJoGUf82FU8tDE7+FwatL4xJew+P03IWuykHmHz0G2rfxRUYVoFduLfUvfmN4o3sZMzfBMC6pa7/0R1lvopuSLhBvFlwr/3MNi5nkE4qxH7QOefaXuq6qDkPfpSMK8CbVcokMNGxSBocLOOoTRTtXfQT4wgPomcY7Na16Rax1KE+0OobfRm88BaFwD23VhsmO7hSi5ZJl3rm211naU3iNXeB0Kq8577aB4yBptADnWBB/lT/AJzXNUIK7kA4X9YX0wIrn+iFZ3JRZd9azRkNDDU/XRYnt3tS3byAEkNZMJ3RHFAN8P7tpE2GlRhRTih5yKzY5S9MHnUO4cfEsuSvIUyrxh1w5ViWEiRGmCMtIkZlOpOQHjOYw8MLqFjy0gtEUJVUpoZHjblcaLR1ZpiGfMxUoqtQTFE6E+a3GpL/CUEgGKWYAji4AuORgDwm2tz1bst9pfkpKtQP+/lOhvDq45fOUYVsLQz+StBzyL2YgKDWDva+XNjQsD+xpu/MeqZUD5uDa+n9dboKIfzhhMVS0+jG3IW6BUCubBWlBPqIqrTeOpD5VaZyiWWuugle18PqtzGW7N6AKh3ybia3irt1aAIKt8e0PXu3pvyE0mh9uwNfg2L9gde9CQO/6tNfXW6hL+8jIu7H98+zYu7i9n5fJ+ziUdnBjbkT/VDxVdyZMPiuQKzR4qxWmkIqYNpPpr1PEwb0ijxuTy3Kq1PQw/aLcbe6RHuHFSvUByaLic1zjyV9nwAnlJqmwcKeh6j2Q09V6ZqSJXT8SETvW/Ncn8Fn44kezPhG3ZYAbByvB2Wsl2QRR78PYd1ZBxoYaHfLjG/wiJ9E9gSUfopuxnd238jfVzwltvzlTl/diJidc93ub8Qg2LZlu2RUP1RInwT6goxNhWnGxDgICj2oQKRIhs+EXDT8hKsS2qXEKar8B2SHLkD+obNj4ByhoI9GHFZ9pty7xraZXBW1Kztd6L5j0bRIdagay92AjUKMImLnyobVFFW/mEYDvmd8HolDMdPHdMHnB0IhDNTQiqG/mREJ8CwUVxuqHRA9Tv1sSsOdqGXSAMGQV16UIl2gHslgQpKAXBNvKPIUu2J6S1X5rFk96SjHgjRgVR7OFpG11sgeAHKi9nQs5l/YIeKD4bDpIsyibCwaKlRNYBhl9A34ADy/DipW4jwxcNf4DgAzeHKCXc8IWDyRlsvddn/el0gjYJvaowboepJkyZbBeVSzWajCVzBHwQo9sOuBQfdzufxHlfosv6lD/mX6w54sEvpvn6cCadlfho4syh8NGAH/jRfW1T6Puu96NMBGdBC5EfZ8hdq+5WmMNnd0vmnhU5PKabyrmzGgfzCNuyr0CgDlmz2EO2PTUQWLe2+4YXuQO7qXWAvfVeB7yVbLlJ+Ym3I/f6Dz0bF+SzTlyIoxu042PQ1JIDmLheF22rc1nuHRuyjR/9xi6rSkPXULhZtku3GtvqrasTn99bD07nk878wFB4OddFPb8eU78m8+3MN/jo8msx4FS+Hd1Jp3y7f8YOOuNv3RJVPGR0I+UyzEOa/6BhIVs+DhsctqyFoCJG88HEQuzbmrjkiT2IR2184pIj9CHiuZDIYMnvUOYSzwJ8PMe8JNvKH/2vvF2BtReLvvX4sCZ7/mHnDznWbuIZCnlYY+PDos7SQ4dPK5MxcwnqDJvTDt5LFN+F+CVH6FfBNq+rAduyB9qkduSG/i30Wwsz3d8H8L/SF2cw34JfoJc95/OEttUa826CirlvIFQo4Eufd2/Q8YG2JoNmeN6rvYV23rF96q3mQMLlCg8Zd3TkRs47tDUTa97JHb3UmmoMLbl5z546elvGYN0W2/gOyKLS6JOFkDp3hBWNHP4IdHWODzrYn6p5h2dvFrJf7yZiL4fPhtvAGieKT1bicy4mclVkWfc1F3211pGDVvvSW0Oe6NAbWLhPhAcoWqHJdoFGDb7NXPbQu8V/oeNWesGIN0b17ybt8LDboQ03KDkMGroAJdWjP3T21cceelGcsXC2Wu/qGW9vaqD0+NlNalbjDPZ5cW+9y+gsyfZEU2tBV8fee5PjYwkHahj9dGHHtPZ7UX0yZZ1dYlb8G3o3umW/U3+JeJzPlyT8bUlqpIfsS170YHrGLtdc1J/5TH2b9EOEvbw5AzaaiWyesKbvqJSCWSXAUPNw5WHPhdT0POimxsENypW4uuhG182zkMBklZqsjr63VrQR0OALliL3Nmw9NvwdNFoTDe2tyza+TRXX0CPLkrE3W7a1bK1Zp97qg+LMQ3k+neDPeuGSvl/U4c8vLyob9oz/dO7KT97x6djFQ7rx13v57w9qrXjpyawIyJrkBa1VYtOYc1Qb31oLhAYXbAsbmxyfC+4DZEIXfQFfNLct9vxuVFC2NQboxtw3BnbFHGM6ARtIDV24oAhGLosUaP69qxm+bebyDg4+sDe+CKk7Ypcl20A/Lh7rvoXivdY6MiL7eWuP7hEIl9K8AQrGcmtbuvFM2C5zzqcNXyBd0SU/ovHZVM83Z3lRRoxhU0q15JEsFcqq+xK/HXE9OKy1OKh+ibU9R0KaI4/4kWoTv5CAyRdLY1takMcf5HBaVBSezzy7cFXDF4ZEmxXJE7cQOcD0tPJ0she51MHV+RmuhrQBFtQKb4Zj0WiUEZEecFEgzHG1w7B3MzdchdhWA27DrvAafFpEBYqg23LU57JYOfGzLXu8jzvv08Z7Oe9nCT39RGdR8LEte0Khkh0awCuUuToYvMNryJvo2ZKIyXw31ShoR41cXHyKOdiXDlqx0OlShJSkRTnq4LUEXGDHMCx7QQd+6GT6ZLjxDY+rrjD8FQ3DDWQ1S6gLZNIO9hJBnn8giJnxBrsp/+iE+eIp/zOiaw70lkrG27bsRxB6UTZwARuyRVPIeoXfREmygDyRh23q0VFxJRZVqu2SIdBtQkIru1oEF2zLokAFqBAXGoJtrTtEljhLsiCKA3yEMbx4ZrMevbUZJ7XmmAW5ge3ZD8GC18+XjdBal1BwrLEd5ff45Rv6DMf4+Bzl38Wnn8yvQCclTwr5supkInnR8AfYUwu1LSrAWQO5RwVrjHU34zzkrZkTPuAcESK2+o2K8qGPQdFhGX7wxCZf5A19vfvRhebEEHZbM6Cj5ijbGbCv5rA5kegVPhZ424gBCgt+TE4U27IHGjQH2w0ZnHgJdxA5elnChQNvRe7xQXFyHgyAHH3g8Pg37L1h631cmjt/ZcVluyO36OHP5/OwccHOpTqX67L3xDX69I7WjW9X/Drf5LfeuX8jw5+5jOdXZ+qy/nLmW3ZA/hP608up5Pz++8sfLzL+Ir+alLHahuE1Od8E9WEank3SXmrL2OxsLfzcuLWaRdGRhYiSdpoNfojdI1HkpL9EoqZysDQgxrdlsGKcWG7qVNUhpf+RBY+ph/u3r5lKkImEvgHrE1tgu1bJEUBRGtQaF14IslIWDf8D1L7EfwH/6GrdJw95XonLGN6ACDPiAcEtHDVSDNahJNFBfMSWS4LeoEaujD15IymMbkv0wdLGP1jyPY1vcK//jLyGumIiL/7jNFGBZFuWBuBVmLIs2yVYvlKNkrnU88RzNTSzRY4+IVMzSSIm+4Ssd0vF7z70PZO5qCXGZY0/2svM713BHk5dVNEHIjvUrkaC2oYsaBRD8p4LJSZvoYX64S7mCci1xh/YVr0/sdhWa8BNreUqKVkqpAkfOjWTRUucKEZj3nGD0qLfAGptZlQTWgV5sfEJX35hDsjq3ONg1ooVJSnTJSx9Zg0TGemIeB1l+F31yB/7rHEbMN0uLCOxtRcHOk04K7BGGZ8KmzLWnddWxvgMbGUv5YMmsUO9FSm5AmmoCS5LGVh/vCIHUnpVlZiNbBt5UxG4UTcp6onYwkYXugPD4nXgl8521KIFui1GDEJYvzGyDb87TFvswZgRQcc68+Sz+qj+IU/cOnuhj/w3lAHkayt9f23C59ky/ns89/55S00pHT1IYZu9VUF74VnlnZw9TVj2b97SlPftzuMf+2VSiIicGNFLHrboArQEUvGNLDW7yfeQ1dqAbSQAVaBRbHQtsVC5lHVoiBM2fAlCBAAAEABJREFUMivUNqxlfHtr3FebmtE1q+fimwtzLrgF61T/jKJ04nLbyqcNv/iCvJR7b2p1iQ5t2JNroGHrvau1pvOZyzM40cf5BB+cT+QeOOeCjX35HenLrueb8/NLxZxXbG/IXZ0xnhh3p7/zS9fo51S/PlO+Z/o5o/82kN9/P700tZPl1iTmJ0vyeJTHlmRbj1jbpSqRiplN5Kz7Ebkgim9AivLCeENr+2eCkPjc66J/gurric3OhJ4Y/5vULINttnZAtb7ZrextaPD5BUlU1v/zkc8iyJj9L2RsT/zmX4+PeTzx+Qk1vdfKrNCSTS/BUk5atskvkrUIIsce+lnY3vfJDt/u5OiC6AHPrR/gs/1+xp8VUT3HtVo/O1NVyYfJAB8p7OtaP1myLefdZCvFthqymzT6v+CzAcToClZ8gt54v/Wm3poasXZsfedtyzqWDeEJcMSdWCkX+axBUfSitPTRjE1qXTJ8bw3G+uqyRngh8f6rA+FB2egy6xjEJzR6zD9XeR7HHjHryp1sR9ymHb7Yics+DXnG3rp+QCLPfs7gyWnGYFtZY9tqfP421ntHb2ot6NB7tNojwgZtkokNSqHbYtOPb3VLsu8NjG8fa1Y+WN5fR20z1KBBgbwnrxEgFt21RwbjUXzEf8DlUdhRd99/yeTNWTz6PePj91E8y/FV+uM4virn78lTq3xIveScQ3jqfjwPXk/Z+M+A+lngzpFHTGooj7CNbgLehp8QVBTb8qRhbMt+DzivOv0atDXzcu/qXHqDyAEm8knFt7wIjBwKpq9tNdAbOmjxho8MbGIaPr0RK+VFhooY5OgPvr11LTT41pHBqS7k5IQ3aJG5zDd+COig5KnLDwD5Jv387cwPC6f6tZnzy2nyZ/3x7QV8Q/+i03l+68+ln2EwNkmNFywke5Zfb3mlCR5tHG6jOjGJuAP64XCnn4dh2Eab/Ffkp7oRk58YFyoMd6x82w9DzUMF+Y+tWcKF9yZpW14O4QM00QXDNNY0vG3ZAzASZ/ENsMdmOyEHrDyL5sVwj9gOIY9YPoTFZU2hoo8cwoAzKGBbdqBJwweRg/CPQQD1sc1GLyulRllsGjotffhYn+AH5idRT9W2q9fhwIgsjUvhBvUdYgPSnX75RR8s2RFEK9s75FLLDhPexdtvqShoyw4rp/llbGQIIFXhSWxbNpBLa1u2Jc6n7eLd2qDlkYbY9XKIWPzUcbYIQ4tsETegnd9kGww9bPHyVQ4f2BYVWCnh8+YLar+q34tyhJUvK5Ad14mNs74xno3gHdjyDisc9BKGiXtf/Wyh7/Gs7RnJdOXzXq0u0abGEnrE8d/+ztyuYLwIVC00GGv+gYdV1ukKIQfTRwfq6I+wKoXRybKtFNvF21A5Ki2iu4KLgjTW4U+UgDq0MPawK/QdHO3pziZuQQcenYB91UUO7KkbCXSji03THv4ATT5UlH2/8kGK/Kgun9BAVqpWsVEs4YbGe+HGsAux7sKPmX8Lj79rTutRXfSzi5UjsPFS2S68ibjD5dnOPSp5tsOkohtQ3amK570Vn4FNl8vlBs0cmUcQ+sASnMGBcrBsowAStkG1SkTs1KWBoowCUEcMKsEJhW3IEVySuTh3LslB44MiNAgfdC7Kp9hbV4eeuUCfQPggPo03eG/JZbX00egjEHJodKB8yy++gDgfkHxB8r9w8V5ovSm/o54LeC7qQ39WXdxfzvUrMeeXFy7pZ30j7l//+kP/3//3//Svf/1Lf/zxjW/jX7jQn3Xi4t7o30BmA9k49pp28NlMPSw5Afd46PhcSTh12gc3DkxUyFVpdvHK10mL/j8ILH+2YJ/Rku9pHIZutCLKBY3Cuar9HFLt5WQhBsJbVbKiR0QZj4HRCm9SapXx4StFN2D4QO8WOz5XiHNOoIKMQTfFElV7sexA0CcQdon2LZTiNI/w1PDI+aHu7fivbsn+COUxDVnTGngp00xDsfDMXUHke0QfCL9pKw5d0aVD1vQxNFCK0wwY/eBoDahFKhbhS2tlVt6VTr++Jk93WVPzruy9qfF+8kRDt8s4Hnk3qaFzs1y8oOGthmwP3mVvMsqC4W0J0MrzjygGqZggjCqK+lRFPDxdZY8eNWlFSpFG9SZNTLhFwwfIfMYqEKlVDMoRiMd93ZQ/yXlveVeucVUHuA2aPOOHicio39SMYyhzPndkbMY2Kg4w0U3Ylh1I1l3JOI7K8At4uyBajUIeIdlYgGYJewN8YiodjIPZ2C4rRAuYZ7VE1So42L5RLdOgy2bFyV4UMWwgxaQUwzkMVCB8oFlso1VBFC9EvwtDuUTt3ropz3YxTjlWy75o9CaXOai2Ix4Qr4l708Hrf+zXrECWOEi20CD8Z5C7Wu5PdX9j6/Z/rjE8Bsh4bRSTzGEC1LFz098mLkV5Q5AseZpt2XcgByraa7XjM2Tbg3mntd/62Fa91N1Ep1Q+ANBpllx+baM3F3BsvRXPIJUPk9as1tDjE7k3+COM//JBb3jbIomMXLGhthq20sNb1nvFtuzGmLo6PyT03uuSfeab9j/++EMvuZjDRz7Dv5xf9O3lm3J5//btG/y5+Je6uJ+K/+OPF/0/Lu3/+vaHvn17Id+L6hv71mT6kqy/voxD86N+tzpUHKIn9EfxP7T/DQ5ssey55qHAdulsC+YNbKO+hVaxbmyioKL9iUogXZGPWBjb8AOSJWBb1IKeFDs+fmO1o1t4Y75RxCud2Ib8GDfBd4Ij3x0523vemD+KpDmey2dx9jW/Pfh6L/DM2UO2B5WfZfmB/mfj3kv7O3LO/piuWhr6sGnQh9jwIOvjw2KgUmsmhndVa+qtqXUQirEVYrNSIgtd+K+CbTX6s0cftuliYOjpf+oiBzjoV0rOWOLHOVsfrrfvwdi/EnbmJIZuHYvt0tFe1dbQLduismzrWWEGTOaZ9bHettyAr8gaX88B6x97IHxIY0MB7G+r9ujDPlLGYsn2DiR9pBAiomTTTiTOdsiOSHbaXfVppmWtfjHHpzv9X8DjFcjd5rHlU9r1zkhQ3ht50ELzzBWODnH6AdpDO+fO4o8l20CzhHfxtuXi3jaeFlzgtkL+c6DA/HVlaP6LavMdhSLz037nsHZSZUCw6gQvOX6IfEBoAIfWrXphEGCQ+AZtjl6qbyGk8u/oopdFtRB35K8plyxLC27WEQ05L6PeuurSfoYu8K3+mYv8aeF84pv1k15yeQffAi7l+db9hW/Vzy8vOqE7fTvrhW/cv3Fx/4b+5eWFuBf1flLrXbYZD1CtQH2ZPVYTmQMl1g8OK27STrUXjsSGF8B11xazvWIIMFLNT3AK+IlOEy6KkT3CmbDku9DPNoB99H/QpaPKsyn5NmIL+G7Y1mEl2RdUy/44GApjotuLsu1qMlDxHMHil66RVxSyS/A23APEpiqbTAc518065DK8sY3MtlWlbcKg6zdryNoUcxBbkH9VqAaITVZqIX0YruEcFB+5IEK3HfUsmNhMMmgSRmCpWZU/emBbVI3/vTkmB0Y3IItSO8mInlDy1DdJ8SX/RsIFwduGHEBGkW2ghNHghyPVJaclteoMcf5Dc8YKyOV011QMeWy4YNnDB6tfEpco/KaP4aMbQIKxPa2LbDD3uAwdOWtOOftAIGMuVL+4/aDazijwMhEDQqf7PYzscpOgW/0KyEWL1jjEODMm1mpmwhUdMozis85KZM+cDboRl92OzrZsi0a0YOMIAfJHbthCCalhImrkxQelbWQg4EojVAUSodgKdfbrOUHOGEAlDCXPhecNC77MhjzDtsnNQKozbEmWGpPovUEtWyJCRcmz5i3yiTnUXNMvtsx50yjxnzuL19Ddt9nb6BIzYm8jstQXojfGsCDGmxihU+YG0ldwXI/YN5QFAjLO2FGp0bQ4oE+t+dGZA/orHT62ZWNFv3EecyYz5+Qpiq9x3oFv8u6IDEiie4w5R000PrZxcRSDahb0KJR5hNqGPADutsfcJrWkQIdiMToDqMp68IDN2VtzGxSv0lv2AAz1ymdsBbFWVpU1PxGzRQe1jWjRiCWVMoY4hiKl5hxcMIZu0IwhfGyJk6xjaZzVqxwbYyBnQtNvcuUMhVanGIaXbjI90umdkrE9wjshb0yP4qN74/gDBY9ezSX0kSvLoSPiV3jkjC7rFv+sWyiqqhkby8cyooUZ8tgdNKo4npMtoIM8c7FWHhZ4PN0wnIPoK2kacomYYIMPoq6EmVklJo5ONvj3kOtU+glyypX4IxzBURvuCn2iGN9WD5HIsYn5KLoCTTrOxR1WvTWd6oIqxa+3vFgH35rVULZuuRlf0LEHyA3aQflBw/dGdmz9gIaut67QwNga6L2pk7tBT3XhPim/9tJPJ93jxEU6toGu0xlfcH4Z/Jn4/FrO+Xy+2rCP/4D1xLfooC7lJ+yMhX47Md/yLXwu7qFl5+KeHKeTrDzePLAGJUWDsuoW43jXlvyowUc3RwmnoavgDT5Au+TRE3rixgs/xiHHJ7rQIL6qeOyhAe6cbUZ71IXHACEtzBfULMUzzPRHc8a7cNWbcQpManjWGjJ0MB7cm1aU2CDYtEMU38DYjOa2ZleC2sBasE35cAnimZfDsCERzrCwS7DAarQ7MLag5Tx3zvQVpxa+qWELcJPtHVmT7KMldJKKkfa+dSjYMq73EG9mwjbPrPSlI0SSCRdNxBFGANSHZqyfqStN6DGu5DRZ+zJEKGY0EW/GPdS37YZ4D1SVM7t7BPrUuId+AgnZMpYsyKLhK0cNVCVOVvdljid7vZDdCV/p2K3wIwe94b9VLvjkKh5mURxtpwUC24SqmNZoDK26MyUJkwhX1BnHQhTpN7jlt4qpMTLWskPjM0AmavicTfNuzTu9qBtqK2e/d54DbG5WwVDmqhSnST9B+APwE1lEWTsK+6bO198cJnmoQ4jr28gyx7SQsRRQ1Higq2YMB8Scd0VRfIrSxAVRZTvmwqaFOBQygiuyD/t4UZsA43cEolDviE3pFNiGtRq0tQ7f1OZ7RynoXZQmzAGDTYsttXyt8UdQVYlczN4YzthdlGZWo4P1AwzLbogLwqj0W2aUOWcLmvrI5Yh90MWURGNcDWUlISxjTmp9TBZPk3MSYC6/95t4BcOL8JEPcfGwD2ttf5weWv/Zyoz9vRFmWkF8sjpB+GfIvi3/Wx+0VWkwpM2Tms+/8OziQbux9mWFxkKvo+JzrYkbSDv04TbhjDhonjbkrRRJBvO2Hs08S9cHCqEeLts8cLzkoLZl3yJ+dtN7xSamAejuZ8m26g+25DnNS7CNFvTedeIS21pXh7etlgfeTb01GWqjCyJPLJ9Qk7u3JuFjN9lW9K03qGXsDXtgI7tV7uauGg9j6ozhGTK+uqxzoc4F/XQaF/SOHJygwfnMxTz8uWv3Q45+oOvUm+KbS3t+r/2FS/sLl/Xz6az4dMbCEGX+6G8oOZpBus4LZlA0/NiXnxoHOGtTrnHuVu4AABAASURBVLdSnP7NkDUWjc1KTzTOiX2V7Vu+3cgi3PpdpbVWz2TR8AWrtYmMpeEDemvqvXGu+o7eO7pe/gxUkrWKbdmBJg1vPSu2b/zsWxlj6i/jWf/P9OMs8npbB/WBoz3G2ia1h2y7vENsM3aX/E9oeNpqGJaL/h1NerbTSrYnwgNFbjChqmJfed4Opbs27NFV+Hmu+kg/EzWOwSdp9ri3JjdLBrIa8ngWGnxky8bHkvmjKq42Tbgg/EKO1zpri8YW/u1cY/l52JY9kCywvAeQmYcDxo6DAttqyAVsmesRNnF3SJy+oJgcps8b7H1hpNZYdp3p+h7ZB3T4PqwcG8dAjpBHsD3zJpcmv3STyvposY33hCWbRpRFYVe1sQWCLuX/6L/lCoxn/IND51zWsw99N4Kk8YPwmpjOCNG9G3cw5m/w84PELXDIkXsDDqMdrTSJVomWR0QNRcNYkGUbTQChhisVPEYuEXlxJkqILsBpFXvoIGVzW7LLxTZ6AejBZpN32fIi4ce1fOMgT9+yWbZRSDDyjK8XeuvqYL/Ac3HuXLaD/AsxrWMHrYfSV7f6qRXapL0jg9bxQZfLeXQn5Bcu8+dczKEnYk/4nV7OyoX9zKX9hK2fX1S0nyWGqUeFedXmzZ/3OAncmfmInwchhyFAmfoAb33jv5Auw+e/Vt4u/EUQf81DBL3R3vWBhvy0uz7R/xzYln0FQmohDZYabFH8hoAET43LHayGIbCtZRysEQdgqIO331KMe+yGPYCoi/Nj0JosyTYIvUKWAtzUmtWa1DhLvZ/Uewehp9Jplkae4WuF2pZ2SHSL6F+ArrGy/j1KXqDBr4w2c134eB6emKvzgyF4ruGN3zXi09zYarLC2KHvp9g87CEBD/9QPG0zCcC7ifR4bcwAtAmSNIBSAwhxBLZlL2BevKK7ym3pq4+LbJD8js9AvReRG+9Xd3SNtyOyW1PrXQaCd0MJrXna5LJSNvgC9g3FAuxP1BV9Rxk/o1L+VuDZ/jIMxiSwYi/S/PUdmA/UFfeIfiD84MKrvd7xS7WJtWKAG2TpjhSTbBeO+iO/HYXJZ1mCIbIydExbomkDyAcqnhncwk2EGZcmwr+FPliMH9OkzWwC2LuaIdypEDmUqmitqHze2tFhXhUx869fg1m6/9G/dQWyT2LXsi/hs39Fw/xgZHEp3+lXfM74Q9ALAZjEq8gcl3sI3YAoLnjoLN2fJc2CSa4/otVebvwjABtPoADPENtw11oiKttqrYPGgMNDecG2IDZPGWpmFH2oY5+wm+zELhCDrgXlg56+VNjkyoPuQKNbSB9t2oaO/D3wIZY++pKbevk3tdZ04sNiXNjnN+mnPnQvZ+Xb9pdvf+h0OutUl/aTOv5rbGyfBiBVN9oDDiznqVxzqIpZioeUNNQcnjJPvuTwKMPn4MCiWTUdwkOoMKnp8SpF83fDDGBBLGb40KB4GqpSBjVekQLTHKGyjb/U2ia/dPg5UBW4otUsIXQhhvJHcUPJWyrLHsjZaXWOrMbZKn7RJjX8ooPMGMnRNyv+vTd1zlrnB8hetJd8Co9NFiVNAPsT1YRS91SGewypfH2l+tKyzWyhwRSfkkc+0b2Hp8k+ZMhTwg1IuVzmB+JL/tsSHq7L/MFYVQ791y3mHZnY63NewbNhkRfnxjlpcs6EG1qzD4b+oKbb3eUg3IRGv4BzbEGNCzm05nCRuXQa+Q3wd4D7suGcqmpim8i6XYF56hvTshGSP/PkbBsaJIdx6LxTGzR89KHCZ9hFYR5JMTgywXy4ElsRoYegmnt0V+SyXntWtoPvDTsHEgIyNUiGOlACTRmskJvwfSzXfm/tElFStdYqV3qMC3+wVGcmUm+wNDb2CUGjR6MqrlaatEg1GmV2t9UHj2RjDPTRgr8C/N/cmqMPsJXP4iPfIsMIbrVHacTGJzhaFn+vH3JOOSegvhDjjTDneYzZ+Bvs2sKl/B/9TSuQHQH1LEJ/tOjTpc4m+0ZlXFFCflCXV45kAf/obsF5YAyrbTn3b5GDZ9lAlqBaZYquCS1lulg8Bw/2qCmeHDbB2FJtk3YCBRytrrppb251WW0Nj9a0v2CxFw+1sQnEJzyIrSGH2th8l1sS6glDjUKUC8iI+Ta5FioUHd/giA+YHciND4XeXWNq6YuEzXOMRbEt2hrzyMU7tKn1phOXpvP5pDOX8vwKTD5A8o3++eXMpf0FfNMpdr7ZP4HezThFyfgC2C+pybUwE9b+RjflA/GBv2ffs937/tPkGjt7qMHIDhMcR5o1Afv6wHNOloftioMUlZflfRq3xHCMxp0BRWRIpWicn9Y5N6ETdmSrEzRsXcbmkgW/DZCkoTtxKa/zBs15uqIrtt6bKo8tqn6ubISBrA8wkm3yHSHkILrQW+grC8+pan/WmNazjPzDfuLzIxyTHH2NIYA8rPFlLBkb67RxQb/My/oGr/1dgx92xe+I6ILoQu9x12dGYpt1H5DvHD4lMqb0exxjyfdJll9obKET9+M9yPlsCTJG844tZLyAKShQ8RvEsq3WOLuc8VZoynOwzrON3dh7q2cFVvVvmuPbe1drTc0A2bbyH6vmA1JNlZtGz8o2PqHvzJvGDxGSrL3kQ3kXYCIHsB+uJqFdrWzojjH+xhwCO7YNn0DQyG/R8Avs2OI3oVU21Vyyv9mj0IJuCuGik7cQxZJbwzxQ612y0R0gq4qhYF8bxOjtwTCiiB/A8P+A45e5ZGwLqvncjuFGQsgcy3+eo5ynsIFWQbiA+C3V/+jvXIGs9BEf6CtnE1DfOB8zjdvkxptzU/a+5Lm3kY++eOBDy2fYNsGzatmPIVmtAeyhED43SKCklSLnZ8MAg4JYYarWAAwbR0hFIUefYJMbdX3BtOKmK2ayEhAfmyAF8V5Usi07L4FQK8Uaf8LnJSxiowlvwxUkwmgkmTohw2RMocDhFyJPtFBZdpAXZcYAGkBXE1JK7FZrg9rh8UHOePLiygfG+Xzm0n7WCdp7m9+0n/Ttj1zcT+i7zvOSZbv6Vcr+Ao1whT187ANV1pNVzuG4B/s5XhQcn3lZ2KALNZ/8hL9A/I2OfSoZ/baD8aCnR5h/r2pn3caYYdVomgXdQChgPVHL9g1G1LXFKhy0imHstFJa25WT3eFzkQVjL6If/VmGCWR4SWltWkutIRvg04AjdysURwyS7EKD2ka0WsuZDRX8AcSe+CHS5MmzjDv+KuiHZYxdvnXM/l/PBFLOR72uOGuhkQ8QCWzL/gBkvS1zHKxj5rDbk28KJg5RO4QGwUzcXvwn6Mqb2MmP7o2UxQwNEN/UjPeNkqFvGhHbA+PPqeyRsaJJy7IzTPYEdb2TG0yAn23ZQROtbNpAk4afQCXYiWlvmvKkuzztBNiPeX2w2MQzXtszgkkxI3GuFIp6N+FhD0Wb+6yI3TIQ4wswyUY3IStViDeINue6+qGvbf6wFXmj/9g23qGXAPkCNhacyqtyK+inC/PMu79AkowxPOyqFn8YtP2cttjiBzJ9E1wgfeSGUHTqIZ+qOVMmiZ23G6EzGekRJNTALDsd6XFJjvLHefFjHUtbQUtmVWtdxxqzE7gMHgsMFX+UtG+rGYsmwlvHQgZyJyfxJNr7DF/fjA/bUX8hAeYZh4BiyGSDOfqSVRcmOIA97iVL+XVUxFHv45DTwU0udJFHwP/aD61APT/ZhWBG3B6BqRRPO2CNo1jeT1zjgv+Wp79oFGtvFl26yIXyvpR/yelrgkcoXd1D8+DqUFw6hoouw7zCaMYjiQ6Bc6YCeiGLh01FEx0GQ4ib7DDIVDu80SFQbau3JpkKXxeNzmVj8ia+8UJoDV2A7Cn31tU6+vK1PPWtodthtdIvKuQm8wIvlC3+y36lvUWPr6+6hr9B+hh02bqiC3pr6hlba6Xr8L135dL+woV9v7RzQY/u27cXvmnP77Kf8DnphL7RB93qaTGWe6AS2/MGUeQwhE5s0CAh2bGBIVUb/6AEmvAg/3rMOvfXeOz/9Jq1UppgDXbyWWhYYzemKzY0BwVs1TjAuKyGU3E6lqGWyB0WElZsq3Y5HAZDIQrkClH4OgME5Ewt3l1qwA0/bM45DgUJskbJszq+wdzETwkxQUX/Vm9N/XDGGrGjj6bn1NgmLPJ5R+Jd40FPLgdMwF4+6Hc+uk2WCvpRieNDnw3tARzKMV/UqYlbSE/hQ3fEKTjk4JlIjhtEF7cdyz+KShoGhF9APNaoyTOesRUPjX7hkf2p7picPOV31IXP07nxsXDRhec2HwrRBomoZYgwsQ8Dma1SzkxBo8SemJyrzKPkYTq0mxKb9Rux28F2ZK/68p2m8EFiQ4Npkvc/ko0USLLEmZYQabaituFFgdJWvpzJILbQ1mQgXKgyTbAzEdAlPGu37Wu8obpFbG9A7PBKS8hPVWLJk3UIsu4DM1mdeTPkd6CrTfABGtm0jgQWZY61v+TVZwq5SCglT61pGClyGsMsaJZ1d2CG9MqsyBGd8I3uwg9BelA4yjhjiBPkWqMYSHvV33NGEUDoK+2OCqymxrTrdya7fO0+nvt4KlfyghhmTOwRj3MrGf8LzIWe6nzFccY8IrheO8Zhl+H/Vz+6Alm1Z7jPEb+lu/Ls7lReuSiWR2jObk7KhT0d8jbewThG3rLnd8jmLn3D73N1jiXJOVfE1mNcVFHEABiP0pGiE4WHzraoCIJOHgVVSEqxDQHUXBCEbFmNF2lvTXb40EBXGXv8m9HD29bgkcMfYuNnY0cXPjAxDbhJobAyfCBLb7GhsmxMoHer4gi04d3kNmHkzoWnd0XX0Ofi3ZFbbwpyScoF/eXlhYv5mW/ZuZz3Dp8L+7d5aY98Uudb0E6cra8p9RLerrlg36beFF1wdfxa7nfmfjpSOjUzsy2IjsU2qonwRzQJEbAuWT9LAqaxDW/ZLqpVEI9sifhYVgvlXLQdQ9caVmyN/lr4wJwZaCs9fg1YKrslt9iBQWwVi75LmGTDT+QZdXxQhgb57yvWr8vknPXWxkV+0usYm3aes9o6MqiY3tVBI6bVsyF8rUY/pYu+IU8YaltjcBsU6CtK8izwFRfXVBWi+0D+2tv4PkBsxxSRA164S82Mil20hLLnFZz/D0LG9CB3jfGZ7d5/+Y3s1WYcC9Vfab+wYQw/lZ+4Gk9oxn2PjSOwoJ0XC7iOx+Kzj0NnjfPTZA8+Z2zpOGroN4l+bavVWRM6VbE9dOgbvFuTOLN2k5tlSwqIT44r9E4Z/R0djppxSTtaf423LTsQNIDXD1D++EzaoLVuZt6FZZNIVcBF4wcEfarY5BIIDeBTnyU5rtVbH79VvauJ/8K7jr9upJvsbZBkmUcdmwj3iC+6+Cx/xGvFkAv7VfE/7vesAAs9Exfn9U5CyjuuNhB++jwjP/a4vjmy3/Ev5BwcQQelp9+N/o9o2D5eqxcy86TlQr5p/EvqW+SFGOrHw0uNrrxpbMt29WWHumSjsS1F0VqpAAAQAElEQVQ3YCONag8+bSvbGGrkHOKNn7Jty61VnuYmmRpfGMPnI1Fh0IW2UL1XrIa/TTCgVRDdI8TW6TcQhRDZ3tHgA3vo8k/ydDYgFJUaQx7w4Lu55AAu5Lnk9N6Ui/35fKoL+7eXbzrB5/fdG7bmNvqSpYIo/ADFHuQ/UrlBdM/Afl1Yzw07P+6xb5uK8ld9O4398qoNXfwG+A6AmPCCXiY2fDlrVPJQGdS7lSXJF10i4F2/XzW61itrFliOLO9pwx33aze8w6yxN3x8yJXJjHXIAixIdryARdnEbkGvNWrbss1Z5ALMGDuQhi55VS+UDdVELncZCDQfppUTefye7qadmpD8SxoMlqpOzhMHcPdPDJvQ8TtzvoIT9IQi6M1qE8an+kpMeIlsVvSyqmych4x35RfjE/5lvGs8gxx9NWEeIykWHnt8lZaB5P/ek/feR1KWb2MmBqw7a5m5m+chaKG7bhMslbcU+ufp8XtjNJoA8sFKLzyiI1e2JXuz8dxHn+d2WD6Y7JNutmWzLkXDL0T3HpbfkW48F5tIV+9KjqPsMaCi8LbRAVmpASqJ8zfOrNSaZBCbeJ7CL11oznrn3Dc6cGvDTSkbzcIF/uPVuBYIz/lF/NtrxtNsBYLqB8U2bqxH0fADkvWo1DnLgcOYswaRbbkBP4JkSW3CUB4SKc/WUVvPJF67Pp7I5RM+gaD8Ik+UjP5pZXNiY8wZe9jPIWOgL/ohBc8cb4CkRFaQ8UE3EBlPecMBrPW578+2bLMG1MQlh5DvHf8n/8QKsPZi5VnOcFnW0Cxz0WT0pix/IPyiOiLnhAxDtYVUE+Y5st/13sc3Ne/ioPQoKpLOcr4P4HTFeI/y3htycPAyJPwYdb3oUSJNHxLvXHgsqfEBupul3dR4YFtrsvEPZNkAvQ0VgCpQeLLA29axNGSTBxfZnsADHkGyKB5ktihkoztCyM0SOlHgYNMivFeZJ47U+LpoxmNbCIVGXiSlGD4X8VDbGhSLpfhlTWI/nXpdznuHwp9fzlza+aa9Lu1n5RvQfjoVbX2up6E23Q6Q9Z361uSpWnSKRfJSeaQvI02WAXJbpzIHmlcNj8Wt+R8hZVILCnMYVURg05QaSh1uLmL0AWTUCMGyFj9M922ljb1g2RaNaIEBokYxZJiN3qKRDdUsYQ84sHL+4EsNByRzVuyyyIZONOg4h+ia1aaf9rLhr4Lui6Ow8kfksa1QhYxGX1VImYwPUcqv6qjyrN5KeNswz3jcGlinnHjef7e26IdnnotgSJ9rN9zHGznteLqSawHzj2sNzGO5GOePA77Gw8/SxBAc7aytwFLbcKOidoGGatFQvZ/ZuLaWd+L4nLHxkcrHNjR8EN4V1zjzotSqWviMWBWPLIXVtWQnWH/Wr2KuhhuO8Dcy94Ab3a8J9ECtHEca/glsyx5InGeTJbA9bJp0ytMFbTjtVF9W/MFMt34sf8VlNwo00UHYHEwwkeGoCHk24X625jnjUkTusevJmFzVB0JRVid+4VHFjD81QpTRcElLnrpTwcc/6rdIULTzB4Cw/5bIvh3xbBJHn8FzBPUMz7J8VF+rSzdFCQoNYEfFNpgnLc7Zu3Eanvh8gbpVJxyeIz3mZRyIsw3B98JPBmExVM0glxy6idlRBbVNG06jRAZ5kZbC1QoVsOoPArUMpg3vNxcHyXahQZMvsNG1+ZLVKKiEI9WKzxV3Mo6VC2pbKfag4R8hc4/eHn3alm21Bia1o9PQG78G0NU4oLb5sIjPoNHnot5650Le1Xrn2yQu5y+ncWn/9qLz+azzvLCfQssnfp1cjb5E2cDHqnEbc/l4DCFPa3KtMxUnjs18U0W6Iv1epa/nMpuF++wZY3T2GMUkY5yorPzBw5JtABU0KBneWeuGwYAafdnD66bwqr2THU/ZZs+usNFb0g0ioIJglg0jQQPLEvCA4QuWPZCLdyHnkvNHVSveN33n7NkjxraUCnWY+SFnUaK7Bz6oBFFRqahtKBCYvB4U2zfaSAvLEHnxobZlWzRAKipk3ZfoDshXKPcuUz54Tc2zEzTM5c8YQocm/oN73g6f25ihO8Zc7UctfB6ouBdoqLU9pY+Azw+qWSfHh4Ya7gEe5YruCEnV+YPwXRX/XXjIZAzB1WhGqIGsbyAho4fXhO06w/aknGsXuKxD60xDZQmXCRMTe0MOD/DJM1I+8vhjacmi2FMBv1fWvN4lD6aI9+52yzxwjsMTNS+lWG9wzF3DKuum6EuGydyfw3Kb84eWn5Hh7disxprYrNMEWlXBLlkfLhueAeRan8U/06/IYWfZ+Qvga9L1eXNP+Xtg/m4lOwQIouaOzIklNqmOmHPCQmcxQKhDZhcIpqIRfYscAGN06TeJw4eWEw29llP08QkuXM4vrxdd+BvrC/zrK397jUNsN6j4Coeb48HvmB/DqNOMNzKDov1nVSvH5ojH44vfY7xJkGTy4zRvtFmTiRUCjeboev1oqJ0rk41jcatJVLDkr6XpbeGYuR2Fxec8LD40w7pwNPO7NN9zwHC4QOunwsVDx0HLcbEuNWtzrlz8VnKySce5Z0ku/JVk8i/DsM9e+eGAdwUm5HwlMZG/2kxP4lHk75SUf4prQMo4N3JGH78Rr5tim5wNWEqNDINGLXwBqahlD+hQGJEwDEiw8Qnd4KENGEiVM3n3l6KsFjC4Tm5eicj4taDJXMDbCQpah3b8oe3c1M8dnNT55r03+N51WkB+QX/CtzditJH3Qk8X6FaUHSmq/MsGWV9RLpvYKPaLnUC/3eCCiZ3a8MFfl1d8L6r9J27s+7Bv2LfyI2dVK6LY/2wdiYglD3HhKwcOIwZ9xXy8ScRDWOnyBvdZzSrYtBMqucm2WDrl15dYduUXv8Q5M8odRgvGyloEUaEaJRzuCnCDuuyshohU9PEM7doUndNHeEv5tanGGR7YVL/WYo0ctupPKMlt4z9gSS2wlNwttnhvogWhrHf2wkXp25q+olwK9dzg1EDxbVMjcWvGLpEWDD7P2cBF17LJ+NsefhYUhVJiCySTzzY2axT0rEH6xLSPK/sQDJ2HP3HCV6zbwEaKDZuIM2jwfQJerf50WovCO0wFYjiPBktW+ORmD2puuK9qm5wDtT74jb27KHLDHthNbsNvp54yNOcLsxqJXTk2mbkMbExpovZJDKMBow8fuGTPZ8sS8QMb86pnSuL5Iw8WOx5SiG1ZKjRJNQ5LOYs5FySWmbvLSLyD7C+oZ5znf6e5bCAz9sSJOFLOuuKgsU/tIgxDpvOADhWEL1ijpO/EhqKLrfzCFzZyCNWVNsZt/B07fINpbvJc57FPm/Lc9fhMfW/SieDQFn0QG1SzhG3kE6CivQDef/hd5nuTVUdHy97lLG2cpwAN+qzVBnup/s3cGkkbFpMj67/AN2q1nExFnc6CJity6MKQhc/Ano89GnPcsN3CtuwF1ViyLlk3lkBtt7lGJkFLx3OUtYQXiN893IxpgVG6Iw8IfqBJfF69gdvuazVJVsrGWhYuYsUCVsvWa/Q4bOACz1Jj98TG8h+Az0ZMgbzlS+BlMyvfdMF2KVnEDbxiu4DQjfFsiQNbfJFju2zEAtJjUWE7PoMSz+Hc97I2ZHTw2wYFuA/dJc6ZM3PfzDiC+EQXEBsX9nbbQQISRcZTdUD0uNiWfcXyyhmiMz3DdtkY3xUr7kjta94G39nL3poaPPXoWryxv4VVxl9s7OtYYLWgWtaNvWY/LLnRqBZdG4vASuLbgGUJnVgS/BXLpjwfjgH5yqvWBpXMn429MLF2WpgnNdaGLSie/W45RxekDIk1J3GSF/I+OMrFY4FuV5BwA+NhYJLwQ77olVO2flLc4KPHfKh0fJDCMpeQG2Re8bTTYgoJYEdN5oGobYuqaiwN6kVUxdXujW3st2h1mDhQocDGLqs5OvjIE4LukKWSVcU24kByEk4Oq3EYAku7HVd56qsfXmDxGUi/QVfnZda5iAfJ2XpTB/WNOt+q98Lway102Htvyr84M/4D1pNaa7NvxiDrecn63llv3I/2I38XM8Xs80JUP46I18fxFfl8WA/bo3Oo0du0R0R3j2kXelGIkG3RDOhanKe5REZOxUtBqWiMlNA8f4hC1Cg4D4Y2vHW1aS9GaacVHDCAQ8UZ8DyPDT5A5gw6wKFBF9w4LyDnptDj3zl7AXxkQ5dP4oFt2YGgR0QXXHV6UgiXrFky18nW2h1lDbf4EmRb9sC06L4YRSDRkoo2nI4luquM01V4hxt+9owe4jv+R1Ocg6FLhmA/A6iHrDnWIa3n6kq36/s6Sv242JYNZKWuPsc5vY5JT0t8gqPDkhedNrqY3FMSl2B3yNgmMj5Y2Z7QHZ16aeqtlvPpNuTwQeI1fcNbggAXEpP3Z2/ENanxXHhH0+Jxproga5a7OaPdTfC39d438kDWf+Aa8SxP9AVbtveAcLZV44fajP0ODX1gW701Zd7j8+jOF9v+TiCH8Ncs6WeyP0XGjMfJW7x0zBo+0MOyjjqnnzfEocWQSxNkfy6SIB4XLkFDn37vVzpe6S/62CNfUTkRV3w8atwoYmMQqOgFGbeq0Q8g4jz4+OB6GAtWFFUrTRrcS625Jkmb+Nj0F5esyk91uU/Csm/xLB9u+OoGEYjWW+iXCjsx4/eBTtmTQoqNPUCuDVh85F9HdfEoTbqZ4MLOcDkFOQRXSONQD9slF/HdZ2TcOGjR12U9NuTkjHXR8G+Ar2qy08IoqUNgl6jwuwb+vlq21XovCis0QAVFIUGm1rM39DZCKtT28JlUFHvo5BIk5B2SSi0Nio2qt8WK3m4SDFIICKcqtpUXI0rxLqwXZW9zPhI6qzdDG7Qpv8/eW1OTkTvySefT/JWYflLv2GJnTVrrxHUZucOf8MvF/cTl3raoogW6gZ4VNtPYAshdxXinWWLO0lj54XOVl8ffTJmQnUasg2VbKSEtDQKnn5YaU4EmNj+guElLX1wk7YWf3Hd+Mbhrea28+nGJa7wq/MGzZGOhxifpbcsekNEWaKYOMtWWHQgKJM5SU9ajdcutoffQFS/kwDTai3X8IyRg00haVM+KlT/PrPf6+FZKi7grdCw5gsFR94W8q+eR0CH7Xm8HSwya8lFfEfpMqYgtEWkOWGxMs6fj8Sj1bIzdk4el7tLSfoAmJhiu2YfBpb3qIx2RYR7lK5+Y4KphYCXYt3pPgw1XKDcpvARBL4o1eRgWw83I6CRZku2J8EBS42x33qW99bJFtg0v0U6ElxA0SmYVTOnKDgUtKWhH9SBf1t7nMwNLf7bVAFVvgRdK2xrF+DyA0E1op/r14muKsAtX7ZGLlU8U1pUqvlhWfaZwnwiFIE87DpHZ7tRjEhy4iC/7jWXkF/MTBRfaYx2atOmPRBj5hCjFkFDc3JsyhviusdYXntyTQksfhwQ9AjayM6d0MBwip6elqdfMEoZLtbczKdU/qMnojngytJzJO1QUzZ1aM4imlAAAEABJREFUikK/Xh4spfjC+9cTf2EGLuw5wAOXHKaJHLL6zYfXjUPIMUEfneSSEXVhNhfkDQzKX9Vw0Dhl2IiDr4N52VBtpYu8DqxtIr2/IK1riV9w1Vw528RJNnRHXq7jQuE2KA4qvg0/UeBo76qvsm3C2q6wI4PkDJY8aV7mA/h4D7tjLDMGkdaBxV9PAmXlcOXJ47NBPb/+gl+zlb+abBbUsgTVpCa26cQHSn6PvfUm29gtS4KlocKYBK3QueBzsefS3lr8sUuCK9C9Gv5DVv1tWnRBk25kTgKKC9j0FcUkaaQKYH97ZZqsUXpV0XC2Nf6gg+OgpgXWR4tt2b5xv55fJsheL9m2ah9k2QNZf1jkBtA1UArtZSNHCWxM/VUcixYXtpQYydgbcbVh4S32dVP5zpiYrzA20IgtbIKoS4X4VU5LxVcOqXT8FWJonQcJnfFpBdu6lg12wz6BybbsJjs0OPKRF4768IHp4wozMBt/gfB3aM6YsEnxkJH11cWqMbE8YoSsncUwBiTlV1/6pEvPkGW70KBdxn/IdiiZWqglbAZahfeuF/+IblHGo8GEBrA/Wa3k0bWwhjYjLtrkounD8uSZgmxfY9ZnwQ3lb2sj5/MhqA+YreJs06vVaenpSklZMv2cGEOLXxOFuOYR20qBTiU3fDqq3iwqOgHOurXLCcENw6acadtqOOfZEWc9QCWTR/mVn2x2KOMPy6MoHrn6nKvnHH1RjWJZDWTszZFAkuWvv9lPvVNwlx3/gcQnTzDOd6vcyR/kV3rG2F1Z02Z897C8x1mfK7aVcbhZ9g/wzEcjR5vxGXtgvS0sJ2vLG4e12gJii8KreJafrdsK1fAa541Z52rEvdZdBt0wj3wXERi7xPeSyhEkRGMv0WPPPq68Gw4bQgHHfHGJOOLwJZs2xlRgXIKPrij8Rt8CjAI1LYrKNfOuu1FR8pOMGj+SE0dQ1bVGodnX0B345Uymn3L+L2hsy/4YbpZjLhRbowLGouYIBMhfWUmpdFk0idmrkMeIV8N0ReOVyetoGyA4Z+SV5jsHKL+v/ufrq/58/a7vrxe9ggunOoc0tA4VB27wFw78RaSgg+c19gs5X8GFPuJpe1/syIGNTg77EHXIH1pUUbZFlWSqZVt5ibXGyw3YkQcfnTs+QFkbVrS1YbfRS7I0ELk1GbtDbdmWZNnJZzWoDY0dJH+hd1nCbjXio3OT8qHQurlUd51funDTsAtfqbemjjJIzIlv1XNZj5xvzk98i258dFccmaZ+/7mp8rfeKjfDq37Fzge8mvDO7kDuarTrEN+ZPiAmmpfNk5MR68YHX6AnPh/o5NMulmeMlbWovtl3Zz2gdb4429PpjmTUmdMz3Ll/gehDjiOvEhgPtOZR1LXHiiJyE3JgGf6KTY23fY7OQOKETuU3dPAOLEvi2E67ZQukkQTRhwpj/ZDfc6etzknaj+XK0ILnGX/Wkv6v8BxXnaWco4CzXfKi6OIX/GyvI+6jM/qo38h631Z0pvhwg2MN7qO+SOY5FOu1stlmFMCSTSNBJcE2DmtUeZfmExFR5rCa83798gNXdL3nHdhk+wYNm6ps6KXIrQ2/hq01yaAt3tLgXf7pO1DOQY190+Av0GDKSKMixy8YirdtbEYdQB7X5JFypm7dNjkKYBv+HsSQP2O2Y4t8j+jfQl9c/Il8+7t5vp+5rmTFC2/TkHlDGwg+LHG5s4z7DO8REqycoXuiiiHgQzW52QFikuMKTkDpQumL5LFxC0/9UOZnTqPHaaUPUk/hf+S4ArU0LNZ+h4E/2m/492w3jj8n8LhVYLoJSnja1MixXikf1xykqDjE8zgpF+lcqL/zFfvr5YK8KZf3Cz45FDnslxzyAF3SidXYeCByGMuPnDmRkQdLdny1jf5eufjn12liI6zImyYzCnZDBMDLZVdVMLqp8C5bil+IVjGqQPWildEHkMVXCC9lwcQUSKMVuiCSbVkUGlgdIXS807Xr4oYuL0ZBj4jYcAyFjG/O+Sa8c4Ffunxo9N6xnRh3k5vrAn/CL5f33pt6a6q8LDCvDVgW2lFt8KFSI+6c/yAVdPjaCWMzTcWJst2AXcNCy95lX+GwH2v8l3zlk3FpFx2HFZ8wB6ChD7weBaHOGUrfQfqPP+qqR74UH2xqyvhmTSCs0QbCTWR8k1VZMrj4BFdNtPeoddUXFwacfvahrPTsy7b4ctiE6w1qPLExp6stfgva/VV+V3n5Rx9+0ZzlG1kU8ueyVP0hVo3TzFmxNC7EahpAhRk1/I5NlW/lDc1JgW6gbJFFIYZKZt1gjGVZIl1PENlHNMzQptVtwRZFMoQmww2O4zjyw5mWBNFXTxtj24aO1kiGrho+iBx6RWKiDTaiNpjtOn3evUKrByUzCu5N0W1LWUw1jDIWDPc5hxl7RhX7FdOEYtZ7xb083a5kY/RBNKEDdBYF2CYg6T6IMesKnyOWxRjvPZFrIK843oqKvcE0FA3BNu/CBqDEt9jQ2cgNBVX5AQvapoxp5JFU/WAbuk15FhRZFOjN+cg4Ucc+9BEWNpgAUrWCi6uG+VErtPpEOTxoqYjYNhBuS7Nj+G/YAtTxv0N8cNAVOIxJoVu8dLVLb3h9faHna9Ib4aoe3DBuCAFkrnbNjOvHxt3lsmPjC8JL7h3znbnhfUH3GqDPnSS4YL9wt0m+7NmGvOGTLyphKy8itKxQMmEon6JTJsdVdyk/uixKdyP9bLc8bzWJMSfVQmuWMgwednkMxV/c0n96XGMIPWLYzOgNG0CqWjlaxf5FzRyqZH1RSaJHeD99nuHs+1svPxlaRh4QsYJDQcu33UFd0PnW+8/v3/km/VUXTtQG0lEdTr4giPhaf61EIrrayBld2ZEVrIOHjaprQSJgA8nJqS3TNoIRsZfGtIsXGSNrL80NXUMOsKU/NCio6LBrl8NZtlUvXo1ix88SREYHtS0b8IJOHy08wIqeFt6Q6IcCgYlEh2mqMu4JFjePcyEvf3yLr2+MWMwlkyDxyQubpEoyyzW80jf41uRJW3hbp9bVoAFErVmEKXyBPtAoQ2ly0Y4hv07T+Za+80OAjd6iWG4inzQ+gJgHgbx6yJJW14Kp5oK9kt7NyXgW8FsujSzCb75K8UjOAYQPVJKRI8eHwzL8hzD4T7S21WR1BpnxFNBRhToVWLaVYhtequW1ircNfQKlZLyhgWkCyCerbdV+iwJvX/Nk+gGWm7GNPdkY3xVi7RJaaJKPsPF9D/gbsACNuJUr/eSsEE489vgUjDwhXXkc7akvPrbgqIMXwA7BKN1Q+i+TUd9DunHFrIbGtmwPYxYMbEewNnWmDjpRENOKSKiYLuuJss4LMUuvT5R6HvBPLMtZ42uMzTb9DCy5lR99Vl+b6pti+q/1x5Y6fODqPQidNZeOmzkSd5Qz310m//KPfoBEl4HhR68XZr5B6Yt0w62Y6ILYxzM9YnAmRWniB/+oupTx3VgDgG/9KymMq0y1aJvYAO0FHUumHRiybkfYlqOnNYitc/AbPOGCVWtWkwQpGKEBVMrZlqVdzhAYkzEmPm7hEUe9EYbq2hJ8FR5wyXZQk8sgmlgaA0mfhmasoWU3HsC2bDMHq8uKfyu5qVmCfQCj+0mIuAl9shj/HSxL5sWyop2VwdqW/RytbMN/4w6xcWZ2oN7EWQw28amzFepiju+lsFWXmHVJLFL4ArIiQy916cYXAxW1C1typ5/5LKC8eR4Ix4p2C0Y8HD7hyZF4nq8t8dD4b+WLV3TwdI0/aWCyRkfEH8tfXjPynC0z/hpP6AHDJjRSk4qKwnalBX9NZQmro0VL+JLGbBComR3p+8nLkz29elm2RaMU27CBoAcIXQPT3v7MJX3iO5f1At+s5xDnHPFzYR2aPAwXbuffsdXBh79wkKK/GQcnqXR1+rSX+AS7AqZcUKYvxJtqM0gGe6NEttGDofcgx5Z8tmUvLKN58fLy4u1rFiCXoIZPa9Hj26Xo1Thm6AwxtPWmfjop32S33vFpap7A7sBSgwZu2ODtQdvkDW0tugWrle5K84oRr5Z8UGCiX3yNPWjwC4YHvTXlV2POjK93dMi4StUMEjb5Vl6xPyt3X9+0WyJUltQIsJtswyenhbDDRtYqLPZidxrdwOg3/DAeI4dmtHmoCoxNzH/gGpcDuM6KymfE/WprjxGlLZZOag/qTTT6t2O97yk2kB/EHuHRGDNBPcp1n/uJzDjeRKNArda6zAYaOdG1hyVb0blJiANd6t0D/z97f6IgN44laaNmAN1D6nn/d53pVBD3swOCTo9FUuRSVd33p2A4+8FKOMIVqWw+dKGWT78pnzGHX+y2iW1q0cHbxAFZl4e5uUh/N5upnKCdNf8154NuPONv2S/jsxHEcCB75ujDvFjO03O2f/iUfeX6SLds7+nT9JZ5MNZi/nLln2XKRL9tYUThVBcsedGL6TfZevcq9wpAyPoeom3ZzzhMkinYal+e+1i1T22rgd6a3MT+daEhT1g2aCAUNHjx5FfGes9+lxqxDf1EZKObqLOu9kDWnX7XWi966Mqu44ktbGgQ3qme8Mg7fcpjsk9+H+6zD/0uYdWfOC1cbP8Uu5oK/RvaGOTIFj0ReYHznOsxHx/U4Q/k3pIvKHfuMrmr4I4PM3jY8T7l2LCwmnQ45fCJAywmvGFmHngCwp8gEidqbBWPA6Xs0OQJmajVjfsU/4fWGUXw7+5+9kT6wLQz/+EmSqaDyz61X61JIJBkXw39bX+Sv3lH2x9//FDw48fr/D11LuH5Fv0Vmo3NvZw9Neqn0FeEvTDlwU+q7NXaYANmEFO09MchVVNFw5Riq4qQsFHSfHnwZ/zmQLQ5GafLHNrBc46WnDZsy0gQFTMrTRnLLNhgNB/b2IGsFCGf0KETD3qKgnk4W63l0AYoXX0UdsviQacDS44oRbLC216i8liGWFHnAz4Hc/h8aBUsddqh2fIx3ltv6JrcpIbNoAdc2FvvZWtu+FuttYItHiYwdAFNw5APolzaW8OQ0poIJs58wDUZvdE1qJqm7Diydqx3LZ4+emivjKzpR+af6UivoOIfjlEFmkb92Sc9S6x9ZIPYVBlPvRyqFtBMRjpkNJQpwBy++ujBPP0whoes4tOwNL9LV88X1czUWGf6b+WxYGGg1CVYoij6z2HsAb4OBnIQXlr7M39Lkn2KAns5TipBxTMmMCVmAtW1ZN4OlBu27HctAbn4RZf+SmN7g+TI+JTqDRIa90lnHfm3kCHhWPmLag6L/TJ1Q6EckuKt+AUwpwyqQlWEjZkTdXqX6Xmz/bGM8oP5Salo7KGQT8qgxxzV5IsDvpmvsJ/A+Btb4fyUG2hmKY75qIRQyjSsuhzK+n5YaOanwKxXCE0q3ao2Uf6KNlk5prIWV1/x2JaNB7QFTWrN09+Sw3eX3By6IJk/zaqzFZMCGT3Q9UGmiNSYM+BxoZp8TcxgIoDyDPQ6ED5QPclVSCPb7PMAABAASURBVBUNNGMjWOlDAT1qnWDjLJ/yi2XgRME09xjyE8/8zxic/uZy9os2/67U+ewP8iVfED6500QQfiFypnywZ5/B7GCse87rrtx9XqHzbrOL64sGdq462nlRKMrdpniEaRuHLrkGflA+7uKXPsWnKP7VT+gg8cAwTjqYfeLoMM3Bp0ZIWeyi0eFRhCpzC5nBMJEL+Iei+kvl3CNkSb6PgOnfXFavPu5GrGUJc0Upv1IRzB76SsTf4kuzc4FZ1Fr7ofbjj10Lrz+GCq/S6+vQD/BHAR82dOT9+GvRij96NdiEAgNleNiIAA1CdKvh8MG+73rlG/3XH7vYv0p79Tvt6VvlTW+Doek/qTip7OgFizNsxAmjAwIobOvtY1s5oKnfmIwMDOA+Kl55MdpIF6D6qFx09JVvj80cEfZGHxuLkQ8NPh0ofKNvhXYqijAhT936UKgPnd7wbap/uvF203bjbwO4wG/hQ0HPr7+0JtuVI+OXVXznot88bdGhVB7biEEkCVG4waRYebIuoe+R8eyoQyF/tZj2Fv5qruoSVeWTzB/lseAMJGYDatlXLDs6gSfbB3J8LhCPySx0E/riQ5/ZO+s9MpvCWdPkM6noD7XmWoaTorKt8jV0QfABcvyVx5JtuUEDQwP4RlsUdaremrKHsaqFt4uKB1bvYXQLgv8ZxmFf/hcq+AUasZFNX4qGP7B8DoqHbGyDdgWF128+xu9ExQ8y6IEBD8SHMYeU8uSdqA/oOvdYraLz7Lrayh9b/epHaHIsIMcefzIk7bnyEapPaTfCE8qCJhTyWSE2Z+7gQ8hqEiMy0CfP/PBuXPja7E7iC49xwaXLAG58DaIzc6yPDqQ/QaNfvwM73sIb0DdLk4fBpHpgelONuH69CGUoahWY5chB9jjbXQ2DZTwlGwrsSXV5bKvJ6hfYRhLzppq3jLGASFPosLMGAuc+SN8DfFywSHOiWbRzwFLDOAEvyzZRkvMH3hLcxxDPXFvNPurve/7uvDVvX9xXM4ZpZj4J1Vsoet65/UDuICe4C3FFUYE7UPTLLzTyK3ei3Fle4wsfOW1UDDln+7nfzPchcYO9HrrjNHAeofE96aDNXTt+A338FuLPaM5FqjlGOmn4gHFFB/unyoqtvXPkiu6KP5X4bw2id7w3CtjhtmV/DAwUbJqAfLEnxn8B9t9Y2o98s/4OP3Tq8y/E5GL9+qpsnJGNlI3GQo6iQ/UnPBssurmpcLgMLBIux0szKtcrOV/Jn7xBvsFP/MQjeMo7sWRJkofpS5xt2eaQ42iF2uEBF4+2gM7Gr2RoeIVKsAAem31Q+MTaJi86qP2WPtpzu9o08138Ny7QPb+qErpAGzNOygW796ZGntaa8uswuZzfuaDf71zYt5tux6X9drvDT7nXxb3LxDS72qWiWK0f/RN6IOzKYyp4CiqfQDvXIsz/Ipix2GacAtY/9WQ/fyl3TsoE0CXb1bdctHtrc+3kWGVDgT318WnxQc66B6cuehBdb1b0tnX+CV/62ILsEcm2Wu9qxAb94I2sv/Twbv8k3qZn7/AcgAf9Q2dwLT9P/fBMfl2CfzfukeHr3Jfa+Hr6n0ZwlmYvZsShE5cI+rZ0k0YROzSnPvGRPsLyD409ERwafDTA/SQuvifomG3Z73H6PDHxa9Nf4Y01kEihg5PZ1zbvCBSLml0we9iGh7Y2KaISZ1smxoYKhF6gv/DYntEQ27KBAHQa/pna/0zaD7OO7Jc3QPzQ96rM/gmuug959lT8Fmqvfeg4lfHbiQmK58KcO8gDo+4oS374DL5c3Ekf4MN9aC+EB1zcI4/oKufAd1SuQXsLGXvxdGcg8FZUHR0q3pOUaEv6l1U2uwLYF/ova/1/Z0O2eZvn2Gz4YIpfrttrXZpf2YQTP/ZX/UD3g4t08Mpl/rU23l6b7jUb8riYs/9mg+yrk6+uGT04fvpRdPjofPj+AvmVn1x/8MNAkBfjldzpTzatTTxFiWUr7zQweAmyjR8QD4mwwVDY+sVHh0ipFNBKs3KGRoeb4K38iUKy4QGcJFcJWbgOCWupxRNeiYNhdFJoLloB/RePUfJxIhvOmlRSi7wofP5j0t6atg6KbvjwASOrKf5NvXVtrSmxvVm9t/q/m77cc0G/aculf2vauMhv9/ukXNrzL8uYOBMj2gp668qFTXksVKkkmBRgWTqhp4dJXGMsOo2D3KMippx6pEqiUHBhkY6S9QsO8S2pmKqwLAr7WYlLuhWwO3CrXrCFoBQUVZy+uliJvmvxtXYXR60nDg+kywsV8rHb0tK+ZhOVOnmQ4cMFOh+UlOga/bKtrF3B8PGzyGUhPiBNXiqaX2cJnnw8beKJPvmD4pvZE6Cxx+Cjs5sm1YNK+Ekdg20kKfs/qEHWZDCATI54YKOanshVBt/wAfjoEzupyLUQ+8TKO32MjyVqpX1gucSQiYGc1YemceUZ0wSLN7VKTu782k9ApzSfAQkgFb/4yDriVE9yZa8VLQ3V4T7HNfAfDyVclQQl96LhA1xXrnwLm/4FqLkIhKvopyq2lSY0SKqF2BMwSBw+Z2vkssNEt3hE2Mfc1RlcaxkvAF/9glaHCCBtdSzjJRjNmFM5iqWixL+MUYo5OUBnEzehx1NJn8WoHhjKmlXcUuIeWUsORZcyWct+oIWXMS/AItumFqANSYiypGpv9bfGo6cnPjXEQxt5gjwwq2+Llht6LYSBp4Q7Eb+Hjlw0Ejn6wOWpqi1BDUKfIZ5YHtB7v4HuI+hrD9NUe2BRunwmIP3JFxPFCaMCa7MWjYw6PiHRnT1HQTlMcLMQcXpc+Ws/4pm4LOWOYcDUzg8Ftb8Pmm+/F6If3JEKJBn0Z9DaCH8iqwyiRPco9AZ/mpvzcxjQlhyxeJjQ8oO/FtPWVY6YPXrVGeEdfkOHy1M5czCOk8fjyiM+ldiiCA3CL6SfH2HZQ82AAkEfkB6ipYcgFa/zifUUikFDiRvDQBMBUmVq6gBjslkxtOiyceGqlDs67MlRC4W9fMumUovnEJUlLmUGi16L6shzUowJCpTqGa02JM4nHUM5wF+5lO8gmxZz6cIPWmZvKggf6JJ40H7u1YXwB975lJ62aGMnWTDgX7nEJ4dtsjaJemLwXuzaxyvd2Qs7jSRuT4Dy4KP5qxjhRKxNnoVmiQsIQ8BkmYuqNduwhLfqsZEoyy//hNxbnM4HY7s42woTUpSehs9iNhQNoTWr5zJd2LTxLWW+Ke8tHqZHRtfU49ehxHQ3tYLRt0JDP3WR0SP35hnbrQZv0OvyzqUf6k4btOcGxWZbdlNrm+ymetDpAFYVWC/2ZJkfFUrm21GUERk6iB1EBTEFg2rgGAp7FlRrv9c7kqUMToe3DLlN7qkO58l+VtNgPAI2EIWdQQOozwjboqgq5mT2Mx5zn6WDZdflKSfT5wM6KPoR/nA1vE0dwEeNRNwASPSl/rs6tq0RmT68BkDB3A72eBwbGrZSuqLGOtFNRZiXBssobNYRWFL2Wy5Sk+5TJoHJ94xBPoGDkqe3jty0QXvls+xAksVD/+ho2l6/PtCbdWNfNRzigkj38Mv4gKpdZKJjN36NnM2CE0Pc8V8Yyg8XV9Q40v83aHgW6CdZZklOctthSE1fWXVs48Cu9H2BhpExkbuxGI15N2jExYcMEqmK4vOgqEmJW1I8IE1eek+P+Eqn9ZAk+iQKPRCfAmajKzCPYj5HgO7kIx+I7j3oNXkG+zOtDiZ+h6kdTs45P/iQs3IPNAAXUhGIPtZg4C/ObMd+Ymesr5h3iXM8/Z4hQ0ypSFJTGL0TfyBDbqwTRUIIbTgFEH30RJ+1mZBOinPi15qZNfTsBJZxAHKWUX3Kng1c0ml8YpI3faq2yDmp1PBKGwuIVUzNcKgfpXRUZwz82VcasFHQZyaLoPRtkB+grpjYQQO2RcGuA1b0gX3wgh4w9C3qvVHDApeY4h4xsVhC++eg48k8POHQD/ZOgfnMZ3jxpWMG2KcDKK1Dx5i6ktGVL3GhkGwvHNJbCM7RL8RYFvTZm0H6kzgld/2aLysYHuyaOV7xT47ET1qGGNmq1aHiY0NSwNavFdzpY/jB/O7kHJETDoUchTb3SkGlsqSf6VtBIjow1NgD0TbQ5bFk+wHBF9APIM2Y8B8g67yw2tXlsckHsrfit3xO/m1OYg2uZcW81Yu8H+IItvInLU2IuSyUPraJgXwiOY/4kJw3Zi3DB6Yy/oGgA3/bypO6UbEysUxEPkErDCbuE5GlyS9q5AmYo7ueRj0e25hBE1Q8Q1koG90JjLJ0IJK++mSDJia0sM/DPXz0CzS/2Ox5MP10MSRmJ37nAyDIN+z5vbDo8T7jFxOfiidH1iBy+UZYTm8pg2+9q7UmO4OPg1UXH3S9NS7AXa0DeLNi8W19yq03NfRBbw3fptJ17B0enUHryNDe0NFOC+XS0zpy6CH3jh8IDfIv0IT2/K45vnRS5s/UNfWtq+PfiLebqt/kLx5d2aLvTfkGvfXl32Xs8atv3Ct/bK3yRd9aV9CPGNuqB3pwJV4r27In3uqv8l/k/1eFM1uSU6pSPT/bs+XwXBEppp31Cielti37AYQUoSm/2ivZAwfaQWtfwDf2um1NP6u3rvwA2Vsjvsk2NlB+gpd6t9xUfC4c5sf+0N47+6/L/NGbx/5IGyenku0CVclvK9sqG9Q27Hs0OrWAVU+g/yhUD/G6wMYTewM2PGjAnrz9Oa18X6z8Rf8/6/62HY5MUs0aZpbsQVT5sqTOW/hpmHWdrZzPZY/vcfiWvuTp91yTKbYj1/J90Gfvn0m2WaqgHdQSRedzNHLK75l8+L7XXjS0URJ5bYui7AXJ+ruet5musv2QbIsCQv13Nf/TPP90K1khdgQ7Z9a5nHMZ+GmflnHtmSV/Rmu7US3/0CffdOKiiB13Lsr0CWbKF57exj37Pv292tN3QoiNByS5owBhy553BiFxeKBCmO5V01LRd9Wz2zvzP62wfe49e/L/dJv/2/PbPocY1nbN8an8AtNqX2aTLHwWHLuMNQzbLd+QnMGnmr0ZnwPZwNm4gB2LbfplEwcJx0W5dO98s55fv8m/Cf/j9VWvr3z3Q9wOyrfaJgUBr3u+ZU8u+oE9MfFJz9DqcFU9TE4uKYGdfpVWk02E4ZvkBg0PZC4jTWjgpmxDLxAPInaBw6bHY08dRtnhBZXyQYCoZhVfcnvw6WdDZmQMNjGWcY7O6HMxstGjizx/IjtkDInP5TwX96JconpvtG0uWh1soKuRsPODQOggn4DJKXKIB5GacjLwqxw/YapsVCkVZ1Qur0MUihQ9nsx58ND8qzm6X3P72+3S3dpf7L2iBKKiflMydEBRDTpMIB4oBUZl0lefBAObihfnXCvkXFLt6FdSa4lFqezorBhsQx5omg8adfZA9kuAm4yJraK17zBPPn3gq9P8s3f5tnHZt251kLhclCpHBM0n7AOZxaH4UakgniPINqpEQ6gfAAAQAElEQVQHGlLguBTCwawS8QM8VCaDQOgV6AbAkvoNUZN4zcZSv6HkqX7io/nU/oIN9YUyZeRBMQAlNsgjX/QBymWD/dMle3UFV1oqtrByCRHnZhB+ry9LhnZ0O3zpON/3A8mzc+bG9oOzecdv6jijSbj4PXzZaLXoPsebgdO2sAfr2645P2UgQDUPuj5vJyEyoFy8kDjAHKBFqjyhiMWneUvFL73Oh/YZZ4npH86OJ2qjzN5keaNRKleV2iWrHnj0Loh6IZrJq54plwOyr6DtVjD7DdR4XK6mL6pnMJ8DbqAfjzPMqFJQxXfh4RDjvw/VPfrG8LL81S3Es0OLD104jR8y8cIQEsD+uTJY7SMyeYKI1VEY5GJZi9C5vyW2tvIO7Lwrr9xbiqLcg3o/8l7s+AD2VvQDOvDfQ0k2AmQ9ekCDS5r9wqXmi25MrzDl9XlVc/25+bctyfMW1+Cr7ar/1/L/Gb342pgt218LuXi3nc0YDOhbRB9EL46RxGWjhf4cxpyjLhswm+95p0UaVJUrdJd+/HhV/qdNP9jwf/z3f+uP//6jLu07m5qSRMAa+5hg49PIc5lJNVt/mCI/pAdH08rchT60QkcE82GgQD95cE0O+2CWKzKaymVb5tbTQFFbjUtN4/YT2BaDA0xE/YUaY2QsmZ9Ag79q5nKkQnq7kxd3hY/vHqGQNlrr5O+qtsK3xiWqH4Df5qW9t6Ykar0rvyoj+mN0dvqjd0/15WhzutA+rjbV4W03TdHQAINBlV3JwdBK+ldXTnfBV9tlho9+F8dSkYT9F2nlsi5/mAAbOYgeGj80YnaUfkT+Xdgu1xCmV6FR2IYPBF2YMhI6Q6zGmjbWdqIhL134pt6atgMtfqwx21OFJvoseCuX8aCju22aMv49sPDbxRuqLb/qRXD0lmSnlmAukIS6TFAmVUFk27IBGlLrPYxu2vWLx9iDJhMj2Vb6+AzVY+oAUiXrxF8e1HpFbzZudFekbyZj8p96og1SSgdz0vABW+jUwTPlZNEEctmg+vBZ2T80PinzvpWCvoefQJPc6NjYUs5UZLa0dvi6VEAHB+++gG/pQ9HNPLwBkUHk8iVJ+Jk37ZCYXJm70uGbsQpd5Os6RFfzyBoR+dOy5secz2bWioanOQdEh6YtH3zJ8GcpBWPgzB16Jcu4QMXP9dXcO2hsi4IRKmB6fMJCukBqOFvCE8DYhrfyONwQtVSXdan22tpzi1rCZxTE/NacRXkMzrHUvMYnvqonqmL+TZXTbjoRwGdffIadsSx85vOZntRHGQf98yRbwrWPWMmkG3ynmV+Z2Q9aOilDGviNkhkptHj29VhgrUa9K7t2dEHkHV2BAAq52IMwj/ElPwmZk4cOH+Q5stgm967GRG/YEe8sv62o+OT5AB8lif9H+n9Ux9yrRvmm9Tei/qnnL+VlYs/4K38qP2Vaxl341OUvGNKXAyGPTJGCqQmX7bjzLc4ff/zB5f2H/htavx7Dpmf71lY9PzDQDV6AxMwMf612Y5WbZFtuDUC5cHizWsCFtvWu1oMGbXXJacRRyr+1qeutqR2X5NZ7+fXWikbfW1PrXQ3ai9KW9cFzjI7JoXxgf6jsmaBBbTMOydIETNoKem/qtNlb6Ly0b1tXfgUiv5YT9NZkm+BA9dgune2SW/PMQy576myrAUr59jblVoqBbiiPPf3DPxDbwkP7d3O1z2k+NHsq+TPLQfifIT5BbcRUPvpbP0Ttqk9aff7YNHwxW5be6PSTx7J6a7VvVE/ap10uG7PtoZlux8fqvUly0UZcb12F3tSDBg3gt1vTDWw3Y6OlJhl0Lt4LW3jeiQbCb9k3oOzoQmNr5GuVt5OrkYd8tnrb2B8NuIBK6zGMbdmG+1qZ3+wPYn8OMU+56ORvA3oz/XmglSy1HlittYmMq2wu/9a7Wu8y9oKbro9tGX/bam7gIdvRIUPtSXU8A5o9GQr75cJnfXYkqB0KVeFtoliD0l8aW2wuB8sWv9JXhbYaWULyT75iyoZPCuoZC/NhL+L0V/A2b2Teg7yHX2nPYn1YP9OXpID85fKTPLbZo7QnqwpyqD55ykxl43/4mD3lY38dqv8/JJnk4Bh6zuGsfeGiP8y/TxK7MPd3betUleTY1cgUNMgw1Ow66vABy4V06JIH1yozNy4l/blq5ljn/Z/L8fdEHT1hnNcx/j25fytL1p0zXYX0ZkWF5zxY4n8cTd9WH3fZnsh7DdqSTyrsD+QEUZ71gZFUkd8DC6X0oQVLBGYTDuXjMECF0wCfF+Lwf7ITkDy5pOdb9h9/cGnPt+x8875zOd9fd35KJTftKT/1Qrm3izDS0C4MpXi9za35TPuFN69WcGRRJgmzZaUsf1zqHblS8dAFBfFFVPwHOZRZDUVZcvgCCgrZHzV627KN7lqucjJPm2Xp8LUNa+WpGjn8gh1tMDW21blw9PN32TdFzgUlNBf30N64bIg4ms2YxWMjQ2eZvG28AhVNLR7Umh8srBezYnSzhBv4DsRgx4E1YOHzwQ9B/zcV0qfvafFtxrRDq9phXuvbjlGvveiZPnmMzcaYpIwJTqj06UP7casQnBaFnSWKyX1cjzgsSLYLTJiCeVGFTSMAM3YBSzKQsq5202lrhp+oDd0kzGrRB7YgJbfYrIscG/vi8En78em9qefiHgrmD32ddjqxG+giC3hbjE+A3hLlgA8anaWLtHijK9AXG+6Ksi1PzccQfDCpoOcn5md9aQ6nYyEjHWysBSoTmNSqKk6f4whXLS1uIzGGCYVUjpIRoFFbVoo+ekjIFsZyMBC+rmN7wGCodyrWg8/WDRTzRQ9LGMowCxED5EHAoBMBLL4o56tLW/DjAlherPKhWWii44YTReSpwrD0qwf/uE2M2rKTvwaOqwB/eAzTjB8y3HOZNuOldxDP0Jx/QQcV5Zg8S+ikWenxLEMCo4XaUQrXBlRPNBZ/SFuKRREO93DgKFa8gc4HVcnp0uI1Nfr4WV5X+rHnf542E3TFcw+zz859+Wz6UDozFUNFAkrt1Xwm1HvDnaMohr0+I7h/1K+/DO3YuI7UZ8Zgn42Zgnj2eXhaja5mGnkaUFKii5x1CyWCEieMEG4yJU+qWlE9PTgdcnI9MPAdh+X3ySNexE/ozZOsDFPBG9PfK1ZDpKQh05tAUOWlsKQrxHOVF4/6UVbCh+Yf5dLPSwO2RZHRFVLBVwkflPBZtfr/oO3qyjxdxbOhKLMBhxLIfoKWjFg0nvCoYwQIMSTwA6SfwcOUzMQsBbH5PfX/9//+n/6bS/uPHz/q12NeeWF+/Bjw4qWZyKU9L1C9XLxIhJLlObuNnPTTiJ3CGzNbLYMyBLxkUwfHYGK11p9yQxoF5YmvpfwrMtxOZBs0uW4+lijRy1b+6HgQi7Otxs3HtoSH6rFsFzeqNrJkST587UjI0HCl13rqdS8B80HjJdnmkt5AB6FbXbjSh75terndddtu2jo2NyUqEI9t2e+BEquKYFaerIcs5WIX3YLyoBfH3WDxBmtCiRawIg8B+fdLUr7F2+jM5cQQWwXsYOiVfuSgVnsbMWWLP5bOMcBLM5M+eGJeiJmtVpeN8F+D1dxp903HkpD5q7nFZPvwwZ99h1hyvgVvyL01NWjDd8LqHSD30h92dA1s/K1S7+jgG+jwnaQbwVv8LREqS0JUp2rYFnpjTwG7Yw+aRLxtrcd6/GnwDVsBh5LR2fh8CAn1MyS1wFLlwWFR22oNuBFj/frJ2j57JWqBLFogoZw/fvb/TFpnbNHE0DcBG4ESPrBLkCA2VRi9fQa7EPDOzPfoLY//YYNjyzIu5LoohKJccdEtvmgy4xM+tgBR3F3CKu9P5BLCMCDv9JOLfHQVR46ddysyLK1JNj7Ks2j4jxGPicH7A7Ln09bH7mjxTj/4QsdQBWh/XhrmGSdBlWdQHfBQuhwIc2gBwdkFx56yLRtIsiTbQPXkvbANb5m6UYcWhpB0PrZlB6dKSLKpA0Ex2U7rSHrCHHOTsD7D6D4C6l+W/wQHJkpB+hK6kG3Nvsc291zsnyNRcz+GI64IFfuq/taeDb4XXjXpftD4Du34vYK1/9NmdKGFsx8z52yL/hBDcDoLDhkXtvSUz4Sqvb58K2diA3KrnlE+JvgE9vzaWVa4XL5QscXJp2fo8pB0IBbCA8S/tyR57eTsXcO1D4CefU9RffbR8fdU2OKXhAv61z5W9UGhVHz0KH+z21g/26KIuqAPnxyiQfr/7PDP/krMc1u/LzGibNR82/7//u//0//9v/+3fk0mcv4D09fXHwrd91cu78GPg+blej/I1XBZ2NhLPqnhWPy6dMPWGxRdk+a/gGHZC+3CL10ovuTg/JZZoebp11pXa029NahBI37ByhO7bfSRPgB9buTpvZdPI5dtNgExgiI3ZNtaT+TF2w99dLbVewNcrBblW9JGng693W/q2ybbIH11tRV7YEc/0Tp5iLOnbFsEMU4DbL2rdcststVbw4zsAB49rOYTnSf7N9dZ+3x+F8g9eHmig9XZ4lJE+VPEMbg6IZuXLCB3cjYGFrq8bIuyxJ9QSxTxZN70Jsh2qSBy2mLfMa3Khbo5c950u3W1Zm3M/42/UQndWtcE+tbgG+th/IZwY41H8TkE8x+Tbt3atobNYpmx75q2hl9D19B5ogmd5NBNyq/ZbFz8aUaNPB2Ed4tP5grQd1l/6THxheRd/AdUfLiJtan+d6m9BXPVDsy+Wq01td4nCOit1Zhty55oB7Wb3KKDOvQNykZOP+y6PNmXF/FLLMdDZhJkVws68ZQk0/2keBau5spyUYQNzog0iJAzOmyQFiuuWi8jdxWiKEhVJjvr+Jfyy1XigyOQva+sbeHQ/SZJv5PJ9m9GfN2tvcltW7Z/K5FtmT1nQ0GC7AcfObCnznbE/93Iel+x9tvvjDqLjX+R+BdTldishdoTVBQ8DhsxCLggU8LjXNp9CtQxPN6AKaH+YrHN/mii0vsnWdMiNHPw3uEf19Byjfsfb+jLDWRervhygn9NAJ9B2Tv5LApYbjU+E3qbny35zOn1WdPVO7pu6ANtHrrZaIBdesoHzy5VzkLnEwUMoEDWr5/4/Ab4RuSR09r5aZMfcqG7fnA5/+OPH/rjv7mU/+Byzjc2+TWGP15f9ePHzkV91yvfvI/spOrQqC4Xe6nQKoa4zTE+jIkdNZ709dAPaOGiQ/WVYr+JLdkKsUhuwOQOxkTn0GTDoatFDT9RfcdqJ7YRD33bEWwY5NawkIPadmogTD6BVHw2RH6FYV7muLwTa1u9deVb9s5lRTy2RYDyTBY5AogsxPrBptEuYypdbPQZUgUX6Kxhfl1IpST+KfTbT1qmayocUeln9AqDbmQjQH9dEhU8e9omlUU1IZ5DZ6OPKOvth3h16s1cNV5i23KoLAUHb94/H3z5SYpHa7zg6HvFDdXlFEP2D6qSo5u81JpZ6waF95iUNWzsvye0V2J/sMgxgQAAEABJREFUYH/Ff1fH3hv0guZXxjVh+GC7Wbe7tW1DvQcqKuINZM2HDvkQbLgD2ckfw2r4B5bg3mKge0Z8FypmSAy1wNDJN4qPbsrTHj5QPQTVOj2oeX+NLt9uzfzEpf/4T9n0xeQHpY8sdFJDjo8lhS4Ya/HLTnPGR8hSccqDmmMjNcjeheSMW8i6Z0+XiWryaOHLh3M2Yxsctsu2w8d2ypxNV3vpabwoeSi4D87q8aB7HA7AD9qJP04a9bsEdHQG0n8pfShIc3SYM8qAqdXzU9pT5bwLRIWeyoOJZ+GaD18F6KpP6YckO546H/utrOkTNTbbU1Yoq2XAKuo3nrQbXF2NUKBfDq4y/Ifl7IPSi0L2VMUfOfRPPcn/m8gazvESwHyHv4KNQ5n7B4Yy+asPGtJQfxB/zttPxnp+C85epAHKx7kwsCcHczmgOyIgb/oCoQz265iUHtW7f6H5FrXToQbMQgQkEkv1AP662KcP7fCuifNEnI3RTUiJFf4F/f5D8xUS+vtRv+fJa/dwpG+RT2DJDEH+fEmnF2q+yBg5fOGaGttV/A/mMwSmq9YlJ8Zc2/T/QDnAswf0bpziM+p4AdiZDBPHcnpQzBU387h4VXP6zYeY8v8ZTarDzqpn3+YFCX3lgA/q12L4MMll/QeX9dcD+3FZj3+yTPAyFsM4GEDZikWPPMdaDo8K+0OYfTF9cfX9YfkrnAmeCxRmVGZ6RHfWyzokA60HayaBPlPwu9riQ0ZKuIWIrsxTU+1N9qyXzjYXqMY3rV25tPfWlUufbbXeuGhtaq0pj+0jqyPKNjZDVTR+tkvOIVbjsI4HhlICFLdif17hqN/Bz7NcrW+zqfKrnvQp+ySoV6C0P6tWtuljRz54yJImfdThAlwuhXV9ryx70tqW3WQ0pi4cezN8K1u4cpBt5QOjW6KoNyiMbVEKDYeg45S137auG46L3/LNOj69i70BuHxv+eacb83v8Hfoxu22g8aeLYQPcti0HzIX/cSU/60pF/jgltygNdEXF2R4KtuyJ3pr2hhb0NX0gOFB/ISvhBVYRY2uPaGpkeeEDvnw6UWbGG4wc0dH/hY0oycrPEVzb7Nmx0bJfp/ARJylqhcl/CKrcqV/Risee3IODxpIWXJRKgrq1AEsXZjnwjyWs3dPGRsHRkoB7+cSe/p/BOSiHjxyDO2cPbls7/iEFsKDJJu+o/IPzuady1B0058+vQJ05YA9tvAjOi7ybJuagZNWUp26dO8YqZ6fZ615F0TUQ1uDUx4vdtEo8c8Q0p8gKvsRHTmwp84ODSTbsuYTaleNAkqB+f1y6VNCz76SYcmhNQ8XX8zvC/2g0DeDwxzFwf7dxCT8XeCaIWTpi0ZeyLCCq7z4JxqnhSeDaryrL/rgSVgaz1qzW2EHe3sULR2bYVGU5BuFpJp5LTsQVMr7b2KW76I5A3JhD51QPYSqYmqBBzwF3uJJBc+bgoCN+rlEt4Al/pDfKXFd+B3/P+uzerfon83ziFuZDvo0P9E9PP+ncVmP9DlDCp+9EfpY/4wviNd7rM+GZwv+OVQLbMxs5jqE371uz2F/q0Qf5iDEt+ivhbq010X9h+rSnm/cS8ZefC6+RBGbPk8gV8dQhjKekA+BrcbJB1VewuWDGvGIX8rfoq4PZ9syn9o2MpcQG1nWn3kSZVt28D4Dx5BkCnb91mN1Lmqdm9m2dS5nmzq0lwwPtS2KfPS9mZiDt63WTI4OuPQ0QEwLBXZirbosNc08FjH4EWf74JuMrOPJOLJ+h/i3k1pNFtZHH//2Bkhom/pRbDN+PxR/gbMfeWyr5leuy2Y7ZBVF17q6G4APZcxTjq4Ra+VP1mzbNi3c2AcL9+I3/ualYycfF+7sl97I2aRJJ09z6t0y38AHNKdel/0GZU+Rq/c28+DXW1M70JPPoq+a/XKTQUP/wPR/6K/ywTfiQGudvtAmHWjAyKE9tDD9W/KnHWD4oLVGLPHx65Nv0Ia+0JsavEH04rFN/e8vgzNssL8/BBfmEXvRvGmckRffPTbO+nn+c6YuP3zKBh1XHJfxkTh8Ca3zsmSEge8OZr5687Dvj0vT4bPs8Z9es1+/M5uJqTbSzhvQGGVmjN/CfvT7V/nj/6HPu6W2shcC2R+G/BNK29Uc9W+nb4n5be8/5/jpvP25dL8VdW3z5OfSn/FX0WbW3mA5GsY2c/seMsaj4CK7yUAIc26Xw+H0SzL9bZMC/NL//3P4nzgD9vPaRnKzWu8T+Sz5GTjJcioCSn3zYI5PS3oAtQq6Pg+7Lr5XfhA0eDsCFeXDoQR9/JCSED0w+5LPgPwKTP6px/x6zCvfqu98877zAZH/ODXfuqPiA0Bg8JdKQzR3YPJ8oYMeOy0nP4Shkx/B6X8FWEJW/uMpZNJrJLEQEvAGeCfyGbiePz3h/+SDMEhKq2pZONCIRk2Nc3VyyAw4PktvrGbeHr74NAs1YHxNUhotCkte27ItybKtPKRgzPiHiWIBe+uNy8mmxmbpuaC0yK0uVS1tZQ7SBpi/wTTEIORGo4ElBAoyPulP/psAcyFzlxR1b0o7hpqcxjZla/KW0GcJgplj1+Ab2yAyC0SyP1foMbmYWZNlzQF0gDMjTswQos95Q6CYoAvQCF8JXUCHDRihFFnHY4tSQvJmz+7KQic4CC9ZUvl5QA2UqdD5jY1jN/pMJBRLM60RZEn5hpuRFe3MIZ2FR1982tiJlXpvXLq5eN+68nvmnYt31mCiV0wnZ29NG7YN//q1qe2GzP6gzbKH4tOAJc22pfzue/rSaXehZNawd2vD/0beia76QeDW6FMjvyu+d9FPqR00cvhCi94y+Uml7lZooTi23olFV7Sr4RRbEN+NJEGHdi7wfdvUD9/zB5W26d5vythbp0+gN6gDcrupMeKMOfMcGuCClnmWoKwjG8SstRcd0SshR7VPypmQPRigoLgwyALDO0sIZ1K2afkUg268BS0dOtHDwX4cyGcO+MjJEarkZyxFNZ/oB22JWGEf0FFx7N5i0KKL3dCVq0zEFaXKPidChErkEb6hmBjP1IpnxRuVkTGmroHFVsIxTcmReOGrc3w+Z1hpR589Q7mgf2Z9q0/bgcg56PtIm1AFmTP2AiYVMV4Hyk08yDFGti0vVVEjA0sN29xLlv2AZIqpsdKewdx1yFqwBD/oUwEp7SFK1rvHtuyJd0YCaw1+k76Lf6OYc5dlJOEYdXSbjj1AQOmHWBjAX8fsB/L/HXkCG+CU4fHz2Mk5MeAXshuEHFjkDs8OUfiCmAMgFT31njLTg94TjRlH0SwFHANFG0JDX7+yQk5L+I+CLk/pkYsO0V/NxwjEiX7NcYyKTT52KT471qEE0IwqXkJEx91AzJuKCnYUErFLZByYJgZZdnzjipOC5Fo0fLoSSuhToaWHjBCf4KEkHQqW9Kp64mN7AlZSUX9QyMUAtT7n4zcxGM8+ocGftBsKWNta99J+kPOieuoHgx5XEL+D2R75w2TWF73kCcuUqtYlVRTAMrWqLjUiBcVQZNtQSwIH78Z7HHGgLYxYC1jUsL3HmM5ZRPpMb1UYhE2UWCYsbwoZ8VNmI/QdiMU2CuOMfXCnqpi3+rHyMcBsvFzMx4grryJ0RDjowbKwx0LitjZw4nJY4yqs0wd7xVBVHmSMdJiC485FfeeHglcQGp+RDXJ8KzMSF563ob4ZWhSfzOXAZnzCszdqJGSmFZJTp8zZ87RFjX/lrRzK/i2bdX2GmA7lIhGqGA9EDpa3bVEQDT4uS2tbjQ3UubyETnRtXNT61mV2jsWTagExu8rEPWC5N7XeQWibFyJybLdN233T7ROU/dbxN7FgI1eTfEBtIACOJRXC67eeeLINyzd8mNDsqznn0RyI4WCfiREDSBX4JAXW9U8Zq3LVs8reG1xcQ5XNlo0xTUedhgH6xJ2AyWEu2hAPomxr/WFpFHTmfeMyHD6/RnJjDTpCb3MNNuQbF9Tb7ab7HYReULatawvwjf/ExuX1xrpAie+t057VW0PPhRfa6E8+0LbmuoRv6G4de/ToOmA5tUU+sHWJZsihCda3t+gG+sDqG3Jw+LY+ROoDPqig4RfaKXcSdtp+Bxpe4+x0JOPsW6MfANoZTOuPPJYYM4DaFkUuPhVrxnqWHLH4i473etrGB+/03A2EPZeBCAhlqyQaUi2GTtAMTtMm9iDCT0tyBQ8nk9GIAeRS4vcEbHlPILNw3on+BZPMHJPPmAZvaD4GQZS0NANTj4TNQcSWhqY6NTjscNMRpvyglLCQKuETHnr6npZicgQfDKQcaTpBiL8uc1yq+Q1vRhIIKmVBLR28VAyK2QyM5mMMhjU0JQg/EYOpZglnOy5SUUuaMHRh6ZTGwMA2u2lMQM9PNAvPFhH5+9BXn0EAHTOtTCCnlH6gfY9atKzRwhrkh3Qn24HDnxtCFpnlmblhVKh4esG8Ko+pQPlz7sYnJtu87+B6dnAe5DzZoDk7GjbcNGMsewKG4oq3pAlDg8hD8xnoBuwQodCUkUrJyQBk6US6HjlUeWqsMEdI3poATZXMSEylg6nhxQKfHKeMrvJCPyqxxfet7UiTVG9Np3z1WfxpfMPEHlUo20UPMAI6cerjVB0qDVIo5BclXieIH1cQW+0x2/GpxsWHUZTYnkt54Il2sjoF+ime+rwmf9YQ8VKMqyUWnFqS+ZM6GPABvIF0yNFN0CMdDx4HN0JrM8Bd6NOBHZ+/GbZlW1QUy3rzVHdYPD4s0pcFoc+FPIgul7DJ79rLd1e+iV+TF59cxAcX452L9YgPdI98YDDuhR0+vzO/47fHHl9wxsHvJwZt7Zw3o7BGULkiML5344qeQQxyj8rzHFvmo0qsbTU31aEBb1v2e6CkNLkOlme7Pnhaa1yUuoq2rp6LDLjl0t47uS458DV5m01fAPbemzYudC/3u15eghcuhndw0/3lptutcVmf2O4dGdynfDvovWgnj1Xf1jZNyubPS2AuvFpgzvTFh5md68KeyVwP1hbFF7P8O9z9vlHm3jbz01i3jTnbJu/GxbOzLugP/sb6BBu0E9PRT5hLNP4CS7d4WWTBDmW9N3dtrasnB2j4b+jv200v4L5tfDPddXPXHf0LPvegoW/oC003aOy3ZvyEDLq0dZPHukPv7KXbJvXNhQ060bRtgaFWx/eBhhxEHzqxbR3ft4gtfqbdRhugi3ipQc0PD43+dQTbaq094Ctv2c/Qv/Cp/ftBe9G/Bydg9j17ftl2+IRHXjT8O3D2rXeHFHHltUGTeHD4n7rI5UQV/mPsSvvBSP7kge6AnhJJja6Ya5UOLJR+9mPP+Ql2ztC0t5MnGOhG5RnVXviFHd8gcqX6oKrQD/QfqezHXvjI/h+jo5/py5rG0Mh/J342p39nO9dcs83BPpx7B+7gn7zmJwdzYD/Wy37wy9t+1rkMVuuNc+M4bzkbeu+cHV23bVNv8G2dEV1tyb2pg9bQ9ca50USVAgu3KbgAABAASURBVAz0v+b5J/bT/4bJsf00jEi2WfugHRRe4NQ/+CYMD+iDx+gWcP+Vf34iWcDXtuyAWE+YC4HhH+hqbGLJ0hXECeTAXNjzO+v8lVi+NefLb77FkfLvouZCvqPP4fta344Pheai/YojZzbyq3YO8XqpSbhzWA/kH+TciQkvZO6GqgefgU/aLJr85IpvYtNm+hF+Jy4Y0JGYxIIdPu1lA0dfPPrQOknq6MDK0BkqzYYHpUessmRo/GTZxuKi6S+cCuhtT1s08F7Ukk2lTx5MtlkLy1xWbKibGodPZ31C7egWJDepcWna8N96U4f2Fto40EAuS7dNt8JN93yzC15euMS9RIbeO/rOJb/r/tL18r1DGzHkqW9Uh3J5722HijEMcRyDveCnuUL1G6XmHz+DlCWH/zWIyh7/tePf5kGLarbyp4+ulj+jqbvBWQ1bYMO3eA2ZTZ81ydp09OEx4atCbyLe6gqVuB8DK5fp4MaH0MSmjTXdkLfWJ++u3poa6OhufauL+qamjbZuLbTpTswE6xx+a3rpjW/hwaLo7sVbN/gJl88LcjB1xGzR49cD4WPdut7AT/LWpY9wqxwWTYDBeKSObmOSChajQa9QMZ+AvWZOHfMOu3h0A0isDYBv0uGrnz7zvdWMk2YM8ZZOnfIwn0ZTvyrHvnN0F9AVjhKuJjAU+Iux2OpRce+qM2DFTxq/vBMnGGv40q8zjb5GdwVus336yTQpOO2cjTGeMvHxD3Zsr2AAJX+dx7vKH92KSb7yZ29HJ2yRM5flm/HQydgCEkSt5A8iRH+C4OKhhGWWZb+d4Vj+56PGyfyEvp2Ht3J83oPZPNYs8/0zZDppSiyTQpV1ChCSt5Rv+FOHX3xOkCw85MNFuPYjDqSdHYVJ3AOxTmSJn2GdfzA0zoAAVkH4wNFbyrvf4W+915cBjVcsiB61EjMx4ANirHpKL8vpuF7Rsc+zsa2pK/0QgwCxLR7xP7HQ77zuVyi6v9DXOl/H4EwcZPkIqP/Rkja/2gCDzsC/EpaQ2thZ5yDtgtoD7xOxzRIRvDc+NLEH0YQG4T9D7KbrwFI2KLW8/pQiW9sSOkUONGVfqPV4GEYNbeRA52XMAfyaC/RF5l3XoNqxh9aBwTyUHB2KvMC5bO/EheZS/4NL+48/fuj1xyvxu3JJ/wH/R/1Pm14V3522XisGOzmTJy8VaUMm6K7tGkH6i6j4FRCKErDoDIrnUA6D3pvywuN6FKuSMfK84EZkF6MbmrHCPIAqznDxWUBU+FS2JYFFJYVFoxPsiMbJ0+hE+uPInT5xkTG66Dt8+vkWW+8Kmpt6C88ljov6eUn/9sKlPLhDt4lvN70scIl/+dbRd337tnFp77p/a7rdrHuhwzdtt66+Ncabce/M7zr09O4ZaALIuxL9wjvjLxXGI4D8XYXFmBlTByRG11idBnVokPlVU4dmrieshk+z8JjoCJSSe2wSMdLWEmsu1q34uixn7XC+9ab71rnwdi7brMG26Va4Fd1aV1c77VviKmbDv5MP0NZ24EZbt05boclv4TO43Eu3JvoQG5QfzLYmbaGF8NL85yCH8i/SBDSltz50VxXbdND4Tz7+dJE8yXVBg29DfcFSftd+QjVnlpT/hgBXXjV2CofoeWotPmq8EamH8o7yqsrE/qrEp+IGngEkpfRhDkQ+2CI5O9j0ypmWc6rOJs61Pece59NeGNpLHhol5z2ZqDjOoCtFVPJ+CnKlcbKFHJidXnVooPrkjgs9j2Imj0KDPAV0Z1u7hFrCd/aZftLn8isDodgiw5VffB/x9Cr+R86M67SVjgYSAN7aUGn6kpk9a9Nn2H9VYVjKdP0d7VWunyRa9tC38xDdrzF3/2B3Z5Z+hQwsvrNLAwJYjywgnAKUiHCUUoSW8lIl5iP9xeWZZT+QrGpiB+/GAmpcP+j5k4rG1ot5UvYQvPnb3QKJzCWbY00ca8oZEbj0gxkatAOIYYASccLfkWlrUeEfRE6s6hmX+CgGVQD5cvl53LIu+lH62LJHT0r/wy/fKx9d5CD8n0OiD2S+jjnKPE18MSv9nXEr56/j4/lrr2ePHB12NfZseCclOyjXUBCfJT+NN4YHssce0l/h0mbwmznKlQ7uIHxgW/Yb8DbY6ASglf6kkm1JgebDCzqZyxKhywu7Xw71+Izo+UCoiziX81zcX19/6AeX9Fzgww9iEveaCz0IXaj45KgDgeOh+Aflk4DyLKOYyxHfdOIC22q9q3Epsh9jshdvhV3ICM0hECqrnth6b+SQwjN9UKshNE6X1rHB2y69LCkvxYGG3DerLsRctDq3oc7Nqt/oF/oWHTk6dOOWVEDe4te7Ogi/5ZJ3u+l24KV+TebGZTzYuIxDuZTnm/aF+3FZr0s7/Lfvxr9xee9c6reJl033eydv00afOv1gWGI40jEX2Ut1wFia1FAEPFZhVZS1zRou3aRElyserFF0cBD0CjdBZgWRMFJih7wpyX8FKcqjUlcIGYpKada2bMBC2K51MwNsAJF1bWWPHGS+e2/qLfohS1p+vXdFxqKGsrembtDMhblpwxrc0N3RveD/0jb0TV0Nq86t0ZFureuWdQ3gN/xvtB101iHrXvaOH/p7Jxd0I/cWO7h1cVG3bsU3LvnIXVr2B5U6Pqe8WRvoAfqThg82/AtW2eJXQN9/jZZY+tqYp3PQ9U5IDF1MHTMCi902qon4Nwn5gYpfC631jMX8lLIb9LRfyDN1XBjgVXtccGg5myprNlMBn6JoL3R8cD7lwhaQZeaK/9GzAb8wW+ICnXZJO12IGq/0M1htYiEOJQXH4omGUmgjPHkQkhsndEM5W3f6t2S8qpAN1Sif+L/DtMTtp6C5n9pr4eIRR5B2Iv4rkLMp7TBbISfeyqfhM8ZMWYA9sQuI/3ipto55y9w9sJqOx+JDIy9E/hXwXe8hrrUjMtYLUP+Nhfay199h6UMD9j39qos2fWkcEAFHg/LrdBOSsZkDoii8QGKKaj42yiim+NM6LcchtEBoaHTvMfuo+mHhvfWz/bc8Yw/StbQRvuhy+Btp8l7TVVs/HdvVGx7f9PND1FrSAuulgLODiN8o2W28W4S+39fP4bZlB4LqJ88oe7OK6osPW+kaQRZ9hIfPteODWQ2UmNqVpCtKDjqvQPDAhl5gT9m27AnlgUdBMRLgr/0laAEOeyTxhA7oc5+kXKj3+itVrOOYdPYun2/YkLmkC9SFLcr4BPD1DToX83xzRXQtbfLjrkFViC/Y+ca9sOIOOj+EaAeflYNuKnkWjsTo2BCMzVwHguau1rpsA6lefJxt+NpsUKn2XW+tfBs09sYuCJIxcMMPXWyqeGRyRM6hEdqobMsOJFkKWm/qW5O59AT91rXdN3X0rVvB1pq2hr730teF7XbTPdhuXMqwkWMDLXHNohk14nonpgFyddoItq3rdif+fueifte3l+AGD/gW/nZvdVl/oR/fXjbsXfkVmug3LlykU/2HJLygNc+qWdCQAQI09Qm3OLAG41CxZniOXCDIEWP4QvQBtlOGV/yY01FrzSbDR5+BZkb6wHuTBgmhbcMOkEJ/0qewqGJZqJSJRZE5zAZgOtk1UoehRFVyw2FjfkMbMUXpI40p3yCHbbQRfac9wweNuNjCB41Yg+ibBTeqrY31zN7Yeqv17+RoiQUNv4a+F4wdwG+s+Q1svWs75Og25FvrCvJrOBt80MnZK5/ps2l7IroN2x2/G7Fbcha6HjENfsY1cmT13yLfnCcjiRVYCqnKtihvEB2Qqz/J2+hHNC06oCPoICVWO5YoVdku3pJg9e5h3bOX1h7KHlHtM/YmQmyFnEW1KXZSEBS+Fg/+HcUFHRnwmjWaKqRUEKHyIhTNvgYjbaMjED9i0y7yuCI6zsI6GzkD62yNnXN06cayo6crqrQ5o5FzXla+5KEjxaOHZRpG7euarygGquoMQnj8BslGUfoXmjyhAb4QTTuxCOFtM/9AJtEs0ZOhfKfmn68ZQjUyJOVYKJkuhUYu4ydV7OWHPRQyC/GT+f06Y2fgmSBAXBK+AwrmL37xD4pnDkdAhw6zBinE/hFrU0Az4M/5hW/YG321LcqnmAYpZ7tcif9UZRNMSbBt2YGgA4QuRG9dn5GBobCN7wOo5FQa1EMcCTKKApqiVLbRu84Oe/Jm8PbBv6E6ngE9YeYgMjRczUfa5YXKvEYX0wJ/eTjfHRJER+i7wpK900Vx1RMe1QmbbAEa2zUu++dUsp4exLSR3MGT7Y3A8OY40BN2Zqp4FIl/j8zIAoGUMw/On/MYKZnWuebkYK8STpmGbIXYsMQN/Sw2naneWfYVQn5Af+Fpz7FGBJkJQQuoPiqz79kjBeM7IbgDhl4gnqSewFCeKKtELkalZsA6YBmdqQE68wFtW+sJm0M/F/UffFP+g2/I//jjj/qmPL/ysvPBkW9xcrnOr7wE0Y36ENmV2MEHzc5KFA0fJC4IDzCrkA8E5HwLX6DNV9o8QUz6ElRugpK3pqx4lppNUO2hNCNrx5gwy27auIG23pRLQePF7vCylLHqoBu629a13QB861YHRaMPelffGvqJreToQGLI3UhKUdCa1NYF+t613RroXKQPcFG+3TYV7pvuhRv0hs8GBbdbXbLvL7fSbZUj7Xv2ZfUnFGy090Ajd1cu4nUx56L+7fut5FvycDG/3Ybud+v+0kDnG/hNL3xbf+NCv2HLvySSf1EmB9rgQ2HU7wkOXq5A9bRm5tbKoKlVm5i6KIp6IVmjyIka8EHJBx856xvdO+REqBZ39swCmbJ3WHOJRsBgwSdUj9XQWlkL63jifwghLWuMg2sMIqKpITdLie6yAvOiNfQb69xbU29WQ270K78jmAM9fNOMa/GH9wlXnk7700cqf3L01ubFu5M3QNeaZRznD4MDPpBsCdNBDW/4UKkJSt3A5KhJ0oCxWaIW1gWrkTBxHUv43tqhExqrSUVtK8/by/qUjY9A6EJk1VJGA4dd7zHQZa4C6WIfytiVx1LaEQ+sEFTdKUHH8ySUbu6Fob322Ki9s9ceuewhbDsY+ZabtaxPs9CZgXp8iHofjI1m6boWasBEpKz2aZiy2rzQvE/VdvoG2M/iLKy4UOQRO3QHde6l/2VbeWixbDN+YN8TA6XRdAOC7dDFPpZ/+RAPPWMq4qOKsVLwVggZ3znZTAbaaoOc5Yj8ryjpk2bz1eySi9KBRWE/LfEJyuHIVfyfqJKnQDXYHO/BTJZtziQs64Su1gY6RrZCoeYzfaBP4xwdEfjgyZaFx77eEVih/ACoEn/sW/GMNWnwVWij6FkZj/eI2VRZ8rSbd7V4lJMnc/HSQ68Pn9hPQ/WNH5zrm+yBOoCQi1pp6xxbxoKydAePqMpXVaRnsBQKSkvOZJ8yM0vbea8zp+8h4f4EHU/ikydi8TguObqFpYvP0p2UmEp+KhazDBcKm+EtLM/Q5A7CL6TdYMmEn1PIkEv4hczwAAAQAElEQVQd+6fAKfMyEfdBVxcE/zGU59ij2cM751ZUe/Y4+ugyz7C192P7JarzeNGnp4aj0qCmxLZ4xM9KPtsOW7Ie7Efkb9E9t/F2kdTYxnFhVW0ztgP5QMbmwE02erC6lEnMgZ4L+b6/clEPfhR9/bErl+pXLtU7k79QOi7soTOOD5OyDw6cYIfufCMPoj98X6H5ISDfxA8WMfnG9YOFlSxdbPBjYXX2pIwB3nZqxtTUuUy3Y6zhC1y6i2LbQGMOWpMCQzsX3t6btlvXhm8Lv21cprp6Az1AxrZFD25gK31Xw39+u214Kd/o51vYxsV4I/fGJbkuykVnGzdy3W5doeUTv6WLnovzrfybtrqMH/Tmi4wOn+TfiJmIbiiX7lvav4sLedOdfC8vnUt51/3Fur1I233oVnaXLpf3l7rAx97UabfVf6T6yjy8qrVXxsah2obcxXwPKmQuIKqDVv+mx7QbiD4ZHFThrXogtvN6yA61eu/aWlNvHTSZl6lJ2tB31hS38g/fas80lT8GRPJIBClPLsdNxh+0Bm2Vs8U3+oCpYuryc5CaBIxW+Fm9W402O/QKUpWt+nDYWvOp662rNdrqXR2+Q1s7+LbR3/4B8MentVaxG3x3U9CgrVnTZtkmbzvkZ+rl5652wKHqshpnMvHMqd48Rg7wwE81hc5WUh4YDl1OsQhPSMyT4k8Jgw+JZ9Dcb2RKvx5uSwpdeFg/4DLAaiht7099QMAS/cw0zztycO5Rz3LwIRPxFfN3nZXJL/vK8yzPdqZtVLyp9Wcf9oeA7T+b4edxl7Tj8Hy7paIv3cX3cP0SSY7kOoPIVzroqVvMnFSW7jGfbPhl/YQmOyCfTXV41VrAF8U88xSD9oNy7qUPbB+qkivAmGYDXr5Dg/JoEX3GG0V1D1kHIhfKKDXiHVgqffp08ksXOrAf4PDLZ+NCXvy65KNPD2YeXZ4Bz6GZzxfekPgU0lZ0RfGhXQV4l73otcLnFK883mfc6QATnwXEX5Qnzw/zPRLE95TwjRycup8wuEtrkqC2Ea2fPr8w/zT2ycg6rPk+1+LJ4W8Tft3lwbjT3OEJyT5iNaP8JbJtcSJKAezfWkzWdqCrHYtko7fQS+LtMVAzgmUDuBRYZGGyrAa6xIeqzG3ODd6aT+jEqF+h4XtAKPdsLt3S/spHKG/zDy7b+z70g0t8LvI7Djt/LVuX8Njg8y4JnxxAr/mmfH/l0v6qH+fvtucHgV2VA3/M5KeN5OIgTNzEPg/E5MI2dWN2l5GowBj0eGyLAtBbmhePJjM/ttXrQoMMbxs/q7kpl7Tl2xt2TVtvVrBBN/ThYQVbl+1bb8Q2tW7Q4Ls6ukbuRo7Q2+2mW9/U3aBd91vXxjfvN27UuYzftkaupjsX5MXnsr4dl3PcsEsbS3bihnzYt8TD395g4xv0l5etvj3/9q3rJfJd+va96zvfuEeXS/qdC/z9m7nMt4tt0wuX9xsX/Vva2gbtB9bt1uAtd17ifPNel3WL4R5gr/BSDyCerBsLWVJWr+TowSrRxbbkL1P2pqoDevc0m7kHkjrYQMOXHa6Ozciz/SE7kmpPhG2sWXw7+ftAD+VnGC7dVvSBJT57MLJ3i5ewCZ3U8bekoFE1khopn1E5/xLfJG2tq7emtNfhTbtBaw0rERUnwak0w0r/M9P54bAoM9zw6KDRbqNLTaKvB8JfEL/A0ZG/g0a7D7jmp5EvfkH4KzKGZ9CoRMRE+R59efaT6G7NEdwshLbyNX32s0082PO3GoUEF9B/oZjx2T4jSHnyb5naE6zppHT35Ik6+OzriWd7YvbyiR7wqiByLPJWwE8bPI2SrVLAnjRM9BIry5yEj3eBs3DnCw4dz8AuzmpBw2NOuAaxQhe3MejDgXk+o42NvqSvwY5T6MKec7diaDU25CSOfaeR0MjBTn8ivwftVhvQyhU6mIfjbD/yDmGkSynJUZQq2nTzSlGXd+ki/ALxu/53XqfMNgj/i/D35vQZbWID2CqomQpGAkP94JEZtbKhs/XqckHbYmBMm3bmdY452ZgshS7o8iwd1AdqMQcrHShNFCqFLg8N28YPXehPEZ+hSkQ7uGqhNashoFa920K+IC1YUsYYlK8kdjH+UOYi72/NRzpJItIpWLrERS40YpKwDXyCyJOmf7zOKMYBHQ9y5oXc8Vl5Jz1c/gNIevlb3WD8mQsmQLAg9SPSdumqDh80T4dPGmHrZfanz7+tTueC2YFzuaZ4qR8+F+WfZrOlCD4mCO7PFPsSHzYyMEshqLIzbVJb648iA4qyACXHIwoZ7iglS7YLcBqydELHs3SISQh4v7hsc/zA5GK+cyn/wTftP37k0v2KbX+gLvHRBdFDOdhzaZ/+iXmLvS7uP8j5Su69Lvi78u37TuwIONVyoA0ONk5BOvco9uxzyITV6sJjRgdQtqA12VYewzdgW/UH2tvFHhls6OLXmsk50VsrvhuKT+9NwcYPAoVb50J740Lb1bA3izaYbWj8GvH98L1tHd+t8HLf+JZ7U2gu2Xcu2qFvcf+2qYD9/tIrJjSX/wJ5bvlhANzhY8uvuuRXYl7wf/nWdOcSfucyvi7u37+TEzm2Fy72U9+51AP8v4HvXPKj/4ZvfJLrThudHzIYkgKLhzGzbdhfz8dj1q/Wjn2E1yxXfmr+sTp9W0gjnP9cCsON6ug6LOLTW5NtUTMuy1Ihg5q8sal0U1Y94ZdPxeKR9W/kcvHRWpHDNUktemD4jl/ZaL83LMjGFp2x20YSgFr1HAQdIkJ92CHBUuvMT7ZnnmFHZ7w8Q6tu1MHU+YhRefmoI2k95JlzB3OsZ+SYp7+IeoZ4fADyVIy3s4HQOiAt5Knkwz+LFvuT4UvCF6Pp06BvZxNDx10ApsYN1ftnsCECERs3jjJeAzScZTuKcTnf6ryLDqe8LwOfCS5xR/rSl8/MQT1bOHQrB6FK7A7zmi9FoJELh6/QEaw8qDKlCp1Ig1fEq1xgoofHcfVn5cFYJf0KU/YwJzLvwan4KTNboq0jhGWopooeup8mwLhysAQ6IXKC3y0ZR/muMWfd3gJbJrDmmLkdtY75wWTXfvju6MLX5xyfdfnc2/HdsceWmNmz9HpiJO9snHrqTp+ag8GwFgQ/oQ8fl13Uk7MEL1kqSo2KUlJRKo4eNehC5IKkOnPKNsqnc4A0WQX0FK240IpDWVTzCV8vFPrSeIgUyhPbUs9xS0+6GAvEzN2h+Sw50pWP/AYxL1XxVVW2pf530QwtAy5KJz4ae+nisCDzRyf0H/qsre2f9m+uxU9dvmBsX/B9dqWXtmX7SW/lj6ilVdnoLAm6YBvWkgLVY4cHKeEDLLbl4xKg09+6PpmW4KrLjh05ZHKZDuVgWZfpHDJ//DEv4LmUR47ttS7fr3xrviuHl1iVEXAwhX+A14+co8ARH58Ds2ezfurPB4Jxsy17onEqLKASBgo29OIxaG4K3EKNvam3pkaAbbXwB3LBLtkNP0+/ZjXg1kruXL5bj66VvmHryIY2CR9r603RdfJvrSu4bbmwd91yua7/WLQrl/U7l+HbgXvZtnmZh8+lvnQ3fAvkOHxvyLfFh0a+NfJbuWh/+3Yvmgv3jYv7jW/db/i9fLuhDzbab4Vv3xuX9qb8x6n5weEbF/47eOFyP/81mpuizzf8blLAiuqffN7tz6OxfIAf7BMxEluKWrV24olOqZxKk5Xq86IhdQaSNZq0qR1+Oh7bsicOlZAKkcMjKHugOfFNvVnJ3YgLOvre0Fg8xh2UDR2aiiu71dB3/BvUjp/wl1rZ4Utn2caXeGvyZXf5xfeEm3Ao2IZ9AIFi/eyJ1cofyYYCOElm+YFUczk5PZ4PFm+wOMFyCh8sOTR5FiJPRDO5T+vPNsWnAc8G27InYnGqCzixOMqo34xhucTfmn+WLmPDfcZxHp58GJye7OhK5hCmFeYWB0qmEVNpEUtfMlX5c57SQEr5TF1lEN3ReqIpEJckp1/JaGgouvgfKpSRTBVAKPGJfVIyloArlAKD07vyiK8+IeZ3ZcuNOafpYv9K9bUcdKA6MltM7DswGEbHnM4hnXz0IBN+nYO3/Pxs/KEf678N48J+XtKJL3+aL7pkKCoKrZ084heKbVEqYlLkkt6NsLS2dZ4VnCEn70aeptZiF2eNlF9vyWzY8KA1KFUrH+Pv8ndrWqh8Jk+AvtnCkWIgyTqe1b9D/F1yxCf685BnK7PL8lEzx9TwjAq+mM+TPFlWxhw7QYxL95aP/HVYtivMdvHUdBTVaig0qF2K/lJK7el+Uf8mS+CT51v5yfjbwkdZoptfyiRN9VqRg2gKqKdfSV+q2G+W/YzWnmX7I5l28usEhSH2b0FGT8kGL4VnVwe6UXzkA4dv2mvYTBIrf+ZfmEtNctfggsjPvxrY9fQYafom/84m5XNErxz6r+Gx7uT7gfEVQx0mXNoxcyEfhVe+Wf/BJf3HH3yjXt+8z/9Y9Y/oQH3Dw7c8Is/gr24fYAzkjR6TdpLSJDtqHO8JVIhBYeBTASUtixlCULeE46/CMh+l01BoQBC8C+GvMEJvTVvvx68BDGYuUD11yGBvnYOmWR3at6aNb5g3LsSJu/VNG7ZGY2VvM5eb1cEN3LnY32/4bU0d3E65K/zt1rWR83ZreqDDd23YbvgHyXMjPnl7l27E3JHvxIW+4Bt+u1kb+tuNi3gu699v+v5fL3rhm/L7y6ZbwLf288LelX+7/Tt+3/lW/ds36w6+cZnPRX+i4dO4qMe2Yb/pRvzG5b91K2O1oZpP9svkWC0W9yov/Ulj3+ca7wdf/mN6FPFQPth36Cv7hR8JhQaIlR9P+4PdpS4Dia4pj5tE91hbqcE0Wec3RA2bxDaipWEYFGr86egaFDl6YUOiC+q4duRolHwLZbcsHbAwoRWw8jRZHWkrarhAqn7h3Hdk3heLhzOiwaxff8nY8lfLjQE14jGRy3CS0dlWHqtJ6fMFtasbZwI+Q+ZPl+IHB4N/JKMxGnDks9EVOraGDSQvnPGpvoTG6i68JXjBhTZiM2cWTWR9AWyVrHOwIzFsDWgAqehSREBKGEsvjiHOifEeOCdX/GofkSj8IPGggeJTJR/zq/RxUfIr/BvYxmL+ViZjbgxAE5AqtCH27jOw0B4bU9FnvYyqwLz5gNJW9aEsEnrRWsiuV0SSp9DnfAEC0cC+48D3KKQ2GAofRD+wjUGqAO89YPCZjx3dK8Z0rSjyyNwQo4Dcab9A30Z08SlYg8Cx+NjS98Tgq+Kb9h0cv0ZZa5FG8bEtZ4+AUDsyOUXCTKvps3jQq1l20GRUvypkULpD94qGD57iorj0c6jhS/u0o2pl8gN+aPalKB0oetXBr5IxZoiD/OOMHRos/oIGHBgEjVjGK9z+wGCV2NTJNcLHbtZ//KF9/MAv/RnwII2V5lGN5PRQzsZRf4WIrRFTfbfMnNM8isF5BjAzWgVMtYJuYfsAkghXbH/bXAAAEABJREFUI6/jQ2UC7AhD9cDb1jpPaQheIDrr+kQKlo6w02/yqv7QBHryc/5JzE/eB+ZmB4PBjJMORi8x/cJboZWgkknWfEZyMK8zjnzJkblM0HSZdfQgwg4dByKbbI28jnBg2eN7RdKmL7xe5Rk+/SpKHntmsS27yUCy1oNaqoqxabCFklHnE8+OvfoDNeMr0N+cwEHDu9aNtctn52AuB34KPVB8zUv22wHmpc6bUJrdGcQrHQ8QyTrLGvvnVNrJIfpfEfBsUzVZ6XcTTyXkXaj1fMWCgv6cZybjCd+gARNBuqHkiV7kjK4RGUy9DvszbfpLT6bcYq7JMg5ApkKGrSoMukks27FMXPnSmKmJHVxtiGV+qg4lTQ+igvUfhC7KHDEXg8v5rn0/wMReN2Z+VeYV2w++NXjlU2N+y77Xr8vkMp9v4KPfiRtvkJy1MWho2gbt0U5kco432KM/+sqqMRo6jwxzFjergQw/EI/FHwT7maJW0NzUuf0GrXe13pGbttDWkBtyhwaTj28u6rdcpLkUx3frsYFclLetfm99I8cN/n67cdm9860133S/cNlF3tDfiL3duvLN+p1vsG98873lsl1o2riI395gS350vZt+AS7tk+/IQdMWHXlvfIt+f+l64TL+7dsL7YNQ5JcX+oH9hl/af3nZ8APQfKuey/0Ll/Ig8jf037nEv4A7fPxDkz/tbORpzL3ymBWq9c4aRRH5wU/N12p2BwEzR+oCe2LfX2t/wqaRQmOte7PsJhM1S0WUHF2BiqJ4GUsBt7z42VpOYGRsKszathrQmyf+Ey67baImZhtClpqkjq0jFehnQ9uQDThjuSRaHd5SHUA6nshhbWMtDrp4yXaqZ8iyrTyWpYOHgbUsFfTpgwfzILx8IPwE9WFTnuLDmLUIPXDqUddiPShclcOTFiZHhslU/Sw9BcR+yV/iGzm6Ccv2YiflA2ky1DEtIGYfBLUnkOc+hDlLGho6QwaGhbDFU1E44NA8ymAeKOdQwpcOl0lpLUrklKnDHV3x5KSke5UaddzgRz6aJ0WZMzrn+n55J1ETl2jyVRQ0IqAgpJyjOjzeEBwHWarAF81MwJf+jbtqnpPzMCwWWksCPSxfJ8TS7CdxGN9ZrrrwVyznjCLIXIQGiz98aDRzyWRjOIQoDmSdDs+TRIen3uOhmS0dIVEf7DuSbp+ZYo1zAF+2SWt+J5sVeg8cKLL9BJmgWcnNsqWc81tvfN5YHV1k22WDSKYUDAtQUk++6tinBk5ffY7RfTUM/yPyICjOmavlKkVm/uIQ3Z/AylBb/k/Evw1J/6IzVQB5KtEFT8pfCKuPn7r90uHTSAyX4Atr+9gBgqqezHgxVPOcHacNFWUATd1kedc0nyVPqWpTv0VD9yeLRZ8L1wRT56mC2MYHyBJ8QZZ9QHlMNfFBv7FJrj8SRB89OTyyawc/reQCHhrkAIoth3xdurlAX+0jMrsoF+/9dfBND9+05/JUl/cfXNqDXT/49n1e5LHnUn8gcfkQGWmXPJS6eNXv+ZF7fsjs5J0Y6ILVr4/GEl1rTbYfCxo+Bqg5XIIG39wU2Ma/KZfwrfd5UYdGDpbuiXJR71ycc+nOBTqX1S064raeXCZfq1xb6TrfhoNb1x2/G7G9GXtDD+WC3rvVQO+CPtBLZ/IF0o3LenAvat24nCffjbwbeRduB59+9t7Vsd/v98ul/YUfIm663TbQdeOHhVzcv3FJ/8438t++db3wjXuQy/oL36bfafOFHwC+fY8NvGz1w0Yu7PfkuSdXU2+SA+sfefJSr9S1b1LRkm2Z9ZegthpzbFvrKe54UcLTRTV8Gz4OxdEXwJ4l+vgav6W0r9LUotKEZ25NH0tqbg+g762pl87aCNrU+CMs+ErqcIGhRi7gV7R0FiIIPSBo+YYewMno8p6r+JKUuhAdiMuvEH/haxd3ukda61K8zB/Mx3zDPZWcLaeifKqaMc+GQ4o9OMQvkmOLVJSpbdMWgCKeBc3UU5/KN0z1/ejKNe8bt1MsH6qEJHYh6zGoMHGsFXfGhMkZmZjwBYTo9hkwY8JjHFzG6wuS+tvNnS9act6+AbaK5yzd66zGr/hQ2ifHyk1KzlAaLOZRHc3Ntul7FZQjmELZwj6i3nIuhT3pIRSp6qIu+UvV0efKkSpgKL+VI7GZh4mdz6aMa685GvPzqfhdA/qwvV5sb/yYF12QmCA5K0fynEhswLeO6S9xO2sye0/f5lAQ4WP/CTK1PvbwpJ7eENuyH0CQW+SmBl2wrQYope8NueHTrd5boUFb9Di11vDLKSlSumLbaUMOX2iSpYAwzSdjCiJBYw97At3JMwVssGfNxfib7CDHdW3CZ22i/o0U/zKXjLP6+ldbZE6T66+m+Xk8jWRhC8+edmxz7ZYlmmDJJ/1iRz/McSaT2HEX6Rcs7x17gSmHGbyAA3oNsZtcsOwgcmgQPoBns9vQAjq6YeJU6Aq1u+zl80wbeuE7lG/j+WtB4jW6VHJ0B4a008fqZ/2IyF+l47fz1yM7hxgFO76cKwOhdPD7gYHfhDTQzQs/PDmptUDv4FM3KMWWALXegi7Ve1T9kmh/zed4z5edhqEpblZL3kKT7YKsekKam3rvWodOb1Jvrkv1pB0+aNpaK5v5qyXVMxS+kTewXHk28vXWuaTf1PuMac2KPhfcbRvqm4QJDG18tcq9Gn8faLpzmc9leaLrhW/Fc4H+nos1l+d7XbTNpVu6kY97M7QBk1PqFnQwfsm2On264fTC5fr7y13fv79wWeeivW2P3N/vyqX82/cNiv4b+Wkn/yTky8uub1zk/89/3YnFlj7cGjmsfNt+5xK/kX9jYI3GaVKfPTsbZrCqA4fstYW1xqifSuxGw85TeFgpiuRgb5UOakfpMjX4DtfdqM08TNiWoikaTskCdD6JaNhZFr7xlhoWgyp0+tQf/PprOiPTQXLBENBa04RFOpkEQeI70kbmoLfGejUkg4YFnr/K7yXBq/Nte2yBNPsW3uokxqomEWeVDd2VxidtWpJpSw6npyeaAl2P7wm8khuiqz1jjcxgGTJBOESHwISyuqxH1iWodb3I0S3wEpd/aOk4V0IjK/uEg2QABcjCHn68y/caNbkodCdue84w+AFtbsrY7eo1vZXcLHtCl8dqkqzrs+aj1nqQFGNIxhY892f2YdrDP8/HYCwD47jQfR8KcvmG5QuLofxqIm9wplgj/ow/FEEDfs/lG2fSlH9ovkQp7CLfhBg/7nyZMogbqv6iGGAvMB7yRx/A4icVLdOA3zXSFsr0YaexUEWmrUEbYt4WVeavdNbjCc/csrcVxOcw0owCPkIUJDTySfGjFzS3z/7T/j7QPPVpYFOB75LyCxXayRq/hUFcxrFXHFbkfc1B+UZHHnQj+bHT9Cx0KLr4hwbhPwR/xb9fQMdVINNI3tmztFgQMgwuA8KE6gcUkGOAHQx8wk/MfpIOv0FcuF/DzhpItg9I9SsUjm4iv4rHq6FO1ePHuFk1VtdqyN1NXYsX/CjcGjoJy1DdMiye/Qn2UCB6/YR8pmITYyxEDl+6ceRgnMj1ax6nnfzFxwe35MUnnMIXImE/9ZH/h4Buq16CmszqdLicR6Gl+FmFU1LEBVYnWCv/JhL7a5yZ37tmvx/vk47OLO8aB7qSD/o+wcea31lO9i1Zq9Vf07kxqyuyXbg2/TbD1fZz3pgPhKgqdL9b4r/wHJPDZzDBO8gwQ+IRmoMutglxMA7tHHzzW/FXPjQWdvidb3ug9c17KDKLNi/x4QcfIDvxgG/fdzDz4Bu/Azs07eVEKprOvEHmMf0d6TC29JXpVnOTsyltUcCiggdN4iYkJY7Vn+slbKOQu80VZw5yNrByN/I05BZaeXZxP1YOwq03BTe++b7dmu58Y51vprfN4m6rjYt5kAv4DVsuvy/5ljsX4shvET3IN973e1f8Q2+3rmA72gl/27iQo99ot9MeooLVTi7md34AyK+5fPt2039xYf/OZf077X9HfsFW+c94605/yodv49OH29H/tHfnh4EgPxhs/ATSGLtt5tL6ypPzSYSMN0FvZcVJ8ylbxQyxJbEgTBO8HsAxlsZi2eGwRQcaXlODDlv4QB880QdvTSx/bamT4lB8cicnQIUkpb2OvLnxA9pNt76V3tQNXdChthNywkaeBZ1lW1QpgnuCvvgk/sMQ5if6t/bIQV6hj+zRTSTBMyouxqhDP8RPje8ifuad9mzLnrgG21NnhwqfIDwQKP1BkVXPZ61FH8Rp0fDvMZi4eGTPF8WlzsE6NzlPoTnbcv7tXB7rbyfxmYUfYTnsos/ZOM/KOs1wT7bpteMTe6TijzM1beNIABw+sWdoiZz9IT/9K/1PK39gjS54mCrvQyzuI10MpSc8NHIQfvaLLmMrHbT0EUD4uvAf/JJLt3yh5zgvfjVHzMNY8xP+gp25mKB9LpOD9XjGnEdqphXP0x4NcsXwg2VRdCs3cq0L+elO1VNGSl8hXytcYsmZz7MJyfYFkSWOwAImuaErjOLLxsGV/9C0tZ3Y14Lqx6AfOE/Z2HLg2eLZ1biBtdIlJkAdG5g+AwXIJbtw8DVqTB8WfEq/aAm/Wf2ZmKzvxG82IiZH2Zv6Rx4m75I3IyqgTptvcXF9ZivoWfWvkKrZVNfGLjLDuFr+Vp4tnZZ+F8o6FuD07qGng5ciG/7EO6elwFkHQpb6oLNHy2BFrpf+OBQ4QdChx7DXQTK0c7N5YEe+IvadMGjlgCfDgN8PkCoafNjc+xXEcOiVX7Wxk/sV7PjuRXfsg37ssYeCOiijP4AzZRxgoLQbnx37wkC3EztBH3DLNHlWSOEmogrq4Mi80/vFh07MUc1Mi680Smz0llS+ktxcfIP2bnXy5hsK5+Dqoy7uG5flXHRDt5t141K9Ae5nh13auBTfYgPbprrMxx7/J5Brq0t41y0xkcm1VRztV2wjPugzL9+S3/DdyvfwoW+Rv71syrfj+eb9fr9xcey6ka936c4F/NvLTS8HbrS7+nR/aei7XnKxJy59ut02vnHftG0b7U+ai7F+48lMX90iZ22D6HfWuXQRANMsQ6/lap/65cG+jyIOUCey+EOP3IAKs7Z4XHWWHOFtOWynOvKEyePo08YupAfCGU2B/EWR034u7L11JMdNtbcaFhud6rE9adXSISqP5ZBPUdb06Y1H6dEtCvvL4rSVXKwLrxFzhAC/1us5AbbphBo+i3fKqFbBtFgSPtgLRxOcBxdF+nEVw8epqFT7BpkSzYQnUfXh4KMDFBRjZo0ArnOMUdOop4dT6kmeuVn8N9qIIxUoSvKikWlrIOtoIHMZ5MuMjEOD/UrK+haeMzC2jGuCHsCUjjO16CGLBpacycMTFfVFD1u6tLPDkQLXIfEkFlXJ4UcZGSH5i4VSyo77u0K3E/5O/07B+Jcu7aQv9JLYVdMmDjMfcxGehuPHtHBFFRiseUYwKq44fI7el8gAABAASURBVJIPd3QqRL9i1thxqzEkcmdgKyZxC9OXHDgPPnfiO5GMkys9jriQb/liQzGuSG/Jkf5jxZd62ZmLOc7V8k8obdHK4VDCwUPIk+10EBSUvH8gW+0ZQ/OCHxo/QB9VF2tmy6/SE9Axm8YeVB/gldx8/r2726CPrfyIUz2j6rc6ZuKiP9hFVsiS39BfmJ+843tFjFe51oDJiy62j7B83tsIXMoLu1TvKU5p6IrDqdqAjwmiqxzdW8TnH0carUbod9GvVokLZpzlyZw17zht8EqcmsVcPcMHy3alzc4H6FtY9se4BhfPB7AWSpGKXmkhLwHIxi9d7AsMwHNr5xuDoKKiA0Tx8685sMRrNgC8Av6Cyu3Qi2+/h145KF6ZiVcOpoUdXVrKB8LgAyHf5uz8tWvoD2x7/A+6hxK7s3NQc9joxE6nBtVOjgn6Qud2dDmwJt3pzyAG4AeTpmvEtmW7ZHtSvMqW+Ne0fWDyWNOJ8qiwN9Ug30A3oMnnovaDYjx0TblkPsGsd30fCnWXm+MOLEfvpoZu41vl7b6pLq630A4fbFxiO2jqvfGNu0HTjYttfDfiOpf9FjThY9AK0cW2cYk+L8WJA9uNvIVe+cqv8reScSGHAbm4rCdXDkxborvaqG5bUy7i2+2GH5f32zcu3S/aOnLDxg39hu1GO7nA3+83LvUbMRsX9ru+fXuZ9OUOvTHG2CbtLfRG3q5GLl2erOPCWvud9SuwlrEt98WHBmyc2mzhA7vJalLq4mNmrYdgrJEBT1YDvx1+Z88N9pBtUdDjGpmYJnRQ40dX6B7CsNroTB/W86/zm0S+CcNPzBh4Yga5FP8DNEE+bMQ5MDnpgONHLyypRR6iLSBk+OgC22i+Vkz8QvV4yaRJtrKFjx4qlVf1s/qbCWMsHCh6BnNLzGDAH4PVzF/lk2S/+qxz4KqDp0Hy09hhT87EpUu2IUHeddj0p+YsutlftFXwIBX1ypk+MrfJF5QTVUUx+PoBmz4aCD9MlMH874WHDjUlLdpVVw+yLiJ2cPqKc3uEp+1R2DWe5NkvtEzlYCsP7LQwQMa908DMWjVqibYG4x0IuGinemX/7oVX4smBbqedE5Gx1zmMPrRAEgoxtEe+IdMPMKS92vBh25F3eAwpBA18Bz50CH38mIMhnlT0YVywTx5SvuK9VDPkAl/42JDFomQKaLny7uQMfyIyYEiVdxz9YajaaazGCK3PsEG/AHWt6gh/IumxIO8EL8TnNfE0kM+WB4Z2dLEP6IMf9GOBXmIb5PwZRG8Gsz6ge/YLlJDKA0vHxEwzN8yHPWk7qH3IEl8Oiekayv5tFjHjQPgDQ5xb4Yd87HWmWI2GTKOoxEris4NRvOmb2Mvmcu76tvxVoWmHj6hq90GJqYRD6rtIAlTIktOQRCO5vO/kzNgndD6DOdvpyw4dx3mhg9+LDuZ+aOBToO+he2TWKvy4+Kn4rMUjZo9u+UIj74knF56MeEygKz10xAY95fDRmREAZdIDR2A4oZGBbdkXYP51MS5vkclFLdNyVg2QN5rPwErge1gRVsZDQ+cpzMF6Vz6ljPeMgTEL6nxeic8sMHj3BpfQwbI/5RjM3AHCqhxdLn5WTRa45FTx9JZ8LIaCQR6BJuE/wc+C2VJTzvgO6IOnGe93oA0/wbIDQa+w1kMbNakMTYx7Yhl/QRP7C5eMEReyM1iYQ1bRxGciimKc/OGLv8XmgGYR8u3OOA60+g9J669o93qBspHroMO3+IOmkcqNnNig/I48gxWOHH1+GDhjsUe3s5keoC30+wI5RfIBxY2mZr9XjsylbTEEvX8IJDgHFzOBeclShXCwNNY3d8sHLPbRhA8/GdnKJdQ49t4UbFx+77dtfutcv05y8C9cYu9dt5fOZRfk0hsZ31yEb1yIN7Dotm3asAXRLdwPn4d851vwl8Lt/qLb7X7BDT7Y1Lrpn8nZ8CU3/dz4tvyWNmjrtt21bTf6difmRS/37+BFt+2F2E1bu2nrd91u6NLG/aY7uAU3+Je7XnJx/3bXt+93bBu+QSNvhyeedjZ+MElfbPHMuRdvJStY64iyyrJkjYMos77lF+EtCKCIZWF1BaoBzecNf4g5E1aM7YSWe9qrtthfpSAbnaPEe5x+ZRtVf1A5naiY5PvA4UmF98z7ab4n9y8Jyf1pQNoL4rBo+CckA3iyT5macT4Ma8qexjydyBi/APYskc+VOLU/Y5K7EKe87KGfIjuGLmYN45N1DphtuzoWbcG2Gu9y48P2gTZ1Pmib1Mi2ZU/Ikg7ejpBxXaFPn3iJkKIXr5LJZRuzL5YLe0x4zsyaE4ImLYb9x9jxKR1zkNlARA83Gfj4XEB6ovFGFx6/FV/OpcO29EWnjOmpJE8Uk84xhF+I7TPQQz5jVKdDzvkgusQmJkufnbPT02ULzbsbfey5bE/7IBcgMPpCxQ2GtDIebcUHW8acz5z8CucPPvPyA8BOAzufQ7EJn53PizF7iEge5oKE73l8hd/C4PMv2IsOQgA+6ffMKSTy0Zefl/gM9ke8BlUAOdsa2AD9zGcen+ols8VlGwjEDuVzL/eaXMpDg7oV0RNclR5NVC+RFx3Fj2ozfDBtU8cPlPxQIi7/qgv7qxS5/OGLrphQ/Uc8c4+878rqYehCeWWSXNxfrJLkio/TrbZPSkj1GfouYjm9M/xPUKTzRz8v7KF5Ih8NvT15LIEXQvE+YISgzKYGWU+h1/kMXoXZg8GLHswXYjpMC/zJHDwy6ZQm0TwKehKWHDYMaSHmQJiZq0WUg4MHoqLHAZT2E1evGsYdiP6OhaF56BE7D7Bdr8TyOqoORvR7kN9Ffx0zNzkII04llz0+JzhOL3za3Mm5c5AFAzqQF8qGXDS5Yy9Ke2/omgtdHjOWWodMnqXiyzG9DPTuiU8BS9GKs+oPJ18Pjgtxqw90K5fSfNvdez7ghay6MEfX+uRbYhJ7oqnTQNDIE9oPW0Nu8EFv+H2IThsL+PSJjcv5nYvyFpm4DT4X9YmbOvLGt+i9E8uluhe/aeNyfufb9js/CGxcyrd+041L/Q2fwm3jgt91C73DBy+bXl5udWn/Vj+wdN3unVy9/DZ8N9rr9KV1qzYxhMmE19MzmAudhjjpONoH+2kHQyNrzvrtoWBSlV7nw7pSlFyhC8JvAR3ZNMhROdlji5KefMtx9gOpgqcPkezhZz5vUXml1bOvU/O7ddoC9G1GmFyeLNwAJQzqA+lD+nsFQ8LhUcrnFJPvAwx0gPr0/NNM+nYEM1NwUxE+3/ChoKBLRyEIZ4lPhKgnHy6aZ2RMT5YIwcUtY1lYUyf2mG3IAfxt+FBBwxdKIVQFVItVHjwVXfgH0gGQs+ah/JDD60kfmemfy8hWqvGxx9iW4sg7MNhXAqP85t6HJ7imkipxUy9ihnZyRFeAp0x9fI8ewCqQLB0gpXTwhtqWoAvlT4dDB/rC4TL0eAY2XTAqjz59RnJgDQ1gzzIOLnQwA6FRhRaoMvaMeWfSHhg1DzudHUccrnDMEQmifwKTnst6fbEEv3zjM8ibHIkMXbaP6fRYdU0D7aVkbIkJ/xaZguDUM2ejkFb5bCfRc+xAowMD5kBGmETZj1CKSHNgaGX6mJJGKp+0+gTyVUzRXQ4F8QmfM96c3BNpZ5custKvAuoqgzqAfLm8jXsrfznh7wXUZP6e69/h9W5Uaf+a+K182KJe0GJ+Ro+4SeI4uV/XX/Gd2RJRGFVPZep3g43y99F+5Vp79XAys7Ig3g4byYcxHeHQqNOxeLYu8jgQffFs5sHJWjw2RLHfYxbnhXYGuBNfJqqHL+1Ez/uRQyu+Kwdq4QpyfIiUUA6jHELct/VKwoBQpd9Dxse0pRO5pBf2V/0gNrlxkuhPcp9tkiRycmhgPuw6HyYEfWx0qLSVKxzzNWOJQ44+2GlvYqgonR7oBv2uHAnC/22xLYqaW9FUtt+6ofaJq9F+6HMYcf9V4/LZe1fPRTeXUdDwaxh762otMYI24EIdYvhQ5PUncyApeZlpiUU2kxLwl2AymokBPxiDNOMFb/UW+jE2Lu1BJ6C7aaNfW9vU6feNS3jrvXhLai39bLpxMb/fb1zK74UX+Jf7Xd/4Nr3ARf77t2/6r283fcM2f9d9Uy7q37/f9F//567/+q/7+S/K3O5Nt1uvdm63TZ38rXedg3BYKuWBsk/khrmhiDyYkjGXF81eQFdrzSzhPwItXtN3EMM8Qh4yAgU5vviRK/sKUiV89lIooSwX7fNXf8r+ouHoC3jTg7iQS5hHYSmIUvH4pSTGtuxnSFaeEedKGNlog4y/wYPMhxqurrwj4wUK6FedPYMEB9LeAkFHSSv4kFEfIbku+uQM9JMnbVSHRO60jW90b4GZeTp84hfw3jJphE/9NQZnrXVY1LYaEM/DN+ErflfpaSwUgdEwX/i/LdHaVva8jRQwNXB6flCSj1ZQLx72k2Jb9sQnLqfacJnfUNhHoZnBWkCUKRowNR48ihcRpZN2DndGXz0UMSp97IGEWQP9QJ8tPA4+c1oye2dgCxJbQMcRpMQKfyv7jpMIfgDR/rjEFB/dE/TmoT/YtUC8vvBUG1SZh4m51nrSZbxDewZG7iH+XO3oM187kzpzTPuUM2jkxBSk+sabbqerGfbVWjpy7wH+9EZXnDz2ik2eBfr2acHHtrLPbcueKFlClqqypAU9PzYGQMEwFIpG5o/o6/yciX7Qjk7EL+08Y9pje4/kwE7OZokdUi2Y7RLfhrRgGwkMQR/Q+WAgDwcumvCQr5S8SImvmD8RX3H/iZVZMnB0LdwTfmOoV/+ksS3713j4hvsC8iugyufrzztnUmbZJjURAcqjGBpA3pXog9NAU5GvaLZlfwShD6xmqUmHfFCtxxIlsMOcon7/ccIPd3qZssCGzUEEwW7AWpeN44ODY+cEHhxW+3FwhR/wmOqQG9h3hB2f+SswuyK/Ii/EtlC6468MX7k4xze24omJnPz70cYgdzoV+kD6yFGIrXTxTSwY9GeEHsi/177DT7zWv0QT+56Y+JIjbe4Hn8M87QUDGwVV2ipNqp/Ctuy3kPIh31tXb029N21cinMhvXN5vfFtcy6lGxfU241LLxfd223jwhrcuADfDn57plxiNy7+GxfZSTcV5YeALUDfoQvlh1wUW/kW7cQ90Ft4ciX/E27akNO30KCnfXQ9gL9V/296YQzz0v6iO/z9ZdNLwIX95fg2/fv3u74F6PK77f/1f7jQ/5/vyv9t9du3O3Hkeblru23a6Pft3tWZt8YLwxSLXXAA8klh5Wr9qHAfyrrv7IdR681eLZ4NL58ZzjWfL8VRLzN+OFBImXzkQKj9w55qs2M4r5z4H9LAj6Dqx5WWHp9VIgdL/oy6+ky92kyT75xdGtuyQUmS9fljW5TCW6/06xkZzmA4wfKeHXkMFxuzmLjl8XvUuAWQL5ZqMR34Sdzs5bOD7Rq3W9NCc1OL7NjHM4RRAAAQAElEQVQAIV6Aac3YAfYGEnfqmhV5ofI0cnvmLNmiTRf0q+fodObyCcSVzB4sit8OH5QcnvkoHt8dfmfvTwztvA8PfsrlG5+c08QTcqwzySmkOYoPOkniZi7OW+IHsZGjD6bXv78etSezfwHdSd/SzycwL6PGwHsOrc8TPr+mbmj6QvHLHJJS5g/pzrlK3swdiqj/5TiXyjQdQH5W7DgBSoZiW7bVgC6Pjb5kWqBk7CUWE0Wk0CuWLvQx73OOdiJfQeiOEXr8jvpgfnX58Sa80A28R03uzPf/1ZkBp/ofhN/vb+0k1puirHvw0UBjF3sj5bQn+BQOJroL2qEukm5NWOcfl0koVA8vgU5IMc+fKAxviXocmHx1i35Nm/KjOfbYfFDxDPSGJhcjVTZ6RQ5qgAkdPMzgRdg5ZCEKYDUGEfiF38dQIOhAMTjIBnxi5qX9VeGjC8IXcvCD6M6LO9+472mEdkk1/+lG5AHyjXzi4jsqv8i7XzDq2/3E7+kDCN1J9A7Hr9089LsGfjQjkfscPP1gmIhjAlu40we7znmtGZWeZM0npnChwM0KGrTZdfhNKvXeRCls3SoZRW9NDVoIf8JqbSE+XeVzxnb11lR5ihr+QOSKfdhb6ZCLJnZi4wLeWpfdFNqwN+SOPpf1XM5vt40fIm4AunXdAi7tt8Jdt9i3TfcNO/z9flMu4//1/aXody7m37698M36i/JNfOT/+v6Nb9u/g2/lk5ggbfbeNMea72ayUpIlMaUKFU+0walAl8JShhzrjQel1jUrzUYosTyy4iCKyKEr+KDV1qHP3qy9hLzHXp2xdnLuyLHPdtI0eWkvad+B+OicjocHhBOEFj5hsX0GHXHmXZ98PCVmTMLmE0j0ccpNNhASurZ4ZLyosSXf2T5aeIsHOjsHn1JymLKGwRwlmCVDmPqjLk9shzgJ7Tm6DD40WnSD3gQ66BDpiz8oPkKuRuAH/AR2cmXmVc+DizioAjH+RdMvxKgkhPChAanRHcrDcBD0VXAz8+6DCjqQoZZ4/YDRBegOLpLFfOvNk+TpWIBp7icY4mqs0Jov6GNkh/N0mHVUV5DiFGGyV4Pkr/2c8xE9peKjJ4RWqJlPNrjiJ/j4oJ0lMrF11nLev3LGJ0F8Tni6flhji19soUF40fIAixY/F0NC75MXCw7QCQxN8UpRpUuQQ0ufDwW6R8mYMydBvlT6wWX9B+N55bPmNWNMeNzTNoh4BS6Znkp91Sfkc+BJrgr60IkJKj1+RWcVaSK74ICjmfbUZj4MswB7lPgFwgMQN33GlMXDPowO7n3B//033Y/Yj+JGsmTeGWh+3S2oyeJiHpoR1Modv8M+Dn3ZiEs8JFnIEBLNouFBHBbKaxCOHj5rO73Rwawpj1WMOjSW6HU8U1e9QhMrpMrV8hFfTrOKeXJfqBO0sMKWvOiz3owxmNr4TG7WkYMp/aw2cxG7qX4HKv94aj5h32Jaqq51D/f/Y+/fuyxJsus+cB8z9xsR+c6srMp6dndVC8CImvn+a9bMaB5/zFozC6JEQiLxYIsgQRJEEwRIoF+Vcd1Mv33M/V6/EZFZ2YUGQELy9O3nfeyYuZm7hWdUFuUEsZ5KShryEb4B2MzTpSTcRKiVgPsbkNUbfRANSV3ABHJAOZ0LCY7TuksUT4oNfsBt8GPZCIJZB9pAljyDa2j3h8ZRSelYoN6w7OFbE5JWuLALSNk2eezhDtNPE3kQXKOZfDBhYDs7bORDZKlEhvsB1Mjb0DdSesoajQfYBvYpToUV4mDASb44oVGH2xgQ+YF1gBN59aUd0V5vlkW8QYvW2TFheWCrodHAhnypIJOUYE5izvVsMkoqJgttcLUD8v5EmzZRU3hjs8KyYd2gofzj28RMyluWGlu7/MIOSZhlfuJSjSolNe/NcY1VLiopQ9GVhDRowafIX80LcYWkAU604rfKFbvbss3UciIk6xIUW0slZ9U0zUkLckTgU6gXINcyaWITXiu+wJv7GXn2hj0xyXL+Oo03+GAGh2nS1XzQFV/dTQ9s7P3rMTd8Sb/xxt2Af8SX95vc1F/pGv4K3Yyv23TeUosq7ZRaVeCLx6QUiTqZGqLQ5EORlAtcleQ1wz0X95vTnEGY/MLxOvCtT+BjOYgM/5Wd5zgv7FwIOOwfNB0fY0HvNWQMvuHumSOa6Yl8/+DHZBoyvNtJbPO04W/wg2bOW/MbSCN3EhqmrI3i+laedMo27J86IbN+UibIDpDMC+3oe/qFUpc1YEhKLLZAzP6aSkpZGtQ6Q9q6lHRcUO7PjqNlQGticLgjyn8sItwOfcna7bYBneCznD31mKccTkPpQZPcX8aik2vv3+1HkrwnUI91g55k6iGdxETghBKAXSvyDjK9/K9XZKfRRwTutBnDy3pUQhxAKIATucu/VlAwUuHos+QQECfUqPgVgI7AiNj5dhoyxIGdPgp43EwZgMzjvhk4jZMQ2zu+A1ZTt0CIsH7CwmRonucndPn5ueHuF2a3gys+5PE8YtBJKfVOLaIF5UGWlYq2YOmXDNj9SYlp973xGnJ+wz62kZWuFERql1sKrsEYFZUo8EXi/ktQ8nfQ0GY+uYpO/oGOnEWiMU25E07t4nC7ezTGpgd2bG0D/nQZCQPtCIe+okEbugR+XsoGaeQxu4+u1ruHTq2Z0kfisgZaIJ3Tiy6d4LpHRVwzlp7SQKNPCXTygoqu4I8ymGSxAiJsCWLcuEXB+x9U4NGqgm8o7KkCNSKGHBHixNbA+I9Cs16321HRD21AZ5vbSB2y1EUv7QhVQg8eHg+30VfrRofY6XMnX0/aaGIB+CNrRadPDQgMv07raBxHGog8xi6CSLzsKbkl6xuceVP72F95IRjb6olgL5ADCV1tHd+HQMB7z33M3nHoqcb92xtoz2N6hnvTFeF7NXBZ60XwhRAREqd8JI/wXTQD8INGhCJWCLrC6U5gXDyOHq5goIP1m9S+8Op42sfzyBTxfGJcdZmdZwBPAqazr8zUzIcF2hNEejjWd0onXLSzoejXOkhMsK/7MPqrExR70/fgmaQU6ULvYjwsMHqEIGNCwNBK8tBxOgd6TrtaN3J58gxl+ltp4wqi1nlin1Vpgl/azANErsPV3bX33j4saDDYd7uPW5uXFG+cLnUOzCbysreN/mDHQhjzaG3HhqHG8t1nRFA68AQCwVOvGFGESeYDudYq83Uq8mZ0misbXaMktWzMfJ32RvUhOK5U5yly8ohQFCYsiDAf2UbQnvW1VJmWQM8TudSqgm4P+/gFOM1z1lW9ObbP5luLSq2qKwqyfVIuZ31lg16r5ZK+3thP9LWmf5H5idwz7XhTfnXFV/WbG762X4GDrvkCP/Tm0bGhP+TmfdI0F835u+5F0xTi5wFNM7RKtRS5f3TRQwJCzIQdYH1PIdzhvM+wefq+Nx6CnhdWmKYPE80bl8ab1v8akqltESH/MW8stoMO7JNgo58Unb84brzp5t/4cjfQtOltMywbyfPVspOnUU+Duk3D3YlwJTyqmavuw4Jvo0Mt++O89OQUZxlgs32Dc21w/zeQkiEknnyb/S5N3+HocoD9HYbScenwARfcP8CL/A95BUoD8h3n1gzDhmcoykCJUCkPIwpzC0TgCwp8sW8MfcrmQcTeBzty2gv8AxBHGPhB7p2udz/mdvBcsC753YhYZzTGnQluc2KIvi+XSCMXtFzH6fjOfDGcZ8SK+dnVPG9y/jXS9wQXTlc54vfXzOUEO2VEKOIDodhF/s1ZlzJq0qlmepH80NMPO72jqc1nTy9cHQs2e94ap8QJNe243Q3Zsi3gA88PGg4a/MB0w234Rzj54LNuxLgz/hExQvK6+ib/4ZfsNYMxxsjzaAXb5c786hvFxwPWxUZ8w6ZrXR/W4jtq3HfjwxL9H15/6yPATXnH7erc9z1cCt4mF8DtQr4nPJC/3HN6j8KNeg0MhAZ1QMhCyH9gJTgQ0mD0zsMu942u9Ax33g/fy4dyZ310eUNgpA8PZ282vAnwfwl/e1x0y4Zg4bNBY3QWP9hpzNRAJL7LFDP5/HDqg+LnCiDjvBCGKq8n/ejJyDM2JGQjl/N12gA01O6haa9zHxMk6vQnAd94OGxAXPO2QcmJGZ4WT/VkdfcvLjNvnJQEOSJU8oUeClNwohGqbGi96c7NLHxlA5sb3aQl7WfdpDNfVx5ance+A9ke7dSCHEXFQPZXPgM1ea0PmS/YCrUkLdZhqwC+uqYLFGLdZtVW80Yru2ZvwCf8J+IrsDxqJsZ9Shs8NPWm+JVSNM9Vh8OkKzbq13xhv2KD7i/tNzfeyBtXumLDfnU1sVl3jlCpUq2h6k27aS0q1G1EBPchJM7GjfVc8AsorJDvJzfUZ9oso+Ql4ZvtOb/HiG/Mpw3nOUc4esvkYL64nQ2eOxtv2rE/BKYjORzfNOwbdd4B611Hri/WnvMN4EsRrnfIO38SN69R4PgEvHUb31fZui0+bVvOE6U+j5fHDypTbUdgzHNcMgabqYkHHppGxwLOk9amTTa1PIxdpEjRl2EbbenU/iqnEX/dPdKActDNgyiJOcJlnPARaA1BQUT4uoM4AuzPEG73gQsW9L5aMH0PsrzA8eFzWHDaBsSsXVd5JYzXeEZ2virZ7DnTmYjNc6H3dZ5xJ/jahFo55eE3ap0h4rvIBXQX2Gw37JvzhRw9v16NSk8xXRzoPEhbnuRRbydmsyZ3Yf33RrY9oum6LJoKrsP0lTJoqGzF1wRg1ugXAurTaXFF+jjHCpLg5qxwGN0GitVq/RqIBg9MliGc5h7ywPR3cmb74eva3MqOGWDhAdDH1RuC3fKK0Zdx1aYzpQ1rU8eky7+928bDdhDo0w5P1rQO2ZNsaDo+PS3jmixVnM/hl3Ky+EF7zkFGv2NhHtMEzHZaufH/ACjd8Xr6B9CTO12gYzuN+8i02mku7TvDic0YpI0W+A8/iSpMJCOgEVw3WDaQywqsiuAKHmokVqU7sfGr6oI4vLMGvPHOhxMTWCJi7a8fOIYXi2nDmdOi2DMAlha+nRj2IshdjRWQfJcW8xqLo5O745d5WF0d/f2TtvGxvuPjU8iOTZ6gfgIe1O56eBdpoENbomPIlxSGjXb4TuGdAhMk48z+OH9HOGOre087vgO6cwR1ejwjgk1jBUURgoaiSAUEl1JCEfYx1XrQKd8sF7EHOlzxF7D/HtYp8zpnYcOalPyFtgq0lqJajFCt+BohBXb+7oic8NlGnHnHsfGNCBXzpRJbANR8orBhL/KvuszTpAnM86ATG+8JfmaDPvFF3Xbzs7+K2zbxgwf5S5CPogp8xuDrjffm58374TDLm/f82n445IZ+JsdM7kpcqaJGnWovRUKdcq2hQh8sMPXEXZT5iOAeIjHkC/OBE3nc0+3eo+DEgZcCDM6OsQ8s6k7CDm3MI8M80w3XAuwbku6AmNSZ7oFfRPgqH7Aq/ImgMwpUA6MNeNrt5pG/YQAAEABJREFUxA+4nmC+S95w55ymJrFx6vaDasuBLOK0UdZO8itNf2wbbQyMMXKGRv/cPqC+U17nz7i86O4YDlkn/ZCHL0pOj+se9gUUl74bpTBO/LGdwre60F34oaevw3+fG174YihMFs+PiFDEAKbLk3ZYHl4qJ1w63JUIoA6pkbMDicySr93X74bedTjesB3qsVlZxoR+WdfQQF0CXUQv0JkfPSllyfeTv9BR928xLIwTc6SbgmjMOWSB/h1In/xhr2UupgvtkC/H3dS1BJeiYC4HcyZp8tgx4aqE7h9rN4YB38F8+HX031kYA8IYARhfAUaPn6Hk0wSLTQ8gfdBvdOeTy41m9tR5NzA6OoH4E0+OE4/e/nn76KvHhJLxoC4zvxFQ5Hfk4daI5gH3h9Z9VaeqzmS5oNatuOj40HX8+7nXZFr16Bp5OvaRd+iZOJLzMA4yVt5jYlg3KB2gGz1zrKOHf38v8LOdKuwHIZ2TCEoPB0tinwh2MPsPAHkv3aVdX/bPs/+yu3qn8OzDQ7o0MGcH/ZDrNi77sSgfErj38SI1fq2W9wl2/OhWVw8mK4tkZ3qAxc8TekWDtlwQI4sDUDG74VB50qdsEYZTqC/ASrA1if0RTiet7fgT+2swd1t7WHZdp6IvqnMFK+y0Ius0v1Wypk2Vees3av4B5ETgwvtfRmHTGBEqxZAgQ8/sSBsKf/UOZHHw+Eh7oC+OO8GxnXi2cpuOmJIo8ua0lmDjXBK1FhXaPsNyxa+ih8e34lNrVS33EVFUsZdEVSkrKnRFrdPQh9ucVNEnCj7oam6q0SO7jVKKAn2hLtvGJr3ml/WZzfwEZjbjk+PYvE8Guomv51dXVYdrfP1rMAd+MMBvPoRsm2YoqKt/JWbGx7L56vZqoT7ap98MoiJCnhu+5431kfPdGu6v77f1Rv7AicJ8M7UPsTl70hcOPerTiVpex0nlKy0Nkj5mL4CwpYDNiM6TxLq7IBNryl5OtdHBu0aqGfF5Hfq84upcDT0sV2fCYgHyvnO4jOv7/H6TtkYyt7gB8XSmjtt3GuM9f/I6M/Y7S2dujJdyLpScmyHTWsZcqfVdNJhLexTiKjBdUauCPMF8K+Q5AV15DyIi64k4U+2P7+Tj0sODlRpmBjzXvPd59y0zKfxDmf/W9Lgs8j8ccORvTz8Uy/rxI/Ot7ZiQem3Hku71KaLoveNQsa8QY6h1PPR/HL/mCGx3YltR7w5niBnmSFzezy3HiPU7SjwzB2wb+nF1OwZ6zpwEG+WZNmJWexpHlJLf9H5KbbyD9/zm/13UcRu+y3eze3Vs/P++aUTkAPga4WuKf/eXnDNbs+v9ZE+7aX6TtIxJOBrxVDjjbNka5LnJixg97oNnWaxvmojIRcRVQcDD6PLGjwzaPgVl+OrchYXLyP0Q39X4qdYP7oUHtmnjk0m+1Ag6U8fiy4a+4d+SssDsm8BmfWL1Ne8cuSgphLPDN+sA0TK/YWsLF5+Myyic6yo778CooV/Eb3maa3P+B+CvTAlsW3uDjryEZrvdLdoHCsl27IeYdi7ZG6KS2r87GOnkY34D94Pbyb3aFO7VxkNthDx4OpZZFbzAwtSyAV9L4Yt35d0WmTskDXToGQgqxHszYloKfshxoiHzqY/IfJhVuVR82PtqAL+Q7Gc4b2A3b5oIKeUqhRGBHIKMvM5JsgoKMK00UuBnNu2zN+XQ1LNpv76a5S/tB766H2Y27dgmfMoa4zhSKlwH7dWdvmKwPsJ3qvO6aeNecpMaN3bALwavO2GTFs9bA3sH4sj5tupGDLm43425P+TGlOjy3Gr49fwCabmp2YcNTlLzRsZ2bH2012mbuMVxtt/D8G34GFs75g3SybW63JTXfNa5vtRzaTi2pORbqX022IaaXHSaHD0fJvD7Ez3DJ8OsTabGXf6cCPc+PHxNpGzOUdgHUedm9e2miRuHrIQdkDeyssOfeGRn2yCF+g6WjYhAa055WDKE1tQwfx+6c3SNZ65EqEirkFbESi2HvvN40MVKwPld8Z2eUg1XxoFx3e5n74wBhpwTzJ1N3zwPco4tzMGFOdiSNj7Bt9Rbbty+kfndV9qjOJrItuVe50BQtKnlRFqUKmHT7kCkTBnWbrlMMeEdCREcETLdEAr58HUgUhMo/c7fIJJF58KJyeKKrWfux8afqX1XRwjBmcP0Yf8RaduHIfN/3wtlcIOINgOhQnFf9y27niHbPuCxseuGIXfuf1Nb+7fNk745Qa0bGe5e8SLO9oR9edL2Da4p7TxnV56GKKsr/bFp09OVDt/RGa4HFt+tTRzMrmQYRh6rB2xERx0prxMr8zA70uoLdrdBcxq29OZiI/Eo044fyr/nc9S09fcupdqskpIH5eqIdxV9T+9J4LW1GeCDsfpwbIHfl7pa4AVL7fezYEvlRiMlUacEj9pjoN2BaieZHR7W71Fy0NCYMkWZtlrRoZ1yAJOoPwiNyYMtVCilrNdVosChRaZOROEEaHBkFhngfAXdbd0HlvQz9aT0Q/p4vJXphqHv6PAiveVEPtA7dbLAk4cy63vynb+ib/lPNS7Ho458vckxoI5GVV6ASe/yq5z58T1Tt91pywWY39Cpq2mh3fvoD+rdr45/A91t0GY3zBsUCkHjNtKS7Xb8YXxiQ48TV+S2Asm6DXgxuBdnRCgi0BmQ9YyIVb8qVuIfwhJsOAubF2+AB0LFuiJBALJz0CYq5KFHRV4NYLBvQBVSKUWBAqKI1QeGM+Whj8zF6164aLOF+BOS5UIO04hIGaJSzjbzRsSwK4+ePqVKpYYmvo7P8yT7lWqddLCOjfrMF/NKG96cH65meeN+4Av6ZP9aqC8U2EdsqJLPsH/FPpWqgr3zk3lfHwTcKZlnNkkKbQe3jnvp+y41hObNDfPZ9vX2y7qGLu0k8Mbec6/h0IjpGSN5sz54WmtkIKaDjIU6ZoE2/E/IDT3+zkM+z7kTyIG7UFMD+S0jOLaToxNj3j6miOk3ZK18T2r/RmzWAG04DQw/VKd22in3sOGaOax3DqOjbMDUMG+ceBI28qQvhbWd71b3qRZ8GVZ135co4uaql6Jt8x4RihiAERw+AYSPZypUUnM7Sc0POGeQMyIUESrkVYiDC7JARGj7U8xZPkGCfQ+IxMFxNQo/3CJ3yXJIxMV7oXuH/UUM0LsPj+FmNW+I/nOqt+BZ7Pve1XmfcBvUuLS8BxTHucX+utShhsea1Iy/ZFkKznHPOuPQLSckMT4JXR4dcQ/E3RkZkqGK1Ad0A6wKxg2Bx7uQBXbGAgeu+S7mCT4oeoZG92HPAQbR54CTETMEql95k4uc+PmenHTIe55yv/e5VrWW4Bp4MJBfnRYoxO1u2O7O1hhD4KFLyL78oNYd57nh/8ATPmNsg08buftJpvXkV2rbhtS7hg3DB7MYbHUGeeTZ9NSOLgc/YwNX2yTEHe7qLNMG3njiZ/kMFJyWsdLEaHPlibEMwYf20r6Njn0cN5Tpdzb9rXGjr6Ndt/l+uMa7IHZ0CAOnE35gtcFMiNU3IhRhCPph0N/0CMbak8P1J78mpA8eh1U6EcqjNmpEY57ectL/1d8x92GX4cNNt5Ao5HjvuZXm5aV4r+uvbyQfJal7kyJaQn4oCf3a1dzlh3hj0TQWrOFFlRTHreOZh5TdeVOfGvJYiRZdI8fm74d5Y8Pujbt5zGuAx4kYS1ZuWOVh4YqerDjbMAgq2oM3YzVuLucSKDkvdXZ2HNQ2yMkO73YS5N3q31NcOPHYYjMYVZ5WbvBdNZ+GBy8RoeBlFlGxmw+VAtAXEAVdKQrAqcJGtNSyUvySr6qmRfLGvhBzCfwLcCw+sMIlEZaDNmCcNzAGfAK+gEqc80+Tv2g/jGpbrZpAqZV6qkbsJbUuIsSpKFKhkAvQln+VZaqFXEV1KprZlHvjPR9mJUU+XB3YtB90OFR0oXqQKhv7ygY/6VxVZ+Ln0ASdZkEHX6touyugKlLCDwaDe9lR+Rz3XPJ8XdAfeYgcoX4tCDrsngeOGNQ6Ajh7ouPHMuAKx3xyLs+KdeKSxnqRuQPhB/Bznnsg0aZzHjtv8kPUbez1KRPk+k94V1ubHn8q8nAQTj/Rw6AaPNeziFfKxAyKInkk4jgzzhQNFkSufQ8bHRa8OE13OMWEcqyaKbDevDeLm7t1lhMoLUcE8+4+MDMPi2p5GIW5WLCdUVWYp5coD+aOGO1tsbVWvQv2iQiZ1nKuxXJEUdwFayeA3nGE9eRTMh4BwHlxw+yzInA0hhgQA/J9TkI99vvQiFBZERGKQK5FpdYzSlU1Vl1ANxCsf5jHGIsoIQaFE6rvcfjeZhgMJ8sqpXW1wG/KjaJ612mXk83CgNeqMrGfYob1phuQOdMlKRfO85zDz2scXOTiBwHnHbqVO8W5EAumBjynvSxdwhlspJ0sYlitGdy7r/msdMwDzpRry7uD/2u0eJqBiJDnXkRkLyIi52DEoKn8e7v4ZvhegvX9/LdZSvmg5CEGSKeDcUoZtRJWnKwrY8PKbsRuF2r31cakXDgt3kVOVGbkBWV6esPdvGlnMSU1f0IfGxLGkVDWI3JuKMQX9Y0fdPyHcMLftoad7QK1jDiqMX/KI3JF+qadnDQ55OS7/ANEAodRs9SwDR77SW8eG7I3OHt0knb6Revq2Dc09JcYOTTuhARFs8a4H5a0O+gMY3dWXNyRszo52zZYsePNograg6xnJA3qNbeH7LdNgL0BntPWgdUnFygviIIcEeKUj4jBQ1IXYbnAG+bPKKF8h+Ky0pDzloDuUMqINbVtj6DRS3Re2GJzXcV7O1HZhB/YpF8dJr64Azbjlmdkb+bnqarWAqRauvzvBxux8VUqiS7r8gdYFr+pf8BRUAT3zHeSaeRvSmwILSm1DTMfvZm3nXkmLTgZkBNve2OHwvRBJ7VuDP+cdyThtqEP2afZd4X1A32dV4LeAfHNOQn2/OwIS/I981lGTL5huwTzFGP60xAsfp06uxxnnP2VtrPcdzI217CDY7e1M3ip06+hM2/QZ8awr3GDkneVKVcbOjfD9ownZpydnOZ8owI+uD/BvSG3/cM86JaVuWCxE8dVCcdLEc6h9TC/g9nVcpfYdAEaYArtfwtGab+nD/QblP5ZDn53aXpRX1kjtB4BfRDkyBqw+7SP6QnkMj/0vgJO685YFVsuaOH+xVqDqeAT2M41B8O6YrObps/QX97DzCDZB+DBdUh6z7H3M/8e1w8zfZBXdgLPSzqkMadYjgzF4JmQ8AzHgxEo8yR6nCllQHKhcZswIgcYp2VasSJvsmXDVqj1ycKPBUPKRikGdaHL8YeipDj7NbFKTiLKPJ1mx5BnSEQMXxyci8xpMP8+4E7crgYyZq6k6KF+JmYO+D0lkPWLD3WnfkdtQzRZQW9Q3PejUvSN9/td25DpBnZOmAJcsXNBUwn9G54sIXrmJL5Rhvm/D4yRH53c88FcKLy36T8T0OiwDuYAABAASURBVJKgCv+NWGjwjIlWXn9fB+27BsPlm/4tlsJofGh2CguQ7kFZADkihgYaEYpYoZVusim6dOYyJiY99ATcgP7Bc7Nv1E7wjTe74d9l32B5gEXVpMabdsC8clPjtpelJ29qOx/X8dVYaKeYjg6cygzsBgXQPicyMbTD2hu+xC4r/INAAnnYhc8ZbnthJ9VApy97NJKPuhZiWsL/ZGUjUcM3sfLL2peWtOl4e9TRv+JzXJI28mec/Q3XQ59cp8fiYSj7lqsa340OX/rPvYwIQRQRCa1HQItCRgQSiAhxAtMz7LNtkIPFiEUReVVezbOhLitOOutPIEuhvQSLPH3xTDnEx0bBKrhEbPYzDfyNYtsOFT4kGSVCCYlNTR+6As/LypvqWkITG/OZzXstRZz5BX7iC1wCxYSPN+yVmAIGbfh2qTCJTujyxn00gim0Hsw9bsT5XnY1z5MuqHKDuzA3EtznhfvMid62DbHKHQocj5Pz2J+pooWn+UJOg3S6i449QckdP6M5h0G73RR0Aode5xwkxUUdO2b0feWbOoaGfcRYf47DpAHrjbPNeWxjaHQXfavVNAeUwYSX/4cXyH2PCPUVEjc3bbwgkh+ysA9bUaSeJjsQNZmuQFRfedP9+Gb/UHoMDNv0wBER2UaJqgj4d2BUEsJrhRRSohBzskdRytYxHwtyhTcKAZzyYfouOFeQuRAX9C9BULwHsi8wxS3PzT8FLpt502feHqw1g7q5X/6fbw1YNyCFtKJDOzHGprtLbeud+2WIA8p1nBTBqQHymhmW+1fiRo2ixgFtB3Gc5CHHpvsN0E7hA67f8+0+WFYysNgpQRhzEQ3MiB88Ss7BY9rx6DyBqdn9gHDSYa7jNG9Y4iGQvpaNvUzzuIxsC/nHGu8s1tRBUSoLdtGg52ImDwV1IOce4sgEnzHY7NtW//S17jvR5Bj7D9DCAzH7NtKP2gRGyVRPHVxRcc148vatj9aRl6HARCrLe2DDkHlXihPn3oe5w1ym05xFzW3bF4novP5NL3SBFLSjDYh/p6crWOHF5Ht9Ar3E1BmDEOu/TKp1Vp1niedWR6eoyXPR39+xjd1G/3YrKZ0ZuOEDmvp7ceG+nW6j+XMRnYnMQmGX0Vi4vQ95s1vew3rLbZ38bY2xjumh8QAgB3ms6/jtfRpjdUKTGn5t05Gr4e84oTfdo6GzfY+zfeRKmZ520DJfI1WXf03HG3D/UOKaMGuPbl9+4kgfb9KXY27U/Xv+R8ts3heo470hynao1ePRoM3xia4z32i7DZlNlH8oaPg61nEPISLkF7l2R0SkLgJaqso9FEXEgKDFfuigwaYiAp2kiFAx0JUHUE95C22cUePMO1Po/mGdcdcSEdra0t2DgAjnDtlH+KJS9QZ9mqgVW/JVdSoDFQpKkUrtZ7BRx5VYgVhh38AnRDKFg5j8nXvge+/70HLuoZSnQ2ej3RJpy/vZ8v51+92T+7CRr29z0xT09Ld9j5GrbXmYb0vym0+T59c2z8zbt5PPdGBRu5Cb3J+0ndpsSjlzv5vPH14b+VwHcExnYNyewZA8fDJcww7zsMdJ63wnYcdEiNvNRT4CXirBTbV4B27FfV7WZ9RWZyjkUySLCEio1Mq9Hyjc7z0iiiLwKw+joC/YB4q22AjyliHXNf/E/PQPkbUOfUl7zT5EkH9F5irn+OHnmOFT13xnvW0PYM0XMeIizrQkX+jbgMcx4ZqwVUX+EDL8LuOsIyrtm99GQ+8/IoL+hiBJnSvCMhnDMP8OFGJrUdkhrHPNtZIzxEXhP+ht02/0YGayjjyPIbvM1jd11hKX1HvuoU3+b3LxPYkIyZAg8HrPwcT32mZJ7pxQpkRFrO9O8V4PrtGwjIrSsacfzzUUZ2lVPkAc61z2NT8wxqIzHme4Brycd9P7Geh6oM5hdNtpJ6lt6es454RaB3C5PJ3+pLkQhhYV0YPfXVHvpMGe/KilUdvms9Hh9Q/v6jF3rw5XV3ry7KlevHqplx+90vMXL3Q4HFTLusbs9L8zlHN/+brETGBusEo4T3wgAAF+2pHpCbp3ECa7JfDrdyC5yUBb4AYvpAF90OEb2vHsxBkNnvmshYvrT10Xfy1tdKgBj45Tfjg0FiBLb9gIaiuOvPy9yV2ODT/x8JAaC7PhPx5AZMC3Wzbb1nGT2wDYKGPEnXRKGdNKOxaAop9wxyf71HRkU7KQ8MgLf/HGGb7tsFhPfUnNA0Rq7gnXvDgOvfu0YGwAK/aFehaJfImsRaJraugc1/Bd+HLAaCjHAB885LopMb8uYVDCNsOGFYyO/Iz3F+VgtAs9N8wP9LTbx1+qg7gECk5skZBCYsb45VcKc4dFW6OqgFqQcY4Ica6ALyEc1FNJuH+KN0SbFlcgZj8iZdu6w5BErpD/OJV2jgWtET2UVD66Lyo4T96kQ2stmvPLe5U37jGFCogga0gQRYEmAp6+EEdSCRqgYMsCC/mjUwV3g3HmFsEzivB5P6ilg9Tj2jq+d0HEsNtGrHRx65zHcybpFksM3vi53ZbrbCHJgGWjq1lHu0PftRDvGoyFSZU051OT+dY7Pi0x5MYM6cNGm8213cFCTqaySCNTprZoFnR+YGiy3bkW2jMatBHTNpp5+6kdTGh6zueG4DbpghhGJeWKNf0tUw4aXwe6ArnQvqB7BA7cuC55XEgt12kqvhabdjdCvJLKnLYjIsQp3/cgjedAybkQqtANsJ4m6Wv/QJF+CvSBb4FT8gWHWgq6qgItURTQKCGISg1soaKeiNAaK+GilAMdTFkREegH9MARgQ19SYSKDHG1PjTyCPkMmne35cNDs8HyhoDZAHtx2v+kwIlboNRRi1ZY7uYL92+FYzr+KsLfDBp8IoKwgQJfBO+kmLczAt0OJfAq6FYHTI5apQ8nQTsbmKQUhoLTupGF2YncECBcVxeEDlLhiwXD/IqIoKsrzG+gUqrHpoGQMEmsAon3hc6JkyPveF6IEl0PsG/wfsG/s/ZwwXa2w5GlAXwxdsMS1I5BjAx06QtvH5E3KXLYhn+Hl3kqdAwZ4bhSXE87IiesNpz80b/r7DxkSPGAeafd2kbl3BKDBdyufKBXyrSYkwt7rv+CojDPLUfSYLQT+AUoRuqsta+IiUTH5i733H8MnVIHT3vJ434+PVqAG9mB7ANc3gYxZ0/ANnyKdOKJ7wN73X3eMXu4JrfiWboiLBvZHY0DvyA/OFxd6/XHr/XpZ5/pRz/6Wj/44df6+JNP9PTJU/mDg6ip7yDG6f0InQ5YmtA9FOk0BBHYB2Ao0vOpJ/XYYhn3DJW7EpKCPwV0dOKICMnQ+46Q/4jrBRjnC3m1F+0PNwS6jQ4AyVu+h33gjg/6hNhXyAXvEBHyH3FN0IYHIKFf46CBTo4B5cvQL9wjb8Ujm+6FxbbwRm/Qhs586uDtZ3hRGeb9cl8YaeczveWr9O3tUVtsc57elL7myYOoZkqc9VsuVH6sKGmXOBMXvSPG/mkzjzNp138pgQeddQQ0GoHNJN0+7FDcZvaH/pn6q7l19hvw5CKE5Pdk1kvmobFO7u0J1tORBnNMR6xt1pON+jt9akmFj3xQj33MJpwjmcsLSzAjAnXyMEnJxqzXBtQbm1QPHLFmClZWsEiLrAkJKo6IEKcKl4hQChCGIll6hk555ELDgPksU1NZFSvJuEKuWgLeSPfk88WMiFkK5RERPFQqm5+iWkt+FfDvtE8zOjbvBV2pga8BoU1CFBEA2e2Awi6qpC7kAdmWyqkPqCmfaHFvlFQcvg1dgQ509CjyPkIb932bU9Y17iFn3kbM0J7g4kBIZx7vgPM+hnRa0HnNQNI3ZQTbIGowjeTHXJcLdfWs1bPJNkpM2ZTyRenyYbkj3IfkvKSkPmUs0xpdBw10amoDzPFTP7OOhh2QoGEzvB7s08nUU9cz1nJDlz5Qy51GU4ds2ik024aaz3sEL9eNotHOyK9RKPoIbhxUIIyUNQ74CLRAgNPkAiXE/N6ByAKGL40ysQtCZY0UaEKhAiKhvEaEco55npVgrtYxb2tBH/h0VfScShShV+pqFBmhdx8Rq9Ulkc3SQCAp4aulkFb5TMVBKCMNsz9x3vSme5PH33LqVz/Lhm0nWIFdW43Itgld59KRhQ1R74Pd7iIiFAVESIY4TBHhvv/pohK+7NMgMy+5rsqcqYzbqlltq7T6DOKS3o2e5W92sXL9HFK0EexrF+2YMRAg56v9Nlhr4HA6Lds+FJS5Mqws1mGgiMy++aE/yejS7hD3VxLsicOcDwd0+woHb2Ma3nmxh7E57PlNZ+r2bOui0k524BL9nFhZ8dg5ldLTb/jqPOEIlALZSL2HhY19qBARidTDKUEI/vLR4aEQGUp9oNmflmmX2L5CUJ8D2D1Hh0BC5MwjDvjUw16cm/4uvXC6L9hd/UI/JOqDKWXS8+fP9dVXX+mbr7/RF198pU8//VQvXrwEr/TkyTNN86zgudWzriDXdwGX9aQVuP4eYNrSwe5PRynbLBJ0cwsM5rUeEZYCj1XxAPEcGWpyeaz3yMjAfImSL5N8qXiGYP+v7HSnN/jl2Pgi7Y22sXiDkDjy9W05A5+MYdJ4wWWXGXBEFldj0wxYZfmvxixH5CV/xST/ut+/WmKgd363Z7qhOY4HSebfaI4vLZmuupaUdYG/fR23ZE5qJf+RHxgWardtod5hX+jDUbe3t/IPFPbJTRB+trdTfnq09odWEWgn2+ujf8k3eMsA2U+UzgC4PQgxKcE2m9TJ7fzL+gOD/bonWE4s3HfnsLkAt8u8GqwiQl5kEdAoyECxi3yAxRwRijDwTxrpWFiwpVYNWlQqiIGIUNiLSwQXpABWfQgCp+ClW0BEyLQUcp+ALixXBTQCebWFY+AnNuf+GjDxtd3/1OPMQ2aeJlWjFpUq8ZSWFIoIESI/TIIXYzDyIR9wML4bQr/5e0g7F4+18LUnoj2Q8MbYPbeA75v92o5P2T6g8XK07eS/ytZtNvPdc2D195z0/DzpyW05wXy13baMJ2bTu10KlKntpobrNxq+liGjW2buwHYb6WXmcV0J/EwzL7WaNyyfwA+5zaBe24xh66f10Om/0dYcpgnyuz7/cHKEN13oTDd8jwCzHWlU12jD6Pi6b3tEBBvfwj2/A/SFiZBY+Qh8a1UF1nsNlSBuheUT0AUotcq+m5/tQw4V8iW/+WR7VVFCEZHteN56vrpN89M8KSlzd5pm7WXnihixEWeq9XjQTpsRkbVEQJHtdxcRIx+FqVNfAp3lBDqSaENEoA6J0+tBDxyYFBEJybQowghJoUJOAxdFxIO4W+eFTExJFHINRDycJ2Lo9WsenlOeu6anUObZSabz5hMnh+9iRi0Rg36X9/vslCKvlVwbOFoesEbYmhrry+isk4QdWD3pAU8XxvqGJ8U4Ue5FK1Gtfl59St5tJ9wGAeadF1bm3e4JrPfUYczxWimJOHv6W99Wv34f2PyXAAAQAElEQVTKOdpzDbQq6+3X3QfnyH5RHTyqYSfWPm7b1Hqj2dfMCZmR973f+YyV3/HkcYwx2hxXWhjMf61XOhBb7fBPHj3S11//SF//8Ef6/LPP9TFf2j/+6LU++fhjvXz5Uq9evdLTp2zaeQ55nW6hpkxdk79XRMT6zPjNl1E6m64zmCSWmYedgTO8AzA1ci59Zw2Bxx6I985YOxQ8Z8+IOOsj3s+TQNvRWASNTUJj0rfkW26w37691bfg9nZJ2Rvc3DgcGwvBi6CzGQfESGyM6HMjh/2OxDju7dujjt6k8jeBx2OXwdohXqCBnmj81VRj3BLp33cL1OMqFr50tjfabsSCrIcaSeyN+C0b9oVNxdHAtm0wFuyuzdQ/TLjWTkLTgYUvgwvtktt6P2Cgnf75/nmhnyH5floPpwZztnUhrgj8GBhOuORdW8ucdJj54jzB+En8ZTqqIKGRCaxPIUO5YOSMCEWsENTY5I1aB3AXqhX4huSNiEI+FTFetiH+4BgxaL5EN1tIWvUQhf8kAweNMLWL6UD+lST9q/jSgiKCdoFsl/wrPKUMqu2IPnzsW4LND8BpArM38LXIfMFWSpER8Iy4h1EEa2xKPFTcx1yATT64BcMnbDM6VkCNvl++h437zakFXeuF+xpAyIB7lptM0tnXOU07iZne8ia0ZUzBPxIt53WoJ5Uasad5QjV9BUQnfSehT6jn3sIcNszvfTrJNtl2z6tOjaMPTQv2BTmxdNbKQLMOuQHHfAgcs4GyslbLOR4oPA7ZDjzLTi3Hj/66H9xLRZViUk9UtWBsDYWWCDVoVyEvPDFZU2/k6UIEptw4rQcxK/dOEhFkHAiSGIV2AgibEesc8jyq1FNL0VSqivDCx3rDtoKMFovy576Q0s/6ic37oU46+IfKFeYNb9wnbJmXNuzv9Re0ZVrRBblMNxTa2rDd4z1loCR8tDsiQv5jVUSYyH5bXGMUN/CUk8G01ENguEb8nWtEKOIuhM5Y9YIa+Ok7jsBu5HjD+/S4DIQi3g37bog4+226uzTi7BMxeBpgiOgt8xaGk3kGz/Vu+MNyiBQh/ynSaV6II8JaCSJuBNidnowbuC+dud7F3TEFSmx1NQJ3uLB1dde7wuum5bpvrPdF5gnOExe3dOGfsfgnzeb6HTuhPZRNUoL9RCK8Ri5fLZ9AT51ny9nwtLwiY/EddPiSgjpXHsFtEAVn3cbBo7FN5Bx/e7DTUePIiT/5uSI2uf/dtdCNANuZeRAoiyR5Rfr1zozKdp3Z+PXifzPeXdyd7EPhJl3Ns16/fKXf+vrH+uyTT/WSjflHz1/q5bPn+hTZG/iP2Ly/fPEyN/LPnj3Tzc0j+Vdo6jQreE5H0JcucoJf44wIRRgaVOYHhF6h+4fH744heB5KuZpW/4AakN0ZEYqInea7WWfdeW3BG936fJZ3zu9h7W887OIaE6t58zRNPcyerm7vJY1F4Em8oTHJj/5KzWbhuG6ArfNm19h0fkCceTa8bIptX4g3jry9F3IsbA4afIK2GrLtzTwPAsuNN0eDHzUwdkwa1h4Lb/CsV3X7o7Sf45mj8mbBMUJvHyNZ+7pNnBuwzx7WLdidZ6HutBFjuZHYbaXOfCIfA0o9deKahXVsHtzU03A3MEJOvta5rs2v0e6RcXUN9qM8ctkKyVg6j9jJPfIiiBtrssedG+35b6SL3Tc41r4YAj4ir6skaxQRZs7QdkTabB4ay3AoAuIzKbJ5w/IGy8alTP9WRZQQexfa6CukYGUZJUKJEqq1gKoCX0pJvcjR88UnmTdQJe+7Jb8EPfDp09FbC0WXHIOfVBoa5JaQxmbUFHBPjtykI/Pk7XH8DY3njO/fwr1csBtHKG7ag1t4ks138m8YbXU1DM0VrLaz7LoAJTumYW/2hXISRyxtmjdczxlSw5bA2BKjL9a5f6i0AVd9MNb5n/2kNufK/CRIStKkOa7BXRDjCZBZ+mLIlBS/bdwWFA0cMS7+gIDNczlBnO+tiTHucSgiLCaNiKRcZCBBuK76iD0/+LLNpcJ8AjWg+NUSqqYrCnIphfkHSk061aKBqgMvu6urK/k/6towHw6aD4CX6AFUNvW5aSdPZD6pQCt5bJ+mSr4VBWoQU++glEIcoDblwQ1g7sgIFCvSb40ttarUqqhlgL+1CqCKsymwvKHgdw/UGoE/VBBOWdxAyykrDZbegTUgcDwh8EUfEYq4jxKF9b5htQu6guhf/4z3hDCkNt+FIyiPVpWQD5zu63YJfF8M/Ow+wALKVYFfUmTWNauZ9chGG12uH9bAoOj830Lh0xJ4YvMz4QyeICzIxvrxB6nF72+vI3SjTdraYlinjmvY0NJmB8Rv9h1t6cvswhG1UrZuA0rnSrgblmkwZWLcdUomv9sYaPZJ6JzPMTj3dJbGe48EnPbHhBKBOCUc4HxQTqsa/Vnof4da7lyIUASDb+C3nUTSdlPm3pQrdUyCsIeeP7YJm/KSDLXp7/hwFQZN019X8ZIN+Feff6GPX32kj9m4v3n1Wm+gH794oTevX+uLL77QN998ox//Nz/Wmzef6jW6V68/0pPnz3T16Ibn1azC88W5vn9n1miPNwjGKEgWUMjlid09MNKMrGTEEeDdZ4TtxtnHKuOsueSKGzrBzKV9J10m3hlgd7b35sB1f65hp5BV3rt8KB9xN9hZe/6UfmThb1jYsHhRGOYN87fox0u2sZY6L+OmhUnkxZA+2M0nrDdYTAuLs4Hu1YhMsE8kNMhckbmaN2yBosyu5YJENrViVM0EXnUQXM/x9jEaD5usb32gOb5RkykBJLAXIKF1A0PmShVcSY757DtUvgJO7FzHmaueMSaAavIh0bB7XP2AdZJGTah4VOtkd0Ntrcs1jGQPX93EZtnzEbykub8RoQjgBWmaELoN2FIHVejh4136S2+6qazB7iD5S5eUaE4RMcBGICLkz1QmtRZVbyQquoIaubCpKeiqeXQ1Y6QCLcgK5ZHEm/SUJI/5hhYtZWsTzD9T1+x2bW2+C8S7bus3eM4cmcvGW9bF7XLUkfvjOW7bdq/WZi9IhKsiEycFrNOMqrjpQ9Xdqk0JB1tvapjvtpiBmj/PCaTU23MADV7u2R7WWoZmu1C8Hro2+m/ctbXV31kS5EE1Gl2vLsV+hsfnlnVmvGW8PGZnLNrrzHscnXKkCkUMFG6wEbHKpnd1ltEXo8Q6L/a0oNshznwtG3/2Jw3ti410yf/42f/33avrWdfXB11dAeg1tHpeEl9L1YOoE/GT/Ksw9TR/iypz2yhbrchlD/RTJecdnMdBWZ/rzHvBDIpSZIjYqPB3INrXFDICPuAN0W5ssG7lsx5yFSC/8ZgXKpLhvyWLUNZQ0O3loQ9sD0FSSBs8XyJChfsRKC+AnlMbkpEU1LNBv+EjgoS+JMxTIf0+9S/7qrWUpmABhHUbHI9u3JMRq9OBfLI1tKtMfj/7EmnHlOdqT535VOblUkrVxaWx7pblNt/jfja1fMd0MoFtkZkCzlEu1oskHyK4EMOxJPJzKUVkRJ51tEcePw+stx1TtrfV5CHrPEtta0ntjctIsL4TW1LnwJJ5SbueXY5DOVKvOVbjjnRcevq6rZ3hgnUbJ1Cc+QuHvfAb593aXayNrONhyR6mtVQ9evRIr/hy/urlSz17DP/8qV49e6JXTx7ro8dP9Jqv7Z98+lqfffFGX371hb766kt9zube/4LM0xfP9OTpE13fXOuKjwz+eECXnfo3hq1WJzS/IWUas2z+QxBebCJo5xyBfMLOsGOLb/iGbQINmWC/7VVQbzz0FGz+YZzWLb4n3r0x0Pk0m9inyA7sFYOPCEW8H86Ji8k6mTuLvOWk9mbEG0v/7vfGW/am5egHAgtjgTYeBrDEeDFopfBMsCOGBZ9lpUdTNj4NOmA/2sO3s4FqfGlr5IMlD3r83PbCT88NOE+zjpymDV+D95XoAGdfQSw5G75t9TF1Gzhw4pc2/KBuo0E7MTm+pitIPPyRYXgoEAufvmuM/6qu0063nBQfnsm40Y8OyIJ+a2OBv8X3NvuEPR1D7sfIwS2hEPaY+Ry3WcKeUB4RoYgBGBkRQ46ASqigsVJxrBML82qLQQVlzkZAQVmBhLaAAGX1kk52/MJa0x0ET/lisOQfUMx3C/IxpNNL0CpAiBSSkeuySELJCelAysFgI+IlFmFnrQeDXRotACbPwvxY+lFGY1A7OrdvvuHlr/P+oXFhYDvgdlibtTZ8W+qI6E6fhZghX9fCfTty3/JXsAhsBjELaM5CWa7PsJy50G/2ht/CPF8yjiHib5hojirhiUWUY920KW5Mu8AOUNhXCnQSadaaBQ2g1FO5EiSxv8EIaSGuGeRpK7qpdRssG8jOf0Lr/JAi0XUxBCdYts8x7R07QLHgtGA8sllfWPOWW+/EgaSS5cW8kRUr63f/JOYdEyGoIyJUCjKIsEaKCG3zsOjM2xphGS00Ar4AaI2iiRzeIGJlrxpCHKgjf4FWMLGp9SZ7movMHw4TX9InzfOEXFXZrE/TRA1FpH4nKj7zNMuYiKnkLqWqVFBCBYQR2uUYQkSg28M+3FTGStsRwqfo4rAOVYACgvwFRClKhB0GIoL4ARgJP9OIgBhCFclftHFPWOsKpW9EnCgJUEooOCMpTNKI2NhLqki7sBsRoeL6oRHYJNTxILQ7Ii59GAEZaGVw0QVybPuFKiQePehYu2IlnuDnafo3DV1fqWXziCe75T2wOTFkf+49OrHvQsPWqKVTUzfdwYvI75HG2musvc7z0HJnjbYEkdDOuuvOQ46h7xrU9kukr/1PkJuR17BjTuuYXMmTtwPbeBQoKZ2z/0LbDWWzL8+IdspJBDYZ1kED0DXaIpjnUgfiDnrM0Ig0ie47hi3rtBEk38kJGnkaztZh+rXOjrfhJmB/w6czvwtbU6MPrj1BPxpjx6TUoyc3evLiicrUdXv8VpX1+/j6Sk/A80eP9erRI33+5Lk+Z1P/6Ucf6RO+rn/6xaf67MvP9dHHr/X81Qs95Uv79c2NJp5TEcGNpV2XlB0uCB8C4vB86OS2yNhsTm3ZyPfdZrhDt1IiQhGF+qr8/DW2Z2lE6KE/2h0XG/bGRGA+DLMrIXwIMci9q/WGDaaREYGYyBwI62ndykKCjlsDJaoD6tVAQL8LwmdAHI6TQr5DORGYBGfKgmWxLywob9qN3LCz+I/HRUdszRMn+8+EIk+DNxZijtgXfL2xueWr5BHdgq5lTMsF2LAvlmm3EduB6RnDr68+ScnTT37Kxdq4AY4ZtVMLsn0g2Bs/hCzgCExb6ho57W/aaN+1DWx++NJP2+1nNBJyZu1nuas711pXp7YEjkl5dqcv+vFDR/fzh1oaoA1ij8QevcmBLkD4sn0QKZQ5YDjFzZfveeeOnc9g5AeGLiAgAuoTb0Sc5PttDAZbCqYgz+E4rpKprwE3MKTz1ZzuHIFsUC6cTyoQKXT/iCzkzAAAEABJREFUwIKrN+9++IiR6e4hD51SiwJYdqwp3ooIoIRCchwqjQMvnDr3s63wHDQac23ol2xlwT70jbl8ZDO6MOwL/MKmE5774rm5cC9ISVVKcDvxbfi09PUPXkd8PceNo+c4N8t+jYgj7druehbz3F/PqQV6xPdI7EIbDSyOu0Cjpk5bRoM22jbfT9QxI0dL+0IbC3kX8i+Z2/rOXAMn2bod8D1i28P92nAk3/EBn6PbAifb3m/1X8jbsk+Nvqygr5zI465FhCJ4pgEJ/gTmAHwprAYQYOMrD/BaCi+oIutSjjJkaEQoN+beHCPXUlQKugK1LXnaMq0lXwbTXPOFcODr+YGv6PNhbM63l0NxrP0T5IFGgjqxxYriNk/Ar5J/3nJNqsiFuFIKfFWBDyOKRH/lw5vBE1Ds+LDvCuewnGGBn1NA/DL02oBVri8YRliGZ7KpYX6Pzpx1nH+oNSVAG+xvpGy/DW53hYkY3wsI7V3dJotj4y+oFBGX0CpLioDXGXrHEegfBEpSkEFKalk684y3h9LAtOo79Iz9uI2xYtUTN/iuYUe3jZNp2jGZWr4L6w30W4Z3UbJwPmSVfJ/8vOMFwtkSjWeedZ312JPnbrMQ/ezp0AukD/aV6u7BBMNEXrGO8SO+oYCoJ208oxrPHaPzbFrBe87vQbe58IxoPD8sm+8jOOPNd54dC/6kE8Ohhpw8vXM5HX/rbDPM2x6r3T4n2OChOinewQT6DbAZspNR/YZPt7Dh4dRZOpdGf8fYdsao8R5rSaNKt/yNyp/9x/+gv/hPf6Hb462mUnTgA8Hjw5WeXV0nXj59qo8+eqlXr17m77J/8sknevHihZ48eaKrqysV/P0s4dGicQTk1wUhD5zZQ1IxbeTbY1nrkTp46wzY01lL4UPJVf5NwuPHj2Xc3DzKemudVCg2IsR5gVMCmAL+Hs61KLccXICLhOMMir0LobsEkvYHESkyF7jxngQWTVcgdhb2wovYOEKPt0cd2YD7r7fzZcxKYR5xTWcunCRsLK4jG17HDRzVyNWx4ZH+vjmG5T3sYr9Bc63mZcjUZuchoEeGt7/bbMmnWjQnRDUW/fHYsu7xP0Y68iBZZH+n8ji4Dvdncc1+iFC/5SN9td8+r4t3e05u6tiO0jwtjxNlZyYajQHKeHwaec/oWUPLBxd8+kvD15WRhBifRvfFasBSZcFaYx9hge/wBvaLE/VJpg3317JpRMAakL/pSRrSy/BPzq6RqhgmrtTFeeY1ivKLRcS5B9uLzpZSq7wBEgtSgQMI+FpDpZZUlaKkmKCOEsdGYfOkbdryHDz6ixP3ths5ei3HuvmeMLcX2/vCy2XhZbNAmxbko21MJte/vX4bOY/obDMW8+S5xTdl2vD8sZ/nhWMTxC0w1jMt1ir6oNYbSAt+OYZ0PSl9Mc2xNW+7gb/z55yBd17nX6hnoNOHjifAbt+hb+h3oPaFmo87bH5H29Z8Jzty6pm7CzE5hugcc9z5L7TZ0Ltdbn7eZorhVneAiJ2bx1lA3EPhJkcMfYFaNvzDXInC9DCw2w/YdgFiAn0EPgpGTooIAJWgoc1/nmdeDnNu2mc22AdgWvnaTgi+Ao41xEEf2FwNm3WhrLFS0wbati4ked4610Q+b9prDXQh01oKtKhASwnydHiDuPIQ8CllrQd7/jqLFMRGhZ7qwiaAXEyB15z/VjDhm7EBH9vyxsCPTXsGKNSl4Ex02oEnYWwy/vmDQcrYMESEIi6BwsYLRFz6RDwgaxxYSFEYnwLVGZJCugc9cNiPaNHMAD7WRYQK43eGkM+Ik806+3ocmqJA+etQ998Q6/eMrsFDAzZP+HXMuynrQ6DvYT2+nfXxYcD5dDY5ximSoieNLMPm2VB4zXbWaqfdxsMoYb2BvoEOb6T/yY9UfhAZolO9kBOavGdQyLEUQZNxgjZ/+xHh07kHRk6345oW3tkN0DyGNfcaZ//l9NzxWOKCo/XO+b2wNuFsJ6y675XvPUERTvyAA2tIzKMBV/GAz6qKIAcu37691a9+9a1++e23+vO//I/6dz/9U/3nn/2VbnmX2aVwaw616hEb8ifX13rJ1/RP2LC/fvlSb15/rE8+4iv78+e6urlWeMNeC7fJ94yZyZjqAw+3xV1IbypLKu7X0CuPCCyAslPeXzw1znraz7aD5/GVrqnbP1R4oz7zjDau6M/hMKvStwjy0pZDPAfuonTenAMla0zHBkuryWfL7jA6EjECMCPpvsgzv9k2eraYC3K4JtMCY5own7DXdwNXnGIFJck1ulgDmeIbC/duhze5sYC9qTkyGRY2st7MGgublMZLe/OjAc6tHSjpMefGuTNGbQl4aaGtzJm0s8iNUYf9OnGZE3snToxDl8c8qBxgx3SKa9t9wTfjeueZsYfSd2mNDRnojUdrF+5kJi9Xt2GF84oDl4whlUR7xpZ7PFyIb5jS5poCfwKto53eFnWS9eTth31R9r8xDt0188BzeMMPN7kt86KeTnEDkpKH4BzwFK/udkQNHaVd4GXeMI9O5AmPG4ign9ySUEgrAhrWK6QEPkkt6/sda/tJyDCoa1xrNXuqD4f9SbOc8lwv1GHeoOfp5XlspMCFjHSZhDzsUh/mwWZzOxTgeWo0Bi3vB7p2gsTw84NcAz35RlzayWObeVRIkcQtWJfAgVRZx9EvE35AXKC+j54vSX2vCEoZ51N+eGaJb6eO8Lf4LEU6llBjU9fgkzIIzTpkpowaGwXTjo4wasKfedEZsxO60K/AybWion9d3kyf0VK2fYPXSYJ2j2Q5Mm630AT8kYqNBT7BGDi240NXuTJUroWaJIo+IRTMtw2S5TMQrUqElGLhGmEJGRoBvyLof0Qo4mEUSVi0joJwS7hO0QfLhXE2jQgV8lVoLUUhUXUkDfPok8JX+yUk+0/JhyB84YozaoEv6VMk7KEZ3TxV9KGJnIjo+wpBY/hjKyCiKCJ2EPyKot3huxsaRnEgsx7CdwMqUDbzA9R2mqF9gTiliTC/g+CNkDBdQO85cNeGQqBh94hQwfJO0P9S8MGPE0/dQSDfAY4hob+Ljg500abRGWsoY+NxKoIHhMugWUXKIcsP4302yZt6+R6coNNBGandFH4+nIBys+8p6kzHkuaZY4nZjDDiMJ34puaXCi00r88mZDKhy2fgpsPfa3fzYUnL8KYZV/HdAjA6hHYMjrV/J86tS7aFZEobYs13+KHRnaPLdqPbDwyePvA+zPa4OL8D0WbN3WHkdo1sObQcsaCjC0qbne/A9XXXu+ojQhFnIIgUclvG6vYbJxFxmdPyirX7WcelkyuTS5QPuw/qGep8oW9/9Sv92U9/qn//Z3/Ghv0v9K/+7b/RP//JH+nf/flPdcuzbWZje3O40nWddROTns3Xen79WK+fPtNHL57rIzbvz6GPnz3RfHVQoxG/T1QqYxrn+yTu7woF7Sewh4EbNsG7L3Wa5L+l9Nfw65sb+T/Ij1JkW0TYTYLKOWhnKAQJjSPgC6iq2G+ub3RzRZ75oCvqt2w61VmhInENqCFRd1wCD04chGMHpgNr4a5M69FN3VnTdyEwrDnN7nMGCiN14hryA8QIJJ2gO0cg30dEKCKwnc+c7J7UMB14QUC4YV4Q2YHkG4soNyFsRI5s2N/evs1/33z7ap2/EoB+YTVtfg1f837xH/l67X/28Zav9ONXbG7HV2/kI3HHjFu0+CdrFiYlyaBZDTCO6BsrtBuUZjpsjL1txC602UwxmHohuj85Y+h29pHEC/Ucs00C0cv5uHf2xZxtJ289LicemeaxMz7EIdI4tcG4Huc3lWPYnJunlOyDedsd736knsSuE6KE4yjAfqRfz5HfNRrOY+qARhL7noCBUmxaY022e24KvFisFnwihXHJYPSMBamG7swg48B5oUI7ZMaETnDS/sYP2ui0a2Swhs0x70FQVy1FlUVbS1FBtrv1WnlxBHDOJKOIwa7XrRYaZW4xv7jvnhOupzHO3mw2xrAxbxbDPEGpW2nO37R1cjRZNtKHfi2JNu4xY7MQtzTaMhxnkHfLf7JhP/I2XLAdweI4Jk6jHzn87hyLvRexQWcOQDuyDGz2Eeu5Mz75sKXPjRwJ5hFlyVhoZ9n6Ch32RQ29kWuW9kd/GvrGcHXZ74iPY71hN01Q40I7G47mqdmyY3yfUZFDCUwwUrzjj1QUzMlCP4opCPGHvmGBkz0UEQNaKXJmhUagQ2//C5DLeas3yLVoSlqTVr7QWJ55yUygYksdf906pW3SlPzEJns68WmzfQNxzmPUwlzl/pQTipzXebIdarCtQtOf2EqeWvADzl2xVXQTtIBaQ5YTE36pG7QQU7AbtVqHr9tmPMpKw3RFFOlBBPoVwteb94TGgUkMr/KwEKHALwIaEkSQ+0DJqe0wf4lQxCXKXiYwQFHwR9poIJ3wgD/7b6JWjyAqgWo9WU10r5NF5BwIbKRSwvwGDOmPXDEakOFnWyLuyDi7iIDm2bkakN051orXWpPX30lmPfZ3wH6NdTx8HUc8C70lLG/orD+A3r7DvsroMgeUVNqDZtVYwAnsKft5Ar+c3q1NCx8mjuAWmE/KO/XIM3YBponbhXe9cVzpkrF+5m41bXThWUkzjNAYcbft2jvKrMd20Hn4dQ8n2ChBnCi45gPHDx7EjDef+vMF01n4W+QanXCNRqMfp3o8iWjXdWxA3J3WbuI2kRgX1M7lf4b7P/z0z/UHf/iH+ud/8Af6H3/vn+r/9z/8rn73n/wT/e4//Sf61//mT/Ttz36uCf8bNryP2OQ+nq/0hA3w88dP9OLZMz3nq/vTl8/1+MUzHR5da76+0nw4JDyhCWXkgiICsYiLpJCMJFw47ed1++jxI/l/2vT555/pY77iP336jFyzss8u2nEG6zFzwEeQQNsRCmwHvqYfDq7lKn8F5vrqWjf8AGA6T7OmMqkC89XP7hkZ+Dm+BxVviX8z1LWeIBcrXcrW7VGwG2ddKUXfjbN/BLyAaeiBw8N/Vm+D3Zh4+fJnwXhhGY0JOKgfEj03Mw0/Y4Ea/o9fUmYRe3NwZFEvmWNR84YAflu83FkmyLrc7tQWEYoICmPScnVd9jfMJ1yP4YcIeceDqONirHmxux636f6Y91zCY/hRwYnHwImeWIalbw8KUUM+xBq29CaKojhxS77bBwj0vsUrGbfpsfA4oOEc/WoUbF0jgHPkhsm+nWimwEYYuZUQSrA7Y9NbR91Cjnw9YYkxh8RxmZu+nNrZeJx2Z/rTw6R3fLMIdJjXCDpuLtJyVqNbLXAPnxGhyoZmYoGWWpUHeUwjYHxCI0IROyjskg2aczsbPOZHfkAc8475x1z0vdiwLAsvleOYx7bRF07q7qnzptT3x3k8d47rHPc8PzKXj96Acw8bERsuxonKXAvkdFo++aK1P4QMdMEdoG8qMKzzQUMRA97Ab3DMBu4c8VypJWtlLYw+dtZcz7nDMpaTAy0AABAASURBVEia/aMfw960OGbFVpfpkYwGP4eKvyBKtCK1GBhTDGEtghKzTusH6OlQCkMi6FOhb0ZEyM+xiJUWksPbN2LobC/pX9L3LNseCmwbNj/PIT/Y5/kwfuXlMA/KS8F/xeq/Xk0wz+w3rQ/+mRdB6g/4HyZZNibs84aMmTQxP11LLfu6zFNXBC+Xosrmf6ZNb97tX4mppWZs1kjOyoZ8qvjSjwJqJXaPUlSwF2xnoCtFgW5AKz90xfoIhhGU4Vt2NOKskw8mhOegYfEEbp9EDkBKRcDHpomUuSgwOn/e2zjntm5DxPAv9oVPah4EKNaBiOEXcabO4dwnBDWsEHQDIYoIsNn3/NAVcYQufRSK2GCbeck1bm2WoF97lFDWtYvTdx4e0IEca8bdC9L8Q3C68AW/s12EkAMdDGe/gN2ljJKPjDNjEGZyD2f3NJGRlc8VfzfDo0ILG/cjzxRvzBfetUcw6IJt4Rk6sPDOz/cs9IiP0XjwLCTxO878ho7e+eV6eWCcePGFNnVan12u5Q5cIQGca/8FBasegjxidHHc6eyF7SGBQXhIbZ3vves0DzzWgez17ufIFV+xDT8DojDz8Bd2nY6AM6ibZhxvoFzPYbPgsbtlTP0B9Je/+pYv7f9B/+pf/4n+l9//ff0//j//b/1f/1//vf7v/8//Xv/iD/5Qt2/f6jBNup4Ouqmz/LvtT9i0P3v0WC9fvdLrT9/os6++1Jc//IHefPKGTfxz3Tx+pCs2yPUwq/IONkqtijjXoPVo3MuI0PMXL/Tll1/qhz/4Yf5rNP4nJF+gG//2+40q8dsa2fpFN9csK+EG2s+/BvPk6RM9enSTvxZzfX2dG3ePJUVIlDGRb+b5O9G3UqtKHXD8hqKLw5s2Ih2N3hzkNDGYHsl7sniADdGxiOEZMSi3hzBK30SkiMAVoHajBRn16YzAtuKkXJmIsy3izK/mkbds+qIxiBp6/OGoW2oKXt4B9YLJKtR5O/cmdf5KqjFhOgsXBxQBpIbMmKuz4LSik4e1iFvXkU3N4oXOZmjBd4E/wqce2y38AvVYNYJoSl0cndFMiNzKdpgnLGB4nMxjTnks/OHvXAuGI7lM7ZcgqR8efsj4X2w5olxcD/pOvZRF38ndle03rjSTfXBtzmV0fJtBX2niFGMfx3hiGvQg6zbvfg2Kh9s1cqO3EN8Tfhi6pmabxwR4bBmatY9k7KCdwR2QKCLor+9WUNMA95i/LoqwFn/sdARf8ZVJSYdMwrSRlHadh25rFI6fT1xMBiwY+DtBFuftHDKTpNOnDlUgk8i/F8tdUUcelNQkcgZInoGQ/UCKCHlulpyrXQVjqKvisM1I14ZaqLQ/LBud/ritRlxSlJ5r/o9z2nJkuBYt1G3dkT4v5vlbn7ff3uot9Mgcb4x9zg0mheV8UKJ/a+Bjv7dH/PlB4EjO43Kr2+SXnO9HxsBYoL6fjZrML9RkHBm7JcHVPugbtNMx08Y4CrvQR9ABcR+L/6dElS4XRYT8R4yT4N3Xhr9jF2K9uc42aJcuesgAI8lY06WVtxxaFIwJlLnTVr4lz4jHQ6AG61UkqCKkYp48kghV6qwH7tMGh2y8743/CcGU/es+niPAOsN6hkMJ8kQEaTcU+KJs120zDhGBjqZP6sCMDlsBfshPvIgmb5BNedgnX4tKxuILlUICvpbSVA2Egi5hnqIKdOJCeM5Pz9E9ShGxRtFhnvKL/ewNPG1XHOepCFG1ClpXFNXMGSr4lFoUSZGngFfCtqjmrTOKCvmGrkil4DdQ4GutMkqpmAp8WWmFryJAEVUBiv1XlCj0reT4UJZieCYNhMKlQEMdS86elXZ82so3FeZm3fkO/459B9974F8n2X43PCljLeIvcY4jrQqXUkIQ0BVkLkWrvmjoNzno08pjIEyFSwWlSAFMvTko6FxDsS5i5IO6fj8rXdoAbbLWakg1On7aHcx01mRPNNbegHOINW8EtDCGd2F92rGFgpxEdUiCC21iUmfReZ0n/E5rnedQA0s+65ZVt3Tr0dHesof98TmC4SvipCMPi4WkR56HR56Ti3mD56Cfi/5v3BY25W2F+QXfBbt9E26TvI2HUlvoYRP19oG1K6jGHaaORl1u75Yct86LTmvfz1Qk4aasekLIZx1j1K034EV7oHl8gAxignl+H6GIB0CqMSfJH2B/0jfuArUon1NFkT/kP2Vj/PzJUz1nA/rs2RM9fvJYBzbCmCXmlPIIrqGOkuGRS/M4LOo8k1d08WzuQPQvoCH7NvZkHjC/s372s1/op3/+5/rJH/+x/qc//H393/7H/7/+5//1j/SzX/1ChQl5zfPmSZn1er7Rx8+e6w0b9h+wyf7Rb32tb378Y/3ghz/Sm88/18effqpXH3+iZy9e6oav8RNf5sXEjzIpKuMI3wWlap+Pr2/0g8++0Jeffq7XL1/rxfOXbPxfEv9Cz5690OPHTzXzxVylSsQWQFdVkQMUECpShGotbNQf6SntXtGun9X2Yyjob4MwEPi5jolxvOGHC/8Tl7mpZ2N/AFc3bPABGXU+PKpn6Q5H0jsai+HLexAaf5TUV3EEOJ/UmoK1H4J05nKKSyYUETk4tU6MYUUWNJKuF73zYHIuLOAjG5MGNY4sqiPysi4sXBhcMngoQEPRQWNFNWaaF/gt/sfc5Cy5yfFG6u3t2PDcZr5Fx9UnFz9tmXrj41xGa50J3PnJvsu8QTPJ05S8gbeuNaGTbJPvHbDuSDtpxzDo8Mnc1pGkQYcs0VzmQKUFoZFkoKe+rf70POVOO9keis44ZB5i8CZX15GHmv9665Z+LozFQh9dk3969lgs1hv4uZ2escrcIl+Q9wLorEet2P0ZukBtCItGks1/TzGlPwX7JYSjNajsBLsS690PNOczbXk56bzhsm8+yawdJSiLgLc3RHcP6yJCU6mKCJY0yIdcV9ryqvWwZrCB3rDUfQEbhc1xz/vEWCaln0mRF3BkrG/fHvWWrxO+B/41LtO7+NXbb/Xt7Vt9i9+3t9/qLfxb5q+Revhv2cAbb9tRtwb3+Og2mCemflme2174YbQlFmqw3vNloHHPAXdB9K+Ukus1x5RNbnhctidUMNq+cVCtx/4+OR9Tl0zWAgaHk6A8M4IhwT7kzZaKtO4vNMIpajI6tHOvtEG7w34rTuZV1kqtF5eIgIQ0TkVEomjQiFABnLqE7TrrFAiScIoIE0WRJl5e0zypsoGdzENrLSmXHFvzA6UWlUIsKBHZ7oO02O8+aimqZUOl7YmN+6yrwyGp65jnSfNcE9NKZ9cFP5ka8yTbjJpylWP9Upsss1E3rbXqIQw/ckwGPtDhN538Z3TTNMswfwLvicl56UeJchoDhkPBH/kILqmAgUZEWnyN4Gqg8cYXVu+E8AUyQjIRzhEIPg1JkAvIh+c91DbhT6mQUJSgj4V+TYzxgMdqor8zY3cGtgnMAJp9Xu9/IUcEuUIjZ/Jxj1eIowPBDqp7h/WXYCWyxB6+nlciMbvF6feB3wsbOgvb69vUzzE/RzYcebeM51vjfblh4T32MPx8co5LNPn9lOAZtRi8Qy0vvPsXPuYttNOAqWG+8c5fQEPfqHHDssqmrtn2Bb8F/QI9Avu67uwX3c+h7B7kTUgNz8cztcWwxnQbMsu/UbiMFZ1nup/ZpdT8MvzUG/Xnz9m8PtPTp0/zX2V5xsb9MZvMeZ4V4cBRTdY4WObAytwhm4+pTRExcvgHk0Tolo9Iv/jlL/XTv/wL/dG/+df6//7j39Xv/f4/189+/jOVWnWYJl1Bn15d6+WTZ/r4xSt99ekX+m+++UZff/21fvSjH4Kv5a/lb958Kn8l9++jV9a/OAq0lqIwouR6ev3Ra335xRd69fyFbvgq7g3048eP6fMzNuuP9Qj+cHWlQoxRaX/mGeMxOPA3n9N0kJ9jM7VN6K94LvrXX0ztG6w7OqoO9W33zyjmp8OsJ4zrU8b42YvnjPNzPX32VPmF/skTvvVw1/uGdw6rPviIEHXEPVDXWSeO9Q5FBIJhArX8HcDLzuQr8mAVkm80Yug8KEZEKOIMAnlOdBbCA2DRHdlIGm/ZqHhT48lyZEOysIgbm5IOTDe4GwzfacO0eKEzwbx5P8JbXlioyZPDeQZaPmD8tbPTrnPYz3Bu005bnQXTMcIKVg3fhQVPSjZBWsFPp9zxxp1vUPstOBC2drfLObZaF+J7G7q85Y2fLLuh4YejYzMGhnPVY1DBqVBHyO2cfTq1NLBga7J+4UF3zDFo9LUrx4IHoDfyR8ZijNFRHo8xDi3jsmgubheSJZo+hE6fDYl6KK/1njkaxSVak6nrMc1kofNBjG1Gsy/YxsY6gw6f/b8nt28yIuS5WeuYq1GKIoaHSUSkDIFKCsmwrDuH69vg+pe25Hh6TAfahXxkfntee/P9lnma9wLdMe/Tki8u626Z89a9xfaWDbphnfGWe2fcQm8Zr6MBn/d0bd+1GFmDdQY+Ka/U96Nznzy+LFsxDFKhgwGSdnShMO8bx73Fcufs435jh0u+43fBW34IawzkTs6dGGc+IhQRZwWcpRPoQIDc/EGDwgvPpojQRiPlogh0K0bMkCMCm+dFTRphX1CKyoogh/larIucSwc2Ywf+ivowz7l5m3gJPYTKiyVRquoG63ixVFBqlXOXCgV1hTd5E/YT7uWvso/9x0vLdQy4pqt51sE1ghlsvOmMzXkHJYZ2/KKbZ3Ia3nxCZ+KG36S042fZbW6YqNe6iZhB8eUleOk/qVJ/nWZVaKnuq8eyyPdijHnAxxiLHG/zA/Yp1gU+Brw4kBRBngfgGKPYX3hCzRsRyKsuAn6PzCusAH36I+GlWqoqtZ/7Wi/Gxfd/po/bOFiujEuiUmcZIK222px/Q0Qo4gxdHDw4WThea1abDrCaMQ0+GeXz1O+bRENesa5JPycafONZYDjfHttats15/a7IGJ47bX2unOXGZr3xHnoY+fzhmbYkeN7dtnzmLbwTjQY98u48+hlFfj8DDesXbKYNe4M/8i6zbUE+wc9Ry9gWYJ8FX/s3+m+ebsq8+0K31VF0GPfP+gHqx79TQwO291VOHn9GmrNzF/aj9ZvhI8Z9d1uNdj3PvEH3Zvf5s2fyxv3xo0d6dPMofxf7MZtJb2I91yLiXhHO40pN7xllfwMLUyZ4pwf7EUNQhic37T/7+c/1J3/67/RHf/wv9U9//5/p93/Cl/Zf/FyFuTzxDDmUSY/nK724fqyPHz/Vm5ev9dUXX+rHX3+jzz55o9d8fX/x7HnW7A24ccWmu5aqnP+l5Hryfwj6gs2yN/UH7P5d80f8rYL79/jxEz19+kzPnj7NfhdigvrneeZvGQ5yvgNf3q+vr9hks9HG7wkxN4yTbbVW6q0KaNSiCPZShb3LijJPuuaHn+cvX+jVRx/pOXU8JYfbvr65URGDcwZDykTwoCZ0eYTiUvEdUuTgKz+YJa/z4UzIZhxiAAAQAElEQVSpw6egrhGZHaJC8e8FHS2lKGLESFDzCaSVwknY6JLuHUxCga0GUQdheEducDqLrrNQGgv3uP5HJgt8Q5djwywyv+kcL0+uFcfcrDYeBl0L/EI+L9rOeHf7eJNs9MqCNbgV1hupL2qmuQHnhraOLLDS/Cu44OEEyEl6HXkwHPMhIR5YhXal463bR848RR0q/Dv97aYemPClcCn0v0DrQEzIRoESa//e5f6PHCHn69QpVXXXjk9rgg8uQR1VWRNjaH2j/RGDmRo8Jh7jxQ86MGTRT5Gjr9R8IBtd+Yd2OkCJUVmfr905aV9pw1+7w7oo+FMbEX5AjlwE4eb76b59EBqRNGbfBjXMe84kRcdJefitvoIam4+oAevwEWX1Br+BmsKQChMzsMs0GfSWDbPAefxle6HRrIW2XEcjZ1t1C/wtY+yN+pEXluGvPAu+nGL6iFSgy2PR8E/amhaQG3O/IFccsW+45e8wj0RSPVwf8cQ43+L2qdU8vVw5JPRZI/kaX+oX0PtR8q8O0E/fKuXtwtfUYEwibASSFuSltGyz0z6eXEcrmO+ceKxtMtDqdDpBP1zHCZkhQ7kEw34HfvY8AJw/6Bzlk7PEhX9EKMhb0JcIbbSWkvywwUcZNZVQBTObsMN8SB5RfpbmxpWXwl1aiU2Qs5ZCjBGaQsRpUPrPalaBGjWk4noUKqBK+PaE46YiTSWQoeSfyDvhn9S80Bu2WQ+tpYy24QlVmMK4P5W7OXFP3e6E3jpM5KfN4rZDBcWAVHA07JcIkVvUin8IqpQrsYX2I0IRhpKedPQ3gGUjJPnXNgY6vGXxles+Kq0URdqYkkihapl2nKtCjeRLYbxq+hRJNQoIFftgq7v7NsPPbEQO/GAxUPmaOOmKjfjVDEV/hc/VNOkwTblhz3tOnonkvn8b/LcAqGTQlHCROxUo8tfzQhz0k2ue7sgKx0YwOtv60cJILbhBWT9ecZjQscZ8RfB6al5jHesJzrGXN5641aetsY5/CLY7b+P50sgPYS2LZ45B/mZ6HwsPOL9fOu8BxwzQbvp34rsWXqT2WXiPGjyaeIcFemUbnS477mg/mAZdMq/wI4ff57wPG230VtXznYiNvjXrmBOjT1LnXdhAx1/4CbuwC1+sSj+Z45JnHyb4iFDECmSHkkonoPuwk5s/ZkQ2FDFyOjYiWDeVjeisJ0+f6M2bN/rs00/10ctX8sb36RM2rdfX2Nmoskk9sEktU1UwsVyP1iOCnDt+ZVcS0D0Qd6ctokQPybe8u/7Km/Y/+/f5r8f4P0T93f/pH+tP/8NPpVJ1c/VIr5++0GfPX+mrV2/0xauP9Yav7Z+8/Eiff/yJvnjzmT5/80bexH/9g6/19Q+/1heffalXrz6if8/4kv5Y148e6/HTp5rmK+45rUZRCa+rg26uHw3gc80G/IYNtL98P3/+Qq9ff6LPP/9Cn332uV599Iqv4s9yY/+UL/43+F9d3/A3FDc68LcAM2M1k3/imS3yez52eZWGjq0r6kT888z5ii/9T/kB4fGjJxlfclJ0JsIKnaaE/taPoAUD8v3PNUGEmQ2X6SJCnBfKQLoLVOdzF9Ba05EvjrfgyKbdWBhY65d142NdY+y60RlF0FjICwv6yETbsBDfiPUm5gL4LbRjf9Mjfkfk45pjMUVe7AcaWJzHevNJO3U20OWNmXHkweMfOBao2+U28yBQTkbn6s21MhLUS+nYAlgH0tZO8mYXq9HzZgwWsQLoLLuNttZpOnxjfRh2eYNE2XK87YbrODK2t4zlrf9m4/hWR3jb7OeYpDTg2IX++qHtvlg2dfni0lDYZmQMRvPWY9bIJTU63qjTMmlTtn9LfzqOMoJ+Qb/vSW9PoftMe/7kQLsnPpms9syFZbmL6AZvwW0kiDfFqOwHRnslaNA94k4qge/R84sx9zgvjMXCm+gE3lIeh4XxWeCPjPcRPmNMNzgHm+wjWEAzyEUBnF3N9wLfju7dWNTYpLd+CzWokPqyp7lx7+KZJp7HqjVUCp1hLALizQataPh2+deUEkOjbopfUvj9ad1efoi/60Mqz/TvRDqcEp6jIkIRQABqlyiS2Y26e+5jVKnYVqiC/hYMhn0L41Cxz3PVPPtlAuAP84w8q7Iz5SQ+3olKvhqFjWJRISmnCu2VEppIXtntTSvq2l6tIrcRynh8U0dc3YDPTNzMi3tG6Vom4jfUKTRNa46TvqAL1VWuq33EiHpCc8YVKJjBVOErNlCKJuC2ainkqaoFPT61Qo1in0ofi4K6FVoPxhcuIhT4KEIbIgL2YWDgtG24ey4ahKBHx+wzX7iUEjICekJIUYygVkCtMwPj+3mYJxlXhxk6a9Cz7upqQjfp+gCFP0APc8UXGXqVmDQx/jSpoBZxmBqu02smXEPaGAPmmPXb7zMPm5QUP909Useay7VKNiiSmQQiz4AtCAuKnhjre/B7/a/Ln/PQIG3t49FkW5vOvhs6776WaDybGs+oxe9O3o9+T976i7s/LqFLGz5HsPgZyHv81hQs+Ftnnz06+XDXoF228fgT5ah313UJ8d5k9LH3AeLhBq8uP4dPY7UN50odt7L3Sd6f++oHNU5kXBidIBRMIH8Zfv3xa3362ad6/fFHbEhf6vnzZ3r6+DFfq9mE8tyZPH+hXm+Ki0RDiHhQPYz7q/1ir2BaWs6Zm+Pxs1/+Qn/y7/80v7D/Hl/af++f/S/6UzbxE+vnCRvjl2xuP7p5opePn+gVm+/XfFV/8/q1vvz8c/32j39L/91/+4/0f/k/g//uH+kf/bf/J33z42/0xZdf6hM28x+xQX7CBllRTnuoW96BjZs4079rNun+W4VrNt7esH/62Wf67d/+Lf3O7/yOfue3f4dcP9aXX32ljxivm0ePdHV9rSu+0h/mQ27Wr4h3jqsb9PB1nlQYu0hMUinyV/bHT5/mf0D78uUrvX79sT6jnR989UM+CDCTOC8G6L8uIRQRWbKJkcJ6sTys0kb1roNJ21kkNvsGLQwM60emR29OQG4q2Uwe2ewsLNyWPp2fjBo3+Chvbhordsvjxbb4huO7EH9k0R8zfsHXcAzA52j7Cvsm0C8Z28dP8P4JHywU1vKh0vLhQxi0y/qF9o/gFqVzHKFH8riWzsRrILtJ7R00ciV1/wFPCyW8vcNuG8TDgj7P5LsfNvgPe88Q8zaaLuRdqN35ja2WRi0L9Q0sWqhn449s+nJ8jrf8NditjoyXY1vvasTQHFVJi3PQL4/Bwjg494LdPntYZzTaaNTiuhLU1sFWq3nrz72z5QPggj7A7ddxYVhlXMQwkVN3msRdbnrD3rdhuY/GuPXEgn1hPBfGZGGjflwYa3DMOX1kLi+JtDHO1hse86Pvz0NwLL5tpb4fnfyN/H0DrbfUUcuOeuJ05AEmN34C/qonvrQWNnKFzc2gRWNTwY8g3mTQF4F+AhL6hmyknjHz2Bn7cfpO/qG4QPkdiAhFnFEo/oSgfmwKKQkXzIMv6Axs+cWTzbpt5USlIUuVTeg8VzatbMygk2VeWLUUcoXGMWYH71xtoDlM1kO2E3frC06Gc9da2PBVNtIGPJvwiU3zPBcNVOiGoZtsw8d+E/4VTM6D3raatkJeYNuKGTpzjw+m+KRsnrh5DjaigBfaIVE0Q6e5ykievk8JxsK2hPkJXwPfOtEu1DZ8a6mMYahQXykF3vLZPvIh1zMqfC1FhXGqpRAToKhUgK6AKFIBYTAPPYdRK2XrgFYEhgIqfZ2oa56rTBMz9aI7QGf082GSafbZMmMzGWvsBJ3BVMlhwB/mmbGb6HehzpDbKoxzdZtVWROsgrUSkoJLRCioL31LUYkABVvoQ47Oc2UDK5GQXIGD5hpHXn38nO6pY6XyLO48v/NZAB025iknwXn2NW5Qsq82yy1t1nXeEzvw7Gl+LpHTfp32LA+KP4+RxnvB75nELc8/5IV6COGd2sAib9T9PvWvyN7yTtrspFO3L0ynBtc90GUZFXS0g4sSrtugV3hp+MGh4+Ru4J82Lgy7n1v3IAyYL8+HdJcel9K7/bntKiUUEbq5udKrVy/YpD/V4TBrniZdXx3QPwI3umJTOqGrzDsC5MP99j2hcxbJxVwqVRVEROruXdxJhSLwBWlP35JsXkJ5f3/+y1/q37JJ/4Of/ET/+Pd+T//z7/++/uI//aV8L2ZiD2Ai3xV1PX10o1cvXugTNu2ffvKxvvj8U3315ef6wVdf6Ec/+gEb7d+WN9zffPONfvCDH+qzT7/Ir+NdId/rb/3fbbFnE7UcDge+dF/rEZtxb+6//tHX+q3f/m19/aMf6XN+IPiUv4Ew/erLr/T5F5/LG23/zcTT5880MXaVeibWpcfs0ZPHesHX+JcffaTE64/03P+W/MuXev7iBV/ZnzHur+R4/xDg38fnC7s4PFnOQDEmDROxM8M6ox/BSNnwN0GXnGWDvufheowMpzbzA+Nm9rVm24ObVqi90LLbNRX9avgY9NpuCcrjhoe8UDt/t0RqDQyvhZ+q84s1C/rIZtG/3+uFfGTDeIvNN/ctN/ctmxbbx4aosbls8mJ37MJit18ufB4Og97qmDwbJ+JvgeXF9C02JsvinMRCtPhXbOBvqWPDEX5DtkV97t9CB3gc0qe2bsK66D79cm9D7qdvdutdnuzdDzDHGDhyKsfDMiGW7dMtIyRPggbjeDHe3WO3otmP8cE1x+HIwzP7T/1HEo88jTYatXQQWvA/Mp7+dZ4cV/qykNc5Mjc8aTViF2KX3Njbd6FGTrld9334CV/6KvLvECUUscNJZpbs9Sc+pwm5yENi99c19L7Wbh0uHQq5d0ZE6my2z5CkpNg67dM1RQQoUgHwglhvcHu0UVrNfjbaNz/63djqCnQt6L3pXvwFm7/CbtYGtRtsAv012rrGl2zTbmqbVh9TSW5Pjt0h/S3TGfeFQVHkDZI699V2o+PDHcrWXU+TNXdAnc4xYI9FHV075fYmnkI4vVmvUyj4GBGMi9Z+dPL29CeeWNGu0eF76vHwAJHjQ09a4T5wzXvA/CkgiIYKBPAtGhvqjmrAmzTXmZTxPFNlvkKQEREpRxRF6pALPkAZJ/F+A6HMgX5iE1dpdwJF1ksliorjI2SdAYsOGX3gV1AYFTqRdMPMS9b/uktu9NBbrjVkey1lfIGvRRO6eSpsACsv7UnzPDClrWAvukJ3dZh1NU3Dr1YdsNcSqsTbt1Zy1pr+zjlVibT4STP3ckaeUSbwnfFN4JQUeQJznWQMvsLXdbM7QaeUN/s02VbQFzmva7y+munHQRNtVHLTVdlvnmdqrQoUBVTa2lAixpjSl2JgL1FyjGrSgA9GWyr2RVdSCm1HRGjknVQqsRMUTPOkibbd/mGadZgmXR0mzeBwBQ8OV7OugDdNV4c5+zKTY6oh3y9jrjX7bn4yT57ZYLwm6q3U45qMynqwbGS92ELiKrEAoQ30FaGIM/DYHU2+OwAAEABJREFUnQ3e64t1y7rrQIBlp8YzoRusQ7FGceSMRNpZ2rwS8GuJhWf9tu4bz5EFo3XGeR13l5fAhTgyU0Lj4d9oq6E8gfdiQ7egO/LOuc2v5+IdY/DeoD234TYbPpxa8Pd79a2/tmdOqZHH76XGw7DzbjM1UGuhI0cCt/+eZ8idEdCuRvqHc8fP/djas2wnUkAcAxA6I3Q6eyHRHSgYzaIWA13Y0SmhBw7b74L7cNEQzbhtIPJwu+V57q/BT5880WO+Cl8z7ybm28zcmqaqwpyKIA/w+C2McWtO2pV9I8/E/JuYf1fXV7ph8zwzzyOI0e5wCKqaeSfm/axrfhCYWQtRAsegh6EpCvN75nlxUMSkP//Pf6V/9pN/of/hn/1T/eRP/pV+xd/QLx5j6pip7xHtGY8fXenxo4OePbnWi2dP9eL5c71gU/yRN/FvPtWP2Kh/8/WP9fU3P9YP2IS//uwLzTeP9Uvmy1/97Of6a/CLX32rplCdJ/lfbvF/wPqDH/xA3qS//vhj5T8pST5vsN98+kb+j1a90X7DJt7/FOQ14+eN/jPa/viTT/KrvuO/IscXbO4/IUeCHK7vGXW+YjPvL+wfvfpIr9jc84hkYD1Y+js63Jbxt9LcZeKgDQPyYSfhjAYLYVy9qJbeckF6EiSQj+yavam+ZSOdQLYuHwjo/C9xpJ0N90a9AT/mV+Pjujk/8gUZ4H8Et3zh3HL5X5Y58eS+NewD3po34NMn6aIzT37sfsA1Jq77sH9ANBbTJrs/5nN9fucIPTCSHi+gjg04T4eKSS2W16AhITNsPFiDjXUDflB2Hprw1Hikpg1L/jDSeUAq/Rceckc27wsL0H3h+SlUGrThM+C+NDdCPaNPXWdKrt7VwEJb1uu/4IMu6ASGb+PfV/LmM+joq/vbyJSUvnf4zkbQ8Iawe/Ujc3sUEQo/fP1wrOZDMh+0mj4wnEhk8VUrHS0Km/N2Hmk9N/4LnLHa0/td/Mh3cXWbmyJCnMqNcZUK9dVaoFKUAUE7MQnaarRudHjtjq2CneqdrKey4cYjAjJQ4EuOVTnpIoYt4g4tobIioIn0kUo5o2Ir9KuYcl9wwb7F4odt4gU0z1XzPGmCr2w0D7xALddpUgnGpAxUXny1Fk341BpsQssJ1p1R8anknBPTTG6D/NOKGVpBymvOaS4ysh5s9rHd1PUc5okN8UTOFfhs9omaZvIMVDantI98sH6CP9E7PG3Oc+jK4Ie2q0TRAX2CuAPxhusyvWK8Dtanz2jL8tVh0tUBGczkcd2HeaLmmX5N3FdJIRmR9yRUyVPJP9WqE9BNG1b9vNJKn6YN3JcZPkG+CRzwyzanuv5eOnSadAWuwWGadTUP2fTaNVtO2Hfg2psh5zJK1QFcwc+0Obkd8rvPs3XUQHdVJH64kCZ8KpOtIuOaOkQVhAIT6D0GCfP34BVl5UZ5LvhZs8IWNDyL2wpW5GqDoNvLK887oT0EHvzeON8Dz/QF/4Q34LwclkTjHSPQxSsRQPkB4cg75ujNeP73Xfgg53sHG+HiLxBlavB61S25jktoQElt42cJGWe+q7kW6lzugvoazsb2bvZ76ASeU93woIxBk589HtWk3Ii7dHU7kfTlRvUTTqbBdMhdoLp3pk9nDpRcD1dstGsNRQlNh1mHqysV5pFExe4Tg+T9zbfffivvcbipiggV5uHEXD0cDsQAU+D/qHOeZ5UoTqE8QjyfKs+LOX1tn6YpeVP7hkIl/0j+lZTnT5/r6RN/uT7oz//iL/T7/+IP9ZN//cf6zz//mX7JfsqTeb6adPOYL+JPHunq6pD1z3NVKaK90NVh1tOnj/WajfFXX3ymb370Q/34m6/11VdfyZtw/7DiH8R+cXyrX4JfsYfj57Ws6/Gzp3rGl/MXL17q1atXes1G2zBvvHj5kr+VeJ4+/o9Gnz17ro/5wu9/rebLr76Uv8R//tln+uqLL5Rf5OH9g8Pnn32uj6jn2bNnesJX+IEnenTziN7rfGxzJWlezrb/UjnPrXfW9qBxKIMggznH/GLi0d+xeJhDuHDicT4xswXoys0Pi+8IGhvEWyZrbrD5Qn6EP7J6jbfIxrAf9RbbW35ayw08Tw//qxvGiGlM9EX5wCHvQmNHch+TdvRd5q23j9se2GIWDZk864PCNRzZ6PoBQkrqVuZxvHWkzn43M3Sz86Axex6Djn0bi058T1k8NTw2uA+dhn7Erv7M6I6fPL2gdIXYANibeBh2LdR25EHohyHDQv2SH4gMn87oOvIwPfIgvfUDlhjXn8DJtNG55odG0k4fmxrFtVVuJx59d61dqEYtdAQVfF9BfejoEiNi3kKyl5edesde+jwgeWwbg2HaoY3GO7jnGrRtYHB+A3Yry+wHgV5lDLdAJ6yRlnPTziZXPAh90ip+tOa2wSbbl1vK/FcCDxmO38Nf6nPDTM5sG5p2rYfljHT0Xaw+F2TzQel6DOJ5F+TDtkxFpYYiAPpsE1fXu0WaCtsJruEuiHnwtJ8N4csOtGfJ6oiQ/1iGUULrEUoxIhQBBKAQn0o28DmhozPQlRXYCi/KWoumqWa/J/o9wZ+ArZaC7YzJOiP1IQj2kPUnkKeCqVb05MYp2yFuRm9M0MoYpw/2QtHBeAY/lA30zI1J+Ws8jJmpZcf65Xg4TLyIeflS8zwXHaD3MFcd5klX2K7gzyi6ImYg8AHsOK8myTiweT8gE4IcbHytD12ju8J2ZUofrsAB/kDcDKUZzfAHch8InqHuZ1D/hO+MbqLftYRqEX2MHKO5Vk3TBEwLOUrqJ/TzVJEHJoKMmYE4wB+weyOdMG+d/bFfT5MO8Pa5ghqHadI1fsZVnejXxEa86MD4H6hpoKCvq1+BnuEN+xVtXJHjQBtTFB2QD5YNdJVcpPK+hnunQaXkMUnBCRNmfM+l5HItdZ2Oi2fYxfNsOG12085zzy4DY8WOK1lxP+lXfjQSkOC53S/Q7YzFtOfzflGDdh7wNINlxHUeXo0Nd0uqfL803inGgn45xqoL3gNBjlBH31tBLsiAr9wtUdU6aEZJu/ATNsNt9Sb0G+gIY5cnbAcUNs7kR422D+X5avO7IO6En3NbnP2suw+dj7Wps+IBbvVp7gRmb84Ph5k+N8ZoyX6hzmY7A9hak/c/3qwbCy9r1xLUFxGqzLV5mlkvkwpzzvpSmadX16rM9WACRgRzrigidJgPurq60oGN/QnzQdM0pU/BZ6qzXvJ13HjFpvg1X58P5Pvpf/wL/dG//Jf643/7b/SXbNrfUp/bcjvuxw1f2+d5Yo9w1Lff/lI///lf61f+99xDevr4Rq/JNf6j1M/5Ov4ZX8A/0+dffq5PPv0kfz3l6tG1vEgYBdXDlPVP/BDw5OkTvXjxXC9fvmDj/lLebL8k19OnT/WYDfdTNt4vsPkHAP/Ou7/A+wv6o5sb+YeX52z6P3vzRj/my/7XP/yRPvd/K8CG3T5PHz/RU/52w1/mr/kbB2acJ1ZX8yRnNnFyUxroF2gY0OjXOQLnE7iL5lHdP7F5kdlAM1mL63kX7JuLFOc9tX/K9MV8Y9K55tTh6/yeaa4jaHMAxrYEHknRkUOGZWWEBwoHCEmc020kZZPcmByNydtBIy430MuiIzZjgRpHbLdMam82Ld+iv2Uzbx9CRcmXYFUuKmyUihbq2DbuPBPQaS2RBwx1cqrj33h4LDyc2N9SKbHoOmir3raW8kQ8ed3dbCPICfBrq9xpsyMbjZzssYmJzKu0wZOr72C/xgOvLdRHQNoouBnkamBpnQcA4GHZydt56HX0zQ9DsPBAPJJjQX/E57gUmXrMWmssukYd5KeGhbZRqZPfaLt8vUsd+wn4b7xSv9rRWzZ6xigP399LNPL1RMPxbGtyXRt6O/vkD1oUthjoTRu0I5OIkwazNWl7gCmPkaPv2km1LxGKOMMquq/MTd4R475d5hBNcdpd3fGlSiUkzrHZlhoLo/GV1/8CC8OvxXxp0IFjLFqQj9F0ZFba1+D2ydTxpJbU+dPkvESoZV0L/b0D4dPv6JCFP7OL0twzg8qpdeQW+qD0om3MIuiExmF2g+tI0K9Nd0GL5I3aHrxb0A19xoq2JXSjjRB/SBIBpaZCQETofHQ8usYPLK4dBCCP3cJtMq7br86kH/WRRoV8tdbsWyk1X3q1FvSkw+Y6Sw1NvPAQ8Qsg3iWFvzKumopRNAeUxmpC2EO1AoKqsepzg03btaw+pZw2ngfaMOap0N4KYmdijQm+PgTsNKWpFs1sOOdpIuekA/wV/B7WDVQdpp3PXHW1YSq6mkKHGToHG/Kuw9SgAzdz100FU2fj2nQzSY9m6ergGNE2wE56+tGpqzFWnXoCW6ArOb7VfQmRu6Kv2F3PnHQOdB4bfOakRZPHulZNwP10PzZq/jDP1HigFnCYdWOge8SG5AY8ubnSY17Exs3VQdfYbkBu4sl5lShjo077B9qbo2jWwARNWMeYT9Tmca+S7HugTmPGVpmRk/3IcTC4F65/hrc+8+BT8fWcgCjnJeszeAZ5PW4YzxfWN3pmuS5k61a05rVtP68iVnM3LBOVPujNsjQQ1fK5iA+y+WXpvCdawnaWDwFKDDu2I0+XZeFrdwPCtw8c4RPBu8N8yJvzxvtk4X3Slqp2BEl5F5qu6MdJ/ci7c5MbcpulxAQd6Av6HeQHJu+fAFrBEDA+1MzYKvsfSmr5AvZ5NyJChftpVCbyxP2LIJekiKJIhCLuAyVNhh0VzJETmFORIN56XAQYfjV1zczFWoq+vb3Vr759q7fg2199q1/+gg3vL36hn//i5/rZz36uv/7rv9a36AhS4UVQyFnLpInNdSeh75XfieMd0KlDmujDzGbcmOZJ/o84X756ycb3JZvUp3xdfpLwRtsbW9sfP36qF3zRfvL4mZ49e6FPPn6jjz/5VF+y0X3EF+x/z6b9n//RT/RH/+u/1F/+5X+ijYMm+uBnZp2KDlezrlhnEUFfvtUvfvbX+tXPf65O/67mmY37I71kA+3/AdOXb97oy08/1Q+++FI/+PILff4pG/gV/jUYfy33r6085gv+Tf66Cxtwfih4/Pixnj19pucvXujV64/kjbr/g9ZPP32jNx9/ohfPX+jJ4yes+0f087Festn/5OOPZPsnn7zWR2z2n9NP44XzgGdPnug5PwCUy4XGLWJVWJcDzAvTPMOr73vwHsg1H983wQfFdRbEVuVGRyDdGcw7rmnn4snU6W9jdRndugRrK6nb2POWz3B6JOqQeOZAuxrMGU2erM35ybcsPGTY0Tbo+a/4FqU9fZoWU2B6i99xQUeNt+AITr74dOSBTo5+aj9jHJe1UAO+DX5B12gfR5alTM6gM50az8BuHQvvQsdQ43aK0/ow6tDkeWDRHPVINIlfyDJNi+7wEO068kA+LoICvqa7rjOwH5uOOCwrde2iXdFGJ6nlnn3v5G6g0w60d3goPh3eaDRudGQsM30AABAASURBVPufePt1jVxNHV+6CqVmfCyfYYvhAlaKv+0QYsgzGMGd5MHrJGcN9sCX04nE0Crib7ZKMnxc5MN1mT4I/CJoz6fBQznygV1GHegYYnnznfWvsnUbhE7E7JE2Gkyai59+09eIECeWh85tPB+yoSOQU974O1uC3NZFOC+gfr/IEAnYn9+Re+8KH0EuAEu9IS4+5bEp9DVS5YvyiAjsZ5Qosp8R+BfbC2MKXF8poQ0R6IH1tRbVUlXZoBkzL7Npsox+1VlfSpFfQH7ZeZM4ePwyb1FAI6hHhvJa0JVSFRGq0LrlI3/moS3rzI92i8xn+/hU7NkWcUktfxfmaeQgpvKirLUoQS31DkqRhm74TJX2E1UT8VMN1SlEk2ykQ6TWPIcOc9HVXNkETwNXk64PU/JXh6IJH/tdX+FzPen6etZ1+lRdHwC8c07knmljnqomY67kN9yHSg1lIPtRqdUo0DOmOqlSq3GYZmqbaeOgG7783VxfQQ96BP94w+FaTw5XbOSvdMOm5ZqYm+mga+jVHRzY9AxMmsvERty0aI4VDOAMKnJRaEBsnLoq8oRtpjb7VxbmhG4uNXMNCu/68QvnYJ5EhDi1HbEyG801yMMrVxd0NV+QoU6P8ezL5ynPWFPg5+AJPJMbz2ojn/+8m87vxaaNt+3Iy2PhJbLhiHzM90PjXWHwbsV+5K9uE9gWyxtN/yO+y4rO+6jDdy1s8Bsb+sbHoub3F++mlujUgJ331XKCeMcYXX5/GLbZf+Fd5pr97m6tEQvcPwbFfvlsNp+4GLZ7QkSolDjNr3memZ+zppk5Bwr3ruPTuTk9aagLpCx1U42jD/JhV3K5jVKrbt++1S/YoP/sZz/TX/01+N+4+9cuS5bkTA97zT1i77zf6n479+4GBmjMAAQwmJH0hZT4O6kfQH3R4i/QkKMPGlKzqKUZYg0wXJTY6EZ3n1tVZeVl73A9r0XEzp1ZWXVOA5iZJUbFG2Zubm5ufgkPC8/IrDff63uC3dcT3r07J15ZKyLSzwU+7u3vaXdvTyWK/GXB5eUlQfJV8m5/7ZjH3K89WPLSekyA62/KjYePHhKYn2h/b38EO9XeZV4sFgTqR3r8+DGB7omOCdIdDJ+hf0h5YfPX336df+rx11//Vl9/87UuLt6lTw6q9/HHdpbYqdwDnh/nvHR89913umK3vUraI++EXfPHD071Cbvdn754oa8++VQ/+fRT/ezzz/WzL7/Sz776ib4g/fjBQ4L88cXCn67s7e5pn3b7cxZ/HmPfxkD8MbvvZwTxx7IPB7TL+kcHhzo9OtEjfkrw8OxM/o+ajpEd4GfqEagfbIGAfVDjZjGGnDxMPqi0NbQzmzQvYzYsZ2qa0tbpdGpETpZAHUyZHyVWMz6qdCcz3UXWYDjTH5LTiR+cmYDSumSlm1oQ6+ZwypgkNpgWLQNOu1FkEzPQMBjOFDsbflSPkTgNGvW1pBSxsnkE3MO6F4M0kLH2QuMFxmAlWFGWYmkbE5uz4dMIi2glSu6PgcWiTfy8UKyxZbuD7XvsocNEs7TLIHM56zjP1PYSVgKY5ep+dFsNMZeMqX5yrZPAP0yO+SyEjbfwAeAKC+WQWA9N63kxxAfXSZNTtiJov/YCzIK6dnn3JzYbxgfSFJXR6BnL3FZYPOBEJ/mJjm1ITfzZpvi+Ubd8O00G52hibutE0xf0qdi2B+gwDGl7yH4d+bEsetjx2ew/TKO87sC9atlIhSNtBA1pqUvSYhQai2SwKEox/gtJKQtIJA8zUZMgOUMiASRTikGx3exno08H+V9zOyYojybrzwgeKEjwTlJoPDAWJEpSwQHzIBOajjkdpA1IntxgGaSbpmCswddMohsR+UBwHUZEiDOhkEZQAhvKAz69vEOdb8x5lPXoQkYTMN6lmW2bZkbqp+Hxknox+UToFAXeaSCplAkYsL9GRGx0IuBRsryW4EETlAEpD/U8kDoeoBvw0PEDMXBm9Lep4BPqQiRT5xWYuYxt9Dzou64qZVCnay3UV1LGDJCP4JKgfERgL2RbH0IUdGgjquhKxWkp+ZSRFvkzooYqKBVdU/IKsG6qhmRa+WlEgamMEW7K+h36HeX6TvRLqCdAX/RFfRdp03a71CnICkG0UdX3IxbQ5aLXwug7nvWjXt/V7IOkXVElXU1rxW5RB98h2wB5P6Pr5P5d9gvt9EteKHpoD10AaEcaLNFbEGj1gX2mYpVUgGkNKakCOkPwI6xXWqjQSYlivtykJ3lgO0Qe6OB76utKUYUvyOgafsoQ6kpFZk0coX9DIvfmKh9jUlTrFPlJJjplpggeM23KaRRojYykzFB4TtbGcYY1MhMs3m1aX1rKxNrTRj0KINKAjoFa8l7jh1xnlXoDSgM6lq95XuQzY6IOni03WNBkmJ/1nc7GDaOvUqEF3Ekbv0PCjxn2weVn2I7hfNxIf9wOp41R1tLv9BOBqU1SkRJ5oZ6JxoY2FcY0IqBFlfHquAn8kui5VmpNWYT7t1E31JWGXTYPw6npcJ0bMN5eY2mmSyRcynCRiu0oRSse1A64/ddZvnv9vb777vsM4M/ZVfeuu/C148Wy6yr300L77CA/OGV3+YyAlgC0Z867vQ7cr69X+CjZbpQOWiXqCOpqESq1ag7g/YuWx+xAO2jdIahfLpcE6qfyN+en7LQ7MPbnJn4x6LiPC/UTDugNQfjX336jX//6N/kTAI9TKRXflvJuvYN24+BgT8vFQm7vmre1YCL02NjfXeqIwPvB6bGe8jLwjBeEp/7zig8f6pnT7JQ7WD85OmK3fF/L5UIdbez7Xgt8PDw61DE79X6hOD4+zk9qdnd3VbsOVO1g/5CXglPyzsAxu+invHz4T2Xu4E/awZapsWA9cR8SsHuAR3i0PMmYS9mhmg5y5Qbf5A0aeYZ9VobOsg2lPBo2uwGi8SQjRu7mys0msCk/2bxRuM3Neu7s7ZxZbmr54Jt6spuOIIwIRQQcJ/WkDe7CQMFAujmD/BGSSyRaXqdiwTAD2kQ19A1ieIolP5fitqN5gQx4VqEjDpP7MJC3xkj6D832WBEvGvUbghdHE4uLgVsNnRFBfdKK9vtmGWifbQ1EwYYn6Hq1yjfeFTfR2no0YCybRkURjWlmAflI1dAZQMoRwFJPA0qknIv9HaC2a8CqTX4PUJvb1lmtBxaGhr9N1+xQXOVii+x60BX+Of/i8po35mtdXq010Ie2J7cbe42+cNo2G36ZynIS9heRmv85PYP0cAdrGm2/3af2s9kuGAzsDRgamihlhGbeAtc5Y7ZjW8mjQHEZNJUdCXsTwhQWCwhqKPkTqTTqishsKNvmgF8u0dAa6c11aPAYbglMNacbZhp9foOxrePV3qMpV4hG+uGclvUMzOk1ZQfQ4KG5uLvUQLqhj4NTPQ3qHMO8c5NiSwYlhM4oa1ajfBLEA/yIUaLpQC9z5jxyseFUi4JOSNzDEQEJ+aFmKCQhu4GklI32sKLMxoTNJE++qfvCcHCeetRvOdkaj0ZZQ1BxtA1SD0VTTGtGaPoXgmtgAI38GLGRa0wLGlIpwYMYSr9X+Ay4eJiZ9tAuUdAp6kphxzQSxJOqRGMbkFdLUS0gigoOJkqIpIppKKn5EnHDl1CNQtlQweaIAl8TtRa5njLnFesV8kK1w2YVAWzVxmec6yhzg1DXk993WiyAH2ilqpYy+VlUq9NVHeUq9RjmR1APMswqUaWuC+oziha1gpH2lO/RNe1QNvXD0bveO+x2L3G4p96eNizQXWRZHsDIFwQji270r0duvQXyJfKdvmdXrtcOD9oF/MK0o1zqV3yp+GAULbFrLKCG69pGR9/3Bj5Y3uHPiMo4aEIowhB0GyEpFDGDVIgjL/SnVLHLCR+qIm14flGm1kJZgUiII1AOqMQVnSbfFeOFYiSQO89gA0amRiqytnG/5u1v2YTmNQreVPCG14VhGGSsWVBZ8uCVa+RA2lgjNMwP7JZnEM5zYk25dVun7vxs8rNihc4apB4bQaYD1P4Y5pVp6sW2y9qPee0asKu5HQNNBV7GhD8sWgjIbGgDp102iyB2P6TYZWhjRJEEGE+6UUFKMFYdEVRl6Q2CcpQQQ6DCxbxzRxrIQx1zsO8qtJAu8q7sowdnBLXH3E9LlQ75NK6ajqwv8Nug1haDboDceuTlOuh6S1WpHc/lQe/evdNvCYT/5m//lkD4nO4I7ezs5S6xg84Tgmj/OcMvv/xSL56/0N7uvnaWu6wBC9Crcl90YJ+A3tjZ3dOS3eYlO8pRqi4ur/JZ777pfC8R/O4S6DpY7xcLnZye6tWrl/qU3e0XUO9iH/JCsLuzSz07BM5L/NmVvyvf29+Xp+QgtzhU+bfoycemy3hH+/nTp3rBLvqTR490TPC9u7uT90hlndjZWcgB/enJoU4Ivv3pysnJkRxknxwSkB/ss7u+T307rDk96NQvei39YgF2aZM/59mxb6QX1Bul0JcFPxfa29/F/r726QP/JG7ZL7ToOuovcv0FH1BX4VJqUanVPzVjgJhZnmyGaJzpNjwZtX38B+bD/fu71IH+LX+3ylq+lfwgu9Hb6gvL3gc9lPVhCkp3wVhGP8Jt6zsPc9zf5MFs5yHJbkX8EeoKpJA2sE0M+l7SzWGNOXXDuz4vOgMLjBe6Md0o3ti1HgjUVwTGK/i1VqtrsJJ1m1czzDWcG+BNDfMDK1JS5AP5a9u2LCm2oQOLn+tbsxiOGKjDaNAtsJgRkyPThDHPv8HvhdZlvfCubY+F1wvw1dU1N/WlrqH+9n/Ngo0rUx82qDGNB/5x0pLxJGfKhyPDbTIQ+nShUXG6Ou8GZGfnT5kQj05itkX+jf5Yhw1vywb3j/sLp1PuMtjyGTGO3UA+JinaGI8hqXVhOFsCM1nScsMTZCpuU/fCvo4ZI5flsDLKpis3n3Nb+uC6qN88FVpG5XREY/41aJ6IrPc+JouQZvegnGMTswwXDDSEP+5s9BkFJuWmKJID6+CB42/BWddUKnLaEBHkGfqdDkpkOReKCPG8Ii2F65oRpLOOpoLCDUTaCPQDnkW2GOaNmZ+pZehGoQ5Tp82TzwJdweaBzELegcqD0zTRjw+J5Mnr+o6HYs0HR9c5b4R3ZjryaxntFlPqNLX8PfQVO91kZ6LYfk8Pm3dl/aQ3Utfv8tjDZufAwvQWuqxr9tHlMnBfdAQcPVhoQTt76jLMGx2yBQ/wBHy/Bedb3nd92l722OiwZZhHdwHvMouu0wK/drG1t1ywG95pB9lOD52wJP8m3WsHG8sNei3RX3SjnQVt6/uixYSesn3KavZn33Xp06Kz/j3ou9TryH8PzjO28jxHSqkqjGlEUYTyiAhVP+CRF+YoSTnLcLoW5gL6hYwgp9Yy1sv8ikACSgnmPzahEaEfd1jPmO7UNtI2LmjTLb+9VpBvHWOqwLrGwP3egNdDo2HD8PNlYD1i30n5/FmPz48xPfOhNgTiA6Z4AAAQAElEQVTrJyB/4FnUBsk0nyc8U2xjjdwy884fMfuHPn45jyVQ9megkoFEwjYM0muQsqQuT1l8jIgch8qY9QvmocHc8fztGJ8KIsb+0scO2j5nuw8atp0OxsZ2Fl1HkH6on/7kS/38j/4g/zOfpwSiuwSD/WKBD51KKS6yBRq3qRp+zkHGmalaagaguwTNFV/dB5dXV3p7fq7ffvONLi8vtc9OtP+kof/Mof/zoC+/+DJ/8dIB8zLrZq6VEbVUHRLsnk7/IdBjAuWXL17qy8+/0KevPtHzZ89kmX9x0zvT3llP7B/Iaf+5RH9m8vLVK31G0O6/uHJyciLvdJ8cHcu71M+fPpHzH2Lbde0SLPfcNwt8Wfje7xfyi43/kot/AdR/K/0ZfeXgf58gv3LPRhTlmFl/0ROUL7RLML+3t6tdf+IGv+Qlvye/oOu+rfSP79l+sSBwXxCULzXrOM92a8UuiAj5nzgaz+CBebVm83RNQNQ8ttNwlFIZuyrXY5TBE25Co9DAhGvMWmOg4JBpTFqGYcs9d9p4kekAb7gOpw38yLzmcgnbuAPsN8rOcBnDdkw/hDF/vFpn5Mar0x8F9eEYJ4GI+WzTWOJHWXCZCbRmLIgNnxj1maz7I3dV6b81/bvmR0qG+9M394r0iv5efxD45/5hkRFv2rzKsgJM1X2IEESMWQUSakwJqmdRGwjG1wTF2GxKH9M/MlfXa10bBL6rDIpXWnkRo41ZtW1Qxvqoa0RMFFuTjwyxjDFfYz521luwfZqtletCnnQlXhqELBLX1w1KmkWW+YvPyM2Dq6shfV0zqVfg6mpF21q2s9lPHMYd4Xq2X8iaNKbpQ7pa9tH5I5rmdo1zEF1szDqkXFqzLhX5zDQZZDd4avCJksfWaHSC7SIa7WPQ6bXliabBjqYRLpQXvtr4LHfZEZnpLPlwsdHXYazbwgmpGU5w8WlMSZtnjXAKkDELJtbJG2DplryRZWikOc9IQwPPRjhvAmU50SU9M+IwDxkzYChP5K9Mk7w5G+w9QL+BsQz52Cs51ZtMgzzDf/5R3DBBIH+ja/0t4LdmUI4KxxMes3JfmYoLJ6QpnAeUdgeN9EaeZVA2LTxITROSEMt84RLin2mJzBjtijaEECedHwKBTpRxka+1qGPHrOOB4od0RbnEnFdzYa8EXPnQ4OHRA+t1LgNfAeZUKVdrKPNqhWLXtjfAVod8g6JajIDeB/IoW6mnoNe5XC3qSHfmQc10zd3mnvSMjQ+W2Xf86dHtKbvoZv1CANyBfkRnvlM/57sM/KKf5SNdTumOvL6zfkdw3WvZ9wTdoPbq8XcBdkrVLvXvdwvt80Dfg+51vXYpt2tK3i76u0m71DWff1KRsrZhLOngBeiK1IXYWQ9Q1LtN9tNAv/8YrDPB/VNLGfvdY21kGpl5UCQlQiqMbZA2PL8LTEQwrwIpJyQ0/ivYKc4bxSrI3U9dLSohUgBaUod5zv1CEnlTHixQTiPO5PaFLKpvmyyXMFi0Uj7TlmvjuJY1Fjevf43CI6xKDazdqMlg+cy102v5BjxD1tch9pwmBIF5QQ/M36Jzu1q/EcTfAk5RnUQdG9BCBDSnKX+yDocX8CIHmUAW0ng0jXkzFYd5tAMUxqgrHfMVMIccePXMqcrcEvkj9OEDW2N/NNo08MwboDwQG40itij4cny4r5999aX+4B/9nr787FP97Cdf6fd/72fyDvIBAfWCILIwrlFCrpKrydhM3T6yLnILujsEu/veAYd6XVksd7RD8C7mhH/h9OLiQm6Hg2p/puJddX8Ks8eu+7JfyGVKYWYFc6pU7t+FTo9P9PTJE31K0P17P/2pfv6P/pH+yR/9Y/3zv/gL/dmf/Kn++B//E/3RH/5czvvs089km/4lz5cvXiiDal5C9vHh+OAof0HzycNHevr4Sf4HQy/QefXilR4/fKwDgvwFPoi6JbdYedinXXa/T05O5L/mcgL1y4CDdefVWlVqoRg+16q+Z9zAgsB9yS75koC9kl/oH0/K5nHwnAhluZ5xTTumlHP/uGI//yOwWYoaYzYwmVcERPl/97ABecmLkDchG7asb1jPNCLoyyqXZNByRkjcMFaYYYMDsgHDKZsplVGjDMtNZzg9ZlMtDOeUNaf/oaib8TvAjtAWO/Oej3QQPTAao2MiYuR/xJXW2GRq2obTA/YS1Omg3XDA5n50gD6wcgwMcsJ9il+opp2ZYoJ0AGkgnzP5rOjWxb4CBxKTvDEpBlVMFIctctk1hlfURUyuYQhZZqxZqNZDYREoWrG4XREwX68G+KZhXA+gM9/4sVik7kCZZjsJoTMD3Wa+EWzDs64M2J2xhl9TxnUl7/SqarWifmMNBdfXheBcoAFTac3CPKwbumve7K90ScD+7mIFv0ZnIN9oWmedwqdQow2G2yra2vgZWaN+Y4AO6Ho+DOgl6Kcx3Sg/Y9DNWA3YHDSOSRv55vSgLEf5AYz8oIG89dAYh0F5c/JUWSOTWuaZbfjluk0lfOa2lI9GR0JNjAE900ZZU7I2pzVnYEIRnhMjImKTDuaGIWRGMy2ULJgyjYnCz4FkRFh1A4WEGRN5zUpIShMzDcnyCGlEm6jT5g3zM4J84HoLg0FQ3Oi15g6iveMTMVJ59Mvlm9yP3l0X+ukTToz52KC8wFi/sL8F1zOam+QNaqBDHmuqbNe2bFt5fzXJvmBTYuIY1CsDWZCXD/gcHHRdZhvkY0CFjgn8VKzll4sCXyyb/SEdU9r6iPEtZJ0EgsBua2uF66W+pLbvPEn2AzOsApIp5lRDILAjlYCGoLeBWEaWwV5JSAG1zYT5GSFRWcLlKpXUElOACSXf8vS7FOou5G0DHfT7KAS4kaiSOmqsFMxv1uEd4C5qlWlXqhbYynzKZn21YDc26JD3Hfqgol9dlmB7LFu103UjkC9sn7p2Cab2u4UOCoA/qNCu1z66u6XqLnbweSfLFS2hS+pcIFskFb42dUXKT1yQm3bodeR/DDWkKin7nvlfEo0fhyNjWjE9N3zFd6NY33rMi4r9gmAcK8ogC2QRoYhAU/K1TLwpKtSnrLejcAlpGyExzPhgRd0cKXeSOeh7o0ETLGiDedMJbaK5dm7xo7wJ94X4FpjipJl9rNvDtF7n+j6Idb4pnwmrUOOZYQzrGIN10gPPlsZzatgg0tZYPqhvCw1+A1pCP7sdSOnrBgb6rAG9h4pvZUKo0E+GuSKhHcg65llXOuZnVWVu9QSSfbdUBKPcxOGehNxz0jP4PYA1Pg9a04CV/4MgoGGlnUWn46MD/fwPfl9/9sf/RD/58nO9evlcn7wA0CePH8vfVPuTjMpcLtTpYQzae091cru9MRLMAwez/nTkcP9Qy51dHR0e6/T0gfYJhncI3iOCDbcVq4G0QzDr4N443NvX0cGhDsEBOGVH/fmzF/rDf/QH+pM//hMC9D/Sn0L/4Ge/r59+/qU+Y5f9GUH3J8+f6zN22j99+VKvkPkXO7/47DN9+fnnyj95+OSZTo6P5U9IvONtv/wCcHZypkcE7o8fP9Uj7Hj33H7s7OwRcC/U0e6+77XgxWWJn3sE/A7QD6Zf6DTvlxPnGf2ip1zPDvlCDtCXtHWxxE5fVbgxIhivaMkzW2j/IK/J7s9hGEwSAznrYU3MhIxxrsyDUmzD496yr32fXKOzAtbHkIR5cQzIVuxc+sXInyMVVzYDe8lyn2EI7TwxCvUgQia5NZGjaDlkklvDcL6pYd7Y5p2eQOGJs8J/ROD/f7TaXBcDxuC5g52i2dlnY9vHq/NmWDK7Z95lbGGWzXTMm1MjtS6rhnzTiQe6054UayaSJ8+KSeBJZayRjX91Zq1VG+Rg0n+R5mq1lul6aMhEXku4jCfRgNxoUIppRJPnAyYp0zTWKa1xPO1AVzR8baBkns12reDXYIUtNtF1RVB+DY8LukLhmheIBPIr+CsyrHsNf3m90rvLq/xM5vL6Gv2Vrpng16zkK9ppuL4m/lGv/Zv7rFHnANY4aLnQoQGcGw061HzmwENtAw5rTrgENM+pp53Tsu0DnTLQDtNcZAnWffPNGKjXeZu6sTufXksTCDYU3jXhAlzDT8j2Od3k9piuzpzbZSltneC2Z9ERhCcRbcAWQWfOF2gWvHWxxVuCH0y4hPGDirMCi5/nLB5OEvtEyv5OElKS/TPobWaWguDeC2Viw0u5qNK+pNjOfGjaoMXvUecZ9+RFUO2EkjaV9mc+NjLkFWzSoUI/byNI217hUlm4qxfwWlRr8FApqh2At7+lhDqnHXQiKzMoGxHilNth3eRDyOh12lHwYZQ3ZKM8kBVszoiggMbDeU7elJnLSaN+UbGf6UtJf6v9wV4tRQXUUlRLgXcZ06IgnxMfmvLlJKQSsQVlXhTqS5BfKQtqCdUKj82IQG9EQQ6nWopqrYluok4nT54Dz75ULfA5gc6yDy37MsoWBb4DVTvIll1Jat4B/ZJy5ncXVR+Cg6XlopOx6KkL+z3+9djq+04dfHkPhb64jYjYtC9i4nVDxRExpe/QUopqKSq1auZrKaqkDcuKyyArUeR0FGFdqqXK6Ux47gfyEsjRQxgGZRHBaTxiJL42X4DXJK91sJxtXP9YWwcyvL4Z5o3Gutg28oF1rCXGvJGf82fZYFsTmtfUQSIJGoBfg7uyKU11BPRSI+BvyGZgRrgxodH6EQMKLdE0oDCjbfEDhe2HMUy6zjfoAEWMneS+XSyW2iHYXRL0JUgvCRqXDgB5IYwYdV3uo6Czm72kPj9P/PfPh+EayRo/V/KO9+7eUi9fPiN4PZO/vz4+OdaDB2fyL28eHh5kwFp5YQjGXbq/XqqRD+f2BLnejT4+OtQptp4+8072I52dnYIzHR4eWlXffvedvn/9mmf9WrUv+ffHM6CmnD9h+eqrL/Qnf/LH+tM//VP97Kc/0dMnj7Xvz0v2d1VrqPHs3imV+7LT0vcdfeM6Hz58oBfPn+mzzz7Rp5++0ievXuoJZff4qcHh4ZGO8en05ISd9mM9PDvRY/Qf4NsRfu3t7cnYJTjv+4XclgUB+w4/LbDM6BcL6q8juk6V9hodtF/06peUQ6dbkFcL/TzIscWaF6WBCVhqZY3utEj9RVJ364r2+Dn/7t2F3vFTCGZf9v1yGnf70lGmlCIx/iHlfdjhg+F853k+eawviXHenb/jcc3gtzsQaWOUM3xMTmYFIngmrSdpAt5yJWUqQYcJDco5ZuOMecitE2uZ78YYWCA9S7fpXGxbdofPCpoY+g1Gv+ayps2XRHJcpmKuPuV/7ws2GVWJwVT2I4LtSuDHvkFOZSTl7rX6NhqJgfIDCqMmygGm0zLDyZH6OvUgD2xzcm8mL+po3Exisq0TK4LFFRU7mB2ox+l1BrgDekPqXOanMmutCIwd1K4JmNf4taasdV1uLN/S/oCvAzZN16lreZAnbAIW1bWDbe8QYGOVdM2OwUDQ3rSizCrlo+61BaLqsgAAEABJREFU09S9gl6je3V1zU76Sg7UjdVky3kJ0tcGuqYr2yI91jPIvqb/tHNNUG++4a/70HAP2veRjn1Gk+hFTWhQgNBjaN3EKJVltuN6Bvp07IuB9q3x278jwMJKfQ7UMUEptF0ZnMsOCDnpr4Yt1xnwAT9jlFGKc5wM1t8A22TYGmWw4QRwFY1FoY1FpJwT5EOTtzyBTD5cwhSkjrintkD2JE65tg7XYcwiVGcW6tQMknjqFrnWG1hi2KFRxy8Shn11jlyrsw1s0DRZTi+x6CHkFAF9ys3PQCttbJzHl+QbFic4bb0ZLjvxtnc7oG3y36s27srv093WsR+jjlSJhioPqVJL+m95Bres5YW8rivqyKtk1FIUNSS324CNxOy/Jhuk3ZYJow7FQpr5G39G2eyT0CnUuwH1Vddfq2qp2LefI6plwP4Vyti2piMiRn3KF8oH+dYpRdpG3citD2pRndDVSturarEM6nTp1BXkEyq0FvJnZFnrIkveNkEHqlTxp6NOiOh2UNST6MnroLUr6tBNkO7QTTl8TXsFGyO6rXQP39eKLcrjC8VEF8jzcoPQnaORNiB5mgfTuKUIPu1sypLP2HsOeMxGiD4NUBRUHBGKMCQYWVaQz7oRkhJ5UUQAcTCnFczroiLBSSXziiJCEnD10Abko3EB5KRLXo+QcFoCyLO7s7yxQDRkI+iZibfOjMwbMAeT6yhrG6xYVsUjKKl5sbM98Hywjtdy78hbnrzLT3CZhOvCMwjGOWE452qTina19NG+AaE3yVLBBUgj5qR95lNGcjojQhGhWqr6rt/QBUFa3y9SlpR0KUW/0zHVNdCgKzaB3p6/0d/++m/13/3Lf6H/5r/5v+qXf/ML5nRkQHx6cqRHjx7Jn6ucPXioA4Jc11trr4JvoaBxwHTCmCpq1PPm9Rudv3mjWgrB8EO9fP40g+1Hjx6m3WOCZRd78+6tvgfnl++yKfsEy0+fPtGnBNifff6Jnj57TOD9lDJn2idIX3SVegddXL3T199/o69ff6t31xe6Atdrv4Q09X2nfYL6U4Lyx9TnwP0F9T969IAXgj3t7C60t7+bvD/7OaLOA/T9jbnLLii/XCxkVO7LiJBpT58b5j23hZymMrQtUWpRqVVBm51nMB2IUdb4dw2u+On+JfQ6n+220y+oh2B8AXXaY+Nd8eurK/qxqWDLgXhHu7uup20LxqhTxjAE99aPiC29Hl87qmZuMBCNsV6xCVkas3tEw/CQnShkI9ZyHhe5gCg4o8Ebc9p0O20ei9ijK6zrrjDdgssYqZvyjbrFW8BS5psOWAL42CYIasREzSfQbJtyLmv7ppNPztvSgdXf/xhtZ/10sn0ylAsOdbsSVFzP6JucNQaT+DMGey3TbSoj5FMRF7OFGwQiMFq2lnEjyyAQ7Yhp4cHmALyT7YDYgW0GruhY10HuFUGu5ebnQHjNTjdupK8Duiva5nIDfe70COE38DRihjcvpvCuD3Wth8YEHzQQSA8I1iy0hm25rhWB9pq8NXkbGWWukV1T/yUB+8XViptlnbhgol9yQxhX7LRjTi3bGWoq1EffDiPWZK4J1NNfbA40BtfdtVKjA+myHA9o5qnRVmAKnEcxwkBpTUH7P0CThzqfomhijusob6nr9gwUpkpUQlHqSOVFMdKHgUxcTfsNfxLeEZp4KaQJLSgHPxgMN6ax0ah1BIxuHRHiBCO1lja71A052mE04RLPQHzyOmGMBdEJZymkEahSqRubaXHg6ntVI745g0JZL3RsKXnm8QjDWX6iWZmt4UNWgNx0dCdgSwID751hiety+YQFgIyIUAQQML0DbdIyC0Y9L+xFks1Ga6KH5EC90I4E7SrUlUAp6ZyeaEjCvKKEWL8lyghdOUMcmR5kWVjGvAqQtihQS5F9MLL+UhTYMgq0EFAGmQVEhCJuQxyIJrlkveJyqU+bQgp4ywL5jBIhP3CMKBPPA63UKsusX9Gp5NVSeNBMgC/ISh31akFuWJe6qkG6JIJyVZUHWq2TnuXWxYYD4zFI71RLVVegUekP64YKeiUEbaI4+ciRZbBdRLpNCGioUnlnlEKAXVVLkWWYVkEeINPInS4YLQTxt4BOVNcp+nTsv0KdtRRVaFFA4Qu0SJgQWRv4hSlvIOaHecNpiso0wZxw+gZtK2+Ltw0j51PTqB/oSuNVHJaHnEdCyeBX1MCn0HyYu4UmOd2EMlxAY6LyTQvPLYG7SNG1rFk+Y5OPysDMRcf5I5Ch11JmfguCR99r5w0kHg+gAfE8aSxDARrppnxmotC2MMAP3Edeow25MtsW+glxBchxAyYzudguSfwTbRjhPjBCoh+0kQeKgHTESOV8/C+lTgEagVpdMP/8wtkn7Xv4rlNE6EcfqNqlRpmhBc/Cld6+fatf/e0v9d/+t/9C/+f/6r/S//Cv/pUqbr56+UJPHz9id/xUR0cn7IifqlbXV6izMO5VleC9ll61cE8xQTv82VkstVzu5p9u/O7bb1iSms4InB+cnOoRO9gv/Muh7HQfHx+rX/Za7u3oQiv9f3/1C52/e8eO96k+Z1f81avnOjzYIzC90np1pb6jTuZoxbmrqwv95uvf6Be//qVeX53rqqykRahbdlqws+3PVo4ODnRyfKiz0xP5r98Yp8dHOtxn95yAfX9/R/5Jwv7+vhIE7A7y96CJ3R3t7e7l5zoOpt22Qhvd1ytv2mXMsdKKYHgF7xlRGJO66FW6KnHvrpg7V9dX+VP8a2KOLJdzytrMGMbBE2hFDHJxeSkH6pdXl7lJ5/nWYafnJcFtjgiVUjFbyadefLBOKYXxCObwkFgT8wwD9jE/5Lw039hh54HTgBKNubwF3TkojMItoSt7H7L/eXGRWwU+mrD2BJxMA6lvWTJ3LnfkJO3LWDml0wZ0Ftwp/Q+bzMrTpH0gNfJZNykmqVh8RT83kJlcWubDbJ1op3RANvOwHzxTJyTu3YTS/nbpsRZfBzWCSGOADrw1DuxYr+SgMsHkXDNRHEBfs7t9TaC8jXEiDTkNrMe8woYovwUcophW9P+aib3GnuE0JpVYW7/B4wM3iuszHFSvs8ygtctji1h75BXoizfbpovLFQvVtbzDcMnNdMXN4peLNXVxoo99yg6Ucfmc9KTHsWn4D+gLdypi0uaExCnTG5izdlJ8mpXNmncJY8CE9Uaa2r4g9WkNkllIeMWAcTWn+SCPM32wDdZ6eMqgOo/taGUuQB6sZcaojGxLf2Nj1iNPhQQL0UitT2nmZu5iz0ZQ+Yc6sS77/0F7vjdyzlrzRstlbkvmPKT4qyw3y0zduFDQtoiiCE1oUKAmZT30rsvPfFLnGVMetsfyTfm5htNFKg5ualFhgTWiwtdKGpBXwagTukudV61v/yg/8tgsmuqAj+DBGRrrFH7DR6SsYBs2WxGUD+xUAKtRv4kkZSTr3gIZTtsH00I6QKHukrSqVqNAqY+66gwesuY7aN9X9X2nvhvhB+AGlQc+D6dasYFuAea7WmVU6Pso6ma9DUW/N6ijn+D6KjxY1H5Tv/3Y1I9O8uhUbHVpw3aq+gVlZ9gmutkO8+ht8jNt3aoOfkGZxaLXYlG16DqNZcjrKrz7q6rQ3hKFvo/su1KkwqWWqntRa+anDnwFwRgYpRbGL1QK9kAtNdMRkTTltagaBVqqaimpjwOpEzHqRowUISc2SRfXEyItyfeA+aKxvPOBOJjumkHyg2cjx8hJCeP1a2D9bjxHyLrnROk96X2yUcnradom2VgQZs3kSSP2EpzIi2UJcqy8DUQ+LZptOp0IrvSNoC5Oajyn9C3ZmPPRK8Wy/+xTVyvzZwkWzJl+Q7ucTwst+oUiXEL3Hh6Hosh/s0IEaeB04eI//TvwE/EVm1q//F9/oX/9r/57/S///n/WAcHqCbvqZ6en2t/d1/7eiAN2o/d3d7Vkbi+Z58u+17LvwUIO1q3nMo/ZnT89OVHPfC/U5z9TeELaO/aPHjxg5/4UPNAxwfzB4YGu2EDzGrvHzvcBQfX19aXevTtXVwr3YE/be+0RTO8SaO9aB97frT9/8kSnBP/HR8c6ISA/OTqAHuiYYP0QHJH2JzJH1HFwsC/bt52dnSU77Ustd8Gy13JJf4Ll0mmws4MMSroyDhEhH56ja+IO+2s4CKeDVbsu0dEngb7H/Zqg+oJ2OdbwPbakzn1eJPZoX9f1cmzhQP31m7fyTyQuLy5le1Ei27xcLGW91toYpBP0v7t4lxuXHfUZPf1var/szwy/BLhcRFHHulY8oQwLt+GC86S23LxpgojI9G4564xom8k66kiWt5GYvQXEedrmBmiM/GAT5M+lJ5Z8n84c9RodN0z1NMTo00HOm/WciRQDPkMeuzB7D7bl2/w9qojG+lzXDByg2kmORqZnf0jb5gyS95zkpoOm92TfEfmmRlMzqHzDhzka7jW0EcE1uskxSjOPfM0Ce03AuyKSXhPdktRA3ppxXnm3nag8d7mZ4NZxAG89xELExGuyrjFge6Q3MuutbAvba+xiUqt1iPtAayJ701XmSSsC+VFX2Ix7IIL2QQ7OL6/W/EhtpSsWqkv8v7i8kum124EjvpHsC91Od5Spx0IkRp6MgUSOGRJclPvE5VJG35hafoMm5/v+GNqQ/KgzKKkVsdXo8wZ1cuCCOzf1Im+bsQ3K4RP6auZRg8qFDetuQD48BTLb7FTSrGwiIWxMgGiWiWMyCbd9Nuzdn7Ot9ffhbd34uA1rGDdaW92k5BX8U2JspThuylgHgbxbad49FggS3CRJM910wyOgB2xvlDmvIWzojHDeDchCf9SNXOsCkQGhjK8fQsuM9IsC9tEGYLPcmE6VvAQPugIiIvN9YdEWzwICNavYniGhklAoD5MZlpl3huue61QWEqQldN+BTuDD7Eeh8vdQQ8Ugr5aiGkV+SNcy8rXUmzR85WFozDqm3XaZQrkSYxnkNapqsc2ROt0VbNpOQM1PqNCaZWLjR1dK2kqKn51RsG9qkF8zXVQrIN2ZGshrQZZ6oVpGHgIfKu4fz63QrSniJBKZboOpkzLnfRQulMoNNQOyOTNzKxUMaZAObEdSLrdPi5FEhCICX4MyGkG6ljK2RSEfviamqs1bfgusoSyC2GINYZ3zc2V0edTOK+uZ1dqGWh39ZpjfAnUjVsMWy6vaXIbnhsxDm2F+g6m8y+Kc3W20p7nyuyA/T8uToayaIkL+1xppLpApV8hHJKPxiJG8d015VjxlMQ9L6TIod+DWE+A5MDN6B2ulyoFYhYaLuG7ajktUFyq+Tr7BSnlJTeGpyFKUkrzHwfPbgfjF+bn+3V/+pRy8HxKc519RcfB9fKLnT5/p1cuXevLkkU5Pj7XH7viIXXarD3REgO/A+AFB/tPHj/XsyVOdnpyMwf7uHrvnZ3r29KmeP3uqR9h8xA6+g/ej/f3cTfd9M7BjfX7+Vv7pt5gUe7wcHFB2H7iM/9qLf8UCOhgAABAASURBVBnWv0zqvwbz1eefyy8WR/sHOrCdw5EeEBQf4P+efwdgsSDgBwTk/aJXR5DbLzrVrqqUXNWYL4PMVd+r9K8DYfdzKYU+Evk3IzvQ1wMPZj+3LS2lEmAv8uUkosh5Dr7f8RODawJ2G+gYv53dPe2nnwfa2d1lDagZA1l35WAGxWpb/SJfFmqtSDTaYwf+u++/5yci58Q6KxXq6dHrOuqlPZWg3EH6JXpX1LmiH+1fRxt3ePnAK1z1BAF+4XamHTXldsqKfBmaA5JBA41MOZSE6AFOJE7fQdpARm7qcEn9mW7yrZO4lT2ryf6siQyH9CGtkQfFZ5gsZFue5EgRcU17tA0q9JxvkOnmKAKSF+h9J0VZg8fFzPx9OlsyVzOCunFkw8O4XksR4yuFkNmnBMn7zpD/Fa6AQY0gDd7TnXwLMm75O9URXjwGMtGTeai/8xv46dOwlgYC5sHB8pogmMnmgJw5rE0efef+X2X+mh3tQdZxAL+i7IpxSRBprwzSa3StvyJw5iS4bpRpBOeCGiFUtXJ5/FitSF+Lt0/eQElfT3+pxoH3NYobJL+Sf9nmigA9cTXoClxcXPMmf8mN8E7vmOwO3FduF+110G64XfNYzFRqLCeA/uJkejQxzWRdmi5MyGWTojCAced/0A0dZPlAQdsdKGisKZR9gt8DfeK8huGk+IXaWI5Rbqp4UtQamB9IDFtEjixuQufxwwfbQFkRsQGMEvqxR6AIAmfgftfTpSaXfteiP0o/IvTev5AiYoQETS9gBtFJwNRoCvdoiEWxTfgQP+dPFCslMdoI+tu2bttHgdNdF6bgvjPzZn9JBA+WfJlwBRQ2j0iFdIFJoF9KQQbMB5mUTfv4QsNU0bVPzBbWKPxGGEDoJ7VycCFtWYEWbEYESUOKMtEIEuKgvWZJR8SkByWHJNf5bDBboB1j3zTZpyB3RqEg3jO7pRq0R6CE/KAyIuApVTNv5EtD10CevKmkYop+JNVoD71Rp6iiMSKUwX/UiRbyIvlK2RHix8uR8orNYpBXJlgnZSGVkOg6eawSnleS3Fb3v1FLQS+QWT4CtSkdmVdiW2eUpYLuObJPBzJaquCeIoL0fafl2ygoOd2g22co/6Wd5Jg7IbHe2NeCPKwRQn4DzQfm0i3SpgYLmLwOubzTnp7C7WBhCOyG1zPKNdLtPUoPzjLKZP7QRnO39Olhp7GntEe5gTZaRtoFsiy2MKNGO2CVgKfzlXiPx0aOW1FEJKgdc1wx6DUWqWagpYig9Zwzhd0+o0X2newrcDC+ZId10RGQVYJMAjIHcKViLecDVJQxcHjUX2iHHWH/JRTTBQFdRT/nTwmZn4H7lGyih7TPzu8Tdr1fEEifHB1qzW77t7/9bX5K8vs/+4m++OJzPTh7QIC+pz/4g9/Xf/Ff/Of6L//L/5P+D//7/53+4i/+qf7pP/3zxJ//+Z/p5z//Q7168VwHBMv2YY+d8L7v5OfXPgH1J5+80ldffZX47LNP9fLlczm4f3h2Rh2nBP0HBL6dHpyckvdKn33ymV48ey4H6o8fPtQpO+mPHzyU/wb744e8OByf4OdDnaE//z31A+rJnXLaX9xQcTAuAm5/1KKoPDdJN56v/kXP+ZMVz8tCmaCIT+uVWlUqsDxCtXA/gogCX+XAvyPfE2dFsHx5/k7nb3npIGAfiGvc/w7Y+36pwjgGwXvHmEqhNfmGsGuf9+i3Rd/LZSxrxAYDfg5QcSwWfQbzC8Z5wfzo0Y2octzguMYB+zXjZ5uNcl3ttGR8ixMjHHQMcmdgD8Kk5eax807fAgY4M4s5dpOVQiTQ5rJowMq86xhIbMOy2xjUaFCCwGYAyVOuAQc9a9441psAaKCB9nl0AY8pzzVd4GJxkrw49feG/diANs5to+OwPdUzEQR5Wn9Ad6BthtMbIJ95nE/9f+jLaN9Wb/rGsoH+tT+mq9VK7tfra3apCXivnXY+QSdzkX5uBPFNaxIr+n/FrvY19AqaMA8sy0DbN5CBnZVBOe+Kr1K21ppIfp0Be5sC94bsLqx3FwN6xijPmxT71/yY6YIdduP8/ELvzi91Sfr6aqUVbRjo58HtAR4z90aOmcfKQMAU43rnJI8T1ZbDYx04Zrb1yPE5CjN/gHc9a9q7wi/DvOWouhC2OEl4DBoLvI3ZJ6eTH7Xuv7IgRAQLQShysYFGSIb+YQ6sqfwD2rNXbluCcTC17O+Ne3yMCLpixD+E/QhslQnmJxTLomzqikAH5EOCvFr8EChyulgOAllEjDL4WqoqD4hSq0qdUCgDX0sd84ofxZ4sGg+XBxExprlGxOgHuhHwBUD9sKilqJYi+xHIS4U3sB8Bn3mhYn34CHhoqVWlTiCNRUVwTRRFgZ8R8HegH3lEbJXFXiFdy+RXFFX7MKcnWu0/eRGR+R27T6WEZlTK+MHb95068ioPu1oqbSy0oSQtpahU+CxnCmpVqVUVlAotyECmo6iCQtqIcH1F5kut2CSNrJaiWkqmo4wy0wjaSTpikkFxBr0CscxlRsz6o21kFWAzAj1oLVWlWDbSiJB8RlEkSCKLQKj7j4gpDxL4Jai4RCSjDx3ODabj3Xzf07kuNjLHk/WwaeCZZ93mdZe8Rrp5DXA60dSgrIgi28sfFJkTTiW1BWsYGMdHToT2xjLYj5wR1iPIT1sjH/RfZdxyfrATW0tVxKjTUu8jBj+SldbtIjYK9sbPS/bG4GzaIe4JzhzMuW7JJZSN8JguCeCOj44Ies90enYqf37iwNVBs8u4bN/1BMO9Fl2nBXN70dX89OXp4yd69eyFnp491PEeATPte/39a+0td7F3Ku+YnxEQH+zt65qA1CvLKwLtP/vT/0x/Dv7kj/9YP/+DP9QXn30u74S/efNGv/jFL/T111/rnOD1t9Bf/OqXevP2De3ZyeD61YsX+smXX+n3fvoz/d5Pfqrf/9nPCPRf5kvBHrvP/jvn3s3/6qsv9erVq9yRPzg4zJ38g4MDeUd9A/w62t/XIdRlF/ST+9CPSHF4XAzRr5V211Lk56txPT1r/exNHfR9Om1cE9O846cOFwTf/hzFZQbGKCLkfq/0YSjS3hWB8sW7C/lb/Cv6yc9v24zw/JCuiZGusLcivvDu+9u358Qa7DiqyAF9h9+VvrddpoJcv9GY933Xa5d+mbFc7shjGlG0zthohf3rLBMlVEtVxVbXd4oIanBvgDDEQSO4YxSw4oZpvsFA8qTDHiS4TLrWJ2skFmdZLvDj7pTSXpbVjz/Sh6zDQTk3MTe233Qa27/GQNrWGjq2bf0RVMyZDomyFqJoYthXI+jApAg5Nz6mLS65mwJttuE+AAwZltK48lWafPeNyNsAo83AL/umPChJH7cJKZouNmFQRLJPRqOOjU34Sddk4ysJxjD9Vl5v5UjIbEY+YDhlf26B7hE+GQP1uktNrwmAE74R4B3MW+78FZeVA9IZBOrrDMAHJnzTigCZYlBpNQXlDuJX6I031hq5gS75aybqe6CO9QfRtMZXI+tit92f9Dg4v7q81rt3l/Ivfrzjpru4eKfrq0vqu9YKf9fY9I26zvKSd8kH+nlA3qC4rjX95m4Z6DDUNHCx3hqdBP4O8APyDVK3ZR1u54oOMNbUSRYjEPR9aGBHqNHfjSE1ZEouVcKGyDJrCSBtAZw2UmQMeiOdMA/G/Gn8o2ySTVLzPyaYv1EfYdkNlHUEFkFQwDCBciInwWm10Z64I9IqbTIljX1U8kwdCg5qG73M4LJtY9YzJWs6KfgeNwmSOH8sQU+kxA6OXTDKWecQNaUMH0alj19t1UgttwX4/tdU3nWNkCL/QdHxGuA+RaT5cH6WCyTAfoxoXnA1+keeTzJiKhyZFil8l4/GpZGG2A8UXNaC5rTFLm+hfUFmn+1n6qDfUkdCLSEOxMlHDApGyL6mjLyCYtjOhDJRxDKKFS3DsNkbhILyI9rENyQGNUAaE942gtwg5z1kpqXSDdvgDU391sTsRjbqKMQRijCK/JISESoVvkwgHeF85KYKCUSiKAI95AVwYkOqJVRARCjihkdbISXkw4mkoYgwNwJ+KzXKaH8yjFUYTjTJeobymNoHbxlqYz72EN1zphY60PFMHpZ7c1RPG1lPjHnchEFWmWx6XFj6GFWEzjPQlAqCSDBVSDltIOJ0TkEvJn2vhY11kSzfFhA0yLNtoZcVkFYe5Fl2i0eW+UFOMGkC6hqMII2y82mLyPEpH1G4kj8JMtu822fguUg3+FKq+m6hJYGSseiXqgR/heBX5HuIEprvAlcb0pQ2jRjT5keIY0tGfkM/IgjgOjkId1DmOVkJvEa+qtaqUooiCuWlig+Hh4d6wM7zycmJcqfZ9PREhwTx3uX2C0BHcNmDBcHfsl/I/0nRQ3bOnz16rFOC4WXX6XB3V/5PvV5/843+7b/5f2tgo/Orrz7RH/3jr/Tw0b6++/Y3+su//Lf61//P/yHz//qv/0q/+uUv9SsC8r/5m1/ozZvXOifA9TPT360vd5dyoPvNN19DL2SXu0Wn/f09PXn0SP7b6T9lx/2nX/1ET58+kQPSnd2d/Lb98eNHesGLwWN/gkN7/PIxY5fd5V1eUtyuBfzSWC7UeeeaSjynEgwKj1uJ/lr0zu94loqfrl/r8uJSjlX8vFaEohYFeh65NZPvkgD7zflbveYFxJ+jvH79VufEBrZbPPalyvyaGOaKINztduywIq5YOyBowfiE/K/xPHd97wjSv/32O33zzbey/mq1yukttBp1Os65IKj3C8IV8Yf9s7zgm9vY04ZCvU7b7mrldlzokjID91DB/1przpGO8Ywo8lGsbEhcm9zGvNkCNj2go1yRkSsA6aTkWz24GKPMjxFgHfKzPNS2Ugd+lt1hnbyFLIOybxvRATOcNtJRl6D+De8RBQMBFSPgXNEsBcY4p3aFQhyTj+YLkoKS+Q1gEMmgRXjiippct5HGkGbdaavZ6IhsrNMkfeaAm5mQWYVEwV4A3YOGrCntZz2wW2fAjz6HIoLUfUC8XdZ+ArfHk7vBZzbVhIKqaBm85Qn6ck1fGtcE2ysm9BoZJ4HuwBvhmoXAtBGoDhPWyuCccitjkFxmzcRfMxFHNMo2rTC0Nhhf31hG1otfDTniedjvpQM6xsq2J4yB+zUB+xXgBuBmubwyvZB/acSf8lyju0rfhvR5zU1orPDPvxi7NsX2OjHoGt1sP4veNYG4f1JwDb+iT9bk2U+KpK1rZFe84KzQs023J0eBfrBe48ekbfpxruhzuls+WvKMgRO3xhMBQb7kuVJIFIYMoDOWgSdP3NARVQEUqAWXBMNK0lOwUTJTzM9Mo5J0LCBZX5H/xJGcZUYJShtpAR7aUOJ0GxmylJHM01muL+FMpKOMcrEF5Nunq4oIRYwo0NuQSgg0BQUjfBV8KCK25CI9A13anEHSB6jGrqWMdcdyeCkfLmc+SBiFekwNt09m0q4ZlNzPPlOSAAAQAElEQVQTTkNdlqGRUcgeETIVRwRCTlhtrykRoYjQWC+TZ7YFbQ6ybd/5VpngpCZeTgCPb4h/IZEEDcZnk2eOR9S0KKZ/c57INw9CyadeKPmQoAFMR+ASTWgJ64aUvPJobgr6AQRMg3xRr/KICBXgvoIo+y4EDeQS7EhhCqjANCIUESokwoCPGGURI63QAir3RzFU8l8EdEIENgCnSki2Z0SEIka9iElHElLNR5ghLyI58qSIkdetg35IcZPJiIAPFSkRSYO+ARNf0IC9cwbpUOCbYZ1ICZc8W159STmTIeR/tGVTUzh7RKpHaoir8rhJJ2cd7GTW5hKMLTOJPM6NVNjIWx9hUGaGbtVdJPTEGhfQoC01OvmvAHWlVy1VDqoqAVztehXS1s9nRUhioFyGDPgCQuKkOug4CxsClvJML3d2dUBQfLDP7u7hsfYd4CKz/SgdZmrqcZEoJ2EzaBsY0yFZRl5AE1EUEQnBKyp3aUj4plpUap2+vV5m8L6zsyMHbV3faw7mF4sFwe++zs7OCNjPdHZqnMr/4ZBxQqDrX3Jc9J06bFZsurxljx4+lL9L9ycmJ7Rtf2ep/Z0dnbBb3XgO/ff/6v+RfzXm8GCpf/xPfqr//P/4z/WHP/+Z/CnLMfrvCGa/IxC/vr7UiuC2tYGAe4e6TzPQfvbimVxXRCA7AcfyL34a+9RxhA3v3Lv+p0+eyJ+9nBwf6+T4SKcnR/Iviy4IwgsvGaWGCv1SS5VfXNzuRddrQV8U2pV9FoVn7ppA+B0vB5cE5SuerYxireq6XkFZj+c1Pz33897PbWGzX/Tq3D/Y6hcLzS9hV+yS+1v6nDPiiJDnVM/LwR7zIOfAYgcThfaviRuudOVg3ZVIilIYxk6FesWxJs+BtXfWL/yyQB+v2EReA9dl+ffff683r1/rNXB6DNhpA+VVxFwRR5O4QVbEEt6pf8NPLryzPwwD4qbgX6XNRgTqnKU5c4KDOGRMNtvhsYA8g46UOOfHw4PeXK5hi4ZnGueakWlyzRtO3wfnAZtJ3FM9VlKa7UB3jc/Jp/Qf/uI+Mpr9pb5sz4ecm6q3j6mHvkVOu18HboxtWMf5/9CwXcN2Te07M4KBwRN8GghYLRvzxsliXYPsUZX2rq7X+Sa7YsIOBL3EqgTdAm0MytFZg4GJ60lnOG29gcnXgIBtygcMJ34wG1lhG8Esw5fvWkPaGeA/jGYd/EhfoGsq8kuF4Zv5ih9tnXNDGe+g7y6uuRlXuqQdl7x8XF4P3Jhr2mSwKNCuFcH2tW9AqINuY+00uN6S5UKBzPkrbrgE+daxvsfX/ZnNpFEzn2kubTNn3HZSdMS2Dir3nr5xI0IRRRGmE+7V3hL+Lmwobet3OhraBuSe023bxj0qG1GIf9tt+wBfWEiDhbqQ78ITMfufBOkLPpVaZd9KLVD4gIIwyI+gfVDnR8BPKOS7LRGjzLwbMjA3TD+GiLEM11SLgAO2ESUk+IiAFABFZnkEPNB0RDiNzpwPLZYVyyO1in0HETHamuksQ1eRqj94iQhFbIGyth+2BUae/ORDThfrBD6CMQ2vkEBEiFNSaD6SG4WIQhGhuZz73HXVUuQHY6kVWpTygCK3bkgaEYoYAcM58ZJCUkQo9aMkHxEK3X+QpYgP5SrzAjtw8lELNml7RCjiBs77u6MJS4oITBiQHzg/pBURkx2W9KZcu7fv+RueNZ057bRYB2F9zVrdd3Mgt8sOrYPrU3aYHQQ+ZgfZAa13oR301lIpExKnfFCnyV04kBraQKDb6fDggCDyRHsEmsvlQv7W2PZMl4sFY98p3OezzalNEaGIG5SJV7gF0hCs4UXqug4bRW4HFznf7dllx9t1OMA1TezuaYfg2kHrkl1m/1UW/0LmAS8R/gzGuvt7e9rf2wX77KTvjoF/v5B3qA9oy+PHT/TZp5/m5yaPHz/WA4L3B6cPMuA/wo4/L7m6uNB/9y/+b/q//Nf/tf7v//Jfyt+M/7N/9hf6iz//M/2zf/rn+ud/8U/153/6p/rk5Ss9wYZ/EfRnP/mJ/uiPfq6f/+HPMwC3Hw/9t9BfvMjPWvw/p3psDg4PdLhv7GffjvwBL0IH2tvd14IAu9JXjjH8jHTQHNxjS9q9Q5+43Q6ySwmt2ezKwJWdcP+Zygv89rPY4+d8j4/70s/Yc3b/rwjEgw4e+7yqdl2+BCwJxHsH7rXjPg6GoaAlRaBNPZX6XaZ3YD/B6YHn9BqI2TgGPeOEKjGNpyI3KD1vI0JL5ovH1eOwxzgtSEeEVsQWjj9WtGdFbOVYgNrlOeG5vib+sO8O+t2O8/N3so7zd5jztul+mWHfIgKXmvwKKvuXIABqdjiBs1O6EQihLee5UXbYELWbGvJB2rKAnwH7wXPWmemHFLkVcG/I7CCwm+G6lD6iQd32zWmU2Z3QBinTdKBnLiIU8RHQ/LgDlzOCS2LKd33ug49h9jV9oSmjLl2PDbuUwNAoH9tjPstRn/n7kPn0wWgXY7d4ClKXDLKSTrzHcgPyBhwY7eMTOgN2PHkH5oLp2vk02lNhRXB8xaT0hFxPE9KTdI38BgOTsGUgjypUwlSiKTQwjs0YmmY5rG5gnUJ6G5F2ViitAfdDpgfs2IZ9M8xbx0H1xcWVzt9d6i14fX6pNwTub+DP+dHXBQH6Bc4ZDuDdppufDjStaA/ZWQfNJC0wkG4ahgYdeFlZ65rA3XVd49AaB1x/a/Q97eQ5wRDRceaRmWOYOUOYgApULs4x4GWUSVYUYTn2oBFBWhuMY9amoTWlEt1/OCdh52CS0HdiGUiwyyXFVK9++EB1wHtM0cYGboqQGhNUMvt4Hx2VMIQPEbQVKifHjB+4tkkVmmVGutmZxTfWZxkBb2zzTm/AQIUx6c3y/Fvr2KbbtbHLwjCmA1mMPlowcreumes8EBHok015Ojl5RHeodUY4I2LiKXZzNtjb2KTQbwryb58Rlhm35WOqKRdL2j77JY7AjgF750R/0t3OCBIxj6EYS+p0ujDHqgKJgCkgrxiTZOSRoxfoF+RGkMYSKSkiNB5xw+NKIIwI3bIhZZOC/Fle8a2gbHsQGcXl4CLCV0WMFAZ7UiXdhVRLqBSlDDJSjIekoiAPb9EtICQkgLpRgY9RJzmpWC56GnrrpkH2Y8+IUERM6txt2GoiTd/JyBzSSbcvobGYaXpOJrwA5bjiWIzAayG3vYC3dpA2olX6t6BnBFSkY8KNbFyYuJu8toA2weWlSrmqiAotCqi/8e0ItLq6IOA70KMHj/TqxSt98upTvSKgfPXyE714/pLA8okOj47lwN36EdQRmNEN/ExLTDJ/jrJD8Lu7v69dB1jsQncEbA60HCgtCSIXi1612pdQFBAU5oyAIS1T0BJiDafvyS+1ql8sFN5Ftk0Crw57Y7pqSdp17u3ty4H4HvU70PPLgmHeu+r+tOXk6EgH6B3g597unnb5CcAuvmYgh03vVh8cHcp/ncWfn5w+9J9VPJFlh+xqH58c6+TkJHfrT9jp9g531xX9T//23+h//Nf/o37xv/5Cb1+/wY89dE7RPdaLly/02Wef6Kc//Upffvm5/M35P/q935NfBhz4+4XJvyB69uCB/LKzO/m0JDhe0GeLvlPPDeK/UlNrZDcxGXhGrnXNxtkKrHne+hlQ0FvwgrIEPWWjVl3zgD2/eKc3b/25yrt8rlZsemwM837WXPGsXaF7xebYio0ypiXjVVULwE5H39u+HVij52exoqgyp2rpZDgAdrAeJbTCnl8SzvkpgwNob0b6nu2wZZ0ddt49J9WkS+KGK3b1Wwst+h1+ynCoo8Mj7TFWbov99FzsKbvLeO0s0fE4Z/5CBR8bz5iLywuNdZ7rHcH61dWlfOwz3seMl8fOcD9n/yh0Rf+dvz2nuQ1PtjE0DbTSGAO6pjWBiHceBwcjVOiOyDzKpR7UC4/z3TBho81A0IysBg5drqhzNY8eCc4pbd0Zzr+FAT1tMNaDDH/NJ9APWn8bjSY3pJTN683Fejep+7kP6Vg+A5dH467mHuBWGrf+qEjSwltwDv2AsVtX66D+Y8+G/g2wiT8MGwwW4LOf6PccI9Kokxdjv1K3FznrGx7TNf27ZuxNGz1JUY3pBr3Biuj2PRD0rimwNgUOpDPNS8FIXX7AziDPpQHdD2Fbf5X+NBYEJSimGX65cBuuqe+Km/acoP0Nwfrrdxf6/nzE63fvdH55nbvtF7zxXrDbfgm9vFrr8hKYN0hf0a4r7oELblbreHHxpzMr+sW8saKeNXrus7k/3Y7k3e2NLnbfThjlng2BxCgojGnRx+9D07GtM4kgDSs3QHDvaSfQGslYH7w29YnD9iH3nc4ypjwXTdDosa0MKn5ktjNg3E7PRYtNDcTUndc7F4xz3hH+QJKKvMIarsTAhns0Zoos0x+lmnqhQRv+NegdmbYObM+piEjdOU3hG5Y6bxINdoSD/1FvTCePHU0INLdB8s65VW7KaVGojVK2McnuJ3NZclF3Ck41H7SBC0AgpA+bcqkZunME5ZjPPF7guApEIiRF/jM1xtR4vZtGysORq0QZ3XMEMg/9DJJ5Wm4mKW6ajoi0lPooxATI1hma2x3jBNY4fyTLR74pJPHMHynXSIjrCE1HQDdoJDi5ZTSuvwiow/dFghFMuiXz3ECL2JcrJ8VvnahupTc1yb5uZWyxQV6QHhHMG9HPEmloM51BOuWkI0IRI4qKAric6zfMa2AOugxLQbaxKddl87k+b8nl8sB2HMx0Xa++X6qWhfraa393n53iB3r65Km8u+6d4afsKL94/kIvCeKfP3umhw8e6ogg1YHtwsFarRI+2oUZCknISlfVEVR3i14OoHcI3hfLhUqtqqCUosQWLw6Ph9e3BA0ZgIIMBt8BeXRFleAyYdt7O9onoD44PtQuu+D+j3gKu7/7B/vyTwvsr4N071Kfnp6yK35G+x6xk/1ADrD9ickRQbupA3kHcoa/JXdQaDsPCNIfP32s47NTXlyOdEgfGAeHh9R9lMH7yclJ1ucXgJ3Fgpefh/qz/+xPtctLwL//n/+9/uqv/p3O2ak+QW+B/7u7C52cHOEH/jx+xE76Q/w5Iqg/Q/ZI3mG3fwcElvbDO9qFPqj0rRE8D5t/up7P5pWuCKov2QV3IGw4hvRkcH8a9GDqeCfdeisC8FKLPC5u9yF9cEA/Lgl+r3n+vsVX/yLo9epaHf7u0Z/77O7vEhTv8EJUS5XtOiD+7ttv5c9SzgmIB+KAJcGzdd2P5l3PGpvn2Hz9Zvx05QpfPayLfpE/LTg9Psm2Hx+daHe5m3NkRZxgXDqAJpZ4M/3t9THwvtZAHzjAP8CvU784EYB7HB3Al1LkjT231/r+/MVtFpPJeR1zxC8JPS8ylfGqtWCvye317+LZz+IGztB8cJN5MXHlDQcGDwLUxtcMhuVr0ob5GYQCasgH7l7bNJ3zBia589pM0ZvT1jFvHfM/8S7xgAAAEABJREFUBOsa1m9zXbYHPzZhvKY/ojEkU48lTwkEf5fTpoyp7J3qJul/IOLKtuFqMm3mx8Gub2MsRS8hdP/IfZU2EcDPbGPl82K7IiBdM8kHEilj8WU6ZMC8RnYfBsYlwbg7f0BvxKCxztELEmrOa01DYtAwl4WuwUC+dTCFrshHNwPllTKAT/8G+MYbesMvI+ClK/IccL8leH/77kpvzlfgMnfcU3Z5qbfAN/uIS73jBr64vtIFN+cVwbvnvv1YU+cKJG+/cGiAuj2NfhMYLKNpA3y+QEAH2uUyo561DC8RKJLvq4l7n64V3T4iMz58sf5dfFj7npy58FaWRVtJOT2D9WU7a8pr43jQD26VFaxvarTUMvfDCCqohYfohBJFhYdCREDNj7CekIkjghR6c3q77tEfSwyU/wOdDsLH/8BIml0xLWypGuYj7GdoPBjlMH6EX44wWbvyF1zv9OWmNPPrTtZYTQo3WpPsplfcZ6UUCCgBjdSxuWTy4vL4ah/SXgo/ehmtjCqe8yN3+xoRjKk1DeUREelDxF2Kf3RiRIhCiWY+S91/sdfv5YRG+7K9GHnsuA8KlFNSKI8CNTIxXRBpzr+ngohQRKhMCL1/NNYHw2uCYb7R4Y37p015N5RKkP3Ibn+/so9JJuca9D24HPIIX6TgfiylU4mqyjgYfnlp9hsM+JifhuBornlOI2/QZur1GzpMsEw2ja2u69V1CxXqcNCyJGjxjrIDrMPp04793V0d7u8ljg739Iig9emTx9BHGVgdEuDt7e2qX/QqtW7QEQglaqeOQG9BcGcsoTvY7Je9xPw3WgkpQlGLHID3i4UWBIw7BOG71O1dzx3q6JAHddAZKpW6sNux+31A4Owd74dPn8h/FeXlq5cEz0fqd3vt7u9q72Avd2VPCOaOjg51enaiZ+i+ZIf7CS8jxwTPbscx+ccE8yenJzpBZji4f/T4sZ7zwvLkyZNsswN0+zRjd/+Aeg60B/VLw6HtUN4vOv5LLi9fvNR3X3+jg919PX74MP/KTCOg9e6+P6XxbvohZY8Pj9hBPmAXfh9/D+WdX+8me0zcl37eDTwDmwMAxrVIdEVw5YQE/bnpP/rKPwkxur4X2QSu13Lg6kD+msC+MUd68vb29wmWD7Ne65daeX6v0b+Sd799f7h+zwtj/KnIQtV6BPwO0r/55hv5l0sveJ435lrHi5rn0wI/XEclzRTleTWANZuFa1kvInhh7LRY9GDJi82OPPZLxtsvDS5fmBdX7Ig74Haw719OveCn9tfERRFFfdfLdbi+HX4K0feL9M15A/3llwK3d01M7VjAyDWd/hrvP3oHP8SB6/g16NrxB7GIy3p6CpURrAtosJI32tNozEDQwyKNfGBQBhYTV+qAxTTTlk1o6LjhbZN2h2zBHqAjwzxOURlXKqBGMWhtgnlZZwMphtC845F5uJbUOuIIwNlIGzaZ+ch8NgtSZ6pvSrt/bpAKVk/YjpF2sJt08t/2nGek8nSxhfvgbOu69g2PzZRtKD2CwigbqG5CPijhZ9qYZBse+aY8hW38How28XpL90Y2aKBdDB1UI1KPJZl+ZlhkrLlBV0xOB+4rJuBAAdf4QZCBGSXwKSky2M05ymKsM31oyTdmcEOXKuS35ARzoLWCPYBfmTc0brrGjd2Yr42AfZ039zVBOq5iC13K4LpWyK740dzF5Urn76719s0FP4a70Ou3xqXeXqz07nIgSB/YaV8lrH+FoWsMzFjBr6jcDyZYseYxmyIxcDfhEj42mQ5crAfJtHm3qyFo2BgMt5MeGbDgMRE2ZkSEIoBuHxRBG1kAzk0a/u7psRN90IRyE76NGLI/8RvZ6Ac+Y7VprRYDaADduwbvpLGaEvtuO40K3bZGQ2eIOkIs7Yyr7McWAj4ir4oIbR8R+LctkPMBC2QYtgkikKHn+tzAZh+4R4TYWREw5EeYhiK2IdJGSApFhIny+DtfaPAHykZE1hFhKnhxDBsM+D3QYdvBja217E9pQNXzyBh1ZO2pfGpiExqWM4bkjuOJ1ZRxUSg2/UdRn4yNbU8l6EY4+hGGk3Eg38nUMU8V6ZPL3gFZlHF5c/iRvo+8KBuMmaajKEiVRDhvhnwElxGIXVS2YqQ0+zAEAabhyrJuLug2erNxj0LxIfvLUqvZMgUjSJhXKOgTKSS8UVLavcXL+SD7AXuajggpIjaAseA9uL+oXj7M3wZ10UibvS1HG+FtmXtAVDPVqYnaB3hyJChJCaqtwyUxh5S1kav5hlPuG5E2GtSIUrXodwiEd7Vc7GpnuaclQayDF1mnZXdL8OKwrQFbLdO0B2reELxo30w91jWq/CmBaVVVoW8d9CwIdrwzvLPoqbfXznKpHYLiBPwe/D5BtIPZswdnGcAeE5w64HVgmTYI0rq+V7cYscTvJWUXi4U65P1yoZ60+eJAjs4yXRJs7fOicETAfMaLgQPlp8+f6TkB+GN2/I+R71F313ca9XcyqH346JGesvPvT0xeEBz7u3L/cmafLw1FS+o7IGg/dmCPrw6U/d3602dPCd7PMkg+IVA/PRvbc+p2EVg/JFB/RlD/2Ref68UnL/WAeo6OT+S27hPk7uYu854W7J4vCbiXh8faI//s4WM9w49PP/tcL1++0t7Onh4j+/STT+W/RrOzu6tKEOpPQI6PT3R6cqpDgnX3j332Zx172D9m5/4QWH69Wsl//eSaINL3V0QoApSiAkio1Kpu0dO3C+0Q8LrsMbvN+/jpcXGg6s9CHISuiSM8H5aMg/NL9ZxkTrHIXBF0eyfazxTPzSbhbweqSqlUFayF6wz+30zfvl/zk3Dn9f2C+bJDn++k7sDzVioK/jVu3gH7g2UYjQgsNzdHgvccdqwgP9x59oujoes2+ycHY+zTqLtlGc/jmOzUWqmvUEI2RT461NWAsCEf1IErKrWolCrTiCKLrdfokzVBvft6xYvIij5vlPUnmgTBSsgHnrYJTlIbPg8aKDxQoeH8pE5PuhvZlHbnDnSK5Qkqa+gnP+nMvFJv0Jg25WmELpVKlJuR+aTbBApIdFICZ93lkOmkk6hnmEAK+aScPQu/TdPIbQsUoAr0fFLn7IcrxazSD/Ks92OR6i78oQLOM9Ifa+P5rf5xepab0lcb3Q8ZRY7N7L8P0IH2GbNO8phGncI+3Tchp3EnA2TfaMawNTcGxu13BjfF2qBsUviBCHi9wUB996Gl3DfWipvKuE664sdIa10TmK+8M07bMKlGcEoVlBGBu8gfdHF5TYB+pXfsvPtbd386k5/KcNNfUt4/+rrgDdf0BitlHvnX6Lmea14E8tMY6Grye5V/srLli8Q4Dz1zIkcLl4QaU6pp7HPyGE7rQdzhYOpzOMHmc848ML8B6bunbRh35cJQA6aaDOSYchn9aPg0gKYmfJoAuX3iz22B5MVGHDd2sIFdRONphRmygRljdl4tMmMKIkJRYlqgWdB4IERADZEHUOAKj2x0mnrlwy0wBRFcbs4xadmIiFBEoBBQjdDvcMSs6zpnWDbz91DKcCrhtcjqE8YWcAPSoBwm6AAsd5d6nnguex4Zc583QtMctcmed/1dgW1MpiH2BeKMhBjvEbadtkaj1CjQgPVdDh6l1NmiTGIr3GArz75a/yYzW0wSOvW58CO2oG2HXS152hyx4eTyTiZ8GbOyCKzpDfB9ktkn2FunS4cC2Qy33fer09u805Yj8xDJNVDsTtlRSxupfLhfGLjRE8nuY0W3jtncltD694i3NIQt16jxgI2ISRajTBOFuP2215C5CZm2b2hCuBJIRFUpnfpuoV0CvQQ7s7tgZ7mrjt3Egk7DwMB42ZbL+iXSVLOMOjIPf0xF2nmmtm87/oswBXkbGpsza61YsFesrw3jEaF+gR8Ex5XA1wHfzu4OO8l77F4fELQe6Iid5LOHBLkPHhD4nuqEgPrg8EC7BKT+7MWfnzx6/AjdQ/XLhUqtsi3vAs+0I4Bf8BKwS1B5wO634YD5CTvgT58/1zPw6pNXevXpJ3rh/ykU+cOHj5QB99Onevr0mbzz7eDewWmPvx7b9epaawIuv2h4R/3swamOsH9sn89O9dABOQG4XwL8WcsRwbx51+0XgCcE889fvdAnn3wiB9rP8eMB7Tw6OtYxP1XY58XCO+q7ewfa2dvXLumDkxMdnz3UKbv2j54800PoCcH4Pvn7BPR7jOFisaNdXkx2wHK5o1qqHDz65WmxWJC3o8WiR17kADuD54sLvXv7Vg60L99d0LyWerX6zyw2xm2VuM4gc62Ion6xkPu4yero0BcO+B2wXxKQe8eZLJVaTbQmWHWQ/v3r12ymvWXT7JJnNX2ITfej9V3/jEv/Php+WR4q6vuFlrRtwXhWbJZS1CFbLJaKiLT3/fev9e2338i78W+zPdfIr2jXJfNv0FiuJm8f3/Iy4B31S15S7EPzPdyUR4lCfb126EO/+Nivi8kfxwZO2zcruz93eGns0rdOXddn/yzoo37RK/DVgfoF/eLPfy4uL+jPdfqzpFyxkXsxOZN53H2DbyScHCa0lA2a06azzDQXcNtAz3wTCc6058vMZ74UYjCtA/Xp7LuwfBuux9iWfZjftvZhrftzXPb+nP940lCENhBHBAIZJP6Op7t/u6jTRo5GMowczR/7GT7HCIEpZGBBdaDsmyx/6sLN9iFqnTUBteH5MjjQZ2EeqCftY89mDaeHnHN4grx58U+KD0kt3+adNppsj6JQaY1/1ywQK2729JOAeg38QrCi7hWKK9LJk/aN5ZvtnB9zvbu41jt24i/Ydb8wJbi/JEC/9HftBjvxV9eDjGvo9XXjRaGxuz9o7ZcDfB5AU8GXQrN8uzFelrkNjF0DY/+3kXA119CG3ZyjjPZtJDAWTgSTcOOZPNXY9KQyZnzsekvRhSdf8V02tAWrGvodjohQBNCIjxYNyYusEQTrEaFairwY1lIUEfIRYRqZTl2nJ4zEeda8wShXlolw/ggkkkY+IjQeoYgY2R91da9sIYPmrbTHdCP7UQY17qQMLulldKS+YtZzxPdJQswNZM6CJcHZ0DAI4hv3ARKykOV1SmX+xKfcRmA4kyMfltOpGejDNvJsDXb0DYaTud5G8KywDoU/fLoAXcz5YZ3tnO3Jrcjm2sSMbdXflY/4sBeu1hhtoseZlY+XUfyRq/2zqqmxUXUC0JW3+tD9ZtlGj7be8B/jQhFAwSBNML91H9uu10j7Y0ttaMnihgbGbCAtGhsRWvRLdil3tSQYcaBhuiDw6boF9+RSiorfoQivb8FMK3LxQRJLoM3ATScVuF1TKoMV2+qxV2pVcG+jIv8U04HR9+fn+tXf/lq//NWv9M233+rd9QU2m6Iv6pYL9QTXO+zeHh0f6ez0JAP1MwJZB7MjJWA9O9FDdqmfEfSeojPwzPEaH7VoQXl/8mAbxt7BPjbO9OjJYwLcR/J34gcHB1rQdus6/4Sd709iU7EAABAASURBVGcvnuvTzz7VZ198oU+gn372mT7//HN9Afxd/QmB9HKxUIng9sVf6IJgzP13dHjATwJOsX2WNP0kYH/CDroD92PKHh0f6+TkRKenZ+yCP8gXAr8IzPDnLU8fPZE/B3pMIG4/j094CaCMy844oS9OHzyU8QB6xK67g8oFvi3o8yXY3z/UAXAAr5CMwjjs0a97vLjs8sLjMXOA/eb1GzlIX/M8XfMc7/pe+wT/C+ytee47oH1HoOqxu7wiyOZFZWDdiQhFYW4w8S6vr+Rv0f3nDq1vPdvveRGrxXOnyc/f7777Vt999x0/AX+jUUcE4r38orZY9BnUO+D3pyn+vttjmoEzY7pkbrg+0RjbTjCvrfPW35wDB+Ge5z1tWLqMsVxqQZ90+OIy9sMvDa8J1i8IoJsac7bTkvmwQ794PJOnnKmD/IiS436FvttnH23HuCLYb9wc7t+sl3I9bVksFxm0B+1f0Y9X19fy37x3eZdb099918tjQjdKIY1oIy1b1HyCisZnTZMrbXSAIeiwHngTWadc6FneblEMOs3gNXQTlCOqyTIe1GFKW5Zw+g7mcg25ISbAjGwD1djHDSQVWjYjIhRhSFxvY5YnDf3Q8Z7Gli+zTz+WenLcB+ZHuhER4kx+vDgdyVoeERr/Kal+5LFdp/u/eXwa40tbWoJxZdycZ6wZu4Ft4TVgCDQi1FiZLVshNwbSd8E8ZI6IG62N8O7zijQrewND1iM1HhSD02thv00QciOghnnD/H0o6DlflDcab6kD9c5YM8UG/Gkj8Lfl5yJFA3RNOnfMCeQ3lIB8tQpdX4VW+L1aobuuGlYj1qRX5Bvrgbyhqg3dDRrpdWgwqKMxM6XKSCGnze0WitIf5vNGjk+jLMiT3GfK0WZ2s0gE9sLUgNeEURaKCN0ckw3qlCZePqwzY07PFD3rksQtrviQ1w9fAv3Y+BMUADLulMGPZrlpkyJC4z/aRjsKQYEmBPZKcb8VSWgF1+Cim+N2SmhNcMYM/dARms1GmJ8h5PAC23LSNFC3DxpzWzCmwprktSbOLTj9IQwUIo9FYZiAhSxLEkrK5wSvqeM97GJUSM1jGhtTpXN6ID3z2xSjPilJeezmfQmddfKe5Z5vQ9NApnfhhvXAHCed8qnuLGN+RsPuCIwjZG7l2JumZLqQzn4dx1rMBWVaHDEBcu9JPjZ1F1mevA2dbW/LNOZ6fKWRp+4wmH9hbPGCl0KaQHeqwTf0BvIG84AlTXTVFsY+4Io+3aARqTOVG1grjEY7WiN/wpC6Y/80/BR1jUAGnzJ0fDbqbjCJIB9ezf7anqVCQyTIy+RIS+m0w0763s6+9nYOtLMgcO93MojPe5JSDLcaVK5TBVLkAHdv94Cd1/0R8Dvs4vb9Qh2BR6Dne3i52NEOO707u3tQsLevPQLAHQLFSiDl4O6Xv/m1/t1f/7X+p3/37/Tv/5f/j3799W91TjDUJEUtEkFOv+i1TyDsYPfB6Wnucvub8E8+eSnvRj979iz/l89l38tH4O+i62jPUvvUfXx4RP6Z/BdaXjx7Lv9llE9fvdKnn3wq72q/eP5MDqhPT060j29H7GD7l11fscvu/+Xzpz/5ib764ku9fPFCj9nFP2MH/Yydc++8O+3A+qm/OT89oX1742cvJycE7GcE5acjeBF4AE7x37/YmUE3u+dH4NS6BOQPCeCfEHg/ffRYGbQ/eapn4MnDJzo7OcPuIf24rx183KUfdwm6Dw72dHp2ooePHuro+JDAsOcl4KEe8pOBBwT0x8fH2j/YV6U/Sq0qtVOlP3uCSfexg9w1wbkDUH8OsuZBnvc49/uCILdfLHQ9rPWOnWDD+gM6oo+ZGIoIece+Ytfz3MGo7axWK9Va5Xnhnyr4pxk99ryGOFD3f0jknW8H615bdtldtq/HxydZZs3EcwB8Qb2X7LCHpCW+7CyWcnDbRcnn/TU/pbniJ+Rv357re14A/KJwReDcMxcPGEfbPKVvH5w9oF8e5Fh0XdU7fnrg+g23PSJUS2Xu99olWD/Y39fR4UHigP5bLtgtr4FOZJvdvnN27s8J9pPy8nnBJuCavkJBlTpsZ4/5t+gXlOOZT5/6F3P9EnKJrvvS7fQ4KJT9eDtgl3gjVB7kW+cWCjmjnK5nVcmFmo7zAHkQ1wyCHV0zwI3KW+oMaslD0d3wt/JGe0Jvxo3egGjEtuxe3iuaZ0lCt3x3YvTd8hD9fwehH324B7MulyBhHpLVws8PtBvKWkg+WTJcatRFnol7LtZPpbt5s58zvZvvgvfgrtpWevZzYEwGxmBgUo20MekJbrkBfaMaQ+o0xqTJQWMbxsVdfgBM2Na54YUt2xuxWg2ZHniwD9SZ7uD2mFbaH5gvnrDbGLbqv593WaONNmZ96tm243maO+/M1TV5A2g8BT0+CXjLtrH2S8Ya2+tCUFKxbzojkI1YE7ivCeo3cBnLoHSlBvLoYo22pUa/jXU3tak/G33R8EFQOR+YSh73LXgiWwYNHoQjQsGCldDdI6hwgrPSvplR5qRTN0BOwnK7APujT1wadZOxnQlbJBXID0WyvgR8BNdEUbgtIg00ISKUB7SAiCk9CtGKhLjKeRNC0qivjVhxw1uNlEYKRx5XSclIE3X+DPmYs83/SGSfijGfwMBQcpTC3JyIfI8OTIiBe2LgfvHCb/heTTrJyeK+YuK4jO0ykRr3gDHAG7OthrJ5ITc1nD9YH9lA/sBEHbg3BmTOW1OPH6oDvqyZ4Cl3HmhgTlMcs00NhhOe1uGTtiaR68s8ypkX+ZmGoj21f+pYl0s5YvOQ8Zzyx8Sdq/PuApW0E66OhM97dCzeIOZRRxK3EJ6bQJrktg3cDppFHYwv6QEB59gP6DYgDnJTZt0ZqechzLUAP2lvA5qRZQubDqylrbEOCX7YwGPA8KRdpa6kH5qs2A7gOhrrlMfSf6nFAbuxu7Mn074j6C69HNi5DfZZKjIqQdkOeg8fPNLzFy/14sUrPXv2AjzXUwLLx+wi+++o7xJQdgTuS3Yq9wnSHWg/Igh94k9KCK6fglN2nZf7e+yoh747f6tf/Ppv9Zd/9Vf6f/2bf6u//Ou/0t9+81vyRAC6kH+KuqYflgR8JwS3Dpy/+vILGZ+zA/6cgPsBwfADgugnBKoP2XE/I/h1YGyckefdawfqX7Br7kD91atP9OrVS1n2+edfyH+j3P850enJCTvS+3Ig7QD/EwL7LynjwN4vCS7z6Sef6IsvPtdPvvpSGcx/+aUse/r0qdxWB3hHh4eyrTMCdAfppmcE0Gf4eILMev6M55Cg8mD/QIdb+v4PivyfJT08fZCB+ikB5zEvHbu7+9ohmNzh5WhJgLukPxwUOiDfI3hfEoQ7mHWAuCC4XRDcenfX8q4n4OwX6ha9SilyoOrdZX8X7gC7RFElwGag5bnUEeCLwzvB3q12ANq7PHLXvYcPu9TpneTGZFzz4HOgfEVw3Sh3eHSk58+f6yk/+XD/O71LmavrK/lTkBVrSyjUMU/2CY6d7+Dau/4dwe7AunSN7jW70Y4/S6laLhZgCRbawZbTwoaDbwfqhm1fEcD7HnEZ++f27/gTK7DABlNJVwT1tm2siGtdhzjcxh361X4cErDbL3965bT7erlcEFhX7ohQY620nUt+6uA/aznQBwNrqm9F+2Y7rr/Q36JTnO+Xg9SnzoiQ/dlh3HYYT/PePLcurtw+I+iuu6DxEYGiAdk6G630oBjuTDfSDxKnN8BZL/aGnbPcdCBoMl3TwPswIDdcbjvfsg1YOQZgP7bcusPab+OOeE7SaV7lPqIxaloPzno020VIcZLgzPQ2JeeDp218KDPobyXEEYmIUETAj+dYT6NOg8ccvo2y9/kcaPLHkh++juVtbwTGN8ayf0cFzI35U3JbbcPf1PKxipncZHPeqCd3085McnH9Pw6zy7OP29R52+lBd+fW9jzb5j3f1g7cEyI42kaQfh8Du+rcqzxYQ42HMNMUvQZc73qU03j3I038wTPEv5wDIQYh9QOZzw1SOmcHqRmw00mVIi6YUuiiYh8MseSMwGce5M3A95YVbIpsmAY3A1ayfyAU8hERirgNBJyWoRFGTGkoi5gXMiOC9D0oLNIOvkvqBgamEzYiNrYmqQIm0A0ePqZjuSLbiAhFhDWgEM6IMQ37I0/rb6veTU95c0eZTqKRWH/GKLGKIXkcGsMNELTEyIsDTvN9AcOJBKVZ9kMUE1mGCxNhLpss83Ngrq7lb4rX01rt+wDzqDcw6o1p8zhng/ishG4fc3ZKbxIbH91KjN2krTjWo7QXbCyVhN47AskMWM7ZDiy+YieZ0U/nOXkbLm+JqWH+fUQ4L/AoNplujWGBbSdoj9OJG9VM/tDF3g6U34bL2Iyr92diDrp2CFB22a3bIWBb8oDvFwuV0qFKP6nQWEpwDwtvtTmQ3eKtp9RwgOZgYklQtySwdrCwA3Uw1vU9SuimXUxTotaOQPaQXcqH7Og+0MnxqU5OT9hFPpUDUv8SpYPpU4LLDE4Jkk9OjtF/IO+AvyQ4NvxtuH+x8wE71f6LK4u9HXW7S1WCJC06Xayu9M333+s333yt7wnkrwjsvIb5T9+5eQdH+PDwgfyC8OrlKzlg/+TlCz1/+kRPsPn48c3usgNF4wG+PGYH2kH3J5+80pMnj/WEl4snj5/oGUG2A/6X7Ka/YAfddl3mjMD6EfYccNp/6z3jheMFQegr9D7hhcXBvG1+9tlnvLy80ANeQo6Oj7S3t58B+CFBq3FyfKJjw2kC7wMC1D1eanYJ0nZo9x50n/E9oNzRwYEOCeJPCOCP9g+0x/h4V9ljbnicPB+WjP+CvCUB5KJfZODn9c7zaTM/mVeen+KICHEymI2fIK/yEyR/3/0tu9Kr1bUqwXrfd+P9w725ot/fsIP8ljHwZx+vX7+Rg9sFc28f3/d52drFZ0zLn3b8lp+MfP3b3+Y34+eUoSJdEWw7oPWz13rXBKkXBLd938t2eupzO5a0w75b15/mWMe8cU3wvaKcfQ/W9sWi19I+UP8BfeX7w5/MvGWn+4KfzLgt1wT6l+zMX11dZlsdr9Iw2l8gLdc661wTtK+xbb+u8dX2czxon3+6QKdIJaQoSj5CpVT5pajHj8Vy7PdK3xld16lnLJbcRwvaFDGu6WqDPA4r1lbXhRg7Bd1eu4x9zgXua/cHNUl4qoZWDiQ0IlgM5T7lIrJJI4ORj5ENs1nRRhFJo3J3wHp9rTUdMzCwjS3FpOYnjGmCFQfjRDCDd3ESAzuP21irEei3wdQYxjT1jJNvvI4+wGcjcOTOGSraAJ2YIGhGLfiQNpiMWZcpEIdVIHlSA0VGSXP+NtBwr9yFtnSchwGqwkbKhV8j7tXzatQoBY2Jjv5K2zSwEog+jLk+KG3NqmHvo8JWo65GvnnB30Cjm7bB2DUi0XzxYnz8graC3kbLX7r0Dsggeg8HZ3NOW75AgeFbAAAQAElEQVTClrFmnAf4ZlA3p4QvH0QaEg5tg1KcVIUchnPk0dnYMm/4hsEhs+i5vTfAVxIe423YvzXzdLy51vm95TX9cG0ZdHUXtGls18BLgYSaaJ6yjTBMYzl/DT9Q1nVZIfO36reLM5pvQNoSM1rQVs0pCU7zgW4jfQMxbZpaNDQMRgEeiVx3m3S9I4hL6KKGDcQykSL/KbifItSkBGQ8LSNPaMk0F7QgCcwbyBv3Y0OnaS6fHpDyWRCib/aHMBmgCWkt6LORD9JBLSNqQKMiK4oY8/TegTxGYcTE0Dr3Cw5lhvkPQXKZEbhBf1IK/2ZejJPH2+mNLjLLDcsN55k28ppt4kuTGItgagR2naK/IFyRJSOuwBJBAzmg3HiOfsn2dHNkmcbVYMA3bRuwMYkbTg/MY1tOTHIqwRdpoNw20hQyUwNT+C6rgyayspwvHivnuI586CDAvGi6WvoaVoOffLYxG22kDV6Glcq0zy+UE1I2lY/GmINGXqDrOWKjQXlKwbZEznm19G+YygoaBnM255B5iXlVVPlXkNsdYdftcrmGjm25XWoog4bSiJBcJnWCuiJVdM/RyKFo+jaWRYKdAd3RfqgjuNl3IOdgDxwTKB+xC7xPUNcteqmGXN8IcZCm7rQL2+A1IeuQ8EmodxMKtIqKVPqF+p19LfcOtUMA0VF3qdSBnSXB2Rm712dnD3V4dKJ9gqUj6Cnph+yenxAUH52c6hD/Ts4e6BHB8CPvuhNIP2KX9dGTJ3pIoOw/h/gQ/uzBQ3axT3RIW07YEX9AQP0EuX/x0/Tw4EhiMV0T5CwI0Lz7empdXgIOs+7DfFl4RsDtINpBtcs9fvRIjwjoz85O2J0+1tnpMcH5Q1nn+fOnBPZP9QJ/nj17oqdPRt2H+O5d+acE6E+QpRyfHhK0P2A3/AF1Pjw71gNs2e4pto0Hzp9wBj0myD7cP9D+3oF2GTMHYhmcE1zusRu9Sx/uOkCnb/fY7d2hXUv63AG5g/UDlwWH2DG/Z32Cv55AsAIHp31f1XVV1X8bvhYFwWJAS2UMIxjbBgat+deYX9wSEnmeK6UUrXieOyD2pxlreAeZDqz9edI16YrtHfu7vy/rv317rt8QjH/PS5SwF5JisuNPQfwfNL0m79uvv5a/gWcy64og+82bt/LfFc/PX779Vl9/+42+xs6Vg2RiiIH15pIXBX8T/4YXg9evv9evfvUr/ea3v9Gv//bXOqf8+to/qh5y2RiYC20QmwprsMqXhxXxp4P1K4LzfKHzj47w0fN8TRx6dX0pv2x4B/6SYN51++XCZTKwp/41vjQMN+47QYMGBjaEfyKuFXaEDh2nAX+useOyLXVDEUH3VnV9p37Ryy8Ui65TEb3F8942rX9+/kYXF+ck+fFWSAvGcWfZa2e50A5zovDcbNRbGgaxKqOFZDqSMAtMZ4gjJkCm022Z2CQ2bAw4PdAYd36jgUPya9q6TsecbsgbjhsaVzzl6k7ny4YbJsH7tSL/Hc6xfNBRIf/TfGBbdISRCzmVN9c755umjhkw5VknF3zyTEdfSTj/Dpy/ASZ8opm1mk9mFmwoXnpA5rQVzZvOcHoDmDv13vbJhdDJyuBn9gfobDKLodt8YwDfIAPjtuYmXjNp10nXeo8yqdcJ8hj/9V28V26FDWPNfTB8FOusf0B/G9STNrdlI29/Z3j8ZgzMuxm3bc627tLRnnUduBtu92q95r5d48+I1eTHCj8Tq4H8gfz74DKWm7rtI13bBn2W95LvJwZkuINNOzJ/YNgZKIZ4PEPausdJyHPdGjm9yG4M7gjn3EDcLVIoIlh0WGRKzUU6ogqpxHUEZWLELGpRyEJIWSW0dSAXSLnpVlnL0YxAPvEk3ztjygtyDEhKzN8gkBkaaUCxG7Nv8hHyg6fy0DKcF4GifJga5m8j+48LQzFmwI/MpO+0IS/vM6zhfNJznqlhvYkyHHSIdQ10nWeQP4/1TD0XZt40y1Js7XUV5zhJTefNgE8CyKyA7awUyslS3DTfE6ZWs/3GvTLyEqycN2PNPH8fN/N45bkMfA+u0bUt4bBbaGr7eMTZkFoC7DMp+yT6wAiCb00IVZS6EeY3YP5N+jK1nXymCF1ZktBoWPNxkxy9GvMD3UgVT43AViDxvCncC4JPTIXdL9lHMG5TivOSVadJ5+fYybLgunVuJd0T78H3OWtC8BBfLBb5QPdD3T+S32H3b29vXwcO6sCiX6qUqlo6RdBXsnHghsw8tIEBWfM9j55po53XrFlXBMXGNe0J7pPl7p4O/cuRBOD7h4faI4g8hvenMMbZ6Rm7yY/0hGD5ObvNxrNnz/WUHejHBN0O1k2fkv+IneyH7Dw7IDfvXetHBNX+Ntt/M/zTTz7Rp+xQe5f6yy++0E+++ko/+8lP9dOf/ESffPKpMgjHxit2wL0L/oSg399mpw8EyQ62/f24P794Rv2u89nTx3qK3mMC8Gf48IJdceMJdh5Psmf4+Zi0fXtIgO+A/ezBWX7n/oAAPuuAnp4c6/T4SMfs7I8wP+KAF4dDXpwOEvvKQBvZPsHuPmPkcdplvDxuY7C+Q4A2YskO7KJf5C5r3/fyrvEuu62pSzC/S7C+JJirBNClFN2AsWaMai0K5J47A/PF64HRmGaNGGdg/jC8KrWqx06/WBBMLtSRrsD17OGbffVc2js44CVsHxxQpuiKYPbKO9Q8+wv1HJ+e6CHjdsxL0xE/JXD5gXvdO+Lff/d9/gKp+aD+EqEVO9fn5+8yYD5nx92Bu4Pna3ayc31g/cp2E6x2tNHyN+ySn5+fa+WgHtuN+WhdoxGT2OYFwbl3/f3Tgd+yo//6++/kXetaQ3752KEPjxirA9qzw8uOfX/37ly//e3X4Le8NPBiQT0Oohv9lG8D3Bu4zXN7rSsCcn+ycnXxTg7Or+mDNS8GK+gVdb8j6D5/91aX8NfI/fx2OxZT/5rWUm1O8/j4O/1zfLiiXQPjUkshYPeYL9QvOvQC/cZauxZ9F4oQiFsgQ25MiYLSiICPCN09tiXmg1kxQ3RqY3G2I34bfh+DZtnAIG2jkTaIQDSucndr/juk00Ff3i/bXAm+v59zR9JQMibxWG6SWX4Xk97fi6R5LltG8mFAXUnx3X58DFtFP8qmvdnuXUrJmzpIyH3Jww3XUB2HaovHrZuxQ/6x9H3lPy7DExRu+0t11IP4PV8GhBswtzzXGvNzSAwaJtlI77Ntme2b/nhs2mwmfXNZ2/kPg6yGto794jG6C8Zs44d9MUT7W74gUZQCRZUfc48LeMdCDro+aWHBCdYCCTsbaOsIpCH5iWDOawb1CV7TYVFEKOJ+KKSI+BHgwYQe2ox3+xH6o815fau1qrqd7Hr0fadSS9oQh81GjPpS6D/l4bHMecng5Bz2XOVB3BKMG+lmTGnUsj8azAiG4xbv9NSiJsbe83+043oorBkUy/zGfWJbzs+HJPUl/1Fqmw1TIwZsDPZxU6Zhu5Hv6mYf2jgPrWNdu4mP9iOiSMB0RFWo8oziwaZeRYxhIENH5IjD5QyRbvI/Udm0Zjk92Xbb7IjpCNSsSj5EEQEKCBUeqqXWDALMR4SkGNtCG91XA5UmaAesTcvHyE9GLXgPId86Dfmoix+oj7aa/LLj4Cuob7FYasFOrOmSAGQJb+wsd3V4cJy71Ev4Um76BFPpC25CqYvKBnpuzUvQ2jw0Cv3YLdVTtmKzcG8EbfZPRI1KAOKg3Tvqjx75c5OnGaSfELifsIt+dvqAnexHGgNegnfvqLPT7h1uB9X+tMQBsQPkx+zMGw8fPMiA+BE78A6kvyAg/+rzL/UT44sv5YDdv9z5FYH7Z599rs8I5D+HvnrxUk+wf0YAfZQ/ZTjKANqB4zHpE+DPcBy8O9g+I5B/YDgA52XhjHot8/fsR7yAHKJvO8k7TXBn2aEpaec5+Hb6AJl/2rCkj3YILr0bvgO/C7xL7h3zlBMoWmdBv5kuSTt4tG6m0Xee0bEWVeZWob9rKaoVJK3wlblXxdAzdo35NiTlwtkSzBZFBLoF3ZLzxcG1g8dxXjd5/lh2SQB6BRzsiqOfXg78ExLD7XQbd+0vO//21fPvnJ31y8srlVp1Sr8/42XoAeNmfevUUgju93mZ3MGq5BcQ95ttnaFv2jOn7MfFxSUB7mXuikcE83mhY16C/OLmcTX1i0PB5sC95J1+t0WRprPN3gh0G64J+P39/Tdff6Nv2bl3+1wmImS/7MMJL1mu3y8ku7z8RBR2t9/lS4XL+hdV3U+hkONf939EqElysO6/cuMA+x1B9rt37/KTH79ImL94d0lQf5U+uazr3OG+9Fibr6Vih3Hi5ht46Vjhrz81xLRKCXnsl8tF+uq5YBvOw2CSktcPXDLoJi8mFDyuNOIuCo2pE8pWfqGcy6SdNe/sOBk4aYggPoBIC3k6xGA04HRBluWo0+lGmpZiXSMs1487IooiIiFBJcUkE4cHZ4YXxZlv+NKol+7FvSHhfGNcSEcZGVj5/8/T3bhpL416j3cf8ND0pDea0+6TBEsDBsiW4RfSWyCPn7zpoxjoty3ggkbQ6xhtH4V17mLyCSMtMadnilPIp0o8pcjABx5UuoM2FL2PQEYRm8Fv3FOjXHM6aTBdR7Q5jd4wIEuKv/CZZ/vWcXrmeVi2u8h86qR81vchmj6glzZZGNKONKB/F2PfNPIGEGrUMYCGDfdDVzrVUrTsFxofKuz88EBasvh03YIOC1AUwWrge4mgSdQ3Anu2I+sA/IlZz7rTvRjiX6a37GQa+SbP9u8iRLZ8RIQC2+ZnRLEs5mTSsb1mLQ8VFs5KoO6HhhfJrusVUVSRlwLlQSSFMA9MbyAftM82k6XTzN+HXCuGRv9OmHQ10Swj8rbSLjMj87fy5vSqDSyhHrv3sWJNHcjHRappYJwDjXGQmNPQ5kwFY++8NlGlbiM/l2bmjek4LwpBdLBcT2Uo7zyqoUx8FJ4Tjfkt0KY54jqU9bvuGcIP88KeNFCH9Vy2tYp2lf0XnGlhjkZURXQqCfNAPRtjnYLgPVonwbW0JbX8601VQ9JCGuBTM/BvWNMWSdl/WShIIaNPhK1gnhfXVXpV4Lq76vuhamxnaOA+WqO/hg7YNZxuCjXkraFqXtQ9QdhUYCNRpCgK+EiKnstQdkDfgXWjP5rbz71Y+x1V7kt/slKZ0wEK87lf7ml3/0h77PD27Mg6P5AH/pYJwobtjPX3Ully7mj/5ETHDsCOT7S7u0/gtUvwvqe89yNUafv+/oG8K/7c//MmO9WnBOvejXUwdMwO/OnJmY4PT3RKAP/g7KEegccPH+vl85fyjvgzyjwh2PcvUJ4en+gEP4+weXJwpMenD/SCIPCLl5/qy1ef6ouXn+mL55/q06cv9PLxMz3HzgvKvkTnKS8Cp8fHOqbcETaOwdHhAS8sB7KPB6SPpyD8GL+OD451cmic6Ig842Af3b097RGU5qcmzK1WCwAAEABJREFU9NcumPk9+td/0WMfnYO9fR1A96HOz4CMfFMH6LsEXKbLRa+eoLRGkVGy36oqO8Y949ATHBv+KyqlFEWEfMz3uPnBkwUmgjwDnknE2cb7n/yhDfBr+b53EO7ANagzbRP8u8h6PTAvR9h+Ib8U3weDHNQ64Pz1r3+du8zff/+9/DlLwadu8tGflHin3LvWb968pq6VBuoWPtVavYK5Gjn4tA9XBOEOqm3XQbz/7OXLV6/0hJ9c+CXO1D9l2aG/3R/XV9ey3/b54OCAgP0451zgwxV5/mzF/jgG6WnTAT+lME5OTuQXAL+c7TIG9KJW6DuwNm1uN7v56+s1c7aMO9f9cnym8fLUV8YI/0O+N5tKCcasZ87v8bJ7qFPsH/OSdrC/p91FT/kq/+dFAz9ZWBNsX19d6O3b1/r+9Xd6/eZ7XbLz3lh/o0kd47xcLuU27vBi7XGOCG7+pjU+Xb27yD+TOWCnoO8x6Wsn67ofSqmS9RWKCBUZ8oEAEiBPMmWQ2Mjg5cQNNKcjGeURXDfACZKbXE8Uj/GIlpNulA3ZCEadhZYSVoA4bWLYpunfF2knL7+DpdmfrSJ4v5X6MOsuYJ3VBqmaUriZwv5v5HTXbuDm/Sdr1+zFlgMeRzDOOUZw5lGxq+/J5/x7qJjVWUbz4fpm/negnhiz+jY/y5L+brZHv9y+6ba6x38vtsOApk/oet00DNyHtKvvF1qw+PUEA4vFjpZgwYJjft4p6HjgBLrp3oaOqXuvuZ4EWcD8jCwbm6vFKCkiIAbkA+ec2/zAYpFstNOqIf6FFBEJL8KlFBbjEZUFumPR96Jo6nRhoTb1IltZNEupquiVUtIGpjAoKfR3PyhLd2vGbMjpmf8YdfsMj52pYX6g/Ywe78qDzCcYy4E+cWXuFuvOYFbcqmbO9/iv/YD7AFyeRVuN+dKwb7iM60kgy/REnW8MVMCJK34oUrsTeNCY75jCZwFa0JpcB0SYSJhv2emUnWioo3QFBVRFVCkD3k5RDKcBjzgEkqkCCqhTBqlmwGcdJOzLyJOAsS/23ZDLB+WjKEpVMajXD+GO+6TjfijMm4giHxSnLbqFYa5rwL6VwMhhVwZlTSIUzDuVkMLthmzxmNGQ8pB9M++6q30gwDJvOL0kIDo4JjAlmN4jKN3ZO9CO6f6hFgScRr+7rwXYc8B7eiZ/i/6AYPjkwUPke/Juum0tCD5s44jg2Dg5PZWDLv+iqAOwk9MTHR0ejXCADH9IQHxAcHV8dJi/YPrkySO9eP5ML14811OCt0cPH8i/lHpMUHSM/qnB7uoDbD1i5/sJO+DPCMiNp48e6TE+eQf+IXVb5wy9M/gT2uid9Ay+Cfj2qdM4ONiX6ze/v3+Q/CGyfdp+cLCnA/gDgrH9vV1ZNmJPu+wo79J3u+zAOvjeYbPC1NhJ2a4sWxD0LQjQE+Yn9H2nWqsYQTFUMhUHM5yrZFnxRaEk8lxpcpDrwHVDCez8ScdqWDOXPFtGC7mj7KARue+5NTfMirS/N19x33uOBHMo8EGFOoBCzJdBEaE92ntCMLpLG70r7c9NvENs3vPevveLXh3rZKlVruPN2zf5Hxmds6ts/4Q9TKVfDpC/+/47XeSnIKv8DMW73LZ1yNjaVrE/oFHIf//ewXxEaMmz5uDwAJ/25HHaY2wc6Lpu1+NPZt6xm21bpVQ5b58xtv/Gsecj881tEV20Xq3lnwwbmFeh7V1X1ANcllAynUGSLirZVj/f/Fd17Iftem6eMseOmZNHzGG3ZZfx9/gGdu2fX3jenZ/r3fk7XV1dyj+BEocD8FLKOA9qQdLkPqPDtLq+Ymf+LWXOKXOV/VtLUbFexTPQNEgG0T8S+IaftCiC5ISIUAQgOyJEgjNGaKLI4ZxKyAe+uOFmfyfkykYJyvsbcnzD5pjmunXGFv93YLHvjjKxnx78+2AdW888M39HuB7DxU3vQnYiYY2P4E6z0y/6zHS7FKJ03XRb/kP8HfM/pJ75rvsHkZqSHyijrjb+2ccbtFvyqViSG50PlKX/7vbr7XSgQVms3ZYj2DpH//BjS/a7shsbOH2Xv9XAKT8d+10r+ag+Izk3ctYjbV/GukIRQc4E8kjcOkPBglBVWRS70smBemUHopAuUTPPtCco8MJW2UHQDx6BRmAZUH8EdEwpAn6CYuSlmYrjHieR+kQrmzXkA2st05Rjr7CQRrD4laIINOFrrdqGHwYd/leCrDLp1VpUU2+kzi+lqqQ97GiE6/kY3vM60AaWN9O7IPvvftrqIP8S8cDibjQH8DzA/RD3g90PW6NNc28gYESFPmPOW6ZGyQkux4N/vcE6g4gB+Xgvcz9RJcXuTmu1tNs2dHAaXcxrrtsUcda9hsHshs80+ut8ebQdaXCH0e8KdpndSVCVQrJKURWMj6CKQnpGlZBH6UZKfgiZRhtUYZdoM/bhBpwwGtT+tYG6JXwW9dOjNHZNh7mcPBdcf7iuUESo1iIHbp5TEaw56NuOsK3tA3nWA3UdzgrxjzIRpnJKQR0wJKjR1VRsImvAwbnpjKspoBM+9cuFOu7NwrzGKTX8KgTxewSqxwS1xwTjhwQ3DuD3CdZMDwnkZ+oA/cmz53r+8hN2zp/qKMucymXNHxK0nJ4RpD9+rMdPn+ipfznz+XP5u3Dvmp5h/8njp6Sf5+cwRw5wCKwc/BxAHzw41cNHD/XQn6IAB0Le0V7gc997vVkQKO/mLvc+O9iHBNSHBNPezU5qHtn+RB1sHxKYH2L7iKBwjzI7vFSkva7XsjcWWtIvHp+R9oxVj8yY8pY9MvNL5Ev4Mb1YQPGrX3STjDS6ttMjr6WOYyUOhkoRMOPJEG9G32Jni2zzOS9iQDGlUE7y1gTaDtYH5tqauTjTkW/M14YJ5oLzPEcblqgIljypdB0/UdnTkiC8so75F0UdFF9cXGjFOtmofE3ZUux3IVh8B87lfAedEaEOG+6rGT196DnrT2DOCUht02mqTl8CxukLdtS//fZb/fY3v9FvwK9/82tdXF7Sbws5f42TAz2Cev5HSL/85d+k3uvXr3VJkB9Y22csE4yj662lsHv9hsD2PD+Xcf/0+LdkjJ0f4VJjH/gnAOdv36Zuo//cjo4x8hjuLBf5clXpE3qPnxSOa9qae2fFOmf/sKJaCrcRiKJai3x4DEwLeQEq9e/yk5fd3T1s7qijf4Qf9u2aIPwae7nmTm3N+xx/bH8E407a38i73Yb/SiLqrka2hYZ4omnV1rpeXwuHWYvWglGJoNEAxgn0SZMVOBcRsjwC2QRNR0Dvg2SpG3sboUJOvQW1onSUwWzs6jQW6myg00zEMU/ybGykE84znDY1zG/AtNjwlOVsdFDDWAJ+HASmDqcsh1KETskUJThTAP07nJgTDVWjKwx99EDbN+9duNGWmRphPYD/mjHLTNNf59NK98kPQOT/WHhMGvY9sU2pRTeUxqVgpKiRRz9ifwAuazqwUAyk78egIfMHgoMRTmcdGNymgxq9MWKrWqTUObrwQZ4pKJWQsUYrQV+uqXvGQH0zburF8J2zUSYbitx6yVP2PnrbT5YMJsUAWgK/W6MYwKc2QA1k9mNtSou3230vj15Le9jnjk87DVuunMnoncC+W7DLYCzVdUu6ocd7IxQBVPJfENyUqKoE67X0KtGplqIa/z/2/rNLkmPL0sb2MXMRER4qVQkA93ZP9wy/TL/8/z+E5FrkcLHlFQBKpwzlzmebR2RmFQq4QE/fbi6u18t3mDp27JjebuEZlfAnBe6IrPEKnFQwYMOYFooiN7pS6Omy/4QxNrl8kJLjpZ5+Ee0h6v5TiJRBPZtQf2yrsqCSP8L5DclexxsRQTjkhbiC0GQW7zFeJT4i5CsikMkgyemjPU4zVK6I+CxPiTx+eCwYfYhFFxsHo5fr0+MfbK+B32GjyFOj/gs4voCxNhjkKeHnrsvFHjtSlHEkrgFdA+UcWFf3dsmzR8ceUrADe+IP+16PIO5gINM/YlBPXoMk9o1BB+djnT58Acs8gf45jjsVm8RFgxR/jDpJpxj0CYT8H5Ad9pmvxUMHyjT2uNzkTQURWQGk0OBxkog/YqANIgjLQAJ/Slkex8LfI+ctz/PpQMFGj2vYX8CY68Eoo2LHMMRoL/V1mriCsiMn5Zp5wQaeU1ZmPBUSkZKcn45Q8A9x98QjHBfozJGVhoQEMYTtS8En+XGUiv4Gt9KQsgbkhxjLrCEsDSe+KWdtd3vdQ5Y22x0zJUnMWeVGrnPGtpbTwNl8rvlipdX5udbnF/IvsFxcvoCUj3j56oWMV/5lFIi4T8uvXlxCui84QX8hv2/++uUrfcOJ+KsXV8Rf6qVPu4FfR3nJCfiVT745Db+6Ig+48KnkYq7FotNy3snEegmp9in4itPQRTfXHGLWdZyq2kbgk8vJtIG0TwoZMjGakT6bTzXrRkw5GZ5MW81mk4KOcDedkWdaMOG0tqbepX1TlglV3bS4+Jn3NX1W0FRq2lo1hCsjFyloMwZlDDRdKOVQhBTEp0j4o8D+TN8E8cfXAeTL48TzrWfA9h4rBv6BRIOBSH6BkC/LHVi/BsZbzzj03OuHgX6W7PbCr6D8xFAamBd7DUc5n7j3TMgBeaVE3SpNGBNT2qrjG4oGQukHueubW11zKu7/0KjHFqFz4m8OaPs9c//6BjJ8e6eBOS10WV9F203plzl91dSNfPL+/Q/f6/2H9zIptlxEyG3s/vKD2Az5ruuYxwf5dZoP79/p4f5BTdOIoa07PzDs9+qx+f7hXn715s9//jPj9l6lTqS5/t6jqHwh5w/kcbnv3r0rOu851d/wAOB4+23XDfXzab/DHz98lP+zpTtO4nvayd2TsbOlXWY8wExxB+rpbwLu3CbG3a0eOBnf7XZy3flwE+H0bvnRTx7rM1Q6UhrbnLHT1OUBr2UutozDhjGcc6Wcs9yO2eOEdvXfCJQ/UMX+Dfbd393owEl8ou8zJWXk3Z5VXctrSiKfi/L4cJvb3jvy3GNzigiySBG4hjT6peLywX1MK+n4FU5URIyQFNIj9BsuG+ah6SyPjUZg9OM53RY8+X+FG1iDeY+S1vcE+oKGfApjAWF6yjf4jYU9lvJ1jwftc5SJzsJQ3MdR8PW8T7G2CTuRP31SC5Idjw/7T/Uh8q92uwwaiBsrmBiecCd4UPcMwq9jUM+i8XX0pH2OsoGyoHnQPkfPpPfkNnrK/3pZ6PqaHaV80pzvGU76e8obiH9ex1/bkO6Fr+JZv+Cl3eirz5TGU8gKjiF7jWOQXh/zOe5rOMl95qI6pywvBA2bVt00LDCTAr/eUtetcmKRYJNPuCk3ymmMS6lSRFYiv/3WY38EGwhttGeRdVt9Vh4Bp+N8cYcivgIRZ5DmDBGEgf2/BJd74CTD/e9WiRjzRXzpJkU8xaUUyiyoXkzt1xdXxJNsUE/pefjJr998hYRu4TyuA7LlTyBYbvdt8fyaD1Yf4BUAABAASURBVPQFdg5i2ae/Kvox04fur4gskcYHc0ts+H3ZUPdsQAew42vjHZv2bj+wER90IGyU+UX/lvmHnGVHHNBxwh7/57BMz/waqGBQrm14QlYQN1A5RNQjc+hjdPHv8WOGDr1AjPHEWW4gXdQluW48cNpNuJl+FGNzCMZjBPMjIKxuEEk4KSUJRKZs2kaRJWV0D8idIPzP8My+4eg/UH4BufuiOMsnmQni5821auoSzhAdh502MM4OWDREyP7AhjF9lLWM40S8bbTMiKRAT6J+qW6U2MBTY7cp8dmnxpCxCeRgCkGagIp0PyDcQwZuITXu14xtJg8tRKWDrM/mkGMI2IrT9HPI9QUn5FevXunq9WtOyl+B13r1zWu9hKxfQch9Wu4/9DPGPwx9qRcvXmok8le64HT8nJN2v4pydr6WT8odXq9XWlCWYSJn0md/N+/UQSZNnEzuZrYfwt1hv9OXJvDY5xNz57P8fA6RB9NuAjEfyfqswyWv809ohynk04SsaSrVTVZVZzXUvco1TZtp2lBEFH+VK9ykDGk3Us7y1XOKWfYQr/3sGYiTRwr5YhDQjyroiejxEefBgW+M55Oo3nOGAew5tEfXnn2qR85jIFIoIsjPeCBf73TWT7/vbUK2Zy07ID8gEpEUKWFrVuW6ADIWErvZbsup9ZaTXP9Ki/ctj/MGMur+rhg7fT9AhDe6vrnTA/I7bBoUZb7aXfMtiNvM/ynS3ZGsHijf895r+gE7TGDvSXsPWTZp/sDJ+QZSazuMirab8pDksTWFrPvd/gljrWEspqCO1Nty/uNMk+kD+pVCIu0eIu5XZ24hrlseMg+Ut2ftMRk3sfUfffo3033ybvLvd9c3my3132uU3Ze6HGi/DaTXMu95QDCxv77+xGn9pqS7PikHe12jbj4t469pavmVlVuI7zUn+y7HDxZ76jZgc05ZOSVljxVcb9Z96dfDY9ku1++c+/31PbYP9GfdNJQx59ujK10yf1Z8i9UxtlseHjNt5dP0e+p7c3uta2y84UHJDw60iPzAaLuaplJb14zfWpElc8OB8bjd3OvT9Qd9pA9uyOtmpB2dVeWKwP8MhHTCKMAnEdxP8ZYn+mt3DHLZ+rnrL6V/lg9dn4WfB5xmnOJs4Mn/M+5z8Z8R+StGu3Tjr1jEf4VqBr4H+gkD4REsdo9+hvlf8rPwDEeMuqgMzcWNZ7yL3x+/FkyuMecXn8f8mPQocYwifBpIdlmMyFrkEMA8TPtLddFXZVDzyzf6nwTGsp/Cf8k3ygeLvxeMmg2sqlgMqkZ2C4hr6iN5r6dqm5kmzVQN/rqaqEY2p5p1tlLwb2A3MVi/WBAP8mZTNiTsHPvXNiFZ1oIgYOCQ158qruOewbIOSopIinDAEI3GPXy9bQ/9njbtkUfu8Q7CUUIR8eh3RKDb7ZBZiL3BSSF9BnH9NA41lEMSsvY/h2N/NVAd1gFOeWjOk1eOphkZa/rsGuNog6AtwGeJZAojZWX6NhWi3iilRgGUKuGRCS0eCVn3Xc+gHV1BjqX9YcA1ejalET2bfAHEokf45zCQVnDsJwqjlMSYyao8fhhjOVVKKRdEJAWw3DBAtA0FpDkVHIo/NPRJAkMf0pALMrqqqpXh+kaqqB5p1hfkQZTsGvyRyG+UNMtkYrOkVNIxVwXEFnlcHTEgY7/j7e8l9ejv0dUjM+CKcZTZXP1utwl1bmsFZCC3jYyAZA2JhwPLQhATaZYbCTiypIv4qLMCVznLCPSG+5KH6wpC6j8UrSfMy26uzn8syen4+nhKvrYf8rU+O9NytVa3WGgCaWo55WshsjPymDDPFnN1kOg5JOLswoTixfiO+uUVBOOFTN4vIfCXhP3HeybeZ+crmXyvOSX3H90Z5RdUVkstOcE1Fta5mKu8/z2fFUJkIj3FhgnlFxci2YIxPNGEk8gJbdQCk+0JtprAW/aEUUeL7Em+VUu+ljwjarW0d00bptLHdNDxppvwhSJCKWdJIRmEM+1cuc8gtQl/pGDcHxjzJoBb3IMYHEqRZL1BepB3HPsHkoYCqUfloES6nl2WO0DgdoVIbplX+5IafAZ6IgIfOhh4B+bXHrlC1vc79V7P0I6AAr0VNmbsN5q6UV3XyPTy6fIdJ9R3PJiZaJrw7q2Lch94YLuBZF/f3hbCvu8pi3Kd/rDZacM3McMQevvuvf7lX/5FJrrOb3JudwN5dh0Mk9J7ynj//r1M2p0+DL283kdKqhij7tMJhLTBPv+qyg2n3f6ddddNlCOuiFBD//sXdirqdEDH9c11OSAgGXenLQ8fB+wf7diWOt5SB9vn+toWl40qstCG3HgkIoa+l+38wOm6HwLcLib91rVHZ0SUsTJjnE0mjaZ8M2Mk4nc8zPhhwH0QEci1Bba3qWt5HMjXQDvSllseGm4g2ibO72gXPyD4j3Bdvtusbmo1jFMTdY9l+z1u7bqtKELb8geqN+U1H+sb0F2xBjRtU/o4My5TCspWwcDDpMm+/5D1AcJ/zzcCSX/xCiQsBig1ImgrgOIIXAOJx3tQIeiBmxQUfAT+jOyXSMQVSEWWoLyaBmFX6AShz3PlcxBJYzKSHvOUv7alrOIycLKYgIhZHypRTQcwcKyXTI5SKZ+CPVlwSpwkihxlexr2BOc74SnuMctXPW6LR3xV4r8m8lQPl37y/5JruS9xkveg9QRyXwQkgNVQn4NOYILpJ3A8WvsRtPjY7sdP99FYRl/6DqnfftP5EXyQMyIU8QUSYeDJEhFI+bbLBo95dD9lYwl+MaYGhQoG/bQ61OMnVXwWx9DTiIG8Y52e6x+s/wtY35iHcvufgfMc04RfyhJkJ0etDIGrQZVbVVGBrLZq1dZsivVMs8lCixmb8fxM3XShOrV8Xd8oqVL0SSfy1DPXjAObhG0y3NU95fW0SU+OgXI/A6RMpIm0z6HxcjoYBmlAT6mnXWD9X8OjHmTiqDcCO4/+U3oEbVDiQsKNCEWExn5OyqkakXENwillpchympQwKkoe4Y9IiogC63iOiNCXV0QUWT6l4D6F7TpC40XV9Rx0owyqV+K9zpzSDwPjhryD7cHmGnJXNxPVPGzlaqKKfq2qRhlEqqXI6DghSeRDhYZ+0DivcOEqOmQZw4Exfwi+vj5hwP8FepoFlL7BMLsDxgZlZWxqsKnKtarcqGaM1dhkNLYTfyJNKQkVzIHQQGV7UFxssXsgrMdxIQV2W7eRolKAVJAVAZRFlagefuIFXH/LBeRHiXLkK2sYqoKesX2CmCsjEmkZXQkENgLXEWBaCQ9BO1KH3E7VcNJYQVJN1BP1NsGuiE8tcwhUEG7/R0MtBLeZd2ohtxPcyQI/p3CTxULT5VLTxRoXzNeazFeaLddanF1qBc4vX+rFy2/04sUrXYEXV6/wv9YF8cb55Qudn19ptT7XYrGCRC81h1gvIOknd2HCzwn7+uxCZ+eX4ELr1bnO1hfkJXxBmFPzBbbM56wH2Lvs5vLp6Yz6ddRz1naaUZ8pmBCeguLycOFXVUy+jRNpOflLXmS62UwnTCD1E9qnaRrVDahrxkqtzPipjKpiLI/IKSk9Q0TQkScwFvFGhCJCDEOlnBXI45HshvvSWRIyif5lPPe9euA5MLqMxgjJt11J/TDKHPqDTLAtl9AVEbI9FTYm/GSRLxNPE1Cfnu4hjNYdKWRbLJ+xy+5AuSaWdxBsk9KdyTLyGKYIKfHhcnJKao5tFBGcMkO8IebOs4XwD8RlbFDKeoBQfrq+0ScI8QYSHCnQlWjT5qhjokEBUfcp7y3kcc/2PMjrhF+hWTI+/v7v/15/8zd/ozl97weAa06hTX4fNg+Uvce8XibQGWLpuj88bPXDDz/qX//13/T9n/9Me0k5uw+zTOb98HfBuFqtVnLbmdxm2sDf3NR1I18+GEjUY8PJu0n6hvq5zM39g2KwvkQdanksLZeMS88XCHgh1ehyWzrP5mGDjTsdDj12DqUNK9KrlMsrPz3tFbSxX0MZcN2fJsMD8pbpGJ+z2RS7W9W0aU5JjvdYjGHQBvtuaA+/RnTLw4kfKm4h0DvancopLM+4HdsmKVdJKJAfyhPt5fSBBaqn7MOxvxP9kYNysDNnQiFipBSBOwDC+HPKyg6Rn3GRFIFAwj2iZHDcEQg4p5DSz10RIYGIwBmhZ1fEGBfxhSvCxjFeRzfC8c8U4HXMCQR//qaBT4meNA4+YTgl/de4v1D8qW7Fpf6PbfGfYGlE/OZSxrYdygThkwWBTxrak3NgUTrB4V8NBrQH9QnPy/jNBp4y0OZYNtqJfdZ5SvqLbpHXY97e4Wd1O9VxYDJZ79dAZisoIHsp0vYUT/lw259QIv43P6xL8mJTN62aplHdgKqWF8q6ZlGqHW41YaGaTjs2UhZDiMICzGZzVRArDWyAhTQFa9IwEjfqaeMixjL02LalelR1OMJhEi2sOMYRPjVAif/pBxIqbUk5n7nkc9u6vIhgUUsK1iuh23E6XixoKiAtPQcLo+MjQskLoBdJL8ygol2MbH+ulEkTchJ2Pyp3fQ39u66IUKQQKnW6aKmTVyWeZP3CNcoPiggVWyv6sPRlS3/VoHlETf9V9HGVa+pTK6VK5AIUQp9KSSJ0Qmnr0sZjv7mtfxaM/zKfkXfzRIRSZFW0YyHl2OTx0xS3Ycy1oJHDLadybTst/oxtGKaB/NRKhyEYZyqbbpn/jIGIrIycYb+URGkjIivCYUkhrvKh5D50X2JPNgi7zx0fiQ0cYVSLbV1Ch2ESXqAkGaWNQmMVcYkrNgZ+xkfiVCxzomZUnNzVbPYnNPZDcmsIamtSvoT4cjo9N84g4hdrrS7Ptb66wIUoX11q/QLgrsCa0+4zSPjFi5d68epbvQRXL1/Lr7FcEudfcBnfQ7+EtANI0ZlP3iHkqxX6Id1LsDBpP6KEHQfsf47Vs7gFhOgzQN4WYM5DhmEyXjDrConq7HYzPY+bQMYbrzd1Tb+D5gj6oqkZB8e0ij7KtGXQ4qJdP4PjvoLHMUnvPfrdSchGBGMwq+L0PUOSEvPfSSbSJnIFjF2TtS0nrI73OCYrRQeQnMcI0c9k3u8PhaybRBqWd3rFmLL9dV3LruNE+WSxOsZxL+8VUigR73paLuekBAaJcX6AOG84Eb+Xib71byFzD5DWgYcFy/eHvbZHWweUn1DTlm57P2C5vXsGtE+M7+8ekN9py4l6xfpwdfVSr199o441fQPBDiW5r6as+zP67pxxc843NR4PLQ8HDxDT8kejP/wgE/a7u3v1tJnTPLb8apQJeKbvbIv/wyP/D6T+j4euP13L+UWdzxjnZ4xHt6P1GBuTW9Iq+uabb76Rf+rxd7/7HQ+fL3jQXJTTcst95MQ8NF4pEmOokcuf8oBoW613zjhtGEt1U9P+WRmdDePKcm6PKfPP6axmpf+2tKmJvR+Odm5PCLy4XIeIUFXXlFMrZ3QZjJ0EckqKCA20QV+4Sa9mjTo6AAAQAElEQVSBvokItbRvS5llLDAeUk5CWDq5yPn1GX/r0vNgEOjyQ4RttK3uX+cZyliWkoJ/Aw8qQFIZN+SxbN027NUT4kiICEUcoZDw69lFjIJ/AnYNsbg6bESEdEyz+4gSr1++xqyjDP6wHvLZFf5HDPriii/CBJ/JjN7SFGMCg52Wdv/9FEiUe8z0vNQSHcQEPgOn3PafMCos0f+uD+s5ZaTqoriCx/hHT4kei7OthrhcNxzfz0Qd/EV8Kftl+JcyDy7zMyBtexwnPL4Nok+383yJz/rkmO8k/1W36B9Tfou9Vi2PWWwacx8/n4ef+58lPxtFn5lrcZtjHMX/Yx0XgMYoAwLPb7hzSoWoT9k8jdNpVpn8VcOaUoGkGv+0LN5zzaYAgrGYL+UFvoZwuWjXj/1ABz56MBAZEQrKiAiJsHwh6E0KhxCthufU30SUeyif/nA+uyccwwhwi9yfQaUMFk4dL8SDOJZP5Ma4iBBRBRGhiGdIQXyUuIQ/p6TMwvolUs7EZyXSQ77GT/tGfBkeY3WMPtXXbkmhLKed2ioCQe5SP1cUv+VoKpyQ5bxJGQRUoCSdEImojI1sLvRdRIX6JLsJYhupVgKZDaRiU6/qRnZTyuRLRz20I2W7L/vDwIYMTmE2JtvyCHL0XwBRjVOJfKRJoYoNL1NeyplysnLF+CI8xmclNtSUcQtIywDbcrE5o4KTT4kTbEDhAzpRpGQ5YL+Ic7yJ9Sn8GDdIJBOdCjJ5bEOFHdZBJE2YcTIu9RdXhCIlysi4lfAUWH+BbBOygQsQot5Jsk426mgqRVsrMcdqCELFyZ/RHIl6C5E1pou5OkjxfL3W8uxM68tLiPqI9eUF4RGro/+M9PUFJ+achK8vLrXGPQMriNVqfaYlJ5aGiZPdJaeji0LMF+V01ISs6+aFUM+wZYJtM+Z1hz0dYcPxJjWGCc6IqaakO67lwaoBLXWbsD60BRO1JYxL2gS0PLRM2qnaZqIGwlfRNhFB4/70jghFfAnkAsgdOGLAX1DGgQiNYOl59Ht+jTLOq6I3H8dW0Kch/uFaY8+YNvE2cdpD1PaQ8P6ojCIkyx4hX0cbXZhJml//cx5jJNZ75gwrD5mD+e1yjSon1XXF8GBsE+/NYqCchB05JUUk+V8EtgFx2Q5ju9lB3B9kUunT3A2k0u+Alz+k5CR+D3F3XQr46CnbbWAyf0e6Hz6EzgPEcLfdK0WWx4D75oYT4R9+eAMBv+EUeq+6aXTJg+Hrb17jXoFLvnE51x3k/Pvvf9Af//hH3d7eQb43sn63g/eIKYR5whgP6uF023dLHut3XhPynrY2nP7u/Tv5d9t/5BT+E2TepDlho7+1ef3qtYwLxnfH2GwZS24v5+0hukKO5uEelFNQn5Dbd8CYPcTZ9Q0JsaTMXG8ZezPG9xT7JozJBoKbyOf30/0Q4VeISv+Tt6ftIrk/QoFMZm2KCJWLtIHy+yP87crh6HfZsGnKDGzJqhlvTVWppaymqWU9qUoSuq1rQJdfuXG9rScRXzctc6wDM02Ya4k1ku6k6tbei4EFDmCgqEE5kmqXQT7PQ7Tr6fIqrOBfkjs8IivIEEFciLhQOv0r8UmBS4qkkI6gKJrV4URULnhaAFn80DEcIcpQyopUKfBHkIc0MvGZlPk0AleyziOKrUlyvE9DCLvKbqSBWNHIw0DFQQ90tChKGhI0pk5gUgn4Kxi/SmPXcic3EUgRMjI2GAm3pKNKXAO6esBNiiMky6RSH8IhRfAh0RFBvfII0pNC1u1kqzuhR5xqkRrIjrBsRtBIkmyv3YwxOYQe4Phfg6OejEv2Us5oRyhihBXahh59B9pwrKMtJMKOK2zQfm5Dt+kYpDeKJyRXBAWlDPI8dy0v94/BZHf4ebrb1XC5vfxvoJgRXgwJoB+lp/K/5mIHVij4p1KZIM8RhIPxY0jj2OyRG9UMQnNBKR89jjnF0QKPt220PUbJ8JjypQcN6BHlDsBVtn+Ee3JEYIN9botRg0NGjMFf/ByY5LWmbK5TNtopG/YINtW6LWmZOZcoo8Y1mS9yljU4cZ/ztbjz5CoLMQ18uA32bAgD7TWUuVpJ8usFkJpB7joNVMiL7gE5y/fMw57cJPOJDDn6gTbAHWhvUX4AKXHiJHoYXaUsXNpnAE4bUGCINLl84nvixDjFq6G4IaWQ4bDTwrpTJa8vfCiUFNieMnGBX/H5v5AiQgk9KefiSiGigN10dO0f8A8kA1GnkMigSEmJdqtZyE1oajaTCOpzhNvjQGWGGOVzrkqfeHOdtB0bwIjJZKZ20qmhT2o2tBpSVFWtKhPdqlFNXzb1RDVomlZNMyXvTI3zFRI1VUOaSZRPgVxO0B4pHetQzMbuXlivY9szB4ZMGHsVJY5k9dhKs7vp1dM2A1BGFl0Jsp6aRhX1zW0rY4yr5fe3M7ZV2G+ZgNDkplJGvtQJ+bE+lSJTboQGXKc3jNsKnc7jsnrKCja4YANjx0QuYUvSQLzIE7lSyrUyMhmbMnIJfwHlZfwu61Ru0EcZmYZ50lJWy7iv2pky7Z2K26nG39Ke3lxbTiQnnDRP7Fqek3THTbuFJhDmCXOmw11xarm+ONfq/EwrCLZPQecQ9lUh6xBxTtDXBZdaX12BS51BoM45Zb94YQJ1pYvzC52t0WGST945J4pzdC8WK04jl4WYzyA6Bdg0K5hrBlGfGsXGTlUzUd00atpW3vBn2G2ybtJk4u6539aNWvqobSdqcN1GFW7KVWnLVNVlzNVNU3TVTVPkamSauiUO1MggX9Geif6ICEUEA1zy2ih7GTMe8x52JYFRxuiTf5LU6NkDDj1k2GsG88NzxIcELCXaM9m5j8t9lF9g8n50kEdnKCIrUgVCohxjLGtAVtoXfRLLE0V7/KfRld2QIlRscSEY6DVsu9uxJvXEh1LKBf1BhcjeQpI3DxvSDxxkHKgjQNL/qU6VQyGxz/e4Q8kX+A6ceu84Qd8Dv6KBOPkpzIZSvh8MTO5Mfj+UPzK8lklmqrIm9NuU/p7Sr1XTaA/x/PHNG/3zP/2z/vCHP+r9+4+y7hiS+n2vOtfyqxv/+E//WH6VxToPNKT1DZTnP0b1O+per1MkHhS25XWZjx+vVVVNGWOXVy90xTc63XyhmricKtXNTIpKt5zkv3v/gYeMDbb08gOHy/eYcYt9gKC/f/dR1+i7vb7VA8TeMnStqlzLZdLdY1ve3OnAQ9SUBwKT98VizviqkKPVQhKZQgMye93x8PHp0yd9ePdBHz980v3tvfwglXOobiq1k0ZNVSmloMUH7XZ+6HjQjgcev0bkcZRZgyZ8KzbrpsyXacmT6+SCdDjsykn/7f0tdbzRzd0N7q0224167ECpUhVq6jza53LRV1EehmLlwIgEyB4YbMZm+6A95UckBXMpmCtUUGL+ZIeVtGdg+eFos3nQhrbdML78n09RKOMoUV6rGvnEpYJIKm5CaSSJARTin90jiFTE53ERDpOXPMkgv/VEOP45koK0r4J8ESHnj6OfnFLoi8sRJ3yR9Fx4GDQ8gyUHJuJAA5Lg4K8H84lecF+M+JU5baVFT679fxmhiJ/iL+c7SdjYk/+3uREulzw/pyJIO94Wed6+9pd2fWpz2gopwqd4u5b7GpxmfDXtWKYdNNr57SDjl7o/61PSS/grmhlJmMYndflSRwmTkdSv5PwtUW5cgzxf2FJiHUfSr72DOVRlFq+mUds2anCNFmIy9QkEm3fNQpHZhHJKsmzGX9yclXNSXTfyAjqDxKScdZo6g2xRZq7WyDVKqaKvM/CSSksMeI9tJS6Cpf2cjdTSWvZLSRHklfMaCWlAhtKuJx3HMInlDvGPsWp7U0rYkFWxodnmlEIRI4o/JcWzuIgQAkqR5LzOVzcNC+EzUO+KBdXtU7PwZ9pRxys0/hOuyhV8oisy+thg2NQaCEwL2TPxnk2XnHKt+OZioQYiXuVWOVFWNVFt1FM1oCVtNlupA/P5SvNuXdDN1prNliXeuqbThSYTb2YTtYVcTdVAyEzEpiaVbOoTMGXjm/rbEvrO/gmks2Gxr2vKJp/Jc0W4Im8Nsa+Jyw4zLpyWCVeQ/xETlTBxmbgREyUeBBJ1rSm3nc1l4tpQ7gRC0eI22NFyguTwdN7JmLERzyCes/lCM7tgCgmd4jbIVtgQtHnVNmoXnSYGJMW6ckvbNa2q9gmZvquQtfuEGplGVUlDltO2ljE/Rc+U8qfLBbYs5HfKW2z1ayuNT+YWxINutdRitdb64gKcc/J4qXNOvC848T6/fKHzixdaQ8iXEOlFkV3KZHxOPfzKwDn5Lov8pS7Ic8Gp+con4pDuZXFX4wk5p+IrdBhriPzqbK2VyyXuDJLv+CV5Ftg0Bwv0z+fLQqQWxV3gHzGnXvP5nLEyY85ySk7bT2nPiV3Q0BZ1Xamua9CowZ2wFhTQryW9Is2oaTvclLMyiGB8p6Rc5lhWRf9k4q3L60VKyJFuN3AjQhHBvHi2DhAO9EQQzy0QEYo4oYhLIYm4Ao35TXT2nIqb0B0gNf1xXWBZKGuJw8ZpzYhACTLWEQqJcAIZm4vtR/uL7TkpGdg9wA8OkODTiajft948PLDu9Uqku75t2yrTDi6r2IR8DwnusevAAuk4v9ZiWwfClhsgbibnO07MdxD1B0j+drOVZVgY5TWmps1b+si6reekw/bknMr65L5aMgYuecD79ptvdck4G6in7bQN4hoUohqKyOU0/c9//l5vfnyrDxDbLSf4W8r3H4h+hPAWsk7+7W5bfrrx3bu3nLDfyeW1TSvDY+qMb3U8Hv2Kyznjfs34tC0pZUoc74g4tlFTXNTKF61vh2pCnCl7S7031P/Tx4/lN9j9W+3v3r7D1muI9U7un5Z2cDs3tElV18Rl1rhGbv/9fie/dvPxw0ceUN7xgPGJB4YHHSDDbouIYPxPmAdeF2vK7Unr5Ycvt6nb3+1bMRc65vyStcBt6rniMt0X4tpCzm9ubop+v/Lj/9nV40JUqMq5tE2FbR7vokyPvwNjdO8+pn576umHr57xwSDFjsGDWZFCzle1raq2kdcsu+k4pvywdn97q7vbG3Ar/1KP22tgDDlvRi5FJCmCewQB/OWzuPadgJikkL5AiffHz4IcZPvZ5GcJEaE42kQufXZ5JBwRTqAdaA3ZH7RMlDAJjy4pPE0GIJZG45O0AIg/hp88TkDG99GLhqLfUf9eFB3oKy5K7OL89D4m2PkST8JfpnwZPkl+Gf9z4VGeZh89P/PpNjNKsvsAz0Aj2mt40Br2u09IKk7PYOuJLGAAexB/Bha2kobMYLDiDCc4DJxuZaV80kY/DepCsONX3Sfxk/ssk8v1GChJlPeZWkc+k/2J1+nGTxL+IyLGPgtGYKDuCVFinn+qjPEoUiakFZtuXbdszo2aakSdK9X4vThNITEtC3MmzotQ09RqWUQmXjBZLL14TZoJxHEBYVyUfCw3ylGrt+KfwAAAEABJREFUyo2qakLciExYynRLAmUmFjvoepo1FJEVzOmUKgX+7DKrdtSTamVQ0tAhg1MiHTG4XmDgiDeUFDHCG0Zd7GxUocv1yuh1uopclmWMCMljyLqcnpCrcq1MuVXxV9jieoGyoVfKxGdkKodTJZct9Mq+SBr1ZocAZdEuoSzb0kLYZ4VoLzVtFxD2Je24VtetNZnQlnWnpp4VODydLDVBbjpdyH7nfQTyUzCBqPshYOITd/K6nKpq1NBHLaTbZbaQr7Zt1eJOIOltwUwTiHsLcfNJcUOcCXADqW4hsXYbiKtJdwPJr9FfY7/dyn7ixvi57Botce1soUm3hPyuNJkD/G03V0U5lcuAMDagJtwc9bezuQqQm0AwCyCj0+VSc8jsDAI8g8hODUjppFvIeavJRFXbKlOv5DFrtGM441aQT7sZt6Ls3E6U2lbBWM7IVtjRUNcJZXVL+gFCPAdLvo5fQa6X55fqVmeaQ0aWkOcFxGQJ1j7lRuYM4r3mRPwcuXPiVsjMF9iMjbP5QlPq14H5fF5ItIn3GafjZ8gtqcuiyM5lmXK6jT0z7JnRB0ZH/xSgwzIT4qfUY0J9fAI+fXSnY387TPqUti3A7343qambRnVVKWePxaxc5TJWxSj1PEiQz/yYXqOvAa0qCEjKSRACRYriKnCRjwiVf5Ek+3AjiAHpmO411PA8O7BGD6yJ3CogYNJklAh0lJtyIlgvSBdXxKiTT0Kes5AtCLFPhU3Wy76AwoHMzsLWoZ6yDuwre3CAuB2IPAw969AgxBQRpS1atwt1zDkrUa7trlkjPf/tV0gHTnlNKu843TQR3qNPXF4DLGc06Gnqpuh0vpTdZqx7LhfStoW0PXBKend/V14nKTajI6WkoNygHJdlv/uhpS9bHiobxmtNv/gVjg2E8UB99kAIO2/G1kx6EA507WmXlLIMoTRl/LgjeQ9I+B2E81p+r31rssy3BbvtXjv81iGuKePQDxAfIPDv3r1/lPdPLxoHyo+IUkaE13dB6u/18eMnTsYfJEVJ65jPZ8yLM75VqrBTXBEhgVxspH3osAcegNy2H3iAePvmrd5Tpgnx3f19aavNZlP0+qFCXG5nzwfPEeuRQqgs32js6SuT4j1tbjvFVdE+NX3j9c/yp7GxgUC73pYL5FJKfIZSzmrY81pQ1bXqplFD/qY22R+0wV7bVPJRcEP6xN+q0V91U8v9IRQeGCfFFpdjwk6+gfYe+EbFP/+YyJtyLnPMtlV1pUwZyS42p5yFiPxQ4XF3e31dvh3xazwej/2BscwemFJWUnCz0YTdCInbH/bq8XKk5YzHyF/0RIQijF8Ue0yMiM/8EVHyS6EyyelwZiF+Gw+YqFHiJOFnjpJMfImzSzzOmBe/ZUjzomIgzF0oJ64+A9Ilwvop3RYUlPjf+oENz3XY/0sqnP4I5wXP5WkW/TKCdEO4vwIK/dIVlF+AUJF81oZux6+Ctn5qUDKSp4Tx/uQ+peEee4Mus690AdkwwHeBP9CALAlF4Kvlk/5b4tFY1PmDEhwcQT1c9zHwn/zJBFXpm9LqfC1GCOOC+K8C2VM8DahgPmcWgiqxECUWCIchwSwNqlJWk71Z1/Ji4hLautakbTSB4ExYmJpcaQrxmXKC2kHQZrOFOkhZ1600w50Dx7Wkte1cVT1VUNYQlcR6IiVcFmr7U1XSctWqbWaQ0jlf6S8gsbid9S40gSQ2zUR1nihHq1BFd2T6mI0Csi5sj8gK9Gdsq+tGbSGqndqmkwmt3bqaKudGKSrKD5V/1J2AArfKrWrsaGrKAlVld6qGso2K8utjXE16Q71KPHkiXH5WLjomqkmrkEnZ5dWqyDuhLbrOJ+QrzWYrdcDuYn6m1eJCy/mFFt25FnNjjXsmt+mU9pzStvMFcUtkjMW5FgZ5l5Yn/7w7U9EJuZ/M5pqSz/0xZdOcQvhmuLP5XLP5DDjdflwTS8cvlyqkdbVWB+YQy/n6QvMVoMz58lxdwYU64jrH4c7Xl1qsr7Q8f6HlxSutwPryG63OX0J0LXsu/9LJbIl9y7VmENWZy6KMGfpm1KOkQYxnkOXu7EIdpHjFSeHapBlibPeMr+DXl+gHy/MrLTjhs51T9E2XC03mnVowcX0Wc00pa0qZs9U5ZZ5pQriAdpyAdrFSu1hqhh2ddVGu9Z6hf335UsuzK+p5Ds6ox7nmyJisF2DbCrK+Is+KdlqdrbVar7RE54KHlI6272ZzHshmmhSSPdOc8ez09YmsQ+oXluUBbopMCzGbQNJMwk1EOh6Kijubk3fUNT0S8LZp1XgunsAcrdnkK8Z/VdWqqmYEczlFZsyngkhJ4QFveC1kQRjXQzEPg7RQuXDCSHxYhvWuEKAjCRogoc4X4XSVfCllGeKKGOO9Wpso733SzEbMMqXBaeH5zxS2DcCnlIZ1Fhl0+FUYWTPyCburQmCSotikcrmUFNSNeudUKWNDxi/yFVKGndb7AFn2zx6a6Jrg+2BIXBEJijAUQrTjRBlTiv5cZWXKsy6Xjah84uz/3GeLLrdFj24pijyOXHbK2ILOiFDO6ADisg0meCbJhZxC2v0u+h7y1tMuaEFF0CDSpJ1owXxc8aBq1+PiQFmj/EEbTsTv7ze6u3+AvN3J5M3E7dOnG/3bv/1Bf/jDn3R7t1FiDESqWItabKnLeCllc1JrsreF/O+oywHyPaKnHfbq6euPH6/1w49v9Ic//knv/ArO/a0Ow4G+U3mFZEPeLQR/Awn1O+n+w9J//qd/kd9zv7u7p8aJMbso3xjNeRjOjElRw5SyUkpync4h8efM85qxbCJ+d/dQCP/bt++L619b8c9B2nV5O9rKJ83qJR8YLZk7M/agmjEeQ8h9634p/Uubuk4eTxGhCCBRtwNyex14qNnv+1Jf+0Wdg/SQPyWPqYiQDHEx5nJOyikpKeTx7zyJdNdlTn/N5nO1PCi3zOF22srjVQzmHnLe02cbTubvP11ri7ulD3YP92iSEmMt5Yx8Vt00yk2loKwhQpFCCspD0YEHkc3DVltI/54HLPeT4bHB8FCy0SlhXowYwyHHfY5RaSD7eTyVC0Ch6Rko3zYAdDn9FxHI6YjQz1+0DJWSEfZLJ2m7hn7hcvoJvyD2H580mvofr/f/BzU+b1/7PZl+GfQmK+hzGXevHuOe0q2PULn/I6teykZh6SaXi9/3QIGG/f+ZcJkFFGqbDLyKwCB7fgUsGZ5zKSnnTJuFPPGd1VPH6cn68PgdYJeXclYFIWjqpiy2dYPbTPBPISWdOshIwXRJeMlivVI3W5R0k9qazSOlrNC4lgTlB+V7YQoWrIZNaoaOuRfh6QJCu1DXzdGzgMAv0dkVXTWLe0ZXzpWEjazdsn1CX/YGW7MxHYnPbNaho0MXZAf/lMV0QprlylrmOpGndh6jadjUWgjWtORz+QXUYzazLXPiZ+ibycSpgZAX0A4NdhkTCNV02hW7F9RlCaFeLNdaQOSWkMcVsGssFsRbBncMnyF3BHIl3XkLsVuStgJLLa0LrEhbQXJXEMZyagu5Pju71Bp3DZH2hj9ns+zYSOaLuTq7kNmOvHNI7hKc8i85BVtBSI01p8UrCPGquBdaQU7Xlxc64yv38xcvdPHypS5fvtIFBPry5WtdvnitC9wLXIevXp3iLPNKaxNb68LObr1WR7nT+UIT7JnMO8j8XDPiOgjKEjK7YhNfQdyXuMbqWPYZ5P2Csv0aygK5Ux7rmy2WRY9fbZnMZ8XfQeLnq6UWEOn5M8yIe8RyqRnluuxZ8RNG1nbOsNVpU+SnS+KXK9oQLJbqgMssZZe0pWaLBfELzajTnLp1XacOt/hxHbZ/Pl/ImJE+5SSzjEvGzYSN3mStZYy2zIeW07rinsIeYzw4N4QbxmoLGsZt3TRlo6/wJ+aS55XnhkJc/jDwckc8+cvawZrmqIgxvhexxHmNtX8g3BP2OmhisIc07I+kfQ/RM3rYguVYSBQsIIl5TVGoGNRDjEycDMs53ukp57KeVKwpEaw/yJmQFQKLPpfVQ6KKLPqC+R0RKuFICv75NjK66uM8rmiDuqpluZBY1yBl2GuyvIWcmmBuIZo+mXdZJtLl5BICteEUtIfopZzlNaLCtnxsz4F2cBugUpFCOSGDXCkD23ts3nOaWupJe9kurzEZmbqp1dSNUiYPOt1Hrt8dpN0PEXe3d5x232uLfS6/cl3IY11bSOoDBG0DXKea/OI6UCeTbdfDPyf4hz/+UX/805/0w5s3+sgp7AOEWhjhMXf14kpeC5Yep6yBVV1Th6SIrAhcuRa0FXW/5yHg+vpG15ys+9UPt43tso23fLvgvreNbiv31wab/d64f8Lx+x9+kF+n8a+53JqUYrttsI2ug/O6Dq7fgrmyZn4Zc9b5nCseRDalHVym7XCfPUBq7yj3lN9Nax01dXC7Wpe4bIvtNFzOwNghmjsUEbiu3wBZP5T/J8Tvrbu/SJRI7ulfWQ4k+ldcA+0x8KA59HsNjHv3hTHuN6FAzuPE89ZztWlqVfRPArmhz9uGMO3LnDjsd9rzcPNwc6vr9x91Y+LOtwYutqkqxkelmrFWN5WsM0IaEqMuSZ7PmbFTkZ4pkxhnk6899u0Zf3vmYgoyjQjqcgIaNCIiidgRCAYavoSIlz6PDcJGiXf6XwLyRVbPLxYWmx1HtyQ995eIp4+xlQkH+Mu3pYrqvyxaJIp88f0VPqjWb7Hlr2DBo0rXswSYOcMJLFZlghBmldZzv45xdi3vyX6C9YzJDEw8Tv8cTKPHeEsziOlzpAkMj6PCNiFGCtF8DjiGpf89GJioJxtd1ohRkz8dpohfvkcDflnmV6ZalYfvEKJ2tuCnGSNCZVIzse3mlOQJHBGKCIm76LAHv7hKOq77xvAYG2jIsbyQyboPsPuEnzxeSIyGDdGnGt4Yp+0UMj0DnXzaMeHEoyWuaSayfwIRaSEadd2qYlEO7DLE2qEI7oTdLFiQkOkMHTPIG+jAvFtCjjuZAM8Im+BMOIms2PyiqpRZtI1IWUbK1jNVi0yDHS57ir/gGG5NhExw0JGRr3KtBtsa7K2Jq9DrejXYPCWPMaEOU/sh4tMp9uG6btZlOeedltPQeanzjPT5fAm5XrFRrrU2qQbepLyBdt2iEPriItdRzw4St2ATW7CpGs4/7eacklMebgfhm5O+hCg6fYFr/woSWbCiHDbAM4iuy1siO4MMTtigp3xV63azO3X42CZFJ+WuyLcm3wos8X8NPkFe+w8lIdFnR5xD5O2365My46TH8it0zbFzji0ua9Z16ujjaQH1sost7XRCH09V0qnr7IiOPncbLeYrrSH7ZzxULNA1cX0gty11aemXCf0zITzBdZ/YnaLX7gTXeq3T/gl5pmBGvG0pZRz79GSj5ae0nTFBrrVeMOqbaHr0u/yGclswys3kB0+HPZY8NlrGdct4K67HHjApN2xrU3tTr+RxV3leAbtlc5xk4VwAABAASURBVPb49CZd5nRSxq1SVmbuJOZRIj09pmelnJkHSQrJ69fBG7k3dNCXec3KhXtgve5BWUzkiwzc9hl+CD6Q6DwHiI9lvS6ksNDA6eT+M/ToH1gzRR7nL0B0cFkQiQNEtgdljSE+sD2nRH1GeL0xySqkC5Jn12TaOJDfeorO40dEKBKgohFJESE+5DapaIOcEu1Zo9/fxKk8NLgOLt+u9ZrYuRyTwntOhDeQKZN322L7Av1j/XvtIWtuS8dPGTuebwseBhv61vLOZz3GjoeBA3Ud3G7U3+nFrrqSx4Xn/5QxVRE2+fPpsQm3f7f7YfMg599y0r/nVNb6DNuZ6PeWNakBtqFjjrSMw8z6dYf9b96+lf/jIRPo0c6ZVjx4XvGQ3XOSfANR9E8svv/wHsK6U4cN6+VaXityHvsh03Y9p+gb7LiDJPvVF7fVgT4wHu7vC6l2N+95YLi3DHF+deUDp/B3d7cQ7gf5xN3l+XTcxNvY0i4m7s6X6B8/zFgPTaSG+eG1yn3n/jnBbe70gY/D7iCfwg+M24jQSUePbRuI75YHhx2n2FvK8UPigPKQ5fhE3jpd9pbx5T8wdX1QKyGjcrmnBkJDCfWM6QP9aGzRvdk+lLq7r/fEu42z94qmVsqJPHEEDmX7a+8guqGfa4PxFNjeY9+OB8Mt4812BkZkstS0Sc5B+T3YgwOxPUOWcEiJOrh/qrpmbGcl5CM5ZyrfeLheiRzP7kCJowz8kQjbHWGFRDyT/wUvhQtExC8I/ZokN+5z/FIelwXMWn5JjDSk9BxE/eL9XNb+XxT+dyRaZ4Gr+u/I/x+VxTZ4LLIbiJHEjUEMuBKHO7BIEclYJd7+E0greRwmyfIligE8sNAPBL4OF8PUI916v5R50jkqPaV/TfaU9mvcHju9WBdgLBagkk/s4MaPXTSqS8WhvvoJ9L95ua2NogaPyzIcJminjFHPu5yzPJFNJLzwzVmMTUjsNyYQiopFMZjk3uAtm7PnL/Wgrq5QFI3ia89em8NOGxbuXQx8+zjIU8ZlWyYhl5j7OSVOBGrIy0Sz6VQzyvBGNGETadhUTITrqpE3F28sjqvrVrmqldlkxlPyRhm/46cQL+dvcSfoMplaQCZ9KjSHrHqDmp0IHuQ6pUoJXSZIDWWaPJmoz7qlZuVVkwVu94Rurg4UEoZ8N1uomy056VxxYn2utU+lIZjLxfqYZ07aUovFqmAJMfaJ92p5ruXyQmsI5AoSbvcM/zknyOUPCS8uy+9fX3Kq/OLqpV5wIm1441xDqhfUaQFJn9uFzFr/vLhLrc/XOrs80zknyud8XbzCngXEYMXGa/+a8NnZSufrpS7OljrHf0aaw2fEndtvHcSvyGcCOqftChbUB7Lb2T3F4Vq/7TrndP0CIm7SfX5xprML9BdQHuESh+5z4P/t0mWfn611Ack/xy777Z45nfgV9iyxYbmcq+tmPKB0hSR0EOE5/Wj4Ac/jw5hA2if0i/0d7mK20Hw21wIyvcJdEV7izk36p+jq5pob1GFO3LybqYPIdzPSjGmnWcGMMdjhn+FOIQcTtXwz4q/Uy8MmD5fdZFbK6Xjo6ihvBPqmR1Buh64RM3RNKQt3hk6DsieMWRPwumnkh8iKsZlTlklIZmOvciXHnVCz8frBMJtwI5dTpRHkOYU9R9kjU0rynJOvxwWIeSmDORwj+GQqE4dMz9rq97V71lfD/gME3iTBBHAPCe17SAH6I1AAPM9lF717CNkDRMivgBwgRYENdVOraRulFOohNHtODX1yaL/L89pqEwtYMBw34qABeQPVojRF+FOQ4T0ny5uRDEGmrMunxwcIq1/bGE9bx9Nn2zG4XtblOlKG67Td7guZK+nEDwpszPKa436ZMi6mrFGZdk0u1zKGxisStnC73C0n0yZoW4iVyy6nxXc32lLXlDMP5FMwkdfair4jGw8vh/Jaisn3DSfLfkVlYz20nwneQDEeE4vFQp7DHeO1ZY1sGCvCnsihhK6KMVHVlVzvT5zAumzjDkKeGB8L1onLyyt99923+v3vf69vvvmOh4BOm+1BlvEptPu3YrzlnBQp6ccf3uhf/+XfimtCf0ddNpt7+q9X29Rash68eHlV9F2huyEup6wD7XwHIfcY2NIWJsU0Wan7hPnpueXfc7fMJ07j7Xpc2f8B8u5T+g3E9B7b/TDkvkm0s90tBNjk+/aWfoVk9+xBPeW5nVJk5Vyp5WHIfTZjfhku03M2RSpjxvZYtx8K/J8W+RsAlxMM4oT9EaFMm3qeRYQ8Nv3AYPSUJ7nn/BmKCNk2HKZQT9vsRzAHDoxJj0V/G/Kwvaev98jo0b66aeQHZ4WI99zrKauXHyR68tslQFqvhEiOpJySSlmEExMi4Ybrv9+q52FtKHjAv5P7s+cBAaVKkcuYblmzJqxZLWtOxTgaRJswtxOXAuV2EwU9+ktclDTHReAHJ5kSh4zdkhf/czdilI8IPY//uv9JFnE9XcNjpWkNoocvQPDL2yJfxv2f4X9XC3jyloylTf1hEIPjyYHv6S7CJDA4GdLl8ynx671n6TFllHS+0ffLn2O+X5YJhD7DT8QRwGY+S4pdowROH4EH/CSe6F9zk1UFKPjMFodREKRGBL6f3ohIpGU2EJOBzCLfsnCY9HgzmEOUVpzUriCZJmNrvvJfQGKmkKIpk3zKglsWMualS4gIJWCdXqgf2GweOGXZszH2GnvBZRpBHqVQUHbtcllYO4iNF9WOxdVka+oyOEmcgo7NcrHoNEWmbRu1LDBNA3GCNNV1owyxaZArC3JxW/m1Ff9e7mTaQo5mEOe5ltSps57ZRO2sVUsZNbpqyPuMcmfUr5RPOSd7piZSlO9XFJa0xWp5ptXiDH0rdd2yuCsI+Kq8PnKu5WItb4om5kv8Jc9qrRVYLu2u5Di35/nZhbx5mpjb9WZ3eflCV5cvR1y9IH3EleMh8P71hvGPDZdarZby5n0G2b0wUT47k8nyJafIlxD2KzbPF1eX6LrkAeBclxD4cwj52vlK3y61xL9aLdC10or62bZH0OdL5BZfYIncgnxL4LQ5JGIBEVhajocIn9obK8K2cbVcaL2co3/EetlpRT8sHcdmvyrAButA16roOIYh0wvIiTE/9k9xpzPNGIOlnyBST+5UM8Iz0j2O5pOZ5vYDy5e0km8K+Z9qTr930xkPWLMS7qaOnxQdHusz973TiZ8abHQek4ZPuMs4Y/xMGEfGtIzlCbqAyzlijmtbRhtmpTyP8Rk6DetqyJshSill5ZQUz5DsD+KCeQOS5w+u55v3zJSzUs7KOSknu5Uy/pQSIoA56Nvzb1xbvRqCZ2vUY3pIB+J7VlnHSaGIpER53MSSD3JwgAT4VM4E2ASvgtxYDr6jPST/AbJZXoFAznM911kVhLIBlrcd1rEnfQ+hH3jAH08tVK7eZbB+2OYSwUdEKBKIRAg7yWeSt2GtMbF1ZGmPUu9QbzseHjixvYWQ3nF6O57wmtDuIfS2/cCDxwZbDRNBP2i47EBZypl1Z8p4mBWiadtThAL9roNRUx+PjaZpSvw9J58mtsaNf5HjAVJp0oatKYVGYH9IOWVFRFkgI0IDRNCk2cTdBLKQPOzfQFDFVdWc+KPD5H9Lu0VOalgTF8wdY858qapGfjf97dt3esepufERAuz3slvG2JJ5WdeNHrDz/bsP8h+E3t9t5D4or3n0e93e35X3zv2b6X/4wx9lXdecsN/fPZBvy8PRtjwk+eGkp488Dxrq777YQqA9LnY8BIWC+ibV2O216fS/nX777Xf65ttv5YOITBv3tM0OkrmD2Nt1P1iH3QPjQMfL+jxuHO8HG78+49P5DW3kOOvJtMl0OtGKde2cb/S8XnoPm7OOuP4RCdu3cv4PfFvg/H448AOD+z0zjitsqulX18l9nAnL/cN4cvkRIdEPBfjdDwXEebx6TO3o8x118rjacLo+jvWDPD/qtuabT8bVfKYpa1A7aeUyUFVqajv8MLvfbbRnL/W3FO7zno0+tVm5ZX6DCj3ZwGYlMW8PKvl40DnQlj15jQMPi2JO+6G/blpNWNOmtMeUNXXKGtfSXslrjxTln11hTYTDJSQJv8MhCfeEiDh5R1dSSJ+DCMRUIIngV+F4p46uuKLI4eGOI0RdBrmR3BlEyo0+8GmMYfscO4bkVnfwEeh69CODn/ZB8egX4eeg3Y9pwRo1QkVnkCGw8RkcX2JF/BNknRqvJ30qMvqFK45pJ/cY/K9xTnU4uc+tIG5sdX8em8vpxJe6lwYmHtf99nPonf6Yj8yE6XBnxOkB+lkoB6AjhgNxPHH66dTxz1HirAOddkq5zkf46aZ1GZx8PkUVox3EBjv/Tlhn6W/y249T6sJH6ftEuQlfHFHSv/wIKaJ8yJtGUzfHjWmqKeRiwcnjCsJ2vl7LhPBsNbpryNqcSd6ySXjy03hFT2YRTClRw6F8vTYuUlvt2VS8UbgPRHGl5inkRdCbX13XaptGXvAnXkjaVlMWjzmL2HzeyYvsdNKxYc61gMjNZgu1hEdMZeLetjN0zPBP1ELYp5C0kXx3EKdOrk9HXDeby/Xy6womSH4AcNy8m0O8l+gHPg2nnDkb37xbyOnGfLYkfaUl5Hy9voT8voQcX+ni7IpTavxnlzpbndNWxkXxr5YQdLCG5K99kv4I4ldrrTlZvoSIv3jxUi9fvNIL8JIT9ZdXryDZL8ef7YOkm9ifQ8LPOcE+4yT+jHwr+mHBJu02WrABexNeu68o4xyZc9zSZ5RzDs6QX1KnRTejTaZy+3b4i0tbd8BtbXeGvwAyOQUmlG7DCf0ymUzkB6GWfjIcbpGZ8BA0nc7YfKZynuKnzafTjnCnidOKf6YJ+qeG81nnES2blvUVoH8C3J8nuM+c5nINh+22dauG8fvoHgm006yj2IvdLSj1gHRPGOPO3zD2jLZuio6GsMdjWzMuQXNCVaupjjJ1AwEBxFW5xm8QfozHj6xJ0QjSkfVY/wyUVcKkeT54/nhKavxQPPvHbFVESDqB2c5kGiAzvdce/Ew+wSckZCJChbgyL53Da1SP7OA1DddrWAF+pxmFpLOg2V/U8eF5iyol5mxKWSLwPN1liiulhEyWKOwA+TKBOp2sO9LpmVNPP5BkyIVhWZPmPYT5wDpBcY6Sksrlulm/v/K368jwB1IRo88yXmNMUlxGQx9Yd1XKyuytkBhOKYs9nPZuIeYH7LMal3eqi8leIcic5t6BLYSnp12t031T1ZVyzs6mQiDJXEgdJKdl3fID3JTxZdmeTjDBNnraNyIUEZysHnhgeOAkfyfHFyCrkKzfc27Ow2vDuLCNfuDx6bjhk/odBPAeYvr2zRv51ZRCtO8fpEiMwUYTyk8py6TXJ8fv3r3Tp+trmZD6AcB12tP/m4dtIek//vhGP/74o3zCrAjqV0tRsWaHHiDdJuhv377Xh4+fit3uK+fdQcR39NmedjVWk8hdAAAQAElEQVTB9/o+Zw3q+S7Vdd/Tvj793rtPGU8149u2LXhw77qu2DpnjZ3NOtbsVkGHZ8+jqlWFbJUb5VQpYVMwrnJKqmjnpqnlOVwz32nWsW58i2D7bm5v5TIHtGX6qWV/mrK+eA9bcbDgddJrgbDngN0bHlZuPt3ow/uP+uT6MTYO1ElcgY50LNPlRgSx1mxIDqYUSiljV62qBtjtsCU8pg7U3WPtgf7aQpodPtAuPfE5J3WsvcYUsux6WZ/1hnzBPXh43ZHvngenGz/03fPQR16/WurDtWrCGsO62YCqbRVVksh8YDwdqJ9/AnJLnofbO20Zz/4pyH7fK+WsxutjWZtnrNeAdvLYdR+hhduaCvSzVzGWjwhK/Vmpp4RAnyFc/YUrSI/wJx7f+CNCESH5xvUA6JmgdulTUW+54U8oC8agY5xdIwiPKOnlZV0U2jXJBkOBEP4CBJGUWychE78EjBzTyeQbO1ye838NTrPYz4L88Rw/K/jXTTjZ7lIYoqWNxsV5KAut254GJp7U4RmooBeGns6yjGE5u1/DKc2u6OPnGCDmQk9JYzFjNZYxMLkGwt4QnoANx/xBn2QGf+XNB9f+RJzjXR+GFCF8AXxjP2bbV4ryx2MflNjf9mG1pTw8FQtA29SastBPWKiMtm5Y9IpEGWOnsk+lBJ6IUEpJtr1mQZyw8ZjYLiBTcxbWJYvqqmAOAV1DTs8LlpyCFrLDQlUIB64XNuux3p5266mv4UXeC/uBxcZ940YJPhrbCkGza7hs62yJn7EIeTFbUM6C8ufdEoK50hLiew5Bvjh/Wcjy2fml1pDk1eKc9KXqagJaTSBk89kccr5gYZyTdsR0ru4Yv16sdY6+q4tLFbIMUTZhfgFZvkDvOaffFwbk/AKcUc56fQE5v4RMv9LLl9/qm2/At7/Tq1ff6MWL18S/1CW2XZ5f6cIEG+J8BnFer9ZaL59Q4giviD+HhF9R9suXr9DxSidbrjhlvzh/QXnn1PVCa0j6mfWdwGn6ik1yCWl3fxgrHjbO0HtG3YoLST8rcUud0Y5L6u5TZ2PGIt1BomdsGLPZrJz4zhyH333fdR1xnTo2Fqd785tACD4D8i0o5Jt806JrTr4RXTcnPzp48Ooov1ssNAclnoeHrsR3mlHGlPKmbOCTo55TeaN9U9mdot/xM9sN7B8x46HgGSYzTYpdU1nvzLopw+4JHWVNp90xH3KMuaLrlJf8E+Jc35Zx2rIpjphqYrJ/hB8mmnaihrapkclVzZyCbEAY03OwTqSclXJivhlZZc6kYxzzMFIoAigkwCroZaJA7A+Oiwgl5MQ1sEntIRkjeu3ZkJl2ikhKgd7ihgJZK+mR7VnXNDjCGFj6eu04vd0Cn+KZFJr47Nn07fcaKzSEdWG7KH80JfAaKtfggu3DtS6/0uFyPLddTycZlrNuy1j/AXsG6kG2ss73+A+cfPv9XBMenxKe1pDBay/ll/rTBj1hk+cDtuac6ZcW0Bd1o8x6VtMXLjunVPYTk/gJfTWhr9y3Hu8t/oq8AwYUEscp8i0kxw8bWwiTddte1+cOUudvDOzabrQqp0xbR7HdOgb2kpwS42qqOWN8xRxccfDhcbLjtPUDJ7rv3r/Xx08fZT0m0c7nddR2Tcu4mqiqK6G19E+PzoRO1+UeEvbnP/8Zov2GE+I77XYH1RDYzFhDDHkRbsoJeERoR7+6rQcav2FtbZF9++69/u3f/gTp/7GcnH/g9N1/INrDW5pqqpYDkPl8pQb3AXLuOvs1lY/vP2DzfSHvd7e4kFHrnTJnJ8wXz3GPDZN4n45vOOFlK0BPI7fBgjXAc8htUlV10XN7c6eIirZasWZesdYZl2W9W9Jua+C8K74ZvGCtvry8lOeux+qHj9f68OmT/GBhPNxvtKc9pKA/koIx21SVmor56Ci+CegPO22x+x777+hn44FvDbY8oOwZdwePR8aV++QE+SI/6pRyqIIcZ+az23PCejFjLanrRhGZ9h+Yh3vafSc/NH38+JF+upGJ+4E9MOekGnva0hcN/loVuhLj2WlyOUwcHA003gMPFm5//2Gxx3qQ33+Q6rXG7W74hH0gfkBHUtKA/W4f/ydQt9c3uqeeh82eeJqFr7szYyXT/hUPSclIWRlU6EhcSpGIGJEYRCknGdluwp+yEogIRQT+p7gSb5mMzBGRkDsi4aaM/M8gAtkj0tHVV66IUY4qyR1l9yQ20IBeSB7DTO6T/z/LxbyxbfDkSPiN+M8q/j+tnNL2rAJu899S6M91CaroPXoTAet2+HO9lOQ0BvnQ9yog/LnMKTTQ7ioTrIGktlUtn6zMWGTtVkyEk+Rf242IUkSVs6YQigWbg0+/15C4NSRuMe/KSWqDnRmZo3jJc/qIiHFeMncs502jbmoW2FZt06J38vgLFXP0LSFbazYgu97svPlZLrMApZwVKak0EKZl2qIq8Uk9i+COxXDHxtrTtsECVU4JsM1lNixeMxb9OcTKJN36vVCfsVivqc+qYMVDA6fXkOjLyytdQmgvL17o5cvXeskJ9RkEdt7NOYmfgammhdDN1J10omPJSYsX/3NkX716qW+/+1a/++53+u677/TN62/0zatXev3yJcQb/RcXbCAA9/z8XGd8tbr2CTZ5HfZrLFeXr/SivLZywUZzrjPI9xmEeg2Wy3XZpFZuL5f9BVartdYm4eS5KGVcUN550WP9Z5R1Ds4sB+yu0PEcbqcCNsJlwVylDV3n2VyLWacF/uW00xwsaOOOdnFbGyaoI/mdljYrfmScNisEd1bacQJxtawxmU4LKbK/ABJtojFiqqnnAjJT8jiuNUEyIEYlfHKJc9oJPgU/wZv6CR4bJ7SME8c3bcMYBYRLGkS5xDNm7Z7QHMMnt3U+8kyQb0BrWAY8hh1XMOq3TBnnJQ4yyPyoqloet0aDPrue+56LFWM+e3wzH3JKyukJiXmWU1bKICWmSijjNyKYNBIbfg8O5TTWZNHzxoSxh2wMkNmB+WMc2MydZhJ4gomZyR1qlI76hbzDA+tbjw77XV51nHu22XEuw/kN6/OGb4IwsCbatJQCnVmuX8qZ+lf4c7F/kLB3ry2EdMsp8A5EBGNhIrefy7Ndo+5dIS8bTrp3EDqFFBFFT0TIdfIfJt4d//hwz9pxADuI5wYCXVxOv/fk9SswLsvt4T5o6MdM20egtKz6ws4aGybyw95iwfrAeK2bRlXdqGYserw2hMXlsnbotZ1je+wgvptCuD5dfyon1SZ4TnP7GqKonn5xfTbY5TZr6obDhaXOmN9L1rAF66bnw54HJj8MmMQZD/cP6umfkR9l7SF0JvGuj3W4rRts8zdoC2yvqJv7xTI+1c45lfrllGSbrzltdprbcM56cGCM2J66rss6aH0fIJBvOFU38ffrLTcQ5o8QX+OWh5UN7Zzp3479xMTSD03+qccNxD0iyWS5qhrteTh0fV3WA/X+05/+XN5zv76+xRbGAvJOE/3QMtd9sOC113Pc/ej/0OiH73+Q28PleZw0zM983Dcc7li7jAXt5zXJ64fb0HW8vrkp//mPvznwH9u6Xx4g4gfakB1d4rR/oF9E+T3j3u3msbJ1/zI+t9Rzi99xRjlkYqwfGGuWH+gXj1nHezi57d2OdVPT5g1rYCvb6P6pqlquQ0RoQIf1GVuPV8ra73c8SOw0YE/F+uA2yPSdfw1JtjMwl/klkBxPf4b4h4sjoVeOryuZrCfGgffcCluizlJKCiNCUvBP8kPvhpP1Bx5MSj2xoad8+aJulooIhz4DJkgRJHALRPBhzxGfh/TVK8JSz5McPuF5/Ff8zmvRZ0mfBXkkHMBjsuUdGAaeyk9QsZYWlxgAfOAMxVFJ+UyjynVKJhDIPIHG1RNEmlHSXTaw33EnhIRUFJyKDwn7QIklFNYZYwgd+hXXMxPJp78KaKhy226fKIsrjsB5LNPpA23uuILnxpWIn/k45jnpfHTJ7/JGDLTVgIIRntDGo2EuvAAR30WsfHwmYt2JtvWvLNRMUk/WtmkKaZ+y+Ldtw7xKaIii7fmwIvKxrtbj8G8GGSn+MVvFJHX5fmAwMTOWkLQVC52JnUnvajFnYRntcl5bllIopQQkG4VaRSTlnOUFxbBeL5AzyNeCxX9ZHgIWZSPyifG8m8vEx4tYTon6DmXz6ekPLyYtBGdC20zYRGtgnSmfyshKmbLYSCw3pYyum2m+6LTEXi/Qdpcs1GtIqwnsJScrlxD1F5xGv4AkX3Ha8gqi/urFSJqvLl8Uom0y7tdDFuixu8Ruu37n2rp88l1eQXn5Wq8h6VfouuBE/RJ9dgt5hkSvORlfQbYX5F8c3RX+VSHNK61XEPLlWsu5scRdQI4XmtH2hfhCkO26brPJTEZHnNvNm6ntOuka/avStqU82nvRLUaSTZ5Fwbxslt4wjTnE2+imU3RPNJ9M1LExdrizgraMy5m//iTeD5T+g6sWf0t/NAZ91BRMIMCtGh783B8/AbI1m0PTNGpw6xb3iAluC0paW6sGlnG4lOXysKdtW50wltnKbus0o2mf0ks5lIFbN6NrfXVz9KPLeWvKrZuGDbRi3NZyuRXzMntDY2wV12POYcZb4E85M86TKvz5EY6ryphM2f6Mv0bOyLgnpKM/KXkOkT/sgkiSgvsILxxDmRVPn94/Bm/QxFvWGH8n/CjN3DHBMtE5Ed8DBMRxPYRbXBEUQMaBzbeHiPQQBKebnA3k30M4TBYKIIh7SJvhr8o9N0X+VE4IqQN1TaUO4kvFfSGnD5uH4vrh2vqsewPpsD17HrgxQV77qtK+lTIExHImeltIkMu1he7rGpkqZyo36EBekz+f+JlwbSDszmeyOiJ0sO3o8Om27RhoKxZuGa7nw/1DOZn+8P6d3vt/zry9gQjtlVKmXypZZgt5dN4Nrm12nRvsmDFfWsZiyrWEPBmKG9n5Bm0gmFvK3rtNaUfXwz8H6P+F0uTaf5R4DwHa7jZkTapNnhhXLvOBU1C/M253hx6P1RlzNhJl0d7Bfr+nL6TgH2slW0um3AZ7Tu3oXx15/+Gjfnz7VrecoislOa1jnfV6UVdNIcIH+rOpG6345mzJ+nigbz5wQu4/DH1L3k+Q9g+Q8hsI7WzWyfNrsVrrJYcR7qsPHz+oYs5MWJMy7oB9bif3sWGZlvn1iZNrfxNwS53dXx67C9a+BQ8gfghZsS7PsM3t7J+D/Md/+mf9f/7xH/UnTv/9ILCnL/syZkMpZzVtoyl9MAyha059f/jh+9KX9/d3jLcHsNE99X54uJPHysD4lhFSML88jjw+bIvJun815oE+3jzsZHjO9MiP+Whgjx3CWx4iHyDyfrjr+z0PGlsdOGW33EiYJbpHdIwiJA0D4+iAc8AP0EPxyowZj9MQ/wK5o9t7vKD3QL+Y3O95kNnR18aB+nOgjT5UkSWlpLpmTWH+JZTSFCop2EmBxT/a0JPnIETkg4CcYf535wAAEABJREFUE/kq1Y1Rl3GRiMMEDcz/JOENDWSOCKYLfgq2LXvWjz1zb09/DNRtEP/cPJTpvJymYQLCTiM+RQTaoigsn4Qj8BU4KfzxCEL62hUR4i5JEfZH8f+lD0QV/DvJxclzMtxpGBoRigCP6XioFC1SKmTiJypF/9EgTgPUMwbyABlEPb8DvUlBwyOD7qSv/4sY0yNwxRUSXiXcJCkpKPMIQhqIMfBbY+CSqgjigUQIBRGhn7tK51Efu8LO+Aq+HjdgS//rgQG24jMMIj+QcAkwsGVgj7hsE8MK31duy5DFNpdU/MVOAtS+tITdp/IQoB8ZwrQKfjIOhOWOfPQTH71kyBelU85wxLgQDOSPgswm1TQ1kwhkJlHOqnFbFtK2aZncSQiiXQV6dhVbB+lLV7/iCsvQpxEhj42aTWPGom+CZqI2h3AtID/zCQQOIjeHBK84VV5AXtu2wcakionetrVMtGrqYT22smdCH5jcrnPDotJx0rrglMVk94zFueBsLb8PfcGJs0m0Hwi8aZjYV9aF7oZNwBvFis1kdSS4Z3ydaXK66Oaao3OOO8HuCRuDCW6Jw8bVcsFGtNDaLpvDEreQbE61X0DWy+siL670GqL+3etX+ualT8SN1/hf6/Wr1+XE+5yTrUKo2ahWy7Xm2LIAS3Q63sT8xfGXV15ccZp+fsHp9sXxdPtCJu1rdCwh6sYKdw2BP+Gs+FcaX3NZac3maazQv6Qcl2d36V9ymS3kzbubzTn9NhaaQ8jnyC3JZ5kF4RHLMa1bQP6Rnc21MKZzzaedvHkX2M/m1xmTKWkTypjwjQqg77sp7pR4+tD92M06uU+muFPy2p2Qd4LfmCI3YqppN9OUU8gp+Sd2DfvpK4+hdtKw+daqGU/2t4y56bRlMx4xwT9iohbbCtzX2NWiozHIUx4OiDNpKTLF36K7VYv/BI8TE62S75i3bhrVje0Y3Zb4Fntqxu0JHo9GKuMyK0Gucq6UcSuQGKsphxITgOmkiJAiSdx2IyVFzsTjRuACZImWEUn6bBIz04eyrjC5WVvs/wkc/wwKlWVvz6Z/YP07sOkfmIc7SIZfzygEkrD3HdscFMrKBOngxI5N2IQoIuR/Ol4mDTtInMnPHQToHjL5ADk2ofapLMJSsV3yw0I/HIo+z/8Bv6jDAEjF20MStzKBvvXrIJCrHbYNrIsRXlFV/l5lj40HiMNAHaqU1dI3XltMNhJyokl8wrmBON3d3mqDPbYzImR7XCfbZpt9YmrXDxhVXalqAG7QVyZdPkX++OG9TNqvIaabh/tymrjltNSnrB8gr8Y1hPMW0uqHBIpXrmrlVFEelSdioK172skE8BMnyz11rhhDHmcV46iqs/YQu2tO1g3X3+TP9e9ZJ3f7LSR/ywnxbTl5/wQJvYPcbiCRKnszdUOn4AX3t3e65eTZ5c9Z/7ymmEQvWFda5khVt7pB5o3/d05Iu/17SF/dtJp1c+zOekCvT6U3D1s1VSu3s1/leEueP/3hj/JrMn/+8/d6d3xv/YGHD7dhx1pSDiX8tzCsoa+//VYm3DvGz5b6Yx5tU2FmKDEvPJ9pnkKqbzmd9WsinoMddrfMy0ipzNEl+8qUdcPzy7aVbyCur/UB+03Ibaf1O+2GPverK+/evce+9/KDxfv3H+SHArfrHWPrmrx+KNowZt2+HhqeXxQnE+tIoT0277B5z3xRJA0Yb29/GIo/ERfIcYsI7oMeGB/GnnHruRUR7NsVdajVspZNZ6xT9HvOITJpQGHPeDaGMh8OckomXwL2++Fgw4PtA+PZv5Zj/bZrwxh0/x8YW4cBm5SUUlbKSRXrUMafUxR9wsX8shpQKEX3GijXdlrXnnoiwqFLCybqZlPW96lmuO6HuqmLnp4y9zzI+hunPWOmZx76laQDczEjk11utg2ZPpZ64ntkfOq/2z5oSz22jBX3lctNKSelBPKYqfgdLnBcYkAmZKIgI5dTKnE5fe6mhDxxyQ0Hkv0lzvFPiEiKI6TQ6YrAb5wicL344CgiCmhnGRINjseD1+jxW26Mh9yNgV/16TKsw3D+Eb8q61HIto114pO+joKI0P+/XW6rUqexsYr3P+rDKp/rL2GUu297BrI3nIFFdnjsa/cUUtzHQaGK8dlUlbxgnpAZazklJmUtk1CT1iBO/5tXRChixHNVEaHEuG/blok8g6xNi7uA+Jkomhh3XVfiOjYEbxLzxVyWfwSkaQqxmxWCNoNwTeUNVlxeXDoWaG8sM0heC+Fq2TwW3VznENnHV1V82gJJXdkFa4i9ye5LSPWrly9lQv0tJPoVp9gv2SxO5NjEtmOxt+5iZ9fp5J7smbEwzZFZzjudsTmsVwtdQPxfchJ+eXGui/MzXXAS7oeHRxD2O+FnpC2xa05e17vUn/rYXUCURyxld06bGYturgUyxe3m5cTcr5k4zVggd4J1Fv9iDsE2OtwRYz1mLKwziK/daWnbKaR3Op1pYpc+mR7xPDwhzmiRMZzWEteyURrOM8FvnPrRm2npH8aCSbDfpR7RyuGafrZr1G0jh2tk7TpuxATZJ1ify7Bu41RW25C/rtnwDOZAZXeEx3zTtDrJ1sh5HGXmilHlLM+dE3JKSjkr50r5CI+/n4D8FUTC+TLyEUkR45yIOLmOO+EU97mbyJcoM+JZPGP9dHuKn/zP3Yifynt9OMGyX/P3bIpDWUvYiHEtd4KXF5fHDsOy0h830QMuYNP2hu+8PWtSony3pRTyZQK1YYM1+RhQVNEHLf1quH0cZ0LhDdgb8Yav5e3uvLFDeHrbhd7RddnjXpZp4wY97vcZ866hr3vs3kJ0fGq94yv1HeWaXJmgPEC6rfdwJAku1ya6jW1TRf+nbFI1cKK5147yrcd1tp0uzyTdtpqgX3MybN1+OHD93ee24TT+7M8py2VQbdrt2IIEbJtPv/1qxC3ksODuFrIGIcHmHXUwAdtTf5OiHXG2/QaibnJZMcb8Otu333wr/wdBJqMT5p24LOe6lryURZQc/vjxk96+eSOT7Bs/GKBzB8mynPPsqK9Jl98j/sCDxZaw28NtO2ed8Vyuas+hSnseACzrNjxB9HtF395DCk1qP/Agsj3qdz/tGSfW17HGRYRMHh/8cAauP90Q3qquGs1Z7yz3jm8lrnmIsa3+Q1O30QFiOZ108muF3333O3nNNJH79OkjhP26PFjZjpa2mLJ2CYbpJojwWAw1zUTLxZnaZso3HT19vNeeE+YBuZD/JbmXtowVf0vhcv3Hsv5j13d8Q/KBOn2ibdwHpe8h6xtk3YYenxHoAOI60HduX4+fiv6qm0aZdYNiJGT8gOh54jSPLT9O7un3bRn/G7ntUgq1rIdeo732ew33HjFlr3G884rrQH+4/GI8HxGhlFJZv1LOxS+uPXLuV7e77d4xBmz7gXYlm80CrkMqfC2hh2wk0So8GCTmV+C6zz3XDvSp8/vB1roOu70qyp2yTz+t6V6nWzVea+tGCYX+g1I/rN7z4ON+9Tyzvkw7tezdHi8T1vyM7W4/zxfLeGzdMU9Oee+YO9hog9HKXewNPF+5I5IClCQLfgURoYgQH9zxGfTsOoqQLiElUa046Sb09TuINnDcpLSpBx5eszZAVYcRlvgSEaGgjOeQGDboEQOYR6lnOqQS7kc3nI6s5VJkrB0RygrCaCZOBSEpIgqSgrgRxBA6fjqdcsPQX/8KivgaRPkFpNstwWMb0pJl0SVY3CJSAvb9MlxWkbDC4lHR4YH/S0CIh/ahwH6xeT3HQHhgM7OtBUe/y3NbinBOiYWwlie3J/EJOSWZVJSFg4XEfVPKcJ2O/ezwo30UcPLrKxdd+BgbEWIijf07SAnUTL6WRcuTuWODnUHy5rgdBLvDnXlhmk5kAlxI+3TGE/qskPsZC7CJ6dlqLf8EoE+vLy8u5BPzBfnnoJvONIMctnWtpqrkV1v8k3VT6+06edOZWw4sOUm/4BTcOvyqysvLF/rm6qW+ffFK3+J+Q/jF2YWulmdad3N1k5msv8PmGZiCCWUZ3sim+KfY6PgZ7pyT4FW30Iq8a4iz/5Byzen1is3I4RUboLFg85obs3k5zZ5NO03bqaYub9ape8QMP5jONJ+BrpM3Usu1XghZ3FratsWdsuBNsacQB7sFU7W4xgTX8MLYktcLY8tC2pR2q+V2K3GQoQadjq+bmhPiESWMbPU8Dn91jMttowrYLScmTa3UVMqkZzb89AjiiRvDtYI+M3wCZrfAshVryjMk/F8iclL6CTJxWTmPSCkrGPMRSUGc8CuCe0Qi7PSUCKekkm432MSBCkIiycvfcyj0eI1zxPPbYNVgPjluFAhFjL7Tp8NMD88uMMZGPAkl+w2SrOeE09wUhlAEQbTgOaXbJUu5I4JyQ0XXFzK9Bvl07cBasmfj3nkTtp+NuScNreXThMAbu9GTZv0Hy0JMHHY6NVZpR8qz32TKBNzkxemOzvRf3TSq6O+UbJdYpnpZxpu/Cb5d63ZZW0iFie0dp+V3hSBtJQVrVyWPcY/lpm1LP2MoBGwvn8b21KWnrq6XN3q/Z25b9ths4m0MrI8DmUJcyPqPXEv5EA/b67rYzppxWlW1LH8PyfDpqn8C0fa4HbyOZsYXWhSuE7A/5awW27r5TCse4ufM+5a6i8vlbyHFJrfPyd+Gk+kNp9J2HyC/fjjYQGrvOA2/gbDvIHWel2sOG1asYT7w8HzPKSljQ6k7/edyTPS8hkSETHLeQzht9w4i7bpZj123i0nve067TZT9Kywu133i/nc7binXr/hs6Y89+Sv6LwOX4YONJafvJoH+FROfrNvWoJ/cZo3XGdbF7779vX7/u7+FaK9V141yrtTTB+4TmoS4Wu6n95xs/6//9f/W/+3//v/Qv/zzv2L7vQ6cSkckub/djmvq3s3m2u0OfGtwL79y4jq6vDlrbkt5KWeJug8K3KRMee6Phj5wvzm66Fsu1bEndPSPdTpvzjVl9ui+k+v0/v0n+cHi9uZB93cbbek7Y7eF9DNeDhB/pkWxx/H39NkDcDo8VyllRYTcZh6vLsPwGE7Ui2Yo5R38QMnYFeMxFGrrRrOp13z2IeybsScYE+rnPvb+7b4oYzCn0oY162ZV1UoplzmfUhJFKyTUDpSzx/4t7sExBW6PlLMybZRzkpyBuTEwlgbmTAG2Ddg2MOeDOBRoz5zcMTa3nJrvaJMD6SllZfQkUPRYF4gIpZwlhfaMo3u+pbllTD8wzj3f3TaT6ZQ+nipjv3VEhHrKMmnfIOc+voe0bzhp3zEmk5WNEJeraOD94nas4eiE0q8hIhQRpdEiRn/Ek6vHK/AdcUyXjmH9zDUQbxwdewv4cOM/AYGv3if9T27E6GesiL6ic3GO+p6rCGwLNopHOPwFEuECdAaZn4Mk3yofJHCfvPprXy7Ldfs6qGxJoN64bkOc0aRjkhd4R3yW5oi/gDg1KnIlL+7pfgq7EPf/++IAABAASURBVMe6FPzczzpBA7P6M1jnZ9BI7jVeHpM1A79mYc0pKacMcJk02Tj2jdBRbED/WN+B/hjcCCjCdaQdQr6LrD2fobSsUCmN3uIUL/pzJDVsfF5MWghd29ZqvZCzeLZsan5VZt7NtFrMdcbi7z/ePGdRLqT68lL+T3j8Lrj/YPPVixd6xam4/S9fvtALTsN9gr2AIC9Y0Jz/jBP0xXwhY4nrja1gudCKk2/rdb6XV1d6Rf6Ciyu9BoWsr86KHavHvHMV/d0c8t+NBJqyZhDoDtidEe7AfNppPjHBnmo+nWhBeuc40E0dNyX/lIV4qkLyWZBnk5kML+DTCWmcJDnPjLxGhzvvOnmDtDsvi/dMXuDcjm7D0Z3QrlO1EHfHNbSt3VP4J363P2jYGEr/4K+bWlVtVMWt8T+iqVW3DScmjermyXVc1baq2lYZVK3dWibtFXlM2oONJNVZT6jw1wC3yDylBXKBvJFwjcw4ThC+lJMiGcFYAykYobhPI06nKyLkDVGkBWOQgL1P0Hg5d0I2IhQRkmXBEPiFfvxESvj1s9c4STw/jOMEOkqPafpJfuvX56IEI0IRwPXEJarc1tKziRouo2fO2n1EkRo/LGsf009eN3o205Pbo8NphvMeYBV7TuD23hwhZFs21C2uw94wvaEeSDd2EJQ9m/cB2YN1UoB1WFcc28lpRQ4d22cbeZWzvPYE9ZKCO/gEhCOFEn2b8IvLm/QdRN2bukmyX0EwYR6wtfEYBBVjws0TYR0h97X114ynCQ+nddNw1jTogZNLE847CPfGRAq7NsSZmJYHApMHTuzs31L3iJB1eE41x7nh9nR+22KZgTZ0m+5pF9s66nuAdI5wuuezv6E751u0+aJTZvyKy/Fuiz3kZ4ctflBwexl72naDDX41w7/b7V9JefvmrUyC3a45J9Fo8q+HmNhbPiKUaD+vJ14rv/vuO3337Xe65PChrtvH12F8Uum5fH5+rheso0vIqst+D5n3afKbH9/IJ8lv3/o0/o3eQ+I/vH9f4t4QZ3tMsNzuroNP+V/y7WROqfwii9vnALmuq0YRWRVtl1PWN6+/1YQ1bg/Bvrm5UyZ9y7jYgAmHKiml8qDlOvpbAKMQ5FvIuN/7hhi7rveQNrf/qT1MEveMwQlrZudDEtbtBWt8oC8iygPBgTnSA49n2xeRyjrasZb7wcdY8I1ox5rquA49Het4y4l8SlnWf3+/gbw/6AZy6vf/HX7Y7LSlPjvIuuu8IXxP+vX1rT7xDYzrYtwRt2fOBLpa6loOpbyWU8aUtT/nSr56xtNA27GYKWG74THi/buu60LGG8az1+m2bdSwxlrflLq7DZ02YczbTcf6R4RyTsIpULlCKQHiR72Nij50262bRi5XIQ3DQb3HKA+SO3+bAHr8IzY64B8YvwNjdhhCES4rKyLIzE27yxiYPURxq+fJZqDPeuehvj3pmXlsu1vsr5sWmyvmH3YQP6Crp208Tzb0/z1rgl8t25uwp5R0Qk6jP6eknEaklJVyVhA2XFDKY1zKn7s5J+VjXC5+hwF5c3pyU0SpYOjnr4ikiCj4eSkaiESaxn2Oz7dDdn8dIlyGKOc5ouizJsMHsHb1c1dgxwk/J/PXig8s+xK/qSzyl9q6lr8p43+A8Knsk6pj2PUpNp3ij66Tj97iuM3tYXLQjWXseRLUVa2csmrGYoWbGUtJCcmnfiVAn4fCHgMFEaFAdoT9P0U+jutIoZSSItBc8iGrkK+IUMXEsx1t3YzEvalZcGp5gnqTmc2nmkPYl4u5zs6Wurq40IurS71+8VLfvHqt1y9fyb+U8hKCXlziX+N/CXFfr5cQX4jqpCknzya4RiG3LMJLsAJrTrnOz9c6vzjTGbhg0zpfn8kPBnZ96u533lechJsQO3+3WEDQ55qywE7KV5ETFjfAwtKwaLYsmg2w25Zwo7plcQVjGNm2levZ4k7I50W2RdYn2RMWpwl+x/l1j5oF3a5R/ORpj/AGabTkOcU1TSPrLnp5OLAtDfo+x7F8yvbv4Prryhqddg37a/JU9AkDRXI/HuE+NQky4lmc/U6zW/LkJOXQkz/JaYb1neLLz3kh+6U7pmed4sdwaNQZ6ALWHyHrC8ZbBGUQjgilI0Kn69nkIDIdgdhJ4HOXhIhAT/oJIsisn14uwY/WP5fy8/FjTlZJNsSeDQxAQgfm7fM8ifY2ShxpTj9Aknv8BzawPRupw/Z7Q7NWy55cW237DhBKw/LGKOuUUbJ8otOu0076CgllU9ywIe/QsWeDPbh8Nty9y8YGlxdBSSBDPGzvAVmTMW+whmWt12lGUC9jIFtPvd3H3kdbxqTH8QwSU0NQDpRlcnjPKZ5P1u5MtiEMW8isYd220aeSLsNLZGaNsx7DukxkPF9cbu86YrNlN5B267vlhM8E8Pr4+sU9J4Vb6hwRcj7PS9uScqK7Bg4VDwrGndesFQ/+XiMS4Qf0+ev925sbiN0tRG7nplGusmrmlXX49SnLei1USDlnJQam49we3nH22LelbR+o56fra/345ke9efNGtnHDqaLbZANJ+oS97yDTPjF3W1iX+2+9WrNuXmnJgcWE9TQiOBG+K/ld7xlrmH+hylhj/wq5BWuu7bujnT9+/KAHSJHxjpPu73/4ofwk49u3bzlphrhD3t9Srl+bMfFyW719+w79NzKZ9gOH7fHDi+H1yg1xy6noD+j68/ffQ8x3mrBWed3yg8U//B//V/3Pf/gH+WdnJ+2Mh4NrCO+N7h7uwD0PGxtIM8TRbQPBv+bh6uPHT8h84iHmRgfaq6kbvsVYQcRnnHLvdA+pK99eUKfyShR1uqFvPvBgYvuahnW5aemDGmTlVIGslBIuoG9abFywZ7ifp7Rloi89jj0/9p4DjHN/o3GC9T54HFCOx5P7zGPM7S76oW1reUx6bFYcQtTAYyExBgbmwQGdfb8va8JpLEeEm+8Rtq+q2V+ob9M0an0wg1vXjRrq0+DPuXJxIAqcZ4wLcaKnlKWKurRtgz0teyYHROxvHYdCE8i/dRiZNhgg03vm/545UcDc2zuMu2MciisiVNWVJszfqm6KP6UsaeQXvStD0Q5H2GOUkFJKchtkyqqwqW4atexTbvu6oZ5tUx5U3O5lvtP/pXzbAFJEKGIEHu7RHxEiwB1AQrBAXGNSEP81iHgjJBk6XvZ/gUhIOG4UKXrxRjzFEVREFMjygV/O91PoGD+wMg6Dc3rNOXrGYNETEcWVQj93RYQiRhSZQNcRJfwXPlxqAXl+KhqPuiOe/O5nRi8FkdMVeMRT1KOuQMYoEfiR9am2o4K4E/D+ipv8RQrXCjijoUR5sBe3GKavXhb/El8VfIx8XoYjCR+d4VjOQF2OsU55RIl3GniMxNMzyYKxUTOxPSFoUtkVHoaCDNEgBOUJ2bMxlrYir++IcLK9BRGhnBlfuBGkAXElJluAlLJqE3LKa4yqVoNbM+G86XkR8AbXMqEnTMYpC4M3urppVCFTt7XahonatmohrE47O1vr6vJCPgk/5+vfC4PNxYTap+8m9isvpnyVOePUekJ+Lxhlg24b2Z2y4J7cGRuVMWdhWkDejaKD0xi7HZuW/3fQbrHQAnTYaFvrYt9oW0WdmrZRAeU1LPq1F0nsrhvim3qsD/66adiom8dw6zpOauIqVfXnyIQzi1WuknyykVm8Uk7KKStlQFoCkUNBfCCXUtKILOUkMpa0lLNSHhG5Is7IuM+ALp9YR0bOZQD3o9CpFDIG3D6k51AQcUREUgCBUJJdIyIUYRBVXPsNZBQSskGeAXcgXc8wBMnHcMS42HtoF6LFBLC/iFhM9un4KS4E1MtzlKx6Qqj8KxEaLwqyrhPKhHB2pxa5sK/gFF0Cxw/Hee4JBdw4jhkTPWfHOJV4yxmekz2E48DJksOG/cbA/BscTzq5RkXPPossad74Rx2QF/K4XRweSLPMsyzF67jBJ1gQ7T0nfM5/Qk95stkY69om15tcznNA3x5Yt+VNir1ZmpzZNUE5QFacv2TjI6ckHO397vhux0MINqJDsnZaxYSEPBs2+g1k1Lr2EJQD5Q/IJMZkzfxqy3xqVOEP4vfYfgf5ch7bIy4TIxN4E6JrTjLt+mRzD3FL2OG1qIE4tMd5WTeem01ZozLlVMy3iICYbiCa1+U/ovl0/amQvy22HSjzQPsaFKeIgBQeqO4gE02vTT6hNtasSxPWH7eLbfn48WMh7IVUUF+3u+01LGMS+wB59Mmw9besIVMeUGactvrktWX9q5qakTyUX18xOTXx3EJUpNHmdxBmnzCbzH/88JF6PFDmHalJmXV4j+3+NqG8KwxRfsPpvImj2/b84lId619EyJfby31u2zpsePWaw5FvXusFByJeP90W79691Q8Q7R95cDA+Qnot37PPfP/9D/rnf/4XmbT7Icj9/4H0jx8+lf/g6IcffpTJ9ds37/QDhP0eAj2hvYI14OXrb/SabwEq2iCqRrmdqid+y4n1EBli32vDqfUDxHBH3+4ZywfKdD9vGUfW9QBBdni330LUN7TFPYT/Q/mj2Q19ueUh5542uL3lQQoibdLu8WISP5zGJA9pG/pkQzn36HOb+xTdY7WnzJox6Xfr3W5T9g+TyYrxlWhrMd5YdRjvPeXvsXfDNw0PjKVbXfNQdcvDxcFzjcaOCIsrs45XOZXxdGCM9MyDgXoZB+aM5d22Lpvpge6BttijfyfX+0BbDCR4zuaU0Om5F4pA5xCSoqw97gu3jXFgTPToJkG+MKXYUddZLXta2TvpF+95LfU1iTYiQj3ttMfODaT9nvZ0u+7RN5AWKcuHPibZ3scSe5OwyXNa2BEGcvKFHjtVzpSdEUuqmYses0F7BPHJLvlTzqQ1KjYQLm1Mncc/PB/U015GCokiAB7u4i8fBCL4kC9c+w0Hi0DxfPGBXEkb3YhQRIgPSbhfQYTjNV74IwhzjxHHT4cBNxEJLfGzECmMDPmivnZ+FhFxTDu5x6AdRzm9QCeVTvkqBmKfo5iBDseR9CvvoZTjPJ/D8SOeFD2XkIvTVy+LfTXha5EWBthtIjDWmvDXRImzGE657TccMIG3+3VY33OcpIjjLiG7X+m8CEoAyWBQR0SZBBWToK5rBnxdwhFMatLEVVQd3R6dnsie0F4A3Ngh/0PgeDtbZvIEOiKF0rGcnJOaplFdUU5TM+knmhCe8sQ/ZeL7azq73oRMgJcQa590Tzmp6OadZix8s0WnSTdRO5toakLtNOJNps/YCF9cXnJaBCDuL/yHm5yGXxLv112WJtp8nWvSvobIr/AviVss5hDuOafiXTlt6dA5Ax0E/IQ54RFdOdWfU2YHpsCk3YvzDP8Ewt9Sl4mBfRPCTduqqRtVLGq1/Qb1bmiDumkg5DVpFbDrMGShrWkfXGQa/A3fBNT4q6ZCrlKusyr6zLA/0945V0qQi0Q7p8QcBwoW5BAXH3ECoxJv6VetHXOiAAAQAElEQVTHkVpu+z8DscgJDEeopCcJvQX07xgXBENy+AtEBCJGwgXYFQY6RjckjYjANY7hU3xxSZIvu6DY9CzsLEQTQ80Yp9SSeyjT0PPJaYaKfsR8E+HgE4g4xjuj4x0sKAWSble4BSqfDolrnBNeZwh8do9xTjc8j3o2w55NZMDFUKQH4Nsu8tTBsk6zXI/cwAbWG2x+nof90XW80bORO94btOeo3cF6Sl704n8qQWxivaxjOOo5QDx3EBuTK2/0dncm1ODABnxAzvr8sG49rrfDxSbbhX5KcRL7/ID+QSYUJqHWdcC+3jLYY1220eVYR8pZFYSmaZgDdUN+FbLhP9K846T8DuK25YRsYNFJOcmbdspZwXgbde1kd8COoFesy2uECUVEFGLkd61NvnzafHN7y8PCXomxmNFjl2xCPXGhuq5ZDzqtliv5NRDrcqJJn0+p7T5ARgwTki3k5I4HhVtO4G3vA4TO7dlQF68V/hbAftvl8k66TPxP9tzd3uuOevphwkTRxPU9p9Yf3kMoIZEDbTefd7qARL94+VKXl1d8u3imJQcRDevoQAUikkobUxHXKSJK3U3aref9+3flBN5/GPmJh5cP7z/KZN4n4n4f/RqS6nFkW+fzhWz3AULsOvk0XFwfOK0+QCr//r//vf7uv/0da+4L+WHE6+ALvsX8/e//hr6sy6s+H/2AABH2GNijZwuhvoGUfoCkuy8+fryGrN5x+n0tvxpyfX2jt2/fY+Nbwp9Ke7h9XV5VNYpc64Y2+pd/+6P+5V//oC1jsuaU987E+eZOH8n/iTo80B9uhx0PnhuIteEHmTva8Za+9zjfQ2T3jOucEuPtIP+Ciwn7FnvvTNiRs/w9/bqhrz0XDsgfKNOvZxzI/4DsDeW6TdzGHyHdGx6WWg6aFss1fbPSbD7XhP1kgp1+wHKax6/nw/39Rm7bW9rE/WHc80BwYC72jOVSll8zUS/3y44HjTGu18D60QOPiwMPCn5I2W332lG+Hyg8Bu9pq3vG4q60BzQ2pGDOMDx0ahvPwQ31sKxtKcCGzXZTypSFna8glHKifyv2NcB8bVrmLK7njOvldV1cXlt2zFnr2bCuuL4pZ3msGibcRT6KYkm4wJ8lL/Vwfq8h1tlQRgV/8L5XNzU21GQJrBuKiWTFL/XDWE/LNOy3E/pibPdWKeWkAjo95Xz04yYjKacRCaOMnJISyCk9puU0+p/H22/5iKSUQinbTYowCKPPFRNXRCgi8D3dEVHiEu5T7G/w0QYq1bfH+HreiLGcKHbZNsON+GtyjzqtvSAIA++JDhP6D7+t14s+a99R9xhzDOCcwieXqL94M0CYUJj+FyX/YwVONh5dM5NfKICuUs5ZniQZ14uyn5TLiTMnNR7YnhQZ4hcRime6xkXhwCZ32hgHRSDBbbFw/6dQ4I7hUE5JLqeGXNZNU0ioNz+/UnJ2dqaL8wtdnp/rig3o6uqSDQjgPztba8XXr5Y1GZ+x2HUseo5bkW8JCV+ul1qs5myoiyJ7fraST9bXbLD+Y9NCyiHm1rHkBHy5QBbC7w1vOm3lCTyFUE8h159jUl6XMdke0ZbwtMg6baox/snvRaGh/ey2LBAtfi/KDpevtWlrt4ORPI8LslLOKn0BUXlyn+IKAacvckq0I7BrlPyJ/M9gOcM6QaJvuEWPyJfHfM+gHxxwQgopMUdjhEew04pLnEo6HmQjQhEhxw2c9hjCjWCex5jfecu8JewiThjjiOSWURJCEYHvBLzldrh4zJdHz898hgJzQo8XBnj4f4bHxNGTnAdvouyIUEQQ8k3mx7XOYeNrcY7/KYqk29b4afIxhh5wOmTVm5E3XeO04R6FHh3PN8SLVcXM8kFbk98b2AGy4M3MRKhs1GzwxWWDLEQE13Iu66S02OkAiov+o649bskDMbdOb952y6kvm2Ypw/ogKgfKsc02zDp68tq1WhpURkTgGNIB0rHja/tTGda7Rafhcrbo3bKZD+jJjNvKYxj05HPaBrL1AHGwv6fQ7A3b84V5kJgHHq8b8luX7bCO6WyqNWuISaTnv1+zcFubaH/kRNtE0UTsDiL2ABEzgTNBNqE3ydlTx1DIG/6U9cHrT9O0zMEsX3VdFzK/YF1pWNf2kDiTHOd/DxEdie91eYCwPU3dqMJmCWKI3jjC+Wz3w8NWJrIb6rrB7/Dd3QOE9Roie8Np+C0nwQ+KCE0gfSbGCw40yiEBdfUhQd00EKiaNbYtJP7i6koXL650iTuBsPj01G1gMvjx44dyqvz+/Xu94zTcZP3N2zeQ5DcQtF4vysPAZXloMZF0+xj+zXYTaj/E/O3f/C3ltchLKWXaY65vXn+nv/n9f9Pvfvc3WkJWTQhdF1HvLcT5HQ8ft5DbB0jqtd/bhqxfQ7C31Ntj4AFiabgt3Ue3d/d6oH/uIeP3pG09PmnrLePH5PIGQr3jIWDCNw4XF1eacwgzZ/1fn52XNvAJ7gNE1Pru6esbiLzxABntIbo6Xj0Pkh47kVT6yWPU5V9ff9TN7TWE+rY89Livtoy13W6jLdhsH+STd9t8C+G+pm73lOd5p1Qp17Vq9oOmbSCpRlv6p3FfHeNzXWnPvLIO6/cDqtt6w5j33PU8GJgbPfXusbPnQcn92DsOIj9QD6azBuaLx611OG8BbbYBW3Q5bUAwUcmcslJiLBLeMf82tPEDbfyEh1LfHe3sujDslFOUPDknxqF0WqArHx4xtj2+65o6NrXsT+hXsF4xZz333XdbyrINkbJSzqqRRVjCHxGKCPk6sLZtsKf0Oe3tNvA+2tStGtqubXDrhqxZQTneY3qXQzt6DdzTVhFBes247DiMmz8i6ddeKMAiGaNZ+ssXeSKCLPEoS/Ap7MBTCm0YKv+GhF/49ZsuthSqffykM7kZCIRZ6d3QBhH0QonAi0sJNiOCkg1RdhghERYXGopsyU/4l+5R4y9J/O+l2YZSL9eUwsYwnmdqfYJk+NdKEvEGtdFzEF1uyxlUkBs9TCA9wymNxJLfrmFdmFB0fP0jkDd6WnTAD2AjEcQBPYLcMcIOvq/eQZ/kXLPINiwaU834OtNE3Scodn3C3dTjZMtMoJSzIiclICsOPmi4A5tZz8QodSTsNgoEckqqIuHTI+wLJnqFXpfhE5vlcsFieq6XL17I75a/4ivVb7/5Rv6Dp++++VbfEn7F16sXnI4vuvloLxPUk9Q2LiDuJt9z3AUnQIvFXAv8827O6XenJZuo4byGy52xYc1nnXxiPmPD86n+xBOfST9h4XwOl+Fw2za0k9GWRaJBvkG2BnZHeyaaNK3qhnajjhUy/qPJxALmdjMiB83wOXra8quQ1CN6gmjTiFBEkBK4CRd4hcInBfcROl6WPSIixM0wYwbSV+NY99I2HIWlhEBSFDfi6KrEOFYR+D9DKAIoJLvArtKzsP3ApRQ8li0PfWB7sMMbjg6S7Dck9h0+uMkjMNrs8AiEyz3qDUQM0oi1LBEESCXvOEYlLCvwR/BRgN0R+AzHuY52gcrlDS3hGxFOP0IK6QgX402zx/NYvn56jTI9JvWYeKq/3Sf0rBvGgU25Z3O2PpckyrIb4U+hY1DvDRsZEzH/gsIO8rBjY96xwW05TduyOW7x79m8bFvBOBLc2uppaJPpoof53GN/8Re9ffnt7z0b9t46gH+CrfjR603eMHHwhr5ngy22Yh+3EuM2pYwLIiunSg4PjNs9ddtTnt9x35LPhOoB/SbdtIyCvNa5g5yZvJhsPUA6bFvOmbnIXIPQW8b1u+cE0en2i8sb+5y1YAVx62YdD9tTmUCQVAj0lrZxmVvqZpgY3HKC/xEi/+7du0KSd8i4Pif4gWVL29qGpm10xtp0BRG+unpRTpa9ZmwgatbxETJs4v5wv9XOayV9avcBUuq63EHsNvhdzxkHEW0zkb9BXK1W8km8bXU5rtcNp/V2HyDxu60PS+gX2s9rsG038dz5jxghw1vaUClrDpH3mvq7777TFd84nvHgMmH9O9Dmfi/cDy13JsK0qcmm9bucj5ya+zUU/354XTXyg9EDpOnj8ScQbyC7P/zg9+N/lEn/O8j3H//0J/kPTz/wkGLCmpjzfpixXq+X5xzIeI1fQaRzyjxsuK5z1uuF9rSNH0p62qehDXKqJXjLPe32wCn8lnoZD5u9Hmgvv3byw49v9P/6f/4v/dM//XPpJ7elvyFwe/gb2VcvXul33/1Or19/oxljIOVKmbESEZDuO/mPYT9dX2vPnPC82dJnW+p4YBw2rOFnHAatOQxqWeN75sGOse5289gxBmwdx88DNj2Ud/D93vzt/a3ueAi4R9fmYQ/Z3WmHzT0PEwMn30w46sbcZfxHZHkuRCTlXKuuGzXeQ9g/Sry8ng0aKN9lpuR1SHwT1utAmx2Y8z196bEZkZWZE5YxKEF76uK55Icgzx+PbY8312dgWRRtERGyfMmL30UdGFdb5oT7fBxv48Hcl/kiyKsjKND7fyYu48/0fwrqBSKIKG5SRBSIy+tMWXdYi4Q8CcTq6GCg1yXquWM8bw3WgUHkT1lBXau6Ufb+Srso3Fa9BufxoQD9OvZXKJHuPvXYnzDP/FDnU/0khfQIccUYChVXKNXRHxGKCBK+DmJJU7mKv/j8EYri+PMElbiIp3CJ8aCQSpp+w2UtbsMTBnq3gEE60CC0StE2IDCiBI8fJTd+3Ed7YrQhiOYe8wz4/ovvUi862fUqdbE9n9tlkw2nhJOAwyc4/ktYrpDzkkCG4vJhLzjltUuxY9uQ/HO3m7HglLdkHKWD3CP06HPYIX3likiqq1peHLwYNwz6lkWyDGYWp5YFw8TT8Q2ks8g2kHvSqrouEySYXJjCMBiUU1Jm8uSUi1szgYzMAmm3RYf1eGJVlOtyvBktINcdC2nxQ7L9B0/nbH7nnLL73XNvMC/YBF9B5l/wda9P4MtpPIuoT8y9KJuEz9GxgJgvlgsVF10LsITAG8XPJrGgPL++YnnDG/jMJ+VsYFMw4/RsCoE3QW+op2227S3t4UX7SzTEe8NuqF/Lxm05t0HQDomNwZvDCSlnpZxV0nBTtj8RBpElJRDPcPSKuBgRgUxBKCKOAriPfqKe3QNj+xRESmTS6fJC2TOPe8vQkdzyOHS6ZUeEnv5RdrHxuRuIH3F0iBCZ5MtRdj+DyysFUeJnfksRR5rXhkdjiC5ij+4ow8Aj5vP7mDJGksnhErDHeAzgcdjAW+x9buypPe2e4iEPYi0teMzgxK/BSl2LUwEOj3CMN71xo+1l/2M/nVQh6jhvNns2KG+6RU6DIkLefFLOuB43tBRrl9Ot83DYsUnv2NAPGryRs6F78+3xW4837g3kzJuf9ZvoegwYg9BFGXbxPt62xe3tNW2grIHN3IR9ByEZN/QHWd8WQnPaWE1ubFNEYGcCIc+FhjnjzXLCPKubhvhMiWO5lt+zyRo7iMaDT/ogUSbrW8jD3ZGMygJnCQAAEABJREFUb4izjO06YIvTTDQ/QTI/QrRNSrZs7q5fRMhztGY+u4579LucTPuZIJsYr/n2zmvElDUgWNd2EHQTWRNPn6zeQeA3EHQTYodNWl2W29IHHCZ21mMdC9Ycl2UyZZtMZrd+LYG2cdhE9vrTtfzayZs3PsV+K5fjhwAT/9/9/nf6b3/7d/pv/+3v9Lvf/V5+CGjbCf1+JGq0/w5dD/Sh22EDmX2AwPt0/M3bd5zAfwLXEMaNPE586r6E/E9Y28Z23NJXGzm/7RlgZy84eTeRdp8caM8H+vWGE++36LO9EamQQ5d3D7n/yEPIW07g/TvjljGpd/k/fP+DTOK///5HiPsP+N/o7du3lLWR2+h//s//qX/4h/9D/+N//F/0d3/3d+Dv9bd/+7f6loeJJQ9UOx40NtRlD7HFLOpxAwneYO9eOwj7rrTj6N9D4nwa//2fv6ecH/lm4D3t+FEbTuvdLzvGS09dnMf9tqFOrqvbpGHcua4+5FmyL3Rdp+BfzxwxPDaMin3MY8z+lr3P48V7zorx4vq4zx3vOXR9e6NPx79j8GtEn3gQuP50K7/S4rZ8oPwDNntM2nb3t+1z2G1+Qk//2j7bNGE8Tqez8uA2pf8moK5qBf3RM2t6GqlHXoxx29g0NXt6LdvUYK/HYTCeXSeXs6N9y7dkzC3H6XhFSvLebPmKeZKZG26PAd220XB+13OgTKdFJDlfQUjcnsQqH+wrXi8Mx0eErLPobyq5fkbdNIrscT1oT9t7/RBu0UH97AbruPV4TTKCcnOuZHtHmI9k2Q731UDZPTbumMP+iU+vAw5X1KmUSf0a1qC6blSBFBGK+Cn8pGGlCIhURfAZwv0lhMq/xKfl9ewq4RAC+snlaIMEHD6/uF3zL6J+XfApY9mOaJxje9KmT2m/Tpe+arp+7fXViv3azE9yn1n9GHhS/uR7yvPX8z0a8O8o4pfzOtV9ZsXpswlalUmeTTA9ERjYY3ou8T6hyse4Eo+/9qAHYgxan2UqFrfKOlJWBh7vjvOi44XOi6P/g5/zi3Ot1mvN2dgc3/G0OwdeoHwSfkaaSfvF2blM2I3Li0tdkM95Tea9WHqTnS86Tk5m6JpzKjXnRP0J1tdB2n1adSLn3Qx5yvLi10KwGxYMT1wvbi2bosOug+dpRCiBCNyclFyngqRMGxgpkRaJZgj5n37hikACOA+OIsZwhF19EXbciJRSsSMhh9CjP07lEo8kCsRFL3tCHhc7qaRovOwHzkf8GOdPn0owMsjH7YgRJqdFLgiD52H7T3gug+Svv9H5mTC2fxb+jYHn2fEProzxM2qocVmzRrmfEXqM/tLWx4Tf7PGGN7ARFmAfd7HjuSLMh8gP4MD+1QPIN4JBWwf9d5qrHhsOuw7eUPdsxN6UD5DSgU3Lek567T/J7SB8GwioSY1JhDe0MmQsbEHcAKc7FCq3x5pBwBv+uMluOUHcQKwe5A3y/kgkvVEaB0hTT31PIKtOm2cLqfDc8zphInKqlwmC8xaCCEk3sbTfJMeb+ljPHURuW8r0ae9IpD+Vk9byCgEnmiaoAxWzDQ+2q2BDu/ZymT4geMm3d99++51evXolr09ek2yrCZ7zuGyf3N5wuv0JQvbu/Xu95zTZJD7lpBZSVdaNulFiTUw5U6JUyA2+nJLqplZLXYO+cz0+8FDx5s1biOYbvXnzTia8t7f31GevUJL4pLux050R2FrLr/HMWL8ya/QeQus+NMTl/jZx/vOf/4zOH2Ui/YmTcD8sPPBwY3s/cOp9c31T+moLmXU7riDJ//2//w/5BPo7TqLPz88UKYqM6+4xMtB3bs9DIVLSAw9Rbovn+MiDkuvx7t2HUhfXx/jw/gOn2B91e3PHGI9SP5+in2DC/eH9p0K2pxOv40tdXb3UN3zD+vu/+RuteNDwGPXDm/t8YxJGv9p2t4zb0g9ndh9xHNdby0KS/R8V2Rb3l+vgfcl9Yd2vXr3Wy5cv5YOaRD9FhOx6bY8I2r8vbeGyJhzsrNbr8g3KJd9UeC+aL+aa8uBZ1RU9FnyDsi+/SLOlzW1PGTs87N3d3mrjsUe8x7DrYrj/7J5ItO3zvPKDZcPeNPf+1c1U9ivGmffdlLN8uV8GxlcQyDlBgmvkJpB7E3zakocQ2+xxM+ZLjKOKsdioRXeLPrfDFHdK3Sa4DePXstZn3SPEhc8D0qBd4tRW9pMaEXxCr0n3GoM0ltFq3HS8IqKU7Tq17LOty+Pho2kb5eTxLvVwSbfNjn5j8ggFjzrtSeio4Ri2r2pq6tHKJ+QlnOuiJ4I+w4YdD+t+sPRY9RoQEcrk9Zyv66bYUrmuxJXSbT4yxdAIQoaOVwn6w+HQL/0T+SJGidGf9PQvlELKGt3ADWl89aU0lLjGpjvVvqQTm446IwIdoYjPcUov7vM0hXzRJieVDh4R7hv8lnkOorgfY9ARIAG78TztWFYS/wLYBQE5CNcJWd9jrfgk0n/1a/T0sOEBUwzBSG68yBVPj81PCAZIAfk+s6GUFV+0o0s9YcBycNQ5oIdC0C3ijZD6wB8SnypXPPpKkDL1HNTDYVoQOXSTdvInMtg/ulL4OycQIbl/UhBHfruJyBG0ndvviBBhELaL+tUVA56Fv8FtGMA1i0BNOCfLWVqWVkr40YlR0vhBXFJG/vE1j4pFgInX1OisajV2WcBa4qazqeacfK9Y6C78h598bfyKDdIk3MTbG+YZaeeQc79r7lPz8/VZeffcBP2Ck/bz8zWnM4DN5PwMl9ONuRexSSu/ytJNZ1p0EPZpp85gU+uI6/DP8fuVlwmbZQuapilfw05YZFu+UchM9KqqVdWNMnZTOQ2ur9wbI0S49Aiu0xVZinREkDyiHMDSL3YjSOYjIo7p6eiGfu5C9FEmIh79UkjuDcpNIAqszwhFBOncA6NkwGbG5VDAWJdnhBQlv+WSRMgIxxUEY90QmQHZBnQ5EAMKdQRjjBLITRg/mURALt4YPRknkZSYEkijZwB6DoVEuWgp0S5nhEqKnKAvrjhK4J5S7H00gzwOJxINSi66nO62IBp7EMLjz5FMoZNMbqECEuAmFE9kya1Sj6BDC6ikNxVvqtZp6Hj1w6DeBPno2i/0HZOLM7BOON4oEccP1CqCMkFo/Oe8PfJ7TuT2kPADBFxO83xM1BBZcY0OBbmi9LV1W9ZlIc5NmpVZFmjMoPL6SSHtW5nY7PB7Y/OpucntAULYA0wgS1aZI7lRJPoXDNjQR2hPgx3ADlK+gQTeQ5AewAZStSsnojuIyqac9t5zcur0DZupidcOAui3A4I61czNdjrTlIfpuqkl4nbU2Xqsb8fJqhTKXqNYbzJzlpD2xN/e3kHSb/Qesvjpwyddc3rt/21zPGXda2sZCOPHj9flBPYG+T32uk6z2Vzr9bnOwHLJIUL3/+Xuz58tSbL7Tux73CPi3vfu21/uWZWVVV3VG7obvQBDjpEjYTimHyQzySTjrzL9NxpJP0g2I5AigCEJG1Iamg0hkFi4wUjsxEIADaDR+1pdXWsuL9/+3l0iQp+vx725VFV3V1OgxGFknPD9+DnHjx8/7hHv5qbGozXZPor+DFXVaOQ8bMSUE0o7xg988nxxiU6FTEuFXbGki6OGHCJl7Ixt37b2eDN4Bbu3sbWphGM1h+9TnP+HOP1H0HqJrGbI+hyH7hiH2vQ94FT6O999VYbX33xTdkot80DuE5y4bWxmQhYJOawhM39KdMgmwPgeHR5R/4IT6YXsMNph9WbGbwQ8tlPkYXu3jZ29yyn+dZzWjc0tRc4yPoQvRZJ1YGtzu4z9wcNHMlAg26AKu5kByxaVR8YzXUL/HN7thNshDyWhGoWWs/NL3b93oNe/95beeOMtvfa91/Xd116XaX0E3Zbx9Zs39bmf+Jw++7nP6cWXX9adF+6WUNA1RjfWJ5s4pBMOaCYaMR4dyOfMjRm6O8NJn+IMD2M+K/Rc0OcZbwm82bq8OEcPL9Uie5X50KvG3q/hNI4YuwqdGo0axmysdeQ5Qh+d1zGnF+hhT5sRDu261xN0Zo21xeMejHNiHCJVyK6C1EpVqlkDR0Aj9yGulrdcnl+z+VSGuUNovpye6wJn/ozT+YvzMy1wVjvqdvDVI9gRzu0avI/pu64aSA+ZJoPLUUD6TMpVpq9KDbx4zV3DIR6Nm5KumE+JctdpxrXG6yONJ2OtTda07tA/2OD6oxo8SSmJ4Q8e7g6txrZElVQjn7oZFb6autEI3WtyJfsNKUJBPWGDWt7wtYyJeeiQXWi4LKtc12rgyfyMWL8b5Ow8DK3MizA4c+zDrHzOd6k58pkT75FJzkkVfdb1SEX/6kqBbihlwkpKFaOk8mZxWmR7KetDxxhaVqV/ZJgy9SOgN8RDsCs5EvI/opIoL48I50WJ8xAxAp7k632AEsollzkeeu8/cQ25RJAvT/jvqdkTBRCkFY6ECkfOIhHhVqLee0G+wg89LtfTF8oEmgGfkZYFmQoldMMVkPeuu5TQOMBscPMVBHUfA7hiWcehiGt1mScDDc3bAAM5oCZ3FXdq1UiDXKD9aUckqD0A5dLjXkIqcYd6fBnfUwCuVU/GCUklOYTPtnyMokSewkH/bsRwLPvrCZ+CARmthjwilOsHQMDns+AJlSKh6J7UI3lXvY6xcrjGpKmZgDklZepkJoYKdnEFsLyJJuqsoMLIbXjx4BTEoReSjclEEwzeBoZtk0XAJ+H+ttOnGDc4wbppwDDf9rfpnKI8d/u2bhP6O/Wb12+UXxdw/asscvs48fs46HssTnuEPlHfXYZbmz5JH/oyH2Mm/xpO+Bhj0NioEI5wyEfEB2gwNDVGDWDSm/aKMKeslA1MeNgsw+nwaSgDA/NFJoSkh5EY4lTVqgiVlTePog6l+su5AnSAAnShCADjxLPEFSWbB1rUr+CpGQFT3JQnwHcoIikKBBlLKMTTXp4NZIPLMYNzvz9Qt9xLPLR3MozPEfBoBU4vy0v0ccGygoOh4L1Po39v7uMcF5tWQ8lc4VqFZDr6LFhOT3M2YClkUV/mAYddbkTacyhSwhmaAfPiEPk084jTy2NegR86PD7GSWEh5mS4xeGOCHGXhbYs/gxGv0IITinka3g6Juq2clsv3j2LWE8bl7hOwYXj0RlYjBb00RNGhCKCOZ7LIg6ZNFkSvuwvF13PpR6F8DArjpadHYMdvAucG59OnZ9fsODNZZ6bulHdNPJv3CtlCeStQl2oYO6gz9CTJ2gIJc1x3uxw23E6wUG1M2pnznI6PT2VnUg72wv4yNiSse0RtsNx4xC4zRt+mUbM5w3eyG3jZO7u7Wtraxs7M5Fpc52pNwPI2yfK8+mcRbvXHOfa6TP6dl/+ZMPfWR/h0E7ZVEQk5JRleyYujwlsEAs12I0JhwB79GW7de3atfIGz+Wmd4pDMsOxmMKjP9M5pQ+fXvvzB/dZwc82dmtnd5dT+z3tEN/b39dV8A0x5EIAABAASURBVCTmbk8vLWNmGbu9aZ3PO52eXuiQjYU3BPfuPZBPhg124B/ixPu76F6h8dr68Esj2LzIiQ3RufwJjx37Cxxn03WJA3vJabjlU2HrIrIWbAws/yN01TL05zKFH3hJjOsuNrdhPTAvzne7jFO2tbVV+DCdxrdgw9Oy2+oZHI+vx9EyOENnTpdOsuvOZy2O8lynJ9DHZsTyOT4+1dvv3GP8Tws9Z7xZUCRZ3musG32ELqH9kHn0iPnkdcRlV69f00c/9jF96lM/Lv8RrMfCDrud3UPG9JIx7ZGr54r79mcwHvcL9MLpBU5wi64tmC9zxm9B2qFxuF1d19AwKZ9U2qFs0HdxuR9BU2bu5JRl/HYEPc4X9OkNmOVkR9R6uomebrH2+e3FBuvjhDXRG4CUUOgyW/qCo8MJ9Ymy/wOfM+bDGWPi+Gpe+y2T+6qqTPexbNOpR+aQhY3gZIVIgLepK+ZnzfpWyW+v3FdKSYm2JUxJmXiD071W5tkaOjQCxhqRVze1KnBk6ggyI0L1aMhz6DbrE3SO+bmG7rnNCPnUFXWMG6BJoWmBbD33LSPHIVEV8yHlrJyhDzlXS6gduoz2QjaWtfmfs3GZ43S7/YzNzRycgrAMjrpp5PZSkshTEBpKHCwMpuVmsLMOWq0u2yiLz/30tqvMwRQRigjx4F6FSSmFEvmRUslPKRSAfoTrh1WN96sAA++b/351n8r7oW3gun8anmr7n17U0ljBB+fOLYSMCtCspJ8KiZZ7lV8SH/jBwH7AuhEhT1xPkHVOvScYxnUm35jJ27A41WWyVspM2JyyckpFz3sU2mMsPaEwIhQRyjkVx9+O9P7+8Gsu+7wqNPiV4T4L1B4Llk/Nd1hg91hsh3r7us6J0y1OdvyfGl3fvyr/QWmpS70tTuRt6Dagb52F2qfoNqA2Gqa3OOacOIwoazx5mfA55WKoMvEKo1A7XAG82WCsoPDIxM9AgoeUknyVYYJr84tJddYzEBGF74gnYakQek9+RMnUB7+o/30qR0TBz8M3tQLgJl8KJcIIeCAUV6G/MAMXqMgQJQJvEaGIFehxXE9dQdxAMNxuOsTe9+n+ni0YWtMN2UOcyA+83QXUQuHwXM2X9+L+gWieLYTx97Qn7zFudLvDer+nzgpL/4R213nw4IG+/OUv67d+67f0T/7JP9U/+Af/QD/7sz+nv//3/75+7ud+Tn/n//F3SP+sfuZnfqak//Ev/IJ+4zd/U5///Of1zW98U8c4IDA4YIcO4ywJ4g4tA5Yb2alocYiG8ic0REQZLy86Lc7GjAXNTnYHHxTIuu/5MGLzWtcNKEOuazw9fJY6OeOMNmpGI42AigXX5XZovMDOcNzs6JzjtF/i+F3i8DnPdeyco2xSTrKTaHymubgNEXJezQLc0Hcwp7zIDo7/ufxJwBkniSc4JpbDEbI45nR5cKguVejTcEWExG2xWBus357/u9iSq9gXfx7nzxlMf0oZ57yDz04V8902bXt7R9uA42lJx7k/SwDsvJmvM+IOF+0Cx35eNl524lfyNB92Uu2w7+Bsj3GMM31peXmMLJc5joV5sFNdPpXxJyA4md6YWAaWhemq6lq2uXaITVcwXyNgkttj6b7nvJGYAWc47X5LYPpmnIbbcbNTfIQjbxm26Ib5smPm/h8+eFg+KTFN1h/zOGXs7OxEhIrdxF6mFPA6o0qvI2h8vGEospgiv1rbyO0Tn/iEbLtfevFF3b17V3fu3NHzgOU/8DyX5TRHVzxGZUyPjstv0Z+ycWlx5DM22GWXOLTnOPEOL9lUGQ6pO/OmCuU5QF451wrk8fbb75Q/Hv3G17+hL37xi/rWt79VNizisv6NsPeuZyf+GP2xwz3j7cSZ35gwHxrWAh/eNKxnrm85nFNmWi0b65jDxfJvQoZwzqn2XB4Dy9lzyXUcmleD45l543H0fDK+c2Rm/JaxHUxIVEP/ds4NHmPr5wqsTx6zxHiscDkkKeN3/55rp8wP4+1xJt1Xh1NvegqvyHvOJrRjLhvcp8E4Us7LA6lKKaNUCjk/wmGQlxjfCoceB9vrIeOTaZMiyXoakgxeN2tsgnXFZSNkudIf82d+Bl6yzE/QKIKHUCugwxaZ3pZ5ZZjjaBs6aDa+0hf1GfrBFBKvTA/zw/REhCJht9Dxlo1Vy7iWcXHtUOGhwkdRkNAK6NhxJ4n21I0IRSS5P7LKbRos0x7FdJ0emjwHUoQrD1BqfsBHUC/g5Bl4Oo/4B7kLHio+xkMcHrTKd/KHgduu2vywuvBPFQgnUgThcAnyorcCav1P7S4yg/54GpCk89/Ni/MKIIpVKJQinF4Bq1taxh0aXK5lnnFGhCIGkEICPIEiQhEGcmIFPXkSSrfKkK8yDiDtnVCwIAbPzIRt5D+SMox5rbgGrGPM11mQ1ljAR/UIXJn64nXUTBc2TMAM58CojA9RKNeV6gZcONX+yUT/j6I3OD26xSm5wd+FrpzxXTvhnDRsr29oj9eaBTa2tAvsANuTDW2tTYB1mY4xRsKfsBhspMcYatNW8l0GNHWjOlXQmsS0VOFfCRKXUOQUEmFO1HkamMiDsQlljFZEuBrS0pMLRsvEth5jhJ4tfFItIuTGVC9hRJBE3iGpQCgiZHMGKsL3u6PUCehyqeuhNkJVZFkXWBXQEbdcp1eQa0jEYgBwBCCFTLaNlPl40j+tgtICSRHxFEiWY+jpf64bShJvbXqpUNXRf7sEUxnE9Rjk9oUGlXbGqR92FYbAT2hDapoNYKUl+TIQ/SF3UF7mEwJ0e4PTj/ONHzCxK4yIgFZP7qF/9J/F5uDRQXG4/+7f/bv6P/+f/i/66Z/+W/p//8Iv4rT/Ns77Vwp8+9vfwSH/lt56623Zqf/GN7+pt4n71yt+49d/S7/yq/9Mv/iLv6h/9D/8I/3Kr/yy/viP/kj33r5X5tack0TLtsgIugaa/OwVKQqsKJvjHPpUz6dxlzhkdibm0GgZpQjZgWuYk54b5tsOievY+W45WQwQWe9LvbpB9ytlnNxgHtGbWvr3py0+NbTT4LYz6PMvS5zbccfRmbMQT00H9mBuZwKcEWlpV3jjxVz2nK1YVFM2Z0JvJDEec5yrCxwoO1EnnLIe4bCf4cy5v7OLS06Iz8pvZjs99S+B4KDMcFBa2nIr4WTUvDVrmP8Jmq3brRd2IEXWZLKFo3lF165dl9/oXeEt3QR7A1uacRJuWdnx8YmqHS07Xhf0b4fbcIgT69B1cq41oi87J55HlredcG9mOjIS9iTnzAnxgrcQs+JY3r//UD69PmVjMozTuToTzgSuq5EuL+flW+4Fjojzq6qWwX8QevfuC1o5yN6MzBjXI06N7RhOixzm8DCT8Vp3U8o43y36djD8p0MPDkrauJF2cUAXODt2trzxGGPjO+jO0Ly3t6cRNnXG2Jpff3f+9ttv6zvfeVVvvvGmBL121HfYINkBHqFTE+z8DgcuH/vYx/XhD39En/jEp/ShD324yNtyMt/WseusAR/5yIflvwkwjTNoNw8zxn7Vn0+VTaM/1bH8e5zTc8bhARuPhw8PZPAp/fHRKTzPpVSp4y3Xgo3AMaf39+5ZzueaL3rl3PC2ZVd7u1e0s72n8XhdOSp0Lqll82NdWxAu0CN/kuIx91hajoZLNhQL5oZls0CfTa/BuuK6HgeX2Sa0yM/OueXqsik8WZda2nu99Ry0s5s9pyLMIkNFSQ+dKWk17xrG3eBPSXIa5khPnQ5dMa6WOTaku6JfQ37H+C6AGTKZqXWftHE9mS5o7whNZwn7Vv4MR7bXOBk5JZm+HNARWUmBjDRcSzzmr2Uu9eJfTxE8VFXFRqBRZj7brjidmYcVPAhcAo+4AhD0d9A+fA4zZyPd0n2nHrp4aFlVvgIdM4hQFKQUigilJJW6S5rMi79cSKRDvYJynlQKiVvlcgSa6X/B3LJMrHurt+5VXSuB2Pme9x7f6Wwh27o59VPQfgUiwl3QSssCrS7Szlsle5XUKtehuBwaiHJTCcLhivgHu922gJt+sCY/Wi2E+bhBidMRdyFzeDwu/p9SJB7z8ITqojRPkk9irrtMWdaOOjSOQJGE0hbFo6DkO6RNKXcceHKvakjWHYO4Sugiy9QNyXv6dpFhlVeGoiTI9Q0CK6+N9QjnfA0jvr42Licw65y02yhbyXPG2GHsvds/PDrS4cmx/H3lAqOgFDKONQy4Fxqfuly5wqteTr6u88ry5s0b8q8N3Lx5XTdvXNct0jcx4jc4Ub/Kifv+9rb2t3e0yyn69vq6toBNTvs3JuvaIL6xPtY6NE2gZ41wvDZSAWh12jQ7HLFoZ4yJjWCCptCTf4Xldz/gvWQFzyVESjKklJWBgiuSQCVPbkPLuNnwGZzWuy6G0KMhtxkgCs4IZihQ8rS6XHsVf3foyqs81xtgeIKLItu2Ao4vQXQQKwgtL0cGsA4YOnTQ9Ds+VHK5Y6twFSftewnuH2Fwd8BCfbdQ1y+o3D2GngWXxFM3jUlFODSQ+CG3cfQQ17PA9OBbwZLzH9C6UFjKn56b7tVQCnispgtdwENfQCRch+7UYrg7FkHnPTo40J/8yZ9wWv5z+q//j/+1fpYT889//k/LH1XOcPw6ZClkXhZsHIGUKk14Df7Shz6ELoQCHVpbW9eYTbBf5yfSDzidt/P/7/7wj/TLv/RL+of/8B/oX/zzf66vfvWrOsRRPGdT/GQRBjuySwWSgvbicn9nZ6eyQ3hG/TlzNFJSylm5HpzvRNo6O8NRskNywUm5nYsFeizjozyoHzkpUsh5IrAUW/gyDcbpueXTqBl9XLA5OD0/k+EEZ/To9ESGs8sLnU8vtEBuVd1onVf/Y/i2bWlw8rzR3mSjvgGMmb818xWRa85iOUOOpsu4L8HvU1p/rmI44vT01HyeniPzqUyDndYLnKvziwudcoprR++StMGLtB0I97ODk7mLQ7qzuyfDZLKhlHCscSTMo/kyHRGhBbwNDusBJ9Q4ioy7x8I4W+TlDcwlTplp86nwo8NH8s8gevx9guoxFngucXxPLRccbH9Hf3R4rCNOkY3HdLv8Ac6oN3Rvvvk2/M+VcXpM2w3eMtoBvnXrOd3Bab+CHW2wzYnyEfrjvuw8tjhSDFZxnhRJUsjl1rsNbKnpqXFMLN8ZYx8R5Y8j1xkP/1a6P6dZME6Zsb9A3kJTjfsCeZ4hz7OzCx0fn8gbpHOc54qxki/wbG5taY2DFcu3wlHL6Lt/ptGymzGO2zs78t8i7e9flf94tcE2r/TIn4l4vbA8z+jLjr1l4pNiy7ZlXC6h54h1xqF5dZnpmMHHDPzWF+uiZXrPnwkhZ+uA603QLctwb++KMjLrcOotAyEfhy1y64m08O5Nw5SNpvsx3xfMDfMxp58F5bYB7t/lButHhx50GAiHdjwX0Ot815uyib2AJ88z43A/1jE7hW5vmIHbbcXVILsRY+txqqpKhrpuNGItAJcrAAAQAElEQVSd85h7jowZ8zFzZUS9hjnkuol52tsBp2/jMw+mwTx1rMktPLr/c+boBXbhEpouoc0bJNNpuhCHEmNZICVF8qTvZZtnXJal6Xb9OTI3XutIylkVtqWuGzbltRpoahrCEWmc+L7IppV5bJlPC9q2bOyN02njiAi6HwAxDHcMgctLW+TfM04GqlO/B7QEV44SLzmhJ9cq3htTL7dN8FdDs+VoezRGpg30Wt6W2QXjfm5ZISdv4lxftAGiQEQURATPhO7C4HyVq+f5biDrmfv7lfeKZ+p9sET/faoVxwCE36/8+zR7Ktstl+DV0vBU6QeJ9hgVD6Dhg9R/vzqw8CTb5DxJWfTvhWV5IfdxYzdcOSjLCk9L28Wr7P8Iw4hQRJIVs8Zo1Ew4K7GNvMGv8CYbE63jOI8wFqnCYcdx6pC/YcGkLCdrGB+zaufAf9iytb3ForCj3b0dTlr2dOPGNU63fMIF2EG/uq8r+3sF9vd2tUP9rc0NbdLXJov7xJ/m8Pp+bdxoPFrBiDgGoc6qMQiGijBDU85JGQOSci5hTqnwlFJWRIiHHl+e/NDvuyO+gqJLZoKK1nG3STkpu4+clTKQsgLcwqi5jhfuDhnYmaPZe+6ga+MZwCrVlyjNqYsE6Z9IuUv/JfZDHkUB+1LJz6ehZL7nUYh4JjcioCOeyVslKCplEfGucKix6s+p3rrAwrBgwVjYYSduI2u2DOZ4ANd+Goz76fSz8R6ZDrDsLVZzbJn24D3b5F0p17N8V9C/7xCRK4+fwX9f4DE1QF05ZUpg9anQl774Jf3D//4f6m/9339a//3P/7y+/tWv6YwTYQSEo3auNzh9dHqdjaV/ci+lWqznanESTnAu//wLX5Qi68bN2/rIx35M29u7OO1jJXTpzgt3ZMfdDoK4vMj785p/+S//lf7H//Ef6w/+4A/0ve99TxcsuMNiSSXuhBIZpNCck207AWc4hxcsyJc4H56XkZPqupGdUctzRr4X9jmntIYWIs07UpL5tjyc1+Kgd2UAkURIORkPc49FueAKyeVut2BB9QZhBg3ndtQ5EbdTMGWBNg0LdGKB42AHoKWuGBo7HZbVhM24YY1NuBf7qq5UMd8q5poHbIpdOYfvU5x0O4F2xi5xxr3om/4LHEinvdAe48wbLAO3MQ3uL4NrhC2pkYMCwoGAn0Q/tlemYxfH0ifA/huZNcawh/cLFm33aYf24OFDnSLbKTyaX//HLt6kHB4d6hCH0n128LgOP9c4hPABhfGaVztHF8UROJfpMlziiNpJNPik1+3PTk+LTGuc600c7b3dffkTvvWNDY2Qz5QxK3+ESfmETWAfSYt5h53dLyfbn/zUj+sjH/6o7rzwgvxH/Df890DPPSd/3+2TdMvV/SV4Xwef5VKcMZyphExMwwGn2B1jLwi/RM5TNhwG07ySiUNxRYT87+DBPX3961/TvXfe0b179/Tmm2/pkI3mCYc5/mNWn6h/iA2rP3mcYNvdf900GkPDCIcpGIcWHbGzOejmQnPrDqff7td/XzCFlhl5hpXzOGXDZJ1z6HE/or9LdL/oInpjXmeE1hPrS4dNKfYa3qzrgV708NAx1p3nAePnepeMzRlz+9y6Bf92Ls2zwfpkcP2eNs7rjZe2LeC+3P4C3TlHXy7KuLN5JV2cZXBbngbXNS7LY+U02nGMnKQUqpq6yGiyucGmfyJviiw/69U666PnTF1XCuoKO9y2c/RhqunsEvlNsT0LoC2bzzlyOC+0nJdfTnL/5rX3WDMfI0IRSQlcwdgOvDAOHDrM0fkZsnfYYufNe0Sgmxm7kIf5yhjWNWnWYh+OJHioSPfI1m/z3NeCuW9oCQ2d+6avxzd0ON7By2NAL4a6LebAa4CgMdE3diJnpQykVMKAdpXLVqyjPqf4WrYDt22s5ds0DZuLkUb4FaOy+RmRrrGTlRI4Otax8uYQxz1FREEplMbg5ApKmvzCsEOYFUoRKITzXP5eWKJ7V+D6q3YBnpI2znfV+4FJSIVPWj3b69NtVuVP5703Ti07GQZjc2h4b8UPngNK2GJQoI2IFcOwQmD0vO2RwfzLyvEDABRUiQKO932AOxRKgEOVBbzggge6F1UKoBqoWC8bA9ZncEBTN7QvFahs2h4DdDiuH3BFok8DyhFB/D0AXbGCp8qT80h/37Yod8rKuVIGYlkv0a6uKjW5KYrrxXOMUbCzvoHB2NgajIZPfja3NrW1s6118hsU3otehXEZMQF8Gj7BEG9wMmADs7u9o31OtvZYEHdpM8CW9jhN3wXPNji2JhNtsdAVZ31jXRuTNU7SR/KJ/gi8FcYg51Aqg9mpX07CkBgdANkkIBIZyJoKRGIJSRFZTpFRbsve0FGxY251zDFDvxwXlxkYRWr0ZWw91pFCNqYJo2R5JbBZzzzgbi/wCByDjlDIvSIniJe6PTkG6rmujJ0Tkh46no477WoGFeoLBujBaNFPT0GB0h5OSns9viJChd4gjASGpOSwpOOZegm+EvmGKHWoTzoiaDNARChKmcOQSIurV4ICKIct8Wq679KTeUN9qnBTn6fvHjohnToqwHOJqqN4gB55OL+H275gp2h5RwrqD7DMeiooRJA2HsfFnO0LuDP37XEyeKzVITegpb+WNwNeGMS49CwodprPL2f6/Of/TD/zd35OP/d3/jv9we/9YfljuMwcGTXrOvYfyvEavqpGunb1pm7eeE4v3n1F5xdzXqn2unrjltYmm9q7ck1Xr97Qzs4VfeoTn+XkChkpqxmt6fZzz+vYp66c0G6wWb3CRvYFHK51Tj+rlHTv7bf1Z3/6Z/pXv/ZrnOx/XnZMegRomNphWS6kM5w5O8e9VBbpudNAixNhcPkli/al27AIK5JyPVJVN7QY2lzinJyeX8qOyrkdDNJ2TBGRxBzqaRPQlHJWypn2WZ73YzbyjfHQeQvuKX0Yh8Mp9F2ySbAj709bpqRNT3FEcYzrupb5rLE9fkM2webYbmxubmIH1uV6HiuPjdt1GNi+Cw0gnJG5LqD16OgE2ZzIn0ucskGyw+Vvuxfwb5hBl3l33jknxv6lEjsha+M1DhX2dQUn27DPKfbGZCLPbzsZU2RgWQb8j0ZjbNKavOhPkeUjnNJ7vB05xGk3/gZbuLO9p31OdPf9tzeEdqpSztjUWlJAb1sOPxx3/8ecXBvPKc66cfpzoDlvGUzfGQ7WBf2fO2TT4pNmO9Uz+rZDkVPS1u62/EeW13hjuQ7dtsXisn7Yqdve2ZGddeuGnd6ewawrNpPI5YQNjkjbAbaDbbhgs7WG7jXNWCP46dC1C/r3enAEv0OdKfIXenKpg0eP9PDhI7WLTu6rZe5M7ZTOLuB1rilvWRJz1huYPQ5mbty4oVc+/Aqbijuc2E95QzJjljMPo1c1qpgTTZHv7du39eM//il98pOfhI6Gfh6yCXjE/DtivC81Q48WbDTmhKbvHB24uJjq5PhM3sRNp3NdMn8v/B8rIc8Zzv/ldCHTZ9nU6OvwlmWiNfRwzIHUmHWrQh895n7z4NCy8Qag9MV8miF7O+TWCeMS9iKQd4pAJh08L6Btpkuc/SlyMH3e8M+ZEzPmgdsb7zkbAv8nTD3jIGTcgadjLLq+AyUTaUBaZGEd2uRNxoS1cmxaodN5Y79hZiM6HGjVaprMfBGWpUXTOpkm2X72Ug9+f/rjTcwUmcyQjdOiT9F/RIhGiiCUyO6Q1QJb1ZbPX+fwbRl04KF4uF3VQHt5FAl76O/dJ+mIAJ+r9rLFKxBJKWUl5lMvZAYokmS8tNWSniIH4u1yg9ARt6xcxe0iJWXG0OOV8Q8CfOY3qNBjzwWE47TrcMB700Mb1zPkVCmnXKCuGmXmaMpJCsmbx7adlY0POXrX1b8rLbeRr3AnRMDB8/3u97ZldaLik/xAiGRwr/JWIVn/nvcKwyr8YGhcG2BiPq5f4uTB5+O8DxApLcyXgbZO/8BmVLAM3w3fr03/eASo0S+B4El7Z5LxzE1e4eeZzP9gCdPyBLlT8TTVT4reFUsp5MmSUyZMBXIawgSGkEpeXVcYgLo4zpPJGovnmra3t+TXstf8HagXOBa3HRaEHZzvfV4z+w++HNop39rc0oQFxE7IFo755uZEW5wUbWF0tnBMNklvEjdslfhEXqztpDcjGx9DxUIHMCEzkylBe4S4kPXSKIjxfxYofnwHHEkRhLRVSAarjSdwT6QDHO/As4obu8so0uOrtA1FhFJKZYJnnAwFvdOgY6FaLFpsXydRh2w9fVFFeiaTHPRl6Ic4/TuucjldIsvHKk1YiOqZ5gBtPL+foCWPcqcNFC/bO3BOQAIQUkQsQVwhcev7XasyQm9cDK7a8zDNlpvbR6BB4CV72bVrOPV+4DKDy1ah4wP0GFuESYKygjMRNxBAh0oecTnhcAXUX0Whosdwd+WUZqGW8WlZ5G38u4Jf6pAXN12FsO3yunH//oF+87d+R/+3/+t/o7/7935ef/TvPq+jwzPaJ04PDwq88daBqmpTV64+z8lrq0Vb6d6DE/3ZX3xNX/ji1zSebKuPRvNF6Nbtu3rxpY+qqtY5jZ8rpRG6vq2dnX1tbe7o5Q+9rL/xX/6X+uxnPq0b129wcn9K2Y5adKqHKMvi0aMD/fGf/JH+9b/+1/rKV/ypjB2Xc+qeyc6KkEfNAtY0DbpZsej0WsCrHTufBJ/h8NmJtVPouhWOiR3tEc52xVxv6ecCB8OfdZziTJxyOmg4p90lp5amJRQS/QRzyY6h23pjsZrno2YkanDKN+eED8DBcduzJS5/8uBNzgXOAt2BKxV5txY6LTOO5BgHeuWwTzY3tYbzWEFrzhXyq5SZc3U9Kvl2Wuq6KXKyE3WBs2lZXJjmciI7G5wnnN7iGD86lE+oD3A8jzmN9dhvYNN2dna1jq2ygzvGAWqKDLNWl2lY2b29vX3qrjOuCxnHMU6vZdvCkJ3cNQ4eGuQwmWxw8r2n64znPm2cZ3zGNcLxN5inS+i0I17wICchX2uwx871Z5xunpyclDc49+7fY1xboENuvTwGW1vb2Mi66MHrb7yBk3opf6ZjJ9Nj77YV8tvb29M6zt429X3g0owa1chyEztt+v1ZziOcbztmdupMj53LCts7wnFfMHemdjiRpfPtsLreOY5pTrng9puIKbpS1ZWsEzWhbWuL02VZnfGWZL6YSaGytkzBdc5mwDw2yNzO/NVrV9mAXNPdF+/Kv7c+2ZjIf+Raw4PrL8DlcevQmRZnd4GOT3GGDebVPByzCTJ9PRO7Y1yGep1m6KMhIuTx3t7dkR1h69uYeWB55JSU0O8O/B02wjiGPi51UTYFF0XGlkHL/DT01MWAyJfrGzr6dX5OSTln0WWp4nExz5fIybL2hsD4Z5btYs4GZq6ua4fVDfpta63zHi+PQwH0y+GYcTHdaxyOra+Pyxq9gf5N2PSuA853eU6pzBHTavvn/iwf921at55OlAAAEABJREFUGQ5Ij7LuR0Shs9Bg+SIz11vxu0D+1vUWfTB01LG+epz7Iq+O9k/AMgSlIielnB+D0wFdvehPy6sXbcFkvgt0zqCQPGTcO28ZGq9oGynL8kk5S6SpSVAQyXVa3jrYAQexRHkYIikilFJWykkJOhJjTmcy373lz7rhdIokPYYQV3kQ/rAbIvQsDC2HPMcH1knjCLiz98VI8fvm/4iZfzlojGUFPyIBz1T/y8DxDMLHiaIAy1RRmBK3tEukjMgga9Mw5L3n6aIVvKdQeoJNAyqCH3RH0AKICEUM8Lg+/aDX74snIpSKkmZlDPEKIllpQx0NOyYd1YqRqanjBcyTf4Kxt8O9j+G/fvWqruO0+6cWbxJe4wTxuh34/X3t4rxvb2xqkwVwghFZ4xRg1NQa1bXWWAzXDetrxMcaUzYeN8V4N9Sp6qyUY8mTpOBGlyNJnk+JRyJRwHFO3H3qnih3XY9Ph6Hs4ENcPZNbMBMRBPC4bEuSUkS0qkcKsWEke4D81ahSzj3Mder4jhhwBZ2mnGVjEdDiJp0nOgbsmQZutAT3YZB7gS+5EWUBvPt2Hl1BdyioZ1jVL/gxKAEk+nQYjFsCAkRGXYD4M7cLoTUiKZYgOR5UMxBwW44DYHjpW6aX0LQ/Bqp7MenoM0FoQh4EioglgOjxjeEtOIawh+6edr2F+7jO+0RgIkzfY8jgNr2AQiJfJQy99xoo9Zi4Py9SlziklzgJji9YcLrSf4KzjO4nPTo80S/98j/XT//tn9E//oV/oi/hGFf1WN978x1967tv6GvfeFXvvHOkg8OpHjw852TuiprRri5mSXMc9st56M13HqnDUX/w8KQ451PyFoukppngIK3jbGVOHVvdvPU8TvkeDvuWbty4KZ+qv/jii/qxH/u4Pv3pT8ufEGxxqjbmNM2vlDsWnnMcnu9+91X99m/7j1q/JDsoLsspywu4oWERr5lLKSdoWshOmx0EO3HnOLKLxUIpJdV1U6DBUapxAHpJdiZmnFjOcBK9oBeg/hSHyLKzw+Q6LWMX4KjqRnbaR/Tpb9LXoNVpO/Gb2ID18Tp95eLgnOAgH5+e6JwxuLCTytuJg0fHOuRk/OT0AmeqVRmOSApAgMOMo17XNbQaGhn3Hie1169fl09hfXhg59D1YEERwVj2ZbPizz1Msx2tcxzLo+Mj3edE/MHDhzjbp4y7VFXVgJvNQkKOHTbDemkwvhHOtZ3da7ZvHFDY2R3bFuLob+L82qEcr41VZLA+Lvgs8zkyTMhoZ2eHtytXcWA35G+5n/N/woQT3zQNejDVOWNyhqNuGmecYh6zAXDfHnvL2HknyOoRb2B6KPZpsMfKYPradoEMD/XWm2+p1OWk3qf1Pp0/wnE9xtk/QvYVMrx165Y+9PKH9NKLL+l56LC+eX7MmBPGUyMDD4I/3fB/auS/GTgBh+U4x3Ez+I3L3DoCrXN4tD4dg9+fwviPU2cuQ1/Mg3895rOf/axu3bpdnF2/iTg4eKhvf+ub+urXviYGS3PwXvP/Vn3zhizja9evaWtnS/WoYeNxzBuuz6Pnx8hvXV4j3HdINA1ZvnXTkA/AX86ZvBUk+TIdLY61dXoGzd50zEn36Inlazky5LDdMzdtn6TJ+qSM2S4bOcu7qRuFUqHV88A0t9j5zmsNjY3f/TA8Wl0RUXTBumsdS8k2puPUdqopPC+goQDzqwWXnV/jtawXlBmfaXS7XGX4SsrwZ3yZdTmhW05n3vbWbIwa5GAdXEMX11lf19HFAsxJr7Ou39LXAru3IHRfDle055ToI5bkWyoqTn6pBz2uO4PukiZcoHfOswx65GB6ESJ3x/xr1WLjiWn4zDAU4PenT4n5Zsh1rYCfiJDobtXeBHSsaX0BxoPiQPoR5eliUgS06dwvjVPOKutwqUMZeb3onZP1FuixV/1gXCTqeL2KAF+QFA9xkebJ3dOafnlCshI5/953gOT7AkQVzn8g9h7yeiWIT+D64fV/ILL/vxVaxBGhCIPJ6P34DwOg9mAPgMRIM0dRTAYWORJBQQUwMp1IDvmlPhV7w7IehaKiViH+CCelKoDvWcKQUJJY8haycmX4NDgeEfIVEY/rRESZbCllVUCODC7yJIVUQL6oFylUMcHrptGI0yx/G7nGrtxhJl9o6ODISJmJYCNes2iOqb+5NtHe5rau86r3+es3dYdX/i8+/7xewPjbcb+6f0V72zvaYSHbmmxoi/rrODyjqtFaDbCwTzCGG5yarbPoeZE3NOCu6KOpKjUsGhX9JmgtMkR2Dk2TZWnZhXnp/RyAKvLkNbQYP+/6Fxgm3p6j5aEAt42mIecEX5UikhTDUBi/gdQSzzCGTjt/AJUrgkYlJjmac5bpjRTy1WJoWvo2vU5DACQP+Iyn5PFw7QSCpBj+oVdCVwzWC7cLGDOoCznfOpJo29sYYjA5ylSPI9djgAOjyvtLCTvQqxMmExRGKrl5T8Oe/np66yNLCRkASll9YA0AOb9Hjwv0Mr2GDjrolpvWEBcRxAWmUEqhCMJIhIYhrXL1So+/Pe8gpC0Q0Ch4ILHsw20SLQyOG5JC0MlT5XIe6X4JlEU4bwUSSYC0pJCYA3IX5Zc67r/zjr721a/pa1/5SnFuLnl93iLvOWPlTyi+8Odf1E//rZ/RL/3KP9flvNPDRyd68+2HnJh/Ref+vWhIP+GV+sOTc10S71Kjtx480pe+/i0dnV1qtLmn1GyoxVlP9bqiWtfJ+VwX007HpzPdv38Mr43OTi81A/9svtDZ2YWskyOcEzudPumzI/Wxj3wUp2FdN2/e1Ec/+lGc95e0t7sLTz3OSY2Td6ovfOEvyi93zMFDgcbMrTWcS/9iUl0xtgjDc2CGA+WT50tOn12XNQ46BtmmqNHdRgkdiHDeAEmEpBP64DnXodMLnDM7onb+p7OF7PRYdpZhq0A9A9pG2tnckT8J2dne1QQbUFeN2kWvi/MpjvtMM9pOoen49Fz3Hx6ySTrVCXI4p3y+6GS5XODwnXOaaWfWffokN+ijqUcF5yYbme0d7AxvKLa3drW+tqFRMyacaHNjS7u87dtFXpu80auQRcc4TznRPD09403JsRzOpnM5f5AHeoK8Ljn5P2IDcX5+SZmUc63xeI2Tyw36nWjEYUNmvo85jd3n4OLmjRulr3VsmsdPvXSCw3yMkzv8EelbesAG4ZzNwgYbGH/+5P+IaAv7OMim0tramnZ2djRi/FJKWsfR2tnZlm2iHedTnPWjo8My5hc49menx2oZizn8VDhr3gg9fPhA5xdnZQPg3/0/5A3CKTSU3+5GjlPGfgIfH/3IR/TKy69oG/nZZllfvF5cu3JVu9s7Mj/b29uEN+X//6KG1zM2iQtOfhc4aR3CsoPXdnNNZ5c6PTvRwcEDxvaMcZvpFN5t/xClIqLw5bdHPjX3G9dEXoutuoCmc/jymMxwou/fu1c+u8C0oCud6mokO+Zvv3NfDx4e6J37D+RxOYN/2yPLe2OywVhvIr91jeGtYfy3t7w5uob+7WtzcxuZrimnSqbZfRpaFgXrtcfRuFxm/uyIzqHFtm6NdWt3d187O3uarG8yt9aUcpYwojaFPfbRYy2HCuZT0EdP2CvDo2U6qllfWdfcT4UO5pSUAqB+BkJS5KRc10qE4uqgrWUOdNikHlkXJST0Z2bOC/Qr+p7sFlg8Bv+nRFWVkcMIeawRjgnHJfT6OmpGMmRkERFKpgXIOcvgtOkR86SHhiHsCj90KQPEixyKOoCccpuWTgvWHtuWBWvSjLntz228yV/MW0mJO0vIoIKOGj2vmEfVqFHKSYgC/D04FlqgG9Yz01Cgk+hU1hvL1KH5L8sH/UMuS14vp4VcqD3cFFh+Hb5AyaCu+3GdCPrUAI5HxFCF9mBS7zSy6VPI4+OapcJfzsOUvBeTFdEgmYT3ljufovcreN+8iJAM+g94WWBLeLoXc2AwzeZpBU/X+X7xH6XuB8FR6FiKfIXb4fu1LXUpKOXwZWUxrPIpet8bSUvloWeucCZjEEHsfaCq6jJJfQI1bkaqMQSBcsYSS0IJbaQdZibPiEVnzG7cC83m5qa2MOIGnyh48rtOg8Gxc9/g8HrCG/cGJ+e7LDBXWLBucDJy+9pN3eK06+revnaNg1esxleARWpzY6IJG4Kx+xuNZMdiMCJNWZQa6Kygp64r5nRd6HaeDckgL0Ye+XkCGpy3ZInA3BmGOgucl8H4DpPfCwxNSz3jG/qo6AOgT28SErKkAnevzhOdBh6zDkPp8AlQhdtpgnJHhLiVci6GLwLjDQ4bLi8Ertt/n4lmNaIr8FCDSKnrcNWvQ6DDCMrOLWVwianpFeSL/LadqWMx7Qgd78nrfaKAlQsw++79eAoiApoTQIhORBAaFE/Voif66+inNT4cto6wI1zRWSrTJCKU0hOICHEzTB3QqoOmjk1FC52tQ9It0INLxdJqebndEyhIKIlwnuldgdMDULy8zeUgx1jmrELT7J+I8283//Zv/5Z+//d+X1/+0pflb2/tmH33u6/rn/7TX9XP/dzP6xvf+A6Oz1zfe/1tLVowJBzsy7mUG24WbZyCNgkH/kJTZP7Gvbdw1k8oz/rOa6/qHRynw5MzHPWZUrUmDpK1traDg4Ujd3KBE9IVCEYRtjRiPthhu4Hj1yHrWzdvaY/N8D4b38/9xE/qv/gv/md6+ZUP67nnntMLL7AxBjyXrMvHnBZ/+ctf0je/+Q3E2Cv4p9WV2IAxfowiOt3KzogdkYgkz3+PYVlYcVAuIXLKCWuH3lbMCc/TdTbTnuembcziWje1FMIhvJSdzzMc3xP4tAN1guN1jiM1x4nMKcufGmziKI9xojy/tLwq5nldNxKMz1jg7ZQfg+eonACf6vgcuZ2dy9+5n5BvOCU8pfwUR9D0mqWcsyAF1nq14GmRW0oZ52QNG7Ytn9I+d/u2Xn75Zb1w964sS8uMjmUcc/SwYyHvmZe2F+bdm4Iz+jjg9PfRwQEnuqdFZrZTdrRNd0TpFVnbixDzvdII+2ibkhPylkobO33+42HLxnCI8+x+XXeMDczQ31N3nVPQm5x4+xvtz3zmM/rPfvIn5bcqfmvgzUACp/k+Mf/I2BuunvnizZjbTrCrAR73b3D9GeM586cVQIvz474q5G49E/R7I+GT+gN4dPwhbxrWoMky+xgbQ3/2Y6f9ueduyzK8xYZxMtlAbjP1CN864tN443La8reTZZna7jrtTYb79VoREcyzAw39HekUPfFGLBSqsPeWr9cRy8V81dBqaLEND6HxO9/5Dm1OVeTA2xmPFSyjw2DA5oCm0LVYYGegr2E8yrrDGjRhnVpDB72OMdToSsdc6GQdd992no2rQ3/mbEYuefMzRX7B3DQ9lpnXqqapZRyZNTBXWdkhY5hSVkQSlKil/zmOanE2ocO8mJaGdbiBJvc54MiqwDdmkzZhjniejZhfLheyskx7xjmFMtIAABAASURBVNg0WZaGHnziss5O2aRdMl89BlPmrMFjvmAe0FzG02BTRqMxa1wD1DL9o1GjUckfqambAiNoc57l7XYJfaMb5DnIyTQYrKtBmevUVa2qrpUyfLtDGpg+8206Zmy0TdsloR32KXKdo4cRIbdvmkY1tLjPuqmVkWcwjrZN5nVBXfNpeRovxCjRh511+y5B3HJy2GOvejYXDt220IqsSprx8Ny2HjntuW4dEA255T4jHDPC94KLEjx7zOjfIjCsKvbg6Um8H5BdenKZ4+8HLjMsyxw1kDTTPQqAdSP15HZxv6TXcZes0o4XKAVU4oZA3yX7R3ssG5dGy/gzHTmvFDI2dMhd2B2yhieDQCE3hcv4u/kZKq6e1FtGHftBsKz2gwOT6BFc1jK+ZfRxUKqsUq6whN70kl+SPEqSkKwfchvju6qQxS2TYnBpRMiKZWUeMRlsJG2obAwmLLqeICkybRL1shRJKWcmclXAE9aLsttssADYUBlsRFzW1EzuXMm4x+C3AZtgbDYxhls449s4+nbStznV2lyfyL+T7lObUTPCUNC2rh+HGTwpZRWAhgyYbofOi4A2Jol8RaiycQCcNFiWntgWn+POeze43JN3gUO4wIh5EivkWxFRYNXfECYFfRrfMDYF+6BrVkQn9YOuAWdEKKesDI8BX6bDxsdgg6H3XFFyjL70W1LDY8jrWVxatfDRwkfPoqIyj6mDofJJS0+6w8C1OCCGjrBzXfIFUtehtlS68uNpcLbT4nJoIMrt/gmWNylw2fC1dtj7BajtsJA/IB7qwb+W6RJFdmxdhLcOHwuZPoPl0YGnZwNi+kW9Ady/QVwOA2wAyAK9kEJ6DPoRrl498rJz8tprr+k73/4Ozvjr8qnnBaeev/M7v6v/9r/9W/rN3/hdnXJKPp22nOSd621O1k84Ce+6rGa0AUxYaNYIB1gwHhfzqc4uz3R8dqzDk0NOi+9zmj5VyrUuLhY6PZ2yME60NtrkhL/T6fEFjs9ccy8mjFvDHLEUr+Os33n+jm7fuq1N5pHz+kiaML+u48D75yD9mcynPvVJ/Vf/1d/ghPRleaEP6kxZvL/E5sOfGLToCtyqZ7x69EC9F94e+XdKKTHfa2V0M5QYlg5aZtB5gQN+rgtOlC2nnDI011rDidvAUdv2Zx84Pxs4F7YTXmjtIJ+fn+PUniCr43KiXJx25HmJE+ExXuAQdzhdC2gS9IxGTTnVvXrtivb292Snqh7VatGnS5zLS05rL0s44+R2xkZnJjsmhimLvx0qOwRzNgWXOFalfxxsb8ROOEl2HfM45gDCuA0+VNje3qavDY1GI9TMsuDEr5cCJ8GqZ0fTuPz5xzuc5h4cPNIF+KmshCzWcKp9iFE3jYYrhDppjmNnx9ROqvnrQdbDbwu/BtNqvANclKYRgU6cIrMjnZ4cK/iXE2NBO8vWND7Pxuzu3RfkNwhulDlBr3Bqck6yXd5mPOzk/8RP/ETRA7droK2pmzK2C+Tjvk2feUvg79FVO1En9PngwX0d4ggfPnqkk+NjWZ5zdNH1U84yvqscwuxduy6/3fGnQLsczljfTI/5dd0gkeDHvDs9ZdynyO0IvO+8c09T9NJteoTlDdAF+mK98EnxHMfWdG2xdly7elUv3HlB/s+YPszpv980eKOYoeWEcb0PvSdsWA55w3DCePsU123P0TU78QXYzLj/Fp1fAB19tsh0bmcR8FiOcIq9vnmda5BXRHjE5DYt/BfaaOsNpsszMq/YvKacix5QndFSiTs/Y+dNhzM99p4TU+svfM/gz2k7e3XtOVcpIoAkfwoywpne3N7WLgde24RrvG2uWOcKPuTaMV4Gy87y7eDFPBhM77Q47RfMD4D4FNl7fM2vy81ZXWeZD/c/AGsxfNcNIXOhOPXIxDrXYIeaulFlfiPRZS/33zFvvZ6IKxL0pySPi+vZgU7kUUT9Tq5rOZoGj0GP7emRcFdCUw4w7+z6pZxkiEiKlKkFxe6r8N0zJp1K/zjjQQcRoQhAoUT9RFzEy/pm/KVdJ/dvej2WC+Zh6Ru8PT34drPQcKWgb2cMSYFOT19BeaYvQ4J0yqC+nIL1gtwhTedaQmGYeO86tKC9DGa4ABSYoM4EAaJezyIolFWkB8J6yVwBA76WIoRB3W7ZfsAlPQ715DKODHUJAAVPQUN8cAhaQ3QAUlp2EpKA0iGcs/bDpgwlX8M10AuVQ8GQydPyKEC++e018ESRCq/wRkfyBfcDX3TXqbSi9NmQ1oiMPGTWAzLQ2HEDUSlAAPTwMIBKG/WJLgdQR50CUsEBnoCAp4GS5U0B9zIB+gASSYcrEHmreCpxcUU4z2lDKOdcFth1Jv3GOg4zzrSd5nUWXOetj9dZqBsVRU9ZNiJVVStS0DYxqetipL0gT1iUNzYnnFJtyoZke2uzOAZjcNqQG9ZZECeclk8ma9rcWNcWTr4N4RbtNomv0hPajJeGoOzKE7qQMAYK5MO4wz9DWOJCrhFJERm5RoHe+kFexjDmVClFlusZyhiE64ciBpBSKQ/yVfoReBhXjF3L5O3RE6EDEaGIpIzcHgP1nVfGDSx9oa1zdVr0SrQxOGPQCSpQb7gdD6JAykqmF8OXLWPa2fC4/w5nuocOPCXQoHXM0976Yj5p/ezdQwqOBTR3vHrucXCLEWJh6ViAWhaWjrweQ0VFbvoGVw+unj57SAo/jBQFBBsx6miAVRHVaFuelHO7raskHkDkJCGbjqI+eKReAfRyTiiCciUFYVAMY3JYPreDvyj8LtQzBglagzy58xK6QSBfh1JEAElSaLgcGp7O6ylqRXdPgCoBuG8GnNZQR78tJ/k22gucYy+gl5czHLGp/EslXvz9Oce//Jf/Sn/7b/9tvfXWOzivONRnMxzwufwWd32yLX+7nhjHzY1d+RdeVvDc7Zd0+9ZLODtSBy894xSxUEJW/p3hGQ5mN+90cP+Q1/ydHtw70Pe+97pmi5kOjw/p41QnF6c6n17olQ9/WBuTDbld546RSM3crZlnwRhUdaWdvS1dubavNc+7zQ15/Hsc4unFRXG6TnBmvsJJ+4ODB7qcXehieq4FfVnWifG3o7e7uyOfnt5gAzBibraMgx3To6Mj3bt3Hxof6IwT855FMqPHY04m7XB507+Nk7jH27PN7R2NsCc01cXFVHbSD2l/fHSsI5yrw6OT8l34MQ6UHany+QHyV99pd2dbN65flf+vhevXrurWzeva3trANiW16HhVhzY217E3Y2zKJvKY6vjokc7OTjTFKenQnxlOsmGKg3KEs/ng/gO9c++eHh0+ksfasmpwSDJOLorARsJtL5SRY0aNLAsC7Wxvah95jEc12iv1liU4i2PIabgd2AU6a50vtg+5J+Z0+VwHGnpomeKcnuAA+5dEvBH1/PZhhk+kzd86Ml4w56fQPsJBStBwyXg7fcHYi3G5pMwyOuBU/403vge9x2rY2JgH1zfNO9jgmzeuam93S02T5XF87vZN5SrY0K2z+dmVT6g9TpmJ0KH7F2en6MgCxjo2Y2c6PDzQMXpnWi8uznTGSfXs8kILdCQzdypoG4+a8qsmdsTMDwMg83SOoz3hcOYWm8oaJ3bcVNrd2ZId7ZdevFvG8Aj5Hz060AFvl+bIJ0OH3xiNGItTxskbmznO7Ax+/ebBut6jEyklWU5X0IcJc2B9fUMj9M5j++jRoWx/Ntks9iicHcGcK127fkPXr98sa1aLbvkNgcffbzL82c9iaR9d5hNWj6XbZ3hcZ/Pltcp8IJwiI/sQilBmPWhYr6z3VV2rJ69HNr165ngHYHvAUTW1xuvrWgNXPW7kz1l66rbwM6PvS+b+DLq6PkCbpbDGBRYzwBRKkbXBRnx7axvZ7RDfkvus60apqpWRcaKfiFBFfGyamkY19Dmdc1KHn2c5z+mrnS0YJwAdtl1AmVV6WrZPifqCW8jvKQn6T1WlTH81G4cK/FWJj5SRb9A31csNCon2xhGEGRpylVXRvm5q1Y5Tv/QH/x3rkmlguEp7PyKSEnVkZIQBKBLJLIdSklQwEGR4UwFZfga5HuB6tEspK0WllJJSJu40cfXCzDBWyL5lneyRR09czFV1pVBiTrunVCq3IkMKLa/euQVUMpMy8kjGr2euvhS73QqeKX4m0T9Oldj7NugLvt5SA1ahlqQ8CR+jkhv0+v5XUCGCJ/D9a/2oJUGDZ8EiWwGFj2/YUAF4WPFjektdFzyu+d6I6xveW/KXkEPfxm2AtPeI1vS5F4fPgIl3wfeFlVyerRARijBICcX3xGkwLmMWeBtVL7Dra4MxWcPwjVkoSpo8O80ZBW+YoKOSv8biuI7B2MBB3yrgxeDK/j7OydWyuO+wqG3iIGzYkQcmgJ2GUdmZj+V+1+jbhnCCEfPJyIoO17NRG1G3gkYIhvZUZORJ3TKZfFoy92kEE90yXIG5LiLiEREy3SlnUGRFSoRAJIFQviJCOSVVTLAVnylnJfIsdy/2LRO460CoENWBUMpJxp0xPJk4mcMwelyJua1WF40ihrYUo4+UEjHOHmPltgbTl6HDY1NXlQpecCwwIgsW8AULaocRoWnBQdH73L1RKVxCxQ5DsygO6IxFdq4OXN2iK+UpUgkFba4u0Yq713D1ThcY0h/0GRFKqRogZ0WAlBuu9YOvoUZE0EbqTD/ywfaCKxijrIR8wjhTpk5aousJe9IqQDN1jJd1ZZAdixKblA7okR/Ckxgj+ft4g+POoaHHwwu8dWvKonZ2dq4OHcvwc/v2HRb7Tf3Wb/yO/vAP/0hVNeK081yvv/6mXnvtdZzXBzg3x+WUF1QKDfRBmeq6Yb5sMz+uy07Dpz7543rhzvMaNzWnXZf0Mad+rw7d7ulvzEJ7xumgHbuGOhknK1Krrp/rgpN5OxmHODtvvPGGXn31VR0fHirlSgscuwVOt9gIPM1fwKNP0u/fv4ezfCK3t2zM6/nFuf74j/8YB+18SUsny4dRkOdpA+11XZNHjucFzM1wrgxuvwodD2r5jgglA/XTEiJBxaotsvVnGpbvOTK2k35k591wfKRjePdpuPs1eE40oxrHs9IIeWxurLNZMazp5vXrsgP44osvaG9vR3WDHNBz0yWujL4YrA/eKPhk/dh94BDaqZzhcFsWdtjMg51E03MCDR3zx7bBtsmO5q1bt3T37l29CNwmbps3wi728OW27rOnT6en5cR6KuMw79Yn92c6Ohwn59v2vXDnjj70oZd0B30wPtvONezuDPtmuqbl5HWGfghHsWXsTgt43Fb4ZoxHi32wzNxmHUfZvwl/7do1mWZvuFLGqbH+Q5/Ht6kb5LVfcLbonGW0vbUl/6rK89BkB7UctGCfLZtT5OF+zOec/ubQN4fHS+hbYJ+O0MGH9+/r0YMHsjPcI5Ock27fvoXeX9GLOOn+qcVXXvlwWSP8h78f//jHyx9K32AMURd5g7e7s1N0JyLUQ6+3OTThAAAQAElEQVT7PWJz53HpGI+UMgdNDfYxy2uBebEO+Q2HT9L9idIMuvx/ebzACfzw2dBn9corrxRZrHsTlRP2EFmenqmc4CM7y8D8zHGe3d5yHBz3uVrKzY8HobdNAsSV0OkKWz0aNczxGpoqpZQY8x78C2AOLBSR0N2mzKcR61qDztR1Rf2sUh9ZdczRnjAiFODlSQ+SQ6cz/TSsmSOgKTiaIoe6bkrfNSfjYzYC3rxubq5rZ2dDO7ubrM8TrU/GGo1r+gto64C+0NWytll+7tegcvWUdxwqzAsssEmWs+0xJCoisH2VEuNQqpOOgEqDgvwE5EJTxfpYQ3fd1KqrJdR1kUVNfkJWj/tl4jiOCOSwY+wNCVl4M5jpL8BvcLuMPkfQl4G48yJCrueylClLSSIP1OoJUSxZjh6zDG0pZ7ICEXSMcSvreQHmQ88aYjp60wFRIf6Bw2lRZihxynr1LlWYFvpMKRc6kn7Eq3QIQgu7R8lW0BE3lDSd99SBarrtCboiMB6khw7JLZEh9BPgflyhlA6PIdssDDDkfpBnUGkFRH+U2/Sv4Jl2AzWFTqLclPJ0XWLD/X50UmcoHJ5OGobUD3g+qeTY+4EUiJYS7kKXnrpWeYSmioqMB+Wk31OX7O93B30YhvIYgvIMZRb2Boegwfk2lEWZeMVEqqtGTo9x2kfUsVM9oqzBwDhtB9wG3YvBPq+n7ajv7u1yigPwmm53d1c7GNxNXlluADb4hjE4avAnK3NOctx9F9wuGzVqgLppZDo8qVLOEhNEXBEDDy2Tx69rvUAsMKILFmYbk5YJRjXEZUE5BtAm3B+QmZwZfMHkjzCuJ+A6LqvqaqALOiuMCRiYxIPRNf6eOWO16ctDMq4Ebtd1KC6XGTrmlEF0E0uQE3pyFTSQ28GT26xKIkIpZ2XGyXSljBxoS/fqwTvUpaEkPXXRDbWigHiKqwd3kRWLUAlZWN2+1IqklLPSSiYQxF3UDAtAa9/hx7PQr/IcGlbFjhsSGeBOlVJUCmV0mPzSjlDvf604Mg0tj5JGFiBQQGPKWZlxSeBVgFNJEQH0BegExP1jMO89jpFDy7hjsTfvVChVOagk7BVkON+OcpBqcUQWnD75NC+nxGnkhq5fv4Wzvq2vfvVbOOhv45Ac6ZxT9RNOlo9x/OyMFSePV++XnKAO+tLL/Z6R59NQL/4zcLfo7BYnZZ/4+I/p5Q99SGP0fs7p9gzo2VzNcLofPrinGY43LDMec52d09/FMeGhDg7uQctIX/ryF+Xv0L/0xS/RT6ujB/d1ymlo6heys76YncPfQg/vv6PXv/eavvvqd8A5VcXCnnOSr0wHduoeccr51ptvyvM9AikACd49T6u6lnW8h5IiJ8ZmhsPtTXPrxZy5V+YhYW/9LNCpR2F79M8y6GnjDWLNoj3G4bBNGBEav/tx+RTH2U6yT91POHW3PGmmDqdiylsO9zmzo4gu26na3JjITvP1a9e1zym+fx62GdWcvNo5GZXPBmynDPscJpgPtzs/vyibkymntqa7g15vYB4eHJTPnQ5xDj1eHkODebc9e+7554qjOcJe2bat4xSb9pSzGuyWZXmJ89qDT1wDvXM2QVNOqo/AfV/eMF2iH65TY2/snPs/KfKBifuawZtx2s7mnIo9msCnZWb7KPTT7c85vbajeQkPZ5yKWwcfctruz7XsLJv+CzZi79x7Rw303mJzYfmIy/IkEEOMHM5kR7hmXt3BSf/c5z5XPjEpcsWJvnnzpuxYu/8ZujvHEV4s7e6M+JQxc3vPl0ePHukRMnRoB7tBb4bNbtI+a8XO9k6ZS/4jx4hAlvtl02rZeoxu3LjOpnYDB/pMJ8wpO+rmy3pgXqaMvYlO1kvotRPnTcPD+w/13e9+Vw8fPNSceWudRPWUsBHG7Z86tY5POIn3WHa8CXId28POFaHF+SlleVxmjIF1e05/5m9G6HQL3y067jWoW+q15SiFEjRl7LVDkXb5osyNjrnZKSLKHHI/rpfRmVWYIsnyr6taOWUFti4iJO5ew2W81XLe2gZWrguOCjlYjwxNU2mCY76ztcGbjMFR32RzssnmdmtzUja4fisxwt5UVZK7kCcYXdClgn/uz3OxyMdyKLzPeZNlHqhII9NS6AzMi20CsnCMUoFCEaFSJyelnAt40+v5Vze1PFdq6K4MlFeszUmrC6REl2QRC/kfEewAFghbYJqdFxFKKSmCFJByVgZSdphKvrjMTwHikck3uE/6T47DvKdsx/qwwDb7zcoTp72jFTcEWVc8/h5bhy11rUNz5NQjA8suIqAhAVkpA/qRLhikIxNrJnterqzAaUNvgRdA5KVuV1Il32kTQljqEvYo+AClBtmEJf/ZkAIjfAw9dT4Q6V7UDR+o8r9HJejgLg1N0wrEiK3iQ1iqDA9GIogZEA6x97+pVtiG6VJtwPOsXNz3E3h32bvSz9AEVjpw2/fv/UluRBRljQiMluNDW3FVKJEXy01eF25tbmt7awcjuclCvV5266O60bgZy5/DrOG0e4L79Htzc0PbvJrewynfZ/HzIuNwD2d9f29He/u72tnd1havYV13E2e9ACfrY17Re9HwBHVoyDVOAJO3WkGZPJUyEykioHS4E/HEpIIhZNvLk+Vp8MRZTTLHtWxafg4KFIhsGAvikUIRbJbIIeYccBJQKecs01ebrrpSZSgGONOn+21L2NMWafIkRruIAIGUMBxuHxGkDT31O6BX8E8FeJbynn57oxHTaQnLPD25XDUiMYaZzKQIMJEmKHEyn71BKeZOAC6IgFcrDIbIBsWLp0MvEFHwhHJa4R3qWmfli7YODAUtEYcEw136oI0A6hazRl4PyJ97RYbuSinVymkErxmjbwy9IgIcQZiAIE4xT/dtPL3j4bJELMESoekEUlSKyIoC5Iv+EWLbzZH1gj6QOU66mDuJfhLliS6i7+W4Q2HTCqhXSROKE2nrT05Jou0Jp9fvvPWW7Gx7wTvi5Pd3f/uPcIjnmk5Dx8dTHTw60fHJOSfqc5n2REcdC8ojXsmvHI2zszN5AbCTdYpj1bLow5SOfcKLY2iH/W/+zf+dtrb9x3nnupgec/J1ob6b4kwd6/jkgNP7b+v+vTf08OBtPXj4jvxp0fb2ZqHTfwD7zW98U3/6J3+qV7/9Tc3OaH95qtnxgT7/h7+r80cPNK6z9ve29WMf/xjzdId5nrXOa3kv7ru7O3rnnbe1w7x9hMPXoSuZOdg0Tdm4L4rTwckTi1NxXFjAZzhuiFMpZRbfkSbrmxqN1lTlBodpLjtadtgsM/N5gvN1aUcWOTfMry02K3ts6vd29rSBHVpb31BVNWVBvri4hO8LzejHtPTo08XFXIeHx9B5TwcPH+kYZ342ndN/rW2cwCtXr6pp6tJ3hzOWq0Z20vyHjy+++CKn1x/SrVu3ZVtmB+zk5FgnnBZP2XT4dH2G49nCpx1PO7uHjP0ZY2VwnYxt2MPujXB8+77XFIfbdS0jj61pnSGTBW+uMjaDKhLadskm4/T0XGe8QTjAkT08PMJ5v9QR+IO1eJvT7DEnpRX4zesZujKljdu7T/dnR9On4+7/+eefl/+g0/bbelTVGbvdlLG8ZHN3j3GMELKbyjbSvE6R+xSnPkcqdNuhPoYOfx5nZy5T35/47EDL9StX1VS1qpTk+vvwfP3qNU047V/A3/TS39MHclxXoqMZY3SJLC7YAA14D3V+ccFG9lw5JcaDzSG8+T8B2uCUfsQYMcjQca6LizPG8Uj+qcyWQwSXvcAbhtu3rsvxyfqYfsbM3h5+ZujUKe0uad5qQb/+hMV4TxjLU07JL88v5V8XsWM9Zyxb5mHPPBZ8nyMD/4H4GWPx6AAazy7QxMCB3cKx3QN2tME6NWIsIgLZtbJeXMDLWdGDM52fn0HzxQBsls7h+RK8dtY65ozl3WOHegZvMac98poTWiekJKHH4RAIaHIeVeWwbhptbm1rizEodKBnESEBEaFeUvAv0S5IhLiwYe4zIpSQdcOcXV9b09ZkU5tsTLYmE20yxzcAhxPK1lmHLde1tZFGo6bAmBP5dWAN3hvGJydoldQy3+fMjyJnxr1lo0K26A5eemTUFbCcF5StNjE9MrcMSj0/AOtypFDOSU3dALWGdXYZonO5qijPAyTHa2WHQCCzHvkZt53mru+xj53cD48iH3HlhN6mXGikCnSSWW7qOwwe1FEkCXoSMks5yw2CtEP5Ko1pjozdh/uzrO3EWw6Ot4x5y+FKiz13vEPnTEtEgCYBDkNJP8LF2FK7K2CS3bmBDJgsOfThUJiPIRQlA7jWEzAuZFYyHBYoqf+0Hiu+zO/TnDltUDyd+yTushU8yf2PIAa9EQnlT7JDuY7hnDCZt7e3tcNpuEN/B+v8tTWc9rWxGmC8vqYJTvpWcdL35f/UyL9368Vjl3Y+LfFJuhcS/wGM83ZZ/Heob8OziQG08TFMJhss6utlYfFi09gwMFlUJg8EissBwK2IKFBRxzQbEhMqDFT1XSYvE+rJ5FmoGE8baipgN3gub/AZh41EjXFwPKWkYgAVy0pSRKj8I3RZVVcYlgq55TIrOp6ePyXU8mLQM5PeOKslvRHBvFIxaAsMnye8a0eAPaSIKECMesw7DESHsSfBDUINV0RSmGfTmh1PUoSkASJCyeWEESGfXPlbW6Lw1ovalEsVbQ0rOiNCvsxLi7HtkSOeqwyBJRDOa0/Ym1+qljlRVopOcCXXK0C5ykUlGUqCB3GcdpGX0tL45lpIHJkIHvUDrx76IiUFRjzVlRJyFTLuUqijTMrGDCLSyK3tFrLxXNiAsvh35kmmVfAfSrSJCPrtcehb6gIYXPNdpI38uaGtK6d03/rWt/SHf/iH+sIXvqATnIHf+4M/0C/90q/o3v1HKn9c6lM80KNqnHhf6JyF/YIF3PoXKdDDmfyNtx3BGacvl/4GF7qc10JvX2jrC11Xruzpr/21v6rPfOaTquoe2i6Fy6VFe6Gzc04sD9+BhkfgO9VsfgENb+ub3/q6/sW/+GfyL7zYOQ5a/AW0fge6v/alL+r1b39bv/Nv/o1GSGmcK01w7v25yMuvfEh+VZ6r0Davy//G3/gpferHf4wT1Kuynvo7ZZ8qttA6nBxNi4NybmfFTgoO5RnhfD4t88LzeMxC798W38TxthPQMfHsJB7jYB88PNDBgwPZCT46OtTg/FY4RxPt7u7R73Vd43Tcf0hq+yPGqKV9j4wYXLhClswff1oyxUk75U3FCY62wc6iaZ0Xx2iOgzXTDDn77ds6dsx2ao+DBdsi25zMHEg5F8d+xMm+Hf3r167R/1Vts1nx3JnhuBvvMRuMYxxB0+u0cTo8Qxem06lMZ0Y3nZfBOcLBanC6HBZ7CG/79O3PPHwy3TG/XNdgOZu3kPWxQyZTnNZD+VTaP8FoHq2XPtW+e/dF2VaPOTixrR1Dd8VcsB3zJzQ+kT5k0+ex6Sn97AAAEABJREFUCgkduWCaZBy/zSKLlJK2sfMej3v37smfAnmjceZxBM6BQWelZlTLc9rfidtRdVv/CsvKrrnvEXxOOLG1jnvebOFgGr9tl38j32PU4rhYRpZVxxyLousdej1n43Iqb1zM6yGbliNot24x7IXmF154Xh9++UP60IdfLr/Sc/v2TSXm04JxmaNzC2A+xzEHLstnYce6ODllg3AG7jOdoqeXjM8cnZgZmHuOm8fhP/RynXOlnLTOGrjLqb+/gd9hY7IGXx7DuqmLVStjTr9TdGqG7pknhytweiUrx92HweNb2tJmDiygodhYDEwHiKsEPCKSqpzV8PbasvYcsJwbdMlyzykrUlICLO8Wg7NAl9zHAkexN6XRKRh8z0Xr/RhnfIwD/gTqwTFnfMejhnhdNnlr6yOtrY81WV+X+10j9Dxx3177rLPuZwb9M2Q58NGpZ352zM9ia6GhBax/rrvA7lIDqgpl0BXK6GuBlAsfEVFC82TI5r+ukUEjH+SN4N00OLS+1U1T6vfIqzPQf4tNcH8OTae4IkIpZ5W+mJuJfiMnCf2hyUBTSE57aQryIZB00qpuylmWu8tSSrSROnjtkXlH34UGdLqFzxY9Nw0Gxwsd1EngfQZU0Hj46Jx4z4R4GkSjFZTTo2Xaca+5NHmMwlj6GJLD0zngdUA7B6SebvJUvKebJSCR3oy5zRLM4NNA9pMu3Kno+N1Q8t2jgXIGQU+D4y56ioonSEvB+zzAIwNFDsDhQCVviImrJz0AGJ1tIL/cJd4TBczIY6AutCCF8nSKSo9vN3s/oHKpAzaiy9bg7J+CUqE8VhhK4kd+BHxZgTJKbIfcE9MOegGcai+0YyZrw2JQY5AN1WgkO+3rLGSbGOUdHPH9K1fkRci/52xDPcBmWXyNa7PgIj3ZKEbAp/Nr4PTiOMJQGG9dM/kykwiazHuHzrRlMnTq0KHOccKB5qScshL1bUAeQ0rMuaQI14pBHkZGzO1tNFuMSHHakKeoktwmp4LPcvDrOeO15Gn25F7i8TyJCEVplxU5SxHy5SqPgayVyibXhV5PeC+qERTSwDR5UvfwRZLb+UtwQE6RA0bA9Vy/c93SPugWXjECRPQEVK7gGfI/NA9D0hmQqUMmJyU9PCdVdfUYouCiPrLpWAA6nDNDj8yC9sKeBFoZhOZtxavze59cRwtqQydRj8eTO1ZRt3KcDEcJcqqUgIAqQWMBxrsn3kOLa8s8LyEiKSFPj1dCdyNbDhjRcK+MHHhb5NSbB/B00G/w2PekjdNO2IC3PNWRb2e0xbHvirxbtRhe1xU0dPD/2mvf1e//3u/pmzi/PkX7rd/5Xf3Mz/49vf7m2zjQ54Xjc06Bq4Y5MhorQZdME9AWnAtFhBbQ4z9OXYDTi54diRmybosMJQ+DHZD7b71ZHOyf/NQn9RIOylodlC1wvk5wlo85CT7Q+flRiV9wKulx4ZhRb7zxmr773VfZHMx17517xTE7ePBA3/nmt3V8wCk0jvJrX/+m/uC3flvHlM9wZL71rW/o9e99V9tbE33m05/Up3/8E7p2ZV85pJNHj9Qjizknpuc4xpecCs84QTzFqTp6dKhjTmUvcfD6xUyMghpeqY/qLDsBE5wdfx+bmkqL1OsEh+rw9ETl0xYcKjuiF5xqduCvGEvbITt6O5yy77DB3+Z0cYPDgbqpFZ5HOSPXSh77Dv2wXOcs0j59v4S+IsulI2Fnyd/CezN0yYngYr7Q2JuIzU2NWOwZVi1oe86mymPtPm/duik7h3Z6/R8BPf/8cxrRZo6DZvCGwA7nnD7KOLJBc7x8G40TZnoMpkVc5ukazv8rL7+s58sp+HO6desWp6ZbchlVZIdnhvPndhFR9KhDf6fQfHx8qhPeGpwiXzvT1ruUMrZ1E7XsGeOZUaBXvWY4rTduXNPu3g4OTiPL0c6n7bodrxa9c0gXyshxg7cZNXZ3yil7cbwYg3P6sSzd94oHMd+Pjw/VMjc8b6bI2Rst1x3ZjrMmbLIWmK6IKPy9cPeuthlDj80l+FvPL/TdNLSEYuxMeIfOm3fjOix/xHokbw7Na0+ddQ6Hyrqyv8+4J7Xg8twwHR38dMybYCB7aDSdQdi2M11enA+ArnqT4TE2PzPGaM7YzXE0PfdmyNj555wUnwHKifHGWUXn7KSmnMVQCAHLOmewHkYkBUCBYhlqeZlu65X7mjK3psyVKf043SJjlxUa0L0Wu9BBv5bQI6fHaWSZ6b/0STyh/zlhr3Mlx1OYBnfa07xTiyysSwWnZQOuirk4ZnxGTa0KR7UinXOSgebyG7khlCKi5Dd1pYb6dUNYN2qAuq5VQQtV6KtHJgD4zSvmVkJrewN8dIyv58YCesoGBXmXNLy2RZiin6ycsswDjZ+640mcziJCmX7dd4V9qKCj0ELovJSSVldf+u44eBnAaWOLiMJbykkp5wKxbFfWsQADdQofq5Aske96KWc5zO5/JftV+1WfrDXtEjy+C8Z5NdZlPJAV4gFlPIZkAgfoilB5IEfIAKnjPcrs8N3gNs7rwej445B2Jf0YBSWP83qwDTDU6d0aNITUIcJNw5ILGSVclSGNocgFwJBf8FBPKyk+HdJkdUfoMdPxVKygpO+C5wOEBU+Ai0gogSlJARAjIq1C6ij8oMyd6Mk19FVY4EE+5XQtOCrASJSQbAqp4ogrkCrOH+lnQvLL7TqU0ZgbbI4LGpCJi+R4Af1/dXnCVEzkEQ7G2nidnfUEWNeEU4YNFjb/TNTm9o42WDht/MecsNuBH2OoffKwub3FidiO9jg52sVA72C4tzlR29rY0gAb2lifaJ2ToBGLpMEGZGynhnT5/KWulIHwJMBbgUV4ljqUfMEkWGB8BgM3ZzK2EmNRxCFRb4gl2mYmlkNP7BJnLCOC6owbocfKk8gLhsFpYwANdUKJOo/bKYr+9tDQY2gckqFyDQNA3yUlqqpjcWGUSt5AkSTwGSJMQ8hXStkBqKhNRdCrw4j1ZlrQCcSSbtGuo0JPedf31LMjTHPKe8p6hSKAFBK3uIIIWYpwTIIL9cbh9tDYsUD2hKI85aRkA1TVykBxfpFjUiAWNJd+WxtbFujF9EIdBrg3hxSLy/0TqAd3b2sAbnECb3AeSFysiKFBBKGVvdTtSzuYKtVyVD7EU8d4y/SBq3doDOCX3DYUYciKBMiUGoa4uHrqdm5HWBDDu8OA7qDckCIKntJhoaeX23Twu2CsvchYPxbo3YyF1ovgFBl84Qt/pi9zSm0ncLHo9Gv/+tf19tuPdHIy5QTvVI84Kfai75+MOzw8VEffLfwsWMA6cHdOA9blSCGIKHUW9LPAGbKj0lMXalQzNnOcjUffe0PPbe3of/7Zz2kDumeMw2JxiXN2hrN2rvOLY73+Og76t7+jI5zxBY7lI04o3377LX3z69/Qt77xTb35+pt643tv6Rtf/5Y+/0ef1wVO4J//8Z/oX/7qP9Pv/PpvKKDp1o2r+l//r/6X+qm//td0/OiB/p8///f0C//o/6U3v/OqEo7Fy889r6YPHd97oJY3ButVo6rtdfrwkY7YDFweP1LCYRzDVuatRpOkUZ1k52nWzTRPrS5yp7NY6BxeO/rMkVWnWgm8/bwjtEhCqyvkf1JGR+0Y7u3t6srVa9q/clV7gEMfDtgp8gLpMWkZF39uYKfzkJP8t99+R2++8ZaO2FTMcdhbxvecNwF2CI8YL5/oun2DLbpydV8v3n1Bt27fwqHeKDbQds70zJHrcGp6jtyxQWSa/o5xvVx+qmLH7+DhQ7366qt65+23dcSGxnbUDns50cee2tmgaTn1vYCOEc5U3TSy3m5wsGEb29QNnGdNcfROT86pe8lJ8QUbswv5hP/NN98ifY5sW2DBpmOuBw8fFIdssjEpZXZm/FOOLWPX1DVvTzblvq1rV69e1e1bz8mboWvIcwPH/ZwT6EePDnTKW4oFzqxpvMDpNd9zbIBl5k9U/LON/hWdIzZxpqVDnt7kPOf/4O7mDd15/o7MawVP5mWXN651VRf+Aq58Kt0z/1t0vkNPrPMnR8fyRvACfffGwDSORrWaquKEd03NZE0988+bRP+C0RlvOdz/mDpXGbO7d+/If1j84Vde1sc++mE9/9xtdC9rgbNsHi6R4yVj5I3WJZuzBfyYp9l0jlM/Ra6XumR8W2zEBRunGbQ5ztBqjuNlx75FX8X8q5Glx2xtYx0d2eL0f7vAJmve2tq6EvbTsjN02CBuGY8Usq4Yz6LgnJWNWme8VPL4u6wAMl0ALeByhzZpiqR4GhQK0u4zJHWMdQsfCzYlbmecsCSXBRGDCKnKeEgdtqk1r4yD7V1fOpHsE9Q5yzqUK0ID6YzNzfTn9bVhfC2HpqzjtXKOAikFZKbSyxzcHm9vVAwlDn1z+DKfPbybzogoc18WFDT0evYq/KUkhzlnZfQiL8MgP6jeL2XosDBHmmwJ3C6PCPmfnrrczwpW2RHUAlbpVWi8QSLlLPfp/lMa4mSrw24v4NebFPPUmw+AAvXw2Rfeenm5SVAygFs+hp7Yu4GsIkrnOz6ACRlifj5b5hwDNnVo6coGMlc1V2Us8UMdly0LLbd+eGhV2BN5N9DkP+L7iaqveF0RazZLHjJxfJX//ULXWcH3q/Oe/NIAiSFHnu8pfneG6VnlOf40rPJLCM0Jhc8siKtJ6FOFDU7CtzBA28UZ3ysG2N+lb+OQb+G4b2xsaJ2TM4c2VDbKK9jZ2dUO9XY4Hdva2ny86GUU3afXDQavYbLXTVMWkLpZhuSbBtcTk9661MKvJ4ENZjGwGKLZ0oEqOlWY4AEfQRu3N26DjYmNqw1Ozkk5MUWCcQRnMVQYzRbw5AJD0UhRbjyJ+gYZL3kths0L09PtFhjHBRPUhs7Gx/PR7rRl7XYeMuOluSJCif5zzsp5RQvToUzkTjbsEKDwv2XdiNDqKmMO3au0w4hQRAjEiCsViAgRUU/YB7VKmERF8pYUhY2p8xLZGXBIZe5kGjHOAZ29UqGr7RdatFOclEsWmKl6jG2AnOpCmoKLAlHoI4duesrJfJ+bQucGIa9ri/UCi4CALvdf8PWF4xIVV0QooC0iJKDEFU/964lTpF6lEYayxykQuSmyUlRKqVJZgHIiTkkYeIiLIBkvUEKZj14rHUv0bbzGbsfGY/8XX/yivo0z6xN1L/Jz6wL9Wh/KZxosTAvGF+zlBpusa4Y15k6Do+Zxdx/O88Jph+iE0+c5ToO73MQpyEksrHPt7m7L6cXsUnNgRp05DvKcOXHJyeDDgwc4pm/o1Ve/q3s41XZMnB8R8re5r37nu/qLv/iyfuPXf1O//m9+XW++9qbmp5eKi7lO37qvb/7pF/WvfuEX9Zu/8qs6xSGcs+GYwHAN/vP79/SF3/+3+s1/9sv68r/jDcOf/ZFe+9Kf6viN7+jRa9/Qg+98Td3RgVo2Ci2npB0OWIez2uJYtf7fM89ONPVZ/wcAABAASURBVDs5VkDzGGls8Gp+kxNMn8pub2/LNidS4BwtNOUE1c70BZuCEuJg9YzrDo7fdf+RI07h1evXZCfYn63YBg3ya3Fel8DcnOOcX+KwHUGLHcsT3gzMGBPbkUucP39ecsIJ/zGn1xc4zs2o0epTvk0c6wQ9lt+Dh/d1fn6quqmVmRcLbIbfDtrGNIxhSkkzZHQBncZbTvOJt8yTGsdi5fC7DuIs36kfIxe/1RBjM+EN5ksvvaSPfOSjZaPgz2YMu2xOtrGjxu9PNoQM3P8MZ9pOtU/czcPZ2alOgXNOxjv6PGLcHjEGb7Fh65kDKSf5VN2whaz9ecXW1pYqDkhsLzPz3WHAxxzcC2Rn6LB5tp8tjojl4HG5ZGzOcezPGE+Hc+TpfKZPeRtz7dpVbW5OVHH4E/Rd5eC0f1fb8DEDr5BpTlmWi/9PjSoltRwCzNHnObphmDJmU8bHYxURspwuGKPT4yOdAEfo2IP77yhjQ26jCx/9yIf10Y9+RB/+sP8zqzu6jbN+585zbOyugHshv/mYgn8G7dYTYZuYUhrhaCb6n+O8e9zcp/uekZ4yng5Ns+eyQ2/inbdAHhVrleW4gZ5YlptseKyH67wNsC5bbikPfDpe17Us4wzvgf732IWOBaPMf8exd5a5afFm4jFYNsi4texoWFVZo1Gt8bjRGuDQeuh1NSLky3hmtgu063DEOw4+HLbYJ4/pAv1t0ZMFOIew04K8Dr481oOeScljlRM6b8jYTtvQpCA/RRR+Rqzdo1FT4jlXyvCcaZOSFECPDnTYRMtsTn8LA3273958A6t4i7610NhSbj1egZg0EYHqhHwlkA92PJf+HPc8igiCcJVnwDluY5qpIEOvAO0AZEikDaWOhqunBgtAWaJQtVLDJa7jPp+GnJICcP2esTQPK+jgsSPP+UZpHEYWEWxSlgUuNLji09AjvKdBXD1tVnV6lIikHK7yutKml8N22XlHvY6KbtuTZ+ge13Pd3pihz2GJErcqPEkvM5xZot1jfEP7gntZHQzcFv3TQNZf0s0c1gqMctXtu0OXPQYXAqZolfd0XC4zUOgBd7owS7r0RUYPDHlUfE+cik/djO8y5V4MifS7IRgn4wKrqwARoUhPwMoip3NSTlmJ0MbEE9/GxgvMGouIYbI+4fRg6zH4f/a76pMtXk/aQd/e3tE2Tr2dezvnJcSIbeLQu+0Io2hjknNWUzcaMcGdTjnTd6LvZZhSmfSmIxFPkSQItQ506JcNll9nl5BJ7cnvCWED5PIefSziC1rRPrNQ1k2jhlfZDaH7D/McIeO0YZpjmA1u5zzj6OnL8YiAvqxCK3Fu9fThPt1mjjGc0970tDZ2GJl+qf89eqxnrnicMm8R5jspCD1ShsKDCaFq6Mk/oShD6jGKZyOxTJpA2qmAylXmU4lJgUwiZQVGVYR9JFAvgTb9EqipXll9UJd6bpNo00fwZqPTHL4XQM8YBPwGBnkAt4QnfwAo2ipJBULqiRroQwX0ros6y5xEn4K2QrvlSFxP43H7iGXtZQhuV+3L2HWU+fTTIQWkIkI52VlvlOFFXK5bFgTGznGBwDqXU6KHAKjEeDOZiEgJHNbfO88/rx/7+I/JJ4y/+Ru/ycnnuQsVERK3x95jaT1ZoBOOd8hJXC4ztMguw2dKyJ9+Xcf51mk7Dmc47JaxnZkx88d433zrTTZLM3mTPMehmeNQzNE/L4COG0dKITsUM8or8NuhsN3xf9zjE3af1B48PJD/85kZm96XXnxJV3b29Bd/8qf62f/mp/Xb/+LX1J6c6ezBQx2+c08dDvNGVXO6Puckfa7Z6ZEevvGaXv3al/TVP/tj/dnv/47+/A9+W1/Hef/Ol/6c9L8l/Xv689//PX39z/9E3/jzP9XXPv/H+t7Xv6JHb76uKQ59f36iEQ7EpKnYyG/wBm5TxWbg8DR1jYPV4qDN5Z/hszPqTYf58zi4vK4rJXjzWEVKxfltkfPIjnOkYl/WOeVs6oZNTovM5nJ782u5tHYYGHPL2fh9anzBKfIUmSXwZRwiO2t2Rl326NFDHR4eqsKeXL1ypfz8oJ3pW7dv6+bNW4WHqqpxeBaFFtM7Y2zqutYEG+iTZsetX6bTuPy9+Nucvj8Crz+vcT8RgRM2LvZmG2d6AozWJtrh8GMLe7pgrD3e1hOPtfuwE20+DIUHHF7/QbPx2/l0f8dsVlAxCfy2ZXYytnGeA11xO38mYlkbt996Njhf2zj1dkK3OGyxHW/gJdHesvPptt9c2AlucQZbdHmGI4zoNObNq2XYIeN+dqFTNiXeWPjEcbw+1tb2JvxsFxnewtG+efO6rl7Z0/bmBg58Vstbl0vGoowXMlyweehwIqecjp+y2TsB3zHOup32jn7dlzdWOxwM7QIT1iwx13raiMt8Xr9xXd6oNOjHhDfGm+jZJv1tc+i0vramjC6Z90v6uOQE3jDl1H1G3w7trLfoV4cz6fnpuqZviqxt2HLOjBlzhDAioSe1xrxJXmfdnBgmG6V/z0XXNc1ClhEhX5EIiXfYLtuLMp+Rn+dx6Ytxd55lLQ44qippfTKSf8Bh/+oub5p2tL010bixfUtKILVsWtq12GnHmQjIdiGPXwcvvXmBvxkyns/IL3k91bCZtnnIEDRK0FboJdFDn2ksIe178nxHos+UqUuYE6yFwu1iGXclRXn2BKVdUUikR9jTXw9u89hBh/towb+Seb8st94bSUQoIpToN6ehD8cTeSGpQHmoXL0XH8q0AnILHdQBtfplvvnQMk8QCWkyPKYFGp1BkVzXoAjuEI8CpiMXPSBPS/7cgLjbFnAccA3DU5/EQCo9mtEfBBaQywsy6tMNUdo+TTX5PYNYhEe+27SkvRA5r6PcUOJIoaOsfyrP8YKRPJBzkyJe8lch7XqE8jjv6fiqDqFkNg36S7t60Fmuz4DzDPTXA093Rra8EJaQgtSLndIAJMsdPB8D5SVu+g3IsNzkr0JnvxtAUW73hWpCRSjiKVCoLFxy6RKCMGWJkIfMG9W4h3aun3Fa6qbWCGd2vDwRWPPnLRi8lcNuA1MA4+O8CWUbGB8b8m0Mvr9Xv4LjfuXKvvb39jEaW5ysbGJM1sunL2MMpA39GGe5xFnwmqqSJ1Zhm/G1Hj0z5gggYqAzUihleAkpojwIrZ2S23lyexEbjA6LMkbOk94TvfDs9hi3ZtQos+DEcnIbSVAWirLIur0X69IWQ78yki2LutSrol3OmQWllhc7k+J89+MFxWADbodgwDMvhq9Hn1F0bnOrZ65E/8aZUlIiHtASwfMxrKoHkVDEAERID7fnSYmBPswwEJHICvqEQmTJDQdUcG6ir1xLqVJEJUWmLFE343IntTjanQEcPRDUzfVYzWidTc+GKsJc4QT1PSegF7xqPle/mCmQWSbPNISSAmc9AVJV4sEzTIJBUsQAUKgnQFQUAB00REoScilAHgkqkCdDkAOP5AwozQOYSHQ9dgW96m1/1MrfuA5AG/gN+KJYNsLWndXYdYy1aUyUe4xzSgrwB2MYbkD5OaeXDx880ENOrn0y+F1O1s94fW9cHneTNvBGS0do77s3TYDjButuz8J0wYnuGae71mPX6VikrDMZGoLeTU8FzZec1M5ZXI85Weyg58aNGziGU005gWxZlDvos0OU6LNhrqUUsmPm32h/cO++7kPv22++LdPr74A/+tGPant7Rx/60MuMfS/3P8Ux17xVQ3/nnGRecoLa4oSdn55phmPiU7w7d+7oxz72UV3BwdrnpP+lu3d05/lb2uE09db1K7pGXhNSe3mu40f39ejeW7r/9ut689Vv6quf/xP96b/9bX3xD39f3/3SF3R6700tkGcVtcbl12MqeS6Yf//83xTH6eL8UpaPf+nDzsvC8xs5+Fcp7DTOcLDnOFkwUeyNN1LXrl6Fpjv6GDzevnULOWR5bOucZfDYppQZhp6N1pkePXokf45Rxg/5+TOnRwePdEj+0eFRKfd32rYJtoF7+3u6ffs5fexjH9NLL76o8inJZFM5V2wMuoLTuGwbVjRbvjMcI0NVZR3hpD+4f7/UvWQM7bDfR6/OOP2v66rQHIy/GOsZp+YX5Gfod/89MzYi5Hrrk7HWcJDrOg92jA2Yx3+BI+t5sI6tzsx16ygMlwni9tYXy+787EJT2pwxDn6j0zKPJzi05unu3bvyr81c57T8zksv6oU7L+h2+RWddfnvDQ4ePpC/9+6hs8d6zDnN9TwT824Br+brEMfaG6JjnOyH1PeGYnd3Rzs41v7ddZ/E71y9oms41IPzfqPwdYh8rNtzaPOciJQQRccmbqYL5tsJ+um/mThHZy8A17WttpzFPHP8gjnjsg5ZjFjXGtaiyfpEN6/f1PVr13SFfq+w+fKJ+Ig54/GboVuz6UKIAXElIKvvQnQuxE68K9Cihy32wIdHHWNUyqjNNKRtJ4eQIetZw2Z7xJuGUTOWaShxaKlZjyrAG5wxm4aGdTgv10ZQyfbA4HE0rg6kTqMGGq9VrLEjbW5NtLEx0ebGmiZrjcZNVsPcxwEs1jdLykmq0JcMJAgNgw0LSFvme+EDGVlnrftT5p358psp67z7dHVhm0o+Y+JxmSOrFjkEfazuZ+NDb/KalLIyhCfGsWKe5JxKuqyr5EHaIF/6aC1XcFuHFg6xby39mA5D6YsGz/bl5n0p8sM8JuRANaGeSjkr6FPkuRYkqePRkSCQr5RNI+sV8yUiSQYKbY9a0wQdloc3bJ7bBo+JuCJCEVF4yuBJKcsXWQRDGRGIdIcAHdODkiijgPHqhwGngPR7bhNh5t8NJsAK0tGu6614PYwBThsY5J78oX039EHeUJc0StWRLnUIqaCevJ74CkR8qNMTfRbgSLDzDAzEO3eI/af+tJw+CI9WhggG3IpVwqFVoJSRkhJgA1A3dTnVtrGwUSghRt5O+gSDvsFpg397d3d3V37d7JMc522Sv8Hp0GQJjq9gc7LBiciWdrZ2tIfjfgVn3f+Zh3FsbW7JhnEd535sQ2ljiCGqUOTMZBW0lvFHL6z0BvNsGDgYnhFRePAEr6pamfbmKSLky3rltjMWhxXMiZdJxeRa4UspK/wvNOCDlgZDOcJojjCSFQskWogDdCkbLLc33tbGA8ttPAlZVrQz2NDWlempoKkCZ6iDlw4HzHTY8M1saDAyxuP21mvTvIKIoF0ukHNSREi+CQkcJU2MNBE5iFil9eT6AdMiImi3xI3hISFDRCgBAU9RjBPyiSQZtKQ0aJvIpzxVY+VmHVhTjcNec0pWN5V6jPz88kJ26np4ZTIraC+eIfAVcA5x04nV7zlVHaDT0JMLDCRpp9KG+iQjQhFBTAr/Ix7QGBGSAhvhdsaD3cGmFDkTulSuQ6QE9Bu0S1EpCLvluC54zTxDTzzedgQ9hsaRUijBe0pJoJBwRnrbPKCD5z/6o3+nP+PU+Ctf+aq+99pr6tGRsjRfUnYXAAAQAElEQVS5b4AGP/SOADNgGuacgLXzBd2ghegR3dGecp6CgnMclFOcZkOH/DZYpG/fvsmGY47etTgIAAtKhX6aZjtb1u0ZzvYCR7uDzyxp1NS6+8ILuoGzcm3viq4w3w8PDnhLcF9HR0cy6TNON+8dPtT3cLTfOriveyeHqunv6gt39Km/8p/p7sc/pjFz/VN/5T/X3/zf/x/0v/jf/G/1yc/9Fd39yMf08c98Tj/x1/66/vOf+il94rOf0d1XPqQrt26gNzWnzBPtclJbIfv73/2uvv2VL+tbX/6iHr7zjlp0x+DNkze8BaB7BsyZz/605JTNwylO6wUbnHPADuYZoeMG0x4R8DiS/5DT32ZvYrcsk/29PU5wr+jGzZsFrl+7rvX1NVlWHveVY+J4AkeFQ22cPv1+48035N9dXyDfiGFM7LQ0TaNbnKxnZH6KsztHj6xXHbowwkELdMf8LODNZZdLp/z45ETHOJumfQpvLreNMObJZFL+ZqjGNvUwdA5e/wGvx8a/m27bNKLfMTZrZ2dH1xhHb9yuX7+mTU7fO7exTNAXy3OODTKeiNAC2xQRsjxsu0zTjP7n6F6RJbI9Q8fM2zpOrXFvb2/LepRzVg8f1v0W/bd8bMtt5zrw2sm3LGvk1lFvpXdzxq+MF2+Kzs9O2PgcaI6cttADj01TVWISS+i4wQ5lTkmjupFPvdfXN7Wxuc2J/J62tnaVsUOXnHpP2aDNkKcdcn/zfsJm4BS5LmaXcv8L+p1yQn9pYA5MOT32PB+zFu3t7Wp3D9khs92dHex3ksfNcjIvETHIiDFoqprNQy3zav7E5Xo9c7QDWnhnxjIHuwItOjJHpjPk7tBphoRWyxvcKUXRu6quimzHrEFr4zWVscdpX4NGr88ep4zc3W9EIKdODohAX4auSrbBTZ3Ak9U04EM3amRXN7VGJT6EI/SxId2QX5svQq+p4jI/pnNeaJ6X8ZkXHmZDnPHymFlPHbpsjs7MqDNflSGHAFeEn0S4I4a45WRwP2Qr5Qz9FfQ3qqtKGUgpw1u4uECPnbVsrYsL9M2fIJW5RH/FgUfOHqsF/RZA5xz2pC2fhL1P9J9SUkoh82q+M31H0A936YhHRNB3Usq1qroZAJoy4PZB+w6/1/gtA9PxmG/TQ98t0DPQ8RhfyO1SygK5b/3AK0KpTASvZ+Jy+C5YJT3JDSXNoxcLYU8b317kS+iHRYF6UsYNeuJk+2liHS5rkNsRpRZMDGUkVy2cTY3vd9OEogDee9P0qUyn3gUMlFZAf7CiDwJm06CnL0h4Ns99PV2BeKlAxWc6IZ/7WTKGOrGqxwBpFddwGXsBP8gqckNRSohQuM2R5LaGMsQhCeAWeX0BZE0YKSlQ0BolXMMAb2xtaZvXqju7e+U7dL/O3WXB3tne1Q75LtulzD+96NOPjc0N2TnfJFwZ2AmL3AZO+BYL4Qa7+g0WGIebOPZb4Lejb8NjI2RD34yaMilt8DK0mEaDeeqWBs8T0xPABsB5Zt/l1qfefCkUEUpMHOMwrsIbeZbJ0H4hG2TjMZQ4k3oBDHU6Dgd65JfAk1XZEGMox2vrnE6xSBLW9Yhy6ZITO5/qXbIo2InqGYNSINOQMPBZOQHZcUOGx1qZjYjpN8wxfpec7szA5QneYnS6lv7hOUF3SGAbICXjwHDRPqcEfYkCargeaZXLUlnmOR9YZVtWHU6Q++2g1WnzLPfQZ0lLiKVJcCHtg7QMoj/q9JFhk7jzAhtQ8qUgP3IjQ8Ko2ZBlaK0x/DWLjrgscy+UPfwF+IM8uAUfdHsiCHtA5kBbi2MIOK8AdaiJ1tLK97LvoIGegsdpaCTfJa4NsqEp/Zb08uHyctrn/kkEbQRvrmY6O+uG5cW4tMjPpLiOYcAJzVTuWTw6+HLYc1o/xRl4443v6eHDA/3FF78sv5EIVWBPqlJWBgpBIfLgjVBcDgboyRfQyxfo1S06tSw2Hc6eReF6OSVZNzoq2GG1TpbPD/qFIvdU65RBwMmMNljon791U7dw4DZZ8C9wYOwYb5O/wTjtMk9fvPOcPvPjn9Ttm9d1cO8dHT14qIQMLnAeH5J+HSf61Ve/o9dff12Pjh5p1i109blb+jiO90c/86nigE9w8ic4vzvXb+jm8y9o9+oNpXpdm3tXdetDH9b+83e1+/wd3XzlQ3r505/SK5/+tD7ymc/oBU7kr915Xrs3r+n23Rd0+/nndYW3chkd8+m4F+QZToA/7ZjhdC14Y9MyZwwLwgUbDs+lObK3/C9xwpy+xDl1mynpI05kj+H7DCe3wTnxPLNDbBnapj1Pnzd5K2G4fv06835NrlexMOeclBLUYKMiLH3hgPXyd+0HB4c6QUaoQqljJ9EO9JS5bVp8Om/nPuOsVnUG71j+G581ZN/TaMFiPsO5ucTBLIBdcH23d5nriNFMOak4k5w8t4yL+77EBp3iRJ/hgPsTpiNOq6fgSWjPGNtqu1zlrGM2W3P6GNU1qtuVQ4cZNijQj+KEIz//oX+ODM8jnLkRbwIWnFZPOV2fUv+MNwzHOsWpPsO5bpF/hp6UjKGX5ei3AW+zuXqA3lxywjpmTdlh47a3v8/6scOGYUPeSNAMfZ5rzljNGBfbQY+JwbpslOZvAb0tdPXoPZXVk7YO+JS/HtW6efuWXnzpZeAV3XnhRa1NtpSx0R28G/cF4+xv2U/R1YvTY03RhaJLyHeKvKa8lZjx5qrEodenomtrY+0g3202DF63auTV0v+MNwNTaLWuVeSVtQsdcnnNuGZkrHddKSU5v4pKKTwi2C3G2/isr61ti9v0friMUaac6UyEm3zr3sgn78zZBqe6xNGbNdbYdeTbUFbXDf0kpUwfDAfdks6qoCuhqymFMuAwgjhvk3NOyoR1nVU3leq6Ytwd1oSNqqpSRGi4sCXQ5U2X+fdctC553VrBjLGZou+2Q9Zdfz5l3Xe+5ep6HluUD00GK7x18N9hNw09TA9mOAQXSinLTnRV1dCeSaclhJAULlxfQLTrwcFk5G7R2bnm2Im5dQuaCp0O7TiTb9lTEeFKIOKOgj8ji5SSIgp2aHRIWiFBUYKenLMS9CTWtkzotIEK6pGPYcG8NFh/uxJfyD6CNw8dttthz1oSNEr0xU0PPSlBVoeN70rYIZuSuXpQxZsMmFYBd/ZuEFcH6R3EuH0P4R3oh7ggcgldqaihXs+6ZugIO/UBIFQ5ZES6ktvR1o1ENpQYoYyLOH31IiT9/W+zi0Dtrb27Ku2HdmCh334FLKQ9IPpXwd+rCAtU7x+6fABBt6GnrUGFlw4s5uEpWNZz/6CVQeVJrNBK6DSv8mVAnrEElTBT+iw4fwU9dQyKpJQqRaBACSB0PFKiKhCGLNcjQ32ElJAX0IUklLNATsq51ohXzT5F3+SkYgfHvDjlu/vaA3Z29rTNKcr2lg3uljY4GR/quHyX122bsmEz2BiPmPhro0YTO+6TdU2AjQITTWxkcAwmGJp1jM54NFJlwwDdYYDOCBModKnTAgVfYCznTLZLFqFiCDC6js8w5AsUv4cduQkQEbJhTMgkM7k84TNGK4o8khAEehfy/G7RObe/ZMG7xFhPWbwuCN3fIK+szKQsxrCuSzzAGUxWetGcyehTPjtJM3B00AlyhQlCB3sgFLxer2QeG4zqqAYP7cXlyeuF9YKF4xLeZvTfw69xGBK8BPV8R4QS8skpScRb+mq9yJtejJH79txLKZRzLv3V9FURh2l5wfPiN3d95NYhgIhQCHwG66KBvFIfPUe0PIeUqKlw3Uy0UkqVMqAISaEeUDzlzJOOAgnjP5J/Jcj0pJwEiRJlvcCNsIp98M87AuRw97Dfq2PeQrjEXBOUIE7yQ9bfLkIeo4hQRFIsYcBJmdh49IRAAD1j3cOzx0RPXTTXClbZPXV9ajNHvj1tBFJ6AWPI+lSZb/KKMebEe+FFgLoek47xcx+jUa2r166Ujd3lnMrRKFKD/m8ij7Gso53b4PS0OJu9eTUBQU8GmIUDBXnB02A6evJNW099WFbOQQ3w8/RJVNPU2mB+bW1O2Czc05e/9Bca1RlnfaTncIQ3eetxjkNXoQPr9PMSzulHOU3/3Cc/oY+//JKu7+3gFF3q9PiRTh4d6Oj+PT1651454T5+dKgZerq5MdHzONaf/fRn9Z/91b+qnwRu3bmjTexGoOOXyKRem2iCLUnYlrOzqc4vZrrgtXo12VS9taNqe0dpe0OZDfzu7edVc4q5jnO+zmZicu2qrr90Vy9+4sf00kc+qpde+YhuP/e8UB2d42D5D23PORVFLPI3+pscFmxsrGuNE2Vvvqxfhp6xWOBkzXCy5jgSLW8F/EmJ51rH/ImIMj52pmvmiu1R3TRqGfOW8gXj4lP1CfL0SXxDmZ25NeyW5zMil8AxZU6dn1/I8/fCIekenZtxYntxMeWtxLH8eZT7Ni3Hx0eqsJE+CDHtY+PLWabpHEdyjq2bQu+MeW1abSP6nvkAPxvI3vKf8sbqnNPucxzSk5Mz2UHwp1dCL86RkcGOiqGHD9c/YtwfHTxUy9i7bk5JdiQ3N7Y0WVvXzta2tja35Deg24zd5mSz6Kmd6dnFpUz76ckRU3FRnO4R8rCcW/C3yMvwiA3RAzapZ9RvmUdrkw3dvP2cbgHXOa3e2d5inMaqsck9mz3T5VPvk5PjcrLuNwst+OCWsT7Ro0N0EHkd43AfQ/vDhw/04OAB+nSuPKq1h67soHebmzuyzqW60drGpvb2rzBXs7xRO4Ym837BJmOB/p4cHsmfyfjnSk/ZaF08PNTpo6PyM6sdcm7gq0EfEsx10LJgPGY4fxfo3AXjU+XMyf5Y6+uGNdV1Rk6SbVWP7vSMQQ+elLIa1kE79mOc6nFjvmullApQhTYCsFNiHqMz6qSWw4EFxtfQepMOBLgq5lIG6nqkxriABryN19CmVtVUqgkboIKmHjoW2Bjr0wydnLJGzS7nmsGP6NxzpccfappceBiNGo3ANV4babzWyG8a6rpWyslEStErQUdEQHMPxZ0QEXlOU8x4t8hrhu5abw1T+lqgtx1yaYuOdMv51aGzK1jAc4v4evXgELQlJeVIjGGlqmqgD/5ylg87GnTHUCNHm78UonYPPSp09bxdXI1bWfOwzx6/hTf5jKPLqOjKtAlASvAUKVQSohTcPbwaFEkRIf8ToRTcaQDqaXkF7TNtpMTaRSbjyRDAVwfCgb6At6CIDItTPXIxvR6rDjl5vEyr536LLJ33RHYLJVccoC9o3v3o6aAAq4XDFqEbgeMdwjU4vgK5Pkh6CFmVdcR7KO+oX/Jdh7xuGRIYuzryeup0gMPHQIX+fYBu/gPe7y+P/4Ad/lDURVeo5bDC4NuweFKN2HkbnK4yCg5EDGpRlAgFT5EUEYCUc1JKS2AS1E2tEacKk40NbWFQC3DCsIWTvrW7ox3Ap0/7+3u6cpXFlJOz65w+XcVY+uTEzvw694a1gwAAEABJREFUDvioaZhcGQAfE9/0NHWjMfljTgbWAIeGZtRgXBqZ3kIbfD19M3WtSrIOWOesyAYbHxuCC5x2G0/v4F3eoTsF0JMOXYNVcGdleLfRqeGxqWsMXVMmv/MyvFuvbJBt2C9Z2D1R3McCZxylLCS5jsAbyKyuwAFPddMU/K7g+pcYwykLrI3hgjmyWBrKDsPrdg3115Dx2MB4rfru0HX3ecEC57ClvvsbwNiDMRugjBk0RwTk9Fos+3FfLfyb3oiknLLqqlJlgOdc2tiI9MUwLuCtpR9D6SEkmhUQRoaUEKF68BvEAiKuiJBpqMFnw+l+nCZbNv42QvK1xNEpK/JIuV5T1awpAylzuqdEN2WES1gsl9sJQgokUokYELnERRsiH+DuqYOBZOXrAQGWpcA24EhyGJFUaE9JQR8RDoMyIdeFfPrVwb/HJxQlP6hTMf4Sabph6DjJYQFko2XHrmcMenh3G0Xouefu6BQHrlOttc0dbfrkeWtX6zhFG8y1NZwk636pD3+h4QK1nkCvnsHwidaMhWfhBQeHq8OY9zigFxdnjOkMXQzt7G3r2vUr8h/m5Wj02nde11/86RcU1E20OcbZadj87G9NdOPanp6/fUM7xCejWlMcpuOH93T44J7e/N5revXb39Qbr7+qw4P7OJILXblyRZ/41Cf113/qp/TxT35St3Cg93Cwn3/uBW2Mt1Txb3N9U/4G1s7fOgcASFjzKfLBWVjgrLcL6x/SqBt0s5HYIPbKarvQ2eklG+AOXRlr78p13bz9gu7cfVnP3fmQbgPXb95SDuE0Xsgb1Srn4li+wEbhpZdekuHGzRvawukcYXtSzozhQqecPJexRIYtej9HhjMcihmOhOebT3T7vi+CvyTfp++HOHiHnEb7hNyO5IK57HHf3NwscriGDayYVxGhTcYxIjTFEbQNOMeh68DngwjIlfF5Q3CCc20nvKadPyPxCf5kMtFN+Lp7965eWILjW2xi/CnMHBoLYTw6dNF0XL16RefYPv8R8zFj1hWd62RbaJ52dnBcka/fjF5l82NcFXYAFOU2v66bybP+p5wZi0prbBrWOUwxTYGeu68ZsnK/7kMhHLiRjP86tt9OveXRYNe0vFxvBs2me07biKDNmlzPuF2XLM3RYevxjE3HGU70JY6wYUGbCqfHNHhdQ/HRi1M9evhQB5zYO/SnWY8ePkLe/nuYrDG2ZdRUWk3LqqyLldYn69rZ3aPvLY3hbY31aYNNyAjbazt9xnh4fA8eHOr+wZEOGO9z5lJvZw+YeaM3vyxytbwttyk2PqGE6xxETSZj+hiBu1Fds9li89Eyz1rCBfOyw/myXuWU1NRNka9l7PGv6lp5KfeIWEqP6YDe2I5b5i06t0CWHoeWsXee8Q21ra+9SlMexlVXtSrGdIU/RWaeSBfnM96MzNGZKbK8lN/CzFmn5uA3vnrZZjRqytrYMJ4j5s/aeO1xujZu5Op+ckr0s+praDNiXR/Rrm4apZS1uozfY2iwPDrzZxnBj3kymL+nwXld26ljvkqhFEkRofKPMKekBORcKVdZFXLMBvjImTLq0HhYu7B5HePYom8t4QL98mbVdjMYp8Q4B5Y2IiR60PKKCEW8C5SkABwqpAIarghFAAqlQltWIp0SacIIygA9ffWSebRcPOYtPC+wTwvk47XEsGCMDB6rFeCwy/IEeqB7D3QIuWdlsvw8AE/Add1mgBUtQ33KVhkQ1rOI9SXsMM4dC0ArT24PjIntQF7wFuNDxVXbZdgj1KdhmT0Q/jjx/8NI0DXdmVJY0zOwzCcYbipRvfgkJRQZ3E/iJAbhUKd/AtQryuSwF6oA0JEVokY5ayaRJ2fD5PdkMawmm/MDZRmoFMqT5MlcVTUKbmPhsFJKueSPmZw2qGs4EJPJBqflW9rZ3pFfvV7hpOLmjZu6ffv2Y7h566auXbtOOSfvLJCbLFpeoExTUzdy3GFTVRgr95eVPalyUk7EE/QAOSWZsWFsoRY5DHpADjw7bj0pSozyDrpCmaSOuh16uUDJZzhMDlvi1qmir24Pck/4XPrM8Ev/0GH5VNDm/JQSOt9rilNxwWI7ZeGdYdAW9Nehj8Y39NWBTcoYCRs08+jQxrciz7T6FGOGcZgvDW3v9hhuOkDuWa47YsFYw2n3eNUYHRsc09DSn/9Azu3dp/G5Xe+5AZ4efg0B774dtxHvKO9chiycbyKLbfCjQFLKWYE+mB63KyEGooR2aNExS9VQcOBISVl2qDrwuo3zI5IiQv4nJWdBYr/E0BFfkNeVsem7rMBpTGksQ+SxItVSZKHGYnjUh5/iCvoChMYvs6Lgp65pefqTHepQWaLXAYhy9yUfHGG6wFPKW2jqKBWlzjeEYlnHYdCPdWQA99ez0M3VM24RlCZwWb6ABK/kFwew63j12uJ8zIFFiSfzB72sBarhe3trX8dHF+rSSIFjkZs1tVGpHk20geO+u7fP26lt1U0jyzjQxYihvw78Ht+e/joQdu0UuzlVSzhfXOKMXmjRXtL3mebzC1VVr92dibY21nSAY/6Nr3xdb7/2ljZwnPc2N/TyndvALV3ZnujF52/ohVvX1dPu5PC+Xv/uN/Xqt7+md956jVPOd5Ryq739Ld167qZe+egr+sxPfg74Sb34yod17fZt7V+/qa3dK6qadR0fnuurX/yqvvnlb+hP//BP9G9/43f1F5//Mz18654yoq9zrQUnzeKKQPYKKZI8v1p0sGMzuOAE8RLHHiHhBG1pZx/He/eqtvevDZucnX0144lSzshJOBK1dvf2VOwQp7beTNhB3cAO+QS6zEvqdpYdzsGCE/8O29AWWCCvGY7/FNoP5UU8pyhxy+3hg/vyie8FTqSdh33GaIIju4kM/Ye0/s3wmzdvFrvmedcwdrafmf7WmNcuW8dBdL7b22E/OTnRHJvSMsftuI+xAb2kY5zEnnHeh5dtnPQJ9ncDx3KLjcE6OC6wR1RDXKnwvre7K+vpgwcPOLU/0hQHcj6by/zNwe+NSIPzdB2Z2F5fu4J+cSKf0CuDAtmD0LL3gYdpti6fs6lcIJuIkG3fEXQdcEp+//798hOHqL0q+LOzbv6usmHZ4mBnNGqUkJ1xzLB7BvNoumfY5Ir1xuvKhHGpkFOucsFDE10g38OjQx2yOTo7Pyv5Ozvb8q+03OKtz1U2iObXa0vHGJ5wyn7ACfujgwMdc0I+g/ee/BxSUsumdC51U6lfsGmURnXWFhvYG3ee0627L+juK6/o7suv6NYLdzmVv665Qg8eHesdTtjfOnikR8enOLazwT9hTObI038L4I2EaZ1ymNPh4K3jrK9P1rSOTqwz3nWVlGEI0anlbZk3Ih32X8xZj22Pjlc5qa6zEpUGSLJsUs6KCPnyMyLQ7345N1p5fliHDK7TMRDlxzuwyR00GtyHFEr0kVKlFBU+RIKmWuSiIy2b1gsdHZ4g62MdH52i36dspGdyW7qUxzAn2oAjF6Algi04CYe8CpxZEaGKuk1dMw8bjYpzP9Ya8rBeOz9RHhGlrkKKCGBYZ83TgnnQ4phaV1rGcIHudcjJZT12toM/x13WwafpXIHnHBgVKaAnKeesCsiRFPxzPbfxGPhvplpO1dvLcy2m5+pw2jvGqMVx7xkfBIC+dOJRwH0TUR/GRMwhIKBPIYcFRFy+CHuPGRiY0BHEyTb/uWIcTBN5TkdQlzKqyf0YiJS10rx2hedWHfJwWce6brl4Hi3QJ+dbRsmFK3Cjd8MgAGmV34OoQ4gdHXQOH6c76nTQ0BcoZaVOT36vloGww1XwER/KO5W08QBkq+fxQ0GF7VKXB2L44bdb/PBaP6SGZQ6scDFWS0r0vuFjbDSg2TDM6If9FIOQT8BvCR1/Cpy3AgaJVyFiIvZqqkpjXoONMIB1VatuGoyBw3qYPBj6NWCC4a+bRinnAmPyNje3ioOwxeJQ4k4DG1ub8iKxSf4Wrxf3OJm4euWqruOU38R42kj7j5au+WQFQ7rLwmGDvTHZ0IQFYZ2TIve5xkK0Tj9jFo2afnPKKkA8LRV2GRSBeZxXivh4ciIPK+swrpaaEAM6ZAmnUKqyqroqfFcYjZwq5BooescJXTsAp3lW9mEiCFQhuVZKqpCfHfa6acBRy5M9Qaf10Y62TzJLyCSZMbEXS8PicoZRGV4qaDAOGysbqbpuCt6euTDH8Z+xmNjgLzBMsEP/tCz63RcjHJG0xiZpgpHzq+nxeITxq00oi8Ylr3EvcSQW8DKXaZlBywpfixMyiMI8SRFRaIoY0j061NGpJ3fvPqnfQofxWMY9ZTkl6GVschKdIl8MBbT3BYwnF8OfUqWUsuQsg4QOEkGHYUqd+wJAKffZ4yT3LGrUol0NXWOlPJZwXiM1hJU4TDX5Gpx15GLknkhKkuMFktxvikqhAdQ7zIqgXkBAtFRvC56CKyShHyHKQWs6Coi6kgI+UgztI0IRAQtUFDAwIJhAj1p1yKvoZZFdqyknrzPAb0FOOZm7wJE6xNE4Pj5mrKYyrWtrEzXwWkdTnPX1tS298d23Ke+1gI8FfMz7hB0MzXBQp0DNPNlg/k3WN2S9jBho8rh1jF2HLHto6MvispD6OdQC/RS9ONfl9BTH50TTyzMl5HFxdqw//7M/1h/829/Wt772TU1wqF+586Lu3rql6/vb2tsYqbs80YO3vqejh++owaO+PD3U+dkhr/gr3b17W5/4sQ/rxz/9cX3yUx/TJz/9Cb30kVe0d+O61nDQaub7jLF6GwfnT77wRf3jX/wl/b2/+/P6H/7BP9Kv/uKv6td+5df0G7/268R/WX//Z/87/eo//WWdPjrUNWzJFnwyCoi4L3LPzKMZjrQXpDmy2Nre01Xe3F25dkPjjS1kljXlRN5wMWt1glPZ0nfDvFmHjuLM4dimlMpcsZPpcUmRZLs4x2H00LveVWzWGrZpznxGwmqZTwsWbztjPfJtOYk7Pz9Fjhc4rFOdEe/IR53Ahc5IqqHX8935xt00jYJ8z/Et7OeLL76oz3zms/rEJz6hjrEzPeechM/t+HEI4FNdg092Dw4OcKAOdQFPXoy9BlQpq64rbHgDjGQbe4J+WcfoBv3IxWZcgDORUWPHTMs5zu4UfWxxeuw4W1dr7GKVkwxTHM05zrTptW3O8GE7MEcGBsdROzm/qkaMTchyPD07LW8HHJ8htw7bIK4aGl0/gd90d9hHf35zenaic5xw549xZL1xmmysa52Tbvdt/DmZx1o1gnWbRzjgh48OdHE2OOz7+/vyHwLv7+9pf2+Xtxl7unHjKro51iWn8a5/cnKEjcT5ol87xzNOxS/o+/L0WPPjwwHOjjVjTiiH/MsyH/rIR/TSRz6s688/rz10bPfqda1v7eK0Jx0iz4cnpzo+u2AeXOj07JxNyqWmzHeP1QlvMQxOJ+iuq6zRuNEmvG1tbsifftY1fCEPiiX0ZoCOTUSLveyFq8VMMOwAABAASURBVFpAns8FegntSZEZ1xqoCqScybaGinHwPOnkK6UkQ0Z+NPv/8Pbn37YtV30n+J0Ra63dnu6e277+qZeQ6CSBjAQGSUgISBnbYKcxGDtdiTPtUTkyc1SNyn+jqvxDjqwymbictsHgBmwwNhgwGAGilQQC1D01r7/NaXe/1qrPN/Y59109PYEyq0aut+eOWLEiZsyYfcTa9zx8SCfnUpa5da0jyetacOJfemxEyhK4Xfp+Md/ojDdYZ6cz+edT52cz+XCoQ2fCckVf+wu6e/iq4tN7aGjV+xmG1LufwBhhEgpk6LU+VOhEKasKHd6uJ1NPOSvnSn7eNG7PitiO7yHXOtWBfwMdLT5ge6rcqfP8pX1d5LAmpl7q6natLX3oB5JISTkxT0qF1z1tXsOGRN26sSFZ71ZzbdCfFfq5Bla0tdil5dSz7h7/2nuNrK+wDxohFLwJvmcJ/AJ/73b6bD+BkCSvwTZk+jdsOpjeQ8vYjK6knGXfbvlJyJZ1u4/pZJna1nVxhSKCqQDKHp473m+IR4YOWlNPCPhTwRPQR+WiJ/fivmemAszawdwWpdmAsHUd6IENbWsUYON26qW/8TDWRcETglUX4PrLoOfeU5bSdQODfY+EVAB69MB12b+j7yW4f2mnn82g3PP8y5b0u+xfSve9aKP43/cxovsjv+jmfuufVrHQa5zxwLtaEuMRu/2RywJjuT4gMA1wmEOe7RBI9g/2OY060JXDK/ed4DVeq/oU5ubN6/LPWg5xlD6xusJJj097rnBfgBMal3v7+7xq3tUOAbLAdIdT+KnGzDFkPgfDwaAh6WyKcmaUNOWshNLBNiXF9j/uH1xfh+7YENcETOtPMUb0xn0iGGNIIeOrcQBee13VsjPIGIPvM/MI7C3GsiEBWBOojW9FaSe7Qf/EFZFUGweB1jQ7eLkcwMsah2OjitgalNWpZZzxteitwbobcUETped1IDIOn7YMWL/bFJLn9Nz+xzcLgvUK5+Bg7bqDagtuy9LjHNCGJCFDNmEVdHgeB3oHPwfLOUG9lOAxzg3OzfMM6N9A+4D1+N74IgIHgCMrNG9IZNYkdmutCM7mbYKXFXzzWs1DcW9bMM0FlKQLiMhyf1DKIE6xek6vOsJcF2tstpUTZT+LCPoY0OmQIkmqkmTZ5FpKQFT0T+pItjuSyx58W9ulr4KvC7BBch+RlRJAKZJdXZ6yE5QE9DizjuBnYPBLn7igAXQRSVHWww01AQG+oK3HB1kWKxI3y2eNUywBA165viJJMd/PSYjOSSjOCeTb8pxE5piNV8vr5TM99dRT+tCHfl0/9a9+Wj/7r/+1fus3f1uf/JNP6z/+8q/p537uF3HoWR3zEbopA7jwdczvRLUmabd9+WdlEQHejXp6OZAGfcQaDUHJUxmDoWtXnJLNVFXckcjfvXtbH/voR/TpT/6R1qsZG/yk1WzBzH3pd3TnRd1+4Vmd3rstMlb1m6X8D0sf5qT9IfzA45zAP/74I7r10HVNSLJSDkVOMjXn64U+/fnP6Rd/9Vf1T//5T+on/uW/0q/82q/pk5/8tF68fQ+aMvMkyuBkc6A9+wk28S++8IJ+9Ed/VB/69Q/p7tE90UEDdFasy5ufpW0Um/Vhzu6VfV27dUtDxnYROl+sdHx2riOSqWM2SackGRs24tbdIThyVWmDzIznjhM/Tl07fIDb66aRk8ZHOF19/RvfqDe86Y168tWvknmsi2vDvK5GhNbIfGkbpbTv6JGA58ms/+zslGTntMj6nOTt9osv6EX/T3jQ7SG+7wzavCb/lMUbg0z7DQ427IetY23XFTo9x9pzAHdJ2M/QqR6ZirkMCX67vM0Jv39CY9t+iLcZptmHJTucUpte94FkBXp+BE/9f6c9I2HdtGsF9uz2CClSKonngmSdziU27O/v47PHqokhxm//c/36ddn/ey0DfJj9iXljmzCsbR/AGnsQeino7W17yG4F7iV+aU29xy8xrfaR48OPPizDeDqW19WWhKiFKEbDjxX91/ChRX4VNE/Rt/29PfRml+R8pAzfIV9KfKgPRwMG9iV569Ad05gZt2b+M2RyAj9P4cWZ4fiuTk/ucYp8rBVJd4rQCPzDyVQZWyNIqSFe7uzt0z6V8E9dJPX0UwqzSh35ynI5LzI/Btfp6REyXCrIlhJyappa48mIeDjhwGqs4bBWM6jk9rquVJHAF/rxdRibXC//WBD+tfj+re/rlKukCn/sMQXQ6Spn5ZRUrgjGJvpU9K2UstsD8+nJNVt1yME2YJ1t8fk9vIkIpZRZSmYtW6BZ7UVCvILvKyfA8H7DGIPHXoLvO/SyQ04G66/L3m34f/vsomPwKqe0nYsSzjEfc+esqq710rpchyfE7bpuiu5V5fm2LYFHXB1Eeh7rhGkxHRt0akNusML/OPZ9Ed3Yb4e999DZwwePLcC6Wuy45blxrdBPb042bFxbZLo20Ob2DXrYI2vHRkPBRU6Csiku6II0eBlKivKf+Fa5Ovi/0QZ5bvm/kXGVsQFf4EPNOu0HcgMPgISsFYEWID8B0N2zbqpgjMKzrd+p6MaM9OWBOmgyLxyXkgdcgh+wfjroPpRnDOhYWAuDOjpsy5Y+3Xanx8Sb8pw2lMCLb+nnvl0Z68X18iaQWwgGP5R0gvhe0NurzAPxX1LSTxAeAcMuwPduNlz2FzR0YDb0Lrm/fHZZdgwwXN5fljRDg+l4ABBY/wB4zogtDa6LZ7BUXwIh8dkCa7usi7UZfO/SUOp65cvPDJdPE0pQY9ApJSXoyCjEgMA0wAgaoEYhqhrFQCn8zHWfojs5v3r9aknYDzi1sHO2k/ZvJx+69ZAeunlLNzhxOOQU7Aqvfw84Ybdj39vd0w4nXSVBJ/hOcHJOzO3YHQzHo7Em44lGJJsDHGEDDZ43Qd928SE7wV79hZ60st4YOnRjg56sCQJFT6xXKEeLcnSAtggkylDCgWXlirXlSnXTyHPVni9lpZzky7K0UhcgsK8wxiVBf8lp9wYj3ko2CsYIxsBD8zRBr41kRPD1mgZ1rQBh8N1ijCscXAutrWnGEfje+PqQMvIYwpchG5eG8YYaXqSc0UBpgZM4I+GbcQJWknfu7Xg2OKIe/fTcDpoT+Ns0DQZbK+Ukz+VEfUaS6L/4UdbA3LZBSBOkKdPPY0yD1xER2q6Rb3Stg9628LVVT7042hQFv+cQ9V5JEVkKSuouFeDhXgb6+L6TkOFGHYlhh9PuSbaRqsQ8Hsnjlz4M95hSlFaMAB3o6dvb6cPTtlszlHY+Ej35uJAv6hF80XBR0NorIlT+owSdevTEfqZnjT3rC3olIOiVWEv4RN6gXFrU+2miHvSCdMa3BAOfsjo4b9CRHpmIHh3ydnCwDHzK5kR9juxmOPtzTvSOXrytD/3iL+l//h//R/1P/4//p/7xP/gR/eMf+RH9L/+vf6Af+X//A/3kT/yk/ucf+Yf66B/8sZarrtAqaBRzyorTIWPomsHjObRWyH+fTXLK0EXixU5LIskxBDTRrApZkJsr4WcDyAaeraGnJ3HZkJw4AA2biapoSFYWcrJxfHRXc06MvdYe3EnSVTbm/geGCXr8hmePN2vDwajQ6RM4/8WTp576nH7v9z+q3/7d39Pvc5r+H375P+r3P/oRPfPMszo6PhYSIeGZSNhPQncnezu6RaL2tW9/q77rez6oP//e94hlAqFf+9X/pJ/4sR/XHfg2JSHfwIuTkzOtFtYDKVhbjf0oZ/WB3+glJ+JHxyfyT0icFK9IGqVeESHrtk+e/ZONO3duk5yd4Vt4AxEieRpqysnnw488oieffJUOOZywPa2wn4BWg+11jR6K/sZ1ximr7ayFpy08HTQ1pDAPdduwn83oMyPJNi2GNTw3PQPejvkvy/jf9ngeb/LqppH9ZmY9W3vflETFOhasIbGGzNxraPLbtR7bsHzu+rfabD7cp0P++/D0Na96UrfYUB3s72nIya6TAPvgHtrW8MQbNf8jzBVJjfmY8V8JP7nA752z2V+tNvK8K3xtxbNd/PqVg0Ndw9/fxPff5A3qVeqmt4FucTkBWRW/t4GvLeq4AsdaLX7LtmGYc1I5w7edcxK/5jST5UDfQDv7u9rncGi8O1U1QJ6plRPdnFiV+YudrcEdXZQE/caNW3I8Ojw8IJ6MEUmvDfgW8zNOvE80Zw7LJTeVBvjaKW9qrnCQtIseDZoaujaaod+FD2ymjuHfjCR+gax8Kj/HPvxXgiw723qHHffI3gn0ENkdHOzp5o1runbtUFeu7PFmY0/T6VgDknCxXfWYGWs1T4ScEjqUIhB9p9Z4kGdOSVVObEZrNhwDDQcNMaqirDUlsZ8QH9xGF1Bs1MMHEMgQKEKRGw+zoUpKKZSoG6flbahyVkrbZ+LqoOVSri3+qkMfjM9+3hAR9Hrp4+cb+q3RuQ10OxFu8QcCTw902OSG5y3y2RA//ebH0G6QPbrj+ma94a3vRhvo7xjTQycCgwMhxKkOGjrabWPWwZwr5ZRKXHPucj+JJ27WdYVN8Jx15ZSMhr7QzEfg6YkVho65vD7TuoFely30d/QpNKOTG6A17UAH9IBLQ098cAK/xh7sIzvyAt93ZZ0rXOwa+vsL2lv1zFv4yDr67ZPy3auTCvSl7Jnfc275uOFJB/T0lXrWEPAm5ayUM+tslMlfUsqKCPHFfD3605ZYHxFK9I9wmZWdwxkK/zLPknz1+OsHEnYmgiY3PggdnTqE2VH2XsQF+L6D6C1cEArW0ueydF/xzCXr7Ci3wFysilt68uEZ33zuV6i//MNCdQmXz9wf/J7jZcAMdPJzCj6l5gkN5X47jioj/X0xgikgTYJ5fyooFAHoZcDgYDKDuMLAnOWeEo2ghQ99ysQuub3/KQPu3xWizFOmUoWi55SUcpYNoMEBGwY42sanThiBeC46D7gfctLuU/jpdKIdHOgOr7WvkLRfIWD7leshCfohzvvKwRUd7O3jXHY0Jgkfj8eU4/KXAyYk5k5kRyTmDu5DTnZHBNchzs6BY8jcpsW0pYu5vSQHPoOdwIrEyLvDFUayxGEYVi7Z6W9wDi261VrHSNpl/imxBEOUMiWMu6pVl/U2nGQMqTfK8MFzGiqeG8Tk1s0WQ11hnAt20w64rtuwPd+a9jVBw07IBp3h64j17XKKNQUa1hSIwHjs4Jb0XYJnRuI9I3AvodvGCqkKDM2OK+WMwx5oAF9qAknAiw3rvZx/QaBw0m5Yga+MRx9Me8qsFTxFN6A/mLyDH+6zwUnaKfie7uIRwDedEhDc+SMuhvItRYQS8xtvttGzPvMqgt4h2aHzRb8MVFQJrJEkBewrHaiGIkUpxWUd7HFJcrKO3RfFpF2MoZfuX+WmZymG4lDA2ZV724AfhxkHhJIiApCCXsbJncSd66W4aC80h+5fxUch4w5wlyid/R0MDbpnygRQMo8H+mSodCs3W/rWy6VWyLMn31aVAAAQAElEQVRnTeZZjQ3V6Jn79cigRzd7l0ySCaaf/exT+rEf/Yf6Zz/6/9FHf/035L8Vvjw6UsP4DXK9/eKL+oM//Lie+uznSZjPSNg36tEDPLQMgZCiT3Axax1ZG6AZT3VAwj4lcd8lwE8HlabDSpNBrTG6NG4qjUwX8sgElAYkk0Gj/fFQV3Ym5Vl4Dmxps9xocb7SYnHOm5W5Vq1PBkOZxKBGDwwO/hts4Lmnn9VdTsiX85VuU/7hxz+hX//Qb+tDv/Zh/c7vfFQf+egf6k8++RlNd7YnsxXjG+gp9gEt9i+ves2r9YEPfpf+8x/6Qf21H/oBfc9f+cv6hnd9k179xtfp5qOP6JSE6wtPP60Xnn1O//bf/Iz++Y/9hD7yux9Rj61PhhPtcPK5y4bBNki4FGoBz5Yka2fyZmmOzdkOIkK9/0MWtkknik7az0nMbJ+WoW2kgS/jyaS8ERQ03uPU9Q6J8Jzk1b5wgO/yT/+ukFSOSABTzko5gTl0jm3bxjLB0rY79z3zOYlZ8kp9AS0b+zLkfEpSWCMT/+PLET5yDT/tG5zMO0k3j43fdpeg3Zvyiv7GhSiwh04j/LOf+8Tdf8t9TWIkrpSirL+3rJta9rH7JMI+fDkksb3KJsSn757b8piRsJ7DZ6895awFmwlvdM694Wfdp35Tce+o8LPhQGF3b5/E9Ip2ONVOyDSYs4IvYb/H3LYpSMbP1uhN5pCkLnXTN4cnZ6en5S3TEbz1es0T25b5kXJmDPoN7R3Qlg0+NkCS1cI7g+1gjL892D/U4dWr2t8/KPGmZq2otmRbIlE8ZzNwckbSju91wn7Auq/fvKGbDz2kW7x9uMabDB9ANdBtP3ubtxPPP/ecjkja5/DEMluSbC+oL8C14E3EnHKFzfdsiCaToZysP/roQ3r44Zu6eQvc4D883Ed/JhpPhsKRaA0/V4D10DFjg/yXi6XO0T23m96Ew6jQo8Gg0YjY68Osw4MD3eANxq0b13Xt6qH2iMHj4QC1xAngS3sWa51mKPNInst8TyhIha9pBjUxpYH3jWx7hmx/Do9TSvLVo7CG4CZoSiDgo/IY/DBTvndpOst89E0paA9q249x2M914PM6ndR6nQXQyzVrXsGDBZupJeWG5Nlj3L9DXp3tBHDdc6ScFMyRcyZWV6rwqTUx2vSnnJVSVqY0REqlb2LNdZ3pS3/0ssIO/TzlRN/EmCg0J/CmCImP5ypzQncHeA0G1ztig2FDQu842lHa/spzkvre+smGoEcXetZgKHzCG4CKquX0Eniu0ueib+9OgHt0lJf0uN1rSjkrQXtV1cqpUkoZmiFaUgevSs5DKeYT64kI5ZxVsXbrtO15gD75PlLIlz1V6S9P6IFu/SIwOduGLcF8l7603X+0rfibEA2W3upIh5c+fvbS3Us1t9tJ/2+HXkXhUcpt+RJO1+7j4+YV53hZu3eIZcxl+59R8vgr+1zy6qK3hbnl9UXDKxSFXtpfXlopKoQ/xLkOgCpXGEN9HyzkCmFXTS1DyihISnLfHU4kfJqwz4nCgX8mcwkk8Ac4lgOS9l0C55QAOiHgTS7KMa8TnfC7zYn8aDS870CsXAn8l2Al7dRrgxE4QfephMviADCeFl50JEA2oBUBzqXBRmUj2ioiC+cTEbKSRsRWietKGQP2+jLrSpHQcUD0o49p8PrrppHr4jLODYnMnKDl0xZvEkzTttyUHS7DC/4annm8eTslaTfPAiPpMKg1tK7ZYBgcjFc4rBUOzM77cn2QINNWN40qnFNEYANiB92SgKzk/mvGGIzDsALvirbiROANJMtz5pQLTSkn7rcm6rm9lhZ6THPQ2Xx1m6HF6YgZgwcelzO6YV2Ab7VLeOdnRf8YGxFieYqIAuLCoiT/XAVQbC1ZyDMi/I3a9rIOFr0MuqakVCCXMiK5u8pV1tMzbgvikftW0aiuhqpSo4iKriCy4VHbDi7YuaPkQ4WPabkEKfhPyjIEc4aC+uWnF+TKX+Fn5RFjYwMtnMIKYH2lmXlRR1kfrCs9jjhgSgXPrAv1oCm6PmwGmgJf+MSn9BP/6H/VH3Lq3JIIVAzeJfHwKqbjiXIOeQ1nBPLbnELPkK83p2tK4/dT3JWYVhmH02yyamC3HmunHgET3SB5uX6wo+v7O7pBeeMKJXA4HemQZP4KcMgJ8j52OEHPJsi1IfB0JCUrkpvV7JRTxwWasFZD0r93sCvbcKdeCxKVBYnG0dGxXnzxju7dO9HTX3hOn/jEU/rkJz6rz3z6GR0dzTlFy4o0UsRQHcfkH/7wb5NcjvTwww/pTW96g97znnfrr3zfX9F/+cM/rL/3f/57+q7/7Lv0lq/5at146JacAB6fnakhGX7f+9+v7/3e79WtGzd1+/kX9Byn9h/6d7+on/+Jn9KnfvejGiL/LCmsK32ngOoOPZ6RaNpee3TdP6+5ysHC/t6+bJdOuntJtocVfF1hP2vA5YLEbgk4yfff6X6RBO7uvXvyQUGCT7skqK97/ev12GOP6XWve73s92p46J+d7O7tyrYPEcVfppzg4xr73ciJ34yEeEWyssb2naCmlEp/j1+wGffGwD9lmZPQ2mcMWf+Tr3qV3vGOd+j1zHmNxPThhx7W/v6+vGEovpaDlBl4j3gL0pLMniG/O7wx8EZkxZpyziSOu/Tf0QifXJMIel6mVmMdHdTQ2miILozGQzWcCnfw0Gu/C85jdNDgf9x6QpJ9Cphv1lFYqJ6kxYmZfZhIZoSvtC/J8GoM/ea3fzbp/7Po1WtX0IGBAgVe8qbplA3LZcJqefTYTY+OpSLHHplu5WmZ9iTrG94GrOHfHP6cn6NjbNhsB8WfWP4m6AKqppbXuSZRPDk51prkcILO73HQZNgnZjVX2ETy1mEX8DP7Xsv/GLr8f4K9ffeuvHafrM/t/wHrlTeBp6fHWiHHpqng78592NmZaJd5DpCRD7BGHE418IIPLCNesInwOgymbYWM1sSFDj7qvr9U8Rm7JOdX2RRegT7j3AH3DrjHbALyhZ8QsnoJesG+woGcsqris2t8SqWUs8yPiChl5t59SpkTfWjPQjYBiD6SkFNKvfx2w1DqQTPtmfkrFuU5ygBx8cx1F0KGji2GDWtr0Y0W3WiRQ4ssDY6jrZ9dgPXGeuSyR54RIecnFfZVVV4Ha8iZKUJxOR21nCtt15FL/5r+dV3JkHlWQWcNL1JKigjW5tIQevCyrzBYn0qewRpeqvfYcafVeqM1a/GaNs5RTDs+pgXuM/9BpPen6GjtAZcdYtqCkB8kQddLz8o9tpBTLrRmaKeDAp6L9j6C8VIPbtMHq8Abcn/z6XK9XnOBwo9a5mVifNpO3TN1LzP6SwHk0GPE8EAdX6/c52K8XHrMZQmBUPelY3he+lKC3M+Jf+Dvv2LQyy7IBCNzwwzXC3upExtfar+8p4QsFQCP+7vuvn8WuF/p73EXeKh+6YdOLA2+QhMVbkufiECGW0jUDRHbe75l8CAroOC3B0WUVplPAlFOCWc9BAYa8sptRALvgDPC0ZZ6QzsOfsK9E+0JDt+lwQm4A8bOztZZ2TFPfKpO39ForNFwrEHTaFAbBgSHIU5oqAEObADeCsMrNENYRPC9/ZQaQuycnGPgawLqBgPBN6NflzxAvu4DPzpKr4cqym0Fr5RyUkTBxIBtGRHoekapK54leCBiSwtsgLbcRwRGXutynVb2jLEk+MSjEuAX/tOJnKYWRwN9NtwOY810yJHAzxyUFcY2hHfmo9ebcRpMrM4GDthJ+6Tc4MTbBJR5PFcKuiZVzN3AwwZ+JXB6zg1z+nfSHr+CN0sC/ZIkanlBUzA25yzvrJ1kDZFpTqwXPnm8xxnsPI3L9LfdGh5cwgbb6RSSjCvAFSkrwjikDjwd67WDQgqyHsud5avj+bpA71MxQyeWlvgKpUA2qilrBfhoUQSDqQsIQAr1/LedowdXz/hOPXMGz8I40oBYMgCPoZYEfr579LyAAx8JtYCec+hLkBPtArxij9jKKjVgzRLfvZUIHKJkVppaqYzfQBHQr3m0VkfZwrPefZk7p0oiKV1wyrwkmV0jCwbIDtK2MsQmdrCdj/zW7+h//Z9+RC986rNiOmWS+W/4pnfoB//W39QP/9d/Vz/wQz+kq5zOvUCi9MydF8v/UGhFIr0BYCNz91uaM/QSLPr1Qg2n34N2oZgda377WTWbmQZsLCZ1aFyFJk3SCPZUJLEj7ke07wwb1cgmNpyckzgFCZA4QW1J/ETS51f9Hc975n37N7xN3/pt36pveuc79aY3vknXrt9QQh822OR8tiBhP0Z3OhLSNfSxrGAyoKoapcj4gZH2pru6dnhV7//29+t/+L/9D/q7/9XfJVn/Pr2XpP2xxx4pp68zNi9OEntbOUkCAmaTOlfmxOyrvvrN+uBf/At669vfLsG485NTraD3V37+F/WT/+if6FN/8CdKiKphvg38n5/NdM7zdtORPO3qBsm+/9G7/zHiI5yqHkLLANts8TG2hQVjFrYhEjD7mxn8cMJ7xFuPI06VT5nP9lJjj/ZxTVOXjfqKMdZT22ld1fJvqN/4hjfo0Uce0VXedhwC/kf2NeMWbAKcjPsEfkWS1qM7ftOYU9LZ2anukWQf37urc05vTUui3QmH8WfkvbO7w9LDaoUMrssbHyfuomUB79Ykpuds8pxQ4gLkE+yqrjSeTpQy+iIV37NgI+RnJ2y47t6+jYySrl+7Lv+D14fgTQTyo2+2v6Jck0x68zIjWV3Ml/LPjLzuBffGc356pjmbo3MSeZ9KH/EmwvRMiQV7bGD2oPsaJ8S7JMdT7kejgTIy7dDfJTyxPwyFOmS1wZ+tkMUa+1mwliUQvPGp8TkJn9mhm2t47s2DeXmHhPrFF+/qhLn9BtS+1PgET8Q6EpBTxSpCTOFWRQRlrw34qAgG8Czw+w162FAXerfWGt3YoOMpZUyiLW/QzAev2Xpx7+RIZ9jLEln6tLjFLzum2d9X8K7KSdaT8Xgkb+R2SLStB173Glkt7bd547KmXMOHNeva+K8cQVeGxoYkawIPS7xEV4fDAW+rh3LptoxOlXXaVxXo1GHjHTZb2kmqQcN6JQUt+E/5Iu5zq0RjQlEKnXVm/VlVDmhOGjRZFb4isMUeOQW6WgCGOWlvqkyfWk1dKYMjtL0iAhxJFfgyfTJyth0zuzEVYHol+qWUoCCKHTkubeCfwXz0fXdJr166eta5bQcLOCJCEaGUmNfzoed1XbMWZFkbXK9l+3SfnJNsE76vLvqDgFXpFa9e5gA0Mkebknrwd8zl3K6FlrUBPTFNPToKm8ATEv2jpwBz0Ec86A1wQOW+p9iC6C73j6SUMlWAuTIbjYjgPuQrgvICIpIEhJKCUsGzJIkioG+7vst1gy+ScjZk+VnqIMbgIN5BuBl+CRaCjaNlYYYOQXhxLksfFMKlDa2U3JdnF6Xxuv8rAot3u/t01A2wcmoCJgAAEABJREFUATZ9pd+i78sguDdoW5oJVO9/kEMZ44bL+mXpvq772VcCTnbc31D6M28pv+iLtcDfrcDpyTovH0eEIgBtQa4DpaRTIKj7oKCFNTG+A59B9LUC+3fTTiymJN87nAw7YZ1w2ufX6wVoswOe4EB2OUHfdT9KO6Ed1y/AOMajsQyX/4MHK0iF8uWUmc40ACyjMJGyh55C2MUXTUWZrQN+Zp3Y4MQ2OM8Hwe2ds3jGJdbpeep6IAfiBmO1QRq19eMSz2q10cpBASfrwHNOoDkjuC8JEKYnQWNT1/KGxWsZsd7iIEl6B2w0PAccxKEvCaznBK95SeL9qmwLa9nh9Oh4QJfXbTx7nJDscTI3IPH2ujY4J5/ILng97mTgjKA3I0lYExx94u7niEZjnP0hJyx+je2TvCEnsaAtc65x+isSjBVrWeLsl3b8642CgaZzRN8JMjQ0JIYJQ+5giHF77KKMWcKPpTYEwoAB7pNTUk44J/raJgvAe28SlvDJ9HfYuNdovpofsiN6AHrqfUl0O7BaouZGBm8DDJSjVoqML2fWjhWhjwhdHT6ip26glT7pJZ0ROGwwyjyquKtLqT5RGiiYTWGEBs/bgxYaCs5WnZNQ6OoIaj24IiqlZDDO7ZoZIa+v4xSoJwD2Fwm+yy2s1fUr8LaACFoD9H1Xg2akJQnN0d1jHR+dqEUWOZJa1mR+/6df/o/6p//LP9Rzn/msxqzh4Pqhvuv7vkc//N/+N/rm93+7vvbPfaN+66Mf0R984o81Q7YGzvHV56Tc1CQTtXLO4GuR2Ur+je7y/IhkfKFBfyaydWlxR8M0I2Ffqsm9ao5StFkw20Y7I3BwPzu+p/nJPS05ifVp+vLsWC0nijVzTuuKcZJP/2bzc53Nz/SZpz6jOyRhTjy/+Vu+Ve961zeTvL9LX//Wt+qr3vxmvfFNb9SrX/NqXeeV/Q4ngnskZX4Dd/XagR57/FE9+ujD2t3d0QRddmKaU9aCpOwOyeIxSU8g1g4+d+iMkmUo9KCV9dkJ6Mn5qY6hde/6Vf3VH/oB/dAP/5/03ve/r5yU333htv7g9z6mn/lXP63f/tBv6OjF29pgU072evi+s7Or/YMD2YcNiw0P4GMj20eGlxbgGvuxHa6wJdv+gMRojX0uSKLOSfpLUulYhA8KtM4Jm/8kohP6UxJF25Px2e/4z9deu3pNN0iAx/gOtxkqfIoPOHr8whGbgBW212NDQl+dYB9xgu+3AWto6enTAcZr/+S5nn/+eXzNQm73XMXnTnfQuQYYaIyt73BvX1DGY6/24X6jYB/ktZjWY+a5c+eu7t29pxkbgw067k3G61//Bl29el0prF+dzCv7m0M2HPb3EYFObPATAAm0fd0aP7rk8GJGUn1yfCKvy7+fPzq6R3K7hMdJdVVBXy1hbwxGsdDovi/raOFpT908Nd/H+KoqVTL9TtqX+MMFfnHh/6ET8/TYU8/clmsP72zdG2RyzGbn+OQEn7wqdrFg89JzitvjS0Ni/kGBIm/WUaHjNGuJvm/o63nOKVtwppw1Ja4dHFzRNWR4nc3p1cNrOuBUfkqM8zjr5NHFn5J0ecoGyAm7daaDnhber5nbsthQ1sx3jTcjD916CDvYVYU9s8itfjPWGx3DjPocXpqn9oOm3bZSozuWoemPFGgg7EQ/UB3qYZJkPtJK2RVwnaVePOuKz3C8tE65bNHvFtkjCJmcus4aDmrizQA7HWBbI3RqoKZOgiXoRcdcnTLzN1VF34FG2EkDbabrEqybNes1DIg5AzYaA0rzPOWszLOKMe6XwZNpE5fpt267NDxY973p/mJoWdMG8rsC5oV5VNeNavDXTa2mcR2g7nlSSqqqWrWBPq5XlzTArF7mGl/+cB/0Tzkrua9xDRo1XjOHLwPAb/8q2v02sFeChCgQHg8y040jU+E1/LbOCh1zu+suERa9QymSMjlSBW0FqOeUFPA7KGG+DMGXQVzbMqQIPiGJ+SkiQhFJXm+BvK37uYJvnifsrsxtIl4O8nWxgJc/61nig21G4qSiu1hYGQryyz6+/3IAHYqAoi/X4ZXa6U7c1oPwSt2+ojbj+oo6bjt57Q+oyLbxf+N3BJNejCn4zKuLe10IO3sniaEkBBfh/oZtp4hQRjmsxAMCmk/J9/wqjyB3FSdz9dq18vvAg/0D7e3ty8/8KtZQknacmAORg8OYAOVEd0TCPsBQi+FY2S+MIoJ50YMOZ9PasV0ATYjd33DD9AOdEyxxMcZPnCzaARrWJN0bTmNaknW6KoRCXqyhYq5iqBhpQtGtN+3FfCsCzIKkdk5APyNJP8dBGvz7SQdlz2O6DabdibrXNCQYjuCN2wck7b73PHbKZzhYB/AZOBcE4SUBdwXYuXjunBOOY6Ah/PDr4RGvnQfgigji10YlaYemGQHDdDgY+Hekfv3q8RX8Mz/HBLPt2EExRPNvSfK8Yk0ul8xtHrndxu+TOyfpEaGIkGmv66aMhdk4kVYr6PTYFYnKhiBj/fC6TbNInsy3DUlPy7MVwc1zrAhAvtcXXR13nXAXlFJED1yU6plue59TVopakRqAkjRS9O1JojuCd0sAaUnceoJ7RBRac87KqWJcVkSSFNIl0Edc1gEm8UwyPlF7Cdxf3JqOjm6tPFePfsl4SPZD4GcO3b96dRcn6B20iQRf8GO7rpCndT1hXyll5TzQcDzVeMRJJni8ETwmgTkl2UD1SLTm+rmf/Vn903/0j3TCCeoesnz0xg39pe//K3r393yX1qOs426pZ07u6pPPfF59UyuQ1XLdSei1A1uF/VY5mLuHylY1J1eDQaNuc6bl+Rf0jV//pL71nV+lP/e21wJv0Nd99Wv1pje8Sm9646v1hte/Sm9761v0ge94t558/GGF1uqYL1hbmNfwfhBSTSle18/OT3QGnM9PdXp+pl//zd/Uv/v3P6/f+u3f0Xy11JOvfY0eeexRvfZ1zPGWN+lNwFvf/vX6c+/8Rn3N171FX/v1b9YHPvBe/dDf+uv64b/zN/WDf+M/1xve+BqlLH3uc5/V3bu3tcNpY4+c1uiT/+HmAv3awKyqqaWcON3clA3xOfZlnYNija/ua3Ljil739W/R9//tv6n3f/C7dO3WDXR5rTUbpf/wc/9e//InfkJPffKTqhCS/dU+fsxvmVAg1tyWRNIbY4P1f4MPipS0f7Av/1UWJ2Ubgqv9wRybPmP9a+zEyUBEaMn6nTw//9zzOiZpOz45Bm+HjTdlTTv4ww163KOUTpKPfYrNKXCDPG3D/hmNT+Af4QTem/ApByHuP+PgwPSs4UOPblpHvXb7J5fHx8clIfbGejweF9/h02TP4aQw5Yz+jWS/ZB/UgWMPP16jNxsS3QVrMQ7/zOOIDYPHtdj2iLegu7t7GuCfMjiG+Kb9/T3tcbgwIilBRFojI/tsFEcRAWAR8M0/Z7BsZuA+h0+m1fxa4s/EBQv43n7W+CrzcQ3/TJtbI6LM438LZd67nEzGiD+hhiuVMfi1FafYMzaUMzZHJZllPWNizDUS6mvXb8jjnEBt7KfAv2CM5eufIDnxbeq69CnxjJjmQxilKP7vlM3gCQm/N18eI4j2JuXRxx6T4ZFHH9VVYuBVNmFXGWv51k1TfhqxZB7DijmXXh+yW7D2wgtsf3ax2fPGHTdX5LM7mZLojmSakgL73WiND18VHAtoAtZLWabm+wrdW7K5XVzMtST2mecbdEwIJ1hHxFYm5qmol/L+V8+SOnS0LTS3yK1lbOuSQ5rOPiDpwp9UGo0aNmsDwGVNOVBNMi8WkPA/1q8GXRngezL6YqirquhdDZ8H8KYx1CTK3Deuc0i1LZuybve3T8vYecpZCfvr4bsurp7yEqiWj59vsMtCt2kHLNvLe/cPeFFVWRmcOSUppAKSgnvTbvBzz2kI94V+t7m7fAU1cPmgxM8bknTrzHg81RD5DScTNfjwGlupWKPx9O4PMNIY1OPLbDNtKdtyXx68wldEyDgqaDF9hozfN82FrkukssT5etknvEhwBPMbT0Q80COUIinxLIJ2M0rSA9wJXSa/nXrC3AXgQPoCLcrTiXy8QE/nB8Gook+QEKANsV6o3NZFKyEMnCrQc18gEo+yOsoOoiJCEVsQhP6p4H5KCgN1cfUPANXy8aOXYIs7YluKcgt0jS+F+4955jo9vujT6YJHlGVu+vXAS51CiYEFtK3nhBBYr7giQl/cvzQqeB4plFEqG9kWMCSMLeUkeZzgJXLJKLqT0ikBZJcTBjstg53UVV4fH1w50D6OfIqyDjHYoY3QeCuMsKplJavrTOCq1QxqjLyiLStBZ6QMfVsavVYr8Qbnuua0pCVoOAFsUQjybxWgLrG+VMmloaNthWNb4Bh9MuLTjJYEo0VBetYRnidn2YDsDHqFQK2u7yk7gJJ1rnCA5wQYB5YTEnbDnGTZwacDH2jU85/rPWPrutJkMtKUBMN82eGkcMgr3XpQK+W4Hzjt7M9ILubgnnEyZxpNm6CNRcg0bXnUcIoxxhEOZd5sT2Q2JBIrkgGA9c1mC+prreHRhkX41azrXR+KlFnjQAmD9iu5BeuZ26ED5ikks2Zt18umxvdbCDXIbEyAHg5GyozvcIArAsyaOXvzEScYdDZNy8WqBA07RfPepfmRmb+siX591xNwOvUWGnUplMp/laCSWgVk5YgCkSSVnzq0UrQKTsJ7ZNIBG4LIxqdiBJAOKF09AOgjM66if4Vkkpiaknk5+fZY19xGo+MKEApdXD0lwIdxfYHOa2UAHw8pbb1vuPO4Hnq6bq22XcHHjdwfLOCEBg0U3UTR7lJOlWIgHsiXk51RPZBfmR5zOv3c7ef1Rx/5ff3o//3v6+f/2b9QR9DdIzF8yzveqg+SzH7dN7xNHTz3yeoGW9gnuaRA7gOt1lmDZqyatdfwIENYUqfE5iHDuxwbNVWv1exYVyaN3v0t36R3v/vP69ve8269m9Pnb3vve/Se971b3/4d79UHv+eDet93vE9f/7avZ/N9KOvhhMTI9ryDXg/HrGFQaV1Li26N7q20Jinqkatf0XfI5h5J5+/93u/p3/7bn9Ov/8Zv6ganhYfXr8v/yHX/6oF2r+zp6o1rev0bX69v523Be9/3HjYLr9dN2g4PD/TmN79BN29d02148q/+5b/Qn/zxx3WdBChjsyvseo3t5abWGPtao5f+B5TetOZUaTKeane6SzIxVkSS/dkZSc2tVz+pb/vuD+hr3vZWvfa1r9O0HukPf+3D+vl/+i/0ud/5Ax2kWh324X+wukC3nFiekVj6pNlvtFbLteq6kU9RX/3q1+jJJ59Qwl/OZmfwYKE5iaKTvq1v2ChC8j8GLsnVYlZOqMM6Q3tGQC10z5H7Gcml5zknYTsjySTXKSf8+/v7cqL+hje8gbmelJPUKmcxJWsbynIx3xecJjvBXmGbTv5aEiuhk6vFnL7MCK+OOcU2Lf4pyO4/idwAABAASURBVNlsrlPmqrDvRx5+VAecDl+/cUsNa2vxASt44ET3lE3k8b1jzfB762LzUlPV2Caaha/Zwffv4fvN7zrXxa7n4PZBQoZO68oufVyOx0P0k7EQvyHZXOBDDU4uV8hzAy96bMq201rHWcsCv7jATy3hu31Hg60cXDmUk+5dSm9EhhyOVJ6bQL+m3/akfc6mdK45a/Q//uzhxYCDE8cm/8Tp0cce182btzSaTIXKaoYPPmKtJ8dnWpPgbmnfLXw52D/QznSi4aBREhf88U+ozkmwz5AbLZrypuIKbxb2iXmTvV0N6D9g3SPadxm/u7dffGnGh9aDgezbO2RiH2ZdWbJWy+2UU/8zYAbdc94WOHEfkMBO2Gz4d+2WvdCfnk1zi40t12tsv5Vdacsa14Vvy/IPro/YsN1j82dZzNGPFevqulCQKyVRQngpewmRAP0FiKcA+ALoobMFr6HzPXMLv+KYPUGmYw6URvBmQNxrqkp1TkBWU9dqqkoN7QOgBjI6UaDKqjlAqOuEDidlbCFdQCQp11l1UxPzGg1IcoeA+TBoBhrCvwaeWPdTSgrAZYEIRaDvIRH61PNfC/0d9BeA/g4dc3vXdaIqic5AXwa4rnJFhBLyipyVqkpBXZGkCEVOSoCS71+ClLIs2wYaB+jliI3yYDRRA9ToX8q1EngiZdAkScEHoOz7Xqap0Nl2xc93tgkL18Bz2I78gpAIRFIwf6I0lDp4aZTAJ2GjKHdnXIzvWV+PrMszxkQEvbYg6jwGfQ/HgJDMpw5+ibrHJJ7oEozHIC6XHZi9gJ4Bvet0dLuBuUF8fyhPGHT58ax06sssCM4lbf0lcN8LCgqBF89pE/fStt2lx385KM/p3xsY04uLoVRVQL5otdct4PsHgHEq4DYGljq0UBpnKHjwxZAsmJxQ7KygXrrQi1lYPwzme8sRGvlsRwfdvhh4VD4JHAbjyjkrY0AVBmVo2B0OxyOc2VhTTn92OU1x0mkltDJm+ttgxiijn09xTDul364cYOzA90nUS51TF/fz69cxpy8+5XCSP0KZfe8TmeEQo2xqmQZFqEXAGwzMDryUGJwD8pIgssax27k7SG0IGC3Q0b8sCiVUZMmlkqSQn21IJHzCUMa7f9/L+mWws1xxyuFnSwLSggTJczJUKWdlDMw89pxzgof/xJ77eIxPrjpOd1fQtVotyuvKFYFIyMLrmrJRMW8mlAN4ageUcpId64Y1bXC4/g2lf9Pocsnc/qs2G9be8XwFPaarQjbG4dfQ5nPdNIU202gnuqSfA/2cQOngZufsTcAKZ77BKaWUNUJWu0UWE0Uk2bEv4YvHrs3TCxwzcKxoN99YhrLHIqs9dGCX4JNzLuv0aY7BNHsuz2l6TU/C+1tPBjit8WSsCdDUtcwnB+dlSexbycHDoIy0KqWolVRL/rvnlhE86EmaOk52t7CCpE4RAvyVJLkUY3qcryVFvXxoL8+CMT3yxgEiqw34WpJ7Wkp76fpFX+7/UkPAq4hQ+Y9S+COpo4PnMlANCXLLHBtk2tlBuoFRYm3qvaaBohsq+obOppuxJNE9wS8RtLzklsT3kx//uP7B3//7+r1f+5A2BOwdAv973vft+jv/3X+jx978OqWcBHtVpSTb0Kc//Vl99nNf0Gy2VrvqVadKw5zV0KlCj7RZSuuF+vVc5/de1Pzotl735KP67u98vx579GFNkekeic8VTgP3D69ojw2A/4LHlCR4TDJTEyCv0F6W4q+QzIZMAGuztIIXK/i6T7Kyu7vLhm2jMcF11AwJ1LWW2MxnPv1p/daHP6zfJXn3RjKjC4ecQN566CE9/uTjetNXvUne3K+xI+vwOcnhCnu6QvLzNV/zFj3x+KNsThf6lV/+JX3h85/XwyRaOSU2vq0StuFk+t69eyTLMzVVLf+05Brr8dpqeOHfTTtJPV/O1ebQtUce1vv+wnfre3/g+/X+7/qAXv3qV+ns6ES/8NM/ow//h1/S/M49Hd2+zZsB+Eb/cxJLn6YaFiRW9mE3b9yUfZ9tekTC4uShL7YmDZpGTk6sFGt8CwIvumbbMD/myLVFt1fYuxO+IxLpExK/U8D/gNT9Jtir/UdG3kt8ytq2TPDukGnP2CV05CpfzFVrMGjU0mfOhuGc098NvOzpm9CDuqpIQpeync5Yy9LzwmP/JGSGvVuge2wMDq5cUdDf8y84AChzshuc08djlyTOLTQs8RUtfnSCXxvh03v87xI5L3m+xpd08MHP/Nv2J0iMH+fNyuOcPj9065b2D5y41upYwxoazYMFctmAN6UEKVH8xAweOdH0W4Tt3AuzsyS9DTpZwWM6S8jX90N8lO2hrhsSnV4LEvA5b0SX0O6kBwFgN0H3Sv4p52RnR06i9/cP8E8k7dDjt1v37h1pztw9NhwRkqApZfg7kGWyO51ojF9LfbCxI1lGNi3r7eCBQuqw+557XV6MHcOn8XSqMWPtv/fww+bDLjbWDBrW1ckb8BmbPuv+6cmpzti0WW9NR8OadnembBrAgV40da2ckgIwz6q6UkVb1dSUFTSAD/2YwYMz3sKcGB8bAPtdQXdA6CWYTESOvmaNRwM2iSNgTH3Imht69hI+L0QJdNRpUFWFHLeHxDXTY32vkUWVk2qgot5AV9M0yKzeAjTWgG3FzysS9qr0TUqUCUIimCmYK6SIKO3W35q11Y1xvQQP4ip9qgq6KuWclVKSrw55dMjSOr3BHqxnHfLpkVfPWkrdfbh3f4mJdXmFzOOIpIhcGqEMLsT9uiKUUt4C8+ZcwUvkUNWqm0bD0UhDywz9bEjYa+tu1aiqB7IPdf+Uk4L/QAyru/vQQa9t0DbSYh9ei8oVfIciAAHB+AsQbSwHVPARYlvWvsFWXbaUrnes1etnpAKeK0DHh+6M64WKiG/ZR3mM+/KYTQKYe4PvKAWYKLe57kF+VABsHYzePveieHoxsREaOu47hOD+PWVHf+Px/ZeDiFBEfLnHr9z+Ct0h75X7/hmtW+bYBF7q+CW4mM9CtaIPELid5HQy1RQnYKc+QBFSUVA6voQGpj9wc1H1UiOirNljKgyofgAanNGAgGtFG5No2ans7e9pH4d+hcB+iFN3cPW9YY8gbTrsoHcI/vt7+5xKHJTXlg5sdd0UBS7KiUHlnJWyISmntK2nLAiSL8vMimrFcoJnWBMEVjhGJ4grAqDbHBxcOpG3YvUKyetCAW1kKmXQFJJQXnIs41xzyrBN9jsC/kYOPg4O5zg2BzLPHxEyr82LpqkLjcbhZz06Zd2yAyjGRNCZEwTPcfJ2uk7i/RwUighAkBLKrLk4labBGY6AsYxfXJ53znjTMSfAlGDDicgCp7skENrYGmTkhOgAOdjhm+cOUBV4NxizcZxzWm8cl+WCsabX8i06g774N6b74BhAh/n88v4eU+YEZ0Bb+ZR1hKwvdVXLV+E9cjE/PXfr/vSrcFheq+myzBNy8LiUM7wgGBPsPYfHbTipCiWSWJ6pUji55V7UbMctp9XrzQI5Ae2inF53BFamgZaAp5WqXCtFJUWSZLAtIWxOlUUyaVn0WEJPYuyx5R7fcFmKZwy8+AS3gAwXTdQjsrLXlaAzuR380VKhVEjFiHlQyp52uVW+otAVipAi8SwY47EGTvuXWqgbhjLtH/vN39K//fGf1NEXnlVH32uP3dJ3f8936fu+//t0wIn0CLscoI+DulED+B9b/sSP/zM9+/mnJU6PG0hwsj6A142kxOakX87Ur86VN3Pd2J/q8ZtX9a53fIO+4Zu+SSsCwga+QFXhQmKNdT1E9xtordTiTzckbK/iJPlrv+7rOJF+Dae9j+qJV71ab3jDG/WWt3y13vGOb9K3f/v79Z3f+QG9/33v1Ve/+at0hdPaKwf7OiThvnXzhg72d7GzhT72sY/pI7//+3LSEsgq4OfAb25SjYw7nZ/PdUZiMSfRsI7Y5q9c2ddXfdWbSlI9xR/9+q/+qp7+7Of0+MOPaIdAOEfnX3j+eZ1wmmg7mJLYDEigU04kbi2J6lrl99JHR8i21wQfdfXWDV194lHVD93Qm3hz8Z3f/716y7verlP49Es/97P6jV/6DzqcjNg69jo6v6d7p/d0cnJUTtCrKmtKspdSUg//evzBFXziYySk1/32gASwQ79sX37L6OdONlx6TabR67ONrTkFt984JTkzjQ7M7uc+tq8N+AP9ScAZCbbt2mMDm7IPOMCOr7Hxectb3qw3vvGNeuKJJ+D5IXbSyn6y0IE/zynp0le5NBwdHclvJO7du8vaTgiTfeljH+fT+jPeKnS2NeYyLSvbun3vcqWeNZu/Lp1UHoOr/CNb1rHCH9p37u3vaxc+jUuyOlFN2ZC82H/knFWjv4PhgIOEkfY4DPBhxJQ+E2Q6gOaeXMC+8OTkeJu8shkwX0yfnzmnky/oE/gacHmTWQ4l0BNFaG6/zDrM6561qGg5g3gm5JjxgQ3xtBwocYJtvDPGnPiEGz/ckuAIOrbDApRJqarVVI0GlDklbKRDd9fApvDPfF8h1w5eeQPljZNjRcNck8mUOLonJ+v+x8VXrx7K4NjZkVjNiEEz6J1TrvDdnruuK+3Al0Ns6trhNV3jzfUhG+gpeuz4OmatHu811MRXy8R8WhMvl8QP+/czxxbwud06IYUERATfUspJg0GNXk+0h63u7k61uzvRznSspqnEMunXK2B64FcZhvxq/ESC9VEglU4hXxGhTDJew+O6lJWqqqJfLmXpK4Ev7oN530uw2t+U24IWlT4eU+V8Me8WX12bhm0986zMwTzuGxHyVfBij84RWg5TLFOXHTpsnnfoRYudlX74O2YuHwjx8AIRqZSXX6UvenFZiqlSNi9YI/Kqmlq50JFln2q6KusLbXXdsIZGjUt0L9M/56wIchRwdtBQAJq6ct8Ve26hvYdm08V0SvRnEB/fXVL2UtnR1/mSZd6Cy3BZ9zP3jAjwJHAk8aUHL/PGeZL5dtlOSNryxorpxohgXLhquspD5i2PTfwlg7b1jvYLoHcP0FDGvISg1P7ML+tGAaa+X7r+5QCMpd9lST+qpuAloO3lfUo8p2Npv3jO7f3P/ed+9iC4B7yxEtjJ2TinO9PyJ7d2nDDjCIbDcVEEKwhMZERcFhLyUFywBjwVitM0KI2hruUEfYSjHOMY7GQNdp47OIW9iwTcQenGjevyPxI7JHHft0NmbjuhKWN3SQZ3ocnj/OquqcGPMtYYbY6knCrIuCCkcAl6vGBOWFte26xJDFa8zlw7oSb5W+Pw1pz0rggUhpbkzgmElc3KZAVcERzWnCqtcazWiQjjJ5AaL7NFZMltdiaCAYD7bQreJQ59UeCcRGFOkrBm3ohQMCblLDuIxNgEnohQXOA0/yoSxUyCs4K+M5KMGYmDE/Y1dFvJnbi3GJlLt/U4DRvmBB4f8lrfTtf1AUYrrhXr8An+GYH5hMB3wmmbA7RP2FfgNN3idn3NAAAQAElEQVS5qnCsA3mckx7rQENwi4A2oMUwPWbGWuyol5ykmV+et0HWHrfH6Y7H+t7P1szrvg4WDmxreGr+rFmX+d+Bs4UvmwvocSJDEkefrGSccU9SbHFe0mZ+dRdOZ4NM16uO5GGDsKW6apRyho+9kp0/HqAnYZRxcK/UKQIo7dIKXVhwGl/WT0CDTfJc/X35su5kfBVJf60eXepwGB04O07RO06s1a95xvwe7L5BXyUxUhHlW/4W3z2GyUeXpdsieBrMkSpuXYYSdHb9imC9ksLQUYr2igA3UkYvIpKkrRMuRHt9TtJjjQNekMCecQp4ovPZEafHp/rD3/qwfv0Xfl4bTken06Eee90T+qt/+wf0n/21v6zx3lSz+TkJwRJUvTI8tH195hOcXP/GhzWsG13Z39HB7lj+O+qkv6qgr9Zag9TyvNe3fNPb9YPf/5f0yK0D1RmprTv4kkh0z7SExwFPmmoE/kq3XzzS5z/3jO68eE/Hx2eajKZ677vfpw98x3frL/3Fv6zv/MAH9K53vlPf8A3foDe/+c168skn9dhjj+qNb3yDvvu7v1Mf/OB36n3ve7e+67u/g/v3U3+PHnv0Ic1mp/qjP/64Pvf5z5I4T2Wf4tfb1lmfKM5ILPymaVN0ri3rrFLmxG+iRx9+WK959atJlCp9+EMf0sntO2rg8cmdu5pjLxZapq/11AnXiy+8KP9DSZ9Y2i4a9N8Jzgh7caDv8EswQF2NTJtKb33H2/Rt3/FuVdNaH/6NX9FP/9g/0dnzz+nshRc0PzvhjdRadVOVQJsTiRo0emNtiAhNp1N48Jgegk4nn48+8ijJ8xXt7e6WJCtDW4s/sO35Zxk+EAn0YwBdcxK0NXZnv2a5us1rcCJs/LZRJ9fmk+s1wd8+eHdnR5m5t4F5rTHJ2+7ermzjnsObCIPr3kQd8PbEdNgvHLPBWZAEL7HzE/jntiX3d+/e0wsvvqAjkvDj4xP0QcXfMI26YtedTRCdXemYk9vbyMF8PqVuXq/A0dS1zGeXVcIOkJMY28Mzyylx72fT0VhORG86rly7SoI/Za6RJrzdbaqKDdEa3p/J/PFPaLxO+yMnLh2JFgYojEkm0n5n0NSasNEyXxr42tLHPmyBfq+JES2+YY0MWtNBPBH8D8ZUppcYNsSvpQAlPnGODy0/bbIPRTa9Nyrwqsen9eBiVWpyrYr/orc+9GzoWk7KV5rzdsI/UfSG4wx/fk58sF4a/5SYenmo5Tcaru+gO5a5ebRaruSNm2msqiy329dOkO10OkbPnEgDOwAn9NY1jx9Dv/smBNWzzhYaLd8ZG49FSdZb0PdmP1C8HOrfi+6q60ojNrnm3YiNzwA9r/HtdZ00GNTKKfAOHf2xSUk8YtVSwlHarSWFsrgHKuTdVJVGxLWhoW7wN7ngyEyWJHqDS718RQS1HlF2ah1jiM2WmeuWX8daenr4w0APEUOgJwpU2FWFP8xAYu7Ew6CMCLnN4AHGY55e+hbXu75Tj176meXjDXRp95ysrQc8FlRSoGXcu63neYdueVznNvGMDimFTEPG/+eqVkI/ImVFQku4r6qGtkrBc0PiWYosCa44pgG96UE/O+Kd9UzkRoRD6fIemsWc5kfQXwaPBwIaAmzG0SJ/r8Xgta3QYddNM12UUlIAgmaGKTzQDwDPfckL46KpfNIGwyiAoIzM0MMMM8U9tiKFGVQKjXz5mft0XpjBbZRuL8zzvQEEDNN9gCCv7T7w/MHP/Xb3e/DBK9SNU/S7BN8byBdkKLgYV0r6ldL3hgfu3bd7oI2qjNP9yzP3FRfcTDmrwQk5ubbhDwg8Q07WDSOM1cFowH2D86lrFANjTzkrgJSzEkaZgbpp1HgsBjomeZzgLHYw/D0ScAfQbTJ5tfx5MTv6azhSl1d5xezXzD41cj+DA4MNfWDDZO4hr30cgE2b6Wigo+FZVdfKGDFaspUH8umQsx3oBkVckZitcIZL9GGJYi1xjr43rGm3Abvf/TEYix3vyn1JZt1/wRjDChzu36ETChgYiSIppUzJvaz7bQk4dsozv0Im2S7BEHwtxoLGKfiPrnwCh1bLa7q/WcLp7vHWYcorzpztrDc46rmMb84JzQJY4ugXnHDMcfxOQoy3gfc7O1MdcPq4z3g74cGwUQ1vOvhhw3LSfz95IYFZ4mzNA5fGZf64b0qp0DRB9lNkOCV4100jzzlj3IL5V/DGOG0bGR2omCcisHdrq+BJktstm5zhk9eMbNbwYQ6Oc5JH88U0rTix6XEWCQO3jKesw+v3Bm1IoLO8K/QLhslrvRzDdPiEJEUqejcl8IzHQw2HtaocBJENvmgFLBkHdNQJqivkWJwr+tETEFNulFIDmox44otB4Bft0A/5rA9HTMLecxokdYroGRdKOE5DhPtLYNl+lYq2V++ifLkC0Jf5te0tgbNjE9B2C23aGbBivo0SODP467pRhtdRcBrPJbRSSdg32MCada/YkMzUrRf65X/7s/qZH/9xrTlN9En7697yBv3Qf/W39fZv+XPqcmjJxmPJCTqsZ1wPJYbQJ//kEyyvJ+k5IJENkvNeTerkP72YNksFYyru3/51X60f/Ot/ldPvN2o0rDhxPtP56TnlXM8981w5wYwIfepTn9G/+Oc/rX/yj/+Z/sk/+nH98i/9ij732S/o9GTGmmr0e8EpuMedy/K1LmToCyJK121kaAaVrl27QuJ6q5SHvBnw/ZOveoIDhilJ9G19+MO/pTmJRIO+duh967HoVovcrecLbKa+0FVBV0TIieibv+qr9La3vhWan9a/+9mf0Z3nnlPLmyj/ebsVdiKuo+Mj3eXU+AhennFa6WTU9mBf4blsD445LTFnRp/bJKcJ/MNBo7dx2v4XfuB7dfOh6/rjj3xEv/xTP607T31OwUFCStg5QbBqKg1IalJOMngNNf7N0OI71tjOjes35AMN11vGWBWcuD/+2OO6cfMmfLmmxx9/XB57RGJsuvyTMtuxk83RaCSv2z7EYNqN2/16FNxrMI/m2OgKG3diab75eVM3unXrlvy792ucvg/BNcZPXSMpvnHjhuqmlpN+n6KnFNBQF5oe4o2FfXqHb/WJ//HRsV5ks3J0dA/9RqfAm6usYN2m54QE/Z5/OkS/46MTdOhMpyT4pssBv2PdLTxuXSKbBRuEU/ou8I09cwyaZrux4LT4YH9P9gk1vPUclXUKm2Xi8pYExTI7Crhtg15vWHdH2VPK4LdJ4LVMRqMBvrFRSDKvWtrNvzX02C9uYSH/tn2Dj4al8GEgv8G0nEbERvPZPws6Pz2T3x4c3zuS4YTS65iRhLfgS5Gw/axIyWRqQRw6I54cw4tjZHuCPp5y+GI5Jfhd4yMboKoy/i8BLivscqQh81bofTbkrKaukRfPyZA7bKQtsMZPtkoR8GykvRK79zgNn8p0W489zolswAGvw360w746FtpTXoK4UkoaoBPmmWnKOVRVoYRNF4jufj0jkwBUcODPOBjxohPzVDkRxxJ8rDUYNLJ8h8S2hnoF/cHcgecr47W9gsIgxvf4AevVijjjDcuylCtZV4s+MadlWOSJTrn0OsQVjE+swxARhTfmo8G8dFk5SaYfj3X/6iXzxHidoK6IOY6vxt0xn6C373r10P5y6GjvoNntHc9BLYE8wvxDbvVAuW6Uco3vrBQp8xiAzsiUBtcjSSqc8XTqiXdlvfiSDugB21JHe8u6DYUm5oZ4ibG6vFiPn5n+Ft10fmUavT7TafC9ywKsz7QbWvB3thPmMM/X5F3uExGX2JU2EGMwwi10BO5OPcS4M/PLyavhQbruY7isgNN9fevyPrj9Enh4v/2BOtXyefBZafgzvi77XybWLi/bSnk5r0tweQ334WX3XzKW524zeEyycVeVrHwOZLUNGbAi1hjbgKR4hGN24jQgaW5IyCscYuZZBWT6Gqq6kl8dDnAMA/rbke/u7clgZ32V5PyQ13Q3b90k4D4s/8b0Js7fjv4Gr3vLa7zDQ13jhHiXk6MRidoIPJ63APMOgKZpdFnmlBRWSgseXlg51si9gJUDxVoTqO1MbTQurRNWOoPvt7rRop+9Cm/5Np4NRuU+hqJkvIq00W1QPLQILoZsxBnjyFVNHUMRREjaMKcdhE8fZiTthm1y6kSMudDBFqArBpfLepxg7+5OtccplhPvwaCRZdEManCHVgQOJwennFid4KR9inVkh80r1uVqoYQztBMbEfAHBsY3yKa5KCOClUkdzmBN4F+SdC8JAAuCSknWOb3yOnueB+vw2iYk61eQ2S5Br24areGpf3PrTYLXJy7zx+s8gY579+7JeAfIaY9N2gGnblcAJxiWZUQqz30ydETA8RrMmw6e5pwuHPKg8GPAJm2rb41SCm1weJ5rRSD1eperOTxZiGWpRoetu163eRAkkh3JedeutNkscMxzwLxfqSfZTsxl/MPxlDknyGDAHI1CWWZSDw9KaWcpX6GIRCWJmiL4DrpClxJtASi2/4XEY/GUDzplpTIyWjhG4lkPhC7/EzX5Qt86kue2W+KnFsAKWQG0m4wIaKNfEOxEoOsIaD3JfS+S2QJr9U7a2UT0BF/z59d+4Rf0i//yp9STGIzg0Te+8xv1N/7ef6m3vP3rlNCLFXxfbVZaoduCaKiVSwiX/371CJkLXU7gy/DNybqsa/Svk/Ta175Kf+kvfY9u3bqhMzZgTuw2OONLcOL21Gee0r/+1/9GP/Zj/0wf/s3f0R//0Z/oGRL5P/jYH+s3f+O3dPfuEVOCTCLJP0c/FvKavEaxniCIr5izyH055/mS/tKc5Mxgu37ooVvlRP51r309bxYWOiIRtC76mddyCQkbefyJR6V02dLLBwt76KoPJuyfruJ/PvXJT+qI012/XRjj8/yswa+5b64q5p7riCTR89sOWgKSyzU2usKO7pHsn929qxWn27xwUIV+DNlMfs03v0Pf+/1/VQ9dv6o//vBv6w//06/p6miiawfXNKbc3dnVgEQEUaCvq7JW28pdcPkvwdjO7P+cdNgWIkIJ/btJov76N71JtrUJByVFDvg+Pzs8PJR/TjNh8+2fG/p5TklbetfMs9bl1VOx/doubc9r/MQau7PfKSe56MKYk+utLYeYvCQBCzZBcyAiZP9UN3V5w2G6bpDMD/AHTlaM0+uZIbu7+IoTfNkK/JnYUTeNGvqZvxv00n2Oj450dAHua9qcLJgmnxbPweMT+Nt3buvevTs6YZO0xj9UJIVNU6kGb84IG40SdqFiSx0qja3gfxN8qKpKQSmMrGN9a3R7uZzB+zk8WhTY0NaStDOQJH9D/1BDfKoGjQrgZ1POcqyZ4ZfmvLGaz87Qkxl48FHw1TzzibXjoQ8jzJMeulbozGUSfsKmw3Gixc9WVV3+nOPewb6sn3v4YOthShmftpF/snZ6esybJeZhrhYavQy7pB7+9V6r1wxkbN8/c7X8/TMZ5g2a0AAAEABJREFUx+LJdKwGOUVIXrPX17J+88Htptd0jsdDWSdHxJTxZFwSd983dVYmWc7gTkxqsK0Wu2VdAtw2YFwFj12PJFX0r+tK5R4/5sQd1iljmwlb9zhDjzxMi+sRwVzIEzzGVTeVKnC4bAZ1qaec5Iuu+IeQZWpIQR0wvhW6ti6n7Gut4HvRI0rbknnewbMOvXDf+8A6XN/i3uK6rOeUVJkm5F83NWswXS6zCj3MqxRgEP68K3LznJ6rLfN0+HgA//HgvHqFK5W5WCvzZXiYclYAUjKLGBFSUI9QMGeKVPhQeAgvO8D2HcHzAkm++vtr7tSSOxl69y0AbSXOOGdp0ZNNicPu0130vaTbuCLCBevtL3DRHz+0Qa825js6al4bf+n4wFe6JLQ8hFLmF7SpJ0vtfU9nlxSv+KEbE1/wgh6+F/TcL90GfCWfiFDElwce6j7AbF1AxJcbk8STAnzpz7pY7v0uhf6Lu4gotchJFQqRU5Z3i4N6wA4cqBqMusFIR7wOnGpgJ1VZaWolyrDCMNb0BgrrMqFMzWAgv0a7PF13EHQi7lOZG5ym3zi8qusHhzrcP9Aeyblfu/n0Z5/6HifMU4KCA6X/4ajLQd3ICZmNo7ZxcJ9zhSsKWRGtQGsUY40RrHnNsypwoWC0t8Ug+tLX/TtJLcrQFeiLnC8lbV718KXvQy2J24rxKwx9hWHb2C7BOAOjMB0ppS19OBHfV/Ag5ySBeYOyLkmM/RrznAA+O5/jZOdF8XvmZypt12VjzxoMavg9BEa8opxqMp4UvkdECa5zAqMdtWGGo54vzgkKSwyExI31e741tLYkWQkaJrzG3d/flzdBDUHRNJlXK9bkfnNO0s44tTlhE2DcrZ19SMHYjHMYjkbyhsnrSayz7zFG5hFrh0WaLeZygHdgdbC2LDyP5XmFef1/1nMiUjYhll3OOMslCd6ZfHrXY/hMJ+M2hNkmsZ4OB0dghUcK9zDlHe1rOZGwA2iRTQe9YXuhS0QopUzHkP+zLFtoNU0bgiDilHheQ0fDRnTQDJXRo6A3jkHB2oyvI3HekOi35bftSx618lqD9SsqRdQApUxsqFyMlWktJTNTmleG8ly0UYmg/xYZd/60rHOFM1ygb9v1RoQSEPJaLudgnELG1yHbtl3ymnym+eJMszmAHP0/71lSclqhpz7+R/qVn/pZdXdOVbPGr/7Gt+n7/tYPav/mtfK/eN+gkzkFONZqoXWNHDoYlJnz7ot39NSnPq0WXD2v3RObux6okzSZDDRosl5Dsv6X/8r36bVveD20t+hwI3w7gHXBc+uWk/Vf+Plf0m986Df19Oef5gT9TDlVypFJzqH9fKF7JOwjktUxkNG3ikTA9jAY1hrgR5qmkRM1J+Dn2I8Tv6qqtUNymzlhEjyJyLp16yG97nWvU0a/jo7vwdO1lmxGbYsGQfv+lX02Jxt4NhdKUvo2JBTDMTq+t6ODG9f0rm/9Fg1Jzn/7t38HHzbVlHn2r1zR61nn17797Xr1q14t28Ma/q0WK95ieL29Nk5uaVsz5xobXQJej/+ix+HDD2uKz+uQ+8G1G3rvd3xAN6H3hc88rQ/9zL9XM19qMmjUDCrZfhcLeAPv/Y8Ub9++XZLgDp5GhJxoWweG+GInVeaP9dlynzHGyb0T4wpe+icrTtYfYX4n7iM2Hzt+W1bXbJTuFhscwGP3Nd5jkmOPtT37foN9zVmH+W7cK9angHPoS3mOTnjz7v4eZzuzrd+8cVMPM6f9PozWCZubIzZRKzZz3nQY7xC/Ujde8wBZ7miPwx1vJobwvsY2A1uznW83A7PC32Lv+PIeXrg+Qx+8AXCibhrmHI6sOT1tSa47NrMdm8zOtoKP6BjXkTD4uRPwnujRNBV+OyvzPDFGbPBbxq+Amd+gHB/pBLoX4PVfbrHMF+tOXT1QQ+zavXpN1o3Jzo6sRz0Jp/9yjsd6zBLbXMxOkdlMiZ3bYDzUmA3VlLcSo1IfsVEbyXpinzwzr+FxG1kN/favHOgKG65dDnGmzLG/uyfzt8ZGOscV+i/ZHPjPTC7ZvKzRQW8Y1/C5RXZt8fFrfOam6NbewV75y0nXOTS7wtsHxxbPbZl2yDRjOzU6OJ4MNQX806NBVfOGLcOnSg1xrRlQNo0qdCin5KFACK0AsAX4at5yUz7me088tvtzL+txz1w4CsZ1qthc1ST+VQ7myGWOjJ67f48/3UIPekBSRBRIzG16TX+FHCMFD/nQXtWmcaCcKqXIkvwMMArP3fUCdQHT1xIbenSqR0d6P+Oh6Sxgv2heuo+fe7xeuiJCpqMyn5pGdVOrHjTK3FfQUVVVeR7B/NpeHfrWg6cFn+ew3bi+YQ7X3ebnEaGIS0hKKcOWRB5jdvSUvVpobcHV8cRjKJgEucQWeiWavHBtcSmoJIBS28vjenoJ2Rl6SoPA62fWDcfRjflgfsCrQifPtxi23xFbnD089NiOsvRjjMeb18ZXSNh23Q7kG4r4vvzgKO9XmcSIKORmL8Vw+fyVSj83dDx0+XIwAX8qMO5P/Zh4wPS434P4X47Xfcrzi/6lzqCXlzS99LnsS/lSo15aP8yoMMBLqKtGA5RvUE45h/eTxxGJdGNlRBFTzko5KzCUxH3dMAZnO+IkZ4JD8u/f90jYfGp1SMDb/s7xinzKYMdzgIPeLwn6rnYm0wJ2IIPBQAYHo9FgpMFwoLqpVdkALpQ/YZRCEb2AFmdgZ7diB7fA2c1xWi6XOCufHDrhdjKy2XRqLwxFMDVQfhVIipxAlxTgjcjiBmOQPManD0sHJl6zz3GKM2BO3YHHu3UrYTCiggcNPBhC7wg+2ClPJhONCKwJHq2ga0ZAnQMea1hDY4vjbUkQW5S6u6DPeEYENG96jGPKSfcUXG63wnvcCprWJOYbxq/B7ZOZ45Mj3blzV/c4vZpDY0pJQ4L0LsmIT98sB+Oq4aPxFJpw+qecjjuoGscamjoM0s830LQgAbGh1k2jIYnNmFMW4xiwTv8u3n/9wEHT6/E4Q0Qgr4rkbkownlJOZDoyOpYyTgd9a6E746gt24A/PWvvCK6eyzSYNvN9TfBJBV+WE5MK2jeM3TjAhopMjasvNKPTGCmzKwKdyY3qCv2phpRj1XmoFJlnSWKsuMqpEPT0OD4KWoTcNwRZn+bOtebEruck6LI/M9gXoR89ZV/KEnxiw1he5eLs3Ieb8rzUL41TVPiwMwBdz10L/SvmWwIrdTi4UK2cRqryRFU1VkQNKuiVCd6C6TSfzCMnHx1y6mlMkTXCZu8+/6J+6sd/Usckw3XT6NFXv0rv/cB3aJcgzRSas2k8QUdepJ+TMSlhYwPlVGtDEIEw7WKTibX4VXVPotOT/Cw4PXSg/8/+wgf13/73/72+4RvfoUCeI2zeMvPPrc44zd8lsajYJFg3fIJ+djojadjyBpWUeTInCaqqXJLRj330o7zu98l5L8vDsETvFiSuCzaETgZn6POGgGa7sB2kSOpZzGbdYmMjjdnY+o1QROjjH/+4zjnxty3WdSXDcDQg8V/o+eefU6SQZVA3jRr8TUm6SIp2Dg/0mje+Xq9/0xt1+86dQvMOaznk7eA13gLW9NklifLBQ4Z2WA6rei9H1tMN9rjGFmdsgD2neeU/MznGz0XdwPelyPd0/eFH9J0f/B49/Mij+pM/+mN9Cnon4wE6t8R27+jF55/Xi7df1DEnqOZDh26KyzK2jb74Is9Igof4mQz/3eaE1Rtm160XE/zFGLkM8T+GAesMmD/H3lv0xetuWP+GINyxEI9Zkqi6NFieBtc7bDPlJK/ZbfYtTpYtl1PkvcQXZeTt+Xx665/M+K1qRCgxp23c9FgenrPChnfgiWODeXn9xg2Zv7vEBMt3xLouaa7xGU2NnC6hqTVoBoXn9jnn6JH9z4xywdqW6M2KdawtC2x3RbmibVnezsxlGQm9ySnJPMk5yeqAMpXT8w1vnNbo3IJE+IRk/TZyuHP7hZK4ew7Hg4r5J9C6RzK9d3BFO+jFZDoGH5tWZLVEb+c+TCHpX3CgMgOXedvxLOPzKtaQB6wDmThOOAkfYLdtSJ15xvMG/z/E3zrJj7qWoDPnrIZnFfcB0Y5nrX0h9rlmzWdnJ9jTMW+ZztG1mebEGvOiL/NWbD6n2m4COChDj4eTkWroqJtaCX1uqI+Yc+S5BwPVtOWUFPLVy3rQojvGZxuFHMgK+Ncr8JGX4JNyhtEmWQ624TV2sSFGryiX6Itjp/HmlFSBqK6zrB9j5rfsq1wxX68NNt9aR/Hv5l9vi/PAB8C8iBxK8Mi6VTeNavSlgk8FWIfbc/JakkAhD9cDV2/8+L628LMt826Y13Sa7s16rTWx0VCST2zmcnhmXsdU87Fmzrpp1AwMAw3gY2OgrcIXZaCiT0SoB0cLP1+CjRzbfH+J230iQgnaxVXW73HI1HRssM2e9o5F9awqwvrMGimly1VGqYV8BfVUQHxHcG9gfMS2XhjEfS+wMk8PqECvnrk7eOXSPCslbREh0xgR8uV249ne0UIfvssnmFcFdP9K92tUymAGuCwAMd3F/WVJN/D3pXjwy/0h26Tfhwd73U+gGeT2VwIe/e/7BCQx8uU4vdYyr5+/ElyO8bPL+pcpaVZEKOWsqqnVNCga5ZBEz4ZrR2sY4fwdEEckbAOCQN00GEVV+tf0b0jgyinAwb72Dg50QHJg5+2TnX0S9z07OJy0y12XgB2VT2J3SEh9mt6gyDYsK31TN8pVVehymTG6CCu5iiHLDFBCgcQJX8fJWUtAXuGslpRLEoCF5jgGJ+5LO22MbYXD2GAg8hUodq5UlXlq5mqUuA/4QAX0Ad5WaxJGO5glm4EF+HzKtHAA4NV3accB2Yn3DgI5YaCNzDfza2dnl4R1F0c0Usah2NgXxuEx0LK6xL1YcNK51Gq5lvv0GEfdVIwDFw7MgXDKCYv57/qQjUwN3VKoJQNYsbY5wer46KScdjsJW/r0D5rqulZV1aqbBoe9o31kYzDvK57ZEc1IhmaMNw4HfDt6l2ckPQ6G3hANoePa9Wvy/7jj5kMPIftapyen5TW0g6bptqNpMWaXve1LPbLqtIL/M4LgknIBWJ8TvLLtLQmq5wS3Y5KTYzYOp5z0n5IEeP45myPzy44z4bBqnF3OGZwtfFqRUOHgHKxYv+ft2Lz15TfhlVJq4PlATT1GR6fIZaKcCKhtUns/CJBkw2th2eKySvWRyh3LkOkj/xdsBgIQV4/OGaQNznLDxqElme1FQnrxE46IEB8g6A/w4YZxzATi3lD6b5hjvQXaQlmhRkkjVWlayuS/s067uBNr67ukvgvgJVwJmgfow7BqtJmt9G/+xU/pmae+oIzMrzz6sD74vX9Zr37967GJlRCJ/BONjkR3wQnlerVRzrVG4x1V9QC+tqpy1tve9tbyE4suekWTNdnfKafPf+fv/tf6vr/+/Xr4iceFiFUx5wJde/ZzBLIAABAASURBVPoLz6B7J8X2NvDXcnr9698InrfrrW99q77ma75aX/3VX1XgyScf0wGnfXfu3NYLL7ygz372s/rCFz4v600hkDnnJGDnJDwGuK0GXbWf8GbRdXG1rGED7OzsyX/W79atWzrE7xjnEaejOSdkXxeo0Z0OeVkubk85qx40uopO33oYfYZXS3QpNbUefuQReLXUpz79afn32T6lzvg8Ybf+O9Y9c1fQE0iLKvLr4duaxyutSZysz7adQnvfaY5tnR6fanZGwrhhNHx++FVP6i9+//frSd4K/O7v/Q6J+l181zmwkG1p48QBW1kD3gg5ObYtOlga3wb/scPbyMw63H7OJmGFHfi5aYoIuW4wX9c8O+YEfYGv8U/VnnziCT3++OPlzduAtVf2tejRijUa3P+ytC37ueVtn+e5zpCNNwln+IgNic0AXtq3X792XQckgxEh9zs9PdUSX2maptA75tBnOpmWE/X9/X36cohDzPBPKM1TkYja7txf8DelpOGAE9+daaHVfstJZaKf/a7nMA3Wl+VqoZJwwzPTuWDekqiz0Vz6Zy48tw7UddaYeDbEpzVsDjwvUtnaM2PXwAZYkuQfk7RbT0/xT3P8kfk5qGt5LTt7exqOJ8IZKmgrfp/kLGCUNwmn9mW8ofJf67F/XcB7x5O+w6vAH4xH1rcBNIx3pxqYHsbXTSMndv7ZqZpKwv6UE+wI+Sp+KlHPoVJXL/sh03t2TtJ+cqwz6D0B/FMm24/XmFL28AKIWnYrwQl3xRzNoFYmxjZNQ9wZYjPQYJ1ISSa1RR9X+Oo10NmOEsNzYkxsIaSKvjX6WFe5tPnne+67xiYcU7z+JTywvkC5KmyygW91UzPnQGP4MBgwLziSJ4WP5ndLzLbP7uGbdbHHQ3cX0JfXej00mo5ccFbE8ZyoV5UytNSUBVhbzXwV9wkGBCAu4+y6vvifDb6rRZ83+IINNlPA87N+x8ENz9bYiNtNV884yJSgN8CXUlIALg2WW2Y9ntdgeiKn0l9cHtsjvy3Q8MDHdKUUigillCiTJDgXKlfHYD5wwqNLkyIuHm5vX/qmPSIppQy4NLzUN2Jb95yQgxvuL8a6BLaPS5v7dBeycENEFJyZdaZCZ8g88HxxQb9edhnHg+BNng9RCrivF2boYLChZ0KXFKJJ2zoLp1OPk90C96aeNhclQm0roGQRfH8ln2JUAQ9eBl/J2Af7XOLB3L+IClPyIIh5Hhz3p9ULzosOVmo7bzueHU5o/HOGnemuxjhYO80xO+/d6R6nbzvaIcmekkROKfdITK/gfH2qcuDTdMBBweMNu/TbwbHt4CSnw7F2qE9x3JMCI01GI43YIAyagYaGeqgq40AisxQSFIgscmLhLbvgjpsWGXVwoQ8vNtRygr4meK9IQJbLDUECIAGez1fU1wTTtTb0wfbU9aGIkPyhzBh4yknJhkydJvVdT7+OMQ7GPeM3F3NstAKvE0k7nxUJ+JrEe2PEBW+SHUJTNxqxvjFgfhoaHJNxm/41zsAO7NyJCSchc5LmJY6gJen0czsU0dm4zJsJPPNbCf/D3Gt+Fbt7oAF8wlpZ30pnZzOdkxDMSdgWrHlBsFrwqn1BMuU3DCxHkbImBE3LZpdTIdOUcjYX5WuDM/Ip1TYInpVX5v4Hax28No+m0HCFV8FjkhfTKPMvJQ9VcV7YSQuOFeswOEidkkicErSc3NYEoxEbvr0r+7p647qmuzuKiG1CQ5LuwHtKgD8nGVixQULMytCci0ygE/w9jRVO2OCJe9padGKFDBaMMb1r5hftcoJrwygr7IV4YFfPSVor09k6+OCIe5VOoEsKZeU8UI0+Nt4YNQMJGsQTQwqecx/c9zC1Y+7CC5BHJAXPo5SuA0qScLKlb48+deouEm5xBZBSpbpqZNyJek6NIgwVJWPpI1Pu4AStkZKqutagGapBzwZVrYq1plzr93/zt/S7v/lhJfrUo6He993fqa96xzeoJ0nx/wzIcrI+7aAHQ+RYM1bQLl+USaEGWl73qtfq29/7Pvl/APSt73mP/rv/y/9Vf+O/+C/0xGtfI58E+u3KgkB8jnydcH/oQ7+mc+Q2AOcJMlyTUO6TiL3rXd+kd7/7W/Xe93yb3v1tf17f/K536Nu+7Z36xm/8eo2GtZ577vPqecO0M5mqaWoC90iW2wn6cPv2XRL6F7VGtv4pxz6bTb/y95/7C+jcsFm6enig3Z0JYzpaet28dQM8lT796U9pRoJlPlg3rE9WiYwudaxzgy8Yjia6fuOWNticddQ2Y3t86JGH9QTJ7MnRsRxkK8assK3V2Uwz3k6M0ItHHnpE3sB6vRl9nJOU2yessGvbkRNs82NJgnKHE/F7vPmaY48z/EWHzS1SaHzzmt72ze9URp8+8YlPQEdX5DaCh95UVfTbgO/0+EQLfERHMtEgr4TNOKEwfQY/909nfLIvLtvEjP4L5j5HPickjkck60ecyldVJW9AfLLdkMAM0RH/e6JXv+bV8v/0p8FGV9iPxxlHhoYd/HdEsPZzYFbs1etdspbWfo85B4xzEux4MIR+0+Dnd+/e423FbZk+/8+uii+BhiEHPHXdyPR4jh4cnvcMX3HMZst+YEXS3EDj3v5eSfBNx2Q6QSYVvbFa7KFFB9bYscea76bH4LXPkb9L+9rLZEusY0i82QXnDodGxjlmfYPRWLa/rU23+IiO0/hN4fvs5IxyXvQw8IWRApkFtGcRqCSFBNToSVNX1IR/aYXJlnJNTLI9tGzWVtRXxI8Wne7xlbxik2NZhif2zZOdqYYk7uaNNVr4CrFJF8rbM/fGY5huNB5qlw3DhHWMdqcaEFsH+IMclTzXGfHkHH2dzxfQ0Hk4fqcvz1bExwXx4ZJnHbhTTqqbGvsbFhgMGvhcK0NXCsfgXuZN0FfwnZXLCfqgqlXTx3ZyCbbjQZ1pz8oR8LKVbdi226PDqWNl4MnwcTioNWKuIfpT1zU4t2MCLibmFf08X8ecLb7aYDvo0bvO0PXyfxGMoH+EyxDDkWdQhFKqlDNroWyYo4FP1qumYj5kloSooKkFXwt/DT3+oeCnbY09rIgtSw7qFvBzjq0vabMsNmxeWsbiUsRkQChd0BDhelLOWdbzhlhS183FfYaukKDeHyoMD0VEafcY87EyjVWllLNAXJ7TQwruZbmYv0LGfZFvb37ppSsiFPSTIZICSGVsSH6WaEvUJXJlrND8dEwDzGOQags800tXYpwhKCvoM70RIbdd1iNC/k/+pt5fLNQ0um7o0GlD0gNXT2PPQvpSWnk7ddwbChl89dw/MKRUjdDt98uLPi4MpdNX+MUUhdzL8iscdr+bFcJj7zd8uUp86YMvGfeyPh18WWMMG5TTo204QxKWEY5tiPNtULQBpxx102hAfYLTPNjflxP0q1ev6sb1G/LvFh0EDq8cyq+C93EmPg2xQ9yZ7nAiMdXOZKck+hOcywj8DcZjBW6MF6NtgLppVNFuwZvuFgUyXTamNU7OzneD0W9QqA4hRCQF0Cu2tt1JLAcn0eFwW9l5LQksSwxuhaO0425tYF6oxxRFCgU4DClVMkjgw1l2zG8d8H2LEdv52liNc0FAtPEujP/CAbbQJSVwZFlxc0VihTMyHy83OHXNSSiOwa8KnajPCa4+hVk6uSZAG5+f+RStA19VVxrjxK/A25u8PvZp4uHhVU4kJoqUtWRtxTkzfvEA2Fk78fGzBfS1rCVj+APoMZgm/xuCfWQ5mUzky2tzoDZ4bWuCZge/Npw4eM0FwJUitLOzU05hfbJmfObThnW5jwO+g+4ZCYN/mlQhUwdJ/7zg5kO39PBjj8qvwh08y5wE1xmOsAD8WJIM2mAyDjUiyTR0JFaZ5GjMxmGKTjXoivXEdK/ggRN+821WXkEvGLNWj6Pv1YIK4CQ8tFWQvtugIy2wBjhpp4cUSlGprofASDWJWVU3CuaXQnoAUsqqErrCs+IAKaUk0ScotxDiVtp+QUvPLAAKan0NVcppoLoaKgORsgR9vTb0W6ntSBI2M7XtnDqBt+OEHJQ1OmUaB9DX1APRGWfb6uyF5/ULP/dzatGBUa71zj//LXrDW79G5a/BWH7o1gqwjCz7q4fXNJnsaINen58vtESfMSlZVp7jMU6av+s7v1Pv+Y7368nXvYY8OmlDhw36sELOp2fnevoLT+s32SB85qnPKOWka9euyriFfiSc+Qy5+nfOuUoaDCo1TaXRaKADTuyvXT2A9o6T+WOlkPzmzbSdkmCuSWykUIInpkfg8zOYyKeHb0mHHAx4Lm+aX2Dt1lWfspuGI05GD/b3i99xe4fuQzr4Evyui+5abxcEYSeTfqszh9a7JNYL+GCf9vzzz+vZZ5/l9PuIhPNF3X7xNglIVvDfVTbNftvUYEu2Fev+iKTPm2Hb0g62MZ1MZZ9l+uYkUEf37umMtxpLdG+OXp5sVrr+yEPyGwjboZPzkBQRhYcP3XoIv3oDGU3g3bC0O8kaoJMD/PAcezknwT3HxmxzfrZGvi1+3G1HR0eyXzlHTr43HRGBvDfa0CciZDw98rSviQjoXRX+VgRh+//Dw0N4uCPjPTo+kuGUDZl/+uT5rXsNduhNTULe1oEIr0Llaokrd+/eZQP1Gd7GnSjnzHrG6EHD816m+8xrAE44GT6CZoN5mnIqifo+ctzhYGjI5iKjKL2TJOgHQcFjHWiIHRHbtZlW64r5YRq97pb+vQcwPuNPa+TmzZZPtUf4vvF0qtF0orqplXIuvOYLu+t407qmbFlqLyfXLbrvOTp8M05GW5C86uA7wYcK/hn/aAxO5lJsfZjXa1kY/NZxzqn/GtoCvzYyHeiNS9MX4PE8a/RyhU+0LJdsTgL6phyS2ZceXiPeEoP9VqMk8NMJUyXktSngdbfQad03uG6+LPDhTj4X6Lr5Y/2tq7rw0zIy/S5zyvJ6IkIJcD9xuV5Ds/k1GDQyNPBu6DrloBloCNTwOqeETnX4WXgIEcH4nBN2WKmu6zJnUzdqqkqmIaftnJ7DwBBY3Kqj0uM7uwv5d+QBTqp72lWunnl6dehzub3/FWUNXlNV1xqgrwPyGZcN91VVK8JUFQ1Rj68wDvPOemQZmGeOMeaXwb7Spds36Lj7m74I41HBl1JC35Mqr4t56qberpX5G9Zb1TXPq23fSHL/FKm0mS8VdJXSPETmFXgyZYbv7hvBXHy8foPpvZ/fwBPT5HZx0U3BfynBW3AUXNRzYj4gItBvqb/kLzpun+D1Gzp43oMTVIoIJY9JlNQz+Hyfctq20xaxfRb0S9TFFQEFAFUm4mN8F5CM/CXYPtzeu86Qi46CQLfTcvEJylcCmkW7M2dXv0KwChge7O75ChQWbZ+8vM+29Uu/Sz/I+NInX9rivr3nYK0uDZe9IkIRUW47FNSC9k8WHIwTTLZADU1Ta4CCjUjcDUNORiY4oR0SpoO9A4LmoezUDf6d+j47/r1DgDPsAAAQAElEQVTdPU69dnHME01IzscXMBqPNMR51ShryhnFzEXAKbkEIikSNAEdlG1QEoMdmhME02haDSwJQdJXhkTvoBaUNPPQxtNiuFY2G5yTwoUTa8B4WtaMHyMZ6uW+PaMFBJBSpUSiaLoikiKCR0E/O+8NjnDNifuqvDafETQdXMqJI0mj52pBHMEYBWtMMh8dVPY40bFj3d/fJQhOlDE864HpWbNjn+OYndz4lPuMIFscghNm8Nlwt9Bg9AMC+qAkHd4U1fWAzUnHa9CzEhSdfJyTGJguQ/mLAgTEc+CswDmUhfY5Lffrf//m1BuuMXI1PU7qVmyOWhyi1zNnjQ40Bjt3t5kWvzm5SrC4efOWbrCRcMLlNXk9CxKhMxKJOSX7HgXyNu66gX6cpR2z+e5k3vzyGM9rPnjdTnA8n+VnsDNCsqpwYhNO6ScEN/N0UPSphs+ZNfVoeydvLjabpVpObnuS9fBPVVwCIhkOkuKgp/F16EiHnpkWgSGKvDNVQEBkRYTEGL745ALBs5wbVbmWnWzo8r8kyZBpSQXIdEtbRIjPFhRSXymloTKQgnp52EHZEl2badPOSBbOtW7PtFqfy2vqobXHB6UAP2O2uHvwb/Srv/gL+tynPqkJtvq1X/01es/736c8HenO0V3533ZsijxbrVec/ilrvLuvwytXNcI+LevZbKFzZD0nmJ8v5hpNpnrsiSd0k6SyjMdX3r53V7dJwO5wcnp090gf/cjH9J9+5VdkefmE1npguZ34VBhcx5zqHpPozdHt8/NTTuFP5I1V3VR69PFH9NDDtzTjLdMzzz5D+5msM2vorAhO1rGGoGb/ExG82VqyTn96wT3V6NScRObu3TsqOsN81ocRhwHWX8M5dtRj62vsCBTwO7NhGHGoQCJKcnSPddxhvPvNSar97z9m6O2b3/JmtWxyPvvpz+iIPsckkobnnntW1u2WIC0QmsYRifojjz5S/lztGL2MCJkO+8o1CfSG4Of+LYlZ6U+f0c5Eg52xMpuX3f19Xb12Hd84VFz858TfbxQO2ZgfHl7B3ofQHvL4a9euYW/XZdxO4mzjtps1a/RcLr0GbxBmvPUw782fBttroeUeMnTC0RXd7+TfxN/mLYDp25lOdUiSfvPmTflwYAceEQ6KfO+x4TiCD6dsqM7AazkLbbV8Ej6bKuG0g28tyRl63Pfo7Ea2+5xI2ujgTcAOyaZpEZd9nX8KZ9wnbASM0/6gbhrZP3lTNSJRr9CDiMCmO61Zg38OY7zm8z788+Ztlzd2vu/B67Ws4McKv2p5eTMEITwRVBh6LLpXD86MHlVNrQZfMmCuIfrTDBqNsKMp/BhQRqFf6tCl4l8ucK85WGiRsbCNHvAEddPwJnMqJ9D2if7jCxPwpJwL7XOS5DN0zL54Rn2DTaec5c2D50+cTkeOQp8TdPtvb5S8ofHYBK/db8p6zUv7whE61RCbTad9WYdse/gfkRSBVoW4eujvtEF3V9C9BFb4+RU8Mmz7R+l/OV6CmyFFKYPSdSAMwX2vCtobksqmzqqrXBLvivJBqOtKphtSlHLCj1eMq1Qj17qqqOdtG+O2bVmZfjklJSA8E/w1XRv8QwHW0dFmug3isq27j8Ft5Tm0RwT4wclcKVMCKW/LqsxZKfsZvAUNI1g3FVhY6i383KB3lv0aeVtPbVOXcMk/higCah+AnBJze42GrIrcIjOX113WCg9Mwxbow7Ns2lwCdVWrKn22NOaUC08u+aIHLq/b9K2Ra0m4edPpNikY8yAk+JsBcDJXAmdESPRDxYuetOhlR+5RwI3aXhHuJ5kO++mIkPUuIimCOpAAbuQy5ayUEnWep5D46OIylw2p7UOX4OTPjRd9FNxsoacOWCS9VIRDKWNkfCkv6lGISZIuZ+vpD2YP0itcJtjEGV72ONEWiQXkrISypExJ28u63b/tCn2FsGLEHXO2tBm2rfe70so6uHWSRAG1oQQtiVpmDQnIgVJklADIqVJEki4g5UoJ4aUUqqFtjLOaTkYkhxNdwTEeXNnXwcG+tv+I8VCHB4c62NnX/nSfck97OOMpzuMSRiRnQxzYoG40xCFW1BOnbZFxAQEv+ZjVvYK1hdq2B1oc25rAuNSc08LFYk25Lr9T36BAdKFvv11rLzFUESCSISkCUCisZO7PCeIaxbXjnpGMlMSEE0WfQC/AP58zF6XrC5JuJ/cbJunBYRD4ekmR4U1Vq/CIes/zNc5jbpy8KnPyfk7QP3dyAswWM3kT1EFpw7qn07H2cLJ7bGocXHYJhmOSpboeKKWEI12TdJ9y4nhC4n0qJ94L8C3AVRJlHOuSDceC+TqSiQoeTggwe8bD25Aemh08WhyZA9oSxzKDrnOS93MC7CkB0ThNr5DxANlWzUDD0aQkZ+PJlPpYdd0oEEpGT8bDMQ641sYOAIdl3oj12IkMGTugr7hyVclOy+tfQKNLbz7sNHmsCBUnYGdi+k3TmjceKSpd5bTy0Ycf1c3rN9ngTYUPvi//c/++/eQI+c/kub021F+CPikpo79VVWvE+nfYEFV1pUzg2JAcrTjBbDnNbBnQc6IpSimUmDMYFykr5ayMHYRCvozWoEjckmTgqHteu3fwtABOrKypV+FRKuN6db1P4VbqLp+X9iwpK8KQlJBxoq6QIjyykgTQ5vtePePX6voVpC7VccLe+i/VrBe8FV6rWAjMCdYRuB4w0qfnlHKupz/3lH7/V35V+7nRG17zOn3HX/teTTh963mdDiuU6pEGoz15g7Ba9zo7WejoxWM99dRn9fxzz+n45ERnJM4vvPCiPk3bbd5SbKZDzbHVL5CkfuGZp/XJT39KzzzzrJ59+lk98/mn9Xu/9dv6jQ99qCR8/kskr3v961Q1le4d3dHd47s6OT3WCbKzDOfgti6v0Y2eNx0jNu/Xrl+V/51L5NBHPvYRfejXfwNct7XCVqWkpmnkBHiEntWR4BQcQA7GdQrue96IQOeKTeERSeiG08eWRGpnuoN+9Pqjj39cTrJhpqbjCW+kRmyUp9rDjz355Kuxxb2yQbA+Bv7O8w7R96vXbui1r32N3via1+rk888qYWtL5mjRgzWbwGPmPpud6YjkNaek/QP8IUm0k6gOZlfYQg0Ea1ih4zQp5UpOrHZ582ibtz0tse0e/bv6qsf0yKOPlf8J0hA9jpzQf976hDScTrS/v4//neoKb9iuXj3UAHvP6PweuAb41LHH0HdQ13ro1g3VVdYZSbV5f8qGacnmK9CbFnsw71YkieenZ+Vvm9+9c0fH947QoaUq7OEKby1u3bip8rM7NvSDulGHj+tYu33OEl9kHBuSPaxDsE2ZL/N9Dk9O2JydMvcZCemCeSJCg2Ygv027dbGxd/xwm7jsK07RPf+EyHUfziTon7JGr9tlxboiCZ/fEdM7bbCxlvUE8w694cHu968caIpvreFHznSm94b1rqFzg99sqff4AmNp2bh3XacewOkWfLbpBK1VblRVtTI+wbw1jw8OwE3CPahrCT9if9Cia/OzE804APFbvdVyjt7yBgzbHOJXd/b2t4dWjNuZ7JS3y5Z7hX9qod+n2+dnczarc3i/wo67LS8rKaVOOfVwp9cGH36G376DnO6xUV5gRxv0sWf97pFypQStgXfoiXct8zNQpn3XfDnY02Rnyv1QNXNnbI1FEGM7rXiLtTbg11uU1AnpCj9vuc3YCM+Zy7+Lb5F94U0KWbdqfEKNjGr87AAbNYyIQ2NkMRrWzFVp0NRqeN5UFWVdNtdNVcHbrJwB7KamLD/9SlmV64aLPhVlDb2GjDwT/b2ujnhu+sv6L9bq9ohQz31XoMN+VlpyaNMhL/cvEIJXSWEeZLgHj7e+PpThY13VSikre17WlZF3sGY9eDEMN82n386HDrVA0Sfm9mNcc3nmYUFD0O4y0ZCQ0xakiFDO6SWeeP3MaXkmaMnINUGX6ylVyq4DiqRkUMg2e8k7t4WwSgho4dMlML3KFfAIQvoLSPDUEBHiU7qYH6ys2FlnuzegGy064jW6E0tyIY+9DyCI0rr9ighlxcV/Usqs+oKXEdABUZ5LbgMsii1Tv+gbsbnjK4Be6bqk7JWefQVtXzKceaFA3mHZqEcka3bQQ3bGVtDEQmR4Ge6X4zFDI4KuIfHRA1e5LV80UkYKpZxl/Ia6ajC6uhjRoN7WK5Skbho5gfM//hlzgmnnMhqNSyI0nUzln7jYcR0SNA5x6gcHVwggAOUBjt3PfZLgE4nJeFLGjXBcXucAJ+pk3fMlK0kgvAIhsY4evtjQ1ijFEuc6x9Gfc1p2htM4c7JJ6WTYz5Y4sA0KxBCMQlwIX+C5gIhQgNvzRITER75goudZ4cBPcbIGJ7PGW2C2xHkuyknSjPpivtSqJA4MBkeGh16H+TJmfcPRiOR2JLellPH7G5LKeUkATnGwDkBHBMsTgteKNSXW3TQDNfDCfHHC7tOzawR6B0fzzoa35BVpGXt0rLuc7DkpOCW4nnBiaXz3SEyOeN0/I3D2OArPv0OC4sByHVy3bjnYXi3BosLp2ciWJPgLEnc7YifRpuccZ3xsnCQdnmMOv51QXEG+flPi07WbN2+UBCcnNhPwwsm2AwisRIezMjwxmG6v2UmfcbufYYWsDGuCwIwAPmPOGfKcA0v42xFgrDeHzGk+PPzQw7pJUB+iNyvGeC4HkhVJnk9lz9l0zEhyZujDggTKAQbpYPMBLUn+dxZ28HagaxyN515CQ8uGrbd3QB9SZCWcXk6NclWXekpJEQH0QKdEQA+gdxLertCDOZvHM8qZtsl0i+7hFXssETCNPs1w2SETHkoKydAnibkjQhFJ1gNMkkeMJakQgbeA6+pFZ4AP1d5OF5swbimUC7+TIknsFoCOERs2Mkv98R9/Qi/euafAyX/7Bz6gG488SntLYJYqkvXJeJeT02tqmpFeeOGuPvXpz+oPP/4nJOyf07PPPk/bi8Bt3SEpOD455kR+qVP4fQddu3P7jpwsnB6fynpo+DxJ/cd+/2Ml2b9145a86TL/LXfrQpEVOrpC99ckBdYv6x9Eq2ETP8DnKYKEfKwdEgs/f+HFFzTgdNPyt09q7JOwGa+7R1cW6PE5tmt9MCzR2SW+wnPkKpeEeH9vn3VeKUnmpz/1Kei+J9uB6UICCkkbeGr7X7I5zynzPCOCTk5w9vb3ZRkZ5y1Omc+xX9tOjS2Znulkqhp/aR1copd102BrOwrseryzowPeOD35qldpjG8/M63o36Ue22+dgu/ZZ56Rf4Zzjk1UJAf+9xz2u6bLyTRKVmh0orZhzagYCfuODvG7NfxY4F+OOO3OORdaUk4l2b927SprqZQiyfSbRyxXAkGPnjnoLrEb89q4jcPJuufNKSki5AMW+yevV+BViCIV3jiBTvQzL43XfDUYrxP0rd86kv8c5TF+5RQ6nWA1g6Yc8ty6dUt+k2c8A/jVQ9ca/Zhh06bJb256bQAAEABJREFU9YiQ5T8hBg3RkQZeJwwGc/CUQK8OXTAdlscEPk8mE3kD6HvT4/50pF8n0+YE1zbkdRZZ4Mtcbi58zGVpvF6vx0ZKGuCHDtgIXMWvHsD7MfMMoDvnVORjf+aNzww5nvMmZ4EuOo7VdcMaBvKJ9wB9bvzTNcY5ZgzAmTLxAhosI+vgiphkevyPqM2vKAQI+ltt2KCu2YTOsEXP5zmKzhe92si0r6mv0Wn7O681QZ/1bwd93NvbR3Z7xY+brwNk0TS1zFfrccDbxFotC/PHtFgWRSasZwltHT7NPt46UaOvHtt4PaxlTKJeZEA8nLAJd+I+Qm7DwXYOjzPUjMvYqOWTc5bnjCgr9Wph+7YeEeVZZlPgvoacsgI6XWbGunQOVZ75HogIRQSqjszNMzY15q/X1KP7PCrPxZXA5fkVwn9uISLktoydV+icoWka1U0jz0lX+Yq4rPlOigiFtpfjjuXVMV+HbkOMenjX4sd732+7fcl3RJS5PX9KXmuS9S8u6byYoSeOiPqW/oCuVMC8yIzz2JQYG0miny6unlUGREbw5baLwtWXgEY/pyi2xpflvoGXWxtC19Axxzj1vSLiPlDhs72nwoe6Qhcf+QpuArrsm6TgE4p4CRI0biXR64HywRva/w/+FMbB0AEKPcX4d7z7NkymJdg0GFN8GZpM+f1HLPR+/YHKZZ+IgBlboZlBFmJGoBZshdHUDcaEIlohBxjeCGMzjC/ocFCaXNTHOMQtTIrR+zR3b3ePk/Qd7U45OcAplCSd9YxJ8AtguEMCS13VMtiwaowg5YyCZWiLB6h2NWTDWtuJ4XwWBMIZwdgn4FtYcgqxJGlayQnYin6bkoRtx/ZWZINCERcgz5PoYAhKCT+vFuMxfgeYU5zs6dlMpTw953W9TzwWWpBMrtetegYEShaRVbEW82rLizGndWONcMZDoGJt7rskuJ4TpEuCfXKqc/DbwdoZm4CUs9T3sjzG40kJYocEeJ+aOXm3czVO97WzmZPwOOg5oS5w74gTw2NOz06hcaGOk5oKB2M5Wp/884InnnhC/omLX2s7ONjAnKSfkySbpyuClB28abxLcnbnzl02Bnc5FT0qQX6CPl4jQF2/foMN2WFJPFLO2mC4a8YaX48TskNy3bgKntu3y9qKHHGWPuH3szWyXJMYOVE3P+YEtyVtPmWyPeSUlFNSBM4WozWPTbf5FEG7wuzQhgTc4+bohUs7wIxOm5cpZwV9C06MwHQZHPx6ZEiT0QGhiFCKLNtCThX1pO1lalrWsKEfpTjhJGHv/D8yapfacNK92Sy08UkdJ8TCKXuE589sAKq6AWejnFOZA0QFbURs7yGi9xiDn6AHIknvPY/WtHhOCiWpJPlJHWW7oYd1nVdmVa4VKQuEgOSy49TQiddnOfHOyO7Jr3qTrj70CPqxxmY6tZtQTgMSWOn5Z1/Uc8+9qOPjM52g78ck4DN0fcHbpXPbAQmW7W2BvDY45wX6fGZ9PjmTN1gr2i3LOQmW/yrMM194WkOSkccff1z+6yAKyf4lVaFEsAnuLQfrgce6XmFHXscaG3bCmujkTZuTsxpdvnHjul79qtewAbiqDF9rbEtcxmdYojszb9jYgNpWDGN81DXs6BabvVsP3Sp+KiGHAT7ISeIBBwpTfFVEhq6shvacswbY7oixLT7BbVN8ng8W6qZhIz7Um9/8Zux8gsw3xY8t0D3IVQWdESE+xT4afGgPr1p8Vw8uJ3H+jbdPRb12r3XNpsX2s6SfbXqDPnfoppPcO7fvypsi/0bevO2wL/U9p7fnbJCO5fucsjz2hETYm6cW+eSU5OT3ySee1Bve+AbZZsW18TPW73GmMSIKDtu+5Wv+nZEAnmGL9g2Wi3nAUNmXeT1eo2koNsQD88Vz7e/vyb7GyaBLy9uJ4jn4/NOnY9PHm48jyjP834pkM8PrBp4aZ0Qop6xMHIKD2rQb/M6y/LynZ83uNyQRdF9pS/cGXplGPxcXKOTnPl0fE2ss/xFjPLaqK4kOXrtpXyETr9ulZWFcTt4ti1Ki0xsDvq3jIKhjLocS4zfeXWLdvk/Y2VSOp1M2BuMyt/lvm5hzCHGOjczgpXUcF6aMfqScFSlJlAUS95HK2AobEFePnC/X1KELLX7TsWKD/Izf9PTQFPS1HXiNNevzvZ+5j9e0wiYW2IN1x3pm/zaAHyPi8ZDY3gwadH4LA3R1wIbZ7SP0f0g9Y2emu4OeFRso4yw0IBu3Mb1SzoV2982sr0Z+DbZpftd11oA5LDfnES6H3A+gteFZTVnRvwJHTkkpVK6eSQ2iLA2XXxGIMCnoGEG9lDwM6bIt5awKuuu6lsE8jUhW2aLrG+RondmYl/DQ6yi8DpUrggo+uQxwC7duqqpK9kN1fVH6vm5UN8xDPTOv+4XCowpEUOdjeXo+y9BzGxwne3y+539pmazac5fRD36FCqqy3ijdL8eXXlG+6RMA/GG9CX4G/RPg8iW0L9UKIoaGwRMoFBHcPfDhlk9pML0tulAAPm4M8LCsh3av5QHsKuNeAZ/85IH20k9yawE9cKUH6n9K1Sgu4U/p9v/jIzuADq5FTsXgDzlR9GnozWvXdfPqdd24ek03OB25wulOg6J8uemMp2g7TNjWWWbaQo/ARHvCMGoUrMFBNgSmqkLZcq1coCqGa0N1Qr6LE7rCyYGTu6uHV3Vox0TQstFdOsIJAW2C4funMROM3z/jcNLuZN0OzX0NYztOHMAYBzCqBxrUDQaVlaEpKyDbfJaEY+JbVu6eut9Y2ck4qBXFIFFeLjYEp7XWq1Yb7lsUZkV9seSeBGRFErPgVfOKZ2uerR0MqXfG10k9zCnQZQkIUUZWT9JDd4JET5BYk9QsOVFf6Jxk9hyH64R2Vk4VVrJy9kUrk3KqFbEd77JmfTW8bZoh/BzITs98jkjakFw5KBrnjMTGa2qhy/gccFcEBtelUK5q1TgBOwnLxAn7/v4VjeB3Lo4hFTocDO4RAP1bWp9ynpFAnRMMPccZwWJDUBxA0+50V/skJ5apT9xHvN4P9GNFcrTEcW2gg48cvGYkPT5JdYC1g2557jcbrm/nDnUYZw/UOEXrihOrK+iI9XeH4BUR+vznP6+nn35aPcxyEN/ZmcrPDF5by/gVQWBJUDGtR7x1cNJtHvQQU/iDM+hIdDx3oMe3ONl83eter0cffYzToX0CRYMebNQj20AOUoI2ybjX0G0dYXoJuaecNSRYDQhMDTrYoP8VPIBU0QHwp1NEL/8pqXDSzManv4CulJ6rVY9yMlQZu23qSjVgfU5KjK9AlxWqlKNWShkI7oN2FMfEglv+++xpo8gdNG+08N9lnp3xJoaN19k99O+Itc14tuLQvAeX8Q3AM1BOQB6Al/uooCeBGyC379ueJLzVCbrw3LMvKOdKb3vnu/Q1f+6dmvVZy2Wv1Ne8NVrr9ot39cwzL3Cqe6Sje97srbXCltblT4J2WmE/Ts4towXJ+3K50XJBH9o36HMPXwXODA0RWZ/85KeATyqjuw/dekjX8GNT9CGZWRGKAJBjREB7KvcZ+mwvEaEWmc3P51ozF4vS/u6O9vd2tUFPrN87k6l2d/Yk5u3QkR4Ql/H7381MRhOlSEXO08lE/utJD5GsWz5OWjI6YH00fVNsQkoa8Gbh4OBQjz72BBvax4qd/sknPqmnn3mOQ4CNGuw5wDlgAzIeTTUZT1SjO9ate3eOkNuSMRvllLGxfTazV2QbW2FbL7x4R88+97w+97kv6FOf+QxvLJ7TPd6Odfgp+yYpGHOgxx97Ah97iNx6eNCpRefPz+Z6kc2uf2p0lzH+vfKSU/AVSeQKH7dgQwUH0ZOZjnjbcYwfWPPMPy9akfxP8c+2yYjwNOqwpR7dG0P/Y489zqHAQdlU1HUjGLrFgQ0uGWt7sx3yAFrasr6+7xFJj34sde43cJzke4Nh38AMyGVX/rcKPhS4dv06G5qxEnNbRit8W9mAcAhwdHykOQcOToyN03N5c2A/67d7Z/gt39vvmw/uE+EZVGhZogtzNkgL/IbHbmGFnbTKOamqswZNo8GgQXaVGpeA5SOuDh5s4IXnX8KvJbqGacOCYH1ijk7m44pns9lC8/OFztnErpg3OiH7SrX9O/pQ40er4UQVpXUiUgUeT9IRQxaa8QZ0hZzaYi9t8UstsrXuCh0QNkQjYwJNSMqMHxAnx8huB/0dj8bEkAHtWYGu9wQp07ZB/j12bl2fQMce8XqfDcR0MlWDPUUE/Oiw8Rmb8BN0dM09cwS+QhnzCYhMZU7x3ffUeVZVdbGdETHb0NQ1a63dBQhFhFJymSgZoxDEC80opet0Qe5SpnKZOBvPAL87BAY1OH1KnpMqwP0oGNODrQcFTEZGwkdyB2694uU5e/yw6BHhnp0C2rY6UKlBrw0DZF9VlQrdzBD0SemC/oiCuxTMaV0rAE7jv3wYVVbKjMkZmitl8BlnXdfbeVhX09SqPad1j4PXumlUNbUq+oj5LHPbVEfcuyzLXNx3Ze4OGXlWQ5n54isYnhTB/BDa099gPAbHug7b5JG2F7wI1wKeAsydGMuS0G+eCY7Rv8x9WdJ2+XEP3KsMpEUybsO2v3v18rz9Bc0P0lLaTR94S53Szz2qAESaNIpCm7jxfMbfGZ96RdBYOm+/0rb4/+N3Lz04hRdq+KJGvfLVs6CAoQMSCSfH/isf168e6irJj/8s2eHVg3KidI2kffvTiCSvZwuh8p9vHkTPPR8ZFFICf0bhrGBWXjuB8XiiMa8WR5TT6UQ75TR8p5T7+/ucyFzXjRs35J8/XMf5+icv7jfGkYwZM2HsBKOeTEa6D9w7SBom9Ctgp0P/MfeDppETtQpaTFPKKGDO6uBBhwPtEJgV2QpoWJJsLnCSTiLXOKoFwXxBEFxRX9J/dQFrHOCGZ3a+drIunRjPCTxLAoXHbnBuHTxCVFYJ9TDHAHNkHnWFBhuMoCe0AfeaExg79QWO+3y21JxEpeBzu+kA9wpY44wXBA8HOieXAULzuiHQD9moeNMyYv1DNjUNPEg4DHFtwLEkAPtE24HPifKMRN6bA7+WdgBbsX6Bz/yzHMqpILoxhtdVVePrO81JsE8Jcmec6BSgbpzHBN8znm04aRVz2snUOJYKGozPSYV/B+q6wXJxIDwi8DupOGOjYhrmbFTMixn4F9TNa8ManlumpsubTOtVgq/imjHvEp5MkL/12m8LHnnkUZKixwp4HebLYjEv9HveOWPMB6/d7Rv43BJJO/SiZq0DaJ+Q/O3t7cv02lmmlMomxknhEBvKKbGZW4NzXgLmJb0phcz7Mbo4AYY41EFTK2d0MBIcFs6sg58bZL8maG/UMbfUsppWPcGDHtSDIuiflVKjph4DE/R6rCoPaa95nuhnyNuSYIh6gc94l2o5jS9/3aWdq+d03j+v6TlJbzsnwgudz051796Lun3neco7Okee1pVQBhyzELMAABAASURBVH9WSpk5BxoOxhoNJ6qqgTZsSq3zJ5yE3yG5e+7Z53X7hTvq+tDjnErffPIJJXj3BRL0p5+7reeev6PnOFV/hqT0WeDunXs64yR9ib6tOM1bYHtL6ycJBajhS8CBgEchKUFHsE4DBYuzfniD9tRTT4HntPiPW7duyjJag6/D8CyLle0FuVp/GvTQchujI96UtsxlvbUupJRK4rBLwm7d6kDwDJs/z1MRLIWeud4xNx9oCpqSBiQ7xhm0QKx6xp2z6b7LGyP/D4fcbJqsmwN0INeV1pwW1s1Ae+iVywU8ODk9wd4Xcj/fX+Eg5QabxRF+75wNxWc+/RSyuQfvsybY9gGbYeu5fZ99umXgvyRz+87t8pbqBLl4XcVPsP6V+cs8e/v7evTRR2VbuHJ4KNuJIH7FM/NrwemooUMXg4W6zXK2X7Kvsc+ZsT4nw362Wi91CWvm2MIam1jJshWX6bx+/Zpusp4t3NAeaw94PieRdrJMNzGdOoJvC39W2LJt+gjf8MILL+i5554rm4mTk2PsbC6P9Vr8FsNyP2At9i+OK2N4VsNnr9m2bTwbdKu98LEL/LSTdCfylpPfPhT/g967jwK9wwLX5ht8mZOsz6HznJP7xWKm1WqhNWvd4I96+mViSkWMiQhsJRUdtK7V2HtD8uQkMuEP3Nf60zHGa5WC/6QW2szjE/yn31B5zae8FV3i+7a63Csi3P0CXL8ASYlnHT5rDa3LleWx0sq0A5bBClovS9dX2ERL/4ReWx/9EyjH4L2SgE+KbtTQbZuwzB3j1uBtkYvnGhILrPNj2xExZoCfzCmphb8raDCsWROkCcIxWCHXXuaX5bCGrhZcRcdCyinjK+1fhhqOhjK+uqo1wEZcNy8vy6quCkrBQ5ZNvZfwFIa6TozJ+EUhhx6+dNQDeVRADVTKOSknAJklyhD/BaMRSI/tGmc5PKFNzHEfmKZlfdZP2xuTKhhvHJav+WXaLHP7iwb+1eYveuHSz2toNzTNlg7juA/gj0IL3+CNCAmInKQUrCepAmcFTvOj4G8aDl1HhWc+qCsbRdpyrpQYZzCtHfG4w57bdo0cOnVsOnzvtZSSfKYYn8SUoZxzgcS8UvABtL168wndMS8MxkHT9uED3x6bUhJLoJXxrgB81PPFcml/6eP77qXbl2pGzsMIcLzUCrlYE894VOqmw7ClqVXHmgWdKrrxwMDLqscCIf5jnab1PvQM3MLFJHTkw9C4AIo/4+OegjqXhsvu/QM3PL5s/pKydGPSxMJrBO/fatqR7u7uaFg34s0x0CvT0Qq2Q7Dd2Zmqbiptd5NblAzfVh78ZmJQ0xL0DUrJi6/BO3QCSYAZY+Qjdu9j6iMSmAmvhbe/ybtaNghO0K/4hJ1AdXCwL88/cX8MeJvsNHI54t64xpSuG4YkTiOcxvACijJjHKbBxPQQZ+gwSCdkFmpLYNigqC47njsZXOHISomzWeJUliTGa4x0Rb8NCfh9uBi77bvGeW+0ou+Ck5MVYzf0b8Fp3C2y71CazsJLIRgEJIWVGcMoNEagYH1xeMa5JpEwniX0GOecExMHmQUOfE7wcIK9JOisoHFBcr+iXwudNrTqwqCdkJiHe5yEODhOCGIJ4dpZOlg5oJ+TIJe6A8XRMSeknHiCt4dm47G8rCMOstev3yi/7x3hoFkACVULvZ280Vgw/xlB/Jzk38n2koRpDT0zgr8Te9Mslu6T8YLr2jWZvhY+mR4nyl53xxiXawLMCse/Bq8TAwdUg4P4hj6XpeVmPvbwOiJ0wMbCOuRgYp3Y55W5A9EOm8MBiVUFv42/BA6C7Rr+rZnHNDuol3vaHKCcyBmcnJgWcTU4QycF/o30DsGtqmqkGvCh5URpoTnrXZJoOMhaHh0bvR5dgbRiD+YBbJDK6YzU4zh7HMuapGfNmjucag/vDaKkoyR0RVkRNd8DpRho+5dcBjyrgASiKAAb1OMQQkHZo1Mtcloiozk0Aps5ejrTkpN1oZM7OxNOZ/e1tzvVYFjRZ40OnJTE8ISEwT+76KGfScqnQrfMV/uPFls64xTQP5947tnnODV/jsR5pqoaaIc3M8Ep3Bk2cYe3L7fvnrApWIIjQZe0QGdn6PTM+kzd+rNEHp6qV5JSJUXFKoDIbCBm92FmHcMGLJvPffZzmqHDDz/8sJy4jUYjksSFVuCy3S2Q7Qp5rtGjFuQDEgAHNq9pQ8JgPXBCkpjTvmqCb/I/xPQp/cHBfkkSP/rRj+npL3yBzQrJBP7FC4gIRcBjpI/rU05ZVHnUy/rlv3RyzmakY86cazXonm3jDkn8GfT6NPixxx9ToI/nbEpHzPuq17xGDz3yiKY7uxrjH23jt/2P+7DNM/g0wk9/07d+i6bY8xAbtB52ko44eX7+ed5Y0NdjrLtO0lckWCvWvcHGeohs8MOvfvVr9Pjjj2uDXpof0729spn1W6qAByv4tYZfG/jnNdXod4ffs71dti/B6wR7zmZ3xeZ/Ow86tllpzTP/w8Al9K7A1TLPPhuLqxwI7e3tl7V5fTus4QBbnbDOiOBUdg6cy/Zvnm0Y5zWckUAfkbDfA+xHZp6TNcF8DbDFETGgqRtu0RnwZOTjJHIymaqC9v8vbf/1LcmOpfmB3wZMuDzHjwgdcVVm3sys6squak5xLc5aM/M4/NOHT5zn7mKTnfKqkEe5MMHfB3OPGzdFV/Vq0sK3wwwGbGyNDZgdjx7eTbfpGBBCh85N1wFfe8COvFh/j/xcWg+Or8X3xIHM3O+APA60P+CjexL1BxL3HXwf4LUjzgk/TSFoCMClIVSSOGiooK/G7lr8YcmcamjRxRj4Aj5Ed/ge8MmHsjP9/u274oN38Oq4ZDnsocFy6WmvckAcHa1/iXGxP9uv7WixWmmxWpHILdR6gYiNdcwnTqD36MSwMy/gFDKrjj7tvi3zqOXpOOl5qXespd0B2CODgfiU2alu2loNuBvkXdc1iXCjTJKIiIk5g1yCGvSpgDiMq0f+jo0HcFl2xjfSmEhFOymT3DaWF3Jr2kZNwzhNo5ZxWq49VkWbhMB/BCnlUIauqW6UPfMEKUnm0bhc5pyUkUnixqlMkZSMM/9Z6bpQOWw7J/sccXbT7Rs5JWVoyuDMyCAnro0HcL3pNd2GCr6qupLrU86KOCIfjQnwJXCqPpXlNvUJ3O5f1bUMxtlwbj/N6NE2F7SJCPhJyoxRUZ9TUsqhgJ+RDaGR2N8z7/Tod8CmRmwJNRR63N/jREhUAOUjKfinctiX3Gcgvk3nUMinBEFa+HQEYWK8iKSIUKIseFPS6XC7j+fBGfOi8RncHxRU8uEen3LiPr7HBXbGFY183WObhR7KHjvztfmkkbXl5gUijGmkegJXhn7670cK6Som1I9AQ30E/c0juGMoiEwj1xQFDaf/6sd9DUVoEJxT0pok5myNY+MQ5wTO9XyuBY4x57rFqKo6F0exUQTtI4xB08FpBF+Fdqo4LZc+5SRQjhQYTEVitpCD6JzV+IKk0av5s/ONrknarnl87fLSAX2zkZNLP2Y7X661JllfzaBpNtMMo2swvhZnXlC3NCwWWgFLFgKLxYzHoQBt50BFWyEgPkUxPYbVocg9AXbv4MOEdGBS8E75wRMScCCo7Ui290wIJVEmkTiw1dfboOFF5gkIIEWWr7nFBN2TBHXaEgy3JLtbJqstwdyBdguuLY8Sd5QdzjFqElSkTJBrke9cNY86c6qUgABvqGhZPgYmnA5aTZMflRp2JISelHemz3ihuYMX2CNYCjwJ3A14G4L2TBsmxkfI2hN8jfx6+DzQx3TeM2ndklB9+PChTBZ3JN07Fh3GvYefHpozslyiO0+wfrf96vqR5kyI5n1P4HWSevew18OeSecwsEu4B9dN+YWNP5FIfPvt97olSenRQc3EdXFxKe/szZhs7eAH9CGOFEEigRxJxnbI0Un8FlneM3F5QjWYzlse+bp+x6T5wL33TOa+No1nJAILbGKOLTux7JDLHnn5Z+Le8Qj/Hn5H6KiqGnuZI6tcxjwgR8v0Hny3JAnvSZLesYB59/a9XDoR6tBDRFKgo5yyAj05ULYkY/aRUZLlukf3noxcmsYemxMB0fzRRHQkXx8pRqXw5cjtDt114ksiACEK7nPT34ynsVYaG64oVdPf4wfXbt5h6p36cU93w0GjjYExR2CA34HrgQA9UI4E65wTO+aNEjZHY/CYlqSR2OT2B3R/d/tBb9/8wG7td3r79q3evX+nG3aB373nnOs77MZJxYcP99Tf6xbZ3mE7d9jl2w93OvShTuCEmTv06OTzB3Z/P7BLeYCmbhzlp1YdhjQIfqJSg19nbHTkCUF4gZJqVYDlHKbt0MuvCPTY2bfffKs3JKnnJLh+LWLBk7fe/IG3GzsSd+RAny0Lgy10pZSUclJJGNCJ7W6U5EnOtrLEbmw/S8dC4qKTPtvB//F//O96wC8skxb7retWM+iMSIyxV4C3IeYc8NUdvrWFf99riKUL4tjm4kqr1TkJ6YMq4urXX3+tn//6V2qxUcvjHQujfhjZ6X6kFy94IvTqC202V7q72+qHH97oBn94gK9+3qp5dCG1NePCW6pYBG313Q+v9ebdBz3cb4m1cxbVawnD2mP7D/iRIrRcr/XFV1/p8fPnSrmW6V3g04L2tsjvpZbLFb7Qy+3rui7Xs9mi8OoF6mOeetpnD/jKHT7iP7x+MG0F7rC9Ht+/12t0/ObtG/j14i3Tf6aUs4SVKiigTdA0oifXZZKcObGgRu9106gFEnQ59hj/HbFjhw97p/yGpwaOSyP2AybsdUSfnez/I/5pvK53X24qM6710JJcfsSLXHbIZUv8uMdmzceWhbbtPuekYGyTmembUxKMaSQO7uF7j28bDujYNO2xa/+tQMCL+0TQPjij5EycQUOt2Xyp5eoM3Vww754TexZK6A+1gx8rpL+Tai9gy8IEmXquOsBTD68DDW1fHTbW4QMD8dvjb+GDKsk6nS+0Pj8rsfVsc854K82w6QabzSnrAP2O1ZbpA3y7PODngt66qVWh84R9BnOt6yxHhlXH+PZXnw/WYUpKpY18JYE7DKKesq5bdAhg/zP8om0bRSIOwOYAruEYh3pkaujsi9BxYBHRMZ/42raRwJVyVmYs22POxs+YyCoilMCZckK+E9QkzSlLCkkxKsInnLrkeiQW+lTHI8Q/KiIosckGu5vjky10NzV2SNladuClCb3M/aAI2iukUkou+ZIPamV9mQfzKSqqqmLh0cg8NMiiqWu5zjlKggf3G5FkRChiAtdFhKjQ6Rg5IZwpZcskq2rqgrNqjriNF3CsrNGjx2m517a1mtZtKtUsaoxWyELIcQSQKJj55pyPUiQl5BER+vgvpjpRM4HKERGlpDfo4AIExjliLJyWOjeICIVxpjSVEXBsjnz3BD/2p2O5P2IvHpLeEn2ScYgrziOBi1IcZUx4GrCtjqfW6PAeAAAQAElEQVQInRN2/Lw3cD7gJAbrxiXIBRpFhP7a8cnvsBfWaA9x+mtN//W6MkT5mtqa7RNMNX/juzTyV6C4Sp6YFkxOMxLGORPQmh3vNYHdMMfRMoaaUXDOSakIRzBoCPmfOFzv+xkjqqoa58mKSEoI1nU1ht9g+E6yL0imHvHY8inJ4zPgKcn64+trXZPAXZ1vdMGOpSff9WqlNZPJernWcrmUd85bDG6CWk1TqQaaihLDrG2kn0BOWREBddPHynRgcPArQILoydrJVblGmR0T7WlH28m1E22Xe9ruuTfgKd4RURB4AJcMgl2N7I5Mk4YD+o7A44nggUDu3/x+YKLZug4wrgPByQEQdHIgKoDsTjxU8JRSngjn2wGux+Ameg/aHScZB2rTvwO/wfedUBrMb0pJUyIy1zlB/OrqUheXG3lBNGeB43s9xuzJ0JOgExNPXA7i9+wguTTckVw5gTXdlr93ry95ArLGTiKiTJYH0weYv50nEiYGJyHffve9viFZf0vi+1AmlkE+WuzBO3qfvfpMv/zlr4BfasOiwqtq019kkFOZhLfwZzq22weuH0gItsCxZJKd7m1Jbu4KnHhP8G+H3iGvNySXe+TvheHLly/05Zdf6nN2Nz9np/HVq5ckU05UDqqwJTv0jjHvSBLumTSN3zoYCRz3JPO+Zw8W5lXhH+Zlju/MgJbg7nHNx0CCZZmN7KAPBJGB6xJEkJPlPg72w1Fub1002G/OCfEEcw0gziMpIkqdOJd8Lg73HSiZQKIjlnRMEjvyil0p+2GnrueaAOYuAV5PsDnXqqoG329V4ZfGeWDH8I7E27vVd+wI75FT74kUmjt0ec/u71uSr9evv9PrH74vi7A//uEb/e53fyi/4uLXWmw/DyzYDodRHYk03Rmfc/yq70ZstpPtYstu+3bXyXBHAmxfCfRU1a1yVSsBTjL3JCRu71fC7khC79FzBe0NNBsEU7b/3x//yPSLLz7X+fmaauSCiILY09Q1caKBxVQSDqUk877FL61b82noSYgS8rFP2KZzrnQ62raRdx193WCzK2LRV19+pX/4zW+0IskdI/Tk+TN99Yuf6frpE2XaB/EyMXbNufvUTaOGZHG5XmuAthE6OvTygUXmPba5ZNd8sVogn73+9O23+o5k9waZf8D+XN5ig4YtdPaMd+b4+fyFZiRit25DAmu7tP8LvnfEq7ppiJsLVfCScsY+pGtibSa2lKdF4Eo5K0MnRqMROkp/GG3h0zF3Af6a+9fE569I9F988YUunjwpC4IdSasXavb7PUnWocCeBN0+eFv8cAfOPe0OJGAFiAk7klwvfB6wt3vglqTfi4Tn8PPixUuVpyTPnrFwuZafkNm/Omid+u+L35vXHf55oN76c6L9QLy6Rxa+5//Qx/b4HvnavmbMY36n/gq5XV5earPZkDzPhAkRtwcZt/F4nIRu2qYl2URnyPBkQ01TYz6hoSwCt9oRi3b4jfseiOc7+DSOAb0amBQk4sUAjEBEqGVR71cBz8+JwTx9Wp9fkFyfQ8tCqaoVKSvlpJyzrKeaMRtoqNCBr0dsxwn8Hv16rAdikXX5QOLdE8drdOs45DGctC9WS2xkPgFJqHU5EnMsO8e1e3i4t9zwh0JzhAL7UUSRzfFLPkLTvwR9FbRmyp54trcOoOcAmKYOx08pyU+wTjZk+ZuPxnzYHrlvnAP9B2Jjx1MZy2+Hvdg377H3LfrdYzcD+CzLBE0Rgf9Wk3xyokxq2pqxmlK2nNdNpbqu1BzLbF9MqAK99NBq+qyTgB9/TIc4SdBUIb8aGg1+ij9jcdy2jepmwlkR6yvafAqWuXUTETodlssB2g/IxHHUtyroqOo84TriyCnL8jRAAt1DkUIlWY5EVeh0WPcGKhURBVLOMi11A43gNN0Gy7mU1Df4cpG9z5u6yKY68gESREu8LNGBMkRVyLLImfGP40TEsX4qI9yGcwGc65NjJEO3fM239WtZuC4iwGtIlMadRPfTyFMZKvQM2Kj72CZ97lIcEaHqxHNtncAPfFsGmfpAdiO+5rGLrvHLriTue+aibgJswPcGtwNAO8k7JSUgPgEo9O3/GkCxufgI/7W2YlLXXxwFA7L/ixufVJTb/kIAddOoJUCZ6QpFNlXF5o3rmuLoVjw6gJkoVFmQI+KdSmliMJTpV1W1Us44kgEBRMjG19Q1TtWWBHyzPtcjkr0n7NA+BvzO/CVJ+sX6TBt2HzYsGM6WKxnWi1Xps2JB4VWvg0BdMUbKEtSE4TgGBWNRw0lE+LbvKoJzSQNMGKxMO5InNQc/Tzg9SUVRIDvsOxKFPUnK3uW+VylJQDq3OcoswuOTtCuBOYHbgXzEIAbaHwocCKAHjMOwx3FdOrn2ucHXPYuAjnYeG0RK8JUJaHXd4Fh1ccaEAVnRI0bcE7w6jNB4OnDvmQC3JME7JsGtgfMHgq/5c9uBIBUYcdPUaovj1ky2M63PVroieV+yKLIejcMJzD2Bf0t/7zJ30GU8W3BuqbtlcvXk4LFPNDbYjh9rX15da7O50Hy+wDKEHHoVmtjVdKJlmrbsbu5J1ozX8j5A+46grBD95kzOS3ln84oJ9cXLl/qChPrJk6cWC7uG9zINbr8nmdzTbwdND0xYrt/6+ggPBHvz4tJQfmaPexEBz1fyhLYmcfJPoq2wNe8wnmF/Z+fnsh4sZzPhXSjLw+N0yNr3HHxONJiwEflazpaT21hXttPVGvtlDCc8DvwZnyASyboz7ea99CFxL+NZCPhe8aFcKwOKiiGyghLT1cDENqrXoIOGYYKR5GECrtlZH9nLHrnfc78n2R6gbzQz2FDGb6q6VQZSRVk14M5y8NpaT+j+4e5BO/Q9YusjfU2z8RyYUL3rtT9NqMi9x1eq3KKXQ4E9T1Y6+rl+xC9GOUlMJERBQtSzqBu0w5922MCWp00HfGqPj2HWyvCbcobfoz9Raf/YQot1az16Ene7GvodZzp851uS23uStEviiZ/6lOQUXlNOyo5HdaMKaEmUzp0cEXsS9417j/3t8fOd/QZgSOTB+JEU/DPvGV807iePnyDzEVn1+p/+p/+n/umf/1l+nWXGoneN3SzQ9QxfSk2tGboXugwgM/YMn7CNeaH4hIS+ZVFnOT3A27ff/yAvZLf4hn8h5y1Pcvy6zBZ6zvGDFZsbAQ0JP8vE6C3+X5F8erde8HFHsvWGpNTliJFU8PyAXxyIEStooqrEoh5ZVejffzz6gZ38B/r1JEs5Zwn8PfZt//bYe/xrTnLnWOs+C2LvJYl+s9mgHz7YRU4JW+4A291gC1OkUIRI1O8nwEb2TmJJXDrsfIcPbov9POiWJL3QwpOaOxYmLYuZR48f6RmJuv+4+xEbOefI9Qz+rbsE4pyy6qbRDPk1lObXPrQHv/HeEp+8K+2Fpe3C77u/RTbmzf7+5MljPWaMR4+vZfyGCzYIWuJij1xNn3m3zGr0aBnM0e8Mebdtw9g1MblSjiQhgw6ZddiQwWMYDtByQHd7dFviB7bpGGK8PfE0Ikr8Wa7W7HyviXmUzHW2iYR+igBp0zLmJfH5RONitcKO6yLnzrQiV+vZsdWvq+2RbYdfZfzO9M7QX4O91ECq8XN0nLCNmnm4ohRMmmfjsi/swHdgjjJPLgWtrPqF0fMZULoUKcl9G/A1TcM59DAfdrR1H/Po0jDiTBn7b5HtDH3ZlqzHhusG2SZ0mcAnOBqxww77sK1s4aP4PDY84etkOvXnR4RSCjlfqeGnBqfHMl3Gb6jratJXTog14KMvuAbkNzhRC00HJR+F8eEPKSVlyglSGSPnH+ssg7q2LdSqKH3tJDIiEOvAOAPx7sCmxQER9mXs0h95uJ0hgS8xjmXqMqcslzodhSAuwCmBVz4+VvriI0SEPuLJE56UTS8A3pxc/hQikiJiwuHCgC5cRIQSsqCBpFJTrqnmkmtO+EjcO5X65BjxDcu3L3NBT/zvkQuGAn7RRz85Jt5GZjXPVad+LgdsdCwwlP4+d3fzmrHnnJE/urf8c86KCPmf27m/N91sOwZvOnX2VwO25jqD7U/0En1P8Mmpkv4th5dRJ/g3tI9jG5cFkE0pj/V/UXAzQVUEJ5CEfDViwK7LXFuuPDniLNF1VEkyCEQjNRZMSgneAiUmpQxgiHZET14zHmm2BF8HHAc8796vCUj+9ZYNwffifCODk/YLJs8LAtf5fKl1O9cKxzb4NZc15ydY8TjW9TOCjx3FNIT4B/18KyJJ4gyZ8c0ZV9xL0GmIcK1UbqTJQGwMVmiH8zpgOWnfMXk/EGh3TFgHJrj9MaHo2DEcCECDDZB64gtOaSEnRRk7gzsjtiyPN0JHT3vyGRx2VM/uooP1zoHcuAmsDq6GAwG/LzhHuZ/xpZSVMUgHOAe7pm1K4JkMM+nj3xEwDgNrZMsOG9SBZGhPImTwWDZSB6dxHGTj9IR0y0S5ZdKMCDmILtlBWy7XmpNUzGYz6M/g6eTkyLvZDyS/90yo3q26ZwL2qzg3N3d6591ydjyXi5U+/+wLdsd/pa+++hkJ8SPlVOlAIvZAEriF5xKAabslCN+TFN58uC2vVvj93tPE6nPf22w2+vkvfi7/DOTFZiMH44YgnzLyHcci9wFbtd4ewGe6TOeOc19vCfim2fUn8Dv67hMR8o6gjkdEqG5q5BmqCO6Wr5OwwG622IHl6NJPHe7h3RORd6H3x4ltj+7M4462A/ouaEPyxLFmgl2yu2V7Nd6cE/Yh7dH/Hpn04IAZghkhY6An5iT4G6FJ6F5huipoq7mZuGXeO/Xdg/r+QcO4BZws9ZQ99welFEdIqvDJMi4BLSIrDAlcqdIYlYZIpP7BpDLIybr5PGA7A0ZrmdsuLtkB9K80rdcrJegy33t4HpigR/gdsTvzPY6BnQs6RKwYSMw7ORG2bXfYgfvYnzr7D/1u2cF/8/YdyXunup5J0ANK7bHfgTajQoEMRhnnCO5BkCWPZToD2n1+Q7L3+9/9Tjnl8jcLFQlPXTeyTdqeW+y54rpiUrUNWS9VXWlUKOVaNUl8zf3EWJm+DfElArlAQwdBPX67IPY8f/pcn738TE3VwF/P4mSnO/zoD3/6Rg/ocnl2pm4c9e0PP+iD7YTzFYvXNfZ7TnlxcalH14+1XK6KbVguO2Tdgf/tuw/lV1z885fv8Kkt9tvUrV68fFVemXAcqdpWa3A8++wzff13f6evf/13WoF7gNYddlR8gXEf8LEOukf8w0n2A/73+9//EVrv2W1sFMjJdY4B1uVAO8OOpNJPSL7nSdibN2+Kbzqpt94sjwobGh30kAsC0MhccGA33QvR+XKha3bfv/zqS/kVn5fIqUKWB2KcF/f2RceglFKJKeWPKUmiv/nuG33z3bf6jqc1W5LFXFeFxrZt1MBvTkkV4zYkhq0BXXoBckmCPSXej7U5P1fT1NhwJy/QP3x4L9uEaX/HGDc8dXDs82Lp0aNrh/SudwAAEABJREFUFliPiE9XyHWlxWIOzDSbNTJtveWG3iroaBnfc9d8MdOcuaxuKuw0Q88ETV1jC7XsJ9m2g1xjDI3Ix77hOOGYUJ4eQMMdTyf3+P0wDtjeKIXU1PAJ1EBV1crwioI0cNN6Wp+tyxOGSxZt5+jamwnL9Votibg4nKSbP/8y1z3+9HD7oC1PoSz3EWcJJWOSoEucncoUoQgA+UZE4b1i7JyShG/2JDRebJjeDpoP+736o2xyzsgbuvGbtpmpAaqqJYaNxPsO/91jHp0GbGXAtlIkma8K/uyHTd2WPjll5ZyUUhLE6HSM9LH9eu4YoGWAj1KiF6QGXuKA52tsvodO1536GpcT4Rr9Zeg0RCRFwKvQjXGAc6SMiNItIuR+wf1IobrOatq6lCZNGomrE+h4RAS0Z9q4HXZQH0ts1GMafwdtvWUmyTKIiFKWc8aJ8DU0gZ8BPIwggU+IW/r08PUEx3uhj20igvMJEueFFwh36bEMETGN/Wf1bh/Sx/7isDxNv7gRERRBrZRSKFKizDLOFKGUOU9RZOHxIpJCsIJ8jcNge+/RqXXYozeXQ7GNsejS90fLAHD7Ef/w/REcA/1GwKXBdQaaMooUjJdSVgRQaEtKlDoeBS8MgYqxRvXovifPsl5MizcrTvhgR4bE1wTwwnlEKOn/jgPCAvhvQR0Rygj99OsaeyYQM9QRdApzcNohXCdcd0wEToYGhF7h3DVG6kDpINsS3JbLJUFwPQGTl3dGzs/PdMkk4z8sfPnyhZ6yQ3VNAnDJBObXXi4JSOeLhdbzOTADOJ+Bh8RxZWCidKK+5HxOsG7bpjhJBc0pZ6WcETKJjETAGFAKAM0DNA+UJ2UIK7IiI0IRoZyyMskMp+h+LP06sl1PlE4GHuB1z2TjoOFEvrfzwfdguQBu64DcH+vKOKGCO1Io0hE/5yMj2NimPp0OJDt7wP1d7h0QWSR4QeS6jrEgveDK8FdXBAQCgRNrJ9OWuWWfmSTMU4FIpb3Vb1p6jNx4d0z8ewKbxzcPW/j64PfTmdQ8Yfu+6WuZkDwpeGfLj6SveGRcoV9PBm/evGUCvJGTVU+8ls+WxNgJrN8Fd/00GT7SI3bEvMN5fr7RhglmhU2knEsA9+Tl/m7vsd8xmb55/Vr+5YzXlIY3b14T8Hdq4dc2GSGZxhb7+uyzV/qF/xDv+XPNoNc47thNsw48IVgelp3fbS1AMuU25sHlqe6OesOehEM+ELblY7DsGsZeOdGGdsvZ596BOycx8Dgew7I9oDcvEryQMdh2TK/tyvYpaBdfAeh42O7cZhprIE5b+r45MkkDpgUlesIeaDgWyBL69f8AN9CqL7vmO4LPjv4d1uXdG/cQB3agrBSVcqrlne+cGqWouWc87IZFRZ8MplTqhhH99NKBhWlP8tgzQXJD9nHzfHl5IduGZTAnwbG8bUd7bLgn+G1ZqNw5UXjYa19+jrEvuPbstB9IvosPlbIrfiaFBFRM3JvNFQnTCl5GEq4e3R/AAYD7AOxJhCFW1kmD7zdNrbppEEcqbW3Lv/3tb2W7Mo3WlXU4EJjFEZGUUqWqaoCa86yIJOYEo1VEFNwz4ss59mq7d0KYiW97/GaPjvckki6DfrZJ4/cf1f6v/+v/X/+//+V/0R/+9Ef1sNSPIzKdYOR6cbbSc2z21eefkyQ+Vo0N+5W4d/jeFr/05sADsvPrCMbf4bO29QOxwJsSG+ipoaODjpF7OtLqv+95/OypGhZQPYz0xLqUMvpO8gIlpcQTqrX8s6OvXr0qSSyimPjl3uEoV5cG+8f37PB//+138utidyTuHTHI4Nhn2gyOiff4W0fieX97o3f47AMLBPviU+j57IsvCp8X5SnHlc7PN2XMDn4QjUkoQEgsuvMuuBfRHv8Wn7RdRUwJzIj+HA+96+77psn6qIjZS+YL68qx5jmx4PmL58SaCxWdYS/+m5Z3LHrcz3TXdaVznpzZPizTM57gLrDjmvjGcMUmT3E3IG7JkwS3OTtbI8cz+bol3mTiWETIZYMu5/M5trvQnE2ltmlU1w02VsmHedmj4weeYDje3d3dEz8f9EDc9FgD+rRcrDu3t00pfFa+ZPvJba05Ol6dr7WAliXnCxZ7HrdhPCdN1o8XRDfE9FuemNyhHyfxJdlGFoQSyV8nBTCuOLd8PVqDDGbwYTDeumkU2MhQ5N9pB737o/17/hBEVuigpp/7lpI+ddPI8h/Ab7sx9MyTI/YpjqBfRFKEZPwUnITKvwiZl2DcCGqAI9GlGKHX8+4IbtNg+Zlvlx7H9/TpQf8I8IDd1Zy60AAtBuvGYLz2FY/tJ3IRgQ5rtSxE6qYpuozAHhnfbc2bwedGmHIubRwnDZZFhVxc5pQR88iYFn64+QQ+BeJIm/FZTqbHtlBwhxQRPwH9+WG01EX82K7wkpJKeazPKSmnCZLr3AdIaepn3iOCmr/8JOojpnsuIkKuSzkxBuc5gzt/IgOuqYsI+TiS6NMCI4Zo/gqvzpuIW74esTXLoQA2U0p0PaKvEdn72mVBwlco5I/+xhERigjxpb92nOjwuAbbhOvcNsL9OHORAhQTMGMExmjg5t/6cFsn+HhyqvhpGdz/cxB18vFnkvOlwe0FgTbWBUEwY2Q9K0IHFb8i0iE0/2HLgToHvi3OuyMIOBkM2tqwW1bX/iUWnzupXuD85wTEK3ZArgnc15fXenT9SE9I1J8/eaanjx/L98rrLiRF5+ysrxl7NZ9pyaS5drAkUTojMBmc8M25V9cVxhFwE4qUJgjOqcEzNAwjk/7ArmNfksPeRmBlo/TBrxBwPmIwCvoWCPBl+fFgRBTH6jAiT5Y7JrQdk+TBkxZJfAf/xjcWHKjNpfFjXL2B+24zGZamA5zBOCmZ7oq6gMxRbtMbL+CAcyBpPDCeS8v2wLg2aJcDBh3umaSMk1QESieuM+TRHpOXlomjbmpVdaWUQ2XXvazaBrgdWMR0jEtpXYL7/uGOx9A3wC0TyL089ggvGUdbrZZll+wxj4u9G7hAlyPy88Rn8KSzJcEwbVts4YFd9y3B3OdlJ57k5o6dc59X0HrFo1z/UscTdL5iBy5wANuRJzC/vmDw5OoJxzicnO22e5Kvrb5jl++//Jff6sP7G+iXPEFeXlzp0aPH2rDYm80W1EfRdUq5TJxN06L/gQTlHt4eCh7L1FCSDWjbQv+eRan17KRzIDk9sDB7y6Lk/dv3Mj0ITnVVM8lv9PLlS/kdd+8aerffk/eI/q1HJxRb5HDPk4c7kpgHJuc9/uHdtckuOuhB/sjeKgmFTGuKrAzNKSUFoOPhwDGQ8jkJGxhjpN+ADYzqNQYZtfBaI6Ic0QsC4GwovUdwKzxC5rpSCHsgUY+gjMx1ol50Gf0FSKnUJlXcb+B3Npurrhul8B0psyC03N6//4BM74p/zVg0O6GdYRsd/mJd35Hg3ZK4PbCTu0OWu12nPTvqHcm840eHfXXw0uMrA+cRoYQtzBhvxhM1+46hL236sjO/w5acvO7xjR4d5aqCtho7n8D8H/Ad6+33v/u9vFlwSbzJORWbMC7jjEhy35SycqolEXoRgRTIwD7JWSQ50b9kF9PJ5oIY5PYdPmoaDviNzz2mfa2GllsS1t/97rf6HTv7D/hAjR8O8ASpSsjSO6DeHf/F11/rBUmz7+/Bd4fPWGY7zt22Q4ZF15IiQpGSZsjYNo5y9eaHN7q7uZX/gJS78F/J7Q/Ix+9nW/b0VMZ/DXXT6JpF889/8Qv96u//Hr9YYsfn8u53zqn8go4XmQdkd+gOyPogJ3nvWDw7eTa/EFLk6d1cx4REvwF72+4e9OHmvdy2/NSgn46QlDbYjGV3TlJpv8fITLqapi50+VW5ObquaWfbMr17xr8lufTYD8jE+nLSk3Jm+FCH3fu+fwPeP9/4p2++YewPBW/dNPC1kPFeoLPNZkNMOC/JdVXXskydtJrHFKE588oZG0eOQS19M7FpxL8cZ61Xw8E6JtY3Ta3Veqlz2l9ebLQmJs7RhxfgKUx5KKekpqqKnpbMYev1Wi4XzGOOx+bD+I13S7y5ZTFyw1Mgxz0n8Zax9dcPxAbo8AaYaemxiQ4azPtAfQUvDcnjRzAddSXbSEQopaw6swDHp/bYw5ZYtMcWT+DY4XBhWqwT4V9lLHg1vyPXHsPzqzdc5tA/R0+WQYLZHlpMq/Xjco+9iCMzZoUuP4UaWivsPhMzQvaxkSGLo6kcwTdALfWDBuypnJc67jFeRKD7pIAv8xYR3Dh9Rjl2mG7zah59PmAn3CmNIkI50Z8S8THOCIgYPMjxviMm9cSkAb6LTCRkmJSyIdTylKXFjyvsI4EjgcvtTuB+Bl9HhHy/wg7MuyHnLNuJ+1d1LvdBAU8CYroOxorMdZIUxZ6Ns3ccID66IiJkP4kI+VocQVuK47Xlaig18i039U2Xn4J8hL9Es0/6nE5pHNAUCgmICIWvfyTc1Qqu3cUgH7Qx//aljAxSzprKRNtMiwBMkeSzE6gck17Mt6FHh+a/Ry8FkEOppxypcxfrU17FAh/PwWx6DG5TlM1JBKOVTyigU1xz5js08dgAV+5nXToHwBwhNv4mJA96Avr+1Q/jeKwjBOVfh2JcCn0sOaelIkKSgW9TJ+gBBkEw14Hh5FSVv1Bf4axt23BXGDeBnF2RKaB32pOQbgnM9yQ8UhTF1E0rg4PhiuR6TeDypFdebyFhd3m9udDTq0d6ev1YjyivuC7vqBPYzwmE5yTm68VSK8rVcqUVOJacO3B40ppBT9vWyhkjCKmwA+3EJ3myczkgxCJ0JF6u+XIdhVwWQyDwdOxKdjhFzw3bwKhQpKyqalTjpAmj6zGGHnyd24Ovx2Dcli6kUcguJgcbaTcpeSzBoDNeoENOPX0HOrhfwV+TYBDInJi0LG6aplbNWHAkCNRAw45A7eDjnbQeuQ9cDwTzgotkLaVRKYcygaRpGiagGTCXZWT5uK7CYSr/MUsB2tK+qkLzRStPKEJu9ySUH9jd+8Cke8ck8oA+t7utHJA7xu3hISLKZG1d1E3D+UpXTIpXLLwa6B/g7QCfTlK8M+jF3R3Jmt9DvWEC/oFdt3fv38uTu+3JE77fFX312UuetFyUBYQfsXZM2AN4eqBj9zWGUOLfjoT9w4dbkgJwMNlZXxEJ8kPe6f+WXcC7uwfkNsLXmb744kt9+cVXevb0ubzw3NLHdurSuKVQov+ALnck0x3JZFO32pxtVKVKH9iVev3Da31490H3PFL2/w4Y6He9XJf/hGXFgrIp9lGrqpoi86quscmMRAcSnj28buUJzQsPy9ULkS0y8Tvz5rVHnyNyMx3msQHPcr5kgbpUC27rDhLlxdZA8Oqse/dhcuk5H/0+ut9RxwojQjklJuoKe6joAyhJAFbCdQaSgl12DQm5AVyJvjyrl/q91O0UlIGtBuOE9Q43/q1ht3NZYbNN3SqlrA46OuSXsb/zze2BRHIAABAASURBVKYsYp6xqzkjaZ8Sa3bWSdSdnI/o0b41QRJsA8QbaECsJWCKc+NPOakfB8ZICngaxeiMY1keSNQ7cPbYhm1upI/bGBJte2h30vgv/+k/ynHv88++0MXmQjnDfwrGHIhbncYIVXWjCMYC99CPjMJnRKrw3lNnWpbouZ0vSls6aaRdD9++T2vVda0wDuzVSY39tOfcTx2WxC0//XjYb7UlGfIrOC+ev5RtcrZYyXgTNMxJ7K5ZcM4Xy/JTjE/ZHfbfZixXZ9rwFNI/6/j1L3+pJ8+eKxjrHjvfY7PFNtmhtZ96QfmeRPkNT6Levn2NbjpZHillzWxT8PEznkKt8FmEUeS9JNauGbuBh0O31z2LdvunF5wdMrC8HRvsywqVRNi/9/7Vz3+mX/3dr/Xlz77U5nKDrR/03fff6Q+//61+8B/DsmjZMi/sSBIZSD0JnfX2wFO8B+x/ILads7P95MkTPQbOzy/UNK166u/g592Hd3LflDMJ71INu9iBbvfo1jHl9ds38rvnLt8TtzrsNFeVEnYYOSnlrISuU87K8F/8CH1Lo4L6um6If4syvyy8o95UhYctie099DmR9jhOACOCmNrq4vKcuOI+c82hp2asxD0nuiN0Ix5lrjNjtviun7ismO+8eFiS6PsJlG3F9203jut3LOZvbm50z8Le8h7w8R6ICFyy58kS/rN9KK/p3dHG+jGvKWVQhBiWuDmox1YtuxH+MuPPkOWcBe8cu22gxbZ+AG/HBlVvfzex2LnnQdPfYUt77POGmHfHIhs0yC2pIs7P5jPN8edZ4bmWjwHnNf07+vlpkMeWEiaSlCJJJ6AmDBESpSG4l1KS6YwIRQqGG9B9j1/udegP6qFzwP9HcQSQsjwPF3pYOMy8WIE245GCvKQj1u6KzezxtcNhJ/d3V+Ov6gr/rRmzgr6siCzQl37mYeeYgs9ajuKICEUEbUMZebZto4r5M2Kq1ydHyTFQxAAUerkXgGlz3xP4OsFrzqngmspc4kdVQV9VU18rJdOXbKoqR5RveZxQKOVU2uVif0kBTtdHMDo0hPVr8PWpLOcjvT0TjMVOS3vulxJbiALBOPFx7AQthgiPUykTJ6wHBIPOJAXtNTUfKAdqx2P3kWtDJPedwLQzuNyG23SPvwDXG0aN6BA4lfA2FjBWA61KEZz8CGFagdG0UT3S37KjEbyNCv/jfk7IPMNTzkrI0HYbUe7SgvkJhhCJBmzddvHn4HpDMuL/OyD+G5HaiFarFYnZUnaQBHOjEg7Va4uBb3HWPcnV1rtnnKecSmBtWI06SCzYOb24uCAhv9KTyys9vrr++CsvfuXFf1TqusckfJdMqBdnZ/J76xuCnJO5+bwlWC9kPIvFTIvFfEpiMO6UMeqUPnJkhRh6AveBBNPBxAGw43pE4L73sTEnA4o3uL3bndqPeLHb06Q4qgNsQ2Co60oRCYVjoKNBRZGTMYh6ztDuCLivS+MZHEgBj2HweA7IA+2ML8FDhheP0RJYS6LNeApwmm6MrT/1Z7IyDsNA8O2ZUA8ALaE1yfoynoKjBLSaSTCrbgDobyibplLTVpqhI+8UWc7iMM6IkJMATx6eHB7Y3dqStJvmgCDTukPP3gk6Y5L3L6f8+u/+Tp9/8bkuLy9kg/cOnZPSWxJ0T3zFPkiUvRP2A4/WPSFYP0iLSQCdMhEsvSBbr/Tq5avy2HzOJDOgB49rPgMZeeL0ROLHsCP0WmYj8jGNpZ7kwG0eWHiYTj8Ofwk+L/KcAGy5n7HfCtsxrw7QB2x4D/h8KndMfF3R5du3b2V637ODvDPP2Ln7oTZ5XEhA/72KDsDtsmlqrfEXv1u6xoZn6HNAZ06EDkwgH3g07VeFHlgM7eizQ7a2uzLZmSmQmq+KoFg3zcdA7jrL33bj99qd6LufbWvw+xZjVgBJtXKeFajSXFVqlaJWBL1DHEgdBkaCtG1mgoG+vWIgWe/vNXa3wL102MrJu3oS+IH7GsElbKcloVzLvyxh2W42G5K4tRoShLqpZb9vod00j0c/CfwmlKCrKjy5TQWP4uiZJDUemedaCiUHz5SQ76DJBgbOkTW+3GPvP9YNEwuaDoaDSrGDvy+7229ev9EXx1cxnJjWdYMvTNBAo/3/gG5djvQMxkzIK+dWVa6xzzn6hLe6gaYky//gxBM6BtrPiG/LM2SBL6ScZP5X2HHdNkh41Nn5uTbEv9liQf8MD4OCf0U2xJ8//va38vv1W2zDdR02f077//A//D/0//2f/2e9ePVSc8Z49uKFvvz6l3rxs690/fhay/Mz5aYuY7hPBy7LxDvH79680ffffKtv//RNASfx9rcWW7y42ChB50hi1pM4Ozm1DzTw9+zZU/mXV7wbXtc1Khm1Z2d2j93vbKsk3i27uBf4+Waz0Yak/+zqSpvr6/Jka05SNyCXW5I9J6B3JJlb+rjvlgT8A370lidVb6DvnRNs9GidnJG0O3GfEwcyvhnyMapBP5vzTdn93zCeY0JElPhkf3dsMW7rzj5t/uqmKf2M4QD+PXxu4dNtDV6EpJTlRZXnkiV6MU8JvXfY4Q5670mKb9mwMA+OYztkEBFlDlyvz5iDFmWMimTJ4wz4Ro+Pmw5fy/plDMuwaVqZro+A/MxnXTcS7dzPuumg1fOFOHLOqpFDTqnYvnVgPh9YRJge63hkTLuM+5gn89oj+5F4GDhBgLtBFnPmyyX24zncc2iNXTboqQVMH83wn5FxBtmuLastMamHH0jBVrLcrsIeCkCXZW0aI6LYiP0GV3BzwH5s4PT4+fQqIsDpOJDlBVTKWfkoxx6eLAdDDy/2845yxCcEoREh66kihpumT2VqmiICXvjgC5YDXfxRRMj33adASYqrgstxtyNX8JgGjzsi2AEc4oiI0t/jGnKhtyKO5VJPkyIDtzcu96XC1R/vl4tPvozHYFzWkfn4FExryhP+iFAqkAq+COhJrkvQkFTDS0Ynxheux2ZcFn0UwZcv+aDnRxxSyEdEKOKE2zVoE/59ZuCujLtiHMu9YixDTrnUp5wUEeKLD6VOxzRukcexKiKmPinBE/1Ee+p0Onx+hICXiMQd2vBtkqxTqIO16ZsT7vChj/OOMN4jRNAP4FsGWv3Fx7TnnJFjNdkHPPrauBJ4jC9isvGiX2zR9vHXIP0F9v8LKgIZmviPJTjLNeVPP9TSVrDakvQtlyt22ZfyzzlaaRHBxDXq4CQSw97uDiV5j5TVeuU7W2i5WDHRrXROgLtid+iRE3US9kcE+UebS12TnF+XknPuX3F9uT7XGf1W4PCEX9sxq0ZVrotAKwSachLDFxBkiuNYcIYioceTRnF2gqAdvgjY9fDEh3YnJRCoqO8I1Ad266bA2RfeBiyE2CeXYqDIWSlVXKuACIq+b3wj5xGm4gT6eEAR/ss4KNu0dMjswHgdAXGCXqAHN0aMkWTzTKBtHFgpE3XWF0hko3FwcQDvmIg6P8IDr+sHcAqCTEbC2Ou60nzeaNZadqHsXXggZ84BBwpPliuSy5aJPBM0W8b0ZNJy7eBzzyRr2JFse+Lbk9h6EvuBHWcnse1sxu76lTyptuyu21bqumE3ec9u0UPZmb8nMb0Dj3fVnKx6IvROXWPeIpXdDe9iPbAwiAitSXYaJoeRIG1920l7eBzR056J84Fk/J6Ja08CIY4DyYRpciLw1okASbbvVwSWCyb5MiEz1opJ65JE6PHjR3r29JmaGruCZ+vH/6nLAdy2G6FQ0+g/cn337p28+PAYlrfH7wjuPbrbMv4DNJuvHQnfAX1ESsh8oQ3jXpPIeLwl8hV8lcQa/Ryg1/jv7m/BvS0JUcEJXvMYERJ43Af2ZHqkOJYU4DAtHtMLq45d3hGa5d8hZ8c8icnEkGp03oDKZVZEEr0xkR5T6oBTeaDa1wcNJOx998CO3oP6bss1O1TUDTx9GtjtAoFsl0t2aR0TWhKsGQurGWXCbm2H5u17dll/IFHe8jTE9mv/TYxv+QhWBI85JegLTqELezULEn5p4KKHT/sep9A6qscGzKt9Z4ThkfuWTcpJEQEP1iSt+RxIqP0azO9//zs9RdfPnj3TAlu1Xc8ovfEwY+dR0GSfPxAnrB+PH9SZF/O1IV5dXz9hw+CMpkkdvrvDB3b42h56Ap4XJOoz4mPNzmPGb9rlUmvsrG5aBbgWxLKyg/z4CbZ9ptVipUSctP785MaJp+3lcxYVT0iYZyRS88VcLfgusaE58nUC7Z+BVM6sRPYslNZakzQv2dxYYWsX/kPJp090TgwdFXrnxBjbfc+TLIMXnk7MK+y9qmpNifOb8tqbbbonUaqbWpbVL9nBN/jd9iW82DZ32HppB88JvVXwvceOB+SGYkTAhLSkGbKt6iw/TRhiVN02qupKPe28aHj7+q3e/vBGfgJwe3OH7R+EmwOT7iIC6lUOJ8Yvnr8oGwGvXr6UabOcmqZBDx0xZkfswHZpPcf+zjfnyHeN/81U4fsCl8c17X46cMsu9i0LCV+bh8a6Ym6r67rQjklBz147Yp2TVvu244jBsWZARo4PIzIQjUfsr4OvEQZKPdcjMWqgnesCm/Y4J8g5KaVcaHOcnCGrjD4jgvqAhizTUjeNWsDnKSdh2IXfA/Flz2JiRzJ9wAbL2IxnHjvs0THBuhJ0hEKMprCu0LfH8qJvzeKxyAm7Wa5X6KdVRMDOKNPt/gfHQfDBIvVDoSuBJySFeUK2KWfF8V/Fuefpwgt1o/BV02VAVratIh8Qlj4RMr6c0o+4qYtI0PBjX8eSHhymy+VI/wnEEZL7gKOCPyetLitoMx35WE4xJxTQHRHydRkbmt0uwrwPmG/PE4oJemj22FJIBfhmnJyTIkKJ80QZ4ftoB7rcp7MtFHoH5DaWthE/tjHOT0Ec+UjHxxL//HjOOBHxI56gAxApVGjwfYUiAjmmYlfu63s5ZQXtIqb7fKvA6fpjKeqlJJVSHPETCOqj1KScZF9OKSki5NKg04EcJv1M/E/n4+luKcsV6CJCKWfozkqcR0TBGRLXqUCIf0EFH/cb8bMC2DdDIWNuHD/HZvSQIqIAXwpJEam0HUu/ERub6BNHKGQecqGlku2mrhv8sCnnJ9rEcdLdSdfWt89PkGjzf+knwGaggEyJePoR9PFwi8T9RE1CoJVWSyYHkm5PHBFJdcoorpZyUmBgI9f+BYQHAh0yUVU1mjHJrNfr8gj6gknk8nyjC3ZRLlZnMmwoDRertc6Z7M6ZxM7nS60XCy0JZHMHUwJp29Rqa4THBOFJImEsRfoEBYV+PI5KslIsWDu4A4XLjkm2J6EeCkguRXsJBFgCdqBhGOVJ+0ACfCBYuQ9VMtBdPe3cprMz06Hnxmh8oPB+2SgmKSVQJgUyighFGJJMM93Vg8h4jf+Ac3eM47oefE5MDBFR2ueUSkLpXSA/1iyBiHsh6CcodPT3BOpk0gmjd1x8XQKjJwwAtTDp1+zw9J5HAAAQAElEQVQGzbRw4j6rmAigjz05MWaF7hzIMyWotWHC++qrr/SLX/xCX375hRomjR5+nfz0fS+P6Qnvmz99KycaHtfvzTrZfkeC0MGfda9IBL9Rd359hES2J6G8I2F/T/LQg68DPMk4efcfk/7xD3/Qm9evSR5uJPT6sL1Xjd79Tu319ZXm2IT73ZMcd/CdYczXnlCN9+3bd/KOnZOS25tb7dhNG5Ct5W45u92IzGZMzub3jMnq6dOn8q9VeAfeMt6RkLQkSP7jtGuSHwhhwXEvJ1W+Z3CC4knT8jDvpv8dSdE9C5I9E2gP/23TlqRhsZirqitEEcUOZiSHK2x9yaJhTkLmJxvmtSOx3DNBerI1jZP+Bg3w6V30Hro6wPIabUQKrCyUc1KF3jyp2y+qXCulDFSlhWgl26T7uCNQ8GMXgxPw8YBtd9h1hzV0Gv06DQn5QH0/dNT1GtMAChBUUJqY2CT4yapnC3mHLuOfDnC5qn1DIz5h/WyJA17kWS6mO0VAV0hQNqKHDv0P2J/tfkTfEx8kYdB24F4PrYYDdmP99fQZaAclsg/2yDkiqSVGOLG1To3D43To/UAi+Rp7+s//+T8X/X3Okx8nf5EScqs0m88LeLEpfBhSSoC2LGsm+gq+ZvMFTwzOtVqd03apqm6l+HGxPsJT1JVabHOxWmnFbvcCu3r04rmesCP++NlzrTcbBCd5IyAiK6dKKXKh2+e2rTt2cottYQO2WyfvThgPLN5sFxt80vZ4wSaH4PuAT91i3zf4wj19RmhYX2z0lHG//PlX+vW/+3d6/uqVEnxssZstyZ1hR6JnuRivx7hl99j+8obFrc9Nw4CcK/A1yOf84qIsxC1bWJWPzKTma8vogZ3z3fG1kT1lf7TjHmFGlXRxfalnyOEltFxfP0K+NfHgVt99+52+++47WT/v377X3d30msctibR917Q9gC+lpNV6WXbWL1k0+XWSOXTV6GbEPkpiyZim2W0dI1bLFcn6XC0+KBPtdvjRFjkY7w2xwQt722VHvfGYL7cdbLskxDvkdc9mwC3JvdtaNr7260F7ZOhxbdMGxxXfc7mnn/21+C9+NBqw5xF5DMjV0GGbjlsDeqRakMfQIdux321f2Y6OsGSh1BKPzK9jf42PVfCeUiinJCfJIf+ThGNM+Dsd4OHgWMQ8NsCTfaeHjoikum1YeC7lpH1Fsm77T8QQ27KQF2jwr0HmLaQyTl03pRwh1rwN8OJzQ4wh0+UniMUumloV9mNcHvfApoZjpemxHx/gfwBPRCilTLMQX/hEUvCvCAScKiANCOk0nkuG1glAQ/NQaeu+gGkyyPgNyCkB2WPJbWlOx9JG0sC56RSMR4QiAMsXO6+Qd6YMQVskpXLP5yG5AxFyRMemyzo1GK+BBgWX+3v8iJDbTdCX80/bRURpHykY5zSGSp37G8QRMbVLYXqAlOQxDBX+7vqc8tQvJ2ykUka/GT4y98u5rw2uA1LKqoAaqJTEfp6Cf1Ax5YacB+OJo9SnVMZMlCnTCpq4VT7m6SNge0VMvhP+OgIyL2246a4JPKb9U8g5KVFvOPZC1ygJnJ4/RuxiPOLhRqHz1C6CwY7AWcEjcebu9LeeJj0wt2k6IkIRhqScKlXovmlaVbmaGnzy7b62GeMxdMxXJ0iftPvvPIVaYwhMDfCpwafYiE+5cWzDVUTIymhI2JaLJbs25yTtSxLIWol7GeVXBI/KTAF+Gr8lAPYK1STbKyauDRPNBUHfO4xXmwtdHuFis1FJ3EnmzxerkqyfMemtCE5LxpvXjZysz5xcMSE3jJOrQIihSOKAzuD8z4E75UM9LdDjWBzDQrWQRysZIylt+AJD4cX8RIRGQNDfEdwc9DxZ7gl+hinQDiSsg3y9ZzLtbTDhkUKin/7qEUoJyFkpJ4nPAP4OWR2APRNOR1BzgPR1oRG8KkeUPg7mLQmeywZ52Ihs0CZ3JHqZTk8yWyY5l3smlQMTeQ9elMpkUJeE/ZyE4vrRlayXOfiqKqm8sybzMCqlJOvLiew5ulOoJOxzJknfC/gQxwPJ6S2T645J0OD30j8wETohsGzu2f1239XZWv5ViCt2CD3pWKZOck2n6XP729sbkvRb3TI5+lp09HhP2In8/LPP9POf/7zAz372M/k/TDIej2mKiyywwzv63pQ/1nogOdtqwr0viy+PVZISdt3fHh/Dl0SBxYXxtNiYJ0Yn7v/0T/9UFioee8Wk6eBnPTmhnspelvUJDiSFvnfARnZM1vv9FvvwuDvKAzBNnp7gPbleXm50dXWBjDclCbm+vub8Qh7ffA0Ef+M5gPeBBcs9u+8PD3d62N7pcNhhz4PGkISeEnw3zYzkZMFCbK45vlP0mXx/oE0vRU97kvLYM7XsyfV2+MMOPHuN6jWUBL1D4h1m2dNn1OhonbNU1Yp6Bswll/i4mloTVEp1xb1ayiSwkctr8ANYrRf7mnk4YNsqPieOkCIpgFH4mtsWO+cqQravExyQp2Vmn7ANO8G0/I03IpEgVMUunWw0baMKWYRCPgYCckeycsfi8F/+03/SDz/8oCdPHrOAWqnIjmYu4VQjHSIlWdcFSPYWhsUKf1nKPucFSaozcqFxCiV8Zop90IAPnbPDfY5OK+j47Ksv9T/8j/+sX/7dr/WKnfJHz58WPfcE9Dv85e2H9/rhzWvkPqhuWzXozGTb78WJd3S/+fYbffvNn+TksMMObBtX2MlitdDAIsr+8sG2Dj4v0LtuD56a3XboZYEYxM/UVDo/W+nicqOWcWxbhoZ78/lCGf2anpubm/KrTvYPJ6WWe0QUG9+RsPpvK5yI7vDzBjxnZ2fY75XO2aG17Izj/YcPBYcX4l4wu7TeHLvPif32/2ueZp2xoJgR453A7cFneCCO3BMrPLYT9bLjz+LhBv485kBsa+pGNXaXoMvXtgPTaR90eUDXrm/gbQaN5tN25LoOO3I793GiKXBETsokK3XbyPp1QpyRx4gtum2JZfBkGTu5dzJuWnbEUz/J8ph74mupw+d3+Lw3TLb46x59OTFWOTA0xvOYvhzxg5543GMLxnGg7aHbESP2pUkL7Zbv+WYjz51L4o9pSynhQqM6+nXIY4RO8zpH1zPmWZ+b57r4gPDxQebX/mN6OnzQfui+Q5Lst36FqsF2a+zP8ogUMtgvIjgHjLOqa1XgtXzsJyMe4zmv4Gfusp7dv7Rz26ZGV+iLc9Ntvs1vT5Je+qAPl2WxggEFDSL8Lbl9RLimyIMTmVf3dfsBv2Z4qunIh5t8OEEeVB4/XNMoIhTHGp+Y/pSTAj5dbbzG2SPPHp0U2+BGRBTfqKtaFTzUxLga/iv8P9M/5Qy6UEQwtjQwdsfC6wBfPfoZwGfchogJV6aPQdA1wcCZJTmV4ogIpZSUclZOuZQRjJOSMnW+Z/k77nhOKkB9uUeZ8tTH9RnbdvuSI6QsX+dcKQMV7Wp4yynL963bivaZeoP7BTKKSAr+6XQEJ6YnU899ASlNtOWUZfDYtPrxY1VwdSw4+9ufSBMu05OhM+WsAJQZmLF8/9R7wI8s38H2gCRdP50LikMREyRKQwZPhOskZ/WWvP4bjoiQeY10LLkWh2n4CEe92ygS9/67P0Zs3hKDRoCSQSNC6QiwoxDmhMee2nKr3LfRrpgsVqslzli7lZq6Vg3YqKumlie1AeM1kgW7AlcXV3r86LH8nxxdXFxqQxByIlhKgv2GXfY1O42r5Upn4F0vV2UxMAXcSjVOMhlaKBL0GjEj61iaxhNAtT4e8fFM5u10ZdIGhNrjXKYTNlWABmPQCZnEx3EcIKUOB9yxM7xlp7CUnPs3xe+YZLY84j+weyGsEfuRBnBwHqVCcp3HNMj4U5aVznBynWk3PQ4UJXAwVnF4AlspQeD7I2jdL+FUDRNMQ1Avcm+y7Gg19RHBEKM8mR+YBHZlEtmR4B1kXFVOJHQLrbw4QvZ+RePp46eyfpZMoKnw7f49eKSMgXvi8qsg79990HKx1BL9LBdrnLwhId6zI3ZHudOeQGU5efGyZRL2f8rxgSTASfk1O2r/8A+/0f/r//3/0b//x3/SOTZg/s3znkn2QF/LwQHcYFpduq5tWnnR4Pdo/bveHv/q6lKe/GdMMre3JLHsLtpeZiwm9kymO8bvmUQOLKSMu0zW1D2QuPlnGt+SsN+yo+hEzrvi/qPPLQsc20lL0m7bfPz4sTxpOnCYjjnyOVuflaTrih2+Bls/QLv7+f6+TNxbedLuCfw9evQ9/+Hb+/fv5HF2jNFxz3KekyytmIhX2L6fPBnO0Yl/H3rBBGpaehIwJ+r30LojmdmRsB8Yx/q1fUUEekrYU40NzNQ2M8pKKSc5IIlEvPcOeUkGHjT0e8l/jAoYBxViVhcGA2C0ttmQv4HQGFmRa+V6rlTNyjkn1FfiAvA4eSpFe3ENjIDC59TZyDVi614U9JSDfET4nopdOqGwrsaPbd2GRLau1GLrIz5Q9Im8D9i1z4PxHBtm6Hy1XLJImREr6sK/bafsTiO3WxKuP/7+9/rtf/lt0eeLly9VNY1SCpVRiAUedvQXhLXYlONWi34Wi5V8PuO8wQ7dR4xrKNKCh8iZBHmlz9m1/3f/8A/6B8NvfiO/PjLHZjJ+6VdBnBzZdvfEkPK0AZvtmWjW6N875v5j0s+/+FKPHj1h13MtJ1Xmo8eOrBGTt4SOtm5k/p082r4sDydiA3ZVQYvbzEjeBG1jf9CAvAZwWFZr7O2CjRIvQp8/e6bPWAQ7FptGj+WE3GD/OSDrEfp20HuDDE+JvOW0QOab8w20PioJe0ssEofbeVH0/fffl99jd+LdE2cXxI01fM6h37KvmS9q/EdBJ/TgBafnjZQrjejDvE1+8163+LdpsBwcB3viommdkvx7bZHjljhsul2fkYHpcWlaXWc5mScn2l4kOO7nqtLK8uBJxaNHj3RJuWYRMiP5TSmVmL8lzjtG3Hy4lWOEcRnniDxNj+3WddZBwU3sMV1O5jvmhBH5waEiQoFP+Nv9BxbjPRs1pR8xegvs6XsgDprHqqqxuwWwxP5bpcw8BI6Ocd3WTxyceJc5IWe12KbtdIG9tdi25Wv+RozGC8Adsc8yvEdWLj2GOHLKsqwMEUkTfVgbxj2iN/ev8EHPNQ14jTMStIDXzjPQxn5rWzlwPhgDtGboLwBtKWcFOuYWiAfCTYdsPR91hJ+e0EOyin9bJyONCg2OF5ISY0UkzuhavqXSrsg1ppqgl08/hdL/WM95cM+QwGWcLkNR+g/HsTvmip4neAO4B/PH/aB9hv7G9gpYFhX+XHDAUwKMxHKyXRY5MO/YNgbs2PW+HxGKCDkmj4w3QpOAsYwzyufi3Ne+ouKnH/rS+2NdKKZzFwAfRYSC2hP4IiIUpjGkiCiQKFNIiTIiZF4iotyLmEqdjiMxprdA+Eb5kr8jQqmcqXy7ThwuT8Dl9IG/AAqfyNjldEMFR4DBKEjS/AAAEABJREFUkKiMCAmINJVyMX0hNUsLaixf8NjHRs5tiy6Nl7sqzenn1gbQySVffI6Mlftc/isft7Zu3Mzyyulo01T43oBf+v4JCg3wal5o8t/zGc2HUk5yUKjr6mPCXWOQhpSSkgkyh0QEEyF6JeorjHVOQGuaWlVO4Mhq2hpo5ACcCYJeddvg7eAXJCAvmBieXD3S5uxC6+WaILkuO1xLgr4D/5zJpSRbBP0Ficp83qpcU+/Js55NuBNjRyBhgzhGxA+gq+L4PRPW5HSdegvQykRo9ICfpCqTyMCDuwf8jHYcOk/KJQhRJyAK71kRFndSkLQIORwIwPdMDHf3W92S+H24uWM3iQmDCW0yFkEQwLhEFY2l5BoaGYoTRgVXgDeCc4USpYOH9WHIiXq3J/iNBHTjLWA64UXQX9oh56quVLdNkb1lXSGfnAOdJJkb9+8IHk5WLQ/Rn9gm0ybGCGipmxZdnMl/3NU2M5qMcp8dE9UWvvyo2r9X/e7tO0mhhmR2TdI6m82R8SBPpp4EPNmUSYFJvuuNY9A9/bdMFBm6luuVZuh7BMeONhGhiABHry2P0v0agBParRNaaO7RX+eJmQlsR4L6gV02vyrzhz/+sfwx3p/+9A2P0b+XD79b+z/+8z/r669/qSck2Tnn8pN25ntEbl5IFPrA/cBOoSd47969e/9ed+zGe5yBdp3tB8iJyZqxTcstCZ93DSNCj9kZ/MXXvyg7/F4sWOZOEoy7p59hKDrrywLG98yXx7sn2TZsWdxZn1Iga76tA/wu5ayUgUB3jJVTUsRRPvQtyfr9nfbIqmeXzHpM3I8ISQB4IioJzfPFZ0DFvXon6z07d+z8de5LOZb+TK0hGQcjUmbllBSMTy19Ezi4A86IRjm3SqmRuLYOJ0ies2lbPEhS8G/69pnBVwZMr+j6QPJoOXVFvx22ti+LyS0Ji3eRfU9gNFsFIMP2UzcVuEcdSGoGdJMjq0q1cqqgPZQS1/hExtZyohMDWi+3H27kJPIPv/0dsWepL7/4Qv498rqFJ9pXgPuknBT0iwgF5yX5WS61YVf45Wef6yue6DxmZ74lJrndGOZ9VIefKoJd0HVp6wWeF11OBO/Y9Xbyah9ysjtC03q9lsf0+cXFJQmzcf9cP//FL/Tq88/06OlTPWIBvcLHKuyixy5TzogkNCM+GpwQetHppH+HTg/4RwcM+ErgexW0BQFnQNdbbMY/77jH59q6KQuWa3bo/drXK/jawN96sykL9trjoRdx2B/26Mo2+95PAl6/Lgn4A+O5XYscnBx6AWuefd40to8gJtzq9J8oGQfoJGiCfR2IKwWgdW8/HyXzuVyvebp0qcurazlpzuhxj663xI8dtnGgfYAD09CITHrofCAWv+Mp2Q/fsThgAf6AvDO681OIGfQl9Gn5nfz4hs0Dg/Viumy1bnfJ4v/JkydlIe7Fi/mZLRfEukaeM0JJpt1zmuXiujnxz3+7VVe1UgrsoMc2D9oRY7wgO+wO6rBTKSQgIit/Mv8YT4d8d+joAf++h3bT6T6m27HccmnReVVXxc86YsseOdyjA+vBMrEdub11MofnE+8VurSd5WTaR2jpVOT5sCXebnnaeGAaQPgINKckvwIhzgfGsGx7dGMae2Q9SKgvlKHDeFNOCv6ZqG7fyeBNmg5fsF/3zHtDBHLJyvAcyIdLBUFrPI7hcQYWLR+BcUaDBS1jN0icKttHc1YCSaa0/COSpJAAqinMC5Ri9+MR71hwSSmFKuypyIMyAwkeDHTXCL099mTZ9/AwcA0axBGKSEopyTRUdaUC0FMZB3h9LyI0QLv7dpYbuE5jfywleYFmuboUtA0MUoC+g8ekzvLxvQjGps/pE5xEhCKi0GPaI0KWhaHQAZ2lpD4iJEX5Jx8WD+WpJol/tEElypQG3xM99Mlhek4woDujIRWSm7m9x8vphMs1Bt92CYA7JK9TYGsscvL8N1rOwIisdOTdZSADtx8/jsWVcQBlzGM5WGbuT9+BPiPXJ5wDchUHPeU+ZXDwoVAZAtMxGi6m21xEhCKi0Oj6E0RMdQU/45zqJ75z6UMnPlDM/SIfGlnvBobi6r/rExhfVtu0QCMHWk8uBju7A4SdP+WslLIyxpk5t4G6fk7SNSepdqCrweEgbWibWr5fNxVlww75isel13Ig9G7kOQH5fLnSOTsaa0o/Ip2T/PmPrwwONgsCjumqGLOuq8k5atOQlOwgOSlSkg9kU1QwoDA7m53AzuIg5qDmHSfvLFjQMCL3r6GxIsAWAzeuCJxokB3Nwj0JWzii+xhsnJFSUczAZLgnQN37Hcvbe93fbfVAUlqCFbGix2hMx1goE0qkEmJPtHIKHgEhH8E4xl3Baw3Pha6UfavAiTfzNYDblaZzgOeIYEJpZT1YbysmGOuladGDcRGwE3T3JJIHdmkNPt8xCTr5fcduuXeO9ixCDkwsB3YWXO6Z2Pe0MfhxsCc4Jzy+9vjWjye0M56KrNBjxjackLqdJ1C325E87JmMDgQvy8+P+jvocPJr8E7V+/cf5PYDwrFOBpzPE+k9C6Edk/oAvwbjuSfJ/oYE/U9/+lN5h9zybZqaCf6C3czf6DfsaD5/8ULeFW+aRpYjwi+LOOMYCAp7JjrzXuzD+HHqe5KZHQmB+TpBTllu41cNTGuZROkrhebY/oyJOsU0CRp3xi7tOxGTTsXh+t3uQTe3H0hebrCRhzJZGq/lc2AnZxgJf/Bum6PLx88IXaP1y73AjgZmxSH83fsMgHvGGhguoAkT4lvEJGPinvvQfiyvt/QamYBHdDqSQIzbg7TtNKLzAVsWvEZUyrlWlRvl1BK8a0WqyrmiBnGtRH2IcyXG8ahAoW/guqf2BCPnEwR8CGoN5sm219nO4N3liH4jkuqmwYYbNU2lpqpUY085AjoMSYk2OSe1Ne2Qv+PEernUip3EBhvPiTYK/umTI3gKtNTasYa449fpXj5/pv/wj/9eX375uS4254xXywvIGbGswpYyY1f4YQbqqi4J+NX1lZ49fyr/ceNnJLfPXjyXE9zc1LL8/bpQJj45uYsq6xY7fUdy+47d6O9f/6DXJJFehPbw3UD/BYnxEzYvLkmYTZvxlfe5wdvwFDLgKaBD8K+QAt4bFtHrsw2LjOvyn+EEtHknc8vCb+df4CL+7EgSdyRie2y5O+xIoHbaYdt35fWyG+zwVg+0RWXE+6VWLJ5ts3XTSMhP3KjrWhVjuxTHSB2mxO71Fhu+LU+H7A/eEEnQl1NSQi+GBjyOBWtkfeaFRs7akmTfsTP+wI6u48DB8YC4cs/1HYvkW+COJFUhbdjZ9tMzy+IlTz+eP3tekuc1O/JNoatGX9hICyD7nMAPz+9ZcHtB5N9c9ziZcefzhbzYmttWANNqH79DHo5R7/yki8R9RwyATdU8TVnaTrCJ9fmZ5tjWjH4zEuUWsEwEvxGhCvzm1RtWZ+zEe2Fmnj2H1uh/wNc6nmg41h5YFI/YuMdIKamuKnioZfn6WgjXcdIx6O7+pmwcmAfXp5SRbaZtg3/UqpCv7bIjju2Q4454VOII8uyIsebRdHoXvKWt6Z4xl3os0+uxFWBGp44QA3QZrOPgxgRSkoiZg3pwGq+hZ0y3E/wn+Mjw4XIAlxfPbvspmO8OORj/AL6RfhFBd2Ongk+Erw2JepdBrZAIBWGMDyY5TkAspFYZ2Z/AfPk8palfaPo30tb0FsDnBugYiUNBu4x+3M/g+cHyMo6csuiu0of2U2nKqf5Ip/FLOSXV4KnqJONLOSsiCohjRCamndNCu0tDxCdtXEG7E22F69LJX0cgi46Y+kSEEhDx43Vm3GKLNbZRVTItmbqckxI0Rjq11V89IkKJNm7rPpm+KWelnBSuj1P/qdRPDtNIBW0gTAo44NxxOiX6l/MQhU4HV1zz7Uq6j+ikJx8w2Macq/Xoa0Qupz4/LUdZI3QtNuJyAMcIMDof11Bwt9T5Ehi5du1HXKFCx1Q3cm7Qf/NhPlPOKuWR54iCfMIFH+N0pjRS/xGo9A0Dp/+mD90hNGQl2akdbFwaPBkuCFZOAO30bpNy0uSkWVVVyzsrLYm2A0FD8Cwl9Q3G44lxNV9qQzDzqwtPrh/rYn2u1Wyh9YJkfb3S2XKpJYHQyfmc5GfmpL9u1BJoKsqUK2irhDQkOWUhOaLEF0muBZC8IBAr0HWDzzkZDCR9kwF0JF2dOoyiK0oFE4JNQMWE7OAnBDz1HXBWgP79EYhnqDrolKGlpmmlMbIXgOqc2JLw7Pe9diRCPdcMS6AbwdNDH8CYPWD8pdTIP308RtMMBM5REQBSypogMVb8CPQYQO6Es3cQJVC7JBqUNnYSy61Fhi0ytQ4nubaaIc+2rmTH7ujrfh1O4fdib8qTgRsm4Rvd8qj3A7uQ74Gdkzro7gnShgP8edLdMTFALhNOq8ViyWPwx/qCR/fedXz2/Ll6bt4yOd+yG+1+Thw8+XiS7hmzY5HjP0S94f67d+9KArDGFr7+5df6D//0T/rVL3+pCybt5XKFjEcdGG+wEpCak1sn7J7c/Zi5MV/w2wB+jH2OrVnOd+B+D+6Rfo8fXeviYkM8Cfl6ziQOYhKZQ9GRtREKZJ4KeELfkux4TJf37HiZFycEOxIit6+RJeTIvHXI07L3AuHVy1eaXp05V2BfxuXdr7JAIKnYAXsvYODJk6z7OoHpsKEO2Qwkzi6N19CR0A5MHObJfh4ZGqtGuZkpt3NV8JLxv4Sf+Fc3NHQkzR0xiGScZGH0L7dg96MTdu6N4BqRiUuhpxH9csmpJQBgezJEUjCWIWHr4gigfOgzEjJ9najAbOk/aPA4HoOSC4mxWQ1ogk4j9/hSAr8Tz7pulVNTrivs3u/Zr1YLrVZLnZGcnZHw2Y4z7Q0pJdonValSVVWybfu1hXMWi03blnspQgUk5GAINBsk+DVJ+0KXFxu9wEb//u//Xp9/8bmePHuqs825zoHFfMYEXMk+4piQGSPnLPvROU8Gnz59ouurK0WKsuCKyOVVlQWJdYb+Gr3MObd9DRiHbf5kN2/fYOf4me3Xce6S3XQneReXG52RGCqCYD4q5yQpkNkg4esjiZ7xuF9V1briidFjkvwnz19oc/mojD/DBjpilRO3B3z2lp1m/8dKBxbmtiEvMrckzMZTduKx5z14eyueZKDHfvfcH+3n2OWOJNptzZdt+bNXr+RX0Cxr8/7AQuQtO9nGW2zY/YyLiWeEjpySEny0+GRVE7vNG3V1XatCpgaakpTel1+i8dO6d2/f65bFeeL++Wajq0eP5HfzH1N6bL+iZx+2HgxnZ2stkXWxD8bqiIWWtTcT7GOJMWfMJ567FvP5cXGNfqHBMckbAW7vJy73xKoDfIvDyewMf2rrBluogUwt6sBX3K/4KvIauW7gzzLyGGtsdUWiv0AXJbnnXgVdop3bgkERASR0nGW55Jyl0HQgEMvOMc2vVv6Yp0YAABAASURBVN5bB+hkSxwasaWUsxIyTDkrY2uRAtTERvRoHRzg3/r0WIZgrFP7lLMs84ZY6TJzXddNqUuRCj0fS8Zw/xF9Qrpc2j46eDb/g+uBiJDxmy/XTfdgAv2PR3D9wHkBkA3064kNPXY9OA5RFzHhiQj5iKNAXB6rCg3DCQ84BuxtoIyg1RHMU0oZ30+gsWykofQZCEUDrtQXPCOyNH8UCmToZD0jzwTfmf4RQX8+0DYyRmnL5U8+tIkIRSS5X4rMuL5mXBr+pA8iAZVCSeI7YmoXOh7cHIinA6X7FZq59rlpFfUf29Ilgit//gxALXEv4Mk0RdBAHMeCMz4/Xhg3pNElCkhT6b46Hok6QwT3jnUuIoIiFAG/0Fdo/VgKksFerolhFjSt/aG56KVShhT8EwdN+dZRX2MpR/qNyMHy8P0JqD3pxBXuRTliTzRXBBiBZFAgcSCSfAz0G2g3uj2Mg0kj9jFdlytQcIPGEcH3v/I5tokIRQA0jwi+f/z4ylBqyrgjMZ4rD/MpUPVv/4AxwZQnpxmr8NbBqpStHAwdgByIHJSatpEdvsHx3facieaC4Opg5bauLyXtHLRWBK81Cd05k68T9cuzja7OLuTSdb63JKh64l2QfDjBryuCJAElk4BkHKkiwCbOA2dCMjqBDfwEDlQDwnfZUxZZWEBHFVgpPQHicHT0AUMoQYP7kXA6xkk5KxIGKJUkbk9yuidZOpBE7UnGDyRUPcnUMGIAwaKB7ImhMC5p5JxusgGYDpcjYwzjyP0BfAQNn0NYqSv3qAOBA+EJ+mJQgsUoYOfJ0GWZ55SUgnrwFPy09asAPTTaELlT7sOSkkLu2yA7T1aG5WKuNUnximSoaWpZny168qTryWvHDtMDu3JvXr/VDz+8kSfQA0G6TF4kQx7bdG6ZQHoWJdZTw6RkSJHLzpsT8AHezs83OgcWJNyCFk+M3nU/MIbhlgnyLeO8ef1GfrfVtvf111/Lf0DqyXlG4nSyOXFU8GHZWLZefZvmHROsYTrf6cBOk8G7a9+w8/7tt9/oO6Btaj179kQXJGTX15c6Z6L/5de/kJOQCx7/N9iy+fcioEfXBya+PTzuSaqN++bmAwuZI/AU4J5kp0MuI3rw/S2T6h5aAv04ofFPAzoZ2+AX9oGIYMLosYFO7oM4ZB05wdiR/DuhP2BrO2Rj+d+w2/eBHdlbFhx37Dj6fofdjnSyPzToYoZPzfGp1fmFliSSs+WZKvxHIB9Iivt+p77bsph8ADgncXf9SNIuHg9HomXGYipsigQp2f4plbLGwLah2SbtMQ0Skx3gvgO4ehLx0Qk7yZ4fa4fkkbkNj77Pru6A/Hoe7w/dTuOw1zgavJAY1bLYuNhc6dH1ExY3JMHXj8oCzTu9/hsEhlfOSZXpSlHOk8sEvdDnRKiyX+RKTVWTVFU6XWfuQ9YnyXqCtih+WNF/hs2f4QdOlP2qRY19RApVdVXGaZuaRehcKxKwc3R4xWLvGU9r/J775dUFi/Jt+bUi/2GyF4U9fjibLeREvehmPlc7a1XXTSkbStuWwf4UkSQlBf9saz0TiWm3Le2wpQH7E4s6tsDVo/87fOWB6xGhLEwTif4au52xSJmxe+1f46mJoQk5HIgnjnFu63i3x646bKcjSbKNbW1v2KoXjwP227ofMtli0x/Yab7hacBd2em+x58OJcm1j/h1GT8Zvbi8QDYLjXDgRegH7PQ9ffw6mfnbQr/r751sAvfg3UI7zbVBls+eP5Pfk79iMd7idx7rDYn/99+/1mtiwQMLDY1IJmUl5JTQi+BbIaWU0E9WQz/bSIsfNMQfx8Zyjz6Ztk7AmrrWnDnMcc/z1GmhEBHY4agOmQzIvcOPDSPnIanGnuqqYmzaUUdjfHeQfdV83OGTD/DU09/jzolTcxYNc3RummpsyLS4n3GO6CMi5LZ1VaviflM3xf59nbHhCI9siYYCHhWMjW4klyVUaOTfQFx1/BgpB8Z3rOrQq8cwL+4y8jVCt69No3lzW18byn0JzKHEOB7ftDXItGkbNXWtDP/isF26v212j81YBj3yKsD45pFmGhiz2LHroNN4DZGi6Mv4IszLJHfb4QF8pz6mSRwR8E8JcXw4p3+RJXUeY0CWP8LA8KMGeB0ZU/TNyNJQVbVSyvSKApBHC+RbPrSmwmMaaEDXKOBzRfn+yVdE/KQ64sdr4xix1xHcolWIg4sBHXFWPhFR6Ek5F3nUyDih5wjqAXFMeEb4GTXCp8AlDtdTSMd2Oh6IZqo6BTo4PN76q0WKVOoLfZyFjv9CioiPwJV8RFDHSRwh+foIxpWRb4aflLIMEbTkA/VQwjcy4FsUQBEOmKaPm05n/h7L2CkFZQJXFIgI+Rj9BcbiBSArOLnmVLKcDFMjJYUi+KYvZwr6Js4Tpegz0Mn24g2wHr/xueXrODkQwwtgT6X5v+HL+CNCEfEXrSNCKU0j63h4LMNPa483/20FnMKEFEo5l0B4ctwZwdBBaEEwWiwXWrEL7gRqzQ7CjODke1flPb+n8q7mmolkCqA4Pc7fOliSVDgpXC1X8iPrM8oNE8z56kzrxVJO1P0KjAOrS49ZESwyk7TBk1iyQWRYRAARUehMFgTnEVMQsBCKIo/smKWpTuWgWSnRGXoby0S0c3LHzkRfgoxUjNDjErAzsnBbB6uONi733qliIj0crwcc0mMUpbvxNMKP3yFF/EgfA2vAuNzHgBVrxDg8vvGfwNeG0kaSebVM7OQVjp6hLyK4M2qA0Q76HViNy2OMjNGxsOhIPAcWKDmHWgLxnIll5SSFid47Zl988UVJkDzOHUnBFJA77diduyNpf8fu+nsmp1t2vBxwTYcY1u0caEuiTILphNOT7B//+Ef97ve/17t372Wcfpz97//xH/WPgCfmjkXFjiTYk96WpMF4tp7cmaA7JoGIoO87/e53v9e//G//Ik/iS+wupSDR3rC4WMCzysR5IAlxf9Ph5Pb16x/k0vg96TtZ/+H167J7FxDtRMJ0+rH6hqTBO+BOqP2zlP5lmYig7R28b0nGdjJ+D2b8TpqN26XBYxg8fgHsyKXbuo8nYU98dVOTsNWakRDZN85Jqq8ur3RN8ucnTWsWDW7jPk6ejNNyuUMXJ3gg4dmS7DiguB3GoMq+xcJrcbbUcr3QbNmqxR+rtlXKjcbI6llU9si7h7auc+J1T92WHaYDNkNC7Z9hbLLYcp4AWqNuFLkSSABGSyIdH9ST3Hf9ngRnq4Nx9Q/g2ElxUIT/CHmgHCSS+aBHUA4Ew56kvSNRN/SUAwuIkcVCSe7RaUoZu1zo4uJaz549lxNCL9QuSQhbeMGIJHwsNCqwc7oIU8ZPIS8l5Zw5T4wdBRJ1TVWpPkIO7il0OlIE97KsmznyWiznJJ4zzeatGEg0L6Vtt2H8zeZCX7D7/vWvf6W//80/6Fd//2t2tq9klH6v/v2713r75nu95wnObvsAlQO4W60vzvTo6WN98bOv9I//9I/6h9/8Rk/ZwXf8zCmr0An+Gf5oPg0Vcl9jH/Zx296BZGZAdzt2sb0bvqU0/Y7FK+JsjV8IfQl84hiBPfrukFOLbTip9qLxgsTe40GcWZT9zDFhuVrqkgXS9aPH5RVFb8h4zPck32/wGyffO3zbsjBNy+WSoZJZB0IzYvscu3ZcYmgNxLEOnZ/s1uU75PKeWHBDHLFvLBdLlVdbnj/XJU8obP9L5hLroqevFyS295MvuSyJP7z7XW4vDOx/e3xfUJHgPaXkU5UjothEjVzW65WuWBB48XyGvBp8JuWED/TlqYj9zcmn6TaPOWeZT4PbWh/i8L2O+Gq57dGJx7/FP4tPUl/ao0vHN/eLgB76lQ9Kcf8EjZaT7zdto7L54cVcUyvlrJSyUBsyHFHTyHUiaW4moH1NO0OAx3hNywEZfEyiiZ3mIyIUCaARQ+OrHbFsL8v+Uyh8QzvNSnvTZhss4MUPc4zn3YhgodLLybl597gGj+uyB4fPPff42jBiBxGhBK0pZ/RRKeUs48vYuDjcr8gUnbuPwXWWVUQo4KH0Nw6AGkWUb+Q0FhgQmNubb1ByPyknwGPh/+Ypcx5BP8BtR+ZFt0XIxRdKWSp8OeE9Xv5ZEX92LZm+iCi0+Kbxu/xb4PamyWCbcWl7MI0/6YPiQqHjR+IkDPBmHBGhjwfnEaGICRTyR8nX5UySzyPJfeWDNi4MEaFIgEL+iCMiFHGCqZ/75sQ59TlZp4DzJMB6rViAmh/DdL8yJoAP/PBdRD3pzFcAuIx3AvBl8KfE2NM9n5i25HZARHDjp5+RuWE82oHL0oJ2LkP84/zTHhFH/MfKgQTddmewbXiONRiX4djsbxYRPx0jQb8hYqr3uSFjhy4jpvqIYIc9MDpAXOiTw/IyfFJVTl1nsA2zOFSkUOQkCz9j8DMC3IoAe75aa01Q9WTjycKPIC/ZobxkUr0kWfcjykcEX/+Cxamd266XKx5nr0qS5X5LJpHlfEGSPgcWWi5mPMpu2QFp5YlrRtDzJNBY+abDTAJCCOZpEEeEfD6BT7kWfAMDjKA/WfAjQUMoUvJ9IBIGY8DBqHPbjvb7fUdQ64/QqaculJRSVkSSGHsA157g6MnEpSdFv9fdUd+h8CnYDNNw8hGKyHTN7NTUqqoJBF6TZBbcyrKfYNQA4R6nJ4D1BEGf22Bcuq0hRyKA18hsLu/itAR8Tyqu9wJ7hJYE8gztpmlK/vYyPpFEJRrVdS6P8j/77JU+B/xYf2BMJ7OmoYfAHQuS9+yWua4kqTe3umN37zU74e/f37DLfKcPJPF94b/XPQnl67dv9advv9UbJmjTbMgEZ7/r++LFM/jry/uyrvfE4cS9Z9FzIFk/sAPbce7d7Pf0/8Mf/qhvv/mWxP2DIpxEP+icHeQXL1/p1cvP2BH/jDylJfHomYi6aUf/w60O6LLKjRJyemBCvSHxeIDOLfQphB4qOZHLBJkNidirVy/ZPV2Wd5JNV0pJFRPVaGcA7AMjCupY+NzfPejWf5twvyWhP2AvnfYsajymkxrL2osBl+ZvT6J1g9zuWeh4Yq/wJ4/59OlzPXNi+uxFKR9dP9b52YakdSbbrPse2JU+sKixXJxsW04Di64OnAOJMwwq8IuGibWta5lO047FKktyMmzdjNjySL+epLlHpwN6RhHCERRKSikr5ayqqVXPGiVwpcjcC9rgbTA/omOcQiN9R3bTe8qBnXvDiM0mWtvmIo6+hbzcZRQ4AI+jwOcMomRcHWGkToakMv5itdL5ZoNOVpqTQDfYal0ndJZU8QSgbWutSVJXQF1X+EKSbTqlUf5PvgxVDtoa3Ae8bVLTJNV1aD6rtFrNtbk41xU75I8fXerxk0dl8bQieZ3GrFSloH0lJ5FPnz/V5yTsr774TE9fvdLq+lozEn0FIjL/tHUy07Mw7vE/wc9qvdQTbP7ll5/rMf2Xmw277ku17L43JLhKSVVq4sYjAAAQAElEQVRdQ8vE73y5BCdxcXOul5+/0tWTa5KsLX51p7v7O93e3WjLE4oO2ddNVWirsGEphFsDY0mqtviSoUcBZ+cbPcXOHj1+PP2hZq41UN9Bp3UzJzZvLh7pyZNnuiBpb1emb6bAJpww3/gdd3bYvSg50KeDN8eGLYtsx8F7dpdH7GNJv0sW/0+ePCkbNpvNRhW2bj948+aNfiDxf/PurW7ANUrF187OzzVbzJVpZxuskUVL7E/IBUbgahRiLTA4LhAfjM9j3oLn/uFOexZ/B+5N/tLh+3uScPySOD1i4DMWE+eMc+V5CV9fYVttg69E0HYnL662yNa+heNhP1Hk2hJTa7fLSTRFZn2Bjo2aHfJ9oM89NLh030y7Ft+ZM56TcMcXy6Unhh/oc0BnA3xHyuBvkE1TfH3GQq05jcP9nnYdi60Bn4V8TCSpaRutWHSsmH8X82XpV1WNxjGK2svfKzzAC9DtOkQ3wkcFZHk8zFMj+Hr0V/RGu+0JtvsSP3vuR2TlqlZNPDlBiQORFADIxNofsjwuMGByVJhWTAr5jMjUOuiYa0Z12IrviSOh08oxBsjZ+KwdWwLlOJa+bjsYH1Bohj+JtgbGj2NpOgo9Co1uM47QpI9HcJYY768Bt/i4xV+HseAD7xBFjqZnLGTS3jREKOJH8BhUyOCuA41Lc6nQdDr3/QIYdMpJlkFdV9gBespZKWfqMk0SPcH/kVcpOBffro2UleDN5zoekCMDOxnUjApG9nUBagJI1CZKpv7S7FRXShomg9tEUjqWVMlAt48f8zi6EhqU6M15UKaclM1PzvCUCy/Wt8dL9A7AWrJPoDSufvz43ukKdMfTUGKMFElx/Kc/P0YqsNsRO4NlLn76SSAzjpwSpEahydcpZzBKE2aV8xAHuAYMufeitxuY62zgUI1OXW/aDbQsn9N5RChigoKf8UoDvtwmYroXMZVUf2wfESTsOh5xLClGzs0fLf+SN+7pCClnVQROB1uXTVNrzuSyZGd9TXA/Z0f8jEev54AfjT56/IjdsGd69vQpk98VSceZztyG4LImOC5J9D3hGYfLluDTNI3mlHOC85xy1tbsNBgaylYOsjPqW8auMYKckwIhIDoCFN8I8ETvVAYcHj/c40MAkOw8BguNXjSgnQ0AXJGyEhCRFYGJI5wexe8I9J6YfG4YqDM+9x+IIh0BeE9A3budS5I4n2/Z+XwgITxQB6oi44ikjDybulFLEHRZExA9boIGCOJDa8gSNATtU04K7vlc1Jt2FWw0PZY2xJySLMs1O0aWV3PCnyvZyGsmwYBwG19PstaRrIkkL5BggMr9HrG7e8XO05xJY88ktGXydT9PcOZ1R7JoXj1p38PbjgnzAP8fSNbfvH7HbuKNDvCvACPgtg9M5LckpweM3ja3ZzLdg+eeCc6/4OLfjG7Qq8e3fcyYGDva3JNYFyCxvmNRcONXTdht37GzF4qSFJvHZ0+f6Ze//JV+9atf62c/+zmJ+ytVyNQT0B3j7tj52kKD9ZVThsZ39N0BWx3gcQ8PHUnrAf3taXt+fsYENSUxVV2rgR5PjrZtP3l4/vwFoyc5wTFPe/eDJpc9E2DP5HJA56bTO27e+TP4/ObmA4uNd+z2fyDZuiWR2JfJerlcyfzP8Cvz1FLO8RNPyHOSwJwzMW1kwiBoYHNcoLFRI3o07OBji0ytow597OGjpxyOMELXiEydSPQk1ZMNBTgM2GSqlIEkbO0IiVu5osb2gw3SGHPpNaJHJ/kjOANaEvaTfJNInND5ZJIJGWUmggrI3J0gRaWU6gJV1aiqW2CmTJm5TlFLQdtgcD5yKQ5wV02lGXa5YDF/fr7SxWat8/Olnj59pM8/e6HPP3+pV6+es+g8Jz7Vqv1/LuRRiE5VDsYJ1U7yGQJX0GJea7NZ6umTK/o901dfvQI+Az7Hjr6k/EJffPmZnj17zI7vhRbYwXI514Yk9JoY94iE10lpVVeyP47DXpbtHlsaqKmJV2574aQQn9xsNvLrHk+fP+PJx0pKIQKS7D93xIod/aLKyhCXKBGSUs6aYQdXjPeKxcETkvyRfk5yP5A4e4f5YL2ihwHf3rNwuwdXxxOwHrsc0NUOu7i5ZYFLP7/eY/Aue24a1VVdoCem7WkfkdQ0MzXtXJES9PUSMQLUSikTX+aqi67qct+03+Kn5fW4d+9kG99jexU8OFn/6quf6WdffaUvv/hSz58/l3e0I6K0e/f+vfx6nHnAqhXQ15Gc2m477Na87MwLPOSUtMAPNvim49MFC5gli7OckyKEL5KUs5jdkwg7JpmOm5sbPRC/HohT9+zCP3BuP6/Q18xJ9GyuGfPNDL02+LnxDIzvmOdx7VcZmmp4maHLxXymGQl4Zd1gjwhGI3Lv6XNA7oYeXXgM35vTfsniY8E4LbJ2lwM63sLTAzRt8dkeuVvfxedp0wDGX2jBtx2jO/jvkYfbSqEUSU3daLlc8lR7JceIBZtdZVFQoxfuDyQajmeOQ45J9slMfZVrVblSSlkBWK9uM9G0RV4Psr3s2eDwmLbjQPaJPhW4E+cqRxIIBCL8q1JVgRc5ZcDnmWu3DegVBzOaTJNls3e8haeRwSNoAc4yBqX7FAjwl74B6QZLNMAkal1OELQroOnad+XDEw34fRoRigif/gVERLmX8bMMjyllZUqD+fA1BAhxanDihr6sh8EVClkXufR1vwkiQj7Ms3ns0aPtm2gNKr65bfIiQilnZFfJOKz3nBN1ALII6VhfKSJJtI8I+V9KmXvuB3CeIkvcEQdNlDKtfMJ1+YS/C0UIcqQlFSN1AGelDuIo9fFecJagI6eAT67AFxES9ROIw9dTEbQT90tJvwASEBFUJ6VSBqUUEhCA/pUjuD8B3RURSsmQyrk03ZtKccAQH07KB2nDlr+5pGm4r3EAOeUi+8o2ix58neJI59Qc7AFwAc7RerQfYrs98KNf9sU2rGta/vgJKSJkGRgiqNB0RES5FxGnio/XEaEkH5y4MESEwic/Aag6sufBfeWBzFCNs7YENweeGQFoTrJeAgar/PPzcybPTQnG3rUwOLF5SiL16NGjMsGtabdm0lqRmCwIvDMCZkMQbJuWoDlTQ6DyGC4LMF65ppzVjVoDbRu3Q8Cmy6QXOnEkl8OxdL0hIhQR4sufAvIBY3wItnyX26GMwuwwVV0xIU0OYifbE4CnILsjET1MipHtGiPAaQegI3E5MNk5ADsQn2DLpLmnfiSoezeDbtCQGKvCUGrVTQPfLeCy5l7Iky5UlfOIKMrO8NsgB9MYCpXR3chnp5Jzfyyzi4tLJreFaiaWus6MUzPR1qpIVjwB9L1/U/sgxQEZ9IDKMSC/eya1t+x6vWUHbM/Eaz3N0VdV10xWc/nn04x/xKQ6jFfQWIDriKyUs1wljsGyYYIyngkOJKhASSBuynvpv/vd73TDI/EZY/jnD1+9+owk7Jxkes9u/Qd98KTOxHtH0n5Psu6AD2rGiEkf0BAR8DDKk47/4NO7dwvscyRg9/BkmXQ42J6k2vfvmLwnevayzjy537EgcJ0nvoE+r3/w+7Kv5QWD6z0Zfv75Z/rVr3+tly9fsjO5LmPaNgpuZLVnIirX8Ow603NDgv4B/m7ZeTN4nHvG9z3DAfvosZ+BicA2YnWa7oDJFvuw7A3mIcK1I7xLPhNHRJQkvgOHf/Fjy25/B5/+iTifO/HYsVjxJHxA7j1JzUCCMdgm0VlOjapqDsyUUqWwDoFQUvCPcCDbm2hvGAlaY0n4Oy6xH2QVzD4pZfkJRs4NZatM4h0G1XRvgBagVKMULW1mBXyec8vYDaNlxqpKGRGSQZT68XDMWK2X2MgZu7ZXevaMneDHl9jlmTYXc51t5tybY/+1qmpUJmFvvJM+S2rYSceM1XLdNpm4U+nsbKlHjy/AM+F69uwJ5491Rd3F5bnOWBgYNmdrnW8YkyT92csXumRhWzUs6rC/AduyXDt2uvf7Bw3IZ75Y6vGzp/rsyy/0gp1x/7TjOclmS8xLCLV3XEEfXrgaDtiP4+zmYqP1xblq4mOy75JMLoidcxYJFzyxPON+rmr51RaYU9W0atqZvDufGnZY0YMTdv+O+R1+Y/u9Yxd+lLRks+Ss0FBzxSei+PSMxNL3bbtO0nAbeOjlV278NwYdiaXtq5ktdfXoiZ74j1mfPNY1TxQc0wf83DHjNTvmH1hU21/atkV25zyleKwLdrL9v7e6rW15wGZuSfL9s6x7fGZnewXsD/ZF++/bt2/KK2/2HeNz3L+A96fMKS+R/+PHT3R2dqYZvFfEuUI/eugAJ6A7aDauDzxJc3nHeIYtvhCS6rrBDhpk16hqWzVNLU/Y9j3jcJIlbK9C1rY582M5ebxMjEOFyGiQF0sdvmeeDBEB7lrmc0GyPiOuuX8E8QraTJfnhy1Ju2NTzgk7rSbAOHOu5GPAz6wL68T8u3Sd6QuSjgzPVUW/uirjVdBZUZdSltu4vTcTXHaMOyLzlJJq+HQsqepKOSVFhEb05zGsD9O1RUYHFiDuJxuDVNpF0NaCVihighRJ1ZGOChpqoOJ6KuvSrqAo/coXchtL7DZ+y2CENoKDaKwE/caZciJOJPlgKBc/gYhpfPfxjYjpOmIqT/W+9+dg+RhcHxGMmZRzPvJRTyU8pKN8IuAbGq3fT8E4wrqgr/sb9JODHAHmB8C6dOk+htIMvKf+ltnH8cpNwULIh/H6fk650JnLeKncjwhFms7d1nDC43NDRPn2178Ck35Ojdwv+UtGEPJphMsTqNT5KyLKhQtxcPXxmxM3AULGF5/QW84TrU8dNR0RUdpH/LSUQgIiQol+n0KE7+nHA7lb1hSY18RbHPtGxLF/pswyHTknzlM5T2k6p7mmY5T11zNPT9DzxKhno6BTx3xa9Hu0EY/pPh5rKv0tRYT+/IiIUh++cTqnxAeo4oS7Eowyx8rnEVFKOJIfa/Y4rwnzoIl7GeMw8Q2TgYNWcwxuLddO5lYk4A6cF0woTtSvr6/0mMeoTtQfcX6xOdf5esXuIXC2YldgoQWT0bxuNK8aNQSoCqhxEAeSabxQTgnIKtdHGmAC0jNCrSiTBOlOqk90m/YTwAYCNlc0ktsaOIcn815+KYNzHY8AWU5ZKWdFTuKSWDUWpXinp2MS3hHEtkysBwJ0zy4qczX3UeQg+RHkjl2JBx4nekf5wRPQ7iD0e4QRfKANEWAdZCceIkIRoZSS5wBoBpl+PCJCNfLJ0GUZ5UQ7xh5MA4khHWQYCModyZ+Ttj2TQc6JSWPGDsyCpxsLrVdzVTmY4DI7Mq3ms5oEJkFLUgpBYyfveH/33bf64x//oLfsljmJnPOovkVfS3Zznj55Kk+YZyzQzs424FkXOOPpyYqEZs0EOidRxm7ZQXuQf+HlcBhIvjvtkIsXMO/9zurNne7utuyuPWiHjNb0/+rLr+Qd8l99/Uv9nF25X7FjPsDnHW23Sikm7wAAEABJREFU9PUvImzh64HHtt79cemA78nP78X/y7/8i/7jf/yP+v3vf689ctmhJ+/mffbZZ+D9FYnDk+JYTipuPIkzge+R14LF5wL+euS3p4/L77/9Tn/8wx/g4RaZ3Bf9rEl0/Is0TjrOselH2Lgn5eViSdIzm/SH0dlvDB7/liT9hmTdcjXtBZykMY7HMv17bGpHnRdKZSHB+WlSMJ5AOdZ9g7/VTUNi0aC7uWYkAjPots8k2qBCDUzyxmWZ7Jh0CyAv24X5clAxiGPECSKyUq6V8cOcGqVUK1IlUR/in9soYV8qtjuStBt6jHoAevRDlUSbUOa7miBqynraWR+xV+MxUOt2om1EpZFxFEmiHLlnULmmjn4qMdZfP4Vg1382b0jMV7oguZ0vWuEe8N/hj3v5tZ+2zVrOW52tF7rcnOnqYq2Ly7U252utqVssGviWUuplv6hyEiEIGCFhkHhqMLKz7MVNrrJW2Pbj58/0wq+/sMu9YtEQENihvwOL3G57rwNPjHa39+CrSegf6/HLz3RFcntJcnvx6IqEeSkI1O72QQc/+WGReGdbZDEajH/JIuD5q1d68uy51vhYXbdKOaswh44HzgcnRLO55su11sTcc2LsOYnzOU/F1qu1KnTZERs+YHvegX//4Z0e8JtMX9tJziGBS9COoFS3DTF5VWyqShmdwbonoMNWe3ja7R5kW0V9WixXury8Qo7XLIyutILGNYsA2+ABX3Jy7Nd0bL8pJTV1o1TXKvSD1vUHfNM22OFv4zjK7QwjhuRx3r59K/vomzdvy5MoL25ppgXJ7xlPcK9YtGw2F9C81Aw5NE0NG6GckmrLBiWmnErdAd28I469fv2m4HLC3sPbgJ+af5eDgxWBvENmvuexIgIRJZmvFvmcngQ34E/cG9wePnbIdY+fdfhzx7VxRQS0LjSfLwp9bYMOU0hHe/IYHYu10lYB/1mZ+J4ysoduqrDjgVjVl6TWMjmA2/Tt9z3mM0jFNxI0Vsqpkm2HC2sUGEt/WWFGBiT0WqGLqmrQSVv4yoxniDBt7jPqgE481mkRIg7LY+TLMCA3L2R6dNURawZkN2qklWRcdVWBuyJG1aVMhW/ILW3cLiTGiwgK4gL9S1wCV088Mb6QuBcq/2iXUlJE6OMBGtNi+Fj3N04ipn5uazD+njFLiQ5duqvHSDkXHqpjaX5KPeO7jfsbfP7nEBFy24j4hFYkY7mJg9JjTTBO+qH69AnGiJj6RvxlqZAqZGtIKSvbDo90um+ij3FFhCLCpxrRFQPhz0VgpfSdEP+ObUrD/+qX22JnKeDPkBQROh2wpSITTk6lFIo4gcoREZQGiuMnIgrO0J/9oz4i5AO0WA70+6JAKCKmfpQR03VESDLwXc7pw0ccQRkFESe4jq8TbSLcPuSigHxuoNMnH2p8p9RYpiO2P2Cv1uUIXpfTXNirw39O9uV7Beg50M7npe3R/nzOLXD7+wi0O54pVQTOGnBpyBiAHd0KL70yykgAZcpZdVOrITmfkRg4CVuulkw4qxKMvHvpOicsCx5Lrpkoztg935DIXLG760eWBl/7EeY5gd3gpG/Obo4DoHfZXbYkIW2Ng2OEps90JQJYBiLFif5C4nThOsBSptaCMBT7hGELx9BTwUeinfGknDH0qkBVV8UBUs4y/xEhxzeDOFCt3M9lwQVeB5Q9gXPHxGQ4OMAzADmLKDQqCV2oIxB0BJ/DSXn0HRVKifHhyXxRVdodmDyM020NHks+oGcqQhkaM3LI1DmYzKyTtqE+SeA9MCl5wnDgOzBxOFm7JxmtctIFicr19aWury/k1wZevXyuzz57oVevXujJ4ytt2D0kfDCh35OY3umBxOOOid7gZPMAL9bF1dW1npNErNDxPY9y79jpjogyIc2YNFtgxgRVQ1vFxNAjiC2Jotu9Z8fthqT7gacNllspvZhBjvtDVya2a57C2I4c8Ft2FP3u/JqxXjx/Ib/T7QWdZTaiIMtpB58G76RZfg/Q5F+R+e7779mVe8Ok1uvZ06f6+3/37/T1L36hp0+ekGhcyHbqHcwGm9uxA2fZjWjOnyI/kmX/AZ934T1pieMemVinnBadebK1Y3oitR88efpEL9jxe8p4F+wArvCTGYn0iFMb1y26cKJ+gN/ONoNdHLCjjtLvpZYSO3Ddnt1G4zWPvna/reUGXQ7Wy8WCBdIKP1zK8rE+liRMc+prfMg0OpgYx44+exY6B2R98NiM6XsjAUcA6lPKWRm/q3KtlHKBiGmHbsCoR8DJyYA+fe6+Bo8jdDGOTMaAzwuUG1ICeaSQ+IwkKlKvceyAXgNJML3kSX8AwUjb0lBJ9iGDnJCUa3F4AIqCx+eDeKQgxaDE7nl5Rz0Lf5Z0/APXpslarxZ6jI0/e/ZYT59ivy+eyfb/4tUzPX/+RFfXG81mlaSOxGirHTvj+wL32m1vJ9jd69AfVDW1NpcXeoyuL5x4rxf0rWFvkHfVD9sH7W9vtLu/leBvRoxrWcjV+AVBVInFRbucobeFHO96dLMlWd/xpGVP0jegjzlx9Bz78Q766vxMM+JuYqFgOfXdXgd27x8oR+oacC/PN1qw0G2XK7Uspl03ww4afDARxzs2GA79Tgf6OMnyGCO09SSLOAh88wFXJhY2s0ZzEuLVeiX7Ya4SIu60JWH36yF7YswYoRa+ctNK2Iust1EUqSRnvpx8kid3EvWBv3Qk/Vvt8AHv9r8leX4H9MSVNWNdsODwAuARC5XNZkOfpA88FXDMuKPP7uijtr+IULJNSdjRoAH/Mp4RG4oINdBVcLJwecQC5opd/SVyiQgZj8E+NcWMfVmE2L+8+/6BRbVLxybLyvJr24bYNC8Lg7Oztex7KZIcJ/bEnwdi4D2LrjsWWwafH6iPlFQhV/ujS0OY7pBcZu5VdaWUszJgvy6A/3pcRApvgxwXPI5hd4wLlu/+0HPP/FsOgc+AWNPhvgZfJca0TFrk0jQzzXgS0QJNU6vC5x1rPX5KGbpSoSXC+KSUkqojjREhH5Zz5zhF3DpgQ7YJlz0xzfrxffOe4SmlDI4sX0vBP3FQQlPmfkYGKafjfWFrA3LtC3gM69V6ME7US1+BI+TD/Bl8XuDUoFxMX0HTCUIR8EQb02gYiWWlpG7CP2FLtIuY2tNpQnT6DiHnEaCCNr6fkNEE8Ok6bvnjugg6cHHC7xFGx1KPja97fG7LrSYIWVYGBedHKG04t91FhCpytgwU28JerKMKWUbQJwEh5B7uho9AL2ONjBkmgNpTKU1t9BdHCFRS8AH08fDFBBEhPsc7HmPUYFlSQ8H3X//82EcKSRHxERK0G6iiThwB+APhfHz2UzjdD9onbgXgj0uDzwH3/QSwhGMlRfmMyAndug3X1heFPsEg0+Q682i9TTz+2MJ9DL5X7Bb/8Ln993TtsiPmuTzB6bpDP65zH49zAjY6cNS6IrhSHpWeUbYQFlpW5CwbQ4Uh1AQrTxiL1ZIAvtScyWTOZOAAuCJBWK3Z3SHgTqXPAXag1q4neV8xiaxp5/YTLAh+M7VMJjOSmRM0TVPoMR3F0KE2AmEAA+5hORZASi7FLXHP54bJkJNcJ9/TdNC8nNBUEVGCUWXem5rxKlUErJwrZXiOTP+UGE2kBGOB0bjoFxGlP9/qEayFbDgQuFx6MjUd47HdGCp4ihVoOkxLAn+LTM1vQt4d/R18d0zcDsZbyr0TKhwsAiR0jQjUkpRpH0DKAd0ZObZaMLkaWuRXwYdp6AicJdFj0rgncWiaqiQIsKjsd3nrjPxrtchguZyXexX1GbwOAAbTc0vCfstkabgnEe6Z5D1RL5j8HpikPrAj6ETTY9Z1A02THFOupEjFec3blkmmw3hTzkUmPSsbTz7mc08CeQD20Lplh8qvn/gXZDxZPzBJv2fSRvB6xe64k6RICdwqhyfdPQnEjr4ujWOP/B5IfjzJe0cuAllhxwfauH1VVeXx+RWLFy9Wzs/XJEA7HQ4AbfbgMx7j9MS9hW/Lo0dPdyRWDnrWv3G/fvNG37IDb70tsfEzkqbN+UZP2EX1H6q+fPVST54+YryVRIQ0DRPu3TFx2JEIbTnflaThgBxM4wnc1vxsSeS8EPGYvpeQgX1yuVxNSTv6sG/ZN60blw32kNCBbKvYk/vtSdj91MW63aMTJ2xOwhFRsS3QIuoAhPHidRjsFICYQOHfOrQcBuxgxD5pREM+jBNx7CeXAJouQZFkOkieRTJcXrvSXsO4U0cC2QNd7+sOX2M8UI30H2UdY0MlWQ9qDYwGPSrj9hoLDVMpLwIYb0yDwn9YmkOVbZwnR0vs+4Lk95rd52t0fr5Zo48lO8Ir+XxzcSbDar0ofXqS8gM7yt5Nfni40d39hwK7/b0ELzMS2gUxsCZ2RcoSn8gjo3ckGYfp1RFkNZIkm54RekZBIV8DtNuHHBtSTqqbWpZ5j2/AkFLOcmwo/swTgZJwU9fD3x457bDRByfr+MWBJHVKsOeqWAxEO1dKjaRKitAI4kyybZoDuhUQAC2l5Lynvxece3AewDk83GlHUj5QPyMZXzoxZbHgBUCGhj1+sWURQ/BTiqQeXQyadDKSgIzY2UDfxLi2Pc8RxQ6RU2Ju2WGDH24+yH90/gN+49dm9vA9I3495mndixcv5Hf6n5QF9aU8fzR1I9ubfdkJ9AEcptnlHl+1HfuJwT2x6IHF9AO+2jMZRoQa5hfPPRt24DcsBrwjP2fhY/83PxEh2/MBnzPue2KG+xv2+MYBfgc2W3Ku0MlM9i/7uOe8xWJZ5o4Bnr2z7j6m8Zb4cA8tlpXvJcbwWIZALmgAO9FHSDnL86vtoIXepm0K3tKeviMyPtF4KLx3OkCv443HKHXIfNKFbXDEt0ZMCUA3nPAdmENSTrnIZMYmSNO08NQwVl3AMrHeGFLWLV+KnArYxqq6VsWcmVIqKK1nx30/STB9BsvKNmX5QzZMQsN0Ar/mXNAR/iplgEufQnBPPx7mvWce69Cncfu6DD6hKvj5+rEDo3xyIdt5YOcRoUjB9RH041Fw/nhZziJioo+yVJy+YhrNLGHuEtcG4zYvGV0m+kSEIkKWFSd8YuooibOP5+blNL7rI0IRBtoFIIlCf35EhDye8XvMYNyMf6WqUsJWq6ZCp5Uq6iJJERPoeFh8Htd8mAbHJF//SNjUMGLqGOIfeopwGfK4hoiQPoJ+eniQUjPZwMBgHuNTiAi6R8EXH8+nuoip1F85Tjg+pTdiah/xaXnqHJxMdPBdzvn6N38iotAZEfQhrsLLZI8DFmdGDVBDPQ0+fkynY4B9wz7h8iMcffl03RMHbecu3cd9T2CEqFGysuumVt00slNmEteqrpRRfOSkhMLrtlaLg89XS5WEnCB+zqPIM3bJDX7twfULEgYHwxkBccFktuJ6RVBzueZ8zblhwcTinfRZ3WpO0DC0Hh+jixRKCCXkf2ICVxHI6EmOmaHHS0pgQoTRW5QAABAASURBVDA2AKrK/QjaByylpEh56o0Mx2O7SUnimNol2mXaFYBX82xeI3Gf3haYdwv2CNVwYOd3YGxFVsoNRSYoiolkLAG/I6gcAAuc+M04fEKKCPmfxx/pPxxv5pxwpkpNU0u0KbzAY+fAa7DyGHtkskjcN8CoCJUKiTLUVJX8Hq3l692RFhmeoCG4tm0D/orWo2wEM+4PJBH3TEoHT3QkgLfsBu2ZlHrqHWjbttWj60d6xmN7T24pVzLJDw97JomuJJQDfGzZ5f3DH/9UfuXFCeAIzXZ8T6QDHSz3lBJBo9aOBLGqGvkd08dPnrG7/1iPmZA94R12ve7vtuzmP+gAHQ7+W5JtT+K73UHfff+D/vP/9r/rt7/9PZP8O/3Abty3PM4ekEmF7WR4yuBmSPUE9Q55belvsP4G6kxHSPIu+Q9+p9YLDPhdYqMVMrRe6qaRbXm1PkPMQQK9k/nyk4mbm1ueOGx1d3tP3QE6D/Li5R20+H9H/I5k/f37d8hpUEpRykjSgiTxksf1T5/C7+NH7OBe6pyFwYxEKCIKHttND/FOPDzhWxem22MXYGJ2on6LngxOCHxtGZuvnBK+WyvlLDG2wJtTLnK3zzboM3MvFGz0DpOtImcn6T2lZW7b7pHTiP0FdId8DPDRTwmZfQgaKajDHzkZj+CWAndEnIYXLRQkhyMJ5og0fS08eQRcQght+iN0tDiA1wm760bq+TDJqhASChOlEA0xsaHAQKJunxldYnsfr2kUSrQGIquuZmrrOYnWWt5saJF9ha5zVUsJmdFSQE6V6nqm2XxFErNUuU9G7aC8Rwf2F8vK+hoZL8wLybhIXofdrfxOt+U5YlfmMxE3PU5NAl3hiwN9hmEPDweNAzvO0M02YrHZAVkqZaW6UT1nI4M4u1it1BBzA50a34hurKODacGfDtj4iE4yuq3xA0PK8ATN5odBNBI/DiSdO7dFrBn8LbF3sVhpRSxuqkoIHp/eaetE9/6u/H2I/zOgEZqatmEzYCaX9hMxVtU0qhlPOdG1Z5iBJxH054nClgWE40JH7IoInbFh479BuSaerOBJKWFPvbbQ856k/c27N8WvMosqzx9+MvXo8WOeAm7wnSV6YOymoWwEOdjuAXl1srxMn8exL9ySIPs1sxsW9YZbfMXJ94DME3RU6KJpajXwP0f/jjte5Lr0RlHDGMa3g/4dtE2wJW7t8NEOixplHI6N7j9n8eFz97P8Le+BmGjfNT1bZLFH7gOxyHQbN+IveA7Ixvzvib/28wG9Yn7gr5H1XJXpxGcboKorZXSUkFtEIAMsAZ334DV0x7IHR89APWWHHx88D7HrfjDsO+Q20BcqwcFHNThbdtbrukEllSKSXA8KmY/eY4BrhOKIQN+N6rpWRv8BLTYxMGqgw0Bb66HDLntg8pFOrnfsNa4B2RhGShPi/kUeIQmICEWhwXRMIK7FwRDuMoGvC5iyT+DYaDzSLOg2BDEkwrgNUujHI2K6Gt2XapcGThURPwEuFOXG9DXxTuZBZUQo4kcoLT69DomPysEJ3JVrTktZSLVcTmB6CtDDQqL49BNBTwOVEdgEECl0shHUo6pOyikp+R7gMZO7SYyZJL4Lr4xpnQxsnFnArpuGRrY+kUT3CQ8IvIizDeSUqI8fQZwfQaeD/sY3YB+Dx4GXcn2s/6TZ6ZQSPAwYMZU6lhG+5vbHD8iK4CY6jfdvg4xGPmyvpd1HetCkUflmAY9jUOnDsJS+DpXDFZwYx0BsGeANdjC1Ix2+9n0DN4y6AOdua9/s8U/7S/F/4rPPXef7Bbj/kc5P8YAj5ZRVVXVxxgonrmrOG4BgUbODVDdNCdYLkm2/r3nBo8VLdqj8v8hd88jymseM/u1eP7b1I1u3867QnJ33GUm7A5sDossFQW7BZOGJYuF7BIwZ48wYwwHE4+eci4D4UkCsAWkI+QIjU+RIwKeE+IGrAaWZOVxHDgJCoJGSbFgpZ+WcqPJ1yP9GjSpCQbCDkXJNl2LsiX4RAVbJQcZBb0+w2xGEDHvKPUl7X4w7oC5j44m24hFzf4ROOyuBSdv4rSwaisFpCyfQbWWLI6XMN3X+ZmwxNoQoOHebkxKdaPcEYEgV3MjnPfhFcDpn58vv68p4zRPKxq/UNBWTUwW6pBSBjrOW6IRTvXn9gz58eK8PTG537Jw7efeOsQ3Henn06LGuHz2S9VYT0L0zNZsv4K/TPUm6Jxu/k/rNt9/qt7/7ve54BCxoMc024p4Jac9ktCOpcLllAqywK0/ET1kEeOfsEWNcsOPlSeOATPck5jvggOz2wJYddk+43jXz7r0fm7v0f2z0HrorbNb/IY3hElq9YLT8bkk4bnkSsGPsLROmJ17jtIitC08gA3KqsHVP6t9/951++OF7vXv3Vgt2+L7++hf65ddf6xc//7m++PwLnSFf28INycXQ90x8vTomyQ45e8d7kt0tSccDSc9BHXo62E7g37LI2GDb1jI0Ta0lfvQIep8+fcKi6FqbzUZOZCoSCvfdsoDawbtxmPZ7kqg7+DGYXoPH9L0eGsyLweemqUP2Lj1xm9+IpIQ9RU7Fx03PiK7cZyDZtDxG5CGsfuC6L7vKO2yaSZ5zL75KYo+9jfiLQQpFBHgNxp/xswobw94Yx2OkHBIGO5KUDuAdStljJj3VBjwWm5Vox6TqIkFnKpejksTGmMuxlDod3AeBRngoAE0DeEbApUEgoxcFWCIrDAnasJmUsqSgv7G4HDXCvycsx5KUM0nTgidNZ+zsnst2teDpReMEFZ5hifjRlyTOtn1gV3qPnXXYuF+BOaB305JykuNny4JwTuI9B0dLzKsb5IRsuK1g3AN9ndxtsdfAJufLtZbrTYHF8gwfXKqqWgVPGAbs7kA8sj1b3+Koq0azZk47w0x1rpEdPGIbJVknAXUibpuJSFou1iwYL0mIr4ErnZ9dYptzHbDZB3aE3e4B+7PNZ4g0H8m780KiXFd1ozmJ/hx+6rZRVVca0cWecR7Ylbe9bi0L/CDlSisWv54rPEfMiT81cSDlLMdqJ6t7fN1yz1WthrmgAPNBYAuwx2cEpIiQ6WmatrRL3D+BbfmBBPn29kb2U8eJWxJ411lWhg563C4wsJZxzthwumIhbbi4uNRmcy77YV03smy9cLYvbpHFgUVtT39TkqHdbU6xMecEXRn4P5n78zY5kuvMF3xfM/eIXAAkCkuhdq4SSamn19s9o3lu/9Xf/yPMbTbVkkgWqwpbIjMjwt3m95qHZyZQVaTU6jvPePpx285u23GLQCApgF4ZWeGRdS3pzMYef/b+Y37uGCPX3V9X/cWl+4CxgIkaNxvs2/S5Om7Io88mQH5gfMR/A77qKfXDONIHoyr9UNBFzI/M/X3k4NsbZN0wtnb07+oDpooKetZaSatyNSqzbuyh2cdexs8BHtG/1KqRvh43G3U50IY+oCitpsY8nMAPzYH1PHTxdwd4TawfK8zgRqbcn1J4ALbRp8j8CVjT+L1RRoxQE2DEkInOK4gLLUBpPZc+WEBQUmeJjBChY1a5aIEflEd+qfshCE3qQdPMeJ/przkFGsJDK1fK6kJMcgQtqXItyF01Uw6kkDRAVYpHWJF77d0D/h2XVAC3ltQkVqHCJl8ks9Y4qclLIpGdp5CB3TNp+gNbYlPDtgBOoWGVH3zDtyh9HvC9MWAbnroFclqvBl8EwW5W54+sjJXUx3+BBdckhofFQxIpkKd+5AqPBYKw6pp84H75Xp5saKLTAh/iphypPwRCI/Vrxk8ztqw8YIuNS6kxNjp02zs645I2yjNzIXNkn3nGfOkp+RxSTrStMIcH+GEafVcoAxN97DBq3LBAsJj1QJvFNR/7PWRhe8zHiPlO4TNOSXJaGPiIxS7Be9ouEnQQiJyyIZ1yenFKcJcAfQO/cQPPAIvMBtiOo7aUA5E7sBjY7gNBx8u4xebJoNAxdbEUoNydA278NWNUFqikM27JRmBZFb75WkgWt9hYSpXNBg3R4pQDwdWBxXlmIIUjDpUlcMQ1gbfHgVn49pxS7DoclPyeBenA5inBE8C3BLOttwXvcJg1oVfmAqy4reUPGdSvzl86Rb1NXLGxoncZBplURl/qG3ZN6JKOnlj8ZaH3pM1m1PmDM3333be64mPs0zNOB1lY2d3p54PMCWdApKVKZ5z2Tiyc+cdbr9+80htOmV8TuL8hGE0A/pZTqUAWbsvKdcEnKM85GV4Cy4d9jKQ9m3qC44FA84ygROiKdcidlQU7A3DPwn9NABreI7pmsTd9GijQrUFCNqwObC7ZWFIfugTeb9l4L/k04JJg4pJNOf1hWwM+2vICOG42GhhTT3l5fPzkI4X3Dj7ZrJdNlxMyJkZ8F3sCmUzR6TL29heWt4pfn8Pjq6++VL7C8uWXSb8i/5WeE2BHbn5q7oaNNsFzTt0v0eumBycHTWzosbnbTn7ZKG/olyslCEowEbrIf/DwoXLq+OVXX+jnv/iZvkJWXl4yH9Ke8RF9pmOfR0ZeXmJX7Eh9RmzS1EW3PZM+kLrQZmxNWVSApOnNgu9HfNUB/4/Mx/gruDPjqoG7p89uCCL3BKLJ7w875sleE8F7I6gXwXXn5aLKoKqFtA6qdVSlT9IvmdOF9oXvrJlgfUrQHhnhwXg27YFSqmoZlLlaK7wUwAvg0ikSk8vQM+KpnNR6vmtAuciuso7Q80UifQ/QsWCvTRsLROsgeKEb85xb+cfm8Wn0P2Xty7h//NFjPSKQ68A8eECQuuXEuzI3G8h75vkNgVDG6441YaKMuir4dcvBxJZ1cGBNHFgTR/L5xZY6bNCvqIG4313rhtP5a8ZQdBi3Zzo5fahhPEP9E7lsVTyqKL86Iz7ZOfBSOMUlKrVq5MBjC2yAcdxqg9zBpotmzczz3U3G3mUfg5a0hf+DB491dvZY4+kj1dML1e0D6s9l5Fzzwnx1dcNJ+zVr2R73z5owNPM9AAvFPxvm3Qn2BBL8lmrWv12XE1vik6yfdRix54w16gHpqTbbjTabUZtxo1orMr3YwRw+xUd5YR5pp3tu5U74iZ4Ct6DniS54gX765KnyH4g94fDoAS9DGc+Zf5nvbzOngbwE3bD2vGPd2DM3DqwBWbcTNNsLr9A+ZC6u8CBf24RfbJLMuD90P+zo4wl/Fnyb9S5gW3eXVQpjCxq7qNSKnVv8fKot4yX61VLU8GX4rPP1hnVqx3zbH/Y6YGeDp4uPwfqoYRzuYEh+hO8GP9DXm21Pc+AVv9ZxxKeDigvjY+6677C7ywp/ILIn9i3bir6lVEntqNekjON99GEsx1/xvdE7n/IM8C+1KuVSqzIO6lA7H5hwN+Q21olJE3O3MaC7vdgVPpF7YF1M2ttZayxLfh/iA1Glf+EVWZiCOYseM/xn/N3rOy8mbF971HW23Wv/3MP+ARx4xp6GXUr7ERrCbXfeog/vt9nuPtb/5qvQNwVZLqXLTeptJA6oAAAQAElEQVRj2baWvCXqyi0UVPMRStconrnzU6+691hxP0iVsmQHTHofljr1C89EQM9//2GqbEMvrfZkDFP9v/Wm2+CHIib5V94zY3tmb54zzmHcGGutp7EVGff4R9wKaQlexs/M+JlYkw4BeB2ACUiatkZ78O+x6ll8VDRkYWURPmOj6v9I9OKxnnz0RM+ePNOLjz/Ri08+1ccvPgFeqC+UtD3hdPTx48e6ePRIFyx6D87OdcbGsT0uJAOLzcgik8VqwwLdy+OoLfmRhaIeIZ1DDKAWBTG8K4vxCoiLzgwOitKpywBjVtIc50h9Us6kOFEtE0O9TXgJUgaBsY+FrJZeP+PkLBhxVByUjTaB+YGFrDvIRaUOTO0G75lUOnCifnNzYEM66Pp6z8Y5ddjvZh0OTVMH8HraoJMwRw2dGjppVcbRwaJasXOigyY2gom0QZC6gNVUS1F8VrveUjp6RveGnvFXPGFbL797qZevXrFh7lkoD9psBz1/dkG/nCNjD59Zpyejnj15rDo0gvtvCKh3aizgM0HYhOzrYxD6Cj5vOL3OP5S64iR9Q1+O9OGBU73qqhNe5tLfD9jUFn2ahG0JUreMH6HPDac52XQ34L4joN2zaaT/slnSvegkHbDh8u07fLlD362y8X7y4oVefPwCOws2vdFb2g+8JB1Y5K8IIvakM/2QuqSlVOw4EJg0bYaNDrtJewKO63fXOrDhXBLoR3Y2wxl/uhaCnZ3yEpATuJffvtR3336nV999p3EYlZ9tLNgouZ8gDgQRw2bUKS+i2wRf21OaCj6edYVdb+Ef+/LzkvmpvGzqdKEmbIvOO3TJL9hEj3yd5i325CUk/bvdbPSIefMRL8IJPh4RDJ4/ONcpwd0Wv2XO2NaMwybsjh0T4yS08XsHhCU90H87Ar7wfg+OdemPGZ1QXrlG+vMUe06Zrxv02DAnE2BnoDcG5nz08TUnizfwOLCgTMiI7NAXxnCx2AOMpwKMxD7GaU1Ku9Bdlgpj2MmkHrCDCwigrKRAUSXIrIoOGdsNu+lYypzEY3dre8ZFgDJ9iSQV+qp4I7VBJqC1x54uPE2+LhCZ5KQCD9B7Xppj66yljmG8zNMigz/UkWDoRCcnZxrHrcxYq6wJJ/TPKUH7acYE+QHfFepbGdQ8SOQH5kwdNxoyXoZRok1pgy8Fxcd5sdsRrKXvMjZLLdpAswE/edkx8QiMA/o6YyBzyLKGOmgYtho5Wa+bM4n8IgcSXmjmw40OvHTtmIsHxo+wtZSqYRywZ5RrkWz1C1+nf4UPgjczVuKbRkXSmb4/MAaSRvdarFoG1Qqgrwtz4ogTHQ/M2VKrxi0+2IwqtaqAY+Fr9JjzUoNO6eeRgO/sdKsHfLJ1xvpxwtiv1EVOdIrcG8ZhxmLUPeNgIGvFMz7hfZZPdtmHLh5d6JR9Z0RO6PJVnkDGbvTZ4YdrAvdr1rjkD6x7rTV0MlA1DIM26DluNks6jtRV/DSo1Kr1KvgvNqc84aMdQXxkBMIzukbHYag6xZaHDx/0OZ6vKp6yr27gn/b4dE9QnLUjLxg39FH4zfRx9Eq/RFbymfsH1rI9Y2UHpE+E/wsyOqBfRf9S0dUV0oJ6pU+dAz4+MHcO9F18Gf4Tei/5pom9as/anDF1B5P29N/MPhN8eky1FA2x3UVFZp4qT5XaS4qeC4ir9bKCgZ4kCg8quWeFZ6BlHKz2gpHbthTQ3TXTT6B1FjDgziBd2m0rfykt8ptmxvIMTYOoIaNRboxjBdeS+RNXC84RYMoN1rF8vy150G/vlFf+ghdslSv1hQI3xUgx6fGGb2wOBO9Y+36CWWtb0vuAcrGgw0oU7naea41ku0P0KMUKiB6TLJu+ciVbAGu5kgK06QiZkx0WhD/7tC37faBCAdtqQPKYJrwL9CZ9//L3q6g5ksPCt0B13HGEcE7NHcRvy2DheWwOH8miptMllzrbsu8AhOONtvRZeK1wbOj4ya/1EZHxMGesAZGxttvwLvibCts87+6UwmNmnGY+TszRNd+oW/Op7+2sr2u+bDdbnXK6cc4G/ujRQ10QhD99+lT5n0g/JVD/9NPPlPTjjz/Wx5yw55c6nvRA44mecsLxEfgXBBwJQB4mcGdDS+C/gW8Ww8pkt63CoEi+1qpSimop1FHP4LIxAesbRseQgHJR7bQDnQbahb7ivAIGA2OWYtQBo/csbg2Du+PgBwK3kVOUTa7WIiM3o2dG1h3dRMA76cAit7z9NFAivEoy9XNfyK6vdwRrO05Mr0lvOIm6UYLJa4L4PQvdgc0oPJLfo0uCzIacWqpKGbCZjR29ZnSc+mK6VxbsnPZmQQ7NATsQDn5ZNnEW+loKg60pdGkPRK8suAmwU86mkVPfnLSLheqCk6if/+wn+opT3GfPnmi3v1L/agOLcUNA+mbD5jQhLxt7NpBsPgVZ4Zfg/fXrN7omaIteDzl9+vKLLxgrp2I845OJFE4U1v7asOHmE5mf/PSnSjAanmvbjB8O+DewY7PbsQHZ7pval198qS84Zf7k00950bhQqRW/XuPnd/3rNpeXBPe8QIRm2XRmfIEjm9mcZvrhSm85VZvxf/TMWM3375M/OT1l8x1lF3hddkgAndPuPXrgKk301YRue3wxE7DeECS8wfZ8ZegmGyq6nz0458XiqR7yEf/IBp/+iz432JET6fhu2YAZF9AnSLjidO8KvZNP+wH+8fu42ahiY/Lxd/cR5pwQeETnUwKYDTjLmK0dN0F86gKhnRlD4Xdg0w3v2BMfJM046Om7S0V2XlAjJ/JCf4ZPzgkiMk+3BBfDMNKXUvwX/2Zc7fBN+EeObTFklCvZWouSptzr0YU3GQk/NYKCjPnexsP43bZKqbLdQfSbRL6DuCxhf6ClQ8IHni1jtf+KzEGNE/pGMNoYb4JOKlrBrj1vp27JUwG7ZXwKmhZ+PW1KH9Oo1uUgmFuybEvw7brK5Be4xaOt1lEja1v81scWp9YD5QoMBNAj5bo5kejfGR4zchdAbuQfZYm2Umsfm/l6RWAY0B8bpb068KIyTzvWppsOcOj42+2GF8lTbfJSEJuP/hQLe/AP+2tNfDISf40EdMEfx0G1FLpoou2GF/Zr6fBOh/27ZW3g5b3QPrImbJnH47iV8MeMj2ZsyJjIfMk8afRLxsnEeE5dXhgzVtI3FXkbxteWl8K8uBgb4+uJuZl1JmP0LZ9q7QikIyvjMLaP6GcQZ3geWBvTHrjpgfZO0S1zI3vM6ekZ61BeqLa8VJ3oFFmZO7Xw8sA8PsBjZhxO+GMije6Z05mLN6xnB/hP1AfvAD7dIuvuShfN2J26AXtOsSc6Jm8X9oJ9n1dXV6xLvAxkDehrB34KTuZVDjXOebE7Y1/NfItP0xYp8VPG1AE9o2Mvo0Rj7Acm9IvOO9aWFVI+dF2bzH5Y8euAz0bm7mbc9HFRapUdrZFyTMipwXsGGvxjd/phx7qxZ47f8id/4GVmwmernNBa9EqnbRSbFvaMRGwN7oSuNHcZjUz0GseRsVbBNyB6tSekDTzWbvQAtZfX1tCuEN8nP6NLA3dGVmDhsjwtK/fxoVwNpg38Rhr8FdpaR327BytN0j8HjcaV18zYp6j4wTapVdaU8Sfr7kJW6CbsSBrZd43/slzY2pZ9BwsHysmYB2CXJSOrFMsu4gkISL5I5Gxq01aKTJr4LKl9rCcNnqw/c6UxsKAkZwgcnpFdiwovlyatZZFjg+F7+MkHoLurTS6VgeQ/hPTIWvdjOGm/w1t8n/EnGXsD5GT7FlJeQH/xsqGTGb7hOfdxHRmBlZhW2e5QsL+Qp7A2Q9OUsRE4HNeCrCOBlH8ISk4t+qJCQHJB4P048NFjghMCcgL3JUB/0k/cLzgVTMASOOeUtS9KxzT5QPhtNhtl4ro7hgmfqcngVRRWDKAjaeuDpJeNEQGS47242rLvoNbSF6YsCFn8Ck6wzSbUegAZA7MgZXIEFpELfXAHFrcscMmLK86NsyYWndB2RxG8HZhgkukMbjbDAwtlFrcsmlec9r57d0MweQXcKL8pfk2AlrYdi966EHZ8Fty8AIgrp5iRW4rV2AxmIIFwNpB3BHYJvK9Z/LPRRC8j3zb2bjjt22pg4zA+g1Xv5JmFI3pd5dcQ6OzQBCZ0TwAJqfKVi58RtNdqyJpSl9wIr2fP+fSEU+0TXtYaC9oOXSPbMi8RNz2wfcnp87fffqsCYQLwUzbK2BNbZxbR+Ld1zuo6ffz8uf7Df/gPBLUPlWDfpdC63JGR4DJy9sjKydHAwp5NbWDjaTCL7vHRI14czzlNs903xncEnglALwncd2z0wctibrvLTVv8mJeFX/7yl/r5z3+uX5DmqzwJ3nMqd87mmUC2/6Qiwf0lJ+Txv7B3xycI6bf4/9tvv9E//dM/6e//599zAv8tfXyJ76vyyxXh++VXX+pjPgnId5trWQKEyH7HqXteBNKPyycUV133fDUnbYHwD27Dd/FffJGP7pOihrZ8fJ7gYEvAlDnUIcEZfXR2DLCTbqjLHMh8ENfqu/CMbw6Mh2y+B8btzDhh+oElJZgK7y0vBhtkJF0DkfCYGQeB5ENgO4noGqVfbMu+B3JvzyOyIzPyM0a6zDQDdpFNRgu0pJRNauZXx0WIG5xIG3pEaOvBOqfqlN2RaM8dGmi1Qi+rX3a4CuwZFjPjY0+wu9eBgHRinjf4r2Q2uCtAbVulWGlfWKJQ8AOpBOzYsoBEWqvqyPwkYK8E6oUxbeqmwthAi4mPDWagYQMKyfyVUhlTAzD2l/L0ycDGFq3Vg3WCad1onq/RGzikPBOgDzplLJyenWizGSX0nSWxlGjmccC+nKxP+xu1ec/aUXR6sulfzTjjJXDcVE34dM8J/G73Trvd2w57XubhAv6gU/ACG8bHwHoZXcN7Yl1J/2as7rLOMYfzMrsjzbopfFTBPyG43eCLAT+MlAfWmiYT5B6UeZGA/Yq5kvk/4qcTgu0t+0WJv5CRYHIf/gTWPU9gKfy4jNUtdm/w2yDbymVbwzh03RMY53voCeqzF2XO9/mCPg39ov8N+uYFY8JXjT5J3Z4T7z1yDsybzJcGbmEcDOgfv52zFmVuIorxdMBnN7rmReKadT/zOXpmPZqZ19FpwPbou8Gu7XaDfqPCa8AXJUyCBMQCO08K3I0+nPuLxMSL1AGf7bXruh2QO3VANTl/0NVSVOE5xP6k+NO24kuBEzvEZUMBKIAvJ/x8E/3xcU/Zd2JPXmrSn/FDcKCSrLgfaHRxo8BNMrG2LHgz9RmFDbnMBfSIjaCoi1MYQA7Z9++0BWiPYUdo9EvkN8oLfEgJDcztIttAAYFUhhF36KghQTfK+DX5FDo/2u7ftmXfwf224KdfJ/o2Bx/hY4OL7wvyAyZvUxeQb8lnkGNHUryn3nTXrD932ZZt8cgNLHkyvS6p7SQAqQDK4vItWPYCZHJ3yPi4Dy5WGmyTLEDFkpf1nRry+QAAEABJREFUz73sogKv8K6lEgMOGuoCpdbeZsMPsC37CDqmlO/Liu/fh/utSz4kgZTWNPkA7qfL4/mMxtTcyQmufb/8fj7Y/ypYeR/9YcO/4J+kwMo7YyNjJNDnE2vQFGCO9vWcfOoPKZMv+Y84Hl48UoL1jz56yqn5Mz0lfcZp+nKi/qwH6/mJuocPLzgRvdDDB486PODU9fzsoc5Oz3W6wvZMJ+OJtsO2d9hMZ8zsfq2DNHffobyjfJXp2EZ+xoI0pYPmTFgCjQOL6sQClskih8aq4I7DwEY3KguVTb2s3BP4WYBDEz7isq0MoFKMPuWYr7JL1yW8DzgjC/k1J+jXnJbvrlkgORESV/hkwu5w1o5FqgNB/Q1B3jULXegaikf/A5O6f8WGxX8H7HPqDkyc2gan1qKK7i7IlnXAGeEXHjec5O7hOYM7IXtCJ8EPyzjR27DpngOcqp2MqmOVwgP68O0QBaIvcIBO2H3C5tntQ3dTn69uoIJevHiuBNfZjLLRZIAUFvI9m1lwdvjg7Ws2c3QayqDo+/s//lH/43d/z2n2DWrNsF9CqFKrTggiHl3wkvf0mS7fXevly9dd56+++ik6nymTtqHT69ev9PK7b4FvNBFQzJya3rAhTfT3NYH4DXD+4EzP+Mj7s88+I33e5bzjheaK06yZMdGw+YCeN2yWl/nlFgLvCR+PBZ/M6rpl8w3+xePHevH8Ez1/+lwfXXykU06TK3j5jetr6GPvgT4t1F1dove3L/X7P3yt/PLNK07Y8531d7wQxdfn5w+U78g/gucDPkm6ePSITxGeKF/j+fjZx3rEyXv8Ka4E4deMjR22JTDZoe913xx3vABc8zKUl713uuTF4R3BS342sHGyWmvBb5WgZNR2CxBsnZ+fMuceAg/04OF5r99kg2YMFPALZou+K0XK59Xhk/HamDc4uW/yKSsXg2AGV6R0qmYGziF4tjKXSq2YWhZwkV1l0kJ7/Dswh43/Z2jCs9FvjT6cmHcz6dz7Z0JSI0S1jHKGRwGsIirUbKm4t8NKTB0W1VkT9k/Q3/GgM5ENsgx9eBQ5JsInVhyg20v9V2gOpOAnD58G9/gkgIlQ0cxtW/KsnvCwTf4I6CSuZqgCaNZ1SwqT5EEGgztIAgmnO7qVgTG+UR2q0pTvw3e9POHjCT2jL3whnXkrachyHTWwRg6slcO4kenLxhxpnKgHZk7I56NPSwEXvA1r6+Z0o4EAFAIYRquG7w68lFwT5O2U34efsb8MReNm1IaXwM3JmUZO4/P9+fiwybpmfXrDvLrkE6AbAmRjy0iQfsJL+Rkvt4ETgvcNdcPAywE0E2tS5lbmTU7CA9Nx/ozjVud5qWQtOGF8MnJUJJVZMuNk5oUpa/MBuQ0+uEAFmUMyajqwRu1o27EG7AkmZ8bUnnkz45PIH+EJJ80Mmhn6PTrvWZ92zKvMryap1oF97DEv1B8rB00Xjy6U4P2Eeb8heB7HDTKtCb/umZs3/d8QXBN8XynrRYLXPX4X/hvoy9PTrc7jC07Js3aE3ujcGA+xI/jv8GHSHfpM6BWgw2ULWZW0qFAoxZTJl6Iqq5ZC/w8aS9VAvrqAV2hh5MR2Trv3wIH8gXlxgHe3HfsNbqDBdxlrDZEzvmGsoXv0LxYyqmoF2HPqCuNAAzKYJ3vG2g4Z+YnObgMveumjCXkzfre4cGzr/Tcrfb2jTwKxP/3QwMMdErp4KDKC25Gw9QYYSPQwD9qErS4V9EKlZRXGB+lchEqaD02Iw5ZZoW8pYFODVwBM2UWSJcDJI9Dh4/A9AmUJHNpagHHYU9RZdEZOa7LB0XLZxzwp0tmfJ2VvyjoJtkCWsCHjtoDTQabKcuxy0jsID8Rie5OiJ+AAuOFhW3/usi3bUmgqNpfkA5JIZHMXwOpXxga2ulEH4EDhSDXqo0sDX8i2C+grWIX+KBW/kbowPlTk7ssiycJNt3BXxiP0TQMk7BNP1GgB8rZVAsirtcg2UJAF9Ly1XElXXknvIO2RvaSRsYANTaCQdiiCsRp1gdg6Z8xkrTV6wSCUIm/wQaPGst1TaUlty7ZyHZNkfxRWHNudzr6XfkBl0/ZBXVuNoz7zLUC2370NpefuX6rATV15RnD0FEiA3oGgK/8hTr7ukpPJwEePn+gxAU++9pIg/cFDggdO1hOo9xOMnNixIG6ALQt80g2nDAOLRKHDEMe4wYUMHHRIEYgBgIt49jIPBsbSYRMLwYHNYM8innyUXfDU8WspGodR41FOLUWiZSKYOLD4Z+Fc4NBlK1ecZqnrRD66xEmRkUVogT2nGntONw4dDodJqA214W5S7k7b4AuHljrftkXPDhAljT6RkbxtjfgkfrEzEcJj7nxm8DG+b1w92COgnPFB6kLzAH9n8zklCI+PKxMMTWSz0EUNOjYypPC1bgj+3759p5xKl1J1ykb8iJPr/KLMs2cfqbK4fvfyW07Tr/XF558p/8iylsIL21Od0Ic3BJyB8It//vTNn3RF3Qnyn/BCFx0G/L8Bd0v/V/T5+us/6Xe/+x0yLwk6t/r4xcf66quvkH2i8EIz5YT7hk02th3YjGY2h13fBPaaKIurMKkCNn4F0n7D5lxKUeRk40hQnE02J9jJR8c9m3BO23PKPTAuzvnUaLMZlTGS9PHjx3hnVv4B6I7N+kAQEfnZdN8ROL8l+M8pfE4MG/3R5aLbgfEUXXtKvqkpdj9/9ky/4DT/3/zt3+rXv/m1fvrTn+rx4wvN7Dw7Nr89Yzeb7p4XvGxwSWN7ZLwlWM8LQdLe38hp9GFsHAgWEmScc7KXfj8naOj9zvyKLQnEhj6OKv4YlL4stajgNxuf4UNUZOg0zZkP+LVvwuS7Dvgput2gV7cV/HGz0TBuuq/Cu6JDLRV/lb7ipb/SPxP2xw8TczNpIPXLwtKEeHUNkiGnpIBtpKxANgqyoKIkd+gsl4INgUoecFEpg0yII54dLK7+kAi+RZC+AtZS13R3GfraeVX4FPjbFrf6lUyHlMxjhWTDB+BeCExSZAGGZ4cidXqrLwM6Xk4KIf0Z57HWpuIINEIrDZS3skapl5uaDgQJrD0EjQf6aMbHYuOtddTI6f0wbGRX8KGlHk74btLEifkh45ngSyhSCVyHYathOJXqiVTGTuNWZRcZnKi252CA6Sd70Gaz1WkCU9aJEw5fRk6+K3XjdqORuRTfNQxJfwcyrmCqyjg84WUgYzR7wQn4hXEYu1FOPeVp6sIjvLKGnLKOZJyF556x3wNv1oXMuQN2GJpxHHSCHufMgw3jM3KveIF+xydumUM5sc+8TV3oIu8BcyX7VNbKzJ2zs1OdQR8In8AGe2YMD03kZv7d8JJwk5cFdBHXlhedEwL9LevbCfntMb9Fj+htW5kT0Wl3DNZn1gxchBrttu3+unGgP213f0aHzYhv+/q0WQ6gaqUvrGL6SO5/4TfzaGI8SbKp7yAuapGZ+Ref7RkzE/NzZt+wwStFFZ7jOHaZSQd82oF+k2EBX7go60NSyLr8cVhoCv3WkNHgeYD3Hlt3+OjA2jZhT8ZB5IVToGuZRyAVKyArdpVSVRiftUOVTQPjMeMkY2GFkH3IInULWOufyJVSFLBN8Q5MW3hEv5VvUn1w2X6/5l4x9PGLwLFNcgcUkGugkLWkgG4v2zL+ky1xr5Cs/sxlLxg2KcAt8bBNsoByOY8fB4YN4xALknkPzfBZdC5HnmtKg6KzHRxAgAvUSd1THn/mtmxL3EoqLlLbFBeQLN2CfuRCb8bm7bj4AawFI7yOjfeyS1uoAykdcY4J6ihQirVCyguEUUB/4QrOD8DCBP5W/n6MiW3mmgWSctnkkwFs8txk37sJ2J/rOafp+d56gvMOH33Eid6jBTg5vOA0Mf8Y9SEn6vnY8SyLOgvY5rh4DZmEZtIAttUnT1k6OWMlEyYLQt7IM8H7pEnDqhApZH2hS/XMAjGzQGQhWiELX+qCB7oM/8pitNmMGliEkg/Y1sRpRBavTgPDmcV5Dk8CFoqyDUQ/9QG9Z/G5YRFKUJjFaMeitOTZPAlqptDJEmBb9grU9LwYWneDIvYFdLyS7/KxSbKy4GfxjA3RR1zxGQkvCXtdcWrz9vJSO3QKbdqGofZNNZtiNrvNyOaND2zjt1kHbJ7ZhS10QZXo//ZNeOzZDNgYWICf0K+ffsqJ8/PnGlmwo8Onn36q/NwibPT4o+V0KkHcDh8kuIsvv/vuOwLuG/o13NX1j47Z5LLh3bDRTvjoiqDXtjZs2ptx7DLy1ZFzNtENY8U2wfzbbhcOQ9Po2rrNezabbAigYE/r/RKElBNo56cgz88edFtKrT0Q3RHEZwNZIfR7+jJ2bTfb7sc3b17zkgC8fQ27mRO4R/rFL36m3/zNXyv/22U243cEAJcE0Ame88sv2Yji97wohl8Cgnyn/7uX3xHsv+Ukc999kH44JxgIXDx6iP8e6TEBe07CzzkZP+WErrAgZHNLf+yxcUefZqxd80KWNJC6mbERmenr+CqQgCGQ4CH1fQ7Rx7VUpX0zbvDHCGyUTzGCw/CS7Q4Mg74RH9hYc9KfvoyMQzZe/JR5Ia7QBTImhmHENqCOqvjZ6N/orAma0N3BXgkSUt+iO/MLqQrwgOtymySgo04k1Kx3OC+QmswHl6pSK7IHlTJAVmhijAuAUWxS3+Cp5m4E7CswmqjhDlIPaAs86i2v4iq7gGDZAZEGkr8P6tc6N03JNrhFRj/D4xbwj0oQIj3naYEmsHtl0oAaRW7bIIYAXXqwPlJLmZePGVvSx+mnOf5E3zpsVOlnE+AgHDbgdoFJzVpHPxBoTryUNfxS8FktW9V6IgXKBv5VEAINvSTbyidn282pTk7Pe6Ce9CRBNOu6GQPCRjAl4feWp8kZHtzoNtPnxdZmHHVCUHsKnJAvFhc+oJ2JLIhImmxkjsNt8HzKvNlAkzVrz1jMHAjsmR8ZYy5FCZYTcJ+y35yi22Yz9jGX+RjIv/255hAh8yvjOu05Cd/gr+iVdWBgnYt+fd/iE4Bz1qJA+GW8z63B86CseZE7Y1utVaGt0IY+5cyvYahKOZA64yPMkm3lOib0ycyadmCdu1HWxtgXmNmHCkihH8ZRG9bEwDgOnW94Zh66WB1siVv9suIT29IRUB1ZE7L2yOLTFdbsQx8Hi79rLRrgXdF7AeTUodsWHUqpsDJQVPB3LeDHZmhG9AtOBb8xeDK+4p/AxF6z+GvffZdycGx4ycqVcvqkA/S5bavUolqAWmUvuIyoPkaCI65OE+MClHPb4HK3FO7Vp2i784p/CvkV0hZY+SW9X05+BXvhkXLwIqdDZB3BtoqLSq0daiF/BNsSt3KBHx7Jpsq27DugwG2JWz9y2TQC3FJ/kMhyMRnLttZr1TMyZ+bdfcCxR7fe4duGXgAp+ttOQT7mbeyyFVtNnbhscBSg8CO3bdmWcpNyy7b6X3iie+kA/57SYv3gFVtuIRj3fN88WEsAABAASURBVJrih2Bb0Vf3LkgwH+9w36uWuy7RocjkVyhlqSvoZlv2AvdpV56rbqDc4tnBlyx10L0r+PeKPWsHU+BatpPR9y/q71WW55wS5jQ9311/xCnuOYtaAvLz0wc6OzkHzpSgIXDKaUd+83esGw1lBIoqggrQUxiHvW3FeBIcNhM0LLBnMdknaGGB7sEgQcA6uLpBIShw4GbJ50MNdZgIBhMYrItFYwiGrtPIyuIyjhtVJpJt2V5kEqgsdFNf2BjLkiypqDidxWYE7sxGd+CjuCsCwHxE/JaA+fLdDSfKLIT7meAREnBC5yMdNbKdhPYZO8lSXnWgpPhgZPHbsDAnP8/LyAlOYFkQy1Hv0vFnlMwGFMhCGIidtumHLXDSN7ITPnoeN6OMzSoDHllszkecb9680rvLN/r6j3/Qq5cvVUtVXrq22033w44NfmARf0oA/+zJR3rz5g2L/kGffvIZdjTl5e1vOTX+/PMvdEkw++033xGkHvDzhnSv1y9fKifmh5s9H2NiOzpfc/K1p19zKpiTrxlbbwhKr/BlRcdski9fvuovgadsvrHvErn53zZ3fCzf6OO8zGUDDp9s3unvT3mh+NWvfsVJ/U85sf9ED3hplEzgfNn1vkFuZM6MrQn5DT6h++67b5Xvo3/78hu9efuKj73faXu60c9/8VP9n//17/Sf/tO/1W9+80tsfcQ4Fi8S7/T61RuC+7fKJpuNfMenFO+w4S0n7/klnu++e6nveHnpX5ORNPApRSnSzIn6NOfrGTMByalevHiqTz99ro8/ftbtld39u2ND3QM7gpLAnjQw47/GShBIPvonDfQ6bMpJfYLu3kbQLoZexs/IxtqBsbAZNwRQzAM2XTOPQAHNQrzCa8fcC5/k7wOiZVXVYex9vOFlZ9xsZIyzmSOSDmzSB+bTgTnb4NPia15mRT+b9loK46zITkk9zWhfQbkiCPxOkzyNwS4rTXBScQSbDHefemlbgeD2NutFpnt6zKNLylIBzfIxFbk70F+8Il79sfBB3T7Pok++itDQo6UvAgTbLQBSmy3xwlA0qHiQj7pJhfll9b/OF2QtV5tJ4xta5apStzL92IP1UrvcCZ9lXM7ghbKnnJJTrWJowHOAly2XDQyNHp2xGuNznnnpbgeVeafCyjoOG21PzrRlra/MSVOObAihQwLj8kAfT4y/6GcMN5Q2z1LQsWhgbg/VqtQ5SMzDxqdLmnZqnPzP+2t4SQW9soeccYp/xh5zQrA+DlUuaZ54Ad9r5mR9ht62hmHQFpwtLxBJN4zHYRwVm/Pym5P1Sw41rjgkyFoifDLUQRU5tcBU6mtddI/PKvzCc2SMh98J9oZnOeIK2zrgf8dGoKCcgcicCbaFXqZcsbnUio61z5e89IdXRX4pVqNDgp+5knUxLxdZ07KWz/g0MqNHfBca28plaLtMWbal3KSbzagtp/ylVhmfibpA3weRFb571pXIS/6AD5PaBs2KvABFyf2WbXVZrtqMW6VvVtji93GML4uKrBLf4N/4uKF/1tuJtSAyZvq8AWK46P5FuUETyLqeJtuyF0i5oXsgeRu/JXME2wJZuVyKkrfAQVZoOkjUZPyoXwWa2Bmw3e0Wl22ey93pkLuU7p5rPWrfMQxerwAvPAAXK/wD0atD6gUZ9sZH8YU7bZNtlXtg8UdZXORk8zwCVf22j3WUQmsvZZkK7vfqRMVRVqNvGv7JGAtEj5a+W6EzMDO/AegLv7smY9cCVKujarnuy7Mtu8he0gVjebYGX+QvaYv4I55VyoJv39Eu+ZRXCE5AcsdLvbv/7NQvZXvNF9VS1PuCOnHZaQtQv+a7bHc+pdfp9qKoQCmhWQHaXlZvs61c3a6jj5PHg7c2SsFZgdJ9mvgEzNCkXwLiakcgkW30K8raErCt5Q8pLOGIVaAkWP/o8WM9JFjPhD1lgVxOI05ZMDfaslCesIF3YCKfnGy02QwsVjAvtQvpxtZsAdJMp0URIbCygAWyMNm0IzGLShaXBA83bPoJ4oPvAj8Wo8qiVI6pcZq4YujEpnFgIcqbfRaK1AVoVhaeLJgbAtJxHNGtqpaKLnM/eYjMAwvMgaBjQofoGBA6ZpEfoDH4dmGxFQs9dGxUu/xUIOnEpjhnMgoXliJBdwvRMWXsFlehvdZBFTjhBefiAt8+fIjPNl0vGx7AwAaSRXvcbFj0R2BQaLsC8FnvyM1iL1lZSLudodmM8Bx1dnainOYO+Cy+yYuQwEWKDtic/A2BdYLOy3dvCUzf9qD0HSfKExvkAZ+O46CPP/5YDx896At3xkT+keVjTovzMbFtdDNB540q9o6bocu+4WPkd/C8vnqnHZv0nkBuTwo6+OJqekfAfyDIG/HxV/0fbH6s/HuJ7XaDqfiZl4eVLv0qdI/NA/5ZPtZ+qIov94yVBLlpF1f+UWteDK7Q4Xp3rei5A+cGHbKRXxJkv7u80s31nrYDuh/wsXX+cCOGs2ptOjs/0UfYmKCgjlXGtpnJdY1O77Dp3dVl99clNiRAeIvPwjv5K9qvIxu4Ai/fQ5+mvTabosePH+kJL0JPnlzo8UcPe/8UeE/4epoPjK+DZgKAKeMRiH8CM2MzNlxzanjDpxaxd4Eb5dOEHbZlo8wGeBxusulpeFfG70A/ZnxsGR9b5mp8nkCllKJcnT8vCQfGdOZOB8Z1UlmyrfUvc6qW0susNUuqXI3FfoFGQ+auaC3QBmw4WBJ+jI0dmLtdb+yDBGzdAogKQEYT3EJLgZz6ZkLr+3dvoWoG1jzZ9Q4R3G3LBlRoCZgUIJCWSANHXB2vcDtme7KWG3wEWIwRF7JFgm9r1tya4tfFzkkzAXHDdkFcwC8eVOgbu8hQCe/N4EwE0BOB80zagg8/l43M6fgwnGoYT1TqViqsSZ0ShqusjKN8bQaYoa2smZX5Pxyh1iLZUpSgvRE8T/0fsF6xJlxrZpyatuCZudWhjGquQgR01sy42DFOsqbMVBqepVZVYCDoPWGf2DCRSlnktLbXdLgmTr/SRJC+Zx3IfJgjH5TCfB7AHztsNG436uOVdWGAZymxExuRPoCbsdsBWeM4aCCN7MDEnMl6sGcsJz+jn5ABqYw+jXJeTPfMl+hxYJ2bWINadAFka0TGhjmSeRKethUdSqnHtIBmDn4mfLZn/djjt0mRF8j8CP3Z2amyfmw2iz2hF7ocWHtvOAC65oX/+jiX96xPgYn5ULC31CrE4vPFbh0TG11cVNFlxO7NuNF2s0XOViP5Sj8bO5ULW0PXSGfmV6PfyKZFqe+ZI9+ev/eIDgN+iH834X/0R2RtsKfSNiAreDZG3aNNtsvhwZ1it2PKunaE6BRI46qC5RQ7bs/cPppKEWDViu34ppYlLci2jheMwjMAk25i2mzLNvTlFmzq9M+/bnliUPKB1YmGje2Ft5ERQD/bsu4u1EOnBki2ZXBKqT1N3oU6/zhU7LatAp1tSZZt5crTzjOlO+gy7+mc+RCg6g6p54xegV64fdjw5O58UkvZskRaom8p6GOKK6Qp+TV1MrQnIa+AvnfZlh0Q6QL6wcvfq7V9pEnq77X3ih+p7m3vPQyvQCFdIeUFSmx2bE6bO2XGwoF158A6kvk/MYdn5ppEe3Qr4B4hfaf7F47NvFzoJtYT4hH4zPCDWrYZ87VD5uN9yHgotYJTZP5KP1l/+Eg59VyhL8bjoJHJOgDjQH4ESMOsM+nKWfDogyADZGYxnBglSWdqhSID9KEZxkFZAFKX4RzlY/wBpWdojJOyCFaUG9lE+iIOvbjirBneBxbBbCA3LHxZGMKHZgk14qQsMls2gnHcKDLDa4Z3FswbFvcdC/gO2vDocnF4qaXjZtGqZdmwDgTokXHDqcXNzaF/XJrOmdGhy0Se0K0BSWdk9HqJBX0GJp1wAp5fVnn48EHnX2tVKQUwUCEz9VWbcdR4hFKq7i6zaS68ssgn8M3XMpLusSPBduWE98GDcz179qQHnumnLGJqhk0BrDaboHXXT6T79z45kZrY8NMXOel6wIvaxcVjTq7RE79DpHcEo7/97X9Xvrf+EP4PHpyqltI3rHGsGunTWgsDb8dJ/ls+iXjHyfuO8r7D5fF/HHzz5rUS4B4YnAX6B+cP2Hg2MkIS8PYT8G//dBvsx6YskIWxkDQ+T99XfJcx2QG/5t9a/OKXv1C+wnPaN8ytDM2OACaBbr7WcsnJ/rt31+gzA40+kQ7YHX1evXrNRjzjk7f6lpP49N/DRw/17MUzeH5E0M0nCeDG1/m++yWB+hV+C+98BSiQl5QE7gni3xHQX12/044Xh4mAvNSiGh/RP9vtqI8+eqRHFw90xsvVKfqfofMpJ3zZ6Ef6vhR8y2a7Z2xO+GpiTiQfeVd8gnBNAJ/y1BeJuY+L1ma8uNzGo7E/8ye8BubaMIwK7wE9Umd3rLgV2yelT2ZkNsauWFA6LOz6s9f33A8/VpLmJRf8BWbdpmzcebmYSRv6NmS19wQttKiPkGOe3HK7J2vtmvbKzuP9mqU+z9Ddh9R9AJ10xYlLkv8AJ0Wq+1Qi1aKk1NNUGDsBuqGxjrTY1/USVwQEJ3NwBcrcLT4gYG9tp7nd0Bd7pR+kKhGs13qiWrcy/VdqhSMyeLbw55OcGV9OjPMDMBGIx5+1WsMwaBhLH3cJDKImouA/ac+LwY4g+sCJd2gEn1qLhs2gUityq+wqKbKsCcKsk7sEuowRMXYq+mw45d1m3BLYDciz1qvhC8YUMva7K9aCG+156d3zYsBoUEOGoS/DBrsGoWiXu4zPQQNttVTVUsgPGjcbZS1LkO9xkCt60mZZtVaNm5H19VRn5+cdtrw8bPPvaMZRmcsH5m4C9iny8dfMnJzx+YzdM36Mv2dsLPDcEqieQNvXFg5YlvREI3uIXdTo2xzyZE5mzoT3TF0p1hY9g7+Fx2YzQjOif/wo1puD9sznTsOcXtKJ+hngxS5+FVeGCjAf9WroRa1sq9TS7a3M4W43fopfaqkyf1ovS3Ye+t4V/cM7aQdkNYELZilFA/3YD61IawBfV+TZRQVIWmuVwbUXOv3AFb37XGePnoAZ+24B20LSMo4DlBsg8ncghf0CVnSL3KRpsN+XvfAS5I3H3d3wX2Ctsd+nW+v/Yvo+244eTgHlEUht+AeSv4U0BrSgkuVe8jyT173Ltmx3m23y+FpcNnlL3B2UslLScnUd8US3Oa5omhmbohyIHzqAHdTkU0/xB++OkxZEZN1DHCUKPIVc+y6f8n2w0+ZgKdnk9L1rlWBaViB7vBvjoUP0P9ZJwdPxSj6wFJfcwjO2rZDWpU0LdVB07+qNVtfT6qnWK5Wici33tOFX5uxx/52SMn4726CG5gi2ZS8gd2JcHvq5z/sDe3vWEiqxdmkX+IFSah8DSWvmIfNuyRfqF2YlX3/Jx5OBLYvOlhP0kaBsADlQWZgyfjrPggDoko+ARmZGbBaEmQmaBSH5LPipb7S2h4T+AAAQAElEQVTZVl15kbqyCMIjxs50zMxilq8yTJzmNHiYugJNFossJDbI8ElnTDgpC3EWvx3B9Izx4rLMU6qlsphvlEWoRpaz4RVOWPcEoVdK4JONKPSRbeMIYCjQ1VGlxMAq1hs2nbnT7ZEx0UFTX/ibUEGCbxlYnDeDVIx2okPnHtBObBYzuKm0pZt+ynKtBuGGBX6CX9obdoorMoe+UFbkW7XrjV7wjU8n+B1QKLonQEwQd6Buhp+AWq18KvLo0SM9fnjR4YyNZ0S/HSfrr16+Un56coceVwSdxvGff/Z591FeXMKvICub5w0B56vX3+lPX/9Rbwi6xfXwwUMtX515rN/89V/ps08+0YGN/Jtvvtbr1y/1+tVL7a6vFF0KRg/wikcObNj5NZfVTsuqpSC3kmsEy2+UgP3y8o1wnE63G3w46R2BtrjGcQvuAM3AxrjV8qnPVhcXj/T8xXPlH0p/8ukLPX/+THkpOs+LEZv7JSf+3377HSfj0cm9zyfGGK7SzZX15tWsl9/u9frlXt9884Y+Pii+y09AfvrZp/rlL36mz+A7oOuO07G3r9/gv3fKuJnou5xOXxNEv7t8xycVb7DjrXpQfXWDX6ZuQ2McK/2Lr2st2hLo5MXqES8Fj/gU4yGQf7idwD3BRnxfa1Wu+GuF9P8B3Xe8bCadGVepWyH6JB/85DNGVx6FwVewoZaKD2v35TrObGtGv5nFfcYxnRbbJsZZ5tQKDTsyXgo9Bolsi4dcCmM14BQ5M550ICBKgNbHJjqHR3yQ+RwegfARV2Q2qBrjBRcFjdryAfhYthrZgNSxqb+7Y/v7MMEvMJMGkIKt3JRh1EnXNByTR4aWtDcfH50GH7UAfmrROSmgAOUCHZ5QEWP1CMnbRRI8c6LfqgRGJ7m1gUgf+u4fWlWs3l/MW7NYR7MGgfFryU89Emw2IOXZM5Sz8rJEV3S6Qj8boHMUL00oHwnN1oT+3PS5OkCgQlBWaiUtchFXqARtYxzvtc8aw7qnZpVSVGpVZU6OBKcDgXFMMzrTrFwJ1tiRmMoTtPs+HiYapjKqqXawKzVFwct6PyGj2BrRZWDujptNf1nOvmNbCgidGPdZc+Z56lVZR0/PzvSIT8fWfyNzwovwuBnlWpA1q2H/xPidCNYjZ0ZWeBwSRB8h/Vor6wsBe16gz87P+DTsXNvtKXKKMj9CMzGe88llAvCZeTKnX2xVfJI5lWA9Om3xTZ/LpUKP/tKSogs5lWLmYVVBRx2vhrbRNbrM6BtInb3QiyTtqY/c+xAWhqftrstm3GiIH4dBq4wZ2RMHUPvdQTvgsJ80Mc+plmBea1UCddsqgbKkNoIlJbGt/EX/4qJcVCGzyMdydGzoj+O5sYABl7oF13Ri04Tv4v/s4YH4NuvFRN80fNpQyrZsh+w2LcdyRmhwOoQ/8nq+Y7//SP37NXcl2523fZemNTTxc1KMkKlcwPimAEkt+w5kybZcaKdfXchb/UqyQrEV6GXythc6Ut27TL7jUW9b/Q/D8bQqpWLxXIEG/GAgvm/M1+j/IfQ2fJWxENtgIdsdxJU6OJFb7uRtCwRlfn8IGKIfAtuQrAC50u1NM3276NRwa7jT8AM3raxr7Qiz5r5pWA2jA6vMFjnUGR5tamrYLexjoZMZQ8IfSrmnrdcF1y4q6afQpwL65bZsPByQexUosq3g277NF1fJpQOcqS9HsIIbsBd8nvreFf2OlSZtQNIOoRP8ZBk5xczjUmVTlzZsLllgtpyYnBLkJbDIAjRkAQVqEAAsxtHLJgj/29u2BNg4VdLUO6bhK5yNE3tHUR8HVxaRDiwQBacJ0qamGQMOTOQERAcWxj54qKu1KLoFDD5VWjp91oEJngm/S9CejoGPbRldK/w3LPyxo8LDph7YEfRcrR9NEnB2R8E3eCO6BWoZZBdsFTJY2OA9Ycey8M+a2DgUGeOoE06aAqFnWLJJTYoNCYIn7Lm5uSagfa1XBLQ51c1i/+zZM+VEZrVTXAUdbCtp9N1sRm22g9IH8fvEhtMXNnwTGyZsb/jZ2Nw0swjulZPdWq2Pnlwo35t+9uwpvhsUutDs+Hg6ul1d7bTdnGBC0auXL6HbKb8d/pKgPr+0UlwkBnkW1Yqde2w4cJr/6Scv9F/+8/+hv/nNr/XR40e8IGx1QRo5jwigTwhIa5VKaUrAP3GyFf0mTgClvm0rqdF5xN7tZtDzj5/pb/72N/rVr/6aoPu5NvTZjiD/6upSM35uBCer7le8EFy+e0MQ/lbvOP3Pd+M3242ePX8On+fKr9E8Qp+cAMpSbN2hd6en32+AbLi73aS8vFwTiH/zDUH92ytkSWcPzngBeKLPP/tEX3z5ub744jN9gs0J5M8JDBIUPHz4sOvo+IVx9+7ykoD9ra6iDy9De4KAvJylb2cGawtgr236cqDft8qnAafwO+OEPS8gpwQZp/juhBPCFeKHgo9Cr+MFKzg1dJ0Zm20B+inz4cB46DIZp426TsfgTmr4ZP7EVxvmeGCLvMjIOBtHxhkBS8SERwdenCfG2gLpO6lgc+buwDwZCCgH6CrrQwGEfYhjHE7KnMyYC58EcNFHaJ5x3CH5CLuXNsZwx+l14dTUTM2Rb2o6ye0jNffhtuH9jMEJiPQ9eB8tpWBIjM57Mpc6/cCVliOgp5EBGdSWzfyRoQkcE9rvbA8d9f22Qhff2lYKZhIZHpQUtzTWkZn+bR3oiwwEWRW8gb4Yx40GoNRBpVa5DGq2+FBNkYknpVbA39C+lTnBd92ojFulP0spWjRGL14CYktj3mVMzaSMts6v1Aqt1fGhkdEQgErk+nicCAKnRgkdXDaq44mGzakK8tzHCapolmaCeebmDZ8a3TCPDtgoeA2sqRvG6LAZVZEnWDHg1RiPe+bvDtyMd9u9/WSzYR06VZ9DzKmM6/7yux1V8M1iGBbEDtaTdWwmDRzwafgJQRt4bZGddESPHBSJa2JOHbAra8c6rg/Mjca+IOgCpVTW2vEIA+lGy9waSe/ytRYNzJ3I2IybbkPBFtvqrLRcrffxkrdNk/EvbkPmAV906Dq03lZLVfh1/e/ZMCKrxo/wm2I/fs4atTv6coc/J+pWeaUUBWxk3gMdLxd3nQd8W2twq0qpva7Wgi5SFG0kS9o0s0/FxzN+jKyMkfh+T/93YB+OX1OXVBkfCodAGP04RO9Ax8DGNZ800Ov/FQ+HFjWMZSa/wPKkuNwpLrnbJyRq+C/jz512eao3SLaVy3bP28aP8Sc+JE+l/EFfFMq21a8jn5Vf6rq9qw9Iu88ZL70+CPfAPvK5V7dmG00BJaUyomzLvoPosoC73pUx1qHUXu66uyw0snLr3oV690rvZ6NvB4yL7LSuqW3Zd5A20HqSR6eDeVLdb0jjD0J4rfCDCLeVsTd22eDTFymjjAJNzE9Lom2FtK9gp1G3l/1BmRbbkC4gfBcw9blNufMita2ynKxvWVxYYMZRWayCQJsEVcukA5J26EGBlov2BHndGAxpOCqLQ5+o0ByYqMmHT3DCNxM+kHwGx4yTAwmKDyyOh+NiRLVss8gNLIKjgo84JEgHFprg7RIksQAdoIvjpGCYRaR0e7ocBpRd+lJwgHdo9tC3CFBwB3C33W6B16upD7+Ggq2Jhadpxu4OVGRRT/CVIGvDYl9ZxMQVOw5sBBP8D+h0zaaUE+MdOoYm+EkHFtPYExCyzGLYwVIhvx1HbB5UyRuLZ/jtsTWQBXvCjoZ/gyvahXXb7cjp0KmGseiET0lqNafLlx1ubt7xicENwfqGthP97u9/118mEnSeETSG/5vXr8HZ8zHuTtmQGjJnbLngVPjFx8+VBfUf/+F/ciJ9Q7B+oZ9+9WUP4P/2b37Tf3Xlr375cz14cKav//B7fcvpe+NFA/UVPRIIGB2Lm5KPrs+ePNbzp0/0mE8GEsDuCdbzVZodaWOTjX0Tgf8e360n2gmOr/iU4N27Sxm7Rzb3bNLnnK6f8/H4OI6ie/qL1QEfRedstns2px184r/8NOUlp+OvXr3qgX2DYGZDG4aiLcHsA/iE14MH57ycPNYLPlH4+OOP++86P3r4iM1xFMIZD7PS1+GbF4qkezaiGz7V2BHAX/Oyk/5PvrF4DgQtW07gNui8GTfabEdtt0t/nPLyl68nnRJ4JL9l4x0YU5kztsUtniouXTaFLn9mDDTGZcbbjAxxNfxC0u8CYSlFlcU08hcYNDD+AtnUx3GkTKAHXfcZfd5Txu+MX+If2+p8KryAUkov20d9mhZ90CG69DWA/KpLKWhvcYGIzumklnYAQoozbQHayUkgczP9elYfXA0eC6z4R4T3iscCYy7BawdsPGJ+LzliKzLXfEdCj57+wCNNuEZRt0MeRwaNfsEwdWDsk1nwJLAKEOoiCcCPpkYBq18N38ysnw0+84RGjFPD266qZVDWnNo/FRyUgF0oApYCAi/+iUyqVUv6+ER1PFUZAluRuZWj9DOQ+TYzbzsdrb2fa5HMbVKlhQdlnoqs9PfMmJnRT6VK6FS7jBN52CJmI8Oj8TKf+ZLg7IaDk6QTsjJGXIpiz6bPjy1sciJvXgJnZQ7vmL9JJ/wRuZkHtVYNoauDKnOlMqYr6ThumFsbDeRLqQpvmdUCZUOfebJC6m2TlCMkD263LJIa3ddwz3zUZerpTJ9AplKsWgtQO5SStHReyY/joOgzMsc27BMb5nv0spEDLYgi10Hr5TWzpA2/zr1vJnxx6DAxN7NftugJfinowPoS3tm/44eKf1JvY094sJ6nr0I3Z2wB4b1CpDXGjdCm4at2O8fUL1MfX9Zaum8r8go22JZWEHktl+ER9RrMIu/AGOnryr2Xjm4HfTrjzxl5E3bOfe3vlnXft9ADC9cwXXL3n8EJzB/YNEOX+lCtaeh6fm1b0zR8APZij23ZK9xD6oy16BnZACUQ0kACDYRkfuA2dffabYNqxhTjR3eX7V6w3dvt99M02k7yPbDfr79fuu+D+C2wjI3GktwWm46+uWUcfu8BLe+VjY4CSAWYfFJAXHBlSLz/7E3g9ZSH74F6fnmmnmIKymUeEU3yZ+/0xApL39xH71yoSLpgNcZhw+7bsZM84xPFwZNsK/Mga5D1/hUOtzU02l7wj+ldm+9l/R4OqJRp9gJJJMsOFJXtyALH4jaUqtqBSpeOIK4o3xiIMSCdOmNQDIdesJAzaYECgN47emISJrA8sCBPocXaGcMhUGGi94UFmaUUpS5dGJ6RdV+GuIKTj0gDySvOA7L4HJCzYwG4AXKyTTUUy12wJXJqKaq1IMY0FKGOYsKBRW+GoKvF4tbAmOEXPZbNPTSF4h0Ed6FBYwrdRgLDFs7IIVHvSLsvrDcEbjsC0AM4B+T94z/+o3YEjlsCskAW8ug24otTTlnz9ZNHDx7olE87Kv5EsmJ3LUUF/aJ8FrmZxReXqpp6ZJGwMVRtNlWlSq4zm8yNEqi/efOtpsMNWwR6KgAAEABJREFUgWbRMBa9efta33zzDYH5ntPqq55+8uK5HhKgXl+/0zUnxhOLa/R7yicCGzaa//E/fqf/+fd/T9t11yNfkfnq8y/0+Sef6td/9Vf6yWef6ertpb754x8VHcPjwOlJrQV8vIPDDwTf8et2u9GnnF5/Bu3fcmL///ov/1lffPYpNp/oaf6hJh9zC982bCzYnJeKN6/faE8gzFqOXRNw0C4B8dU1LyQ3unp3hV/3iG7YP+jx44+w5yH9XpUr/ZAgPZ90vCPYzy+9xNYDL0EzA2LDxpp+ubq60rfffquXfPoQP6cfPnp0oScXj/XowUPl5WZDUDHUQaZP0gczY2adHwf6+Qa93vFSEVkdkJeAfsKebEhJD/g3qW0NzIdxMxK8b9VfnhkbG3we2IyjhgDjo4IXiOwS2ZZaxm+UwMg5PkZ+dMico0qZT+3YnsT4M1CQG7Ct8Fr5iqvhj/gk/ObwT18Aoe/8qEt+AfoWmuD2NopBnVce+AaRsg0W+qYRPSNjgRD0Jh7ueO45ZagsZRdJqV3oI2eGzwLzYiPl1Ad074pY2+K+hXvN72WdEur0NHmg02mtIe0BDQ2503hsS9amPfVHWAIWGHbdZmqb7OBY/c9VBuSBNmzsdpLlboHQyRhdtKwpwTE1pJyaW1WipJ4W/KA+/mf6J74RHZSX446C3Fq3GoZTFYJ21xNeIQZoGB1MqgYwqQQDUSnQwR1UGecZH3aV+Yt/FwBNwLGfJ14oSq3SMAIbedwg50Su5At10Ip+n9uedTHzdKJ/Z6DRAmdbtQwamVsbPgE0cm34SajUeEZPaZGd/AJzfATf1MNCC1iZIwPzRmUJ/OUihR9pSx+GpQxDqm25WAXcoiobXFHnQPL4Vup6RI66XyWDFyCHXjq2zz2d8Yu4SimqmbfYs+m2bVTJ10p9qfRrZADIt0mBSn3AqZPhIvg3zdgZvlk3km+UG32NOh3H4No8O/2gihw7ZSOnqJSifrUm26q1LnXkbfAEkNLc5TUyHbqABq5v+Qz08wb/VmQU9CzQBbKW1VLCSbn61xPCB39E13X9S9rXTdoQBr4AYyg3dV1uaJIXV1Kgq0JxvYMXnzQaku9AYztCeCffU+h7OynN792pD857lSlglwLkbfQjlcyf+rXSdR3g28szTemXAHXh23WgOu0BsvBY+JhC+sY2PqafSB0fBshrvZL/AbDhANiWfQfhGVL7WBd+xQIJby1+jt53MCl91DKu0HsGdO+yLVMOlJ5PTiJ7C73e9D+VdtrNHAcHB3Ajt/cUaw/ytcAtcfA/gKUIDzL2MdWS6liGze3d0Pl9oDOo0xHWtluCe5kFJVqmkjQ3lXP6MZof/XLUOkiogC7k3NcUi95Tr4luyZEKsK1c9pLGT2vZNig/DjIS0UXhjm+htUxnllpVCyKBWkqvsx2+2IujmUBzgE14ApJPYwZGLVUVesE9Tpl5U86kTNCTQDqnnCmLy3bHzYK6GUZlM8Ifiwyckokc3gEdr1KqEtwmsC2l9FpUURavPUFXgq1A8vcHWnBtS4Ax1k5ebBqT9pzaBH8HffSLngkyI9eyhoFFD/0qdhlaOY5r0O6VoO81J9IJyCIX5Y82QdPxrfDpbZJs6+3bN/qnf/o9Aea14ATcu2lPIPvw4QOdcuI9bgadbDfkt5xan3Jyftbtl8J3mVjxbfSFVPHL3A66vrnSdjN22rPzU+V3xn/9N3+tX//mr/Tzn/+UIPaBcuobuzMGEqD+4Q9/6MF4gswB3U+2J0hpgJTvoH/z9Z/612cuCcgv377F9nfajBt9RpD+85//Up9wAn3KCfEf//iHzvtjTuM/+/RTnZ+dikNrTQTu+T77nlM1nKIvv/hcP/vpTzrk5yNfvvxOCaZz8px/pBs456T5BD80xsPr15yEY9eOF589J9gTwW58mz67gWeC8ZyaX1/faBjH/j+4fvXll/qUl4CnT5/p/PwBPtnKtmJvZCXNPxYNv8ZASpCbj+hfv3ylb/70Jz4h+EaxFRLlVCxjT5YSCJzyYpV/qHuGjmnbUt6wGcd3zO8+rq4J2m/QZ9HvhhcngHJe8PaMu11/kdt13AOBfMa/EJaxNjDuxs1Gm1sYl/xIHRBdghMIvmX1q0kTvCIj4yLzrcG4oVRgxpfBsy2XBTI/ArErfMMvOB063czQhkvPJ83IJcVnHYdH+iL8ycpWB3GBFel0+ayM1egWXzcWQNjBN0go3QvwTZoqAMI8wWkdaO3lDx+I+7DqvXJYRrdbWBm/h0Whq9EfyKN8e0fCfbht6JnF3rVdMn+5xYXm/am+PbFx9FQ0F9mAAlCYujDSckXX+HTuykt2EMA90ih05JO2vlGo69y6+jy6jQ26hda2HJoejLLelo0a9CGNjEaw3liv6SjwmrIeb5hHGQ/jZtDAeAwH5UJI9OsCGQMZa71fLZm1Y2DMjqwfw3arMoxyqfBUtzz+mJEzzXvIJwiaVAiG7a6P+pjEzlpUoSulqNSqOgKkhXblgqwHghlH7EMtKWN7Rp8Z/SIQlur0pchA8rGj1Nrre51Lb7OtAtiWbUkBhHCnaKds2dYwDgqfSqBaa+jRHdlZPzLnsiZlTUm+UR9etRTm73iEDelG8e1AIB9+NSk+HjcjLyz3AP8N46CKzuKKnZnTHTj8yT7ZsDd+pbnf5mnxh8xyBEqdxziOiu6pD881b2j6jX0KbU/1wWWVUqGvXffxqFd4BGr3x6BSqyr5gmzDS/eurmv0BYRve5N5ArblAthUiPGBVeDdp7klOeJ0xPVxbAz+WgUTbhrCh0pyYUwuyfv8e+WPPKKRbdkLBA2WYdL5Z9xF7sw4DMCZ+jT3HHkkQ5BSaO+DvfC0re6z+A1IvpbS65K3rX/OZS949pKutEkLdZnbSwv6wRDNelf0lEfsQNU7nSmkDtR+2+5+4CEXM2/udOwyalEFyhFqKSrg2YKkP5JRLsR12cn/EKw0to+0Ejn9Sy7b0j2wKev9K/0SG1eYWUeWPHtfRwUDP8xr/0Zx6m3DeoFSCnOD8U9aK3OA1D62HVPb+KLgnyoI5SNOaFewi3of2XrvQia3RH0RV5o7pAKgSrdlGKccI6L0ks6s73PvWINp80SYzQIGchbOCSNz0pcFPQta0gi1wYVnNywLFZtD8tRqYgGecVhwk2aRMvwCtRScMqrUKsEDN3Ydgrs/Bt0JkLOJ4Ftw1K/QOoIzPNApSU6oD4eZ4PugLLKh68BCOHViqZbK4jSooqNL3GSlKTomOLwkgL3mRDZ6WlacPqBbPULKjUXbtnLFB6k7ICNBY4L9BI6Rm8A45bdvXnNSvEO2dXKyVb7z/tWXP1G+kvHo4cO+2Ef/8Ige+wSwbIKbzaD4KnwMwjnB+q9//Sv91//6f+o//vt/p5/+5Ct99OQx9ozac8IfPXO6fM1p+itOk/9EkHqNLfkHyA854d8SgN5cX+vtmzf9JHtHYHzFqXGg0T+bYcBi97bvOJH+/e9/r/ynTDmp/+lPviR/oZMtmxQL+47gNbwbn7Y8fHiuB+dnKvjk8vKtfvfb3+of/uEf4HMF/kaPLx4p/4j0Zz/7qT779BPGw76/6ORFJLZmI0z/ps/Thz3wJfid8GnqNmxyFxePGSdDD9IT/MeH+YnFR48eKX2T0+7Lyze6vLzsvzHf+eLH+OUdp+Fv8iLGi0l0jo8iJ3InTq9LoV+2G53xMhI/XXD6Hp0fX1zwMvRQCeZHdHCioXR6vOSimYGTObHnZSNfBbjh5WNH4H4gwO4bL32WUWJbtrt/XIoyXmqpXe9hGFSPm3vPl9rbIZAsLWDNjLkp/jhC67LnPj5m+k5ctpWFQfeuyErgbldqyxFuGasxdzrMLPbMpxm+KVv5K/CrQNIAdcFH3uq/pB0Yr3CAP0xMDoCFUIk6bqob/ui84dGDM+qoojG3tf6JnO5fTmFF/qE07ffh+zhhEbiPpVVOb8gjIK6kAbK5e7Y/UlrAyLhf1Q1NBZA8ycoeTPyMT8jYRWa8iXabx5JREuUCJwnY0NApOMi9EboVf0HgWQDfQsv4DH3jwS3GTKOvQFAtRUMZlLGQtI+TkMK/9wv9l35cDjgOmo90gq5AV2olyxhA9+LodUArxl+nR9vIoj4qiBapSEmhh5BskaFdoKjWUQMvqma8i8u25AIjbnSfj+Mw40XYwy2qJHgaPov+4JOv6LZCqUWFOtA6freNvmq8XrSuK8wlGXHBq8y9Tss8DC0tyjUjMHM6n/T2tYR5N+OTrk8QZORUVQLZrLtD5zOo1Cq7qJQiu6iW2tfnkf1whT7PO567RlkrMrcPrCNT3yvRcXGklsuyrQLYpKWo1KqK7Eoavhteqla+i2zr9upZw6N0kAtNFgXupIUUKFUlPLFlSQdV/BI54Zm8kX1LL2gDqKvjlaxTdwSrqF/Yk7beB/g2fZp63z4ku5eU687PKb0P9oKXZ+D91rtS5N2WoAmubZlKO08y791QcNMpS23yvUDmqHP0agzEnva6BfV7z/AHbKv3G37rKWV7kW170UX3rs4Tefeq3stCk7JtCbBJJbKWdXclfx+YVbeN6YPbwpqBz4Jv2UU870HKd9BoaeDngEDkrSL19I5K712WwF8guEULPfXQrvmkICr8xbWkwfk+WHd/Ir+Ajlc7mktKzfKkikzci4A+/Fozrevdbrmkto/3yjwrVu1pke0OPLitXLZ7vtC/tRxx1rS3LXWyuHnoeLVjGmXIlnVA3U+pl+33IO1ZiGYW7JZFt6U74WZ1PPWUPIqrssAkhUenAf9AcBKAbBFNWxavDQvUZhhU6Hxc1b9/nOArdEdvhbX6BY3AYx5o5hG88NzvJwLdfP/6oGwkCbrRrMtBLegpHQUnADA17gzV+Vxf7/Tu6kb76Mhim20mzVBJsQNIXYMOU/j0eO6Bb4K8/MJNwycr31pKX3jPCUxzCpvFUf0y9UPP3RDE3hAEXxMUh0c2wPxqQi9zIp2T29OTU/38pz8HfkEwu8WWGXc0oYKWy9rzotL/4yDsv758h9tN8HsDihW/5hQ5MGPTKafgjwgss8EkyP7T13/QG06vDwSrjcW/4te8JJyfn+vJ06caN0MPli8JrCc2iBnfRJ7idzalf/rHf9R//7/+P/qHv/9dP4lPAPvLX/xSf/1Xv9DPCNq//PwTXNf0lgD4zatXPYDOhvUHTuJ/S6D+jwTqrzhdn7G38enAxcUDvXjxHNqverB+TlDc2Dz3+QezBLgTAX8pFsb1k/LXb97qDS8UN/hw5uWraPlLP1RsAVOx+4SXj4cPH/FJxQNegs76S09OrrabUUMp9OWe4P2t8v35169f6hXw9u3r/lOVeVF4d3Wpa15soicMVYqxZdRD/PSIT0Ri95qec+p+sj3VyHiupYJbZRcmMv1O2ujFA32xI/hPwL7fHWBJLT6NritM4MTfjTFrWy4FIIVHJnxJWpe6+LQHV2ygyVfSAj5cNd5Gkf8AABAASURBVDNYAy38k4dveIdvQFw9ZXC7FRVXDQN+Qf/wrHUEw4KMsbemcGYBQ7VeBxXjjmd0Eilg2oW8QGNuBNzLjF8IW/L0rRz2eZBSaGlT+C94Iu8A9QLC93tgyw6IFDoD8G6rDOh1e9FGsCigrTgY5877iES+y+rF4De5NGGWECDJMraaii5KP3IZzb1YYNH/4EuWbUkAqXtdcADKor6tgAwhIF9rSRMUtIBBXWwLiKt1+3g2CvBLHwZEXlDYVr9IYoexO/YuZAvdzPho2O3gA4LWACOsl8wTTNwysz4D+DbjyMwFM85lMF0lG5wGcILOSbryj86na5m5G5m0KmOzlqJarVKhI2/GW4BKNXi28CEV4CP/QpqxWeqgyhjtuApHfIfuM/04sUYFMscOzDGqMdMCTQ6vWlWQVcfwoE9c1GhGY0180nBgnTug68SYnfFT/xUePiYctoNG1ot6jzZ0TBvNCJmQHdod6/Ge9TRlqnX/iozgxs9ozN2iVkcxOpQan1TVcoQEw+hXSlEHL6mNza2Ty9SJsoQdKBSZ4R9fzL1PreIKijvUWpnf2E4qS3Z/qF9rHj+15EtVfB2o+NwAFRL6yEULwBs8GGlCXiDBmWnvfoYmPguPEjxBd4TgwEzRb2mzpNhBgn0CYksHqnJb/HmBgh62lVQ/dNGmFWi3zTN+gzG5zheHJWXAUrPcwbLzFOS+heAFgmtYWFJAXElTx2BQB/gmDf4KoH3/Rk5oC2nssK3kde+yLXuBe9U9e5+37V5nkwI/xqcj3XvYvuVv6rsd6B/e9/uAptvbNjSlg1SoX8Hk7yDjaDZ9Sl+JVEpbkW0gaZGO9C0pOA5krJBqpTM8oGli7H8ItIWHzVgk73uQejXrFmSZdsmikq5sPeXxwZ16MI5+IAE3NAF16vg3YFMHcKsUK6m4bIcBdAuvmTWi+/TYVmgP2IbmDmiWzE29IM26sdKJq2SBW+FwXPCCEKBddqdOtgvPojMhfCLISyAQpraVv1IrSldVFtQED1TLxslM5gOBWRazPYtaeJda5FJ6cLPhrX9kEbVNADVzsjp1iJErf1myDf+iWqskcKMHwePMArvj5HjPYrmHf+yJk5ULo5MY/KSBJc8TfnhVWWh30M7oGbrAzKbUKGN0SGSv+BRBSFt80E898EVkmqbodnZ2rsePH/evY6ScjSbB8MjLSYNvdE3AHljkzlAK28yCWjjBPelfYdmwSeR/Ld1sR83YeDjcgAcuAYfMpkgpvN5yWjzgz5iajeo1AfI//MM/6ttvvpVVAev6+kYJlBNov+EEuWFDTtTP0TVfPxnR7c2r1/rTH/+ovIQMpRLEvtVr6q7fXWnCzxObYPz19Z++1j/C/7vvvuVTikknvAy8ePGxPidI//yLz/TLv/q5XnzyQmLTy/9merrdaMsGtLu5gucbXfJJQl4Wrq+vtCMYLy68lJzonIB3e3LCGJjQ90pn8P30s0+Ur9lcPH6kbT5qZ8zYRu4BnGvl5xVz0t7oq/RZ/JG+QHjHmRkjFd8kAA2/9MvHL17ok08+VU7GC/yu+PTgDS8W+dTkHS8CPcWnl0e44tOH9NW+j5FZA+NvHDc6QZ/oVNmYUrfZbHV6etL13G5JKW/GjYZxVKlVkYXqDKmm6BhIfwWSj67pFxC473AoyDaAVQa447Naqip+HQgkApW0Rk4tMn+gKfOn8QjfBCLpwwN9GV/19v7w8kRG6GNPqVXJ20tbZ9T5kGPskD1KsGwriw8ZSUtZ1CkXuLYxIaMzFbQnuQe2b0ugd9yOTSF69/wthmDtW9CPXKnutJ1HdF4g9R9CY5zibUw6AB9K+xA7ZefxPbCNXgKSrlAkWeogLvgvuyL5D+6OZrkUGRzTbFtOWnhyY4V6hch12+BHHjTdgRlrgfAx9U30wHuAk3X/Cm38db9OVNpeqlwkILqVUjWwxtc6agl+RxXmgMVfdGLONQJftT1Ksk6xr5i6anOQUPtL88jc6MDaUJkfmSO2lSt7rMg3CnN6hHwCwA3zbQPdZrPRuNl02cYvwYvumUP5BG6fT69Yq1Ke0cc27IzOFdkjsNHAfjMwd8Q1o1voDqFhboSOapVaVGtF542yPoYm5UChjzAON0a6FDnZFw/Yuq5FM2t9i/7o0JCRvWImH3kz61XaxGWjn0yOO0kgWWyzrcgqtWhgfneo9TZfS5Vt5YoPwj/6d4hMIPW2Fz6ldJsqdKWQB9KnixXqV+ptd76RF98nzRpXoLOXtiCH9xRbsCv51EGo4qJSq4JfSVdIW3DSnrrwTVrQI/UrhFdgLd+mR9nBX+ls3zb/azO2UfEOKHAv5ZV39FqBAcBNT2J/2uP/tCUfSH6FlO+DKcSOgG18hc/ww1q2g6F/9mUv+MtTt3qvZf3fcNm+k/NDeblLLYzl2FU6TpHtvwz6Pk5ndu9xf9zeq+5Z87Qt+wgyNe/f6bYF4ESm9xUo9CjPu9t+n9bwWkDkJNEeWnG5FJ5393ycg2t7Wmyo3wOFBWBJAfUrNNGlp+hXZibbRMB5yEIF9EWFutSrE1qZXOp5qdEWmFGiLwpZoMIIJYNXWQQzkVaAgsVsJkCZewB1yKLISYZCc1Q4k3ZkAyilsrxBgYwFb+q0kRfeMcPoYfO0uLINSXv0jg03nFgesCXGwYW7LfzoC8gEmWZ4Z1LZRVaRgNS1vkuEpKHrBMycGpBiZ9pBBN8STMJuZjGesCN6BiI/cmNLNpTKIlUK+LIS1F1wup36GX7BzwYxofe8P+jAS4YIGsZx0CkB6+OLR+g5cZL8lo3COjkZ9OSjh7q4OCc/gjOqcuq33YyKH99xCn5zs+sBbE7U+/ewv/2m+zs6xT8Jakc2xl/88pf9qzL/7b/9N3311Vddt1qKXr16qT/84ffKd9kn+ih8je77/iK0V6/Dd29ev+FF4Jsua0b/gj/OOQ3/hIA9uu/ZLPMVmwTzaXtwlsB1gB79OKlO0L4jSE+QfMWLgLg2bNrnD851SoCeHk0gP/OC8vTpk/5d96++/EKfEmQ/fnxBEH+C7WDhxz1+u+bTivzU4zUn7Ttk7/HnHp27T1tTTqr31Bsbw3/56s4L5QXj4vFjgu4TRc/QX3JinyB9B68bXnDyonJ9dd0/tdjBM7yn43jHbJVaO62NPtiRO2N4QzDRAbuSLhtdkR2PAhlAwIQNfSzg7/A9wDvjY0bv9FvyqU8a3lDSLY0xDbGF/KJKoJQxNzB2Rjb0QB97tYREnRf9Fn6B8IpP5tR1DPOEH1xRTwU/hb6WorQEQFALPmgLjwm+s1BTtjuNwY8fbfc6rRfl0PSipTtPZehiC0x6OynNtKtfva7n1OvWtiU1dQv8UOv7deJCcexDIvl7t8kHmMuNE9ZGf/S0l3kxRqcfIoPqvdtoow55mscReh155UoaSH7VJ/n3IRi4TLYVn9qkwKL7SkdKQL9S3vqq16VNgkrL1eS84OfnVbErnWYaOkv1HKVC9ZKPycIP8xE67zSBJYi6TqXS54MSaJcyUF0UlPRtfCjGsVgb1dMlYC8wrj6O13GjYdweA+Gtxqz9rkiAQyOB28x4mzrMrIxNLlYCx3EzagAq473USn1Rrhn+mSv5ekrgwD4QHo1GmmQXGRm1DiqlqpZBtpW/zIcJXTuw7jAqJdpKKVqh3tvXUmf00fGa8WsL4LMWneGVfTR5HMuNDbTN8I6sFoU6baTH5obLZ/CaUpMx1+CTNGipi8yKvZnrY/zHXE/Z6BicQPhOrMmHI0z0wYzc1KfdtsJnBdvqV/QJULAt2x0v/ANjZB3tt5d2cYVv+MemCZsDKcs0ctvufFZ5SWspsq3wDdjuZdvKFZ7hkzQwo1e7bwNINrj3wHbnQdMP3o3azie8gAl+0TP8AzTj6mAlt4Dtnlme6vn7jwW79T674wEG/MM7Mg7HdT32pO6+Dra7zvaSxje2YfD+bb9ft5Yi8xawZ82/T31XSvttCZ7hE7it+2dkOg/sS7rY/5eIjI0CnIfMnMl4bWLMB6huWlY2ijLlPHpCfcrW3R9Vf+E27fegM6B8PwXj/Zs+pPejRbdrVQg7U/c+7lqCJ9mOCl7o8gli2CTPoOCGL23p+4yF9H/aegrtescfve8zL7B1qQ9naRkvWnixHjSg1DJQIc0UOhC4JkVWr2uUCzgDi2plsbMXZWcWqAzInDwmmJkZNAMTe5PFpFYNIwsrZZvNAN6o3+XkpD34gZl6HfmZzqy1KBDcGHpgwYmMuS0G2FbpUFRKlTEyLMIH8egr9ojWA9UEVwcWrvAJWJaAjjshgf14ng2N8XNRNoM6bJAffzTqCUrmmYBvVhwl/GBYxEabjKSoFd4HJmY6Q/BPmoAzv28e38ws0qecup4SjKYt+A2+wn8bNp1aigbgrAfqF/ri88/14uPnMJ+03VTk7wnor3V+vqH+I/3qrzm9/viJnj39SJ88f6LKJh15CVpfvXzVf64xi/aeAP41J+0vv/uuB+EJRL/84gv9m7/92/7d+Ojy8NFD5fT6DP226NLQ6XDYKV8J2XOa/PTJE/30pz/Rl19+2U+lDizKl5zOJ5BNUBs7DuAVqf9jzX/8n/+g//Hb3yoBe06lE2B/+dUXevr0sR5zQl6rdUOAfXn5hpeRd7q5foedM3ZulKA2vF69/FZvOYGf8GnFzyc5UWNM1VKw1R0vY2AHn2tOxhNoL3Clm5ubDinvyE/Yks17D69sKpHx4PyBHnCSv9mMvPyc6JR86s7on1Ir/Q8wbgvyFvv2fAqw46XwwJhYxkL6cOWZU+v0/4FPkGb6Om24g/FpoKhmo+v8KIuyCwHKoIH66NPlMJBmxkQD3ku1jHtxgaLGo2XAH6sLvEJfo3ep8Bw4eRx7X43j2MulGOp7N8XwSUAxZx7AixvedEUyKyq+v82SSVNDv9CiRkdu6LdAEIJh2QEpepWe91JXSpBuYeEDdZitgG0Gw/ZC86OpaJdk7n8WNJl5Ajt9/6JPY8eqA3OgJXhP2kNF2nvbh5QIpj8VcIF/AcEiw+0jLHW29aMX64oCCg5wxLUt25BlfSLpd+tPnE/aaA+Qvb3xpwD0V0jJCxvUDmAcKM3q9bQ5GeQa/QtjR/RPQ96MresYXPtIXLZBYfwy1gx+oNSRukF2uB11QXab9pqZexNrwwyIdTyeKLKk0mlqGVXhU11VAMQyv9TH4cw4CGSjy/zCIkU3EGXmjaIDUMZBCdxdixqchR5Jone3Q/GdqSqyqyJPWsvoQd4IXvDxjZYr5WCZ9qVGKqWoIjNgm5YjJH+EtNVaRLGTRe/YEX6BmfkTkKAFyTZZy7aib9aOPYcQHVhP1rUr9Z3OUsX+rF2bzWbRB71sa70wRzP+i7zFKer8dbzsI24S8sFbISh2GtTtzRpSjzYP7P3Jl8gDgrvSzdiVsu0kasjvGR7BIek6hD6w8rXd5ShkgG21zDuMCM9G2uDd0+QBcfW+Tv4IaztNP3y4/fXVAAAQAElEQVR/iJcymCtd0vjKRgnq19v+ftmmLgCPFjujTPKBVVcYNPLp00D4d3tSB6QMynKH15Lrz7QFeuH4sJFJ3rZs90kSsVThr4yyVJGiQ+pWCJ8OVAQ/ebKCg2z/RQjuCqFdeSRF8Nr0oykikMG8YbzYRUpFQS7lzOWUm6U1n7JtEiA4PS/KC4ir64Gda0rV7W1D9+fgFnPJ3PK45XfnR6ru5lEGBySwzhMAj7rQxw+Nw4EpsSZxxgQkHsicXWEmbso46GMgjAOdy/cf4dkYVytuW+cD6QwU48A+CdGmwWgm6GgQ9Dz82K4Up1aCjky0gQXDxjFpY/AlUNlxYppgKUJqLeqnIMeJ3heW0AgjEZhF+IBxfVFiMY8smvodGaUSpFKawM13fQ/oE0UzSCptm5OttkD4FmRFz0BwomsWuZwSJ2iLjDir0Pmr3jM2Hvi4Nv/tdoKuwAEn29Z2uwG2fSFEBTps1oweLZuemkqtSsAeyKlDeNbYBi3WhUQTnRe5kX9D0JzKvDyknJeU6BLdz89PeyD781/8RD/5KQHxdiAwvOnfl3775i0n2Ff6+us/6uXLb4T6Ojs/00f52cOnF/rs80/04sUzvSQg/46A/IYT4X0/Ad71gDXBcmQF8nWZly9fotekDR8pv3r9Wt98861y5R9ifvLJJ5zeP1H4vLu81J7T6EDDjgfREZkn+CU/B/nb3/53/ZFT+Ot3l5rZhGf8GHteHk/nv+VUPyfwCeaNgDOC4V//5lf6d//u/6EE/s84MX+IHTfoe3N9xYvVHtih26F/d/z3v/8n5ddmui7IyNeFAje7a3D2Gsaq+Pyjjx7r17/6lX79N7/S02eP6S+EEZAdCBJ2uwTugWv8uVf6Iv2byZM+ir712GeFsb/FJ/HDs6fP9OyjJ3ry+LEennHaT30f7/Q5QwZ7Z+YmI4HxeCAgmdhQl3TSOkkP1E3zXpkHgYzLANqplqpai0qgkJbKQmTxUEmZMURJuZCS6uM61pA738roAUwUCuJKQGrnkUpBa2RVRf9A7O0yIlNsipJmeEzM364n8x0h1DLLqCfTb6NXAJLc6o/e3kBv+CS2Tz2d4RFbo0Zk1VpValUtRQNpoSGgYn3vQizTq1cn2zM/8FjbkgZ+AOVfUBUOM/jvA1Yd69LeZFuOzqb6L9wG54dgsa1BDXCTOd4pAIxdLUi93oYROVqUtTcgqmzL/j7E33bqRftiz8T8XGFmzDbWMWUdS9r7UFroCjRWqZaERNrnBN3gNvJULreL5ApGkenTHjiHpEgwWAAaAS2n+chkYKixRsy8MMyky0tTxt8KBNrwQCosyMA9+RUyRmMNjVJF0C1Y6n3irkuC9gTv+f579Cq1dn0sQWoV9K21dFybVFI7+iCyEEtFv48PEO7ddjjdVdiWkW9bBd4JZvueMI59ziVf0q5crcuaj3NtSScaumRSyTZ83GVnfme9yiewgawtc/oB9FXnUqoyp/u8KgXaIiMvvsr37jt0o9SvTmd3Ob3CXdSCAV33JQ3BC1T8l3XDdqexl7REFm2FcvI2/Rg/kkL+Z2/bgpkMj/APhIeWamVsRCu8RT6oJrVyRaekt4DM1K1wW/9nMivuD6X3yWx3ufb30/t4IHFb8YVtUeAmlZSn7SXV8aIc246lntgLTi/8LzxiSyfDHz393/Cw0elH4NbWD+QwNJU1KrCMQXrSR6RjmvGpjB3AGQNexm3GgG3Zd0Dhll94Hjn9359YcjHi3wdxLXoWyYttq80Tvp+YnweC8j1rbp+7xJNJJ+oy33s/gae/cM3gBDdrQNKMl8jJPr1CKS4yIKEJEIRZTRE0IzCEMwqlPicZtb9pFwlcVNdEYJegN4FygquUjZczIcdhVBaWzbhRhW6OQmzsUwzbHzg5BsinPhAZpdbOegoei/4B/nFIFxdn0jyMA3xZ7JWroa0U/MPuoASD+Zm/K05gD/AuvGhsOL2u6CJbkXPghWHHScYNQW5wZ2RlkR3BHWrRgA4F3NUjPeXBrdQHLwva2O2qfZGu0DT8NCEzLy83yE+wOOHDBHI5Ba/Vunj0QJ9/9ol++ctfEKh/BW3tJ9ppz8nyjM0JtP/4hz8SvP5Rb95edh+fbE/6L5Gk/dXL7/Tf//v/pQTIE/5RLpzXyGeBD31OmGc2iRtOmnPSnj7K76/nH2omkH7x4oW+4MT9xccfcwJ/qVcE/2/fvNEVgXJgz8tUgtmc/Oc/EXrx4rmGoaDrG11evmUv3iuyYltO3S/R8xpZoZvwr9FpMww6Re+Tk1Odcor/85/9lNP6z+FjXb57o+iXvniJPd/86Rv9kReUV3xKkBeOPX1zYOCHV4Cho3HY6LPPPtVf//Uv9atf/7V+8+tf6Wc/+wkvMgnai8xImKCJ7eGRsXCgn2f6JH7LeG0EIzP9PR1mgvnD0p/jqPgkX1t6fPFYjy4e9X+kmn+Am/otLyy1B/k4GRm9nwnM9/DuL37wPwB9otE+Mw6CqVxkGvJm+iLFDhlbQCmly7fxFjcG0Nx6UgoVqacm/MI7MNPH4TXf8mxgcIPOMyb2JA/bqqXit5ExzVysVYWyuwRQGWsZnzNpZDR0nPFPQ39adQdkDRzpkkt/LOms6ahTWys7nuVShEA10zNHEG0NSKqmRQTJ3d16gHNXXlA6KvxnAAQqv493n+aflzdoAZJ7d/SNii2PXh+cO2i97vuPe6odVVx0nONTfBv/NnzbOmJW2QkXsMVR1wkoYdj3GX+vZtXlw4ajvC5rYn5NynyYKXdgLZrp6y4f0s6FB7dy0kwvUSv1Mrmkiz4NT8xA0kYLEBtu9UUueWpp4270e/obCoap0mdTdAhNC9cPASm0Ra8OsPjwDoXgudavbLpM6itjexgHBSfjzn3+aLlCHMTIQI+Gvxv5GeUaZaQveNTFkqWwPO0QL/nvPWmyrS6b/W1gvaukgZKxLxC0XLDuXRyZgaVWRwyTuheiV+b5CimvtMJoq8jwLq4SafKyJe5Aw7Zbe5TcYlHsTD8EOr9jW8qBxT150vBn7ohZbLtDSt1aajC/D6lfy8Er6Goz0tBzBrpejMmZfmiUgxOa9wD8tTwf+a/l/5W0HXncTz/kg6sVf34I3UOrkui1lN3R9Gcu0+YPsFb5NKnzIZM6kv+/uW1LAWUs8VjzpNE5QG3X/34+dZL7X1KZcUupAbmbLSUTSB5w8nr/oqvueLdjG5UZ1b1IvmuW9D4cUd9LkKEfkKHj5WPaUVIIftLbegqpoxzZ6atAxm6fr6yvB8Zx9tQV0raO2eB2gP6H76a+l2LHSrOum52O+uJilSNElzQEeaJxZgJNTKalbu5+qbVoIMAZWRznLHjBi6IE4IuSfPxKXbqnsoiOBMpJjQxxhVeDbiaoC34PLgl80gE00zlLbuakputAzZKKmrShR5mV9aqii40TIURVTmtnTqZ32ueUmMBNLkqwviFgLMMGTlZ0PkRf5F9f33AKu6O+0UdWVLREgFO03Ywawx9bstIW6ikqrwnF1u2pCvadnp4qQWkpBR0O6HCtBMp7gt7YuN/fqOHHk82gR4/OCJQ/6wF7/iHqDpxhrIotKb99/ab/g85rTqGFtJvrxZ4D+ub76VeX79Btq6++/FJ/8zd/q3/77/6tfvbTn/ES8Bm8H/W2+HiHTxO07kmNXu84PU9Z2LPl9Dg6H/DRH7/+Wi85gR/YbLZ8cpHfgn/+/Kk+/vi5Hj++6Kfy0Sv1jx490PLLKW/7/3ian0h8/fqVdtiXTxECE3rOyIgOSV/yIpCvB5VSdXK6Fa5jUB5Im0otim7X2Hr57h39NsF/p3zffkcfLrBT+ot5gOoNmI8wUb/Hb+ZlYKsHZ6c6Pdlg/0BdemlGL3hxOn/AxzOn4gnk3/Ji8ZpPGd6+fav4I7L3+IjuhXaj+OacE/ZHjx5h/2M9urjQg4cPdc6nBSe8dIyMi/iq1sq4mXlRPHQ4cIIYPQ/Yv75pxwcNrJbBmTFPYJux3zAm9ZFpO4nUE8YhafgXfFMKBegxWD0JD2hnIDzW4L11f+v2er8cHkWlVNUyyKSllEVcmGZWEVDO6J+5PjE3ZsZqi860g6paLRsaI8I8ArQ15FLDjTXkUw6k3+dea7CsubmnWNdTCR4rNEy7RwuCvnfdaw//Dkckmo65f2lyT4euy0LfksdWAcZ4VFdA6QtD4wpixhc2UUR7yq1D1wuF7tKM1Ynum/HBCilPlIGjn1t83enitQWWU1LY/uAdwYG7xpxQOmrMPIAW3sfxln6d6del7tD1uaOUbGv9ExccCODJKLkFsFaFk/MFZvADtKF79G9d/ybHb/HRCow5wV/Ud4CLcajDXkaOxRBEp2UMkaEOPrQXwE1gHYG87l2wgRQ66myr9LFt2Uu+1soaXlVL+kxqzJs5EL/gjzk+Qm/Jqi4qKx34FVqXItvKFbRb6H6RzJ+OV6lFoalDVeZvJXAv0Cv0QPK2lTRgFyUNWHdX632HTdgaeRKtGJp8wEYnFUnpEWxKc/Qh7eLy0HLBQqHJI/0z01cZCwfsztrR8EXaVuyOQ133EelSf/cMPxtBd1W3OfuuPnwCK5/kbxHJpDyz5jQg6S0edrjAJ/eRn20shYi7xRggelD8Z9+hC01PQ78CHHp90mMdWeFu3dZT8V7eVHDfx6HYb9uyF0iF7SS3YPu99uiTxp4iP/lALyfz/2Ow/Z5EmzLA87Y+vtCxj+KDGU8lDUL0ZuQypPKkBlqpSK6S4OLCMyljl6SZlBqRinIHLVfn1X0Cr6QAuVveFBn81JDpuNHjHixclqdt2QH1VD9w2aY2QMLd7UyR+oa9redp4E5bl7nKPqZzUuZNxnP20UDymWf38TECLj9+h394TUdeM/MVS7t1xbayaCyLTO15RTmaV6IwUPBqZTEadULAt+XkdGBxulNkXk7MCdyjJN6ElzWMgzabkSB4UC1FqQ9NcA4ESjtOUne7G4I4ut5pBSU38qjRxCIzAwcWWfRXQCoax61G9KjjKJltBKMOOeVMwLSfdNihDzR7ygmiZhZCQxdbDjC5IYi7Qf41sqNDPiFYAreGvludn5/phJP5+CZa2cIFBSAjKc9K5Qb5D8/PO358GFnhE543NzvsOhA47hUbxGWboPRKr9+8hOZUT548Vt9sYRh5CSLfEFDubvYErgCfGkT3+Ey5GDnx/cXFR3qA3McElL/5zW/0+eef95eEfJ3kkuB89W102ePjG6DrRJogNb/+8qev/6Sv//hHmX75+c9/rr/7u7/T3/2//07/8T/+J/3kJ19h/1b7/jWT6x4cpx8vLh7qo8eP9dFHF3r27EnH2WHnDZ8oRObERjilH0gPvBAwjKI1Y7T1F4PYdwF9voqTr7Y8wM/hm59OfHv5BptvtKdvrnmZekcQf3l5Rd2u+/FAX74l4P7uu5d8uvBdP+1P31w8eqjnL54pv0zzyacv9OlnL/T44oEwC7q9dr2Pb7TbkzluaAAAEABJREFUXxOkv9WbN6/5lOBSN8iIT/aMgwQ0pVb6fqME7VvGd9KM9VNeyAK9zEvNdjuqDsZvkjxjIsAYnRlXU7d7wl8HHbB/hf1hr4zPQHD6hpkJLtH/8LJVkT8yngZe4EagFOqLJHPTblv2Ag2pGRML/0kN2bBTvzLIaT/evWp9lE5f5GItYzseXKFz1cRc6jqSzswbyeACLgpNcXSAhwPJW8sF/aoEOrTQkoIu28rfgvfDT1Cj8m3jh+W1IfVrftH8rvS/mrPRzlK3LZpSFmBX6gpsfQSS2zuafACxf4UjXoqLnjM1jBXCzKVM8dbilU/qjoBIprsC6roUkoBJA3f5jIUj1b3kyLMzQGKK8AlCsr26FPgXyYNcBomyi4XRAPWligxgYLnpZTXGe+t2LDbBXcJXDR5lHOVhozJuVEmHYauRtJQRvcNv4dV1yENQH1Oy4LhDKUW1FpVSe9k2zZbzZGwZINvveFXFMnNoQH5erDebDfN5q5HDiAKvjsgjomY6JUAR/kZO1QDeyH41Ql/Z22ottOEDSzNzYWJdy3yb2Fcaspvu/sRlWwPyQxteNXnkFsC2Si3ICdR7KXlkOThYZls2IMnKtTx7jvqkQu6S8sSO2BMw9g98CuoCxvqmQ52OdJnLCQIOsaO/oM+KDxo8MEczopb2STPrCdy10ureZVsl+h7TNW/DQILE3wPduxpjZ0bgjIwWoMyAusWopahUdzD629Z6NXS9j7vW36Zre9Lbyh/JBGeFH0CJT+/DfRTb6rp1/dTtFZdNPRCf1Frp5wVStu/a7CUPye3dbbst/eWMvfCw79K/TPXnMew7XtG5lvKeDaWWbqt9h3ffRz3vjD8AUQl2VciAz1MQS7LsIgfwn45X1qMVjlX/sqQLh6SneZD/F9xRsfCwo59vKUv0pC4co9/M/FtAfc5kBextUPSUMZW+zPgOJE/Tv+gOXd+HmRsN2ZER6L8SE062VVzlKKcou8CigCTqU11LAa/0RXCsA3n3yT31QOVAgLcnSDoscwpiugXcUdvNtqe11LBRAvF8Rz0nwTuC/JxKissFCkAO36ac2O4IWhe88I7aVkX2drtRP/UcN4ru89SQP2tHsH59c9Dby2u9fv1Ob99eU3fQgUViChya9vBMULhPcE8guOdE94YgeaY9i+2GxX4Yq4QbGou1cFwHOisfH4tOMY3jMLIpbBSagt61mqZZ+arInsBzn2CQRSnpNSfJgbec7n79x6+VwPzhgwf6yVc/0d/+zW/09MkTzcgJbgLJBMFCXr6W0dgk8rWTwJtXr/Xym291gk+//PwL1VI4lf8HXXH6PrLpvOLEPIH7FQHvO4L38JoIHmf6aH9zo5fffavf/o/f6nd//zu9vXzLi8M5wfczPeQkeUZOTqC/e/kdvnut0L95+0YJxs8fnOs3v/6N/s2/+Tf6q1/+tb744ktdEHzHnm/hmRP3awL3CX9mPMzY3dD/BpnRJ9+dr+j3V7/8pf7Tf/o/eDH4j53XJ59+qi2BcPjkH8/ma0o3+OoqukM7ofuOl4I9gXdsesOnEG94qdnz8rGlnx4RsOcF4vnzJ/rss0/0xeef6tNPPual4qFOGCPsh2psUIe8fPBpQL5+lH64geeOcdC/Kxpd6VMx7hhMKrUAtUNlzJZaVRlzNfWFNhdQ3SF91Bg3MzzSf40+TP7WB/BtQOoCE+OpgdOoU0ASnGTzLFYtVRJ5IOkC0m1RImutV4NX+CYN7+Tn6EP9yn/FTWpbRn/JUoB5SjfFDK1X+q2hW+yJHcmr05nkvu1eSbqoGR9MjKHQBTod/HsKpvX9P6oR35HQgRTdmQhq8OrpgpAn1Oqgf/WFHKQubEwSIAn3Rp7mxDzCByjVb6VN9y5wUoptgbBb/ZbyAh0jj+9D6Dv0x1HGES1Vx2z4+kPZvW1BWuXMIHb5pLrFN3yzJpkaa72Ss6vMn0TQTtoAZVww/lpSylDyhAo/cGumbxr92xhbjfWkUe7iOpYV+hnaMmzUYdyoska6VNpoF+o0wScwkwJhHKDtw9vwtY+14DTGxIz8OSmgLr8Fq0MpjM1aVDNfWWsGJn8F7FsmSr/ewpF1ybwDf0TXYRwWeniYesFZXIvMSTPzt8+zox4tejUtQwXcWiIfQG4hb+oKfIrRrQM16GPfS+EPmmwrNCsYOhfoArRF1ozNM7YnH0CyciUPigbkxn6YpfoeLErSdV3XjJVjhi6khB1zcvDOnA/4PvW9+sjvTRGYzJom/yOABHw3A+SQ1WJHUhSK7iGzrNw6XpRku8OxCpWP9J32R/JBph3k5OT+/OEHXsHqpa3rkQqKyb8H1OU+NicL33AOSPaS6t5lW73/vKTpV5s8cA8NNbGDisgj+Yu3/yLGPYR7frhX+352ZRi9Vngf4wftC0onzSOQinsQeyIeA6mN5wJkj7dlch8CVce705JfqezgqlPpmFcuEBZZ+BEinojslbSSpod7kgczhoQbnGOeAmTHMgWo1ju8ljy5IPXCokfP8qBFoio6ZG4Ekg+IK2mALDLAXvmQRlqfC8yHu/bjPKEidCuUxmSJLUZaqVWlVNkVtAL02j7BskiKWDk1tRQN4G4IlpKiAQHqpEzwmUX8cAzYxFVwanDyXeZ8rSALYgZwNvMDb/o9ULdUalFONgKbcVQtbCIYc0MgnQDuHcFogqzDHiVkDeCcnJzq7OwBcKZKMNWa0aPpZjfp6nrHKepNh3dXux7Ixx92VcFG1h5wJ03ous8LwxEOh1kTgX8crjgGo2f0jJ+KpfhhxsY42LZsL3yoK+h8wql8P53vX5+ocGhqCAu/iXSPPQl+DwSbewLG/BTix8+fazOMBMU7RUb86CJNBJkzst+8esWJ8jfK12XyPfMJnbd8uvD40SPlF2beErxmA/rkxQt9/uln+vjZcz1/+qzzjLwJ2/pXkEjfckKdl4X8kktOsFFQ4ZW+fI2c/K+l//RP/9R/f/3q6p3y8hDdE8znF2b+/b//D/qKF4xHFxca2JTDP7zyk5DBb63phqA9fRXo343nBSX5zWbU06dPCao/55OFp8CTDp988qnynfqPHl/oES8NW4Js3NpP1vf4KfbuCdzzj3EzDhb/HbTHl2lbYE9fNGzZ6NGjc/he4IcnevrksR4+ONPJyahxU9G5Shh94CUgfo5tGReNR/pnTn8zJ2bsaPRXB8rRp9A5tVZ16JtiUfo8UHs5bQPjeNNxEMTcgWP4hN8toMExH5w+YVNGr/hvIhAIUCWrAFYu27KdbE8jt5Qq8xe6Pjaxo9tEULGkmS+d5L1HaASdXZIIjRQeZH7gbtjRZFpsy7bii4BtSVaS0M/Ib/hrSaEj3zCEO2iAvw8N6SDMR1wUUfyuI69Oj2/shda2rLurt0P/z0lF/y6AUHiGix1uCyxPLfxXFNJen7QDD+QJQOUkHVb9G3w7pB3Qhxd10TU8O+GxHBpIO3baMqc73NbQV4wHLdodSaEKPYThiWbkdLwMZoGikJIv5Vgv2UWmxapKIJkAPSBX2YOccWVLcMsngGSQNwNNc8YzY7SlfwCx7kqs1+B3HqFlPS4dqoSsoDTxh65w0UQafbvPwo82cdlG/gIFupKyKAMteEeYOz3aJUUHQwuKCjaGpqfJo0sBKvPWQWA6GFkGfwH3AJ5iWuViLXJLT2uJf8CxEcaNrNjfgc6fexmvRw81xSbByV7ok4a0FMrw1r2rQd9CB3mqg1tqUV9LWE8G9oRxGDQEapWNDiA26LJ2TVnDuj9at8EyrVbF76Gp5UjTq/tDggc3qbjiCWzCH7npXMXHc/izfnQZ7GszMtb8mjb0hgHEyIZhuKdsrzkhyu9BZIQu/MMz0OXBP3nl6vShE/63XErnwSOtCv2HMKPLWnfL51jXidaH3XM2dh/bQwfTbkfPg5E0sNavaeoCoPTbdlfLTvrDUNC/0J60lqKk9oKbfGfEg5mx6JD8Pd3uy6NpuY/0S+GHnytdozn5FSj22150sI+p1lTkFtC9y7bSYFs2oHtXykeQ7+pvbYo9dD5Jd6WyGKyInU6y3UH3rlXnNV2b7AXXVNh5xnWRdg8Ww9VryC+yewkdlpQMHJb8/SeVNEGUDLDKb5nrMOoS+4PGfkMddNqWJOUfhozP8PtwzE7EeRNzrTH3gjMjK6xbeN6DkspABk9lUQgkH5AWrUIUZjMTq8Ew9VnUEuQlwC6l9kU8OAl+D3z8n7y4CoPUtioLUILZnBYPBNviCk5DmWEctBk3GsZRfYEirSxSaUsQkqDx+vqGQHBPMM1yP1vFFZotgdiJ8nWFDS8PpVSC51nX13tdXR307t1O+R9MrwnYdzcTvcriV7dMmiqhk22F9w3B4I7gL/kdp7h7TsYT0EV+Fr7YKK49p+U54T0QMEtW4c8MvsORtmDrdnuiC4LZBOFPnzzl9H1UOqcvrnRIvhoRPqmLjeGf0+Jvvv1GsNTPfv5z/Zf/53/Wp59+gi/GfgL+zbffchr/hk8JduoXPotuX3/9tf7w+z/0wDYyf/KTnyiQr7asX5PJ11fi52tOrPNVmZyY5yQ8fRl9IzMLSnBev3mjN8DLVy/711decZIf3zzixeDiMQE6/bLDN6nb8bKxw2/x+9NnT/X48WPgAtsfamKxf/PmNSf0r5SXgsAeuti67f3EsGNkX11dg/O698GTj57or3/1K+WrOZ9y4p7A/vR0S59fw+NS18ja4/8+vnhpW9IDPrnhRWdPvx94KdtrzksOg70wFk5OT3Xx+GH/R6kXFxd6+PABnyac9TGTr7UMjMlCn8X+lqmNX9O3fSzworBD3oE+m+EnHFWZH7EhNm9GxitjNGMjdUm3vETl+/6BDXbWUhlrhckvtfDAZn1wpR9XmJlfE2Nrn424y501M9/SHjKjQ6DnGbsulEwJCOvFhoUmvGZk5iUkfbvyALvfKdsQ9lIe9/MpHwGfBDelyBBl23IpsgPkbZqtnnQ/UgSPLIZzJ98L1K83da3bFn3RvJeRkBQccjxD25P+QILKIqSXP3y00P4A3OHdk/OBPmFrI6HDQmFhHyDmeAehj8KDqK/rnvyESwKp6whB6gA3lcKz8/x+Cna/Y+ut7p1/+H4IM3IW6Mw75fpo8jFrW7bFQ1JSnpSLsYXUtmwCFuTMvLwsIIn2FRr5cFzSwhhswIx83V7RtxcMryMYusgprM0S9YDwH55BksU5iPAUknV72ZZ9B2mwl3J8V+BpO9ULtCRW/nrOku0Omcv1OEeTL71e/bIXnBQ6CzLU3NJJlMAR161t5G0rPKNHeIKm968mUJSHlavxaOq6F0NbgIHmImnB0PHKmrDM77nXpDWylvVkw344aLgXtJdaO16f16wPWZvWuR2ptpFbOqx8clhWC3W0cSuXbTQBkgKpC4RHIPyz74Z34MB61CFBBWv7nHUK+UlDJ3gYGbaPRVP1PvSG4yN2N3jE9qxP4ZP8sRlaAQWwCjwd3sfZcqAAABAASURBVFoue+G7lI5P5vwx12mSt8EL3ZqS77wo37Yf87E5dUnv930v07CmZP/Zt438e5CxU2plLCyQsr3gdKYIuS+71/3IY7Wj1Nr7+nu8foTuX1ptL/rZSxq5K9hLne0/yxazaF+eZP5Ft/3nedu0B0QazhFzC8mk8h6AaxcqLOfZy1ZsSlk/cqVfAolrGnvqLRpENo/ObantJers5Ja6PEMfSL4DYzbjPnUzcynzTKyMvczcSCq1BZX6nuFRYtYMb5Zjqlk43BRZpVgF27gVpEBW7BlBCzOpltKDyr4o1GCysCNs4vRlZkNbFbINr6IeoG5GBb8p6vHg7k4Ax+RtL7ilqroobY2VPmkC43x9YU+AvOMEPcFNvp5SwR3GUZWThVIrgdtBCbYSeO1ukg/sCfazXUgug2pwoTMyZjohC9LEi8bhsCNIvNKewL2WokcPHujp0yfKL6WM40BwfKMbgt8ZJzdsbO2giSCxsZBVm5eIQY8ePtLHH3+sCwLdfG0ov0d8fQVPTp4bvplYAPcEhAlAX796o3wn+/T0TD/9aX5F5cseWMZHkbcnUL18+1pX7y616zrVHpy+evlS+SWZbwnmE0DnZegBujb8n+A8L0Y/gd9PCOJt98A49dfosMd/8W1k5JOPvCQlkN/xUjRjUxbrd+/eKfrhLd0QnL95806vXr6Bzxsl0D4QWEbm2dm5vvzyK/3bf/vv9LOf/YzT88+U76bv0DVfg3n58rsecO+wNzRXVzedx0teCvId+pzovyW4z++gf/rJJ/jtuV7wicOLFx/rE8oXF496v+VF6QbdGRAED3sdpp0O9Ff45h/C7uG/R8/8R0dXV5fofiMRJgwE5fnHrg8eniuf8OQTjdOTLUE7wAtBguyB4LowHpqsmbHQgGwkjT5t+LPBJ3IzPkuxXIoKaTEpNPFj+jl+3IwbxsCo7WaLjBPyG0UH1yLZ6jSlqAC21a8+p9CW6Re5M2Mrc2hC/oz89EnrOE1JQ0Ou51MOiNn7/6XuT78jSZIrX/BeNXcHEIg9962qMquKZJFNNpc3b5Zzur/NzN//5subPqf7DLfaco8Fmy9m87tiZg4HAhEZWVVkNy3smqiKioiKiqqZiykcCETSdI0wMp9lJ+t0p37Yodcj3VOmQ0oDGnNOWuXUb6En1Spdng8DOjSP5zSEcShUKHBVEIHQQgwT19yvAU6Mu4LwMbkvF58xC78HIGJvKNFTCaXvMiiOYc9iMFU+tDWXY2vEgLkDTPExdG+yPE9vjZ4y0kMkXv01H78UXUzGhqib1hugrWGTGVdgribYhj+gG2g6wss4NPHTNiO89BGIfgqTnoyvQOrgdPTWqRnwfAs11NN6c+SwX30hPZ83fK4xzC2HlFigWxxHQyU5ULYtxTawKdMSH3P/KAfjHfukkDmlUhagQtxcUmwTNTrpih7pZIAr2XAbVcgAlLJiZYRgekKj0aB4kcnUaTxGu5TRFzYHYO7nlOHWmX6DVGzTZCknZb3hsC3bSFhtinvX4Q32bVcbRINuHtWXVe3NTV1r9TnZLZpaZ7Xoaz6QZg1UbOtemflGv02gHJ3WJGd9QGw1YNMW4IRBE3Vpf//EbhKIPP+v+PzJMzblfPbueO5v6/m0U55NqDMhXAmqbeWwLfsQ4SJjKBiYf0ro1VXDwPzRPPB8GJkIacQAH4EStMOr4o2LPfJtaE6o7dHCTCcNGz6YqrKpz5XqjEpofHkDErfg9kTa2DsA1qoPLim+AtvFs42Iq3zXxfZr2+3rNts31RlLQjgz5+fJIT1sS9l29WWPNLwgdmY9aWyzQ/XKEblxLnPjDeMU4ksJvhI4wx5h1qrFisSuOGzL0NunfcBNsbGGAsosJ+2BYvwuI2mjnvKAfvh7UE9T/O7xMzTo6z4byDW2yvqklxoWHsZM3TN0O5YxMJmhdH3GTmqhuWcOsUs+CIbB3E8il5xiVRYbaqYEpT2DatRgRrDXlhsxxsQNlY47HjRJNhqVijELONSlMaBqpX25XGrFToDgDBrouFdu7Nz0GWT4tmk1rUOq6kisA8HfksAm+cpDIYOyxMNqUUlPhw8oKdhte52/PNfL52d6+eJM+XpEvosen1ckSscnxyRJJ+oWC+0IwoaHSyXum622lLf0k51Z8xA7Yid8tTzSEj2zSOJr/kRfHk7r/GURZDv42eV9/PiRCiSPjx4+UNesHYn9kGSdXYeBhCgjC5K85WsdxyRs1vgvPwF4+vSxGKqS7OchmCQ4X0+p73WTLD4kuU/9H//xH/Xf//t/l4Zh/P41CedLdr3zd8vpVhsS4STWQWKVMa1JVPMy8/vf/k5Jyt999129T8KbBDUxPSPZD01b5qXnIb+ZEtw8hKOfZDf2euKWHfgk7JHDDXxeE+sLvUzsX54pO/WXJPcv8Ctx++ijj5Vfek2/77zzjp7ygpOxPn/xTM9IzM/pv+Z3vS3dL7/8Sr/5zW/0+9//vpL3HTvZsTPgV5OVpPoxsX7/g/eUF5/T0xO16UOrdQnNTjZrrP604rpeZK5I5hPbfC3nYv+yIblJreuYZ9YoifmSeC74EFwdraqfk3vHOrl3oqPj45KzLAUs0xCz4F0sGJSrTfFBaS50ONVaY12MaHAbSt3cLzvvy1X6D1Y6Olrhz0ppj56mI7EWN2bmIbEIFd2GFlKZZKtIW1F4accrStdneD1Gex46ie+WNZuvE+1qzfbcp1v1JPA2AwyuVauEK5rBkHgqoIOtgeeA0nfU0gCNQmtW15oypoa9xCFNh8i6Dg55N8sx3PMg7FXjwf+xfaCnQVyUOUlb7rdqQ0avPdBJ+4xDOZriS9mivaY3vL1MKtd+zLJKDED09qJViPwhpPJPkm3VvwSUEhzNx0Dfc7loTFTh+mKK43gHYjNQm6GyNl4bLkUSCtduyrOOi5yyPP0TR/Qhdab8KurloNrHy+zmjSF4bJuvqQYq4YFlkvjNraHpJxSU4Eivi8ZHMcYA2bKjg8MaBRgqhQHI4Vn5t2+klnK1x+FBHGM8WkOyjWVX2VJsCJsllwK447R8i3tQLxupW3Yg5fOgdZ1aB+gz94bt6mjuqgweVmg2fmGkmqgq9da1qudimI2LlX9wSt/YBfBU4IpMa5ad1SNRUHNTRx22LL0CcQzDQPLQK58bwZrPi3zWBDvyhKzZYJxnup3myY5FDNw66ZJ+pdy78Ue3Div+MQhOUQ6Gote29Rrb4rDNNacRs7hwQqU9paD9sZcfOTWWsVjXaP4YlNIdF9t0C+5oo+EmF9mbjFdrtm8yD+r2rbZZcpqbVAcuhQMerFfPu2yhyMk9HfFB6S1I7YeRZ8HrpGLlANX3WB+LKd+tO7cMaY4wSPkGENrXKc+O12OBetqiHhok7wm2rPMd+VDKWfORqcETO9TUMFSUxd3oV1WHU2VqExVH1teMHv19mc9SqtxGxIdHZT5WUhe2Ak805YB+muLQgGRoT/LZl5F+EjUfwp2qousjRk11sViQgByRuC+RyxCkDG7L7mdPAhZwyyFp2VZjcAuS+yMS5uVqRX38WkoeClsChNtqXacVCW92b++x87wgoRVHz077upK+c+VPBSZpv2S3e0dyvVwudELCfsTu6REJku164OQXW69Ici/ZKbi62pC49/TZtFyttEJutVzh+6ICNu5sJrnfysoxyDZtfcnkqw75j3qC1VFeCjbqSXgG0BDPw2hZCeECPWlFkpYk9j//zd/UL1e+x85x4lFjxefsuqeeBDk7zfk76d9+87WSfG53m0q+W2s6PT2t7+knkU1sN+huSbrWm7WCjC/Jbx6q7737nrJbnXK+W/49O/HHxPqYhPTRo0c1jvT/8uVLEvAz8JId8wvGQeSZ1Cvi9Oz7Zzq/OFdsBNl9PzuL/As9w152zoOLi0vF7v3T++XfcrlU11kP7p/qvfferZ9KxP+MccsLU2zmJwJJ1n/Hy0X+E6d6cWCthK7Z+d+yBrquaXW0ZNwnevzkgfKy8847T/SEF6f8pCPzwLRoXKs75nSLr1e64kUrLx9XvMBcsJN/yUvFhn571rY4DJqblqy/zM0Sf1dZByBrLG06OCJv4m9bDao6iBPrmmvVaqLHUt3L42ViQGzXh/aK9RwcsT5Xy5XmvkNj27aMfM4hl4DCwJwEieGOh0d23YPUI7JXqopYq3iW+zdAN3I71sqOuPbRh25ZP/lqVuoDcrGXvt1ynQy9hkS+r2dET2ejkG3ZpmJoU8NOa11ROzzTdvPEtdFXCgPzM0AjEToVUy0woqKzlbGd4MAdrxQ4R12kEagyYwulaTqv2ybGq6Q6idWA5hDsidcVMbkD93qvLaUd/t8E0jdO28RjgiYa3iRleyphmT7i6x6T76lHKPMYpB6XwjuEbXGC0AkIUIKngg6OspM+AvpWjS9z2k/jgjLKkqt2YQNrdGJf09Yy3005eFJC4h120M1ZoA+McqZNN+y0rqlrrXgNu0IhUofQwWGbddUmXJft0afYCKzpwPeMwXbpdF2njs+TBc/psUyd/huwLQsP0IHUOfoxTF4V65WLbd3oUxIs+usKebYUqs+mHLFLQDQQmyC8a8SL61qM2VbXOoq32nT7wHL8L0iRdmvqGHfGGHRdU3i2ZVuHR2IVZK2Nn4e7er7mmRHkORJseY6UDP1E/tDGq2VXP7aVZ2xgW6rTsuNPqPXGg75sy3aJMdKih5eaB9ojYbtk7YkiaLti0bWmBmzaQgHC6ukj44ntonN9prr7MPp3IvZBtPa+UbfpN8xD0Mdh9XXl+B10ralrbRwH1MbmAV6n/x+Fz1DezlUEE/vEN3Noj3F4rfLUbkduWnvNEud4pw/kjjvN6z/rfV4LunXYlu1xDjQehti5UpjOWT9UzHOtr7SlzDMgn8V9Plf5LEx7Ie26aad1GA4ru0vZUambkIQkP5rf8QGfevSaW0gh8qnZVvh5GB2xa3hMApxy2geS6+zeJhkoJyWZoCwWC5KxIy2Wi1psaduQQFRylYRt0+NiI8lZkNSsSMJPdXxyWrwMKA+NCxLFl+z01o7viwsS2y0ged5JrevK/orEiEdvfb95ze7AFbYvSdyjbxb3Ej/i84pkLeV8pYGlzyQNGhj3CfrZ2aXCudX68kxmV/fRo1N9+sn7ev+9xyT9Vt9fabu7Yifiiu7wnUCuLy/wv9NPPvtM//D3f0cCe1+/++1vkdlUYtu1jn6yIHplVzhJcJCkOHF58vRJzVe+IvNf/st/0f/7//n/0v/2D/9An+/r4vxC3379tc4Z/4tnL3RFLMZd051yE1/yAvPl736vr4BZCL/68z/X/+3/8r/rf/+H/01/89d/rb/81a+UX07NInzx4nnteJ+dnRG/S/ocGE+vx4+f6Bc//6Wyc94Rz8QtduckP/EPsugWy2XNqxn3jsQwcrb16aef6s/+7M/0GTG4/+B+2U4/+Qs035P0v8T/zEXW2JqXsCvmaJP5CVictTcQAAAQAElEQVQPA4l2J+mUl7B3njxi7E95CXiqJ08eKn+y8cGDUx0xd1kTPQl/+h6ybvkg2aKbl5I1Nq9I2tfM/RabWcu21TH3SZSXq6U6xpe4ZU0U7RqLyBJrlQlXDtshhdjoiet4gzHlBGGgPqInfrsaawlzyfq2raz7BbFqbaHGC0N8aK3RheWJpo4KRk2CYGwNvPz2Sl87xtUXqGec3NwZU+yXDpeUg3zo9Nz4PXKzTvQL6OWe3BGj6G+Zs1GnF55g5e3OAfsFPM0pow1KG8qp8LhUPIY8mAoMj5jJtCBkW/YI1ZFyFRAcKWp7GwRFhdiguexCD8/ioTTg2L6c+qQzyqYSjLX5auQCOpz66TUQs4GfpgVU4KNHbJV5pyhZKoxX27Kt2wemVf5MDSlPxVdItLmlaqc5/UQgXZUOhjixFe6IkpVlz2BttU4O3ImCJJdObARiDvdgLNUPhkdbA31PII45tT9M6RCSfdN27A+8BAQq5UEjHa+Hu1tpoVF0DQYNxDbrNnT2Ke22qx/J0gRYymFbtsVl7A1j5cNEbdfzseN+X5A4t9YhSozge7r/hLo44k90e/yID7n/yihtOY3gHoaDQuQp1YlJaBpEn9ZYh7U/PZZosE37AWTaiAF+K6h6eJZt5TnSug67req2kRdzJSVWPTo7/A565peq4rvdSrdrTULHjl7mbOwr/me8M6If9BiYefsyz6HEJc+PHc/Veq7ACy0ZdGJPbzha19TwxTxnG7DjDwoh6NfYobFDeKmOfsaX6ocxZo2kPsvYjAcTqUNKJzSwrfQX2CYE19DB4bk89x0Kr3yAYpRz9GXuJ+wfgr23XKLRnW0WTT8A45w37Ue2lLBh37RT/IOL7Rtjs8f6XiR97CssDeqzfdsHLX+CYm5yxWbwJ7B3y4Rt5d5thqZtorZTk+1CVbjY1ENlrpJtMFJxUONKTHgWDqDWVtYZqAYuidUMqtdn2fJ1/TWlvS5xZ6K5Na/nuud+haFySvgxyRRvKjNWi4vMP3GUoyiGDqEIDoCmOvMwrwKXJOtda1qRiJycnOjk+KSSqNjLYDfsACcRS8K0mxKDxXKhoyT26LSuw8ro2GazIWm8Yqd0Xd9BJ14yD9XF4qgSdyokxj27qGutkY3d8/MrvXg5flUjCeQViVtcbV2n1gESs9Y13pZ6dEa9BKXvtzzbSFBs5UeWC/ppjGNgvAKtceND11eXCq4uzxnbSu++80gff/SB3n33iR4/ua8nTx+IzRptt/i9uVTZZZwZ65axD3zQP/v+u0rWdzzQshv94MEDEub39Q5Jefpek6Bm7NnZztc5duhngvKLlz//+c/1EYlvdpWzc/ztN9/Ug/ni/BybvyN5P+OFZKsNCemG/s7Pz5Sd73yFJl+ZOVqu1KnpyaPH9fKQvyCTl4h8V3xB/DfE8eXLF8rXX/Lwvbi40CNk//Zv/07/+W//s/7iV3+hX/zyFyTJT/iJxov6Csu3336nc14SEufsZL94/qKS/th59vx75bvpSczzwfLxxx8rLx3vv/+BVqtl+Zo+Lti9T2Kfh312ejP2+HBB/4n3mpeOK156Nuz298zpctl40Tlix/1I90+PocfQEz18cE8nRytlvo7YwU58k4in767rZDcZ1CLLhfkOf1Ef2GmzMu+t+E2L5UIda6bQpV2yJNsFcfQszKyT3MMDQWCZMO8Cwx6wkZTSXgWN+rFr/GoN2zTY5iql/+JR51ShWsZL7MVW1m4l26yl7ZRw7yinLWtmwLcex3rWXZKMyEanx0D4qe/Q2/FC2uN4Dz/6Qdp7eGOPP3xNn9Eb6HMvbZXvGQ8lUdXhkQ8mogJrmNqQqMFyvxXHShWBOp3rgAZ+pr/0NUPpl7aSidwtlDzjGekwzgV2sIYkiglYgaqk21ejKzCwo14gpgPPjQGq2ImJWWlfpoBDnArm5pHSVv2Fjpw/5BrtoHwoewdW0ukMPPAMguq9GLEovR7OhBpnj0nqjC2yht6IVR781YBanYeVlIvJBfvoDpPN2BjmxB0buCLc0v6IalCMYfQM/T5gjgdojbfauSAbG0HuGd0wdl2Lzm1d2+JECMo92DruQ6ht5aArlhVx4B7KvTLfQynHljTKKfKFcEZe9af5GHkRiaw91iXL9NeATdkSLNkeIVMHoUrkuNQ58ZDLM2TJM2p+xpWtyV5EB3y/gQwqUcVEPq/Tv00FYTv3XfoZGDeILvJ96AQWhYScjQ5t4rDRm8qJS+T34HnU8xm2C7hXBtZB9cBcRqZiiT/W9b/yC5uCp+kYsF9InfJIBty5RvG4lFz8Rc7UX3falu1qTtwC2zKcPajXXGIrdsd1OK6Jimv4yKcNUqftmzbgegLk9Se2GBDhuR7TbLd8QHOuU6w+QgvpoArjJVU7V8n2KxBHbAUUXzltv8I7ZMQf3RIJLziUe7V8S+lVgT+KE+t2rir3bMseoRyUQ2bYnoqhVv6FMdOUA2ZEmmRtWoE4Er8ZVP+052Ewq7/ygpyPBk5uGzVcwS9X4iIO2ywgwVMd5RySUY3Ojocvy1fzy1PXdcrDIzhiVzpfv1ix85mFuOXte8Mu52USX2jPzWy5+op815pa16nhRW7mNTL5E45JxnfIpj/hzyBLTuI96Gqz1ZqkY73Z6TJffSC5OyMBPIdeUc8DIQOIX8skYCSmrWsKL7vAAx/AOx4mGxLcLckgllWyJHHHx8tKBu/dO9Fmc1XJ78XFFS8MS5LzJ7p3ek/STtt+ox07bvlFxsePH6FvdkLXDHkHeg3E6JId+e+ffadvvv2KhH5Nwn+sJJQff/Kx/vKv/lKffPoxcju9PHtRyN8635BAZ+xJXJ88fqzWmr5jN/1f/uVfGesVLwrv6unTp/rggw9JotPe1Q79FYntmrHna0LfffutkgzXzjJjzN9Z73mYmRi7kzCprmvqWqdjXrLu8wLx+PFjdV2H7+Jl6lj37t1TPhgWq6XSfnr/vvI/keYrLPn6Tmy+OHuui4szPXv+TC+ePydW30NfwLvUFS8h8SFzf8TL2XvvvqsPP/xIH370ofId9/xybOusC16ELsEVyfklyAtH+glN/Wp9SVy3mXrmoOMnGmAZLPBzqdP794jHEz18+ACfT3ScF0bWYPqcsWT+81Ofxpiz5hasidaashaCRlzS1uFPsFg0LejDNjKRC5W4aj5yT6Q85MIsqlCVuuTeqDZLdi5QccCkRuH6tF0ytpmbBlIXvGvIGg/0q6uiA/M11EvQ+JOsXpnnYPZvVNJePbpp6/NBygfowLqI/JjE70Z9PmAjo7c8emzFRmwH9uTsTIrW5RWLNvwJbjSDDI3SdKY2gtHWeKeGKsfPtBZvX6iabAMVNB2xMc7VLWHawwnG9p6hpPY6oLA/kSERHfUoozmW9wJ7Tlqvuf/2pfSXMQ88j4byohdPf9X/oorPh3T0edTQrSPcCiQxDR3JQDEQVNMxTPQWGRUUQTfWOHU78wNkzUdp12XmxCsYSWxg2ZZ9CO3rmg6ka21M1X277ZEVGrDW4kuAkAoiStwX+QxJsp51HcBWjqg5zwsKnKjECHapNGAbniM60tRFPXRCc+NZ2xS6R2Iyo+TKxGsvrevU8XmVZ1tH+brvu1QY0xiUarStPP+61iTKbp6GF6HEW3/UMd6T9InVgWdDYrnjRXc3lQ+N21b6t13xgOiVY5r7sks5lg9lTMW2zHhsxoIMrDeeGb9thd6GpmOMxlS5i/gm0zbh3KPKsV3zM/l2U+PH1xKD0rLk/KNPcdjUJqRP29Jt6PWHjfzrm8cWRA5jknJ9zhWfyyj1P+1qmyGPoKA99JaHkQsg45nKzdWWMY9td1xZd5mfN8ocqJUsOtwmxX1F7xVGieUPwAyMzYXWOnVtoeViqeYkcFaP0RGi3JNAkbCSiKdDlDQQqNAO3cVySVK1VBKjwdKWpDt/Zz2/zJlENOXcuANJQXOT0bHyHXojO1QifnF5VUlf6NXVRlcksVtudvFgaWxnt25JsjywC79j13xDYg3w55IkMYlrfqmUZ65aa/iBLyRfraMv/BlIUHb4FFo7SNQHDepoz/fZ75OoPiI5XVHPTq9oEx92+e43nwLKd86TrH79zVfKy8cJyejDB/fZ7b2nR9Ake40Pws36gjhttbm6QH2nFQ/XeydH+sXPP9fnP/uJTNIv8PDhfSXhz4tNdqXje+KyWi1J9L/TP//zv+i3v/mdsvu86DoS0mN9+OGHys716empTk54CTg5qfaMPTvT52fnVc/O9dnLM12eX+gb/P36qy/11e+/rL/nPjCnv/yzX+rv/u7vlD//+OTJE/zNvO6I/RVJ+HPoJYn/lS542Uri/P4H7+rjTz7U8mihvOjka0w98VsT9+/5KcLLly+1Xm+V5G99BWUXd7cblHhnPTx58ljvv/+e6n8i/egjXj7eq/EkxLF3yUtXfjLw/Nn3yld1yh5rIXEesMXiU2RxPUS21bUFifux7t9/gK0TpZ9V1uCSNTxjtWB3P1hqwbw21lESdc0H6wJTVbOtjjjDKtoa6wakw0GiT+oeIY7weuiIrCSA8ugjBTUN2FSonCWk6CT+M1Cvs8RYO7bFKbrBB6t1Lmr81sFBT9gjvtwbedHb8HKWdbRPNOKEsAUiG9W5z4EbJHNX92LK3I+ZpyD8Q/lyGOW9LuXD0864enwJBqZpoMwoq3+mrCj1m0pKXAbDLHDBjoBtiKthVEUXHzGsgfVW/lXDaPvaL+TQgot+ykExXnMZ+5DiP1qIxyyhUE9/BRh7+3M71Lbsa+jgKHmeGViESywoD2wSDMzTgPFDzDJ/KMVz8u9BoaIfaRj7pB+CRZWVWWX8YCzMEBKRQezWOdBeKIkea+hQFuvOHte8PY75ULV06GO4hVHGkJsYRB17Uqs2ulXQ09eMgZYC98PYxlAmnm3ZRtvFzHMcMYk5i6GskVBx2GNkss4CFCXGU5jaEFPx6X+gswK2+qy1jIly8WgTR8N3Y8N2qUEmSp32nLYhjACd6JY/sGwutESh4zlT4LPBecaYeEywOo2Ap7sPI2tbeUYFdmxb+cdQdI2h1kjqmVFrOjIGzE9qMAchiP4gT3wjXIgyQbYnhu46sJ51npUzjTtjz3xULHmGV3040I05erQtG4j5OtAtPepFmY/Sn+bjwMpYRC7tqaSLlG8A+/MauEGJg6qNvlEeKEPq5O5h5IyLa8qFqR/cYMkNhfRXCgcX2wc10YXvhA4O2we1m8V5LBWLfSzHntN2KG1bhjGDomxfA4Z9UKcMq9pDZ8T64T058210WbM2dIaafBssJOvwGLgVfgyudW1jH4SCtGTctxG+udwGrH3f480BJ3PJ3EI0MKEBVdGRpi4UOxVz1p8QPOxv5hflWdGnHblDGd1xjHE1dwqgo6yrgZ6y9kKV8iApf74Rilm6HuPWYMu2WtdptTwi8SEJPDrRarEiwVnQRtKBxhCHGFSSgsvs6K43tVjN37RfZQAAEABJREFUgm/RD7DRuk4SjqCTpG6NXBLRTe2KbyvR3tWCk1ol4Au1thA1EsFea3bOLy7XOju70IuzM51dXJTOoKZFvvZAUr2EZizb7JSTrK9J6q/Ynb8iadlQ3+Fn7OVBlgTuiAS4NZM8kkiyq74DGU/Xmb5VCd0JCfUJu7PLrintPR+wjXajt8F2EuGz/JUUEuJ89efdd99hV/ee3n3naX1P/Ze//KWekvg2InrJzvPF+UsS3gvt8HHgQXZE4niPPp6z6/7dd9+ShDV9+OEH+ohd5yTeSVo3GQc75YlXku3gkqTVxDNxPz8/F0UNLIoHDx4qX5lJ8t61piS7L1680AUy0csu/QVJcF4Ewk+fz0iss3O9xJenT5/g+zt65+k7esAue9clEd/pHJ1vv/tO6WvLyw1h1wcffaBf/dWv9Ld//7f68z//M+Uv0KyWixpb+vju++9Jss90he+7StJ72gaxBGRbDf8W9WPcTifHx3r//Xf1KT9hyPfb3yeJf8BLEouJePGyQf9nZy91DmI7LyJb1k7m9eLiUheshzXrL/Utc90z1611iv1GP41yxrJYLJUdqNUydKGuawXcKZ/MvNqmLDXKN9Gw16G/oK3JranZGo/QQIwvYxyRNu6tkAmWW4c+NrqOfppk1RG5EbkWS2mrZi5uRldqk89da3vf6VU5HIUUMLFjPSQWeUlb5x5gHe0SG+avpy1J/LbWIcLRmUG12iMDdsR5D3R3IO1DJhLZepilPOtPPtgmFng2tUW0p1x6e9mDginvYaEurgVRGWTlxCJ2Bwgxxr/Y6/McwnZo6gP1gXqggwOPphr6U2kkqc+gHzpCnX6qG5YhfaW5+ClXZVQVc1iYqq+QyPdKzHru+Z6dxX6K4ehvTwhj749HxpdkFa/xIvYgWJ/reMKYeqXfGcVDZqazbFESsiRs1UZAYjEoqzUnlMZwidCodGKr4t9XX8NBGQHOa4WhlFJPDEMnDFjqAX2igEXKudJsN+UemGHui8jQpAI6RcMEA8+CoIfGBCyNgthEcKBrulMd1NM2hBbjjgvCA30UJoO21dxkW/UvFFBRjhTnMqrEhYhix9Uopd2yGmNxQNkO5wCpz0i7xFWvPWx0AyQMDs9rHxLktEwSkaf/GM5awss0KnXliBhATAV4tmXom08sTetgXnd97t0pfnfq3jJa8cbxotGdyxO908YhM3LUCfsYf8r7s/riwqmMhjGFHCJrImDV6PooazUKRgh7vlIsbugbkH7e0Kwfakc38egZW+EgLjS9ctrGpMVFXIsKXmAbYt044N2oU8kIx1FTeeMZW3cBpbAh1+ds8U000nN7ylKZqYteOSJ5yLQt+ybSHrkZqV9j2D8nB+YSzdJPe+Rt7hDinvi/FjxzbrdF/y5galyXFHr0OOmV1VaLzhSA6BPlPJZhUBrPlk5sV3K+IrFNQnWcxHW1Imkh2Wgk7MhGrudG3PABtAXZNU+C2bNwbCsP1XSTAVa/ohsqGxLwK5L2JO5J6EZsSM53OJ1+lzpaHWu5WMlu8HsSv52yw35xcaVLdtm3JPiizSRAScJOTk60ImkfeOBs+FC8IgHfkpBsSbK3+LYDdC/blegsVytFT+rZGd+QTK7BlXp0s9vaOuSakFnomF3re/eOS1eE0eickXy/PHtBEvsSftMpO7qtdcgv2SnO11TemXZ5j3V5ecnLxlnRK3anK/nnwzuJ8pdf/o6E8wyfOuxYiVli/fDhA+Wvqty7d8JPDLb0cznpX+mKHewtY4td28pu/5/9xZ/r//r/+L/XV2O6rquv6yQmSbbOeMk5Pz9TkvYk3RdTAp9y/Elil1g8eHC/EvVHjx9j87GOj0/UmOsNcxUbL9HbEscFifkpCfUTEvuPPv5IP//FL/SXf/kr/Rk79Nk1Xyw6bXihWeNn+rg4vyS2vQZWYYFFqelYkLSvmIt85eYpLwx5YQli5/T0pNabbfXoBJnHrLEtCegGv+J71UlG0xb0zPlkfowpY0g/GeNisSybHf0mTrZrjLZVc8vdYOZ4LMMKG95i0ZijhmwHBdi004jMwWm7+rQt5YTaFFiXAh2xWa6WZcO2bOv2kftqD3zJegwaspG2+Ee5NavDL0ML8OyxLf7vbSR2xH7Lmkm8QnOPYpqTG1KvHmnP2kk8s+seGt3w0hbE/quaI4culfbbyBymbZS644r/d3BVX9Wg4ba3sa8wMcqZYRdGPg17JsrY5lRAbTojk8SF9RnZGVNrkZkXWgxhI3Fu0BF6zTHwrAh6npNbXn6CxLL8e43OH8YeCMOI6MfV9DGjeEiEjmDcrOsKVvgpBynPMJIzKN4+0xvLinszVkZ74QXp91DeNrG6Ru6FrFmYJRZ/WTCcaI+VGC0YCduIcv91QTfdPw2eaUWM7nv00m9oj2MpV+Oti43ODaCPTOQxM40+JZgHp+19fzMbTvFsqzV8CwwFcxsCevOBpEcfLP7FVhBbE+yRb9+kr9g9aJ/9sdFB0AegeOO0nZ5HUBbw9FypuUrdChv4x0HWODrus9wP3AtjHfZdZ8ThsxKYi1fngaYbp23ZN3FD4HbFIyP2UaTiIvZEFTpC4cnI/GlO27JHxGJGdxvh/ylhj/3ZLrO52rlW9ZWL/fq2Q+HkdDdw2PjGcuwHbxT6oxrLesYBzD1ku+L+ZqNZEYAJybPgWhbdyQYLcmRbZQ9p/SkPuh5vjelZ9ja2W88Hy0BCnMSla00LkozVckEyulDXOnUkhLa1IzHPh08/0TVJWpLJNYlUHpp2EntcoPOuxQ76JEpwSMCvNH43+UIX5yShJOE9D1niQD/L+jOERyTgDRs7dmgv2UHNDnt+ufGSHeb1ZsvDXXW4deis8HMpuasPkN22V14MenR7/NtPgKXV0ZLE9D5J6QPdPz1Fd6FMRM+YBxLSIQkfGHiwNB5a9+/f0wcfvq+PwVMSaQauM3au1yTf+Z54vm/93bff6Dt2qzXpfPvt1xoYd5LR46Njxan8FRdLSrJ5SRKb73l/+/U3+p7d67OXL2mRLtkt/qd/+ieS8jU+PlC+n37CC4NwMA9g27riBeCKeAhjSXQfP3qs9LMj/s+fP+MFZ6vInpBw5+syH330ES9AR2yWDexSn+vZs2fKrnlsXGX3lUQuO7HBllj1YMtL1ZZ1sM68VAwHXmzGpMZ0fMUcbOkv8/OAl5Un/CTh3ffe01N+urBgji+JTXa+08e8w3uJz+P6WCv8IMm2beZgqaOjI35CcVJ/Az3jesAu//37pzrhZSxtsduYa9uEc+AlYKcdiXr8DRLX2IzfA/PQg8TNzKGN16C1pgJlOBXzgXkKmDCiPBSqwWKkqiNrtgrTpeq0T1VIKiBPMDc5kGVfo2uNNbpQO+DRmm7jpurAcHwJeu6HUNyjySVH8+ifVbYTkyU/MehyTzbLQPOBcPTHKuPCUM/cXvNoQYZrneEHiVto7u1gS4x33A/RTVvVWRsplyKXyF8DBl6OgxpqrqotbFviVA7KTgWaajDLxa0BG1XHb4qMH27KCIbMbcM0ptAePwfqtdOMOEqTG1RQIorpkXtBI5TDXAD5xJCYA5zWHqimf6PpSB74S3U6q4VyKIS+4p9YD1mGZXfixRwSf9IT0+NQMT7QYbBnTOOJDz2CwwQhOzvhGtu0bt2kAB4FqajuPspWAicN+RFnbAZIpx8Zy4DqjXN+NzDczFUgbJVP0QfVhq5t5V+rtW1R0XyUCpf0NTDv+/GVIXyiLbK2xQlCR0isBto5hWR1T6FOuqfOCkzBsKIMyWmHkdI1bGMNhIK02FN9bJE91ScqWW86bMt+FVL8xuP4Jo4MIKCY07YUiANqW/XMa8yrxsO28i81Rllj5ZKqbFoCQeHUXEH/4NOjZlwMUgutORsL1fVcH1kMjjPTeM3HUxrneuzchm3ZN7GXQXdftmT+qY7YTTzToYR6XWwkCqlSFiCGtsPYI1X9IUf8uQt/iK231LEtewI6ngGP4s0T38aI3GT/cTV65JmoQJTfztiPlnqd3/atPhmjhjy/0MgJVLyshxFjfcBbyzyDjDemJudqibOgyGctHYBn0gD/rU+E0RbkrVXalmS4EiGS1x3J3PwgjJU4nOQgiUL83JXMjuR4ozUJ3Iirqm9p6/mwsF0J5QmJ59HRSmbRb0mok7B//+z5+P1oktCexLAj4V6RqGd3N78Y2HVLoiBd5Ssx5xfsEp+T4F+S2F5pR4Kdr9CMcgs1dyWb+KdtS1KxYSxBT+ASgSUvHvkPifK1i49JZD/68AM9eviQRKpp4MN+/BrKmqR3U/UYPD45Yrf7PX3x+c/005/8RE8eP6bvnZIcJpG5YPf65Yvn2rGrvyNelxfnyu7vjvEnmc5fRfnJZz/RT3/6E+WXLbvWlf3oF0h+r0hwz9nBviKGjx8/0c9++lN9/vkXhV/+4pf6+KOPlcT/6mqts7PzivWO8aWPLX3+8z/+k/6P/+P/oy+//FIbkvDTe6fKL7P+7Gc/1d/8zV/rv/7X/6ovvvhCHYndJbF++eKlXvCS8BIUZRf+ObxvePHI32//7W9/q2+/+Y7E/gJfd4TOSl9XJN3RfckLS3bds1uf/lwrdiCOS3bmj3V6er/mfEkymQ+LLUlf+o3v6XMP+o3NnvnJgzi0J27RyU82Hj3Kbv8jPSR5TxJ/j584nEwJfGxnp9zOB9jAuDf1ojO+IGzrBQPH8cyyg9Su0bOg0+fMSXlgvRZoQ6Oais+iim/FoG2kt68WHUmCBtWnZQdNbsApW81NGaPd1LWF7Kaxn+GA9kqfiXvPWk85mOU0HV1ryj2Qe7LruA+6pgbPTl9NcTdj6hnb4Us2PaWp+tN0FA+56o8xp+88D3Jf5ytHWXM9c5U1lzlNOQ+XYDSRElZ46MXPJFCR2WGrB+EFkTUXXFQoxfITZzRgvxAbeBi9AKslNl6o0VVsBekjFC76XBlDbGQcocNUHyntsR3kWV2Ad9CvaItfQcozqj46cOtKSz6E8CkNI8EmBUyFpYy1NUNd9XHAU/GPJDV2Ogrta6z0XeOBTvw3dWGN/wQNUgsdoVeOSuLoJ3FJueJa/TCqogz8hpapHULVE9OLiQMfsZkxBOKYNUZhGNM5tqeP6I599lO/aZsxiav0MwG64zjQ6xOzaZ2OkulDpV6XOKTXHGlLH0WRCQ2Bhk1Rexvwqqw7jmrLRbK9h+owV8NrhXbQ7mrhwpkyAgq1ffA8sGyrjplmiMSAiYBNhXLWaT1DZEXMtFjjP4pvfdreP+uUg3tkKGTe6AseJbruWQpjnQoTyjnQAmhAaqxX4eBi+6D2+mLWw9yaXgKGM7NeobPVogd9VB3FkYqSbh5pCF5tuSlHLT7dBZp+9Dl2Wde31rUte8RrlRL/1zb+r93AMlPwQ15miCOy3liHVDIvtQ4F7wAUr80hd11hfU6V6BameuzUepvr0LRD9mfaY656SyEdFY1IWg9pytdoScDy4VhjqwkAABAASURBVLzO1w5AaHYvdySGXWtakYStVistVyslAdxEhkSzKAllksp5J7U+1Ol4kLViB/X4+B76R3UT70jQt+zkXpGMn59d1Fde3DqtSNi7xZKHzEJ2ko9FxqwkwZfIXlxckiyvC0kgdiR4W5LXPLAlSyAP3vgcn1JmXSpH15qO8DsPuh3jSZiPVkuS4SP66EmQduyAr7Xdbare8dMFYS+7xZckuuLouqajoyUJ4ZbE+ZIXiAulnx0vBzsS07OXZ4r9JJnvf/C+PvnkE/31X/+1/u5v/1af/+xnas3onGvgw6ESocSPuOV75Vt+OpGXmo7EKz4viXX+o6X32L3OZEY+Pqe/zEto/tOhX//618p30hP7yGzx4/j4WA94GclOddeaEp/v+SnA9+ywX1xe8NJDzIllxpa/hR4b/+N//A/9n//n/1f/v3/8RxL6F8RiW1/F2fGCtSNpjOyzZ9/XLv3z5y/0/Plz8IJEOX9zfmCnfFHJdV6I4nO+rpNEe8l87pijS36CEBvn0LygBEnek/znBS71JPCEGVsrdtzvKS9YDx+RtE9jGX+59oQ5ONKYpHYRrxcKU0oCkdilTFUpt1wUzhBWITU716ruLwM3y5DEAU7dWKiEBrBePQ84pg9Tt80aaLItE3sbKg7uBa51hmNztUY5WVQ1HtUpa2SoceV+3LHOs5Zn4KZiLohOXgKyNrN2utaxzpqcBhDfd6z3vAxlHrasj575HFiDadsj48ZgYoAaXaQ0KH3O91PporfDn/xUJm1xZLQRrQNMtiCIDNeYRBhllUJpvW6HMdqjUBKqHXG9xTHrFc0Ixs65bWKLXg7rU/mGLDpj4Eb56y5Tv67ZVtZVxZimIT/uR7dsYZdTrxzIzby0X8sOB2NHKI2z4B9FsfVH6b+qPPv8asurnIoNwbQtzj1KEtcY9X7cxXvNxY5+cFMgvjCxN5lvUTvUSznhDsUZzjgGbtmhdwW32GPVkm0AVaj1hx+WPYKCAtt1P7c2U+5tePa1nD2VNR6G2EZ9Qmvq2LBpUNu0juc4B0SxggCPNruxtqc+ZNl/HBr6XevUuqauBR20G/tQbLd0DMYzcxHkM2tGZiSIROgMO/oOu+YuelXhsi/THHlYd5wWJu7gTyziEjtjnGIlJdrCh9w+be9ZtrF9jX3Dn7hg08dk0/ZUejOxfcM3e6y/WeuHWo1AAPmfcNq+c0y2RYPmI7M4l0Mzo5ljHt+ch63oaQTTPbbFVpSg0YPJzQMDgbJBsc7D+lRO+whUileSVA5ouudNo8gkc0OnRC17ROvJePInCq82V7pcX1UyliQwu8mtmYR7ofw1lNOTezomuW5qGqbke03SekXSmV8SvWA39mq91XabrpuklRZLkvWuU+9GEkAywgf/hkQiyWcS8curjTbrniRxq+1gbUkgsjuXncHNlCAkYVjTx7peErYkzTutr7ZiYwRPmpbdEh9X2Flrze71gH3T2PK/EZKIP/vuWz375itdsjMuAnLEi0SwWixUfzWEQFQio167fqNvvvtav//qd/ry6y/13fPv9PidJ/rgg/fYRb6H/UsSqo12JEDxccv4L9hhf8GO+zOS4++++Ro/LrUmlpUkX12U3pKXhLzUDIw/48jLQHxNUpRd6wt2nnckuLwV6CW2fvubX7Oz/pL4NR0dr3hZuVL0kqT//ve/0/MXz4jZhb79+is9//57adhptVgwP0vtGP/XjDfjWCw7vfP0iZJQf8iu/YOHj7RaHpP83kN/o6++/FbffPudzhhDJYnEbctPHq6mnwCcvzzX+fmlLvO7BMQ2dMM8b1gnieWSB/JjkuuPPvhAH/Gy8v677+i9d56SxJ8SW7MWNvRzqSteftbMX2iS9CTsGfcVtrbMc+ZcrLWOtbJaLnmJW+HjkVaZq+ORprykrbVWizfJ+5IxLxnjAl7XhAkDiT146ADGMkscnm4cdkcdpaFlKGLo3Itosg4FdqzFLbHYsWZ6DRqpWCUDtUBFMTKdlljnlum3cVUEJOyUcea+KB0N2KVh0u8nQU11qpx0W+LClyBmxK013swUkMnZbLWuk5t1eMSDGjeiacnaC1yGYcafGAWzXHxNudFndIRMn7XOOh9Ynz3Imt3w0lngp0zz/M3xOfQhZXqK25q/QREa/ozqZ65Ax/41xk/jYVucxDUUhJ1xxHcRP9Z/Bati26sPRQb3FbHMVvGoJH40jSedDZEFaQ8G7AVVRj7xagzCMca8GVnRn6c2xHm5wCdiRseUB2A1/sGlLI18UR6qPNYH6uFJY4AGjXzlT3eNkNUx8CADGegz0GsPbMShMnhLqJpMn9N6x1b6m0EoaFMhTcpEMSZzf4ixDJRnCF74QVNHa4dem2DGgR2mxXxO8FCnTufDQDv8YUSNA9HG+ALbsidMMj6g8XOuJxb2JHtA1ayCDo6sEexEf+ClNVTMZWwJ/kyFXM1zeKh7QsN+QVbmoUnj3EQOnfgS3QJt82kbV14FbF0flhJXYlU8YlT2qjJe8vss0WnNxbCNJ1Wsi00dpGIflMMA9sgz5djOeFNOV2IMTU0d/4TV1jrZTY1no9WYr8DXVL18B/KX0eKexUFMzJjQxGpTV/aoQR3Qh2TVbcQaix8BahXCUNyKa9SH8bmLcO7HAi151ujWUesJXuisTzdy+iQGuITndWerZOg0cqjsz9QDBEQ3kKHAZZSJTgmM1f0V+2qMPtgzJRueMIUeBDOjvX3/8Pdl1mTKkZsRbdtlxx5pg+7bp7I9ttmem4ra3usW446L7T3Xvi7vmW8sRN5jHw16CzLKJmAgpl1zcb0WJARoHpj0jH1gngeerQEqrDsRPEVKrxyN5xj2ejUJ47YhrCujAgQy5wM+VVnwp3grDegN1YAO9aGATD9CtIXX8wwbhgFmoFeOtAVzQ888zuXQqApVpT/oQD+pZ8zaiTEa2+KZ0ihTrBiwTiKk1FGCzmc7OlrJtvIBnKQqSHlA0Uh1rSnJ0Yqk84iEfcWO9XKxVG7uHQ/AJN9JvC6T0LFzvOYDvpxSApEONR1NGcuapP4KuSt2z188P2On+Jm++/6ZLkgKdwgEMjc6u84NiAEmaS8d9NYg/rH6dYzvxyS0J+wu5/vPq9UCdq8difrQbyU+YAcSwgG7na0jfH/48IE++fgj5c8LPnr0QNHvmFS81cAt3aPTI4/79b3y/DWYfL3lk08+1tOnT0UHQBKLLMn6+dm5smscVBzYTV6T0C4WnR7cv6/HTx4r+vlfPx+wa3z28iVJ+Qt8ZLYwk0R9S+JzTtL+1Vdf6Z//+Z/04vkznZCofsJufXbpf/Wrv6jd+nx3PHOy2axJpM8K0R2GQVe8HOQ77V9j41teHhrzll3vL37+hdL3n/3yl8pfsvn8Z5/r3Xfe1ZPHT2o875BkP3x4n+R4qQXJ70AU1nnhyFd2mNNaD8xp5qCSeuK5IfneIJN+V6yL+6f3lJ39x4+vv9KSOVl0TZhT5jQx3aEbO4lTcEkivyH5C59QENJBkcsYW9fJjMG1Fpo64llrb7lU6DFzfkSMUk6sW9fxkoBc6UiWCulfdYRThTsuUxv3RsZEOJnmoeYo/sa/+FVtaPcIDJPh8GDV6epxvFYzctWA3ZEOLMldYYjA3F6Nkm21+rBUHWmOaoH1dl2PNoDBVUbaXJ11zPi7isVCiVlH2TYSTAXy+3FM5Z77nMHSKCyMEMeoQYFzoO/EYOC+6Kc5TFzywjquhW3NW/zMsMpY9MYKpek8NDqxRoIm523xse3mNSYOUTqlSyQYU+bjLsRK+Bl/yqOPpUg1FPLKCZ/zNjv9j/q0pH0G1Zxje0qHiFDqofH1upxSdGakHqS+H18Yb4308dbCdwhWz/shlg8HUlPrAedmsdpxIXTGTYnX1w7lD8t7Dezuyz+iEFv7AZWNXAKx7gegOiL3OpTAHZdD+Tua72S5evSdbXtm7lvAqRGGXqPkxobiy5LtG9Dtg3uk7veaVNOaTz7J/Mvn7YLP9nzlrnNT41kSvurwPnxVnS5w0VShTGo6yg/KCNiW3eRAlIHg0VqulEupTBiKjle5KvvLxKWrubRvullA7wckXhlPng/1nEORO7TsUaSvV0SrbX+hr+uyZY+goMC2/pDDfr2e/fq2t+7r0MZh+a0N/JDgW0XvwEjkr6sZYXDNuaNUAnXZN8bKjJF5s33kcUUoa4/SeFIfC1xTDijmzNpItShKRdMwoerwU60yhaqSv856sKbTJOeuctoUmSrAgtbaKzqtu4hOIGE/Uus6bpyBRKKvJKWnp+p0QAsbttVapw65FUn7UXY+SX67jiScD/Akcmt2wZNUh/ZJAkRnfNDbTV1bqmMnXGrsuva1Y3t2fqGXJLsvXp5VfU3iJt64mxc6OjrW6T2SyOURVnig8NbT86azoY81ieIuyTivYPne8/g95yMl6Xz06FTLZWMM20LP2xpeKGjNOjk51pNHD0lWH+m9997VZ599qqck1CuSwMZYIjeU74OScD54cF/30GH4SmKflwJLwiORoSi/WJpE+4JxxH59HYS4hC66LoJ6RJL++eef61OS7641ObC1YHc4ycOGcSduz58/129/8xut2XXuaHtE8psE+Gc/+5m++MUvSfp/qnfffU8diWtilReEM5L8JE49L075vvh37Jb/jh347777TnmpevrOOzq9fwru6yHjfv/99+svyqTvfPXk008/Gb+r/9Of6MMP39P9+/eEe8RuxzxtlXkdXygo42f6SpKdv3gTumM3Xxyt69Brha41YnVc/eVPT2aOErMd6ySIjSBjWJP4J3EPDdLes/aCzINtddhOzBp2g/geZLf9iFgviVVkQsOPjF0zVGtarzkG+jlsSv0QwkYBoczTjCStJQc/FFL9pBykPiP10qOv0Ly4BIP4xzqrcVKOvG3lHxfZTVWmYeAeKsQGOnM5tmnen7bV0OtY511o15Q12EF1cMSPJN152e55OcV5lnIP4SY7kLtd7PEj81ZzlMSdeg+NnR3rYAtSZ2TY4oq/nFXu8TttwYDezM8YbuN2vz9UpyciOF0xnL6qD3wbboP22Dvs02GA0NuAXWfkq8Al5eqNR2OVsTlTml97IqYhYw+oDMSk6tgR9dcq/js1DPgw4maHIw8nOQm0CjdFrmvYyFhmndA0Fk0bY5/bD+3McS9ZLrN8VILoBOEn9oj8qLP04j9aVabzohgvCv/f7eQ+tS3OCb6za9syLQGkzsYz0LbsA9BiAJOT58Ytmeik+RCJYcadyYxuELlQy0q5q+dqk+hL+4MgErPMxYzYmbEXk3kWYcl8JqBvU8cv2LLDB7o+Zv1D2tNP/GSqrgUPSjTjAv7Aix5kX085euHHRqEUaEFl5FPmpFp6A8+KPBepjNw0UEq95NGfWWHPsD0XizbqZqy2ZTiBUn4NEHntue83fYNZ0C6rVbWN+btRAtPFvkNmavsPS6Yxya8fQcUwi+FApHgH8TxkRfQwAAAQAElEQVRo2hcjs69MhVoj6NXahKYeuduodtbTwDO+D3juDUF0bqPkWKF7uXwWU4/PyE5dy3ahdV2nrjXVLiU0yd+GHdz5wzmJVcq5uZMk3T89JbG7ryN2OHNjiyNJyIakcTvhil308+zOsjMrbB6xE3rKbvOSZF+8TfCTda03O61J2C7BFclgEsP4l7f7I+SOj08q6cRLDfzrSS422zXJJDvn7rVcdrp3eozflrzVcmUdHy+VH8/tkLsgmc3XYHp2r1ckuSf40JHkJ9E8O3upZde0Zbc+SXz+lvoDxrVaLHhp2RIPa0H7ktjUjvjzF3pw/4Heeeep3mNHerno9OLlc53RRyCOI3b7Ly7O9OWXvwdfKn/LPL+wmfgODOzrr79WD32XJPpnJPChqClfDXn27Jm++eYbnbGrnST5mNgmuUn7jkT3/OULbP6en0R8x4vEKTvk7+nJk6f69NPP9N5776nha34B9de/+bWeP3vOGHZaM4fRv+QFIHZDz/H3xYsXJOMbHR0tSd4f6WnGRCIfO/kOesbR86Kz5qcEiWMeWIRbA5O2IV5r7F3Wd+EvedG6VOZwS4x3zHV8zRjjz8nJPT3mpSMvBvUCs1jEHcwNe2SM0dkw/5vYYI53LNw8GAMmUywXuTSvL401teAlKwl64jvTlO1Jmlhfa4yl2BzgByNnvKYexJ/iYKOsICvK6c/mJYD6LDdwo2Ws0bkLe7noRDZgLqM35OYFBKK6y0O+CrcutunexY290sNej27u0yC8+BGhSJqAuRm9BkJNGFtuX0U2dvr4QqzncihmNaKiRDkUNZhpF8eO+3uz2bJ+durRj50h84VMfNmRtOdZMFAX6sPcVv316ic6QAfGMCOymH/jaY9jiVDMZ8xB6kFsCZsGin18HW6AdQdf1Y5zr9Beot0YN81B/EofwQA/SF94QkxdqFizHouWj8Qa2iaoDvqeYhEbe6SDah8vtqWcUJv1Rvssq7c6UBb9F16v4KyRYZQbKAdCZ2DcIgwiNonnvu803MC1baOTr5IEuKsZs26o2WwpYDe2C7E31SOT/vhRnAbmAJOIDKCfMJRZ27LfDnsP0w+VIfFPf5T/Z502vlfnUMqSlcMe6YCvQXihQcqHsC37Jg7bU3bW4yRT9ansVADdiMBOYMKJ+X7d057TtvIv5RnRi083IY38SA1CLQVgkDXWyQqVsqGgtzkwOPeB9Zsa1YbPE3eWe5X2+DWwpHr1mfcA3VLDSVeBdQVvoDyDYq21gfVS930YbwXLBg28lfzdQgP+VL/MScqRCg1S/jGw8eVtgWFn3QR7nTaOKXW9aguVf7Mz400cDsGEquHL62C7/InujEzmXJ5pCb3FZZafaakwP/GjytOl1g78PZ3mLuuuTxlkHANrMPUgNmd6vcZZj9hMW2Qp1jkQ+0GNoTS1JYlPcMSu9nK1VM9CzddOsvN5RdJ2lcSbRK2nsyRGSdSP2XUOOpIwt1Y3RT6sk9gn+bqorzpssSV13UJHRyc6IYFbLFba8vBOco85dnB3urrakPRttCUh7HGsWyxJwpdqbaHWdepah9Omjx0yG+12G5lPiQU76Y1PiaOTpR4+PCU5fKB7946ESyTzTavVQluS1t1ujX7PzvUlCfZLnZH8JpG/JDk+Ol7pJ+yyf/75T/Wzn/2UJPiJWjM+XeHTlc5I7FEmKX5Xjx8/Yof7nfo++P0H99W6RgDF3A2Ms1d2yPOVliTEScBTv7i40BUvJN9++63WJKU//elP9bd/93f6y1/9Sj9l5/zdd9/lRWOlDX5Gb4MMFulyUBLngcT597wA/Ouv/1XffvsN49kW/7PPPtPf/90/6D/9zV/rw48+0nH+kgpz0rNozunzJYl5viv+7PtnxGvHOM54IfhW3333fX2NBo91cu+YOQlWyleL7vHy8/TpI73z7lOd8HIzaMe4dhXrxHtLMpYkPgl6xpQXn/Rxfn6mc37CcEkiv2EcO5LSJG8ZR8eLTZL1vAjc54XtmBeRBRNkm+ahYpfFyYCVBVq6LG5aRMfKkfaMay6nnnLDRmtNXdftYeqHvJQD23KUwAByxk4wl9N3ygXiKHSi27Wm0Bn2aKmPn4w1NoLUYyPYwg895M31yO6RFTQ5VFa5WJbSR6BXjx2J8o652PKCtA0FPf0N+BNzUZtj09oYm/llPNYytJ6bLz6E9uglyd5ho8d2T9sc78iPmJykMvB8iGz1jw89+n10oOEH0Q8G+JnLgU6DyIUGmPo3OOkNV+lOt1GdVdsgIrxH+KmHvglYvrM5ukmtQ2eBw/LMC42NIPNU9TiZwgEcz8ztEcAnn1ZA8S1OlN5C6vUif6R+xnOAzHPhNR0e9rYvD4wdG6V3i77GzBvZmHtj+79fY0YIcoNCVNSQERRGV8IfS299tbGBtCdA6rSN2RFh2BYMcZWdq954uLmerfYoO85J5ucAYkVP86Q6kOWsuEM1o9okO4yR2mNZtw7M7TsoO7fa5+oPUgyNPmNlKteD4VBx5t/gpWIZEkB+1Glb9gEmbfuaN7H2xLZQKlBSjtl3vCfKCUlKafnTw557pZ+7zF8339X6vx5vChWrkwGlEvxhbs6a+/mY1sxcz5pKeaYp93wehhaYvYHPzaH08AFa7cWPe3gZHogMbIQOz+vgtwUJ8hHJepKpJO4xVIk6SXqSszVJ2IZEcgMVeu6aRBKzWC4r2RyY6B07WWtkIl/JHMlbbCQRMAlVEqkrEnJydS3YPTeJxJb6Fr3s2K3XG12SuKfc8yFv04fMSCzbavQnjh3JyZaEvSexgA2nr2Tz4cP7JNsPlaTzhKT9/fffIbF+l6R9qR1+5ysc5yTfSdQ3V5faZTcXWw/un6q+9nLvRPlqjbHYmUScYGcXeY3uMUn9FTpfffWl/vmf/qmSX+KqE15C4pdt9cg/e/a9soueBPbi4rx2zrOznWT97OVLJb75DvqKuCWhviCxjn4S2hN+mrCoRDZLo2fee52zW1826Td/uz0770dHR7rHTwJOSX7vP3igHUnWCt67773LS8V7OiIh3jKuJP9nJO31i6+8PJ3jT77fHv6GF4gkeNkV3/KTiOyMM4SK1f0H9/XBB+/rZ59/po8++gCfV8T/2qcdsc+8bpnrLcnaBnrJC905Y7kAl/S1jn0WZ2OO89OSjvnPujrhpeIU3+N/YhFem+aVsDPmoeKYBTsjcQ1SD51hG79GxMYe8KtMn4ln+k499m3kKRjE3ozZJuzyYeZHLrpvgvA/8rERGlSZ9ZC1n/kJEqsg5WpnAUWWDtNtwfZ+TJQUVMPBZeBOjl7PfRNbO+6hAusgdW4YXGoyfrVmPmyvXzbGeDTlsHOVZho/4tcOu7m3BvzPrOOm5iP9HpYj3zPPNS7WQl4keu7dsb5TbPQY6LE1Au+RD2+28zqavmaMun2tjZTDzzhf1Y3H4YaOfQ30RwnmyBv1Uob1FueA/5owkpu6tiuGkKKzyUhFN4j+QFxG/VniFvV1PbpzLeVDzPzX00i/vjUt8SmIX4VicikHoYdnzAUzL2VQMS15KnPbnTTtgA2W+s+woNdzgBVsxJdDjO13GvsPybTN2rDE/Tj+UMPiJlU+Nw3PrVW7GZ1tGfpjTtuyrfk5ZVMXB5QGTuqU7YlWE2XoD59WQy/QrWM/Z7W2mWPa62oK6KAoOt/DNlVX3R7ptbxeeyD52rY0xEbhjrUUH7OeQuu5gyCnhnomDTxTBqWNi8KLvQKdji5SKMbbX3BDZfNAxXaN3X49RUBGJ4D8qNO27FfxVkaMFEhcKO3PAZ6CPec/TmHvdgYV/Lu4bub9sKPZi2vKamM5cmWRzG5RQ48rvGgXPyqgymFOsJ37vGNHeqUjkvbc9GaW8sG9WW/Zld6SFPbassC3JAX5hdIkaUkOkpCsSFqPK9lcShgLf03yveWDf11fednq8nJdWJPc9WLnmKTymARZXcPuDvSK3UuS4su8JPAj9x2ZfRa9myqRPEanNXOD7TTwgEiSsmb3P4nvC3bM833uIMnwT37ymT779BM9eniq1bLTJnLPn0Ev0e2V3cbIBRfnF/r2m2/YvWb3GZr/jOgecciP1RvjWS6W+H6pr77+Sr/59a+VsWch5xdRf/nnv9Rf/83f6MOPPyK5vlAS1h0xevHipV6+PFM/DMQ1u/wb5WGRROb7779X/uZ5vv6ScnQqCSEu7733jlpr7O6v2a1/pm++/lq///2Xynf8e8a8rXiua6c+sbziZWK5XOn09L6evvNO+fH03Xd0TGKc3ewlLwa2a2wvnr/QhnnpedHZkuRlbl8+P9PZ83N2xy/KZtcW+Luq3fUHDx7y04R3C/d5qVksF8I1iZ+Xx8YOOz1roich2pGsbfDlipe09LEmYQ/dwk88Mo8oKglj5vH03j3lJSXlOaG2WXVgXqDRCXoWcfqpcvU3sMxGWdv41JTDHnkpB5k729VuH1AS+cTYtnLEdjDbDw3S9ibYHv04FIIHszix0bMW5hikjwKx72fQXuVQIMbaZD7nRgh7bpY495CqGNlDDMQm6FknwQDFnK4Pq2FrwXpe8FMP23Jrmo/4K9Zgj53MWehAObzIxFbu3S0/8dnC32XeYfbQbYD/eYkYKLPYVWtieikOv+zRNsQv9KM38oaYv4EBu0GPbB/ZOzDEFr4MQKzJEQMhwctq67E5AZmSR26Y0MObERsph444sBFfiMsAheRkeKPPNl3ku2KQu84B6QK60R8YBw4K9iRu2VYDlKpMRYXwQGsuvn2bNvjdHRC8oSDG+ibEp/iSZ93o16DQ8IOUZwzMBQOv9vAOdQbiPc/TMI8VwwP9D0WxC0VZQRJ3TYn7gIwCbAzIjPqiC2qzrTtp5ojPAuZxnLOxrNh6BbEVebrfn4lnYhhqQj5S+/WUoN7pF0yaXq9Xo9/bbZIiKz7+WvXb9m2W/Sp0cIzxicWRabsKtks3Fdvc621vXxy0qgtfVpvhpgY8QbJee6CbcQoZpmMs5oMwgBf+uETMMomdEWk+RA873s805Rk0TZaEX4Gh3vMs3ShHr+5wHOoD1g+zXLNPlZoKdYGR2PV8buX5ltwl5RG9sn7Trjos25QCVTlzFNimrhtH9IKeNRy7CU7qM0q49KLrquZiG1tO8d8MtqsP+yadfQvtExs84C5RzxhCM2ewxtBRSKwhf9SZvobYP0DNkCU3T342SVYO21MptR8BxsNAMM3qSDlgcQ5BygembPqYcMBmCokCsvO4PTXalj1iYpVsX7bpMgoVvHkcE4XHsJF1Ac+I7aAdffSgKAYxw5UNY40Q1O5ku0AjHK72yGitY9d8qaPVijH3SvKVRGxN0puvuWTX9vzyQtntdWs6Ormnd959rxLG+/cfaEECuSVZvyR5W5PERSe4JInLYu7YRV4erXRCwp7EEi+0YUc49rZ86O9IZoJ8n7nn5louFzq9f49d8FOdnBzj2yIqRKavr8fk+9TxKRhI8ler0XeGDwAAEABJREFUpfJd9AUL4AU73i+ef6/t5koX52fgnKR1XYhva14gMq7z83OS5KtEQUnQl4zhJ599pp/85CdKUpkEPLvk2T1ekOx88umn+pT2IMn6R598okePH+ni4rLs9HwwLxjnFbvNZyTutftMHy/ZZf/9736n70jas0O9I6GNXP7yTP6To/SX8WbcQZK9+LchdvnJwwZ/Yyv+JqY1L9hI4n7G+MJP4v7Fz3+uz/D9wcOHzOGg+FO+8BOGzGch84PdvDDEr+he8sKUPjIPtpVEPS8mT58+0YOHD8b48xKQGNCsgfnpGevAgutZaTvmr/Txc4wtsSZpyzjS1iObycuYE9dgxTpLvZsS6RbDzETO0W6v6M42TENj3dlW1p9t7euUbfgHSH+Ri0z6WNDPYX/h2dbhkX5nHPLvKtuu/mM/vgf2tb3cv3VDEpse7IhZxrNjzSeR3YXHHO64Z1KOzEAs43drhtyFJriyuQaSrPFIjHv6GGvcJsxNxoKYxKV1TQuS9oy7pd6wNUEaraBSa6Z8Ys6ijyWNVHXM5YwvjIHHT/zf8rLd82RK+457OfWsibSNvvVlO/O5JQa3+bPMjniMZSzTSXy6Bjz6S783gWDxRxofCiUUXhXGS4yNpTdeozXaoM/ohDFrEC7bytfF5gSUqlzto3zpole0+OPFtjjHyh1Xnu8q0FbUkij/Kc7yBZ+U1KYoVqGcFN7uTBgivwdqxZspDXM/RcNnDDWWlEHOodYKH1+zPMyBMuRPeMazP6G5HzBlm7kdQUHz88fNEucIPrirbNlWyz04U8r6EYc92rBHelvVNvbT1oqmr4YvDb4dvvBBP/rIPI3QjWdDDA1ifBSGAzDLqrphTifdy/Y1RHnCKIxgKd2iVG+fWTYFFEe/ru9BHIyTtKCF0DA91yjOTUVHAWRymgu+cf1R5yt9z9rYsi17xDV7rBuG7X27PZZhyGkDgjcSU7xGeH8MEuLb+nueaQkg/6HO/QDe0usptq+Ttn0j5rZL1PY1X5ao65UDfnj4NK+PnsVX5WnRpSzE8oyM6Azbsic07uEdie6uPiAHLUjIjtkxz67tanWkLR+qlyR3lSCSgOYrFleXV0pnHR/8kTlC/sHDR+yanpLwrujHJK5rnbN7fYnsJbvmScC5fdS6rvpYkKgdsWu+Aq3rFCfzllEJTb9VDwYe5l3XlO9T3yPBTwL5hMT4Mclja67Ee4d/SXKSHHSt0f9SSXqXJNYLdB/cO1X+Ost77EA3Br3hJWIdkKxueAmpZJhy7tblYqF8ZeXP//zP6s8ffvzxx7rHbnV0kthmzEvGbAn/euUlI2N68OCBknSfIJu45Zc3u9bp66+/KeTrLPnPi7779lvickVXgxLP6HeM/ejoiOT4vk54IXn06CG2Huvxk8d69Pihjo7znf8tfSX5heLrJfNwzgtAcMXcvCQRf/7iBeNe6umTJ/qEny58/vMv9Mlnn+rx48c6Jsa4TOLb108LxjFv+OnJVflT83txobOz83rp2LEWsg7uEbuM7dGjR8rfWg/NzntethbLhdTGOORFrCdJ3DIX68NknfKGXf0NNAnajuQ0cxVfWmvl7xFjX7EWEofwAnGwritOSdqit0V3z5sWupF70zkgF5nMu5sV20H6WjDXQcqB7bopNB3pK8XYKFCZeRTvPO3Rhn1AI4kfI2G1kIyXPYxlbDMGPkBqnCTviVXiNCDbg1EeXeyElzpdyBgNIPszdcQU/Z77Z2wIV3t528rYg9Y6da3JNkDGkkD66JnT/UsF/sVe+Hii6wPhKMAIv0cuSfqWtTBQ7rGRezpjKj7jyzjLDo7GZtqjd4i5/ZBKBI1+/pAzmgP+zPb69J06uLtfeiulXNLj9ThTu4E0lW/DFAlahxF0Q2E8S2wsvtU1Jm4IvpWBtxK6YfaPraTHbJi/ggPDWRsZT+J/zQ5nrF2XxvoUzqnyH4kkGgf+cl+pAK8o7dCMN5CoiyMEvkCKoXD/sLMMXKvaYRiTQIA6V6moODwB8ic+b1hO5RX7YR4An+LXK2KHjIgf1u8o13rj5st6OwQfKrW09irYel2XNCnQdNWf6kiHd9iy6e0OwJXtEXfo/aGs0nNdX3/5ofbXa/67tjDVTC13VBVudR3eLdZd1XmoWBltITTzKN552qPERGqO7hS8xRy1bjGppm/I9TkbDody9Nr5xRUJYZZ4p9YtdXR8Tyen7GiTJC9WC/X82HHDLvXl1fi1jzW7aDuSup5kIslafRCnLquRyDWS2p5s7mq91Xl2nUnaS2YzaLvtxWdkJNXagmSBxI/ajpeGyOz2H/S96gOWRG3Hh/wAP7vmJ7wcJAFtOB8+RIt6yTjSkiSsJzk8e/ZC33/7HcnrU/393/+dsnOdBPjoaEx+X0z/6dC6EnfGThK8JbFMknPv3j3860lcLyqhzd29uVzz6a3ib0hAkiTnu+m///3v9et//hf97re/lXjj+OKLn+tnP/tcWR+/+93vSY7Xyu58EuwkLK3r6hdQ8z3y87Ozsj8g3FojLtvS+6u/+qv6ms3PsfXF55/r448/IU5NVyTpG/xM8ruGXuQ76S+eE99zfoKwlQbtE/KUE7sk2R988AEvAE+VpDjjCz9fw0jsMuYr5idfC7rgpSpYE7+e+TCJXOs6LYjpihe3o6PjSvwTn1PWRn460hF3hs2PdXowkCT2+LDV7GP8TLnP2mDSe5DxBnM5Y7dZN1Nf6a94mg7iE/n4HUQv49hlXYC0hVcU2ZTTlpeh8MoK9ruMpzV19BP7oYvGep943cRPWwEd2wkl80JwsU2hzM0X27JHRN8ey/ZNilCpYAUTPetod4DUiRtrfMd9lXWy5acS8b9ecpN0lyImQiE12Trso8mmnjb8HIhL4jDeT7vqM7HouV+DWb+1ruY3Mc+9000x6FrHmgsauoNyjwcD+rGTbmyPfRZtsAykHn+33KtZW/kp0pZnQNZbzxoIP3Mz0/BSD41ebN+GxhnA9lC+DNgfMsY7gJBwSm4N4j1QxMyAb4A12INhQspB6kWlkhvoR+nb2FInC+rRZp494hhu+dBTD/b86MNLHfE6MaGOS6OGNRn7FPfnXp9Y44gik/4C76XeVIhUrAdvkrvZZlvp4y7Ylj0i7ZqPjG2KoxIvkDvGtAeQ6zNrN2OCDsiNGDTExgzaMw8wCX0JKjEYin9LdtZ5Ax07v9Yb6/92V5tRc+aZKNZg4GYFgxMZTXFs0E5S47SEDAwFjFqRtTheeQMaEPEPQ3fIYG4+TSE+2ZZttUEjKNsunn1NNR22Kc2QYgNhvenYDwGhKoeCu07c0IzYbcTwLtjELTgwMuzXVK+sF7EuZgy1RlkH8zriWdSnjMwA6p4rW8hQH7BVusX7X+diW/aIH/TqQM5Gh1j6EOEdoFW5YT9APvVmujG8u9Cqjcuf/KTr6jOGbasdgAYeCcOEHror8KDQuHhYQTWHA1MIMvdTXRz2OBaKd562sYPej9C5bcjiH3bs19BmifVrWzaQdfuwLRvMDXMZ2vJLolckbFs+6EsEZpLgcXeVHVp2fvPBesEubBLNJHiXJOGXJJHZlX3Jzmx+QVNqOlod64jkLjfawKCTtF2yC5wk9/LqUmsS4yQlhzeMZOXoCW7adnzg5ybr2WVPfUNiHRqfjtiRTXIR+5mgC3aah8nvyF3i1xb97Hgn4c1fU3n8+AnJ/FLpJr98mu9zXzKWNYlvEtTQDYlqvl7z7Nkzff/994X8LfP8J0Rr+j8i2U+iGrmXJNvPkfv6y6/0nJ3tngdAdp8/+/Qzffjhh/roo4+Vr6U8evSwEvHIJ3kZGF/6CpIAKQcx6lpjd/2kdvfrFzIZ49HxkR48fAj/WExHxe2SeEc3PqyZr0LGMOElO+1nmQvkEp8TdvyfvvNUD7ND/vix8ucVT9k170jMdsQstoLMf2wnxnkZi/2UZ+wYX+wteBHLV47yk5FjbMf+arWqJDhzHcRuJZzEM3aCHfORtiDjLrv0vwN5WNpW15rSxwxJdUQnSCV0RnRjO0g5SIxjO7yZhp+4Rz/jNv3YVv2DNjfZrsR1yQvIgheULiBG5QttCChr8xUwd/EntgMbqxNSP4Tt6+r4TBkfKJON2N7xQRHa82HS82I4hBL7xCj9zJAsGzCW+Nh1TV3526lNvAFbA7YTi3ydKvFILObdbB5J3D4DdoROh/5CGX+QGARdt1DXNboj2cBW7KHEAy3naEG3j4E2ZNPXmnt9zdqcXz522x0vdEFfL5l5IYlcz30RumWdFPLykrVBDNLWE4fq+6Cv1F/BQfuNIrG6Uce/nj73mOplD/4A+rlP2hjSXj0y+8pbFmyXpG3lX1W4GByeQwX3kDOWK9E5dGJk/7tfM/bgjR2/zk/iyILP4phJ0btsVRwm+fSXegFe1aGvU57bZzrPY9WJb9FZH8pZLoQeophvdbHsW5juwca90yjnmRMa2LdkZQmeOELs1AXLGv+Jg9HPzlH7Q07basCTP3ZT/MnzLzR8/QGH0SnE9gRBA8u0TufhujgoT6Iq2oxPI2x0OXUH0lR8vf6Yw5X5zvOzz/OQ+3q8t3uNz5md6rnIcymf4VkrJYd/1/rpA0YIHcedFF8LFNNn2kNn1HpNWxreAulnj/QLSg1qW7aJ1TiHtnV4lLcHfQ2s++r/QMh22eBaVPJ4Qqqg/3UP27JH7L3MoBlzhrrn3VHYz8ettvAPWbfrabPHPu1rOvOl8Jrs0B+AaNetw5LtO5H7s6WNeze0HSZ+WcDi6Piwzl8feXD/ge6fPiChWZE0Zsf8il3di/r6xNnL86JXJI9bEgu603K10pjELSp2PTfJlhvickrar0jaryhv+VDOzZGE4JSd/PyVl3zlpTVry4f1jmR9h0ySv54PbmEtX3E5JVF8cP++HpPM5usxTx49VhL4JGv5DnmS7viRZLLruvLv5csXStJ9H70PPnhf2W13+mEnMwnFiCtkNnr+/DnJ+jMlcc8LymK1VP5m+l/86lf69NNPcWNg1/wFeFl/M33UXdeu8ouX8F6esXO+rhgksV2R6OdPN+Z770kEk0BFJ+PPjZQYXK2vlJjsSFji//n5hc55Eckvpp6fXRD7ZdmLbL5Kk++xJ8mOrSteUJJsx9f6uhK2ttiJbdta8BOP09N7euedd5Tk/ZTd8fgkS1viesVPTtbobEis1tCeuG94QdlUwr3lJy87ktUd0Zfi/6KSWvyBHq1WyhiPj4/Lv27RKQ/+um+41Nwzl2tsbaE7MO+OH9L55rAt+xosw3095SCyM2I/NhPLYMdaSz3tsZ/28IO5nr81HDuBbWW9da2pVbmNY2TddBNs/NH1Edt70F9aUg/9IdgWAyqkSEESvKAYY9k2nOxus9xIHOP7jT54OCGCDHIU7NDGWEaY8RSsOrJuEpee+Z4/mOoBjh3OkmnNypjHRL1T67BV6NS1ptiTzToIxIHxYQbVnNTLHhdOZAel7+j8NlgAABAASURBVKylzEF8CM29mvKO50JQiXvKrI/wB+KauesZ+zjuWEsHBwjrTRC+4a+gBtdUHBnDCNHGUsVXYo29KkOpVYjSYD7sIz0yqgV2CUFTF4el6k/7A45uI42jJnrpDAsDCD8kyXn6iV7xuER+BNz0EZRlGm+d0d8DGb8C7TkpjXbxRdegWOfcVpU4RyG8+FegPp/FxzJLYGaNNA2AsyzUkMeW6WpoABklcCQRGUGFsweDHOUZB+KzWmiNnbZYHLJ+QPgaYJZuaACD+jivUz2C8GpsNKdaoBkHxv6rfHCZOsy4A3MfmTjUmXky9w6V4kFVPF8bmIrDzKfOKeUSiANf5rGH9cNwqaNZ1PuCNXYz0Yk/mEKBC6cCWPOZdlyoUGRWEot9PbJBhCeamOb3OtJX2HehROtCawSBDQPYFqe43oCoXUNKtXyzpFKgEKr5GL3NfNa0MoL6jOA5OPCM2fE5uZueOUWLH5396CZD2JX5l6ql9BFoOso4OjlBuONzK6URqQfxpTCy33i1TVe+IbOv0bZvCPOwjj/7viKETzfq4SFvowis/BNXSdRljQd6VZwp3NQPoRI+5LyurOsDe0xFltGI65apNNrwHbaNxAyKJRH6p0TF6nUG6dy2bJeEPVPBA03SyJKuC6qBFp/BhwLOSWIYKQzOKu8p9jnVuBT4LG5JDpPsZff8nGQxH+rmQbNarrRYrNTakdSWxHhJMm1dsnN2fnGls4tLJfnc8VBkjWjLh+4FyXjKS/S6tiApHJSELTqRXaObBDNfC8nueOvMC8GJHj+8r/ffe8Iu8H3W864S4CT5VGT+9UmuSfYXyN87Wendp4/1zpMnOiFZ7AjHjvYLkuUrZKhWov7r3/5Wv/71v1I+w+6j+nOFf/EXf65f/OLnunfvntYkqS9J5p89/x6Zl9QZD8nqGlvZ7Uwymp36JLqPnz7RBx99qOzWX7GDnV36/Ng/LztXvLC8JFn/7W/o7ze/IZl/IdtKgv8Pf/8P+s//+W8rYU6fPQ+KjD/J8fn0ZxsvLs6r/6+++lrffPOtvvr6G33z9Xf69tvvSXgGffzxx/r0s0/04Ycf0P8jHbMDn8nLwrq64uXp/Ewv2V2/JPb5Bd4kST0Pn/WG8RAPs4iWx0vdf3hfpw9Pi6Z8fHqsxWop0R6dXT3Atszjpl4g8nJwkRcCEu7skjLNMnO6YKe965bK2jhaHSm7sjOS1HeLTl3XZCZiYLy7PBR5+QrN+ON3aJAyYvvTtuwRrWGDcmhAA8thKEQhurGxo48t9pPYph6kLfzqs/rfqUdmxxrtQfwaSMQwJmMsn7uQOm3L9ljGByqcY72YB5chi536EFBOPaBap21lrjQf1GFoCFVsTmCSPEFi3DLXkSp/UoGchcUwJQ3pzbItLoUqxtcWXlhQWbZ5ViRmRcS1MPoYO1RzImebeetAK70hqkIDSlP5PFAYBGMA0NgJaEwoR2F0cvbEo9egHWsx87OpdbRhfW2nnfadtrXmdlWf5y16eIwJrtiggBVMU05fI1IfIfy4CyaCJqbS7KtQuC5jLiGFx8l4Ug+QqpPeGROBD5O1YlHGk6oOKt3cEwP2B+KiuS9bnOIKVGgwrOnAQI1xEPbpZaJpzdjoYuKn7RqKpfQR6NUj9kf9Msha8R1oRGWEKalZryC+AgEsMer4oP2RPmaEGZnIFmQNZlylS5nGvoJUTMaFxigQoQNQrJ560VuEJhDzg9iryhglhghG6SboX5N9Q029KCqZsNz3saHSH4iPAFSCClvDK3D6RJ7REKpBYzI60ij1xuOGWmDRbuUfElJKzJcnCCpbGCrgYrkrq440xX79JZ3icKm+NYpQHn0f61G7CU+moWj4BvTKkf7r8WL8BxodKJ/SVpi0amYyVpBxz4ivgdB3Y9RQQqHRFJVJPyTrJtTi3yiQqpSyJIuDsm3Z16CiDKz8sajmov1hW/O/mVl9JV7FGJj+QflX1VuX8CN/TUcBzGpGOFXW2JOgGBynYyB+qeiHj+pn79cPy88SNv3OmJg2vPhB/bbduY5rtOJf+gyqNl4a+imFxFKGEGqbcKeksp5Spj3tMxCRTcsPQtcHzuz9wpeUrxtTMpcJ3CsGChQeTftzgAM88SE2l337q4VX+xpjcshPuTCrv8bm3HyDTgEaVWZfBkTA1Fb3DAFMa9AYRclXe6/c+42G8IIGv2HBshqgqnZGsnd2dqZ8LztfGcnXInbsmBNPkQvxYdprtx1kd1qQqIW3JvFer7fakvxkZ/uMneCX9XWMK0V3NSVyR0kuW6cNyfFlkr/LC5LBS2R2qmOQjIdtwoMHD+oXMAc+5FerBQnlQksoYrLGo2uNBPyhnjx+rGOSx3ISpxaLhY6OjtkV3tYOeb7SckW/tuuXR0/ZXY6FRl9Ldp5TTgJ3cXGhvLBckfAmwQtf9JYXjehnrF23UGTX7EInec3Of/jn7ITn5ePZs+eVNMdWxv+An0zkl08/+PBDNTfazth5v8oKUY70c068ovv8xfNpZ//7+iXV/HLqC3iRWzKm8ScDH+iTTz7Vz372M+U7+fmrLQMfJFf4c0VSfslLRCVEm61C48cZ9uNfxmFbx7zcxFZi/PDRQz169EiPHj+qeB8drZSkOH5F/4pYRDfrIS8oW5LdnhjbVtd1WiyXSryX0NVqVUl7eCmHLpiX0Mja5qE27BE7A4srcxqq2wfytsufjvHHr9gJUhZH9IKeGCRRj3+3scPnyAwkDBnXlrUa3ozUgx38Hn+4j7B88zTVNvliW/ZN0FxqA7HJuNJPkHL6TntgX+vdrJM8mVvxoN2ObPjXNDqxFzdTDmzaNSHlwmir2ptDZI+UGdjPQezEHoySqUGMJeTpu2FHo97ITjkYa7evmcvwbvZBjdinnwG6nZLz0OyqB/U9e+KfmAXZLEjs4tfsY+ZmIL5lB+ZM01/QY7t4qZTP8fMatmVbXCRBNR3YGvvBe8plYyzCplBijIG2FNNOQ4oHiL0Z12zTj6nadaV01xnb1/zYn6XzYL5ueftS9N9KGr9sy54g3612wI5/r47/Wm1Opq4518qJZvRv41r2sJS4vB7lQwyWz+njAOHPKJNpqwJqaeARzHrZrxnmlpM2+BRm/0aNH7gmdrlPoGjL9iuAMRq5o82+lo+Q7ZC6FVMMisFl9ItCznEYKb2CspD2gNbUZ8QXT8+afCY5voM8U23LtrjoriNzO/OZGXwcryqVXKRR3dAJsu467uYiORqQHQkXtW/S+B3YFgJAEkW94WBap/lllqhwvlY6cY5w6IhZ1LJNJYC85qyo0MGoS20uI58pCZ/ijz/p277Zt/1q3b7Jq47iQxWuL5GyXWMybMtcJRvKqYMj1ds4aP73L5aPeBT6I3tP/IPbauEF/fQ5kzVwW+aH6ng0xg/BuDbC8ASsBiNrt7Wx7OletCMDr/G5G17aZ1DP/RnYk8zZ+aXO2Vm/vFwryfrV5UYX7KB/9/0Lff/sBW1Xsjsd1d9cv6dFW5EUDlpfbnVxfkX7RWFNcpwBZ3d6SUKc7zmvSNyTaG15Abggqbwkac+u9MBD0xqPhiPGMePwgmSw/jOj+6dakfQdLRb0Z/V82LcGJaC2lQQziecpO+Udvgl7aY/NfJ8+v+y5JWFL/5F79OSxxoTd6ki+s1P+CTvX73/wvpIUJ0GN3vMXL5Rd93MS8SSuGdMFO+D/+q//ov/23/6bLvipwsnJPeWvpST5zTiilz/fmLGlvsD+6ek93Tu+p0zQFTvwtavLjdMxniNeYlYkuW78tIIXmDN257ND/6L6fqkrYhTfOzeZf43xJi75azkP7t8nwT5V6JJkOf0l4dyxizwmOzslib8k1vkJxiWJ947YWVLkj0jMj4+PlK8Mxf98r/3R48e6z4vS8cmJWtcpCVWS/LysXOH7ul7O2BmljyxqTOGVlEUULBjTbaSvIONMWx5WWRsF4hAaW7ZlOyYLkZtvFsRk/kU/a6hrTaGt66RZ5+CTZMcaS9yCzF1okPEPSexZO7XrHspYdqyPAuX4w+Nch4ftw2qN177Jm/1IUhkbhxgYwFxPOYhBe7RhN9mUA0EnpJqaKHBKVRHHQGh6Zc5jK4jPkbER4kxdkmyr/kHFEWJo4hu9IfHAvyHIxy+UZoXYlol161rFu2KeuuGXAXpBMLGcxzdTTMUMJIJVLD+qBKvnPs06TaKeudmyNkMzX7uDxH1Xc7JTn7mCX7R4PbzhBgbGgjtxCv97uqIjPKBw4zQ1hsBV+KT9UdK5FCeFoCr7y8xJP2N/vW7MQxpe6bN61Nxn2agLZidq9AKcR3s4gMbNGDg6PKIXHPKmctjBVH0jiWc3BGBwKgh/tDNeU983ULEt+yZg3zhLk7HtmYflPfOggL2DGuHAQnQgFYKiXOAlSpFN3G5jyHphnYzrh7VAfYhOaGHHvGXuej5T5nIoYB0JWTrnHGQ6DtLXIZwK/nIiY9kWFyCJ4h4p0DaAFAW1LN0BFy8tc0nXx1DuUGfkKVMqPynjIo1hHIB+BBxWLhMmolClnYLlSBVsH9QwSywSu2qkXJRLpGZo0khdOfAJL3GPa3SC8APufYG9zfAO4MPyYeWAX91NbaYyo0TMNYDgfV1fvSDAiZsVOhxFhFr8nBCSRrgQxoHEtb2RW6xcsIUbKmg8IjGWxmvGm3UZjJwff003h1plE0dnerv9ULbKyBa942IfaB8U7xCFFYGA4uGgU/13gatX7/tKtIM9460Kc9xmOn++pD4bOCzPvNDwg5RfB+NloNA5vpaocqZQRS4pW/abILXma2x3A7vS0nrb6/xio5ck8M+en5Gsn7HrfqVGAnr//kM9evhE9+49VGvH2u2ss7NLnb28qCQ2yd12t+N+HBf4mg9i0Ynd1BpJNzZ62vNBHSoejtlFImVR1lK08vBdWMpfg7lPIn6PxPJ4udKGBHZ9da6T4xUfYj197PDzXC9ePNPxyRGJ+D2tlgsN2H/x7JlePn+OfzstFiu1rpNJPPLTg3zVJLvOkpXvlee76Z9++jG7zI+1XCwZ65meff89CfuZLtm1XvMC8hxb+WswX375ldw6PSC5/ejDj/X551/opz/5mT75+FOsNeJwrgteejQY/xfaXG31/Xff69f/mq/kvFRrrX6JNF+T+bNf/lJffPGF3n/vfZ2c3GP8g65IrPOScMVuf+Jj7OQvuFQy/+KlzvgJSBLx7EruiG0jtqf5+/QPH+g0LzfTC0CSnvhRtvB/A3YkskmudsSnp+x47KYk1Nl1v3fvREcnx1qsluoWHeNsyktXFnGBCUpSle8eJy7xNbEJL+2xjbs6PGwrY25dV0lfo25bOfLgSoLLwBX9An3ETsYeP2f0POCj49Zku2zl5SVorVNeiKROGlrM8SEsbTe9tiR5SQI308vGhp889PzUpudDO0hfw1TeEpctyfsWnfDEYVt0yDlSTUfDj8ANPrxcA4p15kYO0sc2NrGBd3RSAAAQAElEQVSdvlIPP4igfail6qfBi+2MyemHuvbHwPgChkqsYqfnHgodgSB8rsjliv2cN2zAoGmUH2KI+A/ErEcnoDFnJpNmBdTtJqFqLpa4RnVQYtUzP8FYjg34kx+2Zd+CLIH4kLWYea41Pc/NNKZ+mpsd63WAN9ev6Q7f018w9jnQL6dmqv0x9mmHzkzKqQczCxp9iGzaU5BVRRrGcKSvjB8QoLEveFUuhfGCkh1dV710sRGtYiCPo6pW+ANxHG0hQT1twVjE/lhIY2GUHfmvK4/9XF9tyx5xzR1LhjRZgTiIajykJNneg0IYd0PjMY919ivcw3Lq9mhzX05hBgZm+ddTkvFbMVFiCMTaUdYN917W2FB0CxtQHmgPemR6nqUzhmrb1ufIwHpEgVgTCfqJH7N7iYH3lbGQe3YsWQNjC9SQ4lSBC3wBcz9dw7IPgRXTbfU5U+ZZA+5UYMKkNrA8JqCyP9HFHDYFrP2/a2Ya9LrD9r6J3uhHGsqXsZZW27KDrBYjH0AQSZwK0UQPJ4XjI+Y6orfPWIhe5EMjelvmsD6gwKk9yp/UIjXGJaWAJh0ivPQTpJ+5v7EsPB/1R/5cho9A8crA9cU29ifI+4aSnXXuoHvBNxRsy/Ze4hWbtIQH+VEnU8XwB/XxC83UIT94Rm5Q/AGZhB/U+LcUGDB+CKpveSZmQcRDbwBmrNYwKefct/N82ZcTuztQ8qyi0MAYsk0xgEynbR4Rln0HBC+wpGofQsCgtmTHF02S1CuS9QvllydfVIK4plurWxyR3J1osTwqRDYfpGsSkg0PufVmx477lqR/x+7uRtlBvyDxTOJoW9khXa2OKjk9ITFcLleS4glXBrwjmdqtt2WjH3aVfD94cKp33nlCMnqMUK9jdoYxpb7fkmDs6OOKBPmcOvJHCx0dI4e3unXseCB//fU3+t3vfldJcUcCeXrvlMRvQVK/BbvarT7Gr6ESgx1+bEj6NkrSe35+VnRJQp8d6XeevqOPPv5IT6Enp6fq0cnLyiUJd5KtDQnyc14kfve739Lnb/XVV1+RbJ9rS5ySHOeXP4NHjx4xvneU76c/fPgIP7bE/1JrEszELl9FWW/WStKX8suXZ7ygvFQS+CQ48Te+5Jdo33vvXWw9Ib5H2u7Wurg8L5/X+JKkNYn2jv7jW3xdbzbq86GVWBHU1nU6Zg2sVit+cnEEjrVk1zzjGSLDZWCeYmuDf0nYyw72419sB5FBVLmPZ2SaYyewxzkvk/S/Y26iX3bxKX6mHN4hdvg+IG9bsdO6jvkLmtwaPBe1m2Qpc5LvTUdvTQxjc4Ova3zfUE8/u/SNzZ5xxe/EY/ya01rpOzyeaMqBSdlW+rZHmg/ouZ4xRza2YmeHvzN6yvG97OnVI7YbH+yx1bqMpanGRIOb6Fcc1QNlmNTGc9DAwyP9jdgp9LofdDgjaxvdBqCyRJ2LxiNCA7oBNljPfYDtva1SQX9UUDSmIiS1QXtZOHee2FBwq3EeQ+K1ZU76JFHMS+z15UPPvbGbMJb7qV14wvTdtnir/odVX7V7aGccM93DnMqUfuw5a+ZeuSs2sXdHyML+48EaMOvOtmxjL4kmER2L1F89bcuwbwPWv+85B+7OXodai1xHOmzVg0E7Btej0Vd95vV83gRDaD5bSNT7olty/o166gP3A4pMNx1zpqyKhUOAR5Ys2FV+8yVGZrxZ8k/Vmt5krDHnAm7czwUr5UZZntcAFNEbp2/UpgpW4aOG6liwrfwjWDk1RpzQTxpF3nxzlQhGlPsiGBnj1cb6IRCEMzZyHctcJxlYr5wOh3YBToiB9tD/xMP0XcAx2/h0DZr29ZQLB7G0r2Xtu8sYKLVcbsdWDvduMNM1H3sZ7L+if0u1dODNlKKib1v2NfRvcKTPtzE7EL/gLtnYKPiu1h/Lsxpjzn1m7rX5s55AkMuMn/vJKarNU30vZ7mh30kt9JjdbLeuEu78BZIzdoovLq6URLxnVnq8viDZOctO93ZDH02L5VLL1SoW1DPoDR+0a5LuJEVXV+tKjpMs5YM4CXuS1SSp+SrKPXaVm113sWWJHf5+M2i33tXuBrmiTu8d6eGjU5LQFbvoK3b22dWn7+32ioR9Q8J+qYuLM33//XfK1z9irnWdbMutFc0HexLd/CJnfMrE2MbesU5Jto+OjnV8fKITdpgfPXqoJL/ZeU+yumG8L1++rMQ3CWojPl23UAd9SfL87XffVd+ERo8fP9Rnn36i9957T61r+HOBb+fonu3LSQY3JKXZKT87P9eaBPKIl5D333+/+k1M8kusV+zsX5H856UnX7XJLvsG2SB/ivLi8qKSl9VyRXwe6smTx/T/SPE/32tfrZbEZ1fxv7rkBYAE9Qr9xGhN/1uQOQkGEh9LykJprdVfejnixSdfmVmRwGfeTHtkE8vELzpVRjc0u8dpD7IO8kEpWYkLJEXlsGMpJaad9RLdLTvaW176opufDBRlHW2LvyNx3mnk99rBD6IX43bmuKk1y3bRjCFjsWkTPkz9xG5+kXhNLLLTnvKm+t2OH+oYHALkM8YtSXbmKn2lLg7bEkgftimOEIdBxhvZ9BW90BmpB7frqAlDkixMgplKsjhiFVLnYbkYdZn7nG2HDiQYPTdt6MCYhLHRPiXsuuqWoMEAHSTt0Nklzsxt9MKDzYRJ0a8CcSJoXNNK1LDfI19Iv0l8oLCR0XSMfVlN0lgetbGIYPqqfjPvxL5sYXPAzlxOe0/yNNdRU47RL0oxO9mmxhnfelwdQU+U4dEynsNeulRHJldkMD4E+JA+x77hUx/5Q8xNshRTBXTAOfbXx/c90I290uBycPJ4rThFfWSPJTSm6rD3kwetbsOD+KnjAfT6A9F9X3P5WnrssY+fNN5lN3GyLfsaVOTZCLoEQMMUp5l9m2KeYdAf8pnPvFyHEi50JdioxGpAkTO8mxjUs16DARqMvg/oBz3tW8BnCgn4wNrhwwXjSdwPQUpJx8MN7Hj2bHjmQFmPdU8l9cTxoZzAoZzEQdejV1Vl/sG1OFDgen2mPmPmjnU8LkZqqkVRBoqH03WmkvZAXDhDaKPEmcpEUtRoxlBs4VzaYkOUBUtQ23KYoUCpwUgRQi1aw0izKHTHgWAkFCkUB6BArz9QubFuNYyyE6lqynsQ98R+xl6gDI26dd3XU4ATP+6AbVy0uLwKcaQJcn2OMxR/WGCwUwKcVce/ouUYzT/ytOkwOlB7KqcezPWZhvcG2GZYrwLmLa2sDZaPRxw2WuM/Qa/nE/m5rjcfCQuiCsaypVSCg2Kq+lEH80Cs53WQez7q+zrPnuIdyMxtM+2RmctFMTBSPI1vqU+UYp20FH3bizMwK9e6UCyaC9MDvziqMhebes5bEEc1hU9Z0HZ0dCJ3HUvNSpJ+SVJ3RcJ6Bb0k2TsjSbwgkbzcXCn1btHp/oP77H7f12K5rHW6YZd8HZCsr9dXSqKV5KbD7mK5qAT53afv6smjJ1qik6Q0CeqO3flh28s8dBfu+EgftOgayeNC+VOPDx/dJ6le6mi11NXlmfrdRldXSYZf8FBdq0M2/7vnF198rs8//1z5u+sffPAB8iu9JOF+/vwFq1E8uAdd8cIRP7cka/mLOGck3j39JtHOX475y7/8S/3i5z/XwwcPeCG4Ykf7heKniNIGP7/79nv9yz//q373+y/ZOf9aSajzl1+i85/+01/pP/3VXyqJ+8DDPwl5kPJmfYlskviLKYG/IGaMkzcTW8qHTaMPivjZs7u/5ScVVyT858ovpl7wApWYbtmBTFyHLEZmqzURpxXxWenoOPSIeTlV/jzmkpj3LMzIR/eK+cvO/RXzuWP8+ZAsO7EFxNG1Ruw7dfi1ZI6CJO0NfsPRbvLRGo/oZwd5x4eaiGPPuPvYikDjgp4DdENHLcaLTHRTD6VKkYfBEFCkn/DSFj+3SeSIf/qZEd6O5JIuoyDbSrLe8ZOQvHAtoF1esFh/mCVa4oV0qzXrJ8n6Fp9jY80aTzl+56ZMnwNxS+yStG+JVfFGh5TDthIT2/I0vuZrXuTFYZvrON7YD9IWVAOXSBSQ5WQc5QUtg0a5AZ6AC62Zvsdy5FVH4jbKx++euYju7PK1nPY2bFNpGgyE/gTuRKZyKIyxbbSIQUhRqUKSF4AUPvbIBjsNJEV9xW6gPCBKH0KfPgyVLNuqg0mJfVxVz2Wg0qObtbllvneUU+9pCwYGM9OUy0ZdvLcZ00GxuaCiEQN99JTjE6DNHvXsmcLkHIah5Hr637G+QvvJt/SbOhIlkzoFxgmHjrjO1aL5WllAz0qvt0F3dcYO6gdlLCFcfMY/4EfQs2aDrM/qIEq3YM/jeZXKuDoDj8o++hlTD53rsY1YxPdgFmW7kLVfznJxAB9SZ9mgVBSbFG+c4cd+xlD9EueBMfYTonIDPT0A9+IzYoTY4GFKNJRur55KkHrPGhzy0gjdkaj3QTZ6NpfKc3jLs3jD59NtbGcen3G573ts77DRgwH7ilPETBzMDtdbJ27aJj6HfCaR+0QzkvAGJZI2LEEGbHPSxVxHgPGO/JkXehMoKIAL4YoRzvISs0VlbAHbsk1FytW2Mo82NcBVCqVgm2JQLMqSzLnnW/YE4YJ4flAfgpQDN6k12S5wQfLmaaoBBF/xmLPKGUQKE3pag8SDgdIhgsgw4klCmHdBHAbjaf3gv9m/UaGuNlpAQXGmC32m/5HQOwWuYd3AJP2jiU2/aNkmdNexs4QrlsVBG1fZxDz934G53cQfQU4Xwi/wGaLAVauLTSWgZnuUd3xokjsQ2uAHpm5Zrx4DzCCNzFIJ2JY9o1h/8CU2sw5ugtUxxyGW5/JMWT835JE5rGfyMo995GXl1MER2VRDDxFeYFv2TcAQHNl1FQVNJdURPkjOYtMCcj/OIPQKGvM0w62p2k1i07olDz5r/IrLVlfsRp6zQ3t2fqaXZ2c6vzhXkqXWNXUkg0t2h+t7zyR2+XC9yq4wD71tkko+WDIw2+q6Tl3rqiPuNF2R/A88ADtJjx6e6vRkpc3mnMGsSbKl7Owerdj55iXi8eNH7CA/0f3Te+y0H5H03+OFYq2zM3zhQXrELvDHH3+kn/z0s9rdztdLPvr44/p+uug7CfsFu9lJUjckqluSr0v6z3fLnz1/pjyQT9lpD1b8tCABWTOGDp+jO45pow0/OTg7e6nwZuShLoKZHemHjx/r6PhIC15kGvFJDLbbNS8UG14wdtqRgFxhd82HxRWJ8zWuSOCvtMa32Hn86LHyC7LZ8V+QNF8l/vR7xovHOUl7+swcxN6OOGc8oYnrYtGI30rZqc/fmX/8+JFWR0sZH7f0H90r5ig77YlHzwfklnj0fDAxFYTLoCHflPEH8WHJ/Aapy5EcMWRxg13mGhtzvW6oUaTEbZTwwYaCtE/Nb03yNYmssS3j2OJzkH7j+8DNOBtya2r01TEP8T2I36Gtpa0lVIpe9LesoayB/cMpkwAAEABJREFU2Et8wss4Yi80iGzad4wx5fBmRI5RhRQa40s/thVfbCioRmJVDwbooX61IYMk8eKasosr5cMdtGbmpIFOHeui6zrG2WQbjFQcc2wH7q8h/RCbomko2cjPQOGuE7272C36Dd029mdTDprwQXWkr4wxOJyXNNqjfMo3EN9gpNsev4Mda7vW+D7mfc1ZTR6yd52+i8n4ozN1cYeE8f0mJD4IlSNaAeU4h60aH1WKuRYiEVxXqEW+AJfqoTycqoZNV6m+imokgtjImsvzZMd9lnJ8KExaVUZuqr41SRfBoULqBR9yJds3II6s84Diq+cP+MPIWCJckZv9P6SvGsws3gQG9nHETKpjnQHEVklnPdU9vtWONZVn8qYS8is2RQDP5CTqwSZl2rZ87m15qR9I+ofS36qH4u1dbu15ROi6zH2yr9xV4J6e7+3y8y6ZPzGPsKgSqfh2A02e6rbGeRaFIAyNR3G4hGVbnKo/4dgGRd0Oz5RHWOPI0mdA9bWnbezdRISjF79TnjHPtdIwY26E2hbGlDGZou464LeuKega9BZsY8I3xqI/9Jj07NHmVN0TGz7929AJ7Vbd9l7+xxaiaVux2aB2OKpjHz54KYdpX7enfohBPBtpnudlOGy8VU7bjLmp9GLfrLkDzO130dgIv+Y9BRBeMK4wrqkgMIA8CEIDRMeT9tQL4UQOOteLRgYe1qaldX3H0wSP+jT2EnubC/JivG5WAwY1D61TR7nrOrWuowxm2jp4TV3qhaboBl1n+FaTLDvE4jNS2U2+Yof98uKKRP1SSRbzlZItCVNkG0lD4NYxEJH49tryYFyTeG5JqHZ8uOzY2ajB52GH0QHkYbhjt+NotdAvf/G5Pnz/PXaeX7Kb/ZI4r7VcSMfHy/oOexxMsn3Ji8Ijks8H7OjfOz2R2K3Igzc7TUsUFviSJPyrr9j1/vLL+vOI0cuHW7Cj30xIyj1J6ibJN0n8+mpDn9KKRP3k3j36PaZf+qaeHeok/w9I5okM8djo8vxSY+J8jr9XxVPssUP7/PlzJRn+9ptvlb6fksDfP72v/Ah2zQdBYpFxb/gwSH3NB8NVEveK10a2K1H/5JNP9JPPfqKPP/qodvm7rtMa+1ck2kner+onBBvlA3zLXBTlg2gco5RENd9tv4/fidnDhw+0IHnFET6weu2Ym/zHTFe8CMSPzNMWXmhPnOqDicVsWa21QocPKdtWDpqJ26DMZ+ZgRK8xxiM/coVJJ+XcrKEzIh+kPt4Q8TK1A9BQ/bHK5v62Gffkc/QH5iAywmfE8AM76NlmcS9egW1khlqzGXPGXmD8odusXRDb4giNXMZZ7VPfKQf92DmS9Ms1sQoqWvSlAP5dJ9EqX6oP7MRWykFZg1d6MYYd2zIM27KbbFObz7HM0Pc2E5vynbH17NLO9keNUX4s376mLbjJtyyeM7JTGqH5wNf4XX0wESkHaZ59SjlANKSAqaJ1QXD2eUuct6z90MQ5yFiiO9pFeFKqPqmmrVhcqHKdTippmzFxGce+NBeKZ2qoMApxizNLKKbPsZ+x3vNc6yd+tRHj3IeHPMy88Uwfs4CxRWc1dz22Kw7QeczFQyZ9BQhy4gsGYie81AZ0ApX3NN4+ER4O7KSfiM682+J2ojFZSxFgosTSXwrRxZkUR0RnxsjZXyObPmOjMPuCxGGd6nQWl/JNmr65k3UIMfaxHvGeC2fsMzdDYcczcKMdz+Edz+We5/CItfrw2GTJc3pg7Q18ntWclP5OA/fPgH06xOjBSTw4R0ZcpISKAoo3TsN8FYigF37mIbk8HIn4WZYmGGpbf/BRqnXBBPTAFt1LqQeiTVKKYyllSmEoR8rQqlNWoOmqV47YDm40lO7IsV26pkpxX6Y6Lboq7S+Z9xkVZGKa+yaxG3HQ26HB6gAzUFcv2l8tVfk2vZuLFKfmo7rLZUYaUg6dED+mYpHUg6pMlwObt7QngX8jkn4P8UPdxLmgIvZDwq9pT3+vaSp27AdUBua3wOQWnetFWSJQrtNSYGVQf1Vu4sdengOTDFXVc2Gq36W34zkwVI4RG2hMflG684yN+BNkmPm76ncKEj/bXCUbCmQpL/IhOjiqiQtncZuU5GxB0nqPxPEhSeyRdvzY8eLikiT1XFeXPNCoM1YFA9nXdttrTVIfuSR1K3ZiF0sSeHYmtuxQbEnMewarDBalYcIpSfcTEsmH908J1lrnZ8/V+Hnn0G9IhC/USMh7kv3sepy9fAHvSkK3dostJUlfsbvfeNvIh1j+1vpXX39Nov6ikuiTkxM9efpUjx49YiwPCg8fPtRiudRAsHc8eNck7RsSvysS4JcvzxjjS+XrImsS6I4E9ZSE98MPPtQXn3+hD95/X0fLFfHY6vmzZ/TzXD26SXzPSfyTxOfPQH7//fdl45Tk/7NPP6uk+/j4GP8vid+l8ouisZ8EJLrp75L4xp+8dBzz04J8zeijjz5UkvYP3vtATx4/4acLp2pdpx0fInkZuLy4wN4VsQdX6+L3xEfMSXNT/qTkkrGuAl4+8p32o9VRrYUdckG9BDD29XqtehnghSC+bRh/oeYuH3gETJLtgqhmQQ7YqQ8wqKb57QkuS1oVZMrWHUeYtMXfPTAaPUxTQn1Wg4HoZG6gmx5A6a8vUKf/XcqszR2gqoEfnx/qSem0cc0a71TJNOMRQj0Ke5CkZ24S56LU05bxiiM0yDjD3026kU8yOdfThriUPsRBP1zpbihUuS4Z4Dje2K2YDuOYYiP9IBHJEZOd2LXNOIKMKeNT2DL/6EQ9MRmwFfTQHl9THvuIH3rDYdpmUDw4k1SYdeb0M/HtJqfMpfqpvtLHiB6/02/aRoTPuOfBMRbb4pQsjrQPjGHH/bwFa7BRxbjmZMcQB225B3fcy6PNnvYt2E38nfpqG7AzIN+ztqBc6Zk+JLs6U46xeF0PDyVE0WE8PfHsoTfGEfv4c+0XfURmincPHTL2oPotq69c9jLIpc+5vtcv3UHmX5Tn9qJp2+vRf/UJ5RmK85gbonIDjKj4GU8BnbkvI1mY1OzUYOakOKQOBsrpZew+FukNP+LTJFreIpZq9ZdC2gtjJUoxMbajT2FfLzl4Iy3RNAP6w2fdAcMzvg/MV6BQ5mi72Wp8Xg0k61vAeuJ5uoMf9DzvBjY+BnjOHIKeuujfGQn1IZ9l2BexJQRKW3zLUGykkA0vfRZNnf494QY/bQW0oQZ7HcoZg2lS7q0JKYtPx7D/UNijZqgzrrEq21NJlCVdV2VTqZOLgjRbtomBZXxy+ZiybhwVH8ZzyLSv5Wzvm7rZBjzbsq0GrJtHbM44jBmrgrWT601522XLHmk+I908ChVPN9ptV51Lzruhw4M+GWP5NLGp4tqA7mjLEz/EtkyhQFlgoF6AaXPBQOzBLjtpS/kPQXRjK7itb5vuPbFDg6l6B0lrYcgz38q/O8T+aNbsc08ckoWExv/XoeceG7g3B+T3yGq4UcetwzrlPvd1sQ/mcOxceX6kPYjN8iE2A3TDuwuYU3TEcyLJd+q3YRg+2BDNerSt5CYN6jaWk4uGN8padj7vQQqr5RHJ4QPdO7lfu5KX7MLmFxyTyMWBOCccTTlJXT6obJPkH9dfTMn3xh+TJCdhTNuIrXoCyRgVrEh8j1bHWoGjo6aPP35X//C//Wf98s9+offff1dJyjfsdKzZ/Viz+5G+9yA5jQ8ZwPHxkWLr5YsXevbse13ha3aSk6jfI2G3rQf37yv/wdDPv/hC777zjpIUb8r2miT6qpAxvsDGN998o2+//VZJurc8tE9O7ulDEudPPv0EHz/RR+x4J4lf84IS2Wck7kl0kzwnac/3zM/OzkjKt8SuUwYbfz779FP97PPPlUS854G/YQdnw4dD/LhijPnJQHxIrGSVj4nfEYn2yb0T5ZdIHz9+rLwEEHqlvxfs5r98+VLRi42rJNnsRG7wO77H1pYPqcgnVkvmdcULznK1EmFhCntlDrd8IG3Qi058ShIfbPgQq51N6I6khMFcn/hoGzvZxxJ2BmV+s8aVCU6nk3R4ma8eno3OxK++8TV0RuRKf5K5QcoQrdjpuTGDyAc9N9w4Xj6EGXPKPettQC7tsx26V+uaGjdJ1y0qzinbjAO7kY2tIDaCOS5pC/7/5P15cyxLkuWJnWMeAdz97VlZlVkrKc3mdDeFI6TIfP/v0X+yZ9jMqrfluwsQEW78HTX3gAeAu2W+7M6ScdhxVVNTU1NTM3fXcMTFXW0RQApOLf3SVsCXHiyKhgYEC+6yNMbNRWi7mk2znTPMJxXTz+JEaZqmBjUQh0HiNZBlgcPnnMV64fsQlt7HTjW3UurVK24WmiuejYpbxgxUOjl11iDx7MQkNDENwpdN4qfNkWrkM0x0VqRP7UmumyNJevb5zLXUWecje3hmnA5mxjlRD47sr2BGL/LYjE+b4QYb38GojHNFJz4sqDqdY6OfZYkFoD5mPPjozPEFeYdGv7Dl07YBpstExkn/6hd9UG3DrcfPdCr72FsVEK1s0bW9KDZDsxkybdvsmTtUh5yskms5bATw6Vs+Zrx7A9V+5vqyhy7qFyV9z2Ct5gUdGvn9+kXnj1TSP3OKSzP7ohc6v0U76ZZ7/in7gb1xgM9euuW+d+C+eQsiu+W+fgs/9kxXfJrXWDF27J64v5xlESD/WMESS7goEzNKdQntsc/cI4hGR7gisv8ZsMfaWfzA275zA7a1SbmPmuvdtra8bdkWJ33WQR/bdLsHUceQDX0PEjdUiHHO7wcWZHMO8L1Bp9bUgok5ZV734UafAZgPGI/doWeHv8O2kz3kW9nK22mLDa+iS7rdG/Bro21cez8yz8D22uVM7TuZbbXmsqW/ggN3Nr4sq7yQsdiprNDQTSdtjjRTXa+pzrU2g3N9iWPkqJ1L594xpw10kIaii73UPwT7Mo62ie2y1xp0GpjaoC318Cumief5QEM2sS+DFjotfTApI7CbbPOmatbMG0t8FwIg4tQ18wA8knQeeXhyV+NtbiOZfKrvvv1av/2bvyFx/5o34Hvlw0XhREIUO0zc4uDVTEf29PqZ8hWXq+udnj69UmuSwYEk9oj9t6954/3mNUnp2/qHn0lOT9xwr3kLnT+n+F39/fIn+IOfcRLj027i7dpBP5LA//TTD9pf7Ui0f1uJdxLf3a7p5uad8iEkN+kky2/fvqnvpf/8cxL/n5Xvxs/cSJ89e6ovXn2hvJn/6qsvlO+E54PAE96Yz9y481de3vKm+wSft+U/k0S/ef2GmB0rTsKfl1+80tfffqPf/e7v9HsS/9989x2xeqaZh8dtHg4gfW/eveHDwztifmQ+J73DxzfIOvN6+uyJXn7xUq++fKVn/GbC2D0Qn5t3b5UPKTe8Jc9fkbl5ywcQPrS8gwb1RomYt7ZTI7j73b4+WD25flLr0zBkcaCjgDkzOOs2q7OpZ5Dxi0/7oir6iY61d4uyJ1IIiH0AABAASURBVGirghBRsUofcH5TRBuBUWccxOhYsIXUmaqy32rPoMvwS1tX/Iiu2Dt0rNJxIrKgY2CG6XTqGBo0/UTfUj+fTL/EY0c8rq6utdvtiM9Eu8HQj63gxIeVE79FOpIkps4wwrx6+RH9OzC00lZ6+JJ60DtmQd/0sS3bNFBCwjczPXxGhLoKnDA1eNG+Als0EZ/qrE7/TpvMBbTArLlM+4K099jOSaYvc6UOm/M94AeT6bUY6PUuyujTrV6dzDnjWWIMq0EMJnEufXF0Os4EIlj5jm2VbeyWjs76wn4BK6Gd/h1Z6Im1OLEWwTGU4MzgyDV45L506h0fB3rsqpOwzYzUsT+AmOIFEBTpBvP+krELqORGHn5mTqHp2/EhYPDNRFC+V4b+4kd1zODpsshiZ5UvfWlZuDsS75kQHcULnE6kVlCXqANixvRRwwI2z2NHqByxEoR/CJeVRW6NGC7Vra0Ze32Rh4QPxJ4IwlfM7ulF96MgHiOm0YylIO/bQiPDL+Y27Iu5invISZ214QR/1JFEPPslPs/ZM/xmdSZZP/Ey4sh9eEXu48HMmDN7qbNHZ+xEJsbIfSy0p437QtrFnIyeVlBf5WcZrtI9LSA+Zz2KVp0aZmbWESwSJdqxWfUZZYywBrqHWmJkRaO18LB3ZVkHQS1L0ILec8TZauoV+jE6/bi+pVDhVehjUB1pUelatvWxIxp2zpL5UfiCOAzeX9bWovjeN8DRBx2jZ3MOZNnggdYiMHSBZQndx0CLLo5FcF4XGsPnWglYTaUeDHso0CfmpdxfE2MJ9k5PHzlGZ6WPbdmGBxq2asyFF2IKNYUtKArs/VAjCUar6sj+D5T4Iun5RgR79DyfyBZAzsVwox9MxtgC0VrMmLoPqw5HbtgAkqpyyhxDxRzxK77DXpTshxKkvZhxinxFJGd+0YvPYUMLUcoAETKHVT+0mpYTTdFSuRX/CviHtIMhlwZdtfuoSvdo56qjjXlTljZzr5DaDW+v853uW25k8SkJ3tNnz/X8+QslSW4kFOJG8u7mrfK1jAOJ9cwNL9tr13hYS/rljz/r5x9/4teNpzIqEvXDzYFk9BbZQZ0b4MzNzuhObUdy/It++OFfSZh/VpLpJMdfkJiaid0wzg0JaJLg6+sr5e19/vpLvleeBDj0FW/z8xdaOhvnDcn9L7wp/8Mf/rt+/PF7ZXZPeAvf8PstSfnt7Ttd8Yb5FUl0EvDY7Mwnb6j/iN+//PEXkv2TGh9a9vsrdPkwgN2bmxsS4xvaDpVQvyBp/uqLL/ktxFPZrjfqBx4Ab0neb0m06/tO9Jv2k9pk0HSNH19//ZX+9re/1Zd8CIhPufEf8raHON4yRvHUb6knIT/y4SQ2nr9gDV6+0BdffqH4HVofdK72xPNUD6RaN2zcsobrm/GZ2PdxR1DmlMQ0X5PJP2zNh449/W3800A2JWFXYGmsHxdw7x0ZEITGcAX69qDkS1vpDkHYskm1aATAjAfBknkgsAJUKJozFj7P7I8TiVlocKI+r3V0lP7OeJLcJOoBImx2dWLfWVdxdPRjo2cA6ijQxXx63Rd20177/TVrfc3+26u1naSGDQszhfh1zIMeP074cSQ5PMFHvmLU55oDW5xEodMXMC5FAYYplr36LLUGb0sL6AEviT3bPebYhS9UOuKOXk8dnqllOgDFkkGNvTZp4kPIxB5u/CbBjQQaKG0g/YITp+Myj8TnIWZ1JjODakO/YsLY8aHsMa7VODeJsz0p+6xlPFkC6XsiZrETpB6EV44Ep0Clr33g6SuQJiZJMBIH6YQ/x6xDgP8n/ErClusuNk84iedrl9oJiWtXjo5FyWMYSWHE0cGHy6oRGv9XKA6WkP7FpwJPueOo3C9pDPDf9Aticzgurr8+vOti7mAp8TjXU1BjIzedgig2egXRG+0xgNJa1moprELRy7LvoPWovTisR3T2kUpMpR4qZ3SEKdgRyHKmLeuRNUrTJyMdHyhfClNbEdV1D8wk1XmpcuR+OnMfFTGecw1zn06i3tlDnX1ygs7oZn8GM3qRRxZ/WRbNpTOL6TFBdhL1DkT/QsWe0VFOX5S00vADnOMoaqiPyqaO1SGjcRNpakOJUEo5PYJoPEA5q7tj088aP4LqkeNsK8ziwYxeVWOH/SD6du4luoC1PUw12Mru87ZlD5zbLHn9oQ1WHzzQsS0BloA46g74T+1c0FL0bKsBisyPCnpwGIlt2ZaqGPIQ1ajLI3tfaIcWdOdW6lSrFI9921IBPdjIK+YaR+qDe+RMP7pUg2WJujjgzhGo/g1JkPYgOlArP1QoDlhXFyynvgCCPbxKoGnouQlBL5RSjyII+yGgclfixwZ3DYNzBqGdhVNfqEKB7VKq66i4yxMeK7iUPlLLvFDMtEYrlfQseeeejLQHOUHvlUg7rgTDNxTOdVpjeAuaWW3OHfXO1AJBAdIGbCu0hQJLCtqPP463y4ebIzcc6Yq3j5VAkxRfwx+42eVrGElsfybBvc3bYW6ISVZyo8zXNP5Iwpwb3DPeCn9Jgpm/VpKBDvlqCzjyVj5fwH9yfaVbEug//vKzbkg048DzZ8/0Isnp8+eyI8ExSBLyb775lqTqSj/zFvyPjP1Hkusk58FbkvEdicmJG/LPP/+k77//Adt8OCDI73j7/OOPPyL7noT7pPzpxvzZx3/8x39U/uOjzC/rke/p52st7/iAkHlmDnn7nq+4vHnzVrfMc+bG/gWx+Md//Cf95//8nxU7X3/9tabWlK+kJB5HHg65Wc/czDs3//iUX7/mYZAPD8+fP9OTJ1e62u+0m1p9AEi/LRKPW2J95MNQ/GjTpCf8VuE5cXlFsp8/XxmauDQSo+gl4c8HrsQ34xI2iYmlfycO09S0Y8wk7Emodru9Vhj/Cbg+dMRGEB3bavTJuo5xpJXq4hiXT+fhlr7Btjl1XOOB2InDDE5K/BL/fOWhaOIQsG8yz3rAkqSNvn2Yw59iNk70xJ4kMX2CrENkcdS2KMzBalPTNE3EYkfivlc+pO74Lc2E3M1EsHMtdHyclXU84EdsZT1Xu1Vn753wK/KZcbP+uSYq/viSsTNXbQ7b+HEHWWrTJDOubdkAvoWC6sqUa+5VuTzZ6AeIG+sztVZzm7DZpql4e+igUiW24mPiGoRfZaErIi8wiciq8yMnI6uxGS/7KroFIln9l70QvuTYo8u5bGXRiU/3VJRYzlyLR661WgPifSL2+WCW+Be/jBN7igHiVpSRzmwY/Mp1gpjmDmYAZc1m+nVoIQogsjnXdtoK9IbSKQzW6Eu9l85cspn6wKwZeeZVgF/15oyDHr0xNS+gxjwYdpTyFxZKgXlfSWuwtMN2bM8bpJ5W22OfhbbBR16wqk2bI/0KzDTi4rEfPqi9ix3RN/X76Mw5fnR8+RBGP+aPPkEcVc72Y4bjQNfMnpiJ17H2w4nrNS9YTsjncW/hfpr90ssmxpaCK8S7o3fiwyDIXsJObHXW5VT1EzqsJ306HYJqh0f0wRLdIEqhfY0dNPWzPLaYyiqzrbZAv8Kxrk3Rx8K4HSO+bOsrjz+2ZYNFZjf5g0D3Qn+pRwYWM+8lpmXEgftZ7mkL6j4DnzY7WpIblKJHDtuyXTG1w69+S+n3GOigTzqsOxs23az4Z/yxR11/7rHsjXV/rOZsjzkRCwdLvcZfeC1+6N5h+57kr6+aGBLQjzpmGzU/rsd+Jnxcw1x94UEUE8szIliwylJdVMNW/zC2ayzbqT4O2to0odcIP2iT2n1MTROyS7RFD0o7ZmTWr7WGLQPk8C1fBbkhwR03tU4Ss9fTJ0/15OlTTVNTksoffvhRP/z4g5LYJrGM/i1vhNOWpPVqv9dXX36hv/nNd/r97/5Of//7v9Vvf/sdb6P3un33WsfDGyZ3S2L2mhvqH/nE0jU5ydIVty/pzZs3OOQa96uvviJA0i0JW/7H0P/6X/+r/vCvf1C+7oERvSPRzyJc8WHi+voJ/ZIAz3VzFtbytvmPv/yxbKae/6H01atXevnypZ7zm4N8Lzx1OuLXgXFu9Y75p987Evd8R/2nn36u3yYkJknm8lb/H/7h70nW/4m5/U7fffuNXr16qcZ4R/yMw7mR5yaf5O62Ev0j7sZTK2NNu73yW4uniWvblb+ZS2I4Eo6TjnwYOvC2/MRDZuY3HicSQobQE97Uv8D/+J2EPQk4VpWH4Bi389CZcaMDMe2M22V+qNXZdljZVsvCAxsZsF1yLcd24y4i7MY2QGC7bHCWZOXoOcVZmPi0Yp1baOxGLTSYeYgmOTtjScYS9+ivNjoPUswyr2Usrqb03yK2CujOtBfy4E2dN/hZm5m68dd2+Z84THzo2/FmOuscGlkzFwl6mc5MQhBfkojng9HKz7GL/2mfQ0G18aDPWOGj05HHjh474kfGgtrlmexB5aUDE+/Mp5AxQWwHwz5rQru9dpBsK/OY2rjIJ24gqQf20FvtdeyFX22FXgDbW520RT9QDuyZcQZr7Rgr4wWWFXkQ/QKV0NjJHILwM+PMrM97Y5V+tEc/+6PAfkk9azOzTkne52U+RGVcH4vdTt+M21mPjmwLTFdhKjJcKKQK4WffYQ0mtmsMksPwGTv0zlap1rXCqSppi075mH5g7I9ZmUP4zp6586+PrpnHgpk+sdEX36PQaw7l4jLOev3TnyCO89J+j9QcN7LUs+MDE4FhGws1Rq84IpYSGGCj5bVq5UfL0TM2/eIjHRWkWvVFx6bHgkUk2yu7UCMTsHLcNTMCBlcfE5fT6YD5md9wneq+mrbIV+ASJhrAVv7RHK/CXJh4FjXgAuFV6WK/fvPBnmEJkLmAGBujIBlMOqRhQcYO0lg6yAdFAh/1qlNl5DG/CAJkF4VJ2y4d+xMonW3XtW8e9rC6PGLjUpKajRwm7kHOxbYYXK4fvKVuUytUk2Dfg0WPe8Pwxdoe9qjbg160UbEjd9mm+t5iu9osfiylalvnH0dWJ2RSTjRDkenjh+kQ/cdRrdGQDQ/uWzQC29UO+6BkrwRs4AdtJbCqrw2j/zlHRjb3vzOFzz7+S3iTaVou0znbVguQhRpqqWTmGmZXlsS2bNPyK5TM756Z+5btS4nl8ik+isNG8gGItgK6d4WBPWqVg0SHqu2zaqubGneqGeSCtR0VFKyJRCZv2Z88eULS+ER5o52HzJEHSJLJE7+ezmbjFqqpiTfCV9rvJ7Wp8za56QVv3J9cNZLzmRveQYfjG/X5nWYS0SPI28vGBZ1kOv+48//+n/4X/Yf/8B8UPn7d3h4UmjGM3m7a65q3zr/73e/0f/uP/1Ghu91ekjWRKMTmu5t3uiWpz8PUtmI/Nm6TDJMIZ6Olz9XVXjvmlwflgbb0y5v1P/LbgiTtv+QfkpKMt6kxp71CMVd9rvY77aeJh8NRvZ90JHGI/ST89YGG8dfkLvXYn9qkZ7wtf/HipfKhJHO+4oNO/Ezf0CD98uHhiK/TgJL+AAAQAElEQVQ9TwsWxW66vrpSkv0C63ENJnyI3SxuYjSju9KZh03ZI/GPrRlbQdZKmyNz2lTP7GondBUWzxipt8a6Er/Q1AmEOmNmjJnk6cgeyYeXvDHP14/yISZ+xKeyQye2J8sxPMq56thPe/Gl02sPVD/qdGAv0YoeTJXIqg+yPirRFFWxrenfNVfSftKMwHK155T5tylzmbQm7W7WWYWhZuZ1IqmKD9n3M/y8xLNkzDXyAnvhBI4Ba3iiDRP60MFosq2Ma1tUZH5SxNGZ03l+TGrL01wlsmI2JxsroGWtpkn2qNsWFaXPjL11LuEjuwDzTL100A2vzYElBYpN5LbrWszezAfLXGMZP3MQR8defUAjLmWTetGqj/VB7b2lsxbRr72U+LLXEuOsyQk+ey5tM3qdte6Lzxm/L/Uxz4dDnNeJOagmFR16lg0SQmj6ztiZ8btTD1ieKIJYQL+4UBCd8mXhU09/gIQ1wG5sBdWGNDR9FsR+ximUbU5VMl4xqCz9lr5D+p7zXbezQqa7IsJSqVNqucxopZzjUjFaBCFDDUU6UWDOqkySgn+rzifQYTLnIB1WGh5bjFHxyHyBiGeNGb+isoXbueZ4xYM+NA98q/F8mmSXpBJ31THqUn7jJkFkW+djy+MLC6ByIyeUjOw+orOVoXYuls/8yjyUrC0buvHDpgewjTVLUG0PRCUL3crPPE6f+Q0TOytE55X/AEVLoj3Uzll12I/z1Xg+RcfpfpYszANiJIFyiu0glaqncTA5UxuldAb70XM6Rv8xpHO1KyPq0YN+i8qjzSV8T9ir7TNOMROky0rD/xrIHH4NOx+3wUjErPRgi3IKewcT7wFxLYuafqXD2FkByzX9/kja0YwWCFv1MGv9PXQj3ro+ei7jUfG2kT4prcZAJze/evDVgyMJNkk3SWLeSP/t3/5W+VrJFcmy7fTjjW7XLQn17e1RJx6cMw/LU/4k4+GG9lnPnl3riy9eKv9o8/r6iqHngrixHo+3vGkPbkiAJ2WM/MPOhunXr//IG+830vItVBgJ/0Lb1PTyxYtKeONPvjLz3XffViKb5CD+j7f/B3y7AaG3SrJ4S1J+IomadhNvx18pb83z12CePX9WSVy+HrN+9SdfuYl+Xx6YSbrf8RY+SX0nPnlY56F9RXxevXxVCUolpvVh4VZv377V69dv9AtJf2zmP6DqOvEbhyd6RUy+5Q39d999p2+++YY4PSMWB73l7f4t8TyRuOStfT50zPA17yRcJMeZY5L8/dWVrvjAcR1KbDOnRvDOa0i/ssO6JHk5LvVO7GMvezwQfcR62gQ+DQuWcLNUszLXvjyElma6GDS11upDnG0hKHQWa5aU7xQfSWxviXl91QVfDvBJ1mIvQO29Je3lB6fwM/src4k/d+ia8S3tDDv2CfpldKFpC9tR6KzdiQ+KJ2xFXnrLybayv5JgBq1NcuIjjoxB3/Q5Ecsj8wiy5vGpgCxtK5JARie+mvBg5b3FNkvRChPjTg0+8Eg0LH7Q0XLEjyDVMbdwj8MefRv2pmmqvVr8Um+0p2fsxdf7WOWhIg7RXRHZefxNm21ljCBjJp5Tm2RbObIOGeccK2KbeoE9E7vRex9Kjz4V96znsiaxl74Dc7lb606WlH2SfZk2tgKFFpyP22cwYOlUa7ZTFAbtdS/AJuOGn7mWYgsrjDP06IaFFOohwcpCKaUSmqbHEJsZ8SEYmzG13hdxOnYgmIEbzOBzRoRjcJ9Xaj7pQv/wYT+MUhwqZxZmSMaZdbctj9q9M7om6sE6t3sa9nt7njWxcubD2Hd90pb7XeDywqwDUotrzrVXhX7aC5KKGiYFina4O0RwjvkqJmKRpW0VQe9VkVwWix/Gz/WywlMTjgELJwtuTW6WfYcWvuS0wae+Wrfv9Gx4eW36KLUt+xG0IbtvAOkD/bxIKp+x0/AxSL0oMpteyCOTrIcHsuic0dTOvGV7dFnpqP3Fz7Zr7K0vCGrcyLZwSX/dk22GszhpPbLHVsw0Zf+ubb8G5QpV2V9tQ38Nu4/byEiPt/zPlNom5APv9cM669h+P99oA7kW2sS+DrgW2gLbMVT9xWGZvY9e5J0bZZKPE79anCuZmeUm5T/hyV9l+fab70iUX/HW/EqiYx6M+Uc8BxLMzpvLPGQ6b5o7SYu58T5/eq2vv/xC/9f/yz/rf/1//hf9p//0H/XlFy80Hw+8jQYk7HN0JcXBt2/f6MefftR/+2//H/3rv/6r8g9JM0ZokuUkfOPhfNS7m1v98edf9MP3P5AUv67+e954JylPn+iFv+Xt+C1Jer6TnjfWaWM4TSQO+XCQv3OehD9vu/M1k87D8IY34+kTJA5zZLc3JN6/6IZk/EhyEF+u9lfKG/L8zfQk/d98/U39BqJzs7493CofGt68IWlf/wQjPh/4YDPt9iTtz/Usb9pfviwbz589027a6ZaE/QYkpsckICS4J8YTCYIlmZNtTSTuV/u9rvnwlA9Q0zQRg0nmR5uj40v8T3KTBDV8XQbYsNEGG3XZPMTSh/Fmxk+/IHE74ssRXwiHAslSQRL91CZoA6YK1IQpXO+a2R+ngIQH00OOI5Tiu0w/SWxelS38gJKeKMl9Ev/wMwZnkrnEf0V82/oafzPvLaovA6ctfOwdmV9QNmMXdFwILCvrkT01EVvjl40Uiho+Z04zH1JPyvhZo2PF58jePpYsY/W6vWnEgPFtbACGuSsxiF75C10b7KFrD4pLa1ONHz/TJ/53bCOkdMZihmXzrH7B2FautxX2Yl+q/rEV3x9DxlvHLZ5xUqdjOmPhYbGHfZuYsm8Tz4xt+0L5bK9sdsWPC4VNJT0DoVt+Evvci/JbuyDrkX2StmF3uIdVunCmX2cTd+gcStyJGndA2uBzntmr1Q7NHix76M7EulB8Z3+e2N/z2W7Zwy5m1Okb3diJzc0UBpvgobu2h4o+QV/HWeiJfT8vurE5c4+e8aHT3qEz/WA1c1oReaePAkbk6lRjIwUVP2Qp0dmifKdPZGn/KJZ5CB8yVr5Kstqovqx1jRd6hgR7B5UG3e4iNcxSL1+WNURINcOApSLJXvpDkGKHe4gst0kCoa3tZO+oG3mTBFqT2ZcIqBtw3zKUEjt00AobYQOhgFVnyl0z806sZmK/+pa1malEHuAspeNXrGJD70fHdsDAFMu2cs0ENnUBqD5w2Hc69uDtUKU3kLTWi6ZtRZqsTzmiZY0fyEUX24qMs2zfQZ93GHXbS/+qLPwq21DBB2f9tS7Zzkmcx1ps1idr9DHoI0fs2jl/RPEDzbxX4Dc8Kh9jqZAtI8n2GdoeplLgRKF2LhY/m372h+ui/SG49pDbo2/D+hamHr/FdVAgrqkHNN0V5B+Lcede1pNHFuUKgwoMOdfP2QY+rXxGWPkNjTgo//D94bxoKTladV1Dqz7kHVJ90vYeZGkCeo51o5JuTebusqLBX8KOhvXgh/Ftaz3C2ZY9AKN2IHnOX4C5uX3Lm95bzbwlnwlSktr848o9b3JvksiSAF9dX5Eo7tE5Kf06uuJRhz1uRjPyWVe7nZ49e0qy/4yE9IWurveooE/iG9sHEtoDiXQSLTop/yFR/qfS77//N2wetOMNeP5CSv4hanihNJPwJel+/ctr/fTTz+An5R+g5qsrt3xosF1fZ4Cg3nXiIZ4/b5hEKr5nzAShs6B5AN8w/g3+NBbiiy++0LfffscHii/LxsyNVxaxOCh9b9F9RyIdvHnzBtk7uTXVV1u+/kr5KzZ5W55YPX+W/xCqV9/4e4tvSeqMQbNIcx68bOzUmzmDiQdKEvDUbxkrb9oPxPpEgnzMB5zMpZAE8Vjzy/iNfrsklNh1JscJcwq08BGzh0KIIl2L40R7dBTlFYhTEqPEILGLHwNH5rQAv5JArLpHkt/0yThMjXF4WGK/s+NTD9JGg+beSXIGZto7kNBfAKFquVmttULmmv4DXfEteydIbFOv8XtX6MzeDcKvmBk8/Wd0tsheCFZZ6aMbPyZiu18+GIWOr8tMalNT2jP2ifW8oIlNsMQkirY2gYe/V+LXhSj695DqhQ7zSL/4m/lvEVnaLvTvVexh0bYyz0asq1/sbqDNkXYCXJLwNcaiux3/Ph/d6vQrnvIwWJHlil/j2prZH7lOFrAX2BWocF59hc740uchy9rHxwGWiolFlg92Pf0LHbsAfg64R1QbNtZ67SPk8aM+IMOvY+AAIz4suDKaGPPcirD6zV1zeIBX6tibSdRr3MWHOeOvQG/V71hNW2x25KFBVj0IfwHGj14wM07oigu9RypnPcYpHn8EjwuyLafPSuFti6LxhJNkqaD1wJliQ4OqcIoiJIbPSH2gbMYQar0o9w+eRTuu4foNz7Tj2g0mTcgn5A1a9xf2P40Kb+d+hM3YATGlyALEyy0LD4gy69A3yPoMZB8O0IVwRLdnGVMFZ8MXfGcMabR1qN1UPuFfeFUTJ1v2gDi8APLhQh+VsouIuukRQChwyCTzk/Ml9OCwzoq6f9AWEfaMkm3lPmNTWyAObwD7SNlopN+HNFBFRQyXUqhThMCjojo6508FqttiKoGwFxqsvD5wlB5+CBS/6i6VkIDNNfZK/Ft1Qmm0TXeLk8ax8JCqrzSVLZ/6gojvI01bWepB7UnGvBhPd5rhojfQq2Xwl+de1Zw/D1w59Mw5/WDX0peRudf0YJUvNDLh96IlwaRLcMnTEAG6aQtS1VKvjlp0dO846+isUc8laakb+hgkGh7HtsFRMRKHgUrtHW+33759rdDjiYSdG1AS5YQo/1HQ//f/+D/qDfPV1U6vXr7Q06dPKmmXThghgfQBQ/Ccs8tywzol0cTWjz9+r//9v/3v+v/94Q/KwyT/aPLpkydKMpjkNEgi/Pbt2/oayZ4baJL1b775Wt9885WeP3+m/X4n27xZv6kk/S1Jc5LIPFimaSJxfq78FuD3v/9dJd5PeWM989BIInXkLX7exma8LGBkJ2Tx84q35Pk6y2+++41++9u/qcT7y6++1MQHBtZfSfhv8mac5Dk+5rvticePP/5Yb/ZvSfhnHm5XV1eKz7H1gvhc8+Y7Y8XHjJvxohfZkURu5W3XvDLeE/rsdnwQon2NyQ1v9G/e3aiQD0ygbKITW8phlQ1BtT2yt0HmEV3Yc2v4M9IPUKo98jDpkwQk/mfM/FuDoqxrUWISWdrX+XRi3rnT5E8+xU42fiEyjCZJQoV9EK40kG4pVSZiu27sbZrUpqZ8KAnEEb8gWMwKShm7/CQmoanPDFK+ZPIoZwTIo+VsD92ZtcweLeOLduNBOU2TduzBYM8apZ5+NVeulVCeyJRwC/Ahsem0L6Y+mdhOFGTfUQk+9S0kpHr8YD49oDXzvw/E0sZW5mlbn3vE7uf2sc3QA+/rG7vl/yNzeNgn2pH2ets950MUiW1ovlqWdV3XtMNEu2yHx75C6V5yUyukBh8CSp+1HDQC2ljjs5FDwQAAEABJREFUskd1Tlv2z2bsjFv6ZT+aDJKCPiJKGATlQyigRLoCJfYVQkosdF6OFKpPpxlk7NSXTiE00AMfIw8HjXz4EwEowaBYgfkTSmx8QjdCWmuefQajwG5iK5yhiyOG7+4TuE9rZJkT7L1i1wgSxLYaH/htKpLaNCmJeeMaHtiLT6ky93k3S+hVUjw1TdFBX8jHaFanXagFPVTDh/h0HzRdlkX/Uvh4zbbsDfAhftgeHSBuTfmqTAsFoYHti77VwSqZ/sTD9ugPhVFgD5lt3T9so+ILse2SJc7xM5iIb+gKe+hcdPxTKthhMAX2sGlfUlkKbBiK/oSjulV/a5DQ4BOM0QFNBau2TQ2s9ceo7RKbngoPjMTOGWYp2bNbLOKV/Fm07DJc0T/L0q/dGad+bZO/gj3bLNWfAtFvgaz7B3cAVeJzJJE98EY4by47D58kqW9I5vMmZLfjZjaZxMUk7FckyU/05GkSzBt1EvOeN+2ng9SPJLq3ev3LL/rxhx/1y88/63q/09/+zXf653/8B/3LP/2jfv+735HwXymJ9w8//KCMUw8S7n65iPN1hOAJif3f/d3v9A//8I9Koj/zgLwlYbw5HNXV8GV8LeRV/uTh11/ryy+/Qu+lYkMcJ5K4zCWJ95pk5iF+4qEanSTaGSNIkp1/xPn06TN+K/BS+assEzf0zsMwCXTe5P/bv/4bc8LfN2/1jg8NtyTTHVv5RLXn7c3+Cn/yl2ueXPNbhSulvwg4oeQDylwP3s4cjud/qEvrsqgTN7GMud/vpeiQEOcN/Q1J+rsk7tADc1+T5CSn64XTiQZdOOsMRqtH+9BxTN5BEr+wKHSeQHOAnx3IjX7GjpV4Mz2d5g5OOjKRW/yKH7fsk1s+sBxus94nnQ6zEtcTc8v8QtO/dwbDZs8Y4amGDzA3YkJb6sr4ujzaNOFSU5sm7VgP09w7/rC2p/zWgcTsmH0Lnw9mt7zdTowOOJ454jpBoVeNQecaw8u4NOHT6idmxXLX3IW+2WNajuwXGzvAziUDT5s9aHyq/tgbtBO/eSSQTDQJHeoUFDh/chnmZQ/GHnTb376TxXp8mXFiZtz+HqRd6Kx2bBPfnc7zXBpia4v0O9exHRtVR38du+rYrjrybbHxNQVq+zyvrc7aP/6fGGNmjVfZOl70u/jJOAy0toeOPjOqtNM/+yS20kYXStc6D5RSaiOkPSgBGyf3is6GSN+Aoapp0A4f4AmCOfronvA1952iGZt67BSozxt0+nT6UoYtPFvbO3rCnvj1cNCxk3r0Z/b+TP3EHj/bRXemzxyboCiGox9kvko97qIXWep3SAgyH4KJDkvD2giwRgIITH8Cp8LKhy6gt3LYQ79Bc6WE2k7TB2EvOtiLf5nDjK9zzWdWaOSEqdyOsarD2IwUyLKDpuzlQKLeJrmxv7lPT7sr7fZX8rSX2l7mQ3j4Rt3aSX2SNMmG9wTfNuDeMYvrmtniVw8SsgW4jm+piP7iMPQOCC6KvWlrg6eDAmoQzui01tTcqq5HDnvo2b5rxY3E5z6iYLtscRZMwaZmWFmwMC7Ypr6B7g6iUPNdx6ByT5d+Grjr9adzpqtt2XdIbBDItP0lCkPJts4/4TcQ/AXuO7Fp97YNeQvkpFg5Ez4iyibiXHypoxNqWwr0/gONagwNqvJrnRaDIcGd2VGLa3b44K71czmmX3M3+zfXOhWdwfWmFSg6z2n0LJdO9uHnjvc5+gxV6gw9XONsW/aCZmU/2k1SYOiHi23Zj0Ne+tKupdKur59ozw0sgiRi70gOgySLeUOVr2UQDW5yE4noXi9ePtff/PY7/f73vyV5vyYZvVHzrAln83A8kUAlcEeSqGma9Jw33q9evVK+D7/jDXrG3pOYBldXe/ofNXNjTlseQkeSriMPo7U9Ng6H29JRBcKQSW2alEQ7Cfc0NdnWNO0qac/30tOWB1VsJ4m7vb2tr9x0xgr/bkmE3zHfE2M2+j979rT+QWu+k/7i+YuKS+YS/Vt8UA5WK7LYOZDA3rx7p7Qf+SAx8+Bs3FzznfggPlxfP+UDwBNZjX3nSmwzRyqamMOEz/urqxprvGmflLb4XSAWR2KZOXTs51f1GacuaqFaSG3lpRkfB3jQwVOQRT6QejB0Om2BMizWKMSi43GH7SulQ2eDxqcTa5y5Z975YBF64LcRt0nkoTcg/iauWdP06Vxo4UPvkDGxim11BmOsnAPntEFrkybiFZHNgxMmdo8kMMf4UzE6KP8B2Nk31udIe+ZZQ/CwDWUaKh8YM3TGt8gwiUM5MzpjqPyBVw5rak1529+mRotlD2CGfpnHrKzRzDqJAwnrfao9fsKPGhv5B0sZQyM0gH2sNHyxx/i2zyozg3T2eIfO0Mewtq+dbCvXX5AYr7bTHjsrTbKYeWxR7YzFxCnMGP59siFXxS3jBPbiO9QefCd+Z7A2fbGZcKyo9aLS0V3nGB4nlHoS906/JLX5kBma2Myxd45Lrw+j81I/sYcKWStkJ669JN8zY3TAIitgllA4ZNWGbuzHp4798IlVaPWnva+gT2x1fMMC7s6KjdWHnv6r7oamvVPPvOLXnKQdzOh35D12iy/XNGR4yjjhZ3TKJ2jqD0A3wsk5JesQwEMoMJQoYC/zpIb7i/1VFloN45R+lqtiL5SakfmCUqkSaZjYndWxd+kn8jRfIH0sm2sy4LqY+HCf58eOZHzi/traJDF+F/cNdIRs4pkXODrhd1fqaQP2hMpe6WfTp6sORsEnKbGsNUA+E/MToNCGAE3c5ixZn3+kT7DtnDpulLHwaSsaydoQ/rOAhVFijp6pBGEte4GgZ9BWfOg9jKnfCS1hoiB4fez4FJ0yFEVAKZNQCqxHK4MWBxUwLb9KiaGCZQwGggt1aMYCkd1BdZhzIPRSglEvSaqFcdKDw7Zs8KDlocD31+Ghyp8pyQD3sZr0ynweXc3pzFT/vCTIfFZwgZW86Kq6Uloe3B3WC5G2X6VgL8Op/NxYXKZtGeHnQvTyHbLOG9AgqgVZantuVlf7a+25Ye24eeXX/kle81DOgy7JoonYkydXyvfKnz17oqurnfLG85/+6e/1v/1v/2/9/d//nvpuJCYkv+uE8vBLwp/E/5aEOTR2k1D/7d/+Lf3+QV9/83XdAMURneDd27f1nyX92799r//+3/+78pdWTjxobMu2pqnhw7WueZstjrRlzKurvfJ98nylJh8SMpc8MA8k27F7IIHLnPJhJF/DyW8QbkjcOw+7q+sr5fvs33zzjb797lu9+uKVrpHNjBufLVO/llsS716JWH5L8Pr1G+W77WWfhDX607TT8+fPC/kKUB4ebrnxz+o8ZFd70zQxjz2x3+lqv9f+6kpP+AAVOcOxLXrFZmajpE/WIjSY8asj1+ZI/RJEBZ2SYW2j+jhr9GkZm1Iy9QBuKQhonHk61QMrCQ3rfVowkzgfw5PwHEl+jtBqQy/Jy4dcwKxy2GZci5PuH411z76zTXPQSiXzW33Kemc/HPEj6117Dn5mjTsOVAJAr9GH9SA+CpClrH6knWEYRyBjSTKFdcy+yho19oJtUbQe6RekHp/C94rXqdYy9bTdR+QPgL+rnu1iM2aQ/VRATsEHy2gEigA+5YFN5hpZ2u4jc5r4UL0DY4y7+K59Qu/jvp3U7+us9bTZxkUrY9SY06SptaqPN4lN65H1OPfF98irHuYeIp/RSbw7653wZc2z93Ld57o5sUezP2aun3nRCR/5kT2b39Sc2LdH9DrX6nZvXA6HZ4xVY0D7CpQy5lpP/5VfKSoUtJY+FzoYLL2VLjoXsqUt/ebMg/21ts9b/Xt8ru7SeyDHnUeKVxlTDYvHGTIspqhhB1eQLfxoeXC2fV7vrHlgI+NaokEFPTwy7H3QC/UGLE7iLNsD2Mv+CWyrTU3ZX/ba3iT2mdDrtGmyvNRnS0LWSPYn0JDfx/3Y0eOyxFkkBpJl67OPmAi2HVMPSoZR20yjDcDbZqyH0Gce9saG4ANLiBe4aE52eCDrvQc6ArYhd1jjat/J4N5r5lMaMFVjNJjWrGbiA2wsbyHrTz1sP9obMfK0AUtVh+r+gcw27aYlgFDswVv8wHOWbVruin1Zv2uBO28O+M8s6RqkW+iK1C+wNNQlD39JP3z9X9i5Xylb9OdGEptrc11ra2VLUaLLxT2neiPHxFkenXRbafhEMAj/ayC2gsdsZbk+Da61ti0Y+bEf2mxaQMv/Slp/teTFCzpIQkhREllpJknd69nT6/oayL/+4Q/6+cefdPPuVs+ePNU//dM/avzPoS/Ru9J+v9Nu13Q63Ohw84ZE++f6Wswff/5Zb9++qf8Z9Jqk9Ntvv6Xf3yn/YPMpCWrzhH6+UiO5Nd3w1vv7f/035Wso3//wo97wFrtL2N/rCb48ffqExHavA4n4mze/KH8JJr9XekpbEu+0hw8wV3oZ/+3b1yTXr9HHFxL19J/zdR4+kOy4Se/wfb+fai75gJL55MPK1X5X39//6qsv+E3BM0LU9Y7+b7D3yy8/66efflD+FOSBDyWWaF98ffKEeOyoW1NrEjvK3EymlqR/jsuqm9dkkvUdc7vS1dMrXfNBZM+HBeHTCd86D2V2IgkfW3PGSoKh9UCG3drgbNpQyagH0R3tqNCfBBVb0dkiD3laFFpy0Y+J8BsnOMsGwn8E4aRh+3TqSsKQJDl/svFwOLH2Jx1vTzoF1Ds6IqHI+DhF6bBjApiDZywBc2IcmdjE/pmOttJFx1NTHqpF4d0mOsa3YTMG41MnGUtiduA3H/ntyIEPU0nIIkt75oozqOPPErfI5vQDPbL4jfWLwjBmDfd8OJwYu7mptYbbOIffq27647k6NjJeksDIZuqYX9UUGUOh2pCtNhbKWNVeXs7KXkSxaGnUCaWiQh5GD46yUYPcNa2yLU1rLGQ+U5J2W2ZukWN88fUuXmvftBcfPxmneOh8b6+d9WiLjm0lqcp4gc14BQmO8cR0mR8kpTj6hk9jbCgbA20tqNjOdDt2PlTPSj1dZvbhMR/coDNrwGfIsS1pjJ2sU+8n9E+aSdQ7HXva0NVjiDMFTuhpwfmtkFQeiea0WXdH2UWOm9xhVSjlXOvU6t+BYI9I07VrThzxYQYI1KGrjc4Ag8cgfKx1fOcK5f7CCPB00AA6m3r6xquijKegBL3cGebS2unfsUcjOh3AnUvm9gCLwNnWZaijfwfbjAFKwdgPIKznvCDD1Og0oSxx3dG0WMNw+mZ/YkuBLHFNqmS0C1BvE/dgEDpNkwroZI8HnriGQT6oTtxzp+jS3oBiF6yeM4lzSRyCCMzJxg5jOlg7MIlqkxTKDLWi1hlh5oSw5lVKkUUQMLaAbcgAjNLnY7AX/dhZgT/xudc+WDyJr5acn6UPJALZ1sVB3d7IYC0rRR84bMseeEzNCBvtDWYLqjiJg/hdexq9yGwPexpUS53my7LIbQ85xOJnqdf+0t15KIQCMcsAABAASURBVI1zwxGzpvadvmTKAGLZ8Ar08KBtbbEH15lHFFP1pp9NbYOhYzVkAud+kizJtiwVGkyDM0gRh23Oqqpt2XegQoML9qA9VJdHp4ngc1sY8Ye5VLhXi48r7jU9Wk0oEvlqZAhnwHxy5rY1ZLSitNpEpcQ5hc/1c+KePaMT2QWQ0ZuVZQbw5ftCz/ao170UrciiExpsbVmKESUcjQbDNRAaFL+Jn220Lott2Q8hWZ9ztCS42Zh5E56kJklskosdN644fnt7o/wllySkefMd83se5tck2ieeej/+8BNJ8FtdX1/V97+fP39WfOeGcMobbZL329vxtZFbEvHYTmDekYTnH3G+ffNO11fXvL1/WW+kr6+vFeSmKS6WOQ8rSVNrJOnX9Rb8mrf9b/gA8NNPP+rnP/6sfC2lE/ws3OvXv/Dh4K1mxr/Gp3y1JTfhA37kTfibN6+VsTPPmjM+5u34LfMMPVCPPBsiCfvTp0/19Vdf6Te8df+mviv/hfI1nNPpoMSjEvfXr+t7+2/5zUB9NQafM8/hU5IGrNlKTK9I9GJ3Vw+OVvOKPL5mrOvMnw8eT/hQsuOtu53blCSockDzIAlsK/JFQ+eD4diDhDmMNM+d5OWoI28N8wYxbxvvcNSQLTRvF3nTOBNPCcsMEWp4MV4H4khzZ5BcWyf2QdkgdolfcIQ/JkkmYU6ylFjgkILwsR8aDwPbin1OkuDFERnkrnTZJo67gtukNk3KA5eWaotPuQhn1mBF/MmHwJv6qs6BD3AHHZc5rrpH5j0Haz/2T/pnHYOhh/VMHIcS//0VvxVhjab40Vqtpd1ozTSHbuYZO8GJOM2sxcwYNffY6tGtLkQz8ybmCh2yOpceiqkYSrO3QE6Vs2RblmTnrIuDnhf1D1Ua/ZPMhGauq7XYKN/pHD5zORK3yJgA0rtS7fietjPumtkKXc4PY61iGwlQgLADIsQZLrbgUqgtw5nmOyQ8GWsmzifiXYBPfV7qoTNrMCPPPsgHzpn1FvUOPQOdnjFBBmMUrcD54kNX9OgXWPvYCr/0LR0cj98QzKFD22o/ciRDznkG5zb04l/Zh488vocOu/TEAGdMw9CXoAye+aiA/EzhaS21hZYt+LQE53kiK70IGVsLVv0ap9pUCX3iv/bNB8zs5rsGFFcFjcMVRVNBk2bKGI71X3kaJepB7j8rEJauRneZa9BcfwEVmptq73KPSDJe2HPv4JrdBTzHdqmH7vYK36aJrq5+WuwmrjVf5h6fdP9AHlHURScvKOfSYQvlQJA4hN3CFc3qdhYjw5x6KMKFwH24vE+PkR/p2DOEcko/w9g5S4JuYUd+D0ZNOSxDzohuUFIa7hU7mnfC1IzuCvWlLfEtLPUiltI/kERNdVSdGiXChYymOnNCSFHalSPjlP0wESyILRQpJSjKiTK6pj3cKijKKXIARz/O8AqofbBEZwN79OU8ulG3jSmPOudwluEoC4G7KBE/hijVvloaw2+R9oHEJUgt9BFEVAtWTBQ/DVt1+LiiZT5UlWOlufes12GulLouN2OmrZBOQTpmXc88TGSQixId5JQL8bZSfkUBhN9iq/ch3szrIejhgRBU9AC6O9r19Y65n0jabkiYnxTyPfX85ZR8dSUJZBKe3PjC77nRXZFgJ07ff/8jieobXVP/zW/+Rv/wD/+gr7/+Rkk8bWPzoHzH+UDilmT4liTulrfif/jXP+j777/XaxLdJEP5GkjGyldSnpCwPuHtfepfffklyfFTJWnIJGYegDe82f6Rt+4/fP/DSMyRuVlJtt69fcd4NzW72MmfXsxXW5Jwx2YezknWb/jgEH+SVKYeP1Yk6U57Ho6Za/7e+tck6vHt2bOnyl+hyffxnz17zlvxK8WnI4nAmrCmb+KVsZIgZpwkBI14JH55aNiWPdCaldg2kr4kSE94u361v1L4Sup5mLi1O336NeriMH2pikaKJQUsp4LO/u74F8ysxZFENWBNaj0GPfBbgTsc0Dkob6HXjc/+zFKrZ6AFM+N0hpozDpt9Vq+xTiRu9RUY3mQeA+r5YJA1zweZxOiILDqJW5BxbIxhyx4U9gMlOlZrkxLLiQdsYjVNTaJ/3nibuJAvMfeZDyonZS0z1oG9l/2YNTkQg6D8YQ/FjzlzCaifWNOs24yhOXXeus5BJT3isPITH/KgD234MLUm27SvpZcfZSNzx+5xoRkzWhVjxhWIXmjaAkIblTNsl30bKgBtjNmA/bAeG2cwj9gPzgYfYVb9hr3ENranaVJoZLbZYHiNv9UduvZZaY2xyMOv8u3cIlvbys75hH34cc5QnW4A2doHKTXOGaO4zalcmyvuRz6YnYKK+an2du1T6mnL+DNrHLtjhI2d97Cly7jzEs9RX3xBPupYww8cp9zxVM5LeqeX9g2w20HZZ7/NoK8+YnPtV+3IQ3vpZM7Dzol9Fvlc7b1iMWMzerEXPugbf2u61MtHaNq2/Kg/nGd0AlwrE/dPtmUvkKu5L1EomyW5O9kuLRu6QKGoeANYxF7QBENZ6xr7tU18kJ7qXpH7+Z776Yrdfq/s74GJ/g1YuYeoDtc5J8LBFPEaJj4HkQ/c6aGEaOgRKficE5mgquOUG+jgPvuc0Wxv5vqQp/Gz7ebarmu8YY/7SfFuKpq6G2Zps9TQCQxFqACXIF5APwQNlI7uDnvoRGIP3naqHwfxHzF+XNXix5LtApwePZZ2O3qPajwURld+KN9ITPuKiOkyJDA2LSDymsZyDaQu5IbZ4ixLW0D7p5TVxqfoSp+jPfZ19v4l2ONMiAIjjod6SwNtD8vZFvFYr5LI7mtu29IerDrhCxHgyJlP/XNBrD+3y5+sz1hmDQrhP4J2e/sLN/N3evH8mrfc13qer2RcTSTAB95o75Wk+Te/+Y2ev3ihK35VmBcDBxLjdyTbM0nPk6srffnFF7re73Uk+Zt5i5sb47Nnz0i2r3XN2/Bb3m7//POP+vHH7/XDD9/rzes3SmKbB+dTkuAkxPm773KTPemat/dJlJO0v3r1Ule8/UjC9/rNG/rHzo96++5tJWMWW4EFOvIAvuEt+cwDak9yka/svHzxXC+fv8C/L/XFq1e6IhGe0av/aAUam/lrL29+4Q35H3/Ra/CWMY7Mi72jCTtPnzytDyD7qytu+nvFl2v4Z/j4hA8quzZxgy8ndCJJzZySCBz4cJKxsnFoZWoue7n5uTXZVn5wXTmoUpdMDHa89YnexPiBkHWZxqZuF9Sg4qBNnpA1Cbtd0RG/WN+gi0RFOvIQzz/KvD2cFNzcHvVuwc1hJqnv6PkCc5+w1YA124xjKVTWLGnIGJt6Z5wOFQhPfktMuo6Ml6+mHPI1GXyg6MQpOr0b7fQH8PrA0TO3rnG/RhdWZs5tmjSxtm6TOtZmUBSdE/sh8z4eZ52O1vEYf8At8y2/TsjTNrPnu3olNdAOZlPXAHWMU1kdpB1Bkp+JcXdcG0nas3bZ/8GEX1nHNrXqlL2ZPXHK3iOJzD4JIpsZN8h+KUqPXhjjRF5gPj1gbKYp21IKtLWm+pA3TbJd4ESxcpQ95hE78SHjPEDaUV510zN2EVWxXfbsS7rqn2nsAAXVk9DBZ+z7Y1YfdLAojMuSbM4pQBx0xdSqSUyGIFEoeeyidldQ7eyxvE3PXI/EPPRE3EOHD6z9Ki+K3ZNk1j2oIRLrgJFmBIXU4SmMvc5r1uWBA/QZOtiFqb7QpZMytRVrXzTTC8wAG4t+5hfMJOZBh0aX0cvcmA99kJ+Yd6ffjJ/RLSz7a4b2DVIPhv7Ms+AhECpIPNNX2D0DF1ffP0YzRsDEFMT/Ar5Gnn0WxI5tmf1cMHyEwIZf5G2alOTaRmbBWyOoltHRctjU3eTCTjZoOzXumyukhrZBU0dvlscUZ0FdMVZ0uKd0EJ5QK5iJByFVaCcemYvEzKgUXxTJmQ57VDVzCqK3AiceLbZlBw2aazw09Uukszk1dCEfLNGzjT2Lk3J8CBY/qz78h3S3bfZdP3vhWSN74d9HN0bW+BQl4NmLPQuw0fkguxnjUi8+NIl2vedILO3oCbU2IKsO1lArSjBOZh9Ji45UnG3ZoAGo7h028sQF3Gv6YNW0NvZekBytgOzDJb22+Ig29ssulO2tzr4vMHd2eza4engAU/WVlnzVX2jaqt922PSlvcaBVj9kdY1kzeFX2QOKnY5O6aJX9qEP9GI3qLYZNbxgH0UPE6qIZB0KkfxlYLvGysnLfrCRfQCtzwddXTXerF+TsD8RTyu9e/uaN9VvSW5uCfpJuYlij5vLrCSzBxLzvJ0+kaAe4d+8/kU///wTb7zfKEnK8+fPlST/X/7lX/Q3v/0b7F/x5vb2jJngqI6u5gbXScDfMSbjUUvi8+TJEyXpf07i//TpE81kfxnnlz/+rDdvXpPwv8O/o448aONPvhZzIEkm+rKtNjUliVrfpiTxzpvx0CQ1M77nbfpbEvR8VSZv2MPX11zeYft0LDvOxCXGn0nsjkXtpjZNur6+Ipl/oj3J4hVJfGBbScLiy5oYsC9wa66+2RQB+yV7XlrOMFXSFpHlqudkc4NfIGhkheLRo5zlyLoQUDpKGefIJq632yQrRx7midmR+T8AsZxxloK/eIaB+AOJS4UZ2zNjBB3aGcdOPPIQnGSXQL0oDlCNzYx5Yg0z5ow/HcdO9X1i4sKAY5yMRJ8PlGjE3ok+DKbAtho3OJvBQmXZVo7YzTgnxsu4J+YfDP5Ua3XLvqn4sOan+Ibt9AtKb5Wp8xOrA5lDdCI1+2Qiad/z4TL7YIsdslwXDZ+ifyLO2R+3XDuhx6wLiDzjFfBzJl4zfveAkTP3MTLniwp1bNvMOfOHGopUSEJkw92fF35kzC165gpqA1TPu5ONjaVq3/GLaJB1jPJ3OGnf6SZWD7CMF3nGLUr/lGE0Z2yttqFpQ4J6zml/iDEq1tCfl7nOjHU3X/Ye9bnivPIrxS79zlaprnzWsIATWMeHteVD9M7Aajb+BWuv0sgJlH0UKYt9hKviSmnMtbDVnbNXkHfN9DupM7++yjCx6qbfjJ057dH/BGjRoZvi94rUPwerDyutvps9Ylu5nnO9BLZlD8Boe3Rzn0LA1DhfFrqU+qO0VOmsFSVYTpFhF6NMGWYRf5AsfdgTUdvOLTY68vhabZwwnXDCbUqEm+oDliFiI2pnrLL7lM7RgXxmwRAxyVkEjqLwhTphroSWG/AdBC9ZCopwQmbqNuf7EAcyzqNseSS2Od+VzGcb17uWz+cuLF9UHrO1UbjnU7Q/6Fe6BlGk78qm+jFE1875Y5r/Y9ozz8dHoiUlG31R6Ln/bLCIHxL6DWGYnqukcJ71xmb0ohX6KO7rLvX02YLt+Gj3R4V/qfifJ/joqO8Vtpcvn+nLL1+QfE4k3K9JKg9qk+QGCN24W+XWTjBJtI/HkXifSG5mHnSvSdZ/XP4zoWbX99i//PJLkv8X2u1I4iTd8ua2WZhnAAAQAElEQVT7zZu32A/eMQavsQhmLj7bevfuRgeSF1SVG3XnAVPJDLI8UPa8cX7Gm/hpsub5xJvgW91gs5Idkq0jyWf4fIDIYkzTpKlNZWsqvvHbguvy7eXLFyTYe514gCdhz1v7fPjoPLgyfnzKmMfDsZK59UEf+yOxOxCVrvwnG89evNA3335bf5nmy6++qr8s8+Lly/qgcOAtfb4Okjd8nbiFJinMuAVid0KejSScDiUk3MQ78eFhyyhajtZccxE069FR7PRRDku2C5yoSHK0BmIpSejMWHP6Mc9OfJO0bjHjT+YdP+fSnVUU/ZKXDN9CYx+UP4xdFN/a1OQpm8eyrR5o+NGhM+PX3JOcrnYXWnNCiYLmtrgqka9QRAEtC5FtTYw9tVaxatOkNk0S9e74gO+M1UH5wPpnv6zIemeNT/iW+eJqrUUXo1KZidlM3/SfiUGnHp+1OXBBJg5Tm4YvjD8Vmlqb1KYm4YuWI/aOjJd9EVqIX2DOepC0Z4wgbuAQBY/wJ7IVKqP4qRyDrsMYxrbsFcRi6b/GIeOGjz/BanelsWpbGKH4Atoc0Z9jO84ON8Jd+DwEdEr7AmZ0oYMJFCxR9Csc8WtF5hdknTPnYM5ablB1nKg+5fDGCeSppQ2nE0w0mAHy0S+tn4/VXtG1e+Kz8h+kQ3H0xRc8yn1rzj7tJ9ycCzP7d8488RUBvs+L1a652uYz7dTPQD+2xyhLl/eRD67Z/cbUA52X2rbcmmwjfATiwJ/hf4d00gKmgipTo3FT3mdjkdtextn0ga25MtlBO2PcxWVmbAqyyBkXPbpQUgc4kViOvmlHRofUUcJX6qxP7kmyUgp674FSaXA/hfYAUfoXUi8wFjb6io0Ook8qdBEhAS40KrUWWY8VkYGWeqi5txW1St+ib2CtP6L9MdjRWHQ3vP7SB+uRIWzGD1IB1Dj/CWWx91hPI7TN9AdgkHxasV2Ktunm4s/rS23LU31Qtu2X/NhLDzp8TIALtedC36Nbu7vuO3BF57pWOL2nR8R4l1fqXBe1i+FzvRSqmXZizJnm2H2IqD3A4ufZ59SDB4r3BMT7nuSvptq++eYLPX/2hCRTXHCzzA1+/F31ridPdnr54qm+/epL/fM//l7/r//1/6H/8l/+F3399Re6PdzwVvyXSpyPh1s1qZLiqbVKht/xlvr1L3kTfkvysqs/lZivvuTN45EE+0jCfyIheXfzDjtvdSRJOZK85KsyScbztZkTOi+eP1P+9GP+0eff/OY7PXt6jY/xs9fDJclo9PLGPH+hocl4shQeOo23uPk10TRNzCdv7Z/XG//odcacGTM98jb++vqaZP6KWEy1MY4k3fng8I4PBzfMMQn7EZ+ykWLv6dOn9VWh5yTuz1481xPq+c1A7LSpKUngiTGCA3POP7rN/A58yFhxJAZHbvInkP/w58jGDFIXG6flQ880ycQ1ftIsVHWCmdmJeYBwSfAgGOf8y2mhaFtuVvgCJ7eJelP8D/JgWXEiVuFP+DvjUyEyLroZ9LmrwFWTvuKwLRubIpptp2l3pcZb5t1+D7+rOLZpUsN31KvQffheFyciBBk3NgMCj5BS8o6umFtuME1yFUZrwOyDUbcE39NcY2U8M/c2Tdq3SRMt3ANKZwRvVs0v8zz2O576kfkHMwlz+dOl0E4sOjGIr9U3deZQbawFrHLYFsNRrOY2wPwb/hhpfAtsakAcHVtlF3pOJOHL7KxymaGF6A74tdbFPhB1NNXL7xPVk8zGtyXcUP0DQOpKnWC4KCeNY53HSmeMB6nPODJjMX2ZkIIMudLZjBwdaEcPVunXcbpv7JSMxvuULqW/jpf27MOe/jUvyc4eEHqqY4zDeWOv/FzqpcSJqbLuWtChXQlibFdSe5w1H2Z17hNiPMUZ5UAvZEF8Sh/M48MYN/4G/d4cRxeXz/ag6SeuI7Gbu04MdYfOPZdNSFOX0xk/zLrblj0gWXdHh0UBW3QqvmN7BrmOE7sT+yC+zdiaF/8uKLodnZ77GXve1IcPJ0yecPUOJac9fnd8DWZo0ONDOYs/oamfY9jwjfsNG6QDjU0jc88YaDKbs9C4VlYsc26hWLgoBLKDmTllnnNnXOqdeXZ14to5ayAhw4YeQ2M/0V4u0d7XOoPFQsfuioy1ojPu4EuLcXqNWbL4Qb/i8WemXttKjMVAiHQOTyoLOrSjG2AMHdZ3rdNXj0IcTOCiDRHFtmzDaVDmlmv1jLQRayO3N2tw5pd+Mj+imws2lH65f4nDtijgMRu0xX5glD+j2MamL3oQEWmJSeIUXChUH/xgPDqfmzorlHWI/h3KFObKqqLv6gcLDR9En+5Cm2XBUsavtZrpuwUaaSvcyel4LrG1rvNZ+IlMLp0ge5SF0CeDmIj1Gpjot6LBN5m2pvXH3Bv1AFqORCpYqo+T3GzZ/zXXikXiEiyxKxlWoEJP3EMGuIYrrkOPYBN2+IyC7mpPC19iNEJXRGflQ7nctK6rzdzuI+t8ISMO1NsC2wpv3/XNvl9h38ntO77aHVuXsO90bHhZOWzLdthPQqvvdl/tNXPz5rZCp647KrVm3pY/1zdff6W85b663hOqjv5Rt/XXX27gZ2I586b8XSF/N/3NmzeaeDP+xRevlH+M+i///M/K315/9epl6ScRTgIbeuBNehLYW5LiJLSRdUbJG/pXvLH+mrG/+eZrhb4gOb6uxHqvJCGdhc8NMjfv4EACHhv5wHBzc8sHgSOBb9qT+AZXzDVJ9ZOnT/itwrWu9lfa7/d82LiqRP7q6koTiV7iET/yD1nzNZm8jX/Hh4tb3rxnM0y7SRM2J3RDY+PqGluL/WfPnik69eAkEYy945qo538txc9b6jfMPePc8uEgH1iOJPZHHgp92Zwz8wufB/FxsdMjY4NHdgrlgRv7Q3fWTN+Z+AU9mwG0CX9JplubJFnr0aPLeDO2jzy8T9jKWoSPrGM/SIyD6Oe6NDasJhsOKAd0Ypwd676/utKOuE7EqRV28tQk9pMc5YGsc+wGnXnNGQ/fR+t6Hh061R4WFKVehYbOPOym1gA+TG3SjnF3V3vt9oxtS2Dtl9jMzDvzrfnV2LOSMB9ZmyBtJ3TmtIET18gW6adHDjtjSW6tEJ+m+IQ/oflK1jThJ+0N2OhLij9Bxs2HvZlYIKbQvswx8wyUNmQJVer3ETkdZeJtugvYVku94ZcDy76DOGJnZs6hK7QaSzuosvRr0yQjsHMemh39tW8ozdwfkLJGqX8IFWvGjw/hV93YyBBB+M9BPAsu+xA8/JmJ45x1Zd+HzoyNp5eqm9po40zf1bdBo4TNEGBb9iUk69GDbsMGdvFn6Ph92qP5wTlGePCxT1WIrZltArB5tl9+0xkqgBaEM336BSK7BMtKx6UYGkAeFnyJcCFh78M287tDS732JTL4+/r36x3fIws94feMcxnOdsR3oGpb9vsxlC2UgNjEl/POGBlu0E1b9gqxJYAU5PBDp0wItzTqvfJ0yUUj0+Zg5E1NaOnRI/P7IDCU+1sBC6su7GWJHpK0Qx4WYlVC9BR+gW25GqSsV+CsWbO8wpIDSb74Sf0SQtG2ctimOpD6fXgR2C69VLf+O4JPAZ167RWYe/pWflTncAEVffQwGvglW3AUw1qiCLk1fiC6f9i0BTTYlgLdHQ+9vGvbctFbEXl4YS78Q6TBRCH0rjW1FXfSSy52g0vpWhuRZfcj4F7ECIOPHFESh5LBX5RYvENeOtY1wkUX+hhiJvKYCU3v8PcR+Yq0hQ+9Q2Z8V/vLcb/OOO1Egnh9da1Xr76QzSImSNx4eJwrQzRkSJXE9Y8//6z8KcU3y3fIK7EjyZ7rYTfXV15+/ulnVbLOg/zF8+f11vnVF1/o1ZdfkiA/IRneqRISxk1yncTkSP8ks/kLHmWThGlqk5KwJ6Hhrqc8TLP4T0jWk7Tnr6lMjBHfOjfOJJdJsvIhIMl1fMj32jO/bJfoTtNOeZP+hPnm788/f/pMeUuevwWfhHuamLUZhRjEr/TP33h/d3Oj9UPAO9623+JfFj5287BIoFprmvBnv9vXB4DENEl7PgBEN3NO8pc5J1GPzXd8ALgB48PFjSI/LklzbUL8CJ2hSSSSLB5JrE8Bc07bQHxWHZ279dDvxGwg4yvrCOJjYLfSFzKbKPahe2ItCqxP/E1fmobuciZEcv0MQfjBccaWQJuIB4nyjqS9UB9udpraRLNRxGeuuuF/xp7xd2apZyh1nnad9lJcT9iV8FXLUWbqhMC0SLaVPdtagzYZuo7fpon2JjljDzAg+zFjzrC9xs6eOTL/Wg/WOvzxcOJF4zx0iX9cG77r0cN2hilEIf5MjJ89PRGLHfsk9cgD21FbfJjxY9aRsbMWCDMcpA+gmTUe4y8yFmmtz8Qu+6VzHVdH9I0ndp1lQ41wKfamgmy1s9IZO4VlDFS09ggd/kf6OGb6Bau9+1o0M68hPesgjP91byHeGT9tQ+vyHHlwNkJz6tm7sHcFQclj+4zEute61nWVsbgGZq6vmXl3aCeeZ0SGnTujDzmbqFCUKIVuoc2BD/F52B7ruGn9NBYb/YwZcyt67aHcF2c+kMzMI+jMJXRFr/nM6EZ/i8gWpM+CXmPN6tgbDnZFNvi7M2psvbu2hOy+nm3ZG9x1L/mm+l627NIaKsM8UvBi+LI9V4f7yjEQXMprLpwoFae+xGImdnPxqzFGgu0oPoZ5lZcf3H+Weo1Gv6Lr6X59lReNjysQbFhqVXgM6IySfP5pNbulWoPMugnYhiyQad5CGiLLfgTiWORwQkkfPNDdtntb+TX4GMwYRTEYCvngUtAetRVUpVQ42c551K0PHjYKwQe1/pKNjP+rmU/EVqxGuWdwrXQ+sj52bXTatOJ8b1n7/pk0UwPx6KGlx6UP9f46JC1JeBLr33z7rb756uvcRcCs/PY8EL8yfvvLa/3y40/6hWT83eu3evbkSf31mBe8RU4CPBPgJJ0///xH/fDjj5XcJhlJspFE/EhS//b1G2VRXr16Vd/5zl+AefniJUn8tWxXsnqLXhL22DuSuCZhSf3IW+jT7bF+e/LkmrH5APA1HwDW8fPwyIM9f/0lukfeVudvwCd5T1J8oH7kbXvDz52s/GWXzCHzzl+Sefr0Wrup8eugWTNvv29v3irjJmE98QDPPIL4c4svSeRveTsevvSWB3znBizmMlVCthuJOx8wdrxZbSSOXQntrBPJ4DHzo98RPrbrPx5aZLmxH3kY5CsyB+J/QOdQurOO+JP6CXmB37n2Ob92bjqdLJ7Nyr4/0X/mQ25ckphbEnQL96yJDy6BPdHSZGiBWu7y6VeoMU7YnYnHSUlag7RJVuYjjpkBa+7wtjlLtpU575ZY7PYjHqGRpU3LYWELR2d87sFqD5kABYJO5slTKOMHqCkQMtuLtUtiu/y44oPDNO3lNkkGImaMm181zurMkfmdTkrc1hiH3pKoHxOHpV6GlgAAEABJREFUxL34oZPxcVVn3whGeHFULFKHt618NcYedCL2mf+OPTE+JMYX1WHfzSE2ZgY5krQHJ+gJ/yIL1vaVzgw+E4wTGyDt4UPTXmCOGcS2bMB+nPgAEUQelB52cF0zNP3HmHxYiV1iEFm1pX1B9NN/i9gqXeZwpqs+NO3B2geRcH+ASmyuOMVGzb0rtmhW+nY6DPSaXenT2AMMF4WHPZdUg5nFC8KveuEjOx27jrXmrDVzTgziQzBnTEZb+0iWACGV7YKWwzZrv0LwksVRA+EttDO3Xr7MNbeynzFAfLkbB3263i+RXgCbMzYfQ8dmzWHTnv2S+c1Z3wss/mx0YzM2ZsagqON3h6GoZOc664GQonmRKZXFebuiUDXbsl38erJdMnuhawM2xnir/cx8bVyoJTcP2Kojag8QQbUuY93xCHD3box1zPleLIiQ8sImMT3SFhod7vLVPzRWsQTJeAvH/YqpoDM0Yr8qS6wSyyDygO1G/6UwJ9u4mPs2lOvYhhYia6Vozg0Z5FctMRm7Qca4ML4RbNhSsY3PD1F20pZ5oGmjE/4xSvtabK8sdjPnu/q54RMZ29gYeF+XrMPAzFKxjiwg5YG63YSlB/IIbFruIfItTCUxCWD/4qXjbTAGyuiD+9C59uayKSsmy75d7wdpP4O2GZRex2qBE6VMVBBTSRvjc20IxFZsjH5rvO/ozPWW9qB0qBfFXuc+16F3bdjHBxaOC26xQT06ASOLZQEuSFaOtX/4vxQyfuZawOeqf4C2vK1O4lCTiZ9RZjJJRI+HI4nard68fl1vzSN7+uyp8j+U/v3vf1+JdxKPE8kE3WpOnWDZrq/G5C33m7dv6837iWQ0ycrz58/0zTff6Ntvv9E3oLWhm+Q6SHKdRDhvyV8z7mve5oefsbvf7/TyxQt9zQeLr8AX/FbgCQlxY7yZh03GOJLcHkm6688I4lfs3fCGPL7Hxz2J2x47+aCRr8aMRG6qhTzxcI7+kX4d5Wlq9ZbfTmBUR+Z6syTtsRvc8tY9sTqRVHT8nFrT/mqvetu+gzJmkrSpNeXo2K4NxyYLPZXvJAfl+1FHYhUfDvgResTukWQx9aBktGVOR9Yo4wZ5mxYa/dDYTtzivW22IYBOJGpX+6sxN3xqILI1sbQdNzXj5y0fdm6Zb8Zaxw5/ts8cMp/qsJzs0d+2bNc4mf+OuFdM9puY4Eubmmr8RlIuLij234m1OK7xYK5HkDEjz3iFzXg2Y9HfCxr1wEYuwBz3fHjIOIbPXJfuRZgqH3ZmnRizxmG8mm+txUEZv0C8E/NbPlzGl8Q8iD+5hoqWxeVkqU2TWpvkZtkCPqPhy0S7OOwhh60SW1nD+JOxV5oPp2l7AOJ2IUssM7GyJmFd8SFjNltF742vHPTpy7rG3ozdIPwWmW/UA7vJdtgB+FW39FabG7ujPZceN9SUYPF5tHW6IsRi9uKJNUnME4fQ6JRfi80ZijUscGY8ul2UWEqfAMOUYT/1IMrpNvSkueY9F614xD4K4aN7h/RQzd82FF7WxYE8WoxY/innEiCJzQURX/T7WGXpF//PoE+ZLnppP77P3KPG3GhjTit/STPvgfQZ6MRiVvHY6IydPh2eoShdHRkM5Y6PbAUNVWzLttY9aI+6bX3KYbv6cx50U7/fH0/Kr9WH0MQgdMUa99RRvmeiLCCGMr/oJAbZg7n2V1tztc0jRsQksZmJb6991JF3rXxsCP0Co1V9dYL6r1lsogQk61c9sGlbdS9ZKfeTrKlDF5mbZd9Bn3HY9EPfhoLYDhD9RYo9xrEH/aRBFl3bQx0S1rKqULHhNQ578KYxcwns1CTb+thhu/TsQT+m//F2o5JnL+R+4UayblPY2qHZqwVqg3I3Q4ndzXZGiwITIdaqslTRQC/XSa6LmWuEKm2LPNcKgtUmDZTRVjLaMDhkg6kxqo16UXQopcOJQv/FT1Q2Bb8oqyDs6IdJ9Ff5XxttT3lb3rigEsAdiUPqexKqTjDzjz/zVZi8pT6RuDB7JUF+TtJ+dXVVb8fzxvzFyxfaTXlgj+nlTUMS2Tdv3tZXad69uyHhOVVSds0b8pcvX+oFb9fzdZTYqTfwJPbpU8k2SeJNviqC7G1svHvHB4dDIqk2TWXnCh+f8YY/b9yT8Nit2pPMJKHKW/YDdtZk80jSmw1iW1ck+fl+fcPnJNbpL+SZc5Ln6EWWOOx4E9paU9q1HCdsxe47/MqHiRve3qd+5K17xo+d9Intq+sr7fdXJK17/N6pTZO2tsTR84mSHZM1iO0TyWr4zgaec7Ov+omEkqSesY8klYczjrplngeSmcMiO0HrQUL/de/VJenG0OFUNPPb7/CrTWpgYq6G2tEZsEMJ7eJf/Il/8WHGfsc/nY/oBir7nLUejRhOzD1jJHkvPnWQNnv0Yxhc5iJj/2UtMtaISeY+89CbVWMOxdU81DUmZxWwZ4eTzP424wua9ZymVrJGXZuDUZW1z7yyh2tcYnkk/uUH8z3LkR2J+Yn1WPXnjoWNX7ZkG0Alwemxo7XG3pjOTbbPfMdm7AeJR+qBkJ+VFiZDi1EK7CkCqXHEHii70AiLl2wP4IM9eHHEVsa5xPIrm4wdBfS8AEJ4LcOsyLwiWG3QVG6PemrBYqichY/tiB+A2CJLHArE/8Rb8M6azOyVmQ+9sVtm0GMqnD9QcJJyVrjjMw4oP6AYrDOuicmEFHKirjosmz3FoBSJE0WXR3XgQhrS1FaUxJwDyFm+qSPGk5w/EzG2dAkbDEPhmBnzTNw+jOE22sPS6Dr4nKk/+HoqsjQFyzTC/vrAOEXB2XjG3uLcMJiaR9pHtc7b6pavxvNptORcSOxGMLlvIKn6SHxgaUFG38S2Nj6SiiSNkY3WkqwtaI8y5sO5lOpUDUiKfvgUrUDEZVBxXO7JxeZdMxpLWZqW2oZcKqdWwLBt2e/Hxsgd6zF3QUsYGlRlnMoV7OpRROdeh4j+RDxm6b6s/Llnf+jkHCyN5a9weyOTlNoK5Yge1LZsw12Wh5LL9g/V0jf4kM5oyxUxZpZzEPlKxypRY9+OfZxWgIgzzWEAJRu59jb8qh6aq+LsSwSlWL050dIlmLuCTuzcCQYXGaZrzOF1zrShz7nKqlN6kZyZVMC5fmawhzw+BYstvFKQlvuw39dyX/PXrbfj6aATyXiSmK++/EK//93f8gb7C11d7UkE3+ndzZtq7zwUp11T58F44g22NZfOl1++0ldffaFnz59qR3tmWF8Z4a1svpN+c3Mg2T6RsM8knJ3mptYmAtSRH5R5J6mdpoZs1pG31Tfv3uiQt+LYSOJ9zH+4A2aSp3w1ZuZX1gwv96anT57q+bPnOn+nHYOdh/iJZOrAW9ADSXSS/7wRPURGgpWkqyeOlto0ySRubbLIOLTjg8j+6krTvpFENTXaJnybWviGv8bPriN2jrHHGPnNQMaLfzNJxAk/ZxIKnQdR3BXGGGti5MZQE7YmVFyQoEmy1KTwbjwELIVnA3W0TtD51FmPWUfGOIB8ZeMtcXpHnG9I3G95A3zgbfyx/Jh1wsf6EEFiTXepxsBuis2a5UPETlObNE17jQR+r0bdbhL+9LUP8WYbsAdUa3liHQi1yiZtkiVQ+kufhg0jszmDiXjntxtJ2reIvE0T3YkDepnribnO+D0Ty0AM1lMnrh2bKGs9OkwAuSj2GDfquKJgmpqmachbyxwzBcZFKTbm3hWISudElfUzMlPzwktH9sAJzBUUbEQ/OS0e2OYs2T5D1sVhW/ZA/ChM01m2KnccKGTuxCBjZuwZPljbRMzLlfiAL2LtCsjTVpAx2ziHxucu28RjUsbXeqxjQgUMQgmCgvSuJA2f1OmEL1mbklG3XfaaW9kXR48fMmYCzODniTXOfE7zEbOnMiXOmRNdqoTv2BwVWuk3M+6JfZFrOXvjxLXQ8WFGcaufbpEFkZeNOjEDfAxrWzY+YfOsjw+4Vr7O+D3LSj18J66deqFLZo6tTZKGnYYtFWhktyhY/BJH/AhmFisavXTpj51uMTJKDQqfr2yp4Vt0EKcfpHTm2ExlC/RsOpYhqAaqH/pRDX+HknAqTx6lpTtzJQAUqpRVumS9wxOoMRIyFhKdYqAzcqtxDvSew7bsga1KjY3f27Xdtpt5mntP0DRh4xKqkSe6uNzKDpup0U3xEPbRknET3yB6nbnjBivZsdNHX4+u0WW1kHlBU2cu6ReN0NLBhtijwoqz9uAEzmNEGUQ3phu8o6vOs66rYdPKjzgjk5AHyPodmhrtVg66nPnUg9jPXMIPrXAB88IfMV5q91G2ONmWPQBzoYZUhaXdthQ0qwdUFRpETr1rjHhBIwcCZ/mGV/VtKqrPOLBhm24PgRDXfIbWAwcqZlk/Apf1Cjqx6kudyJW2mZd9Z7uEnBqywDY1yTx3Am0O27jwEPlq8iRr21+bw3a1pT2wsSGp5Xrg7Nobqr0ijo7f84LO/hroqn/s6bEWM/PqC8T8EdMAc/7LLic8mjfo8CqwKhkV6IzYyD1CiWFVVEfHj/Xa6khOjHlCBvvhYtxBo/zEHlO8mwltNJ3LWu1ce5ULYb8zDgWXmHeY2KDHsIftyIijAuS2Ye8gS401vA/bsh8BNn6N0m5IjDsTyFddvv76a5Lvr/WUN9cTiUPH6TwUjyR9SXxP0PwjzPTJ29mnT/NnEp+p3nTzpj6yqTXlAZy3z3lDn7fOwYGk8pbkOX+bPO0HbIWmzxevXtXXY/LmvU1N0c8YN7xlv6VfAt3xcfhx1JEPDHlIJ/hJ/vK2/vnzF7rizbltzSzMiQ8hJ5KpAwn1gST2lrfg77B3w3yDyKMnSxNvlvd8QEn/fFBJIjm1iQWx4s807RQ/91dXmqZJtrOiyuImPpnLgbllvJkPNLEb307Fn0hu52VjiMPV34bK1FOyaUIDywYC0JK4yQWnii0picqIx60OSdSJU2K1Iv4UaKvfOBDv6Kdf+UeMypisSqpaq7llnlfXVxqJ+6SG3GZcria8rG09sxZnYGfmIkydRt0d9FkrsLYZCUDb1PiNzKTE+THYZtxJZmzRayAhxwP2pDg6NICtYku26dcK6VtAZlsrL5l211zXtWw1ji6O2N5Cotn4ACEUrAFnSuadvRhdY5tmzg75JGTsIL4U8CUxiSy4byTjzMQ8a5u1Dh37blbk9/Uf1PH5gQxBPLYt29Qeloyb9WUFlDl3fMh4GTv3heyryFbztstW5pB52aPOmdgRR/ZMXxA7Kzp7i6V9zAH6ZXSAAqXqa79ca7kO40+nccVDQx+WVD8mWhQ7M+orH0p1jAuTemsTe2nHnmo1X060LIX+0VlBR8oaoUVnQ2yis2Aj/jNY0zeAUHCHwBO/zfxW3z6HMglK5jGQvpgv2cqnrmXoENuyB6rtzzzZw1bjellhD5ntR6xHFoym8pOAhAY4P2KzyIbW5TmRWyXpM5ButCz9huyyHttbeeqxgxYrEQnkq0sAABAASURBVA4b4bAxauMcb4NR+9g5mlts9BHbnBREbtlbIDOQZRsmgHxCKc30WbAQOT9UbKuSyGWdDBUyaxzZQYN7zzm6WzRzrTkmHoX+mo91HsTAXuaAv3Z4w31asc3c7/ChXqZxBewjJSuw4pFmRLVPszdB9nHs1XblGZD6Q7CfMYk6W53eg0GIMQoSuo8z1XOJGh2qXjajhbD4DY3OkGFyI3+/jLHQK8MXJ5xc6mlO/9guLPK/NtJueaOdB+eepHTHwycPwM5CTNNE0saDiM1R/4BzSQiT9CVJCM3DMTR9op8/txjs9vuaZxKKIA/SYyXPB92QOOcNfPpGKbovXr7krf5X+uabfGD4Ss+eP0tT/c+nSfxrPJLuSjxJjJN83+BPxg2m1uqrOs/yd9BJ2nMDP/LG7ZBkNZQEPzbiyw1Je/j0Y2qaGvPE3yuS8Wuwv7pSktbYsE17G4lldECSqYnYVLvGhomtfMiI3Xw4ODHmKW//oEcS5fDRWWk2xtgg6S8Rbs0I7raPxRXJdh00PAKKS8b200yykxgeeJt+IDb5MLQi9fhyzPjEvSh89AeS3G1Gy03QJBxiPJAEfrffaX+1r7knRg0d27KtHJ3xg5kEKzbDR75FaXKyOaUBYrts5MadOOYDV2KamOdDQvjIajyZXpktSHwYM8lx4tuJ70zgZmRjJpZtcSrAKdByFF/tCKBmPm0iuQe2ZSe2Ir4SJuuanTMmxmfGydox1XSW8nFeLh4VzXQYuoufgtJahf5UKTApdMj6V9u9U2tNiclKE6Pgntq5GjuJfdZ6Zp2HR+fmB0z0g0wutIBW0dUv4mDHEg1L2bZnnYO5YsKH0ZUyfvRie+km24XzfKinrRPIeYNeY6fFORWiapv+VSV+hD16jHcngUtMqzXtc70sSEyCzhidPrQsih33LkFDFcwsVqimAskcE9fYCo/oXByu/DM+OrWi4TJmx8/0uQC+LKbRjybAhgQVR0jqoasM8Z9UVjuxFSz2cIFwJAZFKh4zwjl7+AK5Rwz0imN9dFGPDvp9M79edWzSVnzqi9NxI0PHheIX+aeQsrVRjA3FyBab9gs2OheCbQVfqc7M6z4yJk1VMt4KhSnp6BuWaULGiqZfMCcuNIQPqo6seOQzKH6hCs3OK7qYwyQl0gLSUSIsSZiPgS6rCuy2JDSFCItZJleEE0Wr/BOobdQXcA/LPSv3V4RaQassLYCjjz7xiGoQdXpKqbwPuncQ15KssXiMlsI4bZuHhHMNulLLZ3ZwOSNSNejhMdrHWfht5Ud1tuGB/sxj63f4mAsNwn8SohxslFNNCAuRlwAGQfZx9i+19WZSNPLHMaMOcp/INREsdqJf1wZRQaTio0clfGHRH9dURwdbDI6KZnRLh2u6wz+KKC76GQ92UzIx3EcyOJi/wtJu3tzq3Zt3unl3W0hSnOTpy5ev6q/GvHr5QvvdTjOJZ75PPpLgo969u9ENb6vzMMsD+SnJ8pdffskb+q/qH4ZekdwmPu/QyVv5d8v3vV//8ot+ef1aSZ4TtNhOspx/APrkyVMS7ye6urquxIW1UxK0fOXkUIn+Db6+1c1b/H37VpHlL8PMSUbxj93Am9udnvC2P0hCNrPISWjytv9Akp9E/8Bb94ytDGAp/idRWpPFiflOE8kTdLfba0/yesV8rkjmgz38jjbbqoOJ5g1jPpgc8oGiEugjcwxOJBFzbSjUoGwKEr4O0jc0G6TjSwGbRanL/GpVwIwDr/SB9si6ytbM5iwcJX6pMEAye+L39yfoDE17+KxVkLl3+p9oC3WNhTcGSzGyxs13miZN/AZi4gNdix+027SCLn4wMOxhMG30s0e7vdB7MtQuClrRkO36Jd7UiD3z3DF2tc3i13lmwgKMyZomkcpFmblxjdJAoT/n9xYs1Bic8Fx3SAO9mEq2EFwE5lds4jcZXYQYeR+gEj3hn4Re1gTa8SlxEEfaw4fOODfDdPoVhZ9LF8UPlMQ+8bYt2x/QlGIv6zqz3pnUh7U15oEf5SO+pH/xyGis8WwXlSXbhbOOhg0I6mPdt7xtKQVqh5FqPqyrm+lMYazEZCD1BcRpHWdQ1TF41oDamcdGxkF0LplLxYJ5nYhH9kk+4IXPNZp2nD7rb20Vv7QUj/3ohz9TZKkvaphi/shSj3wgc8FX5KM+eJSjtoFxv8kOfCkv2X35RuUjrHX5s1XHLVwZPsU/Kmwb6tvzMq3oZt9GR6zNSiOvvhgOXXtjApWlM21a/FAdHmf2hG3Zrvp6KjsxjODMUw+PqEp6bFHCR07ReUT8uAh343ewjmW7/LMXKldf3MniFj/TIbGpPUzDzLVeDfCrnapzqjpygkNhQHgKfMwRPSrRgcPq2k5tlWObGvqcz7L38yjG8BmxTUX2mAcunYvtknuRWH/iz2rnPl3s3ie+L7hXT3sg7AVtoVGzjcgqme4Oe8hLUnFi1qEVVeL1GE37Iygby8kediE1rk1dwJLtM3TvsNc2yfrTj1o/tkUshP8Qau2HIpMP8wnA9vtslj3is6VDF/MP+jHWPd30Q43Io59muMs68kXANo86yFpFTsNqL33Dh4KUXHu57ko7bajTi6YwdzBjmmow2lH5d1ha/tHkTz/9rB++/15JyLMQT5880ZdffanvfvNdfVXly6+/1I63rcfTQdHPP0R9+/aN3pKE5+GY5DUJ+7Pnz/Uc5Cs1+6sr4tLVeXDmjW8l7G/eKH81Jnwl7LS1qZGgX2lXSfBEcrhTkuMk3Ff7K7VmZYwk2hk3/dJ/+58ZJRnPQ5k1of+kpyTsL1684IPDS+WNv40Nkvp8wEj/2DqS4OPd5ZJZMuNNrZGk7ws7kvU9fqxJ+m6/JxZXvH0G8A1dFazjfNIB3GL7yBvHAxl0vgKURP7EXGc2VG7yHUeDPP+qzkaiSePI1hrcejaXum2GabKtHLbPfOpZt47BJBaJV5A5rljridMJ/1Iv4G/6xAYWy6btVGV+Mr9pmtQmkuhpp8ZcI6dJNhwo5ToxkboiQsmymWeJHzmVv1ydXSf1/A+JgdJv2MyY+TAX2MQkugV0CBZFsSH69Eqth9yMZfvsm73h4zt1VISCHj0wg2GsYhmeQp6ClyR/R/ZQYlbxosG2YqdDqS59urIOhfjLmvTQtOJ0ybMXiHv2REeme4c97CbWDd42wwzcUz1X49OJ/ZYENb6cGzZMxloR8ZZf66FBxrYZU1aKOGzLzlowR/xOf8SPFjTP8pXfzuXcCNNZv06M5sQEmq+3HBNv5pPrKHGakXdiWDBrgx84Q+/7pWvE4qQj+/yIjRPXYhD7PbFffO/Q+70fq0dvtZn+0Uk9iG9pj+wOXZE9wJ3ChmMyS83Kjzjrf/rBDNZoE2xqbKrMByG+UR9MzbPYxBJUC7p0onRlmXLycu3Zpv+vV2xj/iE+ZYTMp8AEym/op/SLTs/pEQx7mToWE48V6M7YD9J33B3DBTT+DyxEi9EsAifzIw4brpAK+FVLbGOw7A/eDt1Csq0cRXICtktuWzAUX4CK8hthG7ms9XD4yCw4Tro7XJK7813LX5iLPxnbGadOsgeNZAsb+QNsNf6d8VwH3CxyYUDuXRu0IUGeZrj1koj8PYjyuNZW5fQFXGMlv9ePx3CeMoV/Z5G7cLclCf4lf2cdJPFlviTQ1/W1lFdfvNJXX3+lr7/9Rl98+Ur5bnMegG/evNYbku98tWU8FE9KUpqvhSQZzIM5ifLzF8+x85zEd1eDJllOsh29fA89fedEkuCmT97iXpHoX5Nw5+st+RCQRDk+rX3TP2/K8yEgsrzRzm8FOkr54HDN2/mr6+vyNUl/vl+ff5SathNJwC1v/NP/hjf2h9uDOuMzvAJMZMXx1SSmk6YG1iSVi8etyROJa944ByTsE2jTpNkm9TQJ+6xjP6mSdRKFQ0DikPicSDrmJWFgWFUSwsCdgYMZPu214ZDxWpkLWhLXruo4M4jC3yHbNn1XJEHJfGfmHHo68qhg0MiP+HQikUlyFxqEn/GvA9XYDEjynREa856YY5ua8nWV4pGtN0qcEdNX/E3f9NFnHGbe6wLETkFW9sQucWbcyIbtzFS0hhK1+Ev/JE7r3Dsx7sgCbY74ZVu2MZX+m0ZYpJwpaQ8B2xJ7GWfgxPox/qLbO70xSSl5dGbinT4rRZvI5pzhofh5ylpAo7cdC2vlZyPONjVK2u2FSYXB0q+fx5krST3xwSLyqHwuMHnRxbbyI+hFA5WMcR+IWcp+RtW1WGU/pS6L68sKHXtGdcRWYnVizx6Jy4F5HLh2wp+YI4X48YEh2nRPyMOqDImgDpQd+mdPH7Fx5IPATIxPGFg8wQ66S8HbhYN0aguonQvDqWMj11PQY6swPhhEdla+YNJzxUXDw0pi7CaF6v1H5ncB/OpcB3jOvHJOKELfj2is6JlvbCwQdItOvWNf6I17xIhip15eMr1IgqqfTzSs/Kq71j+D2iYkd/jkrku/Vd8rU44SG2jmUKi1jAwhejkj0ozfAS1Il4IhioJFMkK5VEa86HHuuzQsJLbXDoNfayjQJ3Fe5UjuGiP8HFTncYqvKyI582EiCIiXguI5pe1zQJdHS9kwpi1OBThJ5kdSxgzkM294K4fhdIY4fA9pLBknSqoaJ0mxG6HGUWxOG2zYoXTvvLaXOPa0SIrUqZrWUyQrv6Ulzyk2im5bNzxtWeZ1mDNFhaZz9TEeFXXsp/99pO1xLJp1f154DTrutoPPvjyjDN3JFw4p+77OY9uu8lxjuY6C8O8DXSnY4DqIDpX3lri7ovxCM3XIRelroBbp2SfqKw9bZVW9T6txc3KtwkbwWSyjxtH7WGJ+L3IXltvx9qj5cFLn7pTkIQ+28OWPJTdOwCROLZisUxLSw229+U7CfLi9VXDk4ZoFSdKd/xjpu+++U/5B6RVJtDjSdkInD+D4lnr6vCOJfnfzrpKNJCjXJO1Xu72C8Ena41d0b9/d1D9KjZ3ITjyQ80YOL1UJJT7mreye/vkO9lVsXV/V12Qqaefhc0Oyfov/tyTsedt+G/8PR8Y/KZukZb5uhKApfnb6JNk+VJJL4otw/Iv3Vol6R1ee5NbUbeXtyZEHXPrEtwIJxClzX3DCVuJwQh46cNQR+Yk5JdnIuOUAsUvBtGwXOGlqE9jRZCBEUPZC5rAC1zWztkESFlh1TnOSGNax4+cMDfoiC6+aRVdNDbNZl2livIAYh4/Mtib2hNARh221qclGUKVOVbdpa1I7gzoySxowFLiJJYDvQlU7Ko2aJaGObIZ2MRH15cLuTHTOXEKDyPWZR4wHdBtjWYZP6TAFKtxOuAZ6xZUh8cFAXA/sjRm3GHvGhxMfko4kn0nmTqxz1nXgiO7pDuyJaqdP5sMQ2GN+MKnbViMmNk5I9Z+a5VpHSWItQzt0BmWHPTQvttI//JCPMc91dMIHaQ/Nvlt5hqpiu+IQW0GEoR9CbK3tYiorbxzP+juDTSBOAAAQAElEQVRr2iRMA2cKGnrwAgR7Zj6JL25WO2FFx9oetmX7LFrH6Rib6VDXHgaOtbdn1m1mZ3daAd0YBl4lm+HSv2LK2LhanyeKymrg/OESxzp242PGqOs2a7zIYofhy2/RTx89VmcW+iF9DA/7zCHjUY8fkBqv2jIXbBB6OD1AzXWd9XL9z9BOnB7HTFgyXi+K6So2/sL1DA7dlqWJwTvjr55sNR7nYyuo1hjZooSYhEbnfaB5RJ2+tmUvEHuLxuEufsFc2MDT7JuA1prr4Om0sUFt7I0woGywZ4qu9diOPZDZI64Su1XPCZ1l0SC0IBui8AvSH2HZ/lRKnxqMU+1f7J5pZGAttldWtv9y0J1t1TiC3MnGPYGrbGnTI4eRudp97otIVC4hCQ2th00NKFiFK41sxSpb6SqH2tgQsAQLrPpx6pwk2dBAf+JB316gPxSD2sI21cdBgxJDmesDiHus2uA79UDLQTVq1NY9xoOLPdNzT+DephXcX848MrafBjp0RcywwWj40B6lA868Ty9Nq72Fxp/32FxtZR6DV80n9UDLwWhYwTb1lY/+Az9pr2J6b2Bb9ueh7Hzo5DSu3mxoLtAH3qY9+gOts0C583QWI2+qD0liSaDzlZfXb3mT/vaNjsdbTSz+1dVe+4C3yjFzYjGTsCfhvT0cKgGxrSTG+fvo9bWUV6+Uv9Wet91JvLOh6kHHQsyb/pVEV+J8IJ5dE0nhbr9T7ORPNoZOjYQYPzNmcH5I8qDEnMyPAnxI0ji1SfGlknd8zlv/vCGucTNPxivfk8DD5yszx+MY32KRMdpB3bC5GaffTEBn2oJcAImDiI0ny42rw8sDITpL3xM0ODLflR55MM7M5RQgLx56SoJXMpKrRSc+dMbFpBpjDFhtmmp+E9S2coTY+EEl/eLzkYQwCN+ZR+RB6sGZZ9zwwSoPb/GD4YybsRLDIHwQeUsMLKEmIqfsqeJLZuT3gL4sRa/0mV9Fjk6xN+34IEK7PfbTbj9p1QstXSQpWYNCThEExJyNFO4BbMseyFhZN9tqwB5yFPS+Y8Z2Z61m4pU4BVmfE7IjezH1FZWgR7asa/Wh/9q+0iTJJ9apKHYydsV+8af8DC+n6R4ycTzAbvrERtY7dLUfmrYgfJD4hAaRB/EvFGs0c15sZkDbsh32jKF7rl4wW7vbBtsj1q3pPK+YXVDXFXzNKhTkegvSJg7b5UvpUF8p7CglyEmKH1mbNR5Zo/J7M7fRifPoAvOBUv3STnxYqxNrG9v5+tspH7bZF7EfDcn6tY+ti8Xjj7h+/qxxYiMoO7G6BZaXKjOmspTIFvaDJGv1F4jDB8f8xEbjVyE+gpr+J/YttcdiUHHMihCttIPs2zPoiEgMrf+zHs7EibdzDzD3gQDeBMXmHFBvDb41RW+F7PT+IGx0qhh1X+jaLpk96EXjr1AxNmzXGLCfXUwP26M/FEZn6N/vkT2/4sEs6ppJ69ISNliqvwoxVsCvbRar/8MKGTA3FpK4/MPNfF3khjfdb9/lfyd9p9RPvK1LcvbixcvxD0pJwK+ur9SmVgl6EoOBQ9VnAm8TlRRoJd1Pn+jlq5d69vyZrq6vJdqScB9IkjPGDR8Qwhcl8c8Dtrnpan+lJPlXvKHPf9h0xdtyI097xsw/OD2R5OQN5hE/TyRG9aBkRSyrcaEnoUzSng8b6Z8PDvEpNg4k7bfgwEP29vbEm/sTvykA/MYhsiP2DrwlPeWBzIN5Jk5Mj0SGmOXuy/wUiNGcm8oku4nT+b6PK8U/oPSPPcwOe9hOfSQWs+b8g1AylA6d8WPGh8xtTgdJjAikzDEfSDLH8HVTqxZSWpztJA/pe0ryj43EKGPMjBfHOnTGZkc3dEXqaQtqTbFpu8bL2me8wjQNGbG2LeUDIIbDCYpA9qjlPGDydEC7owCt8fAh9fEWU5pao68KU2vaAe7fVZelAn2ZKSwRpv8YEz7teuRYfFEosH3hf6OeroHedzDO6m8nvn2to18fwIhzxZx1S7xrryb+iTPx7qFrH2hinjUp3aVP+NjFJK4Ob2zDIzFYyoZF0okGiM3YYV+PsWf22CKnDUUNQ3p4EDpKhTHjF2J16Zd6dcKXopy2PqQ9yJxiJzTIfNY5ph4dnKK3ypWYG/s3q6lKsrPvEs+5YjzmEH7GlxXMKt7pfOAMRcop0HKkD3GPHxk7NJixHX9WxJ6wWKDP0huyaUHe6deL9vK17hGJOfehvPiIbZqrHyfK4kyCEiAZJZWB1V7o6kLRmszQznmxFHa0ELzFgmo+DLzWOwYGSv2jp+rHCRPr8lQfRGWpKpziY+wipHZZcEeqE1FMR0GDhYf9pGJbRjOAYGRjIA4iLD/gtxTxR8vZZphg7bHwmdsZq30mO2Sr8kdouZsTiA3U4TinYAnZ4JhamEI0QNogDEljmGr89FO6rKDXHetzTI18C6pVIivmM0+f2892+ZITbI0W6nAwNhwwCoXiRU0cPuOOU7Vd1KlQNnJv+Ef0pQ+2j0ajBMQRgl9woynMgmoqHm7RqeonnkgRdDaKCdURhnsk9vo9iLo02gfVR49V+1KR3UKpvZdT7cUIohUKkHFOK0L2cp3ZqtAHZdHNDaWu03oG0mdLo1PgPs99OpZKt2To3qN1v0YWGr2yTb8ZWY/d0A1m7tdz5OCBf3/lgsxvRbsmGZ48ifko/0nR+Isub3U43CKblcR5mvb1lZIXL14o3wlP4ptkurFBDiTYQRKUSg54aKUeHOHbNFWS/uz5cz1/+VJPnj4lQZp4a3/QDQl7kvTgDW/yb6nHMWHXzee3x/vY2OEDyX4l3PAWS0pixBNKSdrzpx4zZh6U85ocsWC2NZL2ff0D1Hwv/tnTZ9iehAUdD3Mh859nayZJPh66jiTKB+xnDkfo4Ged4IMsfnQ7fbqs3gPRvw/Qv9pp0wYd+70L/WD0ST37qNpgYrtDe2wE8DPGgoqPloO5xXRiVUk7v5GYGkluICgQCpl/kqH0DU6sS8bsi88Za7Wd9jO4HMPH2dDsBdsKjc1K2BmzKG/EI7OblMUBtmVbOXI2yXx+6zN4qclpYhRiwTljdOIbfzJmdKMT7NgD13xgywe4AuPtp6YJE0nwO8HrOmGFAHPOVy/4VFD211PvfYyYPggbvplYNRDf2zTJ9hkwaD1SokMfyTofyMIbGcOMPYBPM5XE9kTyHNrxLXpbxK++rO+JD6AF1misUy9V24qfrU1FqcpmNPzgrIuDMWMvdnJN5t+MHLAbPvJYNB1s17XRYgNeHDYt9IdlCRZv6VA+LvK0oTXGj34EC6KXeRaYQ2jmETov9eKZ79IF0pjTDl92ZTMhKh3iV/6im6HjzZxrAXniWnUaMiZG6CvgAUGBONK+YsZW4lI0/rDf8kEi9VXnTHHkzBMDAkJh1BqTPQstP0Jzz4ktbGa+R+iBe2j4s+3cK7CDOnZwjHJnf7UbGttGB8hUwDIXukjE3DbEZ54K+mvf0EtgROejupkuPovC4NpiY/SN7A604vjqL6EZujCRrXq2yy5nWhiVPiiGgWBjVfwAtem9wVY1Y30I0T23p/I+xL78oNWLrLPPgkxitRd+4G4exsIK2Jrjqj9opk48aUxd2EVJ3AoVGtmjiD6DpecIIWMOpvql76diaz/Tsy37/aCR8v52+/E2OlHe08Z8Lgt6soQtbQ/qtpWfrfg+j4rugDYV+45uGrXlUaF6p2d/Ok9HCvpasPalvj5LhKyg5aBOUXqIs/6Mo+xYWqngH8NoT6M+frCt8pwN7vYJW+y899iB6IytB5P9C1Jf999dP9pp2NZzDa33SJrogr3V9pbSeO6H13ONge5WvuXRwRhl6NQYqyx2V92Fh5AODP+i9u8J57gwp/b1V1/q+fOncpPytZZb3jjf5HviPOBnHoyZmJ3FDyTb9dY7b6mTuOdhf1iS9jycVj5JePgMttvvK2mvZPnZs0qcsyBJIJJIRDfjpn/0WzMP70k7ksEkZ8a5iWRqv79SbFzzhj91ws/9b1bZwYfb2xs+aBwUm7EVdFYqPkZ/2mGTRO+K/k+ePFVrk3LMeYjzgM18Z4Iy8/BN3xMP4COJ1pFY5CFfb6nRjX50KgEhRqM+KzT+58NLaCEbb4OMt4Vt2UB5OONtJgXSt8bAl54xl3EiZ0qy02dYsq02NVXSzoeZJNCZa2tNgSzZlokrI+RqLMRW6gV8XP0vOXEoymBFqafdHnZsK7anaVLGS0IdpD61SeZHyxHe5hzggx1+aVwJcy6nqI/xknhLtsc4rbEndps57rVjX02sZ/wIJnyxm9rUZAfWY4fFD/bWZL3Bt2lSaGQ27cFjnZG1tBWoYCtn7hwUIkmchv/wiSn7auylk07spcRwtK+zDUU3cV6Qfbb2qb2HjfTJOK1ZU4uvAXONH63JbpIsFbBJPHv2DH3LVvYwfNmDjx/aHLZleyNZ2GU+S+2jhGHPOnUtLf0z3hYdeeqQ0rd8QauCMQpx1bi2iOfoR7zWjiulv4nBgGXiZEM3EPzoPysxiX9FiUvkQY37kVN8KqfCMH6uz/TNfGLvxFv2da0T79wH0xad4DHzkXfWS+yBgce0PkUWpxY9WNyrSocJRoURqBf/P/gUH96H97lis46bRpv6go242Ngu5hNO2SN1zcdW9guQR0cbhjJqf/553SPxb2AeW4h1GPVO/R6y3wP2RemED+jzqEdZ77QH6FSfDU2fVRZ+C9tqC2zL/nTozzgYhXGbzD0saxEfbKTNatDmtI06Z/yijkzvOQiBcl1nnu9R2YixyBgY3cj+PNZ0L79rPhNzaJhvSP9Kyme6wfbhjpR9mf0aOsBmrTivsU68g/t1tGvEtPXsY3KZnv1ZFJsrZaD0Dao9usj6BtVGve6l9CtKvXSod1A62A8NOnwQf7M3Cmufe7Qc/Ws8ldM4Bm35843PXjyXm3U8kezmrRAP9Pxa93g46UiScaIeHA9HdYKSC+vp9ZN62/7kyRM2pCtJzoMp3wFPwnzkIXiLrchEYKY2kouJxGhHIt6mVhvhhN4R+3kLmAQ4b0vRlPkZbQdeRsRTK4nhRNJ9xZv2a8aNHdkSJYt3yxv6fJ0nY9b3SbEdG1nQ/z95Z6MdN64k6QiwSu7ue2bnnN33f8o5s7ctkcB+kSCrWCXJbffPnZ5ZmsFMJPIPCRSJomQ7Ok4OxF2Wiy5s9q4vL8q48a78JdHkvGaTjiA2I4uGLDPxDFvBxgIoHWrzVrXZ1LFJ/AmME2wHQ5d2/kZHPsAkvcvNm27DH1S0D8Q+oAgiHcAiDyNh8YiFObxSn/wKU+HCW0vajXHHvzgO2vFRYFCDAPlgzfzjnzFEdkDVy7VTg01CztdV2RKnGowToy2asaY8ffkagoEmIHXiv6imPdfSK3EuI+51PmxrWVrhAr0wrsuyKF/oghe+zL3wZSX/AVhu8pWTJMxUvsl+5oBv+MhusDiQN5G/JShGyD45cerqvdjJ6wAAEABJREFUmtdi6zK4AurDlSi5SqnzRp1XNnK11lmXnXU0QKhO833wkR/YWF/bSu2hTJvkptYWZZyyVX+gaduMirCZMYgC7UfmuZNbTy585rbKY34xSt+uJtvF2i7edrU/uyTGgVobhyKx0k7fIZLi6wzVUTpcbPNTk0VLa2iadWAJLqC7xrO7jWtp7xN26RfHKJ46QKW7vUsBObSn9tRz23+CFZ/RHYN+bEYAXwHFMXRjadU5azyvnZqmhpmfHt+04ztIeyNWKGLyPnIqN7RxPtkTHxkYIJF3EvZAibhwYhcHT34PxXSB0kMWShMu1zleMd4bUjcwAuSHvmgngjhGGNr3PoS0ue5+wwH0ZoXe14/eT08bw5yhJy0b4Tfapy4Ckl3V70Eq738EDawmhZ+DksLviOiAPjiIcJJmpIRFEnnsYG/nXH+3Jky0xBo/QJtTHHkO3jxFFlRlw4CM6xlP/Yn3DviuExdFny4R236SPjfT/x7ea6Z3VPPwJHUNfwbCNLXbFp88itE8wgdppS/0hOR+ar5jy7TswgHOKE0yr2lPpP2ItGYf14cGbc4pmleaj2fEwaP0PGPKegkOlczdwYcOanOGaN+RNXxGgp2hT46s2eDcPfalB414JyrK/SIUmGQDFdXDOs76PSBuiuF1OzA++LCFgf0gbp5HwVSoeyrrPHRKTleGl8wLrqsGG6UBjyMU8Yfkxu9NzIil70KZ60eOgcnHuAVE4yOPH44xihnPjvbTLz/rF96wX678OHqxOk+UhMvmOb9mMvG1fp89m+rGIvnC5uj49Zi88b6+vDAnvd5u59dcXnnb/ZXN+loPqV5vs9Z9g7CxSTAP4/xqzOV6Vd6QpoDZ0GQDs7EJfsvG+5//1H/8x3/oP/8zf+l1lfigtWzSsHn56Yt+5k19fLRlUfzZM/c3fkIQJE4Bf6G1UWHi1dBj4nimapjRkMtAhoipTt9QdJNPaIH10zHIxjyb9Pj/lZ9C/PpP6vK6Mu7gTfnCkC8sGUMe0EHsSF5SRnlAHJYTn8UuwUObGQs0cyMSGsiZDo1sKsDGF6ZgUFdVR2cNnIDR0pou1Kk2sczLC5hv3i/KJn6hb0nNqBfqyiLp+ArOfMad9kRHr7PuUxu+oORfk+BDSEu2xYUTqhyNEptYiy5t0dKaLgtt6EK7UeuF9kSjfyn9Jpd/Uecav9IcxB1w87SNfmygqC+t4ZtxXS66gowvY19aU5OAQewB+ZoBG4pnog3hTrJEEQtObi+LLi8XtaXJtG3rt46ojF2p6kUcEs8JlzEQkbipcT4HBeYy/zTpW774PWFlzR7IGhrMfdZeZ9OedqetrBMzTi9alouWdpGpr7VAm2TyBpUP6z408TufvxXkMxFEdtDoKAemeoJt2RNRyXhjGwzWT1ADTucJ5ZP4EYUEkqUHiCN1GkjNWBZdlxfm9kqbL/ZDHMweS3BjfXRQ9aFu8WczXqEXwA+owBA2QAfoO/jYxc/GZ2mjrm/753hjLJwMBduReQsNwgclFNkCPhfcNcYBuvK5id8Cvge5Th4t2h2k3hW3+M6Sx1D3IzW7IzEPJI8djGmwBgaUEBgjZ35yT4ss9gjrvPODcQ1kAfq7vfARGOrU6IDQKVBffKdf0DvIS8BcSg7lMyOAaxrz7JBOtYhe8ZPPM1B514dJydJXSIxiuJx426RkhPOM78nN67ltEiuIMcErkPlDm6uRO+OXpQDfAnba+vCoOR+DVTBrEZfBoUyXPrKOzExF0SjDM+C6HSl8JjaIg6CU0zHoTkXfI8ZjZjJjYnf3P9JdSBycJOp7xIA51KeISZQmTL0CQaUpe6CnYph+m+sZUqTKgVi2xUU54GD9AFk59e5grOe5PvOli19jCVGhhPOStmTVQYNT72HlT3TMxc41TABPmzMN9CCn07bsRyBQSnMg7cPEYRiPRpgDfB7xMYAUjQlT9wOCF8+/wLbsCX1yHCtonALNsEgqdi7w2BfHpfqheGbB7x3d8ENcd4QfdBKhbqiqdXcs4YPOdYheOeVOge4A4sj8FcKD6KZdLA4G67zvGOQfPjQgGdTwi5yqYRrpBKI9Rz1QlDDDpnI5UX3/kQgip3c4/p+ZBP+Gu4zvGSob8oG2zO315apfsnH/+WeFF0ceKvlVlXpbzQY8b9fz4LmwMfrChvlL3nKDbAhf2ERng9gp9MrGPBvX2K3ZtNOOLEgiCRjdf/u3f9M//vEP5feS88Y8PmL/9euvbNL/s/6d9/hZ1zdFbps12HS9XuovoyZu3u6HJqdr5fCi5bLwU4GVLxivRWObsYQm/p1XHba5L1k2EKWhLil6dG9gXIMN12AiM461NlRr+V9P47vx+4Yom6PYnEGIh9Mm7o6HDhpZuLHNA+HGk8sbMVPf9NnTHvXbuSwLdboqtblerjWnmdeqEe0LNVzaMvUzXsZV9eHhEHog/s/o1KD62GiEpi+yOLJMHZtsKL6bm9qyKPP9iEfZsqDXmgwasJskK4dt2Q67Az4negu+M+8Zy5XxBOEjS19bFrWl7XafE9vKn7YsavhN3hc2wFfW0wK16QXxYN/5tM+YtRjqVUsotaw5Cy1Zry+u+TL3xmb9lc9G5jDre2M+b8hbePqzljbWWbCynrKWNuqez+GGTn5tJjGPurVlUca9LNTTTbZv6UXvwLb7yvyFrzjIwgfR475ws/2IYcmoxsa40h+bktEuHhr5gchSl9CgU5POOg7/AAJXG8PGXCwt41CNJfL46Lttci1Qo2yCxdEYc+Yv1DZ21AIf8XUAKXKjzZmkidlZ16lnap0v45mXtHvlyEOE8XAqOWCFBdcSQE9nifAZ2skzm//k2PFz8KHJd8scgr7/ylvmNv4xP3n8gyzO4jNeQpPXnaczjWCvlWvdpObPsCxkDYquvnFUjJPrqXoXpBbPmLnddabNJ1fi2+RBt20p0O87zNoo7D5s424i68WevO13AcZcBe/kttWA7emrQUFGd4xzsDbC952G/xa0H1k3g7UU3QpfTum8UbKin4XKOVRrjQnpyMomqrQPnub9PPKFkjgnecPbH1HWAvIG6L37+L0cfmTJ5iJBA0MdRj96ZHzBb9oRz7XmifOJsm25dOaY3WgH3tvVjwx7B2kf/aE76PrG+fftSh1ZMrUxGvt6TbaRzfXImqORe2gvOuYzcOdjP/V7rcm0P8OxTtNfa3dftyM0wGf6CuSSeMWf5Z/wyeHAZzZH/9+ZNqnxJutSm+d/+1//S3lznn9G0eZ7CUV64213PcB4qFNxSVbzMllJtm+bw2yWUow87PLwe+Vt9z95U/5r/hUYNv1bfEha9s3FedN/YYPUWNwrD+Bff/213lbXguBmVBPJHaotTQtfGLKZurBJy+Y8G9HEXZbl5tf4Sc7ZFCXmDfjeeJt2TLRk2YsMxJvJMRhz4m1iczW08iYzKbM2arzzL55uvFF/0xu+VjZaa9FNd9qx7RoYDXylHoE4bHN9f9rIAVcJqtPh6UTxEVTuzMtKYivxUxvJspsMFIjDgrVSm5fri7JxD29qY1uhsh6OzsalYuA/fjdipB2kPcc0+EB2xrgV0heUI/w1W7YlTnHYMNQBVmHNPOZEyk0AKX22WVNBU9ZAYJeGng+LP5Zsl80Cza/GTEz7pTUtre2+FqEu28of7Ud429WaV8mG4xRo2Mdn1pWNIND9IG0a8wozzzSP+WKQqUunPaqeQ6lhfTaoa+Yu9d2yCU8bGr6A/sbaWyPP+mIDn/Vcm3s2eLHLZyP+spFPWJO0zZW83aDhd8zkKHdyoZGcypY4oeUvfYCFhieUzmcC0K7xYDPHwxpHP/aRR1YUvZy7ibTnYJ0O7DgJNSayJw72zx+ZpnpSjGIvFRv/GHBOu8ReySeIv2iVjjiwxRQmJ40QkNpA8GfZhgUkG7v4q1pQ99y/0j5ARHRVcxhdTMgDEXnXCxVyp/V4klTnM7Uxtz3zRq6Zr/kwwmP6uU90UKmcrOm6tSoegs+pbrnkfsGIqk2Em48/zOC0xgxV8OSwckNWlFxnAmQAz0lz56PzDBQOu2eK6jwpUMIGCg/Skbada1q/H/Z7H7ZlXEK4Pp0U45ZrulBsJ0WasnNN5x3cpRVpcEgPP2kf/JlmDQ3WDkWcE531Qs1u7Z2PDR8cdPBEflx/13nO7e4g0qAhsmyLC6f1rT/KYcnmor/DkXVIiVIf6karSlaZJUXynMQ/ljN2GJzdyLTM9R3QtacUle84U/PgvWoNA/FBCUfrzz/j//Ba62yvWtUvndTyeT2WCvfFexfaNGL/IQhwyONruv22DTOJanTgMMD93o7sDoQSn5sCSkecP0JJ919+co8xG5+mn376Wf/+7/+u//N//nfRl5cXxji0stHu3CwysM5A8/BZs4lgs7gCcVyuV2XznV9RyaYwm4nX16/K2/Js2P/vf/6nQqOfjVAQf5hqWVrhykY8bzZbs86LLnrBnPx0zf7WWm1Gf/rpJ+VffclG3raWtih9bWn1u+Wv5L/yJuuNH5+/knc22ls27Zk8AtmLNJqkbCUBk54H6kr/mk0TtIOVh+5bNk786Pz1oPD1o3RovpxUf/rAmoc+D+nUou/1q3FIRGIM2g9YTtmWW1MzOaSLWmdxDWLHPrUvlF92CfRH/sYcbMQZsuRpL5vT+GpalkUXvty8fGHTzjylzktDDoqn37aOw+LP3oarNXD0sfyrXeMYUuIXj0L6IHVGFlunRZ64VFzWyGjXpgL7UByq9FDgjIWeaQnrghHUsnKKRZF/DaZ5MFZEEQdMJ6VQa9aFn7ikBogVv7ZlcdRForlfVIc1/6Rh7FtrMmh2RLItF0f0SqcuJUkN0goyrmqzYUs9HtHpHvWFZ2P+Ouuss762IGtzb/ea+0Gdg66VuS891hPRy0fWRPmmFqEIK5dPL9Q/OtHt+NniExo+sgBXH5qnb9B56Ibe4uM37YGv6JWDU62qvV+qH/3QAj5nzVAIAyKnpao/fsIndhA+QA3LzEZW1kTkgZmlQEX1/jAiwAnDibOb7+SWcYB+zAFz02mn7minhBP4H8GI9BEl4pKapM7Byr0oNL46vsdtfTzaHnEmxQkjPfMjOSJLz1l+9zJ77u0/xpW3W7E+8XXkFIoBpFKrXGmEzqLtncjSjvwzHJES2rZsECE05E/BJ75si4CSLNshypF1knwnP692+kGasmyLiz466Km63MaOEhWhmSuN5xNxxat60RnK2sEAP9W5070v/QHNP/eszG8uq8XlGOqH9Kb9d2KoWT47RbjstWIoKmQgkyPpSCC/cd60brYST47yUhfj4ABsnWkX88cujEC3GPoXHAkYEKpKxyVNCEsynw6WY/qC6qBNZ9bwt4AxszJ1z8+Vb9ngliixgSRWeYB/PulLuYPnrv9O7aa8HmLDsyytfoWiNt5sgkOz9vKXN+vtXj1oVt58/1ob8VfevOfBkw36z+jnd9l/+fln5Z99XNgEpqkhcq8AABAASURBVODZwEbveGNeftigxK7z8GtshC6Xq65XNpN8QXgB4UPTdy/kUOfBJiZjgJzVh72JdXnhC8NPX7RcL1KzsnlvyyIvjU0OObNpz/9SuhJ7ZYMSfmOmmUPxBbBsxBHfiZNNUfSCLeMm19oYY7uB9A/yqbdl6UcW+cYXgsQIfaM+GW/5wz7jHdxkR8VNZAKeTsMvrd02KJ1218jswDHy2OEn9vEVzPw23vavNc580Yhdc9PSFrXWZOoRurTG5rUxx9fClVotC7LrQv2vypelpS2yfYMs2Vz0dJB+xpVcqod2+CBte7fZqeWIH4AJo2NcuzQaM1fpRhG60WZ9Hr8A55I1tQYWZ7oV2eGp0Vha08L8B61ZF8a4LHE0ShcV4UbzcPENoe0pyhW2uaktCzEst8mHpvsMpuYIv4sHFHBmkFWXKO1tOlVrgfWQOau1s6+hzGtkVV/6Bw4msMJH58tZ9LPOoitkZyQEmp+eyeUZ8bOxjkOzthOfsHNMOOS8+3toIE58yPkslchBYp37wqc/Y0oMVCr98Pc+OJQGM5N6L3yZD2UWIqHz8Rw0B5/HmbBp3U+nWZcpsy3bs/F8nY5mKiTWqX/qHWxj47M4QKIM5b7xLRyuyyWN+NqY44NOHp8Vo9f9jZBozrPscpnNb1y/S+kb9rPLdtXFnrTxeTmQz054e/bZ0AZCPe1v11s6N4Yu6lVXajcG802bwY4ddCnaz4j8Xwnb9xrwebetugccY9Wpnz57tgdUgYS+1XZbS3L+0Gdbf8aRmlWxctnrF1lAYTlnbf+MWP9dfdiWPfFHx4AbOfMfuN38utozhm3CWD6uYaqF4P/Hk3XJQsyH/TdH//CZP+xideMPjexszog8igfoyz7haP4PpW3L27yM1a02Oa0tatxwvvBGNpvwZVmUH8W/vb2yWX/dfx3kjbeD8y+Cpj8b7Cub5gsP1isb8Pxe+gUfuYnkwRS8ZdN84PVNgzdWjYUemy9fvij/MdKXfeMfH+f1fjzksmleeeitbFpC439+Nqxs2i9fXtR4o6qlyeQ9WlPwik3+MmzlsL4ptisPymzaJ/LAHIxp4rZW0BnU542NeIeGryd2Jdck43/wZi9rB4pAoi+brY3xbbwtXXmzn/H3tMm7s+nWw4G9AbK44Y4vN8u2GvlDcmvWwC7jrdyYr+TfyY9TG5eVHPPlauVLyUac6IoDT1w5LRm/baFWbGCvL4uuLxddqNdCrZbQHTOuKwc9HbalnKGSOnllvKGDPEILbKAGOOuiXmfGORhIoINWj2Rb1kfHmPJTZ+x5POGirvRHB6CzZKygxozPyzVjvajtMmf6HN0hDAuoacLKHx0HQhtJgMw2V07suRK/M0cbLL7gBuOuGjAPPWCzlzmpNZF1wFrqVatRPwWq9ZE67hjQkX5qM/XwHxntAWot4WdlXcd2otdcpD8gmTpty/Y7nqSZvKGBX+FT5JT/h6GTb9rjkKcPxOdHiON38uTOGp0uWNuUBRe4hUcuQfm8oKbBJWPcqNlK7I5RIXUsJE3yzBAAZphbNmAu5fR3bdilHj029I2Cbodt2a62bTVN2IbTDRlL+SKXlS8xK343ku9go+YQkbJCxRH9D2FpBBr1p/LCqMaG743P6cpnNnNXMuZyUINBvL4HSLtXu+uZRm+Qj266xMH/2EFqP3Ri/bn+XiNBW6Ny0CjbDBDY0AgKeKocGH9oRg+tgkFZCkjoQ/fGIz/6i9L3zZN4iWiblD5G+cZv1QNnRU/tikP7oPaTH2zOZ/kzeQd0zLmFob3fBmhwnnzOgWKZOTpAPxLCHnWihQwB51125IuQoNGJ7wNDHX/jCVmjaO5h4Q6/MYM/fN4omojp5YTBAiYng+ITogc4He9QUmrHRFQfbkh5gGpysfIHRralOh2iHLdcMDziF6Wd/h8C/m0/mNiWPZGO+L7FPI8/ncB2rthoh3X748gsGwiEAj4Ryq2owVua75Z0P2p9MFdVFMZ1iw9/0oIta2gDkzcLzST9DFJHR2QxcbR1Os5xEuo9cMxZeSW/A6WIoxN18ZlXbuAkM9gIBYLWgCuBMa/4HOQ9iiKDeczlLqvY9IcOfL0DfVM2UHkEAmkQ5Mi7KHmTIq4qtYPO+Bsm4BC+o/iaI8DJj/KYcDoz4mIU9gbczRwex/CjslYffIoiDtvK5u3Cpjub8F9++Um//ONn3sBeuEGsyn+qtPKgycMmD5rBw+QWkGKFT67XfeMeapuN8FZvgbNhjn3ngRXdxmjyALiwUbzE5nol1lXhLwtvy+NMUudBtr6tvNn/qn/++iv4p/J78eWLAncwiJPcG76ch8qCd6jaoiAP3bxZX3lIrjzoVh6QRWm/MaZXHs55UHfGFBBUhFVnXLVBQi9UyVlNDb/X64vaskjImA/ZTQ2II+1OXSseua/xn5jE2qA9zqNklIPGJia0xsHGcpn5O2NAJaqpGS51IGOaOQ9t+OvkvuI/tUqMqZ/VW9Z44eTDRgg1/Fbdr2xkGUPVnDk40wV59GzLNsbztK3jz4wxyGkoY7q3hQx9QnPCPJ53vcHsoXt0GwY06hEsoUvT0lIPV9yTdsW4exj0S5iIFLExa2mRsW0IM7bry5U1Rn0b/myCYZOaVBY0FVkoUSh0Z64qyBRJsQkkTc0BQwboDuYAKzyl3THbwRoaQenQxzxttDfWYeas83nIfE2+Vx3DD/Tic2DX0e+0OxQP6tgkt9jlJ1nzy9qmfDY7+iJH2xDrfNi0Sblk6DF0jfLblTgb6zw+B3H6Lt+gkcVvZNEL4uOg4c+I/A56xhEXKpAciF8+qVv8BhvjKlD3Dh8kfvTwEkvlMphPMZa4Sd9KjvU5rs9apz6pUmZD+0HMnStCk1MHSrZfkndn/PlMZdwbeYSWjC82NW/kntgfYXdTJP31CUS/Z2XUWMktbXLe9vtCfG4Z846MOejoJJ+PwIRVDNxO+keuSfQDe1Mh7/JJczXSCA8a/ow4C5CFgCP/ypmxnyndNGdNsPjN02jYXM9AprRDg8QIDU58YhGMc8a75RXbE2w/uHP8ICt7GqFZ0rtYiE77lvimJ3F3VD+iOiMrZl5uOdCMX8j9jABkw3SA5DWyLgALXcFgXY343YGJ0g5gPl4iUTr3VJtMj4Hds/gmh0WN/1AqN7tfSqZzp40254NwGih5KsfRDv8DKLcf6Ed+IN1xH8x4xUW8w0qKdZmMZGkijOYBy1niCFycw5443fjqIRSnPj+iFUQjdGJe9eArMu1H+GBvnkii7djXRY35xqNaPPR8YpK19k635pTOnbLKVUntbeXAX9bcM9J14O4hU46X2JSPaDz0IqDNObsPZtI8uwK8TL1Soo/zYG8Uhkh1nfqYvDs/Mvwe2aMjU5RnPGr8/hYb9k2Dh1MQN0tbakPzwsYmv/f805cXvbywqeOtbOMheX6AZJOQTXh+7eXr16+8uV5rI5jfKw/y5vzCJtBmM8rN5dCdG1+iIbcNM8/iuLy8vCj2C7k0YpoCdG5I9wdaVx6ir7z1X/OAY8LzMMxb9Ua82rSzyWvLogXYxLeUf3loVdfKAzib96+88c9GPT6y0Y3PDV8ruW5sprY8TPcNTEeeqUumJqfWmpa2UKurwttOl2wrm3aLmNh08l7JsfzvvorPm3fySN2zuMVhYxXgf1ku8tJk+Nagxt+ug+u58Ego87HhZyPnFWwVb62fhKzk38lhIMdU2v9pIdwpPhdqcwHXlwvjWNjcXpQvSpE/oC2yrd88EgulGg+8KsuhtEmVnvfnozytTiypLdbCl6/LGUvT5dq0QJOO7dLV+bCQWY1BGjTqd7mkflJbVLYX1kjGXTpu+uxIbZ9zN8q2KwYXWh+djLnGLmVEs5VqAASZE4qCxmynVIgRHZrTZ2SlRLN6EAzmN5+f5FZzfltbq7JeV9ZYB/c5n7naJ0pNaOF1nok/OSm5bXzpm9jwufFTgG3mxjoaJ2UbL+CwPWjpkGvlvtOQo/+g5WrvCHlGRzEySJ32jGdbDdjWcYzUhfxWcs/fuwlNjcY5yKH8RG0zlRMwnDtP8KoHNU6t89na8lnDZ9rpq3nBH6rKPqewtyEPdUsuve61veo8yHngq8cnMVbmbaN/YxwjoC/95RtnH1FFSN+fcVIGuTF2sLSmpTU1+MYHJ7CbbMklC09DgT45/sTkPonwp4mpNZOlG8oxY8vpusi2WktNlp02mXZAp0RdbKsO/B1zV+0/4ZJqfguV+xGH+Af7/xNN9RtzcCDtv8P4bbNE3uPvkNu/Kof6PGRdnnEEr4XNhfN2T4PP/VXs2YLwB4TSmU974nD4P5O2PPzzEOo8PDY2qSkqy0oLG6WX64u+/PRFX778pOvlRRc2OinDykYwm/S317d6653N+sYDp7lhd9HCJrD+nfSffpr/BOP1qktbqOeoh3+/PYyORzKbUSZxMAk20Zu1EP+KXWuLGm0JHYmNeue+hOb+YMuXgPirDQYPPqy5by6ym9SAd6ips2MPGKa2dWh966q/NJpfXeHN2Qp9YyO98uB85U3dK/wrdMOg09+JSZqiVCpKvgv5pS7ZALrylOwm28qRenby2thI5AvOCt3wv1LD8EFqN8o3KzRGAea25TZ9La2pgXQF9BCdOmDSe2ds4wGZ08RJX3KthDG0miSsybUtreaq4XdZFl2o+cLmtqXvBrT5GktzWuLs9u2bDOiSyL1ALpOSC0XaqFvQGX/eBicXcaQmEFIahcgjO2CnVwo1gSufpakByxJxg4yk0b4BAzv9AWqc8WlbC2MzurYVf5drvpwsWhp+3egRGDcMch51oxhS0a78BVfVgEfxpsfOFWY/E6/SE/KBEAx2caOoGC9gHQ5k0QsNbnz6Ojr0U0IxtXxmyGRffxt0o66dmm+s1wLtFb50IwfhD79KLpqHbdneG4lDYrOVhlS2XWvWKWt0xsr6AuOua+8+sLUnn7EHYjChZ9TA0SW4on3u6yRb64N7yIA/kFwG+YhCGOpYVizjaWKkTqSFijBV/K74yWdq5XM26BM6ii2wLRsIhAKdDhePURmm4fIbXwVq3cG2IzGFryAmNzCHnZw78xWdLRRsyNaA+YrsyHsrf6ve8hJifVPyT00yHgZFSfecbgFme2hS4fMBiPU9BwNOCQLVOPRw2BbnDRJtoP2YfcjC7LJB/0yH2g1SJ0cIV3jyz5jOyPjO/WkHZ53wu/u/hMT/OyTjPTE7Y7yHttOeEPzRY7tY24hd/EeXxIo8dA/BkOE+qE/pINcYKeADjr4zjd8gstA/B4xlNGLvEO13jpHVyeXD/ncG/yUC27InYB5yyOdplpq5oCdtJgbu+06jZhu3j0D8B05qPp++Dz7qUfQg+esbToh8uEMDipV1lmoVPdpFWS50wFJCKglD886n/YTsQ4PDF8p8CrHNNTdL9EsGPXRgI7qDvCpO0dh2+qAIp274vw6E/cvOtvJgDt5425zfVV952InalqrpAAAQAElEQVRZaV5qk/MTm/Vf/vEPXdm8m41N5+mTX7nIhj2/lhIaRN5q82OFZgP7M7b/+OVnfcF2bmovzKDqYbRlM8ADtfOgSuG1H7bLPj6CbLRie2WDZfxT+bmZYEO1kWuQ3F/58pD/5Cl8xpA1NcHEKIcxtUgfIGPmNmJno7OyMQ/e2JynFuUL/pWaZMN+yLc939glb9ZQHGtZFl0uV13BJV9qGINtNTdZHCyUTjLJNTg27om17nV4kO1z0pMs5o1N64Lf1LRqQry2zI1mAuCeMXUlp4mt+MRKm9GqM94jX5Gbtf+Bb63tY1gYx0QjJl1El0IX2pfazDfqKOZxyPyBu58Vg2jQbLQGH7Bgo84TW839oP/YjIQfjDNjHdTo7iwhpq/IEsu2EtK2WqO2UNuygc7Qfgzo9GG4xhhsyzb2i658Ibwui5bWaq7EYYoUEJ0W9k93RUzRFfbGDyoG784IJ/CgjGsCrwhqzKnBvqlLuzP2vtdhq80cc0h7Zc0Fs37MMbLobdn83eraqetEpUKMjb58FjZ8EarESdg2ZCLrk0b1JQfMNGrOBuulK+t93ddiaOYssbOWxs1pmd8ukXfGEnqg4zOIfypQuuEHtS4d9Ps+rorB5zp0I3Zo1nAZcTGQuN424Xjc6xi9Ar7KL0E6vmeq2MRuh512eZKQpXVHOHFA8RH7YN3nYt4Ptvo1v8h6OtFmOGKo1G6ok0PmIH09OYDQaqO/7f2xj14QPjj4fH7TDqIfW0x1jC18xSTHhH+HQ37QKL9TioBxUoNH7t6yLftA5J8joTI1TImSbzDzpKeY97YZD4NiIkdlmHYQTaxKVjz2kR+I7AynQZ4hP4rD55lW4DjFp13MrQ7P9x86OH1DxS+b4m6X+L81DoZxZfw1VvjoBJFRFLRmXVLLWgesnXGABTcK6Jxs4wvD+7n33QWH5zs99/0u3hKnMuxAHx23xGDIqWqcC82P1L9PRtQKCNWBjy2P3lChO6nmUT7CPibz2Er/57AfPD4q7l07eej7SHZTSALBTSAy13/JcXsc7vkM5rBY6EcJlZgbQmjpZt2iWDzCZ5qlEIzcL+nPmq/7ZuyqzTPwg/WOy3kmGfTqs1N0iu+rHIU6+bwQ6Hw9NH+c4vDHjX6XRXvljc5r/kUTNrz1gGcD2SlOBpgHejaKX16+KH8BNZvR3KgSKToDvTxUUvTIlEsWbAAf219++Yd++ccv+unLF13ZdMY++rFfibWx8R5MAOp1mqWYuEWzkSqwqcI28ePTyAaTEST+hp/4WnnArzzsI38sofEdSJUatseNb2NjU3bY5kH8mk161eKVt11vfDkIVujcbG67/07OFQdf4jCbwbY0NrzzzW0C2YZYXObSQDfjzqYifoIjdvKIvPqp62DBHv7tVpvKjD2bzLYsSo0a8ULTb7HNZNCdGLFLXeM/NG1x0M1VaFrnw7bsiUZtU+fEyReRtAN774c2xhp75/IORxQ6whb4WJBXxlY5UcMjz+Q2VdChSljxWYsk3GMEy3PcrcmmdUDWRwchd/H0Z1ucJbOtjOtynfMV3vr2kX7b8in+ty0ee2use1J3fuZ2aEbeWVtHrUInNnU+K/20LqZN7Kkdfjc+B1tqiw5FZKysCWoan9F1XVzjztqxJ6+nY7D+Eiefkfjb2KgWxXdoNtGHzyfTd83okVrSAcmTO0sE0UzqUKRkGflH2JXQo7euNiPhTMOeY8Q5TTzhe8acdjTrp3KzH5UPTlxUrWzfaNbDO1WcZfwrdcjnNj9h3Kj5ypf71KvTP5i7Qf0H/GEfvlCjPKSMBp3UOPXszO3GvahT+233v0LD12cYnxlD+WFojLQcpY2n4s+XyAvYlS426Y8s9CPY9/Hbd56i6IAduf7lR9J/xkdJGKGdK8yfcNo+hs7nxjsa9AO46aaMnT45MgeF7+hniTDtzCBMbGISSrNWU9EqTC6sBATpxyiqhbQLtEIh89x1zzLPnr/sykhIjWvFJl9GMePP/H9P4JTa4o+l4qHF6AcODK39T3gQ65LsfNofwnfpZ6OwLdtqwIbXPGx4QOcU/I2v/iS3z+SlfivIjWHSJz/nPc2sh35aF7MfAWf67iifP3zZ/e12eLv53UX/bQh3mFEbgXWbG9Pzpt02C2zemLKB+5JNN28l8zCzeVDWh26oHio8XPKwGTxwqAbnKKCm2OVXa7IRXBohpf0NcGcjPOOO+rWDFLZjtxXy6weDr3SB+GC3ZrXLovxudzQz4cHGW8QOksfK5iKb7nqI8gAkLfEMVR6mHQYRvCYExW+9DQrPeFYUXtm85816fG04mFi1MrYgD9nBg7ADTPCAMQnZ5nNnNu2L8jbctlpb9houoqWxf9vspzekx4N5UsZPQgN/wsLijTZ0uKktlxp/1ZE6LPhelqaFOAu1WRa0LfKJg84Y+ZLBj9dXMMh9HPlO5zoO27KtdsLipivx8iUrY2ltQacBl17mpo+NYJ0xEY/5G0Qeu29LCuhEh8GUvMGzbqKeOkCZkpJJ9AXIiy8qDgNOCCnJbSi/mmLaURl0harhFz5ncghYOiItkZYoRiEyTBVtTLQsTZfrogs/Pbi0hpsDnnUl0LKjkQC9mplaOYynoiQS34mT2Bl3aIZddYkSiaTdmYtq7pfIDiiDAWlHr7ORi58NWS+MGhJVJ1TXhiJlRDaUdZm/eJmf1mTNxh6lTBVogGwrz8EYrMa4kELrKtE3GE96My+jj/qcZq2mTRAFJg8FXeXzkM3axJeV8ReUgzZ+NeDJd4SB0oJDyHn+NavIA2NTsaClzo/krenfphdo7+sodLyRUobMZ3WArvxzjOJY9zoK/WBAB75uYG7zGZMXSQs+js8dQ0GCe2TwMKnryj1iy73iddXGvWflvjO/2BCTWIkXbMz1IK+Ua5QfWvgo3vgDnf7kH90Vn7nHdAq+5t6Dr/Adm858QGZZO7ZxknHEOW2FHiDW+SQqdmVwFt94m0TSCgW2ZQcRSnAF1eG6kgE+uRKz7xhoJUeNXQWS9XuA5u20LXviJjwxyXkPkCCnnp1NoICm/ejHNtKYzUQ+il8K+8X2LRd75wVlXM66O8CaaSDrMvQMtHdvwvIOcRzxZzYIcpJ72kdfxpp2ug6knanN/B96RTVYjwOTaKAdgj9DAzo46afr+Sx7dCM3l+ibcYqsdzGfa1q7Lx8UZUqjQPAK84RBO7j16X4k7r31yBGCfDNfAXmTSOnvNPwBho6xCcG9gHu2HX4CIX2SxYFc38DsMipAxuDxdGSeMtu0QOgOQQObp4nJe6pWesd81WcbyaB/754EG9uYM4asJ8HvEFSnY3CDnRh4mnGqXrsOJaJ2SPojphx9xChM5izc+WN+WVBz3vFbstAD5YNG5ZZcddNNUtb9iGrWbM0XuXf2CYP72YBXAC9A1XTQ2AeqnLCu/k60sUNQob/jaazJvYDd2YfSRjfPlzs0cx9S2fTQAKbij4qVfB4whJ0/AHPIBLug3SfKxJ3+Bzb6EEf/M525vrdprZGAE6Nr4wHReUDkwTFInFOq1CUU9bxpF0dsVh5eB9LueUhhPChW5wEkfFyvL7q+gOuVzdFFJm768wXhjbf8b7zZzsZyzRsr0LEdmVxxeCijjU3BVvJBWjlXbN5yrW8bb8XX+ucnX3lLHsTn2y5fGd9Epz6xlkhNJhfb8CwhxJ1C563XRh4bNgXGtFVtNmyxp73ykGaYrInBmsWQ8/B321RnY52fDixXtWWhmzhcCaaKU7GGknv8bdRr1l8SC0B7XpLl1tTaUvXLXFyueTsMiNEYA6cCW0JdqW9yf81PUJgjSlqyqm0aOh2xoRkSlL/W6otH/iLqhdwbzn0gShl8qDJwcYSOhCb3vQm5dcOPHR3bYEAjI7FpE2sEnGiWc+j7M2Os3lyCZxX8TocjS+ehN+rMNLKhhFsYW30xYZ6u4QP4y2XRsjTqvQDqjHxh/Nm428bU4qLHA58I9hVBCrQ5a3zIEcxrZBRmpomfzHVQDtMutbqUKlxoAaPULfXrrMOiyDr+soFfWbfZtM83wKxX1nD0BmstHylUKw0TqzGO1hYJOmSpQPcAxUeGlLaO/IoXCumbMLqBQktP9D+iapLg2Ien934iK4PQXUfh8af4A0bbaRvm4RzqrOeO3YF8hrL2Q9f63Pb6FZZsqoXfgR9caiIOJ4bmRl30i5ooR7pUF6ZxRAIV954OtvKbz+7KZ2xi40XERO4ZmZehaVek2LpMX1zTCip/5mljXmO7knunXfPdqVCUwKh8yGlgDD+AHqD7MWADyD1+GhN4UZlKRapdnDhmC0ZHOXQXIfbNZUIwBSSJ+M84cZhxB+Uuzk+4ydO5J2dbtsVFdYQv5vFiG5XvgNB5QHtonXsTwVwCnfwjutUoC4dhRQQLl/FUi7KFD07trJs5TnTxEv4mK90pL5Ow6BR/XEpnb8BHJSgJ7Xq0ViPxdwaSMZxBr3QWML7xhId+qZrHVcdBzKQ4c+BKmyvuc70jXEwOGr5wFpCPXRfZO9WkgsJxDVd4xys2OrSkG1tyqdrSQYo5aZc8bdUxuQEplIwL+XJmyAUkdaKGvQviGiTsAd2Ou3VxplQ7yqz0qgfuiVJbFhkGkdP9dNbc04W7cnWjyKJabfjQtHVoZYDS0bpRPR1ZpwRn3PMOOHkcIqm7xjm/G4+TUuGC7LxxxYxn+SigdYub/G4Yoh+gnBgTqmPyA7tR7Vym3bjLiDlrRu94As15TithNSGGhqzqAqX5Y+dzoLQ/9sDzegbItechkYd7AJ92zGzLdm1aXth054359eVFbVkY26iHVj0cT3YJOW8ueKAImPOm/UX5l2ey2Vx4e2tTQhTnpnr+Ckpt3Nl8xzYbibZwg2xNJKAcZFJxG7LwnYfZxgYlD+Ky5W3ySh4FNtTbvgHujKd4+sIzn5I5jW9yUB0IiqrGtGK/nh7CW2zx14k50Xkwr+r4zmYoOe/mcpv1ysb9erlqYfMXPrRy94xFaco+vjOGA4kbWfyaRG2X69gGy7IoflPLuaHOhvIipy526ebSs5Eh52zesomLz3yJ2si58iaB6KQesbIte6IxhopF7sk7cSJj0lWb1kbtEiTAT+SpQQGHI0Ae/+OIR+3SH92Abkg040RVi9mvKUeh2rObq3eEeOYq03h/YlrCu/dqPlzqpoUk9cwGvb4E1Wb9ous1uOqaNus1NYheoy62ZQNsGWauj8iaIoHkPiHGRibIopjaB6nL7KcPR7mm/xGmFlMS3bLDT/gCtY2fTm0PxfCZ66yjlXVcPOs3tEcf+3i0PecSaj0dGcNNlF4E2N0/R3wZwBdp37SeGSzozqgAjeRb6wE/4elUcqa3TDvymV9XxhSdAKXqrwt+pOQjxFhiEz9F6It+xlng81uUsXfqE34tPrtf7D89TQRL1EXngyCdMVdu0L6Nugfc7j3EWwsb95BeyJd/Qit5CZeFuhyN0HuQzmc2m/XO3Z8ZtgAAEABJREFU57ZjGH+dWDOVwVABecRfD6UvPAFu9Uj7jMM7lgf7L6CP4/ojAc9jOfh3/lKgYO+wPascuqO64PU7YRzYxvw3gN5HJ8uz5ujoy1gO/qCRfRtxwUxm7nEYXSRljqgoi4TlQCet9B9AiOR+Rp7WpFM/7b8EuOckNa4kmpgQUqf9BwLalnJCOWGtUP3IYWHjCU0qDttSoB8/vndUcR/8eIS/j0Xmcc4no6Zx8KFMOHNMrsjzvIXbT3ThojNBYz9n+1jjkz6v3V31Bwhzqf1ZSi5/3N8PhP6TVFttvnnrbWcwg01FHjQTeUgEYpBWk92UDdwV/S9s2F+gbblv2vPQCvKA2XhodR42KXweKjVpsq5XNu3YXdgE2vHJXDJveTgdD9LOAyt24rDMdZ6oFdPI1dimkbrzvNJGrJUfTb++brytHrxp33jz1fX61rXy4ONkbIk1Jyx2o+Mbp8Xz7SgxbxB6oCMv9KGRZ3z04RM76AQPym4OMuKCbdkTqVuEtiVOcTgMwXGpgS0RyLEzlq1o6oCa4jvUdkjBtuyJbCKzmWxLqzfiraWuVg7LIYqvmhcKkXxT79oUkP9gPIkxkgODxC1Wo9CwbuS4QK9Lq1+TqbftKNU8DNU3WkwprgrlLz7BIccFfakphEYHnLsBTmh0Ys8cuNJOTijUWT5LVk1qMscV/2hPITmRdPGoQvHL1bbs96j8kaMic7m0RUtrwIWs0et10QXQpagWmopvhspqCGGVw7QDqakz/iC5ZCwMD5kAGZNatUNRqH74jCd+hB+x9oLpY2DXGfcAYiM4aB+IT6n8ZY0C4WvgI7YbG9SNTXttHDPfA90TUneLg3GIvIVdQFo6A9OKW7Iam9TZsCrBdDosPHCRoAE88R6c0c6YO05D4yJ+642KONKAiDhlB80aiP5GzMTFlG4cJQohojcowthtN9b6yj0h/xJU+E57UNP4QU0dn4qt7kdKYFucysXUI5DMME2agPr2Qe3BRhIbMVbqyy2Pegi/6BCHLuol8T5Bg3vNwBepTx+7PyGLb1wpeQcwOZX0OgbJcyNGxpD+A8JTkAqIIzSAxX58E8k/fkqXy8HD1nm0qw4l+f4LQ0fZJ8D+K0+STvTnkLZ1/qzqN474eEbj/mBb9g+CWN6BMdz9TK0LiIqyGIqmDY4TMSwzPBn4j89pix7dxaNfdG+zMDg/Wh+sJnTpzPmAudSO+89HtocsPs7oNAj8V5wMMeN6cF3zIkrs30STWQ8SJgB97XBklm2dj8fN5rnnA343nZ+FD/r/G4oypNTgoDWEfQ5qHuAjC8l9vHjWEyuDNYA0J+0srOjfwOK68fQXHxkOij9kJ/roY3cf/7GJ7Ul3jKxBskg/QOV+PrfvPX9L7rZhX5aFBSp1njL1gM9DvtBLJmbJzTI3rCVvHK9Xvfz0RS8vV7VlYZPZ2SS/Kb9+EdTGnSfVio88HIKqja3YL7yxbPFnPjbQ+KfOzANaFDu8fuOI2sy3synf2KCvxH/T16+v+voKvn6t9uvrm+qhzUOv89BmiMSZzuNDFVy3w7YEMtaAjCqdzhM02PCx8oBOnQYOOg6D8IE+OnCSt9JLWxTcVYhFH26qzp3FVRsK6F1ncpYPBs6idGpL05Lfv14WZYOZt/jXy1UL7aC1pgPGqu9jSJ6J0/fcD6oa6S2MbIlTTVKjccVv/F+gi+Pb1a/kyyAGNGM4MEo2BAH7QCGnMMVGFCZ6hCrd5DfwNxDGHyxyMizl0PilwRkb5xI8MGl8hCiqcj/3NhqcajC2qWMDS4GmykCCzKCGsx4P25Vnr1qLeZ3IOILIQxkWekMZW2fwgwEWxV1u9CN+AM30oodu+RzTrngVP3AWlC6pJYbIbYwjl66s29pgsn7Dr9Bgy2cUXzoObCbLyMKDgc8D8b2xkdywj+0bn4UVH8GRA6GFmUK1j4FEOQeYOXcc4la3g3bxEQbkNKjJYI0O+jp8Pr/HF83wkeOtzI4LqhqxBVvlmHvTyv1hq/tU5Y9PuqkpN3OR0zFUnCR0crZM6xGkgM1Q+WDMySE12Li3FIjXU5tTOznkV97e3ohP/0ZgTnUKlFx1i8NIEHCSf1fG1mmUPd8GVhAe0ezrM4/BWAokN3booyMDC/a+wbh3tgjpPEkizvhDvxM/qP6dXn9YzSYRYEOfrG3fKm76PgNdsv2AyH4P7JOfzxxkYs99aQc3GZPHeWv+KLP7GtC4Cc4uhlhzrAC6Eaf3jhE5UlYo17v8oV3iuqCTz1UQjcgQ/RXnR66p9QxlyLdAt45++IO92SN7OqPyJPq0mc/Tp52/0ZFhPeM3TP4F3TMjnihPsaa81giLZ+z3oEnpK9mkqR8cq+lwQYv+rJIHRAboPRQfaOQ3RI8GpO6LRdFGRJzKCorgkzNfQj7p+n5xnATfjPT97j7TbNnUZZP3whvz8FEcjDgPoZUNd+88ZPrKg25Ll9i1FZbrRRc27dcX3piD2B52+dWL2MbHUa4s3kIGZMk2aLUxykYWCW1ksgTi6wCzwJnyq45wQX5fN3gjx3xB+Pr2pte3V72yWS+k/cqmHVnlg17yycIo38mlPB6XeJ28bXHuDd34zsMx49qqNl1pnxG/79w69saHa+OXWgXZSNtNLqS/MU6yo/6VCZfyp/thoydgKZvKZTE+G3PRdL0s0OCi/BQk87oga0vqnDhWjvjs+VCRaPjgGEP6n0FIqS5SaHK/1JeCpqXhl81t5FkbA70z9HAkfvAgfNdIPnfs9ThqkdrseGe4CxKBNCqlz+iu+khiiMS28qcxLrsptMa8LDL9daJzb5TkdknuZL23SZw6Z2Ij72yyzjRKu4YGzos/KJ1pp64VC3nXUGf88VOUeeysySB+J6I1NJAP+uGwmtfobWw083k4EFmPHn5HEG0o4W9nyZGdadkxno2N5Pq2amXjns30Fl83S1Xq+uBgOB9IpSrtUyehdcSG0Yy9qcZIDkdf6FH7qp3SGqWf8eY/TFsrv8E9rU/gPLoF4p7nYVpXD55mS+hTItpWh9+oc3znV/uqBtS36sD9Jj/VWNmkv+Uv9QfUKvWKvLNBKpAPzt6f+M74KgY+V2wTI/e6jftP/AQrfanHRpxRtSDP2M4k3/s9SVBDa4CT8GCpxcGG3quQ1m+gHl7ZsMXqN3T/ou5Kn8VkmzXlimK7ePv30XLyOy6pQvC9plnHj5hz+r32mdDYf7d+DA7U3H1g+d0DQLF8QFnjZP6Bs7+XyE/ppP2Ms0r6zu0/i0/FgvgLPSOyP4JMyRmf+zqi3jROzG/1SVWbuvD5dzBt6l4zLywJ7jnwWaNwrLx+QvT1/UdiHQMrqw/sPxBFNaahP4Y4+ww/5ulHtVs2IhMXXS4vbE7uv+KS/zEwG+CVB8HKQyFIgalsxbGthTfll33zno1FlZ2xvPFweWXDnIeZ0LMtax55AEXP+4bIZtMHmD8egJpgnnkOKs+ywRM04FnEx9/1pnDmghcUOh281CrdDX7lQbmRb6H4VXmw5WHWcTqwGfvfXBYe8zsdI5SBkYYWNrgLG2GlzUIgdbgBuvIvlAjd+Oi7746/8kvsTq3SRnkOlqvlefUCzVgXLUvegl/UWptwQ8uFMSggCD1gG1spbZSEerWNOGjUcsmbdjbol8tFy7Ko3oJD266cESSvfuSZXKlHPwPZoHYESjCJvopZ0ZTQSqbxfWHTLoIzPRLxyZqmJQSURAGhxFB2kAENTkl4wdbk1kKRHCdaOtBxQArYD6WunXlL3QvwQxu6d4i5yXy2RoQnCM0DhNTHMHKrLQ0652bxogXlpS26prZuCZERoCPgAknqOAaDPKMTOxvZCcaSdoBeB4ddKKHKn+00b5j+VHUoPxRmCyh0UeYuaz41G1W3ju5gUxoICojVE7fj5wRcqJB+fEKUeLfg2KQdqHi8YDAAoea/yAKzsmnv5DHwgYOoSjuf0Vj5g1d0R4A9LblR62VRM/2gZFDbYcFQ9Du+RvwXhnrWKn74mIq0CpU7FoQSS1FZl0HqnPtG7k2pV5Rxp4HSiEJsKh/GlnXF+orOgYw1zqI6MOA8upTc4jP1X4/NNLm9gbSTdzbxN0qcARIyGDgLwk80yD729BE4Y83fRVm5t27UOfE6PmJ3p9SEQUX2AOxxWOeUM0b81gAyIHpCCtSckpQFWurosVSgvmFDYULIpOlzaBCbCyc8dpHblv2dII+/6rR9c237u3K6GeyMfbeLaNaL8XuiQ59BqaqWpRujHbYrh71ZJPUqVGte0u41z8TYaxpZ/E2NQ85slR61J2LpnPUPHqPMU+GQPdDOnG4PGPgVOgi132LrHpjP3cSQiWk669chBkFO58A2WUVkz3E791Ejoc0V9wP3o2jp87m+UXjcR+37gE83q2DXfaV9QnNvb7IWUDqhHwF7PE5f6TdWBaRtQn/gOEoWGjy7OtdiUI+PoHz+2JdwY5RqznjRmvtYZKHPwI+ewVwpOGzw6dhBKwf6Br6DXnxCkTH9iTughfThu54H4QvoojrCs1ZocXJ3SfsDCBkuSJGVxQep7xiddfIR9rzu/XFvLlQTfRw9rFukdc41LGZVv3GQfC3EMz2bkNeRw3dQlpRca+hYSwe17PdottV4WC48LPNWNtS2cuTh8ra+6o031J0J6yRQoNBJ17a8NLVl0ZVN+5U37m1Z5OYaUh5eedOdB0z05Vm34hPAlt3gDHJa+ROOYTNXXJkwzvI3YFYegHngrvsDa2MSOnKmXMyl4jt6E9x4WHQbD9A14EFXbwLDB+ubNvzlQVhgfMmwLdYlGzPGQkI5RaqF5GaTJYhupy5b/OLvjS8owUq7x1eSiUGAvj3tbKtR89aWonbkTZJ1HIdp/AzGFxx9d61IhvIlwjbUWpZG7kv9qtKF+ahxsIm3Zz8Vpa6pFtnvfuM7cx2kTqGFvb+Kqv0Yk+KN3A1awbY+O2KSuETcVQ7dg+7inRB2qk5D8qVJysmzQEKj6hsFSbvdb5HGukyaz1DSCHBgwwCujMsyNo2aLstSN+qlLfVFqNmyJzCTzElbHIMBBLAz97RZp8k28jOiE9vqqwZjjQB/IcHRVxRfHV+3dVG1SHUBNaGbmOFPOHTo5KQ/MQb3rolzPvE9dRJtTwgSGYQTm9yQERx2nXanHbrCZw3V5wp+6ijDUI5jWHceCefR1oOmbsf0Q2zG2DP+8s3nm417D49s0DfIowa4W2YUdV8gRmjy3LgnvPF53WKHfui2+2GZUa3dGDLSQgeWkxZ8PQxo5Uy8M5JLHlDxt3JvCSpefkpJu+MPL9R+I820niPG6wdgILELNnKf98CV5yM+Mo5j/OGT4+4i+jv7jtjcp3ddvJBTrqhRK66//8RnVtgdv9/VH7G0PVcT9I/4+S1bpoZZ/Vwr/ZWIP9d510MNz+vqxr9T/FiA+ec5pfOdWbI841lh3IbAqjnxuvGZ7wxxYijtO2h+dJ7mJhYPKnEUQWgQ/prD6X8AAAj7SURBVHcgph/hd7iaJu8SneI/43pzTcK5X51Rhf6OIJjuqtPbvf0t46lbGrD1pasauSDgvM9lNdIx8W490Z8dcPXCn1bibR1jM3nuOcVzH+T+rQNlm4ifZR/5rhT/iReEP8Q/SM8ef8z0GGPoj1n+qHZL0WJkm83eUhvv1prqMFdyWGvT/pUbOg+ZKaIsdDRrbmgWLWxwa4PIxsY2WhQbsvJw/Pr6VV/Z9K88FLGafVwrNjq7uuw06BA0JEAWm/mg7drYqK8BD7+Nh9PxpjG+Nx5aMdFuzzpQxRC54GTDZuVht7Khjp8g7cjzUI2ubdlWWxq1uGr+yyitarO0RWbMOh/47Syy8hH/+M6XgviOPD4H1SKDs1XFsGcs+07PSmWH//goX+XnrlEb9Ubbwh8gN9vFN/gLG/V8icpb4SBvxVtr9FvnI/6PdjYcqU/ooL7pCyikHq2k+FqWhY1sw9yyuZUb9nTyMeTrnVg7Q535KV/0o8r126eNs2BXO+ZzxA+y+OqnHNNGLBLhdOWXHAN7tivfvQY2/iXlWqBtGzvL6IgeONnW0hYt1DO+QvNFKHxgl1bpyZLNRe+PSM9dyTfoDIzbVs3u7QaNOVMvnAHpJo8TcdAZ26BTjyD8YC0O/L2DRv3JPB59iVmxyxcxoOnH+zfOJHAHoaYJtonQmY8NrHzu67PJZ6Kfc0oW6FYAimEfvkpCb6gZNmspLJgxhjpMck+MIJ+5ju98djvxdmMsHs+EC0qKj069Vu4h+f8WkuPAsGoRir+0U+/S/45LcirgtzP25BOEjzw094O1+vr+04iuyNM/iHsOY8/x26GtamHDyze1QZ4Zf23cuadt+O7Ev43zpvkN5qQcdiLXb9h8d1f8HPhuoz9PkXoJ2Jbxaucq2f5N2J/r6H/gkVmq1461Dqv1B0cZHztqE/XH3NlzPuQ/5ucvsya/v8z338lx6l/zmad65vdbyaUfvegHtbY+00f3pgP/mdpn8uRV/rEt/jPFv1JO7COHvzBM4z7Pk9qym7L5yAYvm5Gg7QsxD5R6wL2+amPTfc4nNrYV3fALG/fQ5D7yAAGx/fqVTTsb95WHS95mDx6c4sgwmVbULVTBpEMNWWB+lD/q92PfeMgWyGFdO2/+kb8NbetQPay62Dwssi+yLjRM27yFGtBEAsQdDLqD5DAIWjyUgGR0P93wcs2vCl3U3NRoUykZSoC7Ytxin81DfG5sHoL4DRIjOAxsF2tbrS1sBvHfmhY2v0FblhnPTU4sMRT8Q+pkNEUfLyYll8i2bKthewFXNprBslichXw+AuE336YPPm2KpUGNk3NRNl2DelVfFYkBQ0dsiWNiJFZREZu2OFKL8oVtRxci9hnCBFji1AdHQ8GenbkG8XX20behtCO/4QNfEdmu2tqW/TH0wZHxFLBJd+aqNeaEdlsWXRbmDD41hpTv5oaqK97SFmhTa01uljjng7FrpBCaR6qJgLO4KTxfbdkBfkLji/5Razl14Is0a64zZ50iF/Cf9Rg+81S60U8IAKtDzlTCa6+nNWq32ogwMdAXMlwqCB8wpXwZQx/Ns39SQM987vCJbXJgxIqfg2eBS1YdDEnp7CgMhB0wvQmhURqDboDj5Fw+4EufJEoWW5K75zFU/cjLRV0SkDFlLDjeqNfb26psfGOHS+KQdycdIKEL7NyHkGETN7ZD0B1gymN7Az+FZjqUNikVFX4kK+3RQ63KL/njN2OYOkfMRXbQ1EKPNSQrR/IVYwvNODqf0RsIPArJbxCH6u+60T/QB3Lip56RMRJcjkLF4NKxOxCd7wVOWOqjso0Nrv7LT9uyJ743GXvq24/0e+0/07N967J9y8v+nL8Z/AYzmNfUP2qD+fsedNbBb+kd6yD0M930PWD3m1y+G0cNNGtx2Nm0uff5CUf/76H13PuGoU3MHQ3a3OR8Fr3LG3TP04Y/4Rtuf7trCK9P+EgmPejpb3CYHFLXlnx3zPXC/eZpPWatINLgnti5L0+Ie9YojIFNH/Q/IXIMR8C9miY6BCYe1w9OshpNIoZOOsmTng/0/zTRn+qIN+z4q0XWZFtLfif9ctECLperlqVJsgYV2bJh5k35fMBJnYeCOJbWlEW8ZBODXTb9eQtpFvNIQWPLAyW/HvP111+Vf8Fl4020/b5UqWUmMQ+hxMkGfcU2NA/Xt+JXrWz8q73/GspGbswr2XDGCTkrgLeJAyUVxqEdo/Kf+Q1kgJk82tqPxtgujOnCxr0tC/UAbaItTbaVcUZ9kEA26qHH5gmX0zfB4zt6gW01fC/Lollrag5fsdhgp37pD2xiAOWwZP7os8N7B5SzGrZ1ie+2VEy7CVH15UJqim5QbS6Z20GtO5uaDXTqm/lInVf4oNq1Bkxd+GIT/zi2rSNvyp4SqI4EggkJYD8/8aHCrhJeWYfM3+4x9UyeBwa5REbBd6NJkkO4rNHkFdiWfUdkjfVa1E2NvticYRq2lT/RXeqzsmhZmpa2yKYHLGlT78zhEhq0ptYMQlvpiuPIt2jaAcVJ+xGMGznd+zlHNXUklh5VGbrXYmgg7Hz2IgsfhO+R77WKfbXxfdDIzpCs56OicznrhZ96zFOywWc+DyvrKOtlZRe7neKWLvXSB/7Fgbni8xnCNx0QxojSYIwZ2yh+yqofH5+eyZ1csoZX7kX1UzHW+QbiixLhIkrx8H78kR4gbOWCwSM9FG7joy4oV52pRcWpQLsi4Yxu0NpcJ6GG965y0FmCfaz0dfymthnLxr2xM7bUg67vPKevsiOn+BvUtcYUD/gfIOzvwR+xTTzbst8jfR/BCAvYpIYHbJeftG0/fB7t2WffqT457LuOPXkcC+6dhR3pjvDgndLvFmTeHpddpgnp93uMwa6deUpzUhbkLn8mR/+ZZq2c2+GnHdngNO0b6EA6E4f/6Kx+OvbKwc3zaE86Zb/n6t9j9K+0SfnPIHZyfkbuBan9gaPGqP/wGVsmBZdUf5+zOKGFe67IZhutyg0ZgtidgTInCrs+DmnHBn1k0S0Bth+e6FR/XGCM1eMV+aPdUZVH6fvW9+q9t/w7SP4fAAAA//8iaaaKAAAABklEQVQDAP3MP+5Fty9zAAAAAElFTkSuQmCC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138" y="2700328"/>
            <a:ext cx="6839712" cy="447141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9402003" y="5955592"/>
            <a:ext cx="6400800" cy="12161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При укусе клеща сохраняйте спокойствие и действуйте быстро, но без спешки.</a:t>
            </a:r>
            <a:endParaRPr lang="en-US" sz="3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columns-3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9eYBsaV0f/n+eU73ddYYZZhgQRMQ9GuMSNCBGFkFFURRRZHPBCMiOCCIgKIqKGwiIaBQRcZe4RMGoPyP6U4NbRGOikSg7A8Nsd+ulzvl+nurumXtn7ty53V3VXXXqVXOeOqfO8jzP5/X0f++puk3nRYAAAQIECBAgQIAAAQIECPRdQH0ECBAgQIAAAQIECOxFoM2H27Z71Ys+3H3enbrufnfayLbe3f/Kc9sD8nxtD7xq2H3+nWtrc7/TNuy+/N+sdcOTddDrc+AzXZeHw2ztMA+zdduvPLd9WE9vt+1z87mvKJtmf/0np7svuOep7kEfebp70F277sF36boHjVpdm41cm7pvc7/Vruq6z6/tzlufL2qffXzEidFzD7zLie55X32i69a6rl3vuq69puuGXb6GuTu7bZ3OK+dsbX6qLXd72ZrwmmMBpRMgQIAAAQIECBAgQIAAAQL9F1AhAQIECBAgQIDAuAQe9NA7RBunYzAYjFrTNHF2K6VEKZstosRuX9dffyr+4q3rEd3hbLl12S6ys92PepEDTP1tKdAuR5RT8an3Wop/f7+Tsb66HMNhxLCNaEct32KMr3Zl1FnpluPP33om/vA3zkTJNYuS69esja7t51uzn4MZiwCBKRIwFQIECBAgQIAAAQIECBAgQKD/AiokQIAAAQIExiOQmWKUjbjnv4m4+8fWZC/TxPH0fN5emrIY/+3X6hgL0XVN1BHPe+NZJ+sUa/BX92edns/DChGHoyw08Q3fclkMlq/JoD4Vc8sIOEqpN1Sp2vZKVPsYRJQMlbuFaDYuj1d/z4lYW42IDIQj6lh5vI/b/o+4j8UZigABAgTOL+AsAQIECBAgQIAAAQIECBAg0H8BFRIgQIDAuAQy2Iua5g1H3x69zwPzc5MtA79SIkopt2qxx9f6+jD+5Pe6OHlN7aiJUne11a+V1laPtdsWyOXpYhjdsI2PvEcTD/7y5VjbuDa6PF+/Gbz54E2qmx9rzF5ta9s6c3G7mirXsL6JKLkfnI5rrz4cr3jBqYg2r7ULEaMVrOONJhD1VT/V/TmtnqztnJM7/5Az2flDniBAgAABAgRmVsDECRAgQIAAAQIECBAgQIAAgf4LqJAAgbEKZIg36q/EYCXiAV/exOrqiYgMGDP7jVLKrVpe3MNWoomVWDtT4o/fvJp912+X5hwymGxLZoq1RdS4MiKPY+tVooaLWx/mfZcJaIl0i4gy6OKxTz0Wl1w2iGZxPUpzFlq3fZy+I9HtfezgVfuorT6b+/qt3+GheMsvLsfb/qCNrqbOuXAl+2+y1/p97rrPO7cWMU/mVp/O3Vi22v9YOtIJAQIECBAgQIDAtAuYHwECBAgQIECAAAECBAgQINB/ARWOX6BGdfVbnIvRDbv4mE86HB/50UuxsLAYUTYimtNxTpKXn/a8dTlWtt/+lTPRbXQZHdZwt7bb67neU9vt3Tcf10spUUPyKz8y4hHfsBxlcCZKdyiinozzvWoMu93Od/22zuU4o0t1X6Pe2gbx8udHnPxwxrHNqRwx/1ZGofQw76xj5O6srZ6pK1f3Z53e1WGOuKvnPESAAAECBAgQIECAwCwJmCsBAgQIECBAgAABAgQIECCwS4GM07r6bdImSpPxXNPG/R/axfrG6ejyY9fW0G+XXd/GYyW7LLEQ/+uvu3jfO/LDTd9U3XygyV2ezfdbbD6eKzCCTKkE+8pvWok73PlUdE0GsNWztpjs64PvK/GDz7sxYng4B1qKTPOzLeRxzinfMxXOcL8e3NzyT+rmD7s8ynJ3+aTHCBAgQIAAAQIECBAgQGAmBEySAAECBAgQIECAAAECBPYgsJ3I1X3N7cp63O8hR2OweDqizVBvuJKd1wu5G8uWAzXr2VMXw7VD8V/ecDJqSljq26jV74nmZduOBJYyg/1Pzz6ewf3qeZ5L8/Oc3d2p7GtwbT6a67fexFvfsh6/+8trEZk7R/7txASD5xx0tAmARwzeCBAgQIAAAQIECBAgQIBALwUURYAAAQIECBAgQIDAXgVqtrvdal/dUtzj30bc7R71J6Az1avfCq7nx9hql/Xfih3EYvz33zwUsZaRXttEk+FhM0oSM2Ss423tNg/znthu9YxWv2E7apWiGcb9v+JQfMq92mjLMFs9mS1N832MW4lmeHy0EtG10a0fjx97yUZc/d7M8Yf5N9NsLtrme56LiHFH+vWvILu1zZeAagkQIECAAAECBAgQIECAAIH+C6iQAAECBAgQIEBg7AJdjdbK6NucX/SIQUQGiaNvdcZ2nBdjeGX/MYj689LDdhgfvmYt/ugtaxF17LGHlWOY7ix0UXJ9ukG062vxlG8/HovLZzZnXc/Xo7xWd+Nr9e8ke6tLmQn0DR8exHc95YbYWMu/majfQM755OVJbVujT6p7/RIgMHUCJkSAAAECBAgQIECAAAECBAj0X0CFBAgQIECAwMQF/uMXHYlhed8oqB3/YCXqP1/blCbaYRO/92vrUb84WvPK0maIWIPgyWaI4y/pQHsso9GbpS4+9jPbeMgjMwyOE7EZ3keMgvwY/6uu3yDXsAyX4+/fthI/+yOno1tfiahf+a0J//iHHPUoAB4xeCNAgMB8CKiSAAECBAgQIECAAAECBAgQ6L+ACgkQIEBgHwQyg738bm18+n0ui9Is5ICbAWMejHHLPnOLbhB/+Scb8d5/zdRwFPqK93aMXN2qZdSfYG7jcU9fieNXrGYOW2LYnIku/9txnzt5IMcuw6X4pZ88EX/z1mFEDfBHz9eJjQ7G+uYvZKycOiNAgAABAlMrYGIECBAgQIAAAQIECBAgQIBA/wVUSIDApAUyyIvatsZ5wEMzy4v1aPPcTZne1rVx7La/Qbp+5nC85ZdO1cGy2wwNc7zRPOo+z9TtrMP6UbuVQAboUaPRQRy7MuLJzz8WzaCNpluJaPJ8U6KUzXarR/d4omm6GGQbrl4R3/P0iA++O0ZjRayOZpSjn7OPPb5qf3vswuMECBAgQIAAAQLTLWB2BAgQIECAAAECBAgQIECAQP8FVLjvAhkW3v9LjsXhO5zOoSf3HdLac1MW4zd+PgPgNoey7Vyg1Ee2Y9H80EXc/2FL8e8+dzXa/C+iRJ6KSb+6tsR1H+7ipc++LtrVOtpKvo1/Ubcrzc5tBAgQIECAAAECBAj0TkBBBAgQIECAAAECBAgQIECAwIQEhrF4tIvPffAgomxEfWW+F+P+JnDJcLJ0ESeuvTR+79dPxujbqvm5jndTqwf13Harn7XbFigRTS7bU19wLFYuuTrvG2bbn63rBvEPf35JvOrFN0Ss1zHHH9eOv8c6T40AAQIECBAgQIAAAQIEDlzABAgQIECAAAECBAgQIEBgQgKlfmtzGN2wxIMedjiirGVMG/lqo6shbB6Nb8sOM2Au5XT89i9kalmz5rLde84jL29/st+ZwF0/tsTjn3lZRDP6Om4+vA+YOcT6mRK/+cZh/PFvZwKcn3PgPW23fFgAfEsRnwkQIECAAAECBAgQIECAwOwLqIAAAQIECBAgQIAAgYkKZPAag2gWu/iUz27iirudjI2oIWKeH3ugVyK6hSgbl8Tb33Y6/unvcoysrRv9dHGT1/JD3fK2utMuUqB6Jd/Dvm4p7vEJZzK4z2S91G8ClyiliVLq/vztIke41W1Nnqmt5L49c2l8z7NW4x1/n2N2OXaei/wrijH8/dQxRt15mwcBNRIgQIAAAQIECBAgQIAAAQL9F1AhAQIECBAgQIDA5AVqxFZbpnW5++KvWoloFyPqN4ObPBdjfm1mvjFcOxxvet2Z7Hwtc8K1yLeIHD9GYXCetu1cYBDxrS+9Qywup2vJIHbcv+F9qxnlYi5ekwHzMLr1o/EdT7oxPvjOhRitZQ2Ab3X/zk+M/iR2/pgnCBCYOQETJkCAAAECBAgQIECAAAECBPovoEICBAgQIEBgfwS6jNi2W5T4wocfj4WVG6Nrm8zxVqMtm9/PHctkaiBZMh/MNhgsx+++aS0+8C9LMcqZM0uMrn7zOC9OIHcey/ynvZOk+5hPa+KxTyvRpufa+unoum7Uxj/1zUUq7aX5V7MQG2vDeO8/HYuXPuvaWL2xjraUb222vW3517m3DjxNgAABAtMvYIYECBAgQIAAAQIECBAgQIBA/wVUSIAAAQIHJ3DplRH3vv9KTiDTxHwf35aBYf1Z4u1ua7LXrcSbfyXTwi7DwgyaY/MrwOMbcg576ro2HvnNx+KjP3k9moXFWwjUQLa2W5ze1ceST9WW/ZWNDJkH+bmLv/nThXj5i05GDPNauW50Lt9yy/XfxbeC659JPmwjQIAAAQIEeiqgLAIECBAgQIAAAQIECBAgQKD/AiokQOCABcpCxBd85SDacn00pYZ6455QGyW7rN/6HQyX4tded0OsncyYrzkdo5+drjlheO1WYLRkyfkdrzgey0evj67ZiLZ2NnLNC/V4bK2u5ObfSJOHg9Lk38xivPnnl+PnfzRHXb8sos0Lo7HP7GrUcc94V5PwEAECBAgQIECAwCQE9EmAAAECBAgQIECAAAECBAj0X0CF0yDQdWvxmZ+zEHe7x2JEl2nwKK4dx8wyCBz1dXak18SZE5fFH/xmhr9d/dbx7kLCccyuP31sRGW+y8eXeNwzcg1LNU373GIUxJ7tH2N41Y6zzzLqPP9mMgRuSvznHz4df/ibOZc6aMl9dyiv1b+nnQ2ZPe/sAXcTIECAAAECBAgQIDADAqZIgAABAgQIECBAgAABAgQI7JtA6bpYWBnGgx/eRFvWN8fdDvc2P+3hvYaF5z6+sTqIX3zNYqyfqOeP59ut78mTtosWqD+nXW/u4quecDzu9YD1KM16dG3mr9nyPS/Wg+22Fdzm2d1vW2vWZfjbLkXTDSKGg/juZ9wQb39r9rqewW8dbhdDCYDTz0aAAAECBAgQIECAAIE+CaiFAAECBAgQIECAAAECBPZZoFvOAQfxkK86Es3SjXlcU7th7rdCvjwa19Zl2Nx1C/HOd5yIt77lTMT6LceoY49rtHnqp6atGxHNWjz9hZfFZVdk7ZWy5L5+I7fuJtG2/0eBOlZ7KLq1y+IFT7oh3vOOnE8du7bRuPl5tK83jg7itt4FwLcl4zwBAgQIECBAgAABAgQIEJg9ATMmQIAAAQIECBAgQGA/BGood3ariVu2Y5dFPOiLD0UpNfytQV3uu7yxtj3MazP07aLuazeDaGKhvTR+43VLeS4i6reOc5gYte0AOrx2JNDE6Oe7u6W4/K4RT3tpG7F0Koa5jPWf5N1ue1zK88+ohsDZmgyam9yfuO5wPP/xXXzgHXl7fo7IueSa56fcbsiWk8r329qyktu65Hx/BFRCgAABAgQIECBAgAABAgQI9F9AhQQIECBAgAABAgcmMPr3WiOahS6+5FGHchptZrELEWUtMtPL/YUDu9jhq9lK+N7+N++Pv//zkJZifQAAEABJREFUNp8eZNve/CT0tsTO92X0SJOc9/785fjir+miDDZG57bfuu2D0cLe9GG8B91ivOufm3j+E66P667OEbutBR+Nckm+b84zD867nX33eW9wkgCBGRcwfQIECBAgQIAAAQIECBAgQKD/AiokQIAAAQIEDlAgA7rYCglLiY//zC4+9bPz3OibmzmtC2d1ecPut0FcFq97xYmIYRP136sd9ZRDj/bedi8wyFA91+2JLzgSH/9p10X994Bj9C3c7S4r8nbbPjeufRdNORVNdv/uf1yO537t1bFxJvvu8kRueXS7mwD4doncQIAAgdkVMHMCBAgQIECAAAECBAgQIECg/wIqJECAAIGDFqipXP22b86jHkYTD3tcxPrw+jwxiGhG6V0ej2OrA7QRJUavdmMl/vbPF+Ptf5rn6qVYi9G3jif57dSYh1d6Nm0sHFqP7/jRO8bSSnWtwHn+piC4LkJt4/bIPtvDEYMTceZ0if/7t3eIb3vcqVg/VW5joDqvcy8JgM/18IkAAQIECPRFQB0ECBAgQIAAAQIECBAgQIBA/wVUSIDAVAjUuK0GwBnE1Ywu230+fyXucvc8GP10b54f2zyzz630t/ZaShPDjYX4qZefiNIMc5ScRyzlvt6XO9vOBCpbbRniR7ZSFuLKu0c874ePxFr7oYiu+tb1LtlvbbmbxFa/Pd4eicEgx8v1/fu3rcQLvvH6GJ7JKbQZQo9aDlz/COKG7YPcb251hptH3gkQIECAAAECBHoioAwCBAgQIECAAAECBAgQIECg/wIqnD6B7UAwU7mVNh70pRnENqsR7aGc6va1PNzztt1XjlO/jZoh89/8aRf/83+sReRx1G8B+wbwnpSrbG1R0jrT1Hs/uInHPvkOEc36lnHZU/8X93AZDR8lYvVMG3/51qV40ZOvjfWTOaG2tq1eukvyIG/K9+0tr24f2hMgQIAAAQIECBAgMPMCCiBAgAABAgQIECBAgAABAgQOWKCGcU084puOxNFLlqIt7VnzGcWKZ33e5WE+VkqJUmprYmXhkvjV12713S3Vq9lsuxXoojk3Qh9EfMOzV+IzPnc9NuLGvLZlPRrg7OPRibG9ldJEk2u8MGijzuhP37IS3/7466LdiGiHw4jccjK3Gk8AfCsSJwgQIECAAAECBAgQIDCbAmZNgAABAgQIECBAgAABAlMi0EUcviTiP37RRuZzq1uTypPR5nHd525MW+aDsb6xGm99y1q842+z03ar/61d5AzyrG0HAiXvrS13uSVkbjGIeNpLDsdH3L0G7HUd89JoqxdrG30Y/1v9VncN9buF6IaL8dd/fDi+/etWo9vICd3GaALg24BxmgABAgQIECBAgAABAgQIzJCAqRIgQIAAAQIECBAgMA0CNTUctWFE08Ujn3goFldORzssGf2WiJLnY3yvUko0UaJ0y7EQx+LHvmctuppFdmuRA8Zm9nsitg5yb7sYgZI31Za73BK0Sc9cu6s+IuLFP95Fs3J1DNtc01zXkXfeNbGtdLmm2drFGJRB/lktxP/4o9V4wROui9M35qhNtrrQbd1vttGpzUPv/RNQEQECBAgQIECAAAECBAgQINB/ARUSIECAAAECBAhMnUC3+e3MK+8a8cCHLkc0bYZ4w2x1pjWpy1CxHo6plVE/Jf76Lz4Qb/+zDJnr+JsnM/s9lle3P+ShbRcCdT3TMNfxnp+0Et/5yjtFDDJ9bTayr7LVcrcPWw2ch+sr8Rd/eDy+9dGn4sPvqYPm31SdRu7qJwFwVdAI9FFATQQIECBAgAABAgQIECBAgED/BVRIgAABAgQITK9ADeSWIh76mCPRLb4/2ljNALhEFzU0HO+0S/bedE20q0fj9T96Q3TrGVjW8bfbeIebs95qnJqe9bvWCwk6aOOzHjSIxz5tMQaLp6IMVqPk6VJK7jfbJIFKKbE4yD+szPn/6W8X42kPPxXXvHMQG8NrI0qMXnXGowNvBAgQINAfAZUQIECAAAECBAgQIECAAAEC/RdQIQECBAhMqcBNX+6tB8P4uH+3EZ/x2XeMZpTK5VsGteOd+dbXPrPTQRyPv/zjEv/zz/JcHT5yH5kU5jXbHgRGltvPb0RX2njs01fiPg9ejLK5sBnun3PT9s0T2HdRynpEcyaGa4tx9bsOxVMecV28/58vjejqcF3kX1k90AgQIECAAIGeCCiDAAECBAgQIECAAAECBAgQ6L+ACgkQmGaBkpOrLXejRK5ZiK97+lIMNzKWK6t5aiGv3HRDHo9r66JrSzTdkfjZV52M0WsUNg9Gh972IHDOcjUx+tbvwjCe8wMr8Qmf2sRGOxxF7V1bxxilsPVggq2JaFciFzvaYRcfeu9KfNOXvife9t/Woz3TCYAnKK9rAgQIECBAgMA+CxiOAAECBAgQIECAAAECBAgQ6L+ACmdKoKthb8Qn/vuIz7xvhnbdSpSS+7EWsdlfl7ljbhHdIP7qT4fxJ285NdZRdFYFSr7lmnaHomvWY/mS1Xjxaxfjqo9cjS7D/dHSDm7Me0YrkftJbHUO262NUg9zuI0zR+LFTz0db35jJwCeBLs+CRAgQIAAAQIECOy7gAEJECBAgAABAgQIECBAgACBKRPYDGYzkY1uYTW+7HELMSw3RAwyrdvtTG/zuSaDwBKj/0oTsXY0XveDG9Ft5AOTGC67nfetxErEcCUuvTLiZW84Epfe6WR0g/Xo2mMRuRIx0VcZ9V7qWndNlJxHrF8aGyePxCte0AiARzreCBAgQIAAAQIECBAgMMMCpk6AAAECBAgQIECAAAEC0yxQosRyfM4XDOKT/t3hKIMzOdnJpbKlRDRNE//8D8P47V9YzbHO/jeA67i15Wnb7gVKfTQdBycimrW46h5r8V2vujwGyx+K+k3sGvrXO0b7ruQu2+aJPb2f9+GS86gX2jIau4tWAFw9NAIECBAgQIAAAQIECBAgMKMCpk2AAAECBAgQIECAwDQL1NyvtliPWDgTj3pSidWNa6Nmgu0e5t1lyni+1mSfJa9FczpKtxKvf/lqnLxmkGe7bHWrk/G14Cqx91Ytj0SUxWgWmvikz27jhT96aQwOvzu6wWq0pZrvZZXjol9d5H85Xpd/WLXVv4OLftiNsyJgngQIECBAgAABAgQIECBAgED/BVRIgAABAgQIECAwMwLdYkS3EP/h85fiHh+f8VyZZDCYwWR7KDIBjhs+vBy/9lP1G8B1vBpIRr5qAJw72xgE0jqy5dpGrul/+IJD8dTnXzVa64h0bhc2x8hwdvNg0u85l5xP/oVNeiD9EyCwrwIGI0CAAAECBAgQIECAAAECBPovoEICBAgQIEBgtgRGuVyGgQvDeOxTLovS1FB2u4TtYHb78x73XYlBNDHolmN4Zine8GMn4/p3DSIyGIzRUBlGh9fYBWoIHCfiix69GI952jCawcbmEM2p3I/gc1+3elxbPZ5MaybTrV4JECBA4CAEjEmAAAECBAgQIECAAAECBAj0X0CFBAgQIDBrAm3U7DXyVQaDuN9Dl+JjPm45yk3fCq1hYG15w5637KdkuFz77jL0zTB4uLYSP/UjZ6Jb2+48g+ioifT2Z/uxCCR9ZPAeg5PxmGcsxpc/vo124WS0sbTVfb2htvx7GCXx9Xjr0ph3AuAxg+qOAAECBAgckIBhCRAgQIAAAQIECBAgQIAAgf4LqJAAgZkU2IrjSk6+raFfF49+xmosHTqdJ+pWr9eL9XivrfZT21Y/GQQ33WL81i8O4x/+chhRh6+X6r62eqztXaCS1xaHsq/DUcognvC8IxkCn4mN9rpoS4bB2fJi1J+KzreIGD0Qk3jVv6hJ9KtPAgQIECBAgACBfRMwEAECBAgQIECAAAECBAgQINB/ARX2RiBzv3s/aDk++hOzorKeoWyeyMPxbVv9Zfi73WfTHorXfP/VOdb2GfuxC4zY61u23GJQ4gnPvTzu96X5octIdli/eZ2jjn4qOs/l4aS2HG1SXeuXAAECBAgQIECAAIGJCxiAAAECBAgQIECAAAECBAgQmB2BksFfbrHYxuOefijKwjDaZi3nfztfx8079rKVDCD/99uOxFt+8YaIdi89efb2BRK42VzPZjHiO15xedz7i05Et7geudoxbCcfz05+hNtXcAcBAgQIECBAgAABAgQI7ELAIwQIECBAgAABAgQIECAwqwJdfOZ9m/i3n51hYdm4uYiupsM3fxzbUclx2pX46ZdfG6euy+PacZchZW71UBunQI1fcx3rv8VcD5c24kWvPhafcZ/ELhn256WbR8tzN3+4zaOdXqjD7vQZ9xMgQIAAAQIECBAgQIAAAQIHK2B0AgQIECBAgAABAgRmUaCGf7V1GQQOIr7mSQsRzUa0zZloYzJhYNR+RyHzYnzo3VfGG340x67hbwaUXd3nyLNIOf1zzgUudZaDaBZLfN/rluLen78RzSDXO4P+zRh+a83zc71zXK0ZV0f6mQYBcyBAgAABAgQIECBAgAABAgT6L6BCAgQIECBAgACB2RbIVLA9FDE4GZ/2OctxnwetRuTnElux3ZjDwIgSMfp3ZzNs7A7Fr73+VLz3H0t0wxJl9PPTGQjXkDi8JiNQ0j+iLHfxnT9+PD7vobnezemIui6Rr8G1EWUzDo4xvbb+ksbUm24IEDg4ASMTIECAAAECBAgQIECAAAEC/RdQIQECBAgQINAPgUEt40hE6eLrnnVZDFaujcFCbL7GHAaOOu0yEqwt2tg4dVl837dmCDmsgXBOpF3JWzKkzHfbhAQqbzmVIfBafPsrjsTnf0UXXbk+oq3+h24xaK5L1HaL0zv4mKu9g7vdSoAAAQJTKWBSBAgQIECAAAECBAgQIECAQP8FVEiAAAECPRIYfeEz35oSH/Xxg3jgly7G6vq10eWpGH07dG8B4LlS2Vf9CejcRf3G7+B0/O3bVuP/96aMCdvt1PncJ3was0C1jxr0ZhK8cCKe8/JD8YgnLEe3dH20dU22vw08Cn7rzdttd/PIld3dg54iQIAAAQIEpkLAJAgQIECAAAECBAgQIECAAIH+C6iQAIG+CYwSutFb1F9+/rqnH4tDR4YRg9WstIZ/uRvrVqJmjE0Gvk27FINmIV713cM4c11E163nW3hNUiD5oy50LOYoR7KV+KZvX4pHP3kl2uFCthLtKPzNv4E8irpYoxa7em39Ze3qWQ8RIECAAAECBAgcqIDBCRAgQIAAAQIECBAgQIAAgf4LqHAeBC6/a8Sjn3Q4unI6oj2UJZds49pqXxkJlhos574Gkd1KXP/hYbzyJScjSv3acb0WXpMSqEtwU99bH3IpHveti/HUF+d6L94Yo7y3y4C4ttGH2PUru971sx4kQIAAAQIECBAgQOCgBIxLgAABAgQIECBAgAABAgQI9EagRoJf8fjDccXd1qJt6rdAtwLZqK96XFs93murI0U0XZNtOX7rjevx9j+uoWPZa8eev7C2oQ8AABAASURBVCiBGrZnK9m27v+yx0e87PXHYnDouhg2J6M969rWLTveCYB3TOYBAgQIECBAgAABAgQIHKyA0QkQIECAAAECBAgQIECgfwLLhyK+9qmHoxkFgFuBbFf3NfzdbmOsO/teWTweP/zCE7F+egL9j3Gqve2qrVFtE592v4gf+blL4/K7nI6uLkV0+V8bke+bbWcCtdedPeFuAgQIECBAgAABAgQIECBA4KAEjEuAAAECBAgQIECAQB8Fas67MIwHf9XRuOcnn4quWYubvyM6oTivdNG2Jd71T0vxMz/UxsbGxm6yxj6uxgRrqmtZ29YQ9bCufdmIT/z3TfzYm+4YH/VJq9EtnIzVjWuja7qtVqIrmy1yX0rJ3W232u3WCHazK2DmBAgQIECAAAECBAgQIECAQP8FVEiAAAECBAgQINBbgQz6IgYRZRjf/LxLI5rViCijLZO/DGbzWv0cE3h1i/ELP/2++N9/lePVb5/WNoFhdHlbAhV8bXTx8rueiR/91eX49PueieVDuR71fwNoc+3rLaM78k9ha3+hnQD4QjquEZgFAXMkQIAAAQIECBAgQIAAAQIE+i+gQgIECBAgQKDnAhn25RbNMD75c0o84KGDGLZr0bYxalHOSgDHIXFOfznw2pXxyhedjhwyuuE4BtDHhQVqRFtbvSv943Bs5vuDOHxJEy/9ySviq564lPHv6SiZ/0Yu/+ZPQ8dFvbZ7vqib3USAAAEC0yVgNgQIECBAgAABAgQIECBAgED/BVRIgAABAvMksBg17P36Zx3JIHCt5n7R1XwwJvvqhoP4x7d38cbXnIgiPZws9oV6H9b1X4tY3oive9bRePFrDsXi0Q/k38DOUnlLeCFk1wgQIECAwPQKmBkBAgQIECBAgAABAgQIECDQfwEVEiAwdwI17W3ijnft4lHf3EVZOD0SaPO9ttyNfasjRmTvG4fi9S8fxP/92zyODBy77aHq5+1j+4kKDGrvi1EyhS+DLu7zRQvx2t8+Hne6x4fzb2G4+e3sm9al3nv+JgA+v4uzBAgQIECAAIEpFjA1AgQIECBAgAABAgQIECBAoP8CKpxngTIo8YhvOhZXfOSN0TWZ+G2mtBMhGXVdSpRuMdZXm/je534g2tVMIst6jldb7myTFyjbQ5Rocz26pkTJ9hH3OBSv++0r4gFfthZlYW37pgvuBcAX5HGRAAECBAgQIECAwJQJmA4BAgQIECBAgAABAgQIECDQe4HSDGNhKeJZ331JlKVropSIGgaWUvK4xPheXXbVxSBKDLLbhbIU//p3V8SPf//1ERuLEXm5i9UYHeS7bX8ESq5HbdujLR7t4rk/dCie/tJhLBy9JlY31qLNxWlLrky27fs2910IgDclvBMgQIAAAQIECBAgQGDqBUyQAAECBAgQIECAAAECBOZFoIsoXXzm5y3GvR+wkMcbkVFfdG2+t3ktP41nq+lhtvpt32Y1h8zjbiF+7afX4+1vW49oFzJmzP14BtPLRQrkKmQEfNbNGfzHwno85FGH4tW/cnl87CcsRZTNv4nIV9d10dU/jjyOMhQAVweNAAECBAgQIECAAAECBAhMuYDpESBAgAABAgQIECAwVwJNZPIaUZp42ncdjUsuz3B2cDpDvogYfe0z92PbSkSXgWK3mD12GQK30a0eie//ljNx6toSTXs84tw4MrwmK5Arcq54PRH1fwSIuMcnR/zY70Q85NGr0SyciDI4k38qJdoM8LtumH8j6wLgyS7PpHvXPwECBAgQIECAAAECBAgQINB/ARUSIECAAAECBAjMq0C7sRF3vMtCPPIJGfCtL0RXMuBr1iJT2hjvqyaMtdVeS4aPK/G+d67HK19yOvJD1FdX37QDFCibY+euZBb89Jccje9/3ZG49Mrrox1cE91wOaI5k/cUAXB4EZhVAfMmQIAAAQIECBAgQIAAAQIE+i+gQgIECBAgQGBOBZqIUqIZZNLXRnzF1x+JT/iMk9HFmehGIV/k6+xI9uzjvLTHretKRHss3vzLa/Hnb8m+c8sze+zV43sWqItQ2mgWN/LvIOJT79vEz/7eneIBDzkWMbg+Rj8DXfwE9J6ddUCAAIGDEDAmAQIECBAgQIAAAQIECBAg0H8BFRIgQIAAgZFA6aJbXI0nveBYDJbyuMtQOKPgqK0GtXV/Uxs9MZ63bjEWBovx3c+6Md7/rrXx9KmXMQg02UeJqN8EbzZiKbPf571yKZ7/I8fjkiuGMYzWN4BTyEaAAAECBGZJwFwJECBAgAABAgQIECBAgACB/guokAABApsCJXelRInF+KRPX4gvfWyJ+u3ctjkdbQbDeTW3km2cWxdRhtkyYm6X4/QNy/E9z7wm2tORr7yW77aDFShlECX/JqIsxCjtzUz4fg8bxM/90aXxJY9dG5062BkanQABAgQIECBA4CIF3EaAAAECBAgQIECAAAECBAj0X0CFBM4jUPLcIOLxzzkSd/6oDGeHRzOdzfCvhsD1W8BdXsxIMO8a45bj1D67xfinv7k83viaMzlm7X413wTBiXDAW/2j2JpCBsAx6GLp+Go87bsuFwBvsdgRIECAAAECBAgQmG4BsyNAgAABAgQIECBAgAABAgT6L3DeCmvYuhFR1mL5SMSTnr8csfih6LqNbBkCljav1bC23hcTeJXYOLUUr//hLv7Xn+VYbY4/Cp0nMJQudylQ177NuH45SgbBzS578RgBAgQIECBAgAABAgQI7JOAYQgQIECAAAECBAgQIEBgngUy5O2WEmAp2nYj7n3/xfiiRxyKsnBj1C8AR1nPa3lPvsck/i3g2md2320cihc9+UTc+KHRQFtvNXjcOrTbs8CuO2hzgeJEPl7/Fm70DeCUsBEgQIAAAQIECBAgQIAAgWkVMC8CBAgQIECAAAECBAhE1HwvIppmIcpKxDc+50hc9VER7WAYbTRR/z3gs1vU0Dbv391Woum2W5PHteXYEXHNh9bju5913Wb3bZ7Ynlg91A5OYPSV3+M5/kK2Y/kXkTvbrAmYLwECBAgQIECAAAECBAgQINB/ARUSIECAAAECBAgQOL/AsSsinvr8SzKVvTFvGKV/uR/nVrKz2nIXmfQ26xHNRgzXl+PP/vBU/MIr6k9O12va9AiUnMpmm8RfRHZuI0BgYgI6JkCAAAECBAgQIECAAAECBPovoEICBAgQIECAwIUE2i7u9YAmHvwVC7G4lOHsnr7xe6GB6rWME7tBjrARg1iKwcZd4mdePoy//sMuYiPytZbNNk0CuWLTNB1zIUCAAIELCbhGgAABAgQIECBAgAABAgQI9F9AhQQIECBA4HYFmgxfBxFPfsHRuOSK4Vm312+A1o/b+3o8hjbMSLFbiFK7zaHXVpt42fNujHf/v/zQbZ2s3xTOmHgMo+lijwK5WnvsweMECBAgQIDAfggYgwABAgQIECBAgAABAgQIEOi/gAoJECBwYYGatZYMXWMtopyJlUsjnvk9S1GaEm2biXANY+s+xvzKrkssRJMh8KBpo2mauPo9i/GDz16L1ROLOdjpbDWIrhPMQ9uBCgiAD5Tf4AQIECBAgACBixFwDwECBAgQIECAAAECBAgQINB/ARUSuFiBEl2sjFrbRdzrgYvx0EcPoyycjCjDbG1M7lUD3hy/rfsu/ufbbojXvPSGiOGhHHKQzTYNAgLgaVgFcyBAgAABAgQIECBwWwLOEyBAgAABAgQIECBAgAABAv0X2GGFXca/mf3GYKE+uBbf9Lyl+Ih7RHTNWrb1rav1Wr2r7sfTSmmiZPY7KG0MoonFuDx+6w0l/vubMnTeaGL0K9CxHpEzyDfbAQnkShzQyIYlQIAAAQIECBAgQIAAgQsKuEiAAAECBAgQIECAAAECBG4t0EWJ67J1sfnqYvFQF9/2Q0ubgXC7nKczpc07otQwNj+Obcsxa5/1m8bdUvbaRNk4Ft/7nOvi//ztWn7OrRts5r95a8RGnrDdnsC4rzfj7lB/BAgQIECAAAECBAgQIECAwJ4FdECAAAECBAgQIECAAIHbECgZ7V6arWxdX46yMIxP/PTF+PqnL2QIvBZdXm1rSFvvqP8ucN3vonVdF+e2zHbb+rXjGjFujl+/Ebxx+vL4zicO44PviRiu5fk6ZlcHHMbmt4LrsbZfAnV19mss4+xZQAcECBAgQIAAAQIECBAgQIBA/wVUSIAAAQIECBAgQOD2BDJkPfuWLkPZPPXwbxzEJ9/rVESzGlFORdcubQawozA2xvQqEfVbvhkyb3dYMnG8+r0RL3nyRnQbeb3kgLmLek9TvxmcQXB47ZdALsd+DWUcAgT2JOBhAgQIECBAgAABAgQIECBAoP8CKiRAgAABAgQI7EZg9LPMEQuHB/Hcl10aR+5wdUavKzEKghfORNRANsb5Kud0VrtvhofiH/4q4oe//XQGxCW6+m8BjwLoDKFHgfE5j/gwQYFmgn3rmgABAgTGJKAbAgQIECBAgAABAgQIECBAoP8CKiRAgAABArsT6PKx+i3b3OXhlfeIePb3XBHRrEUpw81vAUfJi5Pa2oitAHp9rcSbf3kjfunVp6N0ixFNXot8lWy2fRMQAO8btYEIECBAgMCuBDxEgAABAgQIECBAgAABAgQI9F9AhQQIENiDQE1Xj2w+nwFwtF3c5wuW4iFfNYhSlqIbNrkv57TNm8f5XqLrulhocpz2ULzm+z4cf/UHw4gcO5ocp84rd7b9Eajk+zOSUQgQIECAAAECBHYo4HYCBAgQIECAAAECBAgQIECg/wIqJDBOgc2ktSw28ZQXrsTdP3ohFhbH2f/5+sq48RY/8TwoR+MFTzwZ//S361ED6fM95dzkBHJFJte5ngkQIECAAAECBAgQ2KWAxwgQIECAAAECBAgQIECAAIH+C4y7wlIiassceHC0ixe+JmL5+MnoShdtXqqty32M/VVy2M3WlEE0w2OxceJ4vOgb27jm3SUi53NOG/v4OjxboDn7g2MCBAgQIECAAAECBAgQOHgBMyBAgAABAgQIECBAgAABAnsWyKT3rp9Q4lkvXY5oTmV3mylsRsFbx7mbxFaHqT/9PNiID72/iWc/7obo1rYHqhe3j+0nJSAAnpSsfgkQIECAAAECBAgQIECAwM4FPEGAAAECBAgQIECAAIHdC5R8tLbcxdb+c79kIR7yNU0Mo4bAw3oluiYjwvrv9ZYSpdy6jW66wFv9937P10aPlHwfZKs/C90txnv+6VA893FnNkPgsjn+Td8Gztts4xfI1R1/p3oct4D+CBAgQIAAAQIECBAgQIAAgf4LqJAAAQIECBAgQIDABAQyDfzmFx6Kj/uUmsrWlidymMl/F7cmwXWgxXjbHy7F9z6tjRjW8fOcbaICmys80SF0ToDAngQ8TIAAAQIECBAgQIAAAQIECPRfQIUECBAgQIAAgXEK1Oz1rNasbMTzX7UYRy67MaLpYvTt3bZGwLXFxF+LCyWv/0taAAAQAElEQVR+/9c34sdfcjJy8ImPN+8DCIDn/S9A/QQITLWAyREgQIAAAQIECBAgQIAAAQL9F1AhAQIECBCYrEAXpXRxl7tHPOf7jkaU+lPQka82otSfZM59TPjVlRiUpfiVnyzxxpevRezDkDHHLwHwHC++0gkQIEBgqgVMjgABAgQIECBAgAABAgQIEOi/gAoJECCwDwIlSixGMyjxH76gicc+PYcsq9GVjei6msTuQ1xY6pgRpTsSr/vh9fij39qI6GLrVeewdWg3FoF9WNGxzFMnBAgQIECAAIE5ElAqAQIECBAgQIAAAQIECBAg0H8BFRLYZ4EuY8EyjEd+0+G47xeuRSlt1GD45iB28vOpmW/XHomXPvuG+B9/sB6j/DnqN5LrlcmPPy8j5ErPS6nqJECAAAECBAgQIDADAqZIgAABAgQIECBAgAABAgQI9F9gXyvciChrm60dxMKhEs/63uNx53sMIwbD6Jrc72cKnLHzxqk7xAufcE38xe/n2BkId5n/dvUtvMYh0IyjE30QIECAAAECBAgQIECAwN4F9ECAAAECBAgQIECAAAECBMYvsBDRLmW3GQRn0Fqz3iN3GMZLf+pwNEvX5/lbxIX1njw7ia2MOs0BypkYrh+K73jKh+Lv/qyN6PJKnh5dnoO3SZd4ixWd9HD6J0CAAAECBAgQIECAAAECBM4j4BQBAgQIECBAgAABAgQmJzBKBA9FDHKIpovSnIm73qOJF73qSHSD66Nt1qLLS5FZbN2VUqKU2271ngu1+m3e87Vouyg5RtcuR7dxLDZOXhnf+eQm3vV/uhhulM0uu82d990LjJZ79497crICeidAgAABAgQIECBAgAABAgT6L6BCAgQIECBAgAABAvshsBWwRu67pai7z7rfSnzDM45G5IfRLzDXn4Mu+5DAjr7xW6LNMPjaD0Z8y2NviGveE/nKE2U997a9CAiA96LnWQKTFNA3AQIECBAgQIAAAQIECBAg0H8BFRIgQIAAAQIEDkKgLMbo28ALXXz1Exbi8x6yEV1zJqLJ8LUMc0aTDYFrQDlqOUyXme/V7zwUz31cxAf+XxNdW6/kFGy7FiC4azoPEiBAYHICeiZAgAABAgQIECBAgAABAgT6L6BCAgQIECBwoAIZvkaUiOUuvvUHDsfH/9tBtN1StkHUbwN3UYPgyNfoxtxPaMsEuGm6eMc/nYynPer9cfW7ck4TGmpeuhUAz8tKq5MAAQIEZkXAPAkQIECAAAECBAgQIECAAIH+C6iQAAECBy9Qc9aaFOZ+8egwXvjqxbjyrvVbwKsx7EoGwW1kNhtdc23OdXIhcBNNxtALMYiVuPqdd4ynPbyL974jx97oossJdNs5dM7CdnECzcXd5i4CBAgQIECAAIHJCxiBAAECBAgQIECAAAECBAgQ6L+ACglMo8Ba3OmjIr7npw9FWTwdkXlvbpsT3bgs95kS5/sktzrCwmAhPvi+Lp77ddfG+/6lnslZNO0kh+1l3wLgXi6roggQIECAAAECBGZOwIQJECBAgAABAgQIECBAgACB/gtMZYUZtLaHRqHv3T+xi+/7qWOxfPTGiHYx2ljPLDhbNxx9G3dS0x+UJmobrg2j/vL0e/55MZ772PV4/zsGUUKcGTt8EdshmNsJECBAgAABAgQIECAwbgH9ESBAgAABAgQIECBAgACBAxXIDLjLuLdrIz7tvgvx+G85FN3gw6MQuOsWc2p5Q77vx1ZKiYWFJt7zztPxjEe/P97//7qbh62Htd18ZqaO9muyAuD9kjYOAQIECBAgQIAAAQIECBC4tYAzBAgQIECAAAECBAgQOHiBzHdLaaJkq1+4/fL/tBBf88RLIhZWo2tOR1vabBkR577LFjGZFLZ+C7jJCXQbR/L9WHzwXy+PF3xdiff8wxbR9rB1X9vWabtzBZpzP/o0HQJmQYAAAQIECBAgQIAAAQIECPRfQIUECBAgQIAAAQIEplAgg9Uu22OfWeLzvjhiYWEpJ5kJcb7XrasX68FEWx2vRNMsxjv+cT2+5XHXxz//dZu5c05sX8aPmX41Mz17kyfQRwE1ESBAgAABAgQIECBAgAABAv0XUCEBAgQIECBAYFoFMnstTRtLh5p43iuW41PvfTKaQRc1+O3adrSf9NRL5rzNVlvIEPiadx+PJz/8XfF3f5In25xgDYFrm/REZrR/AfCMLpxpEyDQTwFVESBAgAABAgQIECBAgAABAv0XUCEBAgQIEJh6gZIRYtmIYbkxXvzjx+Kj7rkQi4tNZAy82TKH3b8auijNRrRn7hrf9o2n4y/+cC2iyxD4pgl0Nx052BTI1ds88E6AAAECBAgcqIDBCRAgQIAAAQIECBAgQIAAgf4LqJAAAQLTLVBz1dpGs8zQd+FYHDpa4ntfH3HF3U5F261HF2fy6n6GrjmhbiHHHMTqycPx/G88E7/7phvyc56PjdyvZtvP+eRwU74JgKd8gUyPAAECBAgQmAcBNRIgQIAAAQIECBAgQIAAAQL9F1AhgdkRqHHqTS1z1kuvinj5zx+NO91lOaI9FKV+Q3hfy8lJ5HhdlBiuH4vve1Ybv/jq+k3gQZ7NOeX5PLBtCQiAtyDsCBAgQIAAAQIECByIgEEJECBAgAABAgQIECBAgACB/gvMWIVdzre2mvPW1iyux2V36+I7f6KJS648E/WnoPOWA9pKNMNj8ZPftx6vecn1Mdz+AnCd8HaL+X4JgOd7/VVPgAABAgQIECBAgMABChiaAAECBAgQIECAAAECBAhMo0D9vm1tN89tcXT4cZ9S4tt+KI8H1+XnNtt24nrLfV6awHbTnLpBRHc4fum1TXznkzKQXjvPYHVKo5+IPs+1fT6138MJgPdb3HgECBAgQIAAAQIECBAgQCCCAQECBAgQIECAAAECBKZWoAattZ07wTyzEHGv+y/HD7zhWDSHPhjt4MZom7VoS5utu6llOnvuozv81HVdnK9F20XJtnktommPxp+8pYlvfcyN8eF3RwzX6nPDzeG7Omge15y6Hs5REwBP1WKbDAECBAgQIECAAAECBAgQINB/ARUSIECAAAECBAgQmGGBEvGp912IF7/yjlEGpyLaA/o3eGvA2+Vk2qX4n39yNJ76lWfinf+8EVHPZSC9KZzXM6DOaHjz45y8C4DnZKGVOQMCpkiAAAECBAgQIECAAAECBAj0X0CFBAgQIECAAIGZF8jktTkVn/WghXjByy+LbnB1VpTn8n2/thpwnt2iLXH1v67EE7746viL32szBM6rTYbBw6XMfrPVn4zer8lNwThZ/RTMwhQIECAw5wLKJ0CAAAECBAgQIECAAAECBPovoEICBAgQINAPgZJlHI7IlPFzH7ocT37RJXl8Is+dHQKX/LyPW8mxyzDa9cvi+U+4Nt74ilPRnRlE5Lmor3o98p5Ry4C4nutxy6XpcXVKI0CAAAEC0y9ghgQIECBAgAABAgQIECBAgED/BVRIgACBfgjUXLe2yLfcalEP+9qVePJ3HImFlfX8mCfbDF7zaP+3knnvcnSrl8drXxrx0meeiWENgZsa/N6Q0e/pnNIwW/83AXD/11iFBAgQIECAwNQKmBgBAgQIECBAgAABAgQIECDQfwEVEuifQI1Ua6s5cP0m8Jc+djEe/c0LEc2NB1hsybE329LCYvzur7bxzEd08d5/znPD4xHdYl6v3/7tfzza/wpzKW0ECBAgQIAAAQIEpk7AhAgQIECAAAECBAgQIECAAIH+C/S0whr+1jYqL/PVsnQmHv3UxXjsMwax0XwouvxvdG3f3+qsNjLsjVhsjsTf/cVaPPOrNuKv/ng1YqMGwDnZesvZbd/nOPkBm8kPYQQCBAgQIECAAAECBAgQOFvAMQECBAgQIECAAAECBAgQmGWBjFFHX/69uYZBRG6PfcbR+PpnHI9oTuWlmrLmbhQG1+OzWz0/iVay05xItzCaX1MW4kPvH8S3PPqG+KXXrG+GwGUt76lzyd2Et4PqXgB8UPLGJUCAAAECBAgQIECAAIF5FFAzAQIECBAgQIAAAQIEZl6gxqy13VzIQsTWicc+Yym+4VtWIhavj/qDy21zJtrSZutuaqOv6MakXlsTKVshb9tGaY/Ea793I57zuKvj1IeWIkqGwTWYznnVXeSr3t1u7XM301sz07PvzeQVQoAAAQIECBAgQIAAAQIECPRfQIUECBAgQIAAAQIE+iqwFbrW8jJ9/OonLsSTnn84YvH9sRm2xsG+2uWI9lD8zVsviW/8kuvif79tEN1GzrltYirmF+N9ZVXj7VBvBAjsUMDtBAgQIECAAAECBAgQIECAQP8FVEiAAAECBAgQmCeBxYgv+/rlePZLroiVwxsHVnkpTTTZBt1CDOpPP3fD+NC7jsYzH/X++NXXrmcoHLFxZnG0jzaiBqflwGY7voFrHePrTU8ECBAgsCMBNxMgQIAAAQIECBAgQIAAAQL9F1AhAQIECBCYO4Em09TByXjwowbxjJccj4Xlk0lQf2Q5d9u/uVwP96N1GenmFjGIyCC4y89rJ+4cr37JajznMdfHjR/KSWxPLQ9v3s578ubLU3wkAJ7ixTE1AgQIEOi1gOIIECBAgAABAgQIECBAgACB/guokAABAvMlULLc2kbfpT0SUUo84MsX48WvXYlu8dpo2/U8ly32+VVqmJsT6xajZBBcMiEdDA7H///3SjzxS7v46z/eyPP1ntMZEke+MsCOjc3jYX6csS3Lm7EZmy4BAgQIECBAYOYFFECAAAECBAgQIECAAAECBAj0X0CFBOZXoEaptWWqGjUL/qwHLsdLX3tpXHrlDdEOFxOmRNeN7sjjCW+j8LeOUfKtttxtbSvLR+OaD7TxjEeejh98zg1x8tqVvFIT39oWIkoGwYMMgqN+jpl5CYBnZqlMlAABAgQIECBAoBcCiiBAgAABAgQIECBAgAABAgT6LzDnFdZot7YRQ81cuzbu9fkL8UM/d8e44m43xNrGakaqXbT156CbEqXUFlv7Evv5KplQL5Zj8eY3HotnfOVqvPPvBxFthtS1gC7n0mUQHHkuZuclAJ6dtTJTAgQIECBAgAABAgRmXMD0CRAgQIAAAQIECBAgQIDAPAhkbBq13VRrBryRZz7qkyNe/vOXxT0/fiWG7XqUpqkRcER9L8PRbustz01uO3tuXR27DtU18X//10Z808Oujp/5gROxcSLvKidj9C3g2NnroO8WAB/0ChifAAECBAgQIECAAAECBOZBQI0ECBAgQIAAAQIECBCYG4GMTjPuPbvcPJNbdCWuukfES98Q8Ymfvh7tsI3hcDWG5XQMY23zgeZklLy3lJL787fNG3f+Xn92urZoY5Tr1l94HrWuixJdNOVwrJ+6Y7zhRwfxjEddH//814cjhhmnZjadl+PmV3fz4RQe5YyncFZzMyWFEiBAgAABAgQIECBAgAABAv0XUCEBAgQIECBAgAABugGIrQAAEABJREFUApsCJTJpjSvvGvHqNx2Lf3+/DHsHbUS3GKXktcjX8Gi+bR3n0WS22v/ZbWuUDKhr0NsND8X//qvD8ZQvH8bP/sh6nDmR10eZ73oenMlW/13g0Yk8nr5NADx9a2JG8yKgTgIECBAgQIAAAQIECBAgQKD/AiokQIAAAQIECBC4WWA7c82EslmOeOnPHI0vecx6NAuno4lD0TWnIwY3pa03P7dPR/UHqZsYxqB00bSLMVxdjNf/yDCe/BXXxT/+ZUS7USK6lZzNYrY8zvdp3JJ3GqdlTgQIEOi3gOoIECBAgAABAgQIECBAgACB/guokAABAgQIELiAQNmIKCWe/j3H4jFPXYnh4NroYinaWIibX/Vbtu3NH/flqManGe7Wocsw8ije+45j8c0PPx0/9uJhDDOjzomeZyb1gf2e63mmkadqBbmzESBAgAABAvskYBgCBAgQIECAAAECBAgQIECg/wIqJECAAIELCdRUtQa9gwxNMwR+zNOX4jtfczRWjp7MpwbRdiW6DF+jrOXn/dzqxGrLMUcp6iCiXY7VMyXataX49dcN4mvuM4w/+vWc10be03XRdasR3Xp0cSpPCIATwUaAAAECBAgQmCcBtRIgQIAAAQIECBAgQIAAAQL9F1AhAQIXK1DKVtg62Ih7P3gxvvdnDsVVd89AtWmj2w5/u1ESe7FdjuG+rTlt91Qz6q3j4UaJaz5Q4kVPHMaLvnE1PvQvZfQz0RGZBnfLeVf99vIw9we77bfYwVZrdAIECBAgQIAAAQIHJWBcAgQIECBAgAABAgQIECBAoP8CKtydQJfBaVmPf/NZC/H9P3M0PuZTz8TCchNthqrdLfLYiExkdzfKrp4qpUQTJQalGbV6vNgcij/9b4N4/BeeiDf88Fp0q4dyWk1EZPjbDfI4D+s0a8vD/d7qTPZ7TOMRIECAAAECBAgQIEBgrgQUS4AAAQIECBAgQIAAAQIECFxYoBsuxnBjNe58z2G84pcOxb0fdCaibNw67q0/DX3rs7Evr5pGj1qO1i7EqRuX4ud/bBCPut/74o9+cxgx3Ap/83Ic1BxzbAFwItgIECBAgAABAgQIECBAgMCEBHRLgAABAgQIECBAgAABArcnUCJKppaDhZWIaGLxyHq84EcuiSd8Wxdtc3UM27Pj1BKlRLZymy32+OpG/7ZvF9v7m7orXcSoRUSJnNRCdBsLcfW/3im+60ldPO3hH45/eXuerxOu99UQOOded/lktPlf3ecdE92ScqL96/y8Ak4SIECAAAECBAgQIECAAAEC/RdQIQECBAgQIECAAAECFy1QA9XRzXnQLUUsrcdXPHExXvazl8Rld74x2nIqA9e8oRtkMFuy7UeUmuNdcKtzrS0j124x/s9fXRKPf8iJ+IFvuzGuf2+eq/82cA2Caxv1U9PgM3m0nm1y868j5wA2AgT2TcBABAgQIECAAAECBAgQIECAQP8FVEiAAAECBAgQILB7gcxUR2lvWY9Pv+9SvPJXj8WnfPqhKM1GrK+3o/B3+9u5db/7gfb2ZMl5lsEwBrVFhtLrgxh0R+K//uyhePTnrcZrXrgWazeUGK5FvRpNLETpViIyLI48ExN6NRPqV7cECBAgcB4BpwgQIECAAAECBAgQIECAAIH+C6iQAAECBAgQ2KtA/aZsxphlI2JwIq78qIiXvbHEAx++FmXxZHSRIXC2vY6y9+dLhrnZckZRcs61ZbC7MFiK0yeX4ld/ehBf/bkn4zd+9lSsn6r3rUde3mxRX119G3tLubH3qUMCBAgQIEDg1gLOECBAgAABAgQIECBAgAABAv0XUCEBAgQIjEWgRpgL2VP9tuzRqFnvwtEz8ayXHo7n/sByLF/y/miWTmeWWqJ+CzdvPMAt59plu2kGm0FwKV103SBu+NBivPyFw3jcA2+IX/+pjVg9maFvbu2wPpCBcB7X/Lh+GhVaP29+2PX72bPZdSceJECAAAECBAgQuJCAawQIECBAgAABAgQIECBAgED/BVRIgMD4BUqMEt5B5GshSubBn/+IpfiJ/3LXuMvdM2ityXCX9+TVg91q5Frb+WZRYlCOxPv/5Xi88sVd/KcvvjZ+91fOxMZqRHRLESUPMiyO0StrKifzaG8p8G3NJDu2ESBAgAABAgQIECCwZwEdECBAgAABAgQIECBAgAABAv0XUOEEBTIUrUFvLETUoHSwGnf5uIif/J1L4v4PPxXdYD1qBtxmDlxbPY4peZUyiJKt6QYxqHPaOBzv/adL4nufcSKe+JD1eMsvZhB8cjmD4Jx8V0PfrLE9knfm53zf7dbs9kHPESBAgAABAgQIECBAgMCFBVwlQIAAAQIECBAgQIAAAQIE9ipQ48za6m8mZzA6zMA0M+HBShvPednReNGrmyiLN+QgG9kyS40apNaWH/cpDc6Rztlylmd9zrk06xEZXEfJiY/C4OPxrndsxA9825l4/BffEL/6kzfG+smSz2QNdZdHm1s+e1M99bgabF650HtzoYuuESBAgAABAgQIECBAgAABArsS8BABAgQIECBAgAABAgQIjFVg9B3aGH2VtumilBKxFHHvhwziZ3//eHzyfziRUempWMpzbXNm9J3hsQ5/Vmdd18X5W+T5vDFz3pr1ljbnWY+HgyjDxbyWc85ZRrcY7UYG2WvH493/eCRe+cJBPPb+N8Yv/9harJ7I52vOm8+13Zm8ezVP1HY69122298EwLdvNMY7dEWAAAECBAgQIECAAAECBAj0X0CFBAgQIECAAAECBAjsm0Bmqld+dBcv/anj8ZinlGiba3LojECbDE1LJqn1W8C15dnJbzmZ2G63HC3PZ36b2XEGwXkt59RlK9Fkpn04rnn3sXj1dzXxyP/4vnjtS2+Ia98X2VP9SegMiqO+6j4/R9Z0Oy2rrw9oBAhMXMAABAgQIECAAAECBAgQIECAQP8FVEiAAAECBAgQIDB5gSbD1NpylylpdG2J5SNNPO5bD8UP/vzxuPNH1pB0PefRZMutZPKau/3dtiZXJzhqkVHvrVvJuQ9KRJ3ioF2JG95/Vfzyj5d4xL0/GD/4Lavxjr/rottYiehqLW3uB7duGSHHWa3eGV4ECBAgMFkBvRMgQIAAAQIECBAgQIAAAQL9F1AhAQIECBAgcEAC9Zu+o2/8dvEJn9HFT/zXI/HFjxpEO7g+2mbjgCZVhy35VlvubmsrGU7XW5oMrUfJbYlueCy69TvGb//iQnzDF304nvmItfizN7fRruYNeXuc3Wq/Z3/O47yrntUIECBAgACBCQnolgABAgQIECBAgAABAgQIEOi/gAoJECBA4AAFShlEiaWcQYmmWY6V4xFP/+7D8bKfPhZX3u3D0UaGwE2JkiFr6UpM1ysT25xhRBOD0o5aadqcaxdNN4iF7ni8/c8H8fxvKPGY/3gmfuEVZ+KGq7OCzIu7jS66LmurAXie2t6a7QN7AgQIECBAgACBcQvojwABAgQIECBAgAABAgQIEOi/gAoJEJgOgXLzNGoCuhDxaQ8YxE/81yvjQQ/fiMHyDRFtnhys5X1dtmnZ6rzrhOt+c043H9XP+SmD4Oia+OA7V+LHX1ri4fc6Gd/5xNPxV3+0EaXLmrqsJ8PjKBsRZTWj5PAiQIAAAQIECBAgQGDsAjokQIAAAQIECBAgQIAAAQIE+i+gwukUyMx0+2eSj9xhPb71hw7Fd732UNzhLqdj2A2jLZkF58zbrZa7s7YMU8/6dBCHJafQZBtE/W8hBnliMFjPktZisVnOnPdI/MmbF+NbHn1DfM1nr8Uvv2ojPvTOJrph/fnoEAAfxKIZkwABAgQIECBAgACBfguojgABAgQIECBAgAABAgQIEDhggdE3YldzEoOIQRefef/F+Ln/fige+phhRHNjZIqaLSIyXI3RKxPXjFgj8vpoPzp5wbfJX8w5lbWI2rrFKO1SjF7Neu7aWF64PK5531L855ctxiM+54PxvK89E3/4pkUBcOrYCBAgQIAAAQIECBAgQIDAuAT0Q4AAAQIECBAgQIAAAQLTIlCWMuxtbprN4HDEU7/7aLzyTUfiYz7twxHldJQMituuRNtk0Bolz2XoGvv76rr6b/nWFpGH57Z2Mbra6oX6teAMrLt2MDrXtvlMto31Jprh5fG2P1iK7376mgB4f5bPKAQIECBAgAABAgQIECBAgED/BVRIgAABAgQIECBAgMD0CNTgNwPd0YS29/khT3/CZwziR37+ivhPz1mMhUPXRQxWIzZW8mKJGH3LNvf5af+3Ou52O3v0eu5Cn/NahthR/z3gdlkAnBw2ApMV0DsBAgQIECBAgAABAgQIECDQfwEVEiBAgAABAgQITK9AzU/PaSVWjjbxlU8exE//zh3jcx80iGZxPdbX16Npbq+M/fqG8NkTvvCc6pRv2S78hKsECBAgsGsBDxIgQIAAAQIECBAgQIAAAQL9F1AhAQIECBAgMGsCbXRlNaJt46qPGcZzXtHEC141iLt+7DBiMc9HDXm3W9a2fVi/ZRvt1oncTXyrIfDOB2l2/ognCBAgQIAAgYsQcAsBAgQIECBAgAABAgQIECDQfwEVEiBAgMBMCjRRYinKYCFn38Ty0Yj7PnQ1/vPvrMTXPqPNz2sRg2Feq8lv7tqSYXG2PJyFrZmFSZojAQIECBAgQGC2BMyWAAECBAgQIECAAAECBAgQ6L+ACgkQmG2B7UA3912NTFdi8VgbX/2UQ/Ha31qJ+37hekRzOtv1EYMMgmsgXNqIrobGZapLr9VM9QRNjgABAgQIECBAgMBMCZgsAQIECBAgQIAAAQIECBAg0H8BFfZIYBhRNiKT3Sglg91mI+58z4gXvGYlXv7Lh+KjP7mJbrAaXWmijWxN3p9333rrtk5t77c+HsBOAHwA6IYkQIAAAQIECBAgQKCfAqoiQIAAAQIECBAgQIAAAQIEZkygG0S0CxH1W8CjIDjnP6jf/m3jEz6zi9f816Px3O9fikuv+kBEWcu2GpFRcNz0qoHvVusyQI6t45uu7/+BAHj/zY1IgAABAgQIECBAgAABAv0TUBEBAgQIECBAgAABAgQIzKJAzWxrYlr3kUFwZCBcf+Y5g+GykMdNEw94ZBNv+O9XxRNfeDqWj10TZenGWO9OR9fWhzYiypm4+XVTZzef2uejOoN9HnKehlMrAQIECBAgQIAAAQIECBAg0H8BFRIgQIAAAQIECBAg0A+BGujestXK2lg+2sWXf90l8fO/f7d42KMPxeGjG1Ga9Yh2KWJ4OCID4yhd7vP50TeB63MH0wTAB+Nu1HkQUCMBAgQIECBAgAABAgQIECDQfwEVEiBAgAABAgQI9E8gM9y4qW1kfW22EmUh4vhVEU940XK87nePxxd81XosHrk22sH10Qy2wt+S95Zh3p+f8/0gNgHwQagbkwCB3gsokAABAgQIECBAgAABAgQIEOi/gAoJECBAgACBeRDI1O9MNoAAABAASURBVLf+LHRkqFu/4VtLLhFXfGTEM192OP7z79wh7v+wLtqFD0X9Reh2cGpzn/dlFBy1xejfBc4To23ywbAAeATtjQABAgQIjE1ARwQIECBAgAABAgQIECBAgED/BVRIgAABAnMlkIlv/UpwyX1NV5uMdWtb6OKqj+viea84Fq/81Svivl98YzSLaxGLN8ZG10abiXCXeW/brGYQnAejn4bOIPmcQHj8kM34u9QjAQIECBAgQGBeBdRNgAABAgQIECBAgAABAgQI9F9AhQQIzKfAWbFq5sA1D950yGC3aeLjPj3iha86Fq/+9UvigQ9bjOXjH4qu2diMettDcdP97WLEKAiOib3OmunExtAxAQIECBAgQIAAgf4LqJAAAQIECBAgQIAAAQIECBDov4AKCdxKYCsNrruFiHv+m0E85wcPx2t/68r4im+8IZpD74thORNRSnSDDIsXT+Vx7uO2Xhe6dlvPnHteAHyuh08ECBAgQIAAAQIECBDYsYAHCBAgQIAAAQIECBAgQIAAgf4LnL/CTH5rZtvm1dyXTF9L08bdP3YYT/6Oy+KX/+Qu8WWPW4/Dl5yI6LrIWzZvHB3VT7XlqZu2+rm2m07s+CCnsONnPECAAAECBAgQIECAAAECBAhsCngnQIAAAQIECBAgQIAAgbkTqBFrbRn+1trrLj/W8Ld+jBjkbjEiz93hqoinvvhY/MIfH4snveiGuOyqG2I4uD42uvpN4PWIki3y1ZYMiLNFbTUAri3P72LLYXfxlEduR8BlAgQIECBAgAABAgQIECBAoP8CKiRAgAABAgQIECBAgMDtC5TMgw9dEvGwr700fvb3rooXveJ4fNy/bfPBbGVjM/htMgguq3mubjUErq0e77wJgHdu5gkCFxZwlQABAgQIECBAgAABAgQIEOi/gAoJECBAgAABAgQIXIxAzXFrq/dmELx0rI37fslCvOa3jser3rQc9/mCU7F09JpYXT8RXddEF+vRdu2o1Ucu3Oq3hLfbzXcKgG+2cESAAIE9C+iAAAECBAgQIECAAAECBAgQ6L+ACgkQIECAAAECOxGoEW2UfG82IurvRNeEdjHiY+/VxHf8+BXxc390eTzhuYfiirudiW7xg9GVYeTd0UZkq0d5cPbWZaJc20131Xtq27ypdr955J0AAQIECBDYi4BnCRAgQIAAAQIECBAgQIAAgf4LqJAAAQIECOxYoGReW2oAHIOIPB617bw2T11yVcQjn7ESr/+DY/HiH7syPv1z2yjL1+e9wyhNG10pGQRH5EFEmx1sPxt5UNp6IdvNmwD4ZgtHBAgQIECAAIFdCniMAAECBAgQIECAAAECBAgQ6L+ACgkQILAXgRrLZnhbu6i72upxbfU4g96FoxH3+cKl+P43rsQv//ll8cin3BhX3i2ia05ENGciyjBbxChAjvoq9WIe5D7ft7c60vaxPQECBAgQIECAAAECOxVwPwECBAgQIECAAAECBAgQINB/ARUSmKhAl71vxbZlNUqzHpde2cU3PPvS+Lm3DuJ7X7cS9/vSNsryyVjvTkU32MhWvxk8iK4sZMt900TXlFHb6in7tBEgQIAAAQIECBAgQIDAjgTcTIAAAQIECBAgQIAAAQIECPRfYPIVrkfUDLi2WM7hFvJz/VZvtqaLz/i8hfjWlx2O//K24/HcH+ziEz5lIZqFUxFlI25+1YdrixAA36ziiAABAgQIECBAgAABAgQIXKyA+wgQIECAAAECBAgQIECAwJgEFmP0s84ltl5NlCYPB9maZnS8eKjEocsiHvzII/Hy31iP1//B0fj6Z6/FR3z8+2M9romNuCHashptZsBNPmYbm4COCBAgQIAAAQIECBAgQIAAgf4LqJAAAQIECBAgQIAAAQLjFLgp+b1wp/W20kaz0MSd7hHxyKcejp9+853iZ/7b5fHob+7ibh+9EF2cCQHwhRldJXDxAu4kQIAAAQIECBAgQIAAAQIE+i+gQgIECBAgQIAAAQL7LTAKfnPQ0T7j3ZIHZRhR1qMsrcfdP2k9vuG5x+Knf38hfuLNywLg8CJAgMAYBHRBgAABAgQIECBAgAABAgQI9F9AhQQIECBAgACBAxfocgZdhsDtIKJbzLaULfcxiC5z4Xt+SgiAk8hGgAABAgT2IuBZAgQIECBAgAABAgQIECBAoP8CKiRAgAABAtMhULamkRlw1OOzWlPP5cnRbus2OwIECBAgQIAAgR0JuJkAAQIECBAgQIAAAQIECBDov4AKCRAgMGUCNfQ935S2zguAz4fjHAECBAgQIECAAIHbE3CdAAECBAgQIECAAAECBAgQ6L+ACgnMoIAAeAYXzZQJECBAgAABAgQIEDhYAaMTIECAAAECBAgQIECAAAEC/ReY1QoFwLO6cuZNgAABAgQIECBAgAABAgchYEwCBAgQIECAAAECBAgQIDDVAgLgsSyPTggQIECAAAECBAgQIECAAIH+C6iQAAECBAgQIECAAAEC0y8gAJ7+NTLDaRcwPwIECBAgQIAAAQIECBAgQKD/AiokQIAAAQIECBAgMCMCAuAZWSjTJEBgOgXMigABAgQIECBAgAABAgQIEOi/gAoJECBAgAABArMkIACepdUyVwIECBCYJgFzIUCAAAECBAgQIECAAAECBPovoEICBAgQIDBzAgLgmVsyEyZAgAABAgQOXsAMCBAgQIAAAQIECBAgQIAAgf4LqJAAAQKzKSAAns11M2sCBAgQIECAAIGDEjAuAQIECBAgQIAAAQIECBAg0H8BFRKYYQEB8AwvnqkTIECAAAECBAgQILC/AkYjQIAAAQIECBAgQIAAAQIE+i8w6xUKgGd9Bc2fAAECBAgQIECAAAECBPZDwBgECBAgQIAAAQIECBAgQGAmBATAe1omDxMgQIAAAQIECBAgQIAAAQL9F1AhAQIECBAgQIAAAQIEZkdAADw7a2Wm0yZgPgQIECBAgAABAgQIECBAgED/BVRIgAABAgQIECBAYMYEBMAztmCmS4DAdAiYBQECBAgQIECAAAECBAgQINB/ARUSIECAAAECBGZRQAA8i6tmzgQIECBwkALGJkCAAAECBAgQIECAAAECBPovoEICBAgQIDCzAgLgmV06EydAgAABAgT2X8CIBAgQIECAAAECBAgQIECAQP8FVEiAAIHZFhAAz/b6mT0BAgQIECBAgMB+CRiHAAECBAgQIECAAAECBAgQ6L+ACgn0QEAA3INFVAIBAgQIECBAgAABApMV0DsBAgQIECBAgAABAgQIECDQf4G+VCgA7stKqoMAAQIECBAgQIAAAQIEJiGgTwIECBAgQIAAAQIECBAgMFMCAuBdLZeHCBAgQIAAAQIECBAgQIAAgf4LqJAAAQIECBAgQIAAAQKzJyAAnr01M+ODFjA+AQIECBAgQIAAAQIECBAg0H8BFRIgQIAAAQIECBCYUQEB8IwunGkTIHAwAkYlQIAAAQIECBAgQIAAAQIE+i+gQgIECBAgQIDALAsIgGd59cydAAECBPZTwFgECBAgQIAAAQIECBAgQIBA/wVUSIAAAQIEZl5AADzzS6gAAgQIECBAYPICRiBAgAABAgQIECBAgAABAgT6L6BCAgQI9ENAANyPdVQFAQIECBAgQIDApAT0S4AAAQIECBAgQIAAAQIECPRfQIUEeiQgAO7RYiqFAAECBAgQIECAAIHxCuiNAAECBAgQIECAAAECBAgQ6L9A3yoUAPdtRdVDgAABAgQIECBAgAABAuMQ0AcBAgQIECBAgAABAgQIEJhJAQHwjpbNzQQIECBAgAABAgQIECBAgED/BVRIgAABAgQIECBAgACB2RUQAM/u2pn5fgsYjwABAgQIECBAgAABAgQIEOi/gAoJECBAgAABAgQIzLiAAHjGF9D0CRDYHwGjECBAgAABAgQIECBAgAABAv0XUCEBAgQIECBAoA8CAuA+rKIaCBAgQGCSAvomQIAAAQIECBAgQIAAAQIE+i+gQgIECBAg0BsBAXBvllIhBAgQIECAwPgF9EiAAAECBAgQIECAAAECBAj0X0CFBAgQ6JeAALhf66kaAgQIECBAgACBcQnohwABAgQIECBAgAABAgQIEOi/gAoJ9FBAANzDRVUSAQIECBAgQIAAAQJ7E/A0AQIECBAgQIAAAQIECBAg0H+BvlYoAO7ryqqLAAECBAgQIECAAAECBHYj4BkCBAgQIECAAAECBAgQIDDTAgLgi1o+NxEgQIAAAQIECBAgQIAAAQL9F1AhAQIECBAgQIAAAQIEZl9AADz7a6iCSQvonwABAgQIECBAgAABAgQIEOi/gAoJECBAgAABAgQI9ERAANyThVQGAQKTEdArAQIECBAgQIAAAQIECBAg0H8BFRIgQIAAAQIE+iQgAO7TaqqFAAECBMYpoC8CBAgQIECAAAECBAgQIECg/wIqJECAAAECvRMQAPduSRVEgAABAgQI7F1ADwQIECBAgAABAgQIECBAgED/BVRIgACBfgoIgPu5rqoiQIAAAQIECBDYrYDnCBAgQIAAAQIECBAgQIAAgf4LqJBAjwUEwD1eXKURIECAAAECBAgQILAzAXcTIECAAAECBAgQIECAAAEC/Rfoe4UC4L6vsPoIECBAgAABAgQIECBA4GIE3EOAAAECBAgQIECAAAECBHohIAC+4DK6SIAAAQIECBAgQIAAAQIECPRfQIUECBAgQIAAAQIECBDoj4AAuD9rqZJxC+iPAAECBAgQIECAAAECBAgQ6L+ACgkQIECAAAECBAj0TEAA3LMFVQ4BAuMR0AsBAgQIECBAgAABAgQIECDQfwEVEiBAgAABAgT6KCAA7uOqqokAAQIE9iLgWQIECBAgQIAAAQIECBAgQKD/AiokQIAAAQK9FRAA93ZpFUaAAAECBAjsXMATBAgQIECAAAECBAgQIECAQP8FVEiAAIF+CwiA+72+qiNAgAABAgQIELhYAfcRIECAAAECBAgQIECAAAEC/RdQIYE5EBAAz8EiK5EAAQIECBAgQIAAgQsLuEqAAAECBAgQIECAAAECBAj0X2BeKhQAz8tKq5MAAQIECBAgQIAAAQIEzifgHAECBAgQIECAAAECBAgQ6JWAAPi8y+kkAQIECBAgQIAAAQIECBAg0H8BFRIgQIAAAQIECBAgQKB/AgLg/q2pivYq4HkCBAgQIECAAAECBAgQIECg/wIqJECAAAECBAgQINBTAQFwTxdWWQQI7E7AUwQIECBAgAABAgQIECBAgED/BVRIgAABAgQIEOizgAC4z6urNgIECBDYiYB7CRAgQIAAAQIECBAgQIAAgf4LqJAAAQIECPReQADc+yVWIAECBAgQIHD7Au4gQIAAAQIECBAgQIAAAQIE+i+gQgIECMyHgAB4PtZZlQQIECBAgAABArcl4DwBAgQIECBAgAABAgQIECDQfwEVEpgjAQHwHC22UgkQIECAAAF4Yo6jAAAQAElEQVQCBAgQOFfAJwIECBAgQIAAAQIECBAgQKD/AvNWoQB43lZcvQQIECBAgAABAgQIECBQBTQCBAgQIECAAAECBAgQINBLAQHwOcvqAwECBAgQIECAAAECBAgQINB/ARUSIECAAAECBAgQIECgvwIC4P6urcp2KuB+AgQIECBAgAABAgQIECBAoP8CKiRAgAABAgQIECDQcwEBcM8XWHkECFycgLsIECBAgAABAgQIECBAgACB/guokAABAgQIECAwDwIC4HlYZTUSIECAwIUEXCNAgAABAgQIECBAgAABAgT6L6BCAgQIECAwNwIC4LlZaoUSIECAAAECtxZwhgABAgQIECBAgAABAgQIEOi/gAoJECAwXwIC4Plab9USIECAAAECBAhsC9gTIECAAAECBAgQIECAAAEC/RdQIYE5FBAAz+GiK5kAAQIECBAgQIDAvAuonwABAgQIECBAgAABAgQIEOi/wLxWKACe15VXNwECBAgQIECAAAECBOZTQNUECBAgQIAAAQIECBAgQKDXAgLg0fJ6I0CAAAECBAgQIECAAAECBPovoEICBAgQIECAAAECBAj0X0AA3P81VuHtCbhOgAABAgQIECBAgAABAgQI9F9AhQQIECBAgAABAgTmREAAPCcLrUwCBM4v4CwBAgQIECBAgAABAgQIECDQfwEVEiBAgAABAgTmSUAAPE+rrVYCBAgQOFvAMQECBAgQIECAAAECBAgQINB/ARUSIECAAIG5ExAAz92SK5gAAQIECBCIYECAAAECBAgQIECAAAECBAj0X0CFBAgQmE8BAfB8rruqCRAgQIAAAQLzK6ByAgQIECBAgAABAgQIECBAoP8CKiQwxwIC4DlefKUTIECAAAECBAgQmDcB9RIgQIAAAQIECBAgQIAAAQL9F5j3CgXA8/4XoH4CBAgQIECAAAECBAjMh4AqCRAgQIAAAQIECBAgQIDAXAjMeQA8F2usSAIECBAgQIAAAQIECBAgMOcCyidAgAABAgQIECBAgMD8CAiA52etVXpLAZ8JECBAgAABAgQIECBAgACB/guokAABAgQIECBAgMCcCQiA52zBlUuAwKaAdwIECBAgQIAAAQIECBAgQKD/AiokQIAAAQIECMyjgAB4HlddzQQIEJhvAdUTIECAAAECBAgQIECAAAEC/RdQIQECBAgQmFsBAfDcLr3CCRAgQIDAPAqomQABAgQIECBAgAABAgQIEOi/gAoJECAw3wIC4Plef9UTIECAAAECBOZHQKUECBAgQIAAAQIECBAgQIBA/wVUSIBACID9ERAgQIAAAQIECBAg0HsBBRIgQIAAAQIECBAgQIAAAQL9F1DhpoAAeNPBOwECBAgQIECAAAECBAj0U0BVBAgQIECAAAECBAgQIEBgrgTmNACeqzVWLAECBAgQIECAAAECBAgQmFMBZRMgQIAAAQIECBAgQGD+BATA87fmKiZAgAABAgQIECBAgAABAgQI9F9AhQQIECBAgAABAgTmVEAAPKcLr2wC8yqgbgIECBAgQIAAAQIECBAgQKD/AiokQIAAAQIECMyzgAB4nldf7QQIEJgvAdUSIECAAAECBAgQIECAAAEC/RdQIQECBAgQmHsBAfDc/wkAIECAAAEC8yCgRgIECBAgQIAAAQIECBAgQKD/AiokQIAAgSogAK4KGgECBAgQIECAQH8FVEaAAAECBAgQIECAAAECBAj0X0CFBAjcJCAAvonCAQECBAgQIECAAAECfRNQDwECBAgQIECAAAECBAgQINB/ARWeKyAAPtfDJwIECBAgQIAAAQIECBDoh4AqCBAgQIAAAQIECBAgQIDAXArMWQA8l2usaAIECBAgQIAAAQIECBAgMGcCyiVAgAABAgQIECBAgMD8CgiA53ft569yFRMgQIAAAQIECBAgQIAAAQL9F1AhAQIECBAgQIAAgTkXEADP+R+A8gnMi4A6CRAgQIAAAQIECBAgQIAAgf4LqJAAAQIECBAgQCBCAOyvgAABAgT6LqA+AgQIECBAgAABAgQIECBAoP8CKiRAgAABAgS2BATAWxB2BAgQIECAQB8F1ESAAAECBAgQIECAAAECBAj0X0CFBAgQIHC2gAD4bA3HBAgQIECAAAEC/RFQCQECBAgQIECAAAECBAgQINB/ARUSIHArAQHwrUicIECAAAECBAgQIEBg1gXMnwABAgQIECBAgAABAgQIEOi/gArPLyAAPr+LswQIECBAgAABAgQIECAwmwJmTYAAAQIECBAgQIAAAQIE5lpgTgLguV5jxRMgQIAAAQIECBAgQIAAgTkRUCYBAgQIECBAgAABAgQICID9DfRfQIUECBAgQIAAAQIECBAgQIBA/wVUSIAAAQIECBAgQIDASEAAPGLwRoBAXwXURYAAAQIECBAgQIAAAQIECPRfQIUECBAgQIAAAQI3CwiAb7ZwRIAAAQL9ElANAQIECBAgQIAAAQIECBAg0H8BFRIgQIAAAQK3EBAA3wLERwIECBAgQKAPAmogQIAAAQIECBAgQIAAAQIE+i+gQgIECBA4n4AA+HwqzhEgQIAAAQIECMyugJkTIECAAAECBAgQIECAAAEC/RdQIQECtykgAL5NGhcIECBAgAABAgQIEJg1AfMlQIAAAQIECBAgQIAAAQIE+i+gwgsLCIAv7OMqAQIECBAgQIAAAQIECMyGgFkSIECAAAECBAgQIECAAAECKdDzADgrtBEgQIAAAQIECBAgQIAAAQI9F1AeAQIECBAgQIAAAQIECGwLCIC3Jez7J6AiAgQIECBAgAABAgQIECBAoP8CKiRAgAABAgQIECBA4BwBAfA5HD4QINAXAXUQIECAAAECBAgQIECAAAEC/RdQIQECBAgQIECAwK0FBMC3NnGGAAECBGZbwOwJECBAgAABAgQIECBAgACB/guokAABAgQIELgNAQHwbcA4TYAAAQIECMyigDkTIECAAAECBAgQIECAAAEC/RdQIQECBAhcSEAAfCEd1wgQIECAAAECBGZHwEwJECBAgAABAgQIECBAgACB/guokACB2xUQAN8ukRsIECBAgAABAgQIEJh2AfMjQIAAAQIECBAgQIAAAQIE+i+gwosTEABfnJO7CBAgQIAAAQIECBAgQGA6BcyKAAECBAgQIECAAAECBAgQOEugpwHwWRU6JECAAAECBAgQIECAAAECBHoqoCwCBAgQIECAAAECBAgQuKWAAPiWIj7PvoAKCBAgQIAAAQIECBAgQIAAgf4LqJAAAQIECBAgQIAAgfMKCIDPy+IkAQKzKmDeBAgQIECAAAECBAgQIECAQP8FVEiAAAECBAgQIHDbAgLg27ZxhQABAgRmS8BsCRAgQIAAAQIECBAgQIAAgf4LqJAAAQIECBC4HQEB8O0AuUyAAAECBAjMgoA5EiBAgAABAgQIECBAgAABAv0XUCEBAgQIXIyAAPhilNxDgAABAgQIECAwvQJmRoAAAQIECBAgQIAAAQIECPRfQIUECFy0gAD4oqncSIAAAQIECBAgQIDAtAmYDwECBAgQIECAAAECBAgQINB/ARXuTEAAvDMvdxMgQIAAAQIECBAgQIDAdAiYBQECBAgQIECAAAECBAgQIHAegZ4FwOep0CkCBAgQIECAAAECBAgQIECgZwLKIUCAAAECBAgQIECAAIHbEhAA35aM87MnYMYECBAgQIAAAQIECBAgQIBA/wVUSIAAAQIECBAgQIDABQUEwBfkcZEAgVkRME8CBAgQIECAAAECBAgQIECg/wIqJECAAAECBAgQuH0BAfDtG7mDAAECBKZbwOwIECBAgAABAgQIECBAgACB/guokAABAgQIELhIAQHwRUK5jQABAgQIEJhGAXMiQIAAAQIECBAgQIAAAQIE+i+gQgIECBDYiYAAeCda7iVAgAABAgQIEJgeATMhQIAAAQIECBAgQIAAAQIE+i+gQgIEdiwgAN4xmQcIECBAgAABAgQIEDhoAeMTIECAAAECBAgQIECAAAEC/RdQ4e4EBMC7c/MUAQIECBAgQIAAAQIECByMgFEJECBAgAABAgQIECBAgACBCwj0JAC+QIUuESBAgAABAgQIECBAgAABAj0RUAYBAgQIECBAgAABAgQI3J6AAPj2hFyffgEzJECAAAECBAgQIECAAAECBPovoEICBAgQIECAAAECBC5KQAB8UUxuIkBgWgXMiwABAgQIECBAgAABAgQIEOi/gAoJECBAgAABAgQuXkAAfPFW7iRAgACB6RIwGwIECBAgQIAAAQIECBAgQKD/AiokQIAAAQIEdiggAN4hmNsJECBAgACBaRAwBwIECBAgQIAAAQIECBAgQKD/AiokQIAAgd0ICIB3o+YZAgQIECBAgACBgxMwMgECBAgQIECAAAECBAgQINB/ARUSILBrAQHwruk8SIAAAQIECBAgQIDAfgsYjwABAgQIECBAgAABAgQIEOi/gAr3JiAA3pufpwkQIECAAAECBAgQIEBgfwSMQoAAAQIECBAgQIAAAQIECFyEwIwHwBdRoVsIECBAgAABAgQIECBAgACBGRcwfQIECBAgQIAAAQIECBC4WAEB8MVKuW/6BMyIAAECBAgQIECAAAECBAgQ6L+ACgkQIECAAAECBAgQ2JGAAHhHXG4mQGBaBMyDAAECBAgQIECAAAECBAgQ6L+ACgkQIECAAAECBHYuIADeuZknCBAgQOBgBYxOgAABAgQIECBAgAABAgQI9F9AhQQIECBAgMAuBQTAu4TzGAECBAgQIHAQAsYkQIAAAQIECBAgQIAAAQIE+i+gQgIECBDYi4AAeC96niVAgAABAgQIENg/ASMRIECAAAECBAgQIECAAAEC/RdQIQECexYQAO+ZUAcECBAgQIAAAQIECExaQP8ECBAgQIAAAQIECBAgQIBA/wVUOB4BAfB4HPVCgAABAgQIECBAgAABApMR0CsBAgQIECBAgAABAgQIECCwA4EZDYB3UKFbCRAgQIAAAQIECBAgQIAAgRkVMG0CBAgQIECAAAECBAgQ2KmAAHinYu4/eAEzIECAAAECBAgQIECAAAECBPovoEICBAgQIECAAAECBHYlIADeFZuHCBA4KAHjEiBAgAABAgQIECBAgAABAv0XUCEBAgQIECBAgMDuBQTAu7fzJAECBAjsr4DRCBAgQIAAAQIECBAgQIAAgf4LqJAAAQIECBDYo4AAeI+AHidAgAABAgT2Q8AYBAgQIECAAAECBAgQIECAQP8FVEiAAAEC4xAQAI9DUR8ECBAgQIAAAQKTE9AzAQIECBAgQIAAAQIECBAg0H8BFRIgMDYBAfDYKHVEgAABAgQIECBAgMC4BfRHgAABAgQIECBAgAABAgQI9F9AheMVEACP11NvBAgQIECAAAECBAgQIDAeAb0QIECAAAECBAgQIECAAAECuxCYsQB4FxV6hAABAgQIECBAq+aLigAAEABJREFUgAABAgQIEJgxAdMlQIAAAQIECBAgQIAAgd0KCIB3K+e5/RcwIgECBAgQIECAAAECBAgQINB/ARUSIECAAAECBAgQILAnAQHwnvg8TIDAfgkYhwABAgQIECBAgAABAgQIEOi/gAoJECBAgAABAgT2LiAA3ruhHggQIEBgsgJ6J0CAAAECBAgQIECAAAECBPovoEICBAgQIEBgTAIC4DFB6oYAAQIECBCYhIA+CRAgQIAAAQIECBAgQIAAgf4LqJAAAQIExikgAB6npr4IECBAgAABAgTGJ6AnAgQIECBAgAABAgQIECBAoP8CKiRAYOwCAuCxk+qQAAECBAgQIECAAIG9CnieAAECBAgQIECAAAECBAgQ6L+ACicjIACejKteCRAgQIAAAQIECBAgQGB3Ap4iQIAAAQIECBAgQIAAAQIE9iAwIwHwHir0KAECBAgQIECAAAECBAgQIDAjAqZJgAABAgQIECBAgAABAnsVEADvVdDzkxcwAgECBAgQIECAAAECBAgQINB/ARUSIECAAAECBAgQIDAWAQHwWBh1QoDApAT0S4AAAQIECBAgQIAAAQIECPRfQIUECBAgQIAAAQLjExAAj89STwQIECAwXgG9ESBAgAABAgQIECBAgAABAv0XUCEBAgQIECAwZgEB8JhBdUeAAAECBAiMQ0AfBAgQIECAAAECBAgQIECAQP8FVEiAAAECkxAQAE9CVZ8ECBAgQIAAAQK7F/AkAQIECBAgQIAAAQIECBAg0H8BFRIgMDEBAfDEaHVMgAABAgQIECBAgMBOBdxPgAABAgQIECBAgAABAgQI9F9AhZMVEABP1lfvBAgQIECAAAECBAgQIHBxAu4iQIAAAQIECBAgQIAAAQIExiAw5QHwGCrUBQECBAgQIECAAAECBAgQIDDlAqZHgAABAgQIECBAgAABAuMSEACPS1I/4xfQIwECBAgQIECAAAECBAgQINB/ARUSIECAAAECBAgQIDBWAQHwWDl1RoDAuAT0Q4AAAQIECBAgQIAAAQIECPRfQIUECBAgQIAAAQLjFxAAj99UjwQIECCwNwFPEyBAgAABAgQIECBAgAABAv0XUCEBAgQIECAwIQEB8IRgdUuAAAECBAjsRsAzBAgQIECAAAECBAgQIECAQP8FVEiAAAECkxQQAE9SV98ECBAgQIAAAQIXL+BOAgQIECBAgAABAgQIECBAoP8CKiRAYOICAuCJExuAAAECBAgQIECAAIHbE3CdAAECBAgQIECAAAECBAgQ6L+ACvdHQAC8P85GIUCAAAECBAgQIECAAIHzCzhLgAABAgQIECBAgAABAgQIjFFgSgPgMVaoKwIECBAgQIAAAQIECBAgQGBKBUyLAAECBAgQIECAAAECBMYtIAAet6j+9i6gBwIECBAgQIAAAQIECBAgQKD/AiokQIAAAQIECBAgQGAiAgLgibDqlACB3Qp4jgABAgQIECBAgAABAgQIEOi/gAoJECBAgAABAgQmJyAAnpytngkQIEBgZwLuJkCAAAECBAgQIECAAAECBPovoEICBAgQIEBgwgIC4AkD654AAQIECBC4GAH3ECBAgAABAgQIECBAgAABAv0XUCEBAgQI7IeAAHg/lI1BgAABAgQIECBw2wKuECBAgAABAgQIECBAgAABAv0XUCEBAvsmIADeN2oDESBAgAABAgQIECBwSwGfCRAgQIAAAQIECBAgQIAAgf4LqHB/BQTA++ttNAIECBAgQIAAAQIECBDYFPBOgAABAgQIECBAgAABAgQITEBgygLgCVSoSwIECBAgQIAAAQIECBAgQGDKBEyHAAECBAgQIECAAAECBCYlIACelKx+dy7gCQIECBAgQIAAAQIECBAgQKD/AiokQIAAAQIECBAgQGCiAgLgifLqnACBixVwHwECBAgQIECAAAECBAgQINB/ARUSIECAAAECBAhMXkAAPHljIxAgQIDAhQVcJUCAAAECBAgQIECAAAECBPovoEICBAgQIEBgnwQEwPsEbRgCBAgQIEDgfALOESBAgAABAgQIECBAgAABAv0XUCEBAgQI7KeAAHg/tY1FgAABAgQIECBws4AjAgQIECBAgAABAgQIECBAoP8CKiRAYN8FBMD7Tm5AAgQIECBAgAABAgQIECBAgAABAgQIECBAgAABAv0XUOHBCAiAD8bdqAQIECBAgAABAgQIEJhXAXUTIECAAAECBAgQIECAAAECExSYkgB4ghXqmgABAgQIECBAgAABAgQIEJgSAdMgQIAAAQIECBAgQIAAgUkLCIAnLaz/2xdwBwECBAgQIECAAAECBAgQINB/ARUSIECAAAECBAgQILAvAgLgfWE2CAECtyXgPAECBAgQIECAAAECBAgQINB/ARUSIECAAAECBAjsn4AAeP+sjUSAAAEC5wr4RIAAAQIECBAgQIAAAQIECPRfQIUECBAgQIDAPgsIgPcZ3HAECBAgQIBAFdAIECBAgAABAgQIECBAgACB/guokAABAgQOQkAAfBDqxiRAgAABAgQIzLOA2gkQIECAAAECBAgQIECAAIH+C6iQAIEDExAAHxi9gQkQIECAAAECBAjMn4CKCRAgQIAAAQIECBAgQIAAgf4LqPBgBQTAB+tvdAIECBAgQIAAAQIECMyLgDoJECBAgAABAgQIECBAgACBfRA44AB4Hyo0BAECBAgQIECAAAECBAgQIHDAAoYnQIAAAQIECBAgQIAAgf0SEADvl7Rxbi3gDAECBAgQIECAAAECBAgQINB/ARUSIECAAAECBAgQILCvAgLgfeU2GAEC2wL2BAgQIECAAAECBAgQIECAQP8FVEiAAAECBAgQILD/AgLg/Tc3IgECBOZdQP0ECBAgQIAAAQIECBAgQIBA/wVUSIAAAQIECByQgAD4gOANS4AAAQIE5lNA1QQIECBAgAABAgQIECBAgED/BVRIgAABAgcpIAA+SH1jEyBAgAABAgTmSUCtBAgQIECAAAECBAgQIECAQP8FVEiAwIELCIAPfAlMgAABAgQIECBAgED/BVRIgAABAgQIECBAgAABAgQI9F9AhdMhIACejnUwCwIECBAgQIAAAQIECPRVQF0ECBAgQIAAAQIECBAgQIDAPgocUAC8jxUaigABAgQIECBAgAABAgQIEDggAcMSIECAAAECBAgQIECAwH4LCID3W9x4EQwIECBAgAABAgQIECBAgACB/guokAABAgQIECBAgACBAxEQAB8Iu0EJzK+AygkQIECAAAECBAgQIECAAIH+C6iQAAECBAgQIEDg4AQEwAdnb2QCBAjMm4B6CRAgQIAAAQIECBAgQIAAgf4LqJAAAQIECBA4YAEB8AEvgOEJECBAgMB8CKiSAAECBAgQIECAAAECBAgQ6L+ACgkQIEBgGgQEwNOwCuZAgAABAgQIEOizgNoIECBAgAABAgQIECBAgACB/guokACBqREQAE/NUpgIAQIECBAgQIAAgf4JqIgAAQIECBAgQIAAAQIECBDov4AKp0tAADxd62E2BAgQIECAAAECBAgQ6IuAOggQIECAAAECBAgQIECAAIEDENjnAPgAKjQkAQIECBAgQIAAAQIECBAgsM8ChiNAgAABAgQIECBAgACBgxIQAB+U/DyOq2YCBAgQIECAAAECBAgQIECg/wIqJECAAAECBAgQIEDgQAUEwAfKb3AC8yOgUgIECBAgQIAAAQIECBAgQKD/AiokQIAAAQIECBA4eAEB8MGvgRkQIECg7wLqI0CAAAECBAgQIECAAAECBPovoEICBAgQIEBgSgQEwFOyEKZBgAABAgT6KaAqAgQIECBAgAABAgQIECBAoP8CKiRAgACBaRIQAE/TapgLAQIECBAgQKBPAmohQIAAAQIECBAgQIAAAQIE+i+gQgIEpk5AADx1S2JCBAgQIECAAAECBGZfQAUECBAgQIAAAQIECBAgQIBA/wVUOJ0CAuDpXBezIkCAAAECBAgQIECAwKwKmDcBAgQIECBAgAABAgQIECBwgAL7FAAfYIWGJkCAAAECBAgQIECAAAECBPZJwDAECBAgQIAAAQIECBAgcNACAuCDXoF5GF+NBAgQIECAAAECBAgQIECAQP8FVEiAAAECBAgQIECAwFQICICnYhlMgkB/BVRGgAABAgQIECBAgAABAgQI9F9AhQQIECBAgAABAtMjIACenrUwEwIECPRNQD0ECBAgQIAAAQIECBAgQIBA/wVUSIAAAQIECEyZgAB4yhbEdAgQIECAQD8EVEGAAAECBAgQIECAAAECBAj0X0CFBAgQIDCNAgLgaVwVcyJAgAABAgQIzLKAuRMgQIAAAQIECBAgQIAAAQL9F1AhAQJTKyAAntqlMTECBAgQIECAAAECsydgxgQIECBAgAABAgQIECBAgED/BVQ43QIC4OleH7MjQIAAAQIECBAgQIDArAiYJwECBAgQIECAAAECBAgQIDAFAhMOgKegQlMgQIAAAQIECBAgQIAAAQIEJiygewIECBAgQIAAAQIECBCYFgEB8LSsRB/noSYCBAgQIECAAAECBAgQIECg/wIqJECAAAECBAgQIEBgqgQEwFO1HCZDoD8CKiFAgAABAgQIECBAgAABAgT6L6BCAgQIECBAgACB6RMQAE/fmpgRAQIEZl3A/AkQIECAAAECBAgQIECAAIH+C6iQAAECBAgQmFIBAfCULoxpESBAgACB2RQwawIECBAgQIAAAQIECBAgQKD/AiokQIAAgWkWEABP8+qYGwECBAgQIEBglgTMlQABAgQIECBAgAABAgQIEOi/gAoJEJh6AQHw1C+RCRIgQIAAAQIECBCYfgEzJECAAAECBAgQIECAAAECBPovoMLZEBAAz8Y6mSUBAgQIECBAgAABAgSmVcC8CBAgQIAAAQIECBAgQIAAgSkSmFAAPEUVmgoBAgQIECBAgAABAgQIECAwIQHdEiBAgAABAgQIECBAgMC0CQiAp21F+jAfNRAgQIAAAQIECBAgQIAAAQL9F1AhAQIECBAgQIAAAQJTKSAAnsplMSkCsytg5gQIECBAgAABAgQIECBAgED/BVRIgAABAgQIECAwvQIC4OldGzMjQIDArAmYLwECBAgQIECAAAECBAgQINB/ARUSIECAAAECUy4gAJ7yBTI9AgQIECAwGwJmSYAAAQIECBAgQIAAAQIECPRfQIUECBAgMAsCAuBZWCVzJECAAAECBAhMs4C5ESBAgAABAgQIECBAgAABAv0XUCEBAjMjIACemaUyUQIECBAgQIAAAQLTJ2BGBAgQIECAAAECBAgQIECAQP8FVDhbAgLg2VovsyVAgAABAgQIECBAgMC0CJgHAQIECBAgQIAAAQIECBAgMIUCYw6Ap7BCUyJAgAABAgQIECBAgAABAgTGLKA7AgQIECBAgAABAgQIEJhWAQHwtK7MLM7LnAkQIECAAAECBILapsAAABAASURBVAgQIECAAIH+C6iQAAECBAgQIECAAIGpFhAAT/XymByB2REwUwIECBAgQIAAAQIECBAgQKD/AiokQIAAAQIECBCYfgEB8PSvkRkSIEBg2gXMjwABAgQIECBAgAABAgQIEOi/gAoJECBAgACBGREQAM/IQpkmAQIECBCYTgGzIkCAAAECBAgQIECAAAECBPovoEICBAgQmCUBAfAsrZa5EiBAgAABAgSmScBcCBAgQIAAAQIECBAgQIAAgf4LqJAAgZkTEADP3JKZMAECBAgQIECAAIGDFzADAgQIECBAgAABAgQIECBAoP8CKpxNAQHwbK6bWRMgQIAAAQIECBAgQOCgBIxLgAABAgQIECBAgAABAgQITLHAmALgKa7Q1AgQIECAAAECBAgQIECAAIExCeiGAAECBAgQIECAAAECBKZdQAA87Ss0C/MzRwIECBAgQIAAAQIECBAgQKD/AiokQIAAAQIECBAgQGAmBATAM7FMJklgegXMjAABAgQIECBAgAABAgQIEOi/gAoJECBAgAABAgRmR0AAPDtrZaYECBCYNgHzIUCAAAECBAgQIECAAAECBPovoEICBAgQIEBgxgQEwDO2YKZLgAABAgSmQ8AsCBAgQIAAAQIECBAgQIAAgf4LqJAAAQIEZlFAADyLq2bOBAgQIECAAIGDFDA2AQIECBAgQIAAAQIECBAg0H8BFRIgMLMCAuCZXToTJ0CAAAECBAgQILD/AkYkQIAAAQIECBAgQIAAAQIE+i+gwtkWEADP9vqZPQECBAgQIECAAAECBPZLwDgECBAgQIAAAQIECBAgQIDADAjsMQCegQpNkQABAgQIECBAgAABAgQIENijgMcJECBAgAABAgQIECBAYFYEBMCzslLTOE9zIkCAAAECBAgQIECAAAECBPovoEICBAgQIECAAAECBGZKQAA8U8tlsgSmR8BMCBAgQIAAAQIECBAgQIAAgf4LqJAAAQIECBAgQGD2BATAs7dmZkyAAIGDFjA+AQIECBAgQIAAAQIECBAg0H8BFRIgQIAAAQIzKiAAntGFM20CBAgQIHAwAkYlQIAAAQIECBAgQIAAAQIE+i+gQgIECBCYZQEB8CyvnrkTIECAAAECBPZTwFgECBAgQIAAAQIECBAgQIBA/wVUSIDAzAsIgGd+CRVAgAABAgQIECBAYPICRiBAgAABAgQIECBAgAABAgT6L6DCfggIgPuxjqogQIAAAQIECBAgQIDApAT0S4AAAQIECBAgQIAAAQIECMyQwC4D4Bmq0FQJECBAgAABAgQIECBAgACBXQp4jAABAgQIECBAgAABAgRmTUAAPGsrNg3zNQcCBAgQIECAAAECBAgQIECg/wIqJECAAAECBAgQIEBgJgUEwDO5bCZN4OAEjEyAAAECBAgQIECAAAECBAj0X0CFBAgQIECAAAECsysgAJ7dtTNzAgQI7LeA8QgQIECAAAECBAgQIECAAIH+C6iQAAECBAgQmHEBAfCML6DpEyBAgACB/REwCgECBAgQIECAAAECBAgQINB/ARUSIECAQB8EBMB9WEU1ECBAgAABAgQmKaBvAgQIECBAgAABAgQIECBAoP8CKiRAoDcCAuDeLKVCCBAgQIAAAQIECIxfQI8ECBAgQIAAAQIECBAgQIBA/wVU2C8BAXC/1lM1BAgQIECAAAECBAgQGJeAfggQIECAAAECBAgQIECAAIEZFNhhADyDFZoyAQIECBAgQIAAAQIECBAgsEMBtxMgQIAAAQIECBAgQIDArAoIgGd15Q5i3sYkQIAAAQIECBAgQIAAAQIE+i+gQgIECBAgQIAAAQIEZlpAADzTy2fyBPZPwEgE/j/27jzMtrWuD/zvXbuqznDPHRguGpVoGzqPjwafqNEnbTt0ko79GBKnSIw28CgiAoLtBUXEB5A4Ig6AomkQNS2IYosJimk1rW3EIQYkbTdxQkVUFNB7OfeeqYa9V961q+qcOnMNe+/a67c+ddfaa++113rX+/2897/vU3UIECBAgAABAgQIECBAgAABAvkFJCRAgAABAgT6L6AA7v8aSkCAAAECBOYtYHwCBAgQIECAAAECBAgQIEAgv4CEBAgQIJBEQAGcZCHFIECAAAECBAjMR8CoBAgQIECAAAECBAgQIECAQH4BCQkQyCSgAM60mrIQIECAAAECBAgQmKWAsQgQIECAAAECBAgQIECAAIH8AhKmE1AAp1tSgQgQIECAAAECBAgQIHB0ASMQIECAAAECBAgQIECAAAEC/RQ4SAHcz4RmTYAAAQIECBAgQIAAAQIECBxEwLUECBAgQIAAAQIECBAg0GMBBXCPF2+xU/c0AgQIECBAgAABAgQIECBAIL+AhAQIECBAgAABAgQI9F1AAdz3FTR/AosQ8AwCBAgQIECAAAECBAgQIEAgv4CEBAgQIECAAAECKQQUwCmWUQgCBAjMT8DIBAgQIECAAAECBAgQIECAQH4BCQkQIECAAIE8AgrgPGspCQECBAgQmLWA8QgQIECAAAECBAgQIECAAIH8AhISIECAQDIBBXCyBRWHAAECBAgQIDAbAaMQIECAAAECBAgQIECAAAEC+QUkJEAgo4ACOOOqykSAAAECBAgQIEDgKALuJUCAAAECBAgQIECAAAECBPILSJhWQAGcdmkFI0CAAAECBAgQIECAwMEF3EGAAAECBAgQIECAAAECBAj0W2A/BXC/E5o9AQIECBAgQIAAAQIECBAgsB8B1xAgQIAAAQIECBAgQIBAAgEFcIJFnG8EoxMgQIAAAQIECBAgQIAAAQL5BSQkQIAAAQIECBAgQCCLgAI4y0rKQWAeAsYkQIAAAQIECBAgQIAAAQIE8gtISIAAAQIECBAgkEpAAZxqOYUhQIDA7ASMRIAAAQIECBAgQIAAAQIECOQXkJAAAQIECBDIJ6AAzremEhEgQIAAgaMKuJ8AAQIECBAgQIAAAQIECBDILyAhAQIECCQVUAAnXVixCBAgQIAAAQKHE3AXAQIECBAgQIAAAQIECBAgkF9AQgIEMgsogDOvrmwECBAgQIAAAQIEDiLgWgIECBAgQIAAAQIECBAgQCC/gITpBRTA6ZdYQAIECBAgQIAAAQIECNxewBUECBAgQIAAAQIECBAgQIBADoFbFcA5EkpBgAABAgQIECBAgAABAgQI3ErAdwQIECBAgAABAgQIECCQSEABnGgxZxvFaAQIECBAgAABAgQIECBAgEB+AQkJECBAgAABAgQIEMgmoADOtqLyEJiFgDEIECBAgAABAgQIECBAgACB/AISEiBAgAABAgQIpBRQAKdcVqEIECBweAF3EiBAgAABAgQIECBAgAABAvkFJCRAgAABAgTyCiiA866tZAQIECBA4KACridAgAABAgQIECBAgAABAgTyC0hIgAABAskFFMDJF1g8AgQIECBAgMD+BFxFgAABAgQIECBAgAABAgQI5BeQkACBIQgogIewyjISIECAAAECBAgQuJWA7wgQIECAAAECBAgQIECAAIH8AhIORkABPJilFpQAAQIECBAgQIAAAQLXCzhDgAABAgQIECBAgAABAgQI5BK4UQGcK6E0BAgQIECAAAECBAgQIECAwI0EnCNAgAABAgQIECBAgACBhAIK4ISLerRI7iZAgAABAgQIECBAgAABAgTyC0hIgAABAgQIECBAgEBWAQVw1pWVi8BhBNxDgAABAgQIECBAgAABAgQI5BeQkAABAgQIECBAILWAAjj18gpHgACB/Qu4kgABAgQIECBAgAABAgQIEMgvICEBAgQIECCQX0ABnH+NJSRAgAABArcT8D0BAgQIECBAgAABAgQIECCQX0BCAgQIEBiIgAJ4IAstJgECBAgQIEDgxgLOEiBAgAABAgQIECBAgAABAvkFJCRAYEgCCuAhrbasBAgQIECAAAECBPYKeE+AAAECBAgQIECAAAECBAjkF5BwcAIK4MEtucAECBAgQIAAAQIECBCIYECAAAECBAgQIECAAAECBAjkFNhbAOdMKBUBAgQIECBAgAABAgQIECCwV8B7AgQIECBAgAABAgQIEEgsoABOvLgHi+ZqAgQIECBAgAABAgQIECBAIL+AhAQIECBAgAABAgQIZBdQAGdfYfkI7EfANQQIECBAgAABAgQIECBAgEB+AQkJECBAgAABAgQGIaAAHsQyC0mAAIGbC/iGAAECBAgQIECAAAECBAgQyC8gIQECBAgQIDAcAQXwcNZaUgIECBAgcK2AzwQIECBAgAABAgQIECBAgEB+AQkJECBAYGACCuCBLbi4BAgQIECAAIFtAa8ECBAgQIAAAQIECBAgQIBAfgEJCRAYooACeIirLjMBAgQIECBAgMCwBaQnQIAAAQIECBAgQIAAAQIE8gtIOFgBBfBgl15wAgQIECBAgAABAgSGKCAzAQIECBAgQIAAAQIECBAgkFugK4BzJ5SOAAECBAgQIECAAAECBAgQ6ATsBAgQIECAAAECBAgQIDAAAQXwABb51hF9S4AAAQIECBAgQIAAAQIECOQXkJAAAQIECBAgQIAAgaEIKICHstJyEriRgHMECBAgQIAAAQIECBAgQIBAfgEJCRAgQIAAAQIEBiWgAB7UcgtLgACBKwLeESBAgAABAgQIECBAgAABAvkFJCRAgAABAgSGJ6AAHt6aS0yAAAECBAgQIECAAAECBAgQIECAAAEC+QUkJECAAIGBCiiAB7rwYhMgQIAAAQJDFZCbAAECBAgQIECAAAECBAgQyC8gIQECQxZQAA959WUnQIAAAQIECBAYloC0BAgQIECAAAECBAgQIECAQH4BCQcvoAAe/P8CAAgQIECAAAECBAgQGIKAjAQIECBAgAABAgQIECBAgEB+gS6hArhTsBMgQIAAAQIECBAgQIAAgbwCkhEgQIAAAQIECBAgQIDAgAQUwANa7Kuj+kSAAAECBAgQIECAAAECBAjkF5CQAAECBAgQIECAAIGhCSiAh7bi8hLoBOwECBAgQIAAAQIECBAgQIBAfgEJCRAgQIAAAQIEBimgAB7ksgtNgMCQBWQnQIAAAQIECBAgQIAAAQIE8gtISIAAAQIECAxXQAE83LWXnAABAgSGJyAxAQIECBAgQIAAAQIECBAgkF9AQgIECBAYuIACeOD/A4hPgAABAgQIDEVATgIECBAgQIAAAQIECBAgQCC/gIQECBCIUAD7v4AAAQIECBAgQIBAdgH5CBAgQIAAAQIECBAgQIAAgfwCEhLYEVAA70A4ECBAgAABAgQIECBAIKOATAQIECBAgAABAgQIECBAgEB+gb0JFcB7NbwnQIAAAQIECBAgQIAAAQJ5BCQhQIAAAQIECBAgQIAAgQEKKIAHt+gCEyBAgAABAgQIECBAgAABAvkFJCRAgAABAgQIECBAYKgCCuChrrzcwxSQmgABAgQIECBAgAABAgQIEMgvICEBAgQ8PUazAAAQAElEQVQIECBAgMCgBRTAg15+4QkQGJKArAQIECBAgAABAgQIECBAgEB+AQkJECBAgAABAgpg/w8QIECAAIH8AhISIECAAAECBAgQIECAAAEC+QUkJECAAAECUwEF8JTBCwECBAgQIEAgq4BcBAgQIECAAAECBAgQIECAQH4BCQkQIHBFQAF8xcI7AgQIECBAgAABArkEpCFAgAABAgQIECBAgAABAgTyC0hI4BoBBfA1ID4SIECAAAECBAgQIEAgg4AMBAgQIECAAAECBAgQIECAQH6BGyVUAN9IxTkCBAgQIECAAAECBAgQINBfATMnQIAAAQIECBAgQIAAgQELKIAHs/iCEiBAgAABAgQIECBAgAABAvkFJCRAgAABAgQIECBAYOgCCuCh/x8g/zAEpCRAgAABAgQIECBAgAABAgTyC0hIgAABAgQIECBAoAoogCuCjQABApkFZCNAgAABAgQIECBAgAABAgTyC0hIgAABAgQIENgVUADvSjgSIECAAIF8AhIRIECAAAECBAgQIECAAAEC+QUkJECAAAECVwkogK/i8IEAAQIECBAgkEVADgIECBAgQIAAAQIECBAgQCC/gIQECBC4XkABfL2JMwQIECBAgAABAgT6LWD2BAgQIECAAAECBAgQIECAQH4BCQncREABfBMYpwkQIECAAAECBAgQINBHAXMmQIAAAQIECBAgQIAAAQIE8gvcKqEC+FY6viNAgAABAgQIECBAgAABAv0RMFMCBAgQIECAAAECBAgQIBAK4PT/EwhIgAABAgQIECBAgAABAgQI5BeQkAABAgQIECBAgAABAtsCCuBtB68EcgpIRYAAAQIECBAgQIAAAQIECOQXkJAAAQIECBAgQIDAHgEF8B4MbwkQIJBJQBYCBAgQIECAAAECBAgQIEAgv4CEBAgQIECAAIFrBRTA14r4TIAAAQIE+i8gAQECBAgQIECAAAECBAgQIJBfQEICBAgQIHBDAQXwDVmcJECAAAECBAj0VcC8CRAgQIAAAQIECBAgQIAAgfwCEhIgQODmAgrgm9v4hgABAgQIECBAgEC/BMyWAAECBAgQIECAAAECBAgQyC8gIYHbCCiAbwPkawIECBAgQIAAAQIECPRBwBwJECBAgAABAgQIECBAgACB/AL7SagA3o+SawgQIECAAAECBAgQIECAwPIKmBkBAgQIECBAgAABAgQIELgsoAC+TJHtjTwECBAgQIAAAQIECBAgQIBAfgEJCRAgQIAAAQIECBAgcLWAAvhqD58I5BCQggABAgQIECBAgAABAgQIEMgvICEBAgQIECBAgACBGwgogG+A4hQBAgT6LGDuBAgQIECAAAECBAgQIECAQH4BCQkQIECAAAECNxNQAN9MxnkCBAgQINA/ATMmQIAAAQIECBAgQIAAAQIE8gtISIAAAQIEbimgAL4ljy8JECBAgAABAn0RME8CBAgQIECAAAECBAgQIEAgv4CEBAgQuL2AAvj2Rq4gQIAAAQIECBAgsNwCZkeAAAECBAgQIECAAAECBAjkF5CQwD4FFMD7hHIZAQIECBAgQIAAAQIEllHAnAgQIECAAAECBAgQIECAAIH8AgdJqAA+iJZrCRAgQIAAAQIECBAgQIDA8giYCQECBAgQIECAAAECBAgQuE5AAXwdSd9PmD8BAgQIECBAgAABAgQIECCQX0BCAgQIECBAgAABAgQI3FhAAXxjF2cJ9FPArAkQIECAAAECBAgQIECAAIH8AhISIECAAAECBAgQuIWAAvgWOL4iQIBAnwTMlQABAgQIECBAgAABAgQIEMgvICEBAgQIECBA4HYCCuDbCfmeAAECBAgsv4AZEiBAgAABAgQIECBAgAABAvkFJCRAgAABAvsSUADvi8lFBAgQIECAAIFlFTAvAgQIECBAgAABAgQIECBAIL+AhAQIENi/gAJ4/1auJECAAAECBAgQILBcAmZDgAABAgQIECBAgAABAgQI5BeQkMABBRTABwRzOQECBAgQIECAAAECBJZBwBwIECBAgAABAgQIECBAgACB/AKHSagAPoyaewgQIECAAAECBAgQIECAwPEJeDIBAgQIECBAgAABAgQIELipgAL4pjR9+8J8CRAgQIAAAQIECBAgQIAAgfwCEhIgQIAAAQIECBAgQODWAgrgW/v4lkA/BMySAAECBAgQIECAAAECBAgQyC8gIQECBAgQIECAAIF9CCiA94HkEgIECCyzgLkRIECAAAECBAgQIECAAAEC+QUkJECAAAECBAjsV0ABvF8p1xEgQIAAgeUTMCMCBAgQIECAAAECBAgQIEAgv4CEBAgQIEDgQAIK4ANxuZgAAQIECBAgsCwC5kGAAAECBAgQIECAAAECBAjkF5CQAAECBxdQAB/czB0ECBAgQIAAAQIEjlfA0wkQIECAAAECBAgQIECAAIH8AhISOKSAAviQcG4jQIAAAQIECBAgQIDAcQh4JgECBAgQIECAAAECBAgQIJBf4CgJFcBH0XMvAQIECBAgQIAAAQIECBBYnIAnESBAgAABAgQIECBAgACB2woogG9LtOwXmB8BAgQIECBAgAABAgQIECCQX0BCAgQIECBAgAABAgQI7E9AAbw/J1cRWE4BsyJAgAABAgQIECBAgAABAgTyC0hIgAABAgQIECBA4AACCuADYLmUAAECyyRgLgQIECBAgAABAgQIECBAgEB+AQkJECBAgAABAgcVUAAfVMz1BAgQIEDg+AXMgAABAgQIECBAgAABAgQIEMgvICEBAgQIEDiUgAL4UGxuIkCAAAECBAgcl4DnEiBAgAABAgQIECBAgAABAvkFJCRAgMDhBRTAh7dzJwECBAgQIECAAIHFCngaAQIECBAgQIAAAQIECBAgkF9AQgJHFFAAHxHQ7QQIECBAgAABAgQIEFiEgGcQIECAAAECBAgQIECAAAEC+QVmkVABPAtFYxAgQIAAAQIECBAgQIAAgfkJGJkAAQIECBAgQIAAAQIECOxbQAG8b6plu9B8CBAgQIAAAQIECBAgQIAAgfwCEhIgQIAAAQIECBAgQOBgAgrgg3m5msByCJgFAQIECBAgQIAAAQIECBAgkF9AQgIECBAgQIAAAQKHEFAAHwLNLQQIEDhOAc8mQIAAAQIECBAgQIAAAQIE8gtISIAAAQIECBA4rIAC+LBy7iNAgAABAosX8EQCBAgQIECAAAECBAgQIEAgv4CEBAgQIEDgSAIK4CPxuZkAAQIECBAgsCgBzyFAgAABAgQIECBAgAABAgTyC0hIgACBowsogI9uaAQCBAgQIECAAAEC8xUwOgECBAgQIECAAAECBAgQIJBfQEICMxJQAM8I0jAECBAgQIAAAQIECBCYh4AxCRAgQIAAAQIECBAgQIAAgfwCs0yoAJ6lprEIECBAgAABAgQIECBAgMDsBIxEgAABAgQIECBAgAABAgQOLKAAPjDZcd/g+QQIECBAgAABAgQIECBAgEB+AQkJECBAgAABAgQIECBwOAEF8OHc3EXgeAQ8lQABAgQIECBAgAABAgQIEMgvICEBAgQIECBAgACBIwgogI+A51YCBAgsUsCzCBAgQIAAAQIECBAgQIAAgfwCEhIgQIAAAQIEjiqgAD6qoPsJECBAgMD8BTyBAAECBAgQIECAAAECBAgQyC8gIQECBAgQmImAAngmjAYhQIAAAQIECMxLwLgECBAgQIAAAQIECBAgQIBAfgEJCRAgMDsBBfDsLI1EgAABAgQIECBAYLYCRiNAgAABAgQIECBAgAABAgTyC0hIYMYCCuAZgxqOAAECBAgQIECAAAECsxAwBgECBAgQIECAAAECBAgQIJBfYB4JFcDzUDUmAQIECBAgQIAAAQIECBA4vIA7CRAgQIAAAQIECBAgQIDAoQUUwIemW/SNnkeAAAECBAgQIECAAAECBAjkF5CQAAECBAgQIECAAAECRxNQAB/Nz90EFiPgKQQIECBAgAABAgQIECBAgEB+AQkJECBAgAABAgQIzEBAATwDREMQIEBgngLGJkCAAAECBAgQIECAAAECBPILSEiAAAECBAgQmJWAAnhWksYhQIAAAQKzFzAiAQIECBAgQIAAAQIECBAgkF9AQgIECBAgMFMBBfBMOQ1GgAABAgQIEJiVgHEIECBAgAABAgQIECBAgACB/AISEiBAYPYCCuDZmxqRAAECBAgQIECAwNEE3E2AAAECBAgQIECAAAECBAjkF5CQwJwEFMBzgjUsAQIECBAgQIAAAQIEDiPgHgIECBAgQIAAAQIECBAgQCC/wDwTKoDnqWtsAgQIECBAgAABAgQIECCwfwFXEiBAgAABAgQIECBAgACBIwsogI9MOO8BjE+AAAECBAgQIECAAAECBAjkF5CQAAECBAgQIECAAAECsxFQAM/G0SgE5iNgVAIECBAgQIAAAQIECBAgQCC/gIQECBAgQIAAAQIEZiigAJ4hpqEIECAwSwFjESBAgAABAgQIECBAgAABAvkFJCRAgAABAgQIzFpAATxrUeMRIECAAIGjCxiBAAECBAgQIECAAAECBAgQyC8gIQECBAgQmIuAAngurAYlQIAAAQIECBxWwH0ECBAgQIAAAQIECBAgQIBAfgEJCRAgMD8BBfD8bI1MgAABAgQIECBA4GACriZAgAABAgQIECBAgAABAgTyC0hIYM4CCuA5AxueAAECBAgQIECAAAEC+xFwDQECBAgQIECAAAECBAgQIJBfYBEJFcCLUPYMAgQIECBAgAABAgQIECBwcwHfECBAgAABAgQIECBAgACBmQkogGdGOeuBjEeAAAECBAgQIECAAAECBAjkF5CQAAECBAgQIECAAAECsxVQAM/W02gEZiNgFAIECBAgQIAAAQIECBAgQCC/gIQECBAgQIAAAQIE5iCgAJ4DqiEJECBwFAH3EiBAgAABAgQIECBAgAABAvkFJCRAgAABAgQIzEtAATwvWeMSIECAAIGDC7iDAAECBAgQIECAAAECBAgQyC8gIQECBAgQmKuAAniuvAYnQIAAAQIECOxXwHUECBAgQIAAAQIECBAgQIBAfgEJCRAgMH8BBfD8jT2BAAECBAgQIECAwK0FfEuAAAECBAgQIECAAAECBAjkF5CQwIIEFMALgvYYAgQIECBAgAABAgQI3EjAOQIECBAgQIAAAQIECBAgQCC/wCITKoAXqe1ZBAgQIECAAAECBAgQIEDgioB3BAgQIECAAAECBAgQIEBg5gIK4JmTHnVA9xMgQIAAAQIECBAgQIAAAQL5BSQkQIAAAQIECBAgQIDAfAQUwPNxNSqBwwm4iwABAgQIECBAgAABAgQIEMgvICEBAgQIECBAgACBOQoogOeIa2gCBAgcRMC1BAgQIECAAAECBAgQIECAQH4BCQkQIECAAAEC8xZQAM9b2PgECBAgQOD2Aq4gQIAAAQIECBAgQIAAAQIE8gtIoTTKFQAAEABJREFUSIAAAQIEFiKgAF4Is4cQIECAAAECBG4m4DwBAgQIECBAgAABAgQIECCQX0BCAgQILE5AAbw4a08iQIAAAQIECBAgcLWATwQIECBAgAABAgQIECBAgEB+AQkJLFhAAbxgcI8jQIAAAQIECBAgQIBAJ2AnQIAAAQIECBAgQIAAAQIE8gscR0IF8HGoeyYBAgQIECBAgAABAgQIDFlAdgIECBAgQIAAAQIECBAgMDcBBfDcaA86sOsJECBAgAABAgQIECBAgACB/AISEiBAgAABAgQIECBAYL4CCuD5+hqdwP4EXEWAAAECBAgQIECAAAECBAjkF5CQAAECBAgQIECAwAIEFMALQPYIAgQI3ErAdwQIECBAgAABAgQIECBAgEB+AQkJECBAgAABAosSUAAvStpzCBAgQIDA9QLOECBAgAABAgQIECBAgAABAvkFJCRAgAABAgsVUAAvlNvDCBAgQIAAAQK7Ao4ECBAgQIAAAQIECBAgQIBAfgEJCRAgsHgBBfDizT2RAAECBAgQIEBg6ALyEyBAgAABAgQIECBAgAABAvkFJCRwTAIK4GOC91gCBAgQIECAAAECBIYpIDUBAgQIECBAgAABAgQIECCQX+A4EyqAj1PfswkQIECAAAECBAgQIEBgSAKyEiBAgAABAgQIECBAgACBuQsogOdOfLsH+J4AAQIECBAgQIAAAQIECBDILyAhAQIECBAgQIAAAQIEFiOgAF6Ms6cQuLGAswQIECBAgAABAgQIECBAgEB+AQkJECBAgAABAgQILFBAAbxAbI8iQIDAXgHvCRAgQIAAAQIECBAgQIAAgfwCEhIgQIAAAQIEFi2gAF60uOcRIECAAIEIBgQIECBAgAABAgQIECBAgEB+AQkJECBAgMCxCCiAj4XdQwkQIECAAIHhCkhOgAABAgQIECBAgAABAgQI5BeQkAABAscnoAA+PntPJkCAAAECBAgQGJqAvAQIECBAgAABAgQIECBAgEB+AQkJHLOAAviYF8DjCRAgQIAAAQIECBAYhoCUBAgQIECAAAECBAgQIECAQH6BZUioAF6GVTAHAgQIECBAgAABAgQIEMgsIBsBAgQIECBAgAABAgQIEFiYgAJ4YdTXPshnAgQIECBAgAABAgQIECBAIL+AhAQIECBAgAABAgQIEFisgAJ4sd6eRmBbwCsBAgQIECBAgAABAgQIECCQX0BCAgQIECBAgAABAscgoAA+BnSPJEBg2ALSEyBAgAABAgQIECBAgAABAvkFJCRAgAABAgQIHJeAAvi45D2XAAECBIYoIDMBAgQIECBAgAABAgQIECCQX0BCAgQIECBwrAIK4GPl93ACBAgQIEBgOAKSEiBAgAABAgQIECBAgAABAvkFJCRAgMDxCyiAj38NzIAAAQIECBAgQCC7gHwECBAgQIAAAQIECBAgQIBAfgEJCSyJgAJ4SRbCNAgQIECAAAECBAgQyCkgFQECBAgQIECAAAECBAgQIJBfYJkSKoCXaTXMhQABAgQIECBAgAABAgQyCchCgAABAgQIECBAgAABAgQWLqAAXji5BxIgQIAAAQIECBAgQIAAAQL5BSQkQIAAAQIECBAgQIDA8QgogI/H3VOHKiA3AQIECBAgQIAAAQIECBAgkF9AQgIECBAgQIAAAQLHKKAAPkZ8jyZAYFgC0hIgQIAAAQIECBAgQIAAAQL5BSQkQIAAAQIECBy3gAL4uFfA8wkQIEBgCAIyEiBAgAABAgQIECBAgAABAvkFJCRAgAABAkshoABeimUwCQIECBAgQCCvgGQECBAgQIAAAQIECBAgQIBAfgEJCRAgsDwCCuDlWQszIUCAAAECBAgQyCYgDwECBAgQIECAAAECBAgQIJBfQEICSyagAF6yBTEdAgQIECBAgAABAgRyCEhBgAABAgQIECBAgAABAgQI5BdYxoQK4GVcFXMiQIAAAQIECBAgQIAAgT4LmDsBAgQIECBAgAABAgQIEDg2AQXwwug9iAABAgQIECBAgAABAgQIEMgvICEBAgQIECBAgAABAgSOV0ABfLz+nj4UATkJECBAgAABAgQIECBAgACB/AISEiBAgAABAgQIEFgCAQXwEiyCKRAgkFtAOgIECBAgQIAAAQIECBAgQCC/gIQECBAgQIAAgWURUAAvy0qYBwECBAhkFJCJAAECBAgQIECAAAECBAgQyC8gIQECBAgQWCoBBfBSLYfJECBAgAABAnkEJCFAgAABAgQIECBAgAABAgTyC0hIgACB5RNQAC/fmpgRAQIECBAgQIBA3wXMnwABAgQIECBAgAABAgQIEMgvICGBJRVQAC/pwpgWAQIECBAgQIAAAQL9FDBrAgQIECBAgAABAgQIECBAIL/AMidUAC/z6pgbAQIECBAgQIAAAQIECPRJwFwJECBAgAABAgQIECBAgMCxCyiA574EHkCAAAECBAgQIECAAAECBAjkF5CQAAECBAgQIECAAAECyyGgAF6OdTCLrAJyESBAgAABAgQIECBAgAABAvkFJCRAgAABAgQIECCwRAIK4CVaDFMhQCCXgDQECBAgQIAAAQIECBAgQIBAfgEJCRAgQIAAAQLLJqAAXrYVMR8CBAgQyCAgAwECBAgQIECAAAECBAgQIJBfQEICBAgQILCUAgrgpVwWkyJAgAABAgT6K2DmBAgQIECAAAECBAgQIECAQH4BCQkQILC8Agrg5V0bMyNAgAABAgQIEOibgPkSIECAAAECBAgQIECAAAEC+QUkJLDkAgrgJV8g0yNAgAABAgQIECBAoB8CZkmAAAECBAgQIECAAAECBAjkF+hDQgVwH1bJHAkQIECAAAECBAgQIEBgmQXMjQABAgQIECBAgAABAgQILI2AAnhuS2FgAgQIECBAgAABAgQIECBAIL+AhAQIECBAgAABAgQIEFguAQXwcq2H2WQRkIMAAQIECBAgQIAAAQIECBDILyAhAQIECBAgQIAAgSUUUAAv4aKYEgEC/RYwewIECBAgQIAAAQIECBAgQCC/gIQECBAgQIAAgWUVUAAv68qYFwECBAj0UcCcCRAgQIAAAQIECBAgQIAAgfwCEhIgQIAAgaUWUAAv9fKYHAECBAgQINAfATMlQIAAAQIECBAgQIAAAQIE8gtISIAAgeUXUAAv/xqZIQECBAgQIECAwLILmB8BAgQIECBAgAABAgQIECCQX0BCAj0RUAD3ZKFMkwABAgQIECBAgACB5RQwKwIECBAgQIAAAQIECBAgQCC/QJ8SKoD7tFrmSoAAAQIECBAgQIAAAQLLJGAuBAgQIECAAAECBAgQIEBg6QQUwDNfEgMSIECAAAECBAgQIECAAAEC+QUkJECAAAECBAgQIECAwHIKKICXc13Mqq8C5k2AAAECBAgQIECAAAECBAjkF5CQAAECBAgQIECAwBILKICXeHFMjQCBfgmYLQECBAgQIECAAAECBAgQIJBfQEICBAgQIECAwLILKICXfYXMjwABAgT6IGCOBAgQIECAAAECBAgQIECAQH4BCQkQIECAQC8EFMC9WCaTJECAAAECBJZXwMwIECBAgAABAgQIECBAgACB/AISEiBAoD8CCuD+rJWZEiBAgAABAgQILJuA+RAgQIAAAQIECBAgQIAAAQL5BSQk0DMBBXDPFsx0CRAgQIAAAQIECBBYDgGzIECAAAECBAgQIECAAAECBPIL9DGhAriPq2bOBAgQIECAAAECBAgQIHCcAp5NgAABAgQIECBAgAABAgSWVkABPLOlMRABAgQIECBAgAABAgQIECCQX0BCAgQIECBAgAABAgQILLeAAni518fs+iJgngQIECBAgAABAgQIECBAgEB+AQkJECBAgAABAgQI9EBAAdyDRTJFAgSWW8DsCBAgQIAAAQIECBAgQIAAgfwCEhIgQIAAAQIE+iKgAO7LSpknAQIECCyjgDkRIECAAAECBAgQIECAAAEC+QUkJECAAAECvRJQAPdquUyWAAECBAgQWB4BMyFAgAABAgQIECBAgAABAgTyC0hIgACB/gkogPu3ZmZMgAABAgQIECBw3AKeT4AAAQIECBAgQIAAAQIECOQXkJBATwUUwD1dONMmQIAAAQIECBAgQOB4BDyVAAECBAgQIECAAAECBAgQyC/Q54QK4D6vnrkTIECAAAECBAgQIECAwCIFPIsAAQIECBAgQIAAAQIECCy9gAL4yEtkAAIECBAgQIAAAQIECBAgQCC/gIQECBAgQIAAAQIECBDoh4ACuB/rZJbLKmBeBAgQIECAAAECBAgQIECAQH4BCQkQIECAAAECBAj0SEAB3KPFMlUCBJZLwGwIECBAgAABAgQIECBAgACB/AISEiBAgAABAgT6JqAA7tuKmS8BAgQILIOAORAgQIAAAQIECBAgQIAAAQL5BSQkQIAAAQK9FFAA93LZTJoAAQIECBA4PgFPJkCAAAECBAgQIECAAAECBPILSEiAAIH+CiiA+7t2Zk6AAAECBAgQILBoAc8jQIAAAQIECBAgQIAAAQIE8gtISKDnAgrgni+g6RMgQIAAAQIECBAgsBgBTyFAgAABAgQIECBAgAABAgTyC2RIqADOsIoyECBAgAABAgQIECBAgMA8BYxNgAABAgQIECBAgAABAgR6I6AAPvRSuZEAAQIECBAgQIAAAQIECBDILyAhAQIECBAgQIAAAQIE+iWgAO7XepntsgiYBwECBAgQIECAAAECBAgQIJBfQEICBAgQIECAAAECPRRQAPdw0UyZAIHjFfB0AgQIECBAgAABAgQIECBAIL+AhAQIECBAgACBvgoogPu6cuZNgAABAsch4JkECBAgQIAAAQIECBAgQIBAfgEJCRAgQIBArwUUwL1ePpMnQIAAAQIEFifgSQQIECBAgAABAgQIECBAgEB+AQkJECDQfwEFcP/XUAICBAgQIECAAIF5CxifAAECBAgQIECAAAECBAgQyC8gIYEkAgrgJAspBgECBAgQIECAAAEC8xEwKgECBAgQIECAAAECBAgQIJBfIFNCBXCm1ZSFAAECBAgQIECAAAECBGYpYCwCBAgQIECAAAECBAgQINA7AQXwgZfMDQQIECBAgAABAgQIECBAgEB+AQkJECBAgAABAgQIECDQTwEFcD/XzayPS8BzCRAgQIAAAQIECBAgQIAAgfwCEhIgQIAAAQIECBDosYACuMeLZ+oECCxWwNMIECBAgAABAgQIECBAgACB/AISEiBAgAABAgT6LqAA7vsKmj8BAgQILELAMwgQIECAAAECBAgQIECAAIH8AhISIECAAIEUAgrgFMsoBAECBAgQIDA/ASMTIECAAAECBAgQIECAAAEC+QUkJECAQB4BBXCetZSEAAECBAgQIEBg1gLGI0CAAAECBAgQIECAAAECBPILSEggmYACONmCikOAAAECBAgQIECAwGwEjEKAAAECBAgQIECAAPvjZ8kAABAASURBVAECBAjkF8iYUAGccVVlIkCAAAECBAgQIECAAIGjCLiXAAECBAgQIECAAAECBAj0VkABvO+lcyEBAgQIECBAgAABAgQIECCQX0BCAgQIECBAgAABAgQI9FtAAdzv9TP7RQl4DgECBAgQIECAAAECBAgQIJBfQEICBAgQIECAAAECCQQUwAkWUQQCBOYrYHQCBAgQIECAAAECBAgQIEAgv4CEBAgQIECAAIEsAgrgLCspBwECBAjMQ8CYBAgQIECAAAECBAgQIECAQH4BCQkQIECAQCoBBXCq5RSGAAECBAgQmJ2AkQgQIECAAAECBAgQIECAAIH8AhISIEAgn4ACON+aSkSAAAECBAgQIHBUAfcTIECAAAECBAgQIECAAAEC+QUkJJBUQAGcdGHFIkCAAAECBAgQIEDgcALuIkCAAAECBAgQIECAAAECBPILZE6oAM68urIRIECAAAECBAgQIECAwEEEXEuAAAECBAgQIECAAAECBHovoAC+7RK6gAABAgQIECBAgAABAgQIEMgvICEBAgQIECBAgAABAgRyCCiAc6yjFPMSMC4BAgQIECBAgAABAgQIECCQX0BCAgQIECBAgAABAokEFMCJFlMUAgRmK2A0AgQIECBAgAABAgQIECBAIL+AhAQIECBAgACBbAIK4GwrKg8BAgQIzELAGAQIECBAgAABAgQIECBAgEB+AQkJECBAgEBKAQVwymUVigABAgQIEDi8gDsJECBAgAABAgQIECBAgACB/AISEiBAIK+AAjjv2kpGgAABAgQIECBwUAHXEyBAgAABAgQIECBAgAABAvkFJCSQXEABnHyBxSNAgAABAgQIECBAYH8CriJAgAABAgQIECBAgAABAgTyCwwhoQJ4CKssIwECBAgQIECAAAECBAjcSsB3BAgQIECAAAECBAgQIEAgjYAC+KZL6QsCBAgQIECAAAECBAgQIEAgv4CEBAgQIECAAAECBAgQyCWgAM61ntLMSsA4BAgQIECAAAECBAgQIECAQH4BCQkQIECAAAECBAgkFFAAJ1xUkQgQOJqAuwkQIECAAAECBAgQIECAAIH8AhISIECAAAECBLIKKICzrqxcBAgQIHAYAfcQIECAAAECBAgQIECAAAEC+QUkJECAAAECqQUUwKmXVzgCBAgQIEBg/wKuJECAAAECBAgQIECAAAECBPILSEiAAIH8Agrg/GssIQECBAgQIECAwO0EfE+AAAECBAgQIECAAAECBAjkF5CQwEAEFMADWWgxCRAgQIAAAQIECBC4sYCzBAgQIECAAAECBAgQIECAQH6BISVUAA9ptWUlQIAAAQIECBAgQIAAgb0C3hMgQIAAAQIECBAgQIAAgXQCCuDrltQJAgQIECBAgAABAgQIECBAIL+AhAQIECBAgAABAgQIEMgpoADOua5SHVbAfQQIECBAgAABAgQIECBAgEB+AQkJECBAgAABAgQIJBZQACdeXNEIEDiYgKsJECBAgAABAgQIECBAgACB/AISEiBAgAABAgSyCyiAs6+wfAQIECCwHwHXECBAgAABAgQIECBAgAABAvkFJCRAgAABAoMQUAAPYpmFJECAAAECBG4u4BsCBAgQIECAAAECBAgQIEAgv4CEBAgQGI6AAng4ay0pAQIECBAgQIDAtQI+EyBAgAABAgQIECBAgAABAvkFJCQwMAEF8MAWXFwCBAgQIECAAAECBLYFvBIgQIAAAQIECBAgQIAAAQL5BYaYUAE8xFWXmQABAgQIECBAgAABAsMWkJ4AAQIECBAgQIAAAQIECKQVUABfXlpvCBAgQIAAAQIECBAgQIAAgfwCEhIgQIAAAQIECBAgQCC3gAI49/pKt18B1xEgQIAAAQIECBAgQIAAAQL5BSQkQIAAAQIECBAgMAABBfAAFllEAgRuLeBbAgQIECBAgAABAgQIECBAIL+AhAQIECBAgACBoQgogIey0nISIECAwI0EnCNAgAABAgQIECBAgAABAgTyC0hIgAABAgQGJaAAHtRyC0uAAAECBAhcEfCOAAECBAgQIECAAAECBAgQyC8gIQECBIYnoAAe3ppLTIAAAQIECBAgQIAAAQIECBAgQIAAAQIECBDILyAhgYEKKIAHuvBiEyBAgAABAgQIEBiqgNwECBAgQIAAAQIECBAgQIBAfoEhJ1QAD3n1ZSdAgAABAgQIECBAgMCwBKQlQIAAAQIECBAgQIAAAQLpBRTAkX6NBSRAgAABAgQIECBAgAABAgQCAQECBAgQIECAAAECBIYhoAAexjpLeTMB5wkQIECAAAECBAgQIECAAIH8AhISIECAAAECBAgQGJCAAnhAiy0qAQJXC/hEgAABAgQIECBAgAABAgQI5BeQkAABAgQIECAwNAEF8NBWXF4CBAgQ6ATsBAgQIECAAAECBAgQIECAQH4BCQkQIECAwCAFFMCDXHahCRAgQIDAkAVkJ0CAAAECBAgQIECAAAECBPILSEiAAIHhCiiAh7v2khMgQIAAAQIEhicgMQECBAgQIECAAAECBAgQIJBfQEICAxdQAA/8fwDxCRAgQIAAAQIECAxFQE4CBAgQIECAAAECBAgQIEAgv4CEEQpg/xcQIECAAAECBAgQIECAQHYB+QgQIECAAAECBAgQIECAwGAEBlwAD2aNBSVAgAABAgQIECBAgAABAgMWEJ0AAQIECBAgQIAAAQLDElAAD2u9pd0VcCRAgAABAgQIECBAgAABAgTyC0hIgAABAgQIECBAYIACCuABLrrIBIYuID8BAgQIECBAgAABAgQIECCQX0BCAgQIECBAgMBQBRTAQ115uQkQIDBMAakJECBAgAABAgQIECBAgACB/AISEiBAgACBQQsogAe9/MITIECAAIEhCchKgAABAgQIECBAgAABAgQI5BeQkAABAgQUwP4fIECAAAECBAgQyC8gIQECBAgQIECAAAECBAgQIJBfQEICBKYCCuApgxcCBAgQIECAAAECBLIKyEWAAAECBAgQIECAAAECBAjkF5DwioAC+IqFdwQIECBAgAABAgQIECCQS0AaAgQIECBAgAABAgQIECAwOIEBFsCDW2OBCRAgQIAAAQIECBAgQIDAAAVEJkCAAAECBAgQIECAwDAFFMDDXPfhppacAAECBAgQIECAAAECBAgQyC8gIQECBAgQIECAAIEBCyiAB7z4ohMYmoC8BAgQIECAAAECBAgQIECAQH4BCQkQIECAAAECQxdQAA/9/wD5CRAgMAwBKQkQIECAAAECBAgQIECAAIH8AhISIECAAAECVUABXBFsBAgQIECAQGYB2QgQIECAAAECBAgQIECAAIH8AhISIECAwK6AAnhXwpEAAQIECBAgQCCfgEQECBAgQIAAAQIECBAgQIBAfgEJCRC4SkABfBWHDwQIECBAgAABAgQIZBGQgwABAgQIECBAgAABAgQIEMgvIOH1Agrg602cIUCAAAECBAgQIECAAIF+C5g9AQIECBAgQIAAAQIECBAYrMCACuDBrrHgBAgQIECAAAECBAgQIEBgQAKiEiBAgAABAgQIECBAYNgCCuBhr/9w0ktKgAABAgQIECBAgAABAgQI5BeQkAABAgQIECBAgACBUAD7n4AAgfQCAhIgQIAAAQIECBAgQIAAAQL5BSQkQIAAAQIECBDYFlAAbzt4JUCAAIGcAlIRIECAAAECBAgQIECAAAEC+QUkJECAAAECBPYIKID3YHhLgAABAgQIZBKQhQABAgQIECBAgAABAgQIEMgvICEBAgQIXCugAL5WxGcCBAgQIECAAIH+C0hAgAABAgQIECBAgAABAgQI5BeQkACBGwoogG/I4iQBAgQIECBAgAABAn0VMG8CBAgQIECAAAECBAgQIEAgv4CENxdQAN/cxjcECBAgQIAAAQIECBAg0C8BsyVAgAABAgQIECBAgAABAoMXGEABPPg1BkCAAAECBAgQIECAAAECBAYgICIBAgQIECBAgAABAgQIdAIK4E7BnldAMgIECBAgQIAAAQIECBAgQCC/gIQECBAgQIAAAQIECFwWUABfpvCGAIFsAvIQIECAAAECBAgQIECAAAEC+QUkJECAAAECBAgQuFpAAXy1h08ECBAgkENACgIECBAgQIAAAQIECBAgQCC/gIQECBAgQIDADQQUwDdAcYoAAQIECBDos4C5EyBAgAABAgQIECBAgAABAvkFJCRAgACBmwkogG8m4zwBAgQIECBAgED/BMyYAAECBAgQIECAAAECBAgQyC8gIQECtxRQAN+Sx5cECBAgQIAAAQIECPRFwDwJECBAgAABAgQIECBAgACB/AIS3l5AAXx7I1cQIECAAAECBAgQIECAwHILmB0BAgQIECBAgAABAgQIECCwI5C4AN5J6ECAAAECBAgQIECAAAECBAgkFhCNAAECBAgQIECAAAECBPYKKID3anifR0ASAgQIECBAgAABAgQIECBAIL+AhAQIECBAgAABAgQIXCegAL6OxAkCBPouYP4ECBAgQIAAAQIECBAgQIBAfgEJCRAgQIAAAQIEbiygAL6xi7MECBAg0E8BsyZAgAABAgQIECBAgAABAgTyC0hIgAABAgQI3EJAAXwLHF8RIECAAAECfRIwVwIECBAgQIAAAQIECBAgQCC/gIQECBAgcDsBBfDthHxPgAABAgQIECCw/AJmSIAAAQIECBAgQIAAAQIECOQXkJAAgX0JKID3xeQiAgQIECBAgAABAgSWVcC8CBAgQIAAAQIECBAgQIAAgfwCEu5fQAG8fytXEiBAgAABAgQIECBAgMByCZgNAQIECBAgQIAAAQIECBAgcI1AwgL4moQ+EiBAgAABAgQIECBAgAABAgkFRCJAgAABAgQIECBAgACBGwkogG+k4lx/BcycAAECBAgQIECAAAECBAgQyC8gIQECBAgQIECAAAECNxVQAN+UxhcECPRNwHwJECBAgAABAgQIECBAgACB/AISEiBAgAABAgQI3FpAAXxrH98SIECAQD8EzJIAAQIECBAgQIAAAQIECBDILyAhAQIECBAgsA8BBfA+kFxCgAABAgQILLOAuREgQIAAAQIECBAgQIAAAQL5BSQkQIAAgf0KKID3K+U6AgQIECBAgACB5RMwIwIECBAgQIAAAQIECBAgQCC/gIQECBxIQAF8IC4XEyBAgAABAgQIECCwLALmQYAAAQIECBAgQIAAAQIECOQXkPDgAgrgg5u5gwABAgQIECBAgAABAgSOV8DTCRAgQIAAAQIECBAgQIAAgZsIJCqAb5LQaQIECBAgQIAAAQIECBAgQCCRgCgECBAgQIAAAQIECBAgcCsBBfCtdHzXHwEzJUCAAAECBAgQIECAAAECBPILSEiAAAECBAgQIECAwG0FFMC3JXIBAQLLLmB+BAgQIECAAAECBAgQIECAQH4BCQkQIECAAAECBPYnoADen5OrCBCK1tttAAAQAElEQVQgQGA5BcyKAAECBAgQIECAAAECBAgQyC8gIQECBAgQIHAAAQXwAbBcSoAAAQIECCyTgLkQIECAAAECBAgQIECAAAEC+QUkJECAAIGDCiiADyrmegIECBAgQIAAgeMXMAMCBAgQIECAAAECBAgQIEAgv4CEBAgcSkABfCg2NxEgQIAAAQIECBAgcFwCnkuAAAECBAgQIECAAAECBAjkF5Dw8AIK4MPbuZMAAQIECBAgQIAAAQIEFivgaQQIECBAgAABAgQIECBAgMBtBBIUwLdJ6GsCBAgQIECAAAECBAgQIEAggYAIBAgQIECAAAECBAgQILAfAQXwfpRcs7wCZkaAAAECBAgQIECAAAECBAjkF5CQAAECBAgQIECAAIF9CyiA903lQgIElk3AfAgQIECAAAECBAgQIECAAIH8AhISIECAAAECBAgcTEABfDAvVxMgQIDAcgiYBQECBAgQIECAAAECBAgQIJBfQEICBAgQIEDgEAIK4EOguYUAAQIECBA4TgHPJkCAAAECBAgQIECAAAECBPILSEiAAAEChxVQAB9Wzn0ECBAgQIAAAQKLF/BEAgQIECBAgAABAgQIECBAIL+AhAQIHElAAXwkPjcTIECAAAECBAgQILAoAc8hQIAAAQIECBAgQIAAAQIE8gtIeHQBBfDRDY1AgAABAgQIECBAgAABAvMVMDoBAgQIECBAgAABAgQIECCwT4EeF8D7TOgyAgQIECBAgAABAgQIECBAoMcCpk6AAAECBAgQIECAAAECBxFQAB9Ey7XLI2AmBAgQIECAAAECBAgQIECAQH4BCQkQIECAAAECBAgQOLCAAvjAZG4gQOC4BTyfAAECBAgQIECAAAECBAgQyC8gIQECBAgQIECAwOEEFMCHc3MXAQIECByPgKcSIECAAAECBAgQIECAAAEC+QUkJECAAAECBI4goAA+Ap5bCRAgQIAAgUUKeBYBAgQIECBAgAABAgQIECCQX0BCAgQIEDiqgAL4qILuJ0CAAAECBAgQmL+AJxAgQIAAAQIECBAgQIAAAQL5BSQkQGAmAgrgmTAahAABAgQIECBAgACBeQkYlwABAgQIECBAgAABAgQIEMgvIOHsBBTAs7M0EgECBAgQIECAAAECBAjMVsBoBAgQIECAAAECBAgQIECAwAEFelgAHzChywkQIECAAAECBAgQIECAAIEeCpgyAQIECBAgQIAAAQIECBxGQAF8GDX3HJ+AJxMgQIAAAQIECBAgQIAAAQL5BSQkQIAAAQIECBAgQODQAgrgQ9O5kQCBRQt4HgECBAgQIECAAAECBAgQIJBfQEICBAgQIECAAIGjCSiAj+bnbgIECBBYjICnECBAgAABAgQIECBAgAABAvkFJCRAgAABAgRmIKAAngGiIQgQIECAAIF5ChibAAECBAgQIECAAAECBAgQyC8gIQECBAjMSkABPCtJ4xAgQIAAAQIECMxewIgECBAgQIAAAQIECBAgQIBAfgEJCRCYqYACeKacBiNAgAABAgQIECBAYFYCxiFAgAABAgQIECBAgAABAgTyC0g4ewEF8OxNjUiAAAECBAgQIECAAAECRxNwNwECBAgQIECAAAECBAgQIHBIgR4VwIdM6DYCBAgQIECAAAECBAgQIECgRwKmSoAAAQIECBAgQIAAAQJHEVAAH0XPvYsT8CQCBAgQIECAAAECBAgQIEAgv4CEBAgQIECAAAECBAgcWUABfGRCAxAgMG8B4xMgQIAAAQIECBAgQIAAAQL5BSQkQIAAAQIECBCYjYACeDaORiFAgACB+QgYlQABAgQIECBAgAABAgQIEMgvICEBAgQIECAwQwEF8AwxDUWAAAECBAjMUsBYBAgQIECAAAECBAgQIECAQH4BCQkQIEBg1gIK4FmLGo8AAQIECBAgQODoAkYgQIAAAQIECBAgQIAAAQIE8gtISIDAXAQUwHNhNSgBAgQIECBAgAABAocVcB8BAgQIECBAgAABAgQIECCQX0DC+QkogOdna2QCBAgQIECAAAECBAgQOJiAqwkQIECAAAECBAgQIECAAIEjCvSgAD5iQrcTIECAAAECBAgQIECAAAECPRAwRQIECBAgQIAAAQIECBCYhYACeBaKxpifgJEJECBAgAABAgQIECBAgACB/AISEiBAgAABAgQIECAwMwEF8MwoDUSAwKwFjEeAAAECBAgQIECAAAECBAjkF5CQAAECBAgQIEBgtgIK4Nl6Go0AAQIEZiNgFAIECBAgQIAAAQIECBAgQCC/gIQECBAgQIDAHAQUwHNANSQBAgQIECBwFAH3EiBAgAABAgQIECBAgAABAvkFJCRAgACBeQkogOcla1wCBAgQIECAAIGDC7iDAAECBAgQIECAAAECBAgQyC8gIQECcxVQAM+V1+AECBAgQIAAAQIECOxXwHUECBAgQIAAAQIECBAgQIBAfgEJ5y+gAJ6/sScQIECAAAECBAgQIECAwK0FfEuAAAECBAgQIECAAAECBAjMSGCJC+AZJTQMAQIECBAgQIAAAQIECBAgsMQCpkaAAAECBAgQIECAAAECsxRQAM9S01izEzASAQIECBAgQIAAAQIECBAgkF9AQgIECBAgQIAAAQIEZi6gAJ45qQEJEDiqgPsJECBAgAABAgQIECBAgACB/AISEiBAgAABAgQIzEdAATwfV6MSIECAwOEE3EWAAAECBAgQIECAAAECBAjkF5CQAAECBAgQmKOAAniOuIYmQIAAAQIEDiLgWgIECBAgQIAAAQIECBAgQCC/gIQECBAgMG8BBfC8hY1PgAABAgQIECBwewFXECBAgAABAgQIECBAgAABAvkFJCRAYCECCuCFMHsIAQIECBAgQIAAAQI3E3CeAAECBAgQIECAAAECBAgQyC8g4eIEFMCLs/YkAgQIECBAgAABAgQIELhawCcCBAgQIECAAAECBAgQIEBgxgJLWADPOKHhCBAgQIAAAQIECBAgQIAAgSUUMCUCBAgQIECAAAECBAgQmIeAAngeqsY8vIA7CRAgQIAAAQIECBAgQIAAgfwCEhIgQIAAAQIECBAgMDeBWgC3Nxl8cpPzThMgQGA+AkYlQIAAAQIECBAgQIAAAQIE8gtISIAAAQIECBAgMF+BZjyexGS885Cu8532wVv1xO5e39oIECBAgMB8BYxOgAABAgQIECBAgAABAgQI5BeQkAABAgQIEFiAQPP2X45oJ7X5bWvz29QnlrP1pWuESz1u1r2er682AgQIECBAgMB8BIxKgAABAgQIECBAgAABAgQI5BeQkAABAgQWJdB8zRMvxTP+6Tje8ubNmFyqj53cXV9W6r5Vm+Hu2BXB9aONAAECBAgQIECAwKwFjEeAAAECBAgQIECAAAECBAjkF5CQAIGFCjQro9Pxu/9lEi94+oPxFY9/f/zmL4yjXR/V8ncSMVm9yWTqdzf5xmkCBAgQIECAAAECBAjsR8A1BAgQIECAAAECBAgQIECAQH4BCRcv0Gyur8eoKdGM747ff9ud8TVPuhBP/+xz8atvPhlt7Xnb8STa7peB6/vw16DDDwECBAgQIECAAAECBAgcWcAABAgQIECAAAECBAgQIECAwJwEmqYZxcrKapT6X8RKrDSn452/fSpe/JXn4xmfcz7+83+orW/XBJeuAa6zqB8jmvqm+9z9W8HdsX488mYAAgQIECBAgAABAgQIECBAIL+AhAQIECBAgAABAgQIECAwT4FmbWUlYlxL3LaNUvdRM4mmHUW7flctgkfx/CdvxDM/q41f+9lxTNYjJht1OvXyaDfrm0t17z7Ug43AUQTcS4AAAQIECBAgQIAAAQIECOQXkJAAAQIECBAgQIAAgbkLNJNa/rbtZPr7v6X7G8/NuYgynn5uJ0207Ur817dPpv9G8DM+/y/i995xsbbAUX9K3bs2uPtt4PrWRoAAgUMKuI0AAQIECBAgQIAAAQIECBDILyAhAQIECBAgQIDAYgSatm13ntQVuaOIrXvq52ZaAI9iNUoZxWjURNm6K/7g7ffE//bZJZ7/xRfij95Rr20fVq/diq43nr7sDlXP2ggQIECAwD4EXEKAAAECBAgQIECAAAECBAjkF5CQAAECBAgQWKBAs/2ssn2Yvl7zfm+p267EeONk/KdfKvHkz3goXnLfQ/HgX67Vu8Z1r/eV7s9C772hnrYRIECAAAECBG4o4CQBAgQIECBAgAABAgQIECCQX0BCAgQIEFi0QC2A6xa1vL3Jk0eliVH9fhRNPdZ9FDGanIqVcmf8whtOxxd++l/FD3zzxbh4NqLdWq0vpe51sK4H7vb61kaAAAECBAgQIEDgKgEfCBAgQIAAAQIECBAgQIAAgfwCEhIgcCwCzdVPreXt1Seu+VS/3y11y0ZEKTHeuDNe/8oT8cR/cDZ+7se3or3lLwFPwg8BAgQIECBAgAABAsMWkJ4AAQIECBAgQIAAAQIECBDILyDh8Qk0pZTa4zZRYhSllIjSNbyTaNtuH+8co/7U76Lu3fd1byYnoqmXjjfXohmtxtn33Rnf+bzNePpnPRTv+LVaBI/HMenK4K7z3aq3R724O0R3YvrGCwECBAgQIECAAAECBAgMS0BaAgQIECBAgAABAgQIECBAYM4CzfXj7xa1e7+pxW9X/u49Nf1c6mvZOVuHak/GO///lXjm4y/Ei59+Me7/y/pVLZLrRfVNd1231+vqpyubdwQIECBAgAABAgQIECBAgEB+AQkJECBAgAABAgQIECBAYBECTbS1lO32y0+rn6eN7d7j5S+ve1NqX9z9JvD2XqKZrMVquTN++U0n44mfvhmvfcVDMV6vF42j/lyKaOv7usXuXs/aBiwgOgECBAgQIECAAAECBAgQIJBfQEICBAgQIECAAAECBBYmcJNfx+3K324Ou8fu/T73dlRL3hKjZiU2Lq3Gj7y8iS/5jIfiN39xPSJO1u/q4fK2twX2p6Evs3hDYCACYhIgQIAAAQIECBAgQIAAAQL5BSQkQIAAAQIECBBYrMDVBXD3m8DdfoQ5lDpit4/qcaVpYzJp4i/+6K74uic/GN/0jAfigT8v0W7UB3R9b+neXNgpheuJutVvbAQIECCQX0BCAgQIECBAgAABAgQIECBAIL+AhAQIECBAgMAxCNSadp5PLVHGp6P7i9Kr5d74xX/bxBd+2oPxhu/fjEvnImJ8ImJyR31jI0CAAAECBIYjICkBAgQIECBAgAABAgQIECCQX0BCAgQIEDgugSZKG9M99vx0vwW8u+85fZi3pY7TdDeOI1bbe2Kyfle85js24r4vOBd//P/W/ndzI9rJekS7EtFcrFe2dbcRIECAAAECBAikFBCKAAECBAgQIECAAAECBAgQyC8gIQECxyrQzP3ppT6hdrpt1JfRpSjNZu2b74g/+q8r8ZTP+qv4/m+8EOOLJ+pFtSFuT9Vjd0M9TDd/E3rK4IUAqgS5vAAAEABJREFUAQIECBAgQIBAAgERCBAgQIAAAQIECBAgQIAAgfwCEh6/wJUCuNSCdu++z7m1ba12b7fX8rdeEu1kre6jmN6ztRajycPjp37odHz54ybx1p/feeBWPdapRNRCOK5Mr561ESBAgAABAgQIECBAgEA/BcyaAAECBAgQIECAAAECBAgQWJDAghvW7rd7u71L1x3rXkvhP3lnxNc8MeJbnnUpzt4f0Xbd72RU33TX2QkQIECAAAECBAgQIECAAIH+Cpg5AQIECBAgQIAAAQIECCxSYMEF8DXR2rJd9o6bWFndiF/8qYgv/8yL8R9/pvs14IhJVwR3vw28dw8/KQSEIECAAAECBAgQIECAAAECBPILSEiAAAECBAgQIECAwMIFblIA18Z1989Bz3NKZRxNM4laA8f0T0TXl/e+Zz2+4Znn48XPeDA+8L768DqV+lq3y2+ueV8/2ggQ6JWAyRIgQIAAAQIECBAgQIAAAQL5BSQkQIAAAQIECBA4HoErBXBbdmbQFa17953TczmUKE1b94gmTsQoVqMpp6JpT8Qv/3SJZz++jbf+0qWI8TiibES0UfdJfdmqx3qop+urjQABAgT6I2CmBAgQIECAAAECBAgQIECAQH4BCQkQIECAAIFjFLhSAF83iWnbWs92x3qYy1bqqN1eD3u37pHtSvzpuy7F1z/lYnzPC8/HpQ+c2L6idAXwKKI7jtZjuwmuBxsBAgQIECCw5AKmR4AAAQIECBAgQIAAAQIECOQXkJAAAQIEjltg+geYJ3GDEnZhM9v77BKj7r8yiqZtotQieLJ+Kt70w6fiaY97KN7x61sRk5WYbE0iut9YnnSl8N77ww8BAgQIECBAgMAyCpgTAQIECBAgQIAAAQIECBAgkF9AQgIElkKgmc6iFq11m75dlpeu1i1dMV2L4Jisxnv+ZC3u+6Kz8fpXXIx2cyWinK97LYKjm3m3Ry2F624jQIAAAQIECBAgQGCpBEyGAAECBAgQIECAAAECBAgQyC8g4fIINFE2ojQ7BWqplWuJKKVEs7OXUi+p70spUcr1e8zsp9SRdva21GeNosRKlFL3Or92vBKTjXvi1d+2El/9hRfjL37/TLRbTb2n+zPQDyp/q4SNAAECBAgQIECAAAECSyZgOgQIECBAgAABAgQIECBAgMCCBZqP+Xtb0ZZaojaT2KmB5zyF/Qxf6kXd3hW83bF+rFuJUoveJt7x9kl8yePeH7/80+OI8cn6zamIsln37jeCww8BAgQIECBAgAABAgQIECBw7AImQIAAAQIECBAgQIAAAQLHIdC8/MdPx7961Sge89hLsTm+PyZtLVWPYybTZ9aCtyt5r9qnX0Qppe5trK6MomzcEeML98Y3f9XF+K6vfTDG59ZisrEabVu2L/a6vAJmRoAAAQIECBAgQIAAAQIECOQXkJAAAQIECBAgQIAAgWMTaLaajfjkz2zi+950Op7/3Sfi9N2bMY5L0e78d2Vm3e8Hd/vkyqm5vOtK3N197wN2zjXnIurb0k1l80y8+cc340sf90C8513jqA1w1Je62wgQWEYBcyJAgAABAgQIECBAgAABAgTyC0hIgAABAgQIECBwvALNyspaRBl1W3zG4++In/zN0/Hlz48YnX4otsoDEbUOnpaqpRas3Z+KrsVwPXlMW4mY3BHTAri+bZr6dnJ3/Nk7z8RT/+n98XOvr3MctzEeb9RZboYfAgQIEFgaARMhQIAAAQIECBAgQIAAAQIE8gtISIAAAQIECCyBQBO1RK1taXSlalvaKKcuxeOfcTJ+9D/eFf/L552MycpDMWm2ItqVunf/3u4ojvenNr9XTaB+rnO79OC98a1ffS6+5b7zMVlfq3Hq+auu84EAAQIECBA4HgFPJUCAAAECBAgQIECAAAECBPILSEiAAAECyyLQ1b+X51JKiVE5GW3bxD2PauK53306Xv0z98RHfuxfxTjOR1m9GJP637htYzl+2jrfSYyazVhdezDWVs7Ef/g/Szz1n2zF+95VC+tJnWV7zV4/2ggQIECAAAECBBYk4DEECBAgQIAAAQIECBAgQIBAfgEJCRBYKoHtAvhyoTuO6H7bt5tiV5yWNj78oyL+9b/9G/GC712Nh33QerRlM6Kej8s/3YX1Q1vqy6K3+uzmXMRkre6nokxWayF8Jt79zogn/KP3xq/9+616/mZz6trhm33nPAECBAgQIECAAAECRxVwPwECBAgQIECAAAECBAgQIJBfQMLlE2iidqhRanlbt2jqS1mJ0tXC3V96bkZRP0ZZjfj0z12LH/qFe+JffGnEiTseiM3JRkzKVrTl0kJTtbWsvrKXaLfuirb7bzKK2PmutKOYXLo3Xvi0C/GD37YeUTvry5PU+16m8IYAAQIECBAgQIAAAQJzEjAsAQIECBAgQIAAAQIECBAgcEwCXdW759F7PtYuePrF7rEWxSfvjHjqC0fxfW+8J/7ep12KNjbqJfWeUkvWMq4FbL34pr8JXC+dy1afPx23Pnt6rC91rlHnUSZn4vWvuhRf/YWb8dd/Vs93W3O+vnaNcHd9nXNohCuIjQABAgQIECBAgAABAgQIzEjAMAQIECBAgAABAgQIECBwnAK77elVc+j606tOdB+6vrTbRxfjw//OKL79R+6KF33PibjzYQ9GO/0V252hrvrz0N2Ni927WezupSuBN++K3/71UTz7C9bjD99W57J5R7Tj7reFt2phXY/RXV3P2+YrYHQCBAgQIECAAAECBAgQIEAgv4CEBAgQIECAAAECBAgcu0ATpc6h2+thf9taveyhiLU2PvWzR/HaX3pUfPaTmpiMzsZk998PrlfUdrW+3rBKrucXtNUCOLq9lrx/8Sdt3PfEB+M//fwkStNEdP+W8STqNI95jnUKNgLZBeQjQIAAAQIECBAgQIAAAQIE8gtISIAAAQIECBAgsBwCtQndmcieErjc6M8idz1pt8eJesOdda831LtP3xvxzG++I17xo3fHf/dR69H9u8BlFFFGF6M0kyj1slJKPd54j3n+lDrhbo96bE/EpbNn4vlPvRD/5qXrEZOT0TYXIkr3J6Ensf2zVQ+77+tbGwECBAgcVcD9BAgQIECAAAECBAgQIECAQH4BCQkQIECAAIElEqgVbXT16A2m1BWhe/cbXLJ7qhbBH/2pJb7v390RT/iKiObE+yMmd9Rva/HavbZttHWvb495K3Fi9Uz8yMvbeOFT1mPz3Mk6nyZqE1z3+ja6vKV7YydAgAABAgSOLGAAAgQIECBAgAABAgQIECBAIL+AhAQIECCwbAK1/dzpPmcws9Uz4/ji5zXxsh97VHzkR7cxbiexVYvfca2Yp3t9P4PHHGmIrfWIpj0Rv/ELq/HMf/5gvPePT9RyehxRNiIm3Z+3LuGHAAECBAgQIEDgiAJuJ0CAAAECBAgQIECAAAECBPILSEiAwFIKTAvgo1ee3W/6btaA07/9HH/7E9p45ZtKPOmr2jhx6lI9vxXTZ5Tuum6vp45lq89u6nzGJTY3SvzB/7caz33ihfi936wMk9WoPfWVWdVLr3zwjgABAgQIECBAgACB/Qq4jgABAgQIECBAgAABAgQIEMgvIOHyCjS1+twuZ6+aY3f2mr1rcLt973WXS9Luzcrlb0odsTkZ8aRnn4zv/alT8ZiPuz9W1jZjZaWNSbO+3bN2t9S9lHr1LfbLg87kTakl71pE08bqqInVcjre/Qd3xLP+5f3xGz/bTSYixnW/vHV/EvryB28IECBAgAABAgQIECBA4NYCviVAgAABAgQIECBAgAABAgSOWaBreQ8/hbJ7azfM5Q+7JyPq6Y98bMR3vvbeeMIz2yirD9TvRtE2mxEltn/a7cPiXuuD67b7vFEtgtutU/H1TzsXP/ryrejK4e2Guruim9xVjXB30k6AAAECBAgQIECAAAECBAhcJ+AEAQIECBAgQIAAAQIECCyDQK1oZzyNUse7ai9x5p5RPOE5J+K7f+yeuPdD12NlZfs3a7t69XIRXG9b+NaWad/bjE/HaHJH/OB3RLzqm89GuxkxLYHbUX3T7fVgO5yAuwgQIECAAAECBAgQIECAAIH8AhISIECAAAECBAgQILA0ArMvgK+LVsveshHtZBwf9fER/+bnz8T//M+3Ytw8GJP63/bl0yp4++0iX8ue55ZxRNmKn3j1OF78zPPX/Cno2P7Zc/n2Ca8ECNxKwHcECBAgQIAAAQIECBAgQIBAfgEJCRAgQIAAAQIElktgAQVw94jViGY03VfvinjOS+6IF33P6bjngx6IGE1iq93YUeka1loY73xayGG3BG5XopmsRTs+FW9580o850l/Gefv72bQzafOr5ta6T7bCRAgQGAfAi4hQIAAAQIECBAgQIAAAQIE8gtISIAAAQIECCyhQLOYOZUopdRHdXstVJs2PvWfrcT//qZHxN/5xEtRRlvRrFyI0mxGW4vWtnupVy9sm5bA3dzqPjkR0Z6It/3ymXjG5z0U7/mjjmgton4VfggQIECAAIF9CLiEAAECBAgQIECAAAECBAgQyC8gIQECBAgsq0DXbi5wbuP6rFoAl9qm1u0RHxrxnT92Op7xgtVYOdnGJJrorhhHG+NaAnd7vWGhWzMZ1VlsxMqoxJ+/82R83ZMuxZ/9bhsxmUTb7XVeCy+oFyrgYQQIECBAgACBIwi4lQABAgQIECBAgAABAgQIEMgvICEBAkst0Cx2dqP6uG7fjJj+1m1ErER83petxbe85kR88Ee+N6Jcitq01mPE5Wti56f2sDvv5nNoaytdt4g6x0mdWJT40z8ax3O+aBK/99YSpTR7njvvyex5lLcECBAgQIAAAQIEeiBgigQIECBAgAABAgQIECBAgEB+AQmXX2Bvo7mg2Zb6nFqudr8FvOfpj/2UlXjNv//Q+MR//IFoTp6t13TbVkzGJSZRug8Rk3qc9q7Tl+1zs36dFtMlmna17qO63xF//f5z8ewn3B9v/cWNiK0SpZSIqCX2pB5sBAgQIECAAAECBAgQIECAAAECBAgQIECAAAECBAgQWBKBZn7zuNXIXYF6zfe10109FfFtP/Ah8WXPvSNO31kL1ljdvqh+V5vXiNFWROn+SHR3ottjtj/T8rcbstSXnb3pWt4mLp27M174tK14+1vq87tTk7Vo6xS6vV5sI0CAAAECBAgQIECAAAECAxUQmwABAgQIECBAgAABAgSWSeCYCuA9BDs9a+weVybxL778ZHzTa0rc+ciz0axtxaQdRymjKE1b94hSmijTvbsp5vTTRpSN6b8H3GzdGaP6qI1Lk3jek8/Gr/5sLaK7Eji6l0ktguu14ecqAR8IECBAgAABAgQIECBAgACB/AISEiBAgAABAgQIECCwdALN0s2orVNqJvGxf381XvUz98RHf9KliNVztQRuatG6GtGu7Ey5K1933s7lUBvfyVrE5OT26N37+uxm/PB48Zg3tOwAABAASURBVFeei594zflaRnfFb71u+4r62n2uBxuBgQuIT4AAAQIECBAgQIAAAQIECOQXkJAAAQIECBAgQGA5BZqlm9a0T63TGkXc++iI7/zRM/H4L12LcZyrBXBEV7G23Z+BLlt16t2nepjXtvsnoXeOzeREbG1GTC7eE6/61q14w/eNIzZLTLbqcTqHD9TXOc+pPsFGgACBJRYwNQIECBAgQIAAAQIECBAgQCC/gIQECBAgQIDAEgvUpnWJZ1enVlYn8fQXnYoXfM+pKKffdaUArpVwxLQtjrn+7JS/MT1OIppaPNd9vHF3vPqll+J1r9yIppQ6hQt1f1jdu/f1YCNAgAABAoMTEJgAAQIECBAgQIAAAQIECBDILyAhAQIECCy7wNIXwE1TC9Uyjn/wOaP4gX/3EfGID7sQbS1cJ3Eq2uZi9d37G7d739evZr21o2gmK9N91NQyePOu+KHv2IjXfXd97vhkdL+i3LZtPdTPs3628QgQIECAAAECyyxgbgQIECBAgAABAgQIECBAgEB+AQkJEOiFQLPcs+yK1Lq3pZaqEY/+7yNe+ZOn4+M+5WxEuVQL4I3Y/qnXxN59++zMX0stfVfunw5bor6v70p7R/zQyy7Fj7xsK2KrltX1XG2Cp6+xc83OBwcCBAgQIECAAAECKQWEIkCAAAECBAgQIECAAAECBPILSNgfgR4UwLVULU2UUURZi3jEh23ES3/43vgn/3IrmmYSk7aJSanl67QAbiLm+meh61zGd9dH1LJ50kRp2+mff27iTPzwy87HT7x6sz69ROmK4uh+mu7FToAAAQIECBAgQIAAgawCchEgQIAAAQIECBAgQIAAAQJLJjCHhnKWCbvple0Bdw4RK9PtvpeciS//2tMRq+/f/n4yinZcop3UC9u6b5+dw2uzZ8xJRBlP92bysPjhl2/Er//cRky26hzDDwECBAgQIECAAAECBAgQyCwgGwECBAgQIECAAAECBAgso8DeNnMZ53eDOdXCtWkj6sw/72kr8e0/+PBYO302xnEp2nq6jUm09dP2jfXE9ps5vJaIdhSlFs9N3Ut95sa5O+L7vnEz1s/X59ZuOLp9Dk9e6iFNjgABAgQIECBAgAABAgQIEMgvICEBAgQIECBAgAABAksrUGvUpZ3bTSbW/XZtLYFrx9oVsB/3P0V8/xvvjQ97TGz3rV0vO/2uu/3ym+7D7PfuTz2vfGA6bn1sdPt7/qSNn//JizH90J0IPwSGIyApAQIECBAgQIAAAQIECBAgkF9AQgIECBAgQIAAgeUW6GEB3LWqo9gtWMtKEx/+2HF8x4+cjI987IPRrIxjPKnF76S7rh5jnj/1GdN/E7h7RplOKcan442vORHjjXG07VZEN4Vu7y6xEyBAIK+AZAQIECBAgAABAgQIECBAgEB+AQkJECBAgACBHgj0sADuVEv3Uvdx3WvJGk088iM241VvPhOf8GlbsbpWv6/J2rYWxdu1bL1uXlt91nTo+sB6bEoTf/7us/Gu3yv1yaWe0f5WBBsBAgQIpBYQjgABAgQIECBAgAABAgQIEMgvICEBAgQI9EVgu7Xsy2yvm2dX8K7Ws1u1bF2J5uQkvuH7T8U//NytaFfPx2RSol10/1qf17Sn4h3/+WK0XT9dZ1YnaCNAgAABAgQI5BSQigABAgQIECBAgAABAgQIEMgvICEBAr0S6HkBvGu9GjHuftt2PU7cdS6+9mVr8aRnrcToxPkopTayl/8Oc/d+9575HLtZxGQ13vvuJspKV1DP5zlGJUCAAAECBAgQIHDcAp5PgAABAgQIECBAgAABAgQI5BeQsH8CTf+mfJMZr3TnT9eXM1Fq7/rE+9biqc8bRVk7HyunLkSUSd0vRUzL4HqY01aqaKkv58/VN+P5F85zimFYAgQIECBAgAABAgQI3ErAdwQIECBAgAABAgQIECBAgMCSCtSWclYzW4Zxyk6/W48rJT7/qSfjRd97Isbtej1fo467grh+N++pdmXzqD6zLOBZ885ifAIECBAgQIAAAQIECBAgcJWADwQIECBAgAABAgQIECCwzAK1FV3m6R10bm1E6X7LdyOmPysRn/yZa/Gtr747RiceiEn9rutkSylRyvY+vW6mL91vGm/EnffUeYxmOvByD2Z2BAgQIECAAAECBAgQIECAQH4BCQkQIECAAAECBAgQWHqBZAVwqeAn6z6Oy3/puZawf/fT23jpa++JOx9Wy9nLX9TLrnrffT7q3kbbbNWieSv+9mPvieged9Qh3U+gBwKmSIAAAQIECBAgQIAAAQIECOQXkJAAAQIECBAgQKAfAskK4F30UxFdFxz1p41oRqvxMZ/UxMvfWOJhH3IhNsdbMe1+m0vbF9TXWWxtKXXYcUzKOD7649di+98djrg8l/BDgACBdAICESBAgAABAgQIECBAgAABAvkFJCRAgAABAgR6JJC0AN6zAmX7fVkt8ejHnIyXvf5MfMjfejC6crYdd78tXGJWP7VrrkOdir/7KW084kPaaMt6/bx9tr6xESBAgACBZALiECBAgAABAgQIECBAgAABAvkFJCRAgACBvgnkL4C7Fek63trDllGJD/5bES993Zl4+N/882hXLsSktNH9pebdvbv8KHtZOR+f+8RT0yG6x07feCFAgAABAgQIZBOQhwABAgQIECBAgAABAgQIEMgvICEBAr0UGEYBvLs0tQSejCfxNz5iNb73DR8Wj/yQs/WbrvqtX0S314/Xbd35vfu1F2x/13b3l834xE9r4pP/YS2AJ139u1Yv7o71YCNAgAABAgQIECCQREAMAgQIECBAgAABAgQIECBAIL+AhP0VGE4B3PWwNW1T6pva+T7i0SW+/bV31xK4fljZikk7ibbukyjR7dtLul3uRlfuXrXXb9s6Tv26bS7FpO7dn5R++IfeH/e95GRE7X0no+6u+lIvtREgQIAAAQIECBAgQCCJgBgECBAgQIAAAQIECBAgQIDAkgvUSvSoM+zZ/bW3ja4ErtN+9GPuiFe8YS0eWYvb0mxEV+LGAX9qB1zvWInTd1+KF77sEfHIR5Uo9YyNAAECBAgQIECAAAECBAjkEpCGAAECBAgQIECAAAECBPogMLwCuKn1bN12F+feR0e8/Mc/OD76E9poV/56+lvAu9/t5zhuL8QHf/jZeNmPn4yP+aTKWceuW9R3wyiC94PkGgIECBAgQIAAAQIECBAgQKDfAmZPgAABAgQIECBAgEBvBLqesjeTnf1Eu9L3Ytz76EvxXW84HV/8lQ+PlVPrMSndPqnHuPEebUyazZisPBj/7ItW41U//cj4m48ZRTSVs8x+lkYksKwC5kWAAAECBAgQIECAAAECBAjkF5CQAAECBAgQIECgXwK1sezXhGc72xJNnIwSazFaa+OJz16LH/uVU/GlX7MRj/6o8zFuHoj18UMRo40Yx6XYai/U4vfB+KCPmMTnfNmFeN2v3hX3veSuOHlPRLMW2z/bfxM6ake8vW+f9UqAAIFsAvIQIECAAAECBAgQIECAAAEC+QUkJECAAAECBHoo0PRwzjOecqnjlSil1GPE3R8U8b9+1Z3xA//XnfHGtz0iXvnGe+LrXrFV9834ztefite95Z547a9GPPMbTsa9HxaxOZnEuJa+7fbt0zGm5e/2O68ECBAgQCChgEgECBAgQIAAAQIECBAgQIBAfgEJCRAgQKCvAk1fJz7LeZdSpgVwPUSz0o28GaPV9XjYoyI+9u9H/KPPujP+8WffEx//P67EBz+6+7775d42SrMZzahEUxVLie2f7rh3b+vpbq8HGwECBAgQIECg9wICECBAgAABAgQIECBAgAABAvkFJCRAoNcCtbrs9fxnO/kyqeN1+2o9dn/T+XzEbpnbSXX7tMzdPlliNZp6QRN+CBAgQIAAAQIECOQXkJAAAQIECBAgQIAAAQIECBDILyBh/wV0l1etYcfR7d3J7ng6ar873Uv9ON1H9WMZ1dNdQVzqMW79U+rX3V4PNgIECBAgQIAAAQIECPRUwLQJECBAgAABAgQIECBAgACBngjUWvOwMx3Cfbdqbm/13RBsZCRAgAABAgQIECBAgACBYQhISYAAAQIECBAgQIAAAQJ9ElAA92m1lmmu5kKAAAECBAgQIECAAAECBAjkF5CQAAECBAgQIECAAIHeCSiAe7dkJkzg+AXMgAABAgQIECBAgAABAgQIEMgvICEBAgQIECBAgEA/BRTA/Vw3syZAgMBxCXguAQIECBAgQIAAAQIECBAgkF9AQgIECBAgQKDHAgrgHi+eqRMgQIAAgcUKeBoBAgQIECBAgAABAgQIECCQX0BCAgQIEOi7gAK47yto/gQIECBAgACBRQh4BgECBAgQIECAAAECBAgQIJBfQEICBFIIKIBTLKMQBAgQIECAAAECBOYnYGQCBAgQIECAAAECBAgQIEAgv4CEeQQUwHnWUhICBAgQIECAAAECBAjMWsB4BAgQIECAAAECBAgQIECAQM8EDlEA9yyh6RIgQIAAAQIECBAgQIAAAQKHEHALAQIECBAgQIAAAQIECPRRQAHcx1U7zjl7NgECBAgQIECAAAECBAgQIJBfQEICBAgQIECAAAECBHoroADu7dKZOIHFC3giAQIECBAgQIAAAQIECBAgkF9AQgIECBAgQIAAgX4LKID7vX5mT4AAgUUJeA4BAgQIECBAgAABAgQIECCQX0BCAgQIECBAIIGAAjjBIopAgAABAgTmK2B0AgQIECBAgAABAgQIECBAIL+AhAQIECCQRUABnGUl5SBAgAABAgQIzEPAmAQIECBAgAABAgQIECBAgEB+AQkJEEgloABOtZzCECBAgAABAgQIEJidgJEIECBAgAABAgQIECBAgACB/AIS5hNQAOdbU4kIECBAgAABAgQIECBwVAH3EyBAgAABAgQIECBAgAABAj0VOEAB3NOEpk2AAAECBAgQIECAAAECBAgcQMClBAgQIECAAAECBAgQINBnAQVwn1dvkXP3LAIECBAgQIAAAQIECBAgQCC/gIQECBAgQIAAAQIECPReQAHc+yUUgMD8BTyBAAECBAgQIECAAAECBAgQyC8gIQECBAgQIECAQA4BBXCOdZSCAAEC8xIwLgECBAgQIECAAAECBAgQIJBfQEICBAgQIEAgkYACONFiikKAAAECBGYrYDQCBAgQIECAAAECBAgQIEAgv4CEBAgQIJBNQAGcbUXlIUCAAAECBAjMQsAYBAgQIECAAAECBAgQIECAQH4BCQkQSCmgAE65rEIRIECAAAECBAgQOLyAOwkQIECAAAECBAgQIECAAIH8AhLmFVAA511byQgQIECAAAECBAgQIHBQAdcTIECAAAECBAgQIECAAAECPRfYRwHc84SmT4AAAQIECBAgQIAAAQIECOxDwCUECBAgQIAAAQIECBAgkEFAAZxhFeeZwdgECBAgQIAAAQLtmJC4AAAQAElEQVQECBAgQIBAfgEJCRAgQIAAAQIECBBII6AATrOUghCYvYARCRAgQIAAAQIECBAgQIAAgfwCEhIgQIAAAQIECOQSUADnWk9pCBAgMCsB4xAgQIAAAQIECBAgQIAAAQL5BSQkQIAAAQIEEgoogBMuqkgECBAgQOBoAu4mQIAAAQIECBAgQIAAAQIE8gtISIAAAQJZBRTAWVdWLgIECBAgQIDAYQTcQ4AAAQIECBAgQIAAAQIECOQXkJAAgdQCCuDUyyscAQIECBAgQIAAgf0LuJIAAQIECBAgQIAAAQIECBDILyBhfgEFcP41lpAAAQIECBAgQIAAAQK3E/A9AQIECBAgQIAAAQIECBAgkETgFgVwkoRiECBAgAABAgQIECBAgAABArcQ8BUBAgQIECBAgAABAgQIZBJQAGdazVlmMRYBAgQIECBAgAABAgQIECCQX0BCAgQIECBAgAABAgTSCSiA0y2pQASOLmAEAgQIECBAgAABAgQIECBAIL+AhAQIECBAgAABAjkFFMA511UqAgQIHFbAfQQIECBAgAABAgQIECBAgEB+AQkJECBAgACBxAIK4MSLKxoBAgQIEDiYgKsJECBAgAABAgQIECBAgACB/AISEiBAgEB2AQVw9hWWjwABAgQIECCwHwHXECBAgAABAgQIECBAgAABAvkFJCRAYBACTUxqzrbu1203PHndVU4QIECAAAECBAgQINBvAbMnQIAAAQIECBAgQIAAAQIE8gtIOByB5gVf9kCcfV9EO94J3R277rct9eTOOQcCBAgQIECAAAECBAgQyCggEwECBAgQIECAAAECBAgQIJBMoPm1nzsTz/r8C/GePx5vl8Cj9YjSNcCx89P9ivDOWwcCBAgQIECAAAECBAgQIEAgiYAYBAgQIECAAAECBAgQIJBRoGknW/GeP1yLpz7ur+Ltv7QVsXkiYlL2ZPXPBO/ByP9WQgIECBAgQIAAAQIECBAgQCC/gIQECBAgQIAAAQIECKQVqO3uOKJsxsb5u+OFT1+PN79+I8aXIqJs1CI4InZ/GXj3WE/ZCBDIKSAVAQIECBAgQIAAAQIECBAgkF9AQgIECBAgQIAAgdwCTTNZi9KuRrvVxMXza/E9L4h43StrKTxei7ZZj7ZcjMv/PnBuC+kIECAwZAHZCRAgQIAAAQIECBAgQIAAgfwCEhIgQIAAAQIDEGi6jNt/8LlEiSbGW2vxA9/1YDzvSx6IrXMnItq6jzbCDwECBAgQIJBVQC4CBAgQIECAAAECBAgQIEAgv4CEBAgQIDAUgaaptW9pI7o92km0sR6rcVe89f++I178FRfi/AP1u5jUIjjqz8V6rBfXrV5Y39dTNgIECBAgQIAAgf4KmDkBAgQIECBAgAABAgQIECCQX0BCAgQGJdBELYCj/pRSX2qr25YL9c0oJu2leOuvtPGcL9qM9/7xyXqu207Ul+mF9WgjQIAAAQIECBAgQKDPAuZOgAABAgQIECBAgAABAgQI5BeQcHgCTVv73La2v93elFGMJndGacbRlNOxtXEi3vmOEs/6gg/Ee98V0Y4r0KTuZat+qMfuN4O7g50AAQIECBAgQIAAAQIE+iRgrgQIECBAgAABAgQIECBAgEBSgabUArjLVsrOm53fCI56LNHE1vpq3P8Xd8R9T3gg3v07zXbx2462j6Vrg7u/Bx1+CBAgQIAAAQIECBAgQIAAgV4ImCQBAgQIECBAgAABAgQIZBaoje5u8XslZlM73W4vbRtrJybTfx/4/e++K579RRfjd966WcvfcURX/o5X6vt6f70+/PRbwOwJECBAgAABAgQIECBAgACB/AISEiBAgAABAgQIECCQXqAWwLfJOBlFjC5GKSUeeuBEPO+Lt+J3fqPe1nb73nsnez94T4BAjwRMlQABAgQIECBAgAABAgQIEMgvICEBAgQIECBAgMAwBGqLe03Q6Z93rqXv7rH7enxntNPf8i2xfuFUfM2T/zre8ZttTOJixPR8d9HlN90HOwECBAj0Q8AsCRAgQIAAAQIECBAgQIAAgfwCEhIgQIAAAQIDEri+AL42fOlOTF9qCVxL30nExvl747lfci7e/ivdn4Duvq97VxjHuL6pF9RXGwECBAgQILDsAuZHgAABAgQIECBAgAABAgQI5BeQkAABAgSGJlAL4K7c3d33xC9tRLfH1T/dbwK3WxGb587E85/yvvj9t29FOzlX91r8TkvgOuTVt/hEgAABAgQIECCwbALmQ4AAAQIECBAgQIAAAQIECOQXkJAAgUEK1Lb2BuXvHoru2ysfa8lbNiPqXW2UmFz60HjuEyfx+791Ksqknux+AfjKxd4RIECAAAECBAgQILCEAqZEgAABAgQIECBAgAABAgQI5BeQcLgCtbXdDV/qm52Pe3/zd1Kr3uketeQtdR9Fadto67m2Hs8/NIqv+sKH4rfeshHR1IK4Xa/fRURbdxsBAgQIECBAgAABAgQILJOAuRAgQIAAAQIECBAgQIAAAQLJBZqI/SYs9cLdvb7ttloUdyXw5sUz8dLnPRTv/r16cnJiu/ytXbASuHrYCBAgQIAAAQIECBAgQIDAUgiYBAECBAgQIECAAAECBAgMQaCJtpa6u3uXuJa6ETdrb+u13TV1735XuGkjmnIhuuN733UmXvCUjXj/n9Yvy0ZECT99EDBHAgQIECBAgAABAgQIECBAIL+AhAQIECBAgAABAgQIDEagia7w7fbLkWure/n9bd60TcT4rmhrgdy0J+Ldf9jGV37Be2sJvBbTArhshR8CBJZXwMwIECBAgAABAgQIECBAgACB/AISEiBAgAABAgQIDEugNrhd4Vv3Uvdp9u5Xd3f36Ymbv3T31L3Uy0szidXmZLz3XffG1z95PR54T8RkYyViOuzGzcfwDQECBAgch4BnEiBAgAABAgQIECBAgAABAvkFJCRAgAABAgQGKHClAN5uancIaqO78+72h2nDG6WO1F3bNE384TtG8aKvOBfjrvcd17OTtfrSfagHGwECBAgQIHDMAh5PgAABAgQIECBAgAABAgQI5BeQkAABAgSGKrBT294gfltL4G6/wVdXn6rXbf+953q6jWb0UKyUlfjdt63FC592NtbPdwVxt3cl8Nl6jY0AAQIECBAgQODYBDyYAAECBAgQIECAAAECBAgQyC8gIQECgxa4eQF8IJauBN65YXIq2rIR4621+C+/vhIvf9G5aMe1AK5bxOrORQ4ECBAgQIAAAQIECCxawPMIECBAgAABAgQIECBAgACB/AISEmji8m/v7ilxo/6U2th2e327/60bo6kjrsSo3ju+eCp+4SdLvO7lk4itiHbjdER9u//xXEmAAAECBAgQIECAAAECMxAwBAECBAgQIECAAAECBAgQIJBfYJqwiVrXbu8xo5+uBO72iLZt617i/3jFevzsj25EW7bb33p6Rs8yDAECBAgQIECAAAECBAgQIHBrAd8SIECAAAECBAgQIECAwJAEagE8v7il1OG3TsVk41S88hvPxm/9P9sFcNnuh+f3YCPfXsAVBAgQIECAAAECBAgQIECAQH4BCQkQIECAAAECBAgQGJxAbWjnm7nresvowdi4cHf8q2etxx/+7rlot3vg+T7Y6AQI3FTAFwQIECBAgAABAgQIECBAgEB+AQkJECBAgAABAgSGKTD/ArgpUdq7om1Hcf7sWrzwKREPvC+iVQIP8/84qQkQOG4BzydAgAABAgQIECBAgAABAgTyC0hIgAABAgQIDFhg7gXwtm3ZPkQT73lXE9903/0xGdcGuN057UCAAAECBAgsQMAjCBAgQIAAAQIECBAgQIAAgfwCEhIgQIDA0AUWVABHNKWJUkqMylr89lvujpd89QMRCuDwQ4AAAQIECBBYiICHECBAgAABAgQIECBAgAABAvkFJCRAgEAVaOq+Z5vseT+vtyXaSYlffNNm/Ni/fjBiEY+cVxTjEiBAgAABAgQIEOiBgCkSIECAAAECBAgQIECAAAEC+QUkJLArsF0At6V+rk3syvu2j/V1HlsT3XNKfa0l8Ma98epva+NtvzSJduxXgefhbUwCBAgQIECAAAECBAYvAIAAAQIECBAgQIAAAQIECBDIL3BVwtrJno8omxHtKGLrURHR1H2O27Rs7savzxnfGd/8nEvx/j8t9cTWzl4PNgIECBAgQIAAAQIECBAgQOCIAm4nQIAAAQIECBAgQIAAgSEKNN/wvSdjtHYhLpfAsfvT/Vbu3n33/NGOtfaNpg7bVb4lSpz7q5Px9U8ex/jiynYJ7R8GPhrw7e72PQECBAgQIECAAAECBAgQIJBfQEICBAgQIECAAAECBAYr0PwPj2viuS+9IyajczEptZmdUnTHSX3X7d373b2emtU2HbKN9fVJ/Mk7N+I7vu5cHbk7Weqxbt3berARIDA7ASMRIECAAAECBAgQIECAAAEC+QUkJECAAAECBAj8N/buLcauqgDj+LfWPufMpaWlECFi8BZRoomoDwomJpAQH7wk3gKJIUrFoE9AQxoJRKRcA6hcCoqRCCHEB4QYBRJtEB8ImsCLD7yoiVq8BJSaMtPO7Zy9l9/aM6cztMP0THtOhD3/07X2Xnvtvdfl9/plTxHY2AIxxKjzvlDo0p1bFGJPKQUHwT0plK5dSTmQ7VcN7Vd/Ceyx2+2WqrLQnkcrPfGQ58zBb655ypw/D21GBkIAAQQ2tACbRwABBBBAAAEEEEAAAQQQQACB5guwQwQQQAABBBBAQNF5r1II+uI3gy663Knr2D4pdUyTI9qcxLrpoDYfh189fliQ4oxitUU/uHlaL/yuUun8Wb6lOOspc8MnCgIIIIAAAggcowCvIYAAAggggAACCCCAAAIIIIBA8wXYIQIIIIAAAosC0cmrFJKKIuqrOwpdcMmYYntaKUhVKDTSX4qKqa1YTThiTlo4sFW3X3VQ81Oetc5960P/wmcKAggggAACCCCAwLoEeBgBBBBAAAEEEEAAAQQQQAABBJovwA4RQACBFQL5M19fOmh1kWPY7Vds1tnnjktxxrnwmOQ+9X8p9FvDOYdKKvZ5rODqtsd/ae+4bt2ZPwHOtXB/Lm7X68ttKgIIIIAAAggggAACCAwiwDMIIIAAAggggAACCCCAAAIIINB8AXaIwOECMah0xFtK0SGra2tSuu6+tj740UJl/beYfa9+y+ehh7BBKrdJqeUZgmJeSa+tZ/f09IsHPV/pALqesz5IzojFDwEEEEAAAQQQQAABBBBA4GgC3EcAAQQQQAABBBBAAAEEEEAAgeYLrLrDeKg3OGTN1R2xI11/z2adfsa0r9xfTEnBAfHSfQ31Fz2ag2CHv5LnirNSNa57b5zXn//gWzn1TV5Qnt8BtW/mTioCCCCAAAIIIIAAAggggAACCKwqQCcCCCCAAAIIIIAAAggggMBGFohKDmAP1eJQvrrpVOnm+7dp6yldEodT8gAACzFJREFUKW11PNtWKOYVnNWGEHxerMPFC4rlhKJz4KobdNOOKc1NF0rJa1DL63CV1yt+6xbgBQQQQAABBBBAAAEEEEAAAQQQaL4AO0QAAQQQQAABBBBAAIENL3BYmpqUWpXkHFhhXm97r3TdD9vqTB5UFedVpXGDBdcRFoe/SZWqstJLL05q9w37FHLo636FGTkFdqUggMB6BHgWAQQQQAABBBBAAAEEEEAAAQSaL8AOEUAAAQQQQAABBBDIAg6AXXLA6prqbLeOXx3BOgUOpT5wTls7bx9XUk/KIXBIWnwuvz6CGpNCCCriFpW9lvY8sknP/ybHvg6mNamU3M4H8UMAAQQQGECARxBAAAEEEEAAAQQQQAABBBBAoPkC7BABBBBAAAEEEDgkkNPfQxe5UQUHrI5/czspKLnxic8UunjHhHt77lnsc/eIS70QdefGdMu3XtHL/4hey7znzCvyqS45FK4bHBBAAAEEEEDgCAE6EEAAAQQQQAABBBBAAAEEEECg+QLsEAEEEEAAgdcKOAB20OpYV3X1pfIv9+XAtVrsLaSLLm/rvM8mVaHrIDaplyqVo/4S18toxaCpl7fp7mv3KaQxpdd8flzlxVIRQAABBBBAAAEEDhfgGgEEEEAAAQQQQAABBBBAAAEEmi/ADhFAAIFVBPqJ7yq3+l29xYbD2Ku/t1nvObOtuflZheCOsPJr3MXHhnX06B7K47empdTRc0939NRjc24v3vFNF993HO0GBQEEEEAAAQQQQAABBJYEOCGAAAIIIIAAAggggAACCCCAQPMF2CECrycQlSPgpRpCUOF/UWGpO0pqubpEKU5INz0gnfaOpJQcvoauKofAI/kOt0oKeeBqk5TnWJjUvbtaeuXvWhECB1/k6hMFAQQQQAABBBBAAAEEEEAAAQQQQAABBBBAAAEEEEAAAQQQaL7Amjt0rLvW/SNvn/xW6Zo7O4rtA1LV9ssjDmDzn3xOUoxRr/631O7rDzie9rR18Y36zAEBBBBAAAEEEEAAAQQQQACBjS7A/hFAAAEEEEAAAQQQQAABBBBwrroaQlj6/ler/Yqksz7e1iU7HQKP7/cTow1hcwRdV08TU0fPPBn11KM9Lf7l58LzU9YU4CYCCCCAAAIIIIAAAggggAACCDRfgB0igAACCCCAAAIIIIAAAksCOVtdag56ClJMuvDScZ1zfqUQu1rxSa5G/et0JnTndw7oX38tHQIfw/JHvUDGR+ANJMBSEEAAAQQQQAABBBBAAAEEEECg+QLsEAEEEEAAAQQQQACBlQLHmKAGhZZ05S0n6dTTDyjGnlQFKf+55pWjD7ldL9bzzB/YpB/f7KvKEyTXflnZ7vdxRgABBDamALtGAAEEEEAAAQQQQAABBBBAAIHmC7BDBBBAAAEEEEDgCAGnqEf0DdbhN7ecGLVr98mK7YNS/hJ4sDeP4yknvHFOKtt6+slZPfOEg2d3LQ7oNDhMuXmow20KAggggAACG1GAPSOAAAIIIIAAAggggAACCCCAQPMF2CECCCCAAAKrCzjGXf3GQL2F9O4PdXXZrklVxbTKMKfkf8vv5jA21+We422FqqMYkkLV0v23VZp/1SOWM1KVtzLmi+BKQQABBBBAAAEENqgA20YAAQQQQAABBBBAAAEEEEAAgeYLsEMEEEBgDYGcmq5x+2i3khRn9akvd3TupycUQlD+t/iW74Wum5Wr2z4eX/EYebxcU56l0It/mdWPbt3vYSflRFjSnKuf85GCAAIIIIAAAggggMBGE2C/CCCAAAIIIIAAAggggAACCCDQfAF2iMDRBI4zAJZCCFIxoytuGNcpp88oKahylY8a6i9Iqa1UuXqWdhHVDifoVz8L+uNzkkpXTeSDa1pR3aQggAACCCCAAAIIIIAAAs0WYHcIIIAAAggggAACCCCAAAIIINB8gYF2eJwBsENZbXIwO6nNb5GuveNEFWPTUnAaW3+p25KUpwg+D6PkcXJdHmv2YKHv7/q3erOeJ3WWb9BCAAEEEEAAAQQQQAABBBBAYEMIsEkEEEAAAQQQQAABBBBAAAEElgWcmi5fHFurP0RXZ35M+tLXCpVpn4dKDoYLn18b2LpjqKVTTOpvL2zVrx/pLX0FPNTh37yDsXIEEEAAAQQQQAABBBBAAAEEEGi+ADtEAAEEEEAAAQQQQAABBA4T6Ke3h3Wv57JS/cVv/vo2BW3fOan3f2SzqhBVxVJOgV1HWOovjdv6yXeD5qdWztMPnr2+ld20EdgAAmwRAQQQQAABBBBAAAEEEEAAAQSaL8AOEUAAAQQQQAABBBBYTWAIAfDSsDlvLaRivKtr7phUa2xKIVQOgqXRRrDJE0Tt3z+te26cXlpMntH99cxhqY8TAgggsCEE2CQCCCCAAAIIIIAAAggggAACCDRfgB0igAACCCCAAAKvKzCEADgP4eR3aYqqijrtjKTtO7apm+bdO6oANge8rqmj4CWMdU7Unp8v6IXf5768njx3z/NTEEAAAQQQ2CgC7BMBBBBAAAEEEEAAAQQQQAABBJovwA4RQAABBBBYW8DR6doPrO+uw9fg0LUKuuAbbZ119oKq1F3fEAM/7WA55aA3yrOq9DRp4WQ9cHupqpf/9LTvpTGP5ud8pCCAAAIIIIAAAo0WYHMIIIAAAggggAACCCCAAAIIINB8AXaIAAIIDCAw5AA4KIa25FFDq9LVt52kznj+EjdHtJJS8GFYxWOGHPQujRd8Xczo+Wen9eyTnqfyOty1dJcTAggggAACCCCAAAKNFWBjCCCAAAIIIIAAAggggAACCCDQfAF2iMCgAo5qB3100Of6Q0ad+k5p+5VOYVOpKlVKroOOsv7nkkI5oU7cpgfvXtDslEdIrpUPubpJQQABBBBAAAEEEEAAAQQaJsB2EEAAAQQQQAABBBBAAAEEEECg+QLr2mE/rV3XSwM/7NEv/PoWnfnhUkpRKXT9qgNZH4+/BA+Rq0918WTydQja+6dKjz/suaKrhjVfPQkHBBBAAAEEEEAAAQQQQAABBN4gAiwDAQQQQAABBBBAAAEEEEAAgSMFcmp6ZO8Qe6pK+vZd49q8bb9CcEBbj90PZfM517rzGA798ZZfjSoVe5N67IFKB1/Jfwb6yGeWn25giy0hgAACCCCAAAIIIIAAAggggEDzBdghAggggAACCCCAAAIIIPA6AiMPgEM76ZS3S5//yrh66YCXkQPffnU6XH+hm699a1jFme++l4N+ep/nG+r/OzysBTIOAqMRYFQEEEAAAQQQQAABBBBAAAEEEGi+ADtEAAEEEEAAAQQQQGAtgdEFwA5h5RpipdDp6aLLJvSu9xWq4oyqUC6uKVQ++6H8oFvDKCEEBe8qqqNfPlzon3u7Ugyqc2bl+XIdxkyMgQACCLyhBFgMAggggAACCCCAAAIIIIAAAgg0X4AdIoAAAggggAACRxVwVHrUZ47jgaQUu0qppWJCuvSqzb6e93iFFHpS1ZGGGP6q/i1uKX9TPD/T1kN3zaoqHQLX9zzn0OerB+aAAAIIIIDA/1GAqRFAAAEEEEAAAQQQQAABBBBAoPkC7BABBBBAAIHBBBbT0sGePYankuPWjkLwq65nn1/ok58bU9Kc+wpX94+w5OD5t4+39Z+9bc+ZJ/Ii8omKAAIIIIAAAgg0RYB9IIAAAggggAACCCCAAAIIIIBA8wXYIQIIILAOgdEGwMnD5xqS6gTW+evFl52gE7a6vyokX2ukv6SFhZ4e3D3l+b0GtTzbyCf1HBQEEEAAAQQQQAABBEYvwAwIIIAAAggggAACCCCAAAIIINB8AXaIwHoF/gcAAP//Zi5EBgAAAAZJREFUAwDB2PPr80APCwAAAABJRU5ErkJggg==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335024" y="664875"/>
            <a:ext cx="14886432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Как распознать клеща на коже и что не делать</a:t>
            </a:r>
            <a:endParaRPr lang="en-US" sz="3200" dirty="0"/>
          </a:p>
        </p:txBody>
      </p:sp>
      <p:pic>
        <p:nvPicPr>
          <p:cNvPr id="5" name="Image 2" descr="data:image/png;base64,iVBORw0KGgoAAAANSUhEUgAAAdoAAAE6CAYAAACxoJMtAAAQAElEQVR4AZT9ifNty3Xfh31X9x7OOb/pTu89vIcZxEAQIIiZAzgAHEVxBkFShCiTEgcNhKDBGSpxuRQrKVXFFZcrsWLHpTgVJ1IpkqLBieX8UXFEgnjv3t/vnL175fPtfX733geAlrzv/u7Vvbp79VqrV3fv3ue++8q//Mf/7/xX/4//Nv+bf/Kv87/5Z/9d/r/++X+X/+pf/Ov8F//8v81/Sfpf/vP/T/7zf/av85/903+V//Sf/Avw/8x/8o//af6j//of5j/+v/7f8h/9X/6r/If/4P+U/+gf/Bf5D//Lv5//6L/4T/L//p//vfyv/49/N/+r/+x/lf/nv/8f5j/4+//L/C//s/9Z/uf/+7+R/4f/9K/kf/q/+/38T/7jv5j/8f/2t/Lv/b1fz7/7v/mV/Dv/0c/lf/Af/nT+T//nX8qv/+0fyr/y1z+Tv/P7H8s//zsfzl//6ofyl3/1g/kzP/ve/NJPvD+/8CMfyM987t35qc+9Nz/52fd0fOKT78vv/eR7n+Pjn3hvfvz73gPeDUzfkx/7xLvze773Xfk9H4d+/F353R97I7/74+/o+Cj0ox9/LT/ysVfywx97nN/76dfyCz/6nvyZn3hffuXnP5hf/cUP5W//2ofzd3/zQ/l7f/79+Vf+vffm1/7S+/Kv/9578+u/b7wnv/577yL/Rn7999+ZX/uDd+Zf/d1XwSv5B3/xcf7FP3+Zv/3Vi/ytX7/Ir/ziPv/Mz0z5I1+c8vs+V/P7Pj3mJz8z5/d9ds5Pfm6X3/f5XX7q8/v89Pcf8rPff5GfBz/8Qw/yiz/6JL/0Y6/kT37x1fy5n35XfuUXPpB/4cvfnb/3qx/Lv/yVj+VfBX/t1z+Wxtf+3CfyD3/zk/m1r34y//qf/3R+/Yyv/dZn8mu/9dn8w69+Nv/ab342//Kf+3z+wW98Ln//1z6Xv/eVz+fv/Mpn8y/80qfzt37pU/nVX/i+/PWf/Vh+5Wc+mr/8Ux/On//SB/LPfPG9+RM//Fp+4fM3+YOfv87Pfe6Qn/7sDuzzM58/5A98YZ9f/KnL/Imf3edP/cKUf/bL+/zF37jIX/7NQ375z+/z135rn3/u35vzq78NfmfOv/CXwO/W/O2/HPm7f6j8g6+X/Kt/o+Zf+5s1//BvDZ06/TXSf934G5F/HXzt68p7OP+3vz7mv//1y/z3/8Zj8I78219/Z/6tr703/+YffiC/9le+K//aH3ww/+B3P5q//VvfnV/96kfyV3/ju/IXvvL+/LlffW/Hz3753fkzv/Ku/Klffj2/+POP80d+7jp/+Ocu8kd+ft/xhZ/bkd/SP/rzh/ziL1zmj//iVf7kL13T5jJ/5svX+bNfeZg//xuP8xd+7ZX8pd94DZvfyC9/9V35K7/53vyl33xP/vJX35e/8tXvouwD+Qu//r78+a+8n7ofpP8P5s/+8ofzp37xo/ljP/2R/MKXPpzf/6Mfyk//0Pvzkz/0vvy+H3pvfuzz78qPEJPv/uh1vvER8GHwoct84x4fvMo3PnCVr7//AhzyHe/bd7z+/kPPv/GBC8op+9CBNod854cvwGW+6yOX+Z6PXOV7kfm+775J4/2kjQ989EG+D7z3Y9Dve5If+sy78rs//4H8+Be+Jz/5xU/np3/8c/n9P/1D+YWf+7H8ws//eP7IL/1k/tgv/mR+8Zd+6jl+/Bd/Or8E/0u/9BP5pV/4Uv74L3wxf+zP/mj+2J/5ofzRn/l8/shPfrbjR3/iU/mDP/bx/PwPf3d+5gvflZ/C7u/F5u/51Kv5kU88zA99/Do/8NF9fuAjO7DPD37PhH8u8sd+5ip//pdv8iu/vsvf/u19/rXfv8z/yR9e53/w9av8O18/5N/9mxfgKv/Xf+s6/6O/veHv/I2L/F987TK//gfX+fu/80r+1lffkb/yq2/kz/z8G/lDP/16fuJHsPWzj7D3cX7oU9AzPvLph/ndHQ+gN/mRT12Ci/zQJw/5we+b87s+MT3HBz4+5PvBB793ZC055OeYLz/6hVfzZ7/4Rn75J96bv/WzH8m/yHj/pV/+nvyLv/zdHX/pVz6av/cr35O/++WPM6e/N3//K5/IP/i1T4JPgU/D+3T+zq9+Kn/zlz6Rv/pzH81f/pkP58/91AfzJ3/qA8y59+f3/8jr+UNffA9+fHf+wI+8Kz/7w2/kp3/w9fze738tP/yZx/me773Od37Pdb7je67ytY9e5hNi4NEH9/n4u/b56P27fPieOR+8e8rrd4559caQV+8Ar9W8ehW8UvIKXD6JNC4eKY3LV4Z88M4hn7xvyDe+e4f8i3zP9z3I7/rsK/mR738jP/qD78pP/OgH81Nf+kh+5ic+mj/wZ74vf+jnPgM+mz/8C99PzPxg/ugv/WD+2K98Ib8IvvTlH86OX/nB/BL44i/9ALH0A8TV9+eP/sLn84f/7GfyR372U8TO9+YP//SH84dYn3/wx9+dP/il93T8APZ/7kfeie2vEx+v5Sd/4El+4vsf5sc/e5Uf/dQhv/tT+/zIJ3f54U/s80Pfu8sPfM+Y7zc+Ouf7jY/t8v0fO+T7Pna54RPX+b5P3OQHPvmYcX4lP/yp18DrzEVs+8w78+Ofo58feFf+8Bc/kD/PmvnlL38mf+Mrn84/96uM06+ZfjL/3Jc/mWU9LVqOJ53Auixal1W5NqmlMluHIlVK6QhoLYOmaadxmqAzID3uNYNxutQ0PlCn017jOGscJngzlPxw0DjuwF4D6Wm60s6YH2gHLg4PdX35SDeXT/Tg6sk5/VBXV9e6vKTuvKPepN1uVi2hWqtKqYpaFOQjQhLoVOhvO1a1tjpjU+BhV2uCKcE2MBW+pAw5fcIvxkq7u9NJd7nojvTtuupIhRNV75Bxh89cfoJ/wmcWh2RlpqxCRAjNSIdCAtHzAzoPw6Aahbp0iyy3uYd8JXxaJDq1JENaJmcEMgpwVcsu7ssoIYggoPdOldiQBaFOQ1WoF/IfuQGI6DmXgKoStbcL9IxzXyJd6iBTZUX/onbW8fa46ulbJx1PlZgadHuburtrpJM4a1rsV3zW1GiXPK1OkFa/bKb9t8GGSpQybrmBXAQ6AqFHqMKpUpGsaolUiaZSmmoFZSF9Ir1oqEfiZtE4gDGhNAvaWQvGVCAN8okihhq9r5LaBoplfpJojFnrlGLq0ETZ8AUadX+0FGHBkNGJCunEL6tOzK91dVngD7BUnfDXQlAtC/ykrwj0DiSJloH+hXzFBmKGOViMGBRRpV4joFIENIqi84pEKg34CSIDP5YN8MPxAJWvbkAqSW9JUiQSXfPU1Dxu6L6sC7Ys2LqqYWA2nEM9gkBuHLQ3Cs37WEDD6PykN+q7Ink3iJfSsqNTrEGpgr62EyJtD0qTblILfd4eF0HU6JsmNBJAmjMA9lafZwMoTDkFloWCEYHYEA/6KnJftUDxqfuOiM4rJagSkgydL6fv+0olfm2UNMa8g24ykxgbNLNOjl6nbCflFKHzQhvamQfMozlaOgUfQnM1DFxJrKw9Ldfud1GrUDn8MGi/MibjOMBtiu7sVEXvUoqs6el00uq1HVmJDpaLAnJa5JM4TsrMT9Ki32SsRZng0wXdohT5dJ6e0pJJBxSvnZ/0hy8C9DZwqbrdaZJCtBO9mObQzY9J3aRdh8rGZwyS1IYmoVtPR3+KQKaU0YXfOtYtj7+SPA2USd0ul5znM2Jcd0WRrQx+ikd0BHXDulAPV9MFNrmYOkgi1atRRA4ZjvHdVDXX0FSLRmOomhigDaFyuj1puVsYhMakX54jEZAomohTv4Jn0H1RBBQhUQYVUMuowiLsdIlJUWbVemCzBYM3VPJl0lB3gDxlAxiN4ULTeEUwXmu/uwEPdLF7qMvDY91cv6IH169C2XSvn+jRo1f15MkrevjgAbxrXV9d6eJw0DiPGqdRwzCqlnv9UJc7cTKEu3sJym274KeD5gwH2EpgmVKkhfTxdNQdwem0B2WBt+AXiI5edBBJczEuIolgbjKpIOHbNBQBBFIi9hURFEanI5utdWzuFK7TkC04SJjdx5u2vQxKISNNglsq1FK3uxbCHUQURYT8R+gjUi8gruiIMHUyqGGo0wI/JNLiItVlOBlq+C6QP+LrFGUGSqa2P86eWJifPiOu1srGUtloU7d3K5tJ0+KNBAfe3Z26D+3bhfqN9riWTtTNs18NcvDyOQqp5zd6RFQFUAwK8qWEuEGq9M02NU2peWbRG73hHrf00DSOImZCIXqxDaB5ghLziT79Rgn7PZ9T6jbJcdKov3b+lj8eT/Czw/wFO09Lw+6VDSm1Yqf5tjPZkOWXlFapP4Cq07HxzoetVghUXmYq8wr1nt8RIesi+rZejf7v4TxsWe+wVdQVNKEJdToydH+9nL7nuW2XQ8LU/eAOCd0btrS2aCX2j8dbbFpBU2OOeFFeoY2Nt2F3Ul/EivBnIMu9GkJB51m9fAvV6DqBZH5EMHZGVT2ndb5oiqRuHpyilUWTLoULOvJsW9Jvo+ZKhysy1kg1kPCMiFAQJBFQg54FLffA55V5SSfnO870njjftUUi+lh9g7hIaKCHMddRO4KsKDSx0dYQKcm69QQvhLnl5CtpTPMuUzx73jzsWUGjrqDmo6ruIeQa3mAjQhGG8KN62raM2FPhp511lpENhclbnh3YyDud5gH1vhOCVqRD54tsT5maj70DtpYo9AlUFPzpdXhEBE/fNOB2Si4/p5P0C+ily+3sZ3sDNn1tKeuEN4itxJZm4Bs4/ZnwW7cFjim2JG25uy1k1W2EkYgV+ss6mMJwXfvDc8/jKK7oL6QkKOfZbyeDdjO+vd5zAGS9OUyhaSigasDuoYSGWlSW08rmaiwSk8OTxhPmBH/ldEIsqMNS70E3EeEnqFKwyJVRYcSo0jGJLlXrzGK221B3Goe9hrrvdPSJ1hgvtJsuNRvjJaeOa10cbthwb3R1eKCHbLIPb57owZXTN3r84KGePHykRzc3uuGka1xx2t3v95rnGdmDupMi0KUwNihupzIgee94087zoAG878WBl0YGgSbkT6cU64ZYX6C8YTGxGUPRlPUjdOSNGhH0EdgqELq/PGYRIW7R+z37bTQoiAiVEpJCltXot3kcTJkH5qE2Cqljyzd02JAoVEqhdahGAWfKYhFwHTSGuLCSPnhaCPntLpA44z5taphP0Ut3iUouFNBCfxHoDce3xaaKUF0nTkBvvXnU8U6gEmNFd0fhs6AstKyATffECTfdAF+sTQ5BdNQG8m0TavGKCMn3GcWexYlkZV0qixmuUHCUKh2rSlmJvewYx0bsNY2cdMcKjzrDENTvYiWmadBfkLLssHx36MEEHgfrmqTlTTIl5715MmTd7jti4rSsOjJ/TFeCxS9n3nBti8ci3Y6Jm2yyK6fZthQttHF50F8ET5D0HyVUS93sKwX9qyp2UkRNqfA0otPyIk978yKi84I+3Ubf4Qp4kZepVwAAEABJREFUBqTf3Qco6TZGIa1GvC2LVk5GGC3XWTmCN2+8wDShycmqUc/5Rmwm7dw2oIEDez/oYrlOG0J+ugxdI0IRhqBY5rQtwOcR8J2GCuoXF7/ULTg/VRETxM+GhZhaJS1gxfB7tJ5ubq5EifTiRhzgWhkWjcvpO4TATiOiU0TBYlTQt2EPKssQ9sj6sT5UKOK0i6rLYdaODWjPZjsi3F+xHFdikXF7hHJbtqCSQlxdGOLoB92agS0JHEuOEZEOdIgIJTGbyAuomxdsMioZbtmWgtSRlzYqoy8tcIxfmlbmaKcscIvXOqh5K7TZp7jJ9nVgV2If3eAXBKImXZFwLyFUIc0dUqlVDR3JbTdtpZBkTcJqKNGfG4o4ZG15EgiynYZ5jUqmG5qcb/h+YbHo6TSvKeGZv7Jgm2bnp/Kl9q7vPExudGEOykC3gAb6JTYmdptPU5STBE/wnH8Z5ol+d+Ogy2lmvCddlFEX+HrC5hHnT4z7jD/KshxZ+MDdnW6f3Wr1JMHJKxN/YRE8PrvT6Ui539YxrgvX/RUSAVUQbFROOROfSXZ83p34bDzUnYayY2EDA4A38tnYZZUNd+RT8zQdNE8Xmkx3F5r3YD5opP4eerG/1n53qYv9lW5uHulhx40ePQCPHunxw4d6eH0DrvXQG++Da11dX2p/2GmeJ+RUDaWq4Exx2dGGB+SErUfbxuJhe7MHR0gebxylcFAA0sSe2BeYyMIFoQavUQ+RVCdPMwHY5M19AfM8Vqa9SZG2t0/niHq3IOlBZNyQLfXBlqkLSAjhJmfYhg0wKCq1qKBvxdbqdAkV92NtAxnuQ9vldlvq/HTxOaneDwKhL/Qlj7xEfq8aXi4sPJTwAyRVMghsoTNoko7EkU+2p1Po5E+j66i7tehuGUDouAQ+LSLUOuxPT/CVBdqTpZlhp7ykOyrIvhO8LU3HJCqfaja7pVoTNNVYVdloQyeFjsRB0443zoGN1mWdUtebba0ojUyxsEV3fpoBoiORYHiyOlZOKO2XhHu6Mje8OCxM9IVBTFolTmluRyahSnwGT6QbJ9qVjbbBo6nSfOzQt165MQplNYoGFPWnyAF7u7oS0oyA3sN5CYZ8BY97kPz2233cw0Lv00mC26wwRdF2WpR9fFbWiqOOvEkZy+mO/EmtGUe1Fcqma5806H3eabExCNmB4K4XbvGYlhKKMIqc3hQNwVTYP/JFXqGIoK/USow1fChefFqUPj+3TXXVwo7HO4x4p9tAPy9Ot8gKQJ8Ikxh3MVcKbUqVhqGoDoOCPxTq5cvz52W4Ds0U+KhmaKDyxDjtGCNvsjPzcSxFE7TyYleo2PDBi9lCA3hdAHSbRy59AcddIr9zqNNtysa8WdWgYRHwOyUtfCt8ZL8Ku/CWXJYIWT2OzC2nG5ThRAaNSHsNRJyHB4ZbbEjsonukkictwzXIQqifG5DRHP8ISRpEnCv03jdNen0eFCvPfLL9Xpk/ok0EGiMrkdUQZJmmidyWC+vGkbFu3f6kPGntOk43pDbyKORnh8tfzkvWyygStgQxFNCN7/VNau6fhgHynKYryXkgdKm80ezYZ/qn46HwuTg1IXJH2hvwbho0EQflePtMx9unOrHheBJsn5KZKH7bYUA8URaoO/WAiCvZNdJKWbmzwhEhgSTiGpoVBxab6shvtOJTcuEUW+tMAO/Y/PaaKZuGvUb4A5vqQD3zvLnu2GB3u4N2bLyHw6UuOa1eg4txz0n3Qg840T588EiPbh7qyaPHevXxE+jDvvleX17ySflSD66vdHV5oQOflmdOuV6gUEvbYNlL+Cs32s6DKS6sUKgoovIs1JdWBUjZF25BdQmeqMOLoE7ZqJe8PWen7mNF9kqArx4VqT9xmxr+yWi0bipsBNGR6gGyUpGSwLc0Zz1KGm4ISODvEqGIoGKwyKyy7qEgzw3fqUo+EBBK+ghykvN0Iqko0Fv0IeTB4I4OutjYZF0skWDxQgqWVLJILKalp2VZQJYHbWweiZGOk7QABDboU46yb/E77VNOt3enQbfnTXeh/nERkyW0cLJbaLu0ZJGWsomrKFlALSthpBcnaCC3RqigW+mapWqI/MtoCj7lBP71qTbKovt0ravMK3VRqXcqw0mKk8KjnO6fDlYpeRHwmK9ezJ9D+Bz0vBiDBoINpzGHkrJQYldiS9f9nuKHRro1PhOvoG+y1MemFTTsiAhFhF6+osQLXriEB3UK4xBBX+ibQIaLX4L9ZLzE6knzCEPd04JuTqMChlnmy6BJSwUoKbpJxmphLpywe+FLxVGnu1tsv1Vbj1pYKKmm5A+1qb+q5ULODmVM0LMoGK+iIoGQ5bp/o2JTMVxCfAYoQL7wH1MHmQ1IK2++huMN9bQ0eNRr2dSQ0ch3oNDK2NrPi7LP04U6i/2OPjSR+w41ek20W1SsXAjdRV9Yk6agwcRfCXoheUQpUKIiu6BgLUVefCdOshN6sLdqpGygjNby5ldFqiu3Wqj6Qo4Rz2m6TwCvobvXjJVYbsho1ht6wq8NxUsU9I7uR8+HQKGgv8IXBmM456kkxDFOqey+a/iwqfHSmEb389lw7Evj7MPMREdxoTfPb70bgrvu9Os76CzQS51aG8zELwo50RGsG0EdQ9SjC/V+SHRZ6N3z6AALsckIEWN5hx3EFS91CbdRuOKTlZe7DvzqditlHZS7TtqeMwJ9ESJRl0658cN9f4nUlU5BI54XDmTLumglbSxQ+6wx5iXEXjaoVmk3BvtZaqDfsYZmNtuRChPpcrp71idJ8ntkO560InTlrXVhcTRNOkt494JX5/HV/U38Cd1BKBBcvHuPVVEHyYsBm2tlQ3W+DJOcrnWnAYx13zfdgfJhPKiykY6cbCdOuPN0/pQM3c1XOnCivbq6YfO80Z5T79XFlR7fPNArbLivgjdeeUXvfPUVvfrksR5z2r25utADfsO98YYL9aflebdTibhXvadLrRqZEIPfXs9lESH/EYHXmEirF3sRwlGw0wg16iQ8gdbEVAj1sQtRB6+YQjzgzWlwT/0yoppChAp8xqEPtOsmQgwHrhJZ5E2tdASVtwTPZNxOLGxeOsi+dEeEgrzjuiDcFJYizKWg3y+nO+PbHpglw0rGWUh0H4QSWd0eGwBvaxzUTxDYAzamiEvd3q7n32qbCC8dfcrlN9wTr+Z3vK0cT2LRVq/bENzcMfbLQA6xj0wSL91B3+MwappGDcQd3lLQwHC1ly3saT9YoAq+HyapsBFXTrwDG+48BTJCJbYOn/dHgrv3nejVkUFXRVKFMq36xlrVOK2fsOV0DOyoSvjmNY5VjU27p7HX1C8UC445AU9eIe1PvUOqpaoSqwWbXQ/3mzyHte56PucIX2zQv8tlm6jXYxBB34m21rAp5TXCwe6RzlzU2qKFF/X1dMIHGzKhIPmaICIi0wP6dnjDcVlgU0Qo4h7qtkYEGvne6PZ0XkJFEPRX6L/0eLpjbTqh45IrZQlowZjBkrtvNGok7mFJ7sKbmIE0Bbt+jSCKVvnpOjRT+uEMsK+pQGq7XRYRRENooNUNP2Ed5kkz6+BYpAn7KjFXkA1LLJMKYk+sGok+HU7jJyE46YtbjUf2ctvSe5UvTNKJRd5QhG8QLnqOQA5F8BPY7ylRpcFvrCnJeCO625X5dvnqF5XvKU2pQl0z7vlOvwRXoCjcCexSBtVSNXgfgBelyPogSnQtkZdC33pFoDmy0Kj3t+mGV+ChNj6RHG9r32wXmrumqGvLnE68CJjHbksFfYdudH9ZA+M+3ylKuu1zyAwRa8QVwZSg4f9G3DMl2T9K/4tQewb3Yh51mAbNRRr7eKcGaNGzo8RRo4G8PWq5vdXp9o7fYphAHDdWVsB2xAjeeHRa1ToPumAMHWK/pCIFAR+DWvEKNintSLTICEVU1Qo//F43qgw71WGvysY6kO6oO41svAN0gr+bL3V4CZe7G13uAafcazbaGzbaG065j26u5dPrzeFCxhM22TfYcN/52qt67fEjufzGGy3wp+VHDx7Ip9yRzdWfuWc+dY/TpOmcH9hwh4K+ZZS8wbbCIDL4ttGAZ75ygF9xfmHgA6RWnNHAApxOBUNU9Pxi4xY8I5GFZ1TJ4yLeiEMrpyRj4dUc15KXkpNP0C6oL64k2gySFCaf+3lR8gIHoyklJnVGKqABj0r9ef+ICEXEfZZi62c9DacLUoJghVIvqdqonaDFxkMAOQq4SSjcVwTsILvJaGtB/5Bt8anQOh851d7epp49bXoGvX2WOt1V6owslEXHI/Bp1xuT22Or/emFAaWEW5H/4h6iEDNVRfSL7wpKRoQiQgVEkC5bupD2AlpCqpwMaiwaOOUOPt3WkwqonGprNA3UDfq2PKFHwf/q410Y56IkJhqrnW1svCwYCxupcTpiE7i7bdgjrdiy9LKCnUEerJJoz0uy/CIbGMaQwXz7HRHYImDDmmhEWuif2JeKAkuMeq5Kb3ggWT0b8lxyj5Lqp51v72Obw97oGwtH1wW7bfvLQDg3Qiyw0R/rwIk1YuGnpvRb07LglwXbjgobBSpyKrqYChp0Hvg2UOYeeHKzhfIaUi0FuwJa5auWQrqoMGg1Krbb4KCIlvgvGZcja9PKGLHHKjO20yr9nPCLeR2ZWuiDJQsqMb3k+YlAIUJ0ii+TdIheyEIDHxN0gb1qm+0JbeTtp85jHBGrQEigzxihC9aSK77WXZZJO6RN8IyhFE1sOmMtxB29RENfBKCngPtJxqAxlkZ6LOnLeib6WwPMU4eklboBdZkUXeeIooj7dGx14aG2fBX0CXQVuiJeAXXe8W2w1yt4ESzEd7gjGiYGpvtvQl981HlQ84AU/BFXoQIgFwEvYHUUBTqIdTO9lsWoYCylUBQQW3nEfboqXG6DtV2JDisDufrvBBBbjXzaT/igxy4vq4ku7Qy3cr7D+hq0kexzI6hSJPuiw3kp+CPsF35J7Dd6Gtvtb495W9Ztb2QOJPpMjCs7gXjT1PVhFLfmmpxui1y2r6Mu2FvK6a1nWvkddmHi9MnDSdafkY/HOxaKO/WTLZutT7cnUwxemFiGDRGXfYIuQjfr1ZHeZNmwxJuNoBmTSplVCMBCupIe+ia713DeYAc22aGn9xrZiF9gp4FPy3s+J18crvh8DPYHXYDDbq+rw0GPObk+ZtN9hc/JPuG+xufkN157h97zrnfrnW+8Q0+ePNLDhw/04MEDPX78WI/4ffeG33Sv2ICv+Nx8cXEhY8+pd+JtdGTDLYXBwPmMI4MSoGKteQZ5cvZBUseD0nBCzzOonVLFPiEspSAjX/fUacEOwMIhrkz1gGL+EUOkU/4d0DxK1awIcgoBSlWzqLPqjpcjB1xEEAtoQ3mAUqsqKPBLrfQTfbL0hn/KI+Gngifm8kzgbKdOA/ul20RBRPQ+ohS9uNwPOTfqDijoFegaxFOIXyr07C2x4aaevtXQX2xCBVub45V0ivkEGlkzqT4AABAASURBVDbbqUJv5NGfgH0bUXq/ch/a9BXXixSZb7upHMgDwUm2ssl6ox04XYxMjnEqGvCT7YsSirBNobddiEhPRBajjUork7Ox2GdH1bqETmwAd/4b/azqzfW90PRJXZXNdRKKMLkP29fIo9vbOnuRiQhFhAaOQ9bP42pdX9T4H5MKKgN3D+zPxmIkgsppCvvt9MtozTrSAOrT68qis7AmLLzoBe29ETkOk/IUQSzb0xQMUkQoIlRAVciIYl5RhOkGcdGDykCNWlSAbTXCZZuOSHRG+Hnha8mJM0CygWbnp3qPpAuVNqTjkFwmvqbEizJJOM25rimZfrtFLXWLL3fauS8e9knLtjE2IT09DaMudwdNddBE+x1vDxMYwMi41SFUsNk0oNbW2DSyIGAF0YjU+SnmDrXgN3zcOm1qrMPisjzcR0qKCFCcoO2WjrAvElsKqKpR5HE2bEfIWffmBOA2P7Ev6Q+CLJh/yh0lep8RIetSCvLFRV4KbVco4gUkp6l37lb/1gsbbDfKNGDd3cTNX8Apc78F8YK/pcIGv1SJPPqoQ/1q9NVt3xr0+vd5iuieAutBnHufuJdQ6Kvij3mo8rjvxqJprOxlVeX09JnEhFlZrG/felPecP0JOdl4G5vuCk7HW3kyJacGD3DSm+nKKyLJHghSgaoH7IrSqCLHdsIX+eBNRqBEVZRBZZjVN9px1jTtNY8Xmtl4d9NOu/lCu92l/Bm5ELwjG59PnyPpifoHTrWH/QUb7IUu2Giv+S324mKvhw+u5c3WeIUN9cnDa73OBvue11/Xd73nPfqu971b73r9Nb3rHa/pna++StkreoXfe5/cPNDNxaUeXFzJp+Qdb6UDzirDgA2lT2DWy04btjRsahHd1p7H0CaukJJyHj3jATPUAm5RRMDf7lBQLSgqnYEI8lXJb3hrX4iLFn7T5OsE5YXaQXmSTgULdiCTjCJCd3d3evbsqY78RpbRZFmKAq1KdE3Swu9dFxp5/CD9jkI9Q8gPoc8Gy6Anue29jNbLg7fp6L4Qi0lG0Uplj6n7CDG+8MSVQYOz7MZGw7zV2kQsFU6yBb0H3R2rbgnBO064rNfq/xkQm9SJigufYTFJuUqZgYb4wTSlgg+Miq9qi16e8FEY/9A5d0SovASSQpIa5x75kyYn2DDYdAO/jTWIyewojD+qUp8W9LklYiP0k/TZ4Nt2U4PpoAUlFiagsVJvpY7/wtQdxh2x58hp93RqWteUJ29Q3oXyCDQLjC1Qo0YKlUCoyOnstODTiOj8gTEoEr4JRYT+h67uC/sNKds+SH3sCPOAzrBtbwN8TNrGbl114kXb879PePTNdWFMTxKVknGLbKoo0u0JdDbMMzV8qoXSu6wTVbvuXqjGsaoWwUdG4esC6aGERlCwLxVUD8a4KBh7utQthwK6Ra9kKQtQUKXK8b7Qr0+FjVa4XE2J6UmZzukmzxmhD1XOd1MhhRR6SwkZ4Y7OCMpkNmPtdDCGQQuvXXMdNdYqv7wVXuRqCewxJPZZ+AEtQPgoaWVB1gEakrAxggR3s4b0zRARsU39olrSOV32rB8h/tCP0yKdzL+EbmlZikQb+7Hge9sjxs1/mzzsFGvRQptTaJnCHeSREaDQWejbrwE73W34Qb20HHRP4lNR6LFIQUtitAnxJN1NUiZ4or4UEvJFjDmd2Cs0dlq9nBy89Kjhb3ElurfGyZLFsZnP3G3A4+h6osxwPcvrlH4afbQWStKI4Ua/ni6bvS5Dl4AXlCoTl6SJgrLAiA0poROFfQztyxarnvLzideNwB89BvCPqVFObKRHPgGtvJkmx+F+un3zqdbzRusTrd9aXa+faPlUZNpa04mj88LEa1YI6o6TgSOrFYXtvLSzcGqAYtRBG60qtYCqCjWGcdJQJ9UCD0xssHt+75imWTOb3zxv1KfOSz4VX7E5Xl9e9s3xAZvtQ/IP+Zz84OJCj64v5VPuo6sLvfrwik31Ru99xyv68Hvfpe969+t67+uv6p2vPNI7njzQK4+uwY0eciJ+wCnXp96rq0u5v1IImFUsJDxEmsHqPl4ZgIa/7XOAO9QaPIzv/iAtBoxsDxtFkZyHH9AInqCACNLI9ovLwufT010RP53zRYEO4LtUXFTrHaaFOk+/ELm/t54+lXFkQfen2kDvWqusv+hvu0MiEQHlJilf0RPRA/AskjQl1Ov5IO3bGfpuOMC2Bu0iqktAqFSnO1cS8ogBqiuh3T+4sLEiLkvrtt3xuy3vcGy6YrPlc/JT6e52g31gXyz+LfcOWZwa0/0jV9/hCngGhNspg6TbgOx+J3++7cNgZLy415KqLOo+4Y4Ti/uwahyDDfdeBuNK++xtN57b26ZkAjYUMyDYKpm/Eh/sP7Kt9hVrglbsfn7iaxYWCoQa1s8yzf1OYCgUEarMHy9wtThdVWvpfIroG6FWQurjh2hSL+5vzd+XuF/r31DcsdPTyFlZsHoevutYR+EHOc98T2jDzsUv6qB13soat6DLystQqtKpXxYGjBxQchB+BSMYoqjCm4mbifQUVYb/k5hRlIGhVI2g8tIbESrUS3Swjqgo+3/hDWexHnxROPn3cT7Xr6Rbj7vQ2lh+mwTp6O3Qq2Uj35SsnmSFSiAgoSJ1GhHy1cvhCLg95kgkCBsN9LMro65Yp3bYMo+pcQZj0zAKFI3o75f3YQzy8IaqCizeYDiRLC5iDbnWjYzcr33v9DYeK/agc6/juqhBIVmeL9/3eod0z0bpiv+KO4SH+ZhADzjGtQ3Ynec+7edvl+saUiXuhpFRgtZSVKDFtFQVEBHaDIJKigiVqNACXvAk0pR1iiq6v/CpLXP/jis7Iom3ROkV+tw/VMALWyu3N7bc82dnUe+ekT1Nv/eMb6GJP7iJDTRw3LBmeW4005dgtaNQB52EHW/xZbixHlTmqP0x1BAu2eBPQM/eeqtvrMmO3FjpVla/5dkznd56yiJ4q+bFm7fYlfKVjTZZMBpgfWIzb3LaimwOkBpattZ4u2/2j8huQBl5EFAkaiU5qpL2wIwM2kAwTt5Qx0neWHfjrD2bq7Hjk+6O9GHe6QIcqLefRh12Z7ApH8D1POga3sPDrFeuD3rtwYXe8fBSr91c6JXLnV5/eKkPvP5EH2az/RD4rne+rnfyW+4bTx7zOflKV9R5cHOpB2y6V2ze/jw9oltEkVQJwiDQ9RwNx+J7NQ8II2qLHSNNQV2d+U5vsC8SWREVeQG2OxQsxNpOsWy2S18wqMNJUPQrysUVwH43SPbbQee/+fz0dKfb5aQjOLGyW4fA30lbB09h1EuxBMlB4kdEyPq0TkmjvHVk3WIbIk/1JpEGBJTTQkZh3AIbCvILNGyTqoK0VGQ+grv9PlE4uK1n9xNCvAkdObE/fXri99qVk23wGbCCwqlWbMRB2xHwVUEjGlT8WaHnO95OWUPYtEL+I57uO7CFRiguEDzefmOyfJL1f+Yz1FWF320rv9v6JDLUhcVRqlSKpF0TopwIKYrFSwp4oBmU9zqk6Td5IfNm68/HPsE214FPa/SkJaKCvLg6D7rdzkkRcYbTSdowTxrYvWqRSg34W3nylt+hRKcX0MtXX2DQE+rx+FY0xjffhrMc2wWCdtHgEfBedJa+LqxKgqWtJzUPKu3DoE7BviGKBgkkm25qYFMrINihaiSbqDSGxFd7eZT9N2SdH7HfKNAes/Tt9aGyRkiFvpLYSCQHNJRsrOL38kxipqNq9Rjgj5VaK1UXxmBtBT5l8FCPUuQge9tsUyUkb4hBxBulU/tsg2gUoCAbM4QZGsk/2l/qgG5TTWxaQSN+SA+gIpOx8pj5ZYNs7yciGb+tz4Kdzguh+dJYNuqkUt5km6nRGva3F+NMPm0DaMBpxClLkQwysLsBgd1FoQoQoMQnJSUjsKmAwJ4OSUGZvuMVcFMR0BLQSh7J9FdLpVtj2PisCaU4Xcgbrh9bfZEHUijpN1uRdcrs6jK22KlUs084vS7LUem0K0jwmyiGl5AkDxizlrSjzj1NSgXfBkW4bxp/hztp09no4ibOGpazEt+Nl8nWHPOLRsSU1sTg9IPYyty4PR3JwtuECNdsOPHdbmFzvX36po7+/Gi8+RYb7zMlC7Y/H598uvWkoiN/Rk42XZeJ6MUeNTpY6LChUYMmeW654/4JkH5XKtrYxMiIUMSGgQXbE8gYSVc24DpU+a19w0DAjgRu5dPyoN00appMzxgrvKrDVNmUq3YzaTbaC/KXbLrGFbwHF7OesNk+YfN9RPo1Ntx3vfJQ73/Hq/rQG+/sJ9xX3vFYj+E9ZKN9yCb7hN9vrznZXhz2qgMTGDtSgf+LZIoNDWw88xnK3NBtzdD9BdvDrKS+aNu97zSRHD3Kt7oe6HVhIHFgcT2dr6TcQsj2pLMAlbQymo30kXZv8lPAn/Di9E3G8C3oSlBUfKreV2EChKIghH7N6+0ZN3oUw6kWtmODFEJhglhqjJ/rohZ5+K4HETRKgQSQCrqIq0RRZyiIbdLojiry5tMXaRZiwomNNcWXbx1vK6f4Qce7UesJyifWtQX9MvEkNeRA6Jtnd4DUfexnkEYPuqBwu2FRAp8sU+552k1hcbsG/kDuAMahKPiEXFntR2ZQYUyGoRFroaipbg71SKGT0Aek0Act8B83fWz6NqSn67JoNU7iy3HFzoXFMdVwIE/hlI5tgScZRihig16+ggygSPavUVm1K76uNeQXwYU5SWN0oC53At+mhtNGT/fHprt5W6Mz0wycFEAdZgCKHZukUB1lsGNdGvassLCIBcgbrxci64l0lUg5tlGRtNCdPBtJAdXAi9Vwmro1VjaAxoa8Mt9FOtmYpaEU1VI0DB4pcaVN7TTRka61sEC3HNAHiXxSZiqID3RbvDEgjXrGCt3qJ2WN8QP073EQtOtbhK5Bn0J/cdm+7PUX1jeva62tikyVPOlqHHS9m7rOI7HC8qUBo2ut4tb2taRBqU95sDs7vjCJfkQfgT1BIpT8afikIdvpxC+oLDsQlnrfJDJCvpJHyu3sccN856HpQqiKIgC0loIezCnKECOXUov7RYrMv/W+1y2IwQ7sLZU+AtBHgAJM1XsJlTKQorzrHooI+XoeV86D1KZ/w9cbFiWb68rhIfFN4iMY3E1qKY9FMh5md3kkut+gziOuk3vqXrOXvXgmTCMkNTvGLaCJDtYv6aezaOd8I19qRYckLladOICua+NnjO2gs6Drgk5r/+i/qPj0unK0uH32pt568090vL2Dian+HYnPyukNll36yG+4q98miOCVlTGJ4sVlRG1DmZWOjcaC7E3VnXa4DIXXFCoKWxlknlIhExLpCFNSkEK+BMGAEUNH0QidmWQ7g5Psjs12N4/as6Hu5kF78vs9edKHi50uL/acTA+6vjzoivQ1uDpMutpPuiH9kM/JnV7u9fBylj8tv+PxjV5/5UbvescjvfsdT/TuJw/1+jW/2R6idbh7AAAQAElEQVR22tNunvcSQWVERUtW5Cg4Gt0bOm/YbMQVDJYICSOghrr9COkUd4iZqmBBj5AQ4Vuu1dY7ik5ydxEu7LUpd9o1XqD1FsjHZ+73jp8A3nx6q2/yNeIZL1BP+VnArQe+EpRaFRbage5IXBkb/461IGcFltEilICs0nU6kvdJ+EyeNCiPYCxp73oRoQhAWQSUssrEkvBV0FeGCAXQ3o618NWkEncjn49Dd7dB0BbeEKvu7pIFNOX/ZGOLLWn15oWsvIcCHQuA0q/1tT5GnxCZlElU3+CC5ygSuilCBb0Hb7YstpVTCKEmL5DDlGxkWOGqgRyFuo+aafZ070cu28Ds407gvBsFrQwqsXA2UWaQdo2kT+sXEWLgO3pcODa8KFMeZwhqBHzeSzUMjCntpnmmndsjEUKHssx76P6yP84wy7p3bc4855WUGA6uDmr0wcv+skBAi3VPDUec+Mq18ELudo062Ry3ocC2OgQ+TEW3I7Vtrim2Qz4RS7z/cpIlX9XrDbVQR2IYOp3OeYZGldgtparUgmxDUINxYHFhTVM24oAXmyRGTowPSxSxE1pJr8TZSlkHeddfW8p6G7LR9i1R3v3b80kHlHTfNOzVJot2DQRr3Q7/37C2HHah/U6a5tAwFnlchjKolgLOtjNmmIANAqlCf56KCsnoYyXZvWiRoKnPz9b6PHDaaNTBqWo0SOC80w11haAGnEweG+yvQn8Fv4aGWiXqBG3dtaAd+ne7tupN/s8Uo0ixiVNga6nPMxQwHvSTQDY83JtBI3ib39XHQP0KuJQxfpveiY3bypQEXDJoiS86XN8GMwYEpTrsucguryGgw/WCB2LdveOSTrq56bqMQadUsf6i0PIRIsM6Jn0k8vTSFUrGe5Zf/tZ11ZGN1ged03Hhi9ydTrz4rujc0LnRvtxyojW8kZ684T59iwXvLfUJxCQyz5+XVxoudyflsqotSfmJnXyR+bJysl6pxPhEMClU6S4W9oBzGq7tvs9FOBeKAAoVaC2lB0QtoYG8MTKAM5vFPFZOtkUTs3HuGDSPg6Zx1DyPnGhNBxZH8+4x8ol5pwt+77087HWxm3V9cdDV1UGXVzvtLwddXU56jfzrfGp+49GVXn/8UK/xOfn1J0/YjK+1o81I/+pRVdGzKsJvaFWK0pEqBAZDEMGQAwKmEZXZB8l5oFBSLoNm6hctyRfLEZ6jfth2bC3wRR4HSiF6CEWEfG1P/E4iYfhfvVlIn6jvH+b/hE32TV6K/piT7VPGdqVO4seCr7IEk1h9AmdaEXRXiDVoA3Uty2066KBloN0GMXGScUr7A0R54YtwGe0R5xufYJPzBjKkAr+KOQPQg7l0vFvYcAsINl0RX6RPgAVyASeUWfs/9DCgwwgqbhnUOMWk9W9F2dAN+Z2SFulwGb2564ZfPBatWR8MkiFFBI9U5bTRN9faeLlbVfiMPA4LsdQoWxVqIEGch4M+sUUGfTX6RDQ6FTnN+g9N+QTfWpP7liuc9XA+mehCj74AnGnA22Ad6JfP2oEuGSdJRwWfuKNQhr64XZWFvdRC2b/97n3ST6fP9UCDBrAhO0Vn9Lyvg9kUcifyAc3ISI06mKUjJ3YvNsqVCg1vrJpqMHebRib/iD3+ZMxoaSLu5ija4fPZID9BJ9RnOuP3UGVjdnrAJs/9SvlQqwp1SxTKixCr7QqJMeYAoUaMLPw+21rVChwbaKDVn5I1qjFfU8QNGiaQaCvxTNA6hK5ii4uA9xyhZGy9tgU2Z5MEnN6z5ux3ReOwsvaE5ik0jvQ6SuMQ8jo1jlUjX0kM24ZZ2CBhkqJKgV10LmVqxaHLusoban/BNI8O6ZYut3FZycB2dcagyXp5rJAk045eJ3ueh4KOSinaECoRioCqSAr9j7loJo+DaBfIjCgyLbXKfOcLgWkqiy7RiQLquioK4z4NFRzBy3MMEqKobf0bNq6kz2Bs0nHGBmY79fxKUvdQlybGD6eSueenIgLAkukLJHXpiW6TwpAvUjTnyVgzBGpM6LaSoe+hFvadUbVU9JMW+Hfsj884nN6dFh3XhTFsWmho+C+eUREGg3vHafbIwmy6bb53fM67ZeG708JJaWW37kdkgmFFsDtdadfIWzHTDsrQGCWFOfdI0gGgNhanOqdvuZJ8obyEmKjBxCuyUd5op8rGyVFjGkdN40DwDgT29BLmnt7Ns2ZOvhMwnWfXcdnIW8ikw4HNlRPw4WJko53BxMl30AN4jw6zHrP5PuI0639P+dXHj/Uqv+Fe8wl5Hid0Gel3VuVEO5SR/ISOo2oPrIrZsYGAIdZlOCBaT4Tur4hQKQWYhkZsGgfkREFWaMDOmVPK6OClnrh6a9p1St73y2n7rgPmSr1nnDS+wYvTH731pv7NW9/Uv3n6Tb3Ji9WRMfOSmJYbFTGl67yYz1iu4ESAeKIfCSr/owoL+nN3ewi1Xj8ZQ6GvoMECZipG2DzM1/3lhYCZohKhiIAdCpUOBGklXpYlZZz8+zSfjpdTZbOtWpxeBq3+l6NYRPsCyiK6sumubMCtFXVgeBooaV9jAvG39eO+tzFoJI2EUkx99SvRpUksssGGVtjEaj/VNgXpaRQvWkWEH+0amkteUHiqXyz0QkI2nSdjolMDUGzzHFmXFXuOclroqLddKTHR7coIkgabTWHDD2BqECIi7HSfFvoSHqq1aGA+lFK1XQjYEs+ftt9oOMnj0dM4ydR5q2RKMTZY9xcwv7HImNpG414OIqifsn0rsVJYCO2/Ef/1Eyyfg73JTkWcYEO7Ep2O0IrNECIn8adUC6gA6tDseTarWooqmcoAVAyupaiUSpvA6zaRGOjxI63ExOkUjNOgZY2eb8SI00uv0+ABDLatbh08aCGhjxyQxjltfrGSDJHtV7+2Fv6Lmlf8HHU4jJrYYG33MDRNgzo8XiP6j7w1GEMN1ouiijzDcgu8KF2oxOA3HLpm04m4QcXnutrfnidGc5nHQ+qh1KhvWyDYnR0NRh9baNBBiD+moJaqARTSofvO9W+9IkKIUa1F4zRCB0UEKCqlKIw4p6EUiFL1K0gZKmRJUyIDXqdOa7twtUeAjG2BcDeM6yDG0mn8pHMtir/jbdF+YXK9Lb1Vc/pFd7ExLessN+LMu1fkTBsD0uj3xF645+B1AOUsCLaWpXGaPXbcHY96xn56y8Z7WlZbbaGAldGB5IXgiKAjle74XOzfZ4+3R/k0uy6LGrv1AtxhY7Ct3wKf0cUea3TWuwkVCNM+0FJB+UJlK1ZJVy8kvYbrGUkuqWe61beTXHekPrEq/yWQHqxD1TgMYNQ4QkFlAnpDHu7pSB340zxtmy+B4VPpNI+8eY6ad5VNdwCTLg47XR4O6p+Y93x23l/IG+sVp95H19d67dFjvePREzl92B2YVDPYKQgsBTZqs0xQKfADkJgEuQFet6rA7/VpQxKXKx2QpUJDBSMres+7nTyJa914pRaJIPBCQMuztKbtQjI+ToMSYoE+t1qucWKM7hjPt/jt1r/bfoNN9xuccP+EDfgpQeDPHd5Mb08nLWy03lRPCDkhbzElgpYzVjq0TIjc3z1NJcvrqpWF33yjl/FI7C0GvgmW1AIt6Ol1DBeQEmaRQvDp2HS8A8eBU9KgEyfa47FCR536Rlu1sNm2xtmIxZM5J7sFVSUk4Qne+nGVDOskreiGaJ7WMvGNABx0FZuAa4hSVFRBKdM+JIMYj1Dx5z5vGuRndouBjU/uBd8gqCeT9u475St4hJLN1/OpNfRgDEytpxGBBzKwmxYYUEIqtCrIKcgu6FXQ/HkaXR0ClXgYqDxwkvX88WbmTbewmNc6qPIiqKiKbkd2KmQmfdyDIlgpuqH/kNBDZFFY5Mg749QLrCjdqNQpsrzg2bYNNMFG/zbbT7R0EOheoSMiRiybsHfEPjQjJ6JAnWKKDIpVSXD3fCFRI2QUCsmqlAKkYSiq1aiqZVB0Pt5qwYYPiIuFDXUlL752eGnifVNJ3mDkOWkIawzqY679hTOwn8y5ZMsLniTiv/sPOwWCF70aRZcXsy7ZZHdjUd9U2WxHYsQYPCYlVYidwubLD88S+YhQKSIdUglFhMQtaAp9pK7fmswDFuiF/lbsOR4X9ZMSa6+o5xMYwyJfyRhmpgyRJlxQ30J7R1JU2NHhzqNWWEXhKoyTzpfzG4KyM846RtDe9cgXYg3LEGUZAIOCPmhBjSJFwbTQ/VUUKlLXqUToHhFbnYiNYoIcU6J+4nPPGfvb6WRtclpUSnwi2V6iEj+pX+6hJ+TxNCTLDUWEJFCqRDVadtrTOCuBmK9m+pDhunTjrkC4q013ZAT+Hdl/drtJBbsLxQW+Yf+7/S2brH+y62srAXjLOlv0totW+YIRTgPr4fTKwHsjbjjBgWChDY06b20ohAnkLQFJXbnKoNZaVEtBseBNr3ICDI0YPyB0wGEjIB51D69lrCU9XxBWqVsxBiLLGpA3DAPBPWrA6MrkG4n0cRw0QSc21XvM09Q32pm3D2M37zR78wUTC9MITPf8BnvYXeji4orJY5De73TgVPng+lKvP3yi1x481isPHunxzUNdX17psGfTHUdFEMgiEBkEefRIiwtvYJn6W6n9hCslGyGuEP6oqgStdSi1amCSzrtB/p15nkcNI+XYV6poliq0jQj58tOQtqfOl1VwPx7081BQEmoE58K4edD/hI32TX7H/cZbz/RNPi9/8/ZWT09HPWsLWHXHDuYNd6MLv3MtWhhfx3TS36LGUpraAh7xCbgb1ka8pI+TBm0iiiICQBXUVrdns2kTEBH4KnR7m3r2LPkJQ/Jvtrf8bnv0vyDFKXZhwz2yATcWuwTPqTdgTjPNQFz3Nw6wTi2bmtMdpNET7dGhgRTddkqI8jIXqhUMwv9FA7FV8f8AbxilC36P8+ab+ACvEuMS4s5I0YXoDqTs89YaNq1amHDUhOc+nQr6jc0HLMDF4BOxN05/wia80UOiW+qkvLEGXg9vwgU+Orme6xtdR+KllOhy9fxKUomKG1CMmzTx0MfPFKV7vJCm4tvKXadhULcDWxxDK/FhNGhjTUheJIJeQsFz62/zTUP/1n06ec5aZ15crGvXnfQAb/JG5Y2JSe+ywoBU6htT3eZ5HSp+CHnemx8RimJepU8804RvC7oPWtbKi1poXYJ8ge90shGLdMFEwETBLNputxdmgxqSFzxtF71sCZ4BfPtfvLrez3qVn5ke8ZPTfl948Q5Ns1iTjAK9R8hxU23f6HSoMKilSoUYiyJFoKfEy+SKjsQn47GAIzFzZNH2C/C6rtjEyzC8O+aqecu6aO3zMs/tmmiGpFBBcKgq+COw8ZNkqBJcwziqjqy+rMHCI+pX8AxqB/TFHREKyyumITlfioJ8tRzSpVaVUrukiHMdaHEZVFwh/xFPffuFag0bXXDCPseb50yzjdjcKEsPWI/RxE4aUHl7knj5DjIgIsTdM4GuEUWlQ58F7gAAEABJREFUVkVPS6WWDkVQR8RGasAnzc6yYMMl0JD/SBFF3kP894KK5WAxLJ60p93CHDkeT6xhR93xdXhZGvHYRKgXlowNIviiQ2LeK7J2CF7yRmiKHOoHUrfgSBsubYZTL3ijDN4OioqGUniRC40KMaTaYdgojEkmH4vGqEYZealT1/Mm6w230tGY0oT8iXLWOzHXkNrQLVl4JMQreBQGuETI6VoKZVW1VuoPGgoUjOQnMNbQVAft2ICnaaeJ2TGz+W4TeNDErJiGSXv4V5xyL/lN95oT7uPLS73+8JGeXD3Qze5K1/sr3Vw+0NXhWodpj/6DCn/Ur+BZwP1d8M/Gi17HaQnnqqBPQecBAwcm4zhJFcMrv/n482Vh8RFXhPBiyldEKCLEwzeyUz04GqwV4DPcrPsrCQCjwWfcdWJyPiVw/4RA+KPbW30D+ibB8RZvy09PJ711xlMC/o5xoDoD7PFO+iGJDQnoim6wrXiCYX1UqVAPCJsiiiKio5Ae8Lt1CuoF+YBKRQVqH+hct9HhkZPt3V3oyKbqz8d3bLTHu8LpdmBRGXX0qZdNd2WD9WfmhcV1cZrFdeWTYSNeMVetSUlMdpz9cB+zESHUpNuEpvyXdgqLbPC5uL8EEoysI6rMEmOETkNqPw+dh/EI526iHz8qiUC/YAEUBzz8xWlkZSNacZYpoU9Zo8/QdiWEwjhK/AYb/v2VzVSdLgotva8CrxroVigrzJ8B/QbiY4A6Vmqkhmq5lqnzFYpALxXyThdFmAZ5yXGBW9BfHdZv46E7BY4r81rbypttWaTVfgbJnN/qW16jF+uwqlhHPsNHXTRAK3pXaCEf9SSjnNMV6rIRWwK7CnYGa4PDaGQhmkgMjEstUlGoRlEJQcW6UgGbBqfX5hcvZmK2SSsvXCdjkVb4K19BVn6rTdLp+FBRQ464goEsyA3S9zelcFLFPqVgIIebNa7SHp1eu97r0X7UBfN0NzQd5tDFXHTYBZtsaoDvz8iOG8vysFT6C/uA9oFMREtFILXwktuyKamzEP/LKbUQO8el6e64gqXHVWNttQ3NNjiuM/q43ce6nEBkv+kgGHvHe2uivRT9j1RxZqGvsk0AvXxFhIpBWXUdEGFekeuXUhXhPFShiEr9IqUUEb2OuCghX3uKR78TfdVtiHM+1fWz7Qg4LUtvvzJhEp7XrA2N+bRQlwHFmKAvqncZLz8K/Qv5oSrP56Cbe4ra6CNV9oEI9JUUER0KC8SEhBp6+Ypzpsit9uNATFexTGtwe/cHTWhrjAd9n5gnT29PesbvtsdTU5k5sd1j4pPlCPyW0twwhODYdGgp4qPjrNO58xeEml1pG4stpKWKZrZpGqvGGqqeMGqeDijZxLJJuoEgHRvFUGKXvht9oyQOLyDgI04FRQIlooQGOhqGqmkeNbF5VhbBYTdpID9wah3PmOZZI7w6DipjUam0of5MudvN2G06sNGOrK51KNrtRj4nX+hqv9MFb7A3bLb+V6QeXt/o8pIT7+FCV5c34IF8Ep53M/ZWMVxnQPrdeCbY7ojANyEP+ICDBvqyHuNUtdsboYmJWzyzOeWMfhPGxqEOqtjM3dt7EbAfxBXgf+hOfMeN5yXWR7UoYi7r2JjITGz/nuvfbzuOt3q6HvlBnzdoypnTYs3ScyuS3iyMDrNzXQIYk+Yi7KPo+R0RCpQ2hmkkXVSxpUTRUAZsKaKGaqkqgIQyAsmV32grb4fa/knuY+iWjddYMGLxb3Hu0JECzQwJNycB73SSdh7NWL5T/SsMjEYMZte1qUH9tyfFJipqufuBzbTi+2EkLqfGWKSGadEIopw0wTvsB3mDK8gSHdm/iO79N/Kd1xICoA0/HnmZacTxtoisCtoG/XcQ06VIHnNvToVx72AiBJtUBzoFbQq6ul6BXykvbFCFMkKXRb4iN/Ti2tIRIftbf+oVapStHYknkjV7g3ndldhlO+/RyC8siPYrNVUY45nNZp7sm8A/ElNNFX8WfFnRtZK2f43Rn1pH0W6lTgOpCd40VU1jpT0yKPcLaKkF3ohtkh+VfCkFm4Js6a5fWdy8QTU200bAEtaMeTAmQNRJYdMGkrThmbY61a1nLIR/w1RSwWcj864yP4daWLukqoX1YNDDq532U7JmLfi8dVR24R4zrMAeC6PPXZxQB2GnZPv7uHrsCp2gRQMrfTay3afEywKObLInFuk7Pj2eeAn24t2IcdfB9dSOMyBYIEBxjzmhO7f65USvGuhQOkSfpYYG7LO93oz0tivU/4R6/Urdgh8K9WutnefqEaGIEA8F4zGOoyTykiKKAmjL6vmFj+3n+3yii+/WUqUwEtCtDM/kgj2r1naCOu/auRX/ac9vkW/ZW1W3A5T3+YTPu+0URmxKOrZFmlpva7b5u6nQZs/+sp+C2Gb8S9FMvE/DoCh4NTZQk/nE6zDrkn+KK8M4y6jQMk4qE5h3ymlWo3HDuYFjK1JqDMpS0aMo6KCUgIZKVPmPuAL1CogI9XK6GyI1IWeQ5DeAqZRO/bY6sqBMBN2E8dM5XWPVAA/xqixAQb4ig95VQyoKINIMDPwaRb5qLdSvKiU0oLuDqJqyuFcwTpOmedaAbbY5XB/bSgy0G3DYzIQZKR80z6MqOo+0rwTPSLv94cAb655Nd6crPjHfXNzoen+py4tLNttL+Acm3x5bRw2lKIoUYcfjFfRMbPTC3mBGhOAq0DWo676s78CmOjKIwWQNFqdxLOhkDIoIFcBNuknIE3I9SYopvnZe3/HyqGwFrPmcaglY2njSeuE3GgWNhcefaRqrVK7Ub2gJGpHmIEyYzaCvBlawuA3Icx3rR8t+R4TETUgwUVK+KpM1bHMU2Z7KGBgRocKYRK0qw8hbfuhukY5snD7ZPrtL3bLZ3nmzZSG95Y3fOLEtrB3JM9BIgCBn1VnQHVPUmLxJ2vp3fbRd9zo3dI8oMNEJNaM0dGuMY2ODBcNJUY8q9U61njTOi6ZdSpxQxOJLh/TRlCz2sazKE6Dj7dMq/KWpsWj6b+y3tmpZl+6PoMuGPxPfl5BCJ5WOhTQg9gOrZAcC1w8qFgNf1VLQ5wzSNFIxdQJJur+iKkGjjxP9o52cTuQownevmdnQK7AlWNwSPZPTYXbasI19lXQTSbmRF6pEnmjnbhlaem0q6F2xbUB+UarKPCgxW74FfY7TPoDndwfzvvY1wO0a7elOCJRUGKua2nghBX+yj28TilsVXtAKXz+akq9ySyvuHQSa0FBcLRX43PaK02S4tOu1atMvRQWF46CcVIHXJG+urz6penCd2jNHDyy6u7lqNxftmLfzWDVPZQO8yWW8OIzUHcYj8ZRdfsUvYv6huhx7fRywecW2Fd2Oa9OJl8lbYv5InJ942/UcNVzf9Rr+6pDQPpHT+lg1YW/CY/42ZEUE3YS8Jhb6DfoptfQ4iSiKCCRI0cviTKXiegV61hOxlJGnXqlVXhcDOV33KOQnhFSV2BAqEnMwVOljW78cL3r5Qs8+dthN5V7SGI/GnGiMj+3LZJNlvjifjOWGZGxp0YTdCTC2t0a/CJUO+i0hVAOJDpJtitB2Md6JD0UeNZWMtTaV8aflhpi2zL4EjT5S0zTqsJ/lfwlsxAfTODGmVSnJMhRFiRBrkzFoySJ+XlepFxd6G9hMysVO5bCTONEVTnrjfqe6mxTTwCY0svBD2YDKOCCg9gGMUlQ6QhUFIiQ71RiHUMUo2KoYYoyD5MA1KhOq8kY+MrD+N0IHf0piJlUMNwrpIK1+pbZJIUVER60hgyzOCgnnbsBo0o3ydKfAOg84yxhxUq2D6lDPuhdsGzVgW0XBkRPqOE/wJk3ToN08aw9vmibNw6T9fNDV4YGuX8LlxTUDca15vNAQO4VGZE8SFMWEgoqoCnylkKz3gH4lUgObbC1FtRTaFEVIqN9pRMA7o8KnTQT5MyJC/cr+5PE8Qdo35Qx6I9kIak9YbwpJukcsE5JIEsMkVJHTCc/lSei4ztvTLNVMAHmT4TNhY2HtgbqFKL24f0PYEAoMMcjIKIwFhiqgRueNdcsPg1SrhB9WondlR7gDt3wa9v9s6q2j5FPt7Sp+W1717JR6xg5wywZ3a9qx6HY5sVFv1Onb5agTZba/YShTRw1jEW0L0ZkuI/B3QR1QZBVQJYkRMT7SNEt1XEivpFMzi2kQv6FG+9Rzn+FXLwzG2uhpbUomdU+Tx8HUh4f/Al16fOPDQpw7L3xquYU5EcC0Mg8KdSv5e14U9DGqVAzSem4NXXCjCs9vv5OCl2FtbMUK3z7qFFlOYxn686RsG1V6YUz7PJkHjcyPaZ6U6Jf4VCxNxbaUpjjTYj91nHnY6HrCd9FtatrsXmizqsBL/CNONa5j0CV8qlEWIdIButHafN9kmxqx286LcmOA19W6N8I66S2VPIWulhnWl7T9PeDjjlGaQDAmw9A0DavmKj2+2evB9U4sAZoY+9mb665opK7HZ2BDHZnHxuB1D3k+xQ6c5F1e8MVInBfmbyXGreuCNms2Xl5Sjo+ORXr2bNFbb574otO0kF+ZC01BbYHstjAc6heDEoEfcFBrTQ37LdtlEaHCXDKC8lqqhqGqDkWlSMMwEONVEfESCmUgSue5XqnkezvGexwZ80mlVmyf5DiIoBwZAhEBCfmKCNVCGVC/Gs/WxymxhExPmzZ0F2PTeHlb1xN2LFrOtJ3nkOtJ+KEbj+Hcettl+d/KJM8Yq/eXCtLBuKMy6ZDjT/T7Qow12+QkzMSf1mfPAewAJny3I0AmxrLLQW7twpASQOinosaYrcRfGS4uZIzQ6k12f1DllDYcLjXxWXS8vFLZ77WVzaRnxTwqpm0xzILUCnxHqERV0CE2yKjm4ZACHUtoHCpBW+VgnghSdNWMqLlK/ufLEK15LBoJSG+6lTZdBsI8EQJnhLbL/RTkbjkpStA/KFWFQQ2jlp4upElI1MFuZQQoCjZal9VhoNioGh1EYGAzrZSP0wwPkN/5L02xwfp32d240zTudbm71sPLJ3p09aoeX79O+lVdXzzWYfdAu/FKQ91rpF5oEh2iAn330SMLtX0hqSqoGxpr0TgUZFfVGqoRGpQqxnmBcWDgku5jU3FFhDBPchC5LpOXniTkNvpZDYw/rk134AjTC9BKeqWwPc+nnPZEbQS+A7xTgr+nedtMZPcFmLEVfYnLZUm+UZZAKOYgvKf36aQ+akjYmRUNO8U6bBOLU8AzMFyC16jc+A32dKy6PRa99Ux6epv8blX0rFU9ZRHy5vsWG+5bnBqfndZu3y363rJIL7Rfsqhl9OhZ0TGdTjRpG1D/+R0R9ljvPiKg+J8YZUgYn8aC24jVVZMX4GllnEvnB36kA63QlU2frpVr+sDEYpGcskhTlvSr89XQ0S+SJU70eSvx8lI4PUW9Ix7NOzKmJ9KmR/k0HUEZqNTrqAv9r8QNek1Fxf4LKSLkYeigT/eb2P1yfhvXhs5rr7IDeHkAABAASURBVNsaKlAHt8h1nfd4NtuBH5OCrb1cUYWAiyIF45bEHeYpY1H4xXmUJjCy2TCdWJiLvMmMnt/GUCkvqji20n7Ax2MVdkgUwQ+VUrBDXAENfBH4oGpC8ECbIqkoVDWgb6rhz4aOHavIJ/wQbGyUEhtctvlCva24gg21oHMwDpWXgYG8URmPykvDQBzeXM565eGVri5m7TilHvj5YAdmNtbpDK9rhbbGgD8m2nktm/HBVIswVRGhwC4S6j7Gt4SLPB+XJE6WpuPtorv+f7haSDMoxLlUMKDSpsh2dCQsxisiJG4/nNzso1BSRHRQU6SkEjICfYodLV+hiBcoPV26/7d0qNTafV9LEZXx6apCOsLt0AndU4noKok6CkVEryOFvvXqOja0Qn9r2vPZGDNikUDKM3j7EEMgzy3T5ITfGEe6U29Dn6YNhqFz39/a38v5iOjZiFCgagSUBLeCMYuQOigrrGMF3jQMumCPHMug/TBqXweiLhjTAir1g55DlWftz0IqgFQmPnt2XF5qJj2z4c6XB838BjkeduqbKkflupvVMU7SONBwVKlVYZSqgsONYYAnXwEv+sCUGtqUheIUB3UlqKuDbxCTDfDGNwIHdGWiVjbaQnmpwoAE0eE+IkhLiu55l5GGJ64IykKKCJVaALrhkMBJpVb0GTpKrSpnnStlA44boLUOne+0UeqoEZunadY4TRqps+PT+n7HZ+LdXv7byvtpz4Z60GG61h5c7h/p+uqJbsDlxSMdLh5oni81zRfoNUpCrzCqRJBtfYqyVK1F9uGMPvM4IXfrs6JvLUUOesgLWkIBSkCVen4RHArn/MBTTQTwC3hCENJqDmyQwAsQkctNaV+sqGF+rmqtae1p8xLPI5CFxIurZaRnAAtMp5Sq65IqJYRqKJJKdHJ644X6JuuVhwVTnVYF8VNKUakASkLMKfpOoZJOTLI7NtQ375p42ec0G5xcCxsr4MR7x6J1xwS94+R6ZPU68RnqhN6r3B4ghPmILHzFjWLfdgd1I4oiQrVs+tdaGBcx/tIwhbxxVGKYIWJco/+2HsSs2F3TfTSpQZuVl2Se/dTo3Hy64EYB8n4BCfsSH0Y5Sfgx5KuhwyrLLZQXy6dsmxdJWVNBv+L5ZeDHUqVxZtPZpPO0NfSfBg+L7XAPAFYSg4Z1y0x0beqUdK8q6nWQIxkdoQjg/kHFPzCwoKlRrXoc0aXgo+1EVzTUCooqutbeJrZ0LfBdBmg3vATLjVJl2dZJIWwuHbUOqszHEkWoon5hC0b3ZH9gH8bAcgIfkDLfuXtEJO1XeTx98ixlQW6eIVlvn17e8dpDXV1O23rlZRDYtsILV6cF3ULUjw7UU/BzmOXWeuaPVbWUsxbWB20S2hpqptIvhMTM8W7VW2/d6pZT7fFu2epjm33wNtB8u0PbH+cYc2L+fjwRrAhKQaHvUqqMAQVLrbr390j6Hve8WouMUrd61ZTgH/F7NSwDmSH+ID+iKCLEQ6VWhcsiVBjvCPjish3NFLuJMc8NB4031pWvUCsnWFP/reOFOdy/vrl6t8l+csZAHrLsHIZQgSxTIhgWTuVJLcVLf0Tat7hK2XTd1Nrqh/k8okiBziVCprZjz4Hz+uKC8R+Y/6NqwT6EOf4s6x4RtAEvj1MZvEO7MZvs7upCOzbYPZvuHur8zKY7XRw0HPYa5rljZIOJYZTAwAYUUei0aKilGzsyABOb0jBUDSygFX4tlIMJ50/wK3yq0SY0skB0UDZSNo6DBqg3ulpDlbT7KLUK/TfYiQSncD4rmmyUuIIRC5edK0YJiX4VRfeoZVCJgpx4DhUJIxToGrQJBtB1Nh0GjeOscZo0zpOmYdA0zbzVzjrgE2+8O59y/beR2VivDo90wSn36uqxHj58RY8fvKpHN69wyn3E5nvD5+dLDWVWjVmljHQcvMVXFVL2ISpocJpgDIVKbAiJXJLfKGwSKS8UNc58KpnfIV8wtIGaWpnEjbz9tbIJNfzXP1X5lZ80jmQMadcIVwI32WQTfoM2U3zb8DGlpJIUWxibQFLGtHFDRDSwkoXCEcp4kxW1nTUCY61374x0JQZKrQrGKir6QnUGa48YDlqn2EdlG45r6O4UnHClO066x+Mg5+/Yp1iX2HzhM0mPnG5PTN7j6STrj0myHyT6kEgnuhqkE0a/s5e6hlEjGC9Dm0psHoS+Rjbc4o0PjCy2u31QvmIS8prlJY8ejfLm2tbWTwFOL7wIrPzuFFjVWFiED0XaNNAqJNHtGchhfF0mXkJdz3VEpYDf6+HDqLTBj42xqiObLeV5LqSaIs2gTlCZdAgKEkEreXElDsozxTHc5CiLCHGDjVJFA/OycjKtY+3pgfEjbOQXsqRyRCiwKbCthIh30ZtU4dqnEaGIUImEGuq0YL81S/lyDilkcKka+hXiIiJotyEsPKTgj594X75si+vTdLPDTGA5rmM0+kKk3LR0PZsCfQqn2sKL/liLuHVzc6ndLjb49MrY90152DZoTFehYq2D7Iehr2/BOlGRnehaOr+oKMQIsnYtOMsbyUJcLGtq5VP3aSFu+V329lnT6diUxPlKnCynI42SMYTX5xpC0N2ycAUyQ8HcLmQiQqVUBX4qwDSC8pCiSLUWUJ+jlPu0+WeUUIlArgTputdaGedBBZnGyDpo35VS4VXkjVDHXcjxV6hXa6F9dIjL9YWdG+CnFNiR+COZE8k8DeZs5oq9bZsvvFy7HEm6vyKDcnJuj91ynjQDzd06pES2FBGA1mE4bWxpVJTrSeYJm50CcQYn2aCS7TjsJ11y+Byr5ANhEtuFskJEFxV4RRGxoYREOY9+l8GbKBvtC3qhkc3X+bGXHVT3M9ip0InTZRpUp1Gjf7cdquzUgXxEsPiMBBcYKZ8mTdAOBsUb6AgdaDONg8Zh1HCmz9PUHw3a1lpVCkBurUW1FPJGdGO6Bf2RPAGj6MmFf3E0ebhvu5HTxyPkKlIUQAYnkVDwp99nfoFGVFX0rJ5A3mz75+KdpgHb6qSxjpo6nTRTfjHudb270IPDlR76PwHaXeoBm+7N/loPrx7q4fUjPYBekB+HnbYNd5DfLmdsHvDPRF8VewfsrZJqhLhVGLyIQFtDgnuGJPhGMgkdAJ12f2ArRjOnmciNT5gNmmoObMobG6zrNrcjn8Blz8Ei8DxNm/t0kk7aCPQJQrsEIriCc43VUUjqPKjTwPyIUERgj32L7dhcOopKpQzbTY3A5qSuwguu1DK2Hnx65fPx8Vnq7rbp9k46HkNH6B04slid2IiPfEo+HhdOwou8sDXCovFoLGxdX/R7TreokBTyFRE9FWSCsjJIpUioB12JX2k/FxGu8qLL8Gl/qCosvsIHKwvEy335hWbhx7aFjd+0dd8nLmpK/BmSIsXlR/a+ycgJVJHQIQxXorI3hA2rwhsDJ97AO7vdTNXmZpu8JGtgNx11Oba50eeKDs18uJ263j02CZRsd5AvwRiVgr1GVcUZ48QYjlVB2uPYPEZNsrxg/KJI9yhV6kphQ0TIl8sK9TrgBekIl2EN49PQx7IMITsiFBGSb+pu7YrMsl1JHRcGNBQS7fVtF/x7XroC4C4IoVcFLzQ1Thr4zXW/G/hCNfOCHNrvi2Y+z0+jVHjhqsOiOrSO0V/kBmnwJjuWjeKTiQCJCIVnbuq5Pk4K7j3YZ/T0KSfZb6569tailS83jouFF8Y7Arudx8p+aIxd4hhLNQpyojgVsj+GoRKXI+NTVUvpvIhQBOWsqxWUSpkxDnL+bShV1FbQdkB/r8kTh4txnDa5yI8IfDH3ehU5hXyRVKOowCVJuG1WbuPitOP9DGxYWV9sn+fjwtxYcUKznabYnZS3juTTP+0ZU49ntz+dx52MHzcJ7p5wz+FqHc59G2LjRIQK6YgUSUAexpZO+SKrifi+OkzazQmCequCwoJ/jKBSwKmB7TSuoLj8HsPFXsMlCz4n14GNdez5g4bz5jvCq/7LUOzm3mQHNt2JOjP8abfTxIluZmKXWjWTN4bRE69omioKDpqGkY2kglAdogdgLYW8eVWlAoKz1qJKgNZh0NgxarQsBnWgPCIU8QI6X8xp3Q9kw9Gtu/c8mPiKVK9pSvZcyqAgK1V6mRS6v85jSb1QlFCpFTqoFOs1Yxd2s+HOfEKe571m6B4cSF/uL3QNrsDN7qAH0IfedC+u9ejiRg8vH3OqZbO9fqwHN490CX9Hu5kAnh3I+GAA4z3ov4YIXtG/mBChCKnwcCgVtCyK53/u/ZC8Ea5gIZiPS2OTMbLTlQlK7LIQNpblhC5gBY1NGB5tVgd7B3kHfU8vlHMybBuSE3FyGmvQDvoTskMS6oFGonVqfQtjzt3tKBjVYwHferwHxnsYquoZUZBSJEFCWInAFgXxAaC8xXozfYuF6fZWfYNdTgX9BibkoNOpal0GBnlWiyq0YLNdKbeNqZU4sR8alEp4USY8fIciXsAcIcG6V0RuSI1sqAOfBicW41oWsR7Ji+/+MGrg1IMI4pKWTZ0mfm0d2eXfyxWygzdnU3VNkiIawd/yZM98y3wOheTNlb69MciUxV9a5IXD7nNL+WWIsWkgGR+LSuxu8Psihk4bP6j+EpK0AbffZAMnlFpVa1FlLhfGaZqYG56fpKVAfHT/tnNaXDTVpncois5pye1DAUOSFzvKFJYhoSJypG2cyKN7KCT1SooI2utMi4I/wpbNbSGRj66/0/q2y/IDV4c1hlpCReaAD/377MCJdp5Cl5ejDoci/y3zcUoNoDD2hU22DE2FGKhQQljTKMaeOvAG5FQ6qEHbgQJ0CXSCiPBVo1+nPRaej0cOrW+9uerNb97pjk/GNmXxvGOckgaNTzuG0zSlr1EFfQsyI4I0Kaj7CPokKYVkOF0Zs2J+CRXSAczzGhuVivBT+NkgG6WowCs0jgiZOl9r1YCxIwEfAZ88PcsIOrM/E70zsTCTIdlokuZmXHMDRjSMNLzeGI12XQNehKkk3lf7qT77yT61sPkufT1qQrwsDxHQ2PwpWuNU890fBXBe3BFoaFhPqEsiQgX7o4QwRYVxL8zHCm+oVbZ5Zi97/OBC/r3d44r5qtTpMRtSQUaUzV+1FA1RVDtEOlTGvsHuNRx2YK+RT8aDPxOzoQ5soAOb7HwB3/l5VAVlrAomWTBQ4zSokp843Q686Yng8t8+DSsbUikFhQRCEUU2YAOdU2blAoOKJ+pIHeTWkXrQAnp5qQpgWUYE9YBKMFR2rMMDKuM8iExKMRIJRNpvRqbyCLReUT1PuvWBCQZKyCuAhTmKmvuISjdF7reQL+gxDBNBvgP7jnncaQdM53HSbtrpYjroan/QtU+195vt5ZUeXt7oyc1jvfrolU4fXj/UNbzDbs9n6IlT8aSI0genlpBR3C9aFWE3KJRHh0RRh0TggZ5v9gH2YNuJwN0gLczmlah0oPpz6krALidvmq6ftN6Q9hHg7u5K+k4jLXg9AAAQAElEQVT7MVcR9cB9rZQtKNDoP18CLJRAPXhON/UrRB4LKOAm7TbwikRGOHmjtE0gYkNRKCqiEA0YD1L0ysLbtKKP0/5vC5/eHvmEvICT7o4rGyq2tqqFjfbIqXbh9Lu2YLiDsqYTdq9t2WTgq22iN/JJHcwLgPEJRLoj1UlFnVqlTb1VlXj3IusFt7K4eiGuw8rJdtA0V+oVhG2wOPvcct1no29/Us/An9iTLMoGDegrX4Ay9St4Fvye0FTSTr3MPl6ov6iwMhU2X+tHJYWbiLo0cf+Z0Ztkz5PuNLHbOkCtE6AJN4UIsYyIQFZgDyBdSmB7EdNBlXk6DiPlIoaEBiEO86D1vBTIso4pvwCIXF+gWKgCoDR8am1uEioiQwB9UNQx24hbmxquTIUSVYbzqCMFNwn7NpXqF6TnTRn/LU3G9qEO7u7VtrYkzQCBbdarMtgja9Hsv1U8rRrHpmGUCuuU/9m6vsZRl2qqpagSGKWGSqUO1LaGpIpeMmoINTpWNfyzbkCX4xJ66q8zfIm5vV0Yj5C4MwrpoqXRFl8kTNjYXkgZzmm7SKZth1KooG2h34JuEaGIUClQSaUW9KV9rQrSwzh0GpQrqBAhpyOoE1taIUVEB1wZQqcKz3I9poldZFV4uLxT0hjhYoY+JeoYyYAaYmy3dSWVpE98P0/kMk2ZwysvzAlNrWsDyefkRj3JdRr1yCER/jltvkEF7nwOOn7p3vhmRAn0TfwhRQEBvH/x0j/il4kYeHRz0KX3OMrHOlC3ikb4ImnTVGrAKxoouy93ukahWqjMFzvNbLLTcxzI74H5e+3gGz61znTUMU8sIrPmedbIxjKTN4Z5VJ2qBj6nVZQbwcAm7I6HOhCkVZUNtdaCUlWlVtVh0MDrQcWoSt2KYZV25Xl6kHmlVpVSMCw6dL4SisscXoCUGebh9GRCxT3IMxri5zQxviDkfGczcRtvi5lVmfzGoJEiw+kqUVbp3yhRVErtGNhwx3HWNM2ajXHq6clp/wWpaacLTquXfcO91ENOr4/BE062j6CvP3pV73z8ml5ls314caUrTsA3+0vdHC61Y+Ot9FNLyG/FaKsNfqpf4WRgsGGODTMFTlKCHdJKRf+FoCOb7vH82XIhivvfjG2pRmUHphez+xNOg58EfZquSHKajTbZoLJTlopcaLvid0K9yzBNfGg0ayHPrigQdNh8Z/+FKovzwJiP57GPCJVaFNir6IZJ+hZqNTLpM9kUV2xrYv3RCR1vj4ue3h3lTffZXeMzctGRDXZZqk4sYic+K1PMhA3QmLASKguzWMSkdi8XWfYNXWGXnkNcdrM1qgU90ZFbDqjiDXaUTP2pcZy8IBuhATujiGuTaD8nHduvjc63vlKt9+QnfvMGSj6BNQhab7dTZeN2cX6c25iLDYGSQdp+jQhx0zQ7DVIh/sDk6VTn8HA3+KB1uN9EFmJ6kagpt8GQgu21ei4PKtX2VWx0WtrquPdgfKQj9t2BVZLtXLB7DYnpdoZ7kkLJA0A9niv0RKye1gU51EGXRE4yNlRUBEJARPR0xAvqfk68PIqr2wClx/6UOyaFi3j6Dh6JDKAQYiR8b30KcWj79qx/81zhc9xk8Wg0Xnk5WIDTbkNL1YIPoiCDuvJlbnnRtW0Atr/b6DSjviiI36KnT5vefPOob3zjrf630y2BIlQO4jP4aeSoEzHebep2hOTOJaGS7q/Q+Q9lYRtKUQQ80hFFL+YYNheRjzOKaq0K179HLSqkSy29rDLuhXwEbc50qLXX2ZRAZkjF5SFB1H2ZenFht21gVJmDC3NwVbKeBL4IUZFb0Ob1CVCdtgWZFVkgas83Cjx/OiXtZo12lguxiE6o/Jw6/Z2Riggg0BT9RRVecd6fiotuLifNgzhETWymI/IL9dyGemEq/BCqtYC6gfVtHiftp1llx0l1x6l1t9v1xb2n9/stfc+j4m6etGNjnWg4DqP2pHsb+NMwaBgrGDROgyodDAMdgomBGMqIcoOGUhUoUuBX01JV6gDPoKxA4bUoSgYSq/UCRaJclGeE8DxFRaUEdSrOLGpEcEmGi5nN2PWXpMar9crvdAs/sHfw6cEbzLo06ksri/BKnaVDOrKpnJgNa7LR5qSVk1Fj8w023xKTAlsqOhsligr62B/zNGk37TTVUfM46oB/Dmy2ezbiy/lCN/6tFvqIE+4jPiW/winW1BvvGw9f0euPXtMrfE6+4bfbg/9i1bzTYb/XUIt8RWCnE2c4WCPJNPD8Lt0nqbL5gxeEFSzgtDQ2nFXrmlpIJ7SBbA0nNKUXMcuzrCThvOE0cH/dYWyuCezcYOEM2ndQJ0DieENMHKFFBHoXKUoBtfurMI7VwLZSzSuq0IhQoV6BRsRmi8eTcRVUqqKG0E5WrZ3fcJmPWtai1ZsqJ9g7/3Z7Jz4nBxALV+H3LkD5kc/Ly1p7/dMixhctEdgQaBsTm5IXrkYMbGDq4qKgf8yTIa4weESRSqSmMRirhh2LKp9wfbolBDSw6Y5jSizg4moISGBqQ3Cf6JIS6viJLKfoTul0oB+g6PmdeGErf84ikcCKGqu84VZ085gU2pNEr1CQCXzcEaF7v4u+QqlioFCnEnm5aKOuE6KNhIiOeWZu8zJhm0IhX3iMzSF1QslbYuwOe0+09cueN9BGJWsLkZtEhAk9J+NKO5xCiGpdJZp3XveX1Ov5uc09WyVtYycSQs8KDca7kQ50Nwpp9bYlRTpAUQR8991SQe/2VWC7PwkWNtUDJ9l5CsY15TGWYxo7krq2N2VOKohdaqhFVcuQiJ9kzjUVUUjtzZuuIy5mm4ylYSs/cfRN9k/u9I0/eqqnT0/KCOS4l1CimRLaik6sY05HBJID2yhNve2iqkQ5peoX6cJgRYRoQFEqcAI5EQpCdfLWs3RahgqNDirLldze61CNVC3Ui4AdFIdqaANjPKQ0qJAPd8WvGgmaxJqgtqqdX9JN23oivyq9llCWzOVkwA0tSXXa4R957jMXO4UlYoIhojyJj5TTSZ2kzN24XpLpoH1Drzyjx4lQUlTGFs8RkU4aNvRAokS5+QXD6iCNs/rPBteXM3EgEepYmNheoAIBKjaTx6EVh/b9gH3yan9gg77S1eWlyo5Ffcepq2+afCrulEV+t9uz2e427Hfakze8oRgDm6uFmk7TyEIzapwGDeMAHTdKnYGBG9F4qCODVFWqFSqq8Nw+GLhSzK+KWtG8qNImInR/5X0CJzgZ4TLA7bzhOvncoY1BbAyEN5ZVy7Iw8RZ4CW+DN5u7u4VFeKWcugzuwqxeF2ll821euBlU5rzFg4JzK84eOkY203HCTmws2FBLlXkTLyV29DRO8pvMBf69ZAO+wKeXpK93F7piA74GD0g/vrzWE36rfQW89viJHj9+rAc3D9hkL9mwdzpQ54JT7jCO9C/pW32A4UlA2XaU7HfiH9hqGcIlbLCLjvhgIZhXgrnBXHjhaKR7HiMTuDLxp0DKcyCo80zhbzeZLfHiaZbxgtNTliNLJAgD2E+VcS6lqpSigq6150k7TzoiFBF6+2VbEpsSNTc0dF5tk8fulCxEwXhWUHQ6JhQwnv4t99TLyUM51IumyCkb9URFd+anGpQCWbZhv26Q2RtobL2tf2VCoraCt2DeP1X5lDxOSSys8iSd+Loz7wa+dAwqtSj4kyyaee7TNno8/HnU/Xh4sU59PMikF4JO3X+q17EMN/xWhBnpB9hoCfcpFZQ0aqnoWBURnTpmx3EgXRSSYGu7tvZbWrovKyUUwNTwihqxjY3lRwSKBv4L+bM+X/L7yXYhiFhaWUObvNku2LQSh2s24Qqx9GlhwfVpdCU2F+LVtnp8j7wRLUC+UCuCPpzuWtEdMrID/xAPjutasVGFWtFrJQMb5L71jl76gluQzc14heZdaBhW9Z8GCnVC8im2oXs/ncPyjWh5DBt9JzYZDSZJFz8Hqp/ToYW5d3d34qQq/fE3bvWNP37Kb7PPGF9XKZ1ajnPheYw8119OK2WbpPty1zEiQtvYWFlzJNvjVC1VtRRV/DKA+3oes6GvYdHrOl9Zm00D30SE6jlvnuPJMiOKnI+gHLnm1RL4K+QrIuQNS/gqYAQ0z2NkHiw4eNJOAl6HPPZtXVh/FzbSVY23Lf+05bKFmHBcrH2NbrJ/NzhykIiMfAldPv2ZfidEBPpFL4oI2S8Ta+w0MVfnUfM8gCKWc11def8bqSMFNoorIvBXYS+gLoesed6xV+75Pf9SN9fXenB9o4cPHurxw4d6Ai3jNGmcXqB3Roc7Jp//4f0Ns6Zp1DxPG1BmHisbAYpMDGDFwVUacLgxkR8ZTCOCoOENKnmjT2hEiBskIC3KYST1xBUReE2USf1Blpu0uNxGirOx+FyN9uIKnCyCsTWGFN/nKjFvRTxrhXfirejIG+HxtOoOHBm4BQG3UOdvTw56cAuYAK7ncvUgD1luCCMjUKuqQG3rPBTNBOqIz8Zx0Ax8sp0Zof04yyf/eWQQhp0ux70uSF/yYnMxHnRRN94V+Ud8Lr7mc/IjBuiVh49kPGGQrvld98Cb0cX+QjNfGBQSnWN3qi9SZBMdPRkj1SehJzwuQPUQe5AWHisM3EObVMNmkWnNzKANIEkh62aqIM/2iV76ZGHsSsGhsSh40y/mA4kO6d80yBs960dIfVGCRoQCXkQoC6kzMuqW72VFQV70LRU4ReF8lM7yJBLdRQttEHpTDTtc5jm1ML4LX/iOfDq+4zPbkcX5eGzYL/m32iOnWceD/XFkB2h9w6uybxK5iXzRf7NMRDvbF1AKYNOhFGaCIqFl9pivtch+GkaJsFdUqZAeOM3yjqVhTo2cjuo09IKFft3H0heSpmyIpgPCUSu08RUlibW2JmUubwxX8jIPssltIWo8HAPpcUQnoafnQVETngaS9YoI6AZR5tNZ5dXcZVs+eFMvsh21VPnFeEPRyFiNRbSXSq0K0uWMyjx3WkpV6gWyYam4UoTIqjEJ+zgsYuMVL3wAX5/A8Qx+kpRPvre8BJ08T3nRXduopU1ayPd5KF9N4rczBVQBgx4ZK6ccs6iBC/AZfvX/lCR6Peqig8fN2chCnZBp0Dbx3RY/dqDgSzPj5C99Az7y14kg7hMBeB6deF1AUKNdQy7S1fC782wN6Lsyhq6JHvAtu9FPo/5K/oiNt/0/3bnQ8fZab32z6s03T/JmezxJiqpG/cQ+t5XTtKMreeNZeQFpaxPSO9bABx4E+1xSRIgQEoPAHfIgBLoLnSnq5bWUHreFsQ76C/JlGJSMoajk9huaKBYLgsJlIsnYV9a8wotlZS0Yejrl026poXAd90W0BhnDOkipTUSjTkoYFBDYmLgqOeEKHyVjl7YP2M62rL0uTpVQKvGH+GIQzCHn1egQWQwqdyCCTokrgcgiVOwQ7YJNIeij0G/JtulcJM+Fif1sN419vT6wdh+c5mvG9WHWk5sr5kHVXKdOPFqSOQAAEABJREFUx3HUBT8pHFiz99DdbtLM3nh1caEbTq9Xl9C+2V7rioPUJet6mWc2h5exY0M1Oq8iAOyA8zvqgh35nem+ym/s01Q1MBtHAnMaBw0MmpUxrbXIg1SgBU+XUlRqhQc/QgLBaEaQrkwCSA+ilMq5fkAjQqYK/E3g6Xw52YEjHZgrK2kfIA8UTm0MwkraWBjElcVrg9iEUyt1ThxxjkT53e2qZ88W3T5bdXt71JEf9e6Ox23yINfyS4Qq+g/GUDUOI6d5BmAcSQ+kjQkKGKxphI7U4WVmOmPP288lm+fl4YKB3WnHwF7w++wVm+kNp96Hh0s9vn6gJzeP9Ur/b3Af6+rqgS74rDzz+Tk0KMKoSgcfvrJu8uU8OuIOyhIbVxaHVSuBtWQSb9n59osndMN++ytpkKQDiof7vQWkmGepSAs3nLiH80KX8EPfenm8IkKmpVRoUSlG7T6stXRaSu0yTAvlEUUR8a3iut62M9GxU+zp1PkOj6m08GJxx9eKu9tFd2yo3nhPbMALn5WXvtmGVhbzO1Z4xwKuUaO9MMvy3LGz96AbNeKmU+q4XrOvuo6JrqnCSbbgsIGFZ2AuDMyFgW9p4yRNbLIjk3aCPzJXbGMyThGbncmikWyubWWxA6YrX1Qa/JUFY0WRdW3osHY9e76Rh299vxXW/2W4H/cZESq1gKqhEqfEo+eoY7pUeMOgcRyJ3TNcTn4AI2W9HuMzdf7Q57nbR4RqQS6ICEmhhn2raQxaiNdnjMMzvjIwLDKeeYzYfO/W0N0qMRQ6sYDemo+vF9rfnla+TNjOwOX4qli2zleqz/WWPd/sH9IeFwLFd+e7RVIls6mXda4fLjGc3pBUtP1+MR56TEpB4OMa7CNdxMvC0ufTwrpyXBchVd5orYvh9MJa4b4Mn8S8vpi3LCdiU3r6VtPxtuib3zzqT9hk/+iPnunuVlzBGKsDVcQQ617Dhm33ce8+XOA6NNpuKkbwoCAi8NfG7k/YEaHAfxGhAvX6VcqLMSu1qNYqmisi+tjO89zjYZxGecxnxn2aCvWaBl54XN0xT1OVinw2WPUNtrGpNuQsG1A08ZQYA1kz6Ir/PGYrLw6LYV/iN/PXZd3GlnzaCTpfaVoREUIkQCqyFuovyHDdoEriK1MqkHPKELrEcxSUrrXKm+oFb8NX866nD9h6MU+6BKYX5PfDpDGKZtbpibmwZ40+7Pfag8uLSz24utajmxv5fzbzgA324dWVHplyaHpwdaMbystuEgv9C8xTavYbOJj5bcn/C6h5aNqNwBRMpIe6yP+82MybzcQiM2H/xCLT32xCOFpcKfQjTYTq7JymHkAOlgavMaFWvLZCZagoVZU0XJUM24bmdK+Hc51m4DwxmgesJQOzIRfoqWmjq45M8BMTdmGT9WCc2FBPpxMT+Fx2bHxibDrRrv9nMCxwVO/5EwN9ot2pT+Im6xzoJq4SoYqOHiwvrjMDN7MYzXXUzCI2D5PmYaeZE+zEAM3jpHGaWMQmgnQigCft9myynGb9N5b30Ef7Sz28uNH1/krXDOYD5w83enz5SI+uXtGjm9f06PpV3Vw+JigukXNQiUl4W4qQVGSawsc8ONDpiDHLmugewpn4BTu6f6iDbUmQCiT1+pskgR3Ur/gUMVKfPAhTKBifwPfiDV+8KrrLiJAvk4hQsNl0REi8UUpVERtKDNowqRQQ45Yv8IGE/tSXQgIRziOGcbc6Sf+JKtu4w2cjSqPzk3mVLFLY10QhCzybqjfY413qjlPuidMEZmphk109zovYiBsLZ4ohFmYjAwuRqa5HJY+o3qfwIXL7HTyLghgswDE/oGvwxjzUpoE5YVr5CjDgD+Yqc6ow/iFvvoHvkgVC6K0clGxEyQmu3QNe6/9bt4pOAUTfeUaDOn8GtraGJjjI8Zl2kN5+eSgiQoWFNSIUAUqolqJpGJj/o/bToD2Ly2E/a8+isN/N/GyxI73ri+w0j9QbNGPMOFXsKBrGiqzsqLVA4zlaa8yhphXdFjbQEzaeSPMuK4aCz8mhW/LecJ+dGhttk6lxZPN96i8SCzJSWogjCHanEh9jOTR7HlPUsN12J/Jaf2EpfX6LcXT1wEeizPFvWhnb0IsrEF7Iegxnz1Xm6b6O/Z/Y2w2jzC/4KqgU+M3rx7IyDshl+eAFIbo9C2vIsqYW+l1W9EYvssoooki3vGHc9v/146g3ny5ssqv++//vm/rGNxZiUsRuEU0AtiHbQ9kcIy1UMTRJL/ik4dtsiQ8CqIOsGvOHZkq9/er2wSwKFWfONTCJPNySigiQ8lVqUaGwwBvGgbWKeVoEj9iuEiwVNtphDFX3ipMLTt6wquDoAD41MhXEoqPCWppspsnvtI3fQ0uIjxNoy8tH4KzoBtA/tgls+abgT2H81culjRYlPlnX1mkEtWjaTaNeodpWD2ZSB5gVERKVggoDj3mcWJ+rDhh0GEbtKN/FoH0ZdGD8r1m7X715qIesw/67NAdiw/Pi+rDn0HPQDQeiB6zXDy5v9KoPRU7vLvSIvP+y6w1r+J42h91eZd5VvQ1z1Q7swY6yibfxYQwxH8/IjY7qtA5S5c291lBhcCqnvKHWni7wIggGBoEYkS9/gukUBv5UpgMmmZCLjuup48RgLDin9Yo87C/I/U0TifaC33BssyAXkufWyqDecRK9Y1O986n07k53t8aRYD+RXmT+rT8Tw7/llbp/YvTgIQeRPM83A7OlLBmNsKXAs22lSgM2jjhnYnLO48SiNAPoOLIoTc8xUX4PT2anx2HUjs/B8zxpov4Evdjv5X/swoN3wQBfXlzIuOYt6YpPEDf8lnt19UiHw7XGcdJIm4k3z8DnOF2e2AsGLPjkGXYvBHHDl6uBwxoV7n2+TdbU5r8kpAVCgX3CzmASBe2CSSM21wRyGXL00hURcABUCqlDqBMq8CKgxEapVYWAKbyQlep0IV9Ua+n1aimiqv5dr+d2EBD36d6Wibmysi2cYE+cFG5Z2Q1vuMdjsqiFTpQ1FnTmPrEg4aYN+G61PASl4TQgud0w77MkRcjATxUWK9RH/2RcqggJaMh/C3kYmsb+Gdn5Aq8Kg2nbPatGLK/o3AChq4bQFV5T4NeiRkdN8ih0tGTMgPVcqdEM6ng8nTafLC22O6JsCZ7WEdfj8wBSHQJ9iiY20mk3a5hGDcTUQL6yoY7zQFlF/0HjboRW2oWmaVIttMXQYagK5EQtSgawKdRU2IDEppogdGLzOWLfAv/YpFsWybuVMnBkoT5iTwfGmi6myyK//Npena+AeoH1HLe9NOtriOukktLU2lYdmfsrg+u46GVU5BaVuRNQlfqd5yQYedmYx6rJwL5pmrud4zSqYB8miPczLUU6MS9u6edEHwtCGrIWw2kGcW2NeGrCPK0x6MSYLvjlGS99Xm/efGvR/4/fZf/oT47y/yijMUZJeSa+A9bbsKKmKSEriQVAP1ThCfPl25Vezv8p6TzXiwgV1q9Sinr81qLaUckXlVqJ4RFe1dDTVbWEgjXA9cUoh3fSWOExqFAZWuWyDvJBPVlb9ws8bhgirzvWpduHv5I46KB9w7cIUUFHhCujgFAK0L/LyEDSLoIGePsdsfEwD/1DG60aidmxEs8qGkC1M4nHi3nHBjrrgnlwyTr8iNPoqw8f95PqDt5+t9M1J9VrTq8POKX69PqAn/au2FAvOSgdKL/c7XWJHK/xA2v6PE7yZlsKC6pRoS+QHJVDFUXt2BEnDzVQqcl1MZkyCZtBQIoioEFWdmmq4Nx0GrkNxyR0FU6ixIvKhhAvaB0rE6u1UPPiR3SuYDmlTqZLcuoEpvfAMQtpYlrMR90hqOPUdKSNJ/NWTjvkHDnKHGGewNJPNPSFPiunqjUGtTJKgdZMoIbuK6PYiIIkn3z88gYT2FckFewJaKV+hTkUghJU/FRrUYXe8xygxojTBwZ3oJ8JaoylaiyDZgZmBzw4Oyb3zCSfeZu65o3pxgPJBnvgk/El+UvS/ox8RQBcP3ygw8WFxvGgcTio1FlRZq3nk1FmoKUU6Cv8uy4L/iUw8VtrUgLTFSd2O2Esywl/rlRflbx5Jqcyj114I0FOwS9VIcPSI0IJVPAM9uQZPU+9KOGncBpwnaJSq4L6ga8iopf3vHnkS1BP9OQAcin50Isr4SWxkplCUaX1B43dcmX8V47ynS7ClqrTsbDwpo6OAzbaO1N8sCxVCyvnuko0IS1e0oxGvC39L9AlPmLeS2wSSZ/2F72+UMaprlyq3OsPr5ai4tPtsKrWpcMbbuWlNQYaYKewgzDeFuFWtPrkB8WEPicWzwX6XA2n0XXx35hGicXj2azrPQLdo49vo0xnJSOq3JUXxlrjnA4NuHioUgUjG8z+4sDvTgftWWB2F3vNFxMYNF1U6KiJn4l2+5EXw6lvPhGhyoIVEQqPMehxQmxHVGInVOrITCroxQxaDPyKbkxPeb4vxNdKjTUD31O+Um4wGA26MmcDGwNbPNTCD8bqMuDxb9noy5AS2eaZ4iKdcGRb3RhjGT+K4TEHSDQq0FSOH/uqUmU3Vk0kDL88DKSLxzFCvlYarASD+1xo5P+sjOVEt8yr23Vh3Wm6W1fGM+V1C/UZx4GX+9BTXvjeBL3+Kv3RN5/qj//kTf2R/w8Zg4QLUGVVstkI3YSORpJuSuQkZcJvUsMPLsYySgScsoau8wINpxndJ6QtwJYEdtikwpgZge0RodrzUo8VDk/DKDk+Sk11UCckhesRS72MwQkzkVnoI7o2jSdGqsna8VBfP+GivPre3Cijfi+3DJfZdngNHybyAr1KLSoE6zhMGomnifxYpYE5tBsnDVQq2i7E0M29L8QKYqT/k2fNUXUokw6skQfWyP049y+P+2GW11X/BabD4YL0hgdssq88fKQreBfzXhe7Q99kH7DBejM9zLMs48C6fcUa7APSnvSO9XtH2cwa7vV+nEbN86SCv9ShgJ5BuuA9G9CVl+CEIop4vg0bp0hw5ct2Am4ljRtyWshbVcfqgFdVY1FJPpFtcH5Q8tlH8F22sKgcV+nuBJZ7pPwXJvgCs/FZfJa+MBUd2TzN9288/r3Hn6iMe969nF7OBLxdG2/aYtqEmnVE91UMProyWliTHUpBpUqdEk43eeOqkXLegE06gIBpqJaqUgp0Q6F9hVfLoAIGgmYYJtU6aAAzA7Rhp43Omgikvd+W9pe6YoO94PeAw/5CFxdXuuQzxQ0n22s+WVyBPZ+Yx+FSpR5Uy677MvAlGmFOkVqTZ2lkkleHmN2Y0dPmlxBtU55oqCsaAQYhFqqugAnEhksz0lJS+q23eamAXXhWAI2iEtgdVQUfxD3Ih+F8FMUZ6p1bBmJkGvRlkE/DPPo/K5LQZOXxorouqzrWlc1y1fG46Mh4H9lg/Rl5Q+h4BMTWaSm4ZtBC/HAIYoGUEGFXCZGy2zp1v3Tt20m6JBln7YK0VFhBqhclaN9USbgZNpQAABAASURBVA9DqrLh9oUKOo6hcSwqLBR+AW1I8BxYiPcVND4ZL30zLehy1hH+Spw3kMR8Yw6tLdAx5HSKuaPa065jndUVDCEeQHsiZdf2cYZVyIy1aipFuwpGaT8XPqWFLuaqq8Oom4tJDw6zrvYTcVmxRdgpDSx+tRSNw6ABGSpSkC+19q7vuxdX95/QF+aypNbVEH6Ghz0rOPHyc2I8GuMg7BW2yvGbIj6DF4gmb47r2iR44kpoOotcj3/Sx5anCvyFnW5dRTsqU+Z2Sd2V/k1d14WR0ow9+3Fkzg0s6FVjhEpoQw0J+/p6JvV1bGnJp++mZ8i6w0D/J0y3CMQM3dHHkfE5sp49xaZvPlv15l3qbhnk/8vUv/nmrTq+gXLoVegrWHvCCoK8R6b6Rkk+8G1G0WoeebrkKZE9I6EYgn5bgRPfgvviTlOIE2I1MP9KCRViYBiLxil4mSodwyj5L0JWx3KVqKIhavdRLUUVBk0V0WT9n6MrprOC2MlLlXJlk6VeW+Av6LvQpkkEbKMsDfyQIEKqpapQY6qVmKy6mCpxOOiauLzej7qYR+3Z0MYqaiVmI4u2jgWPqdsOlMxR2GhDM+NyUUZd1EmXw6xr1tbr3YWuTMEFm69xxan0ho31IYecJ2y4j28eyLhi7R3RaYdTDhyE/Nvu/vm6PWs3TprHsevtebFjg52oO9CGW0xRI7pRBcUiguAWKZBnSFv+XEsoHeLqI04lU+xM+El2Jeg6i7Q/rfgNvL8B4nNvlkcm3N2p6UhkHo+S4YnWFzsWxQW+F7/FkxA4cO+gJybg0ZRJuLDg3HV5yDGvhY7wjtQ5kXZdY3G+84O3zaLbNQF9otsJNBT1MAkLMR0LE2dFx0AgzTiwlqIeUKKMgXPaiOdtRErUiR64tZROCzQoKbSpUVXweK0jdKR8VK2Dahlk/gB/YKBm3qCmaacZOtZZM0Gw67iQ/3Mfb7676UIXh4e6PDzWfncNbnTY3+hif615vFStsxSVcSxiKPpCJexkn5QR+Iu5ocB/nVImAj4bGyoNEtAYGU3MBICjHL1bCi+Q+E53CFsKFtO3+49BleCu0BIbT4ydESJvkA/KFeiqIiTQPiTGzB05njplTJ3eEErKm3mgoab5oqUpZqiRaC3VWLwXfhu7fZY63hVAHJwqMUea2OPXBXkj86K8LGIDEHmAyYhQl0XM2CWJfOtC55CQxy0KukYoUN0LUuDUvjjxNaDg3IrDa23qm27/jFxIF0Woy0jmTGNzWThhdz2I15V8Y6Fu+MbUMWz9bOc97bbZPsbQm4f5hutICJfkPmqhL3Qs0AF4EZhZoC52e/nT18PrSz3gRPsQvPrgSm88utY7H99Ab/TazZVevbnUOx4/0CPSV5cH4o7YHAdNoJaiasMl+gr5ykzIhjyPy6ZraMVW9j9eIqSFcTnxCd+w7Y0XDOWEvytjtLIhi7SUjG+ebbScRIZt7CCO/YJF53K/Lvd4nU4LOggZjD9t03rgV8eUy92mL8jU2rNgX/sllhPJNEyqzNEBm+yrgkm1FBUSESHLX+h4RZ59frc0vUVfb8Hw781vkX9msLA8ZR17iw32KTa+dSc5/U3e/v/NN4/67//4mVWhr6LIJOoDE6LHA+bip9zA+NqTHruI0vvvtsBsClHM1iJodvsRBdWGBjWoSwUyJLgxud/2FyLkNc4vXI6LaRo0TVXDGGeI8kTPpkJc1xqMd7KGpCraFhCgSJSn7vPmyYriq2TwAqcX077hMunaIvMMl7uu9TECO0P8wec+MV5fXOj6atbN5aRH13s9vj7o4eWub7qHeWDN2+vAGE5DQc9QZZwqMgboGJUNcNbMGnTFGnrJmnoYJk62k27mCz3gJ7jL6aA9G6//i5AHfDV8jZ/nXueL4atXD+W/J3NNm6v9Qd58e35/0fvcEy/W78BmO7GOT8PA2jtrR37Hpj2znu/ZO1yP+AkVFIrASSHMyz4gxLJEjiL1ywyKnLYzxIhy42LJg+2iBqPh2AbDPvYnyQUHe6M9wTduWQmOxrJyKl05oa6d/v8Z+xMFOW4kSxc+ZoAvseVCUlKpurp7lv/9n+vO3OmlShIzM8Id+L+DyKSo6p6Z64wTBhgAg8FggAEepPR23XjFcscbzjluIJwGHYBfcNhXcGVhXjdxexWvgIyAAviI08ai2/DSDV03FtXGRjzgNBvXxqZ1g7eDpoKD2h26lFJkKEoqQalF01RwuFnrMqtQhqFklJKKEAiFBGjP2CwpKTAigrrIiqI00jQVab6RKqWAqqlOmpiQmnXkK+kkPTNZE5M1QSvBd2Kyl/WgmZPWsp61LucRWB8fvuhy+kKgfdKBIOuge+L2uy4nZU7oV9TRj8GqRCEfbF5t8JhyeS6ZNqh4GIsHNWaVNBxmV6wIvVeQn4/6pkiC5bod2fgQ36FURGqM3TSLMlMR5r0jQxEhvkRFSTF6NTW6hModwGc+BQJeUC9Iiwqm1sEYPgfP42mMd9839a2JVxbq+EQnaN2DLX7DbXZj8/MGf8PHfJu6shHuDnT41/YORMjAnYeP78i3j7u//q4DLNT3mCQPh2GqlK4kuAY3W99kSw2VqoH44JOPCNoEsoPhJNCAxhNk4PHWp6F7w38b42DpUD+1N4Eub/ZXFN4pkwryktYBRFroFoOWSJUssi+ty4L/rDofj7ocD2xgJ26uBz0cVz2ti57OB325AALvl4eTnkk/HSc9s9E9nBYd1knrYWYDjiG7o3Uqh/yI0HigttGH7Rr2ahjrjlRjTe4DId9yb0Rfz8VGUHxjkd+2Rh1Am203tVzGRr7fJ0Id/vBtZHue9c73/G+0vxIANyaw9fZRhO93/AHbbXfqv4h4PhzlzbGyUaK2gvEM6i4N5qywXiNCrbtdR16T9XpD4Vfs/4rOr4zhCl65LbzemnyAe3lt+sqN9vWt6NdfU//6t65/+bcX+dCXqsrogE74iLT3YSdRQkYSPLIUNCKblDCPSuwQAFvAVff4qdxAh+c1cIco+wAFQwq1LOYdFlVKaiFQsRVp+G0InTrz2aBgjB8eNDC0IWw6xEnCLCAkATJoRqprPIxJVOys5K4bqSs23MANzoYdN/W+y/NoBGMpuvvSOk96ejrq6TLr4VQ54FVN1XrtvIXpBNDgRituu1XnddUJrOyVCwOZsFmNoimrljpTdtKFG+qZoH1kvo+Hkw7Hk1bWguf/kbeE/ouony9P+sTbwmf20Ef2Wv8lqSWLDmWmv0kH6i9TVYU3Q+daVbDfVAsHzxlM6DhprlXzxBqBpm2SmMSQH88SpmiYYJgpRClf8mOaTmC3rnvVGLRTq2GgRmmjoLWOE+5sArtuOOGGM97YIUz31mRsDsDgxmK5Gjj+uJ1CWR/CV/Xmv8Ry3fXG6fD12vidY9NX3gW/8G74hcqv4I06bwRmlxtv1BvA0a/I2tiABtBvIxDvoBFoI8J+rQzhXHkHvIrxFgdXTxTGm3B0G3SaJgxaqFcUSRt/MV6Moc441PvIKUJBKvhO6oRSpnIaFOQm3l2iMFkVTJpK1cSkzKAOLKp1ArOmeVbBUZI6pS6aHXANnGCqB+ocdME5zpy+zoM+6vHxSV8+/6inB2671D0QoI/QI3ThlUfNitroi858SIcUQILAxwfuxukMqw0eMw2916GBDEpdcyBolhmMVSrIyiwKYGp+hMtCUoik+FZESLQhgQwEMEfWp0nDA+HQvwZgDZWCOiH/yfEtvgVvrHsae4MRT0Tw7bZoiT/ubMKNufd/NWrjFd7mv5HsAxq0jQBbuEWFNtLNfDb8ZqAMTdkYBCxLQx/3Q3dk6Ie+krkdGpFlikUWdI2Nkw3KG9gIuiMIN2WhtpGJnnGXqU6aD4Kd6hwMRZAVr5M7QamRbvhuw6cbejVTxi58KUCXZRV0Mg1FpAL5gY1LJPOSWvCnhcPbkYB6IFieeAXn4Hk+TjqfZl2Os06HysY1sbnNer6sen5a9XSe9Pk06Qv5p9OqA8F2Zq3UKVVrlQ+IBR3S/UXIfzqDaBJ2M/p9Ts17h+dkw7itdfaKro19YCO/QXfQgOm2b/cyNgb/FOBXwo16nXZ3w3XIH2GZb+wPG3N4Yx/YoaMNfbOvE6QDpUJznbVik5KpiABSojNJIVR2uo7mFCuLA15nlrosf6N/B9br1ngtvKHjzn63cxFopEMv7Eu/fd1kvLyk/vqr9L/+5VW//HZTzUmB0FISGlLSFXvNNBXNM/aETnPR6uBxPGhiT5rmRXWqyizoSQMJGujpD1RGR+0/Aob8DJ9Fe/tkZqh6f5vcl1QIYMuczGvBRwIdUhPlmaK/GJKDCTWGPOxoGlADcYqQh6HgT5LJaHJfwn537DRhIsj33tT6DW12aBv8gOffeWc6Pcz42sMBXwwd5qaVLeuATQ7oe6yTDtOkE3Uu2ORC8Ltwu3xiTzyXmdtq1Yk6vqH69e6Zfe9McD1Q50CdIwH2zM9xJ+gDN9hnXg9/Oj9x2LzoAv98OOnM7feI7LNlHw7kV27NC7oscnA+rit00ow+C3os84zdZvIz+/mkgq9kBvOcoChbazL6O3W64eCDmodxOxAm6Rii4eCNBb5Dd+rt32jTjsPt8O4LRcPZdpzcjr5BN9elzgYcYH3DvbGbXe2wyHwzmAfTV+q/EmBfuF2MtPMGPOIsN+Eu/1MAg/Uk4isIHD515fR/ZVM1bmxQmzcnNqQeySiqpJBAkA8VlQBZVDFOhZZM0neUDPF5R1BXSkkdvYVd+oCwYZfHvrOid6/uwccLqSuFvBGHity6EDQzinL0ZVrpb1Ip06ATTjQREGdQcJwyLSrTrKwTi2PRvBy04DTLetSCQ0w4hE9rFxzmzEnsiPOcOb394P/S1NNnfXp4ln/EX5GxzjMOsqhGVYmi5E/JooKOwjp3NPS07iBIfuOTd5ZFpHeE+EM6IhXICmQGskNVQVqDVokeNMqD9HdgXqTv8k4PXkrU10iHcD1hUvCeRsXBgzbQadepewej6Ebwda8fH2XU9W3idqv8hls40CWbY2rjt9qNV5dXXjHfSHcHW3wPd+YWJOa2y/3hqhqHyU4eSN17sdLjtx3QmqQS9dmn5NvtHY004NVxxRxllIdKJJpLNJXFNfRsSrWPoEqw3Ue60FXVbr24je/ouOPnGzp2fP3ettOuqzNG6+hNLjFB8hURmujYPnBk8ziulU214guJTzX8iBvCLKjgJ7Rr/PO+qbO5SCPQcrP4dJr0tBY9EZAPBOmJNVMM5IsnuhhLSLqjt1BnTN1rkLW4k953cdhmvaDn3u502zu6xzdbey3dNh/WmzYmYSPI3q4b5TSiTUdGd/JdvpAr+na/oULv/G7NAWVnnncOVs3/Pvm9bnc9vmb0ti1m1mNBf7dKSUk6oBhcidBEWsIYdbLcx0MdMXeNsg1drluTD/rej16Yo18Isv9GQP3btetXDnN/5Wb7t5emv/36K+0TX6jyflPk/gNXAAAQAElEQVTQwciEB6LQG5iWSROHocomXtkPjLAS6NXpExMQrgLtALpFoGl3oSkMwXeeGgyVPhkN+bFfUS0iCAqJT4AiTRwACz91lPefOCr5EShpf5cmJBoW4lHfqTwJxliEjU7uGG8bBh/jmBpWGmU66T9iU+83sOEDb1rm0OeHlaBXdCZ95I3QGRuc2AdP7IdHo8465qRDFI3fXUmfctbDfNDDRGAsC8F2xlfPevDbv7qOW+khJj3ytu8T++QT9NGBlTZnLiKPxzNtVh250BzYU+0bDqreM5dp0sL+vOArB++j9D+Td7yY4a3wXDZn1ZSFG3cdmN7zHCAaA2xq74NvGMxGML1j175vvKLdNPIYyvZqOPbmBcCquYFtoMsB9Er6Stn9tLfLC2TDG/16yEFoY3e4gSuL544mv355u+0Eyq6v8F9o/9q63qBvOLFxZTE6qN5/Y3VZ1/g9BNlfr22kX12Xub2x+TjQus2NPGz0xw/e3UXjCSUOWjHUBOZ50jwXzVNo4XQ3QSuTXEuoVoEQawEJIUvq2MIQnA277QTf+4GFDilzHbEcNB63AdhNoOPoilQyKYW+A5p0YsBUqZMKp6WCc2WdVXGEMq9y2ryZIDsvC3rOMjVW6hwPR50PFx1In89nff5EoPW/BXt80idwWNfR5rDMGg4EnecZuVUMQ/YDcQMTr4jEbzJ3yqLidCp1/vD9PgzXH9D9CWfYUGUqxqbCUJIGYPBCgnZgqn7Pj/QHb1DR5h2Q+yfU2CgHsG3DNyBqfPV7hXsbp5HbB2D1b6VyqqPXjbcd/v9+bvxOa7y8Sm+8Tr6+aQTfzZszm6OQ0ZplSB90iOfLshxhO/Mbtg0RJkBhqB6VKXuovHFl2ZWlYeP2nu/4UicdKhHKcCO3ivd+CmvSIFjw6rgTbBtBg9baSbO8Rj2WpTrBq6FnxzYDpPX+RDIHRUo26GWdtB4WzbXoQIA8rAsn9CqmfgTUaZKWJbSsqWpdQeFQkLmp4gdTNm4Rocta9EzANT0sRTM+GurytHn8puKBA5eS0J2Oghh6e84aFbx2jI1Mo03jy+jkDRrKe4WD7Ni44cvjG+iMnUYjTSckxwe5O/uE5/j2cSDhUNI4lHQfWOjDLmGbPD48sE4mTUWaSzDuwFYSUwINaFcyp8H4g/Xg8UUEZSkFUEADlVKNebnh+74EONC+0Kepf5/99SqNv/z0y2/aY1KUqsI8FJykZGrC+CvrcloWlRl9mKuCUpWbbU70gw5ek8E8opD8eIy2I1YQQwZhT4RSaoZ1I+mPs4xEoi9RozDWxbJZ58m8Fijq4AuB+AZ2jTHj1x6/kKzeRdM7SNx7a4qRRoveqNI0KrgufIwCryucB92l/b0Fedftlq1dHRsrNh3tX48Hfb6sejzMOjP+E1jQ/QBO7JHnCT574nFadJoIjORPpJ1/4Jb6fLlo/Acjzg/y30G4sFcaj+P18AP++8Tbmgu+fCCQH/DrCczyq+fTOutIv0fo4bDKgXbCOBN+fmB+Dr7gVOaoFE3MY41UzXu6QEuSd1mtrI1JM3WNvBGkjMZC3YcRcBrstbOad4LhRrkndSPg3bamOzboTTuBZaPe5nqmrPx7vrFAGuX6HbvUkHsjAG7GRhm8G7jS/kriDfrKj7JvBNq3201vG4Ca98q75FdOtC+D3jg97nohb94rbV7Nf4M/2my0RdchO9HBYypqLIQmT3fiIAWHCmEb4e/Clqo48kARvC5ayY4YbJSiXRjUiRDtE1Zwwg7ki8MIaJLH2Olixx4OBsKmhhfFTsHuMvEgB5OrQ5POS6n0VRRhVEWkSplBVWGyskKZ6HS6TKp10cSk13nVjLPN0AWspB8OJz1xYns4P+rp4RGne9SXp2c9Pz7p0xNORgA+HA7ILZrmojKFAj2sC/uFvKjFAsSCqO5FcLcaWiv4Cja8AcbDSU0FS0VUqU8alLw0asJLibTNIPowRl8Ue/zi6RjNG263XOomlTtzN9Yg9vIalCtj377tarzV8O+vjbRoc58ACkeaLkkKfNjcdECdP5TTx44vv3zdCKyJr4rXxjsHwg6adg5tO7eS/YZy9NtBokfSDs74eCiBNI/fjHSa8ohQFkNizSlLZw53VXzI//EKB7Gp3DDDdgeVIlKiD8ypTjDYWR/dAdTBlQlpCtlvtoZuXfQU2l0fyysm8gUgg3q9N0mNFGCjJKGCTpV+lppsIqsmDo+F28tEIJ2Z+wUfWKeqmXIUGBujx+Px0ZT2jIUEH61zEqCLzseZzanQJlTw3570GpJcKQs0mRr8hkEN25uKOgp5LNa/Mc+79wHG1Ul7/r1/9O5Bdnl+d/aCTvlOIw/t/katy1UiQhHWUvJac519b2quaBHYaNu6GvbcOFztyNjJo4aOpwMHiwn9C+Pr0ISKeQrmS7L/e1oUGvzElg5IJbqSDaNj8fsbObEXdm30cWOuXgju/qc8/otPDrIv10m/fN3177/9pt/YyzZ0SmxdCaQzm/lyXDUdJk1rHZiXaci3TSNDYnyi76Bf/74vJeMTNmyDNglbdO1tH7ShFynd95qOJ6QUFRRJoWTuJ+YwOUgxbTKStZ44uOXXKeV+I5EbhmU05HzQnX7JY2Pb2XNliAcRQk00oLzdqLehk+vvUNp7Tqh3n6tdYr/v25X5udFGmjn0ny6Lnh5mLgvJDbRrLUUre9+CzedMLfjWjHJzBmWVeqeB0/GgB/a1R4LpgwPsA3vd87N82VgImAcC8OFw0no8ctBctdSJdTBpRu6CzJX5OMx1lB2RtXIoneBVyucKn73Xh6FlnjUT2E1X9DVvovxjjVX0nUBFZjFqUQGYGKMwzAYcHG44g2nDuW1Aw2WKwHAYi3rOsy6YzDawUffKirk6yGG8K7iN/IYT7rzKBdvv8O2Un1q5xYqAaHRdvyt3+o3A+/oOp81z/sqCeWOjfYW+QF9oZzhvvLEwX2n3Rvl1a+jXB/BvNBfDCEmhwIDVBsIoyaTx0YezZWostmlKeKGMULAxGcLlaC7xZdsYjVW/43g3+nul7ys6DT0I/qb335XasB++Jj+mkaEehtRHmv48KQRdlZDQsXvzgxdZFTmpEEyjTHLArXXRQIGWlfSsqc5aqHPEsc7cbi+nk54Jtg64/s86OtD++OWzfvj8Sc+PF+oniw1gi8xUKUVRpMZ4/c8ZFGMpo6f+wxP/KQfjyfgo/aD3ypjKFpTHb47pAAUdru3pPCvTxYJ1T8KMjq1cD7RGbegohPIhaR7NqEuGj/Pd5+WB4QOoExGKSA5HXS8vbwTb/g6x9kMsAdDVrqmdW6+4VUqFPyxOzfypIn6KvUpJX2MTDOnuPxLif0eaDw8a2DRyU+SVudpValdBSFDG9NOGhHjGOEkjuyuwgdPJeEhj2xYFG/q2WxiDdd7Qd2MMmxobrptEhCJCGZ2+Uutc5I3kyIZ+nEiDFcygJPJ1fwJFknYlq3KgqOQkp0sWuWzBJ49Lyq+PT0vVggzzI+IuhO8OmgHL6W8g4Tne2B9u1503CVcOOTddWSs31u717Tp4NybhygF6p15nf3Eb42Pend73nfna2Kh3bNNxlTtI0LOGTfwfptnYjzbW5M6eIKW8kZ5Oq+Yl5KVWvb6wk+cvU3LAMYXN2BstAOUsEc1ziCUiP6M3nKr1UCPI7vy+v3GT3fGXGwelGz9FvFw9xsY8hZgQddZ1IiixmWApuiLirjJUlIv1V5ivgAoHiwhFUofdugPvN/ruiQj8oQtVhh2kkNCar3s+SCEnOVgtzJv/b1Kl2v9A2VQnyYHXUqSmiFCgRATGUEgDQseu8Yw9YaTgtQHXunP47u/1RrIPHTon58Q3C/tk6Zsq/Qw/wg4HxnokeB3Yu87LqsfDwu1y0gl6PBx04EZ6JFgeD7PW9R3UOywHndjnnrk8fHn+xCXiWU+Pj3ok2F5O5xF4L5Qbp/WgI5hrVWVcK4HzgIwjOK8LwXrRCdkn+jGWueq4zPAWHaA+iNpPKu0LDlBwHGOeJk2kP/ZOyy7IT2yYJZUjDd19ct+knZMe/iyDeCHj1joUUHbjpLiRv3EqvPn09h1cdxt56r7Xc77hbBuvbDaf0sFG/sakXXHMN9J3hK7U+ZZW3v8dGvQKbj21gUGZ/JvRi0b9Xboi6zaQurleq9Ci4ejM98akGzv9NuQpioQBAgP0JG0aIbGyzAvqRBRlVEWkImIg4cVADMfZkXvbm277DkxD4/cm26GhF15/2ztj67phIMObhHBLbxID2LP3poYs8UTSl/VIKfO9f7EKVCX6Njp6ZVkUOStIF+rVadE8rZr4bWKGzhOntvG7w1Gn2Tjosh5xyqMe+e32kcD7+flBnz896enhLDvxNFVVHKZmQhMrS4yUL5QRQMc+ACtCEUZCE0YBVbZnoG8aUSmbQJWcZgw0x3Y7aKDfgcM10LGFsFnD13bsKp6AH4OPQc0baQpIm9+xfd92fHdXw9b7AGls2qlGcxkduR0fsXyPwfb+4G836fVFBKkJFDU2y8ZverHPUlvQf8YWC/sdtM+a+zJwINxOUZQZlInHPYr6MXiREsWiWE57Ey9skpVAW0uDf1WJqzJvMi9cP0ISCWxl2hWS9YbnuRYbuPD9xMeD9STGFS0VbVZ3nnqdNeDxirYeq8edyM2UlmXSVIJ+u+Ya9NLHYaFQl2K+m1Lw6DZBlVSRVylxnUCI+clGu5I4z5Me2KhW/IYlRe0OJNS6q00799/fKdPFfHTmqxMEd932Ta1Tvwke2J1OxsM8kO7wPa7G/jCEIpiuqRRqo4zuENDJNCr3kab4XabHv2+bNjre8Y0NWlB0nis2kOqwS1NyaiKp6MjjExFKMlRVyU7dBt3h3RQoEII3UOSnoRdLnPEUDgxFv3GDfXtJDhBBvpF/00aQySzYfVaxvdiwFzb25bBoOQLSdS4qJTWxFsWTw95Bn78Dtrz37PhFj6IGNXoL9S5Zl95EmowrA48leS1b667A3yLe8Dl20gD4Y2hjjB5fh3alGtiFxIHkW4wXUf/hYxvb7q11+gasTTofLT5eGUdHVt+QeZe9YNPTnOxNRScOapd10uUwjfTZ+dNR6zRrBlOdVLHVB+Z5xo9XOfiej2eC8kUP61mX+aRzPehcAHvgBfjfyl7YBy8E5AeC7DEnHXPWqdC+ICeLDsh3AB6BlzrrNAl30BSpGfu6/DDN3HwrvNCM3xtTiLyo2/Ej0oy4MkKjMCeVfNkZL3ZJY29NxobT+4TYnMchnR8nTE6VbwYnzSunzus4ad7kk+Lb2xvU4BT6rXzDuW66jTZvI30l/XK76oW2PuG93Ha9cnq9o8EH1/8NOIWOm+utj3qvtH1h8RivbLJXNpobGxDblXAbXAY3wUj4HbcYiX0bfteO9+04yx64DIhSFNRLjJ12aBARGulIiTr6Tx47ltkdeWNxk8GOcv4N3V4Z4xtjuXKSfb01XeGhOuXSjfSOzrbzALZucrDicwAAEABJREFUOGbH3p2VGgjCB9kMi5IJDdDQSSgTYgqTyWbSK85RhvPNqtOiWhZN0JmyaZ41zxOAchJbfHLjlHY8HDSwrjqCE7fdx8uDPvFK2bfdBwKweStlE7KnuapCc/Sv/+QJRQT8BKYi7/SdRqRi4F6m96dDOzvCHY3F2bBNZ2b0niaPXX5fvG3waUadPtK2u2Eb2g9v+OWGTzTsaP+9t2006bSB+OOOTYU+ThssDNl3rvjWy06gDVAkXoEbNWYW06KMSRMLdM6FV1crr6wOWsZhhjR2H3bKUKYUEeqkoyTtAEw+ws1UShd7LJRNjZtEJBT4BlUIgBmpUJH4/kDvqcbC7fh5dzB91836iYAr9HfdeG8TQQro/YkI1Sxj4zoskyr5mavaVIoSPUvme02RT1Xzh+6h+9MVEYzlDjJyiwXekYBwwt8O+MnCwGDpj49lfACzNuYSf/d+00n3xvwMX5A+5m1nHq+eT/YHioa45nrv+EjjNKPs4yv6R8qy+pDnnu0jwzforzC205FNnBtMZYxBo5KpkqnAFuEGQ8xdWEQozc+mpK4Isn4LEdCIwBQhMT+d+WktRCyl39C+V4J7Ye1L/uc9N/aBTjnSZB0m7FXRJTOVpSjpI0vKfK/duz+lAn5EyFR/93j92I6tM1bQKTfPkFLWK6IoQsoi1akr8bUSmwrjGb4Ivwzgh6UpQVCWAHEKVk848U6dH9nvvtxfp3xQ6wHI0j8f0r01GQ66Sf9z3bXOqXUpAwfokQOGcZqrjvMysC6zvHd9wPvSkT3r5Jsqv8E+sHd94MRhz3+7+OFw0iPlT8DpEwH2hDwH3VNFLvvmwZQ16+B5qLNW+y91lmnSwrws1PmA14jXTs2UMfIYzHNXqVtIJ3NUMpUYOsTThd3E4AE8vscnvzfQjmEMG27DQE4TlNVwJFOjN8nOvhEYdhgGVdUpML/jUB3nu7dtBDiBoI3bGZ00oK8PJ2m93XlDtuv8jj7kMQR0sMaMAxL3wZDqyOHDGmigKzrM1tEnpPc2cNChc07rtCsShlEkNBRRFE670jssU53mQKIeiIhR2kg35I6xinFlkSjb3zeQrXX5lfUbi+uVTePr+N24aWMcG1H/7a1x0iVPegdjcRL9mwdBW5RUJ7+zod40oQb9v+uY9J1RlTiD2PiDiY4yqUzmVVWcZl5mTVMBk1Y7IM65EmxXnOnk1yhnnPFylp30EYd9enzQ4wPglcsF/oSsyK6IoLcY9kw5Xe7pLiXjJwdXEvUkctZL6IGu4qEaQwn0DylTPUmHC5BG+7hXoA8hD1sTJEWLDqJTOBBi4uR178XasGe3wbB135p2DjMup4lcbirsbH9sUCmU6JeSDAhjCNKpiND9SYlbIqJ14+1OxER5ZUR3WglwM8FsIqhNlBkztl9j1RJHHZONOyetLOBpWlQyVQKZyPerdyMzFHQGVySVJEoNecPO6NRno+NY6DIp0IcP47+7Q8eG6WFJgrZ7mX20dwSBjKIM+sX+BV3D9qX/iEC2Udhoq4LfzWp0eKK+VEuVyAd9F4JHCj6Q2vgWPYfL2SDDk0A6UTIzldARGPCXZZqQF0rrzmHCbTRk3OWE9UFPUW4/b62pw3OVjUPOxlxuHEB9aBrzymQ09pbGwbTBZ3PQ94/HLs8v4ntvHoIQqGj4DQjIqE+641fN/kKf6zJproWbinS3Q1fkHfKTjJ+8YpfnravBNboQjvYQeIUOJjbaiFBIaoxlBy/o+oq/bPjRb7+96vWt8Rp8Z+0LeQW7V2UEwH4lFPiA7RiZYgoVGVKAhKAHbFk/tgMZ3eWGkAf2bfOwQQAY4+N0Rwxy0GlFz4U5KeqaivuVIKKWPCYjgiRjigG9P8jonY6YK+3Ixw7YWn0XAybfB1BTfw8K5PUY1E8QzMFcCKxT6jBXHaDHd5zmidezqy7HVafDpM/sRyduoefxN4Ivej496JnfXJ95C+cLwSPpy+miCxcD/yy2sucdeZPnNkcuGkfW4KGuOgLTE2WWdUbmkTV6wB7GHEVHfPc4LiEz6Wlg+Aj7Z2V+CvAcFGzOryWqWZjDhIK4o0BT96fbXtj5w8d9yLMdeuvKHeew4ztQmBpOu7BRgY92jGXe7bZpnDbd5p3XcGDD5aZ3dLW9c7JrGqcu6pgOeJ4Q2tgwv4GF0L6DaPsN1GX+NdA06JhYBuQBJoML6niQBjN8r8OCGM5E2d0xJKoK31Pnj40RGAlXGnznNZ7hdSP1xy+kUbkzbohENeGhHfk7MK8ptNGBA+2LAy03269Qp1+41hJz9TZoJxiL19uuXxhqIZ26sppuLNQbm8i1SVTVjkP0zkihAaRUMuGJB5SsMpKNvnI6q3XSNM/cZhdgOmt1gD2cxmvj0+HAbfYg/zbh9Olw1MP5jJOf7iD9QPA9UX8qk+hJGUXBn2SsBkTjCZl7R6QCiMc00a+AhBeZcP/jpzMZHVsOf2HuPQkdP+mkB490Y4F+YPipy+Bt3HhuvCWxz/R3Ob11fWtHW/OZ5v/Y8R84DIL5Mstjywz5TyEAlUyOOVUTr2UnbihLrppiUXLLrZpVtZBfSWHTetaxLGDWyhxU2iaSDPFEhGDdUaQsId8o5jnkU34QyHybEBt8ANnZ9fvjsTBM/e6jUkQoRA+R8uPcoPDTnTkzEKpsLus8j422FrFRhGaCo9skUmLUEymN557vigj0LEr6CFAykVVG24ogsqpTBWVsQFTXf/bc9ff87PIcjTzztREodt6kbewrN94EfcynZdzrCbfofPHBAKPdO3WdARf/Hc92asgf5fJouoK5XdZFJ15LlpKa2EwTW9xLdX/IuI97hj6HA4UiBAI7BDSBsEsiY1KIvArjkraNMW5Q9rgr9I0FbPQo1Kvyk3Ra2bUT4yXpUopKSSX5QMdB6dD0AyVTLnN7IUk8nbWz4+c766FBOzZojNmUYtmHStnl18XJTXWaQnUSPkARh6rg4BTDzxqyJYuNCNGVBj/E02Vi2Bow/vAZzd857tdw1vux0MXUOBIAzxz6L7zOPXk/IhiewBk8wH/k5vnEm7Q/PT3px8dnDf4oO8j/paZnAusDP31dwJG6J/8dFGSu1FmQ9z3madLiiwVyj5S5jn1/dZo14L1vga7zpINfFZuPnBXegsyl0t5g/5uyqEaqYJeAJoMrivc/gt6h9ydMmQfbwfvWPvx7x4ebciOo+dWGA+VO2nkD/xcHSjZ/NnxOnDc2OcM3tgHq8hExF3QNHsbdmPSdUw/zr07QwB+gTFMzujplrTWNRYXMjuxu+j3elbXCv6PRtiPEo9EYZPJt2BAfCHj+6OMJJwJWkChA+EAH0t5CHicqkE/yghr38mY9WGyNQTC0exltRpoFNuhQibYq6kyGZY5A6cVG4HTwdJD1P0nigKtrC72xub9R9kadVxbnC/Br5lcW5gtG/3ptvFq/cSLe9Pba5EVrOzfaoYp22ib9RVSlgwJOUViwDrYLzjzjPDPO4xPdilMudeEUSUDASY/DWVdOj+cRcM8E1c/PT3p+etTj5agHNqLn86M+nZ9JP+rAb7xzXRWsQGMs/oLVI7FlKqGhInErDPSJsJ2NVERRUI6J9P1zn9P7fLZGqQdlil9ooMu/vXYcdfiGBw86G3LgdP097bzLOVNRP9TY3CzPQfdDjiyXziMCLWPoKwW+hI7YUzwJDXhozHcQQCv2cmCdSK9axu2VPEG37hNyZn67nPitdibQLlq0vv+ZtGCDWUkdJI6NUxIbG4KhEiySHdoG6hRy0C21iQuXaqWOXB7y09HN5hE0aJnMg6Unh6+kQsIrqnyTYowRRUH+buOufacf6tUSolglpammUu5D0Bi6ppwGIfmW7TxNFL3TLmgX8EODh8G9GTO1YuIVfPsrImT7N2SjrrmAuUSGg0KDGh7PjTncyHfa0AP1ChB7SdPOemjM887cvbsD80VPrJ2Rb6KfBnb4XZY5+kXeEGJlNEaIJmjH53g8qBJcG04y1zLGUdx3un3Tx2WiuQML8ZzRurNfWRwilNT3wT4pt7ZFRTGMwNpnr9t7aOf1/vVWtPE7/+0aavAzmR/aBnNXotA6FRFA6vSvkJKyiBAGJx2AOhQEeP8oKedDG7HfMn70a8C6e+id/l0YEar8NLEuQdDRwLx02t+kuCEbQMMg4N55zEJ0eR8Z/QVV0Uk80RusTsqA8HlX2wMYSGxhhHXYpcIeVVmPC356YQ+6TLPWUnSIqhNp40Kg+/xw1ufLST88XvTzlyc9rpMeDoseD6scfB8Imo+0f2afegLPp5Mu0PNy5DfdA6+ZD1qpYyzseVOZNVfW4TRpfseE/WsWzWWSA2wpwVpDF9odCbC1JPlZxXYDUyTrPlhF0kx+8DM0gyklZluJTYzA/uKJ3sfvtRRTHtgrqF9GOrFJ3nCkK7fLVzaxN24Kb7fbuLXetpv2fb8D52s4/X3xYlfyTrdBmWo64YNT9W/wlLiOQQvZgYyOghroEOCG78rq/enw7viQbWkuNP0dY7EH+ZCcTtLYBYcij8yUSMd3oC4fitDzXbZCO7ydPr3wb23jgHHTjddsG+kd2+zouzPWRp0dYAradCB1OjQQg/OH2Ne09QCSg+jr1giam37jBuZXS1/ZYF4Jpq9QB9UX7D7gPIFl1Mfug9J2E/0A67Yh3P1jNXX6Fc4TRimKEXCLSq2acOTFwXZgll8hz6QXHHFdcU5eIR/IHzj1feARB/788KxP/h8V8PvH4+VRj7yuMU7HEzKWIbfUaSzGUgq0KqMKC0NDH09EKCI+sv+BuoSpGvOvYc8+5qNhWNu4Y+uOXw4wB4052PDH6/Xt7o+2wzvcptPuoxOnh+/AaOr80e9Ap4hANwGopJCUbCiV8VTbMFKVhTlF1VIWrbloyQMLawKMmeWHhVVyVo2ZhbhoJu26M/VnFvqEnKkW1RIqQDx0K7pRREj+vCNZvJXAN9VQqV21Sr6BREIzlVmUBZAOoEiFAd95QxEa0MdzX/4dv7UNx9pIyc0L+tRC5r2qm0ox/iSZkLxM5TaWkjD4kJe8vmzNUcYEmorf/ERQSioylZJCAk6zrJhe5uDOYh4sUbrh5z4AGJ4/ry0q8vv4rp21seP/9vOGkD+AAC/6Ff0FkJ93nUWf4mng49PNo+9kzJyMNC1FZUpF0bBF1y7Ld19e53d7NVTpiDAgfMKIUKQGPFaLpqIkmGDfk4Ne4p8iyEpXDs1XTvFIU9AwsygjxNeApTM8sqHMVITpB8qdlyHxMTGCzACNQyKn8QQpy3ImEh+apIWx3v92cVMh6CZB1W9PPIfBTMi2ZPzSRmtbbUcXCTXudNTpipQU/pCWnATxHxEaj9efk8FXoPTMfnEimK2RvPGZdF5nHZZJD+eDnh/PeuTnqs/QH56O+vxw1PNp0eNx5g3bMvBAwH04HHRZV10IjKdpJsBO7EeTlrlqmarWeQGrvM8dqLfQ3zRNmuh7hi7LTNnMDfVM+isAABAASURBVHahzb3dulYdD5UbfuhA/Zn5qSg9ScJFZJeZyCf5AhIDh23CmgryFGnAvJGHy8fMiFDJJJnIIU0+Nxoaw9kQNhzf1BsZG14DVBk+1TlRdubkzmsytaMaNLnXIdGBy0wNO3FjszR0FwBhAVLP5RB9/3TqGHcZTZ0Khgf6DWNQtIJ+8AoTy541Nri5Fk1Yq1AFNgMPBi0hTNFpweb8RvB786Lv0o1ou8Ejto0gSXZQ5zHBWEA742/U2YEpamHmHC77RiDY9qZhR8pNA+cyyMrBdARbNhEurPQnbqr9G9z/lU5/4/r6K4edr9AX9HshuLy8vem3l6/6+urffV5ZxFfab2rYSZ5EnCSZ2GSDL6AWj71qnmatnAbvwfWoAyfBkT5ceIV20vl4hnfE4Q6cDBed55OeTwRbbrOP5yc9QR9OT7oQeB9OjzquZ2x6YCEuCs0qAXJRyYmgU0HR0MO6GCUx+H/+6TbKAPML7YylYeg7drXhL4xx0F0du3XKb7x/37ad8u6pHHTHbjvlO/bvnhR81JMy0sGUg0CfCCekiFAKDCr0T00V/cuEvRYW3gpd4TEubJmqKvzJ4Bs5JVOBU2WYFkpom9QFM/aYqOeT8EwvFV8rEaI6PYZIKvEahZSWQyJhhvygOK+OI3BI6kSEIlLxDpE3+qApRQWmqcQHSqYC6P3p2LSzmfa+IW0HyA3sAXGVjND9j5jXQlpKvs2/U/IhlTRCNYN0iCrioiJOHmqjjy5EMR9dUtCB1xeELCOiX2mw+RprB04DXiMbc7oxxzcOnJ6/+9y6bWcKvwPz2nz4iq7uLiS5T5JQWzTQxaCt6Jh61NA0T1oOM8ldjeDcucH599cdvXdk7vS9j3SzpRgD7YfSDFqWTlPoCFAj24etO23phcowvS9sItDS/y1082GB/aBxSExsFhEKaGbKiAhlKSogIkWpIvh2GiqFBCJC9gUIdHAER+NhzSQFY5hmoAy9y7fY4xpykCV+yP+MJ8suB9mSem8f8hPYKbCpqbAB4ph/KUPUlwJ7DZ7bheCHcvwp43ukg28QEdQP8YWdu3baivEeCZL+y5cOZodl1olA+Hhe9URQfTwd2HcmAuvCvnPS8/FIcF3ZZyawMpZZq+dvqVrfcRjBtWiZAHv8jA0r/dQs+HDVXCfK5pGexl5YtWKIA0H6sEys7aoDbQ8E6APtDxP1ae+/DeM1WxlHkVQxVjqdoYSGpHxHCXmYku3Ht2SG5PEqQ0ZEKEhnJFmwM2F8cFKBPtBh4EdsbuRJNzLmIQrRHUiwQP87UIMJVzPtQ9a9beOUtxGsNjUcuzOp/S7gQ9Af6b0Hqw86ivZBg3bBwgza+oRR6KaEhE1ADFSsMcGcSBQKCoMtmaMsoUleERIGkBJ9hG7ot0t+zbvxqmfn9c/eKmUFpHYW0k6f295Id5luXdoV9/wGfxdaB0NHgSG7UE5b+qCItORXx1+vO0G3621LXbcCTJPfbkMvV8mvjb++bgTVm15ebwTYq776b3TTh/vd34NKI7Dc3gNO643hMMaSOMikUiZNONxEoDXmOuOACw6IE/PKxSe/dT3Igfe0nuRb7fGw6nQ8gKMejo96Jsg+nT/p8fwZfNLD6TP4wkL4zKn0E79FPqjmkSCzEIYmZRQlfwqcgl0SeBMIqNMpccDReEYwRWecRxhNwicCP/OcGhhdwTybinpBmbA/xlVnDjo2aO9gn1CDt2OfHdqoO3yLnsKIQKsQBIRKWrtQwshMbpCTCos1gzS8lVv/cT4IrqaoKlnlehEhP77tZhRGmchL5KQq+apJcyzynzVXLb3yOrnAu6MQHVKSERimgGAzKmz83sQzpMAYVVIlU7iZJHmSigiQoA64/6DPCPOKIovSYGMpppkaf0gjThv2pXtltUThv5uGPbGp5ZcSEp+MEGopAkr/EPgN7CoplVI06rgSum0Ekg3ZjYlhOcDxt8YTEYP6y/OxMZ87k7Xht93KKJjePoLSxprYmc/h38wfPYosene1fodlmP+Rb/RmdFPXgfZEJumNPjZ0C/JHfDoZSxljtH4Gkqh3101CNcyBvvAaYzE6ugqZESGr2ygjpUTvIC30pBE5gYLdCj5R1PHBnSC77TdlJiiKLMoApVA5lKWo1gqKSsk7kjSIgAY8kANFKSFf4wm+bX7TDx3EAJIDmoMrL6k0TY213jTVHV/alfhZjAahUIIy0HvKT+Mg5rGKtWZ7ui6mU9C/WwT1knap0NBJzhWVqLwuTZF6p4megSjqqcp7z8Jtc2Ksx8OiC3vM4/Eo/+bq18DnueqRQ9BlXfRAvRP71ZG6K6hTypiXqoUAuRKkFzBNVfM0aR2YNZeqhf1urhP8mXEvUMoJrg6wrjePNkVzpS7tDpQd4FXmpzCX/uc3JSTD4y58lSRvGqHE4IU0SdGEfFK3DESkIgKYAioE89iZY5nSp2pRemNqTFRrnfnCxUa6aSdvNDy+4TwNfkepb1CXn2/5jzL7MG3/wKdiRPDN570es8EHGeT19xiyO8oDmrgp45QHW1F6QvkZg30Y0oZzepmncXpZKJ+otxjwlrky6VWlpDILckMff9w1ewWHgGDMSeATN0YCIdfOK5HxCt14DbSxkTfGxUedLy88j9Gbh9NSoqk/LEcU7qDRS4O/46gbv2HeoFfoG79ffN26fru1O0j/8rbpr69X/e3rm34lwP76+qbfwAuv81+5xd2gm2/fBNfd82HFe6BzG4tbztOfx1crY60TjjVr5jfbaZqZ66oJ3gdmHHvldLlw4z046ILT6cQrnYseLs+6nJ8GHnmV/Hj6QrD9IgfbEXgvX/QIzscngvRRR373PRDA52nhJDmp8CcYd0hoZAQ05Mc2+wbs2O1XbIyNzcnwJtU8Tm4FGzf6Kza4cqsfN1ns0LBZ27vYD98XtQbt9EBKHZmeJ/HcewwlcxEsAC+syMAPipJ8lsJixi5TVclUjWThTndbsYBXbFTxl4+6hbSU9z/dKWkEXvi01tQXTfyOuxBu55xVqTkbUTQhe7SE1pJou6v4L0EZLGTU0h0xaEFn54OaQZvAphlFmVUF3TKR5n5BgXevk5JoEUVZANT5r19f9ZW3ITtlqC37q+cg8Bm8Fa54OpS2pCJCaST0HRGUdUmjTYjKrJk2grbZO/NouXp/LJ+q5Dr9tXEYavit+V7eniPP1Y4/03T4sf3awdbYPY8I3il0G8vuNITFN2oMyUJ2Bw21+gBsJTqXkrpcjvLGvLCRz/OEn8hqDyqkEFdkPbyurJv7b/TXKDA6FKmuqfGw3hLQEc37XY7zHMQLtq5R4cHHPEMH1mEW5iHfQZ2SzBu2zAxFBLqmSv4Or88gny4zlMgECn08I9VRARtZl2nsc6HjoWieuogjmmpDblMSZJMRRIQiQIYQ+A7sRpl4PsbqbFIn0Rm2QqmMO5weIB/4Y7CflSgq5KlB3RiYyqzz6aIzb8yO7CmH01GX81lPJ+OkhwN7BnvF4/Goz/A/UefJgP8A78Lh6MTedAArc3cgQHuvGnnS8zSNfX6dZs11ov+Q125Fl3GLRR/rVKE1Qym9w/WMHG18qPcaGOXUTbQfYw+pOI29MvMuG1qcp17BNkZCvdfaxyZ0mq0P46rQyiTkNClqRVhR4ku6A6N3Jo/V0UHjRNcp6KQ/nG2kycv1cEjnxcM+IXnSgXkUawh1BDPchjLhkB3H7K5g0PaPHzMBFWIUkEa408lX9cDAhGPNhQ2yFhwKlGSDlCYqTaRdXnHwiQ10qtQjXTNVMjFfV2KwiFBEjF522RUB3XV03P17i+mAeE3b2VRC7P9Qyfs8Ko4h9ybMEQPNY0OibdDg0IE6fXQWoAYmuIWbbR94xYYvBJm/8lr4r2yEv4BfCSq/EWDeCKw3grtfQ23QjU53AjJNxNQAZsUJGKSEYMB4GEOwADKKhFNEhBJbVSa9TEWmK8feuS6aOAmuBNiFILksJ00TG9Ny0cIt93hkoZwedOGV8cP5E5TAe3wYi+fMInrgdfLThdfL/K57IX+kzeKgXmcVbF7oP7CHFPJjm2jo1lnnBoaT0WVD3je6Hbdpo0XHbxrjHiC47tuuzb95MV6BoNmHXMsO+mJPgeW56Eju6p5vuu/YoOADMfKBPYqsY4VXgG1VIpWu5zqSCjbLUpQJSopvJX/cJihXFAWQQhmVxVhZTKmIJF9UKKsKVck/D2pCzvBByotSJYPSPuDNMNA4yZVM1UI5SEB1ibpOl6zynBV0q2WSg/wdhf5oE0U5/oQKf4K0evC2ZNOvv33FjzfRhT+UdElgfJqYFPmGHdGhZAOklPQdEQrqGq7XJW04/obOzJj8dzwMpMDhm7Kg/pBPVl4sANH0m0wfElhbvaWoKs9fw7d3ArH9oDdWD/X7KAzE3KXJWtCUIYnmas4b6CdDrspxojbhityEKm9tZjblei9GpniQzjcyyTuQW45v3FvrQzf36zoG3aEf1dG803ED4rDchwLo1igDETFsVZjn+6Gq0GcKrjKgA+YV8lDkFM/XH2B7dJVMxUf9RIJlowi9yRDfAQr8uSbBZte6QgmyyyR8ZFdmF9LuCLfotDCaMigzmKPoDaN1Tyvl1HMelt71iwhFpGKgUFf4eeBdKR8s7JfJmAu+WVXZhyf5P4pzOZx0BkfeDh05zD8QZB/5PdYB9UzwPKPoxX85k/3iQGBa8ecFv57qxLytHOAXXvFOqrUoIhS2QymMdWY+F3y/aGKfmacqo5bUAPXqOyCMNdA10AywQaQkl2Mexsy49R1SCkkRIfcX5DOcrkrGKBCJL6FHlCSbCnTOsqhwuEj0iVKU1vkbUhRis9bVQet9OFkb6aaGwT/QKTOcN+0o18XDl9sOnut4gbxD5HFlDYy0SOv+0M7l98zffeMAEaGIO0p6QIGu0LvOYoyKj1du0AKjMsCpppymiWBhZN0p7byBlEQOiAh9/zBk+TXsxi3qxqZ+2yT/Xjr+hwYEuDc2gdcBjb/g5Pzt2jUC3x5qLLquYEjIZayW3f1lwNLoj3K9Ayfe6fQOaSOgbASSK9gJMBsB5coN7wY2ovtGMN5Nwd6aOmAK1OF35ukOenzvW/Qz8N6v04FRsqQS6lOYXxdPOPhEAF5HoH3QQpCtBNtaVxkTp7PDetJ5BFwCLfQ8AvCJE+pFDw+X+1+Yev+LUxcW00rAPvBb7mE9aEJ+yUL3NoJ48Bx0/NC3s1XapwTPNex7HpfzNw4b3Xxs1bFVY8wRroWY8WG8VO4GSdwGbrB4Ag77QUiu7vF63LVUlVplWlkEHvfMjdXU9piHHVZN1KMpbUP+U6ibkUqElVLgWW4MORlF5mUiO2fKUn//BGMoIeQWTVnkU3ahkuUZBbmZIetZMlUSSNBQJAkQQRoU2ifM0R96Lujv8SR8lwVlJVNJ3YjACHzov4Ffv77w08TbsA1cBEvUeEfI1RXw0l9QGBGhJJ9QN+z2NUkNY9s/B3jWY4oJAAAQAElEQVRF6r9HcIWOcvoSle9pfNV55s9zOnjM42BBN/ydqq6uiBjwPG/2c3zbencq35szyQp6v88vCeEa2mnXBt8cKSJUp6Izt9mVG96yVq3rzHxhSNF29LvJ0nxIaIypjT4og3lPN9Y0GHyYdNQJrhqoDKWg8yQ1YJ6aJnyjRGqZqpY6a8nK5pr0mJJSGQWYpoJ6nrfCvFXg+YukjLSDRzGdJk11kn1zqlWVfKWPZHwDmZSH/H9YOjHOwxI6vgfbiYNGyaYEJZEbUjrIvCOgjFYRXSGJGoOSFeJBsI4oYNykSASgFnrNHhuBc/zdD373XDi0r1Af3o+Hg354/Kxn9okLb7kuBFrTk/8t63rQ2TgcdT6scnrOqpU9ZkXmOs2agddfRee5Fs21ErirFuywkHYwXgloC7D9bIeSKdMPiCfhWeMPOKga0boK5d/4pAsDdluIbBOnM1IyI0OtgGoU5TKr4EsJymHRB5KDQ8DL71CoWwcWVfO7g8SAcCC2LZzLzt2bcLYOcDic0wvge4w6VLrTrk4dp0V7o39fBs8O3KFisC4XjyfWBvgGeAwHB+3DILg0G1PXBJ+xqqZAh9c002jCkSaMMmG5CYPUkpSJtvEH4xeMVjEaBPvFN1ifOxhjlzbscGMcbyzy8TeDCbr3f5oTBFhxcg/dOIUb/Kyk6ybyEgfxMaSOY+7cJhvoLEDTtocQqYb80RcJ0wb9Hfc6mExtt92FzK4dwQ6sI8iik9NjE+Ik0MAQivCgnj42raaxSAJdhB7kxnilVEYFRSPtEyQLYKlH1UKAweFnguQ9UF7YnACBd2FRLXXlZsBC4VXQhdvrw+FR5+Wsy/qghwMwjyB7uVz0+eFRDwTnEwvKJ1u/fp3pa2KT6Iw53DsTkQa6Fnid39OMuF3VCbC3lxcFfKMxvsbYgrrsZxgn1Jknow2a6ozVNjXsZ3Sh8B8vOJD4SCQcp0FEqqBPVmitjD9BYePCPi5XKCWVTEWE0hRYjm1aggUXRSWSeneq7x7r4bG6blAjVRQGehbkRYQq45lAuoRxJIOLdyS+XXob6yAICWl8m8tEUlWJSUJeoEdGFdoq6CtUlTnJedtl3/Aj5L/isH/95YXb7Q21kNq7kloRfH37fJeJrrERD1anrzZqeWxvtxsH043fV2/yv6t/Y846+u7ob9qRPSrz1eHTmhSjQA/R65hTfLYxx911zWcsDXCu1W5KdzQl3ZHacPU+0v67Eq5nuCmCFRnSOwrzueJ/67pqOaTmJWV7ZoR86HGbNtZkqNEHy0qca+X5Gnk69WG3kXHdjt3bWMtCD+zcmft9UQGxzYrbrCTgVsZwzKKn+QBmnedJM+NIUJRK5qkMpCr1IgL75kBGqmSV/cwomdR3PRBVhfVTaDMZpWoGh7nquEqnY4qlpnndVetNkW/IuQLTmxRXcFOIw4X/V3SDMlP8LtsZKwWSusZcZyct+g7kBDJCBV+aYiHYsQdMB62G94SFPHY+c0i/HM56OJ70zFsu4wLvYT7K/xu6B+r699gj642zgJYILVl1IHie10WHqSJz0jIVTSUG5pKqmQTa1MqYR5soxAH4Cjw8tGKDCV5B5QqseuJThTnN1uW8y6YMxtPl8SV9S01MNnlBzQ/13kED5kkhivjq+JJm3kKCNhd19kgxbnETN/pIL2IACg4PYtydsm/11oO0UA6ya8fMbXRy79CdAjr7v33Q7++qdPINRRv0jx8P0oP9gDxgds9Ag0gpCJouE7zEyJmhkjmAraFSUqdiPeZGzJtqDVUmp9SkfWBQqdCuVsHvTJqp4TJAWVI/kWvoP3msuU/se6T2qLqx0PybKj+hskl1vV07G4wIyoWFGmp7fwcjYoIb6FjAou/2CWzbBxwEsLR2LD7QhdvTDr2sPGvVVhHFigjxpW8Pwsb8sAE44F7Z3G6c/BvO1dgtRlB2nvLWkE79e1vkCNBHlFRguDJNUoQSQ1bfitgcpmnRVGfN5Kdphd6xzCetONA6eAcWNgHWt1qCrn/TNc6ni87wHs+P3HTPeric9OnpATzK/2u+B36H8Ym3ZlEqFNg2gv7Bx5g2Dg4743h9fdHGODDYoDv8xphcz3axDZ3+BibMQ73bDjuHFEkvjLXgCKUWVejEmCeP950m5Yk+JXOUK8Li7whJ2Mu8hJ/UMSICVqqUospCLyAZi/CRjgLWg5aojh5IgqVGG6ZZScFEu5KFTcV2BhMoSf8CAUylkk4XlVE/lVkGSqZK5tAh4k7df0ToXgeeyxWKuEM8DZ98422Nb7X/49/+VV+vr/j1Dd2agnKqQmNsToGyLEk5KA0wjg/L7LFz2Lzp68btuF31sr3pt7evani0YlPQsDv3uyGGL2MQ1kqDdOb0O9905/TcetONuff8N8+1/HR6bqPNyI26TgH2iP4OQUWfpoHyC5va6YRd54oPYy924fC+wZ6wcaC7cWgT9m2IadiF4aqh7411dCPibvRPr/RLhe5OPXofEhDQjSIReKMVdQ7dSZ1JyeYvzdj+wF70dFz0xMbr16Mzc1cJlBmhCOrVoooffsxX0qbinzO+sIy1V+++Bb+4LfIKyAxFhFx/nibW4cxam0Q3rE8RsKTK7/0T9kiDdILITWJuOhDpzo7T5dF75Hp/yIfzjT66uvvKVMH/JvSaCRgHbqcfOK0ngvxh4EDZkUh/BhdusQfGcl5mPbPm/W9ejYd1JTCia5m1UH6oppMm5HsshvsyZtbUlEUzZTVSk0LToKnq8UcXRMGfSp0kE5THGFNjbnaFpJKpaSr0gT2RN1GnwivMlYMxbqFCTcRht9RcJy38rmr/mfGhCZ0nU1A5EBSQ3Ew1cf2rzP1AVYPSiXrBR0gHc5OM37TBazWpk8r7htVw6vsCwOdwIPS1E/7fwALp7xiOnlJE/AGpUIZAHwMrlBsedDJ4sgo7RpHQE51D6PaOVAmBGHkbq9CgBHXfjVYRXuFVeBPpHEhlpiJFv+LpIku+k95lXY0ITw+GYNDvFmDRSXsLAmmXb7cbgXTbGnnpOtLwnSfNhZcNIuALSjvkuAcv3IGAhwOwFodctFBn0gdKaosuDtfCK9TQO+KusB1d70+3TDAE7E2+3e0EotbQabxavslB1nljZ8PqzNtOuXVwe7JD2q5QD5xDlT6rIgGOPeNgWWeVacGPDqrQQn4mAH9g5QZ74ga7TmfNlB9YbF5wFwKub7lP54sej0c5qPq/n/yJ0+2nhwcNcNN9PJ70iVfMC/1NGKSCiGAauqpSvtlaf8PKDmrFQ7agmBI1F1C3AS5qYoja8T+Ps1HXdNhuTHYobFPSWVIJLVkwdYKiKStI1SiUGaku+gowaKgxP+ZhNkUEyFGXYtmuETGo020cbgKdwI6MXtBN2lGcKZF/Tg/G7LEmvpMqipQyusYBkt45O8uwf0dIlURGyn/IQkOFgpqJ7kWV8VTGYcy1yhu2xykFeoWCsUVU0hqHw19+u+rff/mqf/3rXwm2b/jtho9v6NzVMaZ/d23vN53OeHbSN14J+9+Wv/arXvY3vbRXgu1Vb9srMr7qxi1pp6xrR78mhig/jApSQZF6ahwImaPhn1TCBOr4dVdoI7NjJB+wdnUk7doxmOfTc4A54UojuGZD5t99QooIeZ7Xw6JpmrBFKhLprg/tILDbhg5c7ukzhk04x9EX47eOiG7Ml9HRsbdk3piRxhhU1GnbWxuUJL4b+M+kWVVzTlqQP1fx++Kky3HVYS5apqKpGHXQZM4yUoM6bTBPJVIlUzMb/lyraklRpIAWxWhb2eRPp8pPNl2Xy6bDsuk4b/T7otpfVbSBHb02SQ07QoNBgR5djbXSsWtnXttIU41x8z0+EaGk08JYprHGzzoeLjpzY/VaP/HGy/9VphP7wpmD97FMOrFPHAmgJ2Oe5FvqA9H/+bzoibk4LZPmEppqapoXzdMsr70SRWnQX0YqGXvBToXxlzJpQp5RkV+yqhTXEW1SxXqKNHYpkUrmtlbkZYiIRh4Cz21oJseGSptK/TkSfapytJcSfpkmFfQK9qZED01FIt1q1T6xftCh10WDv84Kgm4QgBNallXJG7/AXkFdMU6jQ5N8Mp6BPgyPe/eu4fiD6p5WR53/Dx/a3GtRn0kVkxwRirgjQyqZyiJBBoKJTxZB4XhRuKXWGqolNKHgwkCXWjSl5P8m6Vy7YKlQTrEqAguoJeEJ9MFLjMu4Rr4UjX5Gn6TxvqFPokBEYOBUlgJPf3iwAtprjNz2aIyNpaXmBUYaS+HOXVfs9sZmZFxx2istxguaEO2RginugmGIjQ/S6Be3F2sYwGAMTgudSq2KmgrSEaEM0q7iPO31/nzTg41p53Tum+BGwN0Jvjt5325vpBu67ZzQHXCtivvuyDVtyI0ySQNVyqIJRys4dJaiioNUnK+WRRNONLOoZhbXws32wKJbCbKDB39h8awG9U+HAxvMgddIq54ORz1zwv1M/c8E4x8IvF8GnnTCKX2qXeusiXYTY68gGGeIBzvjgCT8sfZQCFa921akqOP5gTgnj6nTuDPGKKnEf7KUQQu0JGnzQfmGgq+ATAUY84xfNtJ7hPYhj77/k4/94oPdmf/GzttRgrikbQsxJWzgoaYEgY7U7imBjKKIGCgZqmAOaQKmM1Ur6QX+oaQYikoJkKNNREAFTO9IdI5IpcsyBi1ZFBHy0whmb2+7fv31pv/171/1t9erXnrTG5pdU7pGlw9+qD7ojbKv25Xb65teuLm+3F5HYP1K+q3dSL8QqN/UWO+dm26wjiN3uupIZJjd6GPdDB9kohxIqcDBcMdG+wi+LmusrQ1/pYmLaehPR45XixiDJHTscec3+jQ6VKIOuts+01w0g2mumpeqrDTicw+4JLALZ2S9YoevrxtrOOWff944Mb/tbdigIYtptFSQ6gRbcWhSZ8MljVngaQCJmjJVsLvna2KOpgwtZI6HWSt6LDW1TEUTG1NhPkqmPFe11MEb/FKkEM/4Yp6LKuthAHkVeQV4H1zmrsMhCbKp45rI7qpxQ9YNP9kUtgnzoXfstiK2F6MRaSf7/Yv+7p8+xlYpnpQx61DOusxPelie9DhfdFnOOvMq+My6vcyL/E9xLvOs87LI/1nFC/wzAeeyHgbvvNzLjvOklbFhAvSrGmt9mjXRbqHONM+Mtap4v6lQ6makShbGEd9ge5FDN/O7EpsEQGEVFkehXSmB/IINirJIpSTtqUt5IJsCppH5NJ98AtFvOSwq66xEn7qSdp50wnO+HlbK4VMW3HLdRu9tv9G5SszxB3pFgW95l1W932hx6rFRvFMmouPVDd7OAvge3sA7mzwrSMHKKAocDShVnDbNJNXF2AdSku3ifCVRYRRQI4QKbDChiTpTds0uL7QlvRBgF5ReqGyspOdSGU9RpV6hzh0N4wLyfEbfsmNZQVNkf/+xo3mj/EZZWWMB8cWQR4u9i40SKZR5uBtO6s3nRumNMoO3698dZQAAEABJREFUyCxW6doa2HWl4pWCjQW5saF6Ud8R2pFj2barKDONKKiFIRSDZlRlVpUyKaIolEAKxhoRsr6GEBSg700NmHb69mvW7XpTRx9vap06+zegg/vF4oqJ0eAAUKdFn4FdKwujEPiSAFsIsHXCyVhEBVTSdV40EXAP3GpP3G4v73gg8D4QTM+UPdDuaTroiaD8DN//CP0Tv99+Pj3oB36//fn5s/7y45/k33I/EXgfaTfR5+Fw0OVw1FLQjbF4jO19HG3MC1sGY+kccDp5PurMA59Bhb8mYyi1qJSiymKoyLXsyiYXEcpMyupAZiFv3PlBGaZkE960kbjR9xto9Ck66XQ2QL4zl53+XNaos6Hvvnd+r8QPcIrblXmhTiNS9yaekNisg9lM9IhAD2QW6iRyfJtPKvp32dJZAyGtjHPm5rGE86GKfuP2q1DSPgZCEe95FZUo9KM7j/riiQg1dG70dePnupc36ZevV/2N2+3fTGH8wm+uv3FI+43TwW/7Vb9xc/1KMH3Vrjf0emm7XsEbOm28fr1ymrhBG7pmhmbsW+krFegQ6q3JttqHXTb6b8OmVCctAm2D7qyJHdpG3Y4d3IaM/EQEJFhtlGODDtitpJQiYoAvdfqnqYJ5n9kk68z8zlRiD+lMXNgmzHXrHVnizVTXG3PyyiuRF662LwTZW6vczDs33O2bPqIjho6OYo0lN9uZ2DUhANm3VO7JLbJqUpV/L1xzhk5aa5UP/IVLxOV8IBBOKihY0LnglyH+MPcZyCCdICRFxEAmnJQK46lZVJE3z7Omqeh8Aueiw9wI4ruWtWsiXQm+WTaVvClB0Hd47Mz7fQDYkLTHYxt/w+BZj1WhA3oeGMMDOOthetSlXnSqB53KPHBhD7hMB53ZD8789nphPzB8q306nPT5dAFnPfP26nF1vUmcBXTmd8u1TPJtcorUXCt2mbXUSTUq/RZlTxX/iUJcSfIiF4oI+YkM+U9iE9uuUK9iT2Ni3U/INw4O4sida9WMfl7/Za6KqSiXSRP7jFGhRmDbmGapTmrI8++yHVm+we7QHf1acsgqM/5T1Mi7vCX1QQd7pBp67cD0DyihBrIz6QNMjB3zGzwr8MYg+QrqBfT3zwcDOuqZ3ksDkyQGighlhkrBcCOdI10YUM1UrR8o8ENUpf6O8btq6Zqm1DwHacpxvILCRn7Q7LTrtOkqpO3gSTtEIyuBZYb8RARadZIGhI8dzqq7JCLgfEBmjzV/P+F2NUp3sGEslqN8i/VmPACP+MpilVx+Y1PawM6Gc9/k+pBFNSQEsu/9RFhHkGXwE8WTdMVxknQAgQjXp8rHx4Le0djMxutkgoM3Nt9mr2ycGxvnDWqeN8SPsXaLAhGhwODuw3qYZpmZkwW7z+9YNLOoJhxxoE7kgZ15mTUb86yF/MELj8V2ZpGdCZ5n0qdl1SP0mfz938ud9ZnXyT88PunPP/6kH54+6XI4cgs+8crpIP/HBfybr8duRDAPTJddsbMpkNPQ33ZwGXSYAVrxj3lCN/SZWWAzdJoq45iGzpW0yxf4pvPMooNXaGc7uD/EECyv/A5/0w372Yab7YsOLuu6z53ndSew3gakVw43X99e9Yq932i3E9T2PQkoLEDSHaV7lxpUPRGVSCpKvo1CqkTi9ylvRCVDLI13NPkv/tVo1EoF/iB1WhoBDWf18QRy0qBeRKiUoiBPUn6uHALe3ppeXhu/r27629tVv/qflHFj/Y3fbv377cvtjRvrK3jT4FH2RvDdCK4bwXbnANCBklWBXqWE6E62znB0SQ3fF3qSVCftfG+doLXL/uo5jS7SG3baRaXRBpab3MHQnIgI8XmXRtX4HR/lHmdh3VR8YAIR2KoUCVt2WTOjICO1EWTfwCtB1oH2K/O3WzeEfdBOutNOH3PGvPVWUHOhpCA2VJmkiQ3cvrauE+ugapknAiHrho1+mWZunYsCGwWt/EkGYlgbRgGrD1lJBSMi7nkyFd+cGANdEFhTLBUtS2PdNSGa/rtKvSPrLuVNPTeJ32O7DSw/Qf8pvoGAU84bBR+rmuqCzmeduL2eJmg96cCB+VhmHcuiMwdo/8f9n04nPZ7B5Xyn/A77BO6/x8I7HvWAkmfW/ZJFK/Nw4ha4suZW9ogZWrFP4izDtmiTjDMZc6F+RpGfu22cklLU9FySikyl64E6VcYPPOfYeiJv1Dppol/3Nc2TZvqvK/NxOmo+HlRIFw5kBb6RyywtE5iVlMU6K6AFXmD4VkKtoEWGOvGo1SAPaqqBzXno7jq1DJ75fbSjHu3YCpSMY8x3Zyf4AwgtH3nhhKI8ujhtSApOSJQL9CFAEoXYSxHxDeKJCH8PXmIo+mdyQ7WkCmUVRT7oirEWlK012RxDxWXZVQeVsK8KAyuZSviw3a0CHUYaakZISmQn1HoLvscy6pE2e8BjYmyhpJm/iyJca7SgZmfod1DVTHiUYwcSiHYaE3ozRY7rQGgToLOBxP1ASeUmP/AHCfpJiUWc9J2mkQoVZYCsqthB5pHvog+EewyGg6tfGe8bi6o1eRNrpH2r9Wa2EQAa9c2/wd8I+m5nyE+EvzWIv7CnPvpBh4hJJXG8nNCDdKmapspiPGieFpx30bKspOc7WKgr+dPprEduqRf/r6ygjwTVT4+P+jzwDH0Cj/rh6VE/GZ+e9M8//6T/8uef9eMnlz9An/TD5086rIumkughYQZlCRVQ0WNmMRScHrMpqhTwM4M6ib5Fxe1KkeRxgvEJJXmSyiBNwrMR+DJZyV9Zxpz+9ttv+vWXX/T28qoXfsT7jY349SZdtyCYNgLUTb/w6vFvX2/668tNv/Iq8m/U+RtXxl9H0Np1Hf9h+UnbXvGBZKXkkC2hBf4iAz9i2cBJ0BUZEvBYIuCBCtZMzcxnUSi7XIUUlO8MeADh8pOMIbMqImBRGWZk8O10QkNXbt2/fPyHUdD369cX3ThQbATPKzfaN3AjfSOwXrnZbmzgt7zqjT9fr7/y++xXNXjKXVkA6YJi927a6Jve3/sP/JNu3b3RNNZaMHnBjT/Ggmnq+PE3/1R4aShQNxm7eLoDRzAOd0JfCFHnj8iXeVLBL+5IjYNA0BkC+KYW8ixTzME7vEbeuNFeCbg3B1zmExOojYCagzZ07MgQvJ1XU1cOKLw5V0NvIc8ffXsYGGMI9ETL91667MPLhH74aHRrk+/NnP5Ak99WeHhBadAnw1JmE021Ll2nY2OtbZoqmHcCbafnHTRgS4AgCYYc+nKNUKhE0VxnLQbBcy2r1nrWsT7oOD3oPB3BSReny1m+xR5Y88e56rRUPRGgngii5/WgswMp6Qu8x+NRF4Lv5XzU+TjrwmvW4zzzuzFg/R7BSptlnbWSXsDEgOYyDX0m9JnopxIca2KjSHRN1VrBdMc0v9NFlfREwP4d7Efk1wN0XbWiz4peRw4CRw4E/o9lHAmwBzBTZ0KX6bCqHhaV4woO4KhAhtCxG+iHcmLilKTrQr/ITva3QlCujM8056qBWlVm5Jlv0KaUosK4TLOkMoEnw9D3z98x/i5LgKCymQPjC56pmNY7MoTzhBJOIZPM/j1gpkreUUuqkjadapExT1XLNDHWaeSnykA+6mWM+gVq0JRBiB40nuA7AV3xfdeHxDfdRpraY1E3HPPdGT/4VGRR+vt9YQ4R72m3M9wGPkRGQw4fFmYQWLsai20fIE0FqsKT7nVEG+SNtYG2KBoRikgFSMaVSXrQcrdTKaoDVaOM+ta3WzZCbwRSB1znzb+jo0uT9bgH3CCtoUNXUCXlDaQzOwrSgwebTx+gTlSKihRFQXpQdKssjg/MOP5C4PW/qZvhL+QHD8f7OMUecfDL+aSH86qn80Gfjcejvjye9NPTWT89P+ovXz7pv/7Dz/qnH38g/6Q/f/6iP//pJ/3ppz/pxx9/1PPzkx4uF128gLyY1kWrsVR8ZJLtU/CfQbOoDp8xvaPYftPdfhnBeELiMzC+7pmOPT3+Dfq33171V4LRL28E1beuX/zK1bdAboTEV329Bb9dJkG3cSOUXvi54IV975XN+Ur6xjF234vUJ6lN93mnL1yDdAfYnbrexK1MRCgiSMaglYVas8rrY4a/ZtHMfFXSEdQRT0jBnzEmSclcRoQiAHMVAQ0N/jffgcc5jFfkN261hM7rpisRZvy3tLnJvrVdDrAOupv858qr1hfxra/7b7xCftEWN84Jm3rZFLnLQbaE2CSlEA9GtC1J4Yc7ftcYb4d2aBuUBJ/mKsTMGO0iYuSduaf45jNeG0Mj+UqquB7pKKlpnjWDOk1K8nQteqEPzM4acQ9d2BrY9ncE66FwCCrinMEbjABdb69d20ag3ooac2bsPihxwLphp/3WJHwj6KREkZG2s3g8lxChvMsNvy4sJA7LxDyiu/zQGOL1aghtyd4/6NsJ1EZAa921rGDZGOer6rxDN8bbVPKm4OYq3Wi7SfTDFzZFYhNPoF9qwofmOmkps471oBO31dPEWuLV8MP8qMv8oIt5dZVffx+od2L9Ph6O+sRt9YsPyxyaP7GGP11O+swafDod9ECwOq5Vh7XoeCjQqmWuOq4zWHRYZi0EqeWwsp/PmqdZC/NkOkB6qrMqKFkZSyqhlf1k4u1YHTgopxXMYFEiL2lnWtAx6WOAPsdN1fQwqxAUE9x5C/lZlbqF8nv95S4LXi5Oz+TvCPYVTZMwNICWIhQTBpeUUpCPVDjNtwb0+9OdDL5+B9MqfAG3JNW/B5P/h/z3ZaTvs9mZ286sGo20RpcpKSOYZDHJwsE06JQavJKhyqo0Jqgxm8Iv1Emk1HTd93qZ1Jdcb2LQNaSafciiiSLij5AU6G9ITXdA+HhM27aPxb/vTR9B0XyDNTSGZjpgSQwPcTLG0BuS2Ui74cVlwOOIf29LwwYQr73v2ti4nG7UM3/IQGZHdigRGxIDiQgFY02MkEEJtJSiNC/v+QjoyKeyAPi0kp/uL3Afh+dUGn1yGnfgsA7GxjvubWu6Guy4W8MONG7o05DfoQNO01e3Y7EAMmd10zKpllXzvGhdDiywOxxQ13XVkYU1XgETEE0P68Rpd9GFE+Tz5SD/Hzo+E2g/P6z68emknz8/6E+fjEf9lz//Sf+/f/pH/fd//Iv++z//s/7bf/2v+u//7b/rL3/5Bz1/etLzl2edL0cVnGmaqw6Hg5Zl1sLiWJZp0Jl8KUW11oFSqpJxBOOyfV3m/ECkMOFAdI3H82O7eU/966+v+l9//ap//eVV/xP6P/79V/2Pv/6m//dvv+l//WJ8Hfx/8++dRFnfbF+w75Ubj7F3NmzQjVbUm32nq+MLnicxN1LSb7xDaAmGXqFCDu1VJU0oOqWg4jcteeFSGor4HVRT8BURSmR4rAEN2mrwAhJS4HfYpGchTZ7yvXdutTe98Yr4ZfvKQQKYfodb3rQTXBuBtpOO2FVIpzb668iWGJwCWXzwP6nhX8LLe28UGceGfZQAABAASURBVB4/gN+p5ICMBjQU7UOJLny+pZWSqHA3VR/pwctUllRdmGeQU5H5LRra7GrRGc/GGhQIfm0ObfS3IWJnHnYOQbetynh9i0FvBNhff9309evOIaR/43HW0nbbGZcUEdi+MAdG0iX5EDQpKwr+iPE6wE4l5L9XMrFfeY+rDMy2oVgY5h0ShvEXpJHewUZ6o78XfPhF03LVRJCdCbwVmwfHHvF2QXmVcpMIuMF4E/mFObXvL/Nyv1kSSM4Ercty1OPhrKfjgz4dn/Tp8Kyn5VEP01nnuurE+vZvr4+Hgz5zS/3E+n2g7QPr6Tylztj4zGH1NFddnD4uejitYNHjmfanWQsBdzlMWg+k10UHsHpdImcFyzRpqYvmCQw6azatq2YC6jIfGC+BNWcF/KSe6qxE/2Q8I7hCc6b8gyK3EFQn9p5Kf6bT4aiK/pWx1MMq32KNyuGgUMftBxhbzpMcbAM9nRayBT8m+gDuv5cqRUoJHSgK8sGsR4QiYkDjCb4/QBsFcyl8BucbDv93VA2PfMfdOchTZ7R6p273LY/3IFKBoxecIT3xpJ1nWStJZwhqdPkUnOjxAfTWSJd7eaVyLUUFZy0fg/EQUvRhBLJSIYlikJJGTqwysa4HiHNqjMOBdSeweGF3Njrf9Mi6KovQi7MNylYg9Y6T36V1kf0edEFzDcD3gm7QXV108x267n1JzZuKgVzb7HvQ9P5hvLoPRIEhMlIJdXog4p43jVRhQQWUrOQvZI9+oKgijS90wBDm79xaNm6/277p5jSG2Qbt2lEc9dQZVEfWwJDAzOUdwsEiFxUWQJkqC39WZdHNOKoXzoLje1HN8CYWpulKel1nHXDcM05+YgGeWZCPp1XPvtkSNL+AH7nZ/vx80Z8+P+sff/qi//pPf9F/Ibj+E/jLX/6s/0LQ/ad//kf9/POf9NNPP+gTAffh4UzQPeiRtufzQUcW1sJisb948oaNGReDUkhKxlWzQEW+A/NIwxcI/NX+63b73rSxGb9uTf/264v+n3/9N/3Pf/+r/h/jb3/V//j1V/1PAu3/+8tX/fW6caPtvGJOENg2QcemjRnAdkSIjqy2J36QqEMvXVCXd+gdEaHUHcWUfGF+DftCkTSj4wJdXY70AjrrqqmpBwX+0I5ifcA+5PYRVCj0nfRdQAatoFS0mZpzQ9ZGoNr01q+6tiv3pZs20jubewPe2IP1HdTN3JUE3FKuKqWBLkvka3z8E4ft2bCn/c9+2DurBWfr3XVd+07RToFuQWLAOjJegQ4wDho2xtk1/nT6rokPFhWo0GfUQa772fDzjb7GGmeADXSM1ICDrQ9SxE7mqnLorNzwJR+OjL/xc8BXfg54oZJ/y2WZKJjHlOgilCgYKBuZCvF4SAxjax15aAc132rN2TSh/5ShFGXdYByDdnyi8Sq6aacv26vxqr5j7yCIRrlxkNlUKzJqV8XuibxgpxLW8L7csWXDv9RSiV5zqVrKpBNB4oHg+nQ46fF40gN4Ol1Ydw96XFk7rNfTNOlMgDsvZ13g3eutOq+TjsaSOh8mncCB4Dp4rOkj6/nEWjMOrO8VeO2t8FbaLcDphTbzVDRQq/zma10WLeuqeVmJZ4dBK7qWOktZQIKiiCJFKilLypI9J9G3TIsKuvv1bUFWJXBOpsuqaTlQtirQx0j0LKCCskyq8yxT836ns4IxJbI7fchgTxM8pzuT2DMxL3qVgm5Q5loRQz+JMvJMuT5gn/OeuuH3jQxuSC39Jw8N/8B1/jvgI2wQwm1+rzX6xaHCoGRQ0ve/nNSVIaEvuKdLpgrMLAEvVAZ1nRj5YDzeCkK6jwlZdx55afDEE4rxre+oVZWfho5k7otMd4f2qqFsJ9DsrcmLeCdPCkP1gY9NADbl+gbnP4BYjS5FufqwR8MwH8a+p7safVCFctKUW/Y3UOD+WftIIDOMKIXtgn2yFOyCnQZ1+o6sRQPws5AO20BynxpPH/25HwvuKGU9dsZ+8wY0Au4+gsGOM2zgtu3jb106GN9cbvtYX0T3KBKImAZVwJRUMlVK1TwvWjmNrjjygkMvLLBlLvCrvLC8ENdl5oS7amVhHOZZR9qcWByX40GPvJJ6ejjp6XzUI/j89KCfCKb+H0H//MNn/fzjF/3zP/yD/mngZ/0zwffPf/5Jz9T7xKvnC21m+qs1WBtFtaQKqOhWknQW+FUFu4Y0aNqfME4MwFTwRY75sk0G8B/Mojfs8evrVX99fdG/fv0VfNW//PaifyEI/8vfXrjxvunff72O18hf+R3vxoTuyLtiV2I1r2JDG7fcxq22+XZLmagz4PRA8h3vQJXvPkHa64k1rzkFgg1Yuk9Dl/+ISkOk7k9EwALQxAZZUpFS2gZAwVg7XszHLRpSRLmCQYPgFjaAnZK0uDWJQJvQZLNPeMnGHwRbB4Ssm+oUmuaQKN/xNa+vIZt+7Jsd2w5K3t25zBRVrI7uanUFegT9ij7uabka/t1oQjllxXM9F2VhHPQXRSoYqBGAmkI7fWy2P3rcoM43Whvsffdy8p6fjUMQ06uvL01v/CSw7UW/8YbCvL1V6nKk8U8AmhS90sr5UKPxCJAI7awxukTHTn0Y1PJ4JvRbrCtj8c1WDpJU9Nq8Y1dnrYkRDptyYLEt56WpTowpxWiacpQHafEE1YN0wQ9mTbnqMB/1cLjo2TfW04O+nB/14+Oz/vT0ST88POmHy5OeKHtYLwTes55PJ33iNfDz+TLaXbjtnrw218oaLaxVcJx14rZ6PC1aDrMOp1Xr0elFM8Fsof6yTATMWfMya1lXzYdVy8CsUQf+RJ1pnpifqsAPlUXKlJwuReHgBpJgF9OsZH9I6ifpwAhZ3e6OLFUjPxWl27icduYl6SBd2B8HSCdtB1zXcB4aBvXCcuCFUaoEtW49Q2M9hU3tNAksLtDfoYAHPvKNBq1Tn/m1nzcy+y61FrgyzPuEs1y/pXEU0nrH35ebnxKNpeCP06iCM5APCZbQE4SGg8AbeUmJYpkB7cD5D5gXwi8VEZTFoCShAs5/0FAKuFDf690ZVEO9PjAW1xg4g2V1MW6WYYp1p43BjzzUG4LrOu8h05M+HtY0i0vA3DvISfSvnhKayGn93fNhdNitvetkCu6T0OQTrPt2nmrjE5GKCAlnjCCtgA9IK3BK+AIx0uZLPbA+SQGGq9ZD+4CgXa11Xpc3IPoEDf7e2fx30LRtu/Z3OH3foJp2vGTn+M/lQRSjB/q4XyDmMMDCYphZGNNcNeHYE8674LCzUc0r8KtmyuZadXCAPRx1IsAej9DTUWfwwKJ/escnbrlfwJ8+PepnXhn/+dOz/uHzZ/2ZG+8//fST/hsB97//0z/pv/Ka+cfPn+S/PPX0+KDDsrDoq1boXCdV7FTEH6iwkRTKTAkq2VJ9+AlfEjaS5wb03tTAxvjNvm1NV/D1602//vqmv/47N1leJ/+VV8a/Elj/9rpzq5V+If2V3/NgcyMsbKmVW2HVxua8EWBv0B264zcNvbomDR8if6dFQreIkLX0YcA0IhQByGByFQLh5DzOmqNmiApAEkm9PxGhiBg5j3uABWaqYB2wEDZg3++KMWYsgmX4pg8RVBU3KW8KgmrCGyC4mgY0cpOok3FVcgubZ0vakbXha5s2HMdBCGPIgYkFKAoBTti6bPvGOCIYXCAq/OX+SctPDH0a365LCwkjZC3KkiOtoB7jut9gO131exewx2EH+be9a6M/j3WHbvBMd+Z75xC0E1xf33gzQbD97WuTXx//8rc3vfFaeeMVcxu/2c5q/GbbCcxeUx7bNto37cg0D7GMKRSsv4KyM+OZUHPGdguMwjhsj4Z/NRZW83/wgzcHDQR1KjZdZmmuXYUDRJIPbO+yiM5Qu9y+loqfrzofL3p+eNLz+RmYPuinx8/6EXw6PuppPct4cCBeTqQveiIgj79BfDjogYD5QMB8WKouhwnM3GaR7VspWMB6WLRSbzEIuMtxJpguAyvBdSWwrutBy7JoJkDWZVZZFhX2hRzpWRSok/d/nrBTZ+Sp0w32BBrLaZF2PfG6eNSti/Yyq7GeW5nUCusqK3TWbp4BP6ZFqrOS+jGZ0id7zkiTN5X7ZZx9QgaTsoPmwxkHoY7/iLRSUvIVqTBgJHNIjoIAKUE8z0whc8F0d9CAKfPe8KfWqEfbLs940e+/0eIonsABpDQc6AP6w9PFfH/jWAn0UNK5nJATGt9OJbwglyhdMkdBBByQIRVT+GlKHfGkKXmS4+NkjBRf6CbQQQN8yHZ96DrovhMk2uCNjeR9LPfFIBZFo83dMK5vWfj/4PmrkzHPcN59BwbUBxiPBoQQ8J9+Qh0+XQ+6k3Bf34COTn/Ym6rffeiRQYftwmaSBIoApVYVHKuUqmCjKSNPOu/1hU7u05uJbcOUyvJ3b6YGN7MN+J/9GNfbNm6xN6jThv/Sx0be9Ha96fp21dX0euV3qm3IC+uFfgcWV0UHz1cpqYJOCwtngMU7KAttYYE5Pb/TA4tz4Ta7Qu9YtFLfv+k64D5eTnok0PovY/zAK+KfuLn+9PygHwmmnx8v+vL0qD/98IP+8vPP+se//EU/E3z9l6Y+E3TPvCJbWazuy5tRZlFiHywETQVpvT8f89uwTe9NfTiTC/vwnQ5v4w3Azlxt246tul646fxKwP2FgPs38Hpt3IKkv728yb/R+n93SLF+u0kOum8c5G4E0psqrxWDwJtq5HtU/IK0Ch0aCf3u05nJ+wTCbKCP2Y1oypIqwNRjMzy+iJQplb99XM8HoMoJfsJ3KjAN6jK8MeaN8XVamA6/IT0cO3YJZDYF/XrhB+msTVl3OQgMlB19DPgE58KtzPUbHXz4+AeNrvF0xmdghHtXEfQBmJ+I/ziOUY86bhwRmuZZlY3U+cyU4HUqNcvF5g0b23yw7nsB/e7Ms3GvQ+3emYs+9oOdA9JGsL1dJf+lqBd+p/2NtxQ+VG0E1r0zX70gDjQRcDu2C9qL9pLXWaPDTj/yPqGukGTdppJa2Nzngt5s5p715DhAS9rv6tgssGcFLB8Rz1SxacWOfiMo5qBj/4hUqbPO3FYffEN9fNZPX34EP+mnT1/00+Mn/XD5BP0MPunLw5M+nR/0iRuu8fn0qM+0/Xx5HPzn85ngfJIPtp94o/Tp4ajnsfYueny46HK56MTN12t3BNPDooV16vRCegb39bsOvm+z07LIv5POBPGJw/R0OKoej5o4TFfn31EJzoX1P/CR5tVvwotlldajxKvv/IaDYpnhzYPGsijwAQfyRKcP+DfYSr26LCpQ5wOD3kEb6orDQ8Dry4S8iQAPhecA3PE/Q/hUj2RuQl08IeZK8t5qv+3s5zvz7TnftzYOlBuv/2/8HrH7UOf94rrLe6qRiJAlIUffgGQXfEAIvYMCnEyu2VGihboX00BXwi8GCgbOFt5EqCM/Fk5HBcpYlCyMyBAE0JZEghJ5L6OrQt5ZPjOYAAAQAElEQVRNSXIQ7vQ1VIWSbqTpQ+8YKrIvdPINdBo10Ens5Deh6wALC8OY7wVn9Rr8YTTq8mE/QQfGFy6ENqjruo0hCwbmsUxGduiB7oqCrqlGOoRFoFRVp49G3rq0HqPceSFfzWO5Q9QRdWmgiIBpGTHSEe80qRHiQc+oyoKzRKoDRMHn02kKmqGOjl1bdJZ315X5Ys8Zm8XmwLtvBIFNG9TY4fmfC9mJbA+PORDUKO+cwkX7uVR5flAJKiV9TyVIpyrBdwJzLZo5FEykp4n0PKlQJzM0k57nqqkWrXXSkYWxsDBWcGKRPh7PurA4H8ETi98bwGcC7U/Pj/rx+ZM+sRF8enrWD6T/9OOPut9sP+uHLz/oiQ1onVdN0zz6qVlVsyh0f4L+xRx0sGMfCAtI2EZMxU66aW+NG1BTazsIXfkt9sYBZCeA3q6d39Sof+t6fbmOujsGvXpxgRfq+t+pvrF5E4fFhVdU1Y6xGp31Ng2ZvdG5kj7v6FEkb+ZM4rA56lrnQJdBqRk0CWhBVnGGURUVpCSggahAOYLIIIg6hRP7lKnCuOugpKndwd409N/oo6HbxnjdV0cOWSGe9TAIte/U4hErVBgMay+YYURTJAvRtHVFQxpUhmTXGQj8vrvMUqlCEfJC7tMQuu7qSEQW3/c+aE/dyrwWQAOJfJSiCBLy8x1FkLvtjXZOKEmkrLuVGBQdTFvv2pjX65W5fku9vkq/8Gri3/kt/t/+/Vd95Xdbzpu6sXdstGlg+A7UvTb6SsYU0KFBY+wUJK+MA5snPu51cJwnzVPXBH9KaSqhqUrL3LSuXesS8kHFv8suS+K/lfJVB26hx9MZ337SJ/z7M6+EPz980o8OrKdP+uH8RBB9Jg/lFfHj+qDHw6Oe1ic9H5/1TLA1nlhXj8ejHo8nPRF0/Rbp8XLQ08NBZ9aa19+R9XdcD/IaqjlproumOqtOi+q8KNlvkvTAPCuYizQYY6G8QKNUUVHB+g7qRylk4ZVUFNogL2vVHZM8nzlBaVvpL2hvmUF7TUUd2inrOdGeellhT6rIKkN+VUxVMMAEKrJnaBkIZLjMcoO2KMOH+pESaMxbU6gnfSnxvDs/gvbk913yVDdKPO9kcenOnikOch/Yx1ryf1vB62pr+G9r7B1XZSPR8cRu+gGcrlPpA3p/AmpI92+9P84ZQol3FuTOITE+QZuIIN3fAfn7D/0O1jt9J0PsaAWjDx0ZwEcaiqqsm67u9Hu5052CQQe/Y5CmcXtBF8uz4FGHeu4XCSYaPNp8tB3M/+OXx3WvcJf7kTb/DsTpQ14b9r7XvPd5ryP00niclwIH+EBmKOIOkTaypBLHoIAPjiE/4a8xE3QznKHR+Qe+6YCdPPf/Jzh4GJ26dz3vOo8O3r9CoYIOJa1Lkr4j3/P5XVllYU3zrGLKophYWAt504mFOm61nG4PnGgXAu8RemLRX45Hgu5pbAQP/Kb0TLD9TIB9fnrS4+Mjt98HfX5mk/n8RT+Az58+8fvtMyf/MxvUERw0swFkKZgt9PF8bwunt+02FopvsLaX6cbh4u3tjcXC7Z7T6o1T68ZKuxFQMa46p1b/n5Q6K7GBHXtA9Ab/7W3Xqzdv6r9tLMYt8T8jFK2gRv4Bf2/dzgR2H2zCJY26fOKdOok/JIjIMa6ERsRIBx4QST/kC+O27aspG1gF5inERsGY2RV2lG60cU8df9HHQ52IFGJE8g9wZvD5CoJr8uq4lE3pmxh9W87wnff1FTSwjRp5l7mLiMBnioL6EanEb0q6P2pHyE/EnSZ1Mst9LjMlhexLlpXkC+MzlSgj6HU2T1FH70/rePHAneF2TsWok6zPQrBN3XhdfA+4XS+8nvjltzf9SqB9fb3pxslp2zrzGOrsvJ3pYHlgOUv6DjYk3JKpijoOqjMHnqMxSSd0PU6h81r1cFrBostx0rpUnQ+LHjhcPjqwEiB/IKj++PyjfgJ/+vzzoD89/6Cfn37Q5/OTnvh91b+/Go8E2cvxogs30QtB9QEZl+MJ+RdwfuefoKTPp7FGLtxsz9Q/nc7cYM+ssxPUOI+/ZHhk/Z2QcYD6BjuzNsetdl01s16N9XTkEnrUvC6qy6wyT5oW0vMHViXrPVn3wfq/o8iB1GkVp6tEmVHKJM9nQAcIsve693oO3FGqkgB8B+lSlIVyYF6UHHnLySzISwB12nC9TGUUudyIcD6UCnnZGUyj/Nh/BvBf+3Bj4jsOgEvhC/jEuy80l8O0C3RT8jk2CxKNRhbiAlFowf87uPMBKiTS0tTa0Okf5JhH2X/2QS25n85iMBq0fThu7xQ1AuP+jq4d597ZsDZwa+Shzu9sEo1T+MaGeGOjvLFh3MizJ3IjERtJcArt8uLYkb81hqyiBt3Z7Ezpjv4CfTwS6HcKF8ZXwRgn1OP+rvj/mGRIokuJjSIiIKHxIMd2HmAsvTX679/geZCCfKhBG9Peg1dXOEEDMRyjUqVIOEqUe7qn6zA2VTU2ml2072CX6ILNAfqR7l331yD38mHfdxs3qPf37mCyN9rttG/6eILEsAO6owEOiYYwC/1FBN9U4Hs4sPMZKqUoS8ib/cwinAmwd3hBzlpYnAcW2VyrJhbVgQW6sFBXgq0X98oCPoL1MOu0HvRwPhJMHwiy50F9yvdN1viB12g/shF94cR/WU86rEc2sFUO6EIva4i1sW//NraNW/zOWHf8yvbv+O6OL71xi33DmUZgxaYdMzSC7b41brVNzt9eN3Vs1twW+yKGeSu63kLszbq10L6niL3a7XP4H+ZXZ2707QmJ2+w9G5SRRXj/DoFfBzZPJifh2ycLMpJG0fn67pP4RUbeR8scZEkZwVwkZaaibafPBnZqWsSOXIZJkXMI7HcalCPG34pA7gfwzYhQ8nqzxA3KS/KRbgqs0DBG55CRrLdEsPW03jRRBO2syzsdepEWT4CiQJ5TUsSdzvhJYXONCEWxr4eUZWBXp8euzhhbBJRy1Hfa42uM11pBNB7KGAmyE2MX9VahVVcOR36FfLuJ18i7/vbXF/36y5t+JejiDmM/ubGgNmyzIew+Rvrddgl+bx2Z0oxeB4KLg+dxKjrPRQ9L6vNl1ZfHBbrox6eT/uGHR/3py4M+P57186fP+vMPP+pnvxL+/KP+BH5+/kF/fv6inwmsPz3wivjyg346f9Hn4xPyznog0D6sF13AYT2wlhZwwOcPHEpmsGqejuCghTc9d5j/AcrNx7Yr7ed5GevV62WeZk2V/LSo1ll1mlTnSYV1Wt+DZpIuzEV4Xli7Sd1k3X6gsI7LOqseDqrIr6zjQj7hx7zISGjOM+lZmutAn4o+QMfq9N/p32mh051O8A3aUD9oaz0Lda1jZpECKCQl+I+fgBVd7GN3iPnzHHbmtzOfzWsCiOnV1tVY5zuULYO4ItBAl/cOQpAMwpEab7TsQzvrK4WwAfE4Dfm/f6yVUB0qP1ZVuLnzYMhpiDXIuxh0ajSqw6HMuXubMSDadEbbqGeuQWtqOzXIaLNTb4B6lrWztDaMsbWNVFPbm3Yc/nrlt0VGeQU7PBvL9XYMZjTkGJZO8t4B39+n6QLO//0TVAwWd0QqyUSEIn4HTLEeNcZtceEveqYz8z1m2+DOvX9TNOo715HVadOgQ1aGvJl0NilD0MDJP3ijTqEB9Zw2GlnLYr+XZRmC96HTBxUJPiau/g2Dhzy3iwhEhpuLUQBmIqgRJP2hPCIUAWgTgV2glcVYOd4bBX3rQFWtd0zzpGWaNE8VXoGCpWpZJoLlyqs1wOJcyZu3slgvBNwHXiM/cbN9enjS88OjTJ8eSX961jM3Xf/OtK6rFhay+4oI9E9FYEcxAozNh5S0k/B6urKKXu07+JIPj1JIgOLhh7iRhl9tnVvOTY3F2fBD+x6EvNQY97aHvr5Sp6V2JuGNwqvrjsVflJjNULd83WW7E308VBD2ZZV332b5Pc+/6QkqbdZIhe9CX8l4jCBtZEllBmMNlUxsWjVh3w8b6P1pDKah0zcftGyC5ehj9NnU/QdV3tX8pufgo5/5nTbjN1valNro+97BkItuzkWEwjqxAVq/iFCiW3nPl4LO+G5SJ1KKCN39OjQx98syK0tRZo6yiJTTinvdiJSUiigY0zTI//HTyVrfoI9u+Z0+mBvMwLwVdQJu32f1fVLbql78uzyHqRdOSl85OXUs3vnNVqC7ndszZ7aFe8voqoxhWYuWddIZP326LPr0eNCXp4v+hE/+/OVR//DTF/3jj58JrE8EVMCbmB8/PerHZ9LPn/Snp8/68ekT+KwfeF3s31l9e31Yz3ogqF6WC4fOk47kjxwojQP0jiPr5aCZ4DYT3BbTwyqnB4/8An9dV03HO+ZR7jqLJvOxt4Ni5YY9ERzrAp86E3kHymC9lrlKU1GrRcG6TXjOi/npQFmkQp2BJA3YA0RZMI+GMuT9SyUVwGUd+j3MC7cBTn/4RItQyzs66QHyg5Ifnst8eG70zU81HqZMxvhy4h3DP0j3sSY0ir0+/DZmZ/3u8JvLqWjfNhoS9x5epdp74zC2y7Fn23fadyXl44MuI5M0dtrMzuK6CySF4IaAbqBwI7CJcqojiBSJTh23i8BwwGkPVKQbZTtoDaM014fSxjxj47TuE2JD9v7Obyi+UXdvTTv01lI7PLJQcbjoGuW75PKNE8RG+sbm59vItnf4nToMnPTWnO5jg9wZRxugMysKGfqjo6hnOyQWibiPJeJO8+9oMPERYQn/Z1AH1WUwFLro2K2rMRj3i3oyGhWM/Z02hfo7Igp9kA+mzeks6qagmec8DioDvZToRb9hCjqLP4L2SGlgZ6y4ARZHD38PezR1/jTK7AcQcqlEZpRd/s0pFQrkRUoR1AfCxYa8HrL+Y0y09DikpB5I6tMu0a2Yos/E4pwJgMY0TZpYqPMAQcEBuBRN0InFvMI/zIvmZRqB97A48IL1SB6wCRxJHw9HXXgtduE186MDLng4P+h4Out4PMnyAx0S2P47vnenjJwBX7nBvl2bGhvubTNtjCQ4tW7ayQs/zF4lxnpv2ynDogRV32zlV8Tchnb8MHoqWqFuqpG2Pd66xFtlQeDx3Tp17n3vcAd6x6J3XmdeAjSwm8uNtoMwWIdh58ePZHRsHKG0fZO+gfyYB5xUSBGUBXopte9dDd1b89w1Wbb0TqOpoQujo2e4yKc6vhrqo34n3EuYYiAUcqBhtLKvUIm6jTWI5sjp6BDWyfpFKov1CPlBooI6oT5k9YJc6kWECvXsG1GKInKUBzxRbpmYUIoi4VMRIT85KOkMRRjmMgB1kVNEwOh0gsW5dvce2pnz3UG2TVJbKV8VOujrrzs3lWDzlDh/STGha9GEPtO0aMJ3V4LR5XKS/yLR48NZD6SNLxz4fvz8WX/68oP+TGD9+ccv+vmnHwm0P0I/6adPT/r5+Vl/+vyJQPxEQH7Ul4fP+kJw/fHxi/w3ij+fP+nzmar+1AAAEABJREFUw7MeDyc9HM4685vtgaC6EmyXgSN+vbJ+DqrzQaUuSqMcSd/zgzfN8O8IgmSwniq6V8ZQWU85T8pRZ1Jn3XE6U2DnFqGWwLbPlEAnYEYtStq7DR2Rrirv+cLazrkoKubKVAxUaFXWSSqkoVk51GRRH6hynyPtcoN57ZGSEpvnoH3waPPOb5471lfDaeyfnbrdU+svz3eGYMlryf7czW+NOW74/g76O2AhoH+D80bgG67boYbk/W5DhuPM72isJ5cBNGUL4I1W50DtDoE7hqBIRy1q/H/4WGHhhv0dTovWluUyw2WmrVMyECxcoaSgQe07Goby39q6ssF5o2OvE2Ng8Dg2vI0Ieg+4XR6U67zxHufKSG4E2N1/Y5DN4rpRH7oNgyebQNJXsG0EYxOARkjWGX1Ev07rf/u4kuQmyVdkkL4jI5m70KA4SSZ5Fl4pqQHyhbwdNWiXbg/kJ9AFaum7sDnGH3Zj0K03OL+Xu06jnVXtyMwsCmggWwXHg9rZPxaGHfUbcHbzG3XucP28t7eMiPfxwAuRFk8o/M1XokmNJg7mILTULtYnSLHGlNnkYPtNW8bRWsfecFC4k/a8iSfpr5SUUWk8syBnTsnze6CdWfTTNLNZTAPzMmlZZlWC7FQnVeD6fp08z5StsxZO3isyVl4pr06vB4LugXbroGc2pvPpossFEGwfHh5GsLUMy8ss2gmeu0+e6LpB367cUAleO+9/IFgg2GQ3XXGunTqdcTEcCdr2Li/KnTJR5nyjkcfdcOL91sYr5hv0St1bC21sCP7byG/4rfM7cozuiSYtU3cA5TOyfXw3c9W4OfYRGHYF4S/w8oBKlDNXAhGhkjlsVrCbxxlRVLLKaftsKCTQ0Umj39Sg+njcuxSw5Yfqd44zThkwnQXBuFKpAos9WLicMkMZRtKT3tP3fGbK3MxQyQRFpaQSAaNtSCVTAa/gIwXfKGPjDWUWZVDX5REqNIgI+khFkDcfuREhz0tKKtFV31FCtA94qaBuyaKSqZBlFmV82Kno7ntVN+bV838l0pZMfGzR6XggoF709PjA25MnfeJW+tOPP+jHH77ohy+f9dMPDrBQgqgD6U9fPhFQn/Xj05N+fH4gsALexnziTYzxjJ8+4adP/Db7cHrkt9QHfPeBfi46cVA8c3g8Hk/49lFHAu7BIOAelgetYAHzfGH9nDXPZ03LSXU5aJpXTd/oQnpV9Xpj7UzfMMOf4YNlvqeh9TsU1uRE3jfaaZ5VSFfWYi5VBdpLUbC23abMlIOEL9bwN1DeSyqnOmCZbut2geNEUkadoA6TorBMgzlq8N3W7jrcVqEWIUGlVIcajcXU8I9dRU38lDbKCuVFoo78dL4MyLeP8wMh9RjxQuT5UCXfYT59NdNAvgboctRnFWpHp43+N/rd0CHthN4UvMl/QJaMyP/wufdG8T0xBkNdd8AeQyf3orHRUqUzIPPZxzQiP5mdQLLhsN6MTNnX1FC4MajGQt32IJBKGwH0jjaC7UizcTkYbwjchwyxSXbqSt7nNt6L3pBxa0VXp99l7buGjIYFemdU9PUHip4a0B8fbG029sJcXcEidQVsqPeiQc37I95LqchHEQFSkaYaFIZQQ13SsH9jKwUNJUdecS8Lyg3Xgyr4wuEC9LBMnLXMSlDekXWWSDc2VaNDDUWledFHWxIK5GaECk5dcfyFhXMAR063A/Oix8Oqh3XmN6BZhyl1XJJA21XZ0L1hTQWZQk+M2rFx2zun/l3XW9POHDTGRZEyUvE9vKBARNA6FCWUtShLUQGVtOH0RLBwYCw50feiaVpUC2nozGI+rGddzk86Xx7ZkC6c+M86r2xObEKnI/R4HvwT9MxG5s3qeDjpfKIem9fMODPpNyZV7IUmGqtnT23Xho/t8hikkJiZNgbaR5Bt+KOD6tvrVc1+yyvGdqMMX7QtmFKCrdSQtbfk4Jfaehn/1vZKfkMmzbQ3yy70E7L8RoedfowGpTN1brDN9kS53nfJAVdQEAZz4kCLSEXEsHlGuVPGF5GCKykl+KEioacPEbdtkyj1+ur07XRQXzwRfOGs5jfKSGIFeMgJZAQyknShYgUT9WfaTqSLgpI7AqePkRc8qWRi7zJoyZR9MSQFHRTq+VNKJYgcqFfVkSfkRhTJUEoDAb0jFL+nI2SdFnzpMFX8t+gwQ+dJKz414WclUxU60c/pcNDT5UGXy2kEUP9lO/8MYTzgJ+eL/eiIn530SHD9/EwQJah+IZD+wO+rP3Bz/fT0rE+PT3oieD6cz7rw88YTN9xnfoP9DP0B+sPTg37g0PcJmc/44/P5Uc/0+4z/OsheaHciiNpfj/jpsiyaCZbLcoTefX/4f120TAfN01FTPaqCUo4yKvxpgHw9KcuqrMYCnVXqAqZvSOxR2DsKdjKSG20xyKdBuo46lX4qMsqgpRaVCTnYtLKOCoiSEvyWqVaC23H+AZrK4LvMYGmou807GvPWMyRTSIvkRVFoh7fD2+HtgwYrAeAvLAvt0J2EsbEsNhimN1z7xsF2Z3/awM6ivGNnXTY1KjUKGhUabRxffkfXzgL9wMba3sgbg0f9RrudfhGhD9zo54o+RurvHvhiHcnUX4znWw22jlFGewZnNgNEuK/Q9zZBORBAgBfl75C8V1BdvQcbieSB3G68kmGQ7osmJsjGqBjpisY3BrHRcMcwI1jv1HfafOpse+jGoK+M5pUN7pVN8Y2yGx1twJuS0RE+ApgT7oU8amrAeQNeGHwxh2JOR3H4G0YEqb9DOp/wsSS+cJcXkpsYiENOKiIAFMcj8a1c4wlhErmu0Uh1xtytqxnvdaSQDGSJzgJZMfoOssh+d1JBPxzdzttwdOcNUV8RVCnKBCyewiKqLIppqlqmSesy63hcOU2vejgfCFirjvAXdJmi0XZjUTfWUajSDnGSgglmHJL2xhyxaW+gMQ4xuA6/UzEiFBGic2jC5RMirfszbN/Jm5kKdCxlGrSiq/uz3t4U52mm/0mVYDuRngm4yzQzhoUxHLhxAF4l+/a6QpdpHbzL6aIHNsGxaR5P8j9nOJ/OjGlS8YY7QbMqlPgoY+Fm62FkmCP4Icyg8XSG7fHeNoLprtu4DdOGW89YvPhiqBCosQsLvW3JokZuT10l7qKpLQo+H0IU64LZZ975sE7ae769pyXEke4DNOfTwI22mxQsiCFJPF0RqcRHjBgUvT2GkaaMtBQSrb1R3DitNjrYB5oikjLpXkOuRr+mfaRp9h11raBuaLw6TugHkJOMMQeFb4oO1bbGf+ZasX1VQZ8EhfJCfUF96DnwpqLWiez/n7U/UZPcRrJ10WUASPoYU86Zkqq6e3/n/d/r3nu6uyRlhruTwP0X6B4ZKamq9xk8udwMBoNhMsAIMiIy1D8pVGFb9xUp4BO6OSXllKi/QIsKehOZR+bzDr+4I1Ddc6p7xBeMp91B73kc+/npnT6//aCfP3zSFx7rfvnwTl94tPvTx4/65dMn/f3LF/3bzz/p5y+f9eXje31wYL2dXNH1yfXj+w+cZh/1QPC8N+4fdEfg3PMaY8NTls00cgrdgEkbblr3u4k1NmlP3o7+baFb2rYD5jcE1B1lJ9q84VHwZtxRdkfZnSbSI/KBQDmWDWO3VYEaQ9lpHHbIdioE3IJ8AIX+F4JoYRxfwLiU1yAvMxcdzE0uSXnIeknDJ2TBnIX1KJttF7r6WIhpAKFknZwUOSTojwi9TnsunW7otsT6YN4U4sMXl/cN6zTkeKUWZB1o2OMdfxac0fS217P1d1+tKLINab6EWMaggdrX40x8uWFxoAQuX6ELBlZULcSbyoJckM1XvpqChY0Bgo40E5uWytpHMBvcCF+gF2iKCEWsoN3rhdG+yZPCl/leL8uaO6RgA7AsemdYdkjXtAeikb/qqstpizqaeoN6g+nM2slZZzan59OzzozIMxvUifS301lfWfjfCMT+m6PGM4HUP5DwzAuuTnt6lv9E3tkdAotBZZjvbaQrNCxoSNCWJrdLlSRS0U7R9zXVZA3zGVmmSDKYeJL4QWIBh0iyIajThEIknCkkCnd48d+ghMiQzGrVCUUE/CtorbnSQsNtrExOo6GNDnBp/VCmM9CwYZCy5DbgzAFNoFMWRGExDOOgMo0axhtIszAGFsjInWcH+etGMLGYR+02A4EqNE0JPsMXTgKj9uOg3VgIZEmFvidDUlwbaOLxt8OZrzimH7O5DzMT4jwvGi8Y9TFI9JjyYTD+yVQSaZlPfCnTPTZN2pxyUmEzGOFLHmQMw6jMBpKRDeOgkX5u2IQ240T7Nxo5mU/evNioDmysx91dP8XeE2g7eGy3Y5ObpkkHThET5cdh1EQZYxgG5j7Lgb3QHrrspqnzTb3vvf902Au04sMLC859rjPbAL62ELh8k2d/XzwO3BjOYKlJ3Bfq3EILVlHTjB0DN1ZfxPjBDBYwO4+MymJe8HExepWSTbwQ1kxjZgXB1t7k4UUgKRQRSpGgSTlnKDJ3JASPFfrRsDVzs3ChXcGYS2SKT8+D0g9YlLlgaApraZXjpjDWD0o1IGXqzNQxDYxfDsYvyWO75T3mjickex653uCbOst2yHa7nbacKh1kdpzkjA2BZeN58ZyCEUxgAybmfAvdM38rNrrb7zkdHvWG0+e7u70+Pd7r8+OTfn7zTj+/+6i/EVD//uGj/u3jB/0HwfR/ffqi//XlJ/2vn37Sf4D/9TPpnz/Df9K/f/mov3963+EfXPr09KAPPBJ+y3tXn1LvOKEeqccn2KfHB4LrkRPsQXecVA+7g/acSk13tGmPfx0IvkdOrXfgeLjT8YgOup3fH/HNK5DtuPnbbXba81RmC92MB03DHkDHoybezQ7jXgO+nbmJLPi9g+lQJg3cfI6Mi2kZRnUwhp329ICsyIFyRSGNbByQWU56BATMlLMKfIamnk74UVHKRWJNtHA6K8En5lwEjYpTrPsgKpG6/6UbRScl5HxFhCIC/9ELbdVpw75mz7yiOQ3si6wZ+yBbTN/nK2mWlpaKrvNvQC5gm+tJVGJ5EhQDZFBA1jIbyIg381w1s3ZnFDt1GuMOtjRBtid/aGJTUL9hAWhkq7n3yFfeC4XukvnqigjUUKAX3iwaqU5Jw1LGlizVaoyy3iAM+kg+cpjakhbuJhb2GtqsFU3efGcafQEelIVBNZx/4khOP/XMIPmX/I1vLHzjK3lfOYt30HEH3q8UeibfJ1gI7Qm2HckD0tHbQX/WJksMeAdtvl0RoYgguSIicAojKXfHkHIKdITccF6QF/LgGSH4a7kIUiFBOvxlfqUB+Z+BUjdAs3tzOxX9EF14oSRuLaCdApGyBEwjFURZESyIgL6S5zKgll+QWUAFDDlpM2btdqWj/2L90LQj4G43mbzEIk8qSeICof4vgoYxtw0sLDHmz3Ps+a04hm+cKgFiZnIrPmGnRxVfaep9I9Hnq1G28zZHf079hNUAABAASURBVD1friGSgj4UNo/E4jYKfchp0LqxjCp5lNMJmfMHNp4B/bGMGvrGs5E3K2O/ZTMD+92eU/ud3jy+Z2N8kOUPx0fdEYz3nCi8wR136G52lN3S/6nDwWIzjWx0I/XSNknZY0Bf6+qIdAAh/rfgox4Duia/y3U+Q6HGyXbhhLssiScykt/fzkrQqtnlruOwQI3+x0a8gQGGEF+v+PoMvWhpM/wZv3fAZfD7qEoRISkUkZQiK6WsUFIEMAWtj3GS4Cu82yuF9BqeJKlL+pez5U/IfakVhYpt1nzCTqLenJKmcdBmGhg7sC3dpw77DWO+1WG30d6B9RZUN56fjXbbnQ49IB146nDs/JEgteHGZ8ecHAlcjwSoJ4KQ//iCH7M+EaD8CPaJcm945Ou/JvaWAPvh6agv7x/1+S3B8eGgD493+vzmQR+hHQ9HfXpzry/IfgKfn+7Jv0d27PTL27tOPz7d9bLv0X/3cIe/3OkJenfYa7fZ0seJvo7a0kZjQ8CbCHKT/W8cNcKP3CwMpF/QZRNBcqPRctIDGPFbo6RBI347Um5ENvhUmjf4+xbsVgx7ZR4NpzLKQXYg4I7ccAzcXNpWGZAD34iWYVKBLyOyG5weBtowrphGdAoYsFuUuVFPJSsNSZFDqYRyTko5r0gJ+RXwKecuD/MplAKkUPwzBHmvYeciLX9CeHHDv6GtsVfcqHmAzyFGHlocQxbhixW+9TV0YS16D/Jq8D60QmscmsXTp3hB9VqkvGPVjwhV1sTq41Klnka6w3yHaEMD0qobatxAN+dZF1pJJ/drRSgi3MWOHlzhWEJ0WCvIdsMpT7oxCAZ5KDWFFjJqExVK3m9m0gvpG/oGslQCcAOSB+OGE8HTm42D5omB6D8swo5yusJB9xne+MagPGPUpwFvLXMQ1Gn7Airt8EDQdNrIN20WMrIU6K0IRbyGlFNSwakGO0sIJ2lAyCWy+kaaU9JQBpWME6aMDKeLhE5CN7pND2ggu8FpKZQoG7HqRKxUfFIkRazpiJViTC3FipAYxh9Q0auW33Sw3bAjqGjXCtpEOxPIeUBUOgrtzyBNyEb6Ai0stjKywFhIrC3B0k9pMwabZGZcFjCrDLXLR+oZqMdjFbRBQRvpi31mnf/WfWBhjuzsF+b29HxRpzylWPCBusxa6qLGSa3WeaXN5SqWvl8N48YqCdF1hoe+RVYGcMr0MaIgL7Rv1MAGMrBpTWyCI5vfxMYzkd5AV2y13e6027JRgiPvxz5w0vnESefdm/d6D95x+nnz+MSmCp7eEBj2fdM/sLl2sKGb7rbe+EpvXuI7iTY2GAaismoL45TDUoM5ZTIrwdWLrxJo5yV0Aae58WSmEjAlB1ZGZqXYWlrVXKsude6YsTszfpflhJwAy4mWXDWoONkGp9p1RqQI2iPqdhtAyowY8xcRzqSMNUPR/2h+RgZaQggopxeof0K3f0lZjHceNRIINgSELYHwjiB4R+DzI9Snh3s9ODi9uWNM78Gd3jztdX+/0wN4Iu/t0wMy8t6/0Ucew3769EGfPn3UOx7dvn37Tv5hIv9g0cd3b/Tp7RN4q89v3ugLeT+/e6efoT/xKPdnHvn+8uGNfvn4Rj9Df3r3qF+w+Xce9Zp+pg0fH/b6/HjUR96RfjCo/wMB+D38+/uj3l/5D/AfyHsPekAm0H6E9w8vvSMYv4W/2++4YdhpvzPdQ/fyTZxPoBv8zrD/GeZvmPCXDnR6Hv7Z86aNNld+IlAPBFmjsHZzGmWUPGlwwAUJBDqJANrBmg4Wb0AT1BA0claUJJX8JwSyRF4MWR2kLbuBSimTJPaFQE8dmXSW00ayP4EASiFjlWWlnDHx10iRFBHdp16+SHL1JG6Pb37/xiG5nDZpal5fbBUsDbFt9P0GkXzTx/bCmmJFzAtPS2edTcGFjIU9aenrL9Bd8bp8q6HW7dIS1moDEjxoVO+8BVntcFukSsYKeIGrnnUbeo10SjlEn53d0RpRjC5GBGnBraB+dSStlGzKk9/U0HXFvmvg0CkHSwfNc98cGpsBoJPz0sTT3o65ZTaVLA6qOtfGwIROFD4hOEP7+1k6fCLvmY3a9i40DRZ7oYXGzKDSi0qPqlrvsEj3hjMwiXZ1nhdqkWjtK0q3lVKI7sh8hikwZQh14FxDkUZkRsmSQbLrF8oWEi6XqSdHUrpSp7vtFIqE3FRS6jpOr8g4YkQokW8EFCVFJEVkBdAVTYkeggi10ApB9Srt8uTrWt5U4XwKWEZ+JGzT6BsVbUgsyAwKC24YkvyOrTBeAwOQobk0zFyQz2ARFkhjk/phXm4I+jww/tVYKvNhSLgBN1YEFOb2Mi84/4U7yxnZCi+OVaeKqZTLL7YBGv5YCTCVjGao8a/SBhEcpKzS4bGNyEq5KBLU/YEv8AV5gR/yqInNaRoGbcqo/UTw3B603+8JujtOtXd6vH/itPJGDzxSvucx3z2P+O4Olj/onvRxf+hBd9s3xkmbjTfISQP2cyRlhRgypapVRv0JWURISmKw6GMS9xggNM/SZWZTWKQTY/Nsnn6fCabGBep1M6N4vpxkXJaz5jaL0dLC+Cz9v1bDECuqDwo1iVGiOZ1z1fZ/pl7mO6WRzWD+G4KFMaoasblRaxvM7FVi1IAsE4QH+JGNfpO32pa9DhPjsNnryBi+OTzqkUfxbx4e5UeoH7hJeQ//8fFBfyMA/juB8994/PpvBNF///yZR7Sf9R+87/z7T+/1ty9v9cuX9/rlpw+8B/2iv//0mfRn/e3zJ/1CmZ95tPvl7VsC61t9fvtGn54e9OHhHtzp4+OjPlDHO9LvCJbmf3p60k8Eyl+Qfbw76s1hq4ftpCeocQ//sD/qaX+vt9xgPfH04mF31MPuoMfdvuNht9P9dqu7zUaHzQRGTuMb7Xnk7RurvYMkPjSA3Wan0YGRk+RI0Mvc5BV864YBWUGWyqAMBviRm7711LnRiB8N6OQeUAelVJThC8hpUM5jL2d7GZnzO/C3AGQqsBvOy1kpF9IZJKlkNRAdqcui/JmK+Tci4S55BduzxD6hFIoMnBesPfbQipfcoEC/owmn+QH2uT8DFduMUFBvBBSIT8PvueDwXtZ6Z/yF0HsERCsNpOxrVLkgrGBBf2bPmVkvC/JKwxbkZ9bUKq+ss0Vn1hcX6ydeQVpqaKmpyxYlVo96XctMuUXCDPkhksjpPfWt9TbSIg9Qr+teyFuw4PzGxtaIYWkci1aMKqUoGAShRE/0sqHTL/PENYZ4zcXmmm9F4HRVY6l/h+/CT3T82XffVO6Xwhd0jBM7zYlGnGjEmcInD4p59B143SGXX9C5ocKjRm1iGEPZ35Sleescy21DAL1dQWbiKyKUUihwFv+Yf0pNA7IJB5pwqO2QZGygG4TbKfPIFIxgyGyoWcMgFXZQ/y1S/5k5fFoDNvFvbEs5JWh6oSllFTILC6FQOOc1L6fU9SJCAR/hdFbKuaeFTSH/DvRw9p6OYATdTxBXaKUi73tZ9K52IpICJGwGskw9icWXCaSJOU+0bxhGjbRxSGVtc1+4oa5LOdOci3JH1ppe29uot3bQDlrnBVOZb89Xnzsmrc/nHFrfkzSoCDSNYBvQBEyDtIApefiDHbcvGoVqA0rUIBy+4tzGIpGXaHfQTiPTp8hJecgq44h/D71vhf5NbGz+YZOJ09c07NR/qpON1cHW2O22/eR65B3ZYb/XPQHk8fFJ/g8L3rLhf3j/Xu84ST2xyTt/i77fv23ZlB10O2XTncAGZI9zLhoYzxwJPw1aG9Lt1EifWo3eZ16RshHMOrFezoxZ/0EK1smZtANuhW+t9n73sXWwJdB6rBv66h/7fxUVSaxWqlRmc834zw3JPDeSTo+laEuwPBJo9ps7AuhRWx6r76aD7sc3up/e6P395xV3Xzr9+PBFn8Dnx5/06fGzPoLPT+/1+ekDp8K3+sITgb99/KS/8w7075wo/97pR/39wwf9B0H3P3jv+e/gl49v9ROnzp8/PEKf9NPHdx0/v3+nFe/1xadYHut+enrALjoEW8s+W/72QZ/I+/jmUR/AO06rfnTsn+x94onDE3P4uD/qCD0eDtxI7XUkqB63d7rbP+q4f9IBHPcP8A/w9ysO3/n9/k57gvKecjv4FUftGK/Nbq8Bnxr62pk0Eoin7VbGCB1Ip3FQ5LzqjaMSvsCXdPVV+2thDsaR8viL6TCMKqBT8jLlE/qZsillpZzkcgFNyDuP3OmAKpNPuYTvJdaAmP8YQmlIf0BWoJMtxx+s77TwD9tQlsJ8SpJtviCQO0+yzoqQrPsaEZKh1x/75+v0ykdQR2f/Ol+s+mofN9BrpLkjZE9gn2BNzAo/y+m4sGkYZ68rZV0IoDeceXrk144dRM9v3MB+5QT3rfOLvrFRGb7hPV/LN69R6sSsVxRoHT2YUm+lLaw42iLQ3Cxg+h2p0EHDJxfmQxMDX1IoYSra2mkvYkP+MHYmN1jDlbjShQZVV4zNekWzJZT8iLcHVDaLNcg2PXMH4kB7quJUKwaksomgXK+g/mb+Vtkf6NqmpMaANGwYoaKIrMQERwpoAqFMOkkactaAM05GbpqG0BZscLQNwXeDbJuk/vui8GORxoIe/ATv/+pqRK//9C23Ff6fTAr6BWcsOGLuyMrUk+EDeTKoP6dVXqDjFQW94kWRUi/T05aRX5BFhCISLV/z18VQFGVgrw7RsU5bCslAX4E6NFEusJNy7rbzlbo9gW2hE5RxOiV0GLtkWTD+IJRQ6d/K/ItY+a6DSmPc7fytMfg424zTLtwozQQGU6NZB6ilHkznC3eNZwA9M/GXU9MFxzBmnGRFQzfhC5RxOW6vK3SmDRf84byIYLSAqhM3XydkF9qzUE8EY5NHRTIGJcYpc2IoYPTmVSbmf9LE486JR3VD3mg37rUbDtoMex03R92zqfqPA7x/fKd3j096e/+odzw+fuSU+8hJ6fH+jtPtQfecnO7uDtrvNgSnSZupaJpGTeOgkZuYzJiWyBpLked1zING2lY0KBhb+UO/1IqM1oKFmrjzbjozjqdWde5Y2ECkvr6sw1hX0Bqdtg3mOzpCOScNrn+8toU2DWNoGDLyrBH5djPquN3JgejpcKe3BJJP9+/1mf5+fnyrX3iM/su7L/rb21/Av+mXp7/rp8df9OX+J30Gpl/uv+jL4xf99PRZn+4+6OPde/KMD9B3+vL0pJ/fPGELvH/U3wioxi/vHpEBZH/nEe/fedT79w/vev6XN/fYvNdPbx7AI+Uf9cvbN/oFO1+eHvSJ96IfGO93x73eHXd6s9/p7WGnd4ctfQC7LbKtHvdb3cE/bo86bgiomwdOpYD0nrn1u/jdZq/dtNeWud9csR0PPb0d1jzn7ywjPaEz+R0op9eR96Jj2bJvbJnzHfO9VSkjfjUwz4Psc4l0zpMG9IwMTWXDHGyZAzDsNBpld9XZqOQRrDZKHpRTAaMGmNsPAAAQAElEQVQKtgb8t9iPQAKdZz2XkslHb0gK+GSKD7AU8BB1pJTxtyzx7esFkiJC/kRE5yN+pAiFy3XYpmGvM5xXo6mlAOlPEHIF1k2vaNi/+W3PSrQ7DPRQ9n5izrBeZW2zxFWpuLbQwlazLI0bU+kCnY1ZPb20xI6cNUdm3ST2h9DXuf2A/trRMp6a9p/3gT5j4xuyZ/aV5yV6uRPB2YGWrQlb0rq/VOqv7E26gvooU9FttK/RtkYbG4PTTC0zJZ1yTkp01h2jn50fufMycs5KOWml8Ogl0HX5ai7g0YL/fv1REEwSaDROjfBtvOadBjRoMWjcgq7hgbZdxLrhVuUfa7GepCvBwJW7kaDgMAwypmHUZiwd2yFrS6Tc4qDTlFhoSRvoZkyawIZNyvwqC00bibUm647kT5QfKDuMWWPHCB01jTcMpME0auSOdYPcmMbpRWd0u1g8HueRto3o3OD25pz6HATOGpGUmIMEn1NWR87IgGle860XyXyQlxTor7KARx5XoBM9z3IQWQ5WCZokIVEKviNBiyKK+mQIYniomZyABrRWext5jTmtDcdcxKFLxF55gcyslAt3kP4DDg66F4LrCS8+QS/cTa7yKuv4h6dW6nTVmQh7Olf5bvMZO8/LhYB01jwbs2aCE7XTRtrrfvV2hzLjUoZBwwigpQwqmTkZNpqY0IG08ybPz2arLUFo79MsgfWJAPuOk+zT45MeHx718PigIwF2ywZvnbu7O90/PCBnQz8etdtt2ECx7bqod7jNay4E8kkbz/uAL0BLGZUS46ksyaOd1BTyzcSJO+wObkwvrBpjgS5oKIWUQ4HfBvM9jKMm2n04HHR3pD3Hgx5py+Pdjke6Wx6F7/SO095HAthHAtynD2/00e88ebf52ZRg9hn87dMX/f3zz/rI6fTj43t9erji8QP8J316+qQvj58IyKSf3kHf6dPjO318eKMPj2+o40nvOem/f3zQW8bu3eM96buOd48H8o/gDhyQ7a8U+QO8cdV5T0A13j3e6S3vTd+ATu/3eqJPT8edHvYbMOl+P+p+BzX2UILsPUH2fr+T5+fQ6U67w1bbwx7sOjbobXYbTdupY7OFx8aEzPINNoyJekawQT6hs9lu0efGCtm02WgYRxV8KjPPCQRzniIpEnOKD4r5CZBSKJCnyDIiJXSSUs7KIKWshCzl3NP5haKTctcNbHQd6xk5KUEjotNMGadviLA81D8mRk9cv8gXsohQxB8hZKzjUP+0/v2HL/IikiLiij/kKyTy9S8/q+WwLnoBXl9sI1rRoKuul4ADcu37C3sMCt5XTuwPz6dZxuk88ypyUV9D7BUnAgpZpKu8d5zYa86sMT9K9t7zTLB2/pl9yOmz96QXnVlnDhE3XNjMZvIWyvftzs0CXL2Nbtstdq19CaWgZzmHJjaZwmYQQVAUn5xUxqLCYkarDwOqSlhzoWAAm3Ub+sgaAbK95p02lCTQgGlw1+ENOSgT6DuNu6iQn7X+iwgVHCinpCFnlSs6j6xQt/ONnCgD3M5hyGxySeMInYDTJXN6GToG7AzoZk6vhT4PKThhSGUQAbhpQj4M1G1KnnVyUc/PnGiNwWkGYUBnHIoS45SNJFFEfrQ8oOtT7w0uV5BNg2hbaJwSyNjNGkrqbS7YGnJWxkii/1xSCPvSQD+C9gphBJsxVCkpIiuAQAJoy+PcInrZBvEdZ0VqviFvYr50+zSYCkxZVI082HUeYZyDjZWTKvkd2Fmw0+2Sueq7LGDOuw50lTecD80G8MoG/ErggvM/46jP3EmekPnk1hdDbdxBAugFZ565wyS2cvcqgrYIQgk+uHNNWmjPjD/N6GKO9olgW+XH1Y0+0wS1FC8Q/tVoeyqDMmPt8d5ObMAbNuBppx38jiC72+102O61hz/u9ronmD44cPWT7FFHAtmbN496InA9Ekyenh70noD1kUek/h3LN5x67wnUx92BR7Fb3vXtdHc4sPHvdNgfKE9A3mzxvcLcj2CjUoo8p03MayqwnttgBnwFow1C+M2gyAIhuqZpHLrtRwLs0/FeH2jLh6ejfnp71C/vwNs7/e3NPSfTB/3yFtDmv4F///ik//j8Vv/Hzx/0f/zyUX+H/4U+/Pzuvf7+/pN++fBJn58e9YGbi7eHJ324f6sPd+9IG2/17vhWb3j86ry3xye9PbzRm+OjnsDD4QH+iWD/pIe7Jz3eP8jvcD2OR4LknccA3DOmxh30jjG1/J5xu9/v9HDYgwPljuCu4wE94468Ox4H3+3R2R10Dz1udrwvPjKHe225edqNW+gIJm2Y14nT6wgmHokPppujxu1BE/M8UnbcbmU6bXcamJthM6iwYDPrMpesPGT1/ZD0wFxl/CfnQZEKc1U6VYaCPE4axhEMGoZBBaRhVAaBLSOxfjM2TI2ck7LLptLtpVc0UhYVAHw5IEn4NAsP3hty5Eo2iQgFdiICG0mdzyFRvL+PTy6HDRynr4uQUMRWSJQzAmqItvX3u7QzXRE3mtNq2+1SshHgKxTxHaKeDmTO7QHI65JEC764caRFZpA2ygr0DPnT/CXai8j6Tax5To/ee7y3VPJtc0Fx8R5gCrqMPWWmUAeK6x5ReeWkP+GCgWVu8n5zZiO5dLDXzCJYNxFXVS+hyoZSsVXZk6hOxtLIdz1uC72obi/tbC2x74UaZVoVw8ygJVBy1jRNYMQ5mGwGJySlSHJeJj/bEUC6DvgPNCcl5BFJESF/goHuIG0J8UlZ8RdoyknUm6i/vGA7DSycQftxxY60ZRsWwQbe2I9Fh1fYE8T2Y6IMINhuN1kbMIENeRPYkD+NwaYlmW6mgGbS1I+tzUCZccVEemRxjYn8SN/Hg75yaWThTOhvh6QdZf4Ke9qxA653g551N73+RJ8FApjP0KyCTiEADyCnpIhQKUX5isIcZOYj5SwaJBQ6IgI21D9X0vl/9oUcv8Tdm/Ap8QoVJIJYaMF5FvIXvOQS5CcJ/wLkR4aiQx2VMZlxqrkW7BTkr5GxJ11wQGNWwAMqPWH8zKI54YjP8A64HUvTNxz9uVPJsvXE2/RMxPWJ9pbud6AEY9+VzvOyLpTLWf7dXadrrfTAFw2FtOv4BG0ueZSRGcuRTXHD5mpsoR1svHsCroOuA+4B/m6/1/1urwc25zs25/4DNPuD3vIe9+Pbd/rp/Qf9TID6+cNHfXwiMD0+9bw3PJ61roPDkYB72BMcHCiQ+xHmFlsTgX4iOEzjpKEMSsnI0KSSMn42aEebDrThzd2DPnCC/PzO9X0kKH7Q3z990r99/Kh/+/AevNO/8/7T+I9P7/Qfn95/T3980/l/+/BGfnT7y/sn/fL+QV/ePuint4/6TKB+Sx1vCXZu7z3tfNgfdb+/0wO459HrkSB1Bw7bOx2mo/bTHbjXDrrb3GmLfEv+bnukzfsVu5VuNwfyd8h2nW63plvSe9IExy10s9fuB+zkMdowThv0O91s5LIb9Hdga/Qy2KfunkY2MZ/Wn3j0m/Oe8dyo5I1ymsBGQ9lq5FGwfSFFIT+DBAblPKzrboCCDApzU1iHnqOB9DAOutE8FGXyMusyWLcpZ8UVyWngvBtuspSoM5I6Nf8KEUlxRcaWYb2ck4wE7WCvTRGKtCKZRsjUiED+R6REPggA7za7rpSz0rV8mP6ApAiQkhRcnZq5Qv/6g5aL/UGpEZDYFLrUGp3pXz4ZdrCUvZ5Xvsn8wj4xs8YvgO1CFRMN6zOvmmat+1GFzsryXmN68V7V80PnJXV4P/E+8+xT7BXmDZ9unznl9kfLbJDPc+J1lTrOTdzYszfyJG0G574HzcgWuX29rQRiLqUJxzHGa8DYbMb++Gu73WgacDYGtRhsSIUBzwZ8giY6FUBMoDexhoy9U6bKIZHOKeGsGWcsGsZR4zRq2kzadIzQQrogTwQ7QRsLViy00H6TrjRY0Cv2BMXdZs3b3yiyw0B+R5L5PYFsB7aTuKsNbDdtB3jet47DQt8qj/Iq7QLcEQ6pkp+RoYudsSNpyEkFjEPWULIK/ckejxRrHuX6lIbk97Yj6Ql7G+pZIfm9rzH5VIt8GBqLO2iDaBeUdrq+AWpMQ2KsMijoZFGlQoKGgnojZUVkNca4OROZjCD/CinkiSbGceER0prutMIbyLl8B3ghoPK6VM94xXNdCIhNZ/gLpY0TTu13huZXBDoJZJy16RsB79IygbWoO3UU+CzLztRxYjE8Y/e8YNfBdRaPcVb+TATvj24Wy6QzDn3q+U6HTuTbpnGpqds3nenjTJqqqUeaaa/5pUoL9Swk/HjnYr4ltEEMDFVSYgy9Yebuy4OGYdI0sXmzMR82Gzmg3jkg7g7wBz36J1QJOI8OQpy+3nO6ekcQeku+6Tt033Oq/MDp9xMB9guPnL+8edIHgvA7TpoOVkc2/i11jKVoLKP2pPcEHgeVA0HpiL17ToRPPIo97u50wPYRek/5d7w7fYv8/f0bfX7/Xn/7+Fn/9umj/v3zJ/3t/VvwBjzpZwLmlzd3+sxj1y/G01FO/8Sp9svjUR/BJx7TfuJx7Me7nd4fth0f7/Z6d7fl9J31dNjocb+h/j3rb6ftbseesNdEoB+4ETDdEPC2m70224Mm+uCT4mY6ahqPMt1wctxw87DZbEkbO202xhb9FRtOmit2mjpPvil6Uwd61LcZR03gRs1P7CMjedO40Qgmyo0e22nSxN4yot/lw07jQNtp25YbgQ03Am7jSHrk/etAAB6sM+40YeMvgf3BwEcKdeYyakVWwX8y8xk9OGWF12NOUgQrByoQhvOKRDpF7jSg5k0FHxFKrON/Br18WFBY9w+8BbJQCLPsB8ipyryBSeQIbDeS0isEfERIRspQIxTU32UR6If4UkNmKLAFH0D+REhc1vkrNPJY6vrjJ2imiIpNSdEbKZLrftTYhwzvSY3CK5Ia65wirOuqmdPnTB5xTcbC/jCzxs+V/YI95DyLPSSxb0i+if92qnIg/f206Bub0Vc2Osv6Hz0isHrvcTD1nvOMLePUqctHt9PT2D1RN+Y00/YzbfAP7l5o2IW6FzrcsTTaucLt8l6UpilrsykyHaeC0w4axqJpHDQRdLdEqkJ6wHkGgs04FA0la2BySg7ZKSKgIJiAhF5Cnpm3Aob+iDVrM2ZtOVVuqW8HVlq0R3bYZh7VJQAlvZsSwTZr22nSnkC6I6hue+B1Ol3zMjZD2y0gz/lbbG/oxwTGMdEfQ9pgY5ikAToRyMYxNPT8jI6RlP2fV2uRfzK5A2dOURWc1fyTykMpGunYMBRlaKafA50sJXEzsWKgvwW5YX6kron8FaGRfMtLEeMYlAuxVq+8sNuU8pUmwQc6qdOIUMQK8YEjrQ79k08j+DQcoV6xEIXML90ZKg6xwneGc6v0NHAiO1fjrq0S1EQASwSygA/5pHmi7POy6Hm2Ay9yQMb/erkFZ2u0sSqwJRCUF+UlB1k76WlpOC9l0/p5gAAAEABJREFUacszK+VM4ctCPvYcFM3fYEd2uS7H0S/WNdA3P2OjgwIztmbepfwR/n1Wj4HHIiKUGOAMUkrK0JyYz5SYA+Z3KPj+qGkatedmc7fbyqfaw26nu/1B9+BI8Ljf7vVIYHwiuD4dH/REQH0iAD/yWPPxsNMb3uO+e7jTex7Tvnm61zsew74jAL+BviUAv3l60htOpR84BX/68EGfwad3H/URfOAd6Ye37/Ue+vHtB32E//D2rX4hsPrXXn7++An99/pCwP1CkPVP3H6knnePd3rPo+wPPLp+y/vOJ95pPh63tHnU8bDiDno4TNe06aTDftJxP2i/G1iDG03DqJxHguydNpxOy7BTypMKJ+5CAMwEnURQywSm7DR0IKgO5I/IR959j+bHjVYeOk4ax5E1N3WUaVKZDPJcxrqkxwkdYDq5DPyAfOUndYqdcfzOD+OIzRUF/UJeweZQBg0cFjoK+QMoE7KRtkyU2VwxqWBjxQA/aJjQnW50RP87hnFUwW7KWZFTR4YvLGpT4UtKWYJ6LTTWQpPYTZoiQvJlKsv44kL08g3z49VIgogktlglHg0mbuhTp6EIQ+S1zvOlPyIiEK2AUXRDoRaS0+qU9lypwnlrosE7LSf1rz7tT5nB/iMKNuDKWluNNPFpTbVWKoXnIqku53tdr1Vesy88qpXyEDkQsx2w54i9parvE+wfz+wD39gDOoh+386VfUzsPeJQkFY99rkTds6NNPQCvSjpBLX8mQD6jPxE+hn6DD0jMy7048zec2L/O2PH9c61qT+6hrpdvX30hyT7n4goTWk3hHZD6oFtN2XhWxqLxH7Tga8SpBKOJuFTNKeqBx0SOSUVaMHJBoKJ4bITNjfAdE8w242hrSl2d0Pj5Nios+kwViAdyb+j7iPB+A4cqHyPvd0VW4LTC6hvW7K25G2MXo9oXwJZA30ZBmguGmgX1QqRCrdRBeeiuArtziwEIxEUU5aMDD9Q/0gnbKOQTkkqJSl1Z4PPmfJZGUM5JUWECrx1SinoXjEwNgO6lB1LZkzBUDR2DLSzdIxloLyRNdDmkkq3nbCZev1Jqdcj9XQmTZ0RIXGp0+ikOyXeeqPic+Pt0CtwCgJdxQu6j/NlfiFgXc4XfTuddMZhL9xBnrmrO/t0eUm61KylcUqFXnjkcuERypn8GQfEI1Qj4VCChlrKqgr0jQRNlA/dguy5CocHOKzrMi5zFVeHg+rKN9KLFk7CM459qTN21vTCi5MeQAmuFeWF/D/C8kpQXuib81gXYg1zEGDeUigxrsXzwaY6TRN+Psqnpi38jo16TwAxvyV/t9kQeAB5x+1O9z3I3uuNf+iHwPb+4YHA+KT3nBzfP93pA3hL0Hv/5lFPD0c93h8IrHd6h+5byljuAPn57YO+oPOZ4Pvl6a1+IbD+7f1nHu/+pL+//6J///QL+Bl80S/vPsnvUD+/easPnJw/Pjzo/f2D3t6teEPQv6dtD/u97nhUe9xtCaA73fG4+s7vRg1uAu4IvofjgWCLHuljxx5d40jgfdAd72Cn8Y4+G/fczN5rwynQGDmtFk6AmeBoOhBU87DFbycwKheQjQ1p4DR+ni3rPHnQksnLkwpBaxgHDZYRDAvpFaXnlVI0ME+DqUH+YF1sFtIFmqEZeYEm8tyG0umg4npZWxl4XWXWZWJdJtaoecPylLNSXhH4hiHW1ws1b+A7CknwNyTzSsiSAhqRlCLLvPgWH69FCMHD36/Qmt0S32yvhN/ZXhXJaIEldK43/ykslFx13BLigxxVGAlWEXwbYm0qqQWAOjfCeZI6Nf8K2GzAed2edZw2zOv6of29UzSt95G9hUioMCXP666DfIGuYzmo3n+caVOkBV9Z763Tqp7PPlGxhVhsXR0zuisf7AlNLPMuX1piHwrSFajLKCoHQLYB0k0OinMNygV7nXSaG4eG1unp0pCtOBGoz+A0V50ofGaveT4v5FcRz6HtBRds9H2LtqJKHSG3r7ofIB2nJONuLJ0eN0n7K3bQLUHQP9wzOKCNSYOdM4eCOyrihwaC4DBIFNemiAAYHRvkO/SnwTIRWKHY2haRT5pHqFuwA1vsdX3KdEp6C7/LCd24wuWi17HJgq78VKQX+NFslqhWU5a6HrYmHGOksSP2jAF+SFk5JRAgK5FO6CmkfprlbjHThmEo5CfyQz07oDApIzNSUpAOymXSBdsrBsplJfIT+R2RsE15SVkBJJeLiJUquiDJ/4Jv0PNCFAXQzpheQRk4yTTggK6fhjP+a1T7tSqeYawO2PSMc33FoZ4vgYMlEDgiuGR40tXIuhB4L+JRMc59BhdaPPvxMViQzx1ZcwxarrjQ6xPlzx2BPYmqOn0mqBsnnNWObZxpm+kzQfbMSrsAn1gXnP6Gyh3sAiz/AQRjp6t/QRX9xoLpHfZqZ7w8h6UUjWzuPkEZm2mS4eC6nQZOeCNBa6Pjdur8fgMlgN3td7rjsevD3UEr9gTfDbD8O+4Jbm8Jum94ZPsGXeM9gfcj+IT8A/IPPN79BL68fdAnTr+fCby/vH+nv3Ny/ZkT7k8E38+P7/SOx8b+4xBvtge93R/1sDvobrvXkaC640RpbDc72r/TdrMFN7rRZrNiC91yA7Ghn9M4aSRYTqBTbi4mMAyTgvlKqSiYw4hR4T9akSbW+4bAtQN7/BvEVtnQlQbBMyalRJk0KDI2TI1M+gealch3PSlK54M6Vxl58Jn8Al5T80bKWZ4/8zdE113LBnObOoZuO+WszPpMKZFOyilBAyTamTtSzqSNJJEfRoQirlCohaQUMiJCEYFA8lpT62znq4MIsNxwnqmxan3/7hauduTEK1js6vq+hDxhyDKD5inIjHAGyEmBMIHISYKuCCmHApnzV2Qp0EHWsCEjAplxJbBuT/hLf/Fhj6GzIpJ1hKPaVdb7+ZKmbJWIOSCkyjgykO0KdSo1xq9RV+tp61BOTd1+a+RX2KYqRoG2e8+6VWFa0TFt2K+tdn23A7EaGUwHT/HaCo7EFyLmzL5gLEuT6UzQ9O/7L6bo+FcOL+yFZ/L7XoX8+dJ0Yb9aWiKgxwr2tJl2L2Bu6rKFfKfTYQoCbKhTAmE/XZoi3/O4dkewNTYE2BEMJcnUcNAdCMBjkYwNEc562zFrB/bo99MycqdXJAKnQGhD2e0VO4LaS5q6+ykYuqVsx5TVdUlbzwH5O5ImyrsN45VORcgAztXbmqWCI0GYRk/eimBAxMBETzbymthVOrVje4KE80WEQteP+T8gYRuRbnA6paTMws3FNCnltKYtRzEplKA0URCJCkwDxnIjIpSsn7P8IakINMD3tJDp5RMRnV8drKl1hzNtui3+lZImkDW8z6fDGf6MA80+qRLsnufW371+5Qj6TPp30r/BG1/hOy61/57aM459wqkuUXhEk2W6iBMwWJRl/gXozFc48J7JNy7Mg0EV/fR7YfDPtM2PaMxfWF4X+jKrcbdI28lb+1bVWEStp1f52j/k6HuODTrf9Sp2m0coMuPGLKTQwAY8TSMBadRuu9GewLrbjQSxgZPfpON+1MPdXnfHvQ4E2sN+q8Nho7u7jR4edrq/30EPeiSAGg/QBx4fPxr+C0U+0fJu9D2PdB1Y3xNYPxBo3xNo3/O+9B3UcsveoWP5Rx4Hv/cJ+O5BT7yn9U/1Ph7u5UfWj5xejwTaw3ZL2w60ebuC96lb2rdFvqUfW+gOmN6w6cF2oq/GBmpMmriJGAnAI8H2hUd3uAbkkZPryGPkCYzDXsZQ9ip5p1J2GkApW+WyUebxceEGpgyDVjqqlEllWDFAB/KGoWiVj5QfNCArZVCh7ABG9CZsjZTtID2A0TcH0JJdbkUvl4sGZAWasZPLuNoaRw0jeeOgEQzklVJUWFcZXesbOQ/KHaWvu4jAR1aIT8P3+oUD4UZqfBndp66800bF94xm33QeBS2/AXM/XNFToYAGugauKZqggImIle/UPGBvYBORM8K8/tUnemZE6Lu91GV0p9PwdwTmAi50+0eiXy9tpz90XqJv38F68xo0eMIkU/IZBvSkPg7XdGOtV/ONEe2UfGprgK5f60KGnuu0oPGFOsJQRV4RODiudhCTtsz1Wc9yw+VNF/Y3B2ajLk21t09QoxF86xUL1HB6kfdFw0HW8EHgeRZ7Y5Pf657YC03PyHyy9RO6GfvzrT74tM2Sf2hnWyqnztZ/kMg/TPSCMQjCCWTelQ7as+FscNSSk0YHNYLpNGacN8uB9jAVHUg7wG4JMD6ZborUf0iI3W7Kor6Qg6XrdnrIVUMRNiTWlvzDQhlZ6WgsBonqlIhIBZsDm+JAvcNAvR2FxZS05iUN6OQbyC8UNjLOal90ABWzudKQeQP/UkQokIjvRgBopp5UaAVNfPzFTCZYmiTMKpEXtonM5RN8or/OE3nCrvkXnTUh17vmhVZboUjq9lKEs1awIURyOtQ/tCEpfE8gde8SqRWibYYdbIX4UIA2oQxfX7AQvCr6qyQIiNIFB5lxjqWGeJosO5ZPuF8vM85FYCW4+oefvuFgzxR0sJwjc3IlsJomB9vU0y0G/YhCesVCL+dIBGUjNNODDmQVfrmivrSW0SOvAZGnG8WO+ARYx6IxLlewmDwWHfTVtKEXEVgIJWyUHBq54duM0nZKIHNTB8XHxiH3vLHziSC7kU+px/3U+f1uo912AEXbzQBG7fY7gvC+43h9RHtPYH44THo4bnTPSfh+v9GdwWPbO4P8u/2+B/J73vPe87i3g/J3xyO2jt3uRNCcOL2OYLPZsWaMLetmq0LwKWXE/0cVAtOKUSmv6ZGANaBjFPMdozKLLqFvvYzuC08gS2WgfFGGRhTGqygid5qcZkHllBWpSMA0SCvEPDNfKUlBIpICProPJ8k8dgKQgU5SRNLLP/MR4iJPEuWMiIAAAXQiQrDA5UOBPZZrr1uyDChkNX+ZOp+iJINyhklc000NP7GPwGj9NNwGIKjs4p3ra6Z1zWo5WFNt1SW/ocsokGMPtnylKGDW6RVSQwcea+povS0R0fXohuTHxewnsojGh8eYMZR1rmMjf16lI1Dm6jqUWSkCroYuBzBVntyZJ7m2wXm97UigbisimRq9CS7gPWehP/Ct6zEKUPM9oC4UIdvdcRmMI0CZcs53kEOASfp9LUeNXPiMeo3waAR2vxtAllTpi+shoUY+RiTqsqw1l8UGVd2KNXguVFyX1HmE1SBVmafF+51xPd1eoOd50eVKT/DeEzuoC7GWGpxaxZM99jrqXbCHCeQCFbR1O6K9aUMg3XiTGUSgDK0bTYIGATMReAEBdY/Ogc3mOA56YHN5OGx03E1sNmAzab8Z2ZwGjQS4MQeBtJAumkbTAX7QNBSNYChZQ04qYCR/GgaZrshsGEVlWpHHrEyZjE4uRYFzBY51Q4skQ0oiUx5E+qwO9FqEmieukR2SWSFZIT4IWygi4JPi+k+2B8+Ydm3Biw9m+nDiQdcAABAASURBVHefRHKCVJDn4qYJxjAfPU+KiA7xSSHRZNKSzEsmYE3wDd+AOa2fF3ZlUkCNNbd/I6GM1NvFhOuHT8MXb8Bxcaz2ChX91sGoMBZkabZjATvgBer3FWsADhxoBWsGHidbQjNYWLndFnW7B5U2Vjpb2fwqtAEB0xahBVRa3a76C52ogJayKJi3NYO2S24TQqUWzAxKlAtsSeb16kMhrtXDG+PRKGyYQGn0iD+XFBqHjE8mHgkXHg1n7QdpzIsGMDngbot2+PWOO8UtwXRLersr2u7GHlC35G23G+0Jfivgd8ZWh/1OewKocYQeCZ53ewIpOJJ3IL2H7kkbB975Hgiqh/2RsnfgwE3tEZgC8ne7vTZg3N9p3N1ps73Xztjca7u9W7G504Z3qdO4Z00dVvj3RoejStlrGA4ASv4w7DSCYdgrl22X57JTJp3QVZqU8oqAV/JNU5GCgYqiSEWW1U5ZhymppqxGupGvgDdIr7qJsqGIGxJ86jIFlPIBJbfPcQQcaaVARxLEWEmChfPV9WCQiE8DVxYuZBMRUoS/oEnrh+TK8G3eYE2LtSD8TBi6rQs0EDdcsMpBovIKY6W3NBQnrcBl8DaKYMBGXsF5jTRq13xIv666tCEielsjQom+J/ZThlEBHxHKJSuSQUcihPJ36J98XvScHxQJicuICEWEJNac3HK3BboSJCJHCLj62JDRqRgLIio3s411pY6K0PlSI+p4jC6Xi+bLWT5FWq9d9ZelqlGmYosSvQLT1mtzexBdr3alepXXx5KyDCeV6c8fCt2yb3VUBn6ts2qBryhU6HcbrncdB1EXJl6yqtsKFvq10PZK2TXwYgv5DBBjt8nU+bcyaRwbi3FF/99ZhqqpLB1jmrXnHeqRTec4JpkeCMyHUWsQNk8A3rHu2H80cQKdUoOGBpxjGLLGMqiUooFAOYyDBvMg5dTlJZdOM7KCA1n3NXLOipSUcLJEmRVZIs04KCIpOrJCGbFpUgsP1gp3eGFQlusE6/rxRPWBYDQrO/yPSDhGAKnrMIisLRzD6RWen+ovYaDbbKKaDtEaGil1quvnqmelWmmtRDMVvXzTWrASHJCjE4hCFlsD2+gh4hvh/3C5byuqKrb+iKaEHdu1IVs1dW2mK9by1Evfu3PiYPP1XeiF0+2lv9+YdZMtPC7qY0x9LdFuzxFoKaniDyvMr5B3j94OdF2GZlCVPN40TtHnNSlBjTUdirgC2zll0kkpvUZ8T9unclLJoU3JOhI0DzxGOfIC309t7qeiPX67iVl+qrPF/7dD0wZMPOXxWth0il936vUBj+9vx6Itfr3hcasxEXinaSTQjZqmgZvVAj/ATz9gs9loC0x/gN+ddvlOm80R7DWNu45h2MhBcSQQmi9lo2HYahgPYN/zBucRQMsLdiqULwTThH4p6POYdyCIlrxRRmZ5KtPKpw3jtlGG5jQpxcg0FKU8SXlkDq9I0DRwo1S6rFG+5kEV2RyFJxOZOSTPv1tdzQdpASjv75uyBFULaGj9p075MtMRzO+qV9BLP0J8gpKRKUIeScFJ5hNLKYQ7ERibcNtO1zWAmUoemfbpv0T3RfweCy9r4CaD6vpxTVf2f5tEBK0EFI5IioAHib6mRLpbonHUvW4EgaSp58UCJe0LfTKkGw1SN8B+vxKsMyBcHnI5CaIz5Ic657yIpDAkIWawJPVFSZu817FvNaBFPZAGeQ04iFaiywvYJzrPU6+2MB/4QWPc2SI0U9bvQSt0WZiL6nwjyzpSwnhW8tzSvyCm0CQFX5YlJfIBTYsIvter1Su9zRFN7hJ3TK4HwFut0pYGKonaaZP3HRe9gW719ljvR0i97e4bZZ1H12X9ha9qmxip9GthIzRo90lKz1KcXxBsOonlYmT4gQnej1kH3pkeeWe7Z5M5gDuC7A1HTrs+8e7Hok1J2hBkc0j+EXQ/or2BJkrRkCdFkhR1BTPncVmBbF0aam3lZcdzZkgcaxQRwAZI9yuEAC2oQlRxRSVVKW54MKscGHyX1cGb7pk7rmWuWmYW5SxogKp5WbQGj6XzF0a3y/AUy2dT0OlVt0IN599QKbeiqjILxozM9vriv8os7875kl6Y0O9llqv8hzFhnPQaHk9GQR36w8cDeBMxHn+pQ8n4jq7FWJtW9G+4WWrIbhY7xcEa6DxfrDHdMDNdM7ZZW6rYxOclFhJq1ys6jVjpNdFJ32ioNGLNC8rlXBQEzzIUZfwv43fFaQP/G0vRxI3eiJ9u8NfDYdLxuOMEO8r+fEfQPW6TdlPSlvwdPr6bivYEyQ2+vkXuk+2EbNP5rIkgPRKkx82gcVu04Q5zgp+2ozab6YrXvGVreuL0OxFIR/QmsNlYbmy0Qb7ZbLWZrrypgWwCI0F4MAUTgdQYeWdaCHIpDcppUs4gjco9jYzglztWWSJYRipKkRUExBukrA7KtRiY0awFnZqgyC7kX8RuEAB+puwN5xry+6rTEv0Vw8KG2oHe0pIa+VXBbhJiX1X3d/yjU2qyP9mHmFpSfHPRmFeXBcZ3kf2mA1FQCvNw69XlId3oKiVtBrnJ/y5o5j9VjQhFhFKC/hHII5D/BcQnrB+ifFPfHx1IrhtWSlLKsYJEZmoM758Jvw58XJSnsBSS4b7qf/hYpwO9F+rCpBXME3UF1Ml/BjdRngrjquS13gguTKxuaOxTN3njLufCnngm8J7YZ0196KmUr5SzXucZbMtvpt1Gy1F7uZqCfYNq6Hd7kb5myHiVxPW+p14VaNhxhuu+gWb2G7LX1D660OEbbro3WunnbY/vlP4sL5Bm8m9gWoksLAMRaBNLITActNcoTChzLiPiopyqBk657Ck6jNKBzefAhrRjk9ugtMlJAyjwTB3l6BKGIkJ2lMxMmaYrFXV5ctaJYcn5fyOps1pbEBuNFl3RKtoLeZW8FQuy28A0bimMiswIMoJOi9kipvGsvek8174Z+KX1iVVvPM8NueS/AOIX3WfSF7BQnhhKfaGFO5OZ9EIdMzYdIGeMLgzkhfSCk8zU0yn1L1RqvpJHFjaazFdm3nqI1eAbZeggvESR641BSHiZy4mNSiKtpnaVNQrdgKL++uNxlyKig2lkbTbwWhakjYzODat+xErF51bXSt2OFbU1LbRl6bTJ6VqrKp0z3yx3u7FRQROudkXQl2ii3rUeWDEcqlIH2RKNbm6HAj/KStAhFxU2hIGdJ6ekoWSNBMgySkOnoQm6m7L2m0xABbukI49c9uBIUORprbabqt226XBo8E0b9LecTLfjoN1QBMHXm+yrVCVvfFEkb3LBY+cwz4mXmKVMOg9JibYMU9FAkC7TCB1p2xXX9DBaPiAv5A/gmk+FI3njOJG300DwHGhP4SYhGXmgnlElF9qVOx2QpSiKyArQUpYSQfLKWyZ4w3mNsjVYlehVYFklv3ZZomzqY6+UcMlQbcG7J4nX8eo/jFabLqyBM3N8xvdXioxJ89rogF/YVL0uul9I+EhoYXIr9uwXPwD5QhncSBXbHdhvCBr+02rDwg1JmOhYF4oUEXz1S0G73faIpOggj6L2x26Lwjf+1oZV3lhb/3sQ7QralSTf6/Ot3hTipP7HDw7fT2ZhTRom0G+KGYBgM3K+8wyrOH+dkZ6KeMlQxJV3n3vu969G318gt3TNiwjKJYCfMO8CEaus0S/D/XsB86AfgJ0acpMac7WwR/pU6v1wZhJn5n2ljUOJOhbGfKGbtu2x7+aQeQ+0L2GCYNS0UH5hrq3D8FKRZNr46nAe5TxvTou0aUMWzX4RctPWSamd72ksma7lSKDvMoJiAjOhxhhV0ngAdfLd/jlWOz/mVzr1GgvpPiZVmhlXp53PyHuSDUaEtthpOlBMpHtwpDmmBYfoP7hEwJ2up4Qtj5Q3bDRbNrhpzGxSSYVAG0CJiRGGII1Jrcp0hkdKPDaqSlqgi6CgNqkyKq2FWmXwuDOuQKAZrXR9y4xG2eZBpszCbBKeuV1o6KyYsTeTN6NzwV5F/wJ6cKW73y6hb+eQf4Wl/1APBfwj29/YWZ6JsN94LHrm8ej5wmYCf0J24vR7IkpfLD9fdAY+FVvvwh2b5fOVWt5xPst0lV9kav0zd3czdlzuTJkZ29azDcN6PR+9NX1hfKpWB1uYEXi2RAXj6zF+Bc8bQ66+sEkEiYgQa1AposM8LAsPOYl4BaZADN2f4FqNuTXGuao7Xm3QqlYB8kbLZAr0P34CDeabMu4XiX5FWN5ZmTW8pxAfNOB349XndtAdPncgwB22g+73ox6OExj1CH06TDIse7qbCL6JR71NuzG03wa+WvHVRcV/qMRO780O6gA6EPwMB7tMtE0ENlOjlCIjcWqOMUmgU4K0QLoBvWwQ5Exf5OSXkrGRZPkPQNe2CzSDQqDNQ1HQBsF3IG8pa+koUNZUAszh+giXR7t5Qj6+wqo3R9YNC4PaeWWCafSf9P6Gnz/b31kj55rYLLKWGQq/sA4rtOIcN3iaG1OFG8g+4E3lNfq8otRQsL+8hoMxYlW+UJF1u/9g7+ViTmTgI5b1ujoPh++3COHQzupAqhbsJT31//5XbwpmIwLf/GukFEop/YCcSAcwBZn9MeM6TKFS12/YE/xrHfPIUAx0VKSgXDOPzAUoJX8aX0yLTF8QjAPweEgw+v5pQdpA1GAN982wkT4XTAoX8yLAzGDY89hxzfCvzLUeKMU8Su3qI/MSupyrzpeqywxvf5or6UXer5ly9pDmHQyq76A9qLoJcGvDmlJPu403kPnqQs+pxoCaqvJdZV25zXzd+kMGKX+vZSx3CjX18UPsckZPO/OKv5JdszqxLUYJ+9dvjNIK+ti4B2DAukKVolYFgxbcnSTuWhMq4tFx4TQ76CLTEWps2ZxGTrdTXrT1e17e5Y5gyE3EXQ3MmINz43S6MKoLE3CZtZ4eoX7c5F8Z8X9b5B+N5l05L8zF5DQRW4ApQHdh0hYmayY4zqTni7ruAu9ANc8LEzivMD9XTq6VR1qVYFp1Ioj6V1R+p6Lfni/6ncq/spk4wHYQTN0WxH2zcTA+M8qm+ImeCa5988HOhb5QhWbyO6Vt/c5urnL6gq3eRtrm9nXZ0tTv4Chr6vHw3bsdblkWNbDyTRXdla/UsYCqhTmpQMBzVVtVA7p+7F6v4fXTH0kxB+YjQhFJEaYrZK/Bga8mfiAR1rH+d0hBnSwknAeXWXn600gYFdqBD60bZ9P3Bak/fIJ0AqahFLkjs3nknGUUApQxEMzGMct0gI5sNsaGgDvhaFvonkB7NDZDfwd7nKA9XUibH3j6UkAmyGZtCLTbKRNogxPkigGZ7edhUCmjgvpFMMx5UCZdhkkvGEeVEb1xVEY+/CVG2jxQBowrBmzfUAoy7GaCaEaeTZHlYZTrMwon25wGxqYoUgZFSsaoJa6UdEVnJlguMWilRXNkmTcuLfRnJJ0Jmqscnk3qcsVsyvP+i/OXQC/w7cAP0yuUaJd0AAAQAElEQVQ0+BVMOZtsU6We9gcs+AtuS57wh/QjyGuATmn99MTK3r6xt/rqmhfIE8Ca1rINuuZZ7HzcXkGm/fIF1Xqhyrpt2Lz55kt+c/4K2zEiQhGvkRSJtMLZbJ6d/PCVIsQlcRPwAyTkwVfVujZDkUCsSCkp5SC/yX1DDFXf/CtcQ1fo0HyJuVXKUNoTRsZ2VkKeIqA3JCX8IkAfQ/qt15+eTkoYza7EeYyDGCsGlcppC3yw77ULY8Me56C6YtHChr4wwTN7cwXLjH/gMzO+sxjs+ZX39Msi9rE/wDJ8azaofwZLLyu2uRBmhQpoqgI0xU3zvAVt8rz15voLkM236C/oiST7QRdevyx2Oduo7J8Vg053ik4AVQbiCtdzGwfzFFGjnY1x69Q86rbRML7KhE7roJn0IzrS8u2sFSfNzyddzt8YQN7ZNqJZnWnsTPWAYJuRZZ2ZthNdPynnWSldlMpFZYC/Pn7uj4YphRLfAwsy6XKpBEICH5PWA5pPkyfpG/hKRPt6qjKeT43A1vqjXD/OveGZiT5T1kHzPFf5jxj4z2Bhlg2l0RkxKdLMIBgX6A1zo34m8dul6fdzBYscePuvrLjuLl/6r658I/+5Y9ZpnvVM1Hd9M/zCjlGZhMoIGh5gT1JtVQtyB03r3OiM/i1d8bYb3yn6FSzYcrpC/2jPwdVOodbU0GUwuTyjVwJ7c6YQ/66LrD/yT0k5GaGcQ8kgnXKCz2rwLQU0pCu9pRt2Wkh/BfwKxxcIkICp1G7/6EdPdc9r+I9oGZT86KgKNqF0BbFSEwFtOxZu2Ip20wBGAM871N1UkGfSRmjL64o9ryuMgynBd8+Jco+hQ0k6EJj962WW7dD1k5bdKMoDgql/yGnkcW/CW3IsWmlVika7JCWJ9aPaxyer5qwGxLgpF3WkogYiZSX0gvET9E/ISQESeSmSXmggRxaGsuL6z4PVVEUSJEBORKeCtqAt6FdT6p9V3At8PkEDKrE0uJllfcDYb31j99eo/eZvzYOfm/zqhOWgE5uf+e83tKG6MNegVdrVkkwbc/1HVOb9NezTHdZtEtl4AVTXT5c15DBX0UpI03XdsAr/L3276K1AbwOVd1prb8Mt7zV1vtvfWNOv5Tc+mDthmNb9YAORxag5R/J8Z/zjhj73KSmnpBtvmlNSzmmVMcc5pe9p8ymTzt1eRKCXFRFaP9AXfpVIyF7AOJNsN7yS608fKyF0869oHi/m7TYe1eNG2nPufctyRHK61mCfb/Iplq2OeJWEKmhA6AAa4mF1/ox/ek+9sL9eCNgdOJz3QqPX3duRKJgYa9pH83w1UqZ/DesZFHP7rWs7Pyh/F9y4RsOM12oUp93UBuO+vuTdCr0IVqZd9ax7g2VGahzl2jOOd1q0ENUuPA6d5zODdqGJS6+IL7HSSM9YnNUIqAFE4K2msQbdwunWgTf6BtaU2BSaBga6sKgXPXMyvBB8HCyfiZBfqfvX3y/69beL/gv6X7+aLvrv3xb942sDi377VsGi32nf77TtKza+UvabT6Q3nJu+XSTuGaijgXqF61yQV1n/7M2EIHqr/xt23KYO+v4Mztg8gTOOcEb/Mi+6cLqvlSHAc2b4uS1sh5V+NYYGujSGpzFmwDqk3c8zhc70dyHtoHvhiLvgZTN0Jm9GvlgfrFRslEsP2hfyL8grYP60wvXQEBxWOHajfTSFhuFYKOCSjHljOTVGXhpZhGMkDR3qeeof8slLHVJEkwPNDYhJhxC/gtNJ/pdRMEWikJRcd5N4oKGckkqvL2lDgCLWQVvHFgWfQB389lPohgOnywMBdT8WZMDBk7QD5oEgeoeRuzF0TzC9I30EB2Smxyu1zhE7xh7ZbhO8f30FygzYGKAj+SP2R06QI6fJaZo0gsypMgj6AkHbU87KVwRB1jJTlUFhcNoNkHJZ9SiXQTJyVrrmpWz+hkGRR9ZQFqOuiCQJ3sGLeW1QXAYfCPwueMKS8IkMCjef0fHMjaFxgp7w4RP+eiIydj+GnrvvVq206YLeX2Gm7AWwrISbi3vJVZdlzt7X05bhrp23L8ptrDRZ4S/WQO1oWv9VaIc3LnhvMrgG7tpWPXzldgMZ6IRszGj4OCVx6IZclA2ga36k0Hf/jO6XCcOvfbSntX4iGFfyxTpa7SGnbmoRS0eukeUHDVV0OwQPmtFEe/iiWAT1XUFSwnRkycDdZeSQDLKgYZWOHEE6AfLJjAgJeM11WAZsI9HHiCA7qbljWVLQDiCCcXSLJNCTP7AKCgeK4QTCBr2iUbh1ETLruRy69jF5AGpTMD7R9aJX1FzWaW6oomKXwWqNUUPX82Z/uXAjZr+Y5yy2Qw+xyNaC79qsA6/L0InVpttgoOQxn6/UZZvtU4gqtPLMAfYXfHDGKR2Qz53OulDpgmMu7KGVQ2BrFMSuv4O6GYlen2h/uF9N4hQmuQ74hswBsFEZF5m+6Bt2PNyyDhnOd4csC4/HFY2F2ai7oV+BS4u6GvmYprgNCBqMhWTZDenXr1W/fSWQ8Qz3maPmiSPmTDALBsOwthtoCJnhBSLMMTKK1kClukX+YamSKk41dz5FRe2i5oDMqFYaemJVn05nOaj9/nzWV+p1MP3H11n/+dtZ/+c/nvV//voMf9J/Qs3/Nzr/6Kj6lZuC3zj9ridT6evlihkKvl3xPDceHRtVp77xLExU1cxAefL6JHqTQc/5z/Df2KRMb2lTw0HTDlI9oE0eAvUBpO+Nnhu13eSNPEBfK3VVFBfqXzCAuipf1oV4BBkbff9Y2O29Epm1/IZbGsrSUESw/IApiymnpAIGAxmxhVeITQO1FbBSKWOv0BBvTjztJ1jqBYVpMyy/oVj/ikHSELZZoZWA3nodmxy8A03y6XLnYDmEHChv2BPkDgTAPdhN4rFu0pGgdxilQ09n3XQPNHw/SgcH5M6H9tDjKK150U+3PuF2UJ/pBnvbTdKGQLoh8E6ciqcb7fzAI+NR0zRq2EwqUBEY1TehkBg3IyIU8B1scpn8RLojQuJSpzDBxkieoEYoybRRpkUw6pJ1Q/wjLT4p2MTQZwrwCXRaUq2DLot0ZqPhHlTP+IwpS4MbRfHEpfW/wtVfd+C3ps8EUe4P8XFdgc8js3xF1TO+/Vf4Xn6RA7X93O1pzDNX903z9mFjxqe9dqyDW9NeyfvNjf8zZR1giAs995GO/8XlOppHKaSIWKEg4SvgjJVfv50O/bNPz3GlXcH1GtTAGrXYcHXO7nXTcO9vnSfzRp1/Q0QoIpRARIjEXyIirlmh7iv4RUrwOSFfqdNhWUpKV0SQf+OveUF6RZYUUoJGoukhOW3Qpxfeab363PI6XeV9v8aCry4hz/0Vc+v9uTG5hifXac97xdfYvtVaqOKbHDzJhieAVZ5yEP+07nFVC3Z8aFjw3e4vTuPTbIXcLAq0VYf8hWC+2Ab7TYM22u+yLufyLlPRaayNFfS7udXt2nzSJNdvfBG+X+g022wwf8hk26IWfYdVAJ3DgBnyIL2Yy7+GfvxUKjFepJTzWBq211t5LZ/+k1X8n7/P+pUTI68wqSxUZxbnt2c9gzNB8Xw+63Q6cbd7YYCrKoUdRFBUMBpRm4I7jMT728I73aEsGniHm0lngmwCgTOLcmIAKvpzXeQ7lTO8F/w3NoevwO34lUD6KzvMfxM1/4uj6n8TTX/n1Op84xuT+8zd1jMT8I2JMJ6hz0zWN9vrYGOirmf4E3Wd8Ibz4raHqh2mtj7hbtbMpF/ACYf6xk73lbumr9xFfYOe6Z/vwNiraPq1LOVRF+o8shNy0NS7t9gucB8rxiu8ZR4zd7/dprgxPQg8KRDKtu48Kx+khd0GTNf0qtvIc2HKs6htjlwlkoYdhOXIzY5UkjTmpJEFu+GR6paAsjFyaLrKJxbu5Hw2/s0NnMB8Gt2wsF+QizYY3GJnBw5jkoPgSpPuNlmHbSJwise0QbCFjt+xJ5B2/SmhkyibAdS/LuayE2n0D8AB9TBGz99Bd10mgjgooe0Ng7Qx0JkIyCPU8MnVdKSukXYWTsqF02rh9FrGQRk+6OPt9NoYj8p4VMZBjEcAsdkxzeqQoIx5X6WmCMIyRh7dBtS8AWbma0VTVlOQluwrRqXY6get+2DDZyvChc2Le1utp1MRMEMsR5CuCHEP/AKWxQt/oqz9/lQD3XiRd31uQjud9SJ3EF8h1p96mTMb4ZkGug0drBP7/WlZOFVX/LxqoaELvtx/EA7a/dT9c7+pu/0BlXRHE2WlSj+7DgPaOpCRhylGRQx3dEQEVsFrCq9AOaTOig+8DNjXV1dDlUWCODpppNu1zmbebTElUWnYa1Doh6vX53qMRBZ+ERGKACTjNSxDEOikLPldbAd3q3YtI2hg+ACCLkZQCq00QczTMHQEKz40Ww1dQ9AbWiRyrXSlDd5A+v1CphV0VcJ0HxAPugXQRv8FrcD8DRV559nkan//Kvb/4KAS7Jvw+JSDIVukKj6Iy0CbKnYWyi6tMu9V9nfn4V6ktYJ29PSVUoUIOf0m03vtTHm2YdKhM4UvKBsz/mgsyES/bNvdcA+9N1bqxKTWfgZddcq5WmUQX314yeoUgTU6/1p2419RVH+4XOcNrsD8awWK9qZYlv7Lj2hZuT7Nfnu+6GwQVU4EvTMr8MwJ9MzqI07pwohcGIFKEGrc1syLA++s5nM+gxN1YT3MnJZmTjmLCo+Qi50Mx/LpNlEt3WeIxKTUPhDMF8EqtOAkfTBZBGfsfyPAf+NW3W36nXfHxlefgC0j79ntop0X2oS6LkzChQn4jhmZUWUdsmUnaNRTaWvFISr6Mx3zxM0YudCPc6eUgXd6Rgf13laKiLlk3OiFHR0s9GlpjQ210Y+VNjQMsTAa+VQpT0JzYQOZPLvoCd5yTDB2AgEsDVXKVxQXjFVZtkIi1Rg5ENgLno8EY234qYIXd8ZzCkiAOKLMHBBjNeYq4g7vRaWJE+fGIGMaEukrCKiTgxmy7RW7HgizDmPWDplPrev7UAdEQwRQycF0PzUdNo2A2ziFGiLwxgrs7rHv8nsC9morsAlG6wHo1qBtzt+iN3UkjVCjp91uA9n6SLhomFYU2lss7xjk4NpRispAGhopK5hDUxF4ha2AJnbEiGDEJT/Cu6EylssNfU6Yc5xiAbihXnyPtPkux39m0pUJNiD4AnPbZVJtWajowk7jR2NeX8aZHezMWjNO0BN+ecLfO1iXpmcqPXmdApaFfKN8ZtNz8GXJimK6sElecJUZHVyazbIhWzHjWJZfsHOBv/Q2VDa3peOC4xsOrob9fEE2s5guYOl9qFrwwUWMhekVlXQzGKc+kHx5HVR8twFTw2MbwViDiFBiPjz+HTkpXeciIuR/mJTRWmMcMd6vledb/+yz6lOUNltvTVP4nxW4yamXimUEMc1IDqTI3bYfEUoZoNd1zGfJ6zGx7hKvTgJZ5KQETCMldURCMSTSKzJ8Jg9ET1KxrgAAEABJREFUUgBFSNAQMiWpA/LDFaTWvBD/6CIuK6PR9+6DaPTrOoYeC0aG8eSbraXiC0wzAbURAJsWEqtvLATaugJfOYOZPb/7BuUohj8HdgIqcKPmf8RCWxbqX7BtXLBzZi++4OdeD5a5rah9t0N/aoh91raavIdjgq64vxDy3ZeGDzbsWqLO451Qp8MFGBPz/08REYoI2a9f42Y3YAyI0qlOvAcqDCgL3ot0TizYpDML9PkS+tZ/aKnxqFc6n5ounCzd08ZoLF5srN5KpxYPkGUMViUIR1sUKBYeJbMvE3yrMsGg4KSh5rrlQWx03AO6kKhgYcAX2wEztmZsXQiqJ4LtmRfnlp05XX/79q2fspdr/Y2yKzCNzfDA0i51NK3Jqkq7XEel7RVhQ3cxT70N2qCijB3TzTT1YCUSxpizBhYDlxJ9MT+UpAIGFo+RoYx/XwaB/cbGYggbIr32vyoYG9uwfsJXMKcbFCH5Qp5ZnLZbyPRYjjzvnbK0IWhtBmkyNQhMGzB1JE0of0eWT7WbAkV3W0RwM5r8l5D83xeuqNqNK/abqhsOUyWIqgfTI49+j5wW7zmNGndOb0Q+AXaCwjvYdozSnrqMHfRA2/bUv4NuwcSJc+IkOlFuGugL+tPY5J8Mtnyko8ZAgC/A1BjNT0Ujdw2FYFroVy5JOWelDBLgFB7Q8HwwwAHEGEZHUqAX5OfIygw2w8q31s915VTma0VoQbYiqZqvgjKzrH5cBt7pUOexhDtpcR7uvqDrjWW11fCEwBWgyMkmrQ6SUEtohgmwD6LMZhlgldvXvU56Xa4DsAS1BszGZih4gzW7aE0TUOfqPIO8nq7orTpnjBndxoIM3Z6mDcRq9Q2V8Vj7IZmihneHFso6XSlj0Er6IUBhJ66gx2Lo1Ch1FWkNtlIE/UuhxHwl5ipF+i6DV6h/mvhHO7x24VyJJT3vn31Z14qmHrtO/5nyVU5zZMj1JoS0TVcENGjjayBS4us7RBpkKXIosJHxfftpwle/l0WBfCUrhDo1/4KQsKsIDEkrhddffX6UO3WDtd1vU+M2M5YZ8tMJJqcBplMv84liZYSZWvyoyj7keUes1Z+rPOfNAgWaIes6ueY30oCcaqDovJvPuB7z1jVP/NbM3rxgZKEhM1jMUwg3x3MCK+6BFBEKSRH+Vv/0+b1pUM7pnoQ3/a7Z1f9f+aJpf7ITr4TplDY6a9JzG3Uy1UanNnXZBf7SNnQaLKNO5yTim75yCn7m0e7MbfRMEDw/P2vh9nk5z/2k2oNLPav40TF04MSVCXCJjnozc2cZeYkBbE1iTPm6ttNphJ74GxaC3/lyJtCfenC99AA860LgPRF0TeuLERvAFiQi8NlQxn9Xnw3SGZ9NkjzcAKeKYOLQF7xMpZ6bcf71blQahkLgKnIgc4DbstFvCRJbgtmWjX5FIghLhdNjchD1XazBiIeBi9x2yp6m+lu7goEJykSSAj7x6L3bwNZAmrimFQQhFuuOune0wTgQjPYG6f0VO/I3tG1DMOtgYW8N5D4lOn9HgFvRCK6AYLq/4uBgSaA9+A87AAdc8512nab9JJC073UWaCF4Z+2pd4fsez0ZedKO+ic2jA3jOoDs/QUkAnAfB/oVvus3eBLSeWgDgY6hK21QoqOC/oXLYSAiFAmEkfo8p8iKCAb1CiWmeIU6z9wrVJn7ykazQmwySV7wCyt75gb0wo3nDBb4imzVy+gBZLODGdFodvBaKr65CKJK5KzWhy7WuWLB+NzR+smhp9m9Vp9nOVBGDWcEIdHVWFuLn0dtarVSbqGNixZkFyo7Y++CjZn89afyq0zPpM/YuWDujF2fep9p5wn9Ew33qdWYseGT6hkb5843NtYVJGVQpNMLNlnyqoxbA6J1P4CxVEdWo961Xw1+ha6fPjX4vItHhCKAQv3yXJKHSP5EIDdztcdEfrd3lbkeq3TQrgZ0Res6jC3peuO74j/7cn2Aq2u4/hSiWVrXb/uRkhFBg+2LORSkrRxOX3mFtCIYniuQtYAH1UC3Iut64hPYNATtcCbyHy7LnI+w3YCsz4Fpk/2GCZNx4xuTivuoMucOlsbLDRx+vRj4SuU1x4XJn5cFn1hxmWf8T+uNGv54wZZhnQXewZEiwrRI4q9aweDb12oLUewK8w2+obPQHmmmXtyTOkKzdZv0vUyoeZBol2mrTdHoN9TjFnxZZn8wxOQH2bfLfAdlTF/LheyW/iuKKZvrWeZplP5VGdtPtYxaykaXPOqcjEGXMEbCY1FlZ1t4vDXTKZ7Y6jcC7H/5h5b++1n/+Mc3/f7bSWdeBPldbg96KC1MwMJj5WV5ZsC+qc7PbBQVF6lqjGxl1N351ta0aG2jpYGDRTCAtIyh5jxctZBX+yBHn9B5rroQ0Bdmb4Gf56ZOeazW0AucuuSicRy1nQZQNG0GbTaFUxKUU9DEKShzAqIqRVL/BBMj4MmiBSoslIFIMGFjt9toB91vB22gO2wdsXPDLdDtCGJ+5LmeyERgTh3DmAnUxgAtct2lZBUCT4Yaw5DJM5oGTnQ0n6DuoFrlv7VrbAkqO2ztoBvg9JYgsyGwbaBbZBv4bach6/wRW+f3doa2BFpjN0o76jT8O9F7+I5BBM22glPu/hUO00IZMDRodKy2ghNyBglZ1ob2bqjnBbRtvAH5AEZjSirIfTodGAvTDtrq8Su0uyDvedgsIKMfzFNc/cZzLz5xBQSvalJYYhKw1wkXa6ORx1WBWdMOFi9uilsGvguWDE1aFsATnwtPei5ErTM+583HG0ovd7XTbAz7C0YqvLGgQFK4vLyZWUaWG0HaZC28yuEpL7m9K8QnQKIvtm8bJGnTovPlwtqY2YxYG2yEfrd6hp6pzPwz6/GZtfLMmlkpeqyVC7YukXgP21ZQ7cLG3MhrULd3Yd1X+MU3Cq3Rftab+UXUDT+3viF6Pc7UUaljLdfo14pWMczl9ooZWbGmRB/FJ0xDivDXlUo93UUJua4f2Ah/remGTcOpG115KfjnqjvolyW6fnqz6NM1+S9IKFF/os6csiKSEjQl06ScbsjIU4d1IlEuJ9kvIzI0S+hGl4UiADoNmToNVfhmHr+23EBRiiQppA795cd91NophpgU8y/3D3gO7DdONyZowT9MjYW0/clz6L20zyET7nSXY9OyXmkfQ0bZthFYZ0Vd/YH5d9rlZupYrnYW5JYt2FpcH82zTVitaNAb6out2f7V7Sz4WVVfb90mOvhbb++8aOEw5r7QcbrYukdU2ljdd4DQWbR4vTySKK0J2rIy6sG65+lffVzA+K7zz8p0OaopmNQoo5Y0ac7TSnGKpqQaRtYSIfYVTrqhr+eqf3xd9I/fk/7rHxkk/f419PVb5fHywomzwl84+V7k97uVRS7/MBTvEz0QlQAsTrfmxaAHAxSE9EyEoz1qtCxoU8LhZGQcDER37ELPULCzUTbRroAP0VoK+ydpB9LsvzIdU6gHIDby3RQy9tDDtui4zQSarOLTYg5NBKqpCCpOZuSxsR/GRJBJOnIqnThl+Q9yjEPVOEhb2rYzKLe9YqIeYwfdgokgOtD2CYy0ZaSeTq/8RKDdgB78hqJpNILglLQbU2/HYczQxDvPzGPbBLLuNoPuCfhH9HuwR+eOxlv30Mu5bOo2bKeDQXGA3g2S4YBqeEx2BLmt+0sguxsG7UvRgU52+9g+diQd6dMB7IEfN29HMYbcDAxiTIIbhQZVp5gRXeooBONUpIReUCZIcw8jhqWPf+bGKDG/A/WOpSjnQdlpkJXUEVkFJIwExjKIlNTwgf7oMYkPTiAzK2oLGaw3GUtfoAt8U1/ci9YFzYJ1GmPkqed5U6o1qWKvNvRYrBV7C5iXpoXTLa4ro98MVttEjt6CjlGhKyRMqPK1gNrl6CKlNdQB73KkRV4DVSjStwSCnqVICiACH0kMNtkWTddcG5B6u+D7RlalBYWFdD99QnvwZdNaH8vVnu8yqw3RvoZN5NTf+0QTBF/Z7Dw+tmfdhXGsCLxRwqoD3cZYLQotrXZb6yZHD1nbfDO2rW9kLDll+pXVoI1SoUQnfUqUqr6jqWELAVeV8/20JyiHQCatWaetSfjO8JUYK6qQKzSNoAJRhP58L0NZBe1dUZXQWFExbnQNl23quUH7Iip6VQm5ESlkKEtRJNyStGAsAAgCX074rBH4sZE6LehaZ0Wg14GhFiFDCvVP0Dajp+GVGJ9grEMepmCOKaDWSBv2FWQNP1BDH1lYtkimFX5ZsG3QpbowS61hD5BX0a9N9Fg2K1Fv9PppM51dWB8ey6qgTDCODT+s4v6z/5GTpYYwR3taL1/FB5vy46hGf0mKskZEKBgPYbdh17pVDbtNjbYslFvkepJMFwzTWvIrWBtpHWIu+lJ1wykjPhGhCEMKVEVZU0Zk/U0LSTnUEdT5z3DTuVFGnzI2iAFIQP4IzCGV0kCpzGbfmGDf3c4paabDFyZ66ci6MDBnJurUgkdRSV/ZZH47Jf36XPSPr9L/979O+v/91zf4Rb8TiH8/NQLtomeC74nTrh8xNyaxzmfNl5P8qHcmANdlZkQudP5Ch2c20kU8AdWGTX83Fe02o3bTyGY+aEtg2bL5b5D5hOqTZk6hkfZPYFOytjlpB79NggfQDdgZBMMdwXKXG4GkEayy7ok49/sJOupuO+ge2w/bSXedDroj/46A7MB8vy39b+Ye0TsQYQ7k7aDTZtLGbbzC/DiMmoahY0Pg2OZBGzClog3YAlNjy3gbG9o9wW/ow4b52EGN7ZA5HWZtiEzbIREkQ1v6sh2i87sr7TLLseObC8M6L3CeMUiWfc9f037Mu2EMjS0RcmseuunI6mMPv9LMHJV+YzAS7Mcxy+9RR+anoDPSd2MgzyikE3LRJzxTjXnD84U76fUnWhKZICOGZyPRHxCRFcDyprjqZcoE6yfkzd3wBnBDrVVGY/G1K+9gseCTK60EnaWj6zXMyl/YQ39eXF7ko0e6Vapzdq/ffKPuP8PtMG7t6EVs+g/4Qe6Eu4UOe4MiQglEmKaVFx/0ZnaVSmNgVdk8uDqlMVy39qDbr+t4YrsxDu5nhZq/tW9Zgj4aHovWA/dlgVKHx2CBXxiLDoLv0tNNlY3QttyGPmzU10RFUF+2b2p8lzr1P6H9tQJjEYGlfvH111pIm6ymW6OQ+HJ7GozHyzzsn66IoOx3JNZmStHHP7MWc2YubkhZKZG+gfyUkYG4AgVhUJ2iv9LU00G5EHwkVJL44gpJN+j6uaWh7kCX3ngEXJ6DPheeWzp4m9+FO8Ib7/yFeawAFbVaVZnLyjwui648MjJtDyJTXduXoL1qvjx+FTsdrAuqlWW9TK3yjZ7Lus5V3tRQMk/xP18uiNTEqPhehbG+y3X+Wt42K3V09PZjG33rijlnOLD05ytuGT9QJ/7vQIoIIFf5ZyD2hX8UlLLESaG2QZeadapF36DfeGT2bSGwsgA7vaB8lPwAABAASURBVHByJcj+bgp+Ozf9g0fJ/jWc//z90n//9b/+cdJ/A/8Bil9/n/X166Jvz1W///67nnmXOxNc59M3tfNJmcnPpEcGcuS+acvJcT9KB586gYObg+EDwntwtx902Ob+hwiIb5qmpg2POfsJkrLbUjXFLAdU//d+N2wyMvIPBKXDKB04kWFKx03S3ZR15ERnHK70jrp3gwjIkn9AyHX4cfA0ioAimR8nqYyLcllUSgPSQIDcElC248ANQBJxBgR868HNAe4FBLJtKcjTis5neOA82wE7jOyxt6dtu5H20Ocd2IMd70q3PM7ddCyUBbRp+4JKgHwN8oeqHfq7Xr7JdAu/Qn1st5vQhjGYqLODcRo7nzUSVKdplDGOo3pApZ2F9mc2lZKLIiXhWAr/C75jTeeUlZQlR1hkcQ2YdvzUxCddAfEdrwOvggSX+SuaN4QrvPDWRZ4IElo3iQVKPmtQKwJqWJ7gE4s9QYONAGD3gp/PNXFHnrTQPvMLhRu8W+DF21rFPqCtlZ4slFto52tU1k3tdQd1UBK+oXNDpcyan8lf29DYoBr1NHTdn9boL/Z17XtE9FRRU8ZkRnfNYmOR6Adtqgb3+Nhor9tgXcsw2kBUjEPNG05WdJYqLeitoF3UVYF1jEqxSqXVuu6D+d4qGkQbXKdRGcOGnbUMFijXKNOq1OBrpzAuA14u66xiRaw2X/L+bzIJH/szQjfflFyPof/9z7VtEaHAcY2E2yYH4ZQUQAlzpPUCBPb1jiKZdj3k1omQdQM+IuR/4hMBB4REQtcD2OFxbcw7A8aAek49vpWkFr4WBhk0wPFPPExkciU/mVjIX5DPc5WxmLK/Lx2ty+bZtGmBVuSNOQ1lJdoSEeKSSC/Y8o3YBZ3LLF263YYNo+pCrDgD59t+6+sgqdLYHjSx2/AlWd59ljbS9FqbaqdJDfmC3uw6qG++2G7TzWa3S37Df0Q5woiq/c9oTfbD76DZDE9TguEKEhBf3n/CNsgzje9Zzl7R2+qysaav373slf9nhLFLDBwdopKZhn6lI/1UShDlVax+PUu/ckL99ST9dkn6tgw6EZDPGmT8TsD99Tn067fG4+Sq//7tot++nvXfv3/Tf3975pT7TJD9pm/+wSlOse0yqxJcl3pSbWeFZnFQ05YT627MbPxZh404ZQ56cxj15jjp8Tjq4TjoCO72o+73kw670rElIAwEuzFdOBHPKqmq/3RzLKQXjYwYcUK7MWtPUN1zUn6hV9lL3phoB6DAjsDiYLPdZG3Qm6hn20F6UzSh04HeiHycRBAKFYL5OIY21MNFkA1OtqGR9VWYkRsG2mkQm3v/x9w4tbZ+oqeZmtCduqxqylV+R9sBP+WZMnOXjwkKTNfH2pW6qibfdDAuKyU9YBsMeWGMFuwJ0E5OuQy9JvJGbloKQXgYpUz5zA1ERyadQylnkAA85VKXwZsmyXtHzkk5JXiAfsQ1Q2LbBiFF4kt8GrheTfFqUaCHdiOPtYLcaRJdBx5hBX0B4bPWm2uVA+NM+sKCPF0WPZ9nPfP+8oTPnUif8b+OZdEZH7xAl7qoUgar/XItBuZpgTnJdVVS1jN6vaQbWDVeffeCtMgUcdeB56IfrdtiqWlhs6nkd7udUg/D4rzW7a65SHtuRCgYSiPhA30I8W1q6toY94Xuq8uZr5KvWWfd4O43Nhi3Za2fWmEaqFc0lBe+FoxU+Gp51cumWhn/ZqBDNm3h2xfptYFBScAl5lF8MOF9EV2hgvJNThmPMSr/84W9CL7+R03bB4yZVV1kRShiRWLNOXCuCCV8OeHbuVMGHxodWZG/A4fXCyIk/L+nTT1RpiHpNUSfnb5SjwXsP78Yk54J5aIwfYHxOBkMoFrFc64y65LS3P0M7iqv1jF6+mrmOm/ESfwzNDOvJ9bQpaNefbXJ9axAwRVSCaY6t9ABlpu+ET/81/u83ry+nI/ay+Xy3xNwdIPv9bryV4KscZ/QaM+i03zR8xlczjqBs/+2A/Tk9e113dfzzEHR67m+auv3diOkrbaOF/P6UoyNgr4Y1BbkxuqRpNSnS68/1jNeyyjTbZj+IP8xkS7egBgh/yDTM8HwmYHyD0z0AYP/7dui3zm1+t3smTadPKDcQZiuP1wReubk+5XHyP/9a9N//uOs/88/foP+ql9//6rfvvJI+bffO99PtV9/08Lj4/P5WZfTVzU6HGx2xCbt8OU7TmkPBLHHrfSwkR73oTf7pEdOsk88E35E6XGX9bAtuicI+g8l7IhMDoqFDYjDn8YhNLBAJqLblmi3hW6IaBMYC3nA71s3DmTJQYdARqDxSW7rgDlIPXASQBO6GXuFE1tiwWQWWGLxGCUnTrFSwU5mAgJwoGOdNaGuzB3EQCC2rJink5GkRLlE+1JWX48koRVQjnyaqYFFP4IBmyuVaEaXD9Q3FHQJmqYDgbEQJDOB1SgOkuQl+rYC29Tleocyahgm2lCUaVjKGT6kQaApTBnHTFsLJ+tSBpVhRR6K8lhUGNNinvwEcs4yUkqKiA7JLptYpFJjIev66QsNP1r9uUnceVZ8qsIuOGsHm0Df1DsNbNhOiBts+CqbMxqn0IU73ZmbPT/avN2Jz+wU89K4I6cMN4fLol6mcUfaqMvrq7le/Lga6NpebSzKCqA0X0r0ISQH8N4e+kC2llZlmfU7f213xYhlL3CaAk53PdILabet0g6fCJw2baRlUAdDoT5OrclxwUhq5FQFT2z8njLRtpSk4F9SVoRBivFPr4BUEas84kYTsoxFrFIn1TA+tdfpPritbh/D2Dc6mn0d+9Bcm5w/IzQYOmSMEYz7sTDYDZ1q0OTVdpPHwBDt7L+PTEa9zUuVMCd/GvPSSLv/PwC5mL+grwkbEaHX/hax9k2vPhGrLAKapDACHuj6CSijoKSqoL3+6nqsPVrFGNF21qB/DgDVflnN6Al/YYRhlKDKfCXQjWRJgHarp2kAkh+u+CHVE4GxoEwH/V7Hs6oxSEYfLMZXjKFMOyrNpVWQRnnPxdzHt8pz4qc+N19zQG3YdbE+x60xh4sW7DvNtq8FGzMKyxUuX1tVwyNQk+dXpNxVz9O8NJ3OCzewTa6Xe9tO3Y71ZCxeG1YtZBozwbFiqNo+DarwjToX+t0YswV+tox2+qebq/VIz9Ab3LaKrOJzHfAeE7eng7LtBVJtTV0fvds4BvY81cHQvYCJDDyip+mjrp9uExutimraFexYloGr2l+SdDqdtII7hdOZx7unjlV24oh+YcAqkC5zkxeHF9pCY93hhQYSq3n5nRnkzMm16uu3i379etJ//fpV//jtm379/QS+6R+ccn/7+pX3t79rPj0TcM+q3JXgiuzzjce0SXtOj/6fgXZs9vds9vcEu7tN092m6sgjzrtRuh+kYzFC/XEwEWjn0yj6A0EosxkNeVFOs8z7xOZAvCJpQ4DeOjhDd5yMd9vC++DST7POm5BPFBrHQaMpj0rHcZRRiKApZQULJyIkGXzDpxXKOYlseSM0nE5ZKgTtiXongu8NI202nB7gM1E2s1gzNnJKBPGinKAp1GWFNO0qYABuz0AgHMdRBZqd7+BHIByAZR3joGJsRg2bQcM4KnXdQbkY2HU6Z9lmSpn2XxGZXiZFhNZ/SYL3ptTBJtXwvoaztSuPK2qFkEhkC5/GbaODTDUWE27UqXnrdOBTndqhr6AQRkIVIwuoOJ756kCJvu14sV8IvPbTc1/0VQsL7bJU/Ld2/51JrxB5rdtrLG7RFimkDsmkdxEG87RRvf7mNLqtreXdljObx4X2zMiXSDI1Fgz0NGUW8iwzLpSdafBcG7oSTXoBakJdDqbBSjdNDHdKTUbOSVximjTwhasI1+jovKSgGxHRZZBOE4zzI4L80O1DU1RJvIZlTbd/tA8BTZU3TbfZvy40037/kJVPTAu6MwMyX+0sXb/1sV2Q23b3DeSdIjBFvV+9/9ajkr4ZwjfzzJv1SDL+FLY2TY+I3ge+6Vv6A5CGFIxZ903GsFP5YxtUTuAMdHIK7KzygE8MUGKwE5kQxjgA9kmEwXhHB7JMBaxVvUIrWUKvIyTP5f8EWqPef+vr1cdNXTuu1pWwx5j38WBsnCXriIIU6+lOg3FXn6tlxueZjAvj6APVjJ963djeunZCjQZWNwA7jX6j3stTBXmS6dJCRmOdrHA5V57QIW9pOl/rej7NOl0W1trSaT/dei1yGr1QP9faNsq4PYbbYj+ZVQnj0lwb67XJa+tExHbafei+QZ71LZtrVfe71joli/Y2rBgMRh8gt7N1Tv17Ta8+cR3YLre+PAod+svPteyf8mzHeX/KeBGkM6v+mYG4zE0XbmVmBulM586cbo1vBMxv304Ex2fyGQpszgzqwuRVOrqAmR5iRjOb3oln6qe56HzJBHDpG6dhTHXqx8dfeU/77ds3XZ5PWjj+pzqr9Me8F00ExpEH0huC5GGSjpxq/SslB4Ls3Y40AfcI/GiZJ8o6ElyPBOYDgWsPDgSxLYF544CVFyUCbi5V4rGy4iIjqGPgPeXACXCD7o6T8paT8qYja+I0PWFn5NTmQDUMo3IqSl5AwhQ0ZxbZdXJIKiKco/A/nDIMxiSR9qLtG2Y0RZJyMRq0yY8A3b5EW4NHybZl/ZSyOryoUyjYAIIgbUqnFJYBKlVyXoiaRFYoJ8pSrtPOJ3QMy02jpyOhn7+nU0qUXZFcLrISsohQBGXgnTYiVlkEVN8/3gRWn1hYJFUrD11EOtS8oBkbCR77Fb6jCl2xAG9oPV3RX2F5I3/RjJ8uV3SfxRdNZx633OTc4FKf5MB75s65l6ENrqvnwfOkqes4Xetan2hPRFIYom/uX9Ba0MhrTerAz+sStDHweamyAdEMndFzEDq3Jt68iCbphO1nYLl1ZiqcaZM3DmNeKjYamwOFxafXaT4UEX1Og7lOzHOBGpEkLiXSyTpq8k/cZyEPkddWhDrtebTJZaSQPxGhiDArGAlNKdb+Qb2ptU5D7Ila6IPX+UqlM+PBdgFtvf0z6QXMTYzHd1Ctaq1qFRk2lrrIsg7sizL2G8NB4AbXY1CU8owPBqwTLhO0lLZHCkUECUkQw7J1E23qWchXGqQBZVIkeewsN805XtKWBToRIcngG55LKwIaUmI0jZzUoA0qyjVgakRE140wTfAZmP9rKMSnSVz9i/HyDUdAtTSZb/iL37VWnKky2AvpGX6lSw9wC9HM6Uq5BZ169dV2XU+4IGMa6mPNvLRGH3gdaLpQTy8HXWz7CvtDpV2V+XJ+qwkbAo06myo2qJY1J3W/qK3zM/VfrjDvOTU1bN+YqYsuUA5btUIB9Xp9LNS30O5myrpttNc26lLldvyAhXYA+0lDsbWmP4IB5mKg6QvMn66gnhV/ykJAuXWS4P+vXcmOvzDypzOn1/nSN7PlMuvM6fZMIHTe2ik6f7nwnPzEBNXeSXfCE7BSyXfvCxvooqJWR/SZg0J4AAAQAElEQVQGLQ66DuQ9gJ8J1hceIcyaqeuC/Ubd0hm/PasQGP2ucc/j46GcpXhWKiBfeNw5a0vg3REQdwTVLcHQAXUapQ0B15iQbwi8AyfcxMl2vcFs2MZUNAWngiCgBdtahs9ZuqF0/dbTCXliwURKSuEFEvInIhQRcn9xMURNYmI6FKSdhwixeroJdRBK2DIv7qaNgBrm5bYBVBRJ6APqFyYDGlDzK747T1hXpAEl1D/WtaILYbDXCw3byRQwnIYGoIMSuhFJwT8SdCD0x0/rjlsRN/KhOPF3LcvI6pd52mRiNRYcqn3MGkwHerB8S+IbFb34EQvNOrcFZP4Gy8xbt9LnnqawNx9qpA6ahuGe7/qvsN6Mn/WfdocuLNKFeqpBv6yPqtz9bgfbun48vfLY0FmqIifwHok139tsWeXLd+QnfPyEbd90XihvsMd4j9SMoZlKZii3gJSNbqcFhtHFMNWHPAsJWabOjCOmlJRTKJMO+JRChbs1iIaUVEBCn2xBVqRQygAaIKETSUrwGXAp5A8NcsWMGSNnrsM5eqXBNNJe8aHNzRB9avKfo6TrWtBdyK2U9lgu0IYMVbXeKDLxb0TMUaiR7KBe61sAa0I9raOnUWJ6KEMBCreu0eAkm018RQrGJyuldEWQF/rzp0mII0JcSnzllJRzkp/g5JSu5RP58cKnqzxSVsArSQy6lJNQUkMW5kFLIQH3uSlQ5DIxYD3GXUzafTEsjia2gAbQaM5sYhDoNxoeCA+yKejBFr/1vmx/vvik2DHrzCvAC3v3BT+8mBL5KhPjMfQ428xKmzDBaFJXb5CoS8iQu45rG1Z99byGzOjl4MWnkaCl2KEcvG3bXF+jpBcqtsxrzSfPBYNGpbxhfkbvYrBuZoLkDHW6y0kvdKBhZ0HHdVVqWy/ajh29Bm3y1WqToUYJA6G9jhJu3gsQv1y3vBZo9gRlr7k9ad4iQ9iH2nTDmuHsf4V04e76DJa+AS0MNl2hU5UOzn2yLlo727RuUNYRMtKsQFdWqdiVUD3EzUpqUaQ0sJkU1d74kPUadhv210FAwiA2lirTKQeegtclTrg+5bXCVsW7U8woc6IzeMqpzGl0nDBfFuQL72QbkHhSKgfZkcDrR7/DWFRAIiMNgwqn04GC02ajDVF7Y3rFMI6KkhQpFPTi9dXopFFpt517sQPX4IZBOHe9YuYEf9EFZ58ZT4pgonWklGQUIv8wFB5BD/3R7TCO8IC25cx4UXPEtXZTA5lAU1K35i8JiRjCAMgbZa7y3k40q/hEkkBQv9h4YSX61yzOmSzKo/vy/gk7TIcqXx0YcZ+N1mevUh9C8mHUP+4oop5mkbj+LsLZK7BqReBFd8OqY1uNYo36mmYWVWV8b2gUbJTjQkciq9OGTev0hYeO5YjU4b6ACr6XjTWPvi0Yczn7c3VZ0m66IkS2PISVflbkit47rZSEdUQ7UHQZ9i+Cp9PSTOUzfbftMw0605fzjF90tH7HfzHPGvMmckb3TBnuP6/rqFG3aw8xKyApp8xUQak6U3di3hI0UmjAj/xaw0F2wp+6r0Pt78OQVcjPOcnoPH5tnuLYFAg29apEP/Eeutgkt4CbP4TwvoKvYMyb6E4HTWYsnW5QSlCsImyMiQGLlWAEycOqgOukQtWEDJMNWUWrSeg1OCiJBjzuzuu0p8nDaK+DQV/n1GWqbDewmVLSiqC/gTzof+nI+Pial9AJmrEi/lCOQoqcAPkZsNekUhSMoyGoGMOKTsMmhrRCUKlFyDZWYEeAShriVRbo0G72Nqfpmoz+5Y6DoJ8e1KjYg1/7WlXxJ/u8IfYc3LbPSZdTznIIeqIgF5VyYZo6qQRTWvjC9foam5nMnqaelZfIFklAG0nYnkHVqqS9758J3mf2NfNeR5Z7nmZ82bIZ5UqtVNm/uw5GrHPB8gXewXZG4cK4GCf4/sQHuyeOwSfuUJ87XfRMfSfvs5SzfVR7vz0ubiti0voDaD8ZjbbQcDLRZMCio+HzAqZVjA4gLa0y2mjZd6H4BHmGoMJeu6I60fvJ8MigWnTaP0W60CHagTLVMEPmGxMqVsbiSWFkKtQDa2MNnUpH3OHm+mhZpCzhbHSz0yBoBEEkTaOCR7AJPoNhmFSg2U6MfgKVwOvJqqsxGipZHilUcGxUlBOOS9qy1oPyTHWLRk6uQ3GVs1Ja0K/oLtCmkRNvoW4vIATy+xNDOSuGQUE7YjItso6RU+p1K6hPSVLIfV3w0nUspAuOcOEGZMYpzJ9PC6d/NtWTsfRg6xsU8UmMS8JmsMAyi7cMWQMNLvQ/50SzsnLKVJcUrjNCHgaPcSMaVuYBX2OBhJgmkMgv3PBkgnxCnlVbUetIUAMbrcmf6F98p++IHDJ69xIKBqTZbSjXapXbABHGOwK5ebpBXoVt8rgYrTY1CqxotK2RByWwzCzCGbqAtkgdvU+NtusFzq/YWeZQXUAVNoyGbUBeow1uk+fBY7LY9tJYHoDuVvy1gYr95vKWuQzQrbOMqYB1jAbfehnqcvvwbc8Dw8GFAcYERoqQFLTlO61kV/RpBhuZOpxu1L/QLlyGPgRojAkU3UoZ90PYRaV7smWVNnIhRkFSRICshE+klOADPpRLIoAkJeZzyElDycrwIz49DQP+hCyvwN1UsNOBTlAnpNtJyCNC4hI0IkyIsaGkFRGUoDkMJf2W3MZLq/2moveZDpBUo78VpUbJ5jIhPkk0UoqsiKSIgJdkYqArZamtdbQq2caKpj4mlrl+hN3HRMJXB1/yJxQRki9TSZn+pySlHDINeK+/rpNCgTCnpNR50iFksluoUWYF64h89XRShRpOC3kDoh4XjEiKiCvgFfqXH0+0QScbfVs729Q8FvR5lcH0QW6KF72qhuMbC5tBZU0tc8O3BKDoLcyFg6jNtkYrQCVRlyqIuj42ZvawGQd13kIepnp+o7zLuQ0us1BoYZ69z11QOrPnUVwva/Sat1A3FzMUV6ROLXOey1Cc1wxSv8GkkjO2L/T5hv6axfZYh2yv7HW140yiB22MNfSbx7etfeO7X15ThqyD3UY+LGMK4wsBhDTz3Ev86y/U0e0l/qWiZ/qGF8V/Usw3tVoY9Jm7iguPho0z9MRkukIbqLTaA/+CurCxMHnU0hJOy0LPLPphHDRMg8pm0LTbaXM8aHd3p/39g/YPjzpCj8cHHZEd74463B+7fmvY8gBRmdspBhTfJaW+eQSOriCHk668PXnH1qzgUbPhILuiqgyU4USbp6y8Lcq7ifZ8R95M0pDlBVWTVFk0Rl888BhVo7+LHZBJ9uOYF5C2k57PTafnueOMh9gZLnjTeldHs6+LL9PuzIKcGJORAGs+gkETfQGVflQo3fU3QYP2KGTHOvE4yO+0v3FC/v006+tzfQGvt3ln3njvHeKVNwEraZlTXwC3OdPNYrgu2oRd9brNA5rherusy6OXuGl7DNRbhK4vZ7ygqVGRdRpz1668N2Mp8Pc13/6yMK+VBVT7ptDkwGt4vC742IUx7eMH9WK+oHdhVc4ef/zysswsuItm84yx8xbobJA3zzN5xgKtmpFX6uxtEh/6yff1SrQ7OphioQYvxlud0g3o9wKNEYkrJMq6b4xVBQ3eqAziAm50qU2G23tiQ3umjyfa+I35fGYun6Hu+0Llza2ibLvacv2C1+0TZkIRAN+0//gmbSSo+kQ7lqxpSBq54Rw7zcLd5F8hGziBFfxvMCg7lKxCZobPKcl2UrIsrwE7J42loFOUyDfEx21qtNVzS9e0NGnl6WfnGSHaVxmnBm1yOklhBNSQEumckmw3IikEoN2+bFOMPSDG4FIvPFnr1chzHcACz68ptSlCwjQIINJNCb+PpD4epqn3O5SQpQzNSX19Mi6JsVqRxWCIQZD3iE7Ja+h2YGPdJ5Ko4DtC4gJ8uzH655/GIHZcO9mgjUFYZe4kXocOgywx7rry3adJm1ZksDLsR953WC4yyOry1oLVG4xWg15BXZ6/BekMP6PsvWa50koPGuiyRvXA+ixJed2d7cv4tP3X6UodLms79olG2Q7GoIHKMLguYqe6HdIX5DN6F6M1Am+Vf6bh1HnSdMLvZmfvAaxlPwFyf/v4UF6UW6EfPn0MsUHX1DwwMF0GteLKu0XNyR/BtFlqrBlN1l/5f/1N0R9a5PRflUhh56EGb4TET82MSCXt0iYu5EFcmJgVjYlD2j02KeWMw2Y5yE7bjXa7rfa7vXb7nbY7gun+TrsDgXZ/r735jiOyI/l7FU6WmQWOxd65RsWeGC3Yhg/qVZ0lglLjva7cSNLVm+xywanmjkZ+ZKzwDlal6f9P259oSXYj65rYb8Ae3D2GJFl1WtJaev/H0pLWPa1bVRwyMyJ82AMAfT88Iplk1Rluq3unmwMbMBhsghkATyb9D9H3HajbAPcFC8ZgJ/A8iiQFzhiQF9DroUJQX/iNelk2TqulJ9Qb2W0hq93LTYv7+Y15cYIAVjYnThoS9CQ1aJr8QADMg18aazPEFMhZpYBHXpruz8qcm50M2W7IeQVuyLjgcIYb94xXTs2vt6LXW9O5ZF23Jv+tvgu8rATzioPxuRPUB2VK5hJWa8B7p8yfEF9ByzvADq/wZh2jd+uhoOMdcL26XVBhkp1FYKCK/gPK90SECN2HNuTZ4akALnfkMBT8q7ByC+8F5L2/S4jKYqyqLBbT9AJ2WXHGCrM03/vMFy8M070fyWqo0l5pb10CBPKnQyjCIPQO7/BvPzauSwece9k4rZV3qDJvMCRcBzWFIO9XbdV4Teav8867+UAdjBHjk9h7iYsOLTSSW+9/IxOZcRFuIsRPDY2yyTLb5oVTfMHpUYm3kegyACETAL+Vt0YZOHEENzCs2ZyyxjHrMI+aJteTRpLCPA0kTL9TUk/4vCHnrJQMIfteSur4g2mhn4n+iFA25ARuCHRkR6NJ74/HhlrQAC8N3JbgrPuX0AmcNlBpFyMjQoJ+REh8/BWMu4MbkoL3piQp5KGVsmDHisIbUKm3d9D7ExGKMNAQUmIOhUTTHXhPHzK4/g7RS8uW5LpSkmhzEhX4LmsOVfRaBzavrrsf6ISND57HyE8wXgm+gV534x+hIUOzg+AnLAz8qBLKDFLDJ5pDG6X7cB41HPtdnWrIXVlzlfGN8b/rAh7pK7SzhLofVcZ9gP1op6/2MQGdwJeKCry4fa9BPXU/vXUfJZ5tKyzs8n961TC8oSJTDcYi0spEN5LsjVh3xpEvJN0rfG/wwVTQF3oAAgC/oZcqjw3mb/h1A6chYu1QGLczArcXpPvcG7GisBAKfHpsiwxGUmkBSDQDpkedNhkqkyGnYML6ukPVvTReo96Reun2rkeG2d++gfkGaFZEdHD9P4Juo/fBrn+A8YMvv8v91P1JEW7WnTD1CN4BvhV2rESNDwh9XFDPnM6GadQ4T8CswaVPsR0mHY+zDpwcD4eplyd+B31+fOQk+/QHVjCsPgAAEABJREFUePSp9ukZ/CPBYlJivhZJOwYktquQSOx4da+yAXYsspJwDItL+o3bUHhrSVKWeeYVXpsqyVe2ju6KFqdgQ0QBr0j9ROySKsMjAjGDcU2toSUI9YJSQK1Bu/rT+wUOtO2chsK7Zwp0ZkiUAws2IuR6BJPIT3QZN5zVctyIzE6kN6Kz6/gyAT20EoBp4veKSlK9wwXce7LdxaEanKaFaH5lI7ByWqrVHDAHlg5A8NQhaOsf89wrfIUCniJCgldElMF1XulHN2rI3GS6O4tyg7mdBVF7ABB2EX2GKjuw23sAwFYeY2gfdcrihdShooOiAk0nNcNO+0b22UrTBu5qQBxE1g5je39v2msTVSBR1zdgmECD798/EaEgGUh3uc2jbVd4r4BLj6v4TwGsvgaRVrMK5bY3eGnCFEBSUUJOSvqsnaLQ3hqeRek6NPfeFx13hdcr/rsAaxHBjbEky73lbuPiOanvbYBOFqakTHhVQEnfIGV8O5AF6NKFZBvZxgm3SsjYAZv73e1GdRsmlt97nZfEwA4g5JxkSApOuYl6CBRFhIY8KNEfQVswK7T57h9EvJfJPDbVqHc/QRfuiPAA19RppZSVUoLn6BARtCdJyBnQ6MCXqCO1bfROipZ//hgTErJcBkiLKYDokEmSXnuZ9dfL794jwwft4Q2wS94FRM7qEKGA4AckQfMdQjwBz+iwfQCNd++i7/3TkAGFSPivy0Ycagh0B3RV6aiMege3CxyxBry+NpJZoe72DyD86BswD1TwUeFnTINBqvCthu+4bn+yv7G+FuLMlSS5FHwZAvbD2yoOC7WDb8uu3NKtOHlVFpx1aMjJEK3wsQA31v0ZuBADXuHvDNxYiDuyGjcCRcCX6x80PkrL4LXH4pHrBipq6MFQod9Y+wWahkp8aXDRoOcPqtMdaGn3eZiWLt575aOkqfspM7uJV39MCy1R/a6Rt4+PWw0f7/+d8p2L/w6qvPZkviISAxrCMB0ShR2tKw7noy8i+M1nUF989I0swmmaepI8kFRdH4eBhDlwmj3q8WEGJmDQ89N7+XjQD88P+gQ8Pz3Qd+rw8PCgcZqURha2QTN8ZDWuQ8uG4+AA4gRXt+A30qaVBFu2TH+o7E0FY9twNhQDJTtsT7J4GsZSr+8S4dAQ/J4rkuwH5NyUkhQoAjEpoY0xK07ZKBsqkZICSN/exTz+tLv+mpQZnFh8KSWJMgZwUlNEUkTGx6o2Ai5+Sinh/3Jg3fhtckNGl4XSgL9pg+UFWa8skouvj8m6by55v7IC3kDwybfgaF6vzfxWeOovtmVV14sFqK4b3P49MEBSRPwOuj9wfZfN9Dy+FC4UDFJlrkp7rZV6xQZSQY5Ke4Nkq4n2pC4XbRumYM2DI+3IeEPwdS/0V4IFNOCx0G5ARR3H5YasO5XNdv4IItBrBJJKWRmz07e7Tn8hQVaFKvI0A3YQ7aKtQxM6CbUanb/7eFEXbfDMTUqx30G37FnbPqikUQt0fZq1r+3VPAu+JQchbwTufQ2+hY4COQHmwDVVW2ht6XeA9kLfgo5uW+ubqNteOQFLm/Fo23ivnVe+sK8MVFtvTPp4LF6gO7dkZEzIHBHC7bBdA0SdUpRuT6EIg+TElHPYVZUhkFSpN/xYGtwul6xJECOCcTSYDxdAVch26IQSzh4ZVWeJEkK9Hq4rSQqJMiIpvD7EWEME7ZaOEj31l/ev9y5FxDdI73WZBvU7apOp3ev+bv66g3FSSAjYXAKe3/WKjC47LehFhCI+QNT/COIJk0bfCC4M+weo8F8LCBV4L1urss2aHcGAz4vF0IDuQPiS6VRs7oOF45kPFo3xDlvCTxp0m0L3jBpqrcGJFJEV71AFK8xbwS/4sNdEnwIfKy1JrJdWswrvO/63sh4X8BZ83fWVtbutjZuWUKGvQqsxb8hjsStjV2jbb6+0r+9g2hX/EHy0SArKWs2j1CgrjO3QMhRKg3VkaPTVd5xGafUU6FYDfc3AVwPE47JW1l4tupeVtVaZp6m1D2AQHwG/t9FXgW84TU76Bsj+y09EKOJ3MFLi3eX3EO8v9ouEWQyuvzd/K5IQSrqjZxQ2jqMySTQiFBEy8ZQoU+rJcJ4OOpAUD5xWZ06yp4eDnp8fOjxRPj6eOMUOOp1mPZJYn56OlJMeHmdg0ulhojxwjXzSA7/jPjwc9cA18wmYDkelPEt5lGLCKQYUCRDsap1oO6DQCRjVlFFWBqdpW3dteFWH3V7SCDAu2ba1RSoXaXtT3S4dynaF7sJ4+m0RezA7ciWcAy0FZSCz3EYfoivAS3xHJA1DljcWMxuMw3yQy3maNXXdZfoTEMrZPFaC744Dm8fKVbTLwmahaFsr7aKtddg30da0LY1+AU0bC5Abai1sMhYnXuC6N63AXqockAttDTveHQsZ0I7+W0/7l1gRoYjofaZppzYUVmBBvyu7gBWmVk7QK0xtrNSyV+zSvoHxK/zt+45sK78lL7/Dssjthk6TxVPhucHOHZp2xi5L1YKO7rCji6rqBQneynzsM7QRNConwkYgqAQRuuDbvAcU0UW7t9DI572dts4fi88L37DA5/131KJ1bez0m27IdWGeC+/XrejKu9tu+NuN9xsMLOhk61C1wnMpjUAF1EoJVGmHr9KSNoVW+Ge/RFJturGJuOCmN+x323kHlg18bLlBc0HPH3y6tC0Q4v1juSCOlPbP7BLfTdjNkFNSxlcTEECiPSKUaB/YEA/jIK/1Dry7dLs3y4YB3820C5Vl/D2n3Md6fERSvIO+PQEH3170exALRYTufIR+f6jT/vv777VQ8GKQIuIOKd5peG7aJIWklNM7ZKWUFBHveHGv05Zy7mvRciRkEafYDjmpATUzhjL6HNShwWh9D7hM9+0uF6oPgwSOvj1OqH5praq+J4NWqjrgDxV/q72kjbJg4x0f2rFzu0/Q57jTaPJa21hjG/2ue2yDhvv13cwea1oLtBZ803D12iGOLED3Z3x4xb9wc+0k1cK6Kd/KTBwK2hNrjHnxYbOj756GTgy4KpFQ70cWyW0NXlrckbt+1Iivldhc0UPjDbz2z1DQTS1F5r3LxqR37FBEQDDQx8e4JtNu6M3Q8V3/Ngb0jw9zSR7vsQ0a/xrEY5oU/5d/UqChrKQJZ/TiSiyoYcwkkqHDOFH3ex40gHOYZz0dH/R0OuiZZPrpOFIOQKI965H30zTqMGYdScTHw8Cpl7r/YYjTeE+0DweS71GPz0euko96fDrqiRPu8cQVMr/zjoejgmSugWRLEC0aMJaTK0lWk5RIuG6D99YmDDB3Ryk1q5A77bxYmp08UWxbVPo/kHFVuV218zureK/LTY2oVvdVhQzXWBisCCxTFSTYIRe0smqITSOQk9sbCzZpRA/zOOnIlbivxWfkHdGT9TZyHQVb8NTgKXVYCNBvzLkw38LCuZGcFhbC/fqGAH5Zta1Vq5MqgfZGyc+uBPammxcK76whkgo0cU475sZiqICTBFKq4HB9DbLImVx2xgYjtm809afvttBksFQCvGhNxBb0VGV9fUBjK/0BdOheb6okiX1v8gLZ94pshcW5d7jvwsGu0Hqfzzw1eDCvK/gLQizoupRdoj0iKyJJLKrampvuQN8G/o585HUSleT6Bu0N+XeGU6WN+am4facsaqrIVYBKvUFHJLhCWSkbczXmrEoqMYjYI3IdUEl8u67Y50wWvDDpmXlescUZhAv2WygXJr7VIn4il/8Rihuibi20w38BqoF57/WkGlLnQ6FGX4OHAg/bd7DTtwE7fTsJ+YYxr8y/MhgV4BNQaKHdekfGamjIWQGXBtfBb4znVUwG+JPUoN08dzd0yNfo5B6liG8AO4oAM7k/UXcZyklKxIMmKnng5Q6B/7egLSQxprS7fK7Twpz3uSvMOAn0NtdDqoyrSqpufIegLYJOv7uk+sFno34H5GVdVtZho2zcSgU3UVBkVLsD7R7e4OkOTcY1jkuDr7gNpikjI0YvofCtdP17gHejfYCYrnYCcpWvxp68KeN3gY+0en9XxXbvEAVBitvRVWUIdq74lKHYtvQxXA38guELbTulwf68EZ92oKC5hv7UwUwyB3IXePS6NMACa7PiO9LWgBoqVcKttMObN3E7L0wFXuuwwYvX6E6jcW23xFxxlxBRKrx5PlqhV9FdU4AhMXXHanQbbPcdYRhBPzZgbl5BRIONtYfudvholBSMb6rBYOwWEWqUvPVPRKZknOUF3/TNW/SBzADhRp1C97Ip+vjGfEVBEYxLLVFP4ECOj2kYqMr8umSA7CMfYD8p+v2P8T7G3PF//2aKLkPz3EBEKAHR5xcp6zhyIhsAl5NmkqNPaQdOazNJ9Q6c2np90MH/KMRBOk4h/6tMzyTSnzil/vXxoJ+AH4Efng96OE3yvyc85CpDpsxDYxcNTNLw/t/CjtCZpqQZOtM8aJhHZXjKh0kZHvI0K9IAJCUWfcquA5QNIxSuPwy1jtq56mucfsmd8r8U1DapkKjaHgquSBrOG3hR2osGIJVdHeqq1MHvrm8smv2eYLlizmnXnJtm+E8s9JxD05w1kVznXg7UJ42cAOwYtYZ2TqArAdq7yW0NLdeq89uit7cVoDwvuvR/dWtjQVR4byrw1xfWzjs7vR0e9+p6JckWcIoK7Q62LguLk26pJUlBqf/DD6NNoY+3M32A5+qA3lz2diYt8NY3DiQnlzd2Bt59F/AMFecvBIbK+46eGyuhtabqsbQVSl6xq2eWIu6leHZkNG4TOoHOPQg09NS0YUsOk2J6VeQueDjktKO7bdvpL/L4yjgrpHle6ECWT6i1RkmP26k7QO3wYhprafzujZ0IOhcmuRKxDD61Ljt2As9/+WNFrhX6WwcRzAJwCShYmgKaduhX3lskOAjBap//IyC49OIt8LIDm5pM94r9fXr2zwNOuKtlI4m6vtSAR/OpXi5E0hVYUMjaoXKyLkC966FLa91+D73xP/i66+f7zgiPFZKEIgzpvQz5iQhs4XH3d7d96BlEXn9v5+WfPh0XXfUOyCT0ZfDYnLzu3yHf503vbRFxD2aUEa4n6U9TRYQiAfEO1MV48e7qtwG86z95bKsPwEyKP+PCf8M/KNTwC4PxUIxEY+t9jfVb5TXRjANCM9D/7WSHD9p3d3zABwav8+7POKh9BdQ/z8w7+oceQ/E5yf6My6jiKw2/acoqON/O+4pvr/j2xlpZuZUyba/FPidtG32YAJp//oQ8/47v2164K+/GuWvCfbUiG1AA43y89z6IVgZ16P3qevjAsY4MoJloB9PoFb5cbx5nQAl+p/nbJzDmB3xrhJjxWp8XTb+P63SoG6+9l67/XwnpcAwZ5kPWocMgn87GcezJ43g8qAOJ8zCPPdGeSLaP4D6dsh4PSQ8ky2dOrE/UO5A4H/zPG84iIUvkTKDpQKI6kpgeGOu2gaQ1M3YCd6JtZI7xMCpPg5RD+FTBkUUAABAASURBVAY5JBSZBcTisCIVrmflPKEXn3hJsHXQVgbtJNmN33TLmrl+la7nouvbroX7uQ0oFxwBKNddjSSYCJ7iWkY4WMPp2nqjfVXjFBxlU1Ij2YpTreQTbY6iEZ4TyRck+ivtrfcnVXZMrTsP8Vn+XwO+nXeS6h18kL7cpAsJ941ji692fFq9cNXzdlt09SmXuh1vg4CDb0PClfpGAN1ZaNt7AiosKuMZitvNfwX5D8s/3PDfAs9jh7sDhKDvVWT6BrdXHPIeDBrBInG1uqO60qEHhb2iRt7Xih0k81tZ2AxTYLM7DRbXR3JEt3TzLUwKr/4EXwo18IkH2krT77SbEPP9nXb6iAl9/h440AMsyGPcXggwFQfq84sH0iZfCRS8KYJ53F+bOMBrh95ag99iSWBMftmw1SpuFSqwk7gETmgngmEG7Nxk+UyucFpx+Q1ME1pNWcHmMOJ9ciaOCMVHUAjJui98OzhutWqBmYXxuAhXy/AC7StwWUr/n3tcSao33nnVrUjflx5nsBw+rfs/m7BcqEbEmg6yzGJiePnzB7YUdEWEUiTqLqOXEf9cKrIMVQnvz2wuREB/BzWhKhWFEIe1kZg/ZD+w1BWG7OMFA1V4MjRKMS8TMhrSwZwwFUACIkIpwRd1vT+N0jQb9EyzVbcwQ3PJnNB0DbRvn6AWbjRQ/5cfj38H02zv9S6M654HCCDhO70d+7kkTMjQdqnsVTuxpuCUlXXcrBR8w3imaUAp6Eeyzit99qedcQW6H9CnxN6VNq/JO4Qa+K3e5XWbx3md9HXAoAU6awdpx2/sD30O1iGsY7f6zWZ+3/cCTQh+KAUaQoeBrXcQzFtlbOu6s35HaAxq4FSgMJehQuIbqIFTtbNADJWyENeKS5zzLqNUkUWmTWlapmn9fEBtTQa/mz2zEBGK7/zB7f8VeJxxTOcDTNfg9v9/ICAe/4JAOnCSPHKCPFI6kZ5IdIdx0JiT5jHp2K+ARx3JjCeS6WEe3uuUTtI+3R6bjkdwSbQzyXWm7TA3HVwnKU+c/CaS50iSDZItx8WezA/HSe4buG6NJGEnoWPJiylnxQcQrBRJVQFOKKg32ipQqBecYMOJFgLkDUdeqa9rIggnFU68FSgQxq78RltFDtV+27QRTQsnMpHkYsWLgUbCDZygAx4cBmYWYST8bybzS1vTCt2bGnWJ1cQ1Vl9ZXOGI1rIXfpcsuvLTMDfGkE+ceEYVNgQLp+7rtel82YFVN5L+Dt87YzZOfgvJf4XBG1fbV2CDFztnge6uIOC3zk0tVZVF16rk+bzIBI7+kwcVqOtY0MAjoIDjVhZJU6uNOl7Cx3QahAv8lFJk2hXlgcLIJvO0Mf/Kolq2otu6aTXf8Opd8kbdSdm6My2vA8wkzKpg3kBPwaIxJBqTgiCDXSVFBHMIXVVOsLs8Twf0Yx05qa5EEs9719Uu62eDvw1eHbh3GC3w3yg9v6NY9Hmbcg65zd+JuUKBPgMrhriE0MoY/+3MG3ItzGn32Hb6aW8or3UlJngEeKcZ3ZlklviZ4w6JBkOABwSv/8UHF5WhwlNR0grtG358hakrCd/1C35yJrNe8NczcFmqLvis4Uy7wb8zX9aF9kW3bdWVTeOGhDucVPgwNGzsoNIBAbp9aaQZLImpda8z4J1v12BNqKtDJFr4dFxK8UCCcaGCbzQ6GkQKdsFN0W/r4BuBvVa5r73j1FZVG/7HaIZITHRf+0mJeRwfck4ahqzMe0RSUIon4n1yUUJPvdS3h9ZvdVeCCex3WMWv6ozca9Sp0A8bVPh8X+f149PgtYHk0uONhgBCDLkU/TtrYfMtD78PrTjR4jWCrXbWVAWxj3nnt8EzQ7SznrZtx+83/L4QM6o25sFEsg4reF4Lprfjn56/0d+sTwC1q/svxNiPsSarFnzmiq9c16ob86/4E24t0BmJFuChIpihMG5nMq+vRntrEgXALCiyMT+ofHj5VueVj3ELRHcAEqig4XUGaLR/Ae9jRJ+YxHYRdctEl6yjSoPLRmn4fkr7sd8ZCnooAl95Bykkw7tvQFbGq0zisr8Lnr4Dqv3zfV9v+P7r+07X3/vQIrO1Dneqoq4/PIncpwdOqk6oB05rR65In0mYP5BUP3HKfAb8v6T78TTqh4dZTyTkI/0HTqHHQ3AKrhqmqvHQNJFsR9oGkuwwSdkHUydWNTnYdWUlFknwitApu86LYK+j8N4Sb4JR2lFcEHQMor0SyCqaaiiQfIozNhwwMGiwiIuWupHUim542eaTLb/ZVmXVMAyUg4rriffGO/0bV8v+xyd2jyFwXYlqN5Lwdd34fXQlYK2UmzbeS0WCuqsCBajesqrKQVzI6PJ+tSxemzaCDIdUnL1Bo0Krwh91nP+2UjLfzYvQAP2N0/X2vth2xjrJFRZlZY7WIIkulEYl9HKYxr5JObAR8uZnpkQtTIzeOi8BXyHx6XD/osd0mgJZBDRWp6E6SbECd94deFc2HDeCxEKwWBDixsK+US7wbpzCWIOvPHcW10pgWc0/gaRAqzY2LsxmnhwTEz8QG3I0dQsjlwDXzWKCP+O5d2e8A4rpN+aJ3sd3Qpx3gkighlIqcxjMh3W1g89HfRPCuJDkIeoVKROsHbATDWPOGlKWn2pa8FPQdafDu2mZH9PzXFjfqEBDiQZmBq/3vZd0fvsEdrpDKOJ3+ECAghR86DM/VNFNuEmNsVWDVvzevwXf8IuVaEvR/d5lpe8D7nym9/UA5YBFoBrUMPUdvufVdSeEAl3L2PXdAuz72AZf+nhcfweodxzxHhEKcAK9NWoVKC3k9VSZfGOzcMOnrsCtNC0uWbwLAmwd3vmChnloTYp3m4Q3ZMQjJUn4jZg1cJKIUETo+8fjpMAnwPIL0Cr2YQzC0946uB7w4ZIGkPmAa/tT0+9A9f3jmd6n7y3Wm8n+TgOmoYHy5bZCsiysk/7769a6L+7MaX/a4cl6/pBV6MpANxvGph39bKyluz8HJLEpcaoANJOMpR2d7iyvnfVYNzyWlwrBOwuNMQUfqcTBotX0IN51XRnLfKhfO8iQUEWPDDXbKmr8Ca07AN8e4+Rvfkvnu8q+8jsI2QptuzZ4MO+mZf18Ayi2D2DOe3ugeoPVGVjNkCjZvNLUWIewKYPtYkDD9IAHvzLw5jaD8IkObgci7ngUf6BhOlVwE1Knrfe6y2+80fZer8jc3uu9NN53AAv90zdu4PWS/oD/DkLhHUNKT5w0P35r/XQc9cxV7tPY5P893Y8kWyfZT73M+kSSfSIzH0cS7Jj6iXcaskbqFiqSZEg5RAxTIoaF+BMhuVS6rxfq+ngsMQlUBvobwUO9LXgDH1xkEDJjHJQA7/gOhq0kMuEcwmmEcyXtNWlDSC9iNvjacM4SoyrQ0gTZSTXNvE8qAYj3NkNr0OXW9HbdKGtPiBeS4Btw9m4QpyPf6HYrclJeScQrDQYbo5IUG8mhqcrBIUVR5np54KQbJJyVE8aNk8WNE8aNZORAXtX6H/HYWSwjrCNnlVBXtFAEIMnfAfYkacKp2Oew4cn92v7E9f2BBu/6QRfIiriPCPGYOCQbiw0lKfbK79JS8J5pTxU+WCSNduPArsiV74BOOYHvXMnvlKVk7SWhr1BB11WhCp+lNtqKVjYL67rTVyULBM8pmnARIGmA95SkoA0WdX9CgaUFHflh3E6gqtD0K5298Jf1A+FOuvFiFOMxRBEmbICnGvCgOx7tAxu65LlDSkw8jIMSTIUSfpo7RIT+6XFTIAv8Qg3s9g7GbP6SUXrlz1908On9/1y6RYq4l+JxLSn4IyCYhzr9lg1TaS1FCzcFN3yp64f3UANXf3oCVnO3i/VjDAfGChGvoa1U1kmT2zaC9Aadgv8WSuuy0O9xrt8DE+ThwxMFXwZaFBEu4IDpqFUDzHrsji1XbMBykdfhiq/cIdRL1rj7N9p3JLUvFd2ladirQTtSKBIaSRAGqCpCAF/iaS4Zw5ztzwAT5t8ylb2oInjHQQeir0MzDeA/+rjffS6hz0y6z6gew6K3qQvvOjWZbkGnd/s0kpBkHXvD6lixsT7KXrvuOz/QcNkdFb52eHXCWsExbCTU6gMBcapo7PFs4QBB6NH1trGB3/HzxvAGb0kRCTYCNkIeuyHvmTnPxJwLa+oG/ZV1s2K1HWV+QGHU3mBfiQNLQDOLsKe77YTvNdZ9ox2ARtmqCgP8FyDtLwV+S9n1Tc/Qg5xkG30HiNt5/ZC5IbPrd1x/AyC5TVQ7QOvbBwPwkfgyWf35of37JpPo77R/q9PguueGGT4NgNX3eT33n8EIkGCkFPFR0//Sk04kTcPDlHrwfj6OJFSA8pnE6t9eDf33WE6sD8Dzw6jnx1kn7oknfstNkZn0zkBg7MBgAlyGsuK9LRS0JqTig2AWQLTZQIWFbqfcMeS+Vu1cc9iQ+IU6oJ1uVIxjx11wtFpxqnfA1qos4H13W6Y+kvZGyE9qManGrJa5yx4Oqk62JN6d9g0HXknyC0mkX+viyJcl9JXfUr+8rfr8sugr5de3TS+vq964br6SkO1sXjgLjuzEu+PIdd9ZhFXD0HTkZH8iAR65Xh9ySCIUUQQBhJf7B6NFpK6T/s17pv8OtPCe6M/ACMxD6JFs+xNf3vT88DzrCVvM3C54zombiZEkMuRRDEVvReapsNAKq6ZaZ6zSCjRO0b4236n7f1e4L4vW66KFE/0VGS9cbd+41r6ihwvvlvmC3Ff6FzYgmEu1BHMEug417FOxjW3k8u6sRSmkgV3XOCRN5o2Iad7MoPFscyd4B8SdJL3Ba1g7JqjgDy/ROn03GTw+QSdDN+dBLhONhkwZAT+MhCWllOEBXSZo0R6RIJgUoo2xAR3rbJrGzidT0Qcu+AlcatgzaQR3GgZuEQbesxgmEAEwOt0/le6kXQZ99/Ae0I4AX6EEoW9AW46knEKZegKUuuewMRRBsHaoakopgKQETgS0ALdRk6DbvC6wz32NSIWgu/UAKe0EyZ33gjK9SbIdaq0dh4L+oh3cjcRem2eDIvT5KCL6vBHM9B00eKrQgzQJQQTpphsvFwO0LlvjGrvpQv3K+r71d2nbg8R/56m2kPmAjPzYFlLIj9tqbfSrg9+7j/W2ii9W+MffEaCwWdiBj3FeegKv0Wf45kwg3KlT+dPHtDseY76NRWf21YAWWaczYnpuM46hsDD6pob5t21XITD5vXXZGEJ7JSntxIqOC33PhZpV3YfT7szDMtDCml3R016SCDOcUKULcfHKOlnRYxXOgX8rKA3WlUviGaS6HXZ4XU2vNTnJLqXoRuett6F/+CqMK8hfGcuKFebRbVeHDT+yjxT4tB7Dc7aQN+QVGtZ1YY4mqblkHgG/69W1DwCHvoawFXqt1xvo7+Dx7+00Ghmqf/pEKOIOin/ugzUphcRH73ih0Mfjmv2qmQfmv/NR5dJQ0I9LQ6O/A3x5jHkKaEXwDXzQ/EPvnDqQAAAQAElEQVTJGOP9oY2XNJNoDUfK59Ok59NI8M56PKUOD0fpePodHh5CB5JH5tQbGYWHFJElUZGEyTuE36192sLSUzfTFQEbyhQGVEWXGH3DcQxlK/x+Wljou3YE3km6hX7zXvnysB3juvQ75pGn0fvDFNSGd4AnEm/jVCuu4EJZLUZgUkkjMKnyXuC9UFb6KzvHXQfd2kGXbdLLLevzueqXl00/f7lR3vTlvMr/MtMLyefVf4v461VvL1dtbAELC8t/SWrgt9xxKprnqnmsGgCf7Fo0Bc4czJlT0phTD+7jNJGEsuYpayKZckEgupUwpsflFDqw6fEm56enSX99mvWXHyadDlUTtA/8Dj4fSQDcRuScJLXuOAUdFnR6e9u1wfd+Kf136f22wO8iJ9iGfqv1jzwr/SubjIXr9Bv3laBpZdVxi6ylX3WXvpPeuw2wfZNs58R3aiEUSi3YbAgOGv5mhKaEn2Rkycg/sTHLkeSnB3qCzpXfoq+3G7Rvna8E7khiHtFFBlIKpSylPgyaUHfdf4t9wm9zarrTBy9Sr4eku4+EKnXEVIHvncqOXhqcwqEC/FDc7TAMyiTvBPFEuygxgoaUNc+DbJ95pD4N2G6gK0uMRay7rGJOeLMqDFRpFxDfAUhNimBW5AoQQ1JSdL5zqJd0yyCFZLyADg0USjkpwVtyO8BHEb0H9CTJ84HPPCw3VRTg8mP9VV5cZ0mpP4xtgCJ1XRnftmkt+rtxICVeBWn5iQhF3MG0PjqN57GGFV2TFwjYTctukBYShxPwwm+Fy1a1YJNbCe0Q35x8mLzbxzybmOFbPSS/dwh0qs5fZSxkVGk3NMp7R3Rf/EDkTQ47oFsEuT2ofQBV2vhmvNs6QSMDDaDn3g8TzTr0ZIDrptUYV3mvyGAolB6TrCePRw6G3pMUjNQiedOz7eiGdeoTKMPlYTsJeqXNJ9cLm+Grf8Yh23b/Bcn6pdAdOrdMFdBuqjR6XTcYaszraQsT7xA2FPp3+F9YB36v9IHGeH9CsNWT9LqHbiT7Zd3lA4Xp6h2xMb5Cr2BjJ1zPZx3cOfF34B8JCIjCV0M5+qjTxKdBy+BxrTX1vGA01z/6lMD8HRo+2t7bXDZoIo6+L8P94EVkidJjIpj7nSbkJepRQwZEYW71Nil62delcYDeRnt04K39EXiT6OsyiOEGTwLEO6SRoDEBh8Oo02nWiROS4YHy8JB1fBh05HrySOI1zJxoE8EPuvBadScblHKTPh4zKrp3Fo9Pew74NkzFuzpDaMdtK1G8Ue/C9tUCRV7auxE3ktfK9s50QJNQXAAuhcDiiRQaCJJDzhryoIhwK5Aglu8gShvAZTdAVo2EU2WVXiaREoGZwDDoWkd2dve6/23hz2zxfuFk+zOJ9deXm36l/Pz1os+fz3p9venGSa+wMWhs9VIUZX7v9t+qTpTBOUQwyzTwmTXPow7vcDxOMjxwSn0E/K9ondjszNwwzCTXCTj4ZEwy9W/jJ/TvTdAD9jhxaj5yrX86TJqBYURGdLGi8wW93paN5EVyJIF+fbnA5yKfVhdkubIxWIiCG8FuJ/htJNcreK/noq/nXV+R9ZXkbHg7LzqTiH113oHT784itfpDQtas6H8SGk60hMWllJwMhpw0TwObggxW0zhk+lh86KRAx7TKh1+YKLY/TaMe5sytyQC4TDpaXk7vR3RxmMQmJnRAT0eSoGEeM7ykPqeYaScIbNBnzyAH+hu+1HWC7Ct1B/buV8znBZETYyMrIim+QSjhT06A5H7qDRB+lpVTEr0S33p/zP43aIEekJMG1psMoq0B7+jQSupU3udIDDFkvnJKyrTj0crMMYF5GEf0Nyjj6x84CbwABK4UchD2UnK5I5tlXdHDin9ubGwss6HS1plizkBeMb51XhvNBsn88t0/dMk4EX1Ar397F3ICVWIN1TtAzEF9g5kbfrYw/0pSoSCxJq30+z9luhVhH/EecuLdCICGnbJxmmt7qAKtpTtfgjfmaeixwlRtTXdQLwkfcvyp2J8uxoD88YH31kFQuTcGNJDo94Z78/2bPserjuzJINjjmCeh7jj10Q8qGghFhPgCJPVqKOIOhevyDsi1IZNvjM6suwtKWFmHBV3Fhy0kEnFRtx9K2wGoKNEf+AfdXbamEGbmFqJ0KCRo89uMQJ/LziP8w3IfY7t4Lq+RvRajd2y943d9wgsq1E7ZWjAvs0eSnwjXDff33uYvT9bL8PcdPtr620f7R3lXu/nznC47M38Y0wf+6y/4MGrrfEPT/NGWIislVg2QWBtJCQz62zsZlx9gp6W58W6z/j4/+IzSO/zx7aNVPO6h4GP+DVS7YAExQxo5mQ5AnqoyJ7A0N6VZ4lZVmdNCACnDpJm3ce2V8tP4MlDYyhijWxtjCmeilVcWXGUREfBXdkW+GmQFysIULLg6gW5NrH2gYtDCbxo7zlK178BWaW8q0K7e9dJWK6syEuRh3yUKFRB5pBikTDuKqThGgY8VZ2ZDyI4saV0StLPKlrXsWbcyAFlXro1dX9ukLQ661UkL9UUz70ft6QjOqAu/VfpK+WcS7T844f78mxPuTS8kogXn3vYVvjdVBEpYzcCLMtwmFJ4w9gB/5AON/EB6IGk8cRJ9Bp7Y6Dz0pJn0/DDp0/PEzcKo59PAyTXpCK77H0i0B5Ks/2b3AxugA0k4QauRzIOkXtqmvTY5oF353fmFpPmFa+Avb0W/vi76win8TOZZlyYOkrpdKroJrZz8r3vSF5Lrb+B8uaz6CrwAN3D3Tar0N3S6U24bhiXwBbqXQill5ZwpsUHjnbaMv1huG9yJjFf5hD7g+IbEFZcIpgF+joERSUME9woSYuoB32PvIW7IO3zCLz+hh6ep6Q5JD9PIdfqkR5LtRCbM0ZgjKVJWhb/bykbjtsvXbVfqy7rjB4YNXwPQlfEaVqokgcZ7w60rZakVoXmR4C2U4w5QV05J4j0i1HBoj6vv+MFYJqe9ARVoRkU3IT+NCb4Ht8ldkZUMysqRlOkYlfBCgPbjNOswTBqZe2Te5EENFqnDqYjdQgQhppzc7ANOXDevtb2KjzbbjrWEu/LOYOYRkCKYLxQsr7ss6v07vO6Wj7mMIZ7OO7K2DwCn4N9IititQ2GdOtEbKjJUxm/oxcl1xd6r37HPBiwwfoOnBd6WOui2SxykxH5IN25UCBPYKmG3pm1trOEK7Ky1co8N0DUvhY1DQdbK3LZFgyd/EnO4hHVZTqa+vwYt8C7kEON6Sb25jh7smxWlbTDi2LWzgS3brkZbwGMl8fUx4HvuBh+mHWHCUkQwXwKyhHZbjBSzFnz+FQFfl6o35LlQXzDc3SasGGxtnUFWG18rCtgpYQ2aWTklYECGJLcb6OYUWmGnSZXpmE8K+QnsGxqoZnwxVHs8Ba2XjTmErQNalG5jvGUxzcJ7Y7yACOZWKP0JctAGRLhM9GcFuIHeu+5pcTyv6Me+EzX6RkjfPXD9/haUCfjvfyI8RooIRQrVDpJC7w+ViP4atBAi+JbsHx/QG2hx6z3hUzO/VjqlDHek/0PfyX9TeCJgGwbK/A1GZRJAnrLSkLEdLDFZ88TfpsIiMGfG9rLLjlhtHTuvR1BuOMnGlcfG6jf4dGsa1YsBZza5ijFthA6M6W2QtvKZVaxzVRobFUMwpwP1NzZ6xdihCCAl8Ju8yO2oCzvFK6v3ikNfrkUdbvfyTBs/PZJckxaccyfglzRqb4MK75Vdx86uo8VRld95tzbLCekVep/5TfNX4OX1oguw+nrncuV3zpu8CL1I1+sNi5nBpsRpN6CactHM5ubICe0RfZ9InEeXx1GPJNmTEy6nuSMntw4+tXEt7OQcUSGG4hwRe52FD02pqtQdqNrR1UKAuiLjGeFe+a31BTnfgN/4nfmXLxd9obyy0J10Xy47SfimX88X/fr2pt/ernrdCALv4KDgfyGJXMtMifkDC7iwzqvIaRrGpJEdRM4h8+LvaRw0DoMSNhEj3BbwCYJyHigafQkIBW8ZQhnyR5/iLT/0HtHBI8n1Ax4OTXcIdBga0UNOWApdOImbUIWWYeflRlC8EiidZFfqK/65oZ+VoHljB7bgn+v7+8JuAldUwwcNVKAE57wHkCMpQdM8UlVK7m4guLwXluP+5u+G1LQzdicJ7ARm+717OjC0l99/td8pJObyxmOIjJwAeH6f0bE3FKa+sY4W1tYZ3zvji1ffZCDTDfmu9N2Yd2XepWxaadv8/g4b74qkIWEnNqojV/BCl5bdm4yKrkqHot3rm3Gt/jPT/9yCzAJCqnG3uIfhtf19J9L5Ly3an3BBsY8TrkmCbR0W7GR7bfgfoujG+l3IQhvt6wcgz458DdsFeorgOzwpWkHf1O4f2iq+0RIVZA3KCNfVbWO+LO/30HugUZF3xUc6oNeN+gZDjmE7unN/g8C3sVCMCEWE7BteC5HEe1LDtyvJjrChMwK/sTY74JtuQyxVBRSkxOCUswf29VzgY2ded0aEEvZPGcJS79/p37BTxXmtb5xU9zjRKIPXUHgw0BhvHLSEe/PdpMrYHR8xHUOfD5rWLyTBYzw+GJHER7CncRw1zxOQNTlHvOsVcswS6g9FA3odfVpXdPbXf/V1H6s7yse4f4X4T22hiOit/o7gGwh4SkBE9P4I+Bf1jvlff6EdZK/wA+BD/3pEpdlg7qm+f/74JqXhkDUR2AdORmQCkVsUGJG1pxiig/+710aSW7aV3U9VxckceAxkNFUWoY0DSmdMnK6srs5oDVW0XbCYdzXrusvO6nJnF0dsUwWnGeAOe0i4hqHB/864woIyNMrUDR7g8AG/1qadQTtz7LzbYXdUc1/MTV7QF/j2rv7C3K8slldW95lTHTlICyfbldPrTaMuNemNHevCPKUlHH8EJvib1DjpRnpQGh+Z+CBxyi3pQNINfS2h39hMfOVk+/Wl6PyW9XIGrq33W1brCELs5JrISTqRVD9xWvUJ1dCvgUkqvhp8OBz0fJw4xY06TQOAU+PYYwwSOikIuRCZWPvoMrhaEkFU2tgdN07waRcvwcld/bR6I2Bd96YLydfX4F/eNn3hpPv5vOmFjccL+vjiZMzivy5NN/BulAtyGay7Kza/QaMRLJSSUEi3dQRKR/+BsRJJL9BYiDYcM3BqRVJK1Bji1xy8G4dNx5hCifYAHDzyUDWfQnlcNE47V8VZk5M1MAyJxZ00zfkOnGTHoWlg05JjlaAJGXnTV+BlxbEKNwyV0v7WWQIhQtigCLfSyonaG6Y3NkdvlwU9VtVa6QMJmZx3KPBvkWisS/oKdfTgYNvAbcjR2H6IMjFvpSwEKQevxmCXH+8Vv6JJfhp+24wPDa+NAs0NXhd4vgE77a3L1Dq/mYEZn/T2ZGAsyuc0V7HVris3RtcbJTa8kHA3bFUInpCXoaD4gqwr43rwpK9Qtw4aihly04weB+yXsSfSq+BjDt6FAFygt8NbumTvIwAAEABJREFUazusV0aUOyBrZQLrrMsDTdjuczbWI102i+Q6PLjN/R2aZ6ZLDZ3vrNNGwg2t6G5jDe7MuRiILSv8uv1eVmxRu00KfShHAc8wdv/YwNjZyfUeRtAfftZxjNcky5f4vpe80yZ4bygkWD8CKvL7LwZu/EziU2whduysowoOZoRxRhOzBAR2CWSUKlQhhu+bL/u2bWxtNeW+ibhgpzPJddmbLlvrbUytDLkZH5841GSC75hGBbGuIUTrumqyTM20maIyXwF25i/ErarAC+ngQ1UJmSfi+JiyMg2p6yWJIQjMJ5IiQg0jVegXhNoxzN7LokLddq3VBMXTwDdIAzwe58wt28BanHgfBPvgSJGYQ/Bq6LSRHjslMKJJqmLO9h0I1cMHsga8BuMjfVAD/7/xsQwNGQwf6AkaEaGI0EddPBHhb+A//zQza4COGGLW/zgCQSzMHxu/vZkX6/UDkpKUCVqCAXcGDsB6Q3o6bBUE8GgrfGcRrCQqLwIvvsoJqjGZxxUWpNsNBbyKwdAm6oZFHLEBbnL/SoZYCQ4rDrfhbAwFFWXjMFJIBobdmUzafJ20hW7gLjj7Qrk5CcDrlfodKteDVU4mfl+htTHnCq1rafL/3um8V102wOOIGU60xCYZ3/UX+HnjdECB0wrJ8h3SIA2TiP5K81H5+KhhNjwpxhMBe4B+1ssiEpdPh1f9xtXy337+ol+/vOrry6suBPPbclGti3KuOsySk+sDp9oHNjknTnHHecQpknJKmoDTPOiBtgM7xiknTMVJe0ti7etGEr9d0YnhFpyik660XUic11vrCXblivy2BnqLu4zULetlSXq5FH153Tm9bh0+k3xfSLzWcUG3lQW8o6cC7OhvQ29XbO9gp0hSCqWEkbzwu7ZogudxDA1s0BJ1268UFtq7Dw1j0oHNhZPlcc7oAGCTd0D2eU46svkYR3TDCX/kejiTSPscWCExn3gaCSPYFLXIapE6qNexVwDg9ACNklYCdZ+ftgzugJ9P00ByTjK9Al/GueCLlu3KZskBvdaqht8Yam1y4loJtIsBHSzQXvDhjYRYSTYN7AYtA44sRVA0bF2B8h1U7fD0OxRt24Y9F+wFvNO+QfvGHO4rLJomMUOoELg6oI9C8nFSvZGU1q3IV5uF+u46ULBZg3eD4wXsQSVEE3Qam1NRhvxnSEm5m7QpY89gzkpwrJwaC2vc0GXrFPgyQxS2b4UPhFWFtwaX/UN/x++lZB7cHpXZah+ogl9YD826hteCXjbrAhkW1ulKULhD1UrfSp/LzTx1fwts2JlW5KyUAQJ1SswRHyBFhJQEhFz2kMYrrDkXUrt/zIdtbb4qc2+3BZ1u2Mv2q7rrz7jhL4Rygf/1DrcZaKPIKbEGsoL1kcyPxCZu14Z/3YAVWJDHfiV0klMiFsx9zDzPmvDToG1AJpcFnKqkqtBO3Wv4RpBa8Zd9r7RbQCZmTAOCrJ0GaRwztAb570c4OaYhK41Dh0xdEV0u29C2sE+7rMhUJejKZqMmUAOgTNLAWK/lYUid9kScGohRd91CE5lhU36Xn5CCtggq+o+fRtef56Xp2yfiPx//DfH/rIqnY/E46VqW1jViDr+bIHg3yNx/144OvQY+II15ULD68AkljCYWKZ4t4fBYVawg+oWSQxlBEwSDReWF2AjCHVg08IMrSMF3RcvBb37eAG+cjrYVFgnejTYRKEUCbCXheA0HZCGBcyPBreyaN3iwsb2rXUmiXnTdsTax+xveIZE8shaSzo3d5wLcSMRvnMjOS+WUSr/bDLRvXAOvzL3wG9Ctt4nEI5Ju0xXe3hjzxgn3vDRBQhv8bfC5WxacHc9SpazoSnnScHjQ4GR7fNZw+KTh4QdtnG7f9qyvJLlfuJb9919e9b///bP+9vNn/fzlK8n2rf+N2s3/zGO5SUDUGzOs6NXAbATtRIBr1n2Rck06pEmnYaYe2CFzSh10OVe9vey68Lvr7YJelkHXW9YrifaF31z5KVbnNSFf5kSdkIl+fo++8lv0heT7SsL9Au5v512/sDv49WWF7yrrZsNOG3g7eBV9VfTVsGoFhLdtW9W6FgX1aElyu/0iJSUgIlDXgExS635h3J13UyjgSNOYNA6UJNKZpHyckh5Jsk+nSc/Akf4D7YlrzJSqsuvR5GBY8I91K+LDe1ZFRwWeC77ooNPQqJON4K3V6DjC6WFLQyQN7zyqSbVUxgfunvAZqfsbvrgyx06wLb2/sgyati43sm/Sjl8WcCpMNPDIWJIJAomJwm8N2vR5DtO5Q2E+6JE4KlAItgVbN+bpJyYS+cb7TiB24uyBlDkKc3vB9kTwLueVRHDmZwn/5Tb/524bNHbWcccpYp6GfFJjLd4hkdxCBRzjuewyVKGxUJY0wD8moVawapHQWwNfvCV0l7C5+fiQ8S5TIxnd5yoMKbUwB3LCT6kVHpoac/Tc2McHdJPErKa9oyNUecdDNlSiG4n3tksbtvVtFaZSMH9jfLTWfc9EIwV0fv8kdJ9SyH6YsufQtyciFAE0KaQO8mOa6KjrGF4quq4wVPEp2Fejv4NlgGcBgW+JMZ13cF1a7+5LkRWRFP1Pn8BfasS2HfobSrKf2i+EbhM8jePImskaWRQpMTYk/wxCF2PRHzxX5sM9iHsVf23oRlrh6a6fUMSgwIoRruvbM6asKQ9KlJ4r0+9SPC4rxtnhAzFgJ1QsL3TFnKAoIlFk9NDUZWxNkQL+khK85pa5CE2KPncSHQwN+QGTegJ0BzczJgReBzFOf3o60h/aIkIR0dsiotcj7qUbI0xPiri3BfxFJEWH9zb30a7/5ScYYaD4Vx/7gkH/CQ7jUiB4rRXn5Y0STUssEuEUHUqTMESiO/0LZhuG8oLDEmBIEaGUAhJVdqyVnfm6LtoIHg11jzjVOIzKGN67x4XTxM1w2+SAsYLrMRvXvStB50z76+Wm19uqC3hX2q54xRX+XC4szhtwZYG4/ICFRe++jQXTlFRwoA05PP4NXt5Y0RdoGa5bISEVnLcRD8ANAIFL8J4aSVYiVyvPWfkwaDzOGk8n4NghxgM4R+0k2zWf+l+gusDA63XTm+F81Rvw5eurXl9edH595QRK4l3fVPY3iF/hcFUpV4L9lXJBUxu63JW4Xshc7fnqq9QdUxSSTCUx1K6vK3q5ohfLtCCr4RWdvdD+9XaT4ZVsfGb3a1lX9LBH1opZz6zcM0nzTLlg8yv66HhsBm77DX0wX1R4AZlv16qqVk5cC/qz/RwsEzbPOSnnDM8BCAiCRwIG2kfek8TYsDxcEQdJ1HINRHafZieSrcuRnfHITjxlMaYpEtYDIhiNf674xRX5Xv078vmmy3XVG3DtPO3a4ItY4MHdJX0C5EVSdAkqm5kGQjXgDwX4VkcHOwlwgdYNuMtYZRllBmQaTQU+dnS1gWv8Wgt2SsjqgDkoIuQ11cD7AzTJcxuq56W/sLHa4flfwYqfLqyf24Kc2PNmO+GrC/5/w54rdt/gcwOvsB5QLxOIpzEPBRJ7rveaC1pcoEzkF2s38CmynMJ1umAdWYQMlbJRNgnCwUj3sSTApQk/okkVGRpjK2BZ3dYBlO9LU3HTN2B+j6mUDeglxPvpgaBdSByVsrFBTpGVcAgnn5QSdaikgLegnnoZwTtt7s85KSegJ5h7v/y08Lc6X81V3m0H7G7enfwqtrRN3R2RjNTB9Qjw4dUNBTzrv8csbNHHQAvNK+BDoCr8ZWxDoM+khExhIDgHbyPJdfC6gV+P84gIvv2BTkR07ZeeaItu+MDNflcthvkDUa6r+18ynfAsSd5UZtehn6ATEZjckqk/FqW+8+wGumE5fodO6+M99XYp+mQR91I8pkMhq9fUUwoF80a4DKWcdecr9P0TEYqOSxnf9/zresR/jWRfMlarKOhfkXEn7aHg+58/EemfG91iwSjtpxT/9HH3n+F7pCQCqYO4FDKR1nbWHYBBKwu4spgbi5heoRO7CJjGRt9ouGEoWSjqot5wwMp788Jj5p2gsBHMVwcm0yyS3SD4dp+D2sI8DhxXgspCkG8EHzG2MtPKtm0jie6cIlZggdZCcLmAu5omO8WV8QvO7iDb54YPjzdvhsADMo6dgEZ9h7+1VBkWAtcK/Q2gWY15DR7P9IoI+Q+Kkp0l22lykq9g8jAq5azsBT1ManHULiAOqmkA56StjcwzcLpsnDhXTrZXTqKrrmfg7cwV8FddzsDlpZfL9UwSvnBqujEvATy1exlog98iIzZhBNlu4qmWB52uyFY0M/+szf8tMAHqZt1juxU9OZBv1hVBfcUO3hwxjNNaVa2EhyYSfGXeTRv63W1HbFihr5bVoFdZ7HtpYl8D34scaAr00YYG6wReM2UkKVGOY1bmNOqr4YlNyjiOyjn3nftMQjUMozQwLrHFKW1TSgl5BwU7m4yPBHwFtmrwQ8TpvC5L0dmbLzYxn99u8t+k9kbmhk/s5ifMUUI7UsWY9qEbfnPDT6yLhgyBXHT1/saMjbl6WT0mSKZN3pj5pKj3PtCgGcLQMi9CH6JPdCT8JAMhyeulwsdeNjabmwqB0e+VUrQ37FH7yWaX+d2pF6Bhr0DWVJsKeOb1wmbpwun1DV/x5uKNhPuFnyK8udjw3e7fzM+0Mv98CVfBXrYnvCDnfY5NlaRakf1DbqpsVG742yIhd6SsNCQNOWlKlJImaE/QGBgUtgE+0ahX+Ky16g6NmFHl9gbu76B7G3SoyLZofbxxxXvCl5JKa7AdEpsgLM/JOoCkhE9n5k+AfSTzOzJSyfEqwfCQAu17HJKHQfS9Q7qXboiACrQC3sSI5hLbNRTQkMM3Cw2dQxKe4KWpPwl9DKxrjxG2hUk+STu4N+Lihs1WbGo/QX2CpFxano96g8dO7p2fCXrzfNA8HbjZGZSgW/H9Dds0qCv61HJpNjGDgjXj9VhYeIX58oA8+U4wYgCXu4hgoEFJ0QBkrhDY1YgJFbmKmu0nntq6vRbWw44NW2eQdsYnT/gO5s3vKYUMdCuCedStIIYCVb0lPKchS8ZhTKREXf2JCJpDifaUQ3lISu9ywCp9El2iq0N6x48I+YlISCJ1vdL0fYmY6vAuSMOuoMi+dh/LG3S6mJQRoYhgPniAbgLiHcQTEYwVEHzRAPEGVKApYa0GBLwkAJQEXkLWlKX/AMBsGAZioqRoDSIs8o2Tw0ryMuwEZ1VowEBEgHX/3Gutv1S0vmG4hTE3gsNOEBCMWYCmIHBUTkIEcWiBiqFbf/cVmJ12wXGXZe94ptWBRVDVoB98Bw5edIX+C0H2TMBZ4PNGAHXAqSi3on3naPyfNcsY3mUwHyioKxRe9A6WFcIo9D5HhCUKnAdHrN8BOjE/em8T9NQfjxPUQmFvSaOUJ7U0qeZZMZ3UhoMKJ90SE6fIgYQbJIaVU1jh6huddD1fdb28ARcSGPXrVSs6XDnJbPyuWzYCIRugkdPfcQ6d5j6iaIUAABAASURBVCT/bpuxbUjwL+3Iv/Nb9k5iLySpxgKMPCpwAONUdLWhuw0979R3Fm2r9LAopUBfyFIbNd6Qr1K3TkutquBV8Iqv8lCwx5e9kpR3mW4jQAakcg4Ng+TT6TRmfK7JPCbaR95HEu00zfQbJg3joCEPqo05gIa9IaWIrFCSOoRqrd0vdvgu8IWo7OzxBRLtDZ/ZkGXjinsv4Hr3wGgBDTk2Nmq3C7j+74D5QX7FX0yjQmdnPpf399r1SDPzNXytotPC7QFAcFNDz52meIJaKCF0MIcYZDoNHFjltUKryfq7B3DqBLkCnQ3//yituw8oe1FlcOvQ1EwTR95ov2E3bxKut6teXy/4ztp9p3nuzgn8VEnIw3enUxh7B2zUaTXapdqa7PcGmgU7ej0v3JDAPPR8Cpqxy4EgOEXTiF38F7ES4xKK5yZfDR43NmMb670wp/nu+jFByLgu8DvAUIPGH+c1D3cd0f2BJlt8ZmN2BB6B0xiaCcgHNmkzPj/j+/M84D/AOCrjOxHIbiLWQ0gRoUhAAPZ9Sn33NHhs8L9jix3ht836QS/IVnufkRNfjFcop6QRpx4yPhlJDZyNjeqC7DtrANEk9CZw3WcaFfoVvXjqlLK7FAG9UP+LkDO3N/55ZELH6noSdthkXTrxWVcR0edOzDnkpAQdmpQZE5Hkpw/1Fy8BD56/eW6YcrIvtG+s1xU5zZNR3W/Zux/ik1Io4g7ZMnbdSfYDWsUric/z3yEiYLnKNHZo711/FddrQoWqsgOoPxEh853QYRj8zhwDtpumSfM8yzFhRL+JicIADh9JIf0B/Ba0/DOIp73Paxkt6x1opaFiM5gWg/1RBDT+FXh+w0efQuqgb0+D3reXXvlnnHdWeu/HVxJBCu3IkCDqYFdQICzCG2rDGBvXuZW2BAMJusYL9OmdJUidlhmwQDuBwY54uSxy4mwEaHEikjKBWbr4v8vkqu9yXTBW1T3ItU7Gip8PRykldgzqQW4nYW8Ex42Aano36F+ov/H71IXFvuPQKRGwxwnHHBSRdOdjJ5HvuuFkN5xhZWGJvpSyIgBZigzvdpzG/A1edHd2cDdgZTFtLCrLhP++81vBA5jXc3uxVXTRFKrwXaFdY1SJuSfZgd9xx4dPyqdnZer58MSJc9ILPwb7FIqwGnC+IFCunFzOr29642r57fVFby9fSbwXku6V33fPavvCTr/qSLR7mLKOBB//hmnbb1vTmR+2Lpz2+HCKhh90noZZg3VD0kVY5CvIsWtDjyt66TKwQqwz29A4iMLmi/FN4Dc2N1cC+6KVhH91okbggOdxmHRgdz4NGZ2s+NcuXwcf4GsiKA4Ey2FMypQpZ8o7JDuRJ4K+E01Dl4bEewCNAFbNE4LxkXnstjC/9PmUubdEuzqsJNMrv7NfrkUXrpV9nWccXJcA1nSj/+Z+fpO+LQ1Xz+in4id6B9qYF7Fk6EEKnjZ8Z8X+C35gIH4hY5hzRUauyF1Pbl/Ry+Vy1dWbJBJjwX+YiAkgbCEg3Arz4EgFCOgHbeE68E122hp9FTmb8YvQbVOhrdC3O4HuibbAZ4P5hSdLuLYiKCU5mH5AhbbtahYK9QKzBr83Ru4M9E8wn1/eSLarbJoxSwfkO2LXjMQjNDPzJyuUOLCyCdxYe422D9qgMTGInfBd5kp//70ZPRZuUyo6achgnpxM9M5vTkkDEx+HUSf85ZEE+zCFHvCh40E6HIKgbMj426ARX0rw57khISF4RFAAya+hj8c4H/Vewl/nGz263LnJ2oBCHKzwJmJVoJM7MAL8CNOzviVUiH6p1+j1Wqnji43S4wsyGyynFN3np8Ok43HS4ThonqR5rMp5V+bnExY1cXHvtLy2LvjRlXjbau068doamH9E3mEYGINF4LPYN1pop75TL5Qr62NDxwv6vse9jY39ItNb3Aes775ZkD8iFBGy0YdpVOQsGiSFBurzOMJrFl0ahlBgp4iAV/yReVZ84MbaeCMWe33YpoYmKSL8JWHXb4AMwXuiTENWzrnPk1Oinjqah4knIjoN4/8B3tvTexkRYPPpkwreqmxz26Kiw4peqkvsKIFrfAp996BGuUv0RdDJx213CDXa2vdtkjwdBR86dIcIl2LZt95vnA9IgpEPaK1qR4ECLaVAuVn3sQ1n2FQIzg38BtMdqO8sIO8MCw7WBaLcgYIhb5zIQqGUkvw06F9ZpC9vbwS/lWDf5LXbx8HeNE2KhCPlQS2Sdq7eCvQ3J1qC5b4HjhUkMXVwICwo0b/r5DRgrFEpIxJtNvyFq8Qz850pnaBv0GoRYirmrRikV3tp/jfkW3HGndIJvuLAFRk7PjI7QBXeC/S3fUcGkg88rghh8H9KVCC/BTyQ4MT1UGLjkI4nDQ9PwKNGEu748KxG/xV5tn1Q3bIyJ15imL4S8H7++Rf9+ttv+vzlM/CFE8erLtcLQfyifb0qt1VjXXDSykJIElnadllx+oXEcDUgg3+HDTv0OGlgtVi3IKPXStJcdUMv1tOOvZpgHJunHOhRShlgcaFWmX7ZsVddCfA7Yzc6JaHraR41DAleQpkxExuAmbZpHjRRjkAeszI4SsKuTQWFBj6Rcpb122qIJrVKAS/mZ8d/dpLNhhwb9YUkv9UNtKoKIqhq0NhrImlK3lz4d9orMl1Y+K9sWF5ez3rjt/ELPvDGLcgVP7riRxeQIQ0vSREBNCmkho2b+IN9G7YP+KKJZF2ADX/dwQGvj0lg4ofgFvhb8a2FwLMQyMw7FAWa/JhuBc/QCpwDbrsTM4ah8VoBCVRKv7udd4gVGNnhqQMIFT+kAE9CDRqwne1grhLDDEHZWghUoKkyoODfBd91X0DXfbDDZmrR29tFBVkyjOM2mnJoxgcy+k5oXlw3VPy94qiNerMGoNnwf4PAc/u9bMy3q3Bjs6OXgn6E5eVJoQ9bVDf5/xZ2Yp6+cTxkHUiyx1FyMpqGomna8R38fWoaScK4DPI2JWgYrOSIoABQBN/3Om1dx10Hje/7x22W2VAQvMJ7QWav6YKvNeQRnWHwMCD6UH8n3cc35sgSQjTwHIcMnR42KjgXzYxKUiQ+gQzSyI3UNInNQiJ55W6zlLJ8CFiZe2esY+m67NqxEbOxqUjgDsoYJHISgrMGKxvftY9jWH93HG5cP6NUtNy0oO8Vve8g9DUEPfNYkc98tgb7fKUEb1aqeA9AoYDnnDIb+UGnKeuAXY6HQV7P5qGpaUdnjnkXfuq7YWNffe/osnUfAAP6UkhARIbtpJRS1wVTKvOVE3ZMoj3u7zn1/siiUfd6H+P2RFsCNyki6Az1P9QjqEGvUTKRIkL3x3x0RuSWOwQodzrJtDP0KCEsedx7PSg9sqKjP0OjzVDRQ5VYGQ2QGhMYOh3T+g5SITjv7KJ2AsTKiQr0blgrdcC42YwwICIINrtWgviCI9gZNnaCPj34L6T4nyDcOH0GWhrypHEclVNWQfkFo9jINo4ZW1moO+7gJDDYyCxaB2jPV+B0J3guBMQb/HiBRniUVN8DX05J4zAIuQgMVbsdGxRYlPgqterKru5Mon9zkIXOGfnO7BTPC6czHHDhfaF0EPeiYLiEZr1wKg3okkUlnqAZYDLT3ezAyGnnXe28zLXD/46DFdRdwS6MSsif5lnD8aDxcNAwT73Mh5PS/KDgWnmpE9eAA7/dZr3dsm4kXW449evLRf/+t9/0P/7nr/r5t6/65fOrfF1+w05nEkchmQxalTgbK4rgjhmb11jnuaLDhh46sNvOedA4TcrDoEDfvT1CBZ5dtyOJd+vUSdI77xPR7oEd+APlNA0y8QAfNDV0YX1Z1kpbxskP80gAGTSxIAeSumHs5SDPWcNcJhUG2l4ucQut+NDGaXxnh4LJSGairRBIdt1ICjf884at9tK6bA2pFZIiyfWCr7jvDowD/8rPCk6sZ25Nun3xn50k7SR8I9m+0c4BhvEQ4gP7naR4bP+CXVUDkVmE9GR0Zt9d9gJ/O3w0ykKgK73c8IGKwzTG/6tPrQ25K+MMd6wA0aAI+U+fFzre4Hn+Sj2CHgBG8f12B/TgPoZDrykiXKVeVXsSLKA30QD/rQMDFazDgGYW+PDj+RwsRLuwod83DLChawh0mhChrAqSY3i9ynXJ9rY1DR5vv2imQ38zLQjArYLRZi+h4Akf8rhMn2kl8E4k8WdOrj9wA/IMPB6THvyfulE/AcdjaKaNfaJyjr7mJ9aVY0akpA4Riggl5kiUEbwrSTipaxWZrU8nMEPB6TCV3BcpMy7LT6OxwpNxKjge5zb3qQl8qSLjjm9UElpOSU5+ibKgd8cTx6tl3YlHAkKV03FTouQb/nOWBpLtQH2eZo3jrIG1qUj4fAX2Dp7Dc+eUSXYTp+CBcQwOmZXuc14Tb+eLfJgo2FPYSNjIGJ135BZPtCZWoMaUNA/5HUbmNs1BmTksg757coQGb3iwxRH9nw6jjsAwJOWchGrl2FHUZN/vsY95qgFeUKOomhWoxh2gmVJS4tX+5L/YRhPvTU64kKYUfCWJDj5CLQLhG0QEXQB0qCggluL9nbbQ/TF/4qXzQBMoUv+S5PZ/AW7/HkyjAzK2D3gfR2hQB1lE935f0gje97RcT9WOQ/LYSEI7gQ0NIpuFTYqMYpKUUnTFWYELV57bWkm6TQwBQgzntLVzzbmpwsEwTMrDDEw4RdWZKzWfMpygmxJTVE1TBiQbcupGPcAP85TE71BXfSHZOAinnDWyIIfc8KVdXtgZzDEyTjqrog1idU+sFxLRFUe/kghvwOWjjowXmLwRXRfgRsBcDeD4SmWvDVUyt/75aTRVeu28pVZO1MjORmEDGMb8TTSr8OLkoZSlhNIiFOEyK7OYBvSRhlFppH+atCf/s46zPt8G/XLN+uUc+rpkvXK6PW9Jn183/e2XN/3v/3jR3359099+ftWvn990Pd90IdluyNY4ZdayqhEAWp8cGSi9uBJ6jg4hRdbA3JkglUm2KWcFfBrMe1P0P0NKejzM+ssPj8BJPz6ddJoHnUi2Yw5l/GEcBw2APh68eQJnJsEeTpOmeVRi1aQxKVjYDbyGjUKDIkZ0lQhCiZ8VxFV3xW6hN1/rkmy5+daFRHjmt9cLL/aXDRthPqiMjB26r61rIiCV7ltd70WczldO/UsvvQmyXIb7/A37VMbschK2j5zZfC1sWCpBteHYrTUZnFALOqzoNCKUE3Jgx6Zgvk3+x08ubNBuwIpPfQSZlLJSZKnjClpUJVX8rMGI42Dw3iH8zQufBJiHDuBWeKnwInTmtWKAsDy/23f4ghzcJCV4M0CCDWdBrwU5i+wPlWRARVlVIxvBDAMZKoRJec4C7z5tNuQ3N90/MvqFhxW9FNo9PuAnQcNjMhMZAjoBjwleMn0ZnC4SbUwjuWQ9gA6f0oi/DfA6MBF5Bp6KHqj4/0D1fMh6IqkaHkfhb2LDJs1cG08EeseJIScN6DenpMQ3ddgEAAAQAElEQVREKYUi7pB6KZ74HXpb6u+75SGuXdlcLWzCKhsVoVsp+MN3JOU0wDNSVeFfRU6YG5uOiqJDuuMhY2LDFk5m1J0sBk5kI7ErJzSEvIVNbcSghq8vXCe9va3ExVU7uowUGifWDrKM4OdIskziaYxFZUKdjM1SZJnOxA6j4w1ZGUaSQhV57CuBDCHmRZ4CJOiNrO0R+jnoAVgw3H5VJcZOOdDtCEw6TKMG8JMBXhJ0E/iggVsVbN6ngZ+osIv/s7sTa3tizZs+05osMjXKJkSGZzHGo8VDGz4hwDWvKRrl3uA7Ijq+fbn7CW9IgXxVsC668ZekBF8RjAB6I2Wk+3vE76X7ggkiguodEEKNd5eK3imXjfGNdwNpSuzt1XR//N4BQ5g3893hHd9j7ph//Pb4DsZzl+f9F5Dcl1kIVuJIKYzuhFvY2e6AJ40IeM4S3MIHybXxm6G0rcAmnDNU4RJ/wkk3Xfl99uqrOpy7VlTOIDvD+h40I5JOD5MeHrK8w5sJznbqjSu9lUR+5Vh3o1QbNY4HkvGk4ylp4voo2wngc3QyJzCkNBAAi66cXl9vV71xbejTrP9N1SL4QgsFmQw7fGxobEO9RSIo1T52ZVEVGI0IDePIiX7UwBwMV2VROeh0YCU03kFjtD/BV4JayIvFMjQGRYQigj6gUYiSjygrsvtqeY1Jb9tBX9aDPi+zfl0GfV0HrW1WIQnX4aCFHfGX86rPb4t+Y+Pxj1++6lf/J0Ik2hubikKyLwT8GzvbFV0XDLCTlcxLMFcCgvkiQikyC33q8o3IOA6Wc9bA4nTfgR32PI46HUi0n570bz896N9+POqn5wc9HY86zBO7a2wxz70+DUMv53lAV6HMu3WXoRE5oZN2X2rofCc4bFvDT+w3VW/8VvrlFbmAV+x82YIEFnol4X69bHq9FDZnq5xkQ0nzCJ9pIpkkOXi99f+Jw06y3rSy4djxq5Ug6lPFRlBlSlmmgeAQEZKCsVVlr9rh5YZfX735u1x0AW7cejh4NQYaxFPxmYpPVJKuT0SV9w39XthdvnKNf9luujGn/WPAD2f0N06TxHyt4Q8K7fSbnjlItAdtESE/bq/Qbx/QuqO4y1jYZVRguwZ+EHTEMGPYT40U9I0OxEP2qwp8mp6hwWvG3hPyP58OejxNXMkmTWQ6J1xbJ8Cp+E/Dp0dsN88H1hr8K1jDN3S7yOvCfEaEhhyap0HGTcwdZgZdJsqBMSIJNSzuBBQuaXMiGadJEz4xUx4oj1PSj8dRf3mc9dPDpGd+f32Yqx6BE3BgjU8HiWWvac6a56GPH4asiJAUCuZP1Pko4v7eWJc7vr8B/m+Qd3iryGi10qUd2y1srm7Ajo9U9B4RyqzzCd6GYZRxK2MqicuJ1qdbfXsac0k5BSClKIpUKauGCR5ZH8Mw4fdZKweR82XFh286n73523qsSYydxgkdTqrw4zkW1q/9drltxJqAnnV8x2EC7Nq4fi/QpJ8xFb69fg/zzPqb0c8EzDoeDr08UB5Zw4eJ9nHUNAw6DklPp4OeH456ejj1NT7SHvBjoSJSnzeUFC0EOjyK6SuyNgX2VLdvQ49NXgddz+hYPBECj7HBC5+GFrwumhVqoO3bB2RULMvRkGXIifU9aJ5GHaxH7GE9JdoD/oKBH0C1fz7eI0IR79B77l8RtHlsL5MQCQhAIk3dEyz9+g7afSg+APfw3Hl/b3MRES76fL3y3/iKuI8xaso5ZMGGlGWhxbMSiG4E84UA5GAhNBPmpMIo24CdgHUl0J+vVxYlDqAkBTu5GHGMpJfXRV++nnvSsxMpsjJGTxFaOa2IU6uVfGCRHdnRJgTbmPOV4Ocr3p3+ncDRGNegPY5Zp9Ogh1PgNIOyQgntRUsqHgvulfEXkvuN3bhPqJV20OSnLzR43nCMjZ084ohl0kHQKaWosECt3GBA5CxhaMFvdwho4RNqNSTm/ICAtxRZhgYd97cKCmB882C1mb4Xr2RjA+DuwI1rzzdOry9rkGSkK+9petDD0yc9Pv+gh8dnzccHhmWcO7gmKvJ/yvLlvOnz1wX4TS9fX3R5u+n8hi3YZFivrGIFjCTYNYRwHuo5DRrHWYfDUUeS5+PDgx4pT9PIDlcakzQx4DgO+oHjxU/Poz6xQI8EkOfpqBM2PLo/S4+PWU9Pkw6nTAIfNLFIUqYjqT+Wm1mxT2jlymFbKnyueoP317dNX0moX0m4lyVpQf7rEiI26cvrjv/s4DXt/IZtXed0J7pw2r3gPxeuhl1fvDFD0TdO9jtlw14Ne9h+CZ9xGchs25BPtOMntmfBD27XRRtBbl1I6P2nkFWBY2RslKCDUeG9at93OUgXdFjpQ63YoojpZPtKWZmgVelvQBeerwpiDalSb5St00xQCDX4aMxlf6vNmpIiokNOSQkoXEfu3FbgdJKSch5kP0spC0QpE0CS4PEOptNJ3cm5W0fsOk9ZwxA6pFFJ0SFATOAlCZtnzSSxEXohaLEWNvSzo5vCRiGQacQx5mlQBqexahqyNSuUPvfb7FNkfCcBTeRH5k46EbEfGePyNIhrYfzmUPXjHPo0Nz2Ou55ORQ8Pu04PFV8XfgRPnHZH7JdNOGVcIKFrz5TUwjptCgT4SOq0oqbK5mDVlUR6Jm6t2K3Cp20ZkZA7SXwXJ1H6CjbY8ctCvWGlJv6gl4hQpABXMk5DH0F/b0HmFE0pV6AowUPOQTJLEmN25nvDN19x5AuwkHDtc2VvqszbYL6As9m22H9hk7ih440TS+XWARKKCEEYbgKZJIbgf03C4TqO5wRxJplO86SZtTphn5yzBnwk4HyAxkzbPIYm+udp1DxkTeCMlBmeg8SZIqlPIOZqyEVsC+wIeQX15Mkh2Mxz53NDJ6XzFUKnaWDOCZsdFBEK8aCfBq3ob1UQktAfX/0DqV56w4hUyinJm4QjG4dpGDTCb45MfBczZHCjUxI0TdcsGZRC7nDdID9uM7huoN774M24EYyh3W2uuTQPXqc0qzKH60jIuqpwTa/HwKMoIzxKVOMPoD89EfQzt0IKSkPaWFDd0DhRRCgg6iBgJ7MjriRUlwVH2Xzyw0lAUcqhlbGGgjPmhHIwNKQxRtX1unKVfOuJOLHYJnb82f1I593blVOvnXbCCQaUm1JShBUrHgso6C/aWQg7O+9pyupOZUeJUCEYeMdd4KuQRHd42JCBVzFaISlH0jCM8vyVhbWShC2D65bzPqedTIpIsjG7sqFTcWzxRATfknF7ha+I4JsPZUQogrGUdgTrwmMN3hGvnIDW7qSrvJNmPfVFV1h8G3z3fwWHzcuChWsMinHW8dMPev7hJz3/+Bf9+NNf9cl12qaHZy110BcS1M9fLvr556v+wbXy59ez/Nuz/8LUjSBzn6eoIUNK8Aer5i1hs5HgNwFOpid0+nycSLZT31EmyyHUgC4zWowo6LCyQEOn0wQMJNdZ/9tPJ/3lxxMbgUSQHDUfBmVsKHTAMAhgAQJJ86qi9HXXgh56krxUnblWO9+CK+PGBqPqlYD0ttBOsj2TdM9LY5NW5UR8JrkaLgSlCwnxDTijzwsJcjEQWDd8hDUi28jyur7jH4bybstvJbLZ/oUxHXjfqXdbEfAQX10OCd8r8sZsxc835jSNZgERz3NEJEWEbPONU5L90bQ7DuPvPhYyX2E7gCs/DLZuqnWDjSDX6USEqb/T2/pGwCce04wIDeMo+zPI33DMu+c3LZOWQv1hjl418U51l/idOnDAfuVLOdI+T4MGbOeZK7xU9OH56JKD3jRPBNJRTM+G6EYyW9DLLs9iyNE05uD6d9DTNOpppgSe59AP3Fj99Dzp355n/Rubsr88Z/3048zmLemBk+uBZDuz2X54GHQCjpx0D8dJnnMYBnX9eU0omR01ZPL67CW6c6n+WONdUNnlGjFGQANH3zgNfTz2Edc9yvr1rYZjg2OI2yNCnt94d99q2olB9peI0Ahv0wSfwDiNSo5bzLcQKy9s4C4k24UNvemP46SZJGIfMD+218YNjOcRunPCyznpdDoqE9saG5niuYCNYFaJC01JAY75SSnJkFOC7qicQ2rMhPjUNBHvZux5nJnX/A2DMr7XapVj37beVNmYBvbPKKuvc1JKABBipgo++mbenfgEG1r4GefCxuFKTCf8q6HTCdoTMX0+HDRT5pRpNQdS3Ite+ag3mTp8uoSXhm1sy4jQgAzTmGWevRkYhoyMgxJ9HsWEjPrvfyICHu5ARZhGnt8UIkJJ0WXMkZR4jwj9lw84EaGI+C9RPxAS9L/VUSlXEytXwQuJ8So2OiycA8IfOeVM0j5qIzBeSYzXy07i3BkbONukTOKsir6LvOJkNkxjJzSOoxJ9dpSClNhL2E3GZXDXnQhuleA556ycksbJ9MxNU8MQ+KC8815x2kKwLVw9DnlSUhaECIAFXjaduS6+ESCJq0ppYGwIH1Jj3juAXqUN516Y78YVjXdTVrD8oLhhxKjw4IW7EVRvBO8bCWvDy+wMGR4jAvpJfmpt6kDydn/DYZlQYs4CI3bodV21Mt9m3lEA8UuVhOp+15etigMZv/mGNpRTNGiPWW08Ag/yP+t4eP6r5sefNJ5+0HD81KGOJ91qVv/nE79I//iy6+9cJ//9yxd9eeF066tQbhquLgEHEPPc3YOvcQpOFoP+wkn13x4O+uvTUX95etRPj496fnpQAmdHn04wTizFwVkr9i4k5EE/fjrohx+Ap1FPBMdpzoqchPB8ULR1RpDZOY1VdG7bVW8qEPaGPl4pz06oe+jaBr3eqr5wuu3JFj9b+bngypX5C3if31b9+nLVF06xr/S9koCve9KyZzZhuy7YaCGBt9aY358k1woKdkBbSMQ3bLljJ+GXoYQNhOsVRYQasiaX9G8k0hV8jxPvAaEBn6jUNzaYDrQ7ti28CzoDvjjg4yFBs0BzvwO+YH4MTCKchiIUxqNvr+BSfvMb2iPcS4VPs2/h4AXwCWlHloXA6Gk7vw5C+KPpF/p21tEOX1ZBSlnTOGqIxNpRX88Xrrk3NpiN32wf5lFP06CHMTSnXSOL3Um3Ym/rynaq3Kpkj4encZw0DwO8V9wbnTFfgr+RlgwMKMkwUs7I9QTdH2d85Cj99BD66dT0w7Hq06FQ7pxigWnTE1fExzERoJMOU9ZIPaHrYRw0MJ/rYn5hAzHf9xDEhoYyGry4rH5HeOtDPAnbwE7f1K7YtLD26lYhERI+IPp7Sb153dG/ErscH1qVIgU6nIh/oyDdNzReQ4W4EMwT8JMUxMgJgN8YwMvEokpCatpY7zTQlzXgHxl7iTk3eFih0VgLSW6pbGClx4dJn56POrHJGNFfIZNdsdmZ26m381n+C50V3Y7o5TCMytDyDaAIcg27B3LsbPI2bBgRQo3KOWEvlAe/HQ85tx570AOyDgj2MA1c1yc2PKHHQTqN0pGT+jwE0kk7uruQXF/52eqNG6h92EQ3zQAAEABJREFUhSab/MockbJaZCXLB3aOhKy8M3mi3wkmUvRTacCG+tO6Lnv8Y0yhvSFXoPSBMSP4mXbTTtDOwSB0/ft43v/0gcSfWqSIUPVYeFEHXmgL6Ee813V/eBMD5MdrqwP8NPRjf/qgfx8W+ng3/n8GHmvkCq0PvOQrmIrjXtmJOZFe2LXsvGeUGAlnk52ocDW5yFfFDsBNqSfGcZiUgYKxbxjwDI0Fo+fxoMPpQePhqI0F8Xo5y/9Jz/V6lmV/YPf2id8Bh/eA0QWDs5ShjGbHadTheNCRa81pTNoIdF4MN66GKw62EcwXnPZMkL1xwtlZLFYCwqC30E6/nXohwNyAHcUV6HuekMBRfyJCOWWcZFCk1A1UcE7Pd4e9O2xEMMaQelmQyf2eYyWQe54dpy/ATl+vU0JK0vs4Stcb1vSiXnHk2vmSCjwYqvWdD2r5qJYO0kBJvSQSMO1petT88BOJ+InUd9LnayZRSZ9frN9Xffnyq3777Re9vn3VFZ0vLNYb1/E7iS+ylDnJzvPQE+2/cSL9K7/B/pUThsuffvik58eTjujdMtzwg5XEthPIR2zwQCD4gST7E0nWyfaR1TkMVRmbse3oerL8K7a4Idty23XFH6yniNAwDIgf4vDKqbwBVSt+dgP8l9e+spH77eVVn1/f9Ma4G3Te8KmX6y7/nvt6LZyAd5JsUUGH3tj5+nfBvraHeBI2xMzdX9y+4h/uK8jPMpcd3/xYPrdb/waY5wMG9vB7aw1qtUPKmRIb9bZeReYBXWalnNWQbcXf7I8Lidr0KwEi05cJsi49qlNE1sbia9AK/CEi3KXKvB63Mn4lYO74ESiKnPCDQN6mG+2F8X0AdqwEjgItJ+5KwMrgzvOkA1eK82HSAI7nWVg7O/zR3e3+ic3RM3A6GifYsFz5nfpMucp+IlUl9OhrUZGIG++NeRo8RoSsjYG5RypjqsqpKEchaTboS08H6YdT0qdjiPyhT3MhsQKHStn0xEbvdEx6AOfATcgIoWhCG+IJtQwMSWIOGrBLBUCwQtwA3PmBM/TRaDck84bOB+i57pi2EYtubMas28p6tM0NEdAHv2KnAo0KDceInQhdRd8wqqRAcqIG8aaySfEctov9CnUoItTgZYPu5XzTjc1i2ausO8euw+kg28Hjbj4MsPk1HwaGYp/QNDf0Jh3mpJQhFmg/Wo+ZV/i+sA4W1hI94I/gHTQRGyOi+/hKDFw5oS4L8xOHdvwmgRzwXLw5g7etNO3It/qd9nEINhLSI7p/sB2Abo85w6/7klIk1tnGOrzJfyn15byyqV1VoRXwh3vIeUPUUZkMmfWd0X8wNqE701DCfyNU0VQBqsR5vXVovCMtLdZZ08gYWJM3AdkjIom9QcdSgPa/+GngGyh+/0AnIpRyVgApJ0VEB70/EbTBdwTt720fRQs4/g/Ac7n/A6yT3sZglynr/U8M2jk1rkTCC6fIl/Ol/+3fG8GadSqliSEZJ2DRk9z8u+BKIGw4axpHVZjDrtr2xhVTVWtZZATKYKe36eXtjMGLci56YLd7IBhIA0nhopfzmy7nV+Zf2AWV7nzPzwf1wP7jgwaM8Prypt+AFxKHTzIrTG0kAdY/80ApZwU8KMQnEbxCN05QG87vlky/F8AjJ7eUshoLTNUqaKoEqgI9L7xgrkSAjIAQ/RWhvBhNo2F2LxwvlsZqq9DY0IXBfwGjgBtVypHlOVIalKg3ODJUmN37znZDL1BjAYgnRZKno8oMIrBKmOIONFb4FbSUR7U8Kx0+Sccf1OYnAsKRBUA7et/Rx5kE+8svv+iXX37W+YJOy8pu+0IQ3dFT0wSdh6eT/h//t51rvFV//anpr3+56X/761f9P/8t6d8+zXo4zip4ysLuPKWkMUdve2bb+8RvsvO4IGOTlAjQDXuTBN93v2dOoQun1PVatd/EvCiET2Lx5JyQs6LvnXGrvHFbSCC+8l/3rS/uK+8OLju63PHa0mbdyqQvXJe/EHiuJKOFHT8MKkEPJnrQaegyFNAW+mjsnhtlBQptVa02ehvDNtr2extjPM40HEAYreqAxCneCcw+5mQmzxP4Vx6Uh0kJnZiex+7db7qACvTU+wIeIOqxG/07vuK6Eh0RyinJT0TQlICQaTWsXwHjNlAi+NLvz8ppZ0Mv9jO3Nr6cJCDgGpNarl0OgI05EYZq00TiOLHBOg1N5FcdWXsJH7c/VjYh/bTGGhjHgUA+KSNHRV9OECsbGd9MNILskJOOx0EPh6QH/OCBq+ETSWJMu+ah6jAW2ot+esr6C8n8B3AegeNRGjitHQ4zwXzSNI8amWtMWSpmNyFCCHVICjUqlqsiq9eYeWnYSmry43qBX29KVpKNcXLkHidyCuWU8E8h+x2Mn6Breiv+s5K8bL8wbh7wCXU/XUlUr2wwP/tf38KfN3QQSTxYhqlrCzUaaghvbvj9pjOb/w0bq+00buhmQkdzT4o5J2YNzFC5Mdy1XAq+WvE9achNj6eJsgrj+yNCgzb03GVH3mD8OM3KOSuCSeHEutjhE/FFo/oGVtKGHu6bipUbyo1YupEcr3plzXgTu5XKHBVaoefTQU84wjPr/Eh2GwhaCUOEfQbY7Wd7Yz22/m/A77Uhd5PYWCVRgi80YDBbEaFIAzbMypHFS5/Leq/EvAqzvUQmtzXTY56WQjI912mrQOv4TV4DH3pgRmNBNgDeAn48P6UT/u8Q0Lt/mmkaeA1sxkA1yhbYgzZ/0DxtrkkRoYTfiCciFNQNdNACl/DeK//RV4BDH9zJQFWi7QPSjRPDTjLKLLwjp5YWhQS1kACv+orDrVh/HGcdDw+aDicYmLgq3vTFpyg7I0Y/sYD++tdnHR5HYWIS50Wfv2Jkgu6KwTYWU+WasAA7hqg4914DR236/OXW6V0InrftojQVTSfpCEzUBxbxcR57sr5w6jmT+M/s9laSig0VOcFTgtaijSDta5TW7qJGICmfKmk+HnQ4HGWnzSnh7JXFteOQe6/bqP6HL6zciY3DNE2yE1cMXwhG3u0X5lwIPA50G3W3bT4xvIOnjUgEkVGmkXCk+/jS5/EC9xjxfPAI94JFRUQH82H6FSfx2EbZIFzpF/Qai644EE6j0umkOgzKyNXSoABaEgu26swO+rdff9ML18k7vC7LVYUk0ki8CZoBnz/+8Kinp8RJNsm/kxl++HTUX//yrE9cJ5+w6+kw6uE064mgcGIXPI1MwPVuqxm9YZdNunDa/Pqy6OW8cfOx6/Vl08pvsKVktRp3D5SUIzSPI+/Wx4K9FhWSWmWnbWgstEpA2AiwN04jVzYxL29Xffl6wU/edD4vsv53+iGn4I9Lj9uwwQrYRtad28V8Fd3tyL1uN+YiGNLRWApuL7Wq0d+9BVzTMW0nF+trRWcrAcz6M60IZgTM40L7lRPzRpAt0EgpaRhGYFCynWjzONNnOjFSEXxH8qt44RPUm8yLvnsiwPO76QDKjKH0PN6Y2LYXTkmeOw+5+1vGDzyXfWdjHRROYd48PJBgfyCoPk1ZE1eDga5FoGRWwSK2gAf0Hil1n50m+1HIOHe9LfBYBHnNnHpOh0yCSHp+GvUDv70+c7Px9DDqcMzqv7lO0jw1jXNoAH8Af4BmRgYxh1JW4MMB381AWwvY0B8fy2I9W56Gvb0WQqEUie9gQFPDftbxirw7dhBPQz5IopMBPiYdDl73B43TpJwHme6Fn1R6UsKGCeQQfqrE5m/vtzD+x05eiTU7P2+kPGueH5B/ljwz8xd81LcXjkG79ZyqMhuNCR2zf1DE3iFhs5l5j/CQkVk8sMy3iEeTTqejHo5H4QBa+Elrx3/d6dhzYO3N86SMjoI5YVy35QKPXjebrBfrYhwn7HZQQradOOX1Yd9c2Uz4RunGxmLxgQOepVBKWQNr8EiAPRA3JsYn2sM+AHMVPVb0bf+xnB7m/7lKkxQhMVwwbHYA1g/JruFPNGrESVJKQmxFEn7TSIdN9lvbr7klaDdAqGnQUkKXpepMnrntVcu+a0UOz13f8U37Dg0eQiNKPqDXaRj6+72P7wb8F59g7jCDQERSmF9sk+AnRSgn2ijTexnBABne+aba/fVPpXPMP7cn5I8O6eXzImKdhtR0YtHMh1BEaOM3MSe2dS8oSpxGmwLFiG8bwQnvy8uK8VEfhkkkxMyulSpJetHL65WEjUMQ+U/HT91Ztz3p7XXRr79d9Lefv+ofv561oug0zhqmGcohL566Ny38LrewuywYwA7VcIQUWQJrx/obRokIWTl20A3H8m619B2hcKaBOaFL8GOINpx4ZWEVnClQonisTBFtKrSr29FURuFejB8LuBDwbyR3L84rycs0Nha2A7rxUk64g5TzoJG5IixDk1xCu7CbKyjlDlWVuTwgp6QEGK8yd6W9Gh9cz2E5Cm12UoN3pCvvK4Ov4J1xyIKj1WnU+HDS008/6fGHH/X06UfBDQuxyae/z1++YI83FvJC8gPYKGxsVJzA9nrjdHHV6WHF/ivjbuht13xoenoe9MOniXLsQfXEVWBKi25c/184XZ7fqi7AQkJdlqS9DNr3AX8IfSXpnkm6rFk1bF5tE3i3DDv+1KiHAs9tEnUvbIPQg6F0+zZ24yu/0Z71y5cXvXByWJEZdPmJCNmOKRIlOkcn1tttuRGMVshU2Tdsox0f6sANjOf3eEP1PNjXOI25ay1siDZOBLv2tch+6LZKX4RH9C+7jAr+t9zQJz5lHPdaJJewItu9+cXgYUBEKFKotKod5VienTm9SBMBNRNABmxqUCAT83p45w+ijffdOqhFTi5uj4DmOywEqAs3Ppa1Idvj6UF/+eFZf3k+6cjJpW2LEAoostcyg3LOmgha8zzjvyQixlV80DL3vnGSA9s4ZvHh1Br9dz1fAT+STB+mpB+fDvrrD0f9yC3UifiR8q48FjFU05wpE/Po/sCrkFXTIDG2kZyE3I21gIgSugnkbPjMtu5aOZGtrL8GXwEFQ6KUHaEJulkTE1kXC759Rf4LidT6TzmhxhBEJRLCgG5Tn6cRDwp9A5AZPzItNiFGXLnJO3MVfOa3ydfXVRd8vRRrCyA+VPja9yLzJt4HZDmwGX1+ftDTw0FCdxuHhh0/DASyfza0jZndJURTRRbBO5P6884eWLA6oWQn55l4mCNBr2rHrgtrdidp7sSeyhwV+VMakX9UIFNKudddTvNB4zzxPiiUmLeyJgqHkUK56com4ny+avMJSBmMbPX4wKqAtwagLk151DSMGqdJXZeCVeb1OluQb2PtiHfjJni/Q+u0OCCD3Do0+G3gGTfBUY6klEItBn5KCl1Yn+Ra3cDZ4GYHvIm0TQ0M0Z0oOkrSMKTfAToZhAjo6fcnIimARHuk0Aco4huSqxGhoIVCkZLyMEB7UKL+ZwDtP/mYyr07IhRhEKX5yEpfOS04KZ5JapXTx8PDo04nHMYnW3bNb5xqX15f5SSzo8wny9UAABAASURBVLCcR3aJD0ojv7/iSK8sgl9++6rPX2+68rvcivGMtxDUNhwXFNlIwzBpZMyF3/3+8eub/sf//KLfcGYNsx4fn/TD87N+enpSrrvezlU//3IFbvqVE+9ek8Zp1ond3zRNSimrsU9otWoj0PV5MJJ4Cm1i0hEHMe4wDrRKxlnAvXUH2TR3OglaQOjdju3dqRdtJG5BywnSY51YXW/MEwp9POhTnmfCsSNClUCxE0Q9pjIeRvl0btWHMTRy0jCOMo8pskqpWggS3ihU6AtEl7gpYwVN9eC8QvfGQlsdbJmLDbcmgunI6TNzuh3RUR4mHWlLmaCJHizHZ59sv37R58+/AZ+BL2x2vurXX7/owlVzhe7hMGBXoZfC4to15AI04dMaOAklrrpShtcmkm1h3KbzZadsWreEDMxXR0VMHV4JVq/ceCycasm5+sJvWC+0vQE7SSpFgm5SIGFFTxUdVPg12IaWccEGZwLMFbutBLemrJQGRQT6aNSzrMcBW0u0gbOz+E3LPiCeDG4C/O4AUfFhESAzPhSMaczt9sJY28HzK5LykGXaQR22GI7gVDqv2LipKSLkP+K72W5Ao0/uk5RojwhFhJtoccFI6OzwcYcKtphvZL6pQ8pZKaXebnr2u902h9cGlVAop9xBPJU5fQpYt+3uK+CN0yTfSDxxmoJ52gujGO2Iz/wMU0bGmWvkaR6Vc5L5WdC1fVdgz9OBm6xZPj2M4GaSdcYXBk5wR06tDyRV/63in55HfvML/Lkqc7pJRN5EOQxi3Sa5TL2tSLSHIUkpZ2XTJdkmEkykxKwA9gFdDTmcZCy7/cSJS/AeEYoEKWCaRmhQkWTbGNdr6e18xjcvcsKtjhVoM0F/ZN3ZH0wvpcAHs1JEhxF+ZuiNKbHZqvIp841blDd81rcI1o83SQVf3W0/EuBEfHl8PHAzdNSBhNvIMBsbmn4rQvz0zcOZxH9mfd+wT+HEbXtdefdGuOAzCK1A4GkYdCRJHuAhhWS/tCwbNvH7iI4OxJlxYo3BI6qwOpCxUhokr4UZm0/YLudBSVLgH/Z768fr6IXNxOevr/rt81e98ZMeHqmEQkNoxfxI2HLUOE0yrXmcup4qE66syYWE71hVPnyyMYA5UKNyyqYiy4NIik4vQLh/3C5eA7zWYdQegxY2MDdyxxWaCzGuQs8jIkIRd7AOEl8ZXpNoY97oSP4SLfeGoBYS3/ovn44HffuGISKU8YMBW3yA3z/69KcnIhTwExH0/CugmU8qeRaHTP32ZdOXr03rljWMs+bjoNMjv//h7P53d3/99VdOqItOJOJxOimDM+BkCwHql5er/v3/+6q//+1N3gUSAukfO8MNRd9wKjuMFRjjAVecOCFPKDe45uxmVsIpZugd54GdVyNpF13Z5nzlh3j/zdSWjyoYpNRgyYjAXmRnXnHqBo9uzPTnnHC8ohsBWhEKlJYBZFXFUXzl68CVUeSJ5DTjTB6Lp2rfNk7SNxLJtdcZ3WXoY5GzAsbLKWmEXxtinEcN0yilgEztS3rri5C6+QrBQ0K+rDTkXjdfrYGPX/BRQ0eF5GP05gZFp1No2EtFHmjR0QAmoTcp8T0MY18MEwk2YlCNpJ3bAMgp5azj6Sj3jeAFA3cc+O3tTV9f3/TrL2f9/PdXff1118apdEhZh9NBDFFOm6JtBJuVvhu65j0lBJnYcBXss+rCBuvC5uxCMjVc2WRdl8JvTKHS2Klq1BdOA//zt7P+nbn+xz9e9Xf/y1YsVMvBdDoQNMTTkLGywBxQuk0JLBUddr2w+O66QTHoskVoQ1cLG7kFexXGGlCVUiQCxCDLotZUnXQZnxhjCPqHhF9SpsgdX0IzxkVpfW03JqH/wKbugDLGYVKC2Run14Wr4tW8kayGnDSPo0b8KJsGDOzwU5kPR1OiLUXSfV50whj/RcJiH5IUGXshEtOq8MVHYkwD7KcFeg6MsIYoTY136008OY068VNOhoZ4Vq7Gb1xz78xRGGBa9vONgHjlhLdwBb8wbwU3YceckgbG5gx/gLjNuq03nTmJ3dBrRCinQZbBwTKhE9dzDiGujlwTP/Ez0SPwxBXyA7/HHg8Ze46asamD/GCfNHIKBeu6QojLLbywAkiZmvxAWkwkBJSQscKndWT7u26Zc87wm9RxSFRO2gNtsKmd3xOtp8TLwHw5ZegHcWxHnpveSCr7zpwI7xm7vVKosrncsedyu8g2HVkjT48P+vHHH7nBeVKGSmOuijL5wGqo88o8qBheAku1zrr5EY3BBmSaMrY5wG/WyHovJOOV+Ffx53HM6C+rQm3FN6+sH+u7Ivc0JI3wfock0wx0lOB1wEZHkrivmR/wyWEe4CX1v5H8wobC/+XFhXX1xjxvxD274MqNTINDj8+mkZIyOlMkcVmpG3o+49NvnGyvjEkZ3sZJk326+0bu+DkldMUGCfnu+rjrMroxA5M14kOlrFYBYwLISilLMgfB+6DRdIHMPJAkvtCL3NbtR5K1j25ezyia6eQn/AWdFIFOArtISYDfIeQ4nFLQ1tSJot1EX0hIr28PvVD59vovKx9jIkI5JZlXwwDPEYFMSRHGUi8j7u+RQt8gkgQ3hoYcUshPSocnXbje+5mT499+ftE//nHW29uulE78NvdJD/5HEw4n7WjEV6gOaix7BeNTJAWiY2O9nQvXxZsutyLFqIFEXFrWyrXAlesfB6qVQBSMOZ6eNPK7h68Orvw28eXlolefjtaqND8qQbvCpGHDoL9wDf2Z644vXB9ewC8VZ6W/tbuxHIRGjDhNE2MThi8swJ0d6U3mMCLkRTgOGHwYlZhgg5dCcBd9Xsx+94JzsBRPSolvCVa6E+3gut/gtg96EVkfDyx1Z/PC8cJqtcmGMhg/Ma/nMpieoeJYliMiOs9ONm43bzuLYd8r7RUeGo7CzJ4Euk4KlT7il7h8EP4lNN8hcIz5eNLj0yf98MNP+vTpE4v/qCllmac3fvf8+nXTy9dVv2Lzz7+96cqum91F37zsJORGIDIvC4vRf9t77UF70cYqtnyBLJ608LtD4XffQpDfWDhnFvgZvtYYdCmhL5xkf+X3+jucsfONDdsusWEy7w4sLpFMC4HC8+zYxvaoBKeEXgyB9H53e6F9B2yLPsbJj/eI0NjtS3CAlx2b7QQ649ue7suZPhRufi1HUsj0eympoHPbp2IX+/fAJioTMM3fjYDk+TzObeM0yX7HMJmXlYVguh5vEPO47IDNPI5CigRAMULdnGrYeFel7DjMbZ5dN285JXpEQq74Qe3BcMLf7VMFOVfkl59Oz7gJO+165bTy5fOLvLnaoZmGkUR41JBHoQYAXI/Htra1/5OOgY55mjUjW6CbwriCbkXSyW3XcU78RjvodBpIuIPGKdQdkFMq6FLKAPLBs+DHYBnTPEo5xKQS3W5XCgXzWTjfRKxsCi5sAs+cthZOkbZFYnBI2rGLeTFugnbGx10ap6LUoM36GLpeRqYZUX/GLk03NuwLfmm8gaQ/z7MaY84kYccm28esje/xweXMz2ADNBNJRzEoQ3eaoJuTBuaOgKua4EtszDfgpsCCD6eJDe6B2HnUyHir5zim+18+Os2MTd2GO+vIyZaDnCJlNeRUX9QFOk0j85jWcz8tz9g8NA5Jmbkth/8HJjds94rtEU83Yu0Vft6IoV+sO+LmPB40jhNjRw1DVkQmPiStrD2H6YV1esVnL2yutr2xcZzYLM2y/CkCdiohYVODr8r6pqKIUCCXMMTu9cX4hm28hgeUmNNdP0PKyMC88Otk2GEYkD+zr0tq8F7YbHgT4jW9eM1Dx7KlFEopKSTmCkWE/LhozNvgJYMzj4NGA3Pc++Mbrt+/h+DFoOakARXK9h24L8QfJklApFAy9HpSTvBDPVH+DsZJSm7/DiJMR6KQhB6ZMp3f//m7r2j+89vKbxKbLpTEWQ3jCXjQOOE0LL6GM/zyy6/6lSvIfpWMsnYclnSiFlklRq0Y7MbJZiHB9hJDrN5RE7A3FJty1nQ4KHBgjz2TOH/5ctHffvmqL9eiPR/lk0SkgSuFUFHWmdPSr1/f5P+M5ZWkbeec4ekAnZHg4V38TjDYMYCV1xcf7wVHWAneQtCcczfyiLFTJBbIrgvJxUFoxVkrslhhwzjKC3Em0IjHmwMHmtogwrvpKKLv8jyn+wwOzHT3OYYhK79DRICesG9l0W89AHouU6sMML+RQgkDms4NPV0J6Bu8uy2lTB8A/5ZD/WF+9F7smOg7hLEZ3ygzej0QSJ6envWp/4MXP+qnH3/QX3/4QT+47eGZpHuC1KjzedPLl4Vk+1V//59/02/Y9uvXr3p7eZX/ZbCP09mGDV/Qv3Vl3u3c8zwo56JhKPhHiGkJM9KGvbY6sJgHLZQbJ9uaZmmYseWgNzZMX1/PurCTtm0KCywj/5ChZxmww47zddmoJ9pSyugwVFnwXV/o1DxY517sLottj1QNkJ/mL/VxfPfSdqnobccPvWm0P2bsZFtP2D3iPkdl3oKT7ZQMZHgo5aROGroRofvTZFzz1KDb4M/t5mlDrpUNi21qnGEcNOFTptPkeRjbCYYCGRn+LZFazoq/NYgZf5onAsqonkjyXRdBn3W047vReAMaum9BHTC9M4nrDfANi2lZx0LPO34TNBC3NaB7Xw0fxknWw4kN2kTdPjRPzMl8uYM0DdKBL5aQ8sBsXCM7yTbtqiRhOdmiJjE/7OHzRR9XpXL7mBVA6ros4soB2AUiebyxydlV8DXBHwtMIxOllLUSI97YNLyQhL3RKSR/68e6va/dwpShhB7HAZ6HSUMeIdN0JXZ8fXnjZ6jftNxW5TRoZn34xmIaZ0+tnTkL623jhLuuZ9boRYfDqNPjow4PrJUUMs/zYSaJnnQ4HpivqeBzbxwCXl7OrKUzchQNY9IwJOahhPcjtvvx+VHPj0cl9BNsWBAWXLFeAjooJsRTtWFLb2wXygHZT8eZhG1+G56yKlhBCcM1Rha34CNX/PQMXIkDN+BM7HVM9aY349sneB3QeR4HVeZxcr2QWK/4p5PsDbnP100XNlsJfqdpkv3Va2OFj5212OA50MEwjjJfOSXZz6z/gq2Mn7F5TpY7ut1ySuAmfH7QzNzTNGCTjAwCQmr9gw6RG152kj5N8hMRyjkrZeODK+Pee73WK3pP4EzQnadR0zgaASx/wqS/gZhNf3ju9NTb3+smbRAPdAPeI5KSodfveKFQ4t28GVKCR97lMR2SPupUJIXujDWlrzjJgnE42uKYYvdXdCHpfnlZ9JkE+MLu6IKDVgbN/J7jBXDDANd118JpwUf9GkmVSVsacIWsN5LhCwvDf2FqZecWKEzuw9Kez/BKsPVucqF/5+Sz8DvfF4LwK06g8ZNangjWoTfeb1tlKad+3XHDKJ6/IcM4TcoDSoa3QlB0cLPxhdA2SET0xVtxpsbibDjmNwC/8r7T5zFuzzj3AECthPppAAAQAElEQVT67gDIaed3f0pJIwad+e0jRdZGsPbCrUS0O1QZJyOrF3tKWdHUF7GYK1F3aSeRnxQKaIrSc5t/wU8jWFfwDXe0ACVU9yLL1JgviTYACvBZGNY0EECnYdA4DTo+POjp07Oen5/00w9Pen6Y9Xic9MPjST88P/S2T395lpDlTSd9vcz69e9N/5//1xf9+//7Rb/+jZPn54uubzdi4a6duVd8YGdB9tMzbpyo+N+ePh1DT5xuDvMAR02298aCL1sTw4Am+459Iw+z8nCwGrjWu3AKWNjsXLmuX4g9RSO2TOjEMjqIWQfWfYT+6QlmG1hoKZIG5I5AR+iteFJJEeEvJfehY6UE1wE0NoMb188beqvoNimn3PFRv4I//uCq6LZ2+OCjMTrlpIjotlgJTuZPIbk9Qafz7k3eO/g9ZPqZeQbsNGoALzwZtgyJ90Rfkm2844/2Lc8ZEYoIMALdDOqnAsbalx0EFzZkDV1HBQWGg7U0QFP4kCKpgeuTj2klsRY49dzWqpW1cPe3quM06NPDER95IIkeGAqxHsiKxnHX42MIt2FzlniHSjTlTNkERWHLJm90C3NWQAG/OHuru3Y2Gjt+U1lHljcUDEKL4BXix37bVK+7Guu7sp42nzrhLUFjJhlOrO9gzE4QXsDdWfsr4y5cl768fNXnz5/xn4uss4q+GzpNKckb8IfHJw157Px5U3fh9Pr15UVO1CuJFVTZf07HI3KN0ChiWo1sIB44tc9Tlog65+XGRv+mncNC0DIfQifW0wR/tpN5K/A8jrPG0fpL2uDxzCbeV7o5Zx1IduM4CTTWx0ZZ+g2h/8LdDt8K5kqjlAYt6OLl7aIv8HrFvgvJv+wLp8Bdo38jJ3lGBLwm6LTuxzcOEzf43NFhRTBMpCElDSR8HFx5niT8wbH6ii0W5F9ZJ/3KtkgXYuzr5cpt0xu+AX8ptMHXSnyv+BOzKacs+9/wvp6woryJEqs751BijOcNAnPDvhFNNHcwHzkCnow3sIoa/Ie8dmy3Ai8Ff2GoUjZOKKQODXn4yFDZUBT4YZkjVijiDillZfRyHxHQlxSSer+UFL//CUm0J4l2A/gmiByNDYUozXuA8A1CiuQGyWMNEaFkmSkjjBBupk2UTaZzh8a7lATjgYSDBqUYdSFAfj0vnFpf9fOXF/3GNc4NA46caEecK4ZJO7/BGc+GGuaD0jCjdJF4dxn3jVOZwbsmDsyqKKFNkxqB9IwT/uPX3/Tbly+yQ4nFcHp+1gPXm4GjfnnZ5B/rXzjxvMKH/+az/0LBzs5qYLyTnQ3kE5/BjtAiCREUOSnl/L5jPfQyIrTiXAYvsp44UWyTNOA0A/gJHIMXrE+5NxzXizqlOz3PadwZ+d1mozcm3HGQjWACqT5vRFAmZWiKZ8OhF3ThgMxr58e0MvPagSxHhZedwOa6aU/T3Hdovb0H3Y2Fu6ohf+U9YNy8GiJC4p0Pc4aO86AHEurpNLETPuqBjdEjO/N/+/Sg//tff5B31p+o//DDo3789KRHkvHMTwN5eobvTwShkZ259NvnVX//+U1//8dn/fzbF339/KqvX77qjRPF7XqVZd63G4H5/8fUn0fbtt35Xdh3zrma3e99+nPP7V+r96QnlaRXKqnkUjV2GdvYlAE7kBCoQTycmMYECB4DRsYgI/BXiEMaCPEIEAYkA0OwgyHgrmyX7SpXlVTqSqUn6ek1tz99s/tmtfn81pUq7PfmW/usNdecv/b7a+a590kDO6frJkqTSHJSBS91VXOtCByFmvYQcijhU8705OWQj9FsslkAgAaas9lMa4DF5OC8YymHc9WNMxbwbWvqf/Ax+dmPcRI3ekziRM45AKKQAYSCl48jeWwvcLX97JyQSb8333Rh9w3MbG/jK2E9A2p75hzrsXcBT0ZXhN7MBuxZCT9GVzPwD6PFQ3eNQpxz+JIHGGN5H2QfA5OMQGF2VbFeFKCtmedk34P3Nq3h2XgzuwzIqcDGrHuUY8P2nmNWBShlALABg4FdrULtaK39DhVbdkOCB3qytng/JEFpq4U9dIVaGt+yP/tpgaBmnU474pkn0EZKaJdWHAPU2siHTL2+V38QmtHrR1R4iZLEs2yAvwCnnsRa+H6tiv0c8uGB5OxeKQNPDFcwxW2nyHkFIwIQrwBxhxwc/OUk5hvO/M1HawNp5Gji4KIY3SVJpE6nreFooA4VZkCnJf7QACIOMZ/PKQrGsivMK3gv+0QEGjvnjOOgFgHVc39JQDF52l7mlw0mQEscxTK9t/GZTjeW8yW2lxFkV1pwdr1ar+Anh5dSjsymImo6F8nW7HQ66vV6CiEiuajBm5KRaUIysMT/maoKgmo5RQRkGyaGDVg4X2bYLH7hE1UhQZ6+CXyXN2Odn11qQcFinZ81Sd2a+YhL8hH0BURbkaSutcGHchIaz/qtOAEHWhqSaAR4cs6hJydqGZV8qwgmpcnfiIImD80OeSqwLzyabMy+vJd4VRH3nZxgXhUyj7nfJXFI0UkPvjt8b6WxbK7p2dY2G2cashGj5rZxz6hrQUIzavuu5qvkJLP1NImVgrEx1ygOcixi88wHbM0MP7PvOX5k+zSjEQjr6sefWgEbsnAeN9dKHunbcNiKc06e4ZyTcy9HzTyjhB9lHw/zNse+/w+Hc07B+2bYHP3o47ja4NL8yzSJG3XDYy1b27cIlMacxwCEonNFupqtNaGNO11kWtJ6qWqvuNXWKqs121RaZE55ZaTHCgTHmDVyso0FDrPAIEqIcQTWgh3X7IPbys4TVghlzViQQa2ZX2EwbZTVBqgdTlEr0XS+0fnldROwl+Z8AF2FYZhQQ4DJKFGIEzLQisCQ4Qxm+IL5oMgHrl5RsGtQDRgGaHBYdW4Gb+twz352dS0PbQFtNoN3bI8MQNsQaA1IfQiN0SZmjKxjCi5Yw4To4TGJY1XwU6J4Z+uynjmgzTGaK6zKMv0CR7b1xCclkNr7tlcBby+TBWYaPdCf0p6KWNeUZO3NNZlxQTAPwcuAIETwxTrOucZgLMtMoC9BJjEyjKE5YW4ndhoh191+S6Neor3dvkZbHfV7qXrdVO0OAwBOQqrKRVqh+zrtK3ep1nWkMV2NGyra8+uZLkm2xpOFxiReEwLu+OpKRbZWHNBYXKuqAIv1ggC8EZxIwclBA7mICuSSQX8jO+RQYdQmC+cC0vGqmTRmfWtxWrAzvivuVeIZuqkZORVNDjDwr8q6VsEaGU5fSfI8l3OqvVOIIpnsmp+ZIz4V+xsNJT83enGSj4KiJAbEk8Z+SqrCqqrl7B/Ws3VYEvoEb6VqNrZ9DIy9hy7m1qzn+G4/G085yYTZToFOnXONrlJ06aCrNpq531QcrAVZrF3L+8DXClvOmlE17ddaAT0653gmFdjWS1vJVFtg8pUcIzCsqxDbn98Mhe4fDDU+faSIAOkcAcEVzbw4TZQwxI62f0bVmFH5QpZaBOFW4tSiSgtRocA6EccBSVyp1w7qdoPsexwVijkiaCVSjL49Qah2tYS8AvYWxZGiKJZznltONfzW7Oeck29kHfFTJZl1wE/N/pgOgCiZDB0yKfE74VuV6RoM2QD6ZbmRZ2KrHatFQhBR0ZkMbP2YPUdbQ+y4jexysGDD6yXfi+b3DSbXN829ECL1+n2NhiNsf6AkiZWmMXwEErJCM2v90l2z5LpGr6YTj1oME6M4VY1tZFSzmdGN/Cvszuy0KDIJOw0eDEQGZl+Gf0sSUR6wR4skdNjIYokPr8E85xz6iRiJklZXnuBfOE+nrtJ8lRHQc7p4HikFbdAT0lEcJfK8V4GXCzqPM/xysam1AocraHNGM88T+ApRJAe/znuZrWfY5AZ8su+V+QHVcsk7RndkBU7aURtcb7W7cj5SCX8i+eqTnG/32wTrtrzqZohkzmGfrswFtKiPbQ86HaVJKscMW7+xU+Rj+jGf8KxZKTR62UBL9mNaagn3kXNiOIUQFBnt0O3llEBbFAXZx3HP5tXQUZMkVNhIyTqmj8wCLz9bwmR7O+h3SC/yUiuO1I0DCahXhK163g/YJY9kIzjp5fgRf8jR4ofR4b2Tc072MV5+PISu7N6Ph3Oumefc//9qzyr2satr1hFzJL872tLO1rZM0MuskrVvN7SYChfk41hpO1GMo5piVih/uXYE3IpAC+vMQ38AbEkGV2IcOfdLRcxPaEel/Z7q4DVdLzUn0C0RTB1idfoD9YcjdckCnQ8Y2bJpW4w5S5lMVxqP57JKp40httJU9jFFrlnDANt7b7dk4GYC9iGoxZ4tlB9DsxlMhuM2c52XD75RpHdOUQhy3qHoWvZ8Q1C1qykvRtn2vl2D9wjIyTvXXMXH5tUw7J3HYRP93n4/UvyP6SkxtoIhJ+a0ZGvaexZgahReo1RTHkvKOSfPXlGIFGEcRkcBKDvnFIKXt8H3mGsLB7A9E3iMohie2+qRufb7fbVBwYT30ySizZdSzaY4Q6wWP/sg9qlU4ygirxXGKKMDgzC51qxfukCQjRixSp8qSnqquJboeEbAPTu/0vn5ZZNlTwm2FTzXAKTxPKY7Yeeuph9bzzkvD0/sKvu5Yl5zhW+7srXsEyHvJEngO2Ye+iAQb0xvDf+Sc97+00yvoFV8CgAvI3CXOJjj5wqPNXnZzybfCNkk2IELQQZ+G9Y0Xdhzk7nR5UNodFKyj+nCOafAPTk1NmHrVexnuk/iRHEUy8GPrWH82v7iY7Zkz4IP+rHNBdZJ4Mmu1lo0+3pZJVRyzsl7NmEjs6Eo4j34sDk2TE4xMknjpLEvxzzxjtOPPwRP9OcYQKk6bq0+1ecIMc1o9fd3H6h2bRnQBFciUwKual52VE01NKrhs5VG2h52NSARSwi0NXaR5SvsI1Pa8uqRjPX7LSUgapJISeoZQTFzPXtBUsOHh/4oSRWnbYU4Zh/+NX1g+4iPOV4ueFkSVEGH/TnQEsCt4dl0YfZToc+CwWNBgEy+CyrUyWQMpiyxjUotgr5zFZgwp1U8B7hzDYY9AmeHZIAB4G9vb2s0GiqC+ZJgYDraELALgnpdQXvcUpzEVMRd9Qf4C5VYiV3avKpwBOe8wR3b30kyPOl2u8zvsX+H/UZKkpbMdcxuGttNgxKGHYHZ766MSUQzqk7nnCwp7vB+g2EEsziOwMeMxKlo5NLp9lhzB7lFFBU5BcZSNySz5kdmNyN8+uGDe9rf21O305XDruYUPTcUQWPGhPay2fuITqDN2QLHbS97d0zien55RddwQrKR01Wqmqt1MQxXnXPgRVsDcLjH2kmayvGP+KRpLPtz17tbfY36HYJekOd+YCT8p4ftDMGaQbutmAee9wp8zPY1zC3BBfNxGxl6NR2sSCIMG9ZgrenafK7CQJzzjT2m7B9CxA72by3HxfugBH2ZnO27c3ZXmEgtm8Dr2Hclq/Yz8KBC5zWBNqCgVhzUgdh2EqmD3DtcU2w14HtOki31e0NOXnbgmgAAEABJREFUzjnZx2PcNmxt+/n3Blu+/O5Uu9DMd85Z8+Tld9b9vSkvJzb/9cwJ+HOcJPIRq5IoNNndFECdcU6a4QiC2DhlQohR9FB5HWu1bmtlRrmuaPNVBM+1TOErAmjMwX3a7ShOUoU4lVBPiBP5EKPkQnPOVawFY0JutTrq9YfqtHusk2s8XtGWXGthbR1aIA6jiuxdRoITJ+2OwGhlKG5BdmhVYJREavXaMm49wg04mPfuJeNyzdzS+HBShBIjGI6CV4lRNMoB0A3cMhx/Q7ZZ4XTBefVw2j7BK4WPGqPJmOe8l0doMWBSG4hUOduWCtxrMy9NYyygVJ5vtCGpqFC4J/uO46AWckkwSsGTOUbGfpXRhWacc/KSAv/17FFVVWNIgbkJwJDQKWi3O43TR94pgs9Bt602+3XQzcs2UaxhJ1UCELWw/H6npZ1RV8M+mX5VaLKYazpdNqOukVSdKC+8DBCqyqtg5GVQVcUAMYNqtlJM/hopJH1FaVcutFQQcK8nc52cXdBSnuj4xVTPnyx0dpzTVi7RHYMsOydZq1QrRwZ1XclBd8DYvfMK6CBOEtZMVcL/BtmGENQ1W+gNlGAX8kFyTnatHPQim4o5NfIpWbfmufORoiiRXUsXlGPDOQtWzHU8j+KUJYKKqkZiDn7rZr2ArnwUK8Wm8qJSVlZiigLre8e+8iq50ZzHcQ1yikOkBL1H7I9ySPgLdC9FzE/jhO91M3zt1E5asj8HGftIObxlVDcbRgUIOJwseCn4WvbnUB00V9hXRbC3jkiJDwUXeBazX4duSyyHXlo+0QE+9CB1OnATdRaP5W9+oPL8e3r6/W/qva/9A33rt35T3/ve9/Q3/87f1te//S197etf09e//nV98xvf0q/+6q/rv/+Vv6tvfvdDzQspxX6ODnc16rewdXThnYTshBUG+PToqEIuJTYKudATZPKJeOaYW0N3jR4UnBzg5ZgP69xBlthggX/wRD4EOWTmeeJ5B2WwT4FEUS92UVARWjt2sZipxlZ6+F2CTVfYbIafF8ijIgFwJAy8qBp6CmyrJHDG7Gn+7J2thfxZtWV2xQ3Eq4C9dcCibgd8qAii4NrF6ZWWHH3UrIlgCf610lZMRdxRQmVXYvcrqkWrknL8xPx0uVwTpEp5/qklOecYAR23CVJdbXMEk6CXTVaoqrAdbMqSNPEJyCeKvdIkVYq9IRrYQEZ1BeZtqGJLVSY4CF7OZ5qDuwsC6Yaq08kpjrwS7Kuqa9QTtKlqAnKmJf5cccQySGINe131Of7pETBTMKbAnlac1c6WC12RDC8WazCbvZClBULDuRz5BW88JOqAGxGyQvz4iVRDD7CllP+4Gi2z50usqpSg61G/px26CN00KMKYc+zE9JjDf8H3ErrrRlYB3oJyjiHt2YZjjow5OXo1XCjQQY1AnMnJe9leDgEH3neOn3+sR74HZI4oWJXZ0MR/FbhRQ3FuARZ5mv0gRrEUdMZUs4li57FbKeJBErhCr2et4B2m6+R43gx+ds6xfgUdFVc1w+nlp2T9QqUwI4l5CEk1vMaS0hC93IfvXrzL3Ag/NyxOm31r2TXmfT+eT2kVTwiamTKcomY4hNCmKojJxGof6wqgPr9e4qhrbVhsTmYyR9kLWruL9QZDkGKCQtLuKOK9GoIyAKRgmKF4JOBceEkOHNRyYhkRV7TBCDYY15qrYF7M9cFzCWQrGQEBqlA4LzO/Us2LURzjHIkSrm0MzPOO7VWjiMoWZbJ3Tt6xjg2ehxCwJKH8jKx4KQuy4pMkseIolnNORivsCxJ51zE3xynWqnDygFAjhg+ed7OGrgoLtXVTnCmGFvu7YRckFHa1ve2ePQ/ey+baumzD95pRNbw4x13+hZRmX3un1WoRoFvqdXvqk9kOMPAuct3udbTVSdSjsojqTIHWmstWUj7XoO016ne1uzWQncV2AdRK0vVkynn7VPYbxpXglWAQ07ZyUUubEl4KNdcVlrSuRds4NCNXosLFVLipXKsvl/ZUhZaWBGn7ozovOL89ZlxcTjW+WWsyM5lIGxIJq+BMvqYT55xMbin0t6gi2gDqcDCU/XnFLaqQLbop29tbsmFZeR/Q6PZ6gEBHaZrKOSfTCV/kQ1CcJGpjZwlX55zdRpYQ7mxajbnbVc0V9vnXKQbAmxEnzHeNTi3Z4qHEew79OM8X+4GlZJ8fXT3f7UljW9iBcx57iaDN1pKccwwvz/txHMnzcwawbPCPHGBxkpz947z9V95zdeJT68fywWybn41q46AGdSJaw9vxUvfClbarZ1qf/q42Fx9pcf5EV4+f6OkPP9DVyXPNJ9d69uSRTl680KOPPtJHjA8+/Eg//OAjffDhx3rOOd97Hz7Wb3zzPf2l/+5X9NVvfgdf36hFUhPH8CCPHTYEQYNXCY9G+xr67btzRu+PnldOL12Rn32QvOMdyfGP8EuhKI8MQjtVQOYRPgHeSAQAC7ZOkucdk6WdyU8IBlbhJMyLk0QWPFv4cwcbieOXssw5oljbGSmBKFvnvB+pjV3YfhuOKyZ0U66vr3V+eoEdTgksa+Gm2tsfam9viP+0FIJTbeAO4BXFBv0v+bnCxtqK2TuKYvV6bW1t99TptvDtjWYEv9VqIYcujN6LixtdXkxUI4MoBFh3ElZmzzv254jbsSxwx3GAj4B9pDJcWYOVRt+MKt1Jsv2cc80vctkvc62WBTKHltRrd7srS4K6fQqQotZTktonJ+d6wnVFMdAlwI1aQQejvvYJeBb0jDbzt9ls2tBcoD+HAHyIJR9IMivlWSlLIG3vFphuFbLxnOGrL/00V9Uo1sGv1wZMXyHzNVez4YrAElir1UrVSmLk31INfRVjQ7Arf4S5sCc5ISNsGzoye8a7EjaGbVTMq2pDJb38IIeKfSvu1wymvLyP7xlfNc+aqzkIwznXyNb4aN7hnj0Xmzoh2ygmJiRy3jd3YmhOoTdBx3HwzKjZ4kf78y6myD3J23zHc/a1dW2I5xX4brzbHvamR98RK3Qip34S1EfXPewdOFbEs5ikMOWoo5t4dXneY3RiR1Xt5D989kQX07GyICVkgAlgONzaVWewJR+3Nc+lE1q5T2kdnuIY1xy8Owh3MQwxKpSaI5CltWkgzoKsCT8jeNYAeRy1yP5G2qUFYkHDw9CcNaa0PhZUr6YHh0ASHN9FsXwUVPMzOiSDy7XGGAqy5BBFakNfCn0+IBTxYT8nL+8ilWS7y/lKNQsmIVIbZ4xDEBYkqxgqgn6N8ksyq4yzZMe7Efv0AO0eji142AAuK2grqEbseXBOSRSR6dSy9+2e+FS2DiBakhzUVq1gJMhXEbzVfLd9bA5TcaJCa6tqyCRraAvsKZRVwpM9d84peI8BRc3wfA/QHdm+fMcMuB9razTSHkG0HdVytPlctlS5mqlez9TFSbtppJh1HYJbkcmOOaOaAxYea6q4X0BXTsa94LxpgawWOF9z3pM7dMzIpA1VbeFSEq5EGzoYWRNsW6pCV741VH/7SIPdI8WdkSbLSs9Ob/To8amePb3Q+clYi8mGjHtNG2xOYJ/LsXecxk1S1EpbDfgkPwbUNKV1tqXBaFt7Bwfa2tnRcDDSaLgFr9vqUeW2Oz103pPJ4GXRFamFDfRHAw23Rs13k5MPuAD6NIdvBvox53A+qNVqqU3mH6WpFJwso14BfuBlQ0+XZKaWV0YwsOy11W4rThKZo1kgLFjLwMYCgq1p8rQ9nfeyj3Ou0V9wXjk+MCOx2ZCA2s8dQK3X6cpmmv3YKLHDFc/XVB2O7BfjInFI1Om0FKBPBIRQjNUrz7Q4+V0Vs8c6fvxtXZ19rI9+8AO9/933YcPL/h7rC3zyBCC+xi9/53d/R//wL/0xjnUy3YwJED7RM559/PRYL87H+sHTEz06vdTXf/cH+s/+339Fv/qbv62sdOzdluDBOSez3RxwFLZiNEfGI3KtsNuXtl4auZLdt+FsloSRy2FbzpTknZREEiBUY3c18quyTI7vIfKy10q6SgU68Owp8zu+z0n4cxKUJElJMPsyvUTmAy7gPxs6JguVdc4qJcVxQTBYEhBJBwG6GLndEGyfwevN9QR/X6uqFoqiHB1XrOe1u9NTCgBWBNqqXKsuMxmvBXqPYqfBMNX2bkf2vaRjFTF3Z2eog51t9bA5m1shhwqZzcGum/G1JpMb2Xn5oN/m/Ta2GoTJQeuS/SVrmV5Dz5wgW/JujA3GUVAB//PpQtPJUmXm1ME3drZ6enh7VwfbA4UoIdmN9Pxypo+en+vZ8bXWdItG/Y52hh3tM0YEvfVyjs9NWefl2IBJiFNySBtBV1ztZ/OJCt3EJNkds8c41hJbnTRHdXPkmMk+Hc5qvY+1JqFZgIMLuocF7xXo1s6Zl5xnzzjas7HEhlfWgaQtnOeVqlLYD/4FztnaSzDW3i3lVDvPCIQiz09OIcQKPuKFWiU4WJqNEIArbM1sosb++MqzinUr1q3knRRhP2YTNUzVTOAV1vByLihOEswulgne8NuSXceEGGyIeS9whRLV6LvExkvsgIXlmUPcZP3m6cv9WLvATwvm1nLNP5gYflcrUqE22SP5jtIgJb5SywbcJT8aLZ73WLTjpXZzr5RPCDJRmkjcrLjpQpCPE1kGNSeLsl9amiL4JQLcIHQzGAO7br+PcW0ppS2y4dmK7GeD8uy5ULCT5LxHOLEShBBHsdIklfdBS7KlOUrMCFSlnII9/9GzWmrAsICWDAVsMB775ZcQBVlryYDTs26JEGy/AoE41vDOyYb4OO+UxIkC12yzwnCWVMcrFFfytFaFcC1rqbCOAqNHO7LvJWtl7JcBDLZuHAeZcnPaXBlgYM8dBMbQwnYEkylONcNQV3JearVTAKIt55xy1jDAtcCdkyyYo25o6+TcrzEUyck519CZpqmSJGYvDAWNVs4oYiP4FD8XyCEjs8/tXWQWMIQWNOxtD7W/O1S/HalNWlUDIDfXZzo9fqaz0xPl6GQ0IEDv7UsQuCSRmOJAl1QBZzczraAjYxtroWboNgcMauaJxKVSQANRM2rMK47bitKOEirbmAo3SjoAXqBiXjS/vHZ+cqrTF891c32hyc0lZ1EbpdhVggxTgKwDfaNOrAPabbucr/W6bXiPGam6OH+f1vGQZMLO2oacOw1pifWxsV6vR1XSRzaR7GOOlmIrbYLngPmDrZF6nLlFMc+RF2xAs4eFRDG2mbB2BJAF7KH2TgY6HseL4xj6UvkQJOQt55QSlFN0YT9u0HcGmJjexcfm+xDk2MNsw+7bVXLYmZfnftnoKWuctaGTtey9OIqUY1cGDhUyr9Cfc16CHhciQMgT8FK1Iqmjjfzkuarz95QUU6rS93Vyeamnp+e6JqCus1JmoxsAqmbPmrUD+yzw0f/8v/hLOqPysk7T85MTFbRhI1r/cxLaCwLR2eU1yRHj7EZ/+9e/qf/7f/oX+fmCebUc/1T4VHt3sXYAABAASURBVAs52Rlmj9ZrkkRyTnxq1eYz0O2xOx/FzT1xT1SJNQlDZb6EnVeApI0SLeQ8N1pr3uMFydZiwTiJtbu7Q2I14F6tKYn+dDZp+Mo5finwN49sEvQcobumkmqlMnpWq7lusK8lLecKebe5P8RemjnIodVKJOiZzcZUeNeK4lI7ex2NtlrqdhPFsVcUAliQN/vO2DfP1wpRIfslsqrKmOPU6cbqDxL5sOa71+07h9raHvFeqcl0qgWdK+OrhsdamWy0KQJCiDSbbThiuWZcknTOFLC1PufHg9EIqYiPY6+aK3sC3B5g9q5SSQK9gb8SPyxqr8WmpMXsFXcGcmkfHw/qoxfMV/P5jabjK3Bt2WBXHLfUIrELPlbJ0lag2J/6qMRe0OTjWB4fKZHrHPy1ILoCjwzravYLzst5T6KW0+GqWYP39PJTcSlY9Br7uwY7rjkDXlA8WMVbEmTND3JwNCOANZiMraMEee/Ev2o+fHGMgOydY+3gJa6Q2siE5VX/3s+1KnRYm2xJrjxTE2hPYvThwSV8qHnPSRXDsZbxHmGbLCGoZ+2aK7OwPcNsz9X4NFoz7NRGzpUZClEsxyb23d7KwdgMHkrbB3uGDNXoA6LksHdH5eq5Bl8o9qUi5YpdIatmO0TfThqrm0bqUQC12x6Mq+Uf3H9d7Va3ybIWtGLWGPoSQL8kMz+5utT1bAYzTnGroxZOG0eJcp47tszJdAoIMUYLjN6E7ZxXSubUJoDHcQyBFWtXtDByVc0/kkfxEiTDfMmoqlo5jGUEuiZgs76cU0CwAafksTIUWbKXlxOLAmY1RsaavIP+FPlIwQce1YB8oZzsuAKMzGkz+w1G3vdeOE1HQ1ozgWUK5qwxug3PeaQ4ipXGsQw0lrSNMgwHbbF2UIAeB62e/WMzFh4UrGnvZgTBgrkRHmDPAgTZ3gbUC86FzCkzkpAKGVVm1BBisonhrxZQZffhrWJNsY/dMxAV+5jxmRHaGc54ttCErDLgVMPRDo6/JTujSVqpWp0UuVbabJZakHHnVO4l61oFV8k3OpgvVrK/SvPs4kIznKzAAkMaK0Sh4dmqlgLjMzobIzeaaodMg2oXvxw+luKW0u5Qrf5IUbevMhgoLKmkTnV+fiyTa0WlX5YAEMHfF3MdDaXXdiM92Ap8j0gOvBL2Dbzr5WSytT8qsEtluzUYYJMtgLivHX4+PDyQ/cKHDwHgmmuBvswZHHJO0lRDAGz/YF/Wfk4S6EOGgbmBIBShT+OPLeSRe7/X0/bWliKeNWBD8lESJJI0oYruyQX/I8DPm2uNzm1uzDox7zgJ2ysBxUI5Oi2wVbPdClnZnhaoWwAu02T3zbHtmQ3VQqWRgg9y2Ir3cO6Z6aRyea39ZKXWzfsqT3+g69MzPf/okUJe06bqKOHd1Dx+s+Bs/JGEXkqGJU5zKosMX5zThlyTOS2oMuxcfjDcJZhQ4eEHDgGsab8uFhtdjjMdTyo9ucr1H/0X/42+9b0P5XykJA5Ub6l63RT5RwrByxEAauyohr9aTt581ztVyEVGD1fHvEqSXcU8j8OS5Ms5JzHXoQtxT9BR4CuO9yJsP6a1FscRAbCjNp2EApu5uDjT2dkpwWqunM5LQQJRw+eQLsbOzhb+25KTVxJ1wJmODHeW84US1jk8xCfo+kTYVUnyX5I4xATWNHEyUPQqRaGhGHoS0ydX1CBx36qzNXK0760oKCL4rVdTcGspD4h2aA0Lfgyv2u1OE9TqWrIz+MVyJrOfCjCuFCkmKTX5W2Lrolhxqy0Hv3PTCzpYksRZqzoKuQ6Pgu4/2FXMntPxVNfXV5rRBl5hl3LC7vd1sH+gTrurq3Wsy3WpC4LxnI6WQ9ZpxPrwYgGnQk6QROJUETA3WpAMmF7iJFGcJBL0r8GpBQnkBrwtqlox70aswVIag1VXjAmJWc6ZdUJcSKBdzquAt+mq0CVV+ATaNsg3skSW5/Z+gQ8tkN8GTPXOqZXEYGlkWzaob35ktNXQWLCZ2U/NPIft1DwowcUCO8uxgQLcKLGVjLVq1g3eK0oiea5ODp2/jCkF+rV9S9WyIsFxNXsN3jVz7d6GORVr12XNm16qHaZYN1fJN/dCBJ0K3JfKhoZCJbJxkgz3I+cVuSDP1dlgDRaQ4MxjO2nwSjGkXhpp2GlpkERKsR9Mj/cksyWP3nU5XmpO9rQhO1lQ8q8xBFaRCSAnkAUUkSSpYgiKYwIt7cfxeCxrJ3gflFIJtHCUKEQKGEzAgIOPFDHf+4h1UDeLIVcMNNGIKsQCRMyaGQpfA1ZrUy4gXyIU2UTnMd5Ws3bK2kZDRqZhSiI+iEXlmefkFLwXXxuwrpizJtvaYAwF372kEPgv+1cIsTJ+jD5GhcIz9t4QdLx3OG6iJElYRzjQmrFShcIDiyesETMn8I5jLYciAmvbfhnysr9rdk0AMOMw8DX6LBCX8JdBi2NuG6Psdbsy4w7ey2ix+Rl859BaAUDGSIA2z578iypRPvvljE3pm19Gm65KXWDwdk765ORMNq4Jrj7tKO1vabh3pPZwh/av1/nNVBc3E03suekRkPDoZYPDZQxLEIxOA8CMzN5o8Ag4MGx/1KAKRu0XkqoQE1RjKWqpBkx82mv26e0ABFvbcnFKu2ytCdXTnKx/BWC0yPgGqdNWJ9GwnyiKS9n/8BqTUYgqRileU9ryaiVevXak0bAPcHr05pSmcQPEXeQ2sgCcplrQirsZ32g8MRucy37BqMu87X5XB3Z21W9rl++7g55GZvhUOT2ej0hGdgZdMs1Y2XyiNaOiikhjrw7Vtve1KqrAEp0bMAT0ELBphxDs5wodCKFEUaTgPXOrxgfM1pykFrR1zVZ5ZjZhAWBN56bABjzvMUU2z8tLzLH9OvVGg2qqu+lK48fv6fr4EfI712p2o8ODbbVbMTJdIZ+WAnxEadTsORyMFCdtYTbodyr7hcQNdmQJXY5N5zz4+OOPVVAd1oAXCGK7akOXw+Q3m0x0cXXTtJV/7Wvf0qMXp0qRQa8Xy4dCjuAiqq26scman6HeSTWXins132qzTioPYStRmqgZALfzoZno4TEyf/JONTK1pHMFGGf424pjDfM7m5igmyFdidFoqF6vo5Sg5nlnhR9PSS4L/DYAZOtspTjGPpjXJWHyLmg+WzaUDAnEbfTrTLTQGLzHhlLF6KogIc4oIEp0K8dD/o2ioC1sZZfWMFs1cjH1BnRuqqr4wfQ5HPQUB6cLgv9TjtnG2HWcpGq1u+zr0UGLBG9bYuHyR2AeIYMkZU6rg+0OeBRhsxudn11RjU90zbHOkgT/zddf0+1bR+rgDIhUC4581uCgybgGZzxr1uBMgxNgjLVzxwTj5XINvDgdcuRy6+gIGtLmdyPWBCbz6Rx741X5EJhXYyM54aCiU1hoBUaZ7+esD7kqYdbF0IfNXCPrC44dTq6nsr/ydl15Bey5hh/rfllXc05HxTqdGfKx4O6CV40Am6CHnlhWDtmzOXw7Bc8aPsj/6Co+NZMMm8227L54v0QAG+x33YxCGbyYffngwYtEadJSHCfIXJhyReFVwFfRXK1AsyIPUSlNmdtKZXRtoMeSnRUJsWG9Qyg2gvOS4xv7Ouea7x76KmKPxbuK9wSNEc9TZNNhtLCBJAq85mT7mH14nkfBy+Z0k1i9FiON1AVPKGabtrRjHQiWf8K5zc0y04Igm8vBTJtW3Uh37tzV7u6eojiWCcWMviBIiWhugcEcpoQgx2Yxc1oYSxulOOcQUsbIGYUsq9zjfPbBgweyOTYaoAqR7JPRnp7SipiTleZkSS2CUZq2FXjunJNzQTY/pYXkUZjRUsNp5L26zEvY2wRTNkEjV45BbjDEEqARTAbeSVFQHMVUITnnPSuZIXoPsENzikOEEJhaqSL7cbyTsHeLdbvQ0k4SWRbsyKxyAqZlsBuCVnBeHaNJTgXGscBI59MZjj+T0deKEvU6PfW6PZEeKfigNvOTJOY7ioaHNZnljI7BmnVrDDdARwKdCXtHPrBOJeM3w7jlItVRqtzFWpVO11Qmx5djHV9OdE7QPb6ccw8NtnoK7b5K39J8U+uaM5VLc04qA/vlozv37mqLysB5rwwZzalyLWEymVTwmCSRUozVQCaOg2ATRxJ7B6FARd2B0v5QSW8oz17cUEx129vaU5sg3x9sq4S+C1qdZy+eqeQMediJFBFQimyGo0+UZwtV5UpFucBZFpLLVNVrqViqyOYS7buEvQOCRww8r5Uitw5JQheZmhwzAsZ8OlEGYKncqMXcbUB6p9/RVjvRIWdeD27t6i7B6vZ2Vzbu7g91/9a27hyOdP/uvm7tb2nUT5sEoAO4V2TSBXaU2F6dDqDfw/bgW7XMUc3OvHPcixXFscyGnHNYgGt06pCf2XuOY9soADyTK69jB10cMm7mik8tjyMW6tQr3Wphl09+R/HyXMX8SrvwcOdgVzEv2llmG7vZ3tqRfMwIarW6ytGdnc9a1l77SFXt5ZxjqBkBYGhj2xnAWjV+W8mxnhMfkNz4ubwe63q21gtayX/97/yajs/PJVcgaymESmJ+zfDO83OkKIrEIqqw3Rw5ZQTMwoK4Y653EqMWbyEHu9rPNt9kYkFCvGd2Zc8MTy7orExp3drzCr+LoyDrTNy6daguujS8sfPsAgCcgQ9jzkRXJC7mK7n5XBO0cznoc3LYVK2KPUwvLWw4TQBm1rUEOCeQ1IC57V3XtZxjPv7ePAMzut02nZEhPMbNGrZeHMOz9yp+xKtDFvYu5JD8ZHIharCSxfjXwW6QRwZtksXdnaEOwL226Youw4ZqMAQSvB/ZRg79FpgnNze6urzSEkwxOQxIJu/du9cEb+ecxjyfk1jOwIkZ1eYSzNig+wHt8tu37ynBNnwIquDNCqQlyYnZ5vb2jvb392WYbHJc4y8b9q6QR7vTVW8wVJc1XBRphWyW8Lgm8lYhVc2x0AZ7uuAM95Qz5hswwv6Kx428ChyyYpSO76yVkcQUZSnHPfs9DKOndk4WI8xGxSeGvogRkI3Jz3Kzmr1Qg7z3zTDbsp8LOjP8y1tOMT4WxYniJG30IjnJJsk+BPiaQbQveaFElyX0eBeY48CVUsbvGp6NPjmvKHjFUVCKX6SsGTzvSyrwDwvUFmRtfc8+SRQphl5yf3WSoHbsFHkm86/N2yCzEkNwkBSYl2Ir7Zh5kWuwqJ3G7OXJQZENNPslgjLBGKEFBA84F9vZ3dXB4S2WZPEQYVRrBJehzFoeQkfbWxrSfnMIr8SwM9qUdc2OEFjaL+NgDJY5GfExTFlWMcVYBFXz5ULNGQdXU5KtUZkBs1uIIS5JAJIWgjXwqNizEo8Vh0h9DCRF8E7O5KEfM1iRLW/IgPIma61U4+ie9Wyeg67gEVqIFTFyAnuGY7EwgojUSlKEmCiwZkXGWwCOztVNlpkmcXPf5jYBD2DJTcDIrGIk0JpESUNfjZJLlF0gi+Cr4XntAAAQAElEQVS8zHBShJ22Uw3InCOUYL9NWkCrgVRTAXN+XLJOBt1AhIxmz97GTwXo/zh5MDDb4FwraF+j3CVjzs8LrmsMbVkEjZelrqcF1c1KVwTXyTLTbJFR/ay1BpBWtJtK5lfoJ41aSiMcCn3ndDBMvinA1KVqdBKAVcp7qIGWFjz2ux3uQiH6q3CoykfiVZmz2RmhkGtC0tPrjWj3bhOghrQsp3r+7LmePHmi8+tLXS6nmgD6S5KKCdVUReD364UGcaVhXGsYlcrWEwBnypn6QhF21u201YIuKJFzDlBJ1CJbTQGXKIpl8s6tCifQdlqVbh9Ib95NdTiodXcn1etHPT3gejAMOtpOCLBDHex2dLg/1Juv39en3n5FD+8f6vBwC2Drq0P1a3oycOrjB6Zfk4NzTg55BOy9quvGMSv0bfOGgNWAaqwCbGaTsVbYtSVCOTLBeEjSKm11W9oi2eiEXGldqIVNttH7gORix6/krl8oUUm+sFC/m8I79teJqXBmamOfs/FcMyqN/b0DcjanGLt88fxYkCLJYZ61Kmy+wDbNfk0uNfQ5iaf2X8km59h2wb6l2SD+4nha0ppebyqdnU/09/7ebyCHXWQeM72wlxgSeZMc9uvQibcRXJO0ZuxnvpQBZjX723Bcm4Ht1MyrkVsBiDuMrIMdxVHE2gQ6L9lfONEjEV0gs4uLc03pgFRGt2M2gcOz55BKdch5vWct03vtvMYWAM4vNSZBL5A7r4ApM53Sbl9h6yFEsmASsZf4RPzcsna+0YIPlJUDCxJsuNTF5bnWtLM7na4c8yP82YdIMbhlui+Qlel+d39PD195VfZLnQV7WvA7I5k8v7gU5BMQ11pYEqBSHXS4tT1Aj7E22PlivlaGjwdf6d7dQ73y2n18pKPnL050eZHr5nqj6XQp54PStKUojiV0I3mZPIDYpmJdklSuwa44TrQ12tb5xYWO4XmJ/A2HbZ7RnrBGB7l2en1FSUzfodaGOTaMv1arrRT+7Gpzc/ix4OHjSCk68hwN5eydISerYrPaC9iAHPSCDG0Pjx4KApThXVVWdA8SBfwjBK8aQmpTSi01NsrVwY/D7p195z/OO3bACOwe35p5jp+dk32cD7Jh383ONthQxboVtPBAcsyzwXqYlnjEPa81BaNhTJOQkMwU0MYDsZ0i/pNgvwl0xhF0Qod1OXJ8wfzCIymmKIKHhOcRz2NISmKnlC/ONsIuDQOsit6YPyE7e4clYbZSib1UrGMxJI1jfClBNpF8TDsqQcBtbh7hyEb38xcv9OLkRCGKEF4sM9gkSZQCcgkKSlstWiJd7sccyi8AhAWAvmSTSjHrDAZD9QCqTpezXwhZYoDW5qshtCAYzQi6ZpQlyrA5/f5ArXaHvYJ8CCiHmTWUMOqXElTE/TRJZVVNHCfI2QF4uTYAt42CFplYP45iee+VNSCQyd5PoCnhHXu/j/HF8GU8WdVbICzLskxYXvapyUJqvtTKUcCG4GrrO9YMIVIFzUUDViV7UEHzfuSChqw76A3UxohLDLB5j3cr0rcOASNJYxUoYbGYI7OZ7HmC3PuAdL/fU40CbV0L5AX7FhhWydpGk/GzwsEmyG2KV694FhPAW72eYgCi4DyF4x8Ca675MtdilWtNez/G4W7tH+ju0YGGw54mnLufnp5ocjMWsY1zP6ct1hgy2ug0IATbd8keGfuZjLYBudu3bnFWOlLtvGo5FfBXoNfafgqSCx5+NmT+pYQjpEmbTH+gLlXhbJ7p6fGFfvt3vqevf/s9vXjB+TBVVEabbLtb6WjL6eFhqts7iUa9SCVV7Zrz8fV6yXoFLcdKwXsF9gg+YHNRAxLtVkdxFCuO48aQY4JYN81097CjV+5uaX+UqJ9WZKOZemmtfttpSOu6k7JGqBvH6SHDLeSyRat6xLAz3tFoi73iRs9WdRkAmc5jbCZFnqafqVXS2FeKT7SQm8mpxi4s2Dr06NC5r4O8UrLboPu3+vrknY7uthfarS+15690mIw10I3u7ESKNVOInXZ2t7S1NWiAer6YIcMesjaZSg7Z/7iiOaHyXGP3qhE3QGWVg+nL7tnVaFRVyzvXDPFhqkp0VlCBWnJXkKh10I9pdEOyhbp1fHKuv/Urf5d3Aq9XP3rLKcJOuSkcoxneSQm8p/ijyT/yL+ebDdfsUZNsVoBcRRu05Cr8uIuNO+/paKzhKZclJxZAu2CE+FiQNT+zYx/jw8BsgO31aBN7cKfP9+FwSwk62JBwhqilIT/vbO8qwg4WiyUYtJYqB+3ITE4hjZXCo2GMjQgdLqnOcjpn3gV1CSo7uzvaY7SwhZxq0IWA/AfskzbrrBFMG//d2dlRhK1VCN34NFvYx7dS/H06zZHdNS3hSSNjA1mzhw3B7Yauwfn5meQK3bq9Dd+pRnRbbM0Y+c1mL/0mIgCItS8Ins+fPtU5OjY/s8C+xz52NR5S8DeOUy1xeAuyJ2fnen58oinVrsm3NxgooA9LfjbYaAaGmK4D2GU42wZn11S3Vxwb2G+uj8GCjHkepSZpAp0oF1srCVAWTAoy6gqZeh/hZ4k8NmW4aXqO2SdwP2Lk7GPr2n7Ge4ysvfeYjEMTLIsB8qqa4SXvnZxEUl/h5yU2USJvJvGvZ5LzZpmuuW8JxoTkfAZ2rqG1Mtv2Tt7m2cAHaobRvMHecqplpsgsuOB7TswpsUubH5jv2dh8tQSPC4b5i+nUN8+cHPQ5ScF7eI6a2CNndlUIIsVWCthcnCQN/gRsRnLKkNmcxGqG3duedV3L4lYSR/L7ZGqmvF2qWNuoIHWBJk3JFksI7APk+zwzwdUsZEIuuF+zm2WKxvSCQ/c1jl9VlQIKNSc0ALLNa4Bng7HmOHaOgdt75kQGYnbflNED6Hu9vjwK2+BEOYHMnMKG+Djn5EPcKE21GmYrnNnahxuqpBzDyTHqOIqVwlQLg6nrmkC4kdHkHZLjNftvDH3tpKXAz2YQBYoxBw/MiRgeDRmfFfTa+gtaVmaIMeumZMV2NRJMOSXGZfsYz912V9YN6Hd7qpCP0bOhsvcoIIljFJKoQrA5+61IPEyOLUCjA1Bb1RjgcYGzzDCoKS3oRdNKKuC5lIeuAP8l8jeZrZHnhmBsP3tFPCeIo7cC+Yv9angwRTt5bQ1HunvnnvokP1POJMfja86eZ4oxsD3OMd9+/VWNqLhEBW1BtiIjF0KuqO5TeLbvRq/Qd4ph1ejT5LGxJIL9jC4fgjpUdv3dbe3T4hx1+7pzeFvbo111OlvKNl6nx2P97nc+0re/9QM9f/JU2XKiUC9Ura9pl14Q+FcadlO1EnasNlpB6+TmWjOCWg6/Dp6Cdwrey4DdgvgIEO7DQ4uXHM8qqilL6gQPzm8gOZOU807FqLldygCixF5s2JoJ9mDydfDXpiofIqd+vy/n3MvBCs45efb1zR6VllRNG2jKLeFgbLA9yBMvKHKl+m6lUT1Xb3OjzckHevGdv6cPv/o3FE8e6yi91r3+lT5xtFGUPZKqc1p4Tn0Sg5CU6vbRJfwnAGqn09OL41OqmVJXnOut8Q0Dv5urqdYA7ZIAOeJsfIvkoAQQgxN8/mg4nJyWrmXlkWra1FUzYkBT+GEcsEzkFXsv84mSezU+85tf/aqm2B9PYcfJR6EBrBq9i3Vq5pjdIRJFkVdIYqEQ5XUhcgtVEJFhO6Ud39zMFfCFFsHO3l2BE+PxuFm/4L6cl5zkeWdvb5dkbltRHLQi0arZNXAUBdKJ6KUSTLAO2Lzxx1yGWSm+40Kgyq/lQkQ1vqMSH7u6uNHV1aUscFqQV4MHjr28KueQZ64xdrVAj7t7O/hGT8cUF8+ePdMGmTrnSLIzkscMecJjCLq8utLTp890dXmNTfc1HO2og6+X2M3Mzpvxa4dMO70u+9RakBSv4Xc5nyoKhW7d2oIMB65e6ZIgar/0tKJCfXj/SG/TWXnrk68pTaPGtp49fyHrQnUI4rEPKgguPfCl2xkobXU1Z91TAuwCGVtgMYwL6Mns1q72pzTW4MMSnDHbdC6wdktd7Knd6sjbmuj75maiBYlHFBKONobyLlZdeVVljQ422hA0ULdM5y+Ha54t0MGSxMYjp9aPMbGqCIoFvr6RfZxjLk5hWF9zZRF5uWbvoAhc8xJzbN2mwDAsZQ3nnQLyxvCwttAMXExrjs/WFA8F+oU8yUUKUSLvWEdC75U2zfOKn7xqz33H+zCQg+Vmb845Be/kWFXYc4HOcnzXOSfPfMcIfA/o1NeSZ6ZzThVzc4qbCkJqkmjnnKI4Zq0ADTE2FbSikp6vS83XhZabUkv2rJ2XZyTYpjfAapnBSjLgEItbgF2R3a1MkQBqRmvFqozlcqbVcs7GYnEIwYDjNFbM1TY2hecIzIC4gCgPU+JTwWyBYu2+Bc8BFeyAzMsCMo+Y4eQgqGEWJviJwBRjVC0lrG1zbF0zmgyAy6CpxpnFA1NShlGF4DGmRC2yX+PHRkBhJmR7b00iYGPD+957XgWIeB4jMO+Dmmc2h+BozuqZI2hB5oqSGCMqZXJJoSeOItnzECIlScp3R1DPcc5cBfzb8yRJeN3xcyE7i13iHLZ38EZnquBNCU6mcxu29pJKco5jrqhmKiqPimDonJODTgM0u6J/DGrV0FtjdIFnLWhKCdq2Z43MDZBynNNGBjjnJCU5wNYYvBkz38tsJccenTSo28JYICLnZ6P93r0jvfHG62qlqa5vLnUBaF1eX8loK9GrzfHsY8Q7J3SVKE4S9ag6dncATM6HBltbzc9plIpltVqVikIHugudHB/j4De6orq9eEpG/uhEL54ea8JZsmivqc6RXQXGOkZg7YCcg9pJpJQR2TkING9tDzUY9JVivx5CnDO9QhXVQ2nnvsqw0xJgXSKzteZU9AakpckDJ9ug6xVgu5itGoDbIDOWUIcW8oAKt02Vk8CXybhE1ma/Ztd2zwDCEjRL8ipkWks4VVCkUtstaX36nk5++/+l8Xf+qo5/41f03V/7e/r1X/+7+t3vfk3j8ccadmb6wmcOVJZXitq5PvW517RFW3v/aE8+ePhNZDKv4KvmZ/KoBuxb6Lo/GOGDtWYcB3z/B98nGL/QEHrhHAArSGAyrvCO4Gs6PTV2FAALzzD7zPCBnFFjB05O3nt8P9fNZM5a5/rhx4/kzS9i7DwgU2wDV2NPQAcca/hlrVKVMtbYEAQDegnILaCLEEVy+KfHF4IJhrVK5pkP18jK3jd8mYwnWhCQ+r0O9FO9Q+8lrVwLtGLtioCbjW805ZzymnHDEA5plWjwXhlgtiIwmt56vZ46VKimI/PlNUHMriW8iz0N2+w3eTP8wTpqNyS0AxK1OI2Vse/KMA4cWdJJWYJ9CwJQDJAPSSBLeDWfWoE7a2wkwucdvr/Chi6pDGf4dodCoZV2ZWuPOU9dYlsb5nc6kewvzvC+RNKF0jTVigC4XEy5TlXVGxKFrBl1VGtEsnpw894EkgAAEABJREFUeCgLmjl7nZ6e6oxxdX0NuCeKeT8hAG+w4YoVa9Xq9Np0Qkb4SiznTUel1uh3CZ6VKC6AXwl6yctSG3SSowvTmT3r9vtqkzDEaUvGlyXrawsqkhKwNDL7R58FidyGoJTDcw4GeOwioFcLJD4EMCCW+QmvyYJho2v29tAjaHS18A8n7z1XG85uyz4V/zGb4NL8+3JOsLcYQjZw6ZgfvCouNuSDDA/FevZzycwNdGfGGwVJwc2Che14q3BOxqvFocB7wXt5ZCfumx9H0G/D87OT/dOQ0fxnQ1K+toE8S+QHJZJ3EnNLElXbz+zAqtg5Otmwac7+dsy3xNbk2MtH8mbwgY0mVLAzzj4KDLNkGICMx4AroM+y6rZb2t0eqYUzLTHiOZubwE3xnW5X3V5PKXM8wthA1M3NmGpkJhO4d6EBjjhK5WEyRalp2uZ7UAWxBYorYcLoaLfbSlGwCSDIKQmxkohAh9EtAZYZ5zhZTtbknAwIB/0hYDuAd9aCwQKnt/VsHwNEWzOHHhsrjN/2s0q1xElrUqM4BLUwROFMa6rjBclEhsLMwHo4T5ts3PvQAPUSB0GOOHQfOfTkQ/R7BrbGqOeARgadMQaYxom6yMVLzbsZz0uMwGTZx7CHJBvBeRmtCxzV3q+RRStJqcoTGf+WnFjWPSeDXC03qqDRe/jGaUwmwrhy9stwngre15bR4Qg1MqgBjw2OfmaZ+PEZLeWNWsj86NYdDfpbcj6WAdSjRz/UgvNTfKKRYUK130aPg1Gh4W6ukDjeXekaR7cs28NQq9PWAAAyHQrgg0U05VQht9Plta7yOZWNVx0lSpkbs+Zo60D3Hn5Ct++8gh3tq0+nJOX+Ylno8fNrfXS61MfPTnV8fM152wLWapluvKtUou8cIOSmOqzXbieKYqco8gohQLdDXszLgkzHDiHj12TBK1qVC2ywINMuCaaZxuOVSDpVRS3loaUNp6NrksAZwGoVwgqQXXF2XOIDpscoCrL1Cmx0jc0HdG62HuBtQ1WZkfVny0q+bmvocg3WN8o/+Iaqx9/RDnL+1Ltf0utf+Tm9+VO/Tw8efpp5eyQaib7+9Q+UJLl299a698ZQvf0WIFJoTJUxuZ7pDJ2dnFLp0+o7vbjS/q3bKkqvDB5vfK55VGlTrOFxqYjEYza9kSxBQe91ninH3lYkxRuCVY7frKm6bKzQdcl7NbZYw1ONH1jCVcDzdLJUhV1cLTby6QC19pUtYn3/Ox/r++99pB+8975++7e+pt/+zW/pxZMb+aKvBEBroYPgA/M9QyRwhSz7d+jI2W1oMju1AHx0+7aOjo5IQHPNZhMm1wrI2EBrTvDp9TuyP87V63ab6vKSCvLi8kKTy7FaUaqdrZGso3EzudbjRx83dtkGM9rYrPi0+N4l4HY5xkmRXVGUdEdItPCRHOctqEhCEnTvwZHSdq2kDc2+1tbOtm5BW6vdlUPHve4IuhISkEKmd2vNdikOIrDrgqRzTEK8ySoNOSu9ffeObh/dxk9qffjhtX7w/Qu+l7r/4I4+8YlXdXiwq4Cvj29mnOeuFGO3h1Twr9w7JAmfc5xyqo8eEVCvcqohpzTtNHaegUdWnV4RzCd0u6YE8AnJ4goD9mCW0XwXmu8cHGoAz2Q3apJIsrIMm84Afse+PXDM9JNhFzYMv3PkYfbd7rQl/GUDjqzBSRsFdpGAYVZRtwnsgQk1cjQMTfl5RBLdAhcNjzYkJ4ZfZVkqDjZTskoxA4dc8Mgy4JtOBVUt4pfAi9pLlWptoGfNviW453g3Ys8oSlQwMQfDcp7n8MCrkrw8scBHMdeowULb0545BSh0cj5I8rxfMyqS2ErclPe+GTUJlw2zTcNL1K4WOB05z/uC8IKOV9HoJ00iBe+afTbIJWINk4XJxDA6jiLVzoEvK9mfKV6BtQUyCF5KY48sYny10HJVgP+VvB2oexbpdnsEro6ccwim5ntLDx88+JHRm+IBpmKjEgGUOE4F0QUjxJEShG9XB8E5CjTDtKC1ZvMIgto4QRwnMsVmCNbAzIh3zsn+sf3ZtPmekEHFCNPmvFRggdByNfthABsAd0HwL6DFHDQhMCVpIuecllQnS4JhhvLFx0FPgvIkh7OsZUJWLXkTIIGpQsEW0HhVURRkV6MlgQYfPMYgxfAWJTFLIBdeNuMK8BTHEfOdSgDZMmWxpg+BtT1roQQil60tPnxViaHafoE5LZy1RTJh31/Ka40yNmohp22qtNFooMD+S8uu4Wc2nZIpz1BchhPG6mLkHQDFHMvkMSfALzi/MJmVBGNzgoS1KuidLBY6vbpGfl61j2A+qGvJyXBHvd6An73mJCBexl/FHhtZW+o5QD+ZrlQCpCXrlDAxo51bIzPHHk72qQCiDbSvlaNX06k5rNlFDFgMhru68/BV3X3lDR3dfU3t/q6i9lBpZ0s31yvt7d/T1u6Rnp5d68XplZ6dXeocQJ1OFtCRawP/FjDsLx3JsSW7VujdeyHnWjWgaYE4uIgg39Fi6gDVAGEdpa0hdjlsrrVPlVdxA2KTRa7r+Ub2W9trbKHg3VwRQauSOYv9Et96vdTGflGtyhUAxYAuTJc27LuHgBYVdRIHAmeuXpxpK11p0Jop+Bu5ZK1XaQf+5Je+qD6gZAnsY6rEb33jW/ra176hX/+13+Is9Kv6T/7D/wYV9rRzsK2zF4+URLWuaCsWZMIbKrUSx/UhsF6k47MTLUkC1gRQc/AKndy6c0v9fpckYqWaClL4ZW0VLABVcQ3oyhN8Q71RXa0lhqPaD75Sm05GSsBpJRHcV6ryhYrNQsv5Cp5SnTy/0V/6T/+y/o//1v9Zf+U/+2/1//z3/hP99//5f66/9hf/on7zr/73+v/8P/5DffPXf1WeZBVzUA2tFfTVVMVLKtWM/ZNuWwhEFuAtMKIxyTlVzDVQsqrNOltRK1EJ7REAZV2KtN9RgK6EsX9woDYVnK3f8pFqumyXT57r7Icfq+R4JYfv8WRMO3rSrJGkMTLpM4aKoliVk+IkwW9ShSjCrkpIihXQXamCRGUtq2avJzfN3DZdmTZJpPm9VbVAjgLrvPLaa+pzPwPfPnr8sZ5wjprh+/3hqPEjw7U0SdUmgWx1uPZSeM3x2ysSipkusHGgUy1av4cExlcePFCF4JyLCEJel+MZY6Ib2vYLfH6NLNM01V2C+Oc//y4V6xY8TmldX+ny8kpW3e8RrI+ODtFlYmLFZjcvcQ5f7dLCHoyGSlppw+OYpOZ6POZ7JjvH3bHfiO71ZH69Nt/FZjIILLEZOa9KagKh8WW6smcV68ZgYYtEP4CXds+q5jn02rXg3RACtDh5w0PvuTKQu/hUxAsbBULNGbb2xrCauYa5EfOaQaJTgpeGjTnX0qIpawX2TmxvrixMJ6KE/gpcc3L4aYK8HHTVTsi0oreEgwffyMBsTDzbYGdr+C3QnXOuec8FGXzLB4edROq0IqUUGI5jIBxH5vcRNA36bY0YA/SbMLdGfxtktgArMviJvJMVpAO6BGbbjoWtszEjLvkaSyzIIJCDjEkPQ/bdHNqqmF7aUgcGAkT1On0cqqKf31e31VLsgxy81AiwwADtHRNimiYajEbq9HtywQMJjmBZYgi5vMewEJ7tFcexPM9jmAisZc6kspKXU+Q8TmGGs+HdwkiCjpaGVIIJBl2j9IxMI8dAgo8bA46jpBFKRja1AZgrHNrxZrfTad4zIfRw/pg9KwS+QgAWmHNoj1Byn7VH0G1K2ABolijklvEjsG6npxHZawt51HUle8/4zVCa0d5GHgMM1wQs5+B1rSXnGLZ2HJw67VRtDMRDd25004axM94I5SRxUItnKcG7YD+jOw6hkYEZZmUBxUt2r0Y+AtwqZKjSqeRsIAOYa6TmQ5CHj5z5gbXaKDwQ8BS3tEAmCyoyq9pM8RU09nDGW7eOCEhJQ+8GuixgX13NOEeai8aFqiJRu93T7u6ebh0eKMeo5mTzJQEPZFNg31aSqtvtqoOc8TX0VQpCFLi/zKXcYSv9HbnWQIld2yOt6kQfPDvT5TxTnfQ1XmSaWgDkLPLi4kKXnEGtrJJHhsK+bBj42F9xuCR5yKlya3TocEKPhVni0m23aUEOcZI2wUe0ugE6AmteRMoItFkda61Yy8LTdi11SlA/vrjWjKoUYmV2FbCNHJsy3ZotYz4KyDSKYsnpR59aBjpEGcVho5ZudNiZqvnNadr/J5wRfu/JsX7tG9/Ut7/9bf3G3/l7evrhI1kidEWHwQLD+Nrp/d+d6W/+1a9rQ5emHRDUZir7c8evAK41Og74ygIbHQy3ZGeKZmuYtO7dva/79+/LdFfi4MF7BfRZYxvOhskEHvpJpAGg0DXbS726nVj3Cc47ox5n9x2100gxwd0CfOJzdaJSIV9rfjbWv/tv/e/1W7/6q1reHHPOOtfBsEWcnqgbKnX9Run6Rt/9jb+lpx9/X569feXlN5XWdMVyErcEnxYCs6RhiQ4XVGMRdBbQVaLPNE15KpUwtOL5EtvMqMLmBPqcnzPAO8NmI9bZ5jy01+0pimM55xWhi1deeUX2RwZj7mX4oGdts79atezzUtY3VFdlMz+EBDvuyn55qt/fUlEWqkikbL4VBVOS2RwcgCCq+IXm2NiYLt+UY4Xtw9vYVEvtVluHBP49fMESSqN9TpJ7ib6N7tV60SSeO3sDeZ+pdhv29vjWpllvhj3v7++DVS1dnF9IpdnoUhm+3Ia/LY5cLLBc34wb7NgiSXvjjTeboCFk3Ena4K3Tkj17YI390Z8rkugMrHPgSom8ViTcnjBplX+v05LJ3FXinSVJ3IXW2FO33ZH9mfQ0jmU4YviRUTlGIVaPJLzX6yuOU+jOZTpx4F8EtiZgX4G+LLnZEGCyRoYlcqwaeUICvLXVxg9DCCrgKwefah54H+T4p8Q+7Z49M/lF+Jbp0Dknk7/pssCmMRHVlVPNOwF9J0lLDjoquwc/dV3JhsSqvOtcpByfKbB9sy/zT8/8mHdtD+ec7H4GzRnyATpVsUYBjRU0eXbqEhuG/bZ6JNGBIFtVGTysFQWplQa1Y68uox05eeWqm99ryWXvp3GMf3UUJ4m8YzXoMHmV0Guy9RYkLWgYoBvDFkgsY4mTBBakDY5hwcZe3hqNUEDE/VqCSGPUDHqBAW1wFG7Ke6cOoGuZahInEFrKKr41IG5CtD1GrNMnCNh35xy2XaLUTZONbXCaRgEEihTFZmQ89p4xYwIzQB8Oh4hFzOcd1vXey+73COy2t61rdBlYOueUJLF6GGYHA6tRuinU9iiJCgVKNQXYfQftEYqx9ZYYpPFU4HwvZZOo2+ki8FQs0dA7AzxqBNpqpSgjIJeXSq8wxg2BdEmksvW7BCDj12iIMEALGAsc2Wg0oGwTpNtUoLbXkkzW6Lb34iRRH7r3d/fU7/ZkdGxIABa0A23OGt7rqlJ/0NeATLzb7ahg7wnAPaiSiOkAABAASURBVGZk8JbQGmohF3OifFPo+mbKmMjOlebsNady6sCX/fZxTRWSw3eK3qK4i4wTsMCLL0oJmmYbAfo3OLbpBLGTwbdkuh4OBs01hWbTu+0nBS1pc61osRX0i2yUdVDpExW+rePrpV5cTrWpfOMkOfSWOMKKSvbs/JTK+ozgRNsPnguemcwM2Ep4NDpQrZLIQ5u0u+M0GIFcfqIF7f/5LOP8L9N8lmu+LrUuvcq4pTJKm/1LF2mDt01nSxlgGT9iQedwbszbwNd+yWUB4JtMjffWj4KDk5jKf10pr5X8+kLvf+vv6xt//6v6zle/r6ePbnR2vtAVgPmNr/22rqlSz45PNL4ao58aulY6Px4TfG90/PFEPvN6/uHHAPxcb77xQB99/EM28MoAvyktw/liKgEO9ouLOf7xD/7Bb6nGgb/33e+pIDHroJtht6/dAdUVNh7DQ4CHDfq1RDgEpy6gOxz0tD3sIjMnRzVXc4Zdu1wVQd61JTe7Vnl5ql/5y39J+c1SwY+VpEu9+Yl9/ct/7s/oX/k3/g39uf/Nv6l/4p/9n2h/u6N4NdFv/urf0OXJC9rFrNj8tvtacZrwXkpSljVV2BIZ7u7u/p6fi88Ae+l0uxqPx5qDH+ZzfTDBe6cZPN9wfzKdEBiWcs6rNxyRLFXaIPMdWq4DRjzq6OjWoe7cva3R1kjmH0JOEdgRxbEiH2R/5/fxs2MdvzghOV432BQnMYlYjnxrORfrgArzrbfebpI0+4VEk3mT7BHEHBrOFmvscK0x+rwkCaxxiHff/bxef/11gkoPfxrr7OxME9r3i8VYw0GHCnSkEIJq7B5z1aA/0vb2LriRczxyBiZutFhnStpdHd6+S3dnXx18tQZcbA/j3ej84fvvI8OJSgJCh4T3Dkc/X/zJLyoJCfysNKGaNxwyLDEZtglyhq9mz80xipwsoKTY7g46iAlsZtuGH4YdZk8bbMr8K2GO0eycE4STJERNcDK5dsCwFDy270ZLRlAvoCnC31P2TMGwFBy0fQx/xb5mm4a1xpPpVaxr32Wf2ilJE4q2ngxvbF/b0+YbrhXggM21dVusb7yZ32fEA6N3Db6iBmgM8iHInlm7OYMXo8+zVwyO2bqFYQdYPCcJXhPPFLwCezvsxDB3RYu+riu14cFGCE6xq+TrQrGv1Uo98q6U+Kr5OcW5YuY71q2JDynJ4O7ODjGmrwKZXGI3l9jKArt37BVhi97ATc3HyXsvC7LDQV8JD+MQiNYlBnatiqr3+fPnjVGuIXrFIjmAG2AoQnltAoVVNibMJc9zGDKD9N7WdQrMsWqrEQSWV5YVyhTrloDhDENeNd8rgEN84ihWG8X3CAKxjwCUXHbAvMI4a5QURYlq53EryTKsnOwip8IxIUfQnSJky9Y2BKMSgYiQ4UCdAkWYkQm6erTd+sO+0laHteC1FoFhgwMWcj4ouEief7BU5awzJ+u1jLBEuF5OaRTjQIPGWMTPtldGwmGB20dBITgSk8AKDkYrlFCwVKWMqmGKU+b5SgE6mKYCw91QCWwIdAUyyJG3yS6NY8UhghaHfAAH1jc6lpy7FRhjKYj2kmcRT6ZVkzyUvL+grbY2WSFnV9UNSGWsuSRojUkQZhjdGd8fX5zJftP5NlXDz3/mp/Sph68Dym1WDRhv0IIMeULQXhH8coy7TxV8QMtqiNy898wpmmFOYr/mf3DrFqBxqLTdUeV5f1MS1NcAwkyW0efIqfSJ8tDWJnS0KGMlnaHSTg/ZeK0ILgXJQ4rRj2nnHQPiV1eX2OCNhHG3aTOOSLQG3YHEWimOPuDerWGp3ggb0lwZfG2QU4nR19haRaVUkoGvsVdewRIqYUIyu+2QxebYxwq55+g1hND4QIojlshyjd5N59lmiePVinG2iBbsMMq15eeqTn6o4/e+2fyF/5PTJ3LLKyWra4Wbc80+eqTtJNaonaoVe41Ihm4f7uuf+Mf+uG7tdKkut7Q63+jf/Kf/fR1/b6kP3zumxXiht99+XXVdN3S88soD2Cx0wHsJNE05ax1Q2Xzv27+rxWRCUV3Kw1sH/e9vjXT3YF+36TzsA6qHvGNHEVsktlskWyMSsRoZ7JC89bGrAbS1AY1qPtby+Clt2bH2hom6SUHylun3/8If1b/25/63+pmf/6O6XtdKtg6Vuy6JUa1P/cRntd1tKT0/0ff+1t9Szhm7o1PQ7rXRwwB7TBqbXmA7h9A02tqWAeGU4Ck+xt8Ce59QAYfgtYXddKHT9G6dkCyr5X2Kf0eNXTi+b4paZVwq6sVKu7G6o656Oz0NdgfakDQsyrUMQGsfhEeo09vScLSv+TJTio9n2P8VMrscj3U93mDbwj/bBDh8uDdURkK4ogIrMI4ONnbnwQMKjULPnj5nvNCzZ89lXb779+7KsGNOZWk/W2IdGb4Byl/+8ufoXrV0eTHV977/mHfONRpt6S4diChOtSSxnWNrE3wwL2sts1Inp+esO5H9wtcG27U/SvSLf/APygLK9c217Lfvz4+h4flHipOK9Vo6PNzme6ScwFOAtRV+bh2nPVrCGV0nS25q/OWMJO/09EwenLnNee6PEx4LzlN0M0YeRrvZiENqho1TaJuBDzn4ksSJ2u02/uK0IiAtad1v6KAVYIoPsUKUaDAcqcsxlH23+2uwLMP3KmwYpxWaRI+e4QQhCug7jiPW7fCjN5ekM5crA18yfLBiZu2cYgK3877xhcoJnCmbUTAH1uQMF6NUcl6IUhU01QxuKElaMr4y8GQyW+ias23jKUNO3oOnIaj5MN+xOJDDsdNS2TpHppkCNOwNOrq9N9LBsK3dfko1GylFxwkcpc6pj/9sgR97o6GGyAgXbDB+iV2/TNIXSpnTH/Tku52u4ihmT6cSwDHFLam2KkBme3u7cZY4TuSc+z1GagRYowQkIAtqXbKdNm0VGy2yHgs0U84aTHABA+yTvQ4YvV4XQkpNOMOxPWw/Yh+CD+rY+xCLPDkvKlQjAM+eHiFuMCbLDuxqe9ucFCW8XLMnxz9mIAvoLgCdBPAdofwhwGY0mFFtAF5bM/jQ7Oe9VytNMZCeUq7OORwt18IMjEDVho8hztYj624D+oH3bA9zLluzT3vFKowkRnbIQ4wcg19RRZQYgr1jfz9vB56MJnt3g6HmPBOKckicC/IoqMzXGuP8UwK58ReCVwTfwihyHC+zNaG/YNQWOBilGbJZB/tmBIMVic8Cx7eML234H2K8BRXBSkuC7goHL5FpFz2MdrbY2pNdZ03wm1JRnBBwCwL10f17OE4PWWyoNJaaE2jNaSv0vbu7rYcPHupV2nZJFEmugpVKcRzkSSwqVm0yS+i2vxJwzbUITmUSyZOtK4m1Rj8ZNOchUcI5cXtrV6O9Q+3s39LO3m11utsATK1uF+OlZbqG7tPTUyrEM11fXalJRjBkk7PZTIu1rZU2m244CyxIiAwQ1ooBpBhQDj5X4IwyoRIq1jNlm5k8wvfou0Z+5rAldm+2Y3xashTBi4HLsNNXz8e0TnNscgq7MyXlQvHkqToX31Xv5mOdfpvW78ml7lMV3X1wV+1eCo8rgspKO6O+hp2Wfuanv6Bf/MWf0+GtLRwy0T/4G39NIVvKVyuq2BvlJDF/+y//pr77Dz7WN37t+2pFfd29c6DhqK3x5FKL5UQbkrIffvyBJgTFFLrbEN4CDFJfEvwLOZdhy5EMgG/f2tErD2/r1v62hgTDdiS1cLSEI4WUdxx757Ox5qfHuvjh+8pPjjXC31tMPKBS/GN/4o/rT/8L/6J+5g/8Qc0IBHXS03RV6TlV+MePzxVHA7322S/qzXc+qz18//q7v6tvf5Vgu7xUii04F2irldhQThW3rQgfEDIfDPr8vKUAyGUkvNPJFPubyYdI/EfCPp0P6C7WviUL927LxU45PM7zuebFSv2te1S3R4TVlmYbpyv0PqFj4Vt9Au+ekj72wxHBogz66MlYP/z4XMOdfY1IDnfRkQUE22++WBHgLlXXQbbnDZh0M57q6upGURTp6L79TXYEmNrBRyHvAnb/qh6+8hBS2ZfK9vLyUhuS2Q2dIrP7tz7xJutVQjX4XkV7+KYJrEnalv25WPP9LKslRTo4OIJdpwv2u7yZ6JIjk163p8999rP6qZ/6KVlFbZi3sqIFvqW17t3b0xuvH+nwVhdxrjSfjOX5ZrK8uDiX/ZGhNInZv1IOJtiIwJJ+r6shx2JJHMk5tudfs/04jmUYukWgiOG55r6Tg6c1XYWZcGelhn1R3DzJwcUlODMDL8S8EIXmeZwkjc48axSGTfi9eF4znPcy2UCUgveK44QA21aLwix4z+1KJVi2AduWYE3F+0mSqgUme+ex1hpfKpjD4FmF7TvuG+1JnEBiLbtX4sMNdkJTwvspdNcowmRja+cE/6qGJSIy8CPjU3w8NNiwn2t0vYKOFcmEg4etTqpRJ6jf8kpDpQgM8Sqw7VyedL2bRjrcHulwZ6QISstsTbzMWFUyXNrfHmhva6BuGoTNxQA9IEUQWKJUY3aD4zuc8oBM9JXXXlWvj6ORSUdRquubG9m5wdZoBJAMFeM0pjQDe8tGaliPuAcn8t7JjFZ1TcwoXwoEwDYwq2FEcB68J8i2wOBIjnk5QdVaXhsUam2cDYGGJVnLK0bhBoA+QLjzClyTOJYJytY0Q3aO+zZ4FuPAXsLo82bwVT4E2p3txjCWZPdL+J7D95p9kyRWp90R6pDHIkleoIkfoVNO4hZZ3RLFZ7KAZ3QZ76Zkq5hyMrIVxhJjcF3AJTivyAdxUUm1nbFfxn5G12g41IBWmc01+jNTEkHIDCiC7gi5eOSRkf0uxmPZlZXUJiHZ4SxnOBzI9jRZTclKry4vNAUsjKY+DmvD1l4RlKZUDXOSkBAnEuvGGGEX0PNyMqOaEcifjy/10ckzPbk4UeWcTB4zMl7HfDN601WrFaOnoInRA1BuMMoN+tmFHuNhhXPfEOwn0DxHnmtsiCJHSoLsmgP2a4x/wns1tHiqDCVtlSFtRjsdqtfZVa+7xz69hldz0jU8TMY3Oj890c31tW4IuJObscxGljj9Ct7Ozmea3KypJOZ0JZZKWwJEUu3t9nX31p72Rx3dJfAUqxm2UDV6NTs1Z+yjhwgQKrHNDB7W0JcksdJ2SxX2ZQ42qshOLz/Si6/9Vf3w1/+/+t5v/Iqun3yguweRPvuTD/Spd3+fHv7kz+rzf/gf1Zs/8/vVuvOaivaujt78CV1vgn7w+LEuL0+0uj5Vr9yoG9fqU5l12k67w44OBkON4o6ev/9YJ4+f6vFTax+vtbvT0UMqqDSONezBy9GRXrt/V59646Hu3drVG6/c1isPb6nTjbBrL/kNI1dBQuAJR+v5lXJawourE92cPNU1lev04lg3Z3w/f4YsFlrTAt7f39Ifo9L+X/7rf06f/fJPKfQ7WqC0PLS1rmI6DU7XlwupShR8V/HWLb3y+XeCsAAzAAAQAElEQVT19pc+p2Qn1nvf+fv65m/+HX3vG9/Q97/5bVm7VpXwp65EsLbvHgCMolgmZ8OEXq8nq8Bq7PD08RNd03KzZDBFeWmnrRK9l+y1rju6nNWKuwearRM9ebHQo+dLPTle6dlZrpt5qum6o8k66JTjiKdnNzq9mmmZ95oKvLu1o8pBei2Zf8Qh1gBZ3jm6owR65hQFVxdXujy/ZIK0u3+oAhsu6IRMSVKf0XoOzLNfzOqAD9aOtq7eYjGjKl7A40s+nJeuLq/g40ohCvrMZ39Cb33qU40v2d8g9f0f/EDf/+ADTVm71e1jX12q7ZWux2NFcawHDx40ie35+RmBbi5L0CuCi63bx0Zff/N1zcFh+79zrdk7wTdrMMN88Ms//SWZPU/wkyUY5PC9frej3a2hboPjrSTW+ckJ9F1oQVehwtZrcM3esQ6Q4ZLhZ4DuIYF3azRSSgDN8PMVuLXCz9vtrka0vw1HAvKI0VNtPm2+jt9YkK3kZfftudDrhorScArAVEAHSRQpgMHOOVX8k0N/zvsVgTK4oAb/oMGHYK/LgqgdXy7BKMN4+zlNU1kccJ41CLx2v0RO5suRrW++zH2bWxDEI7Cm0+kqjhIJmpYkWXNwIwevDbe6yMkKq8C7NZhrCUpFfPJgVYuOT0ogSLzgrFRBtyAn6XV1RkIsfLKthOcVXco1RzwbjvVM9ltUsdvDrrqx1HKl/BKQWiyWEkJvAgYKMCZ6/YGevXihjx4/kgFxBDg7mHcoN4XwFsyWEOMcYI0QFqxT8q53nmqkqxGBxDknW3+JYVn7bcXVwaitHyEM8XEIqyabRmQqOSO0tkeJ0IxRcwrHHNtrCBC1cT5x056bUZiAMwwheK8hlZo5j2dPu7ciUK+gq0CBWV5QERQqEZxHiREGZKOA/jHByWi3d9hKQ+gesleFosy41uul7DdQC2iLoXnIPm1kkTXV6wKQ4jnB0wy3T+a4R+bcNtmQQW3g135BwVq5FTxZRV5gWEkSy0DGrhH0mHG3WDPFcL0PslGzfw5vzWCvPN9wXwreMUSgqBXgtTSZe8nW8TzLMdo5VblV5rU9N3nhDBlyWLHemmGGtqGyTgG+N1//hA4BnBZ8XU7GekEwm+DEtlmr25YlWzt0NlppopMXT/X06UckGxtF2MA25xJHR7epEvMmWVuSCW7Yx8GTte/WONkMg54AZBk6EPbj40hRK1EFrRlOsClrrQC0BWBsf9C7UFB3sIvNbUgClrziG/nPaWdNSCjszxRe0A6zxOISUHvx/BSgWmk8rTnzSlUTGFzwJENrhFQqy5c6JwkZkwDMSKjMSStAqEQfcYhktmxO2CQ9gJ2QVwa4ruaFlnWQC2tFy3O9/2t/TR9/4+/o9labSu8P6Yt/5Jf08LWH+of+0JcVDweaRSNthkda9G9p+NYX9fk/+k/pF//EPyl1R/ro+FjzxYZ27J62D++rvX2o/Vff1P1Pfk6vfv5ntPP6O5omkWZxpdtv3lPoRko6qZacNT/68Pu6prU4Pr1U23sNsN3anH05Vxc5Z8ilInnohI3K5ViLi0vNkY+Nc3xX2GCNH3STWL00UqhyzcfXmk2uteL4YTDq6T/4j/8j/Tv/3n+gn/rK79fJxUIfP7to/h+oV+O1cs62TY9lXiOalyMnAF+eLnQ9j+R37+pn/8Q/rtfefAUgq1UStC9ePOH8+ZFOnh/rox8+0pOPn2o2XqjOnDA7LZe54qSjrTv3dHT7PgFF0FJovSk1m645Ssr07OmlPnp2re89nui9j6dauV09v6r0PvdejAu9uMr06Hipx6crffxioR88Guvb3z/Rdz+60DRv6WxaoT+v7u6hnp7P9f7jKwZrPh/rbFIoDyOt1dXTs6Wu5k4FZ/27dw71+iffgudCK6rl6XyjKWf4bboC+4db0LlSwRHVApleXY+1oTMwHKX6xNsPZH+r14y5S86poyjW0Z0j9elo2G9b/4DguqAlGXf6Ojg60u7+vj74+AkyPsfNEvhdan9vT+PxJetjy+jHzoOBK3lsdBcebt15qNOziWazTB++/xgdTnTn1jbvjfTpdz6pyWQsYoQM7xYkyGenJw02pfhbDn7M8EFfOnUIbn51pU451U67VlSsVWAf2TqDjplycC4giy6+X4LLK3zGzouX4Lv5cELyafR3+/2Gtgw/WrP+BsWWEBCxn48i1diqYYElOHEasA0vTxWYbZbKspUy9l1RXOTFRhUYlsYxyU9XKbKriEXOOUJSrdKEUEsF6xfghWdd2wM3xZZy1spk3wN7eh9kfl3xjuFsAW28KnvW6w/VoQBJwDwfvGwPGzHvhSjAiwMvanl4j9NYzotPJWCK9StoLAmyG2UkHHW5UhTVJLaJWhaBOcutq0zZZgGdq4ZXiwUtuq5GS81K/uLyXP1+l8xyV9ujLYjpIo4a0FpqPJvohuynAPTlgwoE4kOgrXGpVtqWc4HFc4ioAMON1hBh2q45C2Ftvtaaz+daoaQSQSUh0tZopJ2tLaUGGAhkjlEsyMAskJjALcD44BTFQUkcKzJBsKf4mLKvabFkBAsTaIEgc4DdO6fgvWIfEEoNTRtZoDV6vPNN9mNZVkFgzTCKHFoK3otsfWgSig2e9+MEwTrZWbNzrkkSxlTwVjGWVKRJElFttclgWyoJmMbbjAxzTaD1TtDg5PlSIaclfC9ms8Z4lwSbClpN+L1eVxCJgWwAnGUzzJjbJBG7nKulaYssedk4zpLsKGLPAUAeJ7FWOMQSWS2R57xpM1cajgba3d3RHqNHZmbJx4y9bRTQ0el2NSBD3dnfU4gjLVljjFOazDMyOlNtQbDzPibzLnU9mevF8Sl8eJx4j3V3FftIDqp73RYdjTPdUE06F+RDrJrrEiddE0jnBFo7n6iZHLGX94GKqdIEUKqRcYQeI/QZJwkir7CXjVa8sybDFCCQEOy72ztKuwOJ1nLpvQbYymC0rVpOATpYRpec2Z6enOr05JzqYa4x7cOz8UovCBIXNzOZveZFrdVqA1Au4GmiG/iekPwEAL6HrOPg0e8cPWTQsZbZQ4091pXDgUut5tfqrWcaf/2v64O/899qQGZ7eO+h9t/+otz2a1og27feuKVvfOe5bso9ZbWn2qppG5tcOqorrx9899t68sF7cqxz794r+smf+4f1hT/2J/X5P/E/1mf+oX9Er/3MP6SHX/kj+uQf/Sf15V/+M/r5f/Z/rl/65/5FvfXTX9Frb39GW7t72FpHLVerQ3Iwogre7QYNU6eWr2hjbzQMTj3OJkdaqLuZaYBd9wCkPva2nQSCcalOQkbN80hLCYB99e6ufuKtV/SQSj+qpL/8X/4V/dv/1p/Xn//f/V/17/zb/77+vT//H+s//gt/UX/+3/k/6C/83/6CHn/0sfq9HqOrJI1kwffibEwCU2hZ7Sjt3dUn3/2KPvvFr+hTn/ms3vrEW9jNkaKoi95SOgwigbvR46cX+vjJpS7HmerQU7GsNFuWmm9q7dy6q6P7r6kzPNB4lWhSDPR0kujRxVwb1pmWia7WojvgNc6DVmpLnZG6W0cqQqf5LfbTcUHQDDqd1E2wHVOJPTq50vc+utQHz5Z6dLbW8dTr+UR6/8Vc7z0Z64PjhT48mevpZaYXN7l+53vP9N0PTnXCZpOVNNje1/3X3tQKe5oTROeLglZ+pResu8NRymtvPyTgjjWe3tBav8A257oaz3R+da1HnO1egwEj9Hj/tddJRj6JWbfA1lw3BOVVVirgQ2+wfgA3SjBmSQK1Wi80oTIVnx38odvt62ay0PV4zhHKlWpwbHvY12xyJe9qTcHoCQVDCEEZCfnOzraG+HxJ0NwQ1GbzMTa9UYvn5fRK99orbR7/tnT6fd18/DvaasVKoki9TkcldlNi2xW0YFry/GfEWh18JiXIRnGQXQPzcUl5fDSKYzlw1HzTAu4GfF6AifZ/HGsTsAfDXoNRAzqjwUsFdM3BtiV85uBoh3V3drY0Gg7USlN8pyIQ51qjP6vWawJ4yv0+wd1G8OHlM6poiwUhCupAu1WmMRie4+f2nhWQBb5QOyeWUIVvO+TcDCxTxgDJRG1DJT8WyKEm4KfqdxPFrOtItivwcUZXcL3KFIWgdislyLbQ+xq9jLUkwHpf88xTQHWbpMv2sP1n4JsNf//OXaVJTECcqawKBe8VnNdmtdaGFlqB45ZVpZp/TJD4exMIlmR1xpxF7C7B44hMbTgcwlAtb9Jkch+QPyB4bCHATrutIe3KyLsm0ypNAMxZsc6MbMt+brc7nOHsKEFpxrwFygrFO+cUo8xOp6sWTNbcq3h/RNWdxrFyDuerooL+UgbojaBRgndeA4xkMBqphTKjKEZBuVbwVddOaRzLlN/rdRohZVSDawDZsqcaYxafl8GoJFMplWeFcvbNCNQhBHlkZUYQJ4kCaxXQZYEuJ4CZkcxnc+S6UE4Q8j6o2+6qjRwC/BXcWxJgLFjb9yROZfSJjLPA+BZWVSJzM/A+BmrXEDwZ7Uxzgm1GwlDXVUN3yfwC48bnFCGrHCO3n42HJI6bdQP0Rnx30LwiIZrNFqzumqTp+mqss7NL3T66p6985Wd1sH9AALumen2qU4JujWx7ra6+9NM/pXc++Sntbu+qQD5r5DFDllP2XmMjQg55JU0AkTHnXXVdKyHgxlGMSTtVGGzJe3YtWDPDIcx+CmRqdLWQTcJQ5FU6r6VVQIo12L+l7YNb6hFwk1YH+4x1TTV7fXENsF3rClCz1twFZ2bXN9cAz1LWRl4tKuSVkUAUavEeDCuDVmuTYSgqse0MZ85N73QBcjLsAjBttZyyyw/0O//1X1A2Ptf9z35Gg099QQfv/KwWfqSIAPZ5guzXvvW7at39glbdHWUwvkLvBUAZr6+1PH5fEyrKtJa++IWf1f03P6ObKuhksdHURZrgwNeF02VWya4L35Mb3NKMmuNq7XT71bf1h3/pT+pP/hP/jH7mKz+j/YMt6F3jl1PsnUHluJnh5NdneufBnr70zkP9BDSFbK4EIAu0tz756kP9M7/8x/XLv/yP6l/45/9p/Uv/4p/SL/9P/6T2trs6e/GIc+c1a230rW/+jp49fqHZ9ULjy7GmV1NstSNLFI+pSv/L/+K/0v/p3/2/6Fvf+A5y7KvT31GBfuoklbrbOpsFTfKBnl1Jz64d33uKe9u6//qn9Mpbn9HDT3xGQyrfGfqcZUF1sq3HxzOq0Eta6le6mlW0p9t6frnU06u15n6ovL2vqnsg19klqQk6Gy91RZB7fj7VPJNoOIgfdUH34WK24tlag4MjjQ7vKUDTRi09u5jqbLKRaw3lO9uK0FOd9HXFy8dXc/ab69HJta4XpRbZSC/OnY4vRFVf6Qcfn2pZxNr4ts7HGz0/Xeq77x/r6fFUp+dLdVirw5oLErzxZKY5PrdCl69/4h3t37qvx8/PZUnfxfVEMb4zoiu0AFum0yUYVOqaLb3EAQAAEABJREFUd4Zb23rn05/miGPQJIUrbG9CMJ1MbvTW26/qy/ibJS24uQz7prMZZ9oLWfv4YHdfX/jc5/WJ11+TA8uWy6XG47E8/r1Dp+nttz5B4TQi0c21JqAtZhc6PXmiwTDVFhV12t9V7lsa7BxKPlICNrTShLXAOvxgtVqCW0gxiZXaaKWKglccJQSsShk+Y3uW+LGTVwBfcHKZP6+QRYPp4GGBj1X4fBSFptMZQiTnvJwN8QEj2uD+zmhbg15f7VZLURSpAN9y9ijACMc047/dbsk5cITAmOHHVuBUfA/QxW2xVPPcuRraM9UWz3gWvFcFPtn9mphT5hU4CT3wlMIzj2WYa7hZZwt1QqWtXqpWEvFejbyXTSxcgXURshhZ8t8fKOUYr2T/tckKWkcUCocHB2qBYSU43vzi6XSqCcOvaI3mZEEFzpnDnDFobczDw0PFLNohUwgIsURoOcGhIMjkjBrUMiHuo7Q+mxqoIg/tEljteQsn3MO40jiWF09gdDK+QekrmeBy9rLrbQK0/TZcG2F7OPY+yIJpCfhOIXBJW9tz3xRo+zneXpMEmGDNoO7fu48RthFUgbGuMKxCppBthDEk8DsCu2VNGQozHjzrizUiFG7Kj+CtTbZk9FrQX1It2qihd9Dr6datWxoORxhZBNCxB0FqSXJgaw0Q7Gg00pBWc0ol6qDTlG1V44J1bI0eSciQ93vdvjLktzEwhrccAzR5mhLsasMSmwwDsnf6BFdLLjxr2n4L5LDCUQNGaIHLjHeJc9mZ0I+H/TJUEifaw9GG0FaSmU7GE42vr2WtKJOn6cnkYjpe8L7tG6OrBPoNCL773vc1xOgfvPKqur2BpvCxoe3lFOn506dK0kQReyyRwRLDy7CLAluokGONM1XI9mY8JiM1PbRlOrp79w46aWP8OUnWuqmqnfMakQTt0TLbIgOXEwFxQ5aYKbc1eZ72tzXav60RYNAb7qjb31La7qrXH+ro1h10cxvn7anAkS8vLvT+++/r6bMXevrkRI8/Ptb733+iF6B/XUcyfWckXysCakliwnZUiwYeQfbpdVpKg9MwzXT9vW/p46/+mm7d3tUnvvSP6c6X/qgGr7yr2u8oxvCK6oKqZark6IvScEv9/p5WaUcbHLjK11pfPteT976qtB/07s9+WduvvSrf3VLiO3KFlwg4xbrSZpFrRTWer0rdPTrUJ954Bd2N1Ie/VeapAme6nBe696nP6mf/+D+uP/7P/in9HNd3f+Id/ev/yp/VwVZXhwddvfXOHVqSfeRT6dVXDjToOuhc6+L4kdhN2zv7cnFHVdLRwf3X9T/6Z/60fu4P/ZKqqC1FKUFirRkJxwKb/NS77+pP/9k/q3/6T//P9Mt/6k/p9dff0GK+AqQv9Ff+6/9Of/Ev/lf6+PETlT5R6PYJRm1NVqmOb6TH54UulqmmRUt53NWEVvDldMX5aakZQWhJYtFGj4FAuym72FakyTzWqtom4M6pPKf6+CzTo8uVPqKSPaZ1XUZdjZHTzWytMSNq99Xqj2QdhBV6n9NNuZkvdG42PpsTwBaaMm+xLtSjGm0Nttm/1mSZ62a5ITjX8q2OQqdPcA+argpZRb0iYNhaF2DOBYn/HF2OSYqevjjXR8+e6QPO430r0Gl4Sz/x+Z/UW5/8CRWboKvLufq9oVq9nt757OfFawpJV2l7pIvrmR6+8qZu0yKfknzOSApuqIwubiYUBQKKnT569DF2s5bzDhcIury40SuvvqoNbelnTx7p5vJac5JW+xufrrHxjGODN978BM8LffjRE93QwZmDDdd03nJw2fx6whHLzdWVcjAvBi9aSULCOdb+wUi9QRu9VGrvP1Tn4BUNb7+KCXQaX3CAl6+lCjto4+dDMKhjwQTcMixzEsGr1ApMcGIiGcB8tdKMnzc2h+d2u0uBZa3w/f1dxXHU+Psx58NPn7/QHMwxHIyiWAPixgDsXLHGlM7gjAJijY+W+L+tH4WgBNqTOJZhvxUxNgw7Y+5Z8dEDXyPDHYKqYeeKoFdCfxe6Lejtgi3GQ/Be3jlVrN0G77eGI1lg7FGptwjgJjfjr+0LdaJKLVrDwAH81go+yDPiJGoq2ShOZLhp8q6RAZOIDTnri7leVkwURQnNNfvVco7312QfSwRVAPAFUbkiQjuk9Q6H+EaMEWa/lDSlHTLGQEygKYRahtDvd4n0K7LilZa0K43wsxfHWvN9cnMl+zttO0T3mjWlEnrYHOVXEBF5j3LbKCJRAuFG3BmGZC3PSl49lHBAEE9aaQPOOaC+xqC8pDZrlqxxfnqmGYHEkgHvnexM1Ojtdboa0QZPedeMzX670bJAF9iTxMEEb4nFhoBt1U0J7zUKCKxhsphDv0cpSRSrw1ot2uQFQWtFkDVFb5CTfCQfYsVJ2gQGu28GIj4kTRJZZuW9PGuItZzzTXaUUQWuliva27kChnR06zbG1Gqy0dl8ypxSFW2DTq8nC2oLdGOt3hmG6JyjmtyRyWWPhKaVJMrgwQLplPZRjbENcI4e7w4ItKa/HMO1c80rqr0aR+r3h7p1dFv7ZF4JeixrYRCVut0+TgBdgJcFV7mgoQXBg/2mFXuJI7/3g3O9/8GFVuiwYK0MmWTodoPsrrENSwbkXSN7j3ysdTunagfDlKOvOUAzA3BK2nD2PEJ2tn+KfFMC6JJW7wLZ1HLqAl79rV0Me6g07REsbtFK3ddwtKs9ksD7JAKHR0cajEaK4kitbodrqqdPz/SUM8YPPn6ux8/OdQ4QtjsjKtyZsvmaoLFQiSNubw3J7oesu6MUB4oirw60f+3v/03ago/1uZ//h/XpP/RPqX/nocrSK0liJYO2kpDpFnL7/ouNFukOQSIBMBN1o1Rt7C2tN1od/0C7Sa67n/0Dqvp3tPYdJf2+4m5boZOqwoMrCSesSDzXmpKAnpw+0TUt9uvrta5vMt1MM9rQka5nhY4vF7SnHC8EHe1t6w/94T+g3/y7f0ujXqI3aAHf/8R9PSRI/9SX39U/9y/9U/rsT76u23cGJCN9/d2//tc0Yd2CZCNTojUtWFvzrZ/4ov4X/9L/Sn/mX/5X9c//a39O/+r/+t/Un/lX/mX99O//BXnAZ1V1uB7oCz/3S/onf/nP6uj+21ptKn3729/Rr/zVv6rL6zkt4EinF6VuZpFyt63raeDccaMnpzlnpRP9+jef6bd+51i/8TsvaNMudbZo68U46Idnc/2AQPrRdabjldfpXHp8kTdB+nIZ0frNdEnfls6q1puCUWpFsjcYbKPjhPbppRbY1ZLAucT+e/0esm/r6upGS4B2TjK1xs8WtO02vD8nuVXUIjmolQOMJb65pgtm9nnvwSvaRqbtXksuKfGBqW7duaW333pb27Rt21Sjy1mmMovUbQ9JOI714vS5PnzyWN85e6HfePRE70P7KuvqBl+dsS7/Kkq7uvfgDZKJXD94/yM9evS8+XPbPZLgO6+/rrff+Qx2eiz7P3HZ39727PnzJtH8g3/4D5EUJtic08ePnurk7EQWQG4uzxR7T3u3p6KOdXw91QlB9qOnLyTuHxze0htvvAGexrq2pANcXFkAI3EoiP4/93O/oHv3bjcBYrnIaG/u4jtbwFSNbS01Yx4AjZ1HOmKtN19/U+12RzXy8sGpxs9HtKsPwWT7vY3BcCTDCPGxmLGkFWwBvqCASmKP7Ia0X7usl+D7lSwRGJMAyHmlBMFW2gL3U3jFdvDHG+id0mWzwmPC9zzL1UoSDQik5ntQgBxyEouxFuBzgCbDuTZBMoqixpeqcqMlx50FFXmn01Kv1yHGsE8SGZV0cDK14ph9YxKdQmVRKoRS90Yd3R84vXWQ6u5+V3u7PZERQ/OVpsildk5bOyMSoLs6ONyXwKcZ9leBlQV0WoKSxrE6+H8JJpp8Z2PHuwV2W6rT78of8uLde3eoRHfYNAC6ZVMZ/vqv/7p6gEMSJxILex9069aR+gRAY9wyJQtetrBdO52O7CyzTRAc8F6XrKbHiEMkO5O1axRCI9gWBAVAbYVTzGZznIMqFwXYGoHsxAyrhIkojgkAXZmyLQBaW6FHe2E0Gun27duSalqHlzLDigloBweH6gC4zjktcbY5me6GQGOZhw+hMZx2u8WaHaVpQgBfIYwJ1zUcOg3gwWh3zsney3BQuxYYQlnVKggoEUq1Ks1o8CEQFIW81rQXFs07EKUOwXkfWra2tlVVFQaSkYFuVMKTKSdnvYzsM8GQhsMRMu3L1jOQWCyWKnhmvFUEsxVAssCBjQeTqe1vazg2SglUcRI3xpzAvz0TjmE0r0kKrPL3yNXBnd2z/QI02x41/PTQk+D1+cmxZsgroKsW+itqrxuC4vnFlRYY1IyOxxLeuwBdn4qkRO4+BLUIOAuSnxuCcA2tI/i9c/uO9nHGEXwZ3eY41tKa0vbqs98RwdHswnS8tuSJsTF+oaPN3h1sZoB+292eXIjljEcC8XBrR9u7BwTbXbWHQwXmbkgsCmjJagEWlXzc12j3Di3nmrOTuY7PzwG3krOzU90ATOYUFbKvSWTG4yvNcMoNZ1jdbgdHzfXogx9SUe5Ryf0Zvf3uTyv0dlU6pAdv5ui1q7TBOT9+eq7O6JYy9Hk9nmixmtNyy+UIueXlR/L5Uvc/+xXVoSUD3YUFBPShIEVJJLPxoswBoEwZLd5mrGs9f3amDz54ovOLCTZVQt8GWxqg6aCM5C7bTNVuFYD3lbL1RHt7XX3uC59C/20lVNQVOv3Oe9/AsSv97C+8q1/6pZ/Xdtfrw+9+iyOCM51R5RQ5dkzmU3NexQUeBNVep+cXAH0OMGScIW50enqpMUmR2cEMnj/3lZ/Tl/7AH5Sdqf/w6+/p21/9OjK91pMXZ3p8fK1TkoEa+a+rWMsy1iwPulk7WrulzqelLqaFzsaZziYZP69p1xZaVF7LKmhMVVnHbeUBnyw9NDmAUASFXFOquTUBs4tPram6zW7MdpcEkZvrG21tbcns6f69e7p/765KOgo1YFcVG/m6wh3KJjiW1UZoklErR+c31xe6fbRHVbpQjv5KA+co1RuvPNR9Erlys1RF9TjotvTag1v6mZ96W3vDVLujruJQqXKZlnQDy9Ihr0qPn57q+ckpreUXBOIzXdyM1R2MmJPJ/vjOEhnOSCRvaBlbUmr/e7sOHaMrWtgXVxN9+rPv6tU339ILjnCupmsq9KV80kGul1qAQ+3eUD/5xS/Kks9n9teVUvl+8Oy5VthgUZbYiGvwepcE/O6dO+j7At+dK4Sg3b19PXnyAqy8UfCJfuEX/oDu3b8v5xxY2NOKIDmdTpD1jQxHWvjc2ckJBVRGCzfH9rJmrgXS5XKuWwe7mtHejiP2BMu74MCAoLxFcu9Zs6C6neHva2RoBY21V/FOCX8OYHrM+lGUyPFPDeXinQo/rvhuPxuWCJ9LmOccs5zk+KdCn6b/go6U+Djn+K/kHFfmW0oNGg8AABAASURBVPwJ3ms4HKoGd9ck7RZzXvrORjlJgE11qlSyRk6BlSQVwbdU5DaKfaZeO1GrleKblQqSi+V6LvsfXSxXMzmqXZPTjLgymy6IHVMF5HtE1/PW4QG+2m7w3tRhsprNeI6M4tjJF0TkKa2+FYbboj/uIdQqV2MoIxtMcIA9AG5vd79ZtIIBU+wYgLHNahzWgl8cx4JjRVEkH4J87TTmvOz4xTN1ez3dvXtbLI3i1gihVImBWKvUguQGQ0JOBJwhTHaadZbQY4waPSOC+w4g3iETMnrtN79m7C+AZUErZgXjVsla0A/Os3apAsMuANUUI9je3tYWFa6rhSPyDJ5r0uWcIDxlHQt8JtwkTjRCSXs7u9BYa26tDADSeG6lbRS4pQHrWBAISaQQB4SPkmEsR7qbHIP3kWIU1SGbGm2N4GmAWnFGwGJNm6tGLoP+SCbPHo7mnJMZVpIkquFnzX4XlxcyRS1ps3SoLnagp9vtkTwsAd+Z5lS3pi+Tg8nkLsHtDs4VY7wTHNk6EEsSmDXvl8jAslCbE7zXBF3PyQhnGOEZgXRNJNga7aDbGHCrmvXtl502yGiBDs7R4RKjbA/gIzjOstaqI68oTbVEb5PJVOObKUbWUxKnyL6W8WnO1SVojgEc48WMfwQodkhm7M9Vp/A7wxktYxyT6bYJdn1ayb3hQCaLDj/bSOJECclRaLN2ElTEkao4Vg4vU2hcI8/2cFsP3nxbR/Z3Kj94Tft37mkLw78F+Baq9cHHHysHfJ88faI5wfXq7Lz5Kx4X0L4hkViTyHTZ45VXX9EXvvQVTWjrXi9LXU2Waqp3ZBiFCBlFGuwcqX34mqL2SAYWQ9rs2/DVhd5+fq3l9YnuvPlptW69qYP9A+0CfC2zW8DHEo8Z+pnhgAt4Nz0mLtbhwW21O0OCXKXNusZHBEiuNcO2rUW1wQ9zAsebr9/SO+/c1tHRQP1eJGmjO3d3sa8c2xzoE2+9qTfeeKgv/8y7+vy7b/P9tj7x2q4m5x9renqi9XhB0DmRJUbX6LWxAzL2CXKoZXboAN0NleFYU+hbkERdXFxqSTLkk7Z2jx7o/hvvaO0ifetrX9X3vv1NVXy3oDqF7lUJTclALmW0hhLfL2c5gTfIUw1GnS0Vvg3Vqeq4qzpqy8Ut/KitNb6T5ZU8YGxyrcoaO8qRcawU39tgp3MC/8X5FYn1GDll2qbi3DQ2ONPp2ZmuOavvdvu6c+tQ+9tbSiOv9Wys1+4cqkVyVSD35dWlZhdnun+wp6TKFSPXmGOzGBs/GPTUwR8X+F9EYrO8OlPLF3r17iFBZ6P9PZI87H5AkrfV7qlNQvrw9j0wpVCbJHKFniyoHl+da8maHz15TMC90UOq5rfeeFO3KVTIc0h4rrWm4q54P0FWg9GhPnp8qg8enWjMAbQlICsFXS02+vDZqYok1doHXVDlhw4ydCkB+UZntKavJ3OdnF/igxO9ePq88cERSeke3ag1+DbAby/RoXXvXlA1Z/jMKQnoGT5gXcIVGBFCrUPsdBuZ9TstLeisFdDvROirK7pmK2wylwdAbf4c23iVQJ16EiKC6XJyra1uS9uDjg73dtBZwDZrWsxLEsJMeVapD652+z0Z3szwNysCMvAwQ2ZyXoQVWXfVMHxra0RCM1LiJUhTje8YRquuNQAfBgNsix2WJAgLAv9iMQO7Cg3g1d7tddra2ho0o6BIuEafxlMMXnd51ut05cGFjG7u1dVzioxLRXGuTjfmGhqcLbGNKJba7aC9g4H29kfKWSsnOFuHNMfucgJ3RbKPWGRFoIMmE5nNKUnshoO2LBkmHLAfD6G/YdKCmwnkjbc+oYSga6DvEMIaRzPQN1CcIWTbKE4ShShCRp6Msi8DdBOEbCeYWJENrnhvA2FnZ6f66IMP1KFd0Gl3ZICTcV/OkS1t+JmKAGrTNFan0wJE+vYIp1/BXC4TsgGdBaQNWa0pacXVhuAuQiLOuZfb6+XnZYDd0mg0kn23oLsmcJihrAlmBY5lQbxHADO6PHyWBEvLxpxjLdZdUHEvmeuiQLbYaxQZA/xWZa7hbcV6S+bY2rbPDucBCXKpsJqCQJ9h1BVZkXOuUZ7NNx6cc9DUwrjq5r7RZQmHUW78TSz4Y1y9Xk89KvghRtrrdZvK+wqgsCTHgpfRG5sOTAi87H2QyeSS1pGNDYZgVesWiYY5XopOxd5XPD89PdUGR7SfQxKrTQDcQK9l2+cXF4DtlSYEhThOFbfamsHvJeB8zv7P0ecF3yfYgrWgjb4Nhmf8rZGXDVu7RA6jnS11cDAFT1tuCWivm7FgXoWdVNBd4Mwvv9dyzIuxgRQwa0FvsMDqnAonhtMKuSyhs4JvYU9pf6Bt2u+h01cRWiqTnkKnqww7vJqMdUMgiZIIcL4kQZnq2ePHuro813h8ren0BhmsoEDY/1oCmCfweU62enk9lslpRqafIcejo1vawpaizkDpzh3VSVcOeZv8CkAphe7pB7+lL/3sL8pt3cfxHUnJqtGH/Y5AQaB/aRfFj5LAEp8pmzUsoN1QuU3pIswBvgVdjA2BJzdeCbaWCCSxqJpX8POCLSt8ZqIHr95TF4AbDru6Hp/rve9/R+tqpsF2KsU51dAL/eS77yihEt9qddX2sfqAkdmN6ci6STOSrgzd2b2J/WYr1ZVoTYrPnEQTt5B1o5a0KYtlpc//9M/pzS/8NFXWSr/9td/U0ydPAKoNSclM5yRVpxwhnJF4XSLDCRVcQpLcGo7Qh4O2WsRj2rdewLZqF1SSKI1JCqcky2swwXDGfHTD9xHv9Xl/iNw72Gcg2TE6QwgkFkOwocB/VshiqQnyM9kZ+E0JqLPpmACx0Je/+JP63Gfe0Q42eLSzo9Q5BRKn6dWFZteXBONab7/xmj73zjs6GG0pm8509uyJfufbv01SdqMRfnd1MdZyVet7732s0+NLrWYbZXQpeklf7aQjS7SslRrFXazON4H0DB8yXxG0ruX0IUHwGj67naFW803zF1UsVpnko+adFfqeoH8L1NYBmdBGdSj9S1/5imIwc07r/IQK/ozu0Yb1Btt72Fau58ensvmFYRdYY38xxgvOQrfx+QM6SxfQMUMeYzo4b739pu5TsZ+cXWgKLVN8YHxzrhjbeuO1e3pIMRRQeIl/TcGgFy9eaIkNjEhABv2OapUS4xrZvXj2CHsszGWw40xpEpSC31HsZQG5xqcND2ZgRJSmCnGilmEt60T47hSaJiR4SzppYs8NiY3HhwznRtioxy7qyqmi7WK2WmAPvpZ2SMb3d3e0A38Ja7Ib0uABWNNqJWqniTwSDQS1xQy9kSyGKFaHRLrP/rtbI/U6qbZYZwBfI+jxdQH+pWq1E03xhwm4Z0E/gafbdw90eLgLiQ6MKIhJazmnxv76vB8CmIS/WqdIJE4vg1CpOKk0GCbyPid+LeVXOMPTJ890enohA9kJjn3D8FGqNQ5oAjHjrWAkIwvLMQi7BgzEWn0twHDdALZkpf0EAV5eX2mDYIYjC3LtBlhClGAYayUYjzlThmBTFGC/KHOLDNR54TAzzclOjEnLEBIcyzKxDevbugZYAeCdoRwLvm0M8NbRkXbINOEdHivZp0bI9nOBQ9letoaB1YzKyRRmChoMRtol8xv2hxKTry6vAN+p1gCtrd0C6HfICo1Hc+4C/su60ks5ZDIDmmAoYwzSDMd4SQH+GPpsf3tuCcUCRQvN7ODk+1Q4HYJASTVvPJpcM+RkYLcCYA8Obunevfs6PKRqanflkXEJQGfwb/tGcSwLyFOq0tgH9QjEMcaWA8iWHVqQLamKHXILzP0xzXMyyGvOAc3wPbSMcVarZkII6na7jdEYjTYSdGLyXhMIBxi8JRAtAm0L3uiS0ZKdyHSxotU2xFgDRmyBvMV7BtiXnAVbEmB7tgHHPZx9j3NeeacFrTb7v6SMqSpLnGFEYnL/lQc6vH2kBEeIsSW7mvwy2sk54FEycr5bIoeaNKOa98glZe7u3oGGu3vCqJTBdy4nn7QwcqqZ+FC7O6/r1sHb6nSGtJNzpqXor9SHH/5QJ4DICyrc6c2lZoCy6WODHBckYDW0ddrItxur3+uAlUH2yxwGUBMAyuzDaK2jRPKhse9TwPnOJ9/SBCEVoY/D1rSZC8XIJcSRTIb9Xl8GELt0Z/r9vjrdDknHkiB5Q7v4FPC7kYuCFLwieBy2e9qnZfj7PtXTT72WcEaYq1rW+ubf/NvKiqVe51y212tp99aefuIr7+onfvEn9fDt++r0YvDb6xhAXRDZoipVR5G2Bn2t6GRYReuQldmt2VCErdi51xW6K+DfAnCBzDvor4XecafGL+z+zXSlvaOHeuOTn9YUf/r6b/yaEs6lc1rhXezR7HSF7Zit2bWStGGtGxKWMyqLa7M9bN07r5LWcY68uvjgNl2bJElkPnbDukVeak7gMXu/ITEsiqoJrFaxHh3daWy/hwzbrY42BIYJgG5+YPY/B/jGBG6Xxvrw8SM9fvaU4A4l2Pubb7+ldz73We3R8ViQrA8A7Bvs0XzwhkrO7K8gpHz+85/VL/7BX5CBbKubsPeGfTY65cx0Nh8TnCLZUdrO1oHiqE0SjG5Kqd/ZUS/d0rDX12uvPpT5xg85Dpgtcj15eqzpFND1Md2Gtxu7j6GxxnYFJtTYumHp1DAlxLp79x52u1FGNb7m/NGOeG7A11OS3We0qd/85Dv6yS/+tF55/RPwV+vDjx7LcNz8x3RVEUAGvZYiwD6JpU9/+lPqj0ZK2wM5n8i5WqMyk7eKd3FFAnAjqwCXFA87+ObR7UP1+z1Iq7Qy3+Xo4RpsN1xdU4muGEhVQ4JXVtYEq66M/hzdrYkra/TQBqMDct/QkcjAjAzcL7GVGJ9IsLsIrKrB1mGU6nanp7v9WPe2nYjXcsjEo4st9HywNdDtg21tg5/dCPvGV2Pk7aiK+6z9+XsH+szdkT5zv6OjzkZJfq2SvSqMt41d2V85ut/xarmlfDmR8htt973ugmFH2MKwvws29LRZRrKYaBX/fDFl96KpyheTjcbXK52cnCOPDfbT1t2jA93iPFv46jnJ2PHJma7Gpxpul/rEWzva2YnV76Xq4+c+g+BbtB4PAPeHr76qbVoIG8C/RHDygRZHRtWZywKOCd9aYZYpVQQAA0ADZQsoawJUCE7mvDECrL0j012oNxgqBUTXBAsbPQzwkDMQu0aAivdeIfJygNsaB10SFDIUkqSxLAh02m0tcBoLXOYMBry3AeYR7boQRyrI4gpoKVGWnIPkQIa30DUV14xqxqrFVivVgKDR6/bAsIAx5bJ1DBRInFTznlWvGYBgzt7pdtUFNLr9nvqjgVwIVD4bLQGpFUZooNzwTEVLdFcMv87BAbQEMxwCstE7JxtcAioVDmS8tJGDDUsYxoCJycMCnq1l+7YIHl32vc35s2WkC7KrK4zbgpcBjoGg/cLDgwcPCBoJhlEbmVQxAAAQAElEQVShm43WyN7OQufIrtfv6S5nVXcYo+0tranGFrRIltBqIGu6vUtL9eDgoFnD9Ge02l4NrcjRZGW0mHzmAJjxaKPGaE1uC7L+JGZ/1ZIX/63l0HeCQZdU8gv05Z3DIMtGPyXvmUNmlvhAx40lCsw1+ky2JmcfgtY4xhWgumDOEpoty82g3+zM9mUjMtEtwGtLtr/tWUuNHCrAyuiz0aIKGezvqLPVV2vYkkt6ql2LijjW1s6B3nrrU0pTfiaovPfedzkbfaoFLWTbd0NyWQNsFc8iEXKxrQq9WnCaECxsXFlShv48uo6SVHGa6PTsuXznQBvXJuf3KvgnYw2Tv9mlc07e2/CNXVvANXs0nY5pvZ1TZXd7bbU6CfbklUSFlvOPdffORvfe3tPO/RGVUyo7JzyfHNOSHkiBpOGjH5L83MinKaOlqD1SZ3AAWHgl7S0q2APt7xxqfD1uWsZzEpXgvG5IvCbwMEOXZj8mj8GQpFOOADeT2YSNKTxP8aMYpN7d36Ma6KnV7untT/+UXqVdv5zd6Df/1n+nCNBe08qDTfbsN/5mdhTHsTJ8v4/f7+3ty4I3ClOGzS6x7wJ5m0+ZfTY+zP42x8B8DI05+GT0mY+Yb3W7PeibN75ovm2JqiV5r732GlgzUI4dTLC/QHJYh4SzYMDx8kbHV2NNCAxnVObnnNdniqSkoxc8O6eSt+fnzHlOp6cN5gzBrRzaPGVUyblvwbnudHKlWyQ1n/v8T4APHT07fqEzkpklx0J2dv0yoR9ri2Dx4PYt7Y22GDuA91ovXpxybnpNwFrL/Nt8wny6wsYyAo8lCtamv6Cle43PT/ARe25HL6aHAr8yHzA8yPGJNzgm6A1I6MCj0klbtNGBHWwnafAgA8syEpApvP30F7+sn/vZn9dv/Abt/u9/pAv4X1Ehx3HQpz71Sf2xP/5HNJ+OdXZ8TGdgouCD9kiQ79y5qwiMXqHXdjvVHu32AXsaPQ4bMt2YX7sQkyxOOAd+hm6WcCR1uh3d4Thrj2JlCzkM+n2wKtOUpGbJmXjwEG3/msFwDXGtNHUaMbeuWmq3vHydaXJ1qsX8SjHJ3MGgrR7zXDZXQuLRw+ZG2OXhYaz+VoVf1bwXqdfvYh9LrcDf1XJGR6fW4XZfMT4Z8V7CtR2kbiR1sMs44g7JQQFOB+y1jX3fuXNbh7cOlCYpvrSR4UNR1CpJ+GoE7RxEsz/o0/Cbo58xhZcln2YHw/5IW8QosyXDWN8ma7XqoAM4zckgLy7HCGtNuVsrihPtUzX0ad+UBF4DhQqjWC3N0Be6uZ5oMV+9VOyPgrM5SRdnyAHVCzLkpsoCDbfIkLqsY0YV4giDiBrBZ7y3AlgzquUpoG4AYEayxjkrQD+B0V0q1jRNEWRXtn6FM3kU5b0ny8yalqTtt2SdFQBtSh5agEQWDwg4KfslGMyg3yPD6DVOPgFkMoSTtjqs2dNtjMqMK8SxMgzZhpqPU+DdDdmvZXNznDhNW7pFdfqAc4q7GJNzrgnEGYadwU9pmRj0tVsttRgVfBhYrEkkFgReMX+GEVjikKRJQ1NNMJrB/5pMcEOGVqHUJE6plgqNJ2MZ0AyQXx+DHZGV9kkcKvYx2a1wtjlBdoku7J3gg5xEhtmRye0KPZxYiwlwi6F9h/P2Wxzg2zoFDmmyuKbSuCHIxXGsBwTye3fvqkfCYVXJCa3iY8Y5FUmP/e/ffygzwDGtrCnZ9xQDs/OxKdn2Dm2dt6gazMgsaZrwbDweY6wrCR7vkER86pOf1O7OjtYkLmvkYYBryUiGfKzaXsJPDl0pwbgFYJrOW4BfjKza2GnFOoiUhKlilCIOIv9clmzkBMbQbqkP8LQx9NDrK3R6SgfbCt0hZ7sJc0ulyFbO4YwLXXC+98P335fJyFptLzjLOn7xnGBDhwP6cuzB5Hh4cKhtgCBCvgV6NrmjAiVxW+/8xLtaxQMtfVdrnFYEa1c78S/Bs602wOOwCbOrGf7j2XvQ62EfbZnMe92+PEqreW93O9YXPneoP/KLn9HrD1nz9IWuXpwA2CuWLZnv9Uv/yB/WJz//Gd1Fl9FNpke/9p7WH091+fGNvvONR/rh+xcaXxeKQ0t7JM8WtBCb4ijWDrLfpYLsY0/OOVkwvbg4b/iN4+QlQOAXOTowmVqSYfZl+r/GFi0oLLHPz9JCvke7cXL+RGNak2YL55x/XhIobL7Zt9m8VacZwG5/RCUhOTGdIkJFcVBJ1bUhoBX4YpmVSqJUPYDukKC+B2akcQtwk8a08wr8fo3cl9jxFD+c0S16jq4S7MKSVx+COmDPPoVDd7ClVVZrwTgZL0SNo8vpRqc3Cx0zrpeFdu68ophKZpY7jTmXn1D9x4N9Hbzyli5pk3/1ux/oG99/rKvZWg6Cv/CFL+i111/HbJx8CBphC+azz5490+mLYy1JWu7d3tMv/vzn9eD2jjLavyt8soUszQ/eeuuTeuP1N5XQdTF+06StE6og6yhasH6FQufz776rz737eR1QjJxQta4sAaQKvrm6UQ972SVwdbk+efoUmUw1oVW/xEYL8Nn+SF6r01UGDt3gmwvw/LXX38DGuprDQ7s9AtszuifXJFoTsH1fA/x5xTlrGqcyH9vFf2sCyQ1YcEzXZwMOO+eUpqmC97w/J0+qqPBz3Sdhf4OzZ7MjzzMEw94ZzzKVBK0SfeXguiUhFpTN/zN0ZwlMgs7a7Y4Mxywh29kZqN3x2CD+eH6jBbIss5k6aa03Xr2tTzy8q7ar5DZzFSR3yxsqy9W4+XuIO2lQBWZOrzd6/PGFnj56rpx9SmJQK/b69OsPdW9/S/epiHf7Le30EoViIeVTxS4iHuS6JHm+MZmByyUYMhqNkHe/wd8EHIqiAIYtiUE97vdkPpsXa02IIxOOLcaMCn7v3r1DYrujm6vr5ncGDLdNP17m3QiylhQnKYbaaYQaJ7ESfraXnfONAM1pmKYKRdjGw2FfewRBE1SLgGLBjr1ka+6RvRpgBwh0P1KCBfWCjMDWLEFKcw4D+DlOE6JIDx8+pNr4pHo4S81CFZvVrlbAqLskBBYUlgTTNco3emvV6nTaDW02L04iHLeSnGT03MUQzgEQYzbDQY2+iH12ceIkSZjnlEB3ghGlXH0IJBgFRjgmI1rJ6KxBp+AD+3ShI9KGYNBmbpt9O50umW1PXaMNw7KgNEdRZpwWaKz6t2uL4LbCGYwOex7YZzgcKkLGw9EWmeKh7j94iNxbmtO2XyCPOdm+Xb0Pzb4pawg9bQClCUaYGzAhQ/u+AHC2aEfeJgv7sTFbG7fE0Jycjo5uy4cAoE4lkL+CJ5MvAsC4OxJzLFC2MPwegWlNy8f2SQlyLQKctaEsu+6hlz0cvY+jdwnCnXZXdt+yOB98YwsdZGEyM/n3cGILLGY3JrdDqmh7zxKEEvptn4pr8F5JHCPjTqP7KESKQpDnvtlPnCbYYqIY3UF6k9gVRLgCmZdczRbMYa2qOaSVgwVovllpjrMtcMDKJwppV1u7B4xbave2FbeHiCKVQiIfvPZpb1v1fgq4nJ0c65qkYkzAWHBMsbQkxvRHgCxwwhVttBVJgo2mqkLOUdJrzoh90tEhyYQB8iHJzB6t7SiKGxvdkKzFcURiUOr09IQz4Ct58z/kb3LJeR7KlV67N9Cd215FeaPJbKoxIDmZrDgfvNY3fvvb6vUGGhAsJycvtHO4rz4+6FoDfft3H+uDDy50drJQEg30+huf1jVtxgJQmc2ulZsPwM/56TmAuWJvaEF4pt+MIGegaLpaoX+zZdOTAc4dki7To8neQa+HnyXV4Zzx7hd/H5XkSE9p0ebF5qU/dHsyn3fOaYY9b/BXz3ezTVtD4IfYt8+8EZVjC/8zGVfYc4x84jg0QJ3REaiY28bXDtBPBJas8H8LbjbEYrdJdDN8wux1jh+s4LEAYzbYFRcwra3XqbwHW7uKWx3VLtaYwFVUQTdUe5dUuFnh6b4VGuzfke/u6HuPz/Xocq6bqq1vP77Qh2dzbepU7z861ouLmegiKneJplSyAbtdYR9nJGYRbdh3Xn9FdT7Ts8cfA8JjgtoldhtzJHQPLUtWfBjtS+znBDuzM9UCO7biYIbfr5GVBWErVjICpgXok2NsBeA+INE7PDzENu401aJjRcPRDz74kIQzxy9W4NOqkd1oOJD5W8Z6L3j/nPaw/VEogScripHT8xNd0gb+iLb66fmlbJ3Pf+5zGva7GnRbOj15riuwM8I3Xnn4AFHXCt7LqjULlh1wYQXWffzhB2olkYa9jjJ8zlrPW+zdThOSwgy6VsrwlzF2OCcoHcHDvdt3lUBHwtqtUGm7HTTsBHXbSYO/67xQjU91Owm87jQdgnpTqSBZW1GMFFS0RwdDvf7Kke7f2VE76aoqIoKrJ3l3DXYb5n7itVf05oN7Sn1FQj3XmKLAOgb2Z2QfPrileyRkrbSjqvSMiOcz+NwQOyL6qxW+M9X5+VQ3BNGUiv6dz7yqdz7zuu7ev4OM86b4MV8xHMuwO6uCj45ugakJWGYJj3RztVaVt+RlDmCDr/a9xrDxARaqZAaM7RPJVwSdQgaKJsiYAGF/YXafNkKOc/nIE7DacihiQoCwbDOKI1kAs6tVGWMy0grHWOMUKwDQmZBR1hbtzRFBIk4TlWycF4XStC3JaY4Bm2HmZNYWGA28C57berZWJck53wD8PoBzdOdIu3s76hIIeoC8OW2721VKYDQHNSPOMWqPw44IcD6EBuyuaTNvEJRD+a1OVwecldr3lwBUIHynwNzRaNhkgFZ92fwZbTgD5xXBV3IAY9EAoxly5CNkVskjkzSOUf5CliSYQRvv3X5PB5wNkE/IeMnI/OIo0RKwsCx1TKYqeWg5bLLgW7du82ylCUpfIcMlDhQlqezc14JMBE/BSQXgZEF6xToZ1XHkglKC9MNXXpFlq2VZ6Zx21xUZsgWKOVmvoN2CrHNelxdXsuCdZbnmnEdmVGfD4RatqV30X8takFbB5pyNpEmrCYyBABiC15hW3wRnegkkS5XoyoKmBdkucrX9xuOxVgQto88qYkuezK5WAE+MnAxIutiF3V+gf5PtkgCU4XyoTo5/SoRmoDGDdpNXyQOj3+5n7BlC1Nii0WH8dTo9Dbd2NCDA9vojBRKE3mhPbUB1a/e2bt9/Td3+tuyZR+ZL1j07PdP7P6QtS6U/bXiaaEo1d3110Vxz7MVscWqBkNbq+XgmZZVaSUz7smjOko3GFTow+Sbcj5CT2U6HirsLoM0WM42RR4Xhr5DJw3t39Atf/KQe3ttVlLS1s3+gHRx3SEU6gP6RVWnLTNu7R7TkIym0sN+Jrglms3mh9SLS9CZXmvbUIxiXBJs+oFcpU12t1E0iWpk97e1sKfgAgEzksdP9/UPApaMQYuynQD8rmb9EUSLV6BX+2yRQFggtEF/hLwvAuubdMmrr9ic+pzMq7k4nZb1AUpEz8XNUggAAEABJREFUClmnYQs/s+Gca4BpCg4YxpQkLAuwwsZLmXQkdLuim7FEFguuKwJ+d9DTYDRQm2Dbx2d6va4gCh5T9fv9Jsk1Xzb9Ay/ssdQVCdIVQUSsZ7jRBHswp0Aea44njo6OAMKOcvxoRtJ6DO0zguZiXWqKvtacHU83lXLFWvN9sH9fF5uWHl0Veu/5RF97/1gfXaw0XheaIYfhVlevPjzUz3/5HdWbG91cTvXi7FIfPHlGm3ZM1y1v5HpyckIwXKvEXjebdVPNfelLX9Jbn3xbKfzNkMcFlZVV6gv8oY2dnpIU5dB9m3PpBT5t1aHJJUJXcr5Ze5vujdn6NTxP8MGHD+/rc5/7rO5wxCaEcnlOYoWNLrG3JPZ6+5Ov68s/89OK41TP6XZ99Ogp/rGt50+f6IIAu5lPpGypNZXjHscvdjyQeKkdRzrYHmm339PR9lAVAbQXO82vz+i4PNYoqXR3u6NPPTjQu2/e1f6gTfs3l8uXyGWh1wlQ272O+nHQMI3V9VTFu13dG0Zq0xqeja+VM7eq10qjWnfvHGowaGl2fU7lvtEa3eyw/8H+tu7dv6VON9HO9gAxeDBrLBcydTolOLetvd2BdkepdjuRVrSPL6lW7RfNluhckdSmb7wBU07oKDx/fq7Lqwm+dKPRTkdD1kxI/jaboOvLQk+fn+nk/FhFjS6LK+hYYttBtS3knHKOOlfLKbpYcL8guWCAs4gHWyh1/HwtL+/wJScfBVl2VlPxZICsBdmMAGfPG4Pu9jQY9tWhBbazvS1zCEdQNoLqulZjOBj+LqAQx4kqwNBAnUvjdAWO5UPQzWSswF4RoJPCTBtQjeNIkY9UG3EErRuMZYmhpQSIfVrXDhqNtsFopBYg1QQSMtvAelYVdgmsaZLIOS8LxoH1a3KSJc5qwWW0NdKQIT4WtFe8m0NPZO/4IHkvx4iSWPZuwpnuLpWIBUALHAYuQqz9/kCHZGQpAW4NfQYSzVq0Fo2HEVXq0a0jBe/heSOj0xzAAnwIETIpze6VEvh7g4F8YG9oWq83zfyCIJEkiTzvp3GiTiMboylSyn2T1QSHOaPVaXsbr1vo4t79e9rb31dgPaPH/icIY2Q4Y67dS1iri/7ukEluM9/WH1t2h1NXOL0Bof0FJbeowKyyKjBA+43DKdmj4PuQhOA+bXKrZk3XGVWiZdpLAuEOTv4652OWPXcBYwORa4DO+M7hZxu5v/nmm9qmjWs8VOh4QQC3BMV+HiKHPlV0C5ka8Nn9jCDmnJNzXiWZntFj61Z8N/3ZdQ1QJejLh4DtbTQj4BkQbUhA7HlF8MqouGwtG80aRam41dYufMb9ru5Sfbz5zqc1Orgjn/aluEurUQTKoKTd070Hryon0bjCSU0e5+cXOqY62OCspqseyYP9pSDdbl8JOs24f3l5qRsC0RjZOx9DP+uxr/HhsXlhyw79ttsdDYeA1s5u41O7VKg3AOX3f/C+nn10rPOnU50eL/TsydX/j6n/+pIsSdI7wU9VLzfq3D14RLKozOKsgQZwsJgZLM6c2Yf9g/dpz9ndR7DuRnVXZSUN5tS42eX7kxtZmPEMDWP3qoqKfPIJUfNIrdaN2iZW38V6+26hnmp112bs5VJRfMbZX63VqlZGdp7iMzlyPRAc//zXryUq+c9/9qUmRaxnl3NNxrFms1TFOFJBYIyQJ4F8pwS0DQnGjkBuOG+QeYt9jfyrn/jA9lChj16OtXLkERXag6bzY03HhYZWI6Rjgc58r8IvxM8eXzF7jPLRgAPHe5h3wPweHzV7Ga4sMahZy3C1Ap9jgmpDYNxThe/x2T3XVmDDuOPu7hbddvLosgFnwJR9zZTAKeazPcSTxPGQLO7pRGxJiiswk+JH3nlV8IzJkUYJnJErx34WwA4Ed5PXRguGLs4vtVjvZP9S1IEq+N3dSjfLnb57f6vbdaU7WsMHMopf/eE3dDSkspe6uNDk9LESkrfVvqJKa/H9Hs486Ibq8ccf3+rhfqEj9GZY2qEf74KMb1b4nGF4y57t0Xzr3/z93xNQjsFAK5NrRyJietjzGMMrM3zIEmzjrQP72qOrazjiliq2h+fm8GNJEL8jebwCZ5O8wH7se5TD6VO1cP63336r6w/viK8rvf7kqf7tH36t/+N//Xdqtg8qV7da37zR+vaNPn16oV+/fqXPn10O42QUq3ANgbNXTjL3208f6TxrlOyvdZQ7RqxZ5rnvTHG7UdysFGra4H6nTy7GmqdeHfYrKTQMQ6cEwK+en1CtXqom2Lckr30d49+32u9XJLD36rpK9m+9e4xu//OEBdX+3roBdpacxbriHH02zSUCdlVvtMP+pemF4mAL15bgcguWdugpgXfG6OcYHnvC8eFqWVHQNMxf81jK4R+nxLQXJC9tG2G3Pd2oe71796CqdMjY6BHHBb/7/Ve6enSCjWrtd602670acIFqSf628jX9lQanagmWRsoR4DQgx0msFNAmaaKY5wmjoVrykVeSeITfSTicZ0Q+KESRSgKzAccHrxoCryFGey9izpQAuWeTBWR8gAzFeh4niZNYnjnM0QKbMrJxvD4GEGMAlOIAYwJ4RDA2EPZ8dkUr9JJMPy8yxQRVEfAtYDQoMCNI5nmqlk1GScxmG21JLRpkMZl2PK/Zh1hrNBrrAtKdAXiTrUKuGkeuzdkBem/3sKc14I+iWPZT8bpnvRYA39zcQHArOeeVsMcCAEdRpEe0DkvmObBfcxYLOCenJzJDWuBvuHcFEW9Yo0LmzXajeyqnkucT9vyEVp3NISdZS3exWOiOz835iiLXEUHLnLJHh+Z0FtDtswrZzMnevn2rFv0fE1RNnsaADKi2rHMAcCk6sjPiHqCOJhONpxP01ck5h80TOXSzwYn3XJtB3Ca/kZ/n/RqsfCBDrgnGMxILs6fpzYaT3Z9Kzg34mLKX4MACAcjut0BkThWjqxNks/MhI7Y7gpPt0YJoi6xMoAn32l5DCNrhFPZPLC6XC8i5BuwPsl/9eAQOnuIcc+xnAWFFsF1A0KZbm8MSBDu+iJNEB0i2mI4VgQn7HccW3GzQ167tdMAb+jjTxdOX+uSrX+uLX/5Oj19yFkfF3vugFLsuscEPZPz/9b/8F3333Xf6lrFePWi9WmoHUVpSs8KmD9jJ9mAOvAdPnfjxXp49m81qbG+jJRAU47FOaIk+ffZM57Tknz59jLM+Rn2ZunZMmy7Ve9rA//ynd/qXf36n/9//978pCjMl2bH+6z98q3/60xt9882D1E815azRuhuPrIphbzP0O57M9eYWQj+/0gmVyaPTka4uZpyPjzSdZgKqSiInI6y+bzWnszTinhAnuri8ko9iOfYfJQn+3GlDRRXDCUeQUoYfx+hnMp1pxvjX//bv9RTcGmnFaTLgiY2g90rAVDV2Ncz07DtiYR+8faxilCvPwZzDs33P9XsZnifgcgcGH0hyViQN9p5h27AcwQWWXIsfa60baVoXyfBa43eP8b/n6NQSUVvc7r3nzHFN9WqBybBq/mH+Y/PY90ecRwsIagH8noRnybUm725fwWsdCVg3BFufjrVvHc2LSLtaWmxaquBY//DPH/SXbx/09ff3+u79Uocu0umjp3r1yWfwZUqV04LdBonNS5xidGw+f09nqSQAWCLYsb4F/AO++oYzX+Op+Xw+6DJB7+ZPCbpdoo/FwwIy38APdyqyXD//xS/0ilbpb3//W6q1YuAlw6wFoS24/Ls//F5fkfAGOG2JLu44GnngsYP/B1sEp5sPb7UigYmRY5ph8+1SVrnO00g11e3f//aXOh5lWt2+14cfv6HS/KDQlnp6caJfvf5Mv//1L5XGKYHoRn/++jvdvnsj8jo9Op3rOcFonjd69WSqP/7ypf7w1TOd5Z26ve1jic13ukemSdTo8STSfBZUJLHSkNJ6NZ0dFHyj51Syv/j5lzqeHWngFuydo5sOXip3JQnJqZqq03pdakuCuuMsfk8lHKKgZ+Dzt7/9tUaj0ZCcH+DnaxKfd7TwHfi7oki6vHiuuva6vlkRIA8DRg3XE/CY5VP4YwqWY3zecUSD7PjE1BLXieSjFqw0w/33JGQP4MhwlVOc+s3mwI09AAgMpwiBCpSZZUFltdeBwNSrgZI79RgpZfNxIrX9hsyiVwOht7zftI0ObNocKkbZERfZ867t5XHWFKe0+/MiV4LjthCcBbA7gtUDLYOeFTzGvsTBzy8ulOUFAtdaEuQqSD3gnA1rHWjXjMcz5si0O2zUWBZD8H/EuWsWR2oJolEISuJEFnh+oC20hegbScVkrFPmHlGZ+hCrtvloGfWdlNOutip1R2ZUEWDQu04I9i9evKB9eyFzzA1ZoRG2EegOZ+ghjTiONSoK2Y85rq29pRLonFQji5HAdDbVCOMawcRJgt462f0WHExnHXtvSAxWZN0tz2ueV12jBF0tNquhC/BAhdqziFWuL1481zkVtxGPyfQ3x7NWtmPd53z+mPNa4gez9aqrUjuCugW7Le2je5zp4vIcMr0Y7Gfy3lGF3eF4twQK0/MjyOoMnVbswdqzljhYYnFNkK0gTQOP2cwq0AP6soBpxLgi0BmZGUE0VT0A2hz+jmB6T6U7wq72rXXThxGh6czI08jFrjNyS5IYzHjZ+9Cx7BzPOad7SNc5J8swezD3wHxLAl0F7mwuk9OSjBJ753kGhnJF2GcyncqSthWJxhq8GCHjtbIk64p9fgwwU3Uu6ADxtD7i+hnt1wmEmCkGK6dHx3IQUBS8Prx/T0us1xoC22Cz/TDnTjE4NLvYfKajBZ+tDSc+4KCpstFYCaTI5lTiLwHZMpzwEQH2i89eyH5VoKZqXeydrhcllVOldHSBrxVkz0FvfrzRxQVtYyXy8VgVGfb13Zq210L2DxdcUyW9pfW/2zeqe6+4mOrHD/caH1/IgbvZNNPPv3rFeVivrL/TadGyj3rAh+Tk4kghifHjWgv8Tt6pQHeWbOzQaQUuozRVg8Ms6Up88/33elhvZf96VE3w2ROUKoKGVefnZ+fK8QvzmyV6MuwnBIkOXPfgp8dmfVsPZNrxGEKPbuLhH6F4/uIV947VM+eadVYEvR5fBcyDDYLzevb0mUbjkeIkgaNKGXbNDzISwzhEMl82/0+R114fzeeyjg3b1J4E6B5/WoCdjr0YBjsmNx88OTkDX+eyJLICv4b3h8VClgxnJKgJ642wo40iKzSZzDShpX9ovb7nXPcvbxa0jZdg40Drda+atZhalkR674ZkxL5LYMRt+DbfWzG/BU7yDDA3Zu+F5rOZKnR0C1mXJOA2DiSLNs+E9S1Z+PDhPXvfazafqFOrAHcbBxz2G0UkUIEJPxA808Rru1loPh8rI2gKfR9IShsSmRqfmBapPoMz/tXvf6N/+/d/p4rA9M2f/6rFzb067H55PNMff/s5ur9Fr/eKaRf3VJV9V6olRlydn+hkPtOOjsiSY4zR6OgTTkMAABAASURBVEhn5090S9t7dX8rcby4xxd83eoCGZJor/Gol/Mxe6zlXMvjGr6daMZaSzhqtai0p1uwhU8O+7U+ffVUX73+VKkP+v6v3+ODH4YjHKeDQthqMnP67e9+hq+0cF2l9frAEcJSS7oP9/jFZDJS7w568/av+kBnar3stOasfgEOvvr5z3TKHux7PsYNxmO3cMsK7j0+m+MTncpmrR34PtCyqBsPr4n4KPRZqEP+1W6hBp+u6yDCmdbbSueXZ7q4HOv1l4/ljwGgte0yHCzFEQxMBZViSiXpAX9DxlLRDiLKEizGgLsYKqoIUmmZ2Co2B4ASAF0A/IJgFkNyAaOnvJckqQzIURTLrslph9r7dp+BZUQwuYT0Hz2+1CUH/VMA5kNQyhwuePX89+HDNeX4ThecWX3+6WeajkZKAdLFfKokbnVOP96r0nySKUmCur6VuK+DGBOc3YjCs7+EStfmNLKLeF0B4B1nLHsAZ+0rG1aR2Ghx7BT5oyhShDzmFObIC7LJA85zdHysL372WidnZ7LrD2RH+5+GZar2y+oWME/5vKJysv3aMOexoGVJhl3XO+mEoPn42VPNOK+W7Rl9gj4Z0U0A8ApnMGIYTSZK0ZfNYSSWZCmkWGrPHqw1Yu89Jms7v7xQguymu+VyIQPTYvmgHcHW7DadTQgkUwX2lmHrBgI1QrklADs094Rq4PLqUnP2OJlO1fH5t99+w/07PaJiekwQj9NESwh0iT6WZNcrHNfmz1jX2sgWDE1/TKeehOQW4I6wW0CXS5zHArQ92v1Jksja0ikkOSQnJCp3XG96vSXLtSBtQT6gmw0Ou4Igd1zzt0TDgrSdJxfo5vXr1zIMex9kHYMttrVk50CyEcUxDl3LkqM8SSGJRh2k3/DZDnIqwfkV+3uCLWICYkoLds7ZqJFHS+Aaj6cQxHQg1+9//EF//eavBP9bKouVMvTRE/yNON/RolsRIIQybd0EXwrsUciU0j6NGY84j3368iX+NEK/DRVTpTuC1nLf6n5b64bW0+LA800JkmOq6Le6vl8pKmZa4vDrfa3Fdq+Lx0/04vPPdYzvVCy4I5vfcd8D7U77dZVRfqQtLa5t2em//vf/rn/5pz9BiBv9q9/9Tp++eqb/8O//jY7wuVYdJNXJMDfC5uMJdneSYXRF0N2BeUtMLMiad3l0aVgbc21ajLVYbiGfWpFzcsYLYK1rKk3HmR5fnirHLwMJu5G/+RJ5tqaTIwJQB2FuIdVSofNyiNBWtfqq0Qg8MJsm48lgM8PBEuzEcMmBoHMgwTPsNgTvJfiLwXONTy8Wi6GiM4z0cAAKVETwtc8+JnKJ5nSFzDdZjoR9L5vP/DNmbsNHBo7t0TBj8hb4mn3ZZ8v55Qaf2qwWKvHLCRV5FJxQvVrnVVJY/PjDe23tX2z64Qd99/VfNZtO9OTJE33yyafstwaDFRjNh+G9pw35XrY38+EO3rFuz3OOan725Zc6ontgxG84tsc9iZvx1BhfekyS+Nvf/JrOx05rfHCLX3h81cN/FeeSXbnTZy8f6/L8CJyXapu91us77HPQNAnKQ6dv/+Uf9fqTFzqbz5Rj0xh5nFpsecC/l3DbreazXI+wYZZiQdq5EXFhsWAe1rFOycF0gj4a1lvx/o8/fEM1udD//T/+B33CuazvG+0IuEezsVpw1IDfu5sHbWnTl7yuKOaePbkAjy/otMwUJYW8BBYatZzZ4lrYr5Nd14ILUcX06Nk6mMUolbVsX7x8BFavteWstKY4MEy0yFfxPM1iYlemi4tTPX36RMdHZyQeB1lyU5BkrMHOHhnWBNY193eA0DqQz1481ZQkpuKo7OZ6SZC+0cNiC+c2WrDfO/ZUgvEGv4+TnEAbobcOPFXI8qB//Kd/UIh7WYD3Z+cznD1WiDp5FgAycgDG4zAWZLx3TNCogpC4YHhsMOYxAAhxkA1xbS+hjIjAlygBrE5eORlfBsl0EO0WUG6oCM0xc7L447NTsohT5XmmLIl0QUAqCVTBRVSCFWc/t4CyJWDkZKKXOob0exxqjSEblJGFVtMi6OXzS8jPkwkGrTe3CooUuZjNeWV5oQmEMaZFl1BR268F7CFVk7/F050LKsnA15Dxnuwxx/levf5C508eKWSJ1ih/S9vSx5FciGTA2FIB19zb+6CSdkWPruSj4UtEHyDYW84989FEz3GUE3r7FmQPgMkC+oogYf+84tb0gEwXBNgMh7YAYYFxOpvJfuxfbTKCa5g/y0d6+fITvXr1qSoq+w1Z3g6ZzR5d0ysOiTCHIgIHalYI0aA3j3xGFA2kZ8HMvhCRQRZpmqCrkeIoUsuNLXsRPw3ktlqulCJPDVk1OLw5gTn2HWcggX2eU6XMIFar9EckMGOSKtvfj2/f4MBrma2997JEYEUQNvLocIwJdjg7OgYRglSX2kLCViVYlW732Fx23/HRTOcnxyIyQ7wbPbDujg7DEnL94tPP9YIq5hKdTdDJnpaNEaoF5DWBwGODs9ML8DTCWecyXa94/2G5kO2hwxkKyMmqGqtuevZdQlpbbCEnzcCJBXvT2ZoAFtBn2Uq3EGbrEyq7I51dPSU7/bly9j5nPynBc4tNr6ks/vRP/6S//vWvurXKnc6AzbtjnoxOSYgSORdrNjsacOmx2YHOzDWZdVm1itHP+PhMLpuqSxnxWF0yVhuP9IGA21LZffvDWxWnT3VTxVpUgfZlBEZnWnAe9M2b2+Gf42sUi6JBRvYVlXnC2qJC/vM//6iuSfT2h3stycYfaKf9ler4/mGtf/nTnxQFr2dPn6O7XAGs1ySGLZVeUYxlgWYym+sU2x8I4k3nqO5K1WCvrDv1PijGx4/w5wu6UVEUDQS551zvxcWRjotIRWiUqWRUituDyvW9JpB2oCqyL97kDv3jb5RStBI36oZO1UY9ldAVRy4TOGKU5TqFc8ZFAb5K7UhkzK4tvJQSkD+zBHw6lQenPbbekojdk6wdaOvP6ChZMmbEugUTjuCbxglc4VQbH4B9L6ckimSYsd9nfXhYqoXMj+ZHek5SVMBZhkub+4Eq85ozUA/We3w0hCAbztl8lSyYm88b4Z9TRET4XKte1jXakxQPARP5SninKvfD/C9J7si4VFJBtvh5xJwdjyF4vFMy+c2PDes2Ap9/9cVrJT5SGmKSlF5bKlALuCvOZqeR03/8d/9Kv3z9BUlLqY4ksiU5WdO5qunAZEz7m69e6//5//jftbj+oB+++Yu6tlKJ7u0b6tvtnY7muf7tv/mN4rjTik7Xm7+8leAG1+7193/4tX77iy/14umVPAnU/rBCd3f65q9/0qsXF3r++EQN741Sr5NJSkX8C718eUYsKXVPsHr/YakG27UEwoBuHP74zV/+rO+GhH6jwLnv6fFYJ0djffryCe3xGD10shhSE/js37++x9c69N/A3cYHprcJybHHLgFbmA/auTPwYm+NNnRGrunwPNxvdHl5pp999ZnsH30ZvtPycKcff/xeP755Q3Kx1Cnx6PLqgjU9iYwHmgWJlT3v1ILhKKn0h3/9K3322SfyPhM0wKhlR3JR0pBUvdBXP/tKDj+yzpsvQHmRe0Am9WQeIpvhGQtoAI8J7RA8wgF7FGLgXixWfBZrCrCNmC1rrDGAEbM5Wsy1zjkE8BgpVoYjjEZjzmOKgfTsnhznnJCpHs1nsiBq4LmlojIHsevHBKICp0ogsx4nqAcAVhqnkY5GqaLuoPk4VgIIWp73GEaukv1YwDE5THbbi8mH6DJCN/mNDDdoxjlHsD+jupvIJ7GsuuyCV+udLCDvcNIDWXOFIWOyvSvOcy+oFjNkt702GLnDqXPkDMiZ8P4ZVfcZRppybmV7GI1HsmuXBLEF1V8GYTzhXPHVq5e0Sk7knCObLj8GIEjfZPXo24KI3aeeHUAMNrfDuayyfX9zrfe03C14p6w5ptKdYospa1qA3kBCdq/JbTLaHiyImk46AG3BsWRfG5zdnNeu/Zzzmz9wjsNyQ5JzTYvY9GT6KvJcL4ZfP0rxsxpAbbDjAcKrZIHOOhGnBEBzflvTZFguFgrey74ENUW+F89fyOxtumrbVhXJx/t373GAjsC7G4jEyMRkydJUC1o6P1ARfIDQ7P4G8i9JxBrIx2y8h6T+8R//kdbQUrb/wbbsya4xOWyU2G2NThfLhQxLpgcbtrbdb8TbIcuYAJxB5iZ7i03tmlvOzppOykZjff6zn+vFJ19oOj/RhAB78eiJnj1/qUdPnmk6O+b9I8HJ2pLZv/n+W91BXDsSS5PFWur26xnXH67R1b1SMt8xQT3GJyKC+a5suDfivM9p2zgCqFcdCHj5kVwyYcz1X/7zfyZxOOjyxZeKp5eaXzzT5ORSSsfaAPnGJQTXIBflnB16CeJ98uy5jk/OeJrR4urVEnBrzg1Hx+c6e/Rcb2+Xesce12Agir32VEAlRGz6rdvGVKwdycwRyaclgBNsaDoy2x2wnSehA5Z0Uw7gu5Jhq+E+TK7gen1OJZMH6XiU6pJKZsxzD4mHcq2Xx7lenqS6yCpdjlr95vWVvnhxpFG0V9SupWqtnkqmJzhU1mlg9LQ7Twi05+fnytNEcRS0JZmzXzfJ4kRpDBfggxE+kg4JZTrYfIRtfQgKUaSEz0eTiXonbdnbjqQ58omOjk50hG1n2DIjOekw5gpSdsErx39b26h6+RC0wa4Nsjx59AhbJsyzHbBsfmSVTxyng+66vpMlpIZNm8vOQ61DY1+qs8cF/mFB43g+J9A+1WQ6UYGsFsgt2Bsfmp9aEEGdEqQ2Yl9Cxy3B2hLSFp8Q/OOQL/ORsihWTVckIiFy1VLX777HX7c6p5LbE9AXVLz38FBfHwiSX+hokmtEgpPGTk4dQaHVhw/v5H2N7GP94e9+KRdqYRD8c6fNqlJHVVztlmqxjyN5ypNYc3SaoCvPHL/65WvmKcHEkjPfH7S4fUuCVCgODXyxVmVx4lCrqXvZt93/8Hd/kFWZS5Jp27cFx+AcsajCrzO9pGW83a+Q6z176dh+p3sSWfPVIzqAZ2ckr+jabOtd0OJ+zdql7HPPPM9IYF6+fK44jrQnsX7743v9+MO74fnp2RydZzJuqEm2TNfBe3nn5ZyDk1faoM/dttVh53XYMnaGda+XnzzV/CgjThzo9LXgoNX7DwsC7VYGgclkpBjM1XBQT1z1TrWy+OPEwpgtRGzk02BAVK80HyHISHmeygWnrvM6cAb0QH87QviiyBUnkYIPDI+CWkYnnonLEVjD5zEgSbOC+yUjsIpsxgDbUd7bWEFSjrvqvtMBMjXHSNNE9lNTFXWAqSL7jJE19p3sa+c5685pgyYQc9MGFaPHavEiI9gt5wxbI1422rEnm0coMIkzKvgJkPAKOGcKwRZUZgnyybTRtpIPigmINaRbIaxVkJJXHKcaT+caTWbqXdDDcq0afSR5QcC+UAYpN6y1owpekjmbDMIBRszdJQZTAAAQAElEQVTv0VXEenMcqwFsLYaNWKelKrgnEz1wkB/5WDFrnJ1d6OnzF+pZ0wKN7ceAdEqFbF8CO784l5FejQ5NL0dUgfPjY1lQnzH/hvXfUl3vyfx6OX3++kv9r//xP5FBdgBnp5YqqoQs765vtQLgVinESSybazqZKIliWSWwJIsdkyE+pu1loHlP0LPfS7b3d+zP9PoFGfNTWs0mw5S1O1jhnZ1hsq59I9dIecE8N8hjc8bs+Ypk5BnJxhNaX/atwTVt7fKwkwU4G1bxWrLylM6CEZEHlwf2dNht1KK7NUG4Bzd/+O1v9MmLl0JwPXB+axnrhgr4Dkc8EJSfIdfPf/5zffLJJ4PzWTWzJtlZQdAT9vmUNvsx5A3UceJWwcc48UJ3t/fa42CTvJBV0TOurSG1A2MNrhqw2CBTDT7MP2LIuRhPkaPVkirqw7s3+su//IvWtKIabGT32rUd9jSspFmusV3vPXjt5KJUd6utVlSa+DHnxE67qudRKgm+X9/t9Yu///d69PKZjk+PVBCoA74UJTmYm2o0PdZoMpcPMcQ50eevXuv1p1/piKTghMzdj0aKuOZ+U+vhR/Z3v5dLpsqnZyrBr+HUug8bWmg1+vXIZZ2cko5HDxY65yQCa2D+GVX5FUEmw+9xNdrze3xihu9NlCDTGp9LwNInl0f63YuR/vVLp18+l55dej09G+kSnb486/XFBa+nB/3qaaGjulTycKvuw4+6Sjv93WdX+ndfPtIfP5lrHiPz9TvQJMizlLUPPZVXTxAe40+zLKMFGqkmKd6Ci+qwBSOl4uA14bOol0Lby2w4PzqSJfhWBe1IMIyMg/fakpgaCXdwT4g8Os1keBYeuLMEhDlFdb1fPWiLnC/BrgW6HJ8uWXdD9bskcBqGQxT0/NULKp3PdIRPlnDWEr228Epka3GG+cN336lB/obPsjQbukHGgRMSkqOTuZIs1vXtB7oj11rSwWupQM/GuX75ySv9+9/+Wk85x+zhy5rOQL1ZsPcV4h10NI7066/m+k//21P95hefqdwuweCa8/4HsNSoJkE4PZrr2ZMrLZd3zH9D1+h28A0iqK7fvwP/N3r2/FI///nnzLll7AicrRIKmvG00vPn5/rs82fa0j189+Yb/fj9N/jtZtD3F59/osePzxUnUowe8zTWdDomici0K98x14i9Vuro0Hh0sWdftzcfBGzAaq75ZKaXz19xb4qnOHX4zgaeKeHG3TZD5r0MixdXpzo7n+nZsyvmnihLc5W7WptlqWs47fb67mNSlWd6RGFk/wRikiZ0Y1ssKuUUDtb5+ea7H4a2/aHcInPQ5198qlcvPxYEf/7T9/rTP32rv/7la9Z9r7q51XQ+AhIdifSNLDFdrRa4RSTncx4nipJiiG0/vv0Azx60paNFMNSzx0/YDxmSA8bB+SFbqMoGxVeyzMOqtTiKBqF9CPLByzmPsI5rezmeex/kUVoP+RhwjeDMWSOcIEmS4TPnbAWn4cc77u8Vwsf7PK8jAyzEn5pjcJ+Bcm/EitPWkFtNsIS/NUJZk2mm0XGqhBQ5yqQNB/Cr5YHsu5OGfwzdy4cwLNVChCXzWqBq2Ke9ns/nGPWYjO1Ylsk4Odkadt2Ba+15CviNiMfjifZkQTuqp1sItINcE4L6dDqVVbePCBQueCoGwMOKCfdZ9muVTMbzEQRXQEgntL+uri4VszfLZp3zZEH7Yd3g/bDGDW1EW+dverH1J5MxAEgIkA326uWxhWcOea8C2Up0E5IYfUot0WLPmcfWMnUG4mhF9vro0WPAPuH+TrPpjMee7PAD4FkpZS/WVrMugu1zA+EMmTQEYMHRMvKBmCAJ27PHjtbWfv/u3YCRnIBhNt5jJ5vDhuRkiUDDPSsC2h4iMplKqiXDkkd2W8vuybG3fXs4iRO9efNWdg5rc1jF6b3TxcWFLhk1SclyuUDmpewfemhoN1kVPceWZo+P+5jpzY9vCLj3YGKLfU8UoS/DkmHThlVoSwKtrZmyppFkhXw1DrEjaVrRqi7QyRN09urVq+H+HWSwJwlYUg0AcV3SHrXq/ilt7PnpuUpIvGPP89lM4/mpPv3Zl/qMxMY6G7cE7Ldv30EuG4lrzD4fPtyg/5uha3AgEbIgTW6mmnkq9lUyWnBmo7TP8Y0//pv/m55+8QtVfaQ9Lds1Rwd0nuWzkU4uHmk8O1XvMkhopGh8rHfLnf703XseD/jKuQqSCZ/NtDp0NPkS9T7RaHqqYn6maDRnnqlSHrMkUZ4EMveVGpLdOEvoNuwhjC143cl+fPCyJDiEIB8COChVN+BTvUzXdqZvicA78Pznb35Q7YKePrnQ7756qi8/merxZauOiuqBs/fHj67wowttwMk3nGXW4C7Dx83+JXgxPzoeJfrqs+dKORfsOR88ECCq9UKxBY1poXmeyDNfi48224MaCNfVnsrYq8EfrE0aulYigWiwY0l17NXp7ORIoyLTPYHzjqD2wKMFSgusket1fDTWdJxqnKWapCP5NtLqdqOnly80H83lmDKLcxWQ+ZZEsaLSLcDziNdHs6kcc2j4ceSBHWuNBr759NNP9Mc//FFZmskwUyOXBX2hP/30473XdDIlCLzVnn3VqnVGcMnhxKLa6w8/+1QnhXSUtzqfB7p7K8X4f0Mi+ovPnun8yOtoMibQzyH+Vg8PW23WnU7mE/2bf/W5fvXLzzWbzyXXSeLzxa0eGF1f6cWLRwTgO33/7bfDe3Y0UhCYnj9/qt/89tfKsgQeC8rZa0ZCcHf3QXcEyyKNCbbsAr+Po5i9Zrq8OiMgHhPsV7q92wxfQooje/9K09lcd7TgP1y/lwXcDhs9IoGLwJSXCN7lkPAa35g+ksTBXbUiAn7XH1Q3O67Z6cP7G67OKAw6sHgY5rpmTsPQUwoEKxr36K2iI5qCrQuKlBcvnsm4fLct9cMPPzK+0wWdkhFFxfHRsc45Jrmg2PE+aIv+Z/O5XpAAzGapLi6P9Rr9n54eqyUxW5GQ7+GnOMnQ6ZHm82OdHJ/qhoD/gYIjjmOS6kJ+Z+AkvPc4d3CeyGsbEkBxiiAq53htg096hlUsrRwbbclmt2QJtbyPZMod7u+lLEmVsEAcRwrByzLFHiAZ2XWwlX1JqCLwDQ7K9UbKLUTTeafgvQLKNsUcIPCUuUbjkXq0P+McKJueQBhOP9ys9cP1Qu8/bHT9YU2bgnGzlJ23WrXRiR/mqkgcLIDFcaxiNJZcQPZaYg9WbdgazrkhmbBAXBHUW2Sz92MM8/jJY11A9lcQaz6dsgvHnjvZea8FuhUZ1zvagsR0WaCdz49Q+LF6gG9OsidQbzCWXVuMR1pAKve07A6QZY3ejfyTKObeRKafBqAmSSL7KTD8U2tPTufDmuv1Tms6CQ0Z4XR2TKX2meI4JdA3AOKgJdlyRfXvfdBkMtGLly/ENgHfARBWagHzoEts8JLPPrPffyVwmG5uOVu+5/ymJNmYz+eyLxWZ/Uv0YWD9kTbulr1+RSB58fKlChKIFcHHgGjnoWvOXUMS65IM0qpAm98yx/dv3+pP/+N/ENQzcOLhuwoQXrOPFQAcQ7TmdFOdnZ7isDe6pvKtcYoI28XYKsNu5/a7pgB5SdVaU1EG52UO6ZwTSpM5TQd+xuMpzyXDYo3cG9rGljjsqXJrKtw4RBrnIwghIpjsZK2ihvlufnynmoQt0L2YQ3Cmf5u6w4aWcKyw2YS5n9MuDlEk+zFbldjQbGLfasz5/OzRUx1fPFGUjpWOZuoo+b79/gctFmv98z//hWz7BmK/p91UYrMemzTYbKWvv/4GMlxAHNUwDK8Hw36eazw90uXTF0OQ7ZKxmqigtWwj17qS7J8TvKZ/vOUEdOsKbVVo2Wb69uGgt5tO/+3rNzJfWQH5N5DdzerAfU7LstfDvtWB5NRnE86gj3X15AXt5nMdQTKWRM7YU03wa9HDjnYl3T5omd2Drwh7CL9PIFwbAmhWvTUkfzUdkwVz/3jD3gj4y7utVtf3mhdBj69GuqQDUyQpe37Q9999rx1E+OjxI/39v/03cvj+PXa+JiFZLgiowenJ6UxHmdc07jWJOvX7pXJXMxoC7kEZAWJK6TpNJV+tNPKVpmmvR0eFclXY9o73NzosroffCz2dZXpyOdejs6lmVIHSXlGowMNSRdJpPo0589wx9kq6HZrds26j1y+vdDSK1FABOXTSEexHYH6ax3p+eaJHJzPNioTP91rjG+YXxg+Gwwo9jsdjHVPlWmX9lCR9io9W6NV7cb651ML8j+TAcJmA++ecm+9J9GYE7h0JQr1eKulrRQSZZ+cTffJkrqvjSE/PU9bd8dmafbL29UoLdCcCQYSvNLTso24z/PvAh+W97N80fv/2PbywhxNqedV68vhUX335ib4kiJyfzuVdr2++/poz0+/UNa16eKkjoDi4YxgwofH8C7pGV4/OFSIHnvckZRt1xjOjDE7zCiRITpHUFTLuNx9dkexuqcg3HN/ttmudkQgez47ke6klaWvgX9f1OqIwGMOBJQnnYvEWbDQ6ORvr6CTXmHPfJXy0WFa6p+MD7BSlkR4/OdMvf/4zPYbXjH8fOI589+ZHrrmV8cYcDjc+q+CDBzptLfv65JPPlMK5Lftcw6GWDK8JoI49vuZIzex2e3etv/z5nwacPLo6Vp5HyvJUxhFWoLz/8F72bfaGvW9Iuu6ZOw6xHDYwn/BG+EautrjzDuVEKM2jaCfn0A8tuh5QGbF03GSPdshfk/FWBIqWdNzbfQAupRqIaJ3Y4hbEKnbfojSbu+a5jQoCNNCVtIsqgNp5aQextmItlIuu5ZljPJ0oh8xtzT1gdDhgJ6+39MHf31V6WAZGojvY5n5daglRbghqB+Y/AOqe+fKi0Jw+/ng2k4JXg1KrGjLjmp1lzDyarAfuM7l6FGuPLdfZXmL2ZMEjRY6SzNPGFlk2gP5AK6mDdk7IbJ6/eq7J0VgR1QAiyqM4q9juCV4lBjWjNuhrAolbkLLz38ViKTu/OycwvaQl9OWXX5H9nUPAlYzUtiYfOuu9U05lDGfrLa0dW382nyugjzjPIPSCILvTmvbUFgO/fftGBoyLy0vk8Kyxl+3pPdmVnYna2WuRA3rsdiComi1snzEBxM6PenRQoLcxJHBE0tAC/AdasW+pOC3jNL2ck/GdEPwMIBYUKuax6xw6t8TBiMXOPxc4+4R5jEQNfCtaqftyR4K21p523B6CLdnnBlCbvZI4IUEYa8o9Hh3yRzV6X+OUPdhLwNeKPa5wUAtENsxWPRi9f7hDfyf61a9+AWk8kr2/AOz2hZh3nAXbvk4J5ieQvMlra++p/A/Y85rW5AYSE/McqBgOyGbvm2ymI++DbBgxmB273mOjkiz9To+oyn75y9+QYDxWVky1J7FrXaTOBQjhQienl2rwnwfamu9JIr777kcq77cE3AeC7JZs/6ASHcdRrIwqJ6NLkA4jWvz74wAAEABJREFUww9sHqeQpYryXCOSqzFV84gKNqQTNbSsdrSWt1WvQ+uhy1iHPmGkWpeR1odYW87DDjhXG6Xa8ngDkdwuN7ol+D8stxzTdGr7oB55QxQN5PHpyxd69vhCjznfsl9FsT1egqco8ui1A08lo5IlYscEDvU9f7qBdHp8uMbn12Ci8V7Hl0+1pJq6+bAnkHla22ONJwnt3Z0MV/Ylr8Vmoaunj2R4VvAq4YU7sLMBH8LuJTZqDlu1+J0rV/r7X3/FeK0Tgq/Hh1MnTbNIF/NcxyOn3//8qf6OCvrJ6UhPzuaaFplq5lhQRe8IgEUa83qnkvkKqrJHl+c6h29GvlPmSyXdRj0t437zoKxb69G806tHiT57VujyuBP9a1k35EAnZM8574uzI/3ms0/1eDJW4dAF55FNVxF4DoNODMsrkrUOHOzhmj376gedca13iuJYSRTLApoFoT1cZnMfuG6cT9Uceh02jRTXevHyUs+enuriBPtzdtns7jUfO332yUi//tVT/YWk7f0Pey1XW1VgsYFbs6jTf/pffqvf/ea1kjjXkgr34WE1VIx91+hTOgavf/6ZTh6faUKATLEB9MLxxU5POWsfjwsd8LstQXGHXnYk1Xme6vj8TGe0ikejlD1I5tMNvOjQQZIEuSD8wCvEheJ4jA8lVLUftKAdXtGFOD6e6gL+i7MU7oxg01YrsLBaLQauNjwezeeaz6dKsfUJCVeSRHLgqvMBvwqCXvXdjze64WzWOkbFONHF42OF2LEe15A839/fDjySwR+BvTnwUh522lMAPaHqzYpCWxKcDa+tc2lctQMbo/FIeZGrB4M956xyjbq+ZM0tY0+CWGoHzm1s4JJ7EqUDr3vk++z1K/3x73+no9MjdUKW3pxMfnjRuY4zx4pN1nBOKztT2+CU9oWDDpCIn96k5Eae8qdX1/UIIgUsE0UR7zlZYDUCN0KryILsGsGkXMnmpQhwBe/l48CLSL0PSiCXQFbRcaFdb0ozoRvbIJfZ+/dkQmsUsIcM91Ruh8br4HIdPHOQScaTXCHGYKxFgYMyKkikkw+BANaglIMsCAdem6wdCmxZr0DROeOIMxw7G0yQoyRY1wS6GvlNjo79W1CxLOrD7TX6QiLfD/qqAJdlMi2gre0+zpC8QzYMZ9mMKcjWK5lrRXtW6NAShyjLdAApe5xvB3gtMTH5rSq3YGKEY8F9T7Ax8j0iuNk8W86XFqYLSLNGD0w3EJ8lN2cEwWMyROsI2HV3tLzfUlVakJhABFdXV5rNZ1T1DURQ0mbd6JqKPERB9o+mz0hKLFCaw1ugWtN+vr291QMgasgsK+RdE+hMNxMCounmjoRiNp2qgnQa9nhPgNsDvIzAcUWl8tkXnxN0jrSltWWt2/OzMz19+lQzHGhBALrlfrP3CS12I/Q0TmV6//6Hb+lYvNP7m/cEjJ0sYH/OmfBL2roVwcmc4h3noSbblL3Z2EEGPdapIeDQOy2Y29pcJqsz3IVIOQ6Xpgl42OoDba8z2kmz45nmp3OVkNsOObfI35Dhut7L4R+23wXJkQ3Dgf3O6Gw6l7WaUjsjKolilrm7GIw1JBMlOpZOzy414brJbE4lW2vDvN98+4PevHlHoF5oBSGaDfdU1msq7x2PB8jR8FSzR8O/JVdr5Lol+Kwg98ZkQkedi8Cfl72ue6kCzyVBrgKH5su9QyYfqWPPEdie0/6rwHYfpeqRM0SZfBSjLdNYC9H1JAuFvvgZpHt2ogkV7Wg0HqowS1LGVGTee8k0AugMi1mckLVLpqstHYSEoBHAkn2BKh9NdPOw0Z/f3uhPVFB/pk235NxwfpLr0ZOxjAfWXaHJ1YVusNs1rfst+KrQe0E1c/7oGUFX6OluSCQ3tIyPSWhfPj7WpF9oFg6s3ami6tsu0SV+eTUb6ciVepzVSmmUx64TZlcv6WevP9XPPn+pHWetexKrijVbfK9AP8ed9NlRrn/9+lS/epUwR6VRudG//vRIv3kZ9OWjSJ+fJXqSO13MM85F77VfflC9vdV0FCsONYnEcqiCC6qaEb49mUw1Hk80ykfacUTxjmME+1W4jfku1dia4BWhL0ST4y9H8F1RzTu4Jna9jscjPb06V0HQaqiifwTLf/nuW71/91Zvvv9eH354I7v2DOxOxpniJFZSjHUPGB4WBwLqRiVYfnZ+rOAPqtqNWndQi8W34OjHH74nADq4cafvv/la929+0PL6gwJ8Y3P+8Q+/1Tnt3x4O9qFXC89d8/l6da84j7H5jj1vma2VJ7AlyDmeFHRhRnLBq217gn2nxf2O/dfqG4ccXkfwz9F8rJQ2tGHo5uaWIF2q7WqdXZzp8tGlMvS3RkfWEYiD07NnjwccHqpO+zIhSI5VN4WAC+t7ff3XbxWSVDFzVvWezw7awZM2xxXJsP0jFzmf7fGje6rcCn748mevdX5xBQ/WBPgNxzl3zLfXxcWpnr0419HxGF4thxEnkc7OT/Tk8VP2JfVdpIoMNolzZWkuiyl7sLSFG7M00dNXR/jjUhEybTjO8BSlqlFIQxVnVYmNHqCUBIwD7auSCL0n2ncYPwoYkhsjA4f36gFGx7U27DnLA+gOQVqM0LCBCsKseK9XzD1xFMtzX0RAjgmIIUQi4VAHIUYQQOAae3Sgroc0WuauMXrPDGuUZlWiyWPjgKJa1o+5J00TRcxt1zddw/qNrJK0YQTQdT2yin22ZGmltii7ZT8Ja9r9piTPos455onItmvtUdiKTOhvzuhw2CSLlZHJPX/xXEec8aRZKvs54EQ7AtKWsSJjttbXggxWIegHzg2XBNcSee3aFADNj4/1lDnGBKoNAdYqnR1GMuObHQSXxUlCVrrW/WIh+6wk6MdJosGoPsgqKwui9mWpNQT3iFbUEfOOJ2Mcp/w4sJ0FNrvGvlV8Tgt8DFlaZWr73eLoe2S3ROMx55JmH6t2a4KlnZeuVisZA9g/kP/69c/QX21bQL8tldh6sO1zWkd/+MPvNSdAT1h7R3JxT3A3TIwhigFD2HBHRbFlrx32yYuMOWr2wAB391TMEVi4unyklOCcU72NqeIb9mzy1wQec844iTRGZxaAzKBrCKvDjg3nmsUoB0etGqohs4clBKZPzwZszz0YOKDjAzIcIOYDGMiSGAJfyuY1W3ZOBMjNkFRs0E2JD5iTnnF+k1kiiD0X2MNkyrC9BZMGDD4QgDcE0JYA0badnjx5ok8++XRIJqazuXycqHceQnC6fPxE5+xzylnQNQTzD//4J/23//4P+pGOwWq11orOhK27xS53JCw2t72/wcZ7ZN5sVzIZ9ujZ9h6QKQIXRmy9erFdOdYKwcv8sXGJah8rnx/rNZX3+PhcyWiqkI1E+0oN1+7xsy0dlwOy2+/m/r/+3/8fff/+mqRgI/tm7gH9B/xrSvA7BmNm5wwbJWmigB/LSc45eR9kMnXMs9kcdKASu3/Y6831g9popE2V6+tv9rp+vwbHI86yJpoT3NrK6/37exKqBy03e232lY5PzmVJQJqPVNbd4AsL/OhQO/3nf/iT3j/sZP+y18nplEQmkyfQue5ARZZoQcLyp+/ecH73QZbE1dglzzO9enKli/lUj46msmCYEzjmBKDzdKezeakn5wkVcdARQeTqJNHpOFXP8YBnP22zJRDslI+CMr8niG/14nKkp2e5KgLyh/ffUiG+0Xpxo7aplESRUuxSZDmPqeIoEByQmeCxJLm0BDXhc+c9ftWY5QYdWlETOa9xlmlWJMJ6tIr36g4bteh3QYJgX0jck5ABac1puY6xZ0USbF0cqFwtPpDmrUaTXkdHkZKk5bhmoXvOmLfbRjXy5bQ+X3/xQgV7jby0Xi44fvtA1+ytOtrwx0dzjZEPI0rgQ0gYceERQdKq0NaSQDCzA6d7qkNEZr2RDBtJEqnhc9QGT+yGdnLJNWtkL/D9i8tTXRDMxqN84JDFYoV9l9pQLUfc6+NIWc7O6XrWcEDNXAUt5Ape6jrH3L32xif48RJ/2PD4xVdf6vjsgoBZiu3J7ms7nrd7jUYF9zQEzErGewVV6vHxXAmxY/Ar5lqDrQ0x5oFOz8npqU7pVFqCYdx8T/JjOn716nN8otR6VWHrrZYkM+W+JnGP9eTRqZ7TBZpPchIjp5Yu0+7QabWtiDe9/HZXysaOYFoTdeENDO4JOIE+NDdR6RnJdJ0wYIcj9cNjA3iNVCxgdXxoo4dKgneK4oBxE+JMGDZmn4kf55yC98zv4MlOJQ5sGyxRYE1lZtdZgI2iSAXrBsjX1ojiGIIdKydIjCHahGDvWaeDpI1kTeYaMt/iYCXBxa6PMVaAhLwLiqJ4GDHzxjzPALGRRMTrlOqmY4IDLcwDiYXN02LgBW2m6x9/UIlT9JCcCw6HnkAQyfAloz0ZoZF3R6awp9WzIcja45KWjHqn5y9e6CWV3M9//WvNqCZQn9i4jPTPzi9ka1qLLYoSWuArvf/wQT3/ndDavKBNd8p5dA45NASRA0AYjUayavv45AQQFug3G4BjMtv1BUHtiurxnGDqQ8A/DlpD2lmWy85NV8jXAFrT2Q6SflgsCCiLgdjlpB0k3gDomvXEjzntPRWGx4MqdPrs+TMdUSnXXGPvv/nxR1kFbq83BKUtmbMNkyfGbgvmt+eWHFnGuiPAHXO/JQRbAL0iETHsZNji6PgIZxhJ4IP8asDFATy2YMyC5h55DRtm2wVBuSRg9njxjnkSsBHkZMnBlmC3IOjdYjvD0QysvMAOgE0r5LknsG0huj33Ccxm2P6rL7/UFVV+B2tdX99oTZegAovmbOcXl+AmwqGWOkBswUeDT1iiMlR4zG/4XBIgTZ+36MvuaWA754MERhFNDbJGSaZnL15pPJkPyeWHmzuFJOH1RAkZsenxL1//lXOgv+hf/vxnLdBPzf4RU565nHPM02oHsQ3kgH4qkrcAho8gRdOj+PHeK0lipRwPZFSkIS0g6EwunSqfn2t0fKkwOlY8OVJUTNTGqWoXqQ0pj7HgYdWK9cBZ7gO6GKpp8L8CS4bDQMCYUKmNIK8Y3XvWDwznnOz1R3vtVVF5tC3z7VpkmauPxrpdeV0/xFRkG2xsQWAyBK7DrlPPtde3kP3tg9JsrD3c8P7DLXpYy9YY25ro7poO25vbtT4stvJJgYprlYe1iizoN5wxPoXAfYi13PfagJMP1+9l30I/ms2VE4yPx4nOJ7nmcdDFKNEfvnyq//B3n+iXPzvStCjV7R6oVB8U2rWi9qDN3ULr+72WnAU+cO59/WGlipby58+P9YvXT/T5qwudnWZ0NnLIeazz85l6AtPNzbWub8ATujO/OyGxev3FayqzJxyNjDQeF9ojn/m38x5ObbFbIvP7Mdw3Kcb64pPnenx+pFOq9OPpROenJ5rOxrJE1e6dY/fHT59JLgwYeSAxW4DzMTz51S+f6qtfPNfPvnyi88sj8L/Tj9+ji+slcbPRVx4tE18AABAASURBVF+90m9+/3M9fXqhExKPOCADESolEE6P52r7Vgdkf8BnFnBgDXcYxi7wlaIYyzsvj9yCsyyxMn9zXjIOsQLHrjf451mqNIkl6ui62fM8AsMbxlYtXNLDvQ1xJ0kSdDLRBg7fsK4lDh7cx3Gk8WTMvMhD+VqS+FRVqUO502K5oAq9Bi+JZiT6TduqIil79/ZWi4elLi5P9Iz9HbE/080N9ojBrP2WRYTs1un7/vvv9OHdBwXWusDf//jHv5PJbl+6vKPyXbLGarlWFOBbOgWHsldVOTVlpMXdVnbWvV5cDx2OeeFkX9x7/ekzpVFOsI10z/nxekOAN7Kv2bApyB6dc0qiWAUOWuQjpVQYznsZqe4AhhFnzYZ62c/Hv+2ZaHVwKwIFJWwmQUFZGsuMk8aJWu6xChQOUgupGYGgY97vZARqa7dkYi0VT8PoCNopWc1kOlYKIXpksGGyWBbdMoGdddp9JoW9bmBpFyKuz5SPxsrIujuAYAawa2LkGo9GAyGIn84GQljArauKzPSgHUbeETjf0OYSAbMJQQfaJh3O0wK2HtltTwsI/Y5Mp0EOz15bsUIUlBaZHE5cotOI9WwYUATjLqjALKGx1upiudCW4NYis30p6cWLl8rzkdacV24guJsPN2oh2ovzK8DyfNCrfTtzhSPdcx7Z9o0uri5pZ5zLSHUPALe0bnckC1leyIcwfPYVmd6vfvVrMts5c6+14P53tJItq/uSIPO73/5uAOke4l4gnz3G2OuENrVVoSGKmSvSnrkb5OnYf45er6iAkySVBawt2eAKfXgA8NjaNL/4uV6/fq04iSG5W1kAPj090xPaxTbfHodZksXeUfmOIYXXn3+u8aiQZfMr9GJjTfCK42SY55e//LXMwZasYcHUMsw1AfP3v/+Dnj9/Lqsgbe0DAdl+9WhNUmGVhMmZmgMXI+UE9C0Jwf39nUqSqjh4tSRnPXu6g0zuCeDW1ivAx2fIk0N2JQnGB9rqdo8FmZTW03POLW3OA3q2wGxJRIY+zkmOvnj9Gl0F1bRvN9i2JsB61rfPPoNkY/R1AxlWYMbWefb8hT6nU/Bo0EuCX3S6vr3XHeT+/fdvOMddYLONbK0Ox2khpI7ETvz04M05B0aagZzMPxsw6rA7sOUKiNAFJflYY0i+ILDGxURRNlLAp6MkV2Q+zrnyeHyk0XiunMCcjQj83BNnBfbLbJVBrorAVzIq9n2AB8TaKTodmW7BW5ImsmEJZMv+Oobh+0DS4qJUZSMtyO4XtNj/fFPp3YelsqTX03kk5zcSK41Y+xJMO+/Y95ZqaKMf6QhtIF/DjQXcJYXB4tAomx4pQfZe8BX+9vLJI51AyLAkOunUKSKIvCJhH2ucRurLve5vNrq/XVHdXUPcK11dpAyvKNwoCR3k6JVFkYqQ8NhTnSWcsZ9qPD5WTdW9JNA+3G+1Ae+PLo5V5B0VdKf5LMO/RnrMGecl5H40m1DlRNquFlrjbweS8qCARF6n85Fe0gV6SmfD8F3hCy16RWgZX54RTJ3vFbEnJ7E7N/DZdMqcJN41Qcb4o8XWs9l8qNjtV1rqMtVu68F0p8dPzlSMIvbFPPBmjA+Pi5n2HNJ///1fdXk11/SokDx6gnMt2EUhyILVq88+UTou0E8lw33FesF7BT4XjyaR4aslECOcXHAfZXWOAN7Krq+xOXGV5ElDLJijj9OTuS5ovXa0hzdwrCUKNQWWcVye5QT7U+7vdCCRLOlo1CRqcZzShh6Dv4bjmEpl1Wp/qAnS5VAg9OjgGbq8xPcafE4I5mnp3t+vtF6tBC3LKlcL5Af4rWI97wNYn8hHyTDH7c21Xrx8piePr3Q8P5Jx2RIe3OG/Y4qXYyrbi8sr7eDX25sFvrnivh0ySXYkcMQ1p7TBT6epUleThC21B6+7XaPNttaBTkNF5e8t+Fig8d6rg/RbyMEU30GopgRTmglolY59rp9++p8e3U+PHx96WUC1c7q6qlBcK5vLmUW4oCHYlrxfAiybkxjH5/pp/DSjvem4WPa6528eeW3ztCjTCOUAUR6Yp2I0KNvhmEma4hBjJUmqkoBo1znAEScJSumYx+ZkMH8HCbTIYkG6hmy3GN4qrDVt3woiMX0cH50ORDOhspxw6N9yj2VEd5xXduhoOp3KYbQWPU1mMz2hFfz01Qtawi9UjMeAYac9ldOeSq7lXgOx53oLED54zWnBWTC7OD/H8GMVEFYCcVkw2xHoG8B6eX6p6RhQOK/AsMry+sN7VchcEAisdTmZTQHfAaNuadHsSBZqmd2MyI9xWjk3XJ8BZtOhBYYtASk3ckxiGYnbmqYHazFbQPEBMJKo/G//8T/htE80QYYVge+Ois0hR56P9IhAO6dSb6iAHzi/XRIEPftjOe33W9l8O9pFnTrJSaZvc64djmQDq2rQIZ+V2HPACwmWVakPJDDmGE+fPNNkMpNzTke0PjuCjOnvBuewAO2cgxAa1qpl99c40gOBzEjDsGHr7bGnzWnkmKNf2+8aAtxxPrcj8Np8K4jTdPLs5Us9ou0bxYkMIzYaEqYluIiTSCN0br/Xt1guZGQxwmZznPPs8kJH6MIFfAikVeBvzdx7HnOwEKWJAmQnH2nK9U+pbB8/fa45AXA0+xjgCoLcDMydYnM7191tSwh9pw22un9Y4OD3QyJiemnxgxa5GpKEmjWWyLOEWAxnMTb1IQzym47jJMEvpkM3xhIPBwM6bOJcCxE55ZD3eFSAs5HGo7FycBITbEwHCb4U8TxLM3whkdhbw7o1lc8OuUy/uJNCiDjbzWXdlouLC+VFzvVeDSRuycYBstkfSm3LvdbVXve114ebnRoI9WKKrvuN1lTMQEshDqrZV8vEcZpqhr4qiGqFj24gsANkmxVjVU2vFW3mN2+vVZAUnMxnClGAkEutl/fybSlHBfWClt6Ly7my/qAtGP3AueTd9RtF/sD1O3m3l6hcHeeHrvHqeWxZI8Zej5+ea3oyVUTC7wh+eyrnqt4qjqWGtvPDHe11sGF+WZNJdMjUwg2zaa75KNGLy2NNUqdAS9uzRl9u5Dg/rPCLHbwQI2+H/+zAY49NO/y6Y96Wxzu6Mv/856/19vqWjtdam+2BpPVhsOPPfvZarxkjSP5AAFivdpz5f9A7dNHhQ2niRDxTy142q1abRaXdfg0PooP9Hbq+0cPte92ScN/SWbHqLyNZnE+pxsHTBo4zH5keTXXB2ej0/FRmiwCWUBgo6GWxoANHpvOCwByhL0ymjtZuR3ufbagmqaqQr6QjJ2JLlsVDME+xq2GmZ6YIrB5jYyfJESijEBPAco1IeHNkatDpgeBqPlUyX9s6+KyR4c+w38G/JfHEfMJ8IzjWICl5TTfxmE7ZGP8zPl1TvFTg8MP1td7YrycSOyJwe4QPxhi0NHyCryVBdsUwHjw9O+EI6CUdgXM5H2tHV8uOUuzI59vvvlVZ7XR2Mtcp6xwdzTUG9/b9gof1AXwvtcQuFu+arpbPIA9vSpIDPJ1KFLMjA7MKxjbQ4FitBTO8wJRjinXOobcONen/8tNLaNraJJ05GMrtAZEBiMsVggfcXhYwGhynbVuMAgnr449zDgl4/tOj917OOcDRqeHaBhlqc8C2Gd6PokimoB5FWwAxw3O3Wj43A7TDtS3rBqVxjBElW8HeP0C+zfB5M8wd8fkxgc+Ma89N1jMCoAMEDVVEg/NkMeQBCLy8Yh5n07mekJWeUKkltAUPGNv+2TYjg4BsRlIVzmejRKc9ILLAekL/32Q3mZ13EEPFucg7DHNNkCwHIJ5DVpdkaXvkHCotDI92dY5MRmapAd5p+LF5UgBpjmLOmxFMZnOMDmluCfQ2drRUDUBxnECGx2qx6QqCsPOrNQTWol/rXhTFWDc4XsVebJ6tBQuql4rrzdprzq0PVHkp7SCrfG2OBUERQ5IJrmWVzoFMcMN9D7SbDtz75OqxPv/0M7LydEi8OoLhYzLEV1TwI4K9OZfZsDP7knXGzuOgJXPthscWrBimduzFHM+z6x6bZ+jA2sA7gqR9tiIRyAgan3/2uaw9bQ7cdZ22OM8tlbMFBdvTKypg059VrweCxYqWdx0zK3u6RxcLdPXm/Qfa6ivtSAoqMJyi0yVVsgXxh4fF4CNxnMpj5wjs1Oxph6NWJEfeBU3BxtXlY41pd5o+twRN+zzD1y7Rx9nZueYnZ4rzMfiTqtZrQwafT480O75QnE10+egZ1dSFjo/OwG2ARN/rL19/re+//17XtFSt87FFJxtk3rOPCl0LvTi7GnwK3+nx0K7nb8jX4RcxQTaoUayKKs9pNoohh0hR3MmHVkQZ4dk8d0rSRCGKCaAFYyRL3Cy5Mx2mSSrDgMDv2mwNPmswYrhO81QTAsB4MtZoMpILHsJZyRKfOIkHn60gvO+/W2j1IAXIbgIZBsfyyMoWSBxLPRAUGxKrrBgpTjPlPJ6gt8f4XA0m/uXPf6Ha/XGYuwST1gZ8T1fiYbOS6/Z6fBrpbNbw6HU6rnRclJqkO51OGv36iwt99uxIObooaUFXq047cLIB34vFPTrodE71VYwS2vwHCHUvYqLIQfTo8RjyPQfLB/DZqa0CLdZe79/cE7w2JNeNEu/1+HiiL57M9bvXV/rk8UQ/e3Wil4+nBMC91quFjMw79OCbnaKu1GvaxC84Qz6dTzUqUhLgnT7Q1bqnw2FJ4opEyvQ2LjI+z2R2qAjIDXo/kMCUh3uSEo9JGrDyVtfvV7q9XlPB7/Rwv1FP4vHZ52f6P/73/0VPOWLagZvr9+9JSpZ81hIwjtFxJvsOwwN6LAm4+WQipYmEceJRLg/WezcgBKp38j4owJEOjXnv1RIEEQn/6PC7Ug937HOwY80VrYoi0WiUaTIZK8F/vfNy3LcDv4bjGl/r8dmcztFkWsi5XiUcWuIbh0OnErurd8rTXGcUQBYIc+SzTqglahu6gRZszzirLQjU9jq4CFmlPB+BvYSE3GSRrMP2ySdf6NNPXuuw70hqK+3Wpfa7Sg2x4ZziKodPxM8QA5DNZI2RzRKrivg2yQtlJA0+eAkuqBW0b4N2jCVJ4GLB/sGUBW32GmQT9HJqWaCkVXCAaAdyJQsJIMyUEjGRPfcohrXVti1CV4MDVdxjjmQ7Ksj+ZiiyIHvpCLimhGFApBYUjACLPLcp5JyZaHj68S9ed8zbMobgao8YfCALruiRp8cZLRPJs0wJm3TOyQjHFGxymJJM1oi+QYfXlgSrjrU9RrN7zZgma2OK414UINvfGFAdn55CKrk6e5/7L2knBB7tvk695mReR5wz9ny+hNg3kLJ6J1vHAs8G0rcKxN6bUeFYwDSDtwRq25PtOwasziEzjm2GaCFAtibbS45ezHDmRBnPTVdv3ryRfbmoB4DOOVmwPYNwzA5LQGxz1KDbOadHVJk2R43O7HMHkO3zeypOc9QOPTzijOVXv/618iyn7XQrC2KHcbaYAAAQAElEQVSNOSvB4sXLF/r9H/+oObIP7xE8DujPZD7ivV/88pdDoF7i9Ld2fsH6eZHrBee3v//973Q0n+tAdWqO2iHvjErf9mL6NmeybzGbYx6TRZrOzfo1meWSoG8BzMA7Hhf6/PNPh4SjwbHsvjW6tiBncz4nUP76V78ylaH3ThZAdwTEAjkmVN4WDJI44bNed7d3uiaDraqDjo5mBMAJpulx+IL2z3qoEHJI/pKs/ZSqtA9ea2xok+9w/oSA8oTW1PNXrzRjb0va1bZ3H4Kmszltral6gs0C+VZ8ZuRkfuScU5wk8vhKCwatOkvQd0TAKMH0AX2XvL9jfwu6FzsSsTE6GR2dyirdZy9f6RHrzsBaw3XAXuZbPc+X6Or92zcQ5AJiWGrL6zXDcMRyXNZRETYqseeeAGT2O9BhKMutWiq8+SjVi6tTvbw618XpFF0EEesk16slIHcE4wTyMrumBM0MvaaQS5LGSvDtHMItCKSG6xwyc+hiC+nYMcCeSq2jpRi8lENS5lM219BmlCDlSFEcQ3iR2n6sti3keP+ciiDBzyxBu7t7GGQ3TjLdHcBgCR9FUcychabYYUwCE+Al60LMsYMF3j0YuEEPJUHrydMjvXoy0/nc62LmdMY4nUmPLzL98Xef6NWrI50fp7R9U9X7mnZfNwSFB/ykQ9nT2UQFenK+VVUftCDwWCC4ujrWM85mZ/MUgk2Q3TEilYdeRtDfffNe95wfl1SfGfceZ53OR9KnyHN6FKnIayXss0dHBxLSHaMr13ry6EzPnl2RVE01n8/A/nRIUvJipAgM1vjIBp+bjUastZMlFe+oyixRtgRwMp7rF7/+VH/445d69clTeYLLw8NKy8Vei4ftMIoi1vMXxzp9dKLxfKIkCWA0gk9O9eTpI8WTQh7OjrJEo9lYR7RMFRxBp1LHfzKjRh7/4T18W73knFdEXPAAz/sA9qSKbsCBBGJP9VfxaLhME6/xOGO9QGW+5LoeGb0C9wYfwAErgG2LP6abOHaSq9TTdbH7jSKhNAqRRoaFlvVzgtwYfSRJzHyt6rrUjqTPgnTE/VagLKhiN+Cik5SCR3mviokqru3Ff0EkudKe8/zDrtV+Vw/JdZomKopUFWX5lkTcfHsPDp0iVBJ0dnaGvZ4Oj1EacyxSwSUrXS92Q8K84WjD1jTcV3BPjM29kWBP8CIWkL0JJ+3U8KIDcM45OfdxCMGMlPdUHXscqzQnZuwh4j1KrcnmHRuaAtDTaa7pOFeWRPhvy5yVaq5rIGEjzxaiCTioXe+cBaoOZbcfB0psIaNhcB32HGSw63mCQhtGLQsENo9zTvZZxx74Y5cMr4X8pI9qm+rjtQQZC+LOfbze5q9ReoMVW65tWNP25HHgmOomxjAj2sOT2VxxlMhhJAWvFOLxPLcgaxmb9fQtAFhwmhFYeuQn9soE6ZzkUbKts8JRzPhrsn8vpxHVTU9iYyQxMsDE8SCnBUarPu16A8URlbbtz+S1dWLA6Z2Tcw5CKmW2m0E8EwJGxFqlJT1mFwJF5L2885y13CsBPCckEs2wZq3APufzOe9nuidgTqYTFaMx8wbFaSqT2wL8HSRjwE54z/QTsNuEpMSCqVWLaZLJ9GFZ3o7kAYEksJJxvR0hGEHtyJ7XD0vZrweZfra8riHPBgLZU5UdLOtjpCRPtjeBv/OTE/TuVXPNzc2NLOk4H+RvCKLdsGYDPm5pc/34ww/yIahi75Y9rpnLMFpj++1uPSQTppc7zrbfUa3est+LJ091fPlIIYrx6U7WpRgXI0Xo5Y6qviYRM+f03g3z7m1uZLFAGYOBhsAk7yUX8JuW+yLkjajG9lpBcmvOoHckYmenEBv6sl9hW9Epsi8Y7QmCjnsNrwfmdKx5cnoO6V1qTELj0V3Nh1sCcIkuqrpVCgZPwOIxdvaQ0hKdvP3uO91+eAdBbMjK9wTfje7vFhDrAkIqkc1jjpbkp1IFzgVhXpLAPTmZyCq7y6zVozjSRVwobiXDinNeMVh0waEb3ot626JC7JWmkQxjcsyEfB4dFATjKVWKw+Zr2r979tzha6zMfI57Mp1y3p9h2wadmi/0+EiT7LXYLaj+jpRBxFnWqMMf7zgvFz9jsGjY3tJiNQwZ/kvut/fSdKyjyUudFI90ViQ6GSW6OJ/plwTXz46DLopI/WFLyxaegPSafQz/BM6g0eMxwoetorTXeDJSnCSq0XHLfg5gUr1XHAeJPz372IHPFd2MPYQ7n46UQuKulymA5zHXOio00X2YaUQSAhh09+FObdmD06DSkmB0Uw7fQnUyTrD95lFEV2Gscf6MQqHXX7/7K12td1ToC44LNjKfsu9ejMdTjbH5l5+/0FefP9EoGxOsc8HfVNEPYHurx49i5VngHmkO915ejTUjcDYEiooEa7G4kQVer5E6EosGnVa08C8uzzQ/O5YfZ2wIACBnTLCd43vj6VQhRArO8xl/0E9LYlihoxp+Me61z5xzct6GZPoSXYKWZMc6JBGYMZ0Uea4Anlo6FI0N8NxDkh04aPHhDk7y8orRSeCeuq/QUwMNgAkJ+/SqhnUbcF3LONP7MPgsiyoKnv2nOqMLYe3uOI6FixB4D3QLb9DnXrd02LhQ548vVUzHOtDCv+eI4ce3ay2We9mvi+bY79nzJzq/OBHTs07QdpOobSPVVNXLxZrKdwemU66Za3y00WTmRadc15zHflhKS87Bt/CgFX5H87m+oGh4dHUuv4OQ94wGR/Q4f5KkSgkyHuc3gm1QhDnHx8FGCZh7gq29NkUF71k4UWRKcl4BCZ1zCnijU6e+bxm1qnqnmkyiI2vuCWw9Su77ns8YPHf6P3+c93LOyR5NJhshBCU4RTC5CIoVTmky2BwpxOQkVZCh7WdLZvMxgdAwfwPhNlTXtkfnnMwQUYQxWNcqGNtHxLxIi8RSxpnVZD5Tg5xmVFvLKpmH1YJD8b0qdGKyMNUgp2ffLK8cQF1eXA5rWha0IKha1l2MR8qLYvj8431OBrAInZncJv8YMo6TRFmWAZAtZPmALj0Ecq7PPvtMc4xm+7U5Nzi/2WVOYJ8SZEuAb9X0lvfNwKaDHZncntFCFk+fPh1ksgrPsvbFYqEQokEe44wMuWt0ukJvK4KUEZtViuPJWCc4nV2/JlHYgRPLwk0Oc36rjvEx2Tq2foUcgT09tl81ImDY2Z7J6eU0gSxOCToJ+DLbN9ivg+DMfvZo+ljRS1ytlwSrLZnlRg+0pW3dBL0caI3aOmZXG7Zn26tjbtONzWEy77jO3q8JZrbeF198ocurCy1wtJVVnuxvOj/WyfmFHnNOas8PJIrl7iAbq4cFso70BJ0ZLnYkh1swb2Tcs9mrR49ke7R1FgSWHZgzrMxtbyRo8IcW6GoBORvBzOmCFODJBy/7rAVTDbjrAY/NN8WGY2y/ppJeUxX/rZVvdrHr8rzQEW2yCxIDgdGMqt3wUrG/Etk+vHuv77/9Vm/pfNgXOxZ0GsrdRvQ2FeFfpp8OH2wJUk3bq4aBluhhR9VVEQTkKqVJOxDzBKKZjsZK8Q2PbXzn5WkHkgHKgQ9ijLK4Vxo6Bo/YegpXnJMMPoK0Z9MxrdOlrAVbggXDSQf+DOdj5C7wgWB6gGsaCLlGrg6ZYvRaUElZItxQEdk9Qj9ST4dhPWDXOXbC9RV7q/crpfFB56deLx/l+vVXl/r8xQTym+AvZ4oG/hB806sk0D6QYC1XdwR0fH6/lc0rx982WLsnco7GqcYMHxqVRLH9Zqct/lOTCEkt/pughgbfbHSg8jmQBBkm8zzWo8dnevzkFJydosvA+h1r1LL/I1qSxsxX6Ybuyg0JnnGnVV1XZxM9ezzTxdVUk2kOXwZ9rN73eni41Xq7kiKnNE8IIFx3cawJPpSScAXPPjj367oKzqu0J3juTKaygz9GBOJUcg2jpgOV69WrK40nGUEc25iPb5dq4WEfnGxvovXcUrn3vGeJgAdnQi8uRHLokuNpdQTDkqrOEg87rjkQA3pw7ENgDoeua1XM0dCi9r7TbDbS6dmM9ceKwIxnPjk32PIANkr85oDfbZHH/DayvYKBGOzVrHXYN7J//GVDC3aHzQ3Dzov7ZdPw2MDVLXZJdTyf6ogxIumzfz+aq9SB8x0VdUlQ55hXJc/lgnxIuC9S66LhsXde9uVD0/n8aKTxOFZAL51DVqzSyQ/3lvDDgmOFNT5ftzslqZcPqXoXq1eCPIkc/7UUnBXX9iQyBUmL+ZTh39cQXoMTOQmFRErTVFHg5t6TLTUYca9qABvi47hcxnT8zQ1GgCnEacoJjutx5grlrSGZPQqsMEYHsXguzxBsNIpUWOblWvUYtccJO4zVMa/zdpUUQpBzbhie9/72uucaphk+V/B8LoZjk72cdzJZnHMopcLRjai3gKmVbdIcr8d4RvrOOWVpRvZZoNSxppCcyTDogPXEj5GEvBRDnJ3JiH563qghgYaMLADAyWQKkM6VoC8DyuLunmxnrY5rjVAc8wTvFUeRYjKsGYE7Yz7vvA6W9SPPFPKx1pf4KY3M0bOtbfq2e2xuzxwW4LYEOZN/SZBssVkaJ5BNojmZZ4w8njlayNcq7NvrG4Xghz1ecK5rwficc4vRaKzlckN22Aw2zvORZtOZLjkTzrNsOKspaWcZ+J1zsqoiJchNWaMmubBfV7DMkqV0yTnrmATC9ldBOhac1wSKUZYrZ3jkbsBDjVOZTkzPsY8ksuKG61vGnswvjxI9sqDHfD3kfkel9uHtO1p59ypIAE4h8Uta5SdURQec03RhnYEVwcz08+LlSz2jnZwhf4dzWavY/g3VfFwoQvYoieUCNsDm9wTuLVVlkiTakJSYTg9g1HzAZF/SerSA8ISgFnEPANOScx9igexfF3v16Rc6pvJM0VuJDe6YL3iPsxfqwPmWRLIkiIQ8VTYZyUUxGe5WD8u1NuzV+zC0m6xL4VxQ3zsl6CqKE8VpIg9WJKcBZ1RAs9mxpvMTTY5Olc/nKtCBy0bqkkLT80c65hz36OKRPM6+ul/q/Q9vGN/r+sfv9OH7b7RZ3KmH/Hp0jnE1LiZawTo/Ljb6/m6lh+0a3dQqxpFGhdckjzTFP1PVStpKMZVJTkAcU9VOE6c8dJqlQbM8yF5PibxFEqjKEh1PJrogubIky7o1hlXzixUJhOnVMJ0k6eBzCUR+RAKSZayEvohzikOkS7B6fHwC0Qh9beCdWlYNP3nyWAk269hHxRmsynsdjfc6n7VKkTHinLOjBdv8FERNz0BP23WrA4Q9Hac6Px6ReEi+7lSvdjpgjw0Jx96qO3RkgeH5iye6vDpTS1Ju9toS7KKk05Onp3pE27jD9/frGmwuGbeotEX3vRxBzflaWS7NjzL2MUXukcajWIEo1bDHGh6x5MzO/FuCJPDQk8eZnj7JdXFSKPNOqY/V/OTDPTJ43xIM9tpu7/Xh3Xf64ftvObe9lp2jWoB/Qct1NQAAEABJREFU9YnJewVHS7tNp+0C2W42uuF8dkUH6ex0rMecC798da4XTx/D7bGiOOIx0+nFmdI8VQf/2ipAUQ2JTIOcrTCBvQG7AlJ7QbehAUuNAjj3GCyhjYwCZP5s+HLc24MVqE7jaa6MvY/QO3Qn427DuuuYuGU0TAkOe/y9gy+5QBGY8OjKOaeWEnE4N9202tPSbRqPTTp07TTKk2EEdONYLwGDaRKBwVyRi8gZSu33pfb7SrutPW+U4jPz43P5kOmAX222DWfktdborO5r5m6UG77sC2v9QQ3YXzwcSI7WQzxxzimw5+ms0Pn5WOMiwq4N7xUkgrVWm0Zt4+TlJDgoxo8zkgaCgQz75gde//PHDWD2wfNOz947tSjBHOZAEGhRSpzECJ0OzjKGtJM4UQhB3gTh0aq/Owz8/vpWd1QGJdG94z5HhnNyMtN0kqsYRUpSxxotoxO3yl4554Z57HnwXs65/zlsfjOIEaLJpOHHDX8bFmx45M6yXKNRoQQ5vQ/suVfE8zGBYkKgyyHukmBmgLd92QQpzt6hnC3E+7cg1/Pa9mufJ0mijPuserRzyiIvBrkaPNlGz+Ip1/xtPj5UBqlPIZ6iKGRymKL3BMoKJ4rjWEfHR7I2s80ttmH6vb+/UwfoR7SRnz59oguCX89ru9f2zWWAEd2xlr22e2wfO+a162x9k99ap/Z5FCJsKEDTClXKPm8I7iaTzWnfMLbHDW3cHXu3izOSBo/uG4KqyWvzVOjLsvrgvezR3nPOpOlNPexeJDSd3T4EHB8CmfmBUYKfThakLZkwGS2ZMKczGU3WIs9kumtZr6a6SpNUo2IkE7jre/AylbWpJ9OJiiJnjX5og9/d3YHBCZ+NFbwXH9gtDORCrDhJ0FWMk5SQ1E4rCNVs//r1l7J/UtBxj8lhe18sFpKcrHI3nZ+cnsjaztY5uKdtviKgmw4SZLN7NOxdg40zgnuLjW657sMt7TmuTbH5o2dPdfHoSg7sPdDVuKG9bbZK0a/Zf8Az+zMsm65T5hmPx+CsIOCmkKsUcW9Al2JLLYM3mA8dxKkuOL+9ePpMF49f6PLqua4eP4IALuS5+ObmWt9++43++vWf9e1fv9bdzXuVBBLjzT44ba0qoQLaU+mFKFMO3nwkdFjKE7RCdyAg7eX7nXK308VxpJdPp/rk6UxPTwsdFWEItscQ6YTgPEqlLPOMRFmeasI+ZrM5z0eKkLVHXw/3i+ELOjfXH2QYmE/nujg9w2xeXesVfvrPjgu++PxzPaObYN/kvMAWE/QZOS+HngOjSFrOX4/04kmh+RTCc7mW93vatStsvZf5w4E97kmgDjuvFF989vyxnj271Ag913zWQfLlriRY3hO4PoDhThHE6BInqwTNLhagS3Q0n481PsqVph4d9XKQeUvANczuSUoPELrhxfDsCLghVDo5G2s6y5TAcz5wHzowG6fwk3NBDgt7leh5S3LT63Saq0hSBYJXS7CZzqc6vzjVCRXW8dFYM6rDjvcfKGAMl7d3N/jWYVjHcBtFIy0Ish+uN/rxhxu6G+wJfE2mI6WZ5N2eKtcL2CtKE41mUxWjsSK4yPjLOWSUQw8afLkiobVR066t0FdNUmz+G0fR4J+WuCdJIuP2Fk4xfXkmz+BSW3PKfhLTF5HVMcxvjNs6eLUmQRWFVkQFWwCe+Xyu8WQkHzT81OjWEs3trqEgaNWjLzaAdFIce3CVKKeLkGYRNgny6KWmA1HTtTRu39OFWOJzNlI2b/rxIZJjgZb1q7IDIzWdyQMBea8S/hyB24vLc3kFHcqNtnQHdvufrqNDVqGDjPU+oTNgODo9PUavMde2JNEbLelUrJYLsL1ThDxnJ8c6Jt5kaQzvtnRAW/kkyZTEmUIIMqXZGWoD8XVUnKyskMSKME4UR1yXKMN58jhRgmI9gOm5riVDawg8FQZZQdor2lIHQNqjOuccDtUzNFQoCQYyQi0AfeQDS7hhNBjAqqbGgjvDjGcGEj9Guvbc3utwNgu6nXo5gOnIhKq2kX3mvcMIBSOXc6zLtS2BviULk5MCe7BxwDBLqi/LLjsn9hcrQZ7EdMGI2WMUYm4JrO7knVdgpHEsA4j3kgCQC5I9TwHYKeeHFpAHOdGF+PHMECFHGic8cwohKGYO7wP3OdleQKsKnDwOXq5vqVIjxVwXnIbHHvn3VMAHAOSZ5fT4ZAgKYwjS7GRn5BXBMIRIOcAa40AvXrxAB5l69m1f31+ttrKfNE316MpI54UsgFmg4RKuzT/K09ZKowDJCoK+1eLhXmsDEISS8P7L589kBOjR/YYW7xvalfYlpgibnlGVXj1+Io/elgS2B1q1URSpIEmJ2I93Hul7nGcP+CrltmfmPFCFmBw79phEic6pGK84Ox2xjw8Q84pWzQMtG/tVoQjdzY7mErpqybxNJztk2//kDB5dW9Cx/QfmbuqejHOvA7g0244mE02PjpHeyTCx5RxvTVXXe6cEZ5tAQAm2rMHT3nQKFo6PT5XnI5xvT8CqVVFVNZBBno91fn6pNKOapeS9ublnb7VsHYctWvYLn7OWV0pylrOfXh4nPwwBYUt76WCJV5rz+Qh5RIA/mJmGROwYPCVZTgbeUN3tZHgtkWluTkzll01GitJEjZM8chYkI3PuGY1nzAGxuEQLuhc/vHmra/s3sh8ehgp3Q5V2wEd7Kruui8jsSz3cr3Rt/2AKrcheFVI2iqhqC3R4Pgm6mGw1z241SVeaJDudjjtGr8ujSOdUimNIKMYXktgPmDXbTkaZhoE+J0WmlM+b/QYZbtQTzDtajB2IaHHA4GIZ4SZJ0Gyc6NHZnJbwmV5cHeuLF1f6lNbsp5dH+oQK7TfPIv3iVaEnFxl26aSo1ZLq9N37xWDrig6KVY8Pq4MWm1tZW9gFrxBHjKA4KRSiXD6krO4EhQ02E7vmYnNHKqGDGuZJ41hRiNWjd3vdcuYZqKROjid68fypTuanWi+2evfdlnP5tQ508cgHNbL/s1jUK3gv55yK8YjAxuAxhlvUe0VRqlk+VUSgqjhHrWhHRlGnq9OZPiEpOJ3mmqLXKe3HM3z+7OSR8rwQsQI874d2c5rGauG4vQWPfau7+zXnvPfI7HVCkpJij56AaxzSY88kSRUXuVic7Xo55ONiwaTyPgyyOieeO3mhGuJABe/swIv9io5VsvZ5CH64xoJmTYLccl3HyJg/zTNFpmt8KhB0mIWZeiriDv+o5JA3jnqNRl5pFpSDDytMehDX9k4HgvuubNTg3wF+z/OgLI2UsFemRa5aogr1SG3DFGJ7rCjqdnRTh/hDwmt7PTk5U4RMzkWoPKiRo/o8UMketGFPSe51mh/08uVMcxIjgKnmkOOfnbb7Xqv1Xva/3OuRZTJJhmvS2LG+V9tMCaD9oP+OGNiBjRo72nVn56lOTydc18m7oA6j+TRJFCexQgiyYFUCMBtt2ymKYzaZQpbFECA6FuxQVEVQrFCIEbxlkNauLMkg0b4MmD4CnD6oRnHETHUwzoEsuiU1N2KPfCxTRMLawdZlXpvL1v3boz0vkcVkEmDBWsOfIegOz8RyQTEyBu/ZTMe7TmmaqihGw/s1RFYfDiqRzYbJHLzdkyhAItyg4LwMIHmWKY0T5A8yMPUox9ZtAFDNfhuCZw3Jdugl+WmNPMuHdTzAc87ZdMMw3Znx7UWcJMhTKOOeEFB62yJrqxYH63hu+0sAg30T1z43orCzn4qssgbENqtn7oR9mq2C94p8wIBOEbKXP+2vR4c5e5iMx8zdaAv5HPjM9iB+/iaT437HfZ45avRj+ttx7ZLAuICMrdXRsO4ZpD2xYM7euV3RT/oyeUGQrOVq19tcGetmBFT7LAT0yWtva/Dc1rW92vtmG8/6KzLzW1rED7TbrWI0XZmzjWmlp9w7Go11TBsyoK8H5Bq6DUZ26MzOwK0qNZ08IO9isZAFagu2ttcCOTpA1oHTEBEukN+e29gR3GzPDXo33JpcZkvUK1tjgx52EMvhUCqH1C4uL3VBZ2E2P1KIYoh8ox1BvUchtoY92rD5TtHXMdcd0PkWwt3QKTD7Wufi4vxCR3xmtlyT4FlyYp+bPkZ0YJxzOrDmijarYawFe7iOxPsG/YZ9i4CU5yMICgeWcPJmIKMEfU2PzzSnQjxiPHn+Uk+ff6rRZK6afS5pW9u3VH9486Psf9u14LxyS/Ji/vBA+/jt+wddXy9VQ9amI6E7IWjAfnCg8tQpEHxjV8tax7lvaCuXipsDj5XivlJig89jWm4R79soIqdx7DWFJC1onFOZXTAen00Vcw7qucd79kC7LtDx8gQCRxVNX1ddeUe1t1DilpoXBz0+9/ry04l+9vlUT+gWFMUYmfAB79RHtXzc6fh8ojOqQOMsTE/ysBzsFcDAjqrFqs7WPnC9HPfFSaIMnE1mc7brVEPSJeeBq8Va9g3tKBHBbKSGhGRFG/HhfivzqTTxms0LfDoHIxnXNthiy+tMp+ztiCDsqNjMLw9Uu7ak6dUSxsViAXmvCTi1irSgomq0o5W556zd0U24ooJ9fj7Tk+OprC0/JXuxZCdI6rFLgAMi9vP48ZXG40Id4GjgpxLfODDHZrdS25fIl2s+nyiKo4HXozRBR14uODlnkzHsD3pwzsk4wfwyYn7joiSJZeuwqHo20DC/cWfNI/HN7kQg/rD+3973zitGNnu0RXzk5YOTzWu8UBOIGqrOnnCXgqmE7kFGoHVew09PbKjRdWP+SsIfKGRyrsnR9yiNlIOlmPkdN/RdkGP0+ERLbGnqXns6FMO9+E4cJ8rh5ga/Mb42GZxzg74qOG8HHqwCTtKYY4FznREUQ1RJYLjEDw+HFru2qrl/RXUcvNcIXvFwrHNOJUWkcYn9a2F2rcnhJGwS64xuxsnxWKMiQx9Bw96JGd7AZ0BAbbLHjskqFNryaDcbUAOEJ5RaY9QDRGIka89rgq1VFaZsu9euiwkatlH7VQa5wG1sECVWnJWsORvZrUsErVlLcvI89upRTo2CbV0bFmTt0Ya9L+fk2KzNH7zX336c430bvMcz9cjYImNNoHBcFPisMsVBoCXB1vWdAh9kAC8zFuk6qitkoYLpIaUKsDYYwp6La2045kwg2SRJFANcHzxvd7J1TIm2pmcdk83AGQ9gTRR523uPFB+HEWeFXDvOhAadoUcjYrF3W8MDIC/TVUsQ28uCn5AvJsCNyEJz5LXrTLaaBMR+b7Jlvpi1C8h2BmmMIW07s50QbHvuLSEPa2Gfn5wqCtFA5gfeO6ALPtYl56Ixzmy2txbKPe3PEvly9DNlLgt2T6hS8zzTjgBkdunARd/2StHHSyrnE85QO/ZgJFSjOws6Fiyt3VuDowPz7TZr7ckgewCXI6tV3pZMrAm4ERiZc95trfkkiXGYnRYEVwtoNlC/OmwxGo0gj5lM1xmVu1Xkpm9r79o1Zh+hC8tUt6xVg6eArZ48fqyLq61nwXQAABAASURBVCu1yGjYXXPmap+nVKIvP/lUn3/+BfPOVYJla0m/4Xx4y149+mqQt2o6uMUpeK8oxq7sGyHIjNdUEA/gpyOIHuvy4mqYx2SyQGpzGUbihHuiSM475ullgXSDPj7KFw0trBWvd4e9CnQ+ItkItjbrViR23kd0H2Y6PjnjccIc0h4CP5C4siWN5nNNqXgmnOWmo7F8nMlFqWKI4YLOwBlyzWZHkpzuSGzsdycXDwst7Ijn/S3Ev2PvrZwLKmmZqZP6VgO+y3IFDu85lysZBzodBwUCQsZ5ZOJqRQTJuN0Oj1nfKHBWGrV7RVyTUHWMIumINt/lfKRHJxO9vDrVq0fnev6IvcxTjUaxQtQoSnolaY9fHVhjo1FyIEBXmqQVQXyj1O3k241yKqHc9Ok9+Mt0SgtvTKUxnqWaHxfoGFs5089eDWQd46+O12aPa46zDvi36SxEMb4cQ8aFxujMdFPij1uSox1JUp7FzD0fPmtpGaxXpRYkJV5OaRopihzzN3Q3asi4VEJAGE8iAlymJPWSAbLnoWXwaF2nDeS+Zu4OC4YQSAJ2WnOGuIC0t7tKMYnG0cjr2AYV8dXpVLNxKtEt3FChWVJ7d/dAdTzhDHQ2rH2AB4xX7Ndgkszr/GKGT89JslL50Nm21KOAHj/oEKvFsPY9DsF1JiOiyX6c/cULLCDHtXaP806BkUSREjjNrnHs3/mev3shmAag2FP4oAerNf7f8WhzfxzgCL4wziAycl+L7ho5sNODEeODHlnsPuOkHb7ZQ0wRydA0T3Q8znUyHelokimLHdjo1OGTLevh3vhBq8Vyix8uh+QlTVPZrz8ew3dxQhJUtbLO0Y6O1qGsVVUN8GYOKtCGdSPsIEv2wK0PLXv/qDMPvhz7NB/NCNgePVhs2NE9awnsXe+0oku4BBfLZaktjx1B+YSAXRQB9W5RTYV+WKttVCGsN/KpMJgFtZY3xY9NbIrqUJKRRYdgHYK1VHUVlZZdb0I0vB4Cjfcoz9ktg2FDkigYKTEcm3E+ApjSFmBtN6V2tJb3VBcl5NYgRMmcNQGyYdh6iCDPnPZo69r7HQaw94LN5xyb4NOuHxQvPrPF7doSZ6psXkieq5QgS4IBYgDjuS8mcNmIgmeCXhb41pvV8Gj7MQV7z532hxG4Lo69fOBysqwenZjMdm2Hvphy6AjkeYoTJqwXKXBPT3AwfZpeK1rVLdmc536bKwQm5rlTK5PbHLxC7n7YB+v0Ugtggw/DnEbeFToqmcdGXZey9W2N0ajgmlhd32L8pa5vPmhPcMvYs7XjJhB3h8w1QVnIVFZbJWlEe3KG3BGgaNSbA6L7NdnbniATvJdndNgcAdlPIEDUMjnt28VmD5MpiRPZ5z1yN+hiZ2RC29iOH8yOHuWEwFwQU43sW9q0LYC8uDjXpwQ5C8ZCFR3EBHZxAuzJjAsqrg17OD0/1cXlhU6oFntsbdXvmqrPSPGapODAnp5wnnfFeejRyYmshV9j960lVmDaOacIsrUkxeQoeW+xfKAdW0FYYxk2ca3hMSWZaJDDWspWOVTMbQFxBznW6D4h+ZhNJ5qMxzLn41L0vGP7vaIoVsW6w7kghG1JjVXWCUmn6WqLXna0xg/o1s6az87ONJ/N1KE309mGNVLsNZlOJe/+Z/BtsFdMglVMJspJNJytAy7MV0zGhKTFYSd8H5p28mmuNni5NNYcfTx5/lyPnj7TxaMnSkgsSohws9np9u5Wb97+qLfv3slaywsSnh0Vgel1i5wNexGEBgh1QPbq0KspHVVvJSPIEJXK0lpFLgLvTqkvlUe1csgqhbgS9cqC05QgezLPdHaU6eI41Rnj/JjnBMYzqsLRKFEUB7FljSHWk2mmOe+dTAud0sY/RUdjiC52XNNKHrC04GjBGf0GnLGM5vMptszsKXrbq4JPzBYZ843GubYkXYdDrb4Pcj6Iv9QCNtSI/nuFyBFIghzk7p3DJxJNJzPlbM6jS7OljWI01tHRXBG6bTlXbttem91GDS3wfOyUj4IcrV4XOVm7upfnkSENQd3utSBwcX6ulD2ttnvdPmx1c1+qqjol8FJE5yByB+VJo1HeKiCThqpNaq3yhTOruuUIo9O+DOyto5uzJxZXGo8zqrNLvfzkKbKkcgQmIX+PHSzIyjuJPzYaddSVHftnoAj7cmIFbnts3huw0YNdZ74ThUCnL1ZWZEpGmXwcZJ/ZX84FOf4DpiRrFcGuHEYPl9jnLfOVJPYNcQJRlBdBuekI7hvWgZeMI0uKIfNr454WbvO054vcazSOlOdgKetIQhMFZGkAu30beUvgXBDs7H/1uEP2JIs1pYrPixRMOTUkfgdwvN2VWixWWnOMUqI/h7CTSaGnJN9TOiMO/bRc2yFTS5yrKQp7eM/UV2ROJ6cpcjs4Y6cDccXWtbGh+l4jw/AreKyTJWHAewePW2ekY+/qeon1IvY5/B6tAdOU4kNAyBgiThRR+vdc1JAZNpCOjRYQtyit5cYOYdIkVQEgE4KZx5BGKiVkZkQAloUNxFI8egDZY4xaB5T6cVS8LnXgerNtHEWyeRIIJ8syFJwPADUSriC6EmWanDZfHMcKrGdGMpmMhKMQyYazhdmgd14R19lcRVEoTmLE6WXX16zZorSOANMRIBr2Zfvs2W+EDgJ791789Oq5xtbp2LN9juaGeRw741MZJhFluFYA+G/X2X32vOP+jnl7HuPglCJHhBV75jNdVlQyLDKQWNe0ill/DKlOIV3HrLa23WuP9iWiNdWPzZtmiWaQURQF9HggQ17J3petxdwmn5wIpLX2nIOuFgtFcUAPEUHzQGIB+FYPWnL+uWXOBj3YNzytuuwAyZoW5+JhIQtuFTZLsLEFb8+GzR4tzmT2Dj7CyceQbqEeQ1oLd0/mF5xXmsayNQP6tHs2FkAZNcA0W5rjOPa7Jqjal4ns38aNuScjebARga+WOXv0ELxnH3uc5kGW3TfoajQZ6+jkmNad7XGHRWRbZn+18jRT/JNuhmCJA6RpotNzghzntDVOtQMHK9ZeI28jQdhjPbNvMb98oSlB1bBhMputArYLwatj31sqn5aKc0wlnlM5VkMA22KDDTbg/PL4WFd0CywJMmyZPpbo/wCGc0h2PJ5o+pPtPPsy3Jp+G+bec41VuOYXPgSJz60FbGfGJY59YDjvIKExFeFEcl5b2tk7bNTxPB2PdHJ5psunTzSeHylHxghdJGmhLB8pJ2D4KIas2+Hcd0nAur25pa38QdfXN1ogpxGeQ5ueM9y29Hq4q3R3W4KV3YCnAgIcTZ2ipMRPpSNen8zQ7SyHbBKlBJssSHncq8haFfnHwDEZ9ZoWPZWK10mRaDbJZNjwwSvFJ2YE2SNsmsWFsmykophqTqU+mx4piXMBMNbv1WD7BcT54WZBZ6FE0kjyEbr38j6l5TvV1dWZjmhVh9CrhsOyvGCtXJ08ODrI7l+td/jBgflqeeeUwxMzgjtKVU1wtq6RfYdAEPF0NlYMfqSglsjVwDFxHmlOq3DMvi3pMfksyexBYcd8nTyyefaSo4NCc2xRkND5ELSBf26tVX2/42qPzGMlKC0rvELcsp0SuSp8u4LrUk1Hx1TZ5wT3nX58d02StNTNzU4lnY0Rcx4hXwLee1YcwR9W7KAwOd6Td8wX5NCzDbG+jyIegrwkq3IbMGxY7dGt7UOeT7jOUWSENFKSxvL4McLKhvdBaZIqZh57jZuqJyYI/jG/aagi7ddcGvDaUWQEphvlKfckTB0hWrBLGT1262SF14FOWwXXd3RDsJoi9JDlDtv3yIrm2UvPYhZftvjtodyjo3L4bDwdiZKX0SGnQwsdvNCopIqtbKDvHo4zi0wnhbI4VuCsXC7BnoE41GlJIWhFYMncKQKfn+QkLzON6FYk4LXtgrZ0Hx6w2wY9rfG77X7D8cJesynYIjZ2TQdHROCnUY1OW7jOlXRkPiq4QXwpQnkJTphEkaIQyTunDuVVXFyiACNjoVF73xTsvFOapjKScI5rIfgGsighsJZsXbwnb1sTDtKymVJGNvZ5xXw12RQaGS4LP62dxrEi1rd1AobumKdCSQfmtGDbMn/M+zFy2j3Dzaxj18bc671nScfwCj7IhyD7cT0ycG9Jhr4nsJSQq80V2IP3kmNfDmE+BisM63iPLEcMq3KBhSLWiZgvAnDD9ey3Q7kV5FibUlF+j7wmu/jxzB28lwN8DTo0XfLWoFfPXOaUHcZP4kjWph0Vo0HvMbpPokiy+0hyWtaw6+xxT/Vj7ydRBADNToF9+uFam6eA+GPmq9BvCRBMdx2kkKSxeuYLyM/SZMJr3XNeZ89nBPUXz57r1YuXOprP1aKne6oGa8vu0VcDBmJ0O55MIITp4Fwte42CF2oC7A2jHkbwnv19fL8nYHfMZdW57SkmySjJWBfLBW2zrUgelRSZRgSdwPz2vp2dHB8fQbAzbOdkxOC8U4d9evaxZ0+WbIynY51R7XZOatB5iX53VGM1SdMRe5hY5Qk2Te9L1jsQaEfjQmdnpzqi2svyQi3ybaz6xXbeeR0dEZiyXD3VSvCRQhQroC/ZD2tYorMiAdlRmY4gsyMCWZrmzNNqsVhCfDfquM6UYo8dOurQXcP8H/UVYYNeLToxH7BpbZ4TkgXTr9nHEhw7T3ToMUInPhjypApfsW9kIrLiOEWuSHJekmc5L0TmadCUNvGU4BQlOUElqINMfJQryceacpZ7fHap+eklOj9Wwh4i5tpQXb1790Ff//Wv+u7bb8HFPYH1QYdtB2F4WmMNrf8KLugH+aMU3SSeAOJJsmKq/JiK1HPuKIJrpzxqlPqD0mivUdaoyDolUas8c9zjlKQdQatV1x3Y1xb5K3naicCWvXkZrloIq65bgmSjEvz7JFU2nsvHhcTYkQCstq0+3Ky1XB7UtrF8KBSz7xwfmBCwZ3P2PM9l56YpQdEH9AGGSuxx4BxuxTHWw8NGtn8fglLwMiLYRjw34l/TPanAa4icosizf9NHDYdt5Njj/HSks6tjjcCanJPk5HzgwcEkDv17ngeFKFHM4E3FcWCuSC1ypGmCbCMdn4yV5UExbWfnvRQc93k55wU9DIQdWN98O0dGw05Z7SH4UiZvYcUOfNCBEe+513v4QKwvyTl5PnO87/FXHwVFcSTPAETqed/xfvB+iFMdAdIxD8aR2HefBPVpkENuhGbSXkPF7iXH5xGfRcgd2SPXePG54RvesLhhPltjP+sYOOdk+4tCLO8jSbx2Tg0+Ehx4wnZJlCKHk+f9jgSnwYd6rjN5WFIYgcTgoL4+KHG9pvDH8XSk2LsBm72ktm+HOSvs3JFQe9cqottiVacFxDyN5YfrGypwz4hIWLy6JpEVJdvdmgRnAx4SZfBBFCfyyFWByR2JzYGjm4/cWnIdGEeGBL322LTFQc33d/DUsD668KzlR0WhDOMF7+XZUOBNh7A2+l6ym/820CFClIIcAAAQAElEQVSfSN559t0P42OwaGXX2ofcohbFVQTGlkDkeNPeYyb+9EzBK5SYUCElSawoxuisbdd9HE7OOebrAVglI6oW8rJHI1smYB4B3oAiUiVxLM/9HWv1XBdCkOO/HoFMjhoCrgnUNhqeV8hVkjnVPPYYMeL6LMmGuezeeHidQCBjspQpik7ZZ/tRDki8GQJfo571UJX4EENVtMO3MmI13Yi1bX3n3CBbHMXqMYKdSzbMEXg/gzhS00GcyEvDXk02G5ZQlFQoplsb9tzuT5gn5b49RL+B8GuAFAWPDiJsmOF4NUDZD8MCyFB5YYscRzyjXTmCWDuAYCBoAIBlkLZn55wcMothjyajrTklAM8JJg79VgRuO0c0nU6pyGwuA5UFhg0Vns1XkCjY7+SeEshszzvadjs+q/YfCcECWYy9NjhhF5xmZ8caH8+VjHMdX5zp+PSYqrKQ7QmRsEky6B/pBscJUZCtcXZ+AblNhvcq7GGBqcLGpvMpFYkFWW8TSGypH/SxY037vMHmvC3vgv62d9Ntig8YtmzfB3RvukmihMB8pjlz2nRrzsosaNs8PgSb5qN92ZPNZYSb8DwKZLRgzQjRguoEfVnbcD6nXYw9tsiypE1/IEGzSaIolnOOp26QyXQ7hrw7EiPTt0P/aZopJzmYTWdKwEDJfm1PJm/Ma/sVqiMq9WI0VmC+nnt6H+TjRCmV7Jwge3R2pcnJuUZHp5ocn2syP9NoMteEEdjrATtZVfvXb77RO/t3cNcHPSx2WjzshseSPRk2rBsktchcydPq9K6kOqgU0/qM+0oJAXSUNjo7SRgpvhSUU/Xmo0gh6uR8I0ezu+ecDuQTfISdI6WQteHDOdNfNwT3Da3uNWNp/5zevlHjMtV9oarLdKgjUVzodlHpzfsHEoQ1ftTiksYxHXry6CzSjICb01oUocd7j78kkrxwAdW1V9cnahte0w7cU9WslzsZ3kPklSaxEgKiJXEP9wvdcc5txy8u1BpNc02PJ+g3E0BgTv44x19/++PkfMRHMf7lWKMhKVjS+VjJOYcunE6piO0br8HXEvbu2p5rvTw6MKxndK6yPGMOLyf76VRQGU6nY52eHCkChyZrSSJZgwlxVdPAT+DcuY939GJqfNtwKz4fBq95Vz4EBeaLOKKITVbW76kATRYFrkiC+jjIoTf1zNd1Gn4oQDrfySVSoBJP8kgR13qua1m7RYaaarbm0TDctI1aOLNDmJa/GpKoijPUFj5KmD/FPqNRjn8X2AcuY44aOaqygV9t1KrZn1WI9qWkk8lIlydTXZ3NdELL+CNvtdiNUdqoua9US6KUpr2su3F2NleeJ+rBbos8hvfdttFh36pvI0U+VpxEjHiweYLtvWf/g86ioTpuCLa2Jwu0PbIfzSY6Mn7gugP+YRy5I1nZmwzI36Ov2Wwqn0IwGa1a55waWix7Kr0drUb7ltigbAxipGUjOC8bArAdmUJN0CiZ3BY25XsWi0M0iNVUtQ4EhArSskyrQ7nOO5nB7DFwXRwnis3Q3NFiEJvHsh/bAMmKPO975xQ5jxICazsZWGwwk/hYzjnZNR0yVW1FdVPL+u1VU6L0A+CuZUrFvlznP14fBQlARKydQIwpILNHG4H3Ap+naYxRMgJYKrvO5DNAN+y3weB4p4I+ru2dMFQnC6Rt236Ukf3aNR75bE4LduPxdACR6z039GT88eDI3K4K0q1ohbQEjg472P5Nl0zG3K0i5M3JruzXe0Z5rhYj7qhEtjDNHoKseF1DFAdkW1mVhm2SNJNVoSGO5ILHvi2jYcqe7UeyX12R8zIw21xr7qsAT07AvHr0aKheFZCOPxX2MQdmy4pxiqm1qtDRgbbIZrVUz+d5Eitincg7Lus416u1oz23IkCVZMlRlJDBn+js4oKgeqII3TdkrTXOYOfXU0A7Ho2UponYrhBUtmaNU1jQMT1OpxMCw0Q9AK7MFuBsQ9Jh39wsxiPZ/YaPA4nUgYSq47oZVd7p6TkyaZiv4pyvsXZWkOz/1Xt1eakMH+ghupqEYs9Z8p7zN3v+t9Hi+A2jIDEd09p26lQzx+Gwg6xrTXGm58+e6fT0DJVGYK+WBUHnwAg6SZJESZLKh6Aen7LhP26SCunwP5OBGJ1YC9+CbQ+GSvZRs0d7fzwZa8QefYhVoc8DRAYvMm9GgjJRlMTyPoDzSIHHYDhmzazIldGNSAneUTbm+ZGKyZy5jpSPZryeKLe25nSuJJ9RQfa6fljpn77+Wv/4L3/WP/7la324W2p7aCCbngr3oGpbUQXwaHpitPVeke8VE4DSaE+l0WtcIEvslI1ijTiXjZJOimrJNWivJaBICXtJ0njQfxxR8WOvDv3UkHLZ1WrM9vjUAXxvaNutqUQPdVDnc3w946zS0T5u9bA40FFY6ebuYTjuWNLF2GOblvuTyCtm7qAITAU5n0HoYx0fnYDxY95jnoNjjob7S909HLSFBwuwmEP+Ef7TIMPdwwP7LxV4ncAZngAVkliOgeLFxLg8yOjFY8/gLRfUgzy2JIGvzWalkmqsU6Mi8zqJkKes1Vex2johWQ4qOQ9vmxTecorBg+PmBh8xfvb41mRcaDrO+SygnwPX1ST5tTwVpmMtlKsK7BtHONlPb2+pd7yywXzqeZ9He88Cqe1DfDZIiw0Mnx2vu9gLw0rcKof97EbIqSdZ6s2OFmxjPuaYQNhf/JjPGXY9ssbBK424gLVa5q1/wu2OqrAqS/VUn4QgjTnnTpNOgXu8Rw8std3V2hBDVuutdiSn9itGHTwTHCJhyvk8474w6EHy6K6hO9Fg/4qxxa+2ihPBFzljpNRsFgUkFHpr8LmDLJE7GH+2lRwfTfHj07NTGc845+H0SgeC5hbslSQGFb7YDhxdaT6L9OjqQjHnzjWOeDjEKg85iVRH4VVzXyWPsEnqkE4ff5wTi/MhhL/HSCVKMHAFiCFB2jRJlAAoG845jNsOBNPQFrAZIoCcorGE66KAFnizN8UaGaIcYSDvg7z3cs7zqeRRqj0xArMNVJBcSaCoWNvxmYHM1h7mjD/OaY7T4DwtwLf7GuaukcGGvd/goDZnQO6PGRQW442Y+3MIZ4Iix5DOeDzGQLGc/5ss/uNz57i6l81r8vSQnb0zyDx8Zq/YDU7T8dnweS91yGNyb6jgOvYNgvjT8343zAXOeM11fNYANqvAaoKhvdkjc898vV3E6k4OXSdDW2gyGsuCgOm35xqPXux1wV5MRgtiG2txoTNrmY3Yl+1vQjU6JnAxFYG0GkBl61rAGBUjnRyfaE6r1PSQYrMD9+8PJcGjAZwxAB4pwZ4ZwX1GxjZlPrsveA/JVzJ8lNjL7Gl2j9C3VbArKrUVgdeSLLbCXAmWlxYWbMFCHCUE+GNF4OVvtrLnidmHBGIyQTYqW8OQ7W8H4dlaPbrJqehsrRqg7znbtorQOa/RaCSzrcc+hgtzZns0+wfvIdVCJrvJ04Kd0rJ/MBOQwfTfYAdbyz7v0XHwfkiwgndk0SWOs0J/+8EOx5y/TsCPYdKzXonebEwnH/Hkf8K+4c9ktb2Z3g0XppfadBDHOqb6tLniOJHt4wESt2uccwMuP8oCsHjikadHiy1Yt7lasGayJ0k67C1OEpktKvbRgUm73gJBTMISkkgDxmER7yP5EJg/4b6pivFMMUlDhI0zqu7J0bmOzh5pfnqlOB9rCRd8+/6D/vLDG/14+6Db1UH2+6k3Nyutl9XwLxFVu04VGbxDPkdVlhdeo5HXhApWoZUIvJ42a+BR2klujwydAkEhStDzKAVnnvd6iTlESOhVq/fcayTu7H0+4k8zkFlNcK25ylb0vBuDWaHDVluq0Q2JZ0kVlMQp+wyMRBWBrBxGqZaKRHL8cUIlyBFJPtahirTa9VquapVUyglYsyEXS30wmMg5h94KEvBCGX6G0GIC5pL4UJJTh3+3jAYb2WPfO/y/Q8aaOXqd4HNHR3MSzpmswyHs1VJN7/c9OPuYMCweKq2WtdZWxcMnO45EqsHXnCaTMTJkMuh2XQO/NEIsktOUzyZy3vNep46kUOjLSfI+yPDiLcg4xzv8QcaOpFq8dM4JMSXv+EBq8ZEOTvK88s4rMOwzqw/sH9TohU36Xt7uZzj2YMmAjZ7X1jG0NUdw1GiU/CSvH3jjAMccwMsebNk6RRGR8Hmw6JRmkg+9Otavhy9/dQTMPTbZYF8CIfKkiUP/QRHXeQJ78E7BBznnkMrpo/579tCBKxEwc/BYoK8gOclzvXNuCMoHeMCOCIxPIhLChICZg8fCkit0hSTEuEZrioX7+yXytyqRva4qJSQgswlzk2zFcJdcxPzmhz1JQYXNG+TpVIyCDP9YpVePcmyAa563w6C6lnjfodPIexnxeTbUoVQjI/Fjj8NrjNajeBtmID5iQ16sJOednBPDyfPchzA8N9Kw4NoAiKZBKOawtdwwP4vyxwevBBKJ2EjP+zXZxIEkwIBnxNIBho77OkBtjz3XCMQ45AwhDPfqpx+mEwsrjpMBlAPokKflXiNak6X9SRZ7fgAQ+6HPXg4OYhVXzPUkx+inllW2pQUBMi4DVo8cTk4tMlbcK2RhpwNI7bMaQu4IsI19TqCocBxbowFUCXvMqKisYo0wcAfZm1wd+4u8l32xR/wYyRqpl2ZsWi+2Rxt8JKFku3dEYD7CmWe0KXvsZ4F4tV5J6hXFkSxjG0GuaZzI5g7OD0BtkW1PRdsN80ZcGwMmRsKIPw45qQRklojt0A3IkQVha0unBGWz/4HM076m32HTfFxofDzX9PRECeDd1bVK9NQyUcl6jZEerwcZkMOxbweOHO85qHRHZ2W9WiO5CKSFLHhE6EreqSQh26P/BPnm8zmtoSNkjoaAuOUM3qH/GR2Es5NTHG2EDTscpZbZJQmxCrw69kG27wM2PLB3+wKHBz8zkgrrHEzQZYDRDpCCtXs9OjasNmBG9sPrBN3kOJvhy2xmyVbH53GcKCODNr0453DYWhW689jTkpucpMKxZ5smYo0I24Tg7eWwB8O36TNhv7ZGh7526HZLO75Ft5EPsuTH5nIebUGqDbZr0Z+15T17TJJc3sdyPpLsGsf0jr8YHa/Fmi7OJK5LJkfY6VKz8yuNCLgFbeV0eqJkfKSQzXXDOeg3b671w/t7vbtd6e3be21WJQG3VNc4bXdLNfVWzh2UZFLgTFYWXAmyVsGq2amptlxbSubooZNPI0VJ4GJh4xpZW0Vxy70Nj52SRErSIOd7SU4t/lnjP+br1uWwRMo5rzRJlZIshDhRnKayM+8T7F7kc3mfYns36L7FH8x+nr374FhTVMW9mjZoQ8W8s/8VWxerp+INYaTNulF56HWgoqmbHhyNqYCnipMUcSL9zx+LQGC5NRuwRoff9mDZRmV+Dr48n2VJDCYSsJxplBgmWdd5bVrpbtfoGh1/uC/R9U53JM8buG5v1VZ1UENFGyF3kSZKZJq4fgAAEABJREFUgpfHR0Tnq+fRyymHP4LnmamK95y82DgblDii5Ar7wGn4MYxwjclnr3te21DbootGht8OXmICRdxmcaHj1iZILXqDMDgqkDwdtIgRGK7u1R7w792WKhAcEEBSAleaxspo1yKaxJoV9ttxFFAT5ALJVEIlnGfIj0rN9t7X2KVRW3Z0w2rtVhXVeTO8l3LdiARuzBFEAjYqbLZHbxXnphV6anjd4hsoC304Hc9GKoqYvbNL9miJRUsAxzzq4QcmBVt+wE9AX8Hxt3dyzsn22/O6dxE6ccK1qH5L+A/50NMUbrDOIpfK81eL3bckRAs6KQe4SextPI1VIGs+cvLW+iqtZYmADm0k7CCJYnkAIH1c1AikhiRtVAQMqxh6gMSn6tlAw8L2WYny/gbkKAqKY+bxYbiGyyTmEz82Xwnp7CBKc5gQR0ogpQQniQGSB0iDM0EuNq+tVxGc7Lk9GvFZwLXXFpR6NOZ+mhtrKuL+NEmVMp8NHxyrduQNLVeCHHuFom3ekv0YiW63Gwhupxq5bI/WBh7WgWRNXsf8zrnBYSuuOVBRWbvygAM0gDKwRpGnKjgYb3GAGufousZWUo8RWkjC1rJhzx36DciJQOC7VQiB4eWwQcmam/VSJpNd3wNQTwDo0bO1Sd9zfraiXepD0Mk5Z4gnxzL9daxm5GOZdIfC7XXHAvZccgo+8DcaYj7TY0VCYEmCrVGi3wOkUFLpddjW7GrXHLhmTbtrvV7QDlmz/4NqrjWdiNmcc7KfgCzee6qNUjtwsEMvPa8dOMhod845t80nI+25d4PdS3TYI5v3QQZUs7fte7dba7G8J4tc4/AdRJsoBZMxJGVL1eCwQZf2XKzPFIrBaxRwCN6344cO29ro2Ydzjvm9nHOy/3wIsqQmA2/OOZlue3RVQwBm9yjyiuOgivbegdZjjZwpWCpoGRs+O3RndtlCKPY8QjbzGdtDjWx7u4djiySJlEJ+URTLB1tfCsgYpwnyOFkHZk0CtCVw2vozzl4n06k8OqtYs0Yee26y2v4QEVlNY9iPFz4EAQmZjQM6NF9LkpQAFSuwjvmUC6yL/s0G3vvh/hY/N5ua/itwqyhSnI80nh8zTng+UZSN1YVYngA8np9ofnKmrJjoA5Xs19+90f/4y3f6H//0F/3TP/5Z33/zo1YPWzXVRmVpPrRU02yRjYDa79UeSPKqFY9rdeVWokUnV8tH6CP1Us6IO9arJdrKcSplnPcVo0BAingey2zlvZN5bocP2LAXIYoGfIzAlyWQlmCenl4oSlNVBL6GtqSwcczrOEnk5OEA8RPQc+DRY+dWGwLpruy1NxJ2iVrObG84l75jX3f3G604pzZXtg5Qgo+7NGj4QhD4Ml+xrt4OzB/gkgqyR8XoOhKbktmyYc89gce5TsH1BKmOtW041Z0Nr+X2oHv7dRXapEsCUQWz+5DIx5ECNhT7ML6xBIyJleUxXJMqR54UTJkMB3jDuNxwqA6sENyNCwRe2BS39cMwzNv7PXO26NXRXejZS81RSA32enTs8CWBwZ6g0fF+zxEPwsthm8DaDr5jMjn7D36rCXR7sGxdGfPjDg7sUJoNu0781FWnA3zykbtLOSK4IyDJtfJUqDF+Fw3zStCEKkt8OCooKSzM+jFVZ+C6gGpDhN6IDweCux2VreHDPT5p3xT3zGtnsjPO5pM0lndOB/axXK61WK44J1/BUwelHIGNqLhNhw75WvZsnGd6MLkde5MiPgnD6JxXz3tx7DWbFkrBlanW3mvghQUxZIMNNnDAHn+YzgrNkCFLIwu0exyEjAmnM2U7JotjDIxwDmPVgMeUb5VYY0awpZzkvZcPQRFgj6KALTFsjzz8scUlxx8npsHxWpnxa0i8IZ3oAFvvpJ4PHfMkAMUIxYbN551HppJxIIOo1IJcWy/YeiFiTicjuY65BNV47xR5Ly8nk7nH8EJ2luF1Nwzbh8m/I1PcUxlYxeUQ1OZ1zqnlHpuz572eeRCePX1cpwJw9nkLcBscuMTA5sjeR4OyB/lRekAPnrlMhj0V34F1aoD1cS2BUzfImUSRMq43Q9k9LUYqCcwV5N4C0J49lRjM5Nwxx46z2I8tDvbiY9U4Qu+ZK44VbK48Vz4acVePb1Q6cG+J3WwbBQFiTPblkasDSC0ttB4ntsp7Twa2elioIUAY0ds/7mBfZDI9WqJhQeDA+ZvtoYZIOjDinZQmKY6eK8IeFZiwvRoJNNjD1ptMJ8gVD2B2XBOQU8gpD06kQdct+u6pEjp7ZN6KxGVLm8z+R9f3t3eyJKzD+WPua9GPOfCCtvSSjLFmbyP2a204HzwJyVb2r5M1OFMGdk9o747Yt9nT9Fihj8Da8/lcY+5LwVuHLioqhhrbxmBqMh5TrYyVxrH2yLFaPlClrZFWkFku+7xAzyl2M3zW6Mzm997LRg+pd0ZG6sFNr49222KLvVrwGzGvVaBZmsnus8+3VNGmv5jPiiLXqBjJfMA5J+ccek4UeDT72Bw+BGTJlLM3H4Ia9GbDzjM92IvjSDYinjv3cQ5vj8MuJB880kkdeu14BpzVO6+ATEJvLXupubbjPRcghzjSCL0c0eaejE5UjM5UtmNtm0y3h0Ble9D3P1zrzfdvdfdup81yD5Za1STu29WDyFwVIOAe/NaQkGsbOTgAx5ZMBgiRq3nest9esio36ZUWpnOHrWw/TogjI0/PuaaHlPuukofEPXN4ZE7QX07ilI1yWQDoejfsq3dOnZM6BfkoV+MiAptk/tt2Xk0XVBFUKVpFYaSy94xeW/D2sE70402rN0vpfpMq8jPuDyrjRuLMTb5XZ35oA84IIcj1TjHBMfiU57EcaxgvpXHAll4TguII7MV2LXJhCP6AFTgCOKKuSiXPnXMc3YzRd6FROpLj+j4gG7g3P+vV405BBZiZgOcgqYU3DJNt3fG85x1s3XTqwDcblZBR7MtGj8y2fO+dHDZ2zokrZbiQ62WYC+I94wqCXMfo4Tw/zMo9PAp8ODAj5Gq7XiW+d0D2ksAXxSnLeZlvVUTMikSmKb3KQ6+Gc/6gWvZ/gQr2xTh1MnnUOoWeFVqv0EXyzoZTBCZSKtksjdUiP0shZwD7jnZ/q5JzUyuYKrizrnaY5aDxJNFkNFYGT3l59ezvwB62JDObNTglIXADdqQ8SxRMv3adevUs0ILTGp8t4ckDOrBR8digW9PR0elccRbEtNwRtDuktLcjbfdBa3i/whYRdg7oqKXb01QFs6PYvm/Vs7BzTkZsEeRm6mwxSA2hlFUle+zaTt55jBwrRskJWaIN7/3HRZnDqo0GIe1eIxQbNrfdb2TBVlBexBwMM3JAEZI6938Ou99GBUjsPrsn+CAjuSRNNaxp9wEem19s1zk3yIB46iB8U35tcuPYDRu39xr2UjGGObk3RGHYRwGBWisvimLZJC2o7/i8ZzQAzPZi9zW8H6EbWz9BkckgS6oIR7LsuaKK6yAAuQ6JWtVkgvbam+zoynQWxbG89/r442T/VchpwarEkWrkMxtko1QJILBMaQ1JWcbsqLbGk7EuHz8aCLBmrR2G3R5IlljLrm2wWUVl2mCD3gnZ4o/6Yk3Tlc1v69VlpcbWY+2Oe2zeCe3mgE1qdLaj3bUDkAeCVGVJAKNDr+bc40mhHNKwoGB7WRIALRCavibzqWZHc82PjwYiMN21yGJBrcQRXfCK0VuGzgP6Fz8HqoA1ZHy/WMlGAxjGVuFxNjxivzbvhqBkgX9PcPQhqOAMzfAgNGh73aODDnxam72w+dMIR7MRK0JvEfd41hY/JlPF/k0XNfsH/Own/6in4EhWDrKK1fTk8Y+Y+4L3EGsjh6+kSaQiSxVHgdV7ZuSPk5xzGo8L9p1hYxFs91oTtM1/bP0sz5AlkvNuuNbudO7j8xbZbR9moxDCIE/wXhU+YLgwmT33JXGi1NaGeHrutaSrwt52ja1j83jvZYNFZD82p91v+42iSDP0Oh5PNJlMFMcxl7mBxA4ESBv2e6cJso4JsDby6VzZZK58cqLR/FQFbeXi6Ey1T/T+fqXv377Xd9++15sfbnX7YUm7r1QFoe04193fLXR4WKndHeQ5O/UQsQN3RBV5SNjjm2I4NQoEUe8b+UDFayOq5BxBlfcClU8M6Rac62JaBZIaGxHvJ5zbJVTHqE29w/ec5zFIPlKvSB3BtFWqlgBYQuTbStqWvXY8lm2kXS3t8e0K/rKjjR3P13Wrxb7S9WKv2/We6526LlEgCCCGXNvzXMNwzslsFqXxYJsEbnDYSoiQ0T4d4ctFkQ3XJEmkEW3uGOzYPeYbZjPx4+QUnFcSRUr5vEeODg4SP845Qb5c4eScydLKe8GJieIkVofsEu/xWWI2FTqwe5HTcX9vf7WdrEL1BAzbgweAFIis2bOfRoBbgT04Wr0ujuQIOh1+0ppv4btiePAoAh4XixsZgrs72Y/56Wicaz4HV0mE7nv1XFtRyZYEKuMZrlYGr+VFwmOkQGWKS5GgdaqGa3qm79hjq4hjh8k0lVWndo/HFy1BruGLA61lw3XHzXEaVIwSjZmzGMUqmD9G/p7AzfI6IHeJ3BUBvwRzLbwZvMff0XMaq2cO2U8vnvOXHDI4leB1uyu1J0jv8THzzwRdj0g+I2zUO0/npB2+sGWft+g6ijJlcFuOjaE97cng9iSb3rGA4wYjqRZDNJBu1/XyPpIPYVi45/1uMKTkMWRg+OE+J/e3R96z+0yYvw1zbnvPnD4wl2NzwQfFSSIDYwwgWEB2fQ3hVTigPe8AiF3rmNsMhcVkCznnZCAKNhdvWOA08qhQggVC8ePkJT5rCQpGPj176ZnP7kvSVM45OX38MVkG2ZxXxmf2vEIOI22rNnbbA8Gy4/ogzzXD3lFwhhJNkfba9tg0nWocs+WRpQbySqJ4eBTCBwDi/cc1be0WfZrxDwD4QKXYYpG6bVQSZBv0b5mbY48+ipRAqtl4JAdwZCOJlEOSGRmb9wEQHWhtLbSnOvVIOh6NNIZAR0WBo2j4ZmjH/KZn8eOc4yoNepxzlnt2esbes2F/FggPBNYaHVhF25JkRKwxAjgj2okxzxsDLJ9XPJrubXg2Z6NhnQrHNJ1HyJ4mKTL0yLDXgcBt91rGb8HQfqUqCpEEAzTorrTMlAoXX1CNg7TDF1C8WsBr8/rgFWOjJE9lrrCzJMDmZD3PnlIwFYfAfI26eq8AcSdMn6expgS/AKvYOZd1CT7KEcn2NZ9OZfIIvJiebO+BeUajMQ5+NFSZtseKIFSZrbBdhCy5tYW9Y71OPbYLSJWwoPfIIN7mdW8+g7BmX/vyx3K10oakqUJ/Dit8DHgjrtbgA7bPCiKIo6A4eDnnMFuPaC34qlUNhFGxXqcEfCX4j0f3gTVZRi54+RCYz+5zJsRwPxPJez8QfRxF2Nrx3EviOhvOg/NWBwJL19hMkbJirGw0l5JCXVSoj0cK+UwpwTabnFBtLM4AABAASURBVBJ4GdMzRVzz4W47VLbf/vWd3n53o+s391re3Gp1favt7b0a2qEB+zps1XHuXtMybzZL3n9Qz1FBV67kqUZCd1Bwtbxv5QN27Hkdtcozp4KRc55XMEaMce5k42icaAbBjmln5jbASBwl7AqiJyi2TSTMJlQn+E4lZ7B7gu1i32hJhF0TcDeltOKCJTZekMit4KElulhQfa0OrRb7VvcQ5mbTaH271e5uo37LTWABM8uDAxd5eYKGfCeimbwqJXGvLEGXYDOJIjnIwYi/wnd6nnSMiPctyc/AkyU+1v4eQ+RmhQZM2sBFBtsO1+GLUYhlfhnjPxU6LfFZMZdn1zFYsMfOeK9zSrhWvCfnBBjUE7wrkp7GlIHf9Rbc2Kuwj9gHzqCeQAsAZTL2cICH1wJ+6Ahwzq7d7NliJYsLPRVbC2YqkvNAElRgjzTzitNeUfwRXy3+0VghwDl9hD2zPGjG+Wlu+EVdRGr1rFEjS4n+S7p4fVsq57qT47HsrDVLgoL3EvsyXjd+OrAPR3JR0M6ez3LN5yMdTwtN4UyP7lquPTDnnmKkJFhKTmmSDtWuFQppFKtiTwfsfWBfHfpyzkvwj3cxfvf/Z+tPtOxGknRd7DfzAcAeIjhkVnX3bWnp/d9LOurTVZkkY9h7A3B3fYYg81QvXTAsAPhg8+DuIDNdIduGDhr8RQyFDcRlytrQyR1bdsWfgbxZT+TeZ+C0nMEjNXxkg4YbiM1MAyfYI9EDAybFZEiqlnzo30DOIJ55wgt670dyiC12R6Do/gWDBDPAZ2YKRyqlqoazodjyE98xljGDsTsJeiPBbDAdxs0otOZ8zEk4SYfW+Elj8KzwbiDaw9ECInl2hAq8ZvbBJ/eVpCaZzP3g5XRaDrzBV9AeyDrgI2QL3uK+4bxhnOApDJuSH3OiUFdkiEQ7Dr43beAPCN2FUkfggl7IWxibkONX0d/Y8e445I7TrSwOPr4NvwvmNM8LQMEjUe7gOIzPmASOKzvNT585rqjlMNyKjWLXGbQS48P4UyQYxsbzlSJxotCGrmIX+I7j9kNvQcoVPEX/Z3Ys8TdfL5ezohC+/Xjh+O8HhfFOEZr1O99/f/vtNz3F7hLnyaXqTkJ6o8DFju8dB3b0+gx/8ReiPrFTCllDd50Fg5mxNsjKJIScE05eDog5jeAL29wjSTDu+dNn/f73/9AXvrHtcn3jiD/oBC7RHwko/i3qsTAgKYXfBf3Qw4LuLiEzRXglkd9I3o59TqxsTyTfaQraCVs9dOf78ErmTcl1Ylc8E5SokL5Vb3zneRDoJRf9zjflOJo+h7+UrPADQ4eBN5l43yVoiDbYg0XntetBsg6ZwqfnBR3+/pu+xDd0bPdGkY3d/w/o7Ozi3I34qugokURAit1d3PFtkENk8Da4S0FjC7vjbwO68V6x9zQRW8gZ90giBX8LDFHcYzwomWty9w9A2AbPO4ljjXiTycwlcY8xzK/oJNdFlqtGqupAfMe98h33+vxVmaJr+ay0XLWwwx3zWT8oRv+gAP2Tb5v/+O/v+sf/+qe+//FN4VdHbJJsdnznwcnF/fVFK9/929uLhL2cuLCf/6bWrMEKMpsUPGeKV52Gau3ER9dUNj2dnYQ66flctBThX7viGDJjmJyTQjeho0iQEUc34vnO9751wwdiB/uQHrtTdE0rhWej4Kxb5yiy68bzO8WVH63dWa4lPZT0Ao5XCsz9ZdXGVviO73eSuLiCz2SODV3uA/pdCb6mqaiGfUrGTQb5sumBDoKnDToRn8Frzq6ZcU/Xi56fn/DLRYcLgFsHPpObFL444/uei6wseqc4xvfJiAXJ5Mklfu7wesOPj/YgADILRwi/4W68t8hDxN6OHI0NxSBePSU5PA/4aYw5PvFxNzN07AocfdvUwL8BkXfD10OmRk6bOE6dsElmUVQotoQ9cnRy1g409GM6n2fkq4KUzIbi6uT2dR2640MrOt3hrY8HhTYDRRG/nqTkkvGno7sV3tf1JlxWtSb0V3S5BMwqhYHw3ZDpxmLq/bVpZXcaY2O3/eXrZ8ae1dDHjc3OG/kx7s6AUgr4JuXwfdgLHcbGL9cM3iy3JEqGNorvjcVK3KO/sUvOLDTqlOG3MD8hOzlBrihLcGQ0GOxLHacLCEPENj2cJqORcJaSGErx3SiIkUQCIpmGMIdiUJaZKTHeYdgk8QrYAe6muHoUVQrIut5R/iayE9AAljY4gcvk5kqelIEU88C9kxQ2Vh4NIwhJDSUdYyUcwBjvCl4F0ZR4zgmDLjJ37Sg8jlk7/HsBd0m0rXrAQ8jTSTwD2mH3motKzuBU+LjcTAl+xMUjvzssN+3IEMEWfEV/wavyIXuiH3EwkpnJmDHgfyNBhjE6fNOsguEcHkudVCecA8NmYOJ5mhflMinBS7TFfEMOM7DB641E9cbuKGxQSj6OkePbn5nhUMgVTkhAG7SzJ5nFk7gDbsok/XiJHXUU7YbsDZ0+mPcCXk+mSvKu8Bi6iaQcBe2BDbqggZM9CDQeZei61krBKNgg0WS6U8jin6u8c9wbST0zZoJmjgAmUB/0R/F/EOQ7CRiRlJF1oaidz2dN4Fvh/435G0E1TYtmdOKGZ8Jr3GfGHFLxLsCwbSdZT3zj+/vfPunz5zM8OTw19f2OQe6qvulUpQvHeYUEJmQ2fKOR6A9e4I2ByOCyLjV42/CR8LkJ/iLRPbMoWSZkDeLYMqOrqWTCemhDPzcK+f3xjjzO0ewF25xILiddni564lh9WtAV890Ntpsi2SCW4r2WpGkqyvgRIsFKF6MOXKG/sPGMv2T02eE9fPBIkC6lkhiXlVKWWJkLn3NLkuiEgLvLDNsRf3dsdyMRP7Bj9Ifup/A7Fh6lVGV0O8yRybSzW4lnzwmfrarzSfKqjZ2M8/2wPn1R5Sh5P3a+C+2JT4JZ5fRJX1k4/f0//y89/fZFho5esekf377p2x9/6PXHd3WSnJFPhN4H947/scUQSCSKiG27hO1Ge5Pbu2Sv8nzX5Zp0Prkqu6OUViVf6duFiWTshs2YN1a1vqmjp44uwscQXTd2sjtFVpYZm4SqNUWCZLLTNrqRlwQQ52EE9GCJNrSx4SuEtVzM85hvUnLRAP0hkw5Y8ONai1L0MS9OM+IE5vi7FiTnyJmd7Gvg9wHf8LtMpgtFap6y3EyeEuAqNavORRn7Drl25r1SNP5Jwf9ff7zxTbBpWKK/aD7NmljcifnBa2crvOHDndwT0NquwZ9EYQq8DFP8bfsff/ypI1ZR0KAGoDgNnsPvBzvGDA9CByJmBpOgqIFCd2LzwU4wfKlRaGBZAv/gd/yYGfof2rFvB+9cqy7s9CZ8GASKsR37NPoe913vnBKs5HjnVGOhaD9dF6WUcYewJ1QZ26Ebc07LpK8UzOfni5KbDGw2Oigb7O9A0xufbd5YHO2baSoTG4ZZceqRyUOMZEw/cI9hWk4noV6Nn8ybPq6BDNGemDNDM+fCgmDVD07Ubtjyhk9HzDd8zfC9mQXGhH6dSR+4XB2cjl4+MMZvsIchevTw7paUPCmjwUzxccfQ+6Yd6Ag8DsHG4ZQ7hjEzxbgSwVoyGPg5qEHp52PM3VB8OMBKYhr0m5nMAMZ8SAoXtEefZAe9FWeJeUE32oKXRPCH0WJHU2uV2QeOw4njGVjmRdEa8zZwNBzPaY8C5PSMkAMIuiapIOc0TRhkwck/cDYCLOQLHuJ+8BWDQ3ncD5lrBEMBzYDfXQ+KycEvcoBWhu5ieNAujJ3mmYXAScH3oGPHiQJ3g5eC7i4cHy3LIjMjOdxwwjdtJMjgN3iMwg7pwzbxHG0Q57vgu97CCdh1ho4urJIDTzyHDgKCrwe6WLHDIxIcdoy/3XiiGFw4SoWoou+N4+iQY2VRsRMMZ4rgV3Znnz990jNQ0VPwE4ESK9sY1/CDhM/UUpTwG2JTzp/wtliUhP3jbshcSlXw1cD9IMne4DnuLlPY4HQ660QAhGw7st/hZ6VAHPPdKWRX1amCmoI1Np1m03/+X1/19789HUlrIhH39Y0V+IsWPkr9G0dL//n7J30+V2Xhx49XFiavGqzGUbkiyWUCO3QUwROyB62aMwli0TV4SU7Occ3421yLKgHoGKKhxweF40HgqUszujEzanlT4DOzoy18NfRYf/YzFbMRH/hJgU7NGZsGDbyGOHR0EfG34C9x8lChGfg27Be6DNqGfmMcQ+NH8cs86df1i0bERcc+R+IDNywdQ8xM4cOVBDixoDFz2ok7EmmMDb+PGAjf3En0nf5uWUqz4ij5+rd/1+nr3zUovLtXxVHz6fPf9Nv/9f9SOT+r0fawwndQU2OelUkaphWbhz23sPuPNzV2uwPfxdn1C8btVePGznd7V4ldzizN01CgKCyqkm8yEnN8v62gLbnL+aY7sC+GlbNiMqARww+S+I6vxXNH37iQEgqsJR3+VkpRTkUwp5A5NhLJDByuhF0CKrv9OhVofKTOTtwqLvvQ2fHInAKueF7JcXd8IuBx2KxFMzglY79c1HRi136ekvhRAU0CzAybVJU6K5WqlGdt6OyVo+4/X1f917c3/clR9qMV7QOePcvMlJg84VsFBZkZaxj8HLobPIT9PSV5Kkq5yH7+GeScgX4Guhnkx0GsDYrIoKDbcIFUApeZy1OSmR85f+U4NqDhE4W4oUdUL4nTEsRC/UOdxVIDHGXHYlng6YwP3e4U/lDfzvgH+XJdbxrYLf4G8vmyyLFNZ0wU85Vvsne+l274QS1dn59mffm0qGaJEFSyuLvCKgNZ7uxS7+QKmrWwUHli/LIk5Tx0+AT2751nz5qILXOXZBI6HkAs8Hf4DIwzjhWnXxkfQKJD9gcLjHf89o4PRz1w8svplCjYAEfZzq6tcbS8bV0b36hBbzDpyiiqYtBCxkEXCuV3tNAxQjhlQCDsMBftg+RsMJZyUgZ0XEMGAZCiJEQegsiqSOzh4IOPzmMMHSA6jzk6xoYh3FwDejvJoKHgAY1oTxj3A6eBP0DYPsFz4u7HPcaJa4B/Z+7OCmvAi1yqcwXvQEGsjGhzBCworRacjecwjJhHl5K7on3CWemiaG4UzdtR7B4EauCPuRPKX+ZFM0bCOiTUDjRoNFZJm1acNeSAJTn6mSJAAYeue6LZ5O7KhcQKH2HExLO5HTJGnzMudpKBJwpf6NGZE4XzdD4pkvmOE8c/+Ymd6I1CFImxo8OBfs1MDg7FxXOjPY4t42/vxq5zQ08NHY9kqqdZ509XPX/9JIPfOE759v2bXtlVHnJjdzNTwhbzMutyOVEESQLIsxLILxw7R6E0SSd2R2eKUnbkhOYIe5JwHjh+oyDNU9FXVqO//fZV8Z8OzNALGeP45p0AGfAUC43Pnz/pyoIjQbcTPDs4NgJyo/DXUqF/0vm8wNMAmqZqmtmdJGuYfSPQ7wT6mypF+Bnn/7evz/qP3z7py2XWecpKsZugKl45f3y+GEg+AAAQAElEQVS+LHq+XsA5K3h8hY8VuUrNOqMbxATXevRhaDk8VSK8JJeBY2NXfI/dLMXW0EH0d+JnjXaOk6Nw3+7vzJOW6YP3io8l9Bm+F2MdB4xTJEP+oBE71oiDAvGZORMFIcZA+sCTaU9uSi51Yquho9hZhD5rLSo1g7odO4qw4YruY8w0Vc34YkGHHb+/kSxu2CaOyXZ4pol5eBB8mBk+BMDngNYedJDYyiwrJ4mdbDmj07//pyr3NF9Vlqt6mvWDXcptM45o+RY2iME8a3r6rCeO5T99+aqZheRKAXjjM8ENP3v79l2PP7+pf+Pb7Qt3YPAZgG0Xu98Xqd1UKKwKsFUGpLSpkHgv16LzOYHTFcfInvCB8AN0mmK1h60R5ZDriA/82Y2xyGWe8J2qSkzPxHNGrweULOOPE3MVfaVSNHGP51yL6FKnOEXM4QICefxEM9E3FDZ9kAce+O2N3PHAn9rWZCRyNylLepqdI/BJJ3ypeldmV5SSM1/qMLzDJ5t7SrJTaF2vFNoXjlm/3za9kcDf0e8bbSvFqlEYws4DA+Zc5EHEBR+dX0PGrZH8G+N2+Ii74DYj13I6seurjOmoeVUsaht8M/2YK/EEP2ZJxvOAr6CTPGuZJl3JR+GnQh+DnNQo0hunBw/4jGIUdSFlKbOoSMgqsIxuiiK7IuBQR7dJl+ukT58vymUoYidyygau20sjBz+U0tDfWEh//jwddo+FVuJEoLjQnQVnyNDAbshTdCLuL+esGT0bPgFFOT5saNgY5e5KOcktkbu7NnTzQO53vv/GxiYlV6F/whccP2K4zJg9XMF/Q58h27JUnc4VPUw6Udg9JfAJnle9EVtuZsogCiVlkGYwJbfDOHsEbiRjiDcSZseA5pJMOoBxRoOZKYh1gvQAEutgTkAE9rH6Jsijz8zk0PC4B8CwUHg4nxC+MW/HWDEPcoyVSsmaSA4ZPmX667J4GUKgpqDVEbrhAF2dRdWD35sGRggFTTWBJ4HPmDU0Bl5nQ6FEGpC3HXiDpvFkGoI9dYxy8IL8wTdd9AidZVV4EoN35F7ZFQXsfHsbUMZyMjNFUFvIi5e5Z9qcXoM++N1k9KWcVUqBtyQGYOyGk616hM6gZsnlKUmMFXM8JWXmBDwI4ChOATt6T54OXIkx4gre97BjyJtM00KyI1kM+qKd2/ET9hvIMZDXDxr+Fw3JkGMEaUzUeRvy+I1OBv6xUvwau2M3P2hH4GZPSo6s2PJBIn/je1yLkxDe2zHnoTi6vj/eWYjtBBxAgOq4TIFrA+eGDkKugdYSAerwZsnUSKIDCNs+4+DPF4rnaVGssL//+V0/WCQ8wO0uTTUrGScD7296ffmuga0WAvbLeSLRZS3gzWrKZKKJRBCr3kx/LdJpmVRpS9DtHA+1tqoxv2PnHXl2njeKqeE4J+h/ul411yrMJkgedu7of2NxEHFg4MnYLmye8OchKSVDby6HJuwyp7O4u2slMQ/sFv2HfeBxUDACuSNYAldKCQxgwXYd3jp8NWBgR4MJh4mIu/YzEcfdLCkfiRj7MO7QMboOWXZ8aCBLgEOjzrMWTjJSyaI+qLupEzfxz00GOLqK2siyMulK8VyeP2uhmC7nT0rlrN0K30MNnzb5tOh0fdaFI/R6OWk6nfHHE3JnFgPEX/gG3+hWvmVv76+cGr9TYO/CQQ4IvTeOkjmikHE0nNlFOMWJ0FHmG66xWzFUn2iHS/Dip+jWNWTWFZrKbth5KEtK6MYBc6PfDrudKRifONX5/PxJJ2SvJR3tNWUVCKWKvIY3ordOrgK1euQd9NYi90RMjKGGjz/QacCOXzd2Nk6uCz/p+EJf31mQDn26zrpwTDrXocIJTMjjJPTQdST9o4AOiem6sdt8gPftvunGDu+dD8nvPEMal3A1jvlxNe684jcdXhCTF8nkyOuHb63Qj9h7cN/w3xmZp2WRhy6gNSjCHdkQQx0BexAABj40wNno69DqvKfsWk6TypQVehQX3XrA29v7rjXGoauwT52McQm/cHlKauhtpcjujMnExHIqulJoz9esUmGbBfIO3QeyBgRPlzP64luss8AaHd+IeAjQjk9AvMe8gSwd+xWdKbSxA/bYKaMTFKCNuA2fD1nMs6QkTEdX0oqt7rFTRzdhQ0cDjr0F/oMAzxEbhl7MTFNO2LHoQi2IuHcv4EoyrxruRKzx7X+Xm5vc6ZAwxjgAimoodCfJbftDDWHpUAJpmYpyOBzP5syxAJOZ1NlF7jhXKKfjEBHs4vKDKYRPpkoSitV2xTAF5dIN/vYBWGigjMBlBkI641YI8lKznPmBdwsarDo2EtGDJP5gVbxScAZeFmqbi2vBqNj/uE9FIl5Qih0BZihP8AR6FCBl+Bh4VYP/Af0Aoz9BfC6VQJs0sSuegWRIA58dWsFhcjtkj92z8ZzQS4bfiWIWeIPGhv52cDdodBo6uLv95CDutIv7z5aj6NyQ553dUaevTpPqVA9IOGjoN5JwQMEW9dDppKCbgj7y/KLdScANCDxGspgotPPppNhNxNgdOz3Yib2//FB8N4tdWYKXM+Oen54VxWOB9lQz7DV1nLSh88a3y4H+DdzLVPR0PePUk5In8uKmsEf4AqIybxwyFfQSO9AKrkbRiuL78vKiB4U6k7Sv7CifoDlBbyB3yHeshmFohp/L5ayn54ueSdTBj+H8NQ2FrS/sbItnReC+v90FWzotZz0/fdIT0LBZfCOLY/Xwm5qSLuC8sltNNjSQa1ConAT++XrS77896cvn6+E3IlEMFmx1yhTtQlsC/673KNwsIG5hJ+xba9H16aozBcTxnUbBCyg434I/RBIPHzLoGTg7fmzovyLfac6a8FvyFvHc5W7KvNfqglV18Hd0NgjdxPgDGMNgCSUb4Ph1NIkxjQS6kyw6PDBAod+ciuZ5wdUMPW2HnWJu8J3hsZQi2D7aw37mrlKrHJ8yAKY0GBA+vMHLgwXGRnEUSSVNJ50//6bf/+M/9du//acul6+MnfVYTXcSZaPITPNJ8XnC6yQlEpIlxRF0ns+az1fNpyfN54u8TFpJ9vHPKl7ZWfz48c7Jyk1hvwe7g7bd1fEZkZs4YkAFG2LsiP0uxfEjsenqCpYPfaJvR9+FhdkJ3Z3Q6xk44Y/zT5ji7kmnlPQZP/sdH/vbF3bq4W+nWSd4Ag2Fo+sBbw8qX9uxBqTVoEamjvfwu3eOXe8UwMeDvIayBom81KoCM6DX4Ah8Kruul6Rpwb6lyTPJOBYILAjC1i3yL76xQ6vjuw38G3LtQKOvU6RGADwI3dJMHA18sunGScIdeFDEGCqUrZSywoZmzrvwp87iZpMlV5mqZHZAo9DgPkpelCv+AMONnHjQhY+InWOXTn7aqA8DvRooI/8pLksS0IaptSHJiIkFKOIUXKzLJIYQ3sSQkScasClkKNBbTpNKZYibaCRvbB/+uN3wqeWAxIJK1tDjDnZogGwg6IpPrPDl6HGq0D0XXU6FvJRUsbeHDlnI3TjyfXDKpPARnKTR/iBH39H1xmLmftQTfAwfz9jsRN7P8BMnI86JQ85SrVnn86xPz1fseKJGVHbKSYSdVk4aVvS4YpRuBhXJxdWiAUZ7MMx7JDlu/JhGt+NuZjhuUsmFoM1KoV16Op4VK6eYE9BwjrgPDbmbzAB3ubmi3cyUUlZJRSbHGB2jN6ATMFK2JGOsxDzGimuMzm9+4G8PhaCoW/xFGp4bgd5JJo2gN+4TxwNXVohfL7O+Ps36cpn0CYWcp6TZpQi2SKwJ/g4wCV9TReEOCUMXDj0kp30ok4BmFL1EsUPDyRkFH43EvEUiw9E8mRIOmenPpWCE6YBU8qHkMCRo1cEbelHIBZ5QLW6CDhrOtCv0qJ9XPAeEY3cc3MzkQOM52u4Uu41EHTSnGvQKaA3H3DH0yr0d+nboxBiLe/AYuq9FBT6D56DxxrHdHeeCPWz8wf8yzzxDEz1Vxl+WE9+QsA36FmA4Jb6reao42oUAuFCEKn5h5L5N8Zcr3jkSDF6zJ326XFj5TXI3+HuQFP4PhE3Dxp6SPIWfSA2/Ct2klLBNVvLoMyXsVBM2IyGFLeN/Nl5MxB3BypwNOVaCKVlSSVXFK3IUdCvd0dnK4uBBMA5saGZKbhIr50SBzayQK/a8cgz0CSislAfJZGUhYgTOjO+fKVQZnpjFN/PH8Te0d3DG+0SGWLBF8Ija9IDejSPoRkzUWin8s2pyArIpUTgLMsRxYXWhty4nBgfFPuE1p6no6UwAYyfHME72M+4FX6vwnINA8EdkG75YaJtCN0AxdIjDhe5D8Cwpxs/4o0yYL3xt18688K0CjWWZlfFfdxd5R+GbHRoHoCvR7viOWVJE44r9bw/8jMGOjhNFsly/Kp0+Kb7R3vlu+HLrHJsN3ShKykUzO/4U81vF54u2PsHYWV6umq6/qZy/KM2fxIuan3R7mL7/WPWDb5JvwPqy6v7yrtufL2qhVxY4jn0y+sUQGrc3jfubRFLO2DGjr8h8jaQ62AknbDyRhJ9Y1FyWpEKucFtltin6LizOn9kBPdP/aSn6jA/87fms3z6ddD5leUrEqen+cHw4Aa6do9u+JYoGWqbg7rjh/a3BzsD+jX7hy5Lxx92U+H58vmR9/jRrWWj1FbybMrvZ5F0DHx7EuCLG0HtijvBTl+SWPsCT7Hg3mZkaY98prC8c1b5y//G+6YUj240CvO70Y/3GuCFnlmlQBEcYmHsmD0cshI92fDz+DsvoOmKmUhkLec8T9JjPZHV2sY0CvgMCh9kAH3yPgd8MPGZop/gPaA91VUx8fZo0zVmyJuHH/BIDhbtTZHf0tPHcVXI55BkwADrwHiO5b+AZujxVCXt1YsQYk+DJQeTwYMRCw8b79qbOQgzzkW+kU5GmnIi7pCTRt6oRr9myplg8MZ9Wdrm73ljUxcIuFs47OCJW51KUzIWmhZUVsShon+dJT5eZQl41ZRMkFO0bOfnOIuvO4vKBjlZ8v6ELbO+Kaxy/jt+QHvIQwl0ORFfA0fsvGhh9aPAe0LnHGDNY+hfIBG+F2RJBzphgpB9JYEe5Degx7QA7fgua9vNpKPAGDKzycR9/0YxBUQQK+JO5plJYvRQ9n4q+sJr5LYBjht+uRX/7dCZxTZpLUsVRC3yZmcxMyV3uhswumY4r8V5LZXxRzZlAyDIznCEz3gCXoakkHQWmkkgT2jZaGaaA+AW3jJBMcf38TWfCeYNvd1wFvTR0Enp0+k6nk56uV51Z3dOlKAyH3tB3IMrociIAYn4UqShKB3Zzdcb00BVgZooxx1hk4JWg3wn+nXtT0A56wYuZ4cwTwX9S2Cz4iUQddAcLmJJMJ5zrRGFdgj58FznHrpnFi3BCvIPk5ugkgqDDR/Aeej4tJ3aWn8E/k6g25FkVCX5BzvhnQVd2sh1+byygYod7YxEV/cF36GDmm2/w2XDiQYEyEM9uusLLqZSDPoKrnrP+sAAAEABJREFUs/AKX7ucT6EOvbGAeH17U3xn3jgB+aWLwLsxNo7bbxTRkLFguxM6XSZKEou2+Kcod+buJO+dhI7TkZiz3FyOEYhtVQpP0JvgY5pnoRLY2Bna1Ql8kWgGOhHJM8FvQcexGK/mmgnOS3VkyFqK5Nh/hU4kgRgbeHNy/EyAyUBe0HvJmefwvAHapkFSDnvNwftCIac/OfOg4dz18xroLCBkDd0a/aXUwz8c3mJsQp7AVcEV8hR027HLSjFbKapbJGLomfzwkYlxM3IXdnxlvsini1af9M5R8je+G/54SG+7y8uiK74cftD2oZXks1EAPM0qzCmnq8ox/6zmfCPXJKWFlFzVwNUp2tazrCfdXx/68c/vev3zh3ZOLqLg9jd2sq+v2jlhWOMvT7U7HG4ybBx2DPsNbFooZJ/IB5EfznPWPJnmKp2AJxbnn8+TPnN0GfDpUvXpOuvTZWIhWTVTmHNO2DWpxV9A2jJ3APm2bae272ymdz04Lm2b822uEWeGv3OnEN7w6dhFDaSaoX25VpXaldIu5xjUU5M4oRFJfOAvVATkbZqhWXOWuytsH/43layK70xTUsKPNubcSOo3iuDaDCxJKpOsnrRb1TbSsRNfV/gL4JtnPLsnTfgAQqnDY+SZlc1D+AgooQkeS9xdMh3XGNwAN1OA4uK9E++4ita1AZs6MsTO85lFysKCRepqnEB0Fj0dGit8BOzwHCgQVsaRucgfGqYBCKIZ+ae56OvvFy2npJC5Q2iDTowLtgLEFbo1Fq/zlHWCZgJf4sTL2YVGgTSEyujxhM/OGN5NUBgAD5Ii591ZqG/4u9G0LJMSojMF3Ts+nzTVohl+ZvBP1eSpKwUwLng/eMPvHhTz8IudeBlD8hDwAJgaUB5BwVxQl5kpLiOr8CMdyhwo4QNMYEBoIQDTZcOY4+KGWnXcDxQ/uTXDcIzfYCIM0UkuyYaSiSTmCqfxJJga4GoYH4PhxEQb785qwkFKP5LzdIxzeK45az4tqqwQFxzwSlA8EzifFulp6rpmoPA8TzqjpILxHMZcAm9AB5eUEOJXmyNEclP1DCQxXcUED12H8UtVBSIZZZieclHhHvwI3AMwM7nDN2AHmGhQ9IsrEt/gDmHa0Sbje7wD0e5YqNakWLF1Vu1xr8mhm1Vqho+sMGzgYQqoTaVkTSTAgkMYxTwgpQwOUyOYdhx8p2Dt6DWKTZcpsUg4kQhjbth6YM/AuzFu4zimY6dBgavo48vzk74+P+uELhPjGo65kkS2xwN7NWjsrO4Sep5JYlUV2jklHb6FPA26SKSSCn0FPIuenz9R4EmsHNW8x7c5VqylOAmwHrvobI7e8TmC14AFnXzie18hqXSO5zo4g+dpqvry9bO+fv1NNVdWy5u+kZC/czydkfH6/IkjrE+qBFqH922/KY6vA//T9YldBnwwTgTa+/fv2tg13TmqTA59DZrvur2/sKN5Z9W+KpHknp8u+gJcw68I8tEeEivrzq5qIsi/XE96Ok06MbaCI+H/mTGfWQx+PhddqbKxM3faB7IN7YTTLichR1wkdzlQczrsHc8iuhqLnzEabYa9s0p2LDnUsRO/FXY85pu4OjMG34oeinkd3JbEXD9sZVAb7E6GueSZRILt0G/ieWCzSGrxl0MefLsKn4lxlf5YBC3nBdvNTMvq2HlNVS8UxP/6sel/f38c/0WlVM/weJIP8DfUQ6IfFNDhVcrM9UkjAVbgrKgPnntVLWd9+fw3ff78uy7PX+VlVu9Fr28PffvjVX/88aLXKLzfX/Xnf/2pb//4oRt9cbQ5glaXDH3Y2JQ5+n86u+ZlqEy75nnXeWoscnY9labPF1FQu86njjzAPBT/VCz8MMBd6gbISEdJrTu7INPGzn5bB4vHpthVEg56xycfyPggz7VIurGYYxH1hh82xkc8RCwnb4rikszwb5iFV7Aqk69KMlWXEAAbuZInublqcvg2ff006RMQu+MyJUWcu2V5KgfMHMcnrzJ02uF1Z3FwXx0+nbhwFgHMwQZCT6QW/Fm6sRO+sytet4EdBl1D4snwW+PRhsGnyRTXUOil5qKUGNGHYgEXOWPHv4VsJ3LyRKyZQYtJHX9tFB7CCx667uy6JVMhnqfJZdho27veXgHsuKMrM9PT86IzC56pVgmeOcRR8GLBk8Tzh+7E4vZ0rrpcF3CaCBm5D4FZcfzdGO/wOpG7ckoyF/iGBvMIP8Xx8RbKUOeT2ax5KjoTnydgnk0Tei4layoFnF1CZiM+RrxxF7oC20FrHx2tQZB2M5NzxS/9ugYd8WwyxY+4oq2TbMNpWiRrEnAk61As3cewnDOKL0op0/QxN+YJcmYGDQQzlwFBoodkkhICTxSGihJ/gTOmQe9B8g5YcdgYb2Yq0InxpVSZ8Y7gpVaFAszBTzHI0CTv4JSmZcooLGmiLxSfuTOKANlwjIaSuz54lEwfV/AdABoaGt1NjvIzuGuBZpKSO3ihG44Gv4nZDj/Gs4k/x7MpZDHa3KPNJdNxYQJoh1nEGIP/otBFx0Ahc+g3egv4wzFqLSTJXR8r44caAWxmBGVGjg5aA48feAqOUNBL4Pulx51iFDoMmQYO0nsDB3LBV+xK5mVRZl7QjHHu6cA1TVV+sB00UAV6COetU1ZcG6vT+C+5rI93VXTzfJn1+XrS9SkScJYRcL2vBNYNeSOBzSQyaGHHAxt8hK4NPibsWIEZfyjIvSNj6OLOEWzcIzier2d95rtZpXANis19fSdg3+QE6MK8mO9m6KSRPJpC/sAfcBzhQy9w7fsW5FXgYybwEn4Ig4rGDl5R8DyJhUDSMif1/tCPl3/q/e2H9scbyS7pN/i4sh06VSdhGwsxfIUC29dXnaspiuxvz2d9uSz6dMq6TF3XqelM0CaSTiIQnLthD+c5gpZYVYO3jR2YeMnZVWsmyCv+4bA4kGuHzc570ozdQuaB36zES+gsnh1JQg8BoD7mRfv4FXcI54lRBqohmdkBBR/I6D7AUzra6FUjHteIe/QsrozeYqyDJ/BbkjwlNfC870M/KD7fODp+xN829hO7qlhmTHhPUc5V7pkYbLpTvO8UpY1d7k4i73LGAOCdWfxM5yfV5aqynJWXy7Hj3bXo1rJe7tK3l+34/8f+r3+86L//96v++Me7biTqx70dO6uNrN6wSWs3sTZAngfc36FyJz+smtKqM3Y5UVgDZp5r3vDlneK8KXPUW0jWKZliUyD0HDG6krVXdlVRmG58qggZ4vlOkb0jz524WNc7he2hjdOUDd1FXGFqFG7iFzpISu6CKcV77ACnBV/C3xZ2vQGZajIi+WO3jO8Wjr/jv4z1b5/PCvid++fnkz49nfXMgu9yOSkgk+zMEuGeRb3S4z4A6XY3CkqhGEzaWbTc18FulzZOIFiDMzZppxgKFkcYFs6ETcVzvHfkpkueXHUqKiUrfEwySTgBhTvGxPgQTbSbOeKZTJk4cuK16e1tVfhqqa4nYuTMgg0SutH+xmeC+B7/zgnXID5qzdgDHPCxBpPQ0EiyA6+4hkK/CZkX4mGqRZEr3O2DN3B0cknwVMkvlcKekhgDTzYUMRH5caXODAx05kTs06crcZ8p2FLJDfodeV25JCE68nzMC50ESEabczN5SrzZB8CDuYubGCDhSxJEAjr3jkMF0UDSez8CrXGPfmOKg4bbwaRZtEgx9gO6Ym5HczEXWVh1DGXGxbxirkxQseCHAZiAkQRzzj3A4MrMZGaKq2P4Ae3Eey1VNaNIlOqMC2NtLHE6yoxEZWYa4DY59w+exBV8MIS2IeGwIpmNcGDux46IRCJo+EeYM2bHER407eqseIzEm70LNlWKC1uiM96hJ+bEmBE6G0PBv5tBVcrwmRJYQ6fQHdxDj52xjTCIOTFwxDzmJBYq5h5Nh/yBpeSs5LQNwdN+FNtjPKOc9lqKjjkMjnaa5SnFDRwKKtiP5Axtd1M4Y0GPR5B4Anc6VCI5oZJ04tjp8+miTzjtJYrXMcY0sMN6uxOsN20kkoFCGzocyDLQ0UBHKXREcY3/aPhldnHCopKayBuAsRpMqh50TJ1FWxTR9c7RH7gqdK6ns6JgupkeFJvX1xfd2FkOAsWQxMVvbDW0qvUbwdJ0OldkKvCHbjhCfOcosSFryHi5PLFLeZIsE+APdkEcO77dhKk1z4s+f/6sRDF73F/18vKn7uxYdxLzvCT9/vuTvpDIpjLw3wcu86Zte4GW63LO+sTx4gl5J3ZMlcVE/DvPou34N7sXCu118uN59lVVt6PQPrGrui4ZPXTVCAB0NrD9QIc6robBOpYY0PwANzpCzxSNAWR0NeMTT+wYzrUoMbeTyAd6SejoQMuU0O+DRcoaBZiTCaev5KITNkWL0AE/+nR0bRZEJLPoAXjtEjoejOMFjnAqEs+knCvtIimLZE2fJxl/OnKsUXQoLA8VtUSB9VkvfK/6J1Xxn+w+G+2ZI02POdCCBLga/olF8YcbctyQw7BNPl/Vy6I9TXrYpDu73N0XlfMX5dNn+fREW9H3967vL7v+93+/6L/+67u+/fNN3/940zd2vN/+/K74p0vkarX9HR95l1N0E8fLE3bjq5I4WFD46lQ6vrorEmuylbgAsGdSIy7g1A7tarBjb3yPvVGk3lfTG8Xr9a7jn9u88X3uncXD7bFqZXHbkKWxUx3oBgxa2fI+KCCNvhGLFvy0xxhiy8gjhcIesXOaTBNJOZEznLGJHJc48ZlJ+p/wnwu+Ff85StZ5Os8OGAsGI3aSJnzP3bB25G2iku/I657EJ0jdt4TNClD1znPY5se96wc2uiFL1LGdQrbD24odw6ciZwn77tuuHT80+JrnqpRcHV8cjHerMisSfmLEmnvGXQzf2dWRraOz3pLub0OvfGsPPykszD9zlHDCALkUiUXZzrF7wP1merBoAakGuut7U+Rp9X7ERZJjE+c38pHDd46lJ06VpinTHvbadSyM0G0nd4yB5xHn1Ekl9JzclcmRyZLEmCjUkikxJgPhLznvtDxkxG8cETsaNeh7Hwow7gGxSHYzBfBb7vBAQRex1qEmz8KGO3T2Qxh+8TMQOEB/Xbx9PCNwPBjk434ABOIeyoj7v8Jf434iMPNDODOTu8vMBDENmD8KIfjH6LRJKTlj7LjLhH5pB09Mib5csgxFDeY0jB/3D0EZp48r2kLBHSV3EppwWhBxa9x25G5qGCF2j/EXWjYS+45Dxxwo8tMIzJX7BsIuY8WQrKu4EYyuhEHo/MCHsYTi6ZL9/ONmyJAOCPnCcT92UztDEUb/8zIz8GaKeFHG8QJPA284ODaW6NevC7k7ARz0C0nX3Y4eM2MYwIQICLxSIc9gvGgr4E3wXaesXOAtM82iZ2ignwkPi2PhZaoE70zgFi04cMnGwE0bx6IPCuM738NE04mV6PnEOBxrZwV/p2B1ik6yXeTzoyBdTlmX+L7CkVgmuYmi3KEV+jGxW+QAABAASURBVN7YkW4bWQreKrRzcZmH7++KIhHyG4TM+I0MGwXjzvHy/c6ukur9b79/UsDlNEkkoteX7/rnH/+tBwuBiUJ0eXrSzAq1w/07ReeNov3Gt1f3BH+zEroT10YSud9v7Fq/H8nkej1zlHimOBYtpSjU6/AVu4UJvUWwOgnY8StDJkcecp+elqq/f37Sl8tJcXSc2IEk3TXnLrr0icz45TKp4kdmTcL3EQvdS8USO+hFZ75pnyg0tWSFLnaK6x25b+h9w0czi7eZRBc2TNhywEdr2zFW6BFxJHwxFqEPEnssZnYKGO6rCTulWMyZ6dfQYzyvKbmiOd4/7LOiC2KABkMBlbm5VJknDTPSVXQYYzq7ok3xN+Uf8NqGaXhWZZETRfIb5v1Ggn25kWTvO0leMmjVWjSjlLpM6iTvmPsgaQ7iuiyLlCuFNmlD8atMK99quzEWSPUsB9aeKB5DN3aw37+/69ufL/pf/5//0v/6f/9/9ceff+rPb99059NGFNv77YXTiHcZfuIs1Nw3oUad2EXmOiSOkBPFNvPttHCvwMRz3CuLrYIOTNJGvlnJGyHnhqw7Z8qNYhMwlDSU1TmuxQSMBi8/MS9gELN37Bi5IOwTu91GERmjK/JLgOMXE0WoYOecHN9YNVgYVIr/E0X2TGFFZcSlaZ6kkGGajEWQydGj4EBYB5SKaxg6bENswNG968738VeK2DsnDq9v0vfXoR9vXfeHqdOXkMXQ6x4789vKQgW4P+i/qxG7XlwThCv282zg3HW/73pw7IzhNU2TTvh5qS55l0zoAxvdNr28vjP2ppDzfDmrEPMpZBS04bOrqEF7hXbB15IjP/n7wW4zcufGAmZjNeC055yR19T41JRZXEzsVAOvBE1xofcooA8WDB0dG3pJjnWyVNJQMgbQRuiCY4cDAQZwt4DOr3ZA4I2c5sR7R7HjCNohM5P/BDOTueTJkaseYDwH+ICBwYqjheOQ1DsQSAxBUkpKh7ETCPwA/bw8EJgdhGJ8J2FEV3JHiKyaszLPKSUFY9E/gkEEM/uYZ4bo0N5DEdDtfVdH6hAqkskJg00lcEEbpewYuaH0jiLjr5Obm+RJrsQfhA7cAzWjhPiW1MAdSn4j0N4wUMCNZPtYbzjUjvNu6gTNILh3EvPGyj8MiWcrUNeUkc8lGcZv7GY2YFcjaQ34dOQLMH1cIeeI6EIXh6zw0RnXDtngmvuv55jjyG/mMrcDBvw3xssEfVPgDhDtAYlxMw4ehRBFqcF3x24dnYTTZPoTji/0syNXAzYSX/BgLqWM00Yf8xq8RHuMJa5U0PMyFV0pWNelaMYRp+JKJsUs/BMuBmSb3vnm9CDxx1w/aCZsneTN9WDZPNC7SzpToH//+qz//PdP+vevi66zwBX6W9UoDM6g8zLp+XrRCdpkQFA2YWoNZIokU0vRvMwE76wdWcOWf3z/piiYhqIyGMmB/Ea/yBUFJTkc42srfNyRc8VeK3poJJvBHM9FMtNO/wO/iGK0Esj73hU0CgFuzdRIDGR3ZRi6nGb99ulJXz9fdT0vEtqI5B1zO3hxJFVP+nI+6zLPFNWsuST00mnv7DZc1+JaSDwTSf5CUnBs8cAfI9kO+Jxr0WU5gf+kij0c3Rp6aBTX+6Hzhzy5Mn0FMLPDHm6Ojk4a8R6awO8a8otn90yuM8Q1xTijT0BibIBzZzr9Q+HT4RM7tomFhxTzXIbfFGIxYQuaFDqUXIkYlycS7dCODhp+39CpmdGctBELj5713qq+PVw/3ofW1Um0jaTfNfCxRJWodVaCz5SSzEwhuyVT8yZQEHtJD4oAG0WeC20FegEZGlX7mGX1ouun31Tms1bs+I9//ql//OMfxOumBwuoV76PvvEtt+ML99srfNw5oVgx2wMrrBoUMbOm2LkUbFNJ3Dk3pfRQzrvcOjAkfjoyduzViS+Ia0AvwCmuybKmPFG8zyoJ3XtSRq7MvXKfsNuMf8S43g366CGElJDdJZniCv13aCQInues53PR6ZzgpalMQw5vnuArNRk7rmGbNnZ1A940DFsONezcbajDe1fcXVFs2XTrwS735V369mb69m56uTk73oFOoIjNGrHcuK8cKT+AO7veDTk7eGqdVFggJRbrZkHLiOeOTjdsI9WalYl9RS6iX1xtH+RNIe9Ap1nLctZUZ8GiGvJHnn5QQO/A+yN0jh7pdyU5fwa6OjYcvcuYtGHHnbjYAHfpfJ5FaEgsegfFUOrIsgNNUeNyMk1lQNPIdTrGDugG7YG+JuxzwTYn8tGCrws7QEodugNddPjv+HjH5oY+xeIWc4LTxTQl2j7ah2AX6g25mvqAXzfhP3RgnMaKvmFYcXl0BMB5ziitFJBlBpsUiguQHe9+POu46JW7qzA+5hXmHv1jaPSu3iEcNOId0M9r8NzpD/rxbGaHcwaeitBxd3OM1BT9MVYY3FNS0Ij+BK2g2VHe3qTH2nXjOOSNZPnO/f3WFAZ8Z2W2/pK1oy5kD6OtGG6NZEuSCeUkkosfjjJQ2K4G0jtzH4+NIEeJzBsoUQHwMg4ZmnaSfRhjB98vaCwgBuM8uRz9oDoJGT+AR9lff0ClAS4alHMi6RRFgBY37o5hs04Eak6ugc6MCQO9OviiLYO/876zM19xwnim6cAVehJXw1lWdp8b/aHHjKzTnDQDp9l0jR0oR6M1D5ya4CGAG7uAoFVL1jUKI8XGwLVvK3bZD9tm8JzmRUnICW8DnQ36F/zhejrpc/wbU3hPMRE7Ba6pVpw/qzK3obsNvho2CFlmbD8BlTGlZLklivxdd2wQCeONBPCGXV/ed1bkD5LFA/eXpvNVlaPvjk6iMP/gKPmNgrqhlwp/E8Us+t4pcq/scF/Y4T7oD73Hf6nqvFywdz+K+Q927ht8PZ1M//7bSX97nvS8FJ2xzcDGA3825DRwT8mwkYn0ocL7TFFFjbpMWeeaNTMnYy+Qo7OVBLBrZzUeO/E6JZJPxk7Sr4Ad+MzAFxo0dngAvZKbsDxm6xroyQjpsG+0zyRAOsC5KeYgviq6W5aZe8H3GA0+xUWnmUGLGdiisYiJOUEn7gM+OzZ0kJdcVLBhPA/mQlmWXJm2QECekgQuklVCxhib3LWinzuL6Fd2T28cCXJyjJ2awl4PYnKMzLQkKcFb3A06GX+oSuYsEJJwVeFC7EqNe9LOrnZl3gcUrRQDsbMtp08ql88q52fSrOs7Nv/ntxf98e0HuWDn2/pdP3j/HkfJHN2uxPKOzTd4bCyyY5drLOTFaUyAc2TsWpXE4oZ7oaAl23inDbs4kACnOCe8LrMgMpJ8YUVa2Y3OFOszyf98WnTC386cqpx4Xk6TMjpSWJEV7gg5KcjiPtBhY4G3ciT9wMd37OssNuJ/qHDGka7XqvMFH6mMpF3QcpzC3LB5I091tTbwLWkEbvBhRp6xO88bfSsQ32xXdo3vm/RKDL0EQPMVm8TzncJC2qQoG/rO4C3aOPbt6N4EffyBxCBQSvwKH/2gA19Gi/GLnAfheJHQ2sEPjpLJ09enM3KcJPge9EY+fmCHG/a4E5MDfVbyRJmqzJL2nRaACZI5P664NvJX5CVcUbUUHbqw6EEH+G7DcXbGOHE4sXCasElmcRezQyOhqE5cGfTmyVnsZ2K1KnLPSo24ow9qPgs1aWNhsnO0vm8dHW/4qR35slZXCjtEHKIEA3pr2oinnRwQMlpKcnVEJfjcjBcARt1NMUFcdPGbH5PM7H8AL9HI7We7u+I6FM8DmGXcoY1MOMJGAkCwCOagy2Ireg/oOOrAcQcEDXBmOvSSIwjGce6BayDEMZdZUVQKfaUknDczww6jvBJkL0T1Hy83fXvbFN9P3o/Cu5OkVwA+KJThlJBERUgbzMJoh3bDSANs+IUGPMTKsLGaW3GEx+2hjWONjQSyRbByj4Q0QDSYy8+HrARvBPBA4W7SNE9aSPLLspD0JrAjAD906XjhwYxf4hqiyeSe5LSFjLHbmUpWyCwNjGvKGDBmDAy64qAPdu4rntEjO0mM8QOHwDaw8w4vRxLl2cxk9tGf3KRIT3wfyjjlchxNuY5CS3vfV3XsFvaaStUnjmOfr09yZjWcuWMT0CkSyZdPn3SaZzUWLTfOpXYSxspWpFOMaq66IP9cq5wJJsmQBc8F/66Gcz/Q6TvFr2MfD5szKHT9RjG8I1upVU/Pn/Xlt/9Qmi/6fu+K73//+PHQn2+7VE5yvgGmusgsHcn+lcR6Yxnfh2mAc0D7gT3f4O3PH6+6wWuqWU/Idb5clUshyez6TpH9wTG1204ANl3nVVO6KY2HYFjx7zQz3pPQmZP4OguSne+7oz1IR41x27Grf77MHO85Mjek3bRTXI/jQ3Za81T0/DRBe1KdTI4NOgm7s7BZOTXY0K+58Z35xJgr90WF99BZgA/mmMvMFHYQDhh+6CTgaaqa2TGeSfKX00kz75mknj3J+CPmxH3g7xFTAS5TAp8DKfyLu+TCvRV4zU2ZmBNX7Lp2bD/6kJnTXjTNJ6WckHOwm4h4eyh0vVvV5pVvqomjyOgrGr1Iu2P3ztgus5DzrIiR5PRTLHA93VhI3R/tKKrxPfSFI89vVIKAVmal5apy+Si0Vs+y+UkzRXc5XxSQctUYple+37/++KGAl+/fFZ8/dnTcgwgLPD04Rw3g88fAjhZFF1sY9g4oeVMtTdM0VPgUELZy25S0o6FdcRy5sFhdOIoOOJ8ri9JFl+tJF45Jr/jWspwkE4l4hPlk+KN54Z4UZtjIU3d8dSWvDOgHjfhmPLMAfjoXXS8Vmzq2zEBVJR5SciX3QAuODt6B3zet+PfKDjHstHHf8fkVeCOPvZDDXikab9vgW23n+/IApFfo//m26tvrqu+vm34QUy/o/41j4ZhvQQVdKhwirDxCjqEHOIOOop/2hl80ZGjQ2dbgZcfvd/SATeZFkdNCdjxHW+vwCwSPFOiKn5ZaJbkatDaKbGtD7kl1ntH/pGSGrO2AlFxBNvKgoG3MaawmDB5rFv7kB8TngOTgIWaZyE9j2q5cBzo1xmQtFM6Y1/Fp0pHW4wTGFH8T+h1dRGolBI7xhQUVO1UVyCcbrHu6DH0MeN3RrZnBs3+AmGVhJMATHXTGYMXFJAXEMyzFOI/xIBXMOkL9KwjBFOOBCL6PZzFzSIwN5W8k+x1ue4w1CXIwYjJJLsnC2/R/riDl9OacGOcopwMt0CnmlpJ0ADuiUrKccRvO9E5S/kGxfeHbwxuO8sCh4ihrxagb9Bv0OzyNA6AHMrMUDwDoYXlgMLoVittYJKwk5BW8sepacaI9cCFPw6lC3iMRgTfew1A7sgStPga8G7yZEk6RATdXzMGeyBPEJDP7C5znwXyDAUcJhTkT8lUgnpMbuAJcHR7uJO13itEGj0O0e1ZJVck/ZGrg2nHiwYIm5YTOqqY60e/ygxZOG3phTCfJj1jds9I77tA3hU4GvDbt0AtZPTnQg6hXAAAQAElEQVStknFsMk9Zp1Ol+Juc5tBvHNO/U/zvFNqdQht6ydhpiR1WKTL+NALijk5Dnyjk4CX5B0+Irg09x7fJwNXR7VRnXZ5IqgSrwX9LRfE3XH/wjejenb1HJu2ZdhYfAYcuUlKmOBj3RhDcKOYvJN3Y7T6wYZ4WPT1/0uV61oQcRuF8PN7VWFxM2G7J0nkhGCvFE6bATlDxjF4WdqJXCun1smheKvKLEZuMBDzVpIVjv6lmpWwygnxHrw0buJsmgvrpNOlKQl4yPkKfifnw9KAANAqA836apo8FSsnK0GSqwi/oQmV4MTJ15oTPRVvgzjEWuvknJN4LOi+8WzIZeALHgJcDiGeZZIbuIZBTVkFnGV8JW+/4Rvijy5Sc30MUyB0dNbWgLR06LrXKPamjtwZObhojYQ/Tje9/sTBa2U1te1bfsm4skF5f3kjUd9VaNE1VllwJW6FINWK5s7MbvAxLnEp18XWCxXIXhCiks2YWEonF1VBVt0kCrp++6m9/+zd9/e1vOp2fNOEvncL9Hbu/8B3/7f1Fb28/2Om+6sGx/O3lVQ3EO/663+7aeO74nohtJw7cHth2xcabpmVXnboSu1w/vC2epbkkVZLvxO5oWYomiu7EovVyrjrjHwtQQz5LFJfGThvdsdgYcvWW1dAJoaWNmNj3hsTgLeBdwBtisQgbY5eNIZQqYQszlwGD2Oi086MGzxE3DwrXjQXKHYjnKLoBDyrII/IZ41YIrj/f3ymIr8TRn28PxcL1jx9Nf7x0fXtZOR1cFf7VySMdX4A5xRU+0ckZKztHS6aEnwv/6OTOhl8+0OHr2w1ZV5UyqdSqXIuUhf2GGnEaY3eK6c74Uis6ng9fYoBGN4pdZ5wJx5B5AlziB0UoQa/g0wPBYyzurI7uOj7DZGga+Ey5NOZtMtsl7CkGwi7xWYGsuSYtLHQrNjQzZBV0B4sVwzeHXlh4vLBja8ifyWEBR9GOOAIQWSIPjtGZ2yEd8NNMgt1SK8xmGMkivmCEzo4hQRjK5IlhHz9mRn/Ax/uv3/bzYTBnYLyG4Tr3AZ6BAgQjYNWHI4zjDiJ9gCQQeOCOscFoBG486/9c7gmlFaWUlQBj0oEWJpO7CsIfTsC8cJwXdjFvOMwbO9q4vxM8O3gFHZnU4W3bt8PhB22eknIuBFMWKHD2XeGsjUAPGUIPHfl2HGPnPg66CbpFJeZitQrE6ibnpEgaBYdKPB+yQSPoBlj8OhBKoaMeMgNm9ADiCmfZCYZBe3ZTBU8tmaPjpMQ7AmgEo/Ah8MX4jSK74diBU3FBw+lz8TvwGvSYE48JHTqQjD7G4nfaCbTYsccOdGWFGvjnOuGIC444KWg+KFLxb0u3bVUUzE+fP+nLl8+6kEQErys7g+1xk6eEgy8EyNCN3fYbwRbzYr7BU8gQlNdfq24CPkTJzFsmdinYNHxI0QiYmzK+ikgc6d704+WHbhToblmWJ+XprMQu9saKPI4L//j2Xa/sjBv2msA3z5NC3pCp4QcbumoEpJljw4xeswqBUtiZZr7XPZ2yfnua9bxUXfjehGkVfJsSLMEFCS8xdllc10vR02XiPlGQixYS7ExyPEGzlBjfFTofKLmTpBCNMVVPHAU+k5ADP4+aKcQGvx/QRQ45jpyflokdddUJ+58olhN+Ff7uEosefBibbyTVkC0lV2FMQIK2w3hAZm4CnP6hLoSQ8ONfPiZ07DDpbvBqSnFXXLzL5NGHrkTc/IrvmHP0Rjv9cg8XoAiuR2JFS/KU5LT3SJi79OBYcjVOPCiKN767fv/+OI503ziFaujm0BG+0IBODnF0UmtSZcESfy9jwAsurNBB7BhP2KlS3ETjkMvwhwufDf7jb3/Xv/37/0PXz79puX5WfC6o81meqlKu3JM6stzIE9/++U3f/vFDP/75otdvd+Bdb98/YGV32clnCdsljpGrr5zY7MCm+He4FR/IaRem1jQPFRL6VKTwi+XkWvjkEN9Wz+eJ56p5mZXTJPcs3E87R+qIKUyold39zmKgA+ZJDFJCf3XKqhx9FhZmOWc5fzAX/Df1tiliMQrafuQqacW3H/hDwI34etwb9ugKH1lpD/8XCMwNfQHiGgP6TW/bLtKmvr81Toqa/vyx6xuLoff3hwJ/a0OvLEreWdQ38lMn5sPvztezvnz9xILirJSL3IpkWQxXoxB36AkfGSbK3MADgSFt8LzvBm9CdxMnNmct88xzwqTwBL/32woOCXMBQw2aUVNSdi3ERq5Z4WMCeXRFntk4UexQKiRkVAgvTWBgEbIrTv9Wcscg1qCimpz8ChTBYodGV9SQdYt7x593hfwrC6Ahk4DQQ9SGTi4RFy5OK30wOYIJ9Nl57r0fcngmgSdADHNPiisGxoCAeA6IdmZII55AGDfmHLd/+TUgEEPGQaDD9GDaYKQJPQNxNwXuMFLgi/YPFA5+U8wNI0ZAt/BGcBoDEvzVnJXRXDLGBg2MGEpv8SxTR9lhvHCu+JuIDwLlgVJXnC+UM3DiQbLEvtpQ3Ab+Bv4BvuHg9AwOHYq+4/0rUdDAi8fLKTqeD2vQ4jiTKTMnDDUl05xcE9lxxgEqxp9rUUG3Bv5OUR/QOpDzPvpQ6GBg7HhuQQfo0Qccd2RCGYIrZfgLWiF34Bujq+87gbqBZz8CrkEDDaBD9A6uwNmhM9CdmYEHcNMAv2gPPI68hs6ibYe/O7vPl9cXnOuuuE6nk57O7PRq1YT8MSeS845uBH/Xy1nPT1ct8yID984uLOxRStZ8BMyEcxuBvukWix14XCnGQW8jqAPXAM9UqpZl0cTuzdHpjmziKhSN+Mb1zLHuUmdajKP7Dce/KXbxsVgyxhd4K+AIee8klxty3Fmdd+wtSzIvzPVgWQ3jOzJPOeuMnQrf43L8rU6OCEu7UVyT/q+vT/r3Lxf99tsihrHr2YGhBl/BMybW5VR05TgvkmytQ3MV/PsB85SP5AjFwzadpBQ6M2SNXWnNQ5cpcRxtOuemiV305EOFAp7ZJZ1JqhcK9okEW1PXAu7zknWiMM8UnqA/COgdHYZvb+AfYVMz6FdNtajge54cufEAfpw+I8XhABJjG753PNOX0JHj1eknBK4YI/h1MOSU5eg5it8eOgDGYCI4U0pyxgx87kGshX5EYBu4aD5+GClBQ54V31e/P7r++HHXK/eV3Yx7glTHpne+x971RiIPXxzIWHJRRpYEkcRiaEInp1PGv5KmkpTcIDcU9B26T9eLFoySmOdelHKVlZPSdNHp+lXXT7/pfP4MzkWdb48Pisr7y0NvFJQXeHrjJOzG7uX2+q73l3etLBIH/p5Iqs5ioLR3LemmJT90XZqup85Cc6hOu3JZ4atpXrpK2QFsiq1zanJ4T56V8WP3WQGtGTumTsExbTzvfH/uVtUpVEMZ8ySJ79DOe8ozshaZCm2uSH03jtDfOeptnNiNbtqpbLAKzqYH/v/6Erq847sPvd8exOEKTnQVtutDvAD90P3eGnmv6wc4v/EBNz67vbw35oh2Z4zLOI0wTijasShfaevKJetCoZ2mKnNDTuxhLrMkI/5SyiphA3fIDe3EX9tNK4viFb53FhtC5pwndDgpJeYydsf3Vvy6k683fATRNIQHw3fnnsgNuRa5Q8f8oHv45tag0ZTMlMNv6DPGmxAVGQd+39sG75sSC6UJdZ6ItfAtG03h4xs83skjPzgB+cHnpZ04E3hopl9aH/vhp7FRGPCZLAnzanSINFNjYNSwzrwRfjMUPbBvsMEP+UfdPlo7s0YIBQwMMxBzKMaDjJ9jyscv3n7+BA6Y3duuDYv3EGyImfQzdjgD4s7r/90PQ4/mgx4CDHg4GvjFTJmZYE/Ge6f/wW5po4iGQQLeOfJhIUKqSqxnTDvzo5B2OAgDjxAQhXnOytNE8FWJ9xizo5Ao2IjLaCnuh3ExOhZTIXjrvMhzOVZVHU9PjCzINJH5zmTaBWerxUW9laeE41Sl5Gro4SMZNpERNNCR0OUYg2e4g1jIM+A3BLSwGoLuJLSGLqOIdp4Hz/3nHIux4G2AuJZjtZwEQhxtw5FX4KGN3WfYweGzlCp3P8bEvA1H2LBTQEd+xOEnHWPiaCR7h3+h78GcJjM7HNrMjucd3BvHRgFRZA/+wUD30W/mOugJHWCvN+z1fnvTtt+08y1zoIMZvZ1Os04nCm2tMuTu6CeOWmd0fqaYz9jK4V/Yz+wXTil0Fvpo6KIRQPLoSzInenhGrVqRMYJmZZd+Z0e+4S9B6+9/+6z//LfP+n/+/YvYlFLk7sr9ponC+3RKLDASu9Ry/CUJkVwiob3y3bmj72Wp+kwh/vTprDNj51kKmPiWNhO0lWIg8HS+sw34atht8L3PbZAAhmoaFGZXIQHjTZqS64TfPLFCfz5P+swO+fm06FSzOInURMKoPyFryICBjnYSxp2FywOI54EexFVKVq1FlbuDe+AzEZMDGxjPDMGuiTFVU62K8YVxwV9kks6CqCFnzDMz5ZQY74Iw7tXVwRN9yZ32JGdMJKONxLgzb8WnVnxjB8+O7DFelmSedSeofrAAjoR+4x42i3/SRC/Hybti7k6igpCSu+JqvD84TjfftKDr05I0T/mg21ggNhZ4oevLddH16axEHKaUFKDk6pY0XT7p+uXfNF++qixPqvOVHHCW50XDKt/qh+7v61GgVo5bVxLt8Z9whG4LwHeFnrVyYkOxrbqrpgd+O9itAmfjGNtVl67C0XKFz1K6cu7I3SQy0tCQmct9kgPDinaOj1sUWFXF+/By3BtFrQ1H1zG+Mt+BBLgGfTtFKnZ7+z7CZCxAG7rrxBWU8FfcXhsxfacovLIrfLA7bARE2K3jJ538NfBNaXz8GDEq10rBXqEbC6K1uzZA8CpNEno0T+gsyxw+mOrcDRwjcpZLw02WXAY+TwUfW4iNSaUkmZkkU4PnOzvtdwr5HV17yvQXJeZF/ou/uHjw6lmeUmBnTtMjYhi7PBCuDYiDK/gInAJ3yLYhV8bvK/4RNN1cTp8YH7eUTHQTG1JhEVuIxWTYh0XuAAQ11MQCY1fUkwf0BI7grdOxosc4pdt7x6JdKz5/Z4F5Z9zj4G9lwfgA7kfuFbr2jiEGE0ZMgZEOfDDNbwulCLpDg6AeTBhHv5DpZ58k44+4xtHfcQxWBTA0GNvBHQrjVRYGcUYbwHgd8wz8rrgGj6L/uDPmuEcHEF3cZGYyxvAQr9AauvF98sZq7Z0d0wOhgxaD1EEwcJoOEO/aKVSNoD/M40lGsVXKClwdXqMob4zpo2vYB53gjI0GQ3inLfwgu8mRJcZtfM8URspU1oJhF5JkysxikklymfLhYFBFhy34Q+cOjawhB6cPC9/SwOmNdocXMxNTGTHgu2sjmWzwFkmrIUzo1swOx6y1QKPgPDmmEHQbsKvjcA8SxMYxygBvchfKlhm4eQI5eeOmF45h7xyhNfgaBEYm8dZSjiR/qokk+/rz2AAAEABJREFUq8OZGgk0JVedihaynYl2itbb2ysBcCcQgmZXjGsk0w4wRMMSia5oG653HPGV3co7c3pbFXp7uizQGEoU9amaJnYAp8l0psLUCATb5finkMdRY9B12WEDVCeacOgNHe1CdbKUDuCXwgcaQb0+Nt0IhhU9dgZlgu3CjvTfKZR/g865rJrYgSzQTXxfzb6TRLtQgwo6CH2UXPg2m2CjHd8nO/YY+FOFZ9YDisQ68U2uMt5h1JBnYHOF7m2APxHcDs7gz0iwu3rYnATljJ3Ac+W4Mf7TjKfqWvCpis0y4CE08uMMYhI/XTu0I6nsFNuOH44DmoR8FvoBkge9IuPesG/DJnTLzVkMOokmo/ckMTZ+eu+H/To8j4P3RvMONEGU+2CumGNymHKzo11cA8QBsRDZ8YsHMXkHQk8xVtjl7gvHx10PfPjH/Y0FcddpPis7fERCh4zwE7OkRGzGvcP3A9vt6LugkzN2C1imiqh28LuzaKvofZmxEf4TSb+j17g3fGdm0XK+XPHds7rPaj5pT1TCfFKeL1JeJC96bEPfv73rzz9fub/qhp/GYj7+rsE7fnt/I3lyWjLYiQ+SveLfSVuXk6wzvpMnFMEuSfiP47u5mBL8eDI5BdfTLllwBN8Uw4asHyC10H0fqLkr/kQh2WgjmnVnIbFj5y1g74pkv5HwTWE7570RAzv8b/hFQyddK/GKuZlLG36/hr8wP/B09N/p7Ac9aQfnvg/0CSDPsKFuuxrPO3ZtzcE9iKFNXSazpIi9wxlM0r8Cvh/8DzdkTirTpFQzOmKOsjpyrzs8PwY8dw3+OGNTRhb8ad12+G+0DsUVdDwVCZoPivMrJw53duu9GeMEtAP2kI0YyeAJXKm6gr+BLEw+ZOOXEmTqlDWHvfCn2MkO5B/gw+31oZNBPuk8m9wT4DLLTHfah1Z2zevaOVE0npNYv2vdG32Nd3SEzwrdCh0PnlFJQ6DwbnEXyPxg7oNB079eI7hAzb/anNmhILNf4waMfCgH8RXVg5ajrYPdkisF03GnODjK1V/XLxyCB5PR9wsTU2GOtxGg/3F1HDECcGX1HMeIrYc8DGcUo5GzY8wdBewoYiewB7hdjjEsNO4/5TVjBj/cOnTi1eDzF0Sy41WZIjpFQHPsF/dKcvTEJJhsGLoREJXCOuNY/Cihr9gV1uLMNRk60wh9D8XlOEG0mRl66uoRHDjLYF44SGfQRlsESci4ksBCXglczClUgold6lSrzPyY33HUTlJy5JinosvppCnnMIfI5wcYfQMHeOAhgXOgx6HQRZbnWblMSujHM6vrlA89dmT0lHDQhV3QLHPHwXfF/Ad8hd4K/ASYGX72IWOD/zsF9gFfO3R2Ar4jYyTG82UGa4NWV/wHHk6T9Ola9G+/nfX1uerEziC+mdq4w/+G2A0YjE8HBA8DDBt271JoTdF28A5/ZqZIYMHjRiCEv4S+OzvNx/271O9ydp5hr9MyaQmYp8MWoONnyLBRwsYZ2+eSlblv212ReOMbXwNvtEXw1inJCV6RoEIfR8wwv4RPzFUzEHInnGlgg0im46AiZeZNVfDg2CzrtGSVw2/8Y0SMR3eh65CnE4+Ip2kqjMtCDT/HNa3EQ4zZ0Hv4y8DnfgGWUfCHu3DXX1dHhw38A30YxSAhZ8HXC7wneBNtQS94LyWr1nLYIBCELEGnw1PoONpQ4gdLf/12FhfSDb97hS9ykGJh59NJsspw/Ixj0jFcORcgySHY4CtkEdeMgk7YZ+ZEocBfw+9wenRg+u33J104CUhJMg8pkYSCkjO6PJ+U8U25yyNp+yylk1I9y5eLbD6p50phKSwCpNf4Z2PH37pd9cZu8JWTsl8Qf+/jfts1sLsjC1GnoCZsbvAabYbPS/jqAV3GyYVnSOamzC43dDnQFSYVIaHY2cduKGDlNGCjiPY+iC9k4Jj2zs7/I4aa7vQ/6I8dLeKxWO7aSPobxWI7CsDHmB3+htmh/V1Sh1jEQsRfg79GDAYPO7ki3gf9HZ4S0mSXUJXMhmRSFPj4y4Pv7Op3GB4fnYrLeE4pKcYJvR/AnLh75FlwMEQi95nBDyh7j7tDIzEP/bA4MaJ3g5eQY4ePHpwzMexl2KyNoha7f3bzolgP/OSAPvCdgXwdXJAhZpwiO6AnGzIzxZ+jk3dPpkr/RKxOFNxoH8NQUNLojjt1rWxONk4vosYtxOHMAi4XeIWn4G9F35hBN04L3gOwETfdyXEPjBK6DLyGPuLZe0ecMSDwwZC4kpKyFSVPMjNapBj8r0ALbfTBYLQfg37++vU+BrhRQjQjHzK7HJwZhzZjLmDGnQFmLrMkO+CjzX/2BY8dh47CEMngeMeJNiRtJIYNB1s5fjicEQXcEXpjddI5jhkAPoXyRJAbaspq8Cz4SCkpucmSy9wVbcMT5nbtjBmHMSk8JAGTqdCHfSg06UiCC4YqRk84LEV2UGTxeInnpWY9L7Mu86Q5u5aAlFXNleAiCmxCKeELCdweeLhHILQ2jgCLezh+xz6If/DdGYel0JiUeHbmGFAL9go5frYVSyokmKVOKtDMyJPBy6Jaju4+dNmVmBO0Bxg7v4JO/G/N3ojMH+j0OwnlwV3wbthNnlj97trYme/oPYCpytAKejMyP/E9deYcNY4S30hQ3/jG8cLOYMUJS5n0/PysL1++aFkWuaTO0XNGJ1ORPp1nfX1adCnGUap0rtJpMp2LeB865YE8TZ3d205QNozbkCeBydDTCCHQh5Qkc3QGft6NQM2xIJkWXUmsMwlA2Ov29l2d46KUoXE563K96MQ36eSOfw/8pmGLBi4wIvtUiq70PzGuZrimgDUCS1yhR2dMpgh5zMc3GzQsPMqFjpJKxQeAkhyOIzF02Bz0mYxdUex+Ekkn5YZtutw7mAe8dEUSiqPvnSLq4BQ6q+CapqwJmhOJIBvU0MeApx764TkWXoZeak6asqkGQJ8fCTxgP/APdOnoMPQY90phnUlagXc65voxtzARd5ZRVDryNfhp3MV7tIVfllw04fvTVFTgK+js6GPj2PUldiV70o3E+d6K2KDodR267XbEnaPDgjwiPjo5ZMXPAmAWfaA3ZGzgWsElvqvX0vSZ4+IrTlKK0CVjEnogLkM/4We1VgVPORelPCvHX56jwLd00m6LRMEd5aRG3+azdp/U0qyNxP52Y5fLt87vfL89dlMU3pXcs+HPjYQ8WHTZ+saa7Qfwos6zoo0TG+sPJX8oe0N3XbkMxU7XfVfDhyNvPX7uznbk7wHdsUdRh3ZDT/d7J/F34i4BLkzL3AQUbWv6gNghrmLcYEPR8NlDW3hI6KPIPTN+KGzQ8Il93zFXp62RrnZ12jqI4y5mpZzQV5YnB1HMa+rhG/g1DfrwdVcmBnI4A+MGdunGbO7Gu5vLjAY3fbQ7y44hSo46icbBlZJrqvjKVHXYGx/s5KlO/m7soruS+pHDHf+XHqtxdw1LQpMHtGHIIe37kBif4Ccl41n0R5uBQwq6YmwsHhJ5pE6mzDhnpCt+SzuDOrw17Bs5euEz0Mwp1VQNWXZGNvEkjYqOE7YwbfFvbPnO/MCHH4+OPjv9XRN+X5Avacg7AThQ4MChDTTJIRmdKSm5KxSZeA59GSQ6jISTBzPMxyE6gDDg0M/LzH4+SYaSxRV3M5Obixt3k4krfgXwGD9Gf9w9BsXDAUMd/hpGaDjIyjFSwEaA73v7oM+4YGF9rBhjDdZo+fiBOwl8ZqYu8Wh/9WcCr9SqaZoOiHdxNfCGrAremFeI4DplLexIzjP3CkxJdZIicAbEN3jbtk1GAGV2BZWqduJb0nWZdfqZdCLx5NCnsAVzBnIN7h2gRQN7BN0dXI1kEu8MPX4ce4RezOyn/owpQ0dilDBs1afrkz5R6K6Xk0oyRTE33NspCDVlzTjhTBFzKjyPyDxrnpfjHnbeoR8rsx8kkx+s6r/zzeqFo7JYzAy5NpzwzreIN46aH+yGzZy5J75lXhQF9sLOYSoZXnBCku/3KLIvr7qzEg7deErQm5kzqZaquAz+su26lKJLTlrQyYndwVORngiGT3z3vC6m8+J8C8timMyaImls66rQVejwA7qMP+4GauyMXqOdF7kn1Vr4hnfR1698lz0vBMuqt/cX9N4lxgYcMy381OTuCnuErBv+FkFaKD4LO6rlVOElyyxm6K/LzI62gZf9oh2dBk9mFo9K6KHUig6K6sSdFVzBLiGXkZSFThp+FD7QO7KS1Ff0HvKa+TE//nLYggMGzPhlBV9CfwhC8K8k3VUbO5/ehjLtEz47z0XLVDTjuzmFjMgNrYF/BGsGj8mTPF7g1E3wl1SZW5k3HbyywCAPPCIOD/1vR+IMukNSLlmx4LpeLnrGF6dpVuBt+PRGXLXhGpa1883vjWT63xSxf3y/6zu+1uSq8wy9esgoGbhb3DDNUMdGYe84kt7xr4J/XK6TPn8+KePQjs8zRW6mGTxPz09aluXA5cjrKcmJA09VlmcN7i0VeKnafNKg2ObTk05Pzzo/fVWen7SzIEBUvb7c9P3bD33//qr4CzJvLB43dj399qaA9v6mxnN7vKtvfMfFfgbmEbpNq8wB/DxiL/yo880+bBv9isxkyGfSkCMvD+K5D37xw32N3AYjjTzYicONXLNSEFZsvOEfodsdXwl/HWAJ4CaZ8WM6rkCHDmNMnACGX4cdw68a+SbwuieVnJWSyzzBmakhg4jJiTxW8TMzQ4+usHWlzWlzfMzMBDF+TOYfIC4z57coTF3b1og7pHRX+NNymlTxrxhgzJHZYWfBfMTPjrwPNk83Fmjv7OxjwT7QB6LgE4zqjAdirDM/uSvBdwAoAq1ivJAb1KC3v8AZb2YSP+Ieemn4NtN1ZpV/OmVFrEwT+siS418xxy3kMe3NdCdhxt/uvv/iDaKho/C/gh4NGj5AThwqrkjYxgPtimoeSTrumYYk19E3TLEbEsw0jDtQwsC48Y4d5EjvjAGtwpmEmZguO4SkMwbBCA0CJUCb4xK0mxnUdeBgGnoZ6swLiI5QZIfezipyYxdEJ2hM8SdwWTI5ztF2ApN5sCHxnqdJKoXnpLgwMRw4zmMALQS+3GWAHxDj6GMU3CnwhCwVHKel6IxjTByphXMstajkKhiRwhlhPGkoc485CbkSCqjJFXrkUWbicu1d2iHAUkFBo8nU6RziD/yLfsk1PMk8wyJgWVMuqrSl5EJkOTROJNpPrOqfr4uenwNO7M5IMBR7KOEsrt8/n/X33y/62+9nPcd/zi0NJRBE8BTkkEEfum+Pm37wbe2P28Z9VTj3hpPcCfT4ywGvt5te325aCXYQyMExxFz84EHivVFUH3wbHiSa3QYiOKYydD0IsK6O72BcpOyaKDBPfHN7npIuyFE50q1918S8C6vI4/8pzFHyV3a58W9Op+yKq+EHA323SN7Q3CiC0RZ4o3/w6/AXAjLoxbOZyeB1ioJBsbAkIRUAABAASURBVJyx4flUdTpPShS5ToE/xqJ4LCDHWCbHtPF7ICH6cqnCa+L4D1NoQu9HokkZeehEf1QG+UFnUpkqUFTwHZMYA2bwxvdDS1JCHmcaXYffuxljjFdHFO7BP7rvOEvIl0hmyRy7uzJBXPGFAu2SkgJPzB4/9dLRI9M5Acia4OeUuQMlJxV2tc5ixbQj3w6+LkP/gSPBw3HHvwr8JZMcexRPLN5cQaMFbk5u9tgFYfdGkg4dB08Lhe1yOenCoutU0QHzCHEdYxnnjHe5utdjx/jCjvHb24MdbdOAttz0Aem4Z3QXC4kM3wPf2dGFEMyAE8X0mdOFDJOJuYO2IclyOgps8BOy6LCpNOQfQMxbAO+9uzaehxV5nrScLzpdnrk/YbsLyCjI7GB2di03dp/fv78p4OXlXW+v77rf3rURL/1tU2Ox0FmYdmJlI0bi2ZBXfKIQu1vnORE3ht8aeWrg74NFebcNOtgCPbuhY/jhER9AGmRiLaRjt4kvIIr66Meil1na0e8e47kb1pHzOxn4xOXS4Jkn0Wc43eD9APjYiZ31ftPGgqERUwJ5aCjJlORK6DSBLxZoT9ezztg0l6Q4lgUV+spScolTIX7JbAj2NZw2gDd4xecHvd14Jv6FFbCP4DeVrChKDOVelPDnXCo4khjO+JgjFo1N7+gWtaETJ5ewUGvO0W3X7Y4G16HeEvPsiIsU+MfAt00gAZoQg34F2eMe/jrQI+o4aEUuHrzs+GhGpvNSFZ8iLizIlymzQM2aSmKuARK/sUE74I4eN+qhkK3WrIJcro7+pGwmh2v6xsdNPy+I2ZDMQAXoX65B++BXrCojcFYIhIFogkQM/Jjj5sx3ORo0mh0p487j//iJwOgYvONMgyAK6IHsJ7YYPOiLAtujP/p+Igo+foEQJSBjqDDWFk7j8FCKMiuuQkBOJICEET1nwZz+/y6TEgkr5rsnGX8EBEmhB37ipgLeZZoUME0z96oCTqc9MS8GhQyDoBLKRsky5Ac1XUOGbANZPpTeNZBvxLtEn8nBEfgC16FHWjv9Iau4jKyVKQzTlDQvmR3axI6yaJlNpQ5kaMqpswPMir/wc2JMpajmtMPr0IXd4edPs86nJNQDuMwMzFIUrI2V8o1k8QserCYfJIV3VmxvtL+xqr7hjM2ZVyatfDOJ3cj3901//HjXn7GLJfFsylqWk5bTotPpRLGfKLQ7NDY1EnTsYs+T68tl1hNOPVG8Msk/CkAU4GUqmimGNTs8JlWY9Z98Eh/gGOrwFbCxsm88m0yhqxW/jID5pTMxz9zk8DywC68Hvufnq67XC/izhKF3/Cbk/zXP9HH5T5tkAjiSCYOZk1ThMeNTBt5fY6PPDFuUrBm/K7XIE7qCfvQF0A1L/2eGjstgweHfACHbUAvfgKc+mgy/+ZjR5YxPQARxzVnh9x++QiNyeIzlngjkSnLIyWS+y+0ngC+TvTMJMo1VzhFspq+wm865q6L3qVZlzxrBA/7XUXrnHjuhwV1BA2BAEAUMnWZNU9VMfCRkjvHj57yB3gd0dcDQgL9GrulArpMmdJVySEUfeB2dZmSr8LEQuxOx1qEb+UZy9FEOGCTYtif1BkfgDLqnZdY0VSX3Q/cwRye/6Q+6oUvCiLYBGHOHLFWV6axpuSjPZ1mdJWOX6wvLkQpkAJocMyufNHzSoP9Gon9/3fV45QQhiu3bqii6g1Oh/Z0i/PYmETODYqZYgFLYjGfb70rtoczOtoJ58q6AFDGAbUJPBr/6ebmFzPahN3ziZ7PMTO4ZlWQ5+kslq+JzNeRPzDHJYwxgQlxwhh4/cvh+4OOXBjgN2xRoZ/JW4U54Kj7n/O3zRZ+eFk34RUqmdOA1wY0+Lvt5M5mhc8CcZ4c+90Fvh+5gQYDieGMMfRl+4UjmOiDsnVKSI4/J1fGNiIEoZMdOVkExaW+mleJ6e2+6vQ2KcCcfuMQ3fvekX9fA96IANmpMtLm53BIAnoMfOLN4lgbvwWNy1zwVLSyiF2pHrVmODM44M+M5HWP3tkFzh0ep4ZdgUsmFubMKMpiZIlcEOGQVQBuUpDDAwGM7E3sfB8IBswMmeBEt3OK3jvsxhrEx/xcjZhAAs5mLJyneAf28gqEDXeBnbiTIDUdcgY3daryHwDEOgurQDzqdsQESWH/iGwcOeGH5M4COIS0VeZk1jvskJ2BmjrEqK9VC4recQWuBRnEFqqA1wDvcZBgqkdRzrjy7whkOoK+S9M06IwOGHEyZ9ikllZRRdJZZ8DOO4B0sk8IIjcKyUwyEM8cct4+58S2M0fwEdcndleA7paoCD2Z26Llhk3d2io2dBJiVYkc2Zz1dFz0TADPHqpEgMwW10GcETOdobbD6T+A4TZldMKs6bRIra9OqRDGuRUpkHIMfDTDvTXsc7TBv5Ugq/gMQ8bH/xnfaO/pfJWaaNnOtnvTepR98l/jOSv8PPrZ947j5G9+Ubt01x65gOWviu2hC5yl0VDJ6gQa8HcfZBHNh51vhIcF74ttk5ZvI+TzJk7A9q1VWihs7hPg2ibr/WqUOeB0RQKPL4MuRM2SIBHK73RV/U3RjQUCsqhI0dZ6wpeud5PfOTiS5yw0fRfaYmrKrwF+AIBR+J66KHRYSdyXgMmOi7wDmuUPZGRQ/gYTXwfNgfvxlthS2SDQmZnB35nvcPcnMDojYGjCJK5NAkJejqJVFTdgBNAc2plHEXIWHgt2KdyUSspEQBz4RunQGJ0kFvMVdBd6oscoxHojxCX0nims5knvj27fraal6Ok264k9nvkmd8JUpmwJ32/cjAXf0HBBFDrHBCf4E5ARPSTlnwIRxmMcCgXkdX+/hh/DXD2gSPhQ26txjcbSyIBJXQccJXKGzjzn4Kj7hyGHZlRGkFFdKLiGnW5JZ4XtY0p0d8f191+39AXnTXCtJcmKOaZrLMd7QBZ0SLIprD//Gfz50Dl/oDGeQ5SqVScMru9ykPU3aee55Ua8nzRwnX778TdP1s5yC2zTxqcr0yvfbd47AH+zM78D6fldnsSkWps6Rf3+7a/C5ZX970fryp/bbD2XiMI27ih6aWQQtuWu2/YBC4TViXvg22kTiDut2AOyrB+PGk7nGkBz9J8ALcT5llZo0T1UTELappei0LJpKUSYOBcZGbHRouAReiQMknRlfs+Cn6zK54n/J9/U66ROnTgvfNcsRo6aUTO7MNIjDo8AwDF4AASPeAcUQxnWYPPolRbO4zHQ8DvqCn4Bx+EtHPryPoonbKf4y2p2Y6IwLLXSx4GFxv26uAFTMrlbAIHdJHdsK+fQvl8HIAfBmgLiCbqhxdPIZc6KQ7/iEMbfgcxV/y8g5iJdOvIxDV/QyqTVowdyR2/FlQ0ZPUiWh1pSUwIE2cLkhhJEfwiIwdPkhPSBMC0RMHqOL8RKDzBgExIRfYDBsTrtMnXmgVFzR5uYKQxgMMC2aGcUtBsVYmB5xBxoBGbuInWLUMf74RZfh8WMGDX4OBNzNjl9S3MXz/wApaBt8Dfo7CkvzpMQK+/j2EwlzmuUpMT9UESKaFDgYLyC5K+fMGD8cKoaGLBknTsl1zIrEESuauOMcKdnPhIOSPQn1YfSm+G6ysordSCiN8eHYZnYYIpFIAizkpU2WZMw1C37gC10NDHDoFj3F84MjUvxCgyHDugzHd5wdCxBw/ZjkMmXwCDsa85ICUaOvy2Iy/Q6CjI6O3TFJNSNXSgl8gLlkxizThjPdKLx3HHGnzSq6nBcZyWxFyFcKwiuJ5I1d741V5jZcDailog/XQvSel6SSdiWOx6JAPF+qfmOFfMUuhh88WGDFP9Ea6NHR/Ux7gicY1kCGAc8r0XSjQG7IbxQXWFGMl8Fq/ELORnJ/oOeVxdqOH+28N/DnkggA7OlocHR14LbeyIEPAnVTRw4HYUp+jMs5yZPJXMokrEqRng6YFO2C/oDX4ENoSehfZhI/Ou48/LqLi9fx6x35LPRszlBAzgA8ijENOR9rZ8c/tKPv4CumleKaaiZxBrhmeCnwlZHHkG8QPx1ZHblgG71n5CiqIXeREro3w/bwahRaI4k7tjhhm2fi4gsx8dt51ufzpGcK7sLnkdCBGB/669igo6Pw34Ge06GnqokF1IQfBBRolZJlzAm9ryyMVhaWHd7EZQH8MuMXzzHmw0aboinBuKHHeB7oQfjQYLGGxZShNyPviaJ5gsdSClRMkadWEuMNOjcWhQ+SsXv6iF2TEj6Emik6plwkS9KwwSePpge5JmCFv/ib3+ZJAQP7dDPtwyi0HppSc+TC7y+fvur6+TdNLCBjEVmWK9qctO4ZfIlYMUDYr1H873rnG+7t7V3xT+fuLALurzet+PCO7w2+4fbtTd5vKny7zXZXQLJVyR5ylrNJu+IEIuycU1f8BZ7QhSNUyGnCd3pXxL+blIvhGwnIWuasaSpasO9M8Zy4V+wz8Tyjx5xdBb/K6AiR0bFxwjXphD3PpbLoKvpynvT1WvWZeD2z+K2FEsdiwKxB02Ryid/iGgEm9GsHHM3o0cxkMOdm+GOGZlHypJRcZqbDr/Dh1jp7EABf2wPw/41iFovlW/gSdtqRNew3xDzsM5TIAWhpH+CROjhicRo72MHz6LSBS4wXtALMPujixsyVAtcOncdP/4l8U0rozjXVJI+4AQaWjtExaTAL1Px2yV3mUGBMqU7cJeboAGOEfl4umQTgf+AIFIM00tVIJDvCNYCOGCIzAxwlJTkEPDkI/eiLcY1gj0CM8XH/SxgePt47ymiKpNDBewCKGGgEdApBOs+H8ukfzIPkTxqwzcsIgCSMSMYDE82T5CbxerT/vDcEHQKrAeIXzzlnpVxk8D5oG7T1uIPLPCmc2MDp8QxOT8xDiYGBoYjGDPgaOEcHGgl9oCsxBhSBSc5DGD30sRH867bpQTEKJ4AlJZR9YufwiQ/tV451z9U04fhBwyAndBA4O44VEO09iNOZcIKUcDDe98NB2hHcbbjwLW370ArNnRfQHLwIrqLgP+h7Y/f5djNWiU2dwpgsw09SBmf6pRvkNkPfzItk1mD6IxmZPLnME/dMMWhaKWyBm02n9m7qwxR2Y6uh3FadykNfrq7/+P2kv3+Z9W9fZ/3+POkLsj+R0OeaJblWEEQggVxmRlv8dOTZtVLEt22wcOmK/+XZQOcFfZ1ZoReSrpmBQQp9rxTt4Cn0RrMy/BYK50CGjp3iHgummcQT/n0niO/YBqLC7EI0CfsMksmI4AJJKkkOnwmotSqDr+Qspy/GHorHVkzkx2TJweM8SwxCH4I6lPGb3gd6j3ejLcYEJJ5N1AyNlpmUj3dzk/EWiyFnBxsJt5ahjL9UeEnRyWo7dI3wJO2mwJTpmOF5IakuUxKq0kEUfxnw4GYU7aLrqep5Kfo0AeA7A0wNluG5qyNTx3dXdLTeH2ro3dCNo6iUMnoAkjN+wOdPCKdj8Rn+azy7SZV4q6WSuCaVkmWGzMhAMAcVAAAQAElEQVQFK/yOHwYdbXDfHTsLHx6635vu+HKMnmpR/Hvr62nWskzylNSRY2f6Cl93Fleoljc/ZO34XqO9cXJy8IwSppiHjDGvMfLwbQLLkEXIJGOuTKhJW29qByAXMk7LzPe6K4l0VspBv0ocKXfN8MExcr6o2Ux5zFpHEmGmGz79jt7ivzT1zrHyK/DGbvfGbjf+W9qP9Q2dvksc2xugdkeXgO64FQWYortQ2E6T6TRJJQ8dpz4YKcOvo8BM3pnwCUTTgl+cGLv8hBM70olCOqWkShGeasJm2KM4u9tJ53nW0/nMp5OTLteTCj4z50QuyuAqiuJec1P2TU6h9yyJTwuhTzOTmcO7HTDw2ADRpOgLw9Nl3BM4K/HmPNMlh39nXDx3jIaacU/D3wx9CPsbsTD0wPYPYn8nl4WtIs+ETbo6eYFcsA3dUPRjpwVdJE9yc3zXP3DRvrFJGOQksyQ7wGTHGFOnPRa2t1jEY6fRh3Lwip7muSh0HYVW0ENyJOzgHvDaAe4yeTLhUlrI59fLgg5dx+aJ0aM1pg5sKfiSGC6agfELQDI+IATbCThzB6nLcLrjOWd5tAF2YBCMDxS0o6wOQzqgMzegQfQXxGq2HUHQNFAiWBksuT6gQzsKfcyDyEEzBT0cZphJ5hqWNGIGQWK1anAfntVjjCd1+GKgOsprFBhQwo+J2Jcx3xnrKNUYb+mnbOEIzLUD4MYYD5WgiUTgamogQE2iS3ABhDI7/A+hc3l0MMBkUgcgTH5nLo2SjASecNYzhvl0nfX3zyf9/nzSJ5LehVVjfK/BihLzxGUGDiDBZy5ZmSBHpMPRNjICfoSz7WJRj+4dkBp0d/oaOCJ577xvJLB3nPb11vTCd6Q7DhpzO+PCwYKeQy/J+BNPJoWeUpanAmQ0YeDGL2Cg7Z0p44B22HaH7Z3+9hN2oV59ItF/QdbfccL4j0P8hpyfkPNKcjjxPXkmAURAJ5RnUBBXFIMd/3hsD+T6gI4faZgMiORS2MkHLARFzIURdNy1knA3lLFTIAa2QhgFxHPw6eYk/KoEcyahL+YwdkdRDRoxxjSU8IlM4jncCDwxX6jFq6suk9JcZDn0vStOYoLfjh4GOpeZxERPSfFsZorrpwfw6OrIMQSlLoVs+9aPuImRbjEvS+b8DMh2RcBHAGfwwoIQWyn4BBz+otiCVbGIK9ZVkpEwpcp4l2TIJjKa9aHAcSJmlqmw+3GKLuOww1ycOabAF3PE2IYdBnIJGhY4hmRmgLgMEM8ml8noc0lGoa1qWuDhXIpOZKLzXI/kXXJRRi8OX2YmHTOLNIjh+OcsLDS21fTg88ODQhuLU9CqeAJMUymqNXCgH3Qo9L2xOw39y02oTB2sR1Km0A14PmxCmwx9M6chF83ylOQ5ybh/9A20ORQLtk5ctNZ5R5fQW5aTKpDnk9IRgyw0VbQb4LMaRXdPs3aeN5/4tFIouFkPjjdvyHJHlhW433fdSezvfAa68632wWnXis+OsA2LJuObrceRMsfJJW26nERBbKqcSmTAbFdCvwdoV7bGd92Bju0DsONCbE0UxsKJx0yhjVyzUIRnCvBpydg8a5qyzudF59OsExD3GX9I2ZVKQieOSuwAmSQzmTvqDp204y70GMrGBLxLwm9NzAuDxd1cfkBSSswVF74ZvmzcO4kxcv0gN+276bEOYimpNSeHSA8S1N7EAt4BY/EjoT5tI2ljk3Bbh+Kfit3xzw7qg74lnjKnCgYeg0XHE02ifljKijFjuExZO3RuFPN3FtqHv4QNEGgiuEoyOYtbw6mN6eLiUTgENWuXdYSE/4Qcc0m6kBNKGirM8RhIvITviXvkBdcvLcX9wAICkApWzKAQzsvd4o6iHYUZEPfkLgcs+mKMFLPiFwIGHubr4xrg/wVBpqOZjiN3HoKvihIcHL9APAfeoBOQUVRlVVRKVQ6oVV6LjHYHcp3ktBPFasnVmT+AjkJWdl17BB0sxXtwlDwpcKaUFM/mDkkXv2BvYOiGIRrG6j/vQzcCInBF8jEzlZw0laIJPmoUQegm2pObZtpKzgLjgd9powv0Q3RpmRwwPeH4sbP9dM46ExQTjg73MrgQlwFurmM+rXtrONE4IP4ywGPtFJehB99Qo/DKnJ8k9yRUqwdF553Avm1N9016p9jeSep39PGgfWUlt6GfX9BJWmGnIG/m6KhoCr2jb0OaKEgbxyxxl+yQLaFDg9F937VStG5HErlrYzcRAR6Bf2JlfMpd1yVpKV2Zb1I5NXRBkjgXPX866XyeoZXVwPP29qYfL696eX1VHB81gqCg45kCd1qqThTwKNDSBhddEQHBQ8Yev8DcNbD/wRe2C38zM2Ry1VxUwRc2SikzX+hrqJNg4yUhe/Iks7DE0CBgeNFwE1lPCT5SzUruogWI3zEOJwsEP8GiBxyhT8Fmw+c3dL+TQUKPD3aLDwI92sWgQJ+gW9F3hq+ck9xdDg43HfcE7oCp5A//K0WFsVMpvDtyuRJBb0eK6XAwmCeB4iiiySSXeB8yFn0ieQs9HjKiL4SVIe8IhnkP+gU+wqcnaLqhkyGGjb/AJAVE4omFwELyOaGf05SxVTniYeaTTclZhjyZe+CVEj7ahSvq/hiA6b4BLAQf+HTEq4E5JWQiPpy57kmhGzNTXIn3A3cpvNphx4bzd3Td0HPDpkdCh+fwz8ApAx9+W5hTkCl5aETa8e1HxAQ2YjgxXtitnLRQZFMuMqB7psQlEUp6DFf3ql5m2XyR1Yt6Wuif1Fg8BOwsHggxZOu6UWzfb9vxPfnt7aYb33EfcZzMScxgYTm2uxR/SYpiW+yhKe+qFNyEjVL4B8U4AcY3Q4dKxX4zO90ThfRMTpmj0JJDlmya8IGliEJtQGIXmyjcFVg4HTjrernwfNGVXe3lfOL9TPxVlVo1TLKUJXQ/Dl02NXJPHyJGgN7U8ZHQZYCjE2PsB/jPJ31cP3O/8Wb8Sm5y+/DJsNEaOqfghb3v6GejgJJGtLOYx4QK/A3CezetbJpIZWKY4t9dP2gT+o8a4NjQLUmjaG/Ocf4Qw5HFZCkdMPCVDneRKz/oreTOFRpdOL0SusvJleDR8H+Dz478YGBW0lFH8KdMfyxiThW9TlmsUZUdFPp5IXM8NfwvFv0eCg1AchgSqCV0KQORYNwcZcOkLEkWmBI32uLZkwTYz75hrmEHewocHWJxHyaJdsX043l8vP71Dk36QxkK43qiPzEHOvEcEIEJ5GlSrkWJ4HCC31LQZL4AcMgTtD946OI+aIePjeQdChs8DxwkFMgUOXLav/DBlGgmgfQDGkruKPbD2YRBhkKuBK2MXgqBOtWKkl0ZXirOvsxZ85Jx4qyF96kMAsboTwfE+EhwJYoNAVQpOAur0AvzThhtrlkOfn4kfoX+QpaGszU8b487jfG8Eu0PHHWjvcHnhmEfRPWd5N2PcV0NGVa880Y221rTzvt+9IngGep7BxrPXaCQS3ITMJR4iPdkQq8A8zrzUSusuTwlRg8N6PNbd4psQ7/7EYiMwkZxDJuQsSBj/IWtiR1tZXVdKLwJqCSHQmKAIMV5I/GuFOxGElp1oxA16AVNRxdTwalhJvsgAbl4FI/w0OFHyvTXqahyz/hCR97XH6/a7hRk2GGgDBnC7gXepilpOU3I8cuPkCLGkUBNrgMp7wO/YaLkJlQPmI7gztgKHdjRbjrGi4s5DJLxJ6bG/B46aSJYB0eju9awG5ngo99AzeiD5EAu0zxV1ZxVwJ+Q3QHTEDdg0O6aCfQJnzmdq+ZT0TxXJSLeieTw8YBIasmF70HDTYEDS8qwk4mnEb94Qi+hZzF30DfaJke5hUS+cCoxo9dSXIGzs5ofgLCNmDcQYjDHQVWgP88TSbsoxnsSfiTkG0CS88dQYpJRDDLTTS9vq/546/rzTfr23vSDArSDz8Qoz/DBnXlC+PDRjT6FLI4OONadgFwi9gf4kKBLDb74IY6HYnjoO2JZ0A4wSwfejH5zyjKhNfwl4mEgVzLXVCegyqBjjDfL6t1EOJHITQ0/afQlcoDlSVZOUjqp2ZmdF3fnSDnefaIsFm3dWUgM3d433Tldur2vOv7yFEV3I3b2o9jeNLZ3eb8rjRU77XJ0nTgqzcR3p030FXa9E/HDZkoHVFFQHZ8hNrK08F5Lw092Rf+ZuJux48LLaV4ovJXF7aQFn5mIl1KKylSUkoGjyPmjkA95Wa8rThr2LVHEAkwj9CjJLJ477+h56OM67s6zH/3GO6Nk+BbqkkODl2NOLDyj6G0U2HXterARiDzVx9Bhwybt5KhYnManhPjLUS/4xw/0tWLg8IcBrw2EYRdSvTYWazu75A7/5okegzL8wZHMxTqK+GuMa7TAnAZ2Tjqhi4ouhMMY8nViNu4YFB4atu/gktyaZnLWx3gTBpODwwCNET8awRv+NHh3qPz1E+SYIfBLZjI04imh+Hw8GwxGm1mgM8a4zLkz7qPdJZ67RLsD9gHmNOjnNWRGO21G9HtK8pQ+aISzM994N4NtcJtc4lkGTfpSSTjDpFKrMuA5KQRBAzjkkNC6hwA8Ip8kC5FkZse4Y6w+LqfNjH4x+KOJ3/EcIFCGwgJ0zHfoG7w4U8Am58FhD3Y5zjLVIozlmiki8ySdFtfTteiJJHjFgAsFdMKIhQkf4EjXKBhGMAzNKWshOpapgivJk6OXJINO8B1cmUHcBcfxho5kOJBY6XWK0gMgcCmyK5HRKH5mDGa+mNdxnkagjt4JXNoHeHAGFMMPcsazTM54g0KsYDd2gmsABY9BSjmpwl9BDjOjODccNmjetVHgSymal0XTNCuTeMgnehBAO4HSSRbD+oEjY8dpKuCaZAYe+neiZIX3CDz8U6XMyF8Ul8UveDJk6NumQQAggWBVydPRa0MfvNMIyqNvIFNHDx++cAyTOHoLiIKRCfhC8YjBFvpGrlSgCY7OpCjU274j567Bu5kx1A86Yq4oKspJlgJcxjwdF8zIeArgBu8xv3EUu8H/SpHdSZyYQogkgZshMoabj487lk3gK/BUca6cHNrgQlCa5fQXeFhisTChS3hxgj/6QCiBi6Dg1hVtiV8ZXGZYN4gSJ4MkOkhGgwJw6Kl3pg4Zdprw4xMLxucrSXkuKuBODlpgwGwfHbZ5Ct4lgRU6Q9nhE1pu3BknNQ14/kAduP2wWUJnClzgxUX0x23X/3556L9fVn1773qlsSkpxoQNNmy+A7Er3bZVgmLI8+ufUOWc5dAOPXfk6kPq8BZxELARE4EnEra4zAw+HEjK8MIrGMU1uA8hwtGXkokGHRc6i/kbNgzcBr0yTXJ8ZnhRs6JOURXF1cuz0vwsm64aFOCeTxppPgrujd37ARwrvyH3O7vodxbCt9uqd77h3igicbR8p6DsFB8112Cn2yjA+/YGOw8Viui0DNW5K+UNWOXsft03BWSOmqdJKj93xRM73Lm45pK01AJU+pKOBR0xJDY4IwAAEABJREFUPQHHSUou4KqSJdJp0saO/M5xPqyx+3MWibTxvrEL7Sh5DDv0HHrHG/Q/L/vr1XhM7gr/Ti54NMA1kGYj9m/s9O/o4c5x+p2F8Uo+CVsHNPJDjIm4udN+5wQgdPTg/iBn7OS1sO9H/66VYt0VNJISedXMIhQEMYVvRH6JecL3E8xMU2bBXcm/C76AH9lHXem9a+BzgxyCYZXANVN3Jo5tTsTdicXLRJyUUJcj/QCY09FL8BT5J2i6/uUyMwkwGQpIktGNtw3uwwyejNDWcZmZhvFIn6M89yTnbpaUUqFDMjPFH3GZOb9R6scknuPHZQYdmBcwHOEOsJBJgyHd0A0A37ybBufzCmCcM8eZPxj0C5hy/Jj4A31uUtwFntHVgcMhUEiHwICfD2AAPzSpG8oChDwDWh1jDMsaQctcXY4DCrSmZAI6DitN7F4T30ZkG327xHFcsqYzO7brqXJP4oRHDg9ZpgTtDF4Dn4M7HJA4UCVhTrUSEFWhU2esmcnMNXSMlvPeTAR2yDW04zkriSQcb43CMMbBp6Gjkqsy+rJOW/ThlI3xkViNcSjlcMLAnqCQDhqBvFFgmjaSyk6BCL05eJIXJUcfePIOvqOfMYGqlKIM70E3VqXfX+76TuJ8Z/UOSQncgSeTFAs4plSVVLSTVF+P/wDAQ3fOhTaKUMqT5tNZiaRgbhoUyI0g2wmshqy9b8w1Bc25zOitKnQV8oSDBx1n3vV6xTaTzBKJYlXI3QmGMHFOITFaTSaHn1wmpXlSnqqUXN2ERkb8Uo9lcAgZE9G/BE/g108wY7C4LPHLAX7QeRjJ8KFwak7Toc84bB/8BR9xH8c7ClUPrHINmTGOn4M472A72jJjg2tUiOymin/Vakpp4FPtgGP+GFLICQ8O3pqTJuxX3WX82cMP9qENXUbSincxJ8VYRJjww+t5IhGbpiLFN+LwF2fMwJid5BO8i8ugkcHrwTPvDqCdg+vBWOEn0UYuUowZjDt0e+jYtfGOC+gVfm49sVcrunO/D9Ojux5N4vCGpO/aGDPQZ2LuRFFwkwL3gFqcpnRoR2EfyCjGGV4ywNEh2PCrHvx/DGKGPi7arPcjNufqekbu58uCbqXeNjU+qezE7TtFIGIsJrm5lnlRqSVej5zAOh/tZchWKc8agNWF50WGj3avasBKXqFO6RVffxDI7xTT+Kzzwg73BxDFZGV3uz3etd5etd1ftEWR3d+kccMWD9W6q5ZdKa1yv6OEu8zu8sw7EO3FV53r0JJMk3XyT8MHhip5KpeO/wzmi/hI4CuqGDpVPMDGIU/o/MbOcG1J7w/T2910u4vdOPZYA8gRFEGTZH2I4zKNUAL6RBE6kDTBs3DFDn8DXhkNLwmbD3Te8MNYQN1YPP3gGP2NRcbK8w4+ukE5gKYdnLHY2ramcKkwnpkp7PkAx4o/bvDS6AyfC38wN7klje4/IeGK+Dw4hrIG8+WuiYXkPE0iHRw8glWCHibXwG96lzo+DDGJU8iZk4FpztheKsepQlYCl6OCkH+PXCEu2vgtDyIBA2JxF4zFc5cpns1MZgESdGOOZPq4GHuM4e4EcZ6qaq3KOSsBRiAYeB0wM5m5xPOHcKajH8mMuQJGcvVkGuA7wKAJIKcChujjHb9UPB9MmMuMduYIMCDol5IPPsyYwE+MHfz6gPjNy88fMztw/Hw9br9GNFYzG0bsjAn8nd4d2HCCHYNKXeZdiCXY14STZnhADN5pZ/3qQOFbyjKbahZomAPecLLB/GGBJYD20Xlo6LofPEUhsEAuBkHXDFmRvvMcSS54uOOUkQDeSZh3eN3hbTA+wUQpRRN2CScK28SczpiNwtgongJXjKswVlmhFZJ2SpIZ9EbcHUfK6NJpE8O79rZqx+k6vAY+M6M/43QFPTiDgkfpQUJ8Y5V6ezTdSST3uLNifbBDlpoMPbkxfrgaY28smeM/3P7O/U4xfSCPZFrYISf4i+S57Q92yCuJZ9MOPresCd+Zp6JSXG7wrY8reItEGP9+8MRxWex8Tuy0DdpQVDIERP/ibmZK+MwII8KSgassVRW8uSSFf4edNpKfuI6ZkIo2DK2A4SYL5dH/6yfGxXMn+WzsYtvhMy4LucV4M7odEDb/BUPDmhSgwMD7X8FHs6QEnalmLdhsYUU9YTfYVCbSHT7ABD7m8mPI6I5uaI9izCPdg5wxsNGmB76w4kNbJAfGO+OmlHUm+aASuAyPb6gJwJd14OtwtgMDkFJ2zRScWoriCjkb2WmjQK3Y8cHOY8dnBj4T/QaNhAzmHzEfMU0+18775lktTRTfSW+b6weJ/S2SPLvAVzL/g2Qa8iRPcvAYCO3gIh4QAHvypBS6SD97h2sLG6D/RkLe4SOSdvAZfEVijHicSKCn06QTx/CxcA5xDDwd/T/w3fvtppArwfuyzKq1yg8bwgHOQOipu8kK7dMkpardsgb3DuxAA3w5q5yelKY4Xs66I/z311Xf3za94P+3+85nmAZwp7Id/7Qt/lkQRd/Rv+HDiQQfIG1IT9VjgS9bldjJZnaxCSjsekvtqhTVyslBzVLmM45bh++hUopKSipelHOSlwwUDfL37qbNXBu6Yz1wLHzeidP3R9eDhjj63nkPHXZ0GjqHEXV0HPqM/25A5Jmw/8oCeaAcT5K7ZNCXNcWFaiV0h8Meuo3FZ+i4M/7j3hXPPXImgxv3Ru4aMRkYGixCNsZ0ijEQ8xhnZtAxRoBe2OcAkWs6pExmCV6yLBiKUfBkkcttyM1oMcah3YgP+A+6g2/jE7lhIs9X4i7FgiUL3ZmSM4ef4HVAH7bEq8yMBZyCCX7JQRrNScazmdPhMG/AELr72c8zCDsOfAgKkkFQyrMsFcldZiZ+HTBirIEHCF2aJXmM5W7msgRYjJfETf/jcnj1gw8dnUPh8J0gCdpdH/1B98ADLkFf8OY4ioPXzRkVMvSjOOwIEkDMgdsUPOm4TGYAz0ZjUvxxJWQz8B5BCd3OmA7OBuBj6GUI+xyKTLLjXnOGpuIN/K5u4upKGLGSEI8EzzFqONFK8omg34/3gZMGNA2S1NBgnsBlctNxxZzg/4Hht5gLbDhdtMuYAZ4+dnUCcbgIKlOCZ3Ocx3XwN9ABHq3ge4RDMI8YI9i6liIKl5TAUEiehY6E/MWTYJ0Cd9Pj9q71/n7s8ECrgt0XksqckuKKQv6gqDwo6DsZ1HNVQGuODaS2N3X4DodcWVnu8B8yrCTlHYikvCJfJMCQMXSEMg9thN0adggQjY5MKXZyyGABjAouCh0LdGd8LYrGRJKZy7uW+UXTvGkmWBwbErP4F5hCR+BlOS6h+wNCNyg+kXxShhDPuVQJukZiOWwU92GSnD9JimfPvKJIxjWCfkXeG0dhdwpZDwEgarQ7/QFC1weAP+zRNfijA0CsaAv4aOkKw/0lq0uIir12diubKrpw9OCHPLABbmcAr4jUAXSPXA3Y4X2Htx1eOtzLjR9TNlfGlgWIXNi3waKmazAufCb8N6BAKwMFvy7JdNDB6UKmHfuGjz7Ytm3YuCH3TjFvnEoInj7ANdBXyIZUMkuSTJ6SRi7qXrX2yi7KFf+Zxpdb1y0WV9gg4Y8phPpLS8gacoPbWdRO8wCPZGYa4KU2a3TjPfFuksYHDO7Yu+GD0VbddWGBlYsp/Mqso5MuA+/GIqsxVlwha6FImQUuk6G7jxiLZ5cf7y6ZSVinKatZAbjjH+V01cxJy+l8gc6MXarWNYuaSnEdeqzG89DLj4dev9/0xmnP68ub3t8efN+9ayM+GrEySPyiwMa99xVam0ybEjZxioBHMWZHW6ahTMHNtCX0Yx7jBvlgqOasQnwUYiIg82zBOvf4Ty2iABYLSQ/8IICbQp8NW+MS6txtGLSBuA/peEffpCN1fCzuDCS8Oremjh5/QRtDkQNDt9H2696Jk4a/dCAiYjCnITPY+UHH6DZslCRl/CH4hAM5GqALHhRPpDpmw1fvSRtHyuGbHd/v4Bd2NTOZmX5dIdNg/ID/HUEDwkc/hnQZuk3o0dHjQYuJflDVQTPGDvA38uwYXQH0mywxHPCchYUkJwBwFJn+5UJ7OKcZY3+Cfo2LsQC8MUKKe0w0xR/JzWQGMP4Dvynuw010ylPS/4+yf9GSG0eydsG9DSQ9QlJWdZ11Zt7//WZWV6UuEeHuJDDfBt0lZXX9veZQ3A7AYDAzGAwXklJmczt5XD/T1GMmrsBRsgZQgIIxhCLA7bKqtRMLctBjSSYtkFRcBxKmPBoPAInbsks26VlSJQ8aMjOZNiY2RB0qsV5o5wd3I03Kpr8TSBkcUW8g7EteahLlIWw3WQ21OiHyI4ED7gxIgm3AEsTGwQAhnEEKhYrIoE3H7mw+e9oAGGRbboyZ0VOWwDTB8RsgyhNYg7aFP6o1VSu5whr5HVU7JnUUdeFCbZfiaWmZTykrvFlYd55ER4ITOR27kazWFm3bpvjINjIGwXzXB0+kHzx9dDXlUHK4qXuhB4s6AXzsQwdBfNCHO088Byf1wQHh0Pknm9Mb36fewZXTPXGrEfnIEX2wS7Z55XxlE/jQkdfI+PZ1LX26NF6XNX3i+P7CBrkgd2Wy5r+GtKDny8vK01rT58vCAlPKZWN7MiM/+AGfsSpILLQDCJ1tXeXMEYUXTF5Jz5SsUod/Mi5J7myuN3yRyWp8YZ/6NPV1FTZXa6rWICGzTKrzioC/Cpdn/cljk8LpCSt/WsaKBXKh38X4L/Bf8EdjQ3R2TbgSB1nMJtDBcChzzTahY2UDwxo5Feh37zJ8HtEwVNByUPnEqT5P1C+8ar0sNeniGkyGnY02h6UbT7Jzw80mm5i2ZPMjzdQ2skVbT7RqSh9RxZOU9M5c+4EPv3Fw+0E87bIUzsIKk/15D3Jd9iAeFzV80JYh2KAxRKOIvydEHtCnxPH1emO42IgY27YwFvisMR4NX1YEIDlxmjlnG5lWoz4aMwcgzfJlu+jlctHrts64+mUe85IODdA4lG4b37w/s9F++aL182dtr1+0XL5otFcNXzhclHKg+Monl//+55v+xSP9Vz7B/OBJ9wfz4YP0nR05T9dX0jv2MwE0x4mxKokNVHMcY/4Evlg3KRutxUasXau6Vg9AyrxrIHNlIU5WtoINX7RCmLtgw0dW1qlrxhI9nbEZ+FWMh5LSP7hl/gycM+OMtfHO5pi3OTubHA+Hul27roxl0huHsGAnDd88bHPo2UHGprM+RI6wNWN7WZsSa3lz80JMb8EqXYjFeUggXS6rFvhMxzEDu8XbjENX7L6x1tyIpR25kS+udV114a3fwvgL208U65SUfhVyMsYnhow/BvaMVANrhbZMJPZpBLVr4M84Lu1quCGrSQRALavWfKNqy8k7HYenSe2SbQT8gqEV7YvUtmxAkHqWm0w6jcTQSp1Kz7Jox/ApaTBMnRdVtYnWUk6ADgzGHEau07MhSyDOH0zcs1Z/uWzLPl3sTB8AABAASURBVJEK2xEwg88jFBBaEmwytqQPaBScUIUNlPBDwy+N1GrIKLE36IMj3Y2NIhskZilXHDwoZPBuRNNB/UGwQEq1oo4uaeXnQhCsC/IyWHSqE2QHQZjF+IMguKdMgB5sCp10R96NILmyaN3BQXkQ6NHnsqqaFmzctk0b41d1jl+C+4OJ+PFxU+QMdqvGArGAZqVH+GSooHN6kEmTN5vpVkMLYlbMDIzjgoY+g2pNrUrzgn8QuMIm2GRBJ2YOJuIdB1yR+4PFYO/WcSza90W3e9PtNnR926Edil2vvNYNqhbZq5ifeuPV8zdO8T++f+jKhmVbLy+feDL9pLyqLKLjfv/Q4HV2EdgXNto/Xjb91+tFf7ChvsZ+6J826W+vm/7f//gD+qKVxWRhwmTCLizK2fCErNgvxiS+zVh27J8hQ59tw9JBKMZ/J+itTBvlgn+2p88Zx504wC30J1xhEHnkoL+wLSJFHAQmdWyQWBw6GOrIjS22VdhQLhWiDKbNGBwfmLlg2mccWHtEtS5bYz43vtlqIt9WGVaFZxBXBzZms6WpCqFGvktCJDhUjKuBuKjSgm24Vy8wvML30mrmL6QLPm7jwCeHZmym3+gY2N/ctLK2NGLGZaTp9AH2akJcVsHXCsESMXLoxmZ9Ja6YbiKCNZgzNvURgT8wg74IMB743bYul1XrtqrQYxuLESariEcD2BSf3rHtygaeNw23Pb6WYl+hAzbFp61KueKnG0+QybcqtWrJatDfQOipKlULGsWG3kKPNNcBAmAP74PvD55kXz590sJr42X7LIG9vSj/W76+fpKWz7qOVd+ZH3/yijavk//88aGv39+YD+8cYj90Y05///Ob3sDxdtX97UMdWmcjNuuH0TetIMbNpoolGjz9jvyN5eODeNgZz7sWJ92V+X7hSS1/YWplTBaCojGmL1uDx/TZKuz3wLwlkSBBhLbO/komZiSa8lPqzP34LGvWlTXtyli+83bjg0PzG3hnXr9jb+oOxuIgToTjEa+O7R2fHYx9z4Ah0TYxtOiybRyQN/1fTOj/+48X/V+fN/3jy0Wf8lluHbpwqFxZsC4vF60rceCi35iFPRnHgY5Wmwp6MWZCbvK2Nes7ymRij/hjTRYRXa1pe9n0Erxu2i6L0jZ9PJB7h+/OweEIyONy6ht+K23Lok98YkBHTWKVScm3UqNywUhXCZ303xIZu1TV8O8JGivXwDtBx1lJQ7OttJ9wkW+qBmgfGaGn/RCNaWCb+lJrixp8jbTQb/1+nby/U571P1PkhCsIn20VyGmlMYm2ddHGYK30MfJFnU3roCy3kqPXpLZaxaamIh2yOptF+vnBqfLGRLjzarSPRRIDSl/u+40BO3QQWAcB1FmoRu9KXxf6NPWvmy4PG+zIHGwqdzaSq+5M6E6Qp002xk6w7SwI148PXflGdJv1whIDcVnxV4JqRe6yrBI1CdIbp7cz0G+63+/KhTr4rUZf6wHlegzcmOlAAuBJ0ExS2Kb9rRrtGv67aLtsM5CXRr9pk1c8A7uFD0wDVymT53Y/0N1ZHHZ9f7uDXe8fXT/ebrwG+4Cna2EsXtkY//63L/r73/6YgZneXZmYP/hu9cZC8sGkxI3o3LQRmyvjWNFDVONB1B5am3j13cCil23Vp7X0he8of1yG/nbRxOdVc1GxDw1euRW70kJc2NZ5jTNJuUo2IA2ROcqkHRP8hKShR7tUZpIOyCDjdsf/ScNh+BIDhc0Nn80+LKtaYr1Khb7Ut2rkS80NQaIVwsSFbxMTsKmqJmxSIFm5GAbMGgrPhjO2ddE6+9YnrRVjhcU4S/1klvPHaW0ZWTYpRYMBjwNWT6cdxBV7L5dVrwH+XXmSXWtgr1TwpQ1GIL+TDKRY+fPT5rJghD7gGUiFx5IfdNvQNRe6jyzQxP+dvstFnDQ1DkUIhKeLNY50oCe6umLXxrwyDFVNgcWFCn7Pm/xBIN05xd2ZSzvzdCCfbsq2XNlELAqSSOEPT+ZT2bJBAYtrzHJBy9wOWmVMrIFxabdjf0ffYG1srfT6+kkvr6+6cFhsbVMHR1AXHfWi0V5JgT5pNzTWlg8W7+9vx5w7PziYvjGP3jN/SL99fdOf/2TD/fpDNw6jO326z886zHcOUkK30J1/HtQ5kB7AvGJe8i23di28Ql6XnTl16IXvuOwlumwWw6sNXzO82niNTlZLE/mFmFpl/FReVW1RkR8Dh4AxBoekXTfWmxw07/j3xgaUQ3Lm8wdz+sr8/wApZ426s74d2JqYxHP4lQjFZkTNvG1ty6IvbFh/Z3P9+98W/WNiU/6vXv/424u+sOG+vq7CHOwZwDJjISNrTDGPH0M3fMuZtpppZ10XzNG5s27H3mykoS3Mow2HvLBGvTJ2y7LKPi2N3Tfi9COfhniYSJxQpY35lzVt2xa1ZuzBMlcTLbktCQFwdpymokzeMy0NB3CEBsRlw09HYmDQyXedfKJORvbscGnmkSFQtgp6Gbq4UBV+t5KxqejMum2cTjel6vwZMAaS7Ql+uLFB55WBZuZxw4dBsMlUNTLpfHCJ43DAZVsJqEUFQ8FzwvCbEjft5wbCZmlejVBkAx0sAkPXnfRuvb+bJ9yCZoJrZ1M5OM31qb/Q2ehfTRg9QSFfE6Je+JkDnA4m0yDYBuVMzJ0ntDtPsXcW64Mn451g7ARtJqzFH2Qa/7XWZHxcBPtDqnKNae9Q79LBZN9p29MPFsPnK8WVmbNOX6z4eVWVNWTBcvaBxUInRdUMz0XLBhijVqXC/rTQXKhQBK88oEum3tU4HOz6+uebvn5911cWgo/8paj70BuB+U6A4il4hzZm9IItsWlbFlVZHV/sPG10/LLTB+UaA3UdK0nRa3hMaYH/dVvnJnvBJyvl/C3LLywa+Y+B/NeXVf9gl/28WosHi92mIj/dFruR7aTUyaZUEnLSB7m4DU3hIB1ksDy2kBW+FnYEA5/1HC54+k6+RFtaYA45Kel2aaqiBtiWZ71lBzXTjFFBj02mn0KXSJO3oVIelIOM685Ao5oWEkPFolj4tGljwq/4s7lhc4w97bakCX4QJ/H0AgOplDcXgRII6IBl2t0Q3FqdtkOssihSZ6AJxS7plCFDK7loQz6xEXsHcpNiiWLRhEV+sHkO3hr1ifMvHI6IBDCcHMTF0J3F+wbyVunAxu2yaWO9qNZkhxe9KuVK6fd0yMyJrmy4mCvE6iBzf8RZH9KOM28suB/MvxsQbeyHPAQWfU+5qrQwj6qVPGltyhsIwaxpq2TmzqZPPMW+5G/Rs7bBPPvU3VDfpFpOtE2NJ9zavqitn2TKozY8tvH688KBtentbejb90N//usGrvr6r3e+4d51uw4dzKnBm7CDje5g/WBhkrN2cEgfbATijdjCWNd8fXzTUjfi5Tqxtl0rm+9E68yTQ5PXXcWT74qJl61ppa/betF6udC1pp05rUE/jpKOJpYr1g8Ld+o+18nO2giYy3fWzNu96X5fdKNdnmxPv1OPnThl/t2PwXh05jxnOK3V9Aeb7H99uegfX6R//DH0j783sOm/OEF/fl04wCzKZrhtq9YXbMTYZS25AqtIG762peGhWhr2s/4TNy2nCOqOYSWePvBT1tsBc2fsBsAErcylhXaiMMoaEuNrXHzo/XrXDfu7pQGqpOgPTCfKNHpiIJC2cEo23DrhpBZXfn7BrkmzQyPLbfHHku2faOioVqo6YdInYNIQ15OfbPhskzvv1pr8+CNS/XaZfEAy7+RtywY4w7YKx+J/vSylTzj/Mwvsl036wnfIz3xfeoHGrVYFL+0sKdB5ZdDjFNay06kJEDaLrz92/fP7Xf8i/dc7J04CfR+lA08PZBn91Zqy0K3rqgxSayVMmoIjd05IIjKbyUEgHscgCLt2JvnO5jg32/ud+Jtemu0sY2tToUOPa2Bc5D2KMwmfbfpUypVNe+ckn40cEaJqomInhfBHzvGwh45I5IsRWuG5EGRbM69dpbxaKqZ/wPxTidaRwQQxylqVykXOLA43vfFKK6+KPgjIDxaupDsbUvotxWeHYlfnMEAj2ZbJ2PNXhf70L5NvYFNnEpo+b41x5BXx33il84nx3VhEGif2xmuylkVj6XphnDfqGqKC15cXZVFeGBO56F18OxSZA7kCPatk9KNXpuED5GT+iHJSw8Pg5JcQGToYtzvjtTPpRhZb/HFW8gvzui00tQq7xQImYhNRs63wpwPoheuKxc68zjMTNTw2AuRp78C+nRXtzngmTsbTbxKxUcQcaKXlgXSjaP9Ew4ACzSXbOv+cflAu7O7IHKTx2crYr8sy5aVseAJaK/MLEVA6GMgKqIFo5DdSKuZtYz8yI3fQh/S/WnhntfIElDi9s2H0+A+RYYuPO3Oj8waJbmsn3Q9pZyFvbdHlsiqHg8g0Oi1LzEMlFRf5U96APiLuRKrAzphnoczmvbNh7HtjHhaQDjaPoUZ80hbe1poKmzOfg+SrrGZiCZsJSx3MZbo5dQj6dtmY/6vOC9uwawADgYF9Q1JVqejPymeU5fJZDYhvun25qPtFuza+W5f4mqLv710/wDeecn/wxPvGGpS/CXznafHgENLZXDufjg5eKx+8FTp+vGthTWlswI03b+1gg+U18jquSL0p/zehhbmz8iZr5fS/+eDtD2BTvrSDV7bW62beFgVtxpiG1MfQPudy4S+Tt1DxK92t+PCeTZa3gLc81YIPXotnI77T9sqTeOTc5rh3+A9EDy344wXf/f11Yb0eoPT3z4v+64+NN1/WxlN4/kM4G5vlGqyF/6xaNNOMVeIjfm2t1BLDoKq0rotaayr8r2jrwu6uPWMHNfEWeuLKliBJZGzLahKEjPUdXx95UMIXEKkbWpkvS1nN0tZK5WqSa2LYOI0aWG2rMKZgpigbOg4ljuDRhARNJdtCkFylKdkWRG7/RENP5NknTZH7O6DDzG39p8tV1IF/q7ThB7b1lz/WLDd0ZBBe1sYgNX1iY2XM9ImB+ELQ/PGy6A/el7ywYm+8RiwW6p+OlZgoQx1vHlnc6fzORnrn2PLBRvuNp7L8dffvbLxf33flv7v5I07H1g4Um+LeFmMyCgGjSbEzsJGZCZmBTdqH9UGgXcGOvtR3VpmB323PoFiWRaZPRga3cqV+P3YCZNedBT4Lfaf9wE6rMKM0Lxb1c/HsaMcOcWrFzoYwy3R2ciU3MZhsHp3vWwcn265i4i34ZyJ5Trl5OlyxZyWwilaFrQNbnpsWRcmFvtIdP75xor7th44hsUZO5BT5zinyymQLbszSAW8Wp21b5yK6sPiknwf9OlgsBmlh/xc22f8X313/779/Uv570Z8Z08vSOQzserlYF063Syuxi2KHtF1WLWvhy6CpsN10HdPVYyx6M94UIBm7JYaFtpYNmJg4QhMpA+WibeyL3WlL4Gj0ncYHtfH1UE7EDVuqhKwxAYMGPibKyIbvkPGx2WSjamGPlscJAAAQAElEQVTx+IVSNt3BuATSeLRFFkKrWUFLim88Qd04zW22Gv1dGatlSf+tolySZsyHH9lGv9jsl2Zt8K3bovCTZXoPLcgpWSjP70xnH+hHUddAdLTW1JrRUfBIHd8ex0Ez7Mb26GytlFSUd+p60AcLbZ/8uBV+aml7Y168M+euV+JnLt6SabeuCzzwY3v8P4j7waANFbVwkCej1CGJNtZSTQ1UleyGIGsnpq7M5Xfm8o+AV7PvbAydpzX1ky/xs+GPFWesHNiXYLHQouiI/bMfA6dDdVnxX1sWvEu/3WEjjW0+7YvePFGbcqMvy2XTMjfaT1pe/gb+rvbyX8p/9OJor2y2F30ci64cAO7g6IvuHA6uHPSz0b5/u+r67YfuP954nfxDN/JBvuEe7+86Pt7Veb2s6w+Njx/S7U3FhptNNtg4pK66zTm01cGaadbIRVk3L8TlZZFWUhPfGXc6xLozeFje9YHfmL469kX7A8exan/gjr37XmKZwn7z4DK0z/EeyNh1MAbH6IiM/6TET75x/m0b2IAdn5r++LyyyZZeMtf5NnsBG7hg2HpprBcLPm9gI26XKaMYB4PGWAVVUlEmVOX8yXihcpA/iJ8+0yGR2lYrGrB+Mmw6r8LG4o3mddpNFygjyWKNid6Gj9rcZNdWaRZhT0i2f0Jc9lmeHBbCpI5RwSClWjSQYjSYeUPSf7ighzqQkrZPhPZE9DzzmhPEiGwgHbXI/A/YhgzQb5NKmr+WFib6tjZdmBjZSDeclSC51FD+1toLAfPKBpsFeuXpoYDg6eMgOO7Koh5k89qzQWQhODqBsutK+UY+yF/4ubJzXDlp55XogW9GSX5gKH86G0zHf2f7bDg78u48lRz9QB/18zQlNiWx3PXZyvSjGOjGJGxLU2sNuiayeE1gx4E9RzYhFiWh36cXYBwquAtBZbFYmrJnbRaftD+wI9qUy/lJG9LICpBXTIDGcrFg2YJ/FvIrAhd8uyB7STv46CD7GtLoExLQbBYH64acd16J3+hvxhkOJAk/dvGgy+uXGzhfwWToM24vbKStTikD2enftJXXYyvj+srkemXCveYAxZPrp5dSNtiX1xLV9LFL2DpiK3a2RfhPKsZcudwkF3wmaRrkycg27WIl1WdCBlro9Fm5kg/Ix6YD/8eXsdPw1G9YGLeUESrckOH5Ccn8iQ3AlIo0lNleoggRI6xfF0XcMWWEWPw02rS0IX5TLvrsjAGLuyG0VoqsYk7AplalmO+iMcJi9xhdx7FTZ/xXWnBigymqwxYM4qAjN+lIO1aZAQ025GFYkxQFzLGugRWD36GfvqHaskpN6uSYKD1xn9MX8oSsPCUXrbIJD2g7OoI7Gx57rd55KxI7L2xK4e19J+YOHfAdtO8EECOviNxxeP75iKIT8zb8sDIeia9l+mCocIJt5nXX+8eNNzA3dOzCFeq0GdSv23IelhJDAebnXxFE/0DnnMs06OQ5nWqwljRiLj4Ujsu/je7EYqdfsevAxh3heZIWuhuHymXb2CAuWi8XtZeL6vIib5+k9UWjvUhL0ldRqaJclOWF15bHPKR/8KR4DXiafXt709vbO5vBu+7TX3ftzL39ftV+e9d+f8fVVx1ssp2nW3N4Fk+v4qnW+LNha2OGLmy2C+tkS3/I58BtxtYlyYPeDGQMXTkI7fj6zljuWY+6qVtAU2eMB+N9OwbrwNCdvh8g6b1Ld/xwjKEO906eWxjHQc/6wsF5Y6NdVylpY+62ZmUOny0QgD3xefzssoxtQcpBsTg1DkVFXVEXGG2FvoHe2BKdnTzDjb1DmCeMYGisg34lfp84iP8P4uTKnL8f4+SHe10WMeQq7Il9Uw8+oihFcIB5U6htKTepk9EvnigfBNLEg25SIzGopE5PrPBS9fM2smyrqG+tMZlLz2vQQT3xJMKvByw9cr/SmrKMPMt+QLnIJwHVmpZ1YYAWrUsD1tas1op2ElaSHmKdVgJJCTbQCbJOP+PgnclzsIHdOKrdeOrKxpiW0W9bQopVUhFQLt0Jqp3Os+dK6CKrXJ2focGgSAfEg0C8MVA3ZKcu8jMOqD1dAT+iFRi/Cl2z3hLNNYiMQQAMGoRe8PwEvNzKlTRYiYALE3nBD63M/rMr/bnyNDkPEvQzcoT8wu4G3wrC25l4+55JuVM9WITNCXfRKwtxfLcRSdl8TQAW9jRJtpUJGT9emeg/Pj50P7qu+HFoKIvflb6/s3L+eL/zGuzGt9ubhs04MV7rotfLpo3dcSA3/dSjz6Hl3zt+4pj9ylPr66XBu+jCG4rPn1Z9hv6yNZ6+JDOhzJgmFfknbFMZMHZwTR8TLwKFbtuKP+zw6K8XpF8EqzMOeZoJ2TYimtZtJe5OLEuTmXCaV0bbjB+FYSkQKe2gyDYoFePZWqkxbitObowJVbDQll/crEwZycplWwyr0puQQo1OxCDLyli0LDiRiaxsEKm3cnUNfBNE37Ys2ljZWmsqWyUhcojsTz4M13iOi0SdFd5WRSpgTZ5HC2Ns2kOcvEkH47nzeNOJi3C3aow9PlvRj88KxYN2HewBrrtHJzK3DR74fvIgazCnGAp1fHoMkYo4G8w3GtKmLOKp9Jqxoe2CLxb0LOiNPb0PZZOIjh1B0QtJBV+1ht1S9C1r04IPG3EfHwrb+ujoG8o3wMz7YmHfiM22SPE9JpExPGL7AhDubEoDgctl1eX1ogW7ammTz9CNwUMN8U1Gf1tXrZdXeb1ofTm/46pd0LlKtZEu6rVO5FByw6/v+Pf9fufgcAMfer8Cnmrf3994Cn0XXgKDtp30wL5dGjc1rMwGi0pdOMS+EIPBRgwtbHblkx9mddaHg3G5s4bcyQc7ZYZAQcc/B47c8WnG8YCa9bEzJ46pFf3yHKdBOqAJfxZH9MbTtTJ/QVIlTpE38N8IrwtpwJaTJx0TCLFUGae18NuiDT+va9KFOWoZ/RnzMaRpHw8cSTEVmZqQah4kbqxhwfxnSozbG4eZxMqQNSxVWQuyF8avtVKrQEI9Z4BI1OOyhH38cJOhSEa/LgjcP8vjkbM929mkofk00LaMshPJG2NQPg1paq3RDiPTy9jxwJHOBgxUx9ljQlwFkOPgma8pA4pMbVFXyZC3PWmtCl1mYgiYfIEmUa95pSdDxZ+0GNgzps6Bgw9OfrtuBGo2o2y4WVAHPLYJsA4IEvKmvdQ0xqqd1ya3e9ONaBoytDFlHQT+MUQbQJqJxpix+exzoPuUixQCoxgsuckTp4xOoGZRCgY2iotYUePHBGBRDiyEUxYHBsFXjPa6LQRCUwLBjv5O32663a7Ttsi0rfwpdLaWYFwYM8Pc1TkUdE7EqNKCT4vA99in7oVJh3i+g7cEFZ7oMrrjq4PJl7cBndd9A3+UV6xsoHTn+8xHFgIeaT8+dnRgN4tl5G+taQFzYiwrm6aVsS2ieoV+wb7Xy6qNib9uYjGQXvJESz7fbhZOwsVJPKfLRkPj24EtGge2RU9XXDRdJcv0Sa1UFwQgXxNWL02WwW98jhgNbBgDCuPZkWlJ5sfwFA5a0Neq1JamhU2rmmVomdhCaXySA1ueMI7EOTjrNC9bij3VmlqVyj7lI1tcUze6Zsq8wRSogqcUPQ2+LO62xBKkpqSi3gC7hRXRmYbElEkLOYus+DX+bzRuLqUvZYmiSNTgXQCRjm1jIu0aPilp8vz67fhqx9LjQTL2xBrrIJ5uHFzjg86YDPwSP7VWp8+qobvJxqvow0zmDeNmaVmb4teOzQN0KjO3YNMgfvb70MFE4xynO3pSL67EfqMz6dOFcXnZVl3WVY1YMn0dCDiy9jCuBzLvxPdAv2d9Ux+WuMfobENdBz3LnD1Sjj/xezZfzNPLtmhtsR+buRs9H266w7ejY8c+yPSjaaFBw55l2bQSzOu2qqFT6C7GX9ic1JkHl0/69Pm/tL38IfG0O9bPGttnHd7Ul1cNcPeL7rVBW9FXbLC7vvF0+8HmcOXA+5HNFnww9zMGMxZ50j34djt4oj14yj36u6ruWvg+u/IkmzRYKVftmHaT2QhHv0v0qcfP6RdrxIHvhG8wf/rr6Dvr206eHhfAT6a1VcpV5M+0qWjUTNfwx6d11etl0RZfAsM3GCNEw25UAHLzhj7r4NGEhLAHYC1rzonoJ9bWtWAYyq8jsA9ih9nCp4I+zFhrYicWsk5fb+ZgMnhzAD7GzO+saVSrd+REvqXM45JVtlrA+JV+u1Jh12T4jSzbvyD/rLIfeVLbsoOzfblRbkLYCZlsKcHSXBgACMIFZyoXTuoMzr9D0LnDMWFbpr1tVSu5KKcjE+3U4ZJBQUsqLoN/v23L8JHMqjlIKEuayTOYPIHCAH0ykbdpR2FZF4JwodoZJg3oA3ldbW6w7x+H3t67rjytHZlUXemOjn1ofkBnhx3dDJLYmAfpkOlP7G6tTdkrgZY86mg7NPDRYFCD0ALnB5RN/6UqT5ssKUg5MoJlaYINWIM+nf0c6N81Ihua7VmvIa4zn7axZWkLOgydG16xEOXf4p1PlQvfTla9XNZpQ8byzkJ6v9+RJ2Wst8sLm+Er9Qu0Qkhu82PKTwxVI0+1qWkuXbZFn142Jt0FrHhYsqRzznSZTb+tQ5d8l301OgDphW83L5emtKdb+Lg/MGbKD4PC7QdaiRcSGktJwOj+BZgEH/2Oazrj0PFZFpXUWPyx1Kqmj2qmJduUoVGWxYJzsC51HVmUAg4ayQe2ZVv80MYkJ/S4bM+cbc0/SYucJ/l//LRWpz34swE5voKZDuz7rozNwSL5bNjo7xI7ISQ+4FRSivMeg/bkCp6lNW3LqssKGJ8shq2M3RJe1FQnLvxlkqKORM+YG9CDjh8Ta61ia2OjWbUid1kWFf2jo2k2YVvbuujycpFtfDiA8Ocghrsyr7Io5gCX/I2nkDuwrQtxmX+icbksyG9aWs0F/LJd1OiL5JiBPMaHfsa2ik2xg9RghCf2StMv4bnjxxzE82Qu2lGF3A07V9EEWDXbeW761+tN2fBuzA1xpS+XywX7fsPLi0KfPsC2ZVlPmdi6wbt9+qTKE+3rH6rXv6ldvshswGbD1cqr5op/NvqzaGeNOcCdd7Rv71feHF15nXzTO5vu+zsp323fg2zEPOV+8N32fnvDp2y0bKTt56b6IfOkq3FlbA/61EHSoc48CAax1I+OD/dJG1gw6GOf9YdsK2Mav56wWjV8BKizLUuUrVfm+8vLqhfSC+P9cnnRSv9txilC4XveJvME2V83RJdV6LCTEmOtVCCKlnVTVSlXbEwaYK76MBBjNnS9Dd2uB5trn9+h3/kWLR6ojtnXniYTqJgp0RHxsos4aypxjX5afU6AsxH2Sb9a4VirCbTilFY0Lhp35fSOOcil3QyyoVyzqYeKTrQqgm5hoTVtLT6paWWS5VTMwwi0pgRs2iUNkg9Om06ZjLIwQZHtIov8nB6C4oQy7SAVmHZhT072xWBrhsgBmQAAEABJREFUeq5PPZE/qBP0tMUUFj9CAsFdSDE1E9FLRpIZLFNXrMLNpSqLsZN5anI6YU8Z+96Z8AenyNscoPe3q77+OPF+Hbrdrfk3brvmBCBRLttSgO2ib4XqqePRx/Snps1dhmeWsX+maQp/+ogVjFNXY0FdliIwF122RRt5xEps+IiUGPOUW5UGwZJyh9Y5BMTnJ+IvwCRdjAw22Zd1VXSKE+pgUtEYHdayNtVaauhZyS8udHTdr9f5Tw6Kx8KXjYmCjKKfnb4geY6H6c+llV6YRPnvEa/riv0ChxYm+euLlL/G/4//+qR//GPT3/7e9PrZ9Gso+gMjDxFM2kEbsZCKPkuXRaQFrVQlfGcl3vu0fcy8EhuIomMKmF96XrZlWypi1PhKJQMGT7hYJh7iz8QTkmVbvWEWMdHdFQzSwYCOMMpUlnIN/D0SfNQjSI0OxMb4F22QxjxI0ELxWaUtbZIPLcXImQghctQ1eDpMXDdogbEngoZ3tTRCZ+eA1Ol3Jy9kBpGbBcjhoS5yB7IGMp1CaPEbedtq+KMweFlW/L3MeZw+WHFmICT1iYJfgGFCGi4g08FQFuqOLCn9W1sjb1UZ9jFpJacB/aJc0nbZZKNlQoR0LCzklvhMyGY79P52n/9O+8p3NCV+kbutCzZqvhlZWqlBW4jH+MrTd1K1pgZfLY18ads2LeTjphxIchjiwU07b2YO5hIvM5RN/WAOOZsScvO32lfaGD9YXAkos+HRm/uNOcFTUA4DRYxctkXb2rTQ3422K2gT1hr6tmp5pnOj2dTWVQ27VibG5fWTgu3lVevls5blk8oXlALSztPZ0IaPVt2PYpPd9fXHTX+yJn3Pv8Wdm+2Ovz70/fsPff/xQ298231/+6Gdp91+3HTwqefYP9R50u3ZaPMdl/jRuDMmO/1P3U79oZ314yCexpA6sdPxwWCMO2mX4E+F1fhTVVrq0fdl0dbA0vTC+F4CfLMSwOFz5o4l82ekT7QjGiBAQeQglhjmUxN6RyDJph5k7uVpViVBzK2C3mZZGCZ1WTPEewRq2nqnPzcOKJyl6GcHYg0X6dCVB4gjDYgdI4fuCBGzHaLJD9lWLnT5Z8Gh/Abbs66QELTWZnCuDPTyyD/ZjSNPdOZ0F/7BcTitlV4IqBeeNj7xnv8z+HJp+rKW8heSVhy4llVZiHDWYIR+Ih3W8xozY/HHJdvTUXpctmfZPtN6pOOnTHEZnDdqcMiZx3S8yg0xi8/AeSN5AHUyVbXZ94WAaPR9wQeFX1KuVlPEjSeTD06pHwToB6fWKwH6zuvQ7x9dX992/UmA528z8hDDgBo8pUuFw5al1GqlH010kMqh2CKuKit+3zLB0L0SkA295WJBljwt0Lxa1VwgLvAmYNOmFUs3/Ur/jhhA30Lb1m3yrssy9e2sHDmZ50nnfrsreaxQVWFbYcOiCyfqJ17Iv6Bnw3Yjc+Dv2GJbdiAuUn5jqyz6jUSGs8NvW+uyTpnZZF84ub7yfRWz1DjErNvQC0+mr+Dz51L+sfr/9Y8X0lULMSXf1Jn0A1lxQdIRG5C74KPLtmi7gKSxE6Qv4e3E16BdADsWxvIkGEnylxsGG18Hz4pHW5GeJDpFBlZ+peixLQZUMnfypOLCAzJjalu21VojLf1+2al7UE7R8PgkzDoj2pPGr3JB1u9ybVEPmF9nZuhg1Zjjit1UKxBXbGgVG8ZPGuS/3J0Yiszip8rM8wG6ileLDVxWs3gK2kBGP2PzoUePK/5O/ysygiral1oVqSfX5BlimOCc4zTJWrdVjQXZSG+Mr2jf2cgwS53ND1W6sdvmafF67TrYDEU9bLAOtVbEA/H2eFIqdKZP0TftaTVj8cKmdiG2G+PSoEX7HbnZuK95suFt1TWIjv0gBqVqTQvzKHFumbGRsrgHqk6YjGnPwUbb6MNGLCbmV+I/66mdVhImyTZpaV1X+rxhM4A//Z+A3tZFRqdrUS0X8jzBemXDWHT4on0AveiYOPN3aO+3prcPsbl2/fi+69v3+8T3b1fKH3r78cFT241N89DgwaFnQyFmOhB9Fc7uHLT7savfEAQ9b0cSV9OXPQM3Zn8Hc3EMykq/jE9O2KVWAPvXZdOC3zb8nfXk0+urXjlE5Gn2wtPsSj8lEwyRqfNCZuSeSBU6uFM5sG/S9SBAtC37gbLErcdlZ94jG7uzJp0Qa1/nCZa3D6zlcz2/7jzV3qBd2Wjv2vHFoE1ELcRi+pC8nd9T+DNHV6VMrYZm9jzynpOjKBe8oU/QuIEVjqJuqaaUM38LvtmWzjcUF+lKZ/O3eb9Q+ccy9Kl1fWIifoLxhaC78J7/pUn5W8DBikzbSJIiE7aZ//cf25Nkn2mRBrZlWz/zkkrWwI47G2AWlp2guYOkcdKekwrfcmDBaX1OgoH9ROr0QaO9CYjCS8m3Z57gaIV09AkMmSZNRzdyxEQ/dOXkymdHXTlFfrAA8PaY7yRD39l43/kuuc/NTmpt1cKTXKtNhXzjo8FJMZvhQQAfBLOQ7tRZ0+cLuhf8P/nTTwt7WUQIrIbvG+WVjW9bm1YKDYcONqPO5Dj4nhJ0+ITtjqxlIWvRI3WC5wDXjzvBdOhOno7J5VMW8rYSh6jSK5P95YLd2BIf5pXRoF+jH1hyCNHKYnJhAq3wDpgO/P/BU8adk6LGothhFsL4eLHpn/gGaC01tC3Shc2UvVevm/QJIErnxltal0ON2CpOlOO468a3pyvIWOtx2cYO0ArZpUpZz1TkJCuXZYOyMF5zosZHqfofsPxoaUm2VcB0OIuq8U9SEqVePy/iBB+kCLtaFf5ZwKqGfWmTuidiQyceRzBticTgyfHXtFBsW7GlihRWiio61PhtKeDrwfgYeYV1LYB+YbFPngERrocqWhDZ6GallrA7PhayxOJJTyTk8KM8bTCS+LeDQ6w5pEN+8J7J0Di6chnJypuAKvrdVKSFvW2xpuwhEfIT6XtHd0dn+Gyj9j4ZUgcZ0zqw6JIGczD8B/FFM4n+LhhUJezReSEfMYT1/QQxmycTY4Ptuehf1qbLJeOCTdyIZS505sTglWvXlTdT92MRZ1HtR0NPU8OH00Zp6ir6WTx9CRzw324HMnirgI4pnzmxNDOvCrQTzNtGfQHbirzGerNEduZpYdPyoo2DwEr7qZO60TblL0HdverOJntjbn2g96ZNe110q003XnXe+sLbtoUhhd5X7C821a7v32769q93/fnf3/T2/U07HXtnLv3g6faDV8r9is/jULDzDfbOA8Wdb7o768NxXDV4qOi0EWsWg8EY9TnenXJQFj4ZxIW0LY35vLJ+bBOfOEB8Zg38Qp++vLzqMxvtH6+Xmb6yvmT9KgS4mqSGnKbER+JpdLI5TDFA4zgk8pg442DWJyhoNW/8qRI+BR5K3A4InRgZaT/gAqMjkzJLlegeGEro7tAYQt6aMP5ksn8M2q7rBVnMMhQPYLxrPmXZXTE58zrjqEK5H4qVHjwQWhirGZ4nhFBPTDqBYZ9lRChX0X4hs0Ff2FQbr1QWJuXC43zyTXfl9Lu2wYJtZHeCu1TGEEkD/PU+KWiRMD7wb1yxE1dAwdEScjztQ/0U1tmsbgTBBxvcdcdJbLA3kE3kziZ846SagLlTHydbpy1xzk+0UptYVK0hvyi3KT8LogYWgB0cLk6TYpM9dO0DOD3WnUG5MnLXDBILAUJUtWhlAm3bSgCudG0gasjKZZnBsZNCs0RWNR3dZewJhqmg9zSGYSCTBNLpo8jTr2uQDUhsmGYqZFoRnkUqvuiMV/IRm/6ZMaxmrTyxXHjivHBKulwWLbFvWKbfgtk4cABYtaRf66b0reA7kHm9fug6JykTV1wjY46ltO/ER+cwUG1Hj/SCjjzdvmxNrCUqDmeNeCpiIOmCLSsL4kp9a4vMZEQiE2NXFgMbuSE8A58dxJQDsthMITe24YDk0gXSh4PI/byxb4Aw4FF62iXsGMDpwk8ko3kxL+Eji7joHEzCQIxfNWnB7nUt/IMfmUcxP5MSs2n0647ejEXaJp+agsm2MmbKRVbA9KVaU5VlkCqlIpZg/8C/KaZ+Qee6LdoYx8YmF5ucgx7zdzDeIu3wDw5pB2nH/ojR86If+UQRxO5KucSr2Y6KoYJvJEd8kOW2Ege2FDlJRH3D3oXFV1wjwE6Seae/4V+JpXXdJi2b4iDGDuLpQNDUhI5BLA3kDRxvNxUNbavRzyrJE2glne1H1/24p5eyrSJo1wdv7GxVatgmrvHsOzqy6H6wZmQe31jcO7pdyNUZb6gXpImsSDttP3jLtbPppGsLb/Xi9/xFPdQquqqalmV5oEFDKZYVgRrfJmZCWdZF67ZNbJczXfBLLauy7hzYcGOD3cVmajZV7L1TPrTONehgI1bbZOoUHh4C3nh9/O3Hu76+f+gb32z/+e2H/sVr5A822re372zGH7rvNzbfq+70484cvl3ZjO8fPJzcQGe+3dSJk85BXqSlgzHeNcv0I55p+Ch93LD/won5Bcz05aLXl02vryc+kX56WZQ1ZqW/JjbTrlxxwUT8eGZQQ2EEfagnneiaYzaZ/voT3idlEAOJ65E22DlYgwZxTGsxbBPZF6481b6zbr2B/Jv/jH/isLVVxdjRNQ36bO8SKOYRw0kfCrQZizhdWhjx9huWBBllbuoHjcdfU4yy9BCQOqm1prUtbJ4XrduiC0Gbf/eU18aXzSyepXaxGGdVkwrrWknRa+St5G1LpMOSWMRmx6kbOCRVtrEDSKI5GIJ96m5VahEsqyafJNLhhWWjNDc5NtM7m21wY7P9AO/3oQ/iosvwt9m2uanVqjnB8dhCvxpYWBCW1uaEgFlSMaCDYLwRbB0M3aMDmTdw5XVDXjndoYlOOeiKJqVPg6C0BlJ2XVbpE6+0FjcVdhfOqTK8Q01Ss4Q2yUNFofALLMIk7Cl830gX+Am+LACZ2KQ56RlqIdO2pkxSG2pAXSfQ7rwiCrJJdRYx4fNEWgKoMGDhYHThcXZF4cLYVmnqiz1CBtKYdEMDWdxQpMJnDiMLRgJ4oC+6qFDxZ1svpwx8kIDPxDQBuyL/E6faL/m/m2yLWkNWWY32hWS7VAGyK8ZRJ+psqx40kwr6mJCGJZck4qrjw86m3cmnLHyZ1EmBJ2OYH+hpRt+YfYPJKGR1ZEBB7qASKND/uCIBVpoMmcyzL9O8pkmbeezUvAa/A9fjeWJ1Bwcn9YPN7mmnphxrLsSxN4AW+cHkgyZsgkti9T+I9cFiVIKCroVxbI2OZGzwhRnfuFLkn3I7Og9i6CCWMj6DmMAyxvhQq1IxvoFtGZko4mmGyRQ+dPZRWLBIpA29TRJLAbHedEH/ZTnH1pIK0GlunI2fja0h2VZzAafb6tgDB13CTx7KuB7IHuAWOxmfhcVku2y6gLbQDhmzcXnyYxpPKYd24ryra9DnsGRub8ui1tpEYmlgx2B3HWMo7QRj8jt2cIYXQ3+pJGMAABAASURBVCNhn7yS0lehg950LTpo8MEacGOBxnBl/myXRsyX1rIWYOwNRCqlZ0OtirpS9LsWVVu0Xl7V1k3Cto78Qcc7unbsCw7KN/Tdunh6Ld15Yr3myXa3rnmi3rP9RVZkrOqGjp9vxEVs/M5326/fr3yn3Xk9eijr1o0HlHfebl15C5X/vvuPH2/Kq+U7b+by6vzGJn29Xuf6d7u90wUO0GzKB/mdPudpVsTCDDN19obGA0Uph7OFcXlhPdlWs8ku+vRayuehv/GJ6MuXV71sq9yKHjbGLBDXEAXATX81KNP/foy4V4MHmIxV54EGMvwZi4AsrJhAE3ixqcPQj067QRwEXTtj0JG5Q7+DKwcqlkUOGqXQduTe0bEzJzv6B/4zceA+GBFlaLTSn+BCoLd8/uKtXDX0TzDgDWSSxikTlBlvzZMqC1IB/wWiTgSEtS6lFcHrKm1sptvWHmlpizOpu0ALVhwYNJRkQjPf1EpTFiQca+Uyjpk50pQ1vaQ5XwQtdYa7aLQgYEFQZC7Y0qpUgUk9Wwq/4bChvLr9wFHXieN0IA7DVwh3JGKLJ2zKQFy2NWUiFybFhgzKQdtzAHbkH0rQzuDkFHQlUG9zsHYdvHLJkGfDajyd1eP1gjkGNDaXxivj/HvU19emy2XRujb8Ev0iOLp6ZjVOaSUVvlgwgMMxr1+KoGzKf/1qxReWJu+egE8byoI3iW1Mj0+cIuSh9KEnWKAU9eXUS4WujPeFE8ALB4BLbGIMZ/cN86wXNjbsQxSkmUGDUxc7Ey/YatCglSVUyNiztPboo2jc+elQD+SVFjoZrIzpAt9SDXtKtlUIsZMv5YJEG+uka6YL7UI/aUPJG/aRtlUyMgOR75YU6LdrkP8dsxgCmXl3mlCmT07b/CAbI2dtfqgVTLhk5mRbDb2FznVdmBeLGm0oxgxggG3w4RDGpWtn4zgYm5HgnGKiTMh6wjIygiItU7a48vMERZ151hDBosnLBlslTDZlYQtoxTwG2Jcx0ry6OhvSYHEKjJDZjwY/7U3sRi+DR9zBS8wN7A0vnZcZ+8RrsLKhEd761KxXwJ6jFZ2tDB8d5NbUMyJu0lqVos8OTwwydZFmZg7o0s7kvnGY3VkIMW/yTx9f1tm/LBo2xtJ8wLDHr8xb1ko58qmLDQGmzPaSFd5YklS2CqRNIEtJnQztB4UODsqsxaw3FiYpi3VPv1oR78vs77Y2JbbLimm0sGxP+cvSlLm/bYmRbcbJysLa8NeQdaDrTtBeD+vKvnbj1fWdV8I7m+qhDZ+supNPOenHbv24Hrrnb+nViwZQe1E332/ZjGdb6q5sxuyZut0GEK/ID72/d93A+1vX+49d17dDHzyVZJOdQO6NDTVrTWfc97xOZmcajIfnQ8Su0kEf97nBXtgLFmKgTRxa+PTzwn7x+mK9vhSvi9tMQ9tYaxbW8oFfsimOIS4LF2hmIXAr10wH4wsIH6WcVJ3a39AZ84P5dGBf74MxGsS2wKBNV6dRpzFs2u+Hjmzg8HUIO22e6DGCnsGqncPooN2yNPpTjF2xfpNuUtHP4um2Nk5Kl2Xl7FXKYraRX5cFpyxqRMFKED7REE5X+B2iSskz9uJgojWTNg5lmOdGgnCzkUSJyAcmLXqeBRyxSuAUTmxgaTXlEtoyXpyQzrxE3QPpGbA069LetlpZS2uqZhX5pK2KfEku2pdGB8M4V0yAgYOknfIdfZ20k84RJB/9eH3qiK6G7EBcA/0CM+0hmAUGeQxMTjoZjI6wgRyhWVwFYuO2Fqe2VV8+X/TlS7Dq9dXKt8iF79jmBU8CccnThTVbl7h61wD8CFerQdro6+tl1cu66NJq0mhGGzoCb/owsKOTj62mjRi1AUcnMEJPqjG0VGPMV76dvOjlcpm4ZKIvTc2mxVAu82OcdKaVpgRj18HCJfTYVuF/wRPnpR+fPq369Oky8XJZCMSmlbjLaXIQ9B1MmRZ1C+2b0j4yB8Fd9CF9iR2FneVSaxZZRVdVCbVnz5CxUF6WmnWTjj1JRZ3ImD5Va3KjHXwmf/YOrfhC6EvHwi78JGjxX7qUPFyal+EAthH7P1GhPwSnvWkUFPbZnm2qNVU74TppsmRbFhdp2g6Uj8RTAFlnrahW4YsGivY6G0nJTF5aDowgb2jlkm18pYn4nVFk/KHRPjIMjx4X3BlGDTZa45eMh6lryFjgT/uUmdY6WGA7cVCRjEqhN/VV0rqUPvE68DPj/5nT4esqYnaIIrFQaYEeGk1/E+u0TftCT2QoClhfeugozLTr9CkgRNhox5zXqkUj9pdU1WQba63IGcgexGjvQ9loB7JCD0e51EDBHyTeOn3ubNx6XFVwPuonibwNTSVYWVO6stnf+DR0ZQPKYfvOmkB4Y0ep4E3cX1hj06e0TKwlLX4a9RXIsq1qtEk/SAf9j715cr3fO2/nxnwL985mG3yQfvDE+nEUDxKeeGMT/nEdemOBu7H2dW86alOvy8SY+U17x36+3y7LJ/RuqnqRwc7mzR6q6/sAB0+yd/34cX+kV/Lv+sET8I8fH9DewA++937wJHzT9FvvMmBxwLddeXptvFZd8mkILLUrWNkXFh48Vp7+PvG5aFtLW9OMi7U1LUvDpoZtbY6t3fTrMtl6AK8+YqJ36IzzYKPEdSJ01I9+oncdDMpBmVsHcZCYOOuHZp62HRmWKffJvxMLOw12DhQopKZkP1BW9p+VsVrIr2tTa6FJkFTr0mAoNUoLWJdldsxNCmOrYpK0SUs5TypFFFpDtkT15HORt9Syg/sgqA45OwIdt84/ymXJ9kTDoGUp8gN+MRjUSZqykS/0BCkX5Zykkz8Bn4OzLVmFpzBkAiklqdBVomZImKJM1ARs0hsOi9OGnn9MC9NSwEpbmmuhk/FNUGXlYhyQ9ZQp9c4ggiwOkyMNH0gS/75cFr2CFzawz582/fH5xN//9qI//tjmaS5BFhVOZEx0RJ4QdsYlqW8IXRmrlTT2XRjHhi/jL3HFhukn+o0Amp4Uqs6g4dv0zqIoOrLQ9sIT69wMP69s/IteWRS3y6rt0hhTIdYSXhkEH3GppJ22RwIPOZEVVTsrzlygSMWJdllLn/j+8uV1m33PU/ELbzTiy8TSGB2pXUWstGZdqFvph6EOFA3qhx6XJdvwBoVddeZD13kVSWtNjY08qU2lfsG2XCUakrYJ2ZqQ5x8KwmHcXfHPCcaA/g5sUgLpN06Y/3L7ZylxRTteRyFIIzMe1ac6ywbYEnts8hNn4wF3cnMMLXhB2oJyqeB9os3yL5q40j44Q5IcftSU49m2FfxB5DxlFnUP6Kf+LqrBbKwKP5jjN6TUWZoxdScOoi9zCxbUDTH8unASfyGOPhMDf3y66JVv/MELcbFgw9qMHIShc/oXPwtfJT6mnPNHQqLCQ5rudDaIwRNMp+nBT9pWWUsrVQWe6UI8VDWJdonZ8IkLVpVLjUw1ywHt9tF18JQy45j8QLahVzW1Cn+JJkhDCL/pbxbg23XnlevtgSvpVTfeaA2cUva0ayW+Rb7kdEU2KWIeCbncAzogW1OfZfIJvdh/Z5P4YAN/Z0N/563cxz6UT2AfyUOfKZvCGwefD+b5R+aom3b8cMx00VGrxrJJjRPPAtaLtG66fP5DL5//ruXyScMX/LAq/73nNzbsb2+7/vX1Q1/Bn/m/cYFvP37oB9933/m+G3zk+22+495vuqN/ByL+M7+LDbW80+8bveEU4LtCsw/W/s7cL3wkMf2VA/qyYB6xs5KpahJOMvYbn9hFGcgSMEgqrqyRwfQXG218NhjDwdqln2hMa2MLoM3zs5YiZ5QGSH4w1zO+B2OYuBmkVIaLZCh/IqH4yfpbxFBrpfZICzttqy5rKchESLrySJRObs260OPQFvKFpCJdW9O6NJyy6LI2bduiLMgLvA2epVBS0rIsKi8yH+LLK3lQi6wGav4aI1qVTLtmapC7NOpSBgWtynJJ8rzlpABXPPKWJeRLqStZJfGbQB0zr3l5OqZrKBikk8zPdOBIxvyYtr8wZRny5B+KjvzE4R2nn4vLoeRtU/ULwvBB0/ThhY0Ll3Cqa9qWRY1IKCxJuuG7V+pfWXg+vb5Svwop+I7WAzx0ExU8zQ7oor2Va9oBT/rQqsmQLf6Q4YZlpNnEIGiyId44pgZ5YoSB8SwWv01f/lh52l7Ily4sjNtqFfFgdxXCDoL2yKRlEkfOTnow6XdejUf/kLSsC0FWtGu6bKs2yvNgRn+X5rnZfnq9KONcZew6GJdOWXq5LLPNQoy1KmhNueBKkl5NO1ySbRXtGzILLOuK7lXruqmhc4yuXLYnr6v0hGgn4kyFfENXiUq8bHLkZWEYZWSkU5H1RIfALTiNP2vywv77bT9KYQQUE29B5Bb6J0t+foOdGEUnmk8BZ9sn/88UvvZEFV0xUCySbUXHoOnA1kFmglhLVeydbbGh0ffki7SotGnLjYBfN+Uqz7FYiNN1La2kcR9VCkpSg7C0hZyVAKUn8Inxbie2xlOKtdYQrAr/T0jYPpBl9BTtFjV0irgTV1XJNqAQ3+D3g76xr7OYd55O+5x/g+r05eXlwtq0Ku0mXNR4YvqCtqG3Ki2gWqnQ58lmHYz1LZ9dOCxmkRV1bWla1kX55ziRvxFvVbMBnh3amQd35sONuXBjc71e77oyz+5sdJbpU9On1xeljcXFuCQt6hry6V6IsodcIn3CgiQrl7XT6TsbKrfYX7XTl1v0QriyyQY38jfyH7ED/o7Aw4sON93J78nXRnlVb6v08qr28knb5y+6fPkb6R9aXj4rT753XkXfeA2dV8/5t7dfH99x//XtQ1+/B+/6nifat5vePj54rXzldfM76TuHjKsGa+TBJ7M7m28nzaYLURMZS7zXmpR9pDXj6q7SMbFkY86DG2lrklM/fVPkm1wn9EitkkDZ+MvosI745p1DD9+Zbx+7bteu/Iuk29UchMgzPjfG6YNX3tf4i3LGLq+NhZSM604f9sQCKcMmxMuFfAZmSJQNSOlPQV+YHyVoqdR5FWu7grzKeeXVZf4j+y/mdBGUtAXwrmiYQNiKEF6tK//ZvYWgbATZwoBz+FCr0kLHA0uyESDLSYfjBuVX5hc4htGmyC+k29KYjKVFmpvJQovVTQv1kcQ8ZbORwm94Jo00eUyDPuRkoOWeEwvbsxF2bMRcXh+MCcg6McI6ge9m+utnwANwcn9gICcT8GDTeWLyTxutwoLmmpNrWxubR00fs5dqW6mNEhQbvpKEq2f/LuuiV54sXy8btKGwefIJzhPKRSeywRGjUk5eXbM/gr7gw2xsLUGJPTbeQMZp76E7C8HBRNwZsykDX+W0+cJA52n7E4HwGUNZF9Vwduzr9PdGEAYf7zcmEAHLaTqLSGgHJ9aBHFQx9qbfC9+NV/KlhjeokvFHfLIRG5eF+m3Tmgb4tJW0ZNwJ0JXFugrPhL9KFR5JtlUCoQUaP/PoAAAQAElEQVT0DxapoK2Llm3RelnVLi0kCaUDu3Q6ifLjhp+OTbfFdZMZmhFmezJ5SDNHOvBpx8a8Vsq4I1ZB6m3L/p+AKGOjjRx+SGT+iHEQV+TNbH6egJ7btgrYVi6blDv5wPajvuSysjAPZExg2MDe8SyTdsauY39o+nlZyj07OhQZwk8Zw/CeCN1qDE6wLGZc9RNF0Bbt7SlIDVsWxoRuI0+qJi1gW0XMm/FNOTK7iEgJW5MW7YpSQW2kDXmR1aqQWVpSb9Fn2tJG1HfSg0NfFsD7PYtlx/pIs0Q7o9ykrRVFQBv9vIwIT9nVmjzlU3YpfwYLqqbPpE46JFlSIW9ZFvjhqkYZuMkuDZ6se7f22MTcurFY71kbupDRdbZdxXBAGBMZj0D0JTIky04fFBK85GE9eaiTdSDzzu76wVy8s4FGx/7Q947Od+Z2/mbslafIO/QDmwYPOp1A3+ndTn7Xop1Zme+1d/OavV2k5UXLpz+0ffkvrZ//pvXTF431otE2HV51B1f6+I7uH/j76/td+dvJ3993nma73vL99v3g9XJnk72zyV51ZdO95S9Kscl1NrvBenNnQ0t/Oj4evDEwKOboXGt4qk2eXqrINx1qvBGrWPvYbLe1lA25iEU3y4ydTRrgNlzETZk+mj4yFabPjmNoZ7268cZhbrQ8nd+uh5LHVbrTr6yJB3bu8VtwEFf4uffBOjxUSBZjJSKN4VehsyQ1l1pZRXxwT3orajwk+BlFWtJ+ebwrb3XXwnvyjc02mJsoj/lLwIli48kmDlkXaaWTG53dWmlbAGV8oAXhmVwNXuEk0VPskc4fSeYuwE1WGK0YQ7s8OWVhX5H5sjaMF/I803NCi85YBf9Cx84O6N8uOjcAPJF7DmrXM43TJmDBf3CdUihOnn8T9quIzMgY/ZQ16Nd40mjcH/RWOH1ZdGGjzIb5iU3zBJsAfr1cCt91JZCEjKkdOSbPMTre0dk/6bKu5OkzVNyT7iSHzdLUh86dyXUnODpBHFonOCyp4cNWhb8aJaGqK69wbgR6J8ihMNbt5GPsWG/kBDcBnfzGpvtyST2cTITb7cpk+sE3mDfl39a9MXnemUQf15tuRCpdoL3RJxbipgur6+WyaCNYMENmnNNHY30RCyvEdSldLqte+Cazom8hnhq2DHxhF7Y1LfggfXFZrUoFsEjnNTQd1Gqm1aRGEC7bokL2T56ZgTdORI4eGNhxAokG8vwTdudnNhlYDLBJ6SRI3RNh+99h2RaGA3qfPBiOvqGOvKfcUE4gkfpsfoWtAU2QowlIZKZx+sl/WvmzPChH7pSP78NnIxQO15DjMgRFdlUhN3WDw9qhQVwlltIGdrXWtDLxLxy+LoxpkLGimQJb06WGeYF32za1pbEgFjDtB4sRiyYLp7Elc7nYpI2NTlma+gt70n6pppX2F2Ln5bIRIxfiaGXeNFmaGEzeG4thvoN+8OR2I+4PakaMSSohWRrxL/mRhqTzJh82V6kVwOaGTpqx4HaeQu9smAesMEIsmH/5KLTIpZq6OGBQj0fpTYl9DZy96opfC5amdcV++mM7rdJ44mmfDR2cROTDNSjE/CdPyjtzfWeuh36nzx/M52ysN2g5dOy0OWh7zJTxTN5sVWy092HxopZRWFhqgNhkeTXs9bOWy2etr190yWb78kVeLlJtGrWo10qfFh1e2PKW2ZY9S2/ZZPkI/OPjUPBGmv84zwdPjlkX3q9XNtybps0cCjq4Y2/SMXhtrEMmNVKFZUmLV8lnuuO9Q4mTJfHqrpX1oYwXyAskjjNsEyW5rKqaKQ01rMdFhsLAB+KgMTgwjN40+P4svksTnfDBg69yy+RLivdG7xKAgkgj3/LU09RYY1orYuikt9hHXWMNw4wpRsZeJAlUw+jGAptO5MmmqSO0I6CfKQuw+WhtNtxWY9LWklaELgh9pgjSVEJ7ZqwSbjOdixSlIWowH8N7TzqUgBF5cTWMLmzJ64LWpAsL5or8olVhcBYeYTCCaZcNr1M8FB0JxgO5x9E105k/OM38js6g75MWB05gQNraOBBgxn+4C32e6MykgGZKtzomdH5+yqD1gvHbsujL60Vf6MOXtfRK+unlhWApTR/OPnW6voOOzWMiQgt/CyxLU0PWoM9GbsO+IjXKdybWHexsmh/5JsJml3wmG4c3iaAaM7gkmxHFxp3v0cdxR1pX4Wsh1DbjCSgwnDIKMF3r2rQAhyCzSR9ssDd9cML78fahG2kW8YBq2pnF1CKMpry1NW3rqqSRi1gZGwY2i6s1wy8OE8XrtE2vLOBLkzon3MHGnu8lDb9huoJaJY63QJom0Yvw9DFmuZA3ONxNXhSGx4ZXv1/x5KFBjA3TjjZqTaNOYDh5xnqWaYxsEZuxW9gufP0LGfjxu/C/5mkev0TmxDTG8rQtaWnSKR/oOVh0Dvp+EFSJpWdMyYM2UqtSW0iXLnMYziITjMlPn+Iz8kfGuN8xdxcRhQlDhY7AyHrOIxN/jsXQQhfcnb6GdKKTdEVHTVPRX02NuAlqyhSyY9/vgNakl3XRUiXbMpJ+YZwlEmNvEaOr4UN/4YcFflQo2NjcN2JwYUFbFqse8oSdO4v2LWBc7jyNxHbIEu0ztomLzIOO3AO5KXcNmg7cbtii05NfXEPWToOdV5vBYB0RsuGgRhNpMSILmZE7QVlc4wGpJOMAL0p+0LKtG6SG/AORfYJK2f6JAaE/MKD36EB20jEYrV4aR6OtNGCOeTtz6cDm2XdsPUAH6e9Bm4nIQR6rJCNeOlgXQu/YmE202so8v+hy+aIVLO2iYt6aYHMtquVFbhtbYSNC2XTZnA81Xlc31tFGn5pYCnTlCXFuvDzF/uAA/v5x0+3WdeNB4IND+ge0K4fyO8zXjx8a+Hnwal5YJTZb9RvZXQP7ZyfjDOZp4l+WWivF9zBNL5l2idvBOjnCh9tHDYWWOoUWwB2ZneAI9umzA9sBOuLH4xj4JYxNpn/8yLZEfJpeU0O5BCXZmVbif5bQiS2ZVw1fFzqLOSVognOwXwxiIqhWpVagtZlWO9OGsKBQyk2gIxQha1nbtrCQNl2WpItWJsTGU0meZGkOrzRGByxuREY6OegsJUzPL4A+adBhFC20MKEWBCyL1FgIVyZZ0kz4OHE6kE4MFhaR0khp+5QzIjNgwJ75GYDQej8DPfTZLj/Qk/z/DfjTHvGoHafuB004qfzwY2uKn15ZLF7xy+u66LKuWgngtC98KEdr/BA/YRtyjviMARvUHaRCZriesDz1RgbaiUnaUnkncHuMShvkQMI27jAB7kk6f1Lqqmr4mMlEahdVnvvIPRNkvmK5owvykEywdAIyG+xHTqqcTHf86Vaq1qacRpqxyzgFYnyqRL2V8ROTQkxZk+awkX9ftiwH9f2sx3ZbXEOmnfGRIwAdUw+x4EY1dQKdWIyfRDuostN4SNBF2wnDKDiYAJmQ1D64yXGH9UGA699u6uNn0Y8Tv9enknJ8TZbc//mOXQ97jI+UPqVsbKPOydOaSMCUc0kUOUgqeFsr5kWp0f9G+4LmaXiXpm0k3LH1F1IHET6jpppEM5l8a6Wa8PSZbRjFWP+1I7Yf9dA5ZAsf2p68zx/bDx4r8oPWmtqyTHrmg71IasCggGT6XPY5RNi4MO9X5sqyWQsHpnWmVqMuh3+R2p4y00dxxV9YLSFyUDdMKaks1jc8SJonGCq4KUs2TPrtSoXgY+6cB9d+toWtXLINktaj0Zhz7mDB3sHB+O+Zs45uANegzQnJOKSAuH7aTZvkM19tT/mnrpp5yYyF1MMnaecpNp9oklKkH4P6ARdtIxsZClKZ2rQDaZ8oeGKk3oLDsJeqmmpZVY0nV9YlgV5sF25SrfLERvai4VVDC1jVSYPhjQ232Ez7PIC/sZm+scFmo/3B56Xkb7xtuLKWZKN9h/bBRvz2/sYr2w/1HCyP2yPd6ROWshdgeix9YGBrsoMf6vF1YYHBmDsJ7XgKHsSnOeUP3ryOtmP7+IkRXvaLQVuUcEMhf7B+TR8N0S9LVROtSrhBl0vTln2O9ZuQpm4g09jzhCh3ygcx+6QZYuQNfgZySXSizoC3lrIaujKJTZrgFpMrHTKGBenk2sJ7iL1DFybEC69Dt9XKTh4ZZc/ODDw2aDeDktNnAuvYUT5Sf+IgwNPZkplURkZTIX91aWVyxZ4F2xdkEQIM8VBN8zWvQftB3SDog7yWiL5gToTQqU958iVPm9jyLP+UQd0U+r/8YP2jb12x+8CWQX8FbAxNW+TYVrlp4TFtI4AXlZosGgmXKJeH5cOQTMgEg7wAaY5aBB0xQiuHfYIaDYJGDyQ/AW/6dNCuoyD5jh3pY1LbU05VKYhdrUou6D4xsBDXTP3sqZzySrPMabqzcgV3npyjw9Wwx0KoWisgNQaqLSWkphM83SJxiHEsbfBcqLts4mlncOgYWnkyS8wUdhY2G17PHzKz40mlin3YqqDhrwBaoXzWufS8cCkj8ijBQ+MI0KhEz8kXnwTh8pQRm0t2k5H1ROoD5wcUMLaeTsG23iX8nXL8HZlPwPqX27ZsT5rtM+9ZnD/27wWd9co1yEuF/1oVef8GyWXlOvV2+k5E4suUGQR4h7JRxa/5NFP4zjQJBHfSTuyc/JH0OzoFAH9F99TVkSngCXEVaAiyjS6QFNhGxdA8vaFLokxqUCBtigWyiP7mxIO08lTyyobLrYW1J/RGf/L3QZJG1iD2g85COZ8+qTf2DZU645M1hQd7WEsjfeuYAN3oty3BZ5sUS6DvbGQ3vm0ec42STBy0tkr01y4IyJF1EFz7Mdj4+gRqNX0354aIWORVo2dWLkSTWLYl7iIdNBpUHKxLaSvyrVFJXyMhSH1H1+jFmySha+hg3TzQfSfeBvpsR+RPpI24EMevEIvf4elw0EyDfHigCpIQoY7PDvqXtGP3Ac8+aQsjsmrXRTuvVvdxofwysXslBV6kWtSFjX1oBzkMXHmn/Mb32++89fr+9q4/v33Xt+8/lL8s9eP9XW+8ffvgCfcHm+3b25vuPOV2/B/sPO3miXdk8PLZkfH1oAc87bpfVT+ffG8a4yanDB/aKe/CU5LhJ4aEZcLStGcERXhR7DrY+He+Md+jE/kZh4NUucagN4O4W1ijNtaoVS8EYj5j5o1k3tK8LIvy0LTir8EYrq3YA/GFhnCfzB/EaHQTG520k2ZOIrtVqVWpCjaXbKvqLOtxFXUBetSIeqdDTBL7gP9QnmTXpWku4K2pWkH3bN17lJ04CJQ484qDbzwVncHdlSAIc1WpFVgWLa2d+UY5gF7YZpfsU3ba/C4/cjoO+J32zKcu/EkzGUNPPrTfMWZhPGw6S5P0/MGT3I/6EE+eWJRcJnuV5cBWVU2/nJM+fSUM5kCI4QERpjNNAHww6W+8cumDwYIuWc8r9gazTLtnHjUPUmdSAoI1/XsQpw0rT9Qb3882drt13bSsy/QvuglwVgAAEABJREFUmmdfTllGW6NZTaCCQEmv4ErBkLnLpfTLtmzPfMpzzBg35Tqbzbro2ng9/PKyKd9kNw5n+eZ3svZwg4EsPWAUcqNziDTAn6M99C4lXCi5lMvUJX1iUO7NOh5I/ROTJ0JnJj+D/jMuPWlAHr2peaIxBQ3KJc8/4oKXEcx4x3f/CTDNO3XJ2E4i2yew0/ak/ftPUVfU2Z68VaXW0F9n+a/8f+nQ5Df8nrxnu1aNOVUqZNSk+yHiP7SNzgfPgq+XtbSuTQvz0saG1IMq5E2cddWaQmukVEv454SUctpv64qslb6MSZNZQ1gc2yIFlQMYTyd564FatZLEeqN5jflrW4ZubKyJQpZ1sKvs4M732xvYA9aDYy6siTOrqoFSrh161qJsEgdrU2hzjG01jKkqYkNK/Y0NIumOvE6sdNa1hEnGNlbNPHT9vLAROXaJ3IPqKW/y0ogbuhU9gVyaFxUde3Y2/xwmkmZDoDWyBKxWNaHHRZNH7kxiV3Kh21jwQOaG8FkwmtUZq9FKA7+MHLbdmFuNr6YFVt5BLYByNtmJRcOAw0gX9sYOZCysLcuyoZJ2bGh5gn1jw/369Ye+fvuhK0+772y+byA+v+LP7AE5vE/M8rvutw/G8arOJnqwwfZ8CuHJ9zg+NPLfVObzl3gaHtQPNlOpy3mqxVr5JrEvNWJqoY+Yhb8PKXwepHAzbsn0DAIZg6IPC8wbfbi8XHiS3cCqywXk7ya8rHp53TTXr9cL6WXWbduiC22W7H3rompN5k9HR0IhGqNm8FP4XydKKdhG9XnHtpLlQWdAoy60pKFLEaVwqFFBNTKGmgRNXJ4nQZpyMusaTILO6ezO64Qb2JkIqetsKoOV08hzHBeUNPW4ZHvmnbykAgbpAAnOZNGjM89yaP+Os/Mn37PuyR+nox6tHQwgDfrTYUwdybxtQ08dgFIY0UBSUWfaDAb1wJa0jaQMoiKxU6KfJHAMgle60yZ8wZDF+OjGq9tjN8EGP4ShgabcQwV/AwtIui2rXjcGfVvnKaypJBRghnDKBC7TbEcwNCbHshAQZfwpNA7G59D8iws5/DAe7POMFVpnHyxMViZn0X5bNwJwU/pU2BA7DB9cKg3kdU6EVsZ/0OcxusqBtLYiKFe1tkh4oJgMecpqBGeAWVqqwdfUDAttjYxOVir6YlCyke5FDVtEW0eeocEzAhctSoZmygJdQlJw0it1IfJ0JPRQreiafYn/MjfpuBW5IDLLEn0OEiujRI81r5KZI2TTdmjmTZqxCJKfCB9IQ/MzQUUh19GBrcoFTVgMWWXprLI69BF/sjBAVngGC06nH+PZD1u2aXfCCLCt3y/bGrTpLFiRkbgtutmQX+oKmiyGTCsVGRf2wtmvXzxDydtWPXREi2nf+ZRh7DHxW/QzbywafMuDr8ijihrJNk8rOiFRLs16WWHgV41MIbdBc6EhRAzKfzISZsGAmztcOucNm1Sekm5spDtPLAfjMohTMaYSksYizrI8MR46sPFA9kC2uGyr6LMo26UYMejLoP3k7VKeLO+sZTvzBVXIGPAZSHOdQaYoFrImkZ+ODQFi5ClXGvmDI4Zgxi497IM05RzZ1KnbIezMGcSoMCl+XMg0mhX1g7aDytg4kNEDF5SiNl4jdTvLSUH4w9fgM+VpWy+MajpGU8dHB+lBoO+yDnR19HSc3dplmtqYtOv6ogXUsknIiu+MvGMfen+7gavyn2z8xtPtjx9X/Zj/gQtob4DXyfk7H/l/4V558No5WNzv1/NJl7dnnUE6N+GbDr7pHmy8B5vtkf/GMp+wBk/BxRiYzRgLZeLZjLe4rKHEYDG2YvysUETfuvoIA3100tN7LqtaCbeqLaZPpZfXVS9ssq9svq+XC2vtNrGtTa+fVpBv2LRvY7bB7WjDEuTvLBLHhLQTK2VbtiUM40fJQZSdXCgiX+BXWX+5kErZtlo9+GBtrSnXIOgOAuZ02F0zxYlJdybCATr14f0diJhF23raY//K63H1Qbj+G/5CQ39seLDPJAH5kwdKykIGWW7k4YsUk4Mw7/AEs5Cfp4HJy7JPdEYx30wzKZOPnhMdFfGV1XF86uOXPcEF9qMrC8OdAL3uXdcEGX6Jzthi9DQC4XLZtDHoF7AuTS5PvwuGtiyqaspFMcmEGZelLVoYk3JNWuQeyL8T4BmL6/XOt5NdO7oDqqa9tlW0j778G8KNE9yKnnVddV70KQaeBWXxywZqNlIl7GxhooRP543gjIcxeFmKvixg1ZSLzGVtUx8NmBDIJhNbAwySkOdWMjbUulJ0xGqUZ51yhQcUdreC10/Ak/qfoIyKyA4if47VlAgT1QpaCSdPRHdFZqrRQfKXO3KeeFak/MzP9D+0s42fLPuJkvXXy7ZMX/5KPUt26k60KhX+iJ31G902OqTOYpR+6rfLj7xt2qZ9zXjJJkwLuaQpr8661pI25Fk2kGaauZyY7sw7yLSxwrsQq9LJp1welJI5YVNnZAZCrpK3ftofbiu/0KRWpchcf4uXnTmUUGRJ0cEc27EhT6FdYmiH0ufgzny7cbC88+TVma9GauZFIdM23FLysTDyfkdH5hMJkwF36jtyMqdThsRtEL1dPW1gGvAkFmxP+UavcuGLX+1oA+2YfRnTboqyrWo13wZkrmzLqgaNW2cLfqMjwLBTF1XcdnwJ6N9Pf6Yh6NRF94Ftd+zcaZ9z5oGM+C1p6sYws7lpwK91UdvYZMBgkx3Lq2p7hfaq4jBvNyFOQ9YNH3/wNPvjx4e+ffvQDzbfbLZ8ruUpd7AJ72zGB3nAw9eN18/BXI849c9xyhoFDjbW485TKwNs1sdiHxlsuJ21K5vuOHYObAMcQDNOxIGSbsq2jC/GyI9mPr6o+KSsFjAO61qsRaXXlwZWvVwW0PSJJ9vXT00vr4C6T5833GCtW4N/VSFHXLiQ2BOHha6P910fH52+depxRwVYEFcG0zhOAWlbKC+MiCDbso24807QjDM76ZbpXGF0yQ6MZOH0MQMmC/iO4zuTYDBwCYaDSX+w+MIgq51AKK3VrF9Q8lbUn0ge+WNM+ZlAT0y76DFi5EJSYCPhr/fkhy9paiz+xG7SlGNTbAw6kZM0EL2yw/sLUtGkpYYT7zG/R7wTNHeCYn/g+LmJdc18vhfgi/jlSgB93IbS5pp/40UQdWwbTDiRdvR3/IR5LDClJQsMG1XDSaZ/uAFzu4qxSjkQNsYXJHqWxRXazmJzotOudMe2G3ZeCeYrdt+wrR+FiKaViXW5bJzgXvXl82eCjlNslQpZjIDEU9bgGd11SDNuhi6cCvl0r2CxRRgRVnfxoYQUPtqI61yErdaalvSnGnnPfizQirbKdXYQ+UNOuSxCSJ02Iz4I36xI5YkBLShj64RV0PTzSgOLh6Npn4Z+Xnl6hFkTaVOWiurkn0gR/O+3ZXRPnvQhmWeafGQh28kD6/xDohO/GaXzsi2BjGPSc25K6Sdk6mgThwcsjzhNv66hPo40A/6J1NuUsUWmlLZg4JRZ5Cd/4QQW2QbwpM5S5m/mBeyaFdDEZVsmTloryONE7Il+ZUykspnjLI7IqtQR55r+GcpFS8bHKsE70ZU1qVm6rCz4ZcZu0EUjwdqZLwdziqkiQlFjNGkUdWBYR+I8CzN5qbBpAQ0g3ABa1OcvR33kdSZzIpvPvRPhwZQ9xJTUzw0IWZDRNYDoReSiD1kHB+cDmzo4aHTEMNS0tmhjTiU0OvTM7f5YC59rJGTkjWlb4UPEkbeapIbfLKtIcbFyDQwfNOrYmXJgwxWUVTBWa7PN3DBpv8Ofp/M7bXmZpht9CXbqDnqyI+vAfzv0gZxRjafbRUet8oWNdfuksbxo8JRrNl7zhs2XlXL4DO/QFR9+e7/qz+/v+vZjZ20U6cGbNLHurHp7H2zAXe8fg/xB/qZ3NqkbG+3O5ptvuTsHo53NtrNpH+T7I9/fPzSQbejFumXaiLrBU29n/AbrXHCwCe88+YqgKKLBE1Kjn1mf2F+1LdaFT6M8xOr18d9f5muXLmuf5c88xX4Bf3x5gQbvVlo5QDZglywkjyLGFtBO3JOu1KBQgYdmmvyEZDs/el42ZQrnLxn9ys0Sg2lbdhCKVMmTZRy10+kE2/BTExmd6AxoJ9ASLLBPatLZHhkn4a82EtYIetCi4Ik0pE0kK7SUwSyThhY9QX/0NeRISvoTEAYDc0y7up4bcuqNQVTT+hyymTfmpJLClQ0rH//nxrlLN2bic9O93QcBNsSc18E7mds+lPh445T2TrTfjuPUhU8iLkD09GWjX9u6EhSANJtRqwpLuqX4FkZSWsBrn/Z1+jGBzJ3Aj7+FnTtjkifaA5139J84GKsDeV2t1Ty1vXCiu3B6W9k5i2BUNsoAIacG4RHBb228yr4w2V5eF7GeqBp11RXvZMwGOZrxO4R5WgjUdd20rPRpAyxA2dhdhiftArK/3ekLrjvFpP/w2iVFIM2mH0g1MX+ks0CbR3koJtFPMsTJAA5YYFIxSDuszB0J0YqeZimIvol6SEXW//E2NQHJ7ze6ZhH1RlYhP+mES0pflHZj2hj7yKizOM68fl2G37YiI7CcLoQdpH2n36T8wqY8qQ76N9j0AiUP9KjHnMkTPiFqjjHjjYkq+m8YjIkDfqUdfXnOX9OgUGKYkxd5WfOiq0qTU15IQ7Oa9eekdTnyJg7RWcpDop6CRGODinJSY9MgtoOe2GZDuzNf77xGpKjEAaGtnfmXTzqZl1mDdnw4xxblAw1CnsFAQ+rvc17sylzckRla2nfqJ2ylfU+/ox/6vCNAnn9mmZxmAJniEC6ZWNfGXClqLdtzjO48hGQu7rx678g0LSz+WApnVVOrgholQzR7wJr+Icl4IE1BfDWwj4JUlluhu2RkBII2HM7CzWwQGrrjF7yuHC5u5LMB59A5jDR4u0vDTaqNbq3yspLd1LLJtk0GS7toWcgXfF5k0t6tPesc61v+wtQHm+I3nm7fWfhuTOS3a9f3t50NtitPgW9stD941fxx/eBsftfO4Wh/T7rrIH+w2R75njsBnfW2Q8vm2vd3HTvt9isp/PEnr5w17riiSxqALlAqW4U/ylIraeGHW/ZQDnQbO/B2adrYeFmetKxD+T/SrVkH25h8UnxodXydQ1ViZSf4Ene9ow0UevQ7IDPo1Oi8bFP/ACTbgqBcNvlkJqz5Z9J8Usjblg1Uk9bpZAwalqIFUyUKA8MGAR2YvIZmuxjYGChxIUYJqEHLCYJx6Jj2wp4mE+KyUUA6A43U9pRn8qF12h6g4xxIs11kJI+Powa7uKnveCsY8EOZdWdv4txQAIKHLLqCCAr09+M29D0BxBPqO5vrB0+JN6KYQ5re75742EvvNxNkIj2Up8o7IxR/IA1ZkSokW601ZYGJfXT6YYepk2zzI5F54LSJBpTF6bufiI9xvFVyNS3Lgii8iM6dgDxYoA5OfwflziJ8zFPgoSw1nC4AABAASURBVMZpL0G3rk3BQtkWSrqmW5CpXlqqtLJxnhttabtINf/K/S4ZZOxoMES/jA1TiH5etumClX8XJ0MO4EXReTMeCoiRuSlSzz0ZaSoXJdcs83PekDRJ+QEDUZERMLbMEESG2FFJir5hLEw7KHrCEJ6gn4oeQ4tOUOSDkSAAZ6rHBd+UQ3GgAwyAYgi5qeceyDiBjZRVxmPkYxO2dnx3xiIy0uwB2zK8Nim0MTxFD9iCjpTOeA5SWBS0ZhWrygkTX466CeGm8EjIwxee5eSlosKSbAst6Bl8ErqxkB7qxA3EVJJYVVaugRG/Iz0ycvOdd7KQR5xYxmnXqUYWG+aY8/tAR0eWtGDzZWlaY/dAMnKp1PQJunva4KM5fkgSQgkVYl/6YIHO/NohsO+KBK9ack0Y7VkkP3gSuoIDWVk4dxiPJ9B5yEr7A907PDt6c2A9ODlTTS2Sqs0UlpgnoalQs7BAB3I/fQVXeGL/wbxLmjES4xQeqrGqVG7nk70t7ilPyDzzHR3xGQjtCXzaGu2AAwwYaRCHkzr9lhVVgw7lqbuT3nPgZlPceaO1U94Td/ANNdmLhC2qRa2tJItqBcuqlsnOuHTqRlsEQQX9QE9Rd8l/cYo2B/Xst3pjk/36fte3j2DXD55of1yt7++eT7bv152n3ODOa9i7ru/Hz/Lb+01vtHtnc73xNnAchwb+83HTYM3qc5O9STh3MHaDda/IJ95sRnD+tyFI4yNbC3Yv2Ewy85e18dS6Kgf+rGXbZdGFJ9gtWEsb9Wv63ZrkhViyGP4zLrp04LODOMx4Jl8J7AB9srgwhlZK+feJMfOzmlCCZzCYk/bIizLVclm2k52pp4ZZlFzQTpzsSJnikgIMjN6OzDgodsyUshEZfbOM41Jn6EhDJqL16wpfEIptmYzNL7At2+KH26cZ8xdDSNPuRFec9O84GNAnBs7U8xrIQkRImXgHNsbx75y0frDh/iBo8p8ve2OnzaZLUcSJfhBxP9iM30hDuxPY3HQTYenfNNUq/BhfijI1WKqfl93k+YeRxIc0E+rhwSboyXfsi18DZYxaqVoDq0w64AvuHAbunOb3Bw5SRgZdQ41AzN+8u2yr1qWpISfjHj/0PiZPFs+Fk96FE+AMyovYeKWlSQny/G3SpRUmWLZpEwkgA58Zj9WCbPo7imow0wdv2DI+6aCjE8CuVNsmDc52/M77tGxmJUuCT/gj6pgL09cDOZH77wirTaMnsEsT0Br+DfDD+A1T/pM/qeDV48rgkI0eklN3aBOS7Z8go9iu366wPYv2yVvYY5MXIFUAU9pGT8Z89o8+ohDz8T/2tlZaWDRW0HgF3+iLmyR8bllCTsFnm2zRzqomzVfI8AyC/Z7DGQvcwJEpj4eBtpW2kpUr5P7gYbRDUj14CllLmbLgxmr49MAgHXOgDhVp+Dbs3rCVsx6bD9KwIwvpQEkQPUbocOlgnHcOgDcOuvdsHvggc1Ncgzq0TR8nzbzOYXOfG81xHnp5+3M/uoL9GEpbErb/WAOQ0cEBT8cODeYJukVPBH1wcBUHHEzRyiLdMHr+kyv9ug7WlPgxtk8qfhGwTRKIFCC3JqBpyNJEdD7zuFIFtWi7LdkoVm3LwvxrCq3KMsacqZWr89OHmFIW3eXQ1HVjHbjxhH1jEetqOuiLGPzeFmUT9bpJjbUDHX6my6Za8yr5ok5+LKR8w22vX3T58jf58kkF5n/eEfpei9hb9YNxydr4nQXwK0+y33kw+c6a+O29swkf+sYGO/OkP6C9gbxmfuf7542HlHxqu3KIOv24Y/+H9vsV3MAO7jzZ3tTZgKWrrJtKuxqb7RLwILCw+bbQOACxvIk9VOsqrby92zgcbWtTcNmSLjOf8toKeUMZA4YEHVJiZOAvqETsgDxUYQsaA5O0SKnRvOD8OfgQnnnICIYQxhQAdwgTUwQE27INL4XUkLfRMtNJ4CeGkOSGjXmFsR27KSC/j6EOkeSkQUYi3GS4rfOPIhOqf8OkhZ5ekqZvtlWUn3nlQvgg0tK/v6JrTqBMIpD87+hMrPBLnn8QoykHWdzisMurGPGNouujW++72VgFun4w8b+z6X4juL4RJB8EGwc8kdBfKT+nbMk2P9LADx0lPSm+0fPCD5KpD4+mzTszJoG3x26MyekqbC7L9B92xQ8tk5BJsV0uPH2+qpG3WU3FRYOBvifSX4n24qJu5kg7PMKm1pqWZiFSrTo4KI9ZTlBeLqtewCsfPrZto67J9gxGJD7uAY0sdGPrLCQP6XnHjqdNz/Sss8Jvm8Qzr/9wUXPWy6cXB0z0YTzGE3eJIsTfbmTq3xH7QAcjdUlB/Pr0sRRtOi+E/tXejNdAF4AjZpD8r/dv0iafbdlglk55j+yvZArOD3qSmCraSOaPuIYexZkWhfh+psk/kH5JFloEadpNAR8id/6mBOinZTK5B+zUQ4t/EytQqLUqf8wvsC1uWVzw0igZcN5LK55imzZirFWpwTxHL8LmgOnRJLrIT0FmLgztbBb7QcpcOGNH2A4PNueeBXQebHgdWYV8T5sa1UZGZ/E8kXrCREkJeZpixQCIWwj8wLZMWTDk9WMW7JdLaWWRXtcme9Yq185B9sZTWdaVlJ+ww2N5EoYSN/xookPEXoxjD6cQH1C2LfvEii3bsjLHSulP+ZHStyorNFnzGg/7O2lH1mBcnjSRl5pkfMEmq1rmRquFFPmGNsj3or5Cu0hsos5fjnr9zAb7d7388Xdd/vgv8HctPNW2ly9a2HyzARcbb18u2ml/w6B3xuAr6+FXNttvbLZ/fnR9ZWP9yib7jW+5334c8/vut+93/QDvPNlyzmNzPXjqvSr/jOhO+xvfbG+k99uNuitg8+V1cu83SXc03ekZ8E2tSOsmk9+2js92le+z7KThN7S5pok6PGSJW3mwmKnOoRn4T3pQbNmeRfxtnG4IAkMzZDwklj9PDJmAmQKhz1cypCrBKzFmMw0pQZDUo2T7hArGDBSJpRSpmBnbpD6L5AZ6BjrRKOaFMuhdULC+p46T4ckzYl5aAAkJiM3viUJucgVbUkuyLeJIdBaYcgErvIIvtp8KuwRhoJMM96n/ZOnqzLIxbYHvJMKePMjOOtuhizTVnQ2W+a28Rn5jo307mt720hsnxvdDuvF94g5u7LA7nQ7/oG36PmQlRbLkwkTKFFAv3ERZwMo1+OnYfdD2TqNOW8Sd7XuHEQZotmUHlBksl9Va07KsM03eBbsBsmJLhJh80NnAO/Ktxx9kMbpaqmlFFgGFHNO441sJqyd9W0rb0rSy6izoa/ASWIJBlTy2I1IZo8TYs87UFTpUlkinPQPx2JP8L5w0UfcELWhiUAAraU/mlGMpOiJW5G3LLklWriLFPWGhiFD0oeHMR0Eaht9Npu8uekrZQKkDNrK40y52MgqMFyXESamwDH/wLCeFKju/+u2yxD0hyU5B84rsiByxK5Rpa4eHQtjSEc0Mpnk+BZYkLH5QTZ4yMisoypbICmsVJ2T+n/IHdCrRhekqeC3TrwCOkRbJk5JPrMS+ZwxFZwAHcrlRkrwT1Ng9COzg5KceerPQU8ToMtGIn4FexGNFp3JoxgwTftAxp47Kjrzo78T/wWqcFJKwTFSD0xIEYH+oWIKAHm84gijDNbBh0JCwj1kAfUOkJxColThYqtHSyuZaPCFVO3R5aRPriu2zvvCWgXRkk2Uj6GwuMWDaO/UNZA9yAoO8AQolUmb5tKdTYAHBrhxgItHm18JHpdZKhePKpYY/GvSa9SVDkyAkDcoa1InLDl2yDUpS/UwFr/G9qjFKVg6YvR71xSYLBMxasrCBbmy0y+VVy8sneXtRe3nV9vmLXj7/oY2NdoWn8QSs4tGxbTpcE/swDyXis5t4mrW+vhUY+som+/VH17++3fXn95u+vV2Vv8X8/fsHm+xdH2zKb2+H3t8GG+7Qjc36xieAG99x77xK3sGRf4eL9XN8MkZsoOLbrcaOn7qKGBL7jNxFD5W4Dypl6yyHR1Ixr+i9irwZB9woJ8+PKdhNeqCqWQVxwsnXLIvLtkz6+z00KAZnYpxiir9wtjh/4ckdOVXy1BP5pVYN2U+uM81k6TjhDOpoAnRgBiDB1QGqInHCSEimItdGZqlIy3Xmq2bZhhM0gqQatGpKakOXiHH0MIvGb4A8b9STDnU20THrsTAphgzsobEGE3mknnLyNECoFHuT7/Bns+UtMhtuBwQDj6/XiYMTt3Qw2TpMHYXhZ3/GE9KgjCq8bpCytMOb1xN3Nr1srDucSTvK7iwood+ZxPe8Apu4T/nCX7bVWtPKhrfxVLkuCyftVQupXdSVqi3K9dQ98/QhBnT6emCnZDU2z3UtFpJFr/OvvS+017xs4/tSK4DPpx50NPIui54oG+522XQBCwtRo37W0Tb1MP31TrNQ8ElsCZINKfynnwZkcj8r0uiByAWErEikn+RkxEWaSnI/78hJ30NA7G9JsoiwEvsiJ4RSEh2fxZRnPv0NZNklgweDJEv/A/pfLztt/o0ldmLf72NmPBHWqDY/ReHZ0uikiHlWFfBpl6tUjFFg6BNhRFZ8rJ/XUMjhl6xctmWjdcAJOn6b9iQlbiYPPwatecZGwc8tWuh0JA0fus46q8pK3LTWyNfUYftM4bWkQp7hqzrrJfNG6VDUzrmFDZlb001RoamRXwPy0GCBn/ghBux60MeDJqV9eGafmOtnmYZwrsyZmvqZhSzeBttFurDRrmsT5iqaLOTCkifZ/X5HaJedGs0r0oIUMINk0MMTx3ONie6Zh06HSpYN4G74aGUurXN+r4o/pl34Z6bYaMMLJEsTkmZZ87Ks3PmxyVNwNWVdWFgztstFC51rC/LR47bMOrNZtu1FW/4nBXmiJd9Ii412ZdNd2Vyz6bZssGzASbMhL/AvocHba2OzXXmJu+rWV33cV71dm94+im+40jeeTr6+7frz7aZ/ssH+89ub/vX9XX9+vepff37oX6T//POmP9mMv+d/evB+5bvulY34yuZ75cn2JuHRbJ5m3UxeSfHjwK9U5VbmtOm3gCV+pWzCtsV95iVZ52VbBVpZrfBVlao1mTQoXCXz6FNEUISXpKDZU4hN+htCr5Thy90x7q8Yc3NAnBLkmWywn8a3Utq3QgNE23rKGmkwOGGyw/wMtNn5gZw+ZYpr2ghD5JjyMyUrxCm0CX5sy/bUUeg0ONOTLq6BDoSfOjC4Uw5iz0T6Bz35OWHZ3AYbHQ0Yn6GRTQf/KfYH2BaZiEE6/TkzUUFZOpB1wBcR+z4U/wT2aZPhsvGPaAuO0XTgl7ThDdj8VnQnc8OOD4S8s5G+8XR8hXYnHT1tjb4TqKK9tZPBi8K9UlkiGAI3+NHd0Xukr6TlUtUi2yrA75S3ozOb98EmfrChm8FYFrNRg3XQZpeFlt4lRpymM2A3JmQ22gX/N1aPho8itxGIazXZpq0l2p4Ygm2WqJSK0ECxAAAQAElEQVTLJCdgOm9sNX0y/sUMaD5tdcF7goaiAAr4JwyP/HvZFH22R1epUW6Um/7zZch1AjlG3glr0D6201gTcP2n27bs/wwq/lMTIfzEf659UE0akPx2V/x1ehTxBgKkdAOTVS35AW3oednQHqBCFsz86nGZMhzKBZtsSoGsjr7OZnCC8ZxOkeyTR1xG1UTyrimtyaoh1eQbisZJs5QnCCO30Wgpa1mohS/zDZIqbYG4OjGYaZm43wn6oI/CLokqETrEdOxKvCYNOi3PO/IG9g2kDmwbyLUbldboFl0TO8JEIVeC0xJmET1d2yptC2VaRBkPT/DCheLMoZ05NO3G/rCcGCQdJA0vtmFE+AIqlLQjg4xER0y+yVrx71aL8p8JXKqhe8EOi2EFFuY9mqSff4VUCgb97AHyBrQnlH5DH7aKfEPPwtxdmNcmb/R1MIC8arRNxca5PF4RZ4NtbKZeX6h+lR5p6NmE6+XzpOWbrrPZthXXLtq96M7698Ebv/ddPOHu+sbm+ZVNNsgm+//55zf9f//1feK/56b7oX99v+rb+10/aPT+cbDBdp5ud+Vzeb91DR5weEDFJ/gZHwofxjlZywdrnHd4CB5Dz8NrKd6Rzn3yUKXNHJcDIl6CocrKVVVqrVSkDq2VBmlRlqfWruzY0EgNLQI884WD9bwGmYn8kP/tHsZ20KElICYywrIiI8psGKQp12UFVKtbP0H1vNO+p0NTxiRp6iAbHbZlW5E7bUfesjYtK0FGIEw69bZPPtLQWrXZpoUHGpUybZPqt2voVx+Tjz1BZ4PLRMmG09lo++jqOD91v+M3UX/J/s4z2/rUY9eDz39Jw9/xQ5CF445dhI3yiviDCfvB66f3+01X7Dqos60RICWS49uD9vesDhC4qdcELD/v6Ek/3azWsAUZ1ZpUpfibsFJsOOjrzkZb0Ff8vfHtiUOtsqvSBMHhHDL9arSvQsaQZEWUTNGW9Ii7MaUP2ZbhdSsNnVds+lk4SfM39OBX3SCbVsFk+fVjsgHJX+7faIN8MOsfdtGRWfx/8vPUnnTKe8SVbTn5B1IX/FV2vByk9V9r/rdSuDPGQfKS9bySsy3736CzXE86DVqVlqWpVU3o3y/G868+8eSwraKNbdmBYGM8MIawSwGkXySPu1yTV4YQzOTM+FFnW42DXGvWtFOWbWSLa8j8id6gVYOnJqjUnKPMh/xzmdt+54B6MF+6Epk9kXIalvU1JdJBs0gkedwzvtDRWpOrTipsIy1oP4jbkBv2YTL1B9y7im9521aqBgmeh8EUmJe066wXKJRNGarKmnAKf0VsCH6njqd+ZA3kn/23Nubh0kqXy4LsAVcnlYx8Z8eAov94dagBybwtGikbxC8UtKbhQqMncIWq0JXHtbaollXeLjIbafE0m822scG27TP0T0q5NtL1dfKMBu/yosam3MJ3+aKCt7YvEjyjNvW2zQ33OkofbLg/2AS/8U37n2y2/83r4//+cdV/s7H+8+1D//wBeMr9k/Qr6dcf7/pG3Xd43z6uShx0ImDnNXEeFAbrWNbtjMXvmP7m9fGglwJJgycP3pGU3uv0r40frJa5gx8aB4WqRt3JKa4C8y6YbctQqqyyJW49rpYyA5sgmXgYebDRHOz+2QBmSv7gJIA/lJRq7POEu2VbVTVTqTAXOEY1Pa90/onZ6WfFI80CNQMnwRNESmvI9UQWeNSQHwpf+tJEHUhqCc1W8uVS6k2drUdec0MZ9MND+gmdF26YE/mgcweTOYi901Yqwx/O2EmXlfSEGbZiqE/5aRMfpd2B/o4toxZp+qM0L1uYINyqg58gb5wm2GTvnMCer4tjx864HCNt8CuDLeQVJ0MhM21v2LwfhA19k8Jn5RqZ/GiyDVVyWeu2qggckw8xPJ0A7PRg0JNOwKbOLpmTrNFR8GZ8S1KwEnwm/7yZLzMbPsv0adfBAWD6ibbT2XAUdYO+DPyZeEsaUIVcq81f8Ss5faFfDJoING6W0gyCJcTo50V50EdqsZ5cyugcwCDCzn9WRAXl+e8HSYcpUzmMT0mF0GkLtgkbxTUmS8kF4IOELVKHZ+qjfuqxZf+CpvyBPQfISM+W9AEaxYFg01vjW/tsR2VuYB3UdzAmLz86L5MEWKO4gqLsUCTzR4+8uGwrY2Zs0byy6HZMG0DAmvWW/JMnvtC8bCMuEN49oHUwAD0nrjoYE9RPW61+UI/RI+iDvsBLXGW+mo3KzOuELy1OOXjn6HcFnbhT2uP7orY5v5o2yJpVWX8S53f4dubIzsGwE2fHY74mzfyLfEyQaBgpRV8W8r98BgcyMVvkGM8dW4/Zz8FcgB26FNmCOrBz2xY1jK/e8L2VdS86ojMwLRybC41l2VbpCZE7oekX/DQpSEfIeOBAz4G/xuhq7szVpimuWWPOBfxJf9PHgZ8wTaINxpA96MM+0ZERpC8Z0bl24vuBTCPQNu0k20qZTAok9M1NGvXI47X0OevwQv+3i9bLixY23IWNdwWtLti4qdoKNuQtE2KNMptqhQf+9nJRWzcN1o4D/3TS3dYH/r7ik5tKb3x//f5x8N2265/f72y256vkr2yy39l0v/P9NpvtNzbbjxsHrX3omgMXuPFg8nH90PxnQcjbWUcPYis+6Dz2dvQM/BzfHYkbYmbEh3hOj4ueY4UpdbXW6c8QpuILaASL3Sb3QH7klHEovlEC24a5rNZKVaWcjhoDZ2jiohrHiknSlcYxBvIUeDC4Nwy+5smKjn2kM+wGB0Z2jA7fv8O2bE8ythEGYyJyI/+JqWBy8RP22ANiV7VSYyDWJSnA3gqwv4DtqSO8tJ53QZugfmlN4Ztwzfrnz3hmSG0C+H/0IxyAm6jV73ba8NPu1z1ggdEnJX1MDip9Tu4XXD5tRkYB27Oyy9pZOO74+no/tLOazE0KuyKvh40+mT61ddFKsK6XTctlVeEj2/NknzY7k/BgbA4CKH7GMnl2v0s2MdBm+23LxGiza0f0zFy4AbdQOoBk2pg2i5a1Zn6JzsiknSU4hhAtN/KMUeJtqCNxSPOXBYAgSyxACOkn0r9g0v9PP+hBzFkbkWdu+v1/axt99PpnU2HTiV9CwvMQ978maRHepP+JMa76HSfPkztWsFGNpFJ89ptR0kmRfqb6eXVbnQZPST8roLnMIkBGUuL8bP4/OKmVbMvwB5rXky/pePhSj/Qs27QBk/0//jzbMtaMUcYicXfL+sAmmPyvZlZVA0mlxFC1kvVXneOnjwwv9dg8mcSFuhE9ZGk1/RKPJn6xgI14KOX+WATpDGwDOQ0/1WwVfeVSC7CngVmRH+QLCWaTknaZ77F9/m3WQ2Gr5lOkkAVvbJmLOYt25hykSPmJlJ8xcy7Mg/YnbKuAXbJjlc6L/qXUyqoSdiYteATGA+JKj09ZM5ZoB/FxD9IOuA1+ux2h0Ufq1jSVUE6L4GS1hP6gqGvwNeb8si5K3raqFftIUxVwqWQVqe2TB7ooy00GSYcWyVa1pmV55MNXCx63Opv7GIvYavj+ymbLU+s//3zXP/8FHt9pv/K0+8FG/P4x2JSHrgdgzfwIrruuYCd/4zVycGfPyhgFB5vxftx4CLjhMvwz6PG840vWKDZiE3+FNUsNtTpAV8PUVpLBgEfEiJDAYKrYNfmB2RJ7lVgjxdsaLc3QNWEUzQAgFQtzTkxBguZ4BE8PfWJg4EBsDCLFoLRNsImrgAPz+wTlycNKwdqPXbRD1kGhg9l2SJVBtzIG5K2Gja0VeSkHhaLT4uDg8Mz8kFGYOofGj23aW79fnnIt1y+ULZUVGB3hn3ZgV3wgJmkw2PQ6m1bqJx5tki9kBMkPftI+sDFKnv0czDBcRK1ln6CA2qYisOwmPyB4e4AN8Teu0bEbXwN8J4KvvM52RZuiX+WS7YicKOh3NugJAu3gpDdU1JXKi9blom1dtRDgjXaNpqklmfb2PmQCfVs24qQRR0PCnsQI7CoxTWDOAcYmA78IumyqhbAqy412pHQFvdzwTD/iy/gngKqyhVLuoYGO8KQuSD17MraQoz0PQTLptIXU47RL5MP/BNyyDepEJW+pClgoBSWHXuH+TzBt6YMsGejX9dfSL/r/lrONGMNS6owjJmvae2bUCZDeu/r/j7R3UY8cR5Y0zRxkKKtO9+z7v+V++3VVpqQgsL85SaWUVT3T5wxEowMOv8EBEBGMutBeJG0psgEqny/mRd2nLyWSwZfhJHmXVPvCx2r76+JKyYHM2lrrp+/ZU3K2Wfen7iLeCaCxISm6tlEvWSUBzCh7OnhmPKyVI34b6EYASduKftYvzb7Sjt5k0Qc5nCc20mluI14SOv4VYGvR3/El5uT1EP6XJv1P1lr+60cH9YNxzMgD21iSBnQHtruddA2LNS/lGbkznvjcGMPA70Au2Gooeyp2EyfmOy84xfmELK0widm2ytX2F/Ec7EtCVr60HIxTnwqiJD4X+tlPxNrPax7WD9buII7Ecsc1UCj0b9r7IXnG94oT+n69SNFXFuO1LdsSlyg2FS7BIAQlv6K490vJDtzjnMTkjSzxLGGgYulqITeREc+hqYKHMdoLdBue5OZPqHkmRdacYlkPNvLwRTG5Fr/hTp57r+/Wn29L/9/3Q3/8+dQP2u/H0DN9PCN5c6zX/Du3yHzn2/D3H8iANw7YST6S7ydfFN9eX/WeD4Dwj/en3lGc0IMvjvmvUc3Xd61nDuCnxAeswDx8isO2aA+oeePSmEulxVoSVNyYKNsqBtsgGTR1gkGjsDJJIEEFCSwBveH47fWNH5tBAmLBKDMgZ1UA67YT2yI5diajJKvLQj4LfWJfIPYbF38RrIlJGEqy8xAfVRrYGgMKYrtRtCMHbMt48OIWG4CA4C3G6hPYHUYHPcRluyHrS7EtG0TuAgbk1E2OIm21DHed/KJdukvGcdfpEEIAJWxQkUQ9IB7ZXIA+20pZUDv1+DshhUpqvrrYpmlxU5dlJTduu5Khye+TzfzOp7fMpSioqcqd184xeTVtV8m2qAJr5yAOCr4ond7klgdAIbTRv+1by9Ldl21FPgf4Tt8YAz/VPLskEa+Ynay1gLnngnPyY55elscUu/gEAhl9oFMAkmjINJsn62qxnoTcV+jypi7xQHiy/QEpMQF4MFvuyy02b5909BqLa+on2/r6J9p/hSgxtbidmISKoc5BhpOxXAi7+UsT+eDUSYdO+1QTy+07864eS7JkYbGR2lmnyYW59rti/wvI99mpdeeU/qwfmrq6GHLsnxYTEya5Ti9UuAiMe9bageJiXhbKAWyupaS6uNlW4rasLos7WPi90Y7xenqk/5cL079ykI6RUyN+D75NP8GB3YOY7nzalutcm1uZB2UgUVVxsy2zNAaoYEj7Y1Pe/owayJELbCaG1XbJofELuKuRSSIiGiIV1NDhnjgSW/hi/MaRbeWPW662b+KoKm0cQGOUGrRDi7aNBtCn8ZerLAAAEABJREFUsjomYkkaCA5CrzscXFO/L3hUzXMDItugQGJEHMXOVTp196W/VMTgGjK0DHWp/IsM7YzRhq/CCjR1dIS9BQzf0YW3bXx8GEM1dg0+4Ct9oMwzBp44bKWNwHaw8Vsshy6HKF9a851Txyx44lUx9G3j2yzfbjls8z87+PHju95+/NBkHczjyVvCN729/eBQDg3elcM3Z9w7h+8bX6PfOXTX8a7yoQGKtxqpFwetx7vkV9LJpzq+9MmL9lLpKrZ1JuSkxUS4MaUosBoMVkNaTMKaZsNLsydQwjr8BVkivTIydlwMOgH1FdRQqGWSMPmCTTAKqPOwPqhPNFCnJvqlRXyIKzEWlYGdgjdUClJvLKzCT30gVwHtDMFaxDThLJWpg8KPA26IKVjc8skLNhdaK/4lj5LLDQzAoG+kXTTdbW5t47zpKvRdtZvY8FxSICgLaunkhS6qy9hvnP7TveALWcFvfKlHXiyuzIHUiVMUAnyw8Bd6tlUsUjMPFX3GpACxSo4klazrku0GS5n8LT5xP5nzKcnqsqaiHlPsCbEn1OunO7mlAwEH5NwNyfBt1oJ8ecXeAjENEMNf2kDqtcWN2nl5LRGIhP+sS7F2Ug9iUelHNNpBt+F1Hf7HBaNjgmFisUoEd2GcVJ9L8kuAn1nUDXKFBmIsDlyyDQTWCdEGSkEmsqlqcW+YcZ3I2iVsMcwe7kSoRW49qGEgjUWD+BsyuRVjsSzICXQxjBOJkICphLPItST28mfE7t1OPUBKiYe3cawF6XhOPfmAnUMiz4J2gdBpnwpX5Be3fIOdDGRSD+jSeQBI5q8vFBkB8VjRmcgnBiuFOCGGl7V6AsZ1LSiPOJa+OwzcYEON3Bbc018khdkFBBdf7Xwqa4GlKpan2N7KCs3zIhilk09H0WjAe2wbKXbHHD/JU2I/MYmHqGCO6CEf+2IMHYtMDNaT3E8CXld7kQeatNQQVhY6ljSqVPRjjrq7bniObcCoGNNUyuQb+8FvjwtOLsVoOrAaXxJZXIbtjkOxw6gN38jkit66ZBQqaQF1Jw49ZJ4nDZeKDwBdjyxQYPzYSlkor2lBaIbGRsnIwJCxVzyjlLYt16aB/cHBOnjI7N9+03j5TcXvuju/6+77Qxtv48aFGi9a3jTtE6v4pmoOUXOIUueb7Rvr9u3t0Ctv9t45aN+gr3xZzH+qMz99fv/xptfvb/rxnYP3z+8c0N81ySM3kSzmWmCppOt5d+h4/6HFzwjmAEZIuG+UtRSEmUkMUkcXsk6wAERmFghFpbtzM7eTzTS2eG4wv1zwPtqRo43SuagWcQdTB5s1G3VCT1+4/+SsiNS2OvclFdEb2rDkgHa01AU/rQ9lkTfr0w1xdKxC0eIv9DPq5LUf+IOJrgYLqU7YyFB3w8KMzrJE11mFfVa+3tNvW60rqC2IQtRlcQ8gog/Ylv0rCl4h5M5lhnznljQzZZcN9Iha7a/jLfTc6Zo8NZP7U362Dj3dP6o0CllQJHuxHvJtYPFpPb5wjJz4pjs0hkXaJJRtywYlye2mxTsa+LpgbCp1RWbhG0ogXHAkVKW+m770A2KInbUmwmdvGxfl7IBPJUYg3XfTrw0UcuElgd8I63+Aj2UWX3/Rx8c1js9djOaMKEOJHjEvIMa2GGfmpUE7eqmn/xSNdriSeZjZlv0VMCRZXSB06wSNZnLDWNvE70kna+kCfsObzHeD/TlB71fok1duebv15GGVeCOLGYzGfkCV6+QTL52p66b09YWoZdaPJSghMYdc5ODg7cvCfydKku0GtftSirmVzJ9kQz8Bhu6Ca2WPBImlx4X9+EFF+V89jloavBbcQi3q1bFtrPHBOnlspWDfBvxYPsemKX3Yw2ZyFX81isNga9gmHCAKA13sv+hFDg59uZ9IfCtzgK2FgG0V/gf2qs6YRtqWhqzh0oAmv8lXvq2JHJ75O2NcaWNLlIVtyH94oY/RqNpGx6rEMOqkqdeQXbLpBwwPDTUk9nBDDBdbrFlCIdSVEJFBRyUB1yZzWIrRCJvigDUHrfOt9rFr++038E3FIVvwijdlJx7Nm+gcBHqQt/xzLW8crD/ept77FbLEF1QOWYkXsvyOO/m9d6r7+VL6yjfe1+/v+vHjnQP2Xe+s8be8veXwVfLV4MMTtjt/+Jm8cg7EB5sgHwbNKEPLDC2KaZwKBxuWcfa1ZAS7et/WWTEk6TASVK+LTq6r8UEWQaQR8nkBHgQb3oKeC35qwfgAsZVLtkWHnD9Laf4dEOq+UHXcCeYCeqK4Tnu2kQ3CtGjoLraVv/guMmRiqCrVQLcxVN0eGvnkNkoLOQWWWDuEu8BlkTFdtV+IZf8C0QZX1D2KKCEmm74LFf8spAGqsSFGHDg/2LSTRXXwEEy+k086ZZVs7h7ypVM+9ZL/yYpn3agpc2KCyJA2bvu2cZDuymucrdChf2VB8S1yH8Vrs9K+Yb8jnrIFSslZoZ9FtTBIeOQFw/Qr/EKOB1m+Rdgl95++lhiDE2KbGjkWNhJD5/asXx3pbEQSl0iyrohr3Wg9eFCCabXcsIJsq6b5f4FCN4D85eqo/sI9GSZNJgAT1gJUiYgaFe6MNXO5SGLQOuTDNlkj1x/5S/tEy3y6havIG2bjGnW+NsPKFfaCHV9ZF3koT9bGit8pUSW2SBlTFjetCU1/6xE/cou6utAXCiNrgTCj8oF0NZCPzzwXmB2lLhl/5kP4oRTbsn8i9rJPXdX8Sh+CBWzkyipAVbQk7lJhU7xNU/uInwAOskvb7qaDdcmS1jasnTW+V+mE9RhDzYP/oN+sLTWklbGDyWZqMO7TvmVikaGBzkJVTDzgcqmAQeFPlOQ/yFxgnX41Nvq3bajG0IbdjcU+rBxLwMogJwcEJmTWkYgj9YDVRJM7PKZNC3HSn64L9GEPxav9dwQlrlvGtmyLm8wfFeGErKwPLOLI+iE9dBm+EqYOgiAUegu10uL5tBjF4lm1eMau2rU4ZBc/SwXK4co32cfv/9TLP/+Xvv3jn/rtH/9ovPzzn3qAHMSR09hl7GBAnIXq32jfc7Aufefg/RPk/xz0//7rR/8Xp/71/cnvvO/61x+v+vP7K4ftK4ftm3RYyecTIzP/sFT/7PZUDtcnr5PTZ+ZcwDwba71r8HwcOpRRqQfYo5/KhB4I5VPAYsWkLYoDkiFUFgoRF0k1/GKSU5docWXR0KVApC5YOFykNZO5wsNG7Cx8RM+2VgPp2LhtUi/4NhXR96GHlU/1xHNjyZoLID+DxQ1Z2/SAUKAbdBt0G2rkb58rMuWOrftpm7ZHqSmKNjd4qH65MrbgC/NvGmhjn47YADm0GR1jWGCyCCd0KX+Jwbaq8B9F6nYq+iiLsU7yevAtIJgTTcYUAZuNjO6pbxl/NlSMEb0nc/9koURntkf46Udn1KZtC4YqenzaLx5G/el/xPpT2ehF1WBspTFKrlIZCi+5FX5EfMIPMyojfMJy24XaSHO17MqS+kDrEtvPf/0GuYjHeFPauVZuQm99QfuN78TQWISxThmJePwB/UfFSH0Gzc/XSqO4RQaS6xqXmJsPwFsi30BG/kLzVoeozG3UGT7x+ieaKTSdG93Mee7YP3VW99lmLiw7EFS0gdzUoizuK/T02WsBO/PAZmKkTo1Ypg7yeD8j6GIoq/nxucjtZD3N7H06F/uf6cWTwBIhCA/gvDCLvoTJthvbMw10RUjBoh7YlsmPbZEEnVlbEmN2+1kq6j/9GRkBEx+RYHcR38Lpwe9tqQtbGw/1kjUqaxaKj9FIXdqQGY2FzEKSXcIYhc/YWKl3jPCbrvZnpaQObT5xYCepnuTHfNAZCFVQUtMWnf0h48mBuVpvwZVsNyK3ceNScQuwzMiRY2wzYJy9py/92NFVDM22KVmmYvazDLMkOxWQIAXVXbCNbPJ+dtFXZNtAhSRtRHNHktRwxzeJ4FrJFHMMhTfBQiMgVPoQpz1jB5sT5NBVbcq/V5t/91bbN3n/L9XjN3nbVbw+Ht9+V738LsGrb99Uv32Ttgeg//ENubxKHuTFYhmLdOoHr4p/8Ar5T76pBj/enhzCT+VfDfqDV8Z/8I32D+iff75y2L7p9f1NT768PKEzhyyviScH7ny+KRBzP8GafCXO62NeMxfteK1FMjNYlkUnIZOQ9mJyzklapGyCpSJzg9UwttI2SlUS6oL0A3bQCNJ236J7Yra9Q0/egT/5RPAOjrxqItGiYBpbuesLLZxYxof1uaxL7+YtZH7i5KYtAnFUgW1x0enGzzvNX6+lS1ZdbMsk4ARjH0M1BrwC9NnIBZDrmsQYXM3/nGBmIp05if5x2SEkLfro4rI6N7TtUuonYOhnWZ33xdyevM+9tlvPGRd1UZBENp6X4luKRiAJGfv0te9DL498w7W2zSIVyqG7WFhmu4wSPMMrVRrRlflTl8WuipzUoxLdgH4XtJAxoI+xO2g56eTC7/ZJ80150nG2dBbaXYFpZD8jOQlEboTtBjK3fNP/9i0Ob/yNMnH8DfcrCxmuMxISsnq0p82z/lXcLIYGcmaHKCXioYwrOV6nNTiW/Qk957CvflNteFHjwrYAZnh+LB28IXmyX/NfNQqePKTSPt+a4AW1rJf4bIriZI67zqE2OUyQEm77WVFUmGoFeOtlgAoPwcVvlRN6ovXpsM6/lu0bbadi2YGUOY6h0ECsQwNc4RcZJHJf2JvEFBrMrAMtZNRQCmMvgjPKxXIsfOQ32uLD5WggX4uxTKQPzpzFMppYgeaOj9hOPlDVzjexUUMI5UJH7C/x4H6CdyUe4ydbpYbZO6XoxUbiI70tI7mvQrjKxFsASn2gEJ4Yz2IfnroLvaXURbkpVRHmiW4olpXidOCGFChQ98BoqqskIuzSOmvpp/FFJu0TWVY3Ip9M3eM6JcRMteemMRPfizF55JDdpPGQC4wXjR08XrRxwG78Vrt9+y89/uv/0cs/8j8v+F/aOHR3eGP/TWP7rdsjB+6+yY9Nk3y9E8iP59KfHLB/8Ir4jx/nQfsK75UDuA9hDtv8By/yu+331+86+svLU+/5BstBOjl0nxy0B3j2f0v5PHQXH95yyBZzMUBNNhBrQtS1lE8k7o11TgiRkIUCdm5TWWS8rdAYk8NWYFGXqoKl/lRkiUspsXOwqA8m/o3D9clHiWzUN+jzeBI4Kcd55KJkX5oQkwzbuikuIqKWxfjEbuoBTAUrtq4NnjZiXL4AwYJpnrBCE7sxbjsCqC3oYvNIBS+wDQ+EAkepLAe2CthWDC51KOeN5E6QDfcZzQv/M5iBLF1Yks+5WDQa9Ili8WdTy2UZORtK00CyaOouqPd4zlwlJNMWMpGjLgoKy/Rha1EhfcgsZOCtpcQawEQ4/KUXDtrHY+iFRbvvpViKj42FXFduEjJmleKygq4j7VQC7It2E/3vy61jW3aAX5+QiACevpRFaxFGwDpjCy+gC4u1MsHCec9NKG2xrmOsC+8AABAASURBVHqstDHw37/IoYhHv5bmF9wA8jdXHkYE3CFMJmISS0ZhM17kc7dKvsbdNG3AI1dqH/oop7xkU3Poog4YG001qGe8i7Ev/Am/Cx6XOB/Zo9I7B+srP2q9Qd84cEOfvH7LgXvwFWEivNDDgxafeib1ExNzi7jowZmvdQAhYnh02XRILdfPBx5iTx5+rc83iMRCt2zkckEzj+HfEHYSA0YkYgkMLRRR4a5TX+luYUU2fSWrsFmiZPzorTV12pj9D7qUoT7Ectc3Xi3/9rBehjhopYpz5BexTh7EExuT8S/sZLz7tit7YiG3mJ+1YnqR10MTWdjC/YmSrLNEf2H3bEm2ZQnkLgqUCwYGuTC8eM7GT2JftIV+6I15xZU2Bvqycdq1TzdixKLYVeoHYYLsfdMdSh+3vhhS07/cIjqRJI74CyZ2QhfjznwlnsYlE176J2toLeLykL3L43Fif6j4puralIM3yCvlSY7zSrleXqR6kbcXVQ5jDmKhs9AXbT0emhsHLbwntl/x8XqUvj9Lr+AHv9/+8efBq2Pwr1f9+cdbf5t94wviO+v9HZqz7Mk32vf8r/g4x945bIOD/THhT3hMLAPnA1j+ieS8Oj7m0pPD9jmnMsg3DD1ZLAeLhrF37myryhoZWw7YbWrv/0+f9PJSjd9YdS+swgencMkfc5OkPTlQs4FmfARMfnxNfC/q63Jkx8fQRiJ2EjdqqFxKcW4gssHEzk27njZIPbbTl3m2LdsaddpRF3P/CbpbJhw6zjp+bcswCgqR7S9IbEWMRlayPpcs9gwrmOQycXVMMJr22JGinXgb8CYQPK42lzF05cvNsk1uQF0YpQIDJH/1abzxN8nNkwdk6HHHI7F18IAtIx8dj6HYGFDJ6kIwsQFJaHphsaZ/583Gznw/criO0oZOxc4obAz92xJDdGbMeKcWPwFVrtRsyy4ZwPpyJe/22S9ZCtIO1acSP6yvBN1VnN2U/Y5gdEX3OQ+L3GecydEiXwFC/70LH/o1DlGIT+Sm/bbMT7/0flzxH0xiOYghNO0WiI0OObevaJM88cJt2etm1kcDXbuaa1sFLP5QtChQ7j9zQaLi+/wEP3lGHHzLlAjpBPKpZy0FWeOJE7W2Ed2JwGIcPWZ8VQ2NC1Ul2x2HCCCyBw+o0Mi3HQ5w/VIy97+wLn+zafowJ6zHLPAJfKUvsOFdSDu52PJwQzJjwBBsBngFYnZJ+dnPvDzHf/9t0zeedzsH7pZnYlkZZ2JfxNz5YOyijCISELuTXGTNN00dmeRhJCfsnVFFfpAnDqMbnYBqX7ZVo1T4a5q6Syk2MRBv4kj7Rj645QNH2pO9cNpjbFzhfYZt2W5W7kXdTg1hDNnu/vaPX5t2VfO4td5fbqh+5t3N0MSyiOlc55N1tfiSN7WYfKNkfJSHHEqO8lx78Ox5fHvR/nhoMGfOBDx21eNFBzKTeDRoj0fzdr7tjm+/SS/fNNE5kJ88t55lTZ5bkVXtkndNcwDP0ju/2f7gd9r8g1Dff7zqBwfoj3z44/n5ni+L13n2yrfgNz4Qvr8dH29qs4YXH3YOZBgI43lKmqonh+pkYMy5XlE6WCiTRSCWKmyEVmOQ6EGtSO4oaRsW8WoM6hy8g4M3/KqS+etkYYC0sUFXYyapLIYJBPqVHzYnWBWtE6NKhZ/A9MVi7OUVaujfYfI1fvHxmzCVT5gdL43KIHnFI6jx6aaTCKcq/QEaW5nxnIhu6yEf34ggocYgrqA6rpPX9Ys/sBx30ekFTg6M7K+ITmRErg0qD0k+xdWip6nEh2g+TZcMz+JNPzIrYOF5bKKqr8WynflV5qGod//KHHatX8tN2kyzDvwK2zFkRhf5YcnknxDaVvJGANhkE2jRt1SDmApB2gNa2NtHad9Y3GOoWMw2cdAXO7rKgqbdSCO+Z5gzLvAhfA5uA1qAMceOoYo/SW0T2y71+GkLGev6g9+GsqAVJ6JHKgHkCgwQ2rxP/LQzH7AwsRqKHWBM/Qq1ZUtNdZY0s8ZC8aPCapB6JEybfK0kIQMAqa8p/FmTNu46H4XPDMHI3muk6E/8gR0n0Yug4hV9aSEv1ovteFRIv2mqpdaL/zXpO9SOhA68Uznjpg8/vc80LrvkG3bWzcRd1LMfJ3IzbehqRP+vwMV5EZLLyt9C8eChFIoGcS8ZH6fggtDInj4jkIm/BUihTK7QX0lWByUVD0lEZWKmxZwPUCr0iJ5BHloEXqLX3BAO/7ENZc8HmG2Zszv+eVolBhiPfejB25vB8851iCUPloqgHRlsq+mhtAc6ea5U+MSaOVz0B5NxExZykpMPFlePT5KNYnI5CRnKHd4C8CW5ANWeU2jWyMTHXEtJBVWm0jrpoo48e80qdKMQqIvxreSBYMIlDJWNr3RPYUWDe9HsOn2pR2Z03UJVyWNZKgxELhCBGeFCbhUcoJQF8wZr1YzRTdWe7KEFprAanewfqGMM/gofKvi17ZyVLzLPw7E/5KI9hgZ810ZAQwVfzNsalng2LWSWN0Y9NF2KH2PPi4hZQ0+S+MyXz2Wel9aP10M/fgDonz+eegXvvHd+Pktvr+JgFnRyfh56f32CV+Ufjjp4nTz58Lg4Y+s7PwT/4IB9g5GJCjJcUWzLBDKqVI2hGqVRpaKvmkol94IpdAb1TjzBisAnGyGbKXYXC2Ex+6upBEEEIfT6smRzg2W767b1ucRObP4d2i4L+rP8Rx0zHTP2fqVjlMql0DEGdX/x7Q8j/76SSbp7bat0auW+ElPAuBgwA9dHSf/Z+FlLO2MJ/d8h47At+1fgAl/2yUfgw8wigEaSLxZ/U7ovWYiKebUL5s/LNo3Fpl3q8dCKxBjW4EEVnZ3FHaqr2Jb9N7j67zGadiCdd6Xg38RRNaQPG0W1NOCFX5X2qeOCIqfPJWNrfGZ+qkc++MRK9Y4rddLVhIxe9FeC3/+A9SHyKZ6u5pZO5it+g/hc7Ju7nnZETvyNPzpiJvKh/y7Wz2sUlb+/iEM610XsHTxwJmv33HdLXZ86KXt5glY5HcOfH4i+KJmnjTUy6ud83X109/VrW9egbasu2JZNbPRN/OW5cvDceoJ1xair2Pi66ifpKDF70sRUg7U0hvJtFrOnGLYR6udZGOZWxJ21/dh31l7BkcJPJEXF3UKLmAQyFtuKno1UctRYWszrvOuSagyNUcQwVPgxEOVALsAcrZ9XZILohF6ur6hvOd8ViQCLGMIwtwDy80o6LmbsBW0MCTsdgdpN7JwQZi3bH5SqzhKDv+Ls+bt7JMXcJWcLOjNgmC7sB67245uSn1FDmY8t88HBuT8e2nkt/Nhe9OB32B0UfZVvtpVvq0OqTRocxHwZmOgvPyReMasesncZnqCHh54LVPENedMT3ruGvj/Nb7lLP6D5X/X968fUj/fS21F6HlYO3YP2813UpZl9wwF7NKbqja+9wZMfgJ8MdDGgJX/JSVq2xSWGfYJGgWxeMzP2lPuzwUH/ArSeBx6XJosmSCKTUMQVGt0cyjdNvW2Wv/j/2VjonRs5+rF5Y/E6tJGJ+qnwUbMt292Ov6583CZ9i5jV+GATqGnYJtUnMn7byP8CYrbDK3Vx3xn76koW0Jn04+O3mYzh7G2Rr7cVO5cReiILYfxoZJ4Y78fYGXP6b9hWEQ9BKoUm1dNWpREmmGz4yRj7mwlzd1CfYt74JLeAyIbLsq1aU8OCM6X8J8b4RE4w/UBi6jWqVC1byA8t6qJUhQ8GwA6svmwjZ2wZrwNegb+/bCP7d/3hnVjT2EKf3CSuMxeMjm8Qaevidx17MnpG5xcU7SH3p3QvoRYbrLtbX//DsjDWmKdN9kTW68TupD7pS8zqcRDXIj4Am/zEf3hDCg+ZjHcxRwHqmpedtbB/19G8ox2MCwsMn1lGRkyjeEA0Ukcn7NgLjc3zoTF1PHGLX54deuc5kX8nMTio955GmNERw8T+AlB4E8TvNobMOggSUuusyEXrjNDMh8vIWWVrqHpNiWLDB9JJHTXWPw7xddrJoUSUSjG3rCq75PwxtugM6mXJNBLXAx/f8kAOD5slXet5kZ4ntnl+EfDAzqhSaMnIFJoDd6Vsg0nCMtbkfiFv+yP2A4H0TcbblFwjrsS74FnSzkO+ooOfzQMPo+0mT3R/XHakJfukukrsfMZB9He7n6nEHvslE7fVHrCRHAxJG/yB76J+8qyNtdXAFVtXO7d9KwX5wLGTt33btGF7Z353xrCn3nRov+iG3dge8QFsywVs3b7seCad5IOky/SLUi4V+SgOSWNvBfCnmV36zCE5xgvzwUHZcrs2DlfRL5lrk9CVN7kP1RctDtgav2uhF2j7Ju3fdHAIT3izsMVBHf5EdsE/8PNOlr6zD36AVw7XP6j8i1fHf3Dg/ovfdP/8cfS/KvTjTXp9ncqZ+t6/6b5x8L6qDktPLT3ZFOdCmIyVVSfJ9NmGWtW0um6fPFGKAcPVkFXYMavITLR0yJnlPIW7fdrUf1Dia1SJuW3kdYQ+28BUFhKBfrIG81PrL9XunsomS1zMmYLU7VM6facf5G5/iT84RT7u8X/jg3lVbCt/V/MiCeAzLjbENvf0Qa7rc1wX6xM5ZbMuSflf+DcjZu3YNqmKTmDZzNgFdb/oD3hMYJSrTbDXNJ3q0rYN7XvpsRkGq60dx96JOxdpIdCXmcO2n4nEn2gPNmWNofQF4ancfuzYblWCuSg8Gz7XQi6ITduQn4j07fum4QVpB6n/d+AIX4pkJq3/GS4bneRYSDsghx95I+n9YA0/iNyNqx3ZsEJvpP0ZET1jpZYLu5/7f63HTg6BzDXihLj0ZA+/8lvUO5/GU8+zIQfDwUl7cGjNAw8R/mRsoXNO2oQ7lfXLdDG9rLWSzFjPflGiP9vX/yG83v9Gv1g7ZWMHQON+EktyttpIOJjua3IPwgto9rXQnw2WoB4vm3jjKEyzBBcSwSFlv2OTKGXqkWX5U6fLQpbR0H/wzMx/yCD+axT7g4MHwX0f2h883Ikzw45VBquMP7JBxhKMssz4bLq5JjYneT9yQKPc80JfKN0qgrVNLCdiK3Gmr+vEhRoXXnn+Rn5UdR6LtjWV8dlLW+IkB8nDtpVquOX2xyD+C9nzj6JdikyPLXrwN7A/DF/adrfMHhp+AxvIVsZ4xyxKYiRCah+XqRk5BkZN5LiousGNq8QNcGFLVTLyhib37olkdLaKA7LqIXnghVPJ1fXaNql2mT5vL9IFc9Ca33LX/qJ6/Kba739K+UUDmX3/XcUhfHDKcb7yTXbpO6+O/+BV8ncO0xOLb7wT/gFdyMzrsH2HvqkOPhkGTyY4X0CfLN5svCyMzofOwryozurH3bbMYAswR6wjNg+9Bpl0SF9pmyGnwVy3nWGrgA0tk0OAg/tQzUKI7UCUQi42EDn1WEciVhF3YBup8+rNR99NRT3jie7tt+PAho0eg3MRO99+2i9m4Cr+7NQk+6IS6xTFm9WOAAAN0UlEQVRFbGaMwTU0xs/FAye8e/EnN7pK81G9mtgUOO2iKWUTfIAml+0e7x1vqHTqJCe6Smyn+mXOkKsqjTEUapdsf6DKbVuU5Ir9zSdtd7rIhnLIZi14WAU2cvTgoN14mDzYQK5Svg0fJOD2r6ukT9hvwDN1Iy/TuK5Pqbg4YprIXAZBHmmEcfZ9ijsPnQZy8RvYlm0JPzdsNy/9jcwZOO3ywEG/66eHviemjLkb3BI3pO2E3mj/JjwY0fkMWIq/tp31mbGE4jt5Tl+DNp9HtXJw8e1QhDSRTV9snDBmzJwkL1MHD+D034hM5ja0edgMRQG7GGR/O+PMJ2om1Kv4tm4Zhchlng/qT/QIQwcDe/IgyCGSh/6Tw/XJwjiOpSMy1Cc0h22GJPaOOIxWx30ovlhl+JC2XnfxlDwtxnFiojiJiQseffgUcVmlLtjCkIr5E7Bjw90Oz7Ys6bQzsRGwCtm/cOkRvNPXwkkh3fsapYHuo8w3LmmD8hhWkXiqGvSjif7UvGwhLmV8yCziejJPAdOAD2vUkD00MFCN0mB/xE50bSt/hIF8Vom6JE+jRB888hF5UTKmZ3KMwiKyBZ34zdswDCBxXs1H76bpTz2IjYVOxTcPjIwvY905aB6PnQMR7Js2AthqyC5VlQYJGHuotPU+N7TgB6Zu5JZMPvrfPuF5gIpYncJM9xt/vyIHfH7/LokRWUM9MhGeDDPy8lJyYEuJm8bH1cvDNOm0h6o4MFVhYAmt9NGKVRHIdMEvuXzCplearFu5lP7YMfXorNhDz2OXBnl5PGRobbtqP3ke31T+HSOPfl38xmvit2dxqM7GH/kHqPgm+x28sUZeeVP84/WdN0BTT14JFftIHMrK4nkycZOJXSC0o/vllnxY/C2L0agfHBlA5OhM0pM0Uy8mxEx4JqPoNwo3yibwC1LXB3bDp0uFQrUNUjEkM6lpW2rZyP1EeAGy9MdfJjaITlno0KGpM66lEfvYPfuXTF8PiBhF/Ut7nbrhp7ubsEiTguQqkxiaNl192W5aCQAPAidHX4r9V27ibCCZbmMjFBM9FsJX6jffvm2c0dlWMcidhfJg4WSDPbK5eAgUCUpMiCg2FoOK1kmX7nGEqkpjDDblaLpTf9mHChvRtR0icc/Ysx4wJ503qGRbZ1laqWcsN4jRN+izfcpDT53rbixeuDh/T5Cx3H3xFXQzrBsZbCRumvonROxT899X/43+v1PIvvoJxoNgcswWYR2Rm+yjyyYtehNJQJVBrEUdZK0t5H7aohER0LyJbVhdhx5s8vihmwsb2NIN7DEpEu0JOE/7QH3ysH/jkM7hGn9p5/lw+4292J/3M0M4UsrkBkpi6SjTaPqyLp7vT+Vfj3hiN21UCZTeGEUGRZmbWRtcynOkMBIb3UZuRQm0XDp0lbgHiSkId12HJU7aLqa0bdXYt6GNQ2EQZ/yIPd+wuuS5IGIy/dmHi/533qW/vb3p7RW8v/NKPYc7TtEwARpZtofiJw7v8GbiZpIhWjx0ja0dx6OKvWxFzvhSyywI+aNNTTIXAm77laYyvg+wZlIX5aZUZVvZo7hQMAgsY355bAoe7OEdm8UzepCHbUgPvsl2HzIPsCOTfA32+r4X/RsY2qhvHMRjSDs09Q0ZUtvtncrG+CAyY+2DFh/xgws9+NaLeY3igxnvU+3jjDExM+7OuyXXCcIkT9Thydy4CvtVQzc8hkzbLgmFFchYKy14SyV7w0ipkhCnPVRjIM/RT9+K/oYMh+zYHxr7rtoeqnzj5RVzqGjn9fPhjQPXeuObbQ7Wt/eD32+nXtlrrxyor+Gzmd5pv3PwVn5reabB4s+mujHl64E79bk4AS8nF8pCWPfiYL0VOpyNSCxgLRZBsboG/Bx6A7UhadCmF5mlQT+puKj6k3Dahu9MktVyhV5hfNgih0rbUtO0TTRFXzZFB0dfLlh4WypLw1JsB5ELjc3ACKeNC2Sk0PDuOEQ8JATTDJT6uXnIAPXFxu8HDvTOh7pY9okiANuCIQmqf1PSBVoUkTu2bjPobRssUGtjMDcv5lxSxhQk+O6DiSkVfWOUipU/0CtiicxK7AyH1DG8ayzwmDbaYrh0MiYMkxNrc+G3NFAwczPaXqmqEBmKaNukP5dt+FbKyVfYDckq+iH6vy326UOhLilNaG8wqG1YIBR0LIyzowkNdBZD7L6n9glUf7n+rdQne61CGhdJ7TWTJLHXZtpsRLaPTlitNomqQZuolb0mxrRYnbHzBcwZ9u7xzK6LeVg68HFgP5j4ega0U6cLGexPX1T4pk7H2xufwnloHPTlQHznwA3Nc2GinxhP4JvK7OAJqgd63chfcpN1kR7E1P/0JTF0HXrHlXjmnPg/7Sm695zFCCajgwDXIl5kM05sZP3Yp9ASfwjeuQjtPZwAqGQfkUUNbOebXQ6CKnS5UI0X7EvOH/zQl8euMYaMTmRi8wT5yhzhj1BooHfFUYW8pEobEBV2J3FTQx6WXva999FWRq7Ene1YzNnSkxwfGEUU/tLVqw27okw6Jv0fIP9ZW2dcE18ZMP6rNKq0j1KPFccF2P7aoQ/G9dg2vYAHMntkLW0MNIjcKGu7UBKxEI+lHdkN/X1s2kbpZd+UtwQbsjt9sR9stF8ih7/U97EUbAMbHNA5bBt76bGVcpjv2NrRGdhFTQFmdCNxFQ3LUjoFVUnAqfd+ocnlzJuHrCFBF+1FiywxSknFnjK60KpNBqLeB+7+kF6+yb/9rvHbPzR+/4fq2+/yy++aHLZH7Zr10OGNn1qqwZdavrQu5Uw9WJ9P3iI9pxXw6lh8gpXmMs4tQQnhY8IW7blgw4SI5UItbVoLdIt219F37NBGklb3EruKARYtcqQcBoUcF3WfqFAEopcOaK5YoksFr1yqsgb4lQ5LxcOfLp2H+roofJhcpx9Lqf+EP9r2Wbct5WJ4EJ2FGvz8K0mJKaO88dFODtAhebDWZRe9NmDaJ+zwAsVNo+A1aBUwyBjL1ePdRmljAW7QcxH6tBe5C9EJSpJtFRUXHOqjdYdqADoKqERhRg0J9HNE2dAsCsHiIaAuRgdzCm9UsWkGsRVxZZGKwuB5qLUpWuf8kYqbEQrs3BCA2pZ9goq+QL8Ww/h3oCtX5kBFzR+maEgWgVyg7mbQvimhpyViWaBNYCbVhtzd941h3lXsohy/QQZNMx/QznWAWPg35il+94WNBFfs47D9nPOAJPzPV2RORC/ovYm/1NW6Qm311N0P34P3nEcOzOeTh/lxYfJQv+oYQYRvm4eeHLI8x5FZYKof6KfxM2R84eHj8pUo376hqQ8e4KI+sf3Edx48WVOT/CSumQMCuxNwYTuGAZeNBZC1Tw0rlvruvotigCnGSgWd1NsO+cUY/AUr3mB0x+q1um9DGxhVbWvgRzw3FvGE9oEMLw/8yGW/FW3jJlfoiYW+QGgglYdswyxJUKXcffhn0eRQis1RpVEl26AI2eR6kfNDk1hgY89AyA1Q1C0zqsV4vsAKV12on7pSlQF6FZjnobFR7FsOxn3XYw/dtPWBObBtiXtj9V22P2zY1F3Ks2NUEZM1RqnAGOOn7DA80P6t5HLfiryXcIUOueDQHciNzbQF38RRH6jouojXbdc+qe5Cmw4ZOfvqo74s2NyUnNyUOuMhrVS4qLtKFvZryEDBGApd0MkaMQdqjRdYoB4yr5ZdedYFD2SBebXsm6LvwVyUZqjNXAKVKp9cg8nJy/wx4aJTXdJmn3AQswGPeRogyEwyjZaNTKM1JGewwoZ4HcDCyqFq2mWrqFRoUeF1AVUxWqXY8NARsCbshTzAUcSZE9pSXj+MknYYL3wc2pmonaS8gAc429WLalRdOqfehqFheDgsYFDc3D4Wtq2bb5sY9FFoKsj2FfKBiVOZvSQgiSI3/YBNHTD8iLUNG3vEY1A4tQ3fKuhITGAw2QXdmq7ucxFvRU4sQneMgzZi1AucPFhnHXtW/iSqF6wuBGRbhU2hYKCSRPfitswCgc4GoTM2U6fWMjYtdLbO806O43/gt1qKbgU5mbNGkqtQpaCXTjs2kL9joJ3uoOXJ7Qd1uDfQIT7/DaRLkHlYIlps2pb9FYklsC1xKVQU5kroNmjq7qPftmyL2wldpR39rH+oT3hXo8dx1RmWsrH62wf+VvbTRHiZrtt+KXOw8BfziLHC1geaT5+EDgI5xGL+pqk3JC3+smPxELcMDQ7zOTn0Jn5z+E6E42NNa4IcsrB42E9eib3Di06MpR+K39zvHNqWr/koOko/22ZhTYxz8fxYym/5+Xb8xivX0Pg+1lToJMggdhO5jXYgYaUatrGuxmk3saFIwCxrifhDA2E3WKHkIfXwCxtZdm1EUtqm/9yzk2UL4PdzYrjFoncibUvY4GLN+1r/xo6UsafvrJVSPvxb9C+dz6ehsi4UKo4oOV988Jk65lPhJK7C0QD7GOz90T61lhZjniQsWMTPUggbPUslMSWNYWmMUvbrY+NQ5Rv6gwN2p55vo22XhJzPG2sUuS6rAgtT1LFaYNg93rvetEbLDnxUDQ3irCrZBuo+x9awtn1w4AYbz+69UTUY16b4T863yEXeal8jdmTZF2TlEmWlCkSf0LGTMZENOvuiDW/CmbSzDpO3haI1UEucheqQVZJPmJjMOJRxjE217TJ023dtHLzb4xuvz39X6IAnDt98A161ybVrmfcBHpKKtW3m1Hp9m/r/AQAA///4LeuhAAAABklEQVQDAHCBToHJ72t4AAAAAElFTkSuQmCC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024" y="2093250"/>
            <a:ext cx="4334256" cy="287121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325880" y="5264920"/>
            <a:ext cx="4343400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Темное пятно с ножками, плотно фиксируется</a:t>
            </a:r>
            <a:endParaRPr lang="en-US" sz="2700" dirty="0"/>
          </a:p>
        </p:txBody>
      </p:sp>
      <p:sp>
        <p:nvSpPr>
          <p:cNvPr id="7" name="Text 2"/>
          <p:cNvSpPr/>
          <p:nvPr/>
        </p:nvSpPr>
        <p:spPr>
          <a:xfrm>
            <a:off x="1335024" y="6787485"/>
            <a:ext cx="4334256" cy="20208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Не смазывайте клеща маслом или спиртом — это повышает риск инфекции и затрудняет извлечение</a:t>
            </a:r>
            <a:endParaRPr lang="en-US" sz="3000" dirty="0"/>
          </a:p>
        </p:txBody>
      </p:sp>
      <p:pic>
        <p:nvPicPr>
          <p:cNvPr id="8" name="Image 3" descr="data:image/png;base64,iVBORw0KGgoAAAANSUhEUgAAAdoAAAE6CAYAAACxoJMtAAAQAElEQVR4Aez9h5ckSXLmCYqYOQmavKq7MTP/3r2723u3++52sYsdBtJg0wAanDbYYmYw2MGAc067wfnsTJOqrspiyStpRHi4u+n+PlFTc3MP90ieRbo87TMRFabE1FRczSIiq89ffjt96a2r6bUrN9LlG7fTtfuH6dbhNN0+ANC7h7N070A4TvePpunBZNrSWTo4Ok6HBRP442k6BAfwDw4n6f7BUbp7/yjdUcw799P1W3fTO9ffTW9S1xe/fDn9w3/7QvrLv/+n9Lm//fv0B3/xl+l3/+zP0+987s/Sb3/2c0F/97N/loTfhwp/8Nk/T7//uT9Pf/Bnf5F+D1vZF/we8g6y/9PPpd/9k8+m3/njP13Cb//hn6SC3/qDP07Cb/7+H6Xf/IM/TL/x+7+ffuP3fi/9+u/9bvq13/md9Cu//dvpl3/rtzJ+49fTL/3ar6Zf/LVfCfzCr/4y9JfTL/zqL6af/5VfTD/3y7+U/ssv/Tz4ufSzv/if0//5Cz+Tfubn/lPGz/6n9NM/8x/Tf/yP/z791L//yfSTP/nj6cd+/EfSD/7Q96bv+u5vT9/yrZ9MX/eN/zrwLZ/6hvTp7/lU+u7v+/b0fT/03ekHP/P96Ud+7AfTZ37ih9OP/sSPBD7zYz+cfuCHvy99/w9+V/q+H/h0+r7v+3T67u/5jvSd3/Pp9F3f++n06e/+jvRtn/7W9KlPf3P61m//ZPrmT31d+uS3/Fvwb9I3QlX+lm/7+vTvvuMb06e+45vSt33nt1DXd6Uf/tHvS5/58R9IP/kffiz9zM/+NP37pfRrv/3r6Xf/6PfSH372j9Jn//Iv0l/+3d+kv/6Hv0t/91//kev3X9M/ff6/pf/6hf+e/tuXvpQ+/8qr6QtffiV96fXXwOX06uU30pffeDO99uZb6bLw1tvpdfDGO1eCvvrGG/h9If3dP/5D+qM/+eP0y7/yc+mn/9NPpv/w7z+Tfur/+KH0kz9BW1bwEz/+/amPH/+x70vCj/3o96Yf/cz3ps985nsW+JHvTj/yw9+dfrTFZ37oO9Nnfug7Aj/yQ9+WfuiHPgVEvz394A9+W/rBH/i29APf/6mM7/136fu/51sD3/fd35y+97u+KX3Pd30yffd3fkPguz799enT3/F16du//WvTp4Vv+9r07Z/6N+nbvvVfpW/75n+ZPvVN/3v6d+BbP/m/pW/++q9On/za/zl97b/8H9O/+l//3+lr/pf/R+BffvX/M/3rr/5/pX+D7N9+zf+QvvZ/+x/S1wX+P+nrvub/m77+f/8f09fj8w3/8n9K3/Cv/qf0yX/9/8v4t///9EnwjcTs45u+7n9JBarzm77hq5PwyU9+dfrmT/6vgW/5xq9J3/JNX5O+9ZtpH/gU7f2OT/3b6MN3frv69o307xvT93zPNwe+9/v/XRJ+4Ae/Pf3gD3xH+mHGMMaUcdaYa+x1PXSt/o+f/KH0Uz/1w1y/HwGfST/9H380/fRP/1j6mf/0E+k//58/mf7Lz/5U+i8/9+/Tf/n5/5B+/hd+OvCLv/wz6Rd/+afTL/3Kz6Rf/tX/nH7lV382/cqv/Wz61V//+fRrv/4LHX79N34xCb/xm7+UhN/8rV9Ov/lbv5J+67d/Lf02c/S3f+fX0+/87m+k3/3d30y/9/u/lX7/D347/R74/T/6nfQHf/y7gT/8k99jnv1++pM/+YP0J3/6B+lPP/uH6XOa159jboM/BZ/98z9Owuf+4k+S8Fnon/7ln6bP/tUCn/vrz6bP/fXn0p//VcZf/PWfpU34y7/58/SXf/vn6a+hffzNX2fZXyH/S/TCX0H/5m//Iq3D3/7dXybh7/7+r9I6/P0//HX6h3/4m7WQ7m//4a/SKv4OWT/WP/zdX3WxF7Z/zf35N+nv/3E59j9Sl7Cpzmcn/9uTfaIt//hPf5tOxT+i/8e/T/+4hH9cKa/qTy//03/9u7QOm9rxD7RTY68xrs6dOWPnz56xc+DM3q6NBwMbutuwMqhZZcDN6qqy2itzIFphU8GrbObWJLP5PNmsaWxKYZ6STY6ndnB0aPfu37fbd+7a9Rs37Z0rV+3td96xa9ev281bt+zd23fs/oMDa/D15NRRBypqduJHHVVtDow2SEbB3CvTP/kYdVOdCXGCSS1UDp52RSMlh089hM28Mell21FsLTW0bWYGHzrKqZmbMJ/NbD4VptBjm02PbXo8sePjTKfij47seDKxCXQyOYQe2pEoNsfYHyKfEqdhzBracKx4s8bca3P3jJoxqYdWD4SRVVyj0XBsw+HIRqMtG29t29b2jm2Dre1d29ndt/0zZ+3s2XN2Fpw/f9FeuvQSeNleeuljdvHCS3bhwiU7f/6CnRPOnbcxceqBYoOKums3fdTnaJvap37Tf8mXIdvEZWgQZ76i5NaYB0UM1525Xk7ZRbnmQWXnsiCOxlrsKVC7+jjF1BZ2cRmjTHW50OBJ32hqLlM3BhxtOyhzRDn7yCzr1FwBpYTmGKoshC2hyxGytuDMXE8V9m7OPDZ98CWqMSQZKhegh6UaLGAW/emVsWnw7KPY4agjA5siV124SSJyKuSzMOjVS3skF0Ea4yDbgqi0rUEyWPotjwzJvJ0Duu9k72oY96fFXFMh2544uyTowwEaweOColDZoi6pZSpY76O61eZMaToG8grQIY6w1nWN0Cgilmho1p/y2uiWqRlX2tx9CRQ4WhuDAiys/3FH0kJydxd5IqgNq3DVSUx3OGBVpu5uC1vDyhgc0DsYAg1JT3KS7caWgYwxfiRKVQoetXobtNC2KMKcsdMQ/jLsQ3OjX35MfkN9HqPl1Oimj/pq9MFbibtbNRoObDRiAadQm+ECmE11BVXZzVCZPrAigcTiNAdKDEqok8kxSfWIpPrA7t69azdIoldJplevX7O3r1yJBHv9xg27e+++HRxOTL51PbDxeCsSRsXiLjgLj2glClQ2aIHKbvyj05xpi840lo6pc+Vm5Zqi46LpTCHUcfPCUbYWCVlBI55kp4QXcehf0QUN/dwSCSeSLAlS8gZ5g6yZzU3yBnlgOu0S8Gw6IQkfm5LrlAQ7m09tNp/TrcpG45FtK1mCoNvbpqQpjLe3bEvyXSXQPdvb37ezZ87Z+QsX7cLFSx0uXrpkF0mmRXaRRHrh/CW7dPGlwEWocEF+6M6fu2gBEu15cOHCBRM9T1Le3tmNOofDoVVVxQh6i8ZcrMUJ2erB2CLS0GY7ClyUSLa4cISnytzTwVtcR7OFva4ZcTjsmX0IpkYJBk9cLQKZzWW1KcoqCtioJQUSJdoqGnaht1jILSENWDE39ZXSmgMNneWMTmcBN4Ug21NFhKcYNE6KnRl8pIGsHLq5pVmHcI0T2ojVc0bUtb8n3sT23eUqO9VNDzgYVYQciPMZJsLnk+VxWQnikmLuxkc6kK9Hg+C0A6fSL9asfDGKfVLUUqBtsMkWMni5NtSlWrpxpxFSWXxS2CPCP4VEfCAXQ9Y/hQ7BgnrEQLR8+KIotmAhfXac04JHgW2yo69uT/DBjxnBMD/OmaGOqlTjKkLBaVW+qYzpMz021dPKRVRf22+Gk5JD3KrhsG6Tq5kWvxpxpVmn2QevG0Q3kqBJqQQ0I6EIUxLJ0eGhHRwc2J279+zGzVt25QqJ9e0rduXqNbt+66bdvn0X/aHN2KWZE52E6lVl5m6s4uZUWleVVe4BNzPB+h9uBrXDI/Fx0UhsiYS4BGQNiavhW3AkPvjU2jTQhjbPsVG7ZyTCgjl2hW+QzwV2lTOgneZsNrX5fGZTkuMcfqYECZ0HPWbXfmTH2rnGDnWKnSD7KX2e2Zx600wjr15V9A0wDlWlLxnbtru7Z3t7Z2x//6ydPXvezp49Z2f2z9k+sj12prs7Z7ABO/vQPdvZ2bWdvT3bDZzD9xw8etnv7ds+iXh/Hz3xdvfOogP7Z2x3CfvseM8HzpzJdF+UetWWM2fOkWh3bTQax5egAV+IhJqdtXGdnEUNYloME+NtJAjjdupfslU+7woYB7yWdMRalDVGQPNvIXxyjuqIdoo/Wmw0txJzbBVyRCyyQLRNfvQeX2aj3KP3xV8C8YWK70PG/XLEQCiZfGIsqVjlZaBRnWt0aHAlUk+HAHE4dBQ14r5dwy2dAqoLJUcC2QWFBXDkQN6AhChZ0v2IUH4Zpl5wQrckP1k29AXZ96RNNlknzzL5w0HUR1VLCadN8Whc2GIFi8/iqgbHVY1cLRqCxzzJT3hMt4/MTx2B1RGlfPLSnRrhhStpojsnVSwCKpYLlr6UkaQpyNOxwUjJS7uvCcnkgMT64OAwdqbXbly3q+xa37l21d65ejUS7b0HD+wIuynJiKBmJFHXAl2bee1W1TWozNyt/3F3RBlFruYUcGfETWIs7Ms3uG58wE0vm0iyJNSU5pjOLKh4oVF5xiIx7zBHJjTsSJU857R7Nju22fzYVJ5RnrIbDYpcCXfKF4wpiXdaKP2dTI5sokfEgZYnAStZT2lzQ/+quraapwcjdqxbOzu2x2N7Pbo9f/GiXYgd6SXox2Jnep7d6XntPLXbZJd5/twFOwcVzsLvk5TF93GWXelZ7IVz0HOt/Tl2r2fh+zhDQo+kTlINSvkMj5v3SchnSNKi+hIg7JG4d3Z3bDgamZJtXVdW0R8OrhlXy8HJoydhLskGVMwHMxjTR1dX3+gKily6p4eiCZoX/WiqNdGGAJ1gbWae9C3EJ51AobA64osBskKLs6j0oKFS5WMt+BS7A6/gJe+ZkyEQtwKR0LdfXuQj5D6IYywp6IxXd8ivK7RMts7hcVkwUsimUPEBokomLBwYKZSdDF5HW2GIKWfKGTkHknwggemfKeqQUaBtlmQtZK0ZkdoxTu1YtOqOyF3NTJw0ZhAOeXcmS4zsMOBab7bh0uX+LnlayKSzUz4P05/i+pHqkUdAoyw8ssMLN3RftM/dzd2tsvaTxCJQsWEGH8+N960pkscByePewQO7zWPfazd5z0piffOdt+0aj4Jv3bnDO9ZDU0Ixl3cBoXkPpdvIYd2l1ARvMBCFtIdukiUgV1k7WDKiCV0iZHc5b6bWkCCFRIIUTJRdZiIxKlnO2ZnOsJ2JIpuRJEt5Lh4cHx+xAz2y2fGBTY8PbUbinJFAZTtFd4zsmGR5TCI9pjwhmR7xTvWI986iKh/joy8Vc3bGDWDouJHN3Gvzwdjq8bYpuQ54PDyIBLtn23v7tssOdJeEtnf2rJ3hHamwTwJVcjxDUtzbP2/CWRLqPslvZ2/Xdnb3bHt3H1qwQ3mH8m7GDvIOu61uD12Wh2/R7+2j37OdnT3b3sJW0PtdgaS6y6PqgvF4bKPhyLaGWzaqRzaohlbRP6EWtdpqLjI9tsosEGskfBwkV11+x0ZldzcO4Fa5mVcpeC60mVbCJWdEHHlcWSphNDcKNFcLjC80zheugkQ56QsWC3UCjc1NPzvQRAxqCpqIvv5I6KUJe+ImNIgmagAAEABJREFUxYqY+Yud9AIloqeIrfghiy97ycR3CFlDD+cZEQ8+YmLLrdHZUncKufRz4s+JxU2Jp+S0nqbhgMaAI9ew9cGwWgHGG48UdVF/jxr9FRJtaHryBL8o0xfsogyVLgN5sevL+zz6zraVKw69pCc0lXnBpIDX9SlY9BeLpzpUd0PfRNVPzZlEOxraJTxK8GgiTStz/lF83hMbGurcaE8Cw/fFtpkB5aprTmeorBaoIYL49y/c3dxbGHcl80nzSsPftXpGopiQaO6za73P4+B3SaLXb96wt69esTfeftMuv/mGXSW53r53l13rhETMbRGzjMA1y6yixaJKuVSGzDRw3QqAj8pdrWhpjCa3oGGNyY8+KDeDgdSiYbE6iRn3Cojk21hD0m2Cpy5o0oIWfiToJMxsHsl6yq5VfnN8Zuxi6dNcOLZItuxkj6dHdgydkHAnfOHQu2jhaDJlDGbo5nzJmGM/t4Z+uFc2GIxsTILdInltbe3YeGebx737tk9SPXvhvJ05fy5wNijlc+fsLDtQYe/MORvjMxpt21Dvr/X4liQ9JtkNRyNkPagMlASHo5ENsBOGo5ENRyMbCcNMh9JRFhVG8Jsxzr49m6F24sOhjcBwMDAhP04e0N/aaq6/dqtVue62+MQ1RW6Vmbtb93EWTs0LEoUFOs0zYqJmYhUK2x6StKxp92m9ZhX5Mi0e0Gg3bTd4jHQWYE1xQrMxXmdpFv5tmdLiQKY6Qr+QZg5dyEWzpJxVZR9F/iJoijbRI+6Bp61P10O9E4hIOHEC7HM4NGZPFJYmPbHvE1X4leDEoLZz6WRvP7ijXU15f/ng8Mju3r9v2p1evX7T3n7nqr3x5tv29tvv2M2bt+3enft2zBZXQ6DFVN11d/PKra4qq+rK3IHVhsTcB4AyenfsAhafOfU1kQgb6yfMpERIoteuUJjB593o3ObTuaWCeOdJGX1ix9qwi43dKzvLY74k6IeO5kGn+AF2tA3vWxvojJ3tFN0U2wLJjo+n8ZPBUxLp8dHEjhmP+Clhdq8TyhN2ssfsaufUSTNJCfRJ/Rbq2urB0Mb6iV/en26z69xht7jDjnVv94yd4d3n2TMX7Sw70z0eze4i3wd7QLKzJFbxe7xP3WeHu73DDpNd5Ta7313ibSlZj3dta7zDznPbtkm+BUrmYxJyUCX20di2hPHYxtgV3QibreE2OiAKRqMtG2qHChWfMbZIvkOodMOcpEdKuMNRJO/hKNMRZUEJ13XtdY0ZD3eP62xQd4d4lBMLcIZ2Zbr2M67/rP3Co7LSk6BZFi5PfVIOF9YFyq1qfza6axvpov1Cp7bKT1+eROPlXTCcaKJ2iloPpJdtB3ZFKWIo1gJNK2tUV9gsdEmyDo1FmaEIWuT4hG8pQxtiFizZottUbkJHHcRL+Kco05YoQ/tlZNrpCQletuHf8ionxVBZKL6Fhoy6KIcftqJCQrYAnWVYdbh7Hmr0DIREgAHn/DiHYstetI+GNqgs3SoqBLquAuzjHTRRc014PMePrB9vBHSV/PFc3itrmunu5uTB6tq1a3b16jV788037c033oS/avqp4QlJR4kuJqWbVRjXJFTRqqqsqkFVEwR4xYLa7w2zTkWI/Ms9I143Ty73bmoEDZC+4eZsdDOQ1JIomU20EQX5Gy5n7EOGjbFjbdi5GnySv5I5/jmJHtuEJCkcT475wpAxZYd6DCYk0YwJj8llO7EjZBkTZBMeKc+6HStdsop+D0lQkVxJijt7ezwK3rN9HvEKSqB6L3qOR8Hn2ameP3/ezvF4+Bw71/PQs2fPmd6Hbm1tkexIZm3SUuIak8hGgWHWwQ9HObkNSej6SeAObXkwxLblQydekLyH0RJPvYrbk4XvkLqKLPQqgx4/ko3KAvwIOmCXK9QtrdyZE65ZABbXmitHgp3HdZjqSw/X5gGvJQ55HN/wBUz6xHVOfJ3BsXdo5HvFFbbUtCSmDWZrNVY+0gqlfDrNbejb9/nTfVe0EUreD8OKn4qtr0ffHAmPqDhLLMA+9pG4n+SUdA8FkiVkDUiUKUj9RCAE7rlliftTQZKEYlaRzTpp7p3OnUhMxgZxVn50/nCOwMoEeb93Us0FJNrrdvvObTs8nHAzGEmksromcdb0oHIz4CRWSuaOXECmMkqti/gRSQJ9ndMjL6G9OV0/GaJNDAiesvMFVqamm65F/tbMt18SJM9zLbHoaseaSKBNYG4NC7B2rw0707kWaRLiDEz1pYBd6oxFW7vaYx71BkikUz365V3r0dGBTcAxmBw+sMkhZR6RH2mRp6yF/nByGAlAP53c0C5nMdD7yPFgbCN2iEN2i2P9qg271212m3sk1jMkzn0lTj0WVkIlsZ5DdmZ/P5LreZLtWXT7lM/snrW9nX2wZ7vbu7a3vW/7Ku/u2w472B1i726PbWdrbFtgvDWkXjAc2LCu4xHtgGsx4BoEKmSgBgPpRUEtfiBdZXVVmXxqrmmh4muSkFChX6C2qmpRVwu+lTlxK3j32ryHGr7ygVVBK3Nn4XdbfBjLxLWLpwo8PZjyhWfCUwM9PQiecZ+QaA8eHJhkiXeppkQbE6Vh48iEIZoW5wIlACFF7BS7oFJl2Ki+RBRgVjQtJx+urTHHMkgqIaMu5PJv9OUNpBaO3uCduAmbpsxv4msHJKiWyiy3BbnsCuiExUfPRU1WIHh5nQbsOvuKe8B571qZcz9piKyNkTTmZubuAVv5qB0N7RbNyH0NmfpmycSvuLVFN+OQn635JI0FcvkLiXoyzXWgOvWQPS5mnKrW0p0K4T0545lBMQ6WEGuYG4k2h+A5nJzrdxrK9e6qdprfopM9AePu5r4eTxDuubs0XPtNeNj1qbyyTTBzMyuzAbY7uDBc9zxnqIE58zR8F3YN4+7mvsAak57ImQC0Vz+X1Ef0gX6q2UaH68HAahbnqq4pVhYDwCLsgrvFP1Ehlzi39aizWoA6tAPADdywmDXIC5IujMokVD2Knccj3Rk7xpnNeSwsO8lTz6Zhh5qII/mMhHqshApUnlKe8fh4NpvwrvSY3ec0IBvpAizuKmdMbaKFnnes0s2oc6pHy9Q3p56Gvrg7u8khyY7HtUqAOzu2Q2I9c+acnSdxnj9/0S5cuGjnL1yCvmT6/VT9XmvBOSVbbPZIoFtbvJ9VYgZ6z6ldXwcS6EBg7IfCcGiDwZC6SazwQ/gRGPZsBoMBNgMbQgPo+vqQodP70wG+mzGIOAPZPiqYGxXzQXD3uPiZZF4CXd/EGFo7O3QdBV23KdfsSAlVX274wqNfCzsQf3Bokk94VN9wnRuuRWLucD8xeUske8hHcw6TqDvcOCELEVQTvQBZPpAHIwXmwUNzMZfEg4VlFFj8UcNyXhzUnfu+EIlbJ5M8oBgFEhS+0BgEKRYoqkJloisgLKwen9OYq61L4Dok7tlE3xQx2+QEKpkQcmyUKIOPk1onRuOJPXFUSq1dXGMJOmR7VcPXNJysnUF24qN+CicUHwnWj8BH0vd8BKpEkjXAF0fdrxazm1nMEZM9MfMTN4cWmhR8cNi2tMigcfNokVTCEuCVvOYsnnN2pQESbMO71QTtgL5pMUcn/Vy7VpJwA50eH7HTPCKBgtlxTqjI9ZeWDo8e2MHBfXbkB+CBqXzIIq6fCj5kx3p4gJzFXY+Hj9j5HpFkpyTXvGtVF50vGCOLnerOrm3rHSm7zN3dM1Z+BUY/xHTu3EUS6st28dLH7NzFS3ZWu9ez5+wsu9Uz++dsn3eseztnbGd7jwS9bSN2pNs7JFmStGLrnek2j4r17nWb5LsNP2aHPBqOTBhDhyQyQTvPQUW73K0CzkVxj7NV8JKJwlr5OMwJIMDNhAp9xVUrMEPZx0pxWW8aqK5uxZOrO06Aw4Q51zDANZzyxEGJc9JegyNdB3D37m27c/ddXk/ctru3b9ntd2/anXdv2YN7923GFyb5xzxiPhnzhxoiqYnSipWDxVnbDvolcy30ZY4GH3IWeVEBo05PbIr0i3kMI7l89EULCSxnyeUHEHC0MskBAo5lmeL0UeKVPvV1J3iSEdGorT1TR7ahDx2PrvDY04AYk8qcf8GeOOERMensCd2SIMZySWIKyihTTeJyJGhuS/RL60JAcoEa2jbRRGwlE5Bjl31K2STs2UgO1FI9wCCAmqP+Y7l0SO5IBMhHx4dqBHRVK3okCvmQHJUWbXVJUJ+cOyuglVMCJjxzn5uCQ4tTgBuCGyoJ6HUzpJ5ci4owJ5k2LL4NdM7i24DE4zczbtZ4PNg+/0ImeUrsavVTvyzSWqgbkvNMO1Ue/5Zke0zSncaj4aP4QZqEr+wUfx71TG1OPXo/K7spi7diTUnQM+RKsPoVjIZ+pqqyajCyLRLsgHeu+kGmfXasZ9mNnmO3eobkehZ6geR64VJOrmfOnSW5nrMz+2dtlx2rHvdu8Vh5NN7mMe/YxvpBJBKoEudgUJuG0d0txpkvNO6MbqAKmeSCe5Fb65Opdo8LuFWVYOaV2UJOrGoBdw+duxOrwOAXqCKOYydY2xZRARm+VQs3/sEbHy43i6MhMT4swbGAzkiSExbiYzA3jf1kcsAXoHv24OCe3SO53iO53rp13d6N5HrL3oW/eZPXFpQPeXTfNFPiEo/JpoWU4HCcVWFwqa0TWVu2QouDVK5TssjOzLOgFMPUyof5GywUHQelzIedBOWbZ/ClJu21hFKWsvCEeORDfi3U9j76MSTvyq39ooHm6NVdgdZ3loWRLICdfidVkK4fKcJxkowLAKd7M7zgEyOYoLmP5awYmZcX4DFuluVzXLLwylblrPitBYS4uHLArz+WdSr1UFi5ihcV4IlM7ZxpiNYmCl0TZBLALignLGkaZ+zX2mKzemC9KvrwldsxUl834cPXaXsuXaq4WzncYALMOCYlw8qk0ySFQ8SZspLnCbBzTYKSrpJqi3kkvTlJr4nFd84OdErCPNb7OEEJEyhxTvQOdfKAR7oPTPpj2YEjFmvp9Duu8hVCF348bkSvR45HxFvQiWnXesRjyhltUB/oGLvWoQ2HWzbe3rKdvb34YxF6t7p/9rydIbGeJame158pfOljdgGcv/gxO3/xZTt74SU7h/wMCXhnb58d7w67VrC1a9s8Dt7hXeuOaOxSt0m01DHSLnVIfTWPZyvoEDqEDgJ6XKtHvHVVWV1VpoTm7uaVtYD3DOPjAJWV3ajKqJGuP9xlYXFd3R0qvkBloZQLTSfsKnPqFAxqfFJcS43pjKcNx3zh0bgf8r5byfL+A5LqvTt2//6dSK53SKLvsmO9efOaXb9+xa5efdtu3Lhmt2/fZEd7xw4O75OUj61yoybq1yrHPBMx5hMTT4fFJ3EWIExQzioIsHGs8ipnqL3LwIF6QqbKenzIokwtJNsUMJpD3wmXBHwakIQQSEgJfuGPjGpOHCQ9wy/Q54uM1GYdFKMhhCC+hfwEfBzbBBYDhXl7KLEKhvxv5GgAABAASURBVF0rwoyW8+UIhiOhAbSbAnzWJfQNX4SFRGykxjCUENC2HSZKMQ74aJNqg0eWSlyoeAjVpAXkLyG2a49Wl32JqTnBUEgcMvyDIlhHqUiNkVVG306SXpniZtueXb+etW3+EAm5UjEmGpt+v/v8s+luRZgCFgNKH7aj0qA13UTiluImS0AJVTTNGW4muMqrSCTYnFBnJNSpNSTZVKCdJijlhqQnvR4F6weZZizSU/2wEklWyXaq5Dk5ikfEkWxJnsd65MsinhfzByzMD+LR8BGPiw+RH+qxJDZH0AmPhQPxPnZKexrTztVrkhu71S0e4e7s7dkZ/boNSfMCyfPSJb1fvWCXeBR8EVxQUj17wc7sn7P9/X3bJ7Hu7+7beDi2IbvUUYvhaETCJHGyY41HvCTLQVWTMJzECeqKxFpZDa2xGdIG/bBSXckmy93d3N2qqgpaO3KVDRkzu4bWblZXZlXl5i5U5uIFr6yqrIX4Bdy9tS/U2rKo4JzMDJIBg0/mEcN7FIxPnhNzni7MSa4znjZox6rHvBOul74IHfGo/pDr8eDBA7t37za71Zt2+9ZNe/fmTbt54zrlW3b3zh075H2srt0xfsYcc/pJF8yd2kDVwp0yNevsoqyx3R1PeXGEIooxV0kKibmMuyXiN8BAop6EfBlElHsnJww8UlnbSVtagl7ypqWQFTtqQiibAgwUkuCQFV2xWdB1Nj1ZbpkEgeJn3J9Rjygo8o6245LLOVOJl48ozSKyQkonqB8qCwwSx5JtOGCDV5wpp6iDuYJsYZvEtogg8AsZBQ6VhVIXfBtDg6b2iX6Er6QR4F77kHW3anjkW6DHqoUPSiJNJM55oDHpAyTNSLCSs/hO2a1q8Z3q8azAYjzVDykFjm1KeQY/1w8d4RtJl/ek+nvC2hnJd4aN/AMky6mAzzE702MScgclVMoTJWboFJsZsegGSae2AUlQPxG8qyTJ490z2rGeOcfj3vN2jgSrH2Q6f/6SXQAXL/DeFVw4f4HyRTtLgt0jse6SlLfZoeqR8BaPgvVeVY+Id3f34qeFd7Z2bGt7bFvjETvYUdAR9eZdqpM4KtpSmZMJ6wre3ZRE3CwoJA53D1ph4+6hq7wiuVaZN+efZThUMKPshrnFp2OitOHkWR4kTqbzOrDcWWIwGx6zz3RtuS4a+yljPWkTqnau9+/fs/v37rI7vW23bt1ip3rDbly/bjevt5Qke/fuHZLrIe/Wjy0xlxgRE9xVs9EGbwGPzENbWfdhAVcSicVWfLtj6vRLTDKZlDVaPgHZaI0X7YCtDIF8shoZjMqIO0uNR0Y+YxU6TDHTGTlOqisUvZO0kq8DXrSXaK1v2BKx596y0oiFcsgEF3wVQXIBhYRSBiTrAXWvFBYSBfCjFaZrLht9iRCSvqAIkbhJoEGxlAyfbENZchBBFQAdh7gAFlDVRHs7hcpoIBzodWQuTDhxdCGl/YqEhqSPr4hBcHopQD5ER2UsqkLcWNwwTYsoM9tVTsgswLdd7FVulDBJtIldqyGbKeGRFIOSeBvejSZ2Qdr56LHxnASsRCvIZqoFnF3tEbubCbtS7Y6Oj45MmLCbFfRI+JhYR8Q9BPqrVcIxvkr+moPOLrHmkfCAd6TD8Z7t7OzZ/tlzpp/81a71AolUj4TP8xj4IjvY85TPnTlre7u77FjP2Plz521vZ9d2d7ZtPB7aaDQAYxuRREejITvXgQ0GlUUSJQkqKZIXrSYxVF3ZTbKqcnPPvLmFjRsfEkTs3qKQUAHJKEsu1PAVGsGNM3Hcg1OpB5Jwa0d1yJMFlX8B+hzPrDLgZlXEwlc0kP1Ud4bhxWJIQpwz5lOuzYTEenRwaFOu0QMS6737d+Ox8G0S6y12qrfYtWrHeuP6VXau19i53rA7d961g4P78eWKaFaxXLqZUWWgMrcKgeBemYWiMrfKOJk7SlOL5J2s/BoHS70l5mNqF3oKMghiDWwyPonasMTOIoabpq0eey7B8kdm8lCQREF8UPEtiIyxgguwxLUeJF2KTfNDZnwUgxaVmEgiHGJVuYRSyLaYEZTbCrH3IDlQTICCg1ZTofyyhv5rQABTLF5RW7TX4uOMszuNND5qCIQgHMRhHK21XfgSNcYcJZTWEDNlIFIzqohHTNpsfNzhoQYV5+6wLonBRF3uipSsfEpTqM1kY/q0QvVNrKpT73JZ7QUoOEfMkNMgrU8QDlnP0UFpezoBPPHHkANeZ8ppDdScR0Xxl32fV/lhKPZB1Z4eTvVlKMOnbfuS7YpOdn29yusgm3ZUxD423J1LuQnc7+bEFCDdQWOZu13xBTPubu4Zz7LqSpNSaFiRymA33OGCktlcCbWF7ARmLvdDsoZEGwkXffhSPmaBVoJU4jwigeqx7uHhkYlGmWQaPxHMIn7Y6qXTo8dDyXgEecijYOGgpZPJsc3ZtRqLRF2T/HiEu8U7Uu1az7BjPa8dKY9+lUQvXrpk8RiYR8MXX3qZ96yXTD/IdJHyJZX1w028kz1HMt5j16vd6ha71q2tLXapYGts+h3WKItn5zpGr58MrququwhaXAQnWbi7uRdgU4mvrEInuKvcInSZNzerKFfodVEdgXg8w9ddEsHQCOL7kGw9jE/8sIxWTOauUzYthLoRub4q6jpStPlsZtqxxnXRmHONNPYHBwemx8G3b7NrvXnDbgIl11u8c71BolWSfZek++D+A9NPGDfsgjUP3N3cPaoQEYwih8gKnLKHrfoeTHtqaJziNdx4yfSPaddR8fjRNw480Mte+lhQERE5BWTbQ3aTQYckLk5iBBVWIblAgF5cSYTOGnUeaiQcoaNtuT+0A1kTbWzbjI5Dl4PWZ73KRh1ZYMsf/CWXjVg80Ivrw+QdyJzlT7kYlMKaIEFVFk82S721INHOHF8K2svcSdhFYxUdXvYm3toP/RfXErEB1bMkwzcUj3SibjpdzksuClwELa82LmwlXEVxUO+wpC3yoQoJFsr3kFN7CtQM8aLrQA9o+uJ8wqbf/VVlX7fKr9o+ZtmZF+uhQM5JgHzIDx4dz3PCJEkqqRbod0v1aLcJ+cxCzqNf7Ug7lMe77DD1zrXhUWODjeicHeiMx41zHvFOA1N2RsemxVyJ9fhwEotzTsqH8IBFXslYiVX1M/fNvbbhcGSj0Y6NR7skwX3eoV6y8+dftksXPsEj35ftpZc+AT5Ogn3JzvGe9Ty71ksk1otKqLyTPbN3zvZ4JLzNrnd7vGXbQbeJN7TRYACGtsWj3/FA5aEN69qGFemOJFUxASpzdqdmg8pt6BV8Ze5umIAEzNhYW10ZNma1ecDdzd1twKpbGzL4oOJbYGHrPo5QgJxyyEJYNnEa5l6ZO7sGBlE3aBOLZxPXccaXlhnXasL10a5VSfL4aBJ/evKApHnn3dv27o2b8Uj4GrvVa9eu2PVIrDd5RHzd7vIe9vDwAe/TJyxK89jdVNTVR01ZcHcLuZk5/4yRMf1Ct1VmgTpTyYSQIYrDOYOQQyk9yaH+ZzTkByFBWzAujcYIutEGfdhAw6azVYyVeGttZAfaJBUxwk6+Begla3TNGFbxQPUK6USd8sNnSb4oNyTIAsOG7yomRBzKQYm/aEvCLDEuiiuIZ9XF1iEe187MnfaxpMNgmyBu+vTjrIsdemIF7deLrOmXxSNLtB826lD8F42NfaBRqUVDG4Wwpc0vuo0f1ffBGQESbTItwnMeGTYk1WRzJvfcmjQLOmeXkne2UxbWI0BCnBzYJHBo5QeXJjzuPZLs+AAdNvohJ2Ta2com9JKRdCfggMeRByTW2LnKb3pkU+p3kkQ9rG28s2Vb23u2x2PeM+fO2fkLF+y8dq2Bl+z8Be1WRS+RXC+adBcuXbR4VMwOV7vd7R0SM4+Et7YVC7BD3WaHurOzbbFrJenGbpUkOyDhDki0g+HAhmAQ5QGPjTPqQW0DEvBgUJl4oaprU3tZbUwf12kNJBfWqDaK0gYN67AVmCmqYO1HXsKccsP1sxaSqazrOrfZbMI1mpjGXjvWu/Gu9V3TTwjfunmdnet1uxG7Vh4JQ2/yiFg6/Y7ylC9Vc55gENmcqt3dlEhhbdNHtQdkVH4VJARmDU4B6eBPHhsV2TSygCLk4rM5t41TQlkT8IlFaqt6XMbgcQKFb2nXsqOkMScQ852O8zM+VMGakKqrYI36mYtOzgQ1jGsfY/PMq/so4PtqBNprrfsn8L5q3EMbU+UkOrOZEqrATmc2P2bnM0UGbabWsDDPeSQ8b45tFu9aj2xGeRrv8pCx+E7ZwU4mExLvETvXQ5vy+FG7JP1UqhLtEUn2iMR7KEqinbCb0oKdWMyU1EYkwdHWtg3GO7a1u2f7Z87ZWXamereqJHpGifZjL9vHv+qr7BKPh89fvGBnzsvmvO3u79s+71wv8Bj57N4Z29naBVu2TcxtHvvujIe2NXAbkCyHJFNyuVUVZTZV2nVVVSJpgIqblvaYFkKB4av49lrxzVXwuMDJgkfu6Gtzyhawh3y0HlAVHicNtWDFYukkH5AwESBxFH0UTpychJqsYcfU8GVF4zqLXeuU6zU1vW/VkwI9mj/mMXxJsPfu3rX7d+/ZnXfftZu3bth1dq7Xrr4DfSeS7r17d+IJxJz37VXF21b1mcTq7tGHGDvxjGVlFXvVOs7izGsz5IJ+xUR9Sfibxhes649sctccUgFRCId8G/y5FNHXBJPSHJ4vEOwmGukE8SDBG9QDDZdUSNBkkgthQ2yaozNoAPoQZKq4gmwTsYISu89LLyzraJfsAuJzWxu1ux+HgUhLSPSpj+wbfvINFH3DjEx0JS37KD6TKXUwU3vpnKWkPopbj5TU72wvn1L2uOLZRxaryJpne6ZXEVBtEOhoXD/xeTywoD8poPEFsVGQHMQ4JNwYp7BJ9P90KK4QFb+PTqlcF6j4h0F92ITwbcdG13iTneSyfW+HQTNNc1ZUKK0RL5Tyc6RauJUPNuERqq4Si1UjNDObklCVGLX7nGiXSWJc0EN2QcIB9AiI591c/P7rAe9gAcn1SO9jRfX+lRhHvHfV7lVJ+IiEfEwCmHKRzd3q0dDyH+bft92987Z/9oKd5x3qxUv6HVYh71jP8gj4zLlzdu7sWTtLct0/f9bOnD3DI+Qzpveswoh3rNVwYHVdtztP8RW704oE26KuSLDJ9P+fVgyeu9OMDDMnJ1RWkxzqSjSjqit8KnPPdpDgK+zc3Z7Xh7XXhNX4CQHrpwmwK0eKRWVGYmz4giR6zBeiQ9576weU7j+4a7duXyOp5p2qfrf1rbcv25Urb9o1/Y4ru9eDg3sk52NrmA+aG2aa5BZ9Nn3UZUF8gRpV+DVU6ogSfpSC6sQXhBjDwtvaPq8J2YqIpfZxLVvBMyDEjHhqMfwziLgIoXhAN+xC+Iic2lOw7KJ5EhoN47KqV5JS6ImeklW9BZtDPXuNeiEwW8ziWjGm9hw+zynsc2jpV0BILkZv8R/MAAAQAElEQVRc69JVyoX9ANDqmJ1ogN2odqWxc9WutYDkOG/5Jvi8QzpmRzrlvZ7e7+m964SkfMyj4GOS7JRkO0V/TOzZrOFbJCNBwqpJhMOtsY1JivvsQs+cIXmeu8Tj3o/ZpYufAF9lH//YvwD/LN63nifB7u+fsf39s3ZWj5DPnLHdnT3bA7s8Ft7Z2WHXCtgF77KL3QO729rJjmw8HMa719prq6ucLPWH+GuuT21VyMzc3CtzUNM+rxwRsJMfd7cKaBfn7ua+QFVlvkJWm7OzW4Z71rtnSo2djdsjfmj3qiVfbkmIxtOFGY/0j/nyM+Fx8AM7PLhv9x/ctwf379tB/G7rXbv17k2S6VW7yo5VuPLO63bj+tvY3LYjviw1JGe3ZO7e9VP90ZgsAb31PtEXZO7e+UqWiNWogdi6IXHjo1PF+ghM/CowWTqkl20fki0ZnVpI7GRkkGiL2iMkvuipvBHoGzJIk2gqfkt2CBMxA/ARr9hQzrEb5jwjUORLlJh8S8p22Kz6hA6b8FEcQXZuTbTJl2I30ZZoqGn33sUNf/w6SkyycYqyYgromxYhT9SR2vjSCwmZqJBCp/HsQzFVFs3Its2amJIJ2U7xsFUb2n5kOTJ8qYy66ZuC96D1NtCTPWu2UXuYw0vjGe1Um5chWyFsZSPQ/tyXZdtn3c6P4n0wRqCakCCFYz3OhT8ieeqHlbQz1d+pPdLOlAQqetjxR5bLRxY/UdzK4wdriDElMc94j+de2YhHt1skxd3dfZLleTt37qJdvMT71Usv2Usvf8xe/tjH4weZPv7xf2af+PhX2cvIlGAvkGTPn1UiPoffWdOfPNzmnepQ707rgYnqD0EM65qk6aAyJbyqqsxdZaEy/SGJuqqt8irkFby7t3yWubdlc+yW4U65ciuf/m2/kBqeGR0j5cNg5aOoBUWWqR67NuzaGp46pLj5m/idVP2gmjDly4yeFhweHNgBUHK9p1/FuXsnHv9GUr3yNgn2Ko+E2clevxG/+3p48MCadteq7rm7eaXxENzMM9wW/0wfmqlFTizrEGthsmZ1UQkFFpEYUtgYcaz9EEIWuaRC5sLCW74jxO74TYxiCEv6LNC5oFN3lRRNpjrLplDx0VAJhLYgViB1hcniJCn9be2kzyXJsVomjAtJs4ilE7jW8kMZxGJUbOkjs4JQqACjuiDhKroMGQlZqiEIxMVEzqFmJ8Z76XqSNBRQ8uzJWbYQyXMjS80SZoQJsaIUheDCXPW2JQglDpg4+qYhWHvCQfNTOhwoiQuoOxpVIQQ6YZNJZtTa6I+KpY0yeEpEXAZRVKFURwHi6Lvkp+FF6NSmhrWk4HnWqbFYj021xkVBWSisjrjInHTdCyR/EVBT4j6k/rX04Y2o5novK+jdLAlSj4/1Tk/vYAUlWz16PDzkMTGPII9EeRw8ZQd8xO51Np1aw67V3a0aVKYd69benu3s7dmZ8+dN71ovnL9Acv0YifUT9tLHPmEf/wQ714+LfsIuxA83XbCzSqrasW5vs2PdDeyyY91hB7zNDnhnvG2xa93eZVe7Y/qVnNFoZPpdV2E4qCPZ1pF4Mz8gg9QVvA+sFuCNj3seMBF3N3dgAFpBK9EWjn05NN5ClMUIFLz1cYd7DOAahya+7nchBL1TnqQNyayJR7rH8UXowA4fHLBbzbvWe3fu2O13b5n+GtOtmzfs5vVrduWdt+zNy5ehb9tt3sE+4F3sMdfM5o0N+dIxGIzNvbb4AmJuRrsNOQJLnsstySpExieIGgqS6Z+V1BCUTRM0y82wTsCMNVlLn6Nza0XIGEDFAZhYLJKIxBeoqPExMUW4QhNRJZLdAoY0mepqLFOF6KDKZMGCk1pq8A1t4bAujnwFhJ0MHgOOtBZRM7HSEmRrYc9JRyBOxEsBtbRA9oJ8hMQcSLTEMmVY1Tf1GzbGTkrCtCGxpZDj0mv9v3rA6Stv23WZLSgBKuCyVQB4HXi0JeJIAEosSYIPma2vT/EIIjss2lg4wLk7PsncHZi5mblLBrXNH3dZGrbAnH8V/RbEI0vADHkKqO4OfGEoPE2g/twqmglPj2CKXtRO+Uj/KFA9BdQAy3mlntU4p1T7WKrVuP3yYwV6CuN+nev49aET4lWYOWuTM2OXIBlzwp3r/4xgaz/OZDkFa32WhdXx5MjiTx2SPPUYeMLuVMi7Wr2HPYr/u1U7oMODQ3ayR4FjHg03TF5TZ6uBDYZbtsWudZ8d6x7vWvcvXLRz7FovvfxxEy6+9JJdonwB+dmz5+3cuZxcz547Z/t7+zbeGgW2t7cieSpxjnjUPBoiB8Ph0MpuNH6giGuhtVKIMv2qNBaNlnqUmtYiyPtHhZFjl+EWFAMPeJRhn/sREy/aqJvvZHXSN/SlYDabxrgfsFs95NHwg/sk19s37data3b95hW7du1te/Oty/b222/Z1StXkN/icfKERUTjARgod/oXVTlnZ9rWprPBubu5L4Pm2cM+tJ5JyHlpAVl4qR+oFoKn4SJQe1GDOHW3iLgSCirkNkUfJBIkBsFy4silNm4uI9KhQh8EKkUGlRJVy05oFdFXygoX6FnRGjQc2HLA5EN8H50LwvDJgbJx/4w+bJGFHXRRpm3ykyyAMUfoobIXpKJYxCrSNTT4Rl9WKFHDBqPwEc1AjC3nzUerV336MhOGKgTz0elFjsDqtX2RdT/buj440Ui0h7zbO2QRPwCHJN2cSPXo+JBHxoc8YpxMJzbnUTDrsdWDAQlx23Z290y/QnPm7Dk7y2Pe/QuX7NxLX2WXPv4v7NIn/jnJ9avYxX7czl98yc5Ld+686a81nYXus3Pd5x3t1ta2bbFb3WYXu93yY+1gxyN2rCTY0bCjSrrDYW1DdqyjepAfHQ8o055h0MoGdYW8Dlpjtwp3N7NlOOUKuZsZxJ7HR+tJH6ojJru+qFBwV+1axhLjPLMp78Lzo/lD0+P6+7xnvX37XXamt0igN3kEfMWuXiWhXn3T3nr7NfjLduPmVbtP8tVrAP0QlLFzSaZf88k1qwp36gHuzk7AzE0fnUHZHknUAmnLPQ1RFOHhMdQEYZ1ljBddyZRkwFKvtXsBZBQ4WPtT3vURKIUdZxSdr3jkGHJIZy0VX6AdllDKmWIoT0g0JmgXl/oQcGCLFdVkHoaj5VXX+rgYcOCLsWISgqOU5Se+UHhpsYXgJ7ni0gjJgmADz4EeHkOdIbmcFXLMwOe0I5sTga4TIPsg1NWFnOaqKrMe39TOe8Xg+1+WP6Mz4aMu0TzJg3tG0T8K896PAJuGuMLvfUsepwXVIbsj4UiPhdnNHrLDPdJ7P3ZQU97hNZWZDwZWj8Y2Ihnu7p8x7VjPnL/EY98Lpr+29DKPgV96+RORWM+df8nOnmU3e+4lu6AEqyR85iy71nOmX7vZ29qJR8CDwYiESMKsB5lSh96nClVVsXuteNxbWUVS0E8IV9zNAU5OmyrkiEgWupHK4Iu37oOJ9VEU2c9M1J7jR60p0Lf4+DvR7FL1paUsTFpQVdav40yPZ+xCp7z3PgCHdk+/38pj35s3r9uNG9cC169fsXfYtV6/dtX0A07379/li9IRvWhs0dd+z9QCQ+cBBtQEJbSAsV56Bmxem2DKAhg0h0D6CIc61oP6l+IR6px1tdmAhDxFctQ4qboOxEoF3GCw2NJe/dAQhU4XPHIotfA1Qzyc6qZEdARNwJEZyL6I2riGb5Yl2BbSCdGgVoYdBhxtWXqAgAPDbmCJDZ9Aq0bPGKbWbx3FEG0+F73aT3vDuaPUE2PgjJuB1qv4nKBmSfYCrkabMLEMfGGUAEv/aWUciLHJ+hC0J6ZMyxFXRpSKb0ct+6kMG3E4ycFoMGzRW48vMtEIukaHvQIGsGkPuhSSoNHA6KjlSd3yYWHv2UdjsQlq1Cbd08jf4y6rW48BXbhVtO5ajKR6SIfcPdY695O0jfTCSXVAcp2QWPXDS2mejDxgXg1sxE5Tj4L39s/ZWZLmmXOXeOdKAuXR7wUeAevPG1546WW79LGP2UUeC+td66ULL5nex57j0XD88BJJVT/ANIp3qSN2mwN2pMQmqW4NR7ZF8t4ajWyLHeyIsnagSqBVSbSibuYMrHuTKbx1n3zzJGSB9obv1BsYQhLLOthz+uTWsShQoW5+JZEmNTYH2nUeT48iSU74cnPAk4MDdq537962d3nf+u67N+z69av2Fo+D33zjdXv7rTfsypW37AZJV7vWxBMG3XxVVZvrm4dRSYdH61C0T26tueax2ELFCz0TFU9FxMSiUHpPSUeRrKPSmzVcP2nVDVGNWVBNSq4xKy6GSDhgTKKgcZIwIRKkyuXMSbYoR5xSFx5RhsoiQsWpLWHX17dSrBUZQwlam2CLiE5IXAzFJ2SoCaf2iFsgwQrFXjTKYgINFQKSbhSlLAhfR6O4GYhWjsVVjLbIl/aIZODHvIzYS55odciplUckZG0Rkgs6CwhymNanyLjA5LwUkM0C1B2FFOfFCTkijoUoOCTE5hwlnQrfzRkJoxXSrCKU77uT7ufn0ShG8XmEfU4xNbv6KNWUa1jKuhckK+X3N62Mb7im2Wks2PWQBLtjOztnwFnb2z3P7pREeoHd6oWPx6/fvPTyP7OL7FT1t4PPsVvd2ztjuzt7tr8L9nZtb2fb9nd2oFumPxYxJomOh0OSbG0DHvEOBhX8IBLugERaW8U/D8Sv33jma5KHULEYiNZY1Ojc3dxXYchAZad+qspNcF/1b8u6boI93UchAm7Gnsr0nnWuPyQBlExmsxk71wmP6o/iB5ru3blt9+7csnd533r12lvxOPjym1+2d955w27eum734pHwkc1nc4sxiOYlFiwzqjD3yjzg5r6Arfm4e0jdM43ChtNqwt1g9szEmoZpQzTW1ZygYLQgZZBccIr8gKPGNsujsMaeJYfHlgmH1MbJPlynthzysME27CziZDvJVtGgzzbhSxzH3wCW6Dgjo0ULXmXpI36rlwyonoKIF3ayUR2A9SWt8Uv4Jo0FFWln2mDTR9YrzgoUv8WGoe/EOYb6K1ARfuqn5kmivs6wx2BFo1fqTMtlBsYUJ7XypqW5TF1tPbnc80WeqDdhrxgJXnHECypn9HywbbALufxtWZfQd0CfbbHp832bU3j5FuiaCL2h+Yh90hHQ0iU8qf974FeNxzu2rUS5z86Vneh5Hgm/xE714x/7Z/aJj//z+J3W+NWbT3yVSX7u7DneuV6Inev58xdIxOdMsrO8d9VfYhqyWx0OSaQk1xE72S0wHo9tTMId8s5VsiE68QMeG9dVZXVFoiAJujuJorIqqK8djvXStaZPJHyi+HGzLVfHrWmRUKdTkurMjiczdq9TOzw4sLt379qtWzdNf0P4Go+Ar1y5Ypcvv26vvf6qvf3Om3aL3eyDB3ftmHfjiUWhYnz017OGjOuALytVncerqrwbK/fTW56ijYn1J5Y+ez9/mmhrY1qY4nKp6AAAEABJREFU1O5Ha2u/X30ebxULKOpQUTSjV+qxqzq1JcCiq7axRmcTmHCLducx1tWQTdgjt4LW43GIXB/H/lFt1bZHtsUwMRcTjcnXJ/dT5egb+ic5wl/jSdwn8ZePxl4Q/7iI+h/X6VHsn7RBjxL7I5sP3AhUZ0muFy++zLvWl+zlj3/cXnr5ZR4Ff8zOx+Nh6MVLtru/Zzt7+9Ad2z2za7u7u6aEGUmUpDkY1laSwAh+TEIYQwckgpqdlnaqBc4Qub4Cs9fTlgy1OQuV3sPytdakI4+wc0umv+Dk7shILBi61/IGOpJOGfqj8y0i+VRuou5u6z588adGW4/1LhFPMdfGI1JKc2u0Y7W5zebHdjQ9Nv3BjnjvyuP5B/fu2T0eC+v/bL3Oe9ZrQEn1jTcv80j4bbt7+107PLxvcxKzmlBRUQ2jcalYhFSmiPTkIZ1Q098ClfMwM04sZOILjPLyApMXTVIbVyWhTqydTfCyExCadmpJvitoaJ9sMprwTbEoi1csgausgbcK/YI3ldt4qgPlUgfxZEQTqhyrr0zUW+yDb5Xqp1hXfXO3irnBm4cwzS7Uz5OcJD1ghOzkJ2HP9hFF6R/s0oEFNnjTfo0N04C6soneu8dPw6N2QTYJRo/B4dXeDPVLIBr6LMMuh+HsQFcTwiG9acwwES80Ea9hjDQHm2hTuU64tIfk+uG4TBPzNcUVliyZu7d2mSiu0ESb5JOyYsNZtqXOjpcvbaNBpvfikiuekBgHlRWOS8HQJcwSfaAe/GDwMVOrNKeNj8axQuIuqVlLTB/pBPEFruseKBKzqEuGAa6vqEGXkNq25H4n+tDEfEYOX9q9iHqSwzJiFI38BcXqo+gLVeyCInvetNS3jhqX40nrd3ervNqAfA3txCdfC+WBDDNnPedsxrU07tcOlmO4u7kvYKd83Bd27n6K5bNRuXu0rfrEP/8Xpj8aET/U9PLH7eWXPs4j4pfsIgn27Nmztk+S3eOx8O7eDjvfHXamYxsOhjYgmdZ1bbHTanexo9HQRsOhDdENJWP3NQQD2QmDQdhXFbcLDagYQHePhqhb7i7SlaPwvE6qah021FcmIVcbi8XsK/L5fBY/LXx4dETCPAQP7ID3rg8e3DP9x+jXrl2xN9+4bG+SWN96+02S6xW7c+cOO90j1pRZxNS4aGI6Xyjcc+Mqq809j5e7m/tmEGTpcEoFpZ2iiN/XRyxELLYpFrfHa2rpr6iZ9ZxPSnrKNayusbBQJbUpFtqGRZQFgfJCC0c52zSm2ppSFkVtbTjpVHw8yGsVjxChrVPt6qwVJgqtMviHnDBVf4R8fRgDjQWQ7CHeG9VqV8Z6E6fe9ZpTpPIRMFFXBdjeIaUgUaHiC9bJiu4j+kJGQBetYKnCIhRdUryvC9V53rPqXeulSx+zC5detnPscPd3901/IEI/yCRs8eh3Z7yFbMu2eBSs3eyQhDoeDG0k8G63ripjr8IC00AB40AeNfKCiQr5G0oKmbtDFyCVWI1MODlijkiAvAdH3jEkm8+bQMO3cT0WnrL71K5Vf7hD/wvOAxLrXZKnEqt+l/WdK2/aG2++SoLNuM7717t3b/Bu9gFxpoyLG8NGvxkTvlFrB6T+C2YaT40KNoyLuy+Nl7vbh+nTkFTVn24RV3IKNCS11IFvJXYCYYdNu+jHwg0ftOiIX8pNka3aRFn1CYlqMopfaVvnT5w+H3bMDRobbYwyNpnmmOI7H9VXEO1b2MhOWNiaYZIBkwLJUhu/2GkM+9Bcze1O9KeNrzpbv6JTnL7f4/LyT9GmhnoS7WpAS1WfUOoslLHKPq2d5OvskBO0jSfbgpOt1F1RIRbEwy4duseeKHkvRfmo8HQjoKsjPF2UD5J3tbe/zztX/Q84uzYieQ6HA3akNY+GB+w+K+A2HIgKkmXkHesA3cAGw9rqqiJpVNAaWndJofqAJQTd04kTh5ktbtUsS6ZPTrCT+B1XJdh7eiwMbty4bvqLTG+8+ToJ9vX4ieG333rTbt++wW5Xv4LDzpW73N0ZIzOvzDQ+7m7ufVTIUZpk9oH45JF5kqY2Znquy7jYi/xEndRdtplPXbdGQOgFYhKVeQO7lChkFbq2fvGSPS/klvlyeD2G60s28NmXc+4ELS6JDkqJjm3wfHIxtYVzR1eaHsqnOZXATxPjI9/nNwK6PqtgPXx+FT7fyNXu3rZtbY1sxCPeMQlza3tkO9tbtoNsezxkBzu08WiAfmDD2tl9VSRTgxrJwOh6MucGRGXa0Vr7IW+YYG7m7hkJHiiF1MiUZKrKrcDgHwq35/rRgqeda8P7Vj0OPmbXql+/mUyO2Yke2YP7BzzyvQdu280b1+zqtXdIqG/YF7/0eXv1lS/Fo+GbJNyD+3dtdjSxmtbqkXBdVzaoaqu9ootuFXxVw1eex0bjYfmj8axgUXF+Pof6WZB3Q9qBFLCAck2LvqPtbkP2BZ0u7OW/wTf0fZ1s56zRDZuVnPAS8Vd76wiUg5/dTkR1CUxEkgQtog2co31Nx6t/S32jbSl2bLJtaPM8kPSuEzShQ86TiYYnH9pJNhET+97OrYk4yZqQiaauTvV/UYfkTafrYimmYgjUuSSXbgUMX8Qwkirmhhtl3lGrzBCkjqo+gToxSkl8Bg6m9jbIhdzOrBMfsp69ZH1/8dHOts9dGR/5hk48SDQyQWmFzTvaWINc5bm19aJLyJIo7Uo9vkEmqO8Fq/OHrkfMhO3D0JTY2HZ81Nlvy6Px8u8jxkqxBOKX9n64qO7iWNHolihk4yH9JijORsdO4e7dmur+eHwX5BkzlZJrzYo+KLvWurK6NhKBGWzQin4HaHTVQu1wdzpkQNNWtIKXbBXSLWB8NKc2AfVzPUq9pZJSFuUBHeJkWiynx8fxDlV/kvI+ifPevbt2693rdo3kql3r65e/bK+99iV2r6/Z3bvv2tHkwJpmZvohrqpyxs9JqgYYFwNeWQXcvRsnMzcTkCVRyx9JM/d454S5APmAHaXVhS43v5PCKPGy3raXCoEOEB7QfB0pwbdG2ZwyBwodcDIUopjCJlid+sBUcUQEqXR9CrIsn5WUxAnhQ/zgOZUaRGNxVyCASm5wHCqoJfiJKEZRSrWEKOhkfNm1MG1PFJ7syNE4c+T6c0QVM6e49CAEOgloIhk1NFW6TBv6wBGy7FXOrY+Kgox6NLQhI5bkIGRqEHIOJO/58VEDPhqBRx6BajQcsVPVbjUj77pqq1j0HYgWqFyTKCrCV9JVSJwCvLsbB3AJgrr7Wmqmb9TcRNwxseCsUHvGH8Jzs+egmc9169v0fJ6svG+dTCZ2cHBkDx4c2IP7D+zO7XftFrtTvW9944037NUvf8leefUL9vrlV+3K1Tftzh0eCc+OrOLrcs23kpovKzXfUjSGQl3VJNvaGCZ2spYXQzNjWDJsMT6wZpV1HyUTYd34FFln3DJajPpoxe9z4rSP+aAfB4UrfdtE40Lmi8h40lsOybiiEM7oOC94lQEClmk08IvY1It/LkfllpPDql0uRwz8RTE0IcVOpDHRprdji5jorLVXXBWxxI14ag26sFtHO72JIww+rR0FhCfLehKCCeqejm496qG24Myx8JdMQKgD0AMqkUxQvxJJtgGiqafTmKSQK17xi6YTR7ICycRnilIHiIsTNHVxsWFEGsrql+SSiM/AJzOPdaZ2oj6Z72NV9JExI6CFTvc97AfpUJNPwyl9qbTDqit2Wi3c3ZxxcLJDhcydcsCsQubu5i57J6ybu2BQ49PnKW44cAn7TXSDWyte1HHS31ubVcJtFDcmNxLZSzfnfD6P/8d1Op3ZZDKzw4MJSXZi9+89sFs3b7FLvcxu9cv25Vdfsddfe8X0rvXalSt25/ZtdrmHlvCvGQ8hxgW+okFeOX3LgLFAZNAYVHN4wXhkZ3xokQmGPMORkgCwTIDCxkP9KNDCU3jRjU5SxFiwPEHDNqjKGZxltR7YhkIUJArLMdLKwripTC04EyIzitOORB6BEKCDrhy4haWoVLl+TAlGbTAcwbO4Y5lisedxMZTGcWCFM2dpZUwYSvggiHKC7yAh9iKOnKfDxAizfGpDS5+rUKy2biJnDgaDiJlZzrLLoCBtgBPxkcOEPXVnioz6Cy8fDC0SGgXJradXuQ9MaC9Ha6Ny1tNCNZz6THQF6nPYocfVgofhULAoc1sFTwHaDkjEoYghhxjUy31QLBQn5VEXHaeRshFgJRUJdDKCiw9IQ5mAHIu66GH4ygaGKonNIX4hk3jhI7mQQ2a57KMMI906SP88sK6uInse9T1KTGeNOg1djCWG+cH4LYmepuA490HxiY9+nBXeH9ZXp9YNqGqSQwVEs01e5K1SYnCIm7ubWQFcW3Z3c89A2vHubg/7uPuSvfuifJovZhv9pFvnq8nY8M41fohpckRiPSKpHti9+/d45Hvb9ENM77zzjl1+/TLvWV+xL37h83b58ms8Ir4a+uPjCXfgzIbD2rbHI9sKbFEesWPVl44MZ8zce/1wWgPcK7MW4rE2N2T6vTBR4OgFUwIGyXC0R/8kTAXIQ4+FnTgtIHTPoB02h5BHttYZaFELP/lkrbgOEq0CpdxS9JN6pUfGyqgzO1UIMo2AQKk7cDFBwxNUGmxFAvC63oU3LfZGHR1CQ8OJnMLYMpEN4rArNlBMWgOUFDiQcnCfwCc1AiqbXBWFRCxAKMQq40pBX4ZwpJD1MlG5tDfKYR4n7EILpSy2hUoCwfNYEVu8ZCVWa7pEpBMkpAW4yIPw8hdyB1BL3kAb4sNzSI0DMjwp5zjiKSANndgSg84wQgSXUATbzm4hy6JcxkrFqCriUcr1wJSDuIUV7euDR88R7op6EmpHCwzlE6XCt1SxC2TT8bROZQG2NLmov+Kou5v7epi5GWubBbWn+ri7uW+AIe/haSpajrRS2lR/kffasOJpVeUs+z24uynx8jQ0qOFsGz6YdhrxQid4gQz3humxnXapDY+CG57RSTafN6Yda8MjPdGjeDRMguVd6527t0iwV+zyG6/yKPiL9trrX7C33noF2Vt2dHSfd7TH9HweibSuKhvUziN2t/J42D0PZeU1dhXIZZ2t/TiLsNAW1xJHKnQLAgXckD7NQRBa9LgRnEYEHtfxEe0Jz9rEsqaLU9CwVqEoxUwXNlrQToNWVKwhnHFeslVtrQwDjlUbUkHUzX6ntev8NYfCXzq1cdnX0BPQRBN8QDHglVAVp1DxAeJJpvlINNN/MiFeSMxRQXwTMRpCg8Kjb0DEUT0FxNSBsTm24k/YFNse7dupH6s+0gtFvs5Gfcl6Q02P2vgUOBblbNOWmSsM+WZ9GwOyxkb1KEBq+5ooSJZpFJ7wROvo7tPHecLq379uLCXubu7rYU7TNwHVB+1wd3NfD3N6swmoTjuqopS/eOoQ2YD3r7hhkdHNqcVrNpuTLCem/+ZPfzTi7t079u67N+36tSv29jtvkVRftYxz2qwAABAASURBVFde+YJ98Uv/jUfEr6K7apPje9zYE6vqeYBXrZFUq9rNNUoVi7Kv9l8CYVVeytIJpXyS6tYWiqbPF1mfSl/Qly941ScsJIVTAi8oslW63nPV6snLukasaDpa9GvMPdNZNYgK4k8gArHIKspaI4TYcJZFoIshIYWyuCoRdElD80jQzkz+QLVgvjha/xxUURYWRSWd4gqK3RCvIVaCKlDwGIW35AjlG1AZBkJgLOCZnK2FRBJAkRCCs8oLiEO48UgEFmRA9AgRPjoJKLJcZwoc4gpyzdmQUKHNMliOTpZNaHrLoKOAqSJBKBdNoYiyIloFe0KBb5EVGk4fnZ71CHhklhxV/Fo40g3Inh+ws9PeTUD1pEfl7ubuxonDTf8qnZG5u1XVZtgL/ugGVkLVTlXJdDabxY51RmKdzxqbzVKUDx4c2r179+327Tumvyl85erb7FpfsS+/xu719dftypW3TX9PWI+EB3Vlw0Edv76kpKqyoH57VZnRf8Hdzd3ttI+TxfpYZ6u1QSi6xILSaPFtEbuSWOjR0GEtiEIDr19vEO0guwDt0g8TAcxYy/BF3tmpDqA4GQ02ABvthCh0O4Ssx59ACX0firfQ40+bl8v4rfFpsGviDynOjYoy9KKzgxbUPCqLeIlmrUA7uoJoH22gPuMjP8jKwbgY11DQY3quj+yS2pPmxMefOCtOXTG1OtFlyE+gfdS/0LUy4i/LtG2nj9hq/krXEFtU4y+alnyI2+plR0M5kOGf7Uo9CfdkcY1kH3qVm5DLN0l+GuRD85gehhngC6XmUQfajSLHadA3xJ4HUoxhMt2PDTYNfeDyYGPW4E9oeNqDLjVN8HMqEsJW9gFsMFYdjWyRic9oTDJOBGWOYOc9vXSyK1R8Cn1jCdsAMYt/ghdoRnedv9IZd4+1zX2ZmueR0Xg1jOk6xPiWcV6hthLP3REJCboJhs7t1A9qdw8795ayTnuLU33fI2XF2mOB96gBp1XLPbGk1gXvY64/ezibsHs9NP3pw4OD+3bz5g27cvVK/D7ra6+9wq71C/bqq18K2f37d6xpjq2qzbb13wCC4XDMY+GRVdXA6mpoQX0AxYgLx3phwlJDTi042gyYtUeMt0zQJqHlTQXKpx3yLXrxpW0lRNH1aQmr9VT2on29F4O+8EPBr45KLuc5xEJMojAG/UV0X3WuG9LlupdLxX69tGifnPbblO+1PD7rI6oVmjmi6y0YSoaTpImJYhcYwREtOWnuFiwpHqWgYMR8FNOPbN5vI8DF0zTbhCdprmI9id8L9KncPb4ZVJWTXFogq4Hbe/cpN6l2AIK+Nc/YwQqRYKcTO2j/5OHNm9fsnXdeZ9fKjvXyq3b58iv2zpU37Oata3b//m12ucem/yloMFQCdRsMBuZVFSg9VF+VcIQiE3X3GB/3k1R6tVN0HfQtxrWarFO2Moc6cw/SHXIp6ISPyCiWYKbIlS19JFoSLBfkJ8SCuax6ulIEJQSLo74BN6J8Q04dtDifgnY3lMIv2+UYq7ySp5DlSfHLt+zw7evyoKeQt/aylU8g61UPLX+sg5Dkln7Mlkeh+hQz9fqUy9h09cOH7aK9YSOZbIS2jYt42Wdhhy91qCzI7mFoejH7tpvk2YZ6ol3Ol1izJvhWJh6EDNrvM4YyDqR+f4Jf7Usu5/pavr0iegJUplcr2kg0/SsuqyB+o+FHim4EnHWk8so2wckbG9FF+WAw0Q/6606v1+BperGyEq8JxcSMhXeVrjF9UlG5gbK/B1F1Ypr5nEQ5t+PJNHB4cMhj4bumnxS+cvUdu/yGEuyXSbKv2WWS7PXr79jB4T0eZ01M71nH47EJAx4P12xla4QVg1jg7ubuxsnKp9StMhoTxD8u+nGKb2IwkxY0FkFRVuRF/LYi+QnF5+loG1RBuqA9meRCp1PhWYLA3SJ7WtxH02nRFh7N+umt1ozUyaD0b1lIn5lT7m7uvqzi+uuaF2FqfTUvJGuLYp8Iq7UpCQmPHoy2P7rxkmXXl7YTKgtLRiuFvl7XNenewD94ku6K+VIxYbckeM4F1Sc8TTXyF0qMRv3VnCiCDz1lhmqKbcKHtP+VMq2w1D+NBeCwjdBALTk9eUH3S0PiKbvWKbvV+ezY9A71wcGB6X/AuXP3XXv39k3TX2V6+8037M3Lr9uXv/SKXXvnit2/e9dmkyNTP7ZGw/jzkfGfHwwHvHutbch72EHlNqjY0Vptzvs6oYIXLDzxrmrY2hyarOrsZJvYYq4CY3PHvo1n5tb/NKxwwpybqSBuMsZOlqipwwKGjMMS7XR3c3dEgPgNbVF7VL+eY4sK4oUmJTYIifV7BW6WiGP4E9j038VVTQV10ydB9ChZFFaigNqoXUaJW6jkRIx6wvCUU/jovSx9p1WWO6mdDmABVawFeHdrjdGJbGbLn6QifZS9WEG85KX9kj0JIk4bW+2EpX8GkmlOmto6b0x8QfzAneYrKLJCk/orHwKlHmI8Wvs5Xx6F4nMaVQzpRTtYMl2fpLraOiK+eOqOXV5LMaQzeWwNWZJNi8V4EY9rZVyDhsfpaRX4mTFDUmUmamZJMZD3bQ1/6/6GNHWWstqLfQPUBiH8VVasVg978qAOZ9ySgL38FCfKWGvuxhyQXcx1hM/wUH0FJWwpN4y/kKg70Lav6Iv9Otq3ER9x5K9YUPlILohfB3c394x1+k0y9+zjnulGO2v1bha7Pa1NK7An+mgebQKVPWbMGHuNW4vT3N3dTu2Ln+b95Dr1dr23VrH1mieWav5o4oiuBmkYpNlsGr/jqvet9x88sHfffZfEeoX3ra/ba6+9Gu9aRV+//OV4F5u4kcmJNhjUNmLnur09tuFwYBWJNcDXCI+JUTG4lenj7ua+HtK/COQxSLFYvYj63vM6mEulz0/TFsLEmCnWchxpliUqrZcay7q0Zg2LNwGtE8TElBfXBhNxkO6QdLluSU66Zz90xONMFZypq6GsOkuMYqcKUEUzsg7NQiB1AGlQGWZm87mz3WwSmke1C2Od1C7RwLJ3bruZ+mk0spQLDZd1pzZmLJjwDWtB5ps8dvioJsUpUB3iRTHiyLaYwsta3LOF6lPEQsU/LuQrFL/gn09zSxUf0ffBCOTss9oQLryvyp62HN+GjUe6DZiDhh3r1I6OJtBjO+B9671793JyvXqV5PqG6U8evvbal+ytN1+3mzfetnt3b/IY+SAnVnauw+EQfmDxt4VrGqhGC7BLh772CkvC9QW6zhKxXveipKc3tbRQ9EW16NHq0eIoSy1+iW/7KgcNnqWXJicW0qRy0BSLYlrHk5iSIB00xzzFnpgLmyYv9vJdBYs4lXK4JbZCqC2lxhLyREExBPF9ND0byanABPFJusCifZEskDXshkts2UmuHXGirkS/gmKXKQOk2QchkobyBBr8JAz7aDNtRxblloZNyyfZCFFHQ5OJXHRQA31f8U3YprBt0Gc0mAoGTSuQvJWpLgE/xYr6C9+jBLcC2amO1NZLJOIvYjaMk5CgAeJgYMEjCx2ypldvHiPtqsVtgDPQG1SbxIl6pBMtaGi3kHr1F12h8vkIyyPg7hs3Pe7LumXPD15pkWg151r4U/RD8zBPeDPxiawhNInbRwsbjy6n08YODyck1wMeC983/aTw1Xjfqnetr8bu9TKPhm/euIbdfZvNJ1wQsxG71dFoZIO6Nu1UK/eQ60X9cpOdYh8U38Oj35LCqzkMjZbVJUgegmBWT+0FCgPxy3pJEotHQXsB4kIw+niVc4g44R9OK7Qtrhpk73VSORBIdVNLtkD2OAfunbnmCoUQBS9uA9CrSmmDwnBEE6QiTHuo9ZlNxlUIZZalEGc+2HJCwcEwJqNr8sqa1CcUOFS3pGJL5apC5S6yCjJE0ZAgtAg3WpwFFmv5oZKF2KDZRWdBNYSqp5Os6KAKgAiusxGvQqg4RbnYlHJMRo1LRmeTi3IPRO2tUqQg5K0FoRkznRdSjUG2zZz4bNGeaYe4kLe8yjnCgit6jZ140azVmdj4Sq5SBqWUgSpElGhpPkf8oghtPiluQUh65l3nQrE4UXsbTsbIRdbERvOVcTB3vjI6+vBe5kTLhNCYFDzcbbNFmZyZNuxAZzwOPrajw0OS5pHdvXvPbt26ZdevX7O3334rkqp+/eaVV75o+v3W23du2eT4yPSH+sejgW3pkfDWto1HWzYcjKyuhlbVNTQnW9f7RxKurX76C0ery21K3Cfr0Zo9M1LGMxZpjXEPqoQiD79Th9I+GsghLfdtd6OqXCBvYVHuuos4xTKicwOXYfEOjnehxIt60ATtlyUTiozwsLRF7QDo9IUpR0xdu4ustbDIStha99FIdIW1TGrt+21SxYlaDCQS0XokPHNDE41VKfxaPmTiQZabSAusO3nm+/biW8PsREKMXRg+0mVIteqLTK3q7Ch3fLZtSLQFEYfYmMiQKrON5BQUSQQs5J0OJ/EZuMu6J8MJ4Xo/6Rg59BwwuEkUoDnR1YaJpeur+FKIFpRyoUUelHbIr5srBKcVxEwZ6MNO8oDakBtBkZCpRZbLFoEKeEI0izDkQFxsRVEglP0C2Cs0npLhwEHLNKc0t4B1wF8H9pibIB8iw7ZndCE7UU/WY0j8zGOSeRj5KPRXCpyvpu6cN+ArZRzUz0qnVTiCSA7QUw9uQhMwYh5Z0zADLUHnPBqekWCPSLRH7Fzv2b37t+3Wu1ftyrXX7Y03vmSvX/4ieMXefOs1u3Hzms2a45iQdVWRSM2cljkNcXelUl0yszg75cocA3FeubmZufsC1uORo+WGcXuUj6yER7F9njZqg3B6HXm8+zYhebhj3+Up+KjNcmJliDUJjA80MQ8CmFDk2jrINrmMFkaLzwkQQsZYiIDgcsRVH2w7fyww1gGXK+50USQOVAYi5hXetIszYdW4QOejKChkW2Ty7SPk8i+2so8kqroKGu6JgmRKQOEnW7AoY0M5dMRUPcHTgEwToh5Up4Cehrc6uBKjT7FD09osYiDgWJSjHmxxRU4jWibk8EFDn31kFDLagJoiDG4wnMVnu6LLtshYK8Q3MVYN5kJqxybz0m8CDhxJLcmUCjiizuJD4SFHbt9ao/ihLunXaj/UwhfVOXc39yeA+Ytq4jOrRyvNyWDMr+gK9KSyL3FruGFms4aEOuNd65R3rsc8Dj6027dvm34F5/Ll1+y111+xL73yefv8F/+J965fsCtX32Bne9PmzZENR5VtbQ/jsfBgUFtFoq1jx0rChXePllBp2xiRSO6SO0MOsOGceZ3ddO6gktxE7QPwofk5d+VGP1WLVxcdlZ8q4JKzGriAOKljwdNJYCmUbBnFMkujFCfK8gEq5rY2OUII0EepK5A74PMBzxF8nFiAl+2RIkhZzhxyZgiC7ERc6YUs4xztkD3SfGAlueXrY/pIIYgHrQ9BqUe+DfdIht7NNiSWBERP+8njpN1WxMoxFQ9u6UDZfOvRAAAQAElEQVTdilUPbVDrQrgwa6VhJ1XitEjsyfp85yUnxRKwL3KxAh3L8VDIVAgB9orfR8P6gDgs+3Ul9a8dh0TQDtgXXvY5Lu4cqkdQ/aKyCx5/1Bxtf8R1MkWQNcLHPp7U77Eryg60OWmwqDb6lqUfmrM7d1wPH5qOPUJHqnU7V9YgXW7rKIE6noGaN8YNSpJlYkxncxLsjMfCE7t//yB+mEmPgC+//lr8F3Oib7/1hl2/esXukXyb6cz0f7UO6spGAxLsYAQd2BC+dhIt+9Wg8AbvwMR7Zcw/y+8fGzOLElSHc8qgSbr30KYOsnVKov0JHDwOMQYRDh/d6EBBpC+ggsc+IiReMXY0r08R52We+ksdfdrQXlqDWRcFfvlIrl4JWR79gPXUVsYwLXhkvCNHzTAQmXrFIxWhNsRwURvCEkJUbRGMxTHAAmkCMVwOMV5UpijICLNyyAhIVyCfFi6Kh/oPaQ/sg0uMUzJO5u4rMDM3U9bzYOyRPu4edmqKGHfKggpCVJdyxCQBY1OMKTJ6PGhMpkQQwF3j0zA+GoUA9lmGr3woa+xKklVfhfBBN2fsGmhbncEiwRcmwSXGSPab0bOVzxooKE1luKgFfZQ72vpTVh3SCeJT+XWf6HW01IwdX6K/pk/xEU9bRahBxCp0MUMRxHWmrLgyQ2TualGYrj3R7cU44xRjiqWo5iZsHIm4QsQOSekPBenwlU426yC1kOhTwh6vfNBPIsHrqqrFsKcc8o3rRYwTPLJTXFU9TQzvqDL88Sn0NN9VnbvH2Lo/nG7yNUcDPBh4DvGPCrlRvRWYFos+iPdEhxsx/bnATvm4r6vz0WTVpriaxDGtHAvQsLBOZzN2rEfgwA4OH9idO+/azZvX7Z133rE3Ll82vWv9whf+u7365S/alSvvoL/NTvfYlM3Ho5Ht7OzZ9vaObW3t8M51l4Q7YkLRBFWmeWxUBJyyoB9ychKsWZbbiU+0kBjo8THAvGSyIoJZTNDW7oQ/dsjw5mx5Hpjl2uQi2NN/FGYViuoSilmBxBn5nFtZjEprVYbn4keDVQTOGGRQwJ1hMFYqM/gAK5cXHhMicH7Y0ToQTItmhxCnXvWJsU8bgrVyEWHFKtpB/IUYo2gokqyE0aHCAh422Er1qJD7w2zbkJpDdGrJWqo+pFyUGQMEUaY/Sgi6dxSnYewzbazhfgpeNizuKjeFp6w6U0cJqAN9vpAqZKieuK46qSCIz+ruLHGANpigWKIF+CTJikcYlwK1hq6hWfQv+IXBgit2+MkGhQihpUDIgUxlDwVlDokgxI6zTi2PG8bSC6HgRAtCqhBqsyjiOFQOhlPmsZYB4ECqmCL9iJJhF1EzL4sFlm0X8vVcrhcdbh1P8VEO2QtNXHs8iMH5qQ7v3aElkGQFRVZokYuGzOOcT+IfEVqa8qJKJ7hPVe4jB3zC8yO2Ibq+avuEVZ7qtlrHSpks13eXtqJtUMZGF1x/REI4Ojpi13pg9/RfzN3jsTDvVd9+5zLvWfWu9b/bG29+0a5fe8Pu3+OR8PSQoDMbDQc2GgkjGw5HpkfCg8HA6qq2qqrMGPVIpkZ9oCrlys3XwS0+uiU0EddBbV4L3UTlTosoX9mnboxYaMU3jE2ByhlaWBvWZUa8Z7fQsbtht9OAhH+sDaIwUQ4++xKEFQy+yPpUSUdoZU3nX+omtfNFLMdsWIT7SIROyHpo25rts7xRbOSFZp3ipJP+pX7sUW5ot3yFZf9ImPO55T8VOrc5X071iDjKLZ/rTmET7VHbgHylkyx46hcvmRA8shTta7o+L+RtW9bYJOILm2Y96lDJpo/oP9dGtIm4Kert82GPTu0QEu3r6xv8ExWkQuFlJ3nTMIc6ee6TdIkYCXk0ins300c/K4asE3Ut0NAN2k9bO1mfl21bbmJOM+kU5EUhvaiKluvRGtzH0trr7aK77PJR6TFHgGy38GAK8nDI7Jhnw0fHUxLrETjgcfBN008Jv/nWZbt8+cv2yitftC988f+yV179ol27ziNhEu9sfmhezXnn6uxaxzYeD+FrG/C+NSdV6uFbje6ZFLVoEieEOlwnoLLksA89ZPtQo0c1eOF2aj2bTw3Hmro1BoKs1qifl4jLsNwm1d9C1y7qVXlT2wgQNh+EU+mD+tNr70oxerQi61kvsUkLdQGaKHOFg7by6XTKq5Zjm0wmQafHx6aEg3kkMNnC4EV+17n1k17yoE95iu5w4lANgaitrUvyRRWUOBblBVfamiUbjLLyxDnmGYMbVwFXxaJ6uhgFKC0KNgVPKahsIhg6yYLfcOpsN+hPF6sC4XSrj7QfjcCjjEClu0w71uPjuR1NpnZwcGB379+zO/fv2vVbN+ztd94iub4e/wvOa699Oco3blyzBw8eMM+T1XVl4+HQxjwaHkFHg7HVPrBKO9bSAu4qFSt3JJq8ohV72NrcoZWb/ugELFS7l2RJ3yxXgSsa001JoGd26NUlTbSgRKWa4M0pPMUhd0F/xFwQ3w+nevpls4aiAGkP9XUTWpNlQkJMzi7BhIaxmnGJxbdg9Snf9uUYfaZh6r9haXyTd3YTxk6DDGCCa2cBSjvkz6WxBqckEKShMwm/lLhCACW+CLOCdrRyVboK2mx6F9YBP9kQ27gIiml8RFehtsRcoc5lnfqeaEbGwqaMQ4OuWbSLdjow+oDCSqyIT+xMiz0U22KTGBsly/LDTuIbdrWiCTvtaPMToUNepUwDExKt5H3IvpTDny+8iplo05zrkduQTDFpkkkun0RBI9bpVabebEdb8Q8b5GGv9koGTS0kF8IOmfiAfLAVn1pa+BS63J6m1CeKXLoM1Y9NK1Mb5/CiQrHJfLZd8Lmcol7FULmxRu1TDKjGp2FsRIXQMfYp2tEwRvLrQXLmecIfJbPq8Q+i4cqZGIqzFtTT0O7QwQfdYN/Z0a7Hb80jeHB/O/dR2bW6U4o1N9NHiPCRyVOOQDWZHMWu9eDBfbt7745du3mVx8CX7Ytf/CLJVT8p/Hm7/MZrdvfuuzY5PqS6hsfAg0is2rWOeSQ8JMEOByMbgMprbCpQDm+ZWArMtKiumVCaiBby5URjL/ijtV143tWqDoH5f7KqknBiPE6q+xKNWwfsxUNaE415y55Ksh1Lhy3aJJmg69FHMtsYq1zrjQbvI0Xpm+iiWY/ag76XeI17YuGPhR6q8owFXztYJdkjEmvQeAVzaOIPDw9jZyvdhJ3tMdAj5g7458Tb2Jykq9glmSQt4r0FXLrSi6QF3VL+J74H2eT25rst+CKEZl+YcsggeOJ1PL7BcyJ2vqfDaOkUscJEvj3QMlKgaa4JS04bC/Iv9WKkeiFGfJF1KCbrdB/JPhqBFzkC1U12rfqrTG+89Zq9/tqX7JUv/nfoF+3G9bfs3p1bNpseGV+AeNc6IrmOg460exUGQxvyaLgmubq5lV2bO7zVVgGXju2ss1118ejc3fqf1FswdHPqG94mrNrK/lHRr/ODzuc+s1yxmmSehWhlHE/rY+fDDjZ1KDFK3EKRU08Dkhb4Qqmvk5GLEa//po+dtUgYBZSMClqZYgn9ayw/7TRT1NtQTEvo2xab1MVrLPTUnWWUpaPMYYlVPrFQZ53i0gkUqq+aJxOkizZhqFgN7YgdGSt8g0wJLqkf8GELr+SoBDtrHxMrcVKZued57+5Wc9/IXpBOtvKZkJBlP5vP4h2u+OPZ1Gbs2oS56o86Gou6Kat+8apXNLcrWaIvip/RWJJtAF3b3lSoKYkxGNATxwZx2PGlMDF/xJdYTYkJVXuKXDR0ahfQd25B8qW2oguZ/EHhU7S9McUQUuga+kV/5COEjPJa21be2nUx2nKOh02v3EQcZIrbPXE6bUA0Eh8seOW2BKdcYP7B6sz7tLXVF77wefvSl75or335y/bGG6/bnbsk1/iTh3OS6tC2t7ZsZ2fbtre3TLySbF0piTpdAlwQi4vBI1/jZg0eJg5NSMARxXJSmYkra4FpzM0ChzzExe49pO5u7v5kLVAnemA9N+FEMPprQpyCySYYc38zJj1Z1oQsFgR8tDgh6A0c9hyosrV4uF5TUDVIBCkLEMXRluUQ5XWndkxoIxX3DIovIrGQxSFBXGVECz76QV0NCxu5g3DERs0ZHobW4pAPmix7VllbAv4ag8SAaTwCLR928u5siEldqS1LL/viX8oNetkI2Z22I2NJxzTz0hU0NH4VRZdSoxBWs5hVVRX31NbW2Arqqgq9c06Kwy5WyVa7W0HvcKfT43jcPCVx6z/emJOE59jNsZ+z0xUt9TUkZGvHjd7SXgVGEoXMU4LRgZB+RRmqNgTgw1EUMxFBOordwUj0zIgV9UIxTiQlQbETckHjZ8gzkOg6AQVM0CQ/YNhnWYmlUg+Ie6W1rGKFQvGEKPRPbvpXJEr4AerOK1nRiKpCQfzzgdpSoBrcXcRopK37tFpz94fDsg3EAvYYHzdz9w72LD9OsCeAm+O4+XD0myCv9TrDy57q04+7Gqi6c+c2j4SPmF4NO9YhyXRsOyTXLTBmQRiORuxaB1Z7FQ3RZKyZc23JEu/nTBoW3gZwmKDFqsEuJW4vJjrEUlCmcci5nVQGFp+FPIq9U/hhF9Rw7umeJevu5u5LId39hGzJYE0h2tlrr1osaEykC5c8OLDSlEVHVEBsjAdE9kug/1ho8PITO8U5ARyVmGRLOxj4sBdN8e52HtGjBuy09um6Su8UIj6UKCcOtcW4wKIB6g7KBU5AMYREvUIEcKpXBe3uJ8mO+KmF0RoBF1wxVpsYFu0sDVuNGxGivxFGuhYGTSSckJvlSMhK2UhEsjGCS2a03QNGSAyRK8E6rIA0jmT8Q5fbKhFlCGaczUpinZHwxCspKkEK2oU2JLyK/um/ZxyPBrbDF9U9vrDuQne3t038/u6O7e3yJXY85N4bdBgNa8v5t7FZmtGFmU1mE5sGjm1Knap3TsJVPap/jkx84nrMZ3Ob6yecBdlEPxJDkLp2N7RPfh2w0X+AYPinbswsxpyzGWNm3Ove/ucgCXsCGopAYlebuFYB4wKKhzYMaiOKXjT06IyyIc/lPKo657CJ0Co5VOHFG/wyRWPG/WnxyTqxSUHEALECbOcvnmbRNwdmbtZDgk+2+NAXU1lYSJ8V5+5WeWVU2sHdKYIKiG9h7cfdzYA71Mz8Yf9k59hB3d3c3Z704+7h7/74dLVO90eLofFxX9iar0ZaKUu/Ae5u7qswZBnGnDwJe7SPY9bCzSksjiq+WevvCbMAKLmOSKzCkPeuNROgWnGQq3sbhLknTpD84Xh0y4fHer4W7m7ufnol9D/uQVnpbi5QuUA2hV9L1xukWIykW4DlxxILoRZD1ZtUXy/mwtKktlAj5Mhl2Uq4LEDaEwSrUxujp4XNwmDyiaUwM3IRcmnpnNtJ69FzoGt52iJdoq8JHkUcnY1KFFSH9Op7g10fCd8wQy59QLzAWFET49AAOMla0QTrjAAAEABJREFUNNIRWwOTiqylRuIOmZSss4my7BuoEpqgRKeEqoSmnaZ0mi26X0TN3NzdBoOBjbiXdE/pidA2SVZ0S3+/e7xl4w5jG3MfCqPR2IajUfwsxBD/QT2IWHMSqOoK8Dh5ejy1YzAnoTYkzjl6tathTLTLDZA05+jnkXAba9TH6DvjsUSbGKPQG5eZGCmQTH1L8gONZK2f+CZ42beDqTGTP8hskUvQA2IldMVtiCuaFCv4bCcZkWmXzlmWz3JObXj4LOSMjCIHPD7E4gyf5TDtUSxKMetlLo0gDVIR6hEnaaEhfl+c3N2MYxXubu4Z5pjA2xN+3N3cM54wxBO5UaMJnDjEPRqeqLLn7FTVdWUDvkGLBkiu+due0bkMW/NxZAWwj3BgrW/Fj2D5QTJx3Z00OG5DeC0OQsM3owKVT6JhARG4eXt+CzuWCIKiwi7zYrDOBRQLW6SUpTcWwgWyfGGn+uS+Im93uZ2dlpYuXs+WHU0W54bFjpPF0UCMA8ouRo9neCzkxIXhICZ8yMJuuU0YcGATOuoiPgIOeGQwcggsYrT2/bjBhxkurR5/+eQ2Sbcslw6TsMcds2Ta6emRrRLc8fExye3YptCpHunOjq1pZqatETPcBtxPo8HAtkZDG41HgbHocBhPi7Sb3WVnu709tj629EW3xTZ0NByZkvRgOLR6UEXSVby6qo1WU+fclFSnPE6eHB+1P1QFPToyyfQlYEZyDZCEZ+x4ZyTiBl59VN8SJ/GMKv0lKh2PMl8oEmMeKDJolxDhw65HT9NhRnxqg+n8St2rMuS0JNvDhz0UAccihkQIdICFHA53zv244nGIWOJPABfpAcE4lv2zWLIYevTQxzm0oLIeWGCdI9/mVEmHdTZ9WVwxBH1K8cN2OB0C7jplvktKiDbymJ48ylid1LwISeWuFhttbill98zbhk9p8irdYP5sxVS6+YZB+Wxri2iqT0xQFiAr0A2bFToH8p+I5Kbkpsln48aEk21AyQ5w0yUlxfBaf8Kr8811YkfdKeKg7dM2XiJmRqunHYauACmS3jlisGdk6JJ4aQsflDqhiI3GAJXxl61AUXIkEPrV1b/KM6ciUauuwhMuYrPQ4GdLQEF81RuEU66Ds/gOitHKMI4+SNfyBi90cupILYxxyXzPn/7o+6DctCM8JpEdk0yP2TkeTyY2hUYim0+tIWlhbvrrVBX1KQcKo1Fl41FtW+ORbfP6RQl1a4vEOxrYqMXWeGhjMGqxvT3K5dEQm2HLIyPRjkcjYsl3aINhHcl8UFU8cnSqb6zhMexsfhyPmKe0S4+vJ3wJ0E8yT2h/JFklWto7J9lO2eFO2REr8Uo3pxzAZg4ajQ/94QowdE1AfU3Uk9A1QBSCLllDYobhSBm9OUoYhplIGlCQWjRQIpsoThwnbRDqMJ2KX6aICJz5tk7icaDol8WHKE59ewbuEQ6Nb0HVs1fc9aBZPTux9OukUArQ6qKKxDyyDvrJUs2rjIV8pdzZP2TJttM+biv/COaO7ClxWp3Sua+rwwxxgIsWlBUjU5fO4R8H8unBNn0chaDrvApUT3nw+Nuj4eaPHikWItmDhJsQ/pQpPteD6f1c458aPDp60iLEcZejYwzUxpxwmSrxbVYWfZBY4uYrMvw2HthEbCg+hF9viU1S4sAmdcAUt26BQa5FK4CtaaXERGLTRTUZIyAWZ0oxxS2hE7RrFVDQsTg4qTYRfIsiqPqYkVpVkDhhrwrKpMFAcQuoUBvEgPiwlh8+qq2P0CGPKmUj9MrFVqIMGUgayzwilXMULfpKPJPjiR1OgXaK8EqySjRkhdY+RZLj4Y+xgYU3q2sjQda2tTVi91kH6oGHfFA7yTHzVZ3Mq2TyY6Nq8stw/Ac9DOFHAEoyVrIdkaTHJO8tkvfW1paNkA+HAxsMalBZRUCnroZrOyOpBkiiR/QhvhzAH5NglWSn05kpqSbmgPotJBJmQ6Kd87i5IVlq7EVlk4gZFPvE9cpg3OCNj/wLUmuD2LoxS8b15GS2dKkkaUOougAm2UZKOOmDlSKQJAUq9DXIKXJI0UKlLG8Fj0eY+xbz1JY/CrssiRI1Bc0nGRVkyaL3KqOL9aGhAM8YK5EyUCs1SleAKT7FTobujrCnp/RYh9z7eCzn52Fc+pLUvahg0TxH9qgwbAXiuCinmDVlvK39SF7Qip4x6Xa0Txz3+bbviZv1IhyZ79wTXMS0uH0SC5RutgArRAo0LCAC0ijjwKJm7YKUbRa6UrawJTbmsBSzTSxeqgdhsdUihwHd1iQC6FSWPGyYYGmpvhI3x8w6yUqZSmmjU4/iCImYBSorMYr2UfSYdmKiwue4MByZX9j2yxonPAiQ9eI9uhxjS7NQEUNyofWlf9FXaPZr5RivlhkkHM2aeSLZNGBusXPlcfAxCXYyPaI8sWN2sko0McVZzJRYKwqRJEloQzKk3qGO2YVu8X51i53naDggyQ5JfAMbYFxVqi1ZBT/AvvYKeWVe+RKkFwY8dh4OhyTRcSTtMUl1PByZoMfRoiPqGLFj1i5Yj5mVeMdjEjzxh4Oad8K1DWhfrTqMD2PQkDz1K0QzEqkw57HysfrLDj12syTh8kcxGiVpJWTonDkzZ0xNS5aSTgfjo4vhUAFCPbowMd7MmwQa/EVDhr5hTonXBQ2KLBFffCLRpJbv4khPjOUy9Ta5vvCTDXUFL//CS16AvCk8tM9Hnfis1tHFwx53W/SDuh/roL0KED59XoJSFlX5USDbPlofLUgt+xFZGQEN14roRRarF1nZB6muuMm4wUTVbt1kogUpFgzu9tYmyiHjtuWmVbnczMXnBD314hMHPWfcYMqNKhZJOVQUVBalORbAXmXJAxIGk09JbUSm/nWg/dFmTOTbLp/tlwlJjKgoyyER0P0tZCWCYBaUakIityIV34f6KWQZHE7RFigHFSfW5kTfmhUoolkT/WkyhW9YnIUcb/nc0M85iUeJJh6z8kh4wrtN/eEIyWYknYYkY2q1Kvc8EnVd2YikOiapCkquQbe2kY8iuVZVZQVKmoN6YDUJUFBSFsQr6fZRYyc/dzflNHe3qq5JmDWJewCGAdU3ZjdboESbf7hqy7TLDZ72bY0pQ8N+NCb54j8Ymj6p7f+cpDvl0fKEhCscT3j3TFlyjY8eMevLhhK0eMlmPHqe4RdUPGOV+Vl8YWk09sRPGn/GUHUlxrBBNmfMRRvkojG8yLmgHFxHDhg1MYj8VBCVvdQNsULGqfCKQzEfrb6hHbLPQs6tHC6bt2XFjspQSLTkg0zGzDpMska8xB8GOBPN3T8MXXlIH9RH4SFmz1FdaaItwNLCN9bUwqDPo25N1kY3YoukmyIhfQQ8y/Ys+t2ru22L5fsqqlP74jLR3sTCIEghE1Itppwj0zTwkkp78juMdoAyc41r/JoEUXE16jTiLoM4jIdLBy1tVWQ01MO1YgdgHaQhHjePBYwPwR1gHf6wQYmX/UokFNjIm6eapjqFpP7qvRx1JGC0hQljjow9ppliC9K5YiGCiC2Qj5U4+OV6VV8fFp9Euxowpy3SEsr06yFzm5lGNozWnLRbWyPOIgVpoQQy1Z8aPTqOHx5SkhGUXKVLJIBEW7X2iEa76R+50+q6ikRak/yG8KPBgHJN8qutZudY4SR4XVmBGbzX5gAhfeBNbkW5GpgjE2pr/1GuA44EMIC1i2bonewQvzG72YxRu8uFspNW0t/isfW4fBEQHQ55Rzyybe124euqMrV9ULt59CtBubLN1Gbs3me8551MDu3o6NC0q5/zvle73Bk7/ymPmo+1yyWxzpVg26Q5b7g2gTnviBsut0BMrmMKmIlyNn2cE10z0SxH09qhikPyxHVA0/qG2BLzT1zC3rlfYq4mJJRNQC9dCl/kHAl5B/SaX7JFTFvlTC0UUutT6sCVAz3jhIXFXGdemj6SCVxRW4PEPG/0A4bETMSmWlUpTygxg9MMh9FawDyxDo7wIUesHRVGIPzN3Csi1FaJAtvwcXdzzzDPRu5u7gtk6aOd3Rd+7o/HV260dxWOjL7QB/XFTnw0bmmpve6+VF64OGwBrBW+UMmWoTo3YdnyISWqcHdzz6geYv4+VL+YJiVuKt0k5cZL3DSIusoTN9AymriJiqxp9aKdU4/x4PM52DUnLUhrxA8RKaZwulluZxOLjdooZFnqOYov6Imflj3RPNXRBhUL1JZoE6uU+MT4Z3Bl2rFNoujlmUIvnfrUdNdiTvKckRwmvKfU7vVockQiyVCCVaJtWLQTsbgn4saoWAG08xyRoEYksbyLHcWuddzKhuwOa5JuVVVWVzWorIJ28MrqTl9ZVYEaeGVO/Kqurap7kL4AO/nW0EroySv5VsQJ6hFjOKhjxzpmB6tdraCd7fb2tuUEPCbhbtlYj6GxGbPbHUNH7HTH9GcMP4YO6NOAWMZH46JdvsZI4zdnjGbsZLWznZFo5/CCxq6Bb7gODTYho5zgNaZcke5aRJlxFm24XiioySBYUeayd+VgODWtvXwoWqIe0UCrC7499afWkm2rL4QaVbGVuEW+npaWrdeulz6OT7/VfX595M3Sx/N195jvm+N9GDTe64T4gp74BbDVC6jjmVSh4YlvsA+Jphvn6cAizc2sm1QwFgDToiFZe2OfiK8MvOa+UnuFsFeMFX/FVfxEHWlFp3IsMqq3B8kKZLMM2h6xRFlKxMt3U2zk2hk4NoL6m/CJdtFeQ74AMcu3dORhK0oMtSfK+CbKD0Xrl8KeuPhokU6iyJoWiTaIRxxX3d1N/6LASfaQ7lBZcYQZyVVJoiRXUZWPeScp3ZxdGuEjnr7Q1F7ZoKptRKIZDwfsFodgZOMR/HjIznVog2FtVU0LKoOa1ZUbLDGMj5t7DyRDR1ohq+Arr0KvxFnXtbn+oXOH2wiz4u/u5p5RVW5VZQGn8U7B3Wl/xY61pg8VbR+Y3uluk0S3SayCku72zrYpAQtbbeIdYROILxXj+EIxYAxqxkJjqqSrx8qzo6lND9n9TqAaRx4zayxnJNaGHW4kWQZVSTmALCdhdrvwiqVy4vprXiVkDUlb16vhIjfEiRjiiSO5bOWXobkipNhHZlniFhJaOb5ZrnJDNSnQyahbdS3HTdbpmXuhwy7Lig4atTZhax993qMRYOKbP2bdspffY7o9Q/NHrl2TrtQrXijl50U1PMLzir8u7pp8aUvXVY+MVkGilZ9g7ScerbY3ZitaIrLVUx/RJcUTF0okPVoRcpmv7WsjPutx1TK0tqIVYcybbjGkdTQzZNgVynCi0EFU9OIkkx5JLHTBEwe3OMRKpsW5JAY9AtUf79fj0MnxkR2DOY9HU5rh00SiqgcViWVg+vWbLR69bpF8lJDGJJ8xu7wx5cFgYFXt5r6A8XF3UxL1urKqgKRXCaGrrapa1BWJuba6rm0gEFPvbx8G2dcVfj1UTixi1EBtq4klVHVtFfVUdR31SF9TdjQO6J0AABAASURBVP3086i2EV8YxiTTsfpF/9TXMbItoC8UI+godCO+YOSEK/vRYEDfdRVIMnzZmvKYeRrvdUm4SrYCj5X1SHnOFxwlX12D2XxmM5Jnxox3uKBNoDNRLmrjimucEqf20MVs2c1EM6HVEsOEtvjMSK9JTx9TwQpWo0m+Kvuo/GJHQNfgYXjyFlWP4hrf8Jj8WsiWoG99G9DwzXATlmIQV3arMpX5KmqCdluikm1sC3Gkf5T+rLWRP31hFadOEhULgYFEPxLvXBILTEB2ArYNdN6i0aIBkmxB9mUxQK8YWd+QejNSyIt+DSW+bBrsClReRkNzC+bwgsrQ0l5R2pNaGHH7SNE/+Qhr2kH9qQDfBvuGckG+HvI16l/jj49s8jVseNXFZEaW29CYxRj3/NCpvoZ6RBNUyVPloNoFFeAbPy2s3xnlkfDh4ZHl/xHn2CY8KtZiP9d7RhZ7Iw75x2qSzmBY2XBU2da4tq3RwEajoY2GtY0G8OzihtBB7cYbVcs7RrO8jtNerrGRRI1dZYE7WgFZ1aEyh7f2g0W4ubmZO4fbk3wUUyi+bYui2I/oaiezTV/msrKxAV8qhkP6Gsl2bGMlVb5IjPUFY3uLna4wtq0tdr3sgkdDEi7YISnvbkkHsB0zXkPGS9dGYzwlyeZHylPT9dDTA8mVcAu0452xe9VOd8bjfF3LOTQxlzQ/GmiA6y+d5Gp34rpJntAXNLKhzKzT7LYGm3IfFpuOYqv4XRnbXMZbMcBCV+Zh1oVc/sWm45uoM/RF16Nq90kw7+OaQNd8UT9p//6XuOcZV3nFrfD4cO6Ph8Jr7pU+nPKzhplXGVau0Vqqu20VXE97+Ifwm42YdqbJFJX34kkWoDFhs4Zujvr0Gp6WbQ6idj4yMOQGoZP0QL2kvBo59AhRZbbBNsNYyDJQYrJ09BqZwi6pmg76IR9dsvDkFLH7NIIhoDZroVLhM5WRpIJ4oeUVUPUGlbyFykIbs5CgMsGdQ1yuQoUW9CDLwzgLl2Wos7jzVVGFYicqSIZ1JhjFfGqpFs5cxhKZqovFUQsdBaSx0GkxPyah5l2r3rse2oSEK1k8goyFnFFmYXM3082kZKPEql3rFslji8SxtUWCJXmMRgOr2AFW7r2FQ7whN6vRCUqm7pU5qCpoXVn4wVctvKWyF6qqNsm8cnMH0PCpKxOtoQUqb4K72pPh7tEm2fqgNq9rq6raagG+BlXtVvHloqprQ0ndCYitKLrV6IfDQU66JNQx2CL56tFyvOdljCQbKykzRkqyW4yZynocPSZpKyHXFV9LmFfa0QozHi3nP/BxbLPpzHStZuxwg7LrVZKd6YsSSTqR/JSIG8oN1yzThh0wXxgTU4Tr3hA7dWi4j1KGfFp5+MLPW5nxScQWij8iDoJyjgN7DmZVlLoT0VseW45sAMPRKp47SWoYtRQK2x2hatsS+pbvDJ4j45b/qYrKK5GP8JAROHWUdAETkzwuqgLBSJZZpmJblmwVsnkecIIGNkwsWsU98YhnYtAFblhuZpjVPqjcKiFLxrmO1ocmrT3yTxlnP8VaalXrW+RUoEZ0CHnYdCJMiBCyQrXgFEgmXnQBnIystAD+kpX44juwQAWvay5gK7uGxUoQ/1DkkSFMbgMMR+bzXOrxbR0N9WhxTWvraWh+EzEa9DMW6SmL+ORoEj/UNJlMTO8PJyRY7V4Vg86a8UWnIpnVdWXDQX8Xp51cxoCda13VVruzdBifZO5unMzxrfB1y/8QmsEXuCMXkMGdOFdF55W5ULlV0E0IG/Sim2w6OW2ugNoesqqyugJ1RrQbXrQWRSc+IB5IXte1BSpRfJEPkA2Hw0i8uzs7Jmyz2x0xhtujsSm5CuXXh7aQSTcejng6wLhCB8SriFUxBnoHO+UxsxLslOumL0C6hjOeMogXVNZ1i2SruSAwFxPUmE+BZEsf6UKNNPNlXjFX5MvcynOqJ8eh6ckbyuFLHUtzs8iDUntQxck85tT6/I9oW1e36u+BRnR68c+pOZrbJ0I7EuDmMC/6qKjwvaiXap/i0NdQzZ4NQBwXkQssymTXxYV9aJUaij5YKQkWAYKyDmot7BAxURcqfSn2Kysy0WK7RPvGqzyTdqkdnWPDlElADkmnx4R8GCMSQYyP4iISL6hYkm6fMhAcYUh9UBm2iEd/tNfZlS6ADTJDJji2GmOcLfoVjE6ttHtuKBm+2GNIAZ4jipSWDuT0BBVn6lL7IRE+8xi0DqUsikMXWrysMhZxmnZ8ZC80BBZSKyejWix4LIbiFSfmAY+K49dPWLAnR3o8fECSPSDBHtmUHa0SrBFLva44CQNOIxKGdmVb7Ma0C1NSGJMYxuzClFCUDBy7REJwx5EZ4O6REJ1E4e4WFF62fbhjh7zo19K6Mi8IW8XbgGL3CNSIVeCR1GqrvDYXKDtQuWppDa2ryuqqwq0P/NDJzr0yZyzcaZ+buXsHfSHZ3tnikfLYRuxmR2Ml4qFtxc4X+fY4EvMYeZHpfyvSE4MxYz8YVMwNJcC5zdjBzmJne2x65BxlyUDT/ppQg75hTszZ3SoRNyTOJvgm/wpRlBuTrOG695EoZzSaEiAtg0mV9czO1hYDSQHNtAzNO8lzCeHqIXc8iN6dV00ev0zQx3dqPdSSxroFVR0osMf7uC+uvfnC1ykIkoi6u9jNkPo0bPZEUxxhl45kudqEdBNQPdZBXYRiOpzq5bbunyHNsFM++rXImE+q5AQ0hRCWialLiYiDVhG0k/dtWt7KYrmJYtevuJ+AxPd1VNUdagO3ULRB/Co6w3WMmt2H2hbtYIJyYzsJzIlsPGosSM6tBtaFk0yqaC83vxMj2q24CkldCh8yMaGXIkP2gq3ISzl0xLUC7CTLmFt3H6m+tu2uBhPe9FMmUFwsXyf6Ee1h9LIwBFnHKNK+4Ol/UJXFAwK0tkEo9uwjJmXs4iw/gFEY51hGF6iXduZFs7GGNiSBvjXIE1QwqKDHj9P2DyhM2LUe3L9vBwf37egwJ1j9EYXE4ltxrSpPpl3UcMAjUB5vKrGOSaZbegwKxshGg4EpYdRVxY3h5u5WgUgulZvpoFwB9yhYaqlBK/xW4e6oNsHM3GwBCtUCTrxluJW2FHlVkxTXoU2OVUvrikfeLe/QAvPaqnpgNfoauVDVkhGXtlSVKGVRr63GNsvcEFnNI+eCAY+m69GAd9vDeKcd40vS3SLJKrluwY9IqoL+g4QxSXhM4h0j34LfBlvS6zrUlbkbU2TO4+EZ73Un8ch/wlOJ6XSSkzGJNyfhGTZzpkQD5paYKzn5JmuYZ43mCzRBAzEfFVtoLEkXULlVWuazTnwIMoMtTi0vubX3WcrU+GCTfROmCVvJIMjhskzMEipKAuTEQQzjZjXRhdKdQaLoninsxiPhL9AKbBQnQ64Zzpg/PggWh7ubcQTMzF0Fe+jH3cPW/SQ9zdmtssAJP+ND37jn8wU5ybufrMt9s4yAXDPPQ6fCBri7ua8DDg5OOarExd0EVEuuMblWhUsWZqpPsId8IhYT80VQ7kgTTtRFG7PMGOgCRmNTu+h7tufiYlOcQlZ0LAQLlW504ZSYGIf/Jqo2FqzadDcXNyk6tWc1lmQBFiIL0Bboql0pa+ES39CPBrsACbEBqYNitJAM2wRki5TqksleSLQrRZwsS9gJYctONaFz2TCkerc2R6a/UqT3rvrBpvsk2MMDkiuPHfVHE8IPe1GGxdwrUxIYDAeRAIYtHY2VEEgyLOoDFveaBOPu5t4D2cTxD8Abycda6t6zeyKehcL7WI5nxFyCuRlw6/mIX4F2qu5Y0c5KEL8GTl8qodPVVjmJVeUKWrcQX6FjfCrxogWSgxqEDt+6qhjvgQ15WjAajmwM9KRga5x/gGqLLzZb+pIDpBsP2e3yFGGEfDgaxTUajYbxg2d12x5RzQN9edJrgGOeXBzzpGIKzbveGcm2MV3zQFz/uTU8ftb80rxpmFcZDfOvybaya5GYp4145lsDkniQkCfuXelSlCmtUvShgxKcA5vgjUWDY409Rlhghw7GUsp8xEG2TBWHr/jcA5IXe6Tv+eHu5n4S5jTtIXB3zJ4Q8j0F1P7MDnfa6ISDcn6EQ8aPYNYzYUd7ygTQFe8ZPyqrLxun2TKfTqglOw2kEtIKk1qepxmu6qIPrTcTXDfAEkJfnGQnXpW0UBEwSrg1C2vJCmRKbA44hJ0VxfaQtGU7IpnQCfoMwUIHpWI6TgmeM0W1BhH1iNPNiQq5AoTF/83ef7BHkhxZuvAx8xAJlOhqQU2O4A5ndnbv//9D390ZskW1LAUgw7/3WEQkEihUtWCTO8/djcqTZm5mbq7M3cMjABQ8dUVYum1hKR4Z2dCTE76zQJ3gNNkr7QWo0pvdD+Dt14vY8kBeCuTTZd1y5sv212yiV5xa37x+pddvXurVqxecXl/ozdWrOulcX1+R70jjFrHOs9AnjypH+aS04kDaG60xom9qLcUsp0pd+xURingYKGRErPqEGhCL34Fg83oYa77Qfq2cv1ckDXkIkU21IULjIUQq3pH3IX+rrOkuZZPFd57g9LtxKs8bMGVHhNw35/CjeD9ROLCpHmYeJwM/tl/BJnw4yPzBP9G84fLiUsbFlvbmHeH+IbaJEceJf5DK73B9ur2uXyO6qQ3WN2R1st02W3JUfPUt9irtuN/jG3/dadMNBIfqIk3mSt5GizWk+Oy6ok7vKvJ1g5xENtJt/cAGsauAzIS5WKuX9YjQ8336OFn2YrO1rzVx0v9XYYL6ncA4RZB6H7D35yfj79Xw2rA61ex/sxLzvZ4ptwKJgX8XdfAFwbyDFRFRfy9QvqNYB+JddB4NGoIWHLA7f043j0tNNHxA1Vmca3IR6KSpFUXz7fbgp6PvljtddKH6CzbHWxD4y0lPXtrajc3e+THmg65kpm8DA3z3E7p94sfyladc13UH9RNYqOOO7l9mIE1WdR4N972ZNU6LOoKOXjxSJUF2DM7KWMiIFV67qg3oSmY56IWl6rjy2JUMii0KfFLYPb5T7rKhb/beQP3DLV4QF2QL+l0n2mj48XAtojwufM3m+oqNdj29vtJN/b7rURFHKW+gHQQbhjSMqYH3ftM0yCfXETqMQ22uyUZQYAHYN4KIWPNCd9lOI6wT+hUK6Rzla/f5Fg1FPgznay2pZys0TtUDj193REgFpeIcCCMCmR7GVgdh836kpCaFAR+hJK/zpPlzIH9LZr3loGXK9W8JZbNtIOB3OK2QTN0+b5gFTrAzj4z9w1QXFxea2WwPlm24gBoTdObEWz9kxUbt9DiM5c919pOMK9+MgTfckPlpx9HvcYkjx88pjnjcfGTjXbHH8aJO7Dkee8UhsWxK3oV5shDLlheQdbCUfrXr5O2kb7HI+lPas4k51092C+WRl3VjlXktsWwh34puf0xNsqh7Hjt9mtvYwy/lE74o/mxzjjv17qI4/d/rR/bAvn83+Ja7AAAQAElEQVTQeZEhx3BB9y90pXiI3rd9OM0MfFjxX0lKGIl4LJj/4XWzNRF9ygBfdy8WoHO/CVmBtMX30K3zgNyTnyeJ//Pkg/y7bB4sterV1Z3J/I6TZwuYW2S2ie1u6UI+2mSB7aF8MK6PW1MoFQG2SnEEbz+Wn7CKVxML76S3hJ2btf4M9mVQGT7UB12ZskB4cXzz+kqvX7+Wf7jJJ9k3r17pihPs9c16ek1eagT9PrCh1uPIw6jDxaCLi0kXfu8HHaemluJa1mnA5kBCEfGDkWwY+RaaMlfY37uQlW+1y81+pxGpiHhX1tJFxNvUOSzH976RndNVHUr0Rks2vwfR1NpdXUSoZSpbu4uHZLaxfAd5E74hP4G0ZeJqmdUW2DsfWijX33lmNlRvuHWqZePdT7KWXbAJe7Pdn1AcSHvca9MduYnablLW8kI+3b7hHf7NzVH+HV5jYZP0Juu468QzgccHjsCzrDZIbGy3V7L3hQ2wF/pmRyZy3wtqdHueu3S362d5FubMLre1eWRYOLUiIAZk+9jDxkKcB1Kfc74E//frZ+0Bj82Odzn2WO2wjXnTH4af/dGxiz/tZe+og8PGQb9jD/D3UWaCCgT8UpPDE+RtnHywoO985XPaIG/f7xIrTXjjc7ftyBbSO5wuVL6FObjjPJ9l5+mV332YdufHd/naaCATE78blNl3oF/z4Ae+b1hMd5u36HkdzBvkf8BuobyFsk/lndlY19H3s7KWk94+d9z6tn7B3ovcQl5TsrCsdC2dR32cHK6uXuvVyxfyqdUb7Os3PBbmBPuak+w1j4aFtePGN5ZelGuBZWGuk9E4bj+EM0En+fQ6sPAmxgEy4rTIR6x8xC19Rxi+Qxx35JlN74J011ZnV0Qogk3tlP+cb4rYYTuQKW9IJzmn0biHJE/moIjQu66Oar8p9dJxbhcR5G2IAtz9RAS6kPtyRyQygFAoldTRNKDZqC9jEBttrak1NsSC+bsYONGvNq3+TOSYTR5jY54GzdNYv0r06NFjbqQuuKlacXFx0KNHFzxinjXPvNudB03ATzFaC97d3sgnWsfcDp9+/b73xr8KxuPmVb5opUftMWraCdROzHbit3jSJUdW1Glg3RrnxD86pwunfMixW+7Mq1VWduj6pluK76wlGxiozqAhvpWRWPoio8Mb+t9whUIZqQg4YiF2OP19sO332bxP7/z3gb1CP/OV+DN+dsf4XT/2vnJ/p29vsveLekh238bp224wdx+q/rdUdb3H68no1oZYJqgJfBb8NTs8k6j4v+EXpdTkWqjAOfaJvxd9PtE6E9AQde2e9NSzk79wzu+yO3T1WLZnci8qRsnxe+KxoYJ8qCm89dadw3VY2EyXIwtD4Si/U6v3rjzqe/OGk+sVJ1hobbKcZK+u3sh5XBs8q7FoT2ysPsX45GN+5nFiPW6s081Blq0bbFNEKnaw8AdIYHof2ZqyvQPkyUR3QipLttKIUMRPg9u2I+IhH6lTXWPXI1NUtohQnC80QZ0CGcgNEWs64pziw+lcZWt7msL5aWfL1CrbqPsGWbOuNko2TDbGhDcaj3EHbnaMcRjUsG/oRmQeE4/TxFit/FTjNM+TZh4Dr3TSrl9tvGnOmpx/B2M/48Pj759a9gnXMD/z+NlxYKwn3lllR1zY71qfpoggpohBYvE29t7oDTHomzlvyI7b6ly+HMsF88S8eesN84R7+SP4+bBWIFjl8M5DGrJ9YqWrauXvfTvvPdG95EM+Ntk9y79l0iXu+LHlRESNQ0T82Kz/BexdZ+NdVfHgGtbv1Pz3470n2ndnX0RIK3kIaSoe8XX4zklxYRNYtqB1YO1YCMoCusU2exrqKq9ItIC2+s7ccB1IUp45g5QV90EdXA/Xx5CPRzjFvWtWqLp4IzJcV6QLBkanZHtnRqmXvlLq1NVYU2xt2HdwP22ZYV87yo99ARwp2BR3iPI7EHVAoTuwjN4NWh3kNXiSqnC5Thfl3SULittaoK1ucpBPwCZVH9pV1ALysnJQJCNE2vId2q5K225LnxNuuqnZ2lML+Y2yh9e2wXbo8fpGR96nXbOZXr9+o6vXL3XNCXbhHdrCo+G+3OCWCmeq+X3rNGpkYR78KJjTzcDiO7DQ7wtxtqZIEEBNOhv7ULJpDIoIBf4iQvtlNuI2vcvvUusT0Y9HUJ98D6w/Qff9u1wpaI8h/9dnILw5bkApXwGTtCMTrqjbfBfR8A8iByV9lbnq1VZ5kh5G61KNTXJoo+7D8obcSKj1OYxq2Cd+ZURTQCsNXzLSgu/hudsYnrtUyDNCmakApo0xNd3RWqoNoZHT6jwNbNJj/UTzxTTr0eFSj3nU/OhwoUv/kNUJM3L0nHov51EH56ONEzdtI2hbGS5zYe7t8Ml25yuG0XVgubbL+jXSpbIhxk1XNRrmbi+YN8QUJ6YxIAW/zrHF68diXaDJAiJ8LoV9/hRl3vUlyAtMC8KugwV5PwFHxZt+P1wvKsHsxZsi+i1YWFqEmm6RkbqF6613XhGhiFu80/ABRcRtvoi7fK++PdLGe+D9teT637WP+AlpWi3m3F61CHwoaU+7B8vQhUTXoFup66HtQqXbPsNelmxKSIKf/ulkNSB/94/LPQHGH/CT68FE6g70zQchzSA7OH+yxzsZN7d3ZE50ilhc7jlclw1lQ2AtlXaK4XUm2JqcJae2O7Wfnd8p+WmMM+6E3GcfKrf7KlO+Km1q7H42OztZ+6prYYHySdaLlB/VvTk7tfr962vSb/wujc13qRuDkBfAiRPMyKI4sJCPbKzjNMoyYy7dqIi7wSpfyILF+hwWp2XWnUFa80eEWubPDm8eEaGI+1inlfUnnJVvmX9K13VujXqdAzvrWyLfgT7hVzSZnrfffE1y21AX8y0b7V1h+9ZS5debj5ENP7eITA3DoIadkVCjeHSRbqOUraklvkrflPARIefP1tTOUf5a2djOuhGZ+YgoW5fp8R+IgYFYsK4QueqJkWlybMya5wnM8ml25Z0+yKfciQ3ZmOfVbsJ22uIoKUtcjlXH6BWPk99wyt3xiics5q+4ObS+Yt8xz1xynop30kXx05kTkNPH9nuidMyTPa2d2WQdn7vovwKNrV4/V10iiIUNP5fP/y/4yYcb4d43HtZa6oVf4s4LMwePg82yd8H6AoG22ixa2DB+KFyGb2ZMHfx383WVjEW/ymBSmC6mlOc8htOLy8TRck9n+47uBOezzXtQPjb9iXe+Hef+Nru+UZ1suucvML2F3BZsTn7f42v3eaLkM7+YggVf9rO8zwd2zlOAt23lq7zrWPXKL6q2cIC9WR8Pb4uWf+f19atXes3GesU712vk/ss+WCt818wJY2TRHKemafbCObJortjTI4utF+NsTRFMWC/iGUrz3wPbPISWWfn1vgvfFKj3g6nyg+xCUuJqAA3+bUQMJU9osKHcgeub5KGsiJA3nShZFp+JzHIQ8DsEb9tGPw9sZrdo8qbeMtUStC1/SiQ3ROkioPR9c/42yL4Sf6b2N7IR2pd5o41NphPjNjC2Bec1kI1Qj+m+4Q3Iyjd05512GUa4DdQhw/Vsaq6LZS2UTSA0TkPBMTP7h+J4fDxzwvUPT81ssusGO2tm4x2nUS7f8vkwk2+q9IDfiFjj+HjUAnyjuHAj6I22flKeuD8eb+q97s3NkXhfdO00730X5seRPJ4j3fOZdDfMg12+07KpdTJu57ntwV2bfqvHz5oPGXb2b1vjJD+3MY+d9YZ+wBXYGPfuG5D++M9DG3ZEKOLd+PGl/I1y+FS744cU8VBjvydf3tUTDdXr53S32GUcwTYRIQBneUD92all74Jkq7fRkS8rOjaF4HHpCtWF8K367bLAwoG8gyQf13EFie3RCdGswh1f1p/Dfm/TDwZ3BTbeCXL7sw2OyeS8gM9aBAw21nsSsG15q9diGQa9NrDVT0emSh/V6/HJAr3VWV+gbLKuOnhPRGMh74IPPlUPckL9oQ47gS0fGK15sDrxlIfj0uN3YcExb3pkofFPBV9dvea916vC61f+vdeXtcHW/5jD42LbLd2PhxcxoOtizKJXC54XQ/gJeCEcvECzIEcwfiAiFAHYBSKgQYgWhZcU0sPYbe5RcUWEwv7egYzQCdh4w0rKvUVDn7I80O9wuhDoTsDWNvgMyxLf7wV5sS8/pluexs6ShVv9Xm7Rliqat1Qbn6YRbFSpFiogEtUofpUF6VAgNFptqIO88Q1tkDejkQ1pAqYDDiwrHeNl2ZRN1g+mAzzwxlbAZgANZGuK5nqGKLTgMg2FFIEuQhHYgaSsMCyjfnrHRQ5FhFzOPE/yZnvhx8uXF/KfjPSfgby89Il3kvXGvhFPxOE4TmquGz468b8Q70c20Ou6UbyRf5L5ihvGa155WC+FbphfN8wD30TalpkjMV/4Wglzy3wRXnHgtrSVtuI+UNiHYQemhvlbbJmw3bifTIKcO2DXTwn4oh9krNLb71LxdSuRU3dAIpAGNjtgf+znb2dflaIDvUme4/2j87PVJ+96oiJV8Cp1cHUCqxMtvejCwm7YDhtkfPNxK+yKTQ6205B3ATWbp25BecEGGEWRi4vySArxHdytg+txDlE3571Fx88tbEsIU3XEZXurs/yHwZvYjk77941qYUNamKhL0UWmHX4FhaIre+dhA919LPAd2dpW2y2qPFSyvw900FpG162vrjUPPvC58u6XXQ4lX327PkaVseDDQEN693vDonPDHfzV1ZX8GPgVm6o31jdstOc/1HR1/UYL7109R4OFMcEwJKeHoRa4iUd408jiPTYWxVRjQS7b0J3LyR1WmN9pRMgL8Lugd1wReAERoYiHgYLPpsNPGJHIdiAhb0eGUCJ5jkB+ixCmCvqgEE6/D7iL+4jy4X6MCCWIQJYpbcjWlK3Rl0PBm8Y8TBqGUY0T4zhN9P+ogZNdYZyRTxqgTjfLOQ2OF5cKbJc2qJCDeo6FiFGMFnUZKdeyQdGmQrqshn/yjdDMpiRvmFKvbKSHQWmYRx7QyFTBPGjoG/Hgeg+u9zhpKN9DbYIDNu9Cs478A2jUw3TExzSPbLqz/BPLl950eYc7IT/MUz129qPmC9puOtP2mU13gg7Uw+3wX5ryJuqTrufCDSfd19xAXrEBr3Oq10n3yEn3mo34Bmo7b743bMJ+leI0U0lMwwLTTnve+xQFH99Yc2NKhr6tCZ1FoWBHWucx5Cd/gpzBElPYeAjjG98P3bMhnWdAq8RZREgb4PRTr4jAzU/Dw2XScA/CfVRnWPdwrp9L6r6554tCXXhJ4atilVi/dt0++Oj3wCFaHA2Q/h4szgEwxeOaF74CDF3RB/KTo3OHCCHXuz+98tvP6gPPGBPABK15pLjYvmlevwPkCHoB66LnsjvGtBEbvJnBFO59ts6LPYb2D0e9bA/hE7EGFSwf2x4xuW2H87yFtUTsbL/jPGn/93ywua6LQGdz/eOOSQAAEABJREFUXOqR2J4mpzp6wwuNf0XiigXGm6x/Hee1fx1ng+XXLDxHNljnM2gCi21oGJsmL3YscD5lzCxkXkS9MIYX2hCTyAjoGawDucG23mQqjfOIM9t7fNls+c753UfEw3l3/7Z7HzKbMlJBGUYWbaSNW7l1EU25wfwO4cOIHBSRStJvgc0jG/lBUAZGMsxHhhJE47Y0QmqpAMJPRBMJBTTY+DpUOavHrKPRDsrDE7XLDzQ+/lCHpx/p8OwXuvzol/rw13/QL37/z+CP+vh3/6yPf/vP+uS3/wT+8Q4++vU/6tHHv9H05BMNl88Uh8fq46WW8QCdJTZxNTZkgzaaX0HdqLfO0M23rDZkJKoAqYg4Q0oCyBDKiAiIkVDDfMhXRCAD5AljS3sDPlzMmg8HAJ0PxOfMRnwhx6c32ZkYtd6br/+y1TiuG33mWobn3g03nW+YD77xvGaDNSwzrpkLpjVvsPNm6zxd/GPOL6xL+zyz/A6P3jIsZeol1vQO7AfUZ7MX18kGhfPjgKkIt9lYjxli1gcz9+Cy7ol+vuTW/xGMyQP4+Qr6r+8p31dFhqsGyIP1FsjIWKJn0sPDMNQe4641SW4MTvlWLSo2PeS2LyAhV32vdAsI22zSIru4Eu/+olRKWr/tby0fjvzmq0z7NrBEgzOUxcPyKbstbb6wyRfy7ehMHm9KHVn5KYrh9tm92t42i+2xMd/rtIuFP8hq4lkGb31NgE3n9IPYNsVqLfmWgjfWFfb5EI7HRQt1MTq048d2XiT8mMyLid+1vuSdq0+xr97wmJhT7JG79SN397Z1eyNCA6eAaRrr5Hqod2azfHoYx1GtpdIL1dYfAY2IWgz54rPyERtFn/AQBV/mI0IRPx27D9OHEK7fQ/5FmWDdBGhHAGzdnh0RtkFu3TmyKUEEOmjxG135pG+waab3gF1rTT7pDfSr+3GErvykStO34zRonCYNnEzH6QC/YpovNJMehoPmyyd69vEv9ewXv9Gv//Df9Ic//nf94V/+Xf/4p3/XP/3r/6M//ul/6p/+5X8g/zf97p/+pN/8wx8Lv/6Hf4b+N/3qH87w+z/qV2zGv8Hmd//0L/rtP/2rfvfPf9Jv/um/6Re/+wd9/Ovf6ekvfqnLp8/k03KjDjlMymGkLaOGcdDgk6fpSBrebRk2vnSNdp8w0EdGqh5Xty0/+ZrR8Ius2Z4YdP6haKtynC4724KBeri8wjTKm+vE5np5+ag23JnN90DaG69PwQceQdt2mqeydTmZqeBf9zxjrnouXHvD5dHyDU9/fMKtUzBz6oa5YpzmFqde2x+xc/67WFiWmMX2S951XpJmXnoZKtszXttl+cZ6OhZwgS+z5Hfmk8HbTCAyvscMq+//lJ/vN/s/1iI7A3sLDw6DtC3wtwPA5rh3kU+V8J0R7QTdOqrkcxpUHpvb7gQsHSgE52rSdXp2rP3yUCUJA+JkOcM3p9G+gdq51AfQcdnJuH2qXXu64wmQrPJP1LK3YQ/VPowxpYl8m4eQoAowpG2nrV6d8nQPHRtDVTqTCVp5yL6yfa1zx4K8pwlGv7kLjXN7+yrQl3XHjJOlyiA/fMdHr3TXgs3OF3Ua2N7W9mv5wph48vsu/RUb68uXvG/l1Pry5Qu9YYP1QnLD3fqRheNYp9dF7B8sgqlhbBpYxGrRYsE3HcdBlntREqMUEZBQRJxoRFQ6JO3wJhjhFDJoRChihR64IlZdRCizSZHYtwdh3buAF/I47z0kGqCQzhEkQimBNCIUYSR0RZI2IkJFEwqiQC42BFHniCZtiBxgAf3pzSnYRBIMbKbjMNcGO6AbpqF493OSt5HPj1rbdKH50TM9evKhPvnlr/Uv//Jv+u///v/oT//2P/Vv//Y/9I9skL/59e/1m9/8Tr/9ze/1C2w+/vgX+ujZx/qQzfGDx0/0wZMPwFM9ffqBnoDH+Hr85CM9efwRso/0wdMP9eEHH+qjDz/WR877ya/1ySe/1S9/9Xv9Et+/ZrP95Fe/0UfIn334iR49firfBDQ2uWGc5Xp602ytyYhwv4XEBtbhFZKKJlRicogOVA/J1Lou39iDkMJm3JHCKvwlf60IlEHG1O2/Br8i1MiQ2GTL2kj9mPnAidcxbBwOs2ZvvsT1AfhR8ziO1fcTdB7hGZ/ozCZuXP0rbTdsup6X/j94OxvqQvrIJrwwdxan2Ww7c9RzrouMIi/zlSVEWgKomizmaf0qH7oOSmF7CutiHcFH3x8vQ0uPHR50Au4xX/1ZR1rQjh/7NBbSeLMElQ10usoPfRQR9FoIUjS1py0L7deeu8pEaE1EKOJvA4p454dh1VsIVV1074qIkvtXnqqz3AD6uPr0Hj3vO/ffuSu337Jz0LHakSeuJGStHFA+55lueXIwQKgZHHgR9E4Ylu/5TxSGj9UrnLiPVfPWtxttlF/yQJ18GP2sJu4Se+v+WltGXtf2LkpdX6slWuwWBzK5ygtBj4jYd0gCDJ1eYYvFmfCBgjxrp8DbAKk/3f5I9xPWLE5Lot4gDL7IWm4sha87YvJTMq4pj41xsR+MOnxHh7dVZ7lRdSYH+gW+gLzyITuyMFxfXcub65vXb+qvNXmTPYdPtqtvyQGYbBITJ4F5njRPgIXoYB46IffCiaECu4hQJgsciIA34C2L2NLQQHaC02C3sdz8D0FQphfNiFRsyGwynG7mg/QDCHS22WE/K9Z6Ct+RqYCuctoVG5Bn2K7pjg55ZKg15PAJAphmS0WEilrWGvyGbIpKDxpYyJOFPHMofYMGeaVQYje0SbNPr/Olnj37SL//wz+um+v/+H/0b//+P/UPnDR/9evf6uOPP2Ez/IU+gX747Jme+ATnDcSnN3BROMh/Z9i8H5vObCzGgc37ooAeeskp79HhUo9B/U7rxWNdPnok/zWnp48+0LOnH+sXH/1Cv/rVb/UrNt1f/OrXbOi/0oc8nn727BM9YeOexgsNw7xhrLYE7VH4d2+J/zBSom9EH4p0wBvZUoGtkZZFapUFZvDY54aI0NBSLW+R5F2RMm0tS5/YDL6JAd5kjXGcNDu+6Z/Z8U6feCMu0H8zOKAzJvTefB0DRx4bH9lQvbHesMHecJN6ff1GRzbdBfkNG64fMRu2M26Qd+bkwtwsypzuzFfPb8/thbRp3ykbACuBSsY6AMOne5oq4M5B0mZFyrRvSaiFRfxFeU6/C4HnQHkOkg9+Tusz2qh8D3+j/ht9qkH4Pqck3/cJKzu1hZp/CB3dOUiefzwmOyzfedO04G8CD1zB3l07078eHZ/Le9C5w+sE5B2w2XTyvA8O8mW3sf2GBV8Lj0v7edqyHcgX8hXgO/ITPHGMc9nGC7nKnmEg/+6/mwdrfRZMdj089i6nl4++6pB5sh6ZqL3yWW7bZXv/eqxfX1hog3HD5Pe7Vp9cjX1z9e8R+vS64MdlO85qtJg1Y0vN46hpaJo4se4Li+/wB2SsUyxcXf41Hm1XQHfAVgCfp+/LAieGAiujDDbe6XeiYZmUbwR0xW6eLLwRcXILe5eXFNIJOrsi8AkiQhH3kQqBaIqE3kNmUyLzRtAavPuJhTxbY5MZ1OjPYRrVtrQXeven+3acRyW2AzZJvmjYD7NaTuQ9UN4lG9xHbGK/1x//+G/607/+D/3xn/9Fv2Oz/eUvfq3Hj57qgg11YnOYeIQ7DmPVRb6IkRs2g+urK72Na91c3VS8eME/YndkE/DTjIUNgrCrVbqzYgetb5EaYiA2ZrmscZh0YON/9OgJp9knesrG++GHv2Kz/zUn4N8Unn34azbcX2o+PNU4PNI0XirbQRFjtS+zKVPKwDftdnpAEKQtS/iWKdNsTREN3kjoDvorB4V1Z2jY76j89oMs223+XT9NY7VpmiZN8yyfaB9dXOowkmZcJsM6MKMvm4uDvBGPo8vmxoG+9lzynPLToCs23GtucI/0pfvVc/GGp0RH5qZ597F5b8hHz0PnB+u8Xue0+Vtwk8/8F2tJh5bc1Njy9Ro0ho20/otdNZ6RNdb3+f9iVf2rq5N/tYf/kg46tTIg9z6WngDj+Ov+sh3U/H2sKpYX9BwdHbWFt+1sU6rVrO48F5alM9leZjlF7klh4Nv+FiaGYd7AwpYbyGzOZINtVizMt4VymXzY4A7e9elsuEddc2ftR8GvX7/Uy1f+m8N+RAzevET3hrzrr+Nkk8axsbiwgPLO9QJ48ZjnUTOLysgC40UqWKQUIV88oVP9cEuGWmbBNid4IfseRATuQnuelquflndpy/N0q7Japs6viDj5iTDfSDcFdXgISaPPsduI9kSs9Yqwn8SPsfrb87TMqkdCnecuUoHcuqItNbCJevNzX5pP9NGwq001lfDDmGqkG7aNhbsjy+HAZvVrNtU/8TiYx8J/+h/6wx/+yKPcX+rx4w904JQ1sLkObK50JmO61Nj6P23wuL96vY570Vcv9arwCnqLN2zAftJRGwQL+MKN60J8LsTysd9oCQee6gq+k7q3bBraqGGY5LJnTr/T4ZEuLx8Xnjz9SI/ZdD/44BNO1j5ls/GyAX/00a9kPH76VBOb2MTTkYENLlpTtJBAa6nMVHNZETQrKm1ZBGl05rPlSZ7Iqq+zyXQHmbXD9q01tUxl4GeDtisi1FpiDsWmYTsyFp4L08RmC8Zpo+PInFlhnW28+c7onc/I8rFuvlfMRT8x8g3P0Tczx2vm6A3zlV5m4i6gsw7U5knfd6dZRUwh2DEG60fnFyKrz0Xv5D1nt6fVUuj/Xn/jHuAdba+B8yD+WDxYN0/EO1gX/tX2+0fUdbDtKcgINAfeQuAtOhJIgMnf30KnHcsG8+dYatGx73O/HZ8rVp/Lyeey+TFddXt5ttnRnZ/mQWQsRG73pCBhewqVEbRBBjqdYbVd67mQx7gjWyiffL4D9l3xQtr0CC0ZeXwHbJRuk1/zmOoG+O7Zv4azLqgv2WC/kxfcG+6sb45vdHO80sIdtWKR31Fk6xpGaZyavKjMLPAzi8UEdXpgsclIBYtGMEiRvDYoxl/Cx0r1E66I+IH5E+87goWfLg7JG/0OhkELVl5MRF1NDUTv/djGODeKiKpXREO8lhuRikBO+9MUuGxlyAvqjsZGObA4e6M0Hem/sQ0K6oSp3JdehMd50jCOGiYwNrWhKUGAYZo0sXF9yHvRf/6nf+EE+6/6/T/+sz7+5Fd69sFHPLZ9otkbLL7ljZAnFh7/axbzFy++1ddffQme68uvPtWXX34OnP5a3377zQkvXhAbL97wTv6Gjfla11dHXivcVGw4Jo+6kaljs+KMGDYPER0hGqIeIdNsTQFapLI1TeMkt3nIphHej5qfPnmqp0+f6Sn1N57xnvjjj3+hDz76WI+QXzx6TJsPGmNU41/Q90OOuB/kEzQFKJAFPjMHUZAso9PgB0WkIuIOlKQ3ZLvViysCXeWxfAXi+kREUcnUkDyWrTWNwyhvqN5YfZNz4NH6xVj+JycAABAASURBVMWF6gaKOTNx0j3w3tc2E+No+YjceQN/nntH5p/nsv8Yxhvm7BvGrX5/lw34ig34hvH0hnyOo586oO83ixZOxx6TzlqworPEANYNPXD1YK4YD+geEmFK10UhIhSxAoHeRiJLRW6IUGx9/hDV/0FX/m3aut9bmf6IEjbzXjP4R+T7EaaEoE6gPJcFwQPflLumF2w2bDIMKoD5IlLPbUmiRAKD57I3C+8bg5oAaJG/lReZFzCjMzGMBbqC8tEfeazkOtlmYSM17ZtPpzHBbZf5mrA8mvJjYP/UsPHq1es6sXiD9Yn26up1bbCdmwpvrsOYLGqDDheT/AMg68IwapyTBUVMrA505wpSEf6G4dNBRGAXteGpJlcqzidcrPqIhykulOh2RDxsF3FfTjnIpFVem1c2pcuOlK+IkNNqpDcENLExim9sDE5DnbataYT9kk9ShPkduaaTNGheeMdRwzwVxjqdTTL1IjvPcy3KRaeZPp81mvKedTJYpCcwwg/jBSfEgy7mx/rFJ7/VH//lT/qXP/27/vBP/8QG+ws9ffKME+zT8pfUWdF1fXMlvwr45puv2Uw/1xfPP9PzLz/Xc9PnnyP7ErDhfsmG+9Xn+uqr57XROs+rl44Rnm68fqUjj4rXWLqR/2OIhY3AsbIQywuz4gi64cDTdtEv2VKtDcrWiBtg6jT1G4Zk82kbUtM8cINwCR6Bx3rywQd6+mzbeNl0P3hGG3mne3j8gabDE+wfa5guwYUG+ngaZ3wdNA4HNfgBjCN9v8G84Q3xHI2bnhwHBTcw2ZqSujXouY351hLdqo+45RN7pyNC5lc0tQT4aYWhxmVmbAs17oeSTfAT8mma5PqN00jelLjRdR8f6euaw95cDTbTfYP1uBSQ2+aGcfI6oO3ycKzwbNyE98g+bh1Dj6XTNllIewM2/2Pgks7xY/L+n2bLKP89m+xheUd5qBwABvP4ZIT4xLOj+IOaEKnNhnC5Qy1/G5WJDazfR+XF3hsY70RcdgXduR1BaJkXn11faeROn/u0vGQnv/jeeds/4HfP77xGL3u3q9fmaf1C3XYc4WuicSdr3idXP+rzybUWzVev9Lo2Vy+cLzmZvGLBfMOjKZZI6hAZ6yRnUVrvwg/yxPcCY3jxiAj5n/gWV1Yahk8YTp/BZhHWiM0yFWGEIlZU/o2PWGURge1dRNzqIu/6iFh1yn0zTwmbjIaoUZbuXiFkgUkW1fdcFWeUsZtFxJbXvrN4982KptYGtYGFkn5swAtnY6EdwE4tc58O6BuL/I6Bxb6NE5uGMSqtw1/GqOgD43PQr37xO/23P/53/Ssb7O9/+0c947HrBY9jZzbiZKNgNPXm5loveRz88sULff31V7V5Pv/8c336n3/RF599pm+++ro233pUzCsD32y93v7G7+s3r3m68ZpT7GtdXb9iiixyXF35tMTN3UKsLsyL403n1GRIS8UmPHHUgdCnpMCW7hZdpmB8WjZVuzM1wDf6ZKDO531nvfvHmOu97jNdXjzV48tnevbhL/XJJ7/n3e5v9dEvfq+nH/5GF08+0sWjp5qwjWhSNkUbZJ8B340gNkLqVMobxwrLEEiKCJ3+wSNRREACWqTo6jNKkBkliwjKCrXWoFlApAcvFOPocRw0sanO86SZTXYkDqZplOed06vuUDrz1rtfWjbKpN708Q2bbY0LJ90bNtmbbYP12Pjke8ON9fH6Rp2xsKwo4+SxcnphbJYaT9YU8/hcx66TB9RqSp892JC/rTDctw/ApWakyf9n8NNbUyuTv84Q5/1yJ7EpbLuxEA/4CR5wggCCZv0spK1fUwTF3eyrePu2nbElV4K9ZZ0As8D8Sgk6gtG8QTEmsj7I44T5O0C4qvy9waQqbGaDnZnF/od8XMZCXfoJbmdnDetyva1b7JPuXN2u8iOTrv4rME6o3mSNV95k37ySF1Fvvp6E7LA1adOTn43BE9oT/YLT08xjLfPjOMmT28FtRETliQwlvE5XnLidiYjVFuq8u/x9NCLu+I1YfcjXxod5EBGKzFtEyOVEIAcULsOyxgKVrckLpdMKca29FhnkW9EyVTZtpeE0+VqlyW8+V5qtqbERuo8mFs1pO5FMxU8spHMtlCPyHRO84YVzxzRiO85lP02Horv9WPJDvc/87W/+oH/71/+pf/7jn/TLX/4G2ZPyf+FHktMox4KfWHhz/fLL53r+5Zf6/AufYD/X8+fP9RUbrsffNo4B49qLMTdmztuJpQJzoijpY+kWLSzIR14nXPMI07zWDhQmgH6snUunC4lWn4gYi4hQgohQhJFF0/2bbd186cts9PsJjTxJ/CV9MunAu9oDNxOmT599pA8+/IgT74d6+hH8R5x0P/xYjx4/06PLJzocLpVstq6fFFov5ofnJBM5IhURK6hDxMZvNJEVtnTErd7taJkqfWvQAE7vFB55a6m3QL64h2xN0zhWG73ZFiqNjNiYt5iZ4CfGuWzHUS1TIRU6Y3bDxuvxMT3Ce/N12vATiGtuvszvsOzI5rwwtgtrjEAH69bKCK6dV/5PMvrPvajtwgrJljgje712ep5/5c+Mfwxrh9ibPARU/3s+rswPLtm9dmuct+zbnP0Sr3oQmHceP57AW7GVX9QZPGJWEbHBhfqtGZmwE7BtUfMnHOFuIR3JcMSfYR8Mv4ME/3yQO73CvgyX3QlIVgBhUHXHCWyHB9z5ndqDXd2NewGhepZjKOc1HxRi8CJb2XUHzid8iT4I6pTUPKGxFoYPmHpZGHJ9FnQL/naUjPzUvvROG+sdKNKypy+p48JC6MlywwLoBfQVj/i8qdZJ5dVL1UmFE8sNjw9veK+juGFRUC1s4zTU5D4cJh5FzjowoeeRyT2w8LdRyb8m/sWgVmhIkHIsCDUpQA5SwXxTZN4iQqRqnBVSLVCWnSGwt3xHREggImSdecN8BLId5LNcSR9GkmcvGxt0YTTEqJL6BfAGGxEIO1kBuiB/RMq6gkIJAqhsGyQl2tqxC2hkU8OfT6gTi98wjBros9EgvW6gM307cwIF06RxmlhM58JqO2tok1oblWwIiY90erzQwDiM01Tyw8Uj/fo3v9ef/vSv+ud//KM++egTHg8/ZZO9VNJGcTmurxj/716+0He8e/2Cx8HPn3+hL774Qs+/+kJ+ZOw4cAwsPIJciK2FxXUNRByQFrEkxlXEe3Spc7O2sFh3dEfiJohhpxfy35BGTEbsbK9k/tBjkQhSXVgjXwx4L/w3XtBBJ6Pri1ii73uEVkrWkII2RUt5LBr9PLD5GhM3IDP9sp72Rvq70beDLi4Oesx728ePn+rp04/0jHe5H334iT5yP33gTfcxG+8jHXhX3XLAf5MCGtRVRlR9/WdhaQQ6PhHiI5XeNuTRDtKrEptQ/ctdRgpdBNQayogzJHYF9Hkf3mw52U9g5sQ7E0fGhW8swAXtv+Dke4DumLkJqz6hXwZ8N3xSaS2M7Q3rwjX9fQN/7bkPPI4L49dZlwzzC+/uzRssNnQBix1jvfNZvNfYHaw7yBbW3yMwNYrnMfcCAr2RId2Hq2i4nj8FEaEgY9KvD6Gh/TE4X7vtF9cPfiLQ+gONgLlnFREKGrvjrrqT3PqVviHS76SJHtLv+jjvu3Q/SW6HnaA3qAobT1/gd5DWGTq8gSWlYUcaZvvY18ZCFnSG7U9gwq8LDoFjHhvrdpntC+gs3+Hydr705LPMcKkFf1EujaHKXbbb89xv062OengDZWIcgevh08SR8p02lpI74PG5ya+5S/Xm+rI21ddsrK/rvas3XZ9Yblgs7cvVaZEaWLzmNmiYBrXDqMM46pLJOzFZp3FSa4O8GESEIgyRjkJEMnEAkzrRGSGpQDoiFBEIQvUP3r72CRERqw4aEYoA0krNA/s0IlZd5ae8CNKGeWPnoZkh20WmjCQdwOVG3NbXOqNskUuh1cZ0A/2TBXxhE/iJWH005I3FeqCPRvpqZvH2wn8H9KMX9Zn3sBML4x3dWXqaJjaKUe7zaZw1kW+ybBo1Mx6PeQf5+9//g/71X/+7/uEP/6iPOK09fvxIFzxtaGzOrpO4PMbfffcd71S/1XfffqvnXzznfeuXtbl+9903enPlVwOL9hioOGROOV7JzmcPViTEn/VwFbc3xNbCgn1zfSQ/YFH2Am5fjsUKfUXZdufFb0fIB78iz1KPnI/EoH25rj5NOb/tyoivvQYR6xh7TFqj/+n7zKaIxEqK2PTIh7FpHJom3vFOwwgdNbMhPX70RJePn8i/RvTBBx/qGf32wQcf6QPe7z55+kyHw2PNnHYn+ngYJiVj6TJc5gmZKtkdallSh1TLRA9fNCqGWm6yQA5yS79Nm7I9AOxxXrphGORY2DETF/M8aSZ+DsSVYd0MP42jjANPoKxfb/LGqqNYgGr98BgajMP1Bq8tHkvDa9DC2C2sKTUuHpB9EM2La6f4JPU9n7+R2nUwvs89ceK+fBBb3tjoffIu+X27nzOd73LmO96/pkIezLexMGENepJBLj2D2nesYmwIn+LR7Hb3qI0q/yZ32nBAdS8Im7w7sAgw68yv+nO/ro+xyijZpmBL44cEn3tp1xld30EZ5Xuj5hfubJaqy3LK70C/xVHd9rW5LrVoWecJcvXmSl603rx+rRe8g3vx4jvet70oeIP15trx7XhrLWsizuPEXf1cC/XMKeDAxD0Mo8Z5VLJgJYtXRCoKcTb0t3ww8IGd7Pg+thzd5hsizEj+Tqmoee2XE9h0oB3W7byp06BMFfxLWXwLZJFitdOuuPWXiBqIQpLJCFmeymzImzJWGlBFyghvqLWITfKvlswsZAc2ucvLS5lOLNQjm+NAvw7YjWCYRhmNE8ngtDGNGstm0kB6nMbVZnB6RjazqBoHTWwUHzx9Vn9g4t///d/1hz/8E49G2Rx4ZDpSVlBfQp9YONb7U59Uv/rqSx4Pf6bPPvtUn376KY+HvyQOvtM17+08XqoYXCBbjOr+ZY+rrJftagdbwiOnV463tWFGhLxpOgaN5ei8gZ03W1GvvRzTDRXnvXQL8ezYdOxecwI3X34c4xTo8nG2figrIhSMxwrzKxQ26cpMEGotC96gxmnSOE305Uysc5pl433ETYv/ktWTpx/rKe+zn34AZQN+yuPnJ08/1CU2M+93J/p4nCYNzIvMpohURNxBUqZkGTroygcklC2VGYoHYHnmqs/A9h0ISRH+llZ750na16jXcMI8TzrMM7F4KFzw+sCxeUF8XhAvxSO7IG4n2uQy3b+dNW/ZweZ79KmXseisF/um7DHpjMfRP/PhsWHcnD6B9U3A1Qz9/S6XZby3RCoVEdWHEW/TPW/AELXaUe0hnFni0Px9P7l3LLOUelALOl90utO77t10z9Ix3ybd9sjibh7b2WYFxnzg3VaXt8GSAgHRC6TQ9Q1VL9cNdLCnS0/asnqkSzOss3yhDLyQ9DeJ08dGd2F7ilpPe8+PAAAQAElEQVTrBsPnjCc/gmWDy7I9Bm7cCtcBfafuy774VHrN23d+syOOye46kB2Zg//m+kZ+9+o/4v+KE6wfE/qRoBfD7r7lUY7iKP8qTmQwOVNDS00s7gceDx+4A56ZdCMbwchd85iDJB4ORRblqz4RoaxFIaFY4IukECv52hEZMhBCs5BBHtCA+aJkjjPYd7SUkCmDfCsy1nIj1/SqawoveoWEB9GkLZ34iM0+kRfQpRGptC5Ckc63Ab70tD+LR459tKZsTY0N0RhGFmz6bjLl1DlOU22a47bJjhNpMLDoNTBgO0yTnB7o44E+Hli0x2nUNFs+qrGY+4edRtINmxxH+X/JeeIN9vf/qD/+tz/pt7/7vS4uH4NHumTRHLA5Eh/XPPZ7yWuAb7/9Ws+/5LHwl5+vP0HMY+Kvv37Ok4xvdcMjwk6METXy5YWD1jN2QdLxBCwktX4sxxr/Tjuv45fgk2pB7pBFjr+FhbljZ+rF2guz0wUCtihl9x3EueBXv7jDptqBH5+svNH6V1euSR+xMxaoQS2xds67CKqbfLVsypRaa9AASRsF4oTWUtM0Fw7TpR5dPOWka3ygy8sPdOCx/OUjNuPHj3X56Cn4QPN0wRjPhYHxs49GGUZE4FuUmXeQGcpw+YH+bViX2WS0zdf7aGZi+/1w/Sbi7RbztvlC2WB9Q2hcsOFOM/0ARmJpoA4uIyLky2N5zdricb1h463Nl5Pvwibrcd/hcTl6nWGM1jHuWogH3UMnfR+2OZe53O8FQeBQ3bHbu9bvw253ToM6F4gqb66ORsGf4ELOM/wd+TyVRYNPdUK4J0+VPCl3zTklQ+m9rZk3dv3Om67o2Fq7DgwlkGDcTsz5YJ14NqITj/EdHp19FVwEepxRSiVYCroWj5qTJ1CoLarzN750d/k95WAzOmUVKKMzsMVvMpdfstJRJrTyQMvuHnVw3/CezHf/r9+8qUfCfjzsnx5+zXtYb7bXLKrSQk2PEu9GWgsWiNTBj4TBxcXEQn1g8o0sDI1FADNJe3M7TETIzYyAPgQWkSASdjhzsBAULNx4YWcENGL1lRuNCFS3iAgJRITC+QMKlCEjIhVG6VZelW6qBSJpi3Wg7KEne/iMRAzwFxFynoRGhCJSEZY1NfxY11rTOEzyKXXi1Dqzuc0sTjOL1QTGWqzRjxOnJTbGCcqiNUyjztGmaU17MQPeSFsblCDO0PDTyHvBAu+/Pfw7HhH/4z//UZ/84leM1xO1NiqyyQugFz2/f33BjdWXnF6/YIP99IvPOMV+qq+/9unVm+sbdTZhsQg6HlY4OlVX1Pf+Zbmxp+9qCSZ8EVNssr1ictGxFt1FN2yIzrU4pnFh/YKdZc5XFKaDvQ4rLyRk4Nuc7Zza498+bijD7XzD6erKPI+ta+PF/0J5lY8YV6HTP1rHsTHOINLproQaUTSwsTyxTw30++TH/R5jHh8fLh/pwAnwEZvsY069T558INOLwyM25MdgpZfY+YbngnwXzseTh8NbOMjvTmfi4m1MGrmpGti434fWmn48BvKssO+RNhoTMXsgdg1vtI9o5yUxfWkKLJuI10bfOZ+p6uo6su7ceMNlvI87vOkSXwvr2uI1h9goynjUGHep1hGoTpcTK/x9Ev+1TIS2gX2b6uGLHFrRoR2j+0DkBlSMwv8dP/lQWWtlRWX1wHVe+QfUWyM6g7WCIWLA+j1oT2OPxfqNa8SokMDcz3OeFhPzlHbu3Z5Je5Ij8wQ+T5u/k7fqeVveQh4+pzrAMP9PFSN5a2s7BHwsIyQpe81P+rx+GCLBjyh6qcXsmkXGj4B9ajVevvyO08pLveI08/rNa3lB8uLX8Sna1wi8kUk6DQOTfeaufCpMLPYDE7yh80aT+6hR5YCP8LdknerCIhpcbICcPqFg9TLORAoS3rAN2PrgtuROWJ8wppD1g0HYAmpBREgbQqG6IFRTTkaEIlZIeAuL/ZXIjYDeggQGAVKZg5QBD1iBA6w/eDTI1JvewKI0jBOL4awRfpzMT2y88woWz8Ey64YZOzZY+nqsPBPpSQN9PU4j+Uf4oXzbf2JntDYqciQefCN0qY8/+ZV+85s/6Fe/+g3vDz/SvC3gHquI1PFm0TWvCF7w/vWrr76SHxE///K5vvjic06zz3llsD4evmFTOrLJduJAXL5bp6Vni16l0Kz9BPP2Z/shKMf/7sd8xSuxesPC67pc8b638zhx2eaFHZUdcWhqWBYRCtpgvmTEOA33p+CYdTke3wXdQv5a0N0WFna3yU9vDJ+0jpR/RN6pC+Z2u/mRQutlGowzRcs0AwmISGWubY8IRWxANo6zjGF7QjGNB250HrHZPmGTfcwThSfyxjww9oPH3nEARjawYZ7VGPNz5MDYG8w3nxp3NNIe/8bN1so33aUD6RHclTtWvx+0J1ckbTMi1/QtTY3TpNk3GWCi7oY34QM3DxO6cZo00h5vuqbus31sFvre/b947L3hAo9ZZ9xWMJIMDKscUbgwNotqjJHBvONDHjZsPQjr3s7mfdB4W3MmoQ+C5H0w8Ej5oOdbwT//IJT9mTcVtTdW3lZ/H+S7inl3RdxBxprTk6wzKT1gnU7fsWr53kxNdiBloNxcOOfx5PKA4qcDpO/8dNvvcB5wJyDQOX2sgFlk3ribPm5yKHb2udZ/UacuC3XoYDF/DviO/xW2XVS2Wx0WU/w5WDsUpYyFfF5Y/EMr3lz3X8Xx6dW8N9Y3bK6GN1cRDEmwNCbtODF5wIGJc8HkN52YLBmpBhxAok7usCRPBJIdCCOcToVtQWZTQCMsX3GeT7qV7fJkwWqZqnRaD+80aAnPIrPaNGXbUHJ0pg+hrbpm+12/8S1TLTc/kYpoSqfT8lu4DyKSKofSOm44vICMM31Gf+2LjqkXnXGaVAvO6AVn0rylp2ku+bSn6d9pXPUj1JjwPaG3/2Eca1Ebp53OLGD2cVGL+G9+8zvevf6jfs0G+9FHH9WC7sVuHCfCgc2VE93LFy/13bff1Q81ff7557x/5QT72ef6mg33xcuXur661g0njhs2poW4clwWPNa+4/FkUuj22vmd3mre4shbMUxc2rdj2DG7sNm5PD/yddrvWI/IypZyO3PCsXnrj7JcF+qBS6LW2n17xcpCE/J12lBxusWdxyvC+W1EHvwft8X+WO0+0v4brTLmGfkXbMihiKhYtI+WxEPb0dQyKxayKHZFkUXyimWQN5nJ412b0UGHOgGy4fKI+YKnHAffDIEZ/czmXE9AzilxNU6Tpgcwo3s3DnpQhx/H4Q/FNE96r631wOuE4TIPvE5y/F2wfviUaxzgD/45DuhMWyfq3ph/C2O1EBcdmO/0+TqwjNHK8L2PmTdbveey3bvU79bVGL8r2y4nBggEncP5xBUKvvlUEUEqHJgIVDen4kLC99/vw8s7Oosg7nTwDnfwkbuQhU7uJyzME4MOR7Zwx9N5zCDsRNevVXb1DbGg9BW8U1yw7wwcRWiHmXqfijzQe2PfQUY7uAsyui5rOVLN7y2RG3U5hvt317s2vIhWUt/Ah6DkpsM7cEbOB9ShH0kvqeAZc5LZdUkhc/vcTvpordfaX8VTb7dL0LAPqHnDdT1SVi1W12/0hseCL7/7VsZrTq8+wa5/qemN/Gs7i/1THS8QXgxmFvYLTxhPRE8EJnsbJrU2KtXqH+aKiEoHddZ2hUKJPAKKPEPrBdPjRmo8hm4datAbyMWCtCKkoOXZ1EFEk5QKTkRZpTa+s9K7TpTRsVkAmeyw8phP8gd+BDUqD2lT61L8ozy322nLRV1M0aiRr6kpsAt4I3NQmLcfbLM1soxq7psRSj8N46yBvhumcd0ESXtxdHrCZhon9LaZ1Vh4B6fJ1zidxtDk99vTMGpGbr5+TYdy02UYOakVBrU26cmTZ/rlr3+l3/Hu9Re/+GWdmEbKrHy2j9SRTdOvBL7h/etXXz3X8+ef6/PPP9Vnn/9FX/H+9QVxccUG2x0LsYiOBHwTV44nKSQxNlvaMljCzfOSMSVWu2Mcq/2zkDYsN6KjcSZIfeC7Y5cyrZftidfleE2I3+im3+D1KL+3W2zn/FUH5o3zgvLDV0Twff7pWn0iD8YIeDyDeAniKfCjwt5G6cg8dDkL9SmQtqwzL0WeBdrJbzhv4DPoWylUxUdXCxUS3mgoBscJCGJGID2WUI/PMIxyPEzEwYGN96JOgLOGETkb0AQcF9lSzRgGnZ9y2ziTNkbyDBrQD/gs38TGSgdl0gdpeotGbHwfxhx1joE8Tpt+X163yRvpzGY70Q5j3XzZ+N1Ory0Hz4VRE5uuN+BpmjQNA2VSXwVz3YO+jmXFCuvhAkRkGL142yxyekeQYgjIr3dgwbvzoWeMIkLBGCmaVqkevrrrggXx6HV3h6sTxMZK85Q3IpTB2KlBV0QEKcrDjc6uCGTAoohb3ulqO2XudOkLc2RFp062eRfyXYqH5fdqhZELKFCBhcJ2oHrgE8iCzoXYFfZwTMa148rPJrMchXaUmC/b1ARc3MBOQ8FWtvNY39F1d4LpBhxpYeOzfEXHdUfWT4PquneXUXk6ukW9eKjl+Fz1HXlH3+V01af0pDd7nwyurq7k0+orTiivXr2qnyKtE+zr12yuN+THL5VOgmtkUu8TYL0DneX0TND78VQQKLkNfAR9WEjFJreuMZEN+zvJc7NppiEvFhF7/oep7unb7jfsA2QqkRVaUzZAurXUCZnIU7nbYtNytbNs54u2VGSQtylzzwMlz3m6kT/CdU6qmBraIC8KXhyMmYViZuEwf+Bu3emdP7CoHM71LDyr/kKWG9Xf5LcP8wOLTaMOLreZz8ZEDTUWS5ftMfvww4/lH2z6zW9+rw8++JAN9il1OsiLa8vUDae0N7x/998T/orT6pdfflmPhr/44gt9+tmnbLBf8bpgjQfHEhF0iqlKE1faLrOWbckfSWrCeRoUKmaZD6bdcc0c8o2h432BXxzHFNiBeU8S82uh+OJjPsLjEWa/FxFB37UNjC/9E/F9eVe9yzZ057Jux6qICGJjRcIbEVua8k7xxLimxxPZMEw6oZkfNU8Xmri5nXjUPI6zTE82w8z4HsgDPc9LjDhmCsRm0XNZ8SP5hjM4/XPCvnd/5ptGbtpHNv6R8gusNeM40aYJ3YqZTdg4EP8+CU+sOxM3HtM4qdFXUuih63ZMtoBwoDyIh3JbtuczX6FZudfUj/12HY335HNxxmbyPdab1V9POOwxtZlM7rC3wUZw0u38sRaC3dabk9G3ydqZpA/CesDuos5j1Y5f5/Mk7kxq0/vo+CobbLttoLYx7/xFkZtafkLZ0S50ld/0DKL83db14dBNnTrssgGeunZANmQCuw6KHIGFctmG/flk6s31FRvpazbXNy9f6erVazbYN2ys19ytcwfHpG+5LjIO4GFIDWNqnsfCODWCf9C6CIQigEIpne4Kk0BpyBvS9B2c7l0hRfrLnUa3KgAAEABJREFU0I+4QhFNEfFgnqBc40Elwog1X0TgY/UTkUrSTVHUfFYZ1D7dThArxBUREgj6qOWoBI07eFP3yTCO2hewcRrVWDwK06ABXRsHNS8Ow0x6gjfFruSDRmi2JinUoMYQqTRID16QyC+lIpoCZA4aYlDCjyy8/qP3Tz/8iBPsb/WLX/1Gz+Bdl3m61DBMwnOFx5s313pFDHz99de1uX72GY+HeUzsv+D0zbffyL/C5XeUFT/EVCdudecKUgbkzidJgQfG3j6MBX9GZw4V8H1fviBz3C7YLAT6AvUN4uINmBuEI49wj9AFXW3C2FMwbSMQYIL+kFLhswFjto5tyDToz3NYJoXOL3rXORURZ8Cf85amlbnrbcbUWKin0Wnj++A8RsS5/40nvoLNUDlILQs9QytPufADm80wTxrnWQN0YhOa5gti6KDWRmUaxFg2Nfy0LZ05K9sE0NuuNfhBjg3H30ic7hh4evJjMe558Hs/b6u6JGU1MKhhsyJXfnA9DPTjwJoza6KdK8bix2mCWu40lJifRstGjeQZ8ZH0qeOnExPGQow4bvxT6iu/sN75MHEkXo7qPBnZwcIpw/lOIH/xjG1nXDH4GT6Jjx0Bf/t53zp2a7VytjXW1E/7phYLOQ3ID/rcrfC7snTuSwx6WAbjAcUapqapKUCCpb9v0ZGfUB2PJ8v2wdj4BbrjZI+sM1AryHeep3RdztM3/kRdC8ug3aDcBZz01gFU1Y6TD/z7hznevH4jn1a9yb6q/4buhfxTw6/fvIS+ln/4qTLSzMgkkMcK8nmaVZhngnhUy1aLTmZgefuJiJJHhITOfRiRinMgD8M2ZI0IydhkEUHyXp64mxZXRFBEnhDhfCtcr5apxuKUoCW8AR/4ymza0eBbJmnQzvCWjDytKU7I4mvhw7YH9YG2NmhkI5zpq/0EesEpdeUPstxw2ifaw36K3WwOUOtnFhLTYVswIva2US48FVaic33MG+b9aO2jjz+S/xN146OPPuY0fKFWi+koKeTN6erqjfwY+Kuvv+TE6hPsp/r8i8/YbD+rtOOkfkXHd3gElONN9bzL8xC8c1Z71MV0Iodj8Z6dY1VcRW0KsFxLwN7yAnG91BxBW/L15rETy6UvWWeeIMfWMtxWuabnaB5X4qtlQxzYuH6AUhHUJyKgoYh7yESuu3JEAawyItY8+pmvCPtNJYX4BirUiPcz5HAnPQ6TRk64xgQ1xmGWn1xEtV3rFRD6g0ZVDzAEcvx25OYpUEZEKn4gRB2NDj2HZec+kno04nZgM8xw25qGSo8axg2kbWN4Lo3IR+xXrDYjMtu3aaTNO2g/m+1oMH8mYN/hOhEvy4bzGKIn+LjVveKCRH1IyahEfdnGDNSvTAwsHEV3IYW2C9ONO5HqYwyKnqT/NZizE63vOt4HuobO5EOndSbhiu6JaKDoNXkX9MAyQIK+6gomsUAvuy3vxu8y61d0ibwdfzLItw/kAu+7JsP8LW60LNfghgOr+ZUeF9Oj/MMdZbudZutUbd7Apvsuvu66jnK5nbot1OGUz+Vyd3/kPVv9dCaPA9/45PqCjZT3ry/qT+P5D0p8xwmWR4E3VzrynksETBKMjU1kYKNwgNaC7w2WgJ5HAhl5Y+InMbHTpAuSsDJKZj2QJzH+ohAK0idESMAblMHrLEpXXQ4+oVZ9hSLwvCGjaQWTs2TWh1Ib8JkgMiSoHrg61j2bjCV4j4ipkBkhFmD4TjkF6q7ylRK2xZMOkA1ZDorWFNy5J4vAQF+NbK7TPNUNihcC9+M8zaSRuQ9ZQGoRGGd5EXFfNzblpG+T8iKoBTDf8O3H8U2pDIA+KbPFoEBnmyRvgIFTzOOnH+hj3rv+6te/1bNnn/B4+ANdHB6ptUEtm6TkdHrNDdWr+vOIX3/zBZvqp7yD/UKf8XjY72K/+eZLXV2/rphYKk4XYnVhfDrx5verK3XcrXNKyJEt0IX+Ix47c6HzPmzH4pgldle6lL+lbLpMjU4MFyp/VyeOS+60dab3sJQNtiVf1KElQ26eBp99QkEfWhAJD9KIVETIvLgi0IE9v6nrggq7NCnQUijBT8/Qcvj1E7Hmd8p5d2r+XbDND4N9i3qYrtADVyAzWqa8yRiNeGk5qjkW2qjMgWq7PanALuiLCHiQLeUrAi/I9QPhuWxEhCJCfPEJBfkLAQ/ElVBSwkC+ejAnxXx8ABGBVGqRJyT2wzCpMZ/cPmOdbyNzbQaTJubYwNwbwTCO8hxtzFPnUbos1eVxcdyYduLS/Dk6cbWCGOOms2PzPvDYUQS2gvBwT3qNrDChNKbJzhbtId0BNj/4g3+XccIPzvhuQ+rqRhpUDDvK0A6STDLkCOiTO/xqhGJlbHoPq66TsYDWEsgdh6WzzTaJO5PfBXWn4fsO29xH2VB3qBePxba2ga48OqeB9S6rKPZ9xza4S6X7uiGz+drWda068+W0N93r62v5xOL3bv7D7t+9eCG/f71m411Y+GzX8SlOKJmhPUgPPk0Z06SBDaS1xlxIEMQmUSEVH2HZBoWSyRARijCy0iQEI18RQfIunGdH2eV9Pf4VqOwP/r4PdBHkcT6Q8AXkppHkAQnC7Sggsx2y1vCLLIvCI8vWlNCWTS0HJQtTRGi9TEGmUCgaedjkptpcD6eTqk+Uht+tWjdOExN/PgPpcZI3WUUocB58G4KeI4IyqIvbIso1DepYNpZTv4lN9tmHH+qjT36hDz/+WI8eP6asUR4/x8s17+BfvX5Vv4bz3Ytv9eXz52ywn234XF9++YX8e7CvX7+sDbazSTouiDJCvBd0uhxkTkBNal7BeLZD7n/ITf4tvrF1umzI3ol3RCqU0F8nCyfugjx3bVd1BD0HBCI2vlTOYKbTdanm8QLu94n+n1iAHffup4jAxnmFG9PQesWapu8zAx8NpBI/LVdq3rD/iM0+RD7p579wrFBEKmKn5t8GBkrq2Fqr+T2OgxobUyOd2ZTwaskKEGdwOtUzRWZcJAhg+sPgfCe0kOi3iEB0C4VkJDrD/DuhBy7ntxi/4YymtKsxH1Y0NfjB89Pj7Dk4Tmy+k8ZpkjfegfYbSV9E0GbCxTF5Qq21xO4ZXViz+1nac6XXwQc71tNuWG8KXEXcSqHT5Y11IW25cVL8F2D2XmBSUjUmaK8GMylNnWYGViNp3ErRraZMdPPvxuL89+FNjA4rHbRvcLo6G/vFMqigC+UWzG/o6Jxvge7oW32ddyFPBwuy4snXbWtasq5lS3vzXHHUgn7HzfFGR7+j8u86Xh/ZXK84sbzWK969vuYx8StOsi+B38le86hw4WSBA2WmGoHpgJtZqGdvFg7A2lxT2RyoTRFxgmQ+paLmARMlgGynkAwTKCJFREH3r7grWJOhO//O8wb2BgQjRYTWciW4gjkjSWWkPMEVIQe2QtoRtF3IVbSpKLw3MOdr2RRGNKWRg1pj42LijtxFGxOTd9reCfnOemBCj+OocZw02macNcA35A06mJLfttnw21KWTdhVnnG9E1/5qXS23dMTdtMws1DgF1/TdKHHj57qF5/8Sr/+9e/q7w9fXFzSlIGmNUnBMC+6ur7i9PpSX331NafWz/TZp/vj4c/12WefI/9Sr3ni4bjTD7oSz8k8DKwNCJK1k83foot/e/w6ZplTjuH9feoaw0fqaSzQDbYjn+t0AvPhnKcCp4IspyhEnvAnMfNeinAd2Wjpkmwhj22j/41kDBrwOMzuX48paJlqrRUG5kOQTiCuiMBnvoUsuXVCZ5g3xBXg5/lEBP7j5CwiKh3x/bQRfyOx2YjlzIFYaRrgLcsc8UO7FPSj3Uf1H8MADUWg+9EgnzZ8X/12uweoa2NE4OseUnu9rJNQb1jlmU1JW93GiUfpI+Nbcwk6MJ8Mp90PwzBqYPPNGuvQfjm+dtAZhBpx7W93zm50ToM45NalOtI2lT43eA9Psaf16j1m71PhQsb7bN6l40Trau+DvzXUjQX+hBvk9p0AwybWmeDunB39/oTFTHdkizp5lsqL8lxHGXuHL3d46oapdUIu8hfFBxoabeUCa5iQdqU332W78asPbNCbN/ayamHC/4Lf1UOnqKXeq15dv9FLPxr+9lt99803vHt7wQnmW725ei3bUwkFARQRShYPLyDTNNW7u3meNI4DQdYIylREAIEgvSJipyp5hG3CiUJEKHKFAzUjlIEvIYOPuKUoFBES+h2RgRgkU2dDRJTdqkMe+Cu7nWKPTVp2hmgpnPFpippotzQrTT7bx0Yz1TKVG27zpIp3f7l/RibiNGqc6C8wud9Mx5kT5KRhvEVjwnrSDtvkHU75Rk3YzUz0ETpgN46jTJ3HGCq9yrq4xwRUjjalBvIc2FA//vgTfcJj4mcfPJP/UtBAOY22eU4feW3w+tUr+Q/7f/vN1/qKE+sXn39WJ1efXr/68rm++fprXh280sLTjYo/4k0PXnukofQKQPyVfYm7gn9o6tPxcVJ3YnhLrHK+STue78J2wHlBOfqBXxGhNJKxawDq6kSGfKGCUBG+d9eJznpbNPprcP8zvuM0MC6DRvjBY42/cVjTLfGNs5ZZcdISGknZt4gIRbwLrsDfH9RmqxNxTH0DZLV5pK2O1VGD46YNUABNAxvVWLPe6m388JYEpjs8xu8GxUj0nx6CXAdcQbUhiursCnjsnL90a1pa254eM26e/CpmYIxH5th8mDXNk2pumiJr9MfAHPMj5mxN4b4IXG8fovjUiNs4RlSxzd7B2uz19gSRwzo23g5kYCMDnUC/j7Inbj2ZjU0v5LdwhbAx2VAp22zpH0Jc9rkd72jpRDxZAaF+fNspcIOpyx2ZK9TZ8IIGdTYx7cD+Lr9UvtrEsF/Q25/zWNaRdfJ27rJ78YuO+DTKzvYuHLrYzjZ+9Faw73sgaXOc1DN897vrusJV6VTPAwbF0PXZ4fe9/mnLKz8K9KbK4+AXJ3y3bqw8Ijxyyu3UMb2otCCQBk2HUbN/leTiQgceDdciMg5KAilijaSIIG1IwQDfRSA7h20khWREwICIIAmguSFiSydB3wBpgaBuJ1iX2N1DIs8gj6lRfMgyozm9wbaBjYbVPix3OprC7Wxbe5HFDtppP4n+FqnExzhNTMRZkzfFedTIqd+Pg2cmaIG0f82gZPOF5sNF2dhuZNIa00Q++Maina3hF7RB4TpF6PwiohlxYsDi5AsbP97zX/+5uHykD5758fAn+uWvfq2nz55p5klEKMVrIy080bi5uuFJxqvaYL98/oU+/cuf9Zc//6c+9/vXz3lE/MXn6L7RG2LE8UZOYpBSiZUgfilRO7RdjiPDMYgJlevOCsWArMGCHFBS9bGN4bngxlQ+zwuE/QwL88TYZeUUfTl56Ksq5q9dGYpYkZnF88UHmQKjtVLdE4zk8XhUzV+XgQoRbVdBdSGkwrhUQ+nu9++2BjK8K1Gk4wnfAYiQVVZ8lAd/RYQiAvYuIqLkEUHw5ogAABAASURBVG9TjH/iJ8iXDyKoqwxRU8fRGawL+qwlOjAQm0YjLgeDzWYcJ2VrivCNXrAm6Q48bhT8Az6uo+jFFQrS+TYiQuu/hN6F0KnyUFyusChgDUh9IgLT0GobMo2IkkXsNEmnHDON9mWDZ+P1/BynSUO1e1BDNjG/Pc8n5K01VR9lk0L0RadNXcft96eP7A9HblpXLCzvRyJvAUfsFnXm2EKqPwDLT8CubKDLBuc1RPoWxKs/xHM/h0R5K2Df/dny7ga7D0a7NHjolNXXhnoCA7kgJm5NpDPqiezNyXTBxtgdmu5y87qXr3TITMsv+Ttl2YdtjYWGF87t4O3vDpxvh/Ngs+Bvge8Gur6l1/JoHwNn3rhh4/QGe8171zdssn7U578z/C2n12+/+Vb+r8kss+2CH3deElgOHi/G3ljnadY8jWwag8axadg3WaImIhTxfmSe64X9GrARSTzD61x/l9dDl8tzng02IdeWgrMeIJBh1tSIQH9WH9fNiK0uGU3BhAgmUSR1a7aHkkfwWfLVppNH2BhBPjlfMtGAJ9YwjBrYKEfojmGYVPKNjtZNtqNv4YdauEY19H5snCxead9BHQSC+hTMN1nXGvbYNRBqam3SQLmXF4/q/3x99uHHevbhR3r06Am6UaFU2B9+/JPir1695j3rN3r+/EvevfoPTIDtJ4j9azsvX77QNY+RPVfIIiYSeN8nMMm3DXoq+NfZYDtTciF+d3h+OI53rJtbp8hzLKc0BeB/10kLDg0kcizbDwb1iXCpksfO/eI+b62RHqhNbChTRcTGrETb0nPjVyzMK9fLWFgYqxzmIwViRsnUocz3rNCIkP8ldEdEWKOIVBRCEbfIDJ0j4lYX8cN5/cTLzdjbQatgb79vXe51TzkGB8drxeFIjA2qNPHcckBvmxURTaGBcWRZXgAx0YF6w7UR0B2wWOscZZv09z2UjX7+i1hV+d7rFKQom28p+QaxwjE1Mu/GcVZjLhojfTCx2Q4lZ56Trjle+qZkPM8RWi/Hr1+V3HCTt+9DlhkVdwxSXxgXw7zhkYIyS8ydQGfTX0w4dMVLayE/8zcn2tty4PhQKNXwnbgrbniSnsMy18N0x6mBrjDKziQrkLaN85saqGkTHbHpLDvZunN2nOvN73LoYljGgtQ3UHn80pXoeukoY+ehC3a+M7q+utbr+pOHb+pRsH+n8dtvv5HhhfOKx8JHv3N1PzC6ntgjG+g0jZp9N8bjkHl2YKSyhSJBrLDtjohV5vZGrHxEKmLnA9U9nCfRymlTY+Nv4xsBvohIRcQJCikiFNQrk/KAaSGo83sQ4XxrnmjQc2RTgtj91YKccjoiKTThmxoTZeQGZBwnZWtKNkinJ2QT73OKug8rPatknCJLjn7e5KMnoCcf/gb63+mGrHFX7DJ2+LTgmx+na6JSnqllzjOOEzdBU717ffbBh3WC9Q83PeUke3F5KftUhHx58l69eUMsfKv9h5s++/xT1V9w+uyzevf64rvv5KcfCxtKpGSsR7h17uh9Vw2eDdbyzJ1QOvsgkvf4hTpuO7G7w/Yd+TmWSu+PdWyxomyI/V6wXortH4QIl0ScjI5rP5GBjoyNx8t9ONDvRbc+HWo8mjLT2aUIUVv20wUcOYkcufG4rv65Yp5dcxNr+LH7QhswPn3cXKN82M+GUGDz4xDx4+xVZegnXowRn+q8jW4E0cP1cPUKlJuRahXTY8VlZFNugKFO3mQh7hyDPNqpeVS3n/PybqV/N871egjUMwqpCIMUHdBoZ7X91H73waCBeT041qZRA/E3mSLL1u40pdZ99paFJ5u3WNZ1v+Kry3G2cMI1+iZzjPbwKMFBmC7kgcc7Se0gee+zazx3zN9T/8AkG+1CgThxhVx6TciObMWCrD+AhcaW3NTApmTmudOgtfJdx5E7XdOOzHe7NyxOhh8RH7c8zmf7Th06HXgfC7IFHa5lHKnjUliqjIVNcbF/3qEtGBwNpynL+dY77qNu0F9xcn3p92wslt/4nSuPiF/xuPjq6g36a3mDdXnJ2+uBx5xtCCZD08BCM0+z6hQ7j8gIDnS2Wx8FS8SR7l9RQZaIY4WJ/LUiIhQsdDsyQjsi0AGnI0IyMiABn4rcECnBGxEhT+SI0OlfSCROCNsiM034HYHvlqmIkHURTREDMAXWgQxsoBHYwbtvGhMis2mANiMHteY+mthIZ4303zRNxQ+1WI9q6Ef6dBwHjUyqqfhJA+kBeyMpZ/XX5HKdznRdgnqdQeZTUirJY3/jMKlxkpjZvP2/tjx79oEeP30i/3d1B0600zgpo7FHegJ1Noc3es0J9euvvtIXzz/V8y8/03MeFT/nBPuc97HfcTPmOFmIq07s7tOUbpBB4Q9/zk8ab1msZXdifMXC3DPW+deJ+7vy+zqngecDdVpMN3TS56iiXVzAGYw3naWcJgV9Xjxj4qcFHoNgHDPoUxaoinGzhaC9IaHjW1JQ587cBJI8r2/oI+Oa+X/D4/fr66OuoSR1w2NBw1XBXJ35WqC+TiuCT2zsSivxjq8I20Tlifh56DuKeku8hGS4LcZ9g4igXgKmudGouGs5KME0zsT/rGGL1yB+UWjdv0KMbsH9ukL08Yq9zLfGWVJS9vuRSjXq9D4knuJtuHJI3/UJhUT5fAQH7AesCUUEkLIlaErW2mEcNU4bmJuT0wXWhGFUqzWhVT6F6qp2Ez8L8XbkCaXR4Xcsm856w/aV8fTlHtxxEsJYxr4o0x0i1U/A6Ad/crdkLtlL1X9rA2kXsFuc0X1CQJcNbkCBSV4UuUCvhYJQKb5rtzdddR2zDXRK3+xMF/IaHdo3v5U2D6oTrXMev1ALykFu+46sNtY3V/LjX/8ahv+I+1csot5g/Yj41ctX8q/p0FAa1xX0xjwN8n89d7iYZFzw3vBwMct/FnEYmyL23tkHQch2BPw5Ur4ibmUO/EjSGxS2+H5UXGPbMe346/DCx46IUARAtvvPTFUgm2ZTggYSO9OWm76lotCEkZITYxD40RryM0RIfNRCkYnpoNaMUROLhW9CCn5nPc/02UX9QNEF71gvtnfY6xOBWTObavHQiYV+cFlBPSggoYl/cZk+CGwa9fTELD+UN3Mqrne7UMsuH11yin2sx0+e6IOnH+jy0SNN2CX5jsSNXxf4h9revH7D4+Gv2VzXx8Kff/YX+YecvnjuE+xznnp8xyntNbF7VMUcMUbVfqZPjeg2BxboETi27ru3bAfzxdOdrIQ59put0yVHj8Jz4D7oXkU0RWGgPy5Y3GYW+knDPKnNswbGZJymWzn91Rp5qhgKgRIB8rjA3v0EyQJfEdRmnV1Iq++ufMLlhtf/ccHVzbWuWRSPvik+Q900k+7beuC834cIyvs+o7+h3vNxx9vFuM8Mj5+1t3WNCEVsIOaTzWScJg3c+AzwzX0PVUgR9OdpXOlXeMfj3k/3x3qxHvCpcdC7rr3iP4a+y9f3yL32GBFR7YmIyuHecfERofrXUm0aiUtjYn2Z5DXDa4UxtFA2KVjzjc6tCHfMtHPRwk3rLW7kw9OxNuGjFh/K6vfYzQPu/JYdxJtjr2Ce2FztsSNtP2uaMkjrR1ycaDsT9RYenM7IdBwV3XmndyDzABtk9ojTgAV288NCZN3CYib48gNdyFf8Ru+nbSvKWMhnlC35OnC6fKI/0gE3W8cdmZAPwX/a7opN9hWn11ecWL/1e9fvvpUX1SN57VshPqHWGgM6aNoG1n/r0yeixmBntrLhSzQUnH9CETu08WwWsWPTJXQH9vkeRGC7I0MCnQkYEav/M17vuSJC4qMHrohQRJSmAry47avk1F+022VRfhiYR6SyjfTXqIE7zBGY+tHtMEwlX/UT+jVtuf96Tqt8A/JRtm/0eWuDIpoCtNI39IPa0NTQ1xjADyw0lpk6r6l1nnCmK2bGcNIwTkzIAxv8YzbZp3r27CM9efwBYzvTlYMiUjc3V7rm9cCr1y95RPyNPv/iC33+6af64jM2Wh4Pf0H662++km/G/J7WsVLxR1yav4+t5x4khPrtvCDhvI5jWOTnC+c2d1B0l0PMO+6LL5n1i6oezIFVZ9ktyq/zndl3+L1iEZSnVDCuXtC9kA3zpIGNdeJmaJof0U8X9OGITaM/oRFq9FlC0/ngQ/xzGkjbY07dXhGhCGAR1OQcrpPh+vpm+J1gbi/MddsZ3f1yB45eZiVt7OC8jL8l76Jc3jkWhIZlUkj0C19vfcL9R5+slLGotKnnAZQ+jmgamU+eOy0Hud8d95YbKt+J70bjG3EEFsbhBKfPINsF9s6zw2lEf8NPiH+Rig2OIfF0J2ifaEOUPGR5bnxEKPIWraUG5v+wrTWNdcH8xFOqkT4ydT+FKAckvkO+HBvnsIzuYpw8RoU7c8XzaKEvj2ewbMNbtpv83B/8UvH5tu600S4YVeE7tWPgAH8nsC0ddwTOWzyLQFF0fNwyKk7B3GvA8IFHYXsSfG7TcKSlyr/72SllWN6pk7G6Iwe+jug8Wa94J/SGR8BeIL/+5msZ6/vXb+UfajneHKV1FJQEtE89F5y+fAryScwnL8taW4M7g8GLUDDwGdAgnaZ3Ia6I4FuKiBP0N74itrJcJ5AtldlAVh2SNibpVki1TNkmsDXMt7QM+7YCIwV8tlY+ItYyGn0ysolN46iZhXmeLjT5J4IJ+Bk6cRc+jZNmUzBOkyYwjqPGaeUn8k3w4zStshEKJuRDTaZhnVSU5XSjDl5gdmpZ+cOnZS2bjIQa9vPo0WM9efIUPNEl719tn8kixJzzu8IXL17KP1HupxrPeSx8+i/qPv+cU+wX+vqrr9cNlpOXh89xajjeChbeg/XGPTGxvMandTsqhonZ8/S5zPz70eW5+pCNy9/9rlSnMVRdoWyNvj/IP8l98H8HBw4Xl5p5CnDBO9oL5oPHcBhGud9ay43S19z0JH1ZaClfEXEqI4gry/5arHXv1X9M/6Lnslv/q82aZoBX5u/2/WCJCBnet+q81t8LueF6m+4gzbq2x1dsLYgINcarZYMOciyPjMvAXKm1Sb5sfR+W67YO+OZDGlmpbF/M/54vH13PSqbLzlJ32YhQZiqIrQRDtb+p0Qdej9wnnvcXPDGbtnXFslDooWsdh7W/z+dQyemkZd8o4b3PWL732kP+fqjMP2nvEzeDQOGOEHK64ezrjLs5BNvHhRrMdAUV4TWmwibkc9r8whF+4TgvaO83PNA94nuFONKXHXlN94bY54IPXt3oBlppZlh1BA1fQDfwtuCjQ48c/488grrines1G+zV1Q0L6Et9w0nkm2+/1nfffcMj45c6Hq+rfD9eiCYW8tQ8jzzWnFbwWHieRk0eQAd1pO+LQKPVWQMcEfCSSdDIiIBvAH0M0EGS0wG9/QSBYST2OyIC+1vs1hGrbE/3DAlERNkr2SzO0hGWu0zgsoE69QHZm1JrnVRBnRKSAvqwLZ3RkZ2wvdMEAAAQAElEQVTD+nR7KEsuq43KYSKoJw0sxG2cNbCxthEZfTaw4Q0Et09G/oGinR/82GtMtbEp6NNggcYR7luhB20xsqEfSmZ9RChiRU0ueNOGj0xsqXPmIGOiHuN4oXl6pIvDEzbWD+qniB8/esK4XmLTCNMj7wV578rN17e8i/+apxpffukN9TN9+pf/5BT7F335xef62u9fiZc3V690c7ySKn5F3Di4VxqifOA+dp8d6dcdS6SMo4Iyg3wrJPe7+Y5shbarO47BlnxLX3XY6kEN8CuAr0XqzJ++zZO3qOtAuQvo9JnrpZw00FfT/FiH7abI9NHlE/ruktP/BTcljzXNsyb6dchRM/NhHgYN+MgY1IiFyFQ0QGy43kG7g3q0kBKB1wP3kqkRXTSjK/T+q+O3ECGap4UMHSzqcvrYpRUBDfGqF0qf2wibtQ9cBoYmPwERoYgfBhe719FFddamYL0yRH+oau2ai2QHtgq+qpeg5iGnD/Wuse6qfqt6JPVZkYxBa4OScRiZexPzbpxGDYxPMrc8vzwunXyuF6stK2RfQd38rvyGmLniQHKkfgsDszB2SzBHCvQlaWmrF3oGjtRS0M90BWUYq7tg5BIQMbQrqEdTU24QtiLO3B6jw1uWOagRn0meJG5WhBprxMRaNNIn4zjXGjBzGDBaTopIrZcp5dIPa3r97nuaoVjgO/1WPWhK33VkAX0YRwaaXmc+9w06iwGXkLWZEST3qR0vOL8v39PWHx/It+tNyU6QOdB+CBZVHhpzrEdGa7pkOHJ5N5xIb3ivc8XG6ner/snh169e8w7tpfyrFl/z/vXb776T/6iA87mBEaGRwJxZRHzH7pPrDsscrLeDUDkUEcoNESsfEcjzFkmagY4IyR9gJkoeMtUPuCKwfQAZ98rCZpXd2tt9xG06W1O2VFKvRN4yKwArDb/TSOdJZdoeQBsBikA9pMC2tWHtN4LX/eQgNl1xYIMDPG6cWbgdzDMb8cz77JnT6bTBttXX1tH/0zhpnQijZvy671tr2uFxMn8rZ1KhT+qTeW43kX9mg7hkgzAesYEcNAwTTUhFMImJmXp1wHv4b9lgv/32Gz3/8rn8WPizTz+TT7LPnz/XV19/Rby8lm/aCFYZtZERh+IyLyYf7Olzn7GN8ZacOjgOHbum57DM2GXmO5N6T5/Tmmcskgvo+Nznh/lzuPyIUNT4SiEp6Tv368wYHDi5XnLiv7xgwz080sUFuATwhxpL9+EgL+LOk/S50WoMQhG3SHjcK/JWFhEW/dWgiawFvXDevp1fGJsjr3+OPFb206zltA51hu8Wf3VFfpIDl79Qj3NY9v0g+Mj3kB0aYjAZy4hQZtvmkefTCD8S++NpHjXGy0jbG8GcUPBPxPkiv1ZzLLnfdOeKNeVFYOX43mRwf/eP2+z2bogI8ZG/Wma112tVtdNtBI11y+uH43dijRlH1op50gRv3WobSuLWfhT0rdbL/bHiqJpzjiuCcY+71Qr7M5l1u/x99PTo2Bl2uLDuQoApo8+nqzberRDz1q1Ydc4f5BGwj4WJsNIF0aK7k2KTYeMJUwPPBusJVHlYVGx/ZHP1Iz9vqlecTK6vb1gYX8l//tCP//x42Iuof+BpYaFKRmIYBznQ9s7eF3x39jiNstwd7vq6LHdQRMh5d0SEIoP7q1DyL4JgDWQnOA2wyZLd8k6fI+J+vtu0FHrf5Zg37tpQVjRF3OaNuOVRSBl3s+wpxFFtIX8C+yE4M0dNw6xD3QVeap4vNZIeuTscQFE2Mm9mxjhO8mPdYVj707TlqNZGZQ4r8DuwgZ8wDmpbuqFrLAiDwV35OI5yepqnmhQTE2PmdDUB09kbOnU6sClcsGEc/MiTR53WO29SblcQY5JjxI+Hv2WD9WbqzfUvn/5Ff/nzn/VnUH9/+NULJtM1OchF30W4T1e4q+Jd/WflD4Bjq7MhFN3mzEO8zmwW7BZi2DHpOXGs+XBUzY1tTllmP7bp2JKF+4CkRiBa0YxB4zhrps8u6C/30QUb6hMeqV8+fqKLx490CYbq61njNKl5zKKpZdPImOJIQR8kiJCi/pnq73a5XBcWQenAvLGyIRou98PCGmK4b0yNTsfsEHXXj7wiQhE/FIntjviRJd2ar/VdWGtpWtXf/C3cLre314LQ5Hnmn3/IGOFHDczPcUNLZMRBRlMUkoLgGd/ekyc9R93waOBY6DredPoSE9mONmAjeGaHhX93uBbGQwU7JsXYyP1APcPtzAFRwzyhsYKUzRprzjhOmrnZnIh1r1uNfphYe6Y2aszU2umLFk6kx+VGR27kbth7fFNywzw0rkkbHgPjiPxYdjf05QrLe83LjktjKZqdCfwWug16Fd7NL6R3kPZi0KlQ53i8lFOOzgR7Bwv6ji3ehUoL/AoXuGjhcXLBjQELFTXcOJ9WXfHFdcKP6Q36Kx4PeyM1Xrz4jsfD33CKfcGCek0Dr7XgJ3j0Mgwpd+TIQnFgEb7gub1x4L2T5QMdnkGnMgD7JyIUtZiEGJ0TIoKkgX1YHKRNN0gKqSBfJPiYO4Ee1IqArqgM+NaGKpuBjvtAb51vCJKgOIHgSGwL8A1ka3L+1lLZmqKFnA7SMgZkJxCQ7oexKU1rwxsq3zBOmgjG2SfSWqhnTfAjGOZZAwvzME3IJjlwvYBbv9N5nks3zdgY46RGfTJTO5w2sqUG6jCMUMZtGAKfo2oStAH7RhcFNNWGSRO+/Re4Drx3vQAHxtZ1tR/HyJur13r56qVevPpOX/H6oE6vfgfLo+E///k/2GT/k3f2XxIvV8TLUZ344otx0U+6glz3IWLdfg07XpgA3bFsUJ7j+ZS2bckX3ZV1rflXan4FdvhjUlIMPAV0OaaoCPFbj15Je9wd59M4q25G2GAvHj/WzOl1rn57pJnNt6Ef3a9FR8YpNRAjwzgoeHTYiKGG36CRTrukUCiBqaD6Qdf3G3Xa9TDu9wGt76s/12vl1m+6txhTupY+FIvlcgv6uk4pW1l4wt7OdpD8WT6Bl/tA9H2f2jSCehsdSg2RuT1vgQZWLFlBR2RrNX6tZc2XZL41ZMMwMKYD82pA3kAyaqGIUEa6AN2wWXjdvWGd9Q/+XfM67toyw31GfzmOF6/1gJpV5Cn0813EG5WRTFnHBTpt41NiClyptoshowkK4jN3RNCmFUHl3L6WTUY6De+1ZWJNmrY1rPqHNaix/ozQSAk3qvyZioAD8uXK0Bfde9wd0DM1HvQMNgt8Z9ycZUUUybVBncl7ixplZ+BUiYJPR0TrqqAF3gvVooUCu2XncD4K2rJiSx+V3j5u8znvwga54GNh017gj/A14NfXesPp1SfYF9+94H3rdyf4JOsTru/yO34Hd9I0sKjM2n8NZ+YRpjdad+hAsDU6OSJOHRcR8hWxUhTqDFh3ukT+CkUPqT4hq+rLDIiw7Aw64zcdI68Vgm5Apx+AoD4RIdUnFJHwqRBAHoFMUgQ0kQEVQkVbrnSTuX1EncQEzHFUQBt9M3pjBT7J+r3dPB6YmJOmaSw6EJTegNswahgHMCrbiBt48jf6VlwRqYimzJSD3AjzOaixcTrIPRYF0q2lhqpDqnmBP8F+xyrb4zhzcr3we1c21kPdMM2KHJjywbu6RV4UXr1+re9evtCXX38p/3GJ/2Rj/U/ewX7KKfbTT/9cP1nsRaQTZ707Dhfi0tQxDfTjriDLCWSNDSL2jQ5diGWXtVBegUXL6Y7ONiJNJbSnTUuPfSeu1wm71rHSyJ3FoDjJsWnQx4pQenw4/Y/cFF0+uuSx8KUueUx8ODzWoycf6EAfNnQDmLhp8dwYiQOPR0vGgHhLgCtFqsAEKEpSbuM5TSTVB/rrr07b3oWFBi/0mUGjKYzO57s+VCqCL+pSab7sB/OKDb+PXLHw9KIXlvK3yHYUC8UrLtd0J70CV+/8RIQi3gW9Rxd68PI4yhvsXpdzutbnbv2sx34RYbTq7TcYuIhQhCGt48lIRarGmfmW2ZQ5gCxEhMhQ7Xac3tB5N7wQ9+8/X20nuGv6zHL3JT3H3KNM/dwXgyBj9esSDCqmc1Q/nNlFUH9ngfBRkjbMS0kIA1MFfOdbGjJV69HY1Fqy1gyF9bdNJrmvMhr90yTy8kUVXBtaX3PzSL+fo/PUCTAejqkjm5+fFhhHbliM00aLJz59BZ3tTidVabxCKQR5NRRv68LgPsDKaYARH9IMTKdC3XTPA7XPxXJwZGMtG4ZtYVEyfOd8PLLJvnlTj4b96O87TrA+xb5+/Uo+0V5dX9HNXUkHuUPmedIFp9cJemDDmA+T5mlSa00R4T66g4goecRKk06P2HhTp5P0hrQstOaRBAv8rdMVEeKzpQO6IhTFB3QHLLLbTwSa9yAjFbnapGk6nUKobAlJJfJCrOnItsrbSklImUpvcDko4ZsXWfps9MI7zppZfKv/nGbBnkZvuLNGdGVTctLTpHFa4f7Phl/8uZ5pStm5I7LGobWmbLe88+2LvPlGnVxnRSjw0drIRj/rwKNi/6lET4CZsR2HSdla3YW/8ebKo+Fvtp8u9//7+hc2V2+yn/pXdb54zgn2a91wh96JMd2BfparE/OduD6BuO47HKU7X7QzN5hDxZuSdl58LICUTE9g7qybAhoWYnpGhvguBKmkX6OpjZNm+sd95U314tFTHS4fa+bkesGJduIRcqNPW1v7T1u8tMzylk5HIo4CrlWykkusUCuwjggJqp/h6m43+H5XHZOuhf5ascAvcr+jeOvjGt4V3krKE2Uup/5dVl+ncVm01muld/387VM/pISKEeq/1rOrwy/0Dc3Sjt2Ph2tHY+6MdbM8aGD+rzExKIKxz0YWb972Z8DjjD1DN2y8R7AARGVHeEN/7o9HZ8HpchtypN76YHbbdupaaayoXKcf4BQRimL8tSNhLA2hJtZTA+0e6JehbvQHzeOombVunCa1TZ7Z1NBLUR+dXRQtj8den4Wx2PlzmlixBlFZKmiFDf2IpZNhQbZA+0bNn+DARHdKb3xnZBaD9HHbzVd6w65/LDjtsrwInj8W9q/leHOtH2xiATXvH3pa2IjdMdM0aKIDZm8KbK4+tdYph3RjEwkWBtEZEaGIt5GZCmC6I+JtOyRK5N48cIRLJKQjdmrRzofquqNTZRMqxIqIW2jjM+Q6BHTF23Wz/hxB3Vc0Je2V0y1lWWYjCaIpIpXQzEHjsC7CM5vn4XChAyfEmYX3wu85oXMF1cymdqFxnDROY9GBDXZyuoBsmDSY98mJoGsEoeHH9OOIvvJBsXFZBRb/0qGfGDfDYzfNkybK9SPnmXrN2B2oy+HyQhecxi4fP9aBR53WN9rpYL7h7vrq6lovecLx7dff6Kuvv64faPrP//hf+g/w5//4D33+2ef6Bp1vyo7eYMnoONNPuJzPOM/aWV3OsTAH7sQ/E33RUUe/HiFmHbc7Oqfp4nfK/HDemi/wN9gf0R2hN8ybYe/QEwAAEABJREFUpXz308IZSkU0tRzUGIORmF/H80KXbKiXbKyXnGA/ePohJ9mnurx8opk5MjPm0zhpdv/Sz5PHYfQ4ERsTYCxrsSGWWqZapBIascapNhrhtB689n4yfRAP5hJtc/sYpPforbr16c1vkfttYU2yfKHvTHfglVFyLlF11zkkGeJay1vIu2L3dZ+yTpXf5VRH+8fBnY9lxh3h9yZcl3N8b4Z7Blt/EWvHquPaJjf6vE2ul7FmDkUYKtqyaWijZmJonmaNw0RcISOuGvMtibHExmtIhDfcoM974fr6qJt6r7vwWL4jc4+HpHwAiN7z6VS6QFtc1xX4o4lBPgNSn1WH9R3brqXSjBN9sfJkJoftcV/OVklU2wOdP/U0xgryh29koxH3RtI3TZ4n7p99/RrHqfprHGdlS+EMaPWPD5e3UIedeo87x50TLbWuOwlyc/9P5Zn4NIX6LvZ4CyrGOkAQ2jLQn0O46ejIj5eOYXdgU5kFCkGHDZW64hGxT6l+9OdN1RusT7DXb67YkBeGLmh0ahoGzdPIyXXSJY8PL/1omMV6ZtEYCRgvDl4sUk1J3UJReXOjrl2GuLp8anYjI0lGV/EEUwQGhrgw7vDdIkX9U6XxtFPMyE3bYZBZfx8R5AW0FiOsQ5jECmooKhFQB3TCG0GAF2rgB0yaEj4y4Q3yUz+lVj/hdJPQG7nlb0yWwWDiuI8mAmQYJ7Vp0DhN9OtYE2ygb41oqWEcZL4hM9K0NfmOLymzRSrBSkMNXXM+7JzPaJaxeDcwUHbhvj4HZdIAiVgIZZs0cXq94DHnYX6kmc3XfmKzObLBvnn1Wt9+80399SY/Hv6cx8L+603Pv/hCxouXL3lnf1U4ssniWYyWIvCvFet3bqmVipS4iFjGkjGCr49ZsMtNqawcyycQzJYvxPjiuQLtyHDEHPCcKU/1VXI4XKp+XaH4rgVjw3r7XcjPR53g69Stl11glxL9EfTvyFj69Dpz0/To8RM9efJU/v3hS06vM5vrhcH72AtuVsZp0jiOmsZkHEOt3ASuPJZQ+sd95ZqEpAwpKTfgjZUPJBZQm5oztI33aAKdNovarRQ97dF9YGP9fex2YdfvwH1Xt7aU1Tv9hJeVLZ5lRXT+CVVd7FYaCvo1It8qrSPfoTO+3/FNebWGQa3Ay9sfygjJ3boi4M9xrhNXSHwMV2vNgwjZyociViCVGB2+hJBP0OZOcwEN764TdVfV2bodUifoeulC0gqnI5p8szyNB7U2aqjNtikIhMimloMG4i5lX/jBtzeQa7/TBTfcGCJyBBRchOPZsFzvuLoraV3Hik+xfFleQO727EC1frDd9eqbqGTUDZ9VrtMFLKHCl9E72o1fc/o7/CU6kdgQraSlkWoRtHtg3kysR8BziL45MJ8OvjlhrWzMxWBCZQs1XmHSQ/hZf16JDewOn9ou10dUtFORxRVau436LXBL0Q4n6zDuVAlTrfZyPVfgo/KX3ZpvwdB2PpW8YRP1H4/46quvOH18zeO9b/Tiu+/06tUr7pRu8BpqNGAeR/mRYS0avJ+7uDjQ4JmGM/BeuLFJOkMe2S5lNJAKOolv+LgHbDLkLAVp46MYvss+wpxFgT5g+EBcjKA7nD6H5U7L+TeE/E+CKCLwT82gEcgdvK5rNnSWpxI+AwraGR+JvupOvgbf8GXgJ7EVCAO7RgDU6ZCTzAU4cIrxxnVg8Z2dBr5TW3X0p29YuLM90L8TQeSJZjpOowqMgyfiCJ02DO7/E0adp21n2MdAXQon20HWWWZ6oC6PLp/ogtPYNF3gZ1YwjguLRsXK1VX9gJN/uvzLL/2/53yhL+oPS3xWm6s3WJ9gr7E7Muk7MecbKbpKRkTIl78LxEnch6yxFSBO+a5P1/qPANcOqxfK2NER3ILNhzz1Qb7TWz3+kD+Utj9vslStyvZX8VQtGNPB/c4YreN3qQueRqwb66UeP36qJ+AxG+7l48ecZB/xNOBCE/aTFwTGdALj2OjfVNvHwjdB5plHw4ZGp3mxCCpw6id4uR8BH6fugFbRPa4tHH3T3wE6kXyr3X3+VBbqt/nOAngOkV7hPjboVuqA177DdelyHC1+OsBmYL6MVK2T7tEgvUPMpfLLplpP5+oJHf6gx4JPvMaCSwrV/SsQ7IDFtzZEhCLOgSYM++nogCREcixjCiVtgfwVilihs6vDdzqiqIKOsOAWJecLE+p8K3c7hX1EqDkOiAnHy0TMZTQlfZHEYBIvmU43rFf3C85u6N/XvOq7Yg764HTDTS7FlNvOt6GHLvJWfTG2zcrDbfL7WU56+yQPxJ/VjDxuFMOFDKUXYgC3peFsQ8q/923b1R/tKFWvNq3OAn6HlAgbfRMRSvqh0QdeD2fW1WmbXzMHv2kadWCeDRwwIkJ8CtouHh2zQLCwEZXyZF9qonSSC5tyR0ZlaIEDdUVfdVvwOk8nvwPanWyc292wAPqn2vwDTD691t8bZtH0f0FXmyunWp9APMFapqaRuwcWiZmN4cDi778xPM+TpmrEoEYwRMRW/Z24O6REbiiQnyHCCdFRgU0WInbeNBQB8gxbGmP5B4ki0H0PMqhHaPV1sk2FmkRavtAL8FGEv6Wg3R7EiJCp22i6YlBGA9DED7YYKVoqmBTrqXPQMM4ah0kjdBhGDfBDGzVCJwKiwbcclPjINqhBB+xGMIwD/vGXqXSgZFTdMklvaIE+qB+0MQZG6VvKfMumTHjoQL0Mj+XEnfI4zHJdhjYVdXri1DqDqht5/Mj0yCOpm+tFb95c6+XL1/qOx8RfPv9K66/ofCb/P7BffPEpN2hf6rsX38h/YGLhMa24AUxJK6LqHhHKDXrfxQTsjnnH+M6TXmOYOYBsOWFhPvS3gb6fcFR3fmObI/bV0ZueUHp8MfnrE0xFsc1BFQ2uKdP9teKC0+klJ9anH3xQ/ynCfPGYTfWJZp4EzDwWnujjkbFubaDdgyJSmaEWoZRAwKfQqElq0YVaXsxNE7uIIH0XmCLztxH+egsdyW0fde2820xCtT64ve6DDbvO+t3+h1DnewusP1XGRs0boizXbbc/onf/W06V73zKDklR8rkuzodo/SBbGb4xWnUdVwuPUNcx77SxY9eLEitQeXDJcvtxH94iIhV3EIo0pAjoCcl4xQkRZzqtV6+yO3XqdOtd7Lpql/sBW/PnQFR5ca1krRjHUY14GioOR2UQW8zV1ia1HBWkg4iSmpaF+D2Grm+6/MeDbnjEfIRXbXjEtc5A/0lJWZvMNkA96a4VrldnTu5Y4He4LaWnwju/9EVUAnT8uu/PKN1DCnnXsuW565dsZEeF5cOfpFMiQjRDkUH7U+M0amavmtibJug4TZpYa2fo4HW10BRkS6rEMnVWASrcCxJSKrdQuQXaN6w8ykov2O4Qj89E+rjc1CM8v181/O7166+/0ldfPdc3336l129eV3CKKyLkSl2wsV5wwrmEHg6u8IC8yYt3BDXFdv9EBJW/i0RmfaTl+ZY+wjLD+vvoQu3sfzXw/JaPiJDbkS2hDaw00hSgj9hskIk2rEhhXAjLQ8IMUaoxAcaRfuLOyifDC/rtgpO/T7BO+0ZlIj3TpzO6GTsHxVyBMBMQk9b6pDJSrbVCRCgpy2nTHS2bBsocxqHyruUcdMD3HXBzNBFonqRGY+M2PMY+bTd0zROYIEx8ElXEwo2uuCt+9fqVXrz4Vl9++VyffvYX/cd//i/9r//1/9N//Mf/K/8O7FdffVm/Q33kLrozKyKC/tihE6+f8XI5JzDZXd+3YDn16cR+hy5AgA8Ea5iFxc26HbZZmETMb9UaQ50jQu5n95vH6pLxO3B6PfAY+AB/wUZ7+egJG6w32Ue6fPRYlqdvbLirHuhb92mmxzMYx8BfbDQVEmPdgRQRK4i1iEAW+tmvfubRPP1Ah7CwrH3ivrBF97ohGzj188H+O/1eZeLWJSzU4QbZ0TdBxJEPCAVkHqMdmH/vB1eb67U9yxYHpjtsQ4Px5dIN2O/9/FC773V0Mqi+oDJFkbof1vhb62454vpgVtRfyRxN5n1rI/N+lmNzHCcNw6SWg5JY8/oRkZgTQwRzpx+OnPz9ePk1J903HKaM+k8k6PP66WViLnT7j8x3Pu4Bnnbfkb07YetVGyu5+201cJvvKvaUcwHqvkveRSOwO1NGhCKi5s/IPJwm+mme6KtzzMpTQBDoRx3vbaqddBfrB6db3YKg9GK3bNT88XitG3Bkk725eVOPgr/jkfC3334r/4EA/0nEq6vXlLKIsVNjYZ9YcC/YANb/IedCl2yw8zTUYA5U2oMYEZKi/onLyciuuhOH+r+pM4JxLoRKV3bFO53ImqQ8A6w/vGdSmJEi4hbbAhSxyhxM70OE7ZL87Q6SYIxoOt2tKSQlUHERoYgVHmcjaEjEoMymiCiarakNo6Zh0gidh1nTOKkCn3TRcdbIRjow2MM4qPoQmq0pa8NDNo6rvCV+V0S4jFTDznl22Oc0TRU0M3dsEwE043+XWW9b5zPMZ6RWNEkp82EZdRzGWZmDsjUpUv7hn5e8Mnj96oVevfxO3377NafXz+WfHvafSPzy80/1zTdfc3r9jlMuscOC7JjzRDbEFRGKCLj1Ewol6dAPvGxLXSKj8nkyGp2gX4jlXmXeqHjmh9NvoeQLNwxGZ54sxbuud2CfrGJe4LRdPRIuFQmUypwZw0NtoBdsro94HPyYd7CXoH6SmJNtjQXjODEm4zSpDZOS/I1Ge154fmSEdjT4CNLYhCHRSxLTpxBar8jQQ1i17//OCBkNzzucjvCpRVpod2cBhnGi0JG5f0w7fdPp6+/Dgs2C7ZGV5D7cr5Yt+O2G1sv8kTydPB2RsVCXhfXrPurUS15T+9qxhMhN5rOP/RoWmRr2Z3qOpcrqWukCXdRdH+C8OyJCEcTBg7DuLty/RsRdecS700JH6ZTf3wHauUgLdbOd4TVpRUjMX2XK68kwjUrWl/B8biECoBDZaFLKa14n47L1szdfP7284fGy94xdbtp7l+l93FAPw+Nn9PJ1LFvzYkPXkREFTi/ua3x18vWivdq5kM8DaJkpFXzw0ysfrd7ogo8de4aIUGQoA3oGcUWEkvaPwyCvhwPr3shcvXOipWeow16IK0iP1yLS14ZRaN8grp1fuEu5vr7Sa/9vKN99w8n1q9pc1w32Ox4lXJXfxgvjmcXaJ6CLy1mXlxfgUgdOXQMVy0ziIPDschdRXxCbDPH2QaJMvmlUxE6Fnbi64i3dbnNGbWOEZdry6qddITp9rXtE4OsWduh2NYIxW1PLDfAneaayAWhEyJN6BX4sZ5PM1mpjPbC4+jQ5Q31SLZ7TTJ1Y2QRLjq4WYfp6AiOYLJsmfIy1cU6jeYBsRu9gaJRheCzehdK3oerbkrZseRJZRJPzNerbSNvnTLkHTr3jtG4GdJSubq700qfXly/ZRH2C/UKfffap/pMT7H/85/+rzxn88gYAABAASURBVP14+Juv9ILN1zF1g71jkyDaSJeCD30VEYoI3NJ/UD76UReuOo7XWF5zrvxymqCepDtWHTm2eXCblhYmZ4FJbbnzmO6gmPLpUnrw6KzQlGyUI4/RDwfPhUtdQB/5p68fPdIjcAkunL681CXUJ9yJMXdfZ2tyf2emgnjORj9kUzQJtuDNF5G8AUdo668oGkG+DfobXvFO3wwAN7udDXTvp3P6YLYgz4OKe8J9jDax/S7y2rLmX6gU+8CmXUlpLGewbL9i1ankGw9ZdZWDlGpsd9ktXZDfAitsHT9we/02igTd3+fjdu813/m1zqo4Nr/XxPyOVUZHwESE/JTL83xgQ2ms4YXW1EAQgJ2YdI/fAe31ZnvFa8UrNl3z3oSlVERTgI5vQ9CIUFGtlIRKJC5E2mEGfq2r6Hf38wosK23690REyH2RC412xUwX7ga64QWDxcLpI8/Z3Qllwx3+0X/Mv06u1zyPf6NXnEa+43Hft99+w+b6Ne/PvkH2Sjd0YDL5BzbXiYXcP9h0YHHwwjuz6M7DpDEHd427t+6stV0JNSD1iVoImjIAPql7ye9/rXZ5X3xKR4Qi7sMDm8iNu7qk3B0Rd3URZ2mFdJ6Gd9tbG9VARKAOtUxZvsMD0EOiYVK4fPQEqOUDm9VI8I7jzMZ4oQtOMgduSGaw0oPGAYwHTcOFBviBPm05UlZTZkM2KJv5RBYKcYW/QxGh3OrjSWK+YTsMg0x3OG006lMyaDB5MpsCZAwq4MuTriNTDlLLQkTTwormd6/XV9d6xXvXF998p2/8ePjTP3N6/bP+/J9/LvrFZ5/pqy++1KsXL3TNI6drHjn1ZVHwT1ydxc9sRJCSIlbq2LSuYph4vk/1jssLzbLHOnfGN0z8h+60yz9+30XLB356zZ1jTWjbSvTBhhB90gfqPCo5tWZrcr9OngvciPgniA88GvaG+ujJB7yH/ViPnzzTgXH3nLGdkZlqxNQwzGqM9QA/2hf9PhiRGuiXARpSld5I76dX00D+0Ced5514V67V0/Ke/vG+WFhNT99VFwZh7TdG8D0+3J8nVD///9n7z2DLsuy+E/uvvc859z7/MrNMVpY33V3tgG7QjjifpQjqg2Yo8dOEGJqICX1ShBRBBYfkBEVAIAcaWpCgCFIDDjkDgA7UACQajUajgQba++rqsl1dVV0mvXnev3vP0e+/z70v30tTXW1ADThz8vzv3nttv/baa21z3813Tj9tjyub5rPf7XB4Gm9/AXLWGYxjLwMdcttyMjEGI1kWR4ejfmxd0B2QmBcRJ/lUyj7Wr5Y6enSl/N7fHvk76r8zOkVKR0gRyNIE0E+Ej8dN/Lc2NyAYOP17a6BjIYhyoul9n/F0oG9vB80ZEnl75FSpRv8YFXrL+su0BD2lWqGKtBMwDwS61nUkNqRZbZc1aqVDdqZGi9+AHSquv8wLjWkqj12LDLRElDGbuC2JTSuwv3M7O+qdvG4yXqh9GSW+pS83QfQP9QY9LWOR8E14HxFK1FIq7WhYj+5YuLNqAx20FoEbl93p/sG+dtmN+Buf62vrxbhubmxyvLdPmpH8RMDaKmuAIvFd0wzHYMPBjIbNQHVR5klBY1K4QZL9EfbfhONOIE3jyBu3QzwRoQQikXYKwglEQDvCNL/TJ/KcRITjb6bXLU/EJM5CDnIiPwov5ayUAeGIoNxQJpzZ4aUEHX9x8QdpCh1apFDKWRW8sUJt4FMD7xp2hAMWKlN/M6HXdSPH1U2jehJfN/jrWl5hGlVt4Z+EKddlm/c19KpMhkoZumhnpm6367ibU1aGfhwpJVX0Jadb4lKtlCgvJeWU8Fu0uqKg9vZ3tbu7wzHwBkfDK4Ad7PVr7GKv6bq/Rbxyo5yC7CBT/gWnltnkCSSeiFDAmwjcY7BRSMfCJH1XL3MLWe4KjjJA9CTtcF1vwcTPurjIfzf5LJOYiX3cZeqoY+J3eOxOy42IqVeyl3CCbx6DhgXSzMw8O9YFzeIuYFwXF0+px5IGZdwHmmFh1XC9khmHgK9BQRF8gpyTjJSyEnHHEZE05Y/u9sTtESb9oLi9tHemHFOB75DwZKrO42IwBva/Q0ZGTP04k97pnN5whPtomv12TT8OEXE8bL9lxBsIG+JxGW+kgrJb/MbJlrrUHiTR3dGX0dcnlXJI7PoMyS01pM59noI0Onr6mvtUR8Q7eo7SOMutuGOOOxM9R82H1u2hLX1bpYhQIIsZHVF0TLZeQD4z8phC08dV9/4oeYofwy4MfEEh0GcSUjyjgR8a3OLTLxFQO04oeh+0Iw9+v5Ow22aQXHZdnqP/IHFrHanjaFhuLEc3LbEtQoO+KAM+ZokxOhzL/wvK/v6ebGD9ZZV1jvX8hZXN9XXtoRzHHBsHrQ4Y5V3qECMwy+7Vd68zXq03NbuuRuXvOlEAGSQGI8jkYy2j8/ERYYqgpP6lcWWnm6EbCXLI/5KCMiKy4lYk4ik4HQNJVY7NyK/o40OUIfxAR0/CB8gQjj9WtggbMaFp4ibchIEpdAX/pFI3/eNVyhgc0uBRZwL+LkxLCvIllGROGMNqoLoZqKoHasAA4zmAdw18bGag4Tp+wIKlGcxiZA3oKOQG1KQvMK+bRnVdq8KIWqnXCH1TVRowLvYX2F8PVFcN9KGGlOmd8pBjSy+KBpQ5oM6csxLtjoAjkZRTlnAjJSW7BZlO0ydoCo6+mXwjZOfwYKQtDOw6crLKcfDVq5d0+colXbx0UZcvX9LK9Rva4g7Wx8Mt8ueJEOJfMpIigrp4j7kR0MSDY3nFd+LtkOEpwX7D6aboqKTQaOPhiIUhx9JjIHaz4sSm/0Ify2eMPVXI+Y7KY270fsckvFM4TJCy/WlEhCzTicVmgsdVM9BgBj5jOAdecDKOcwsLWl4+pfmlRQzufPmh/yFpGgzr7Oy8BoyJfyKzcd5qqAFuM2iUKTOXcRFjAJgoCZ4l6mQ4RM3K9hOICSx7t4E0bUjWR6XNeOKuIAKe6XugQ3ncips1uJab8FzvaIM05ePNuKnPw9nxMUVfVqdAZwV1qWWsbkGHLPVgtMnbAnnsgMvRUR9uxndUaBz1n7T2w9qig+w6jKaWy7OhZfNFKxI7slAHn9suCFPQiTcUYWTc4+hpUsiPm9iDMtqgGuYTRsddpHC6DY2EbqOBt39plPWn0J/Wcf6+ygmUukMRoYgetKL4LS/HEdHHR9x0pZAf8822YYpwY5kjNrY9Wtkdjca4LbvTTh15c4Xuty7KFbqmRsc1yiz0I4cCOY6cFIEf/gWY1tXBy65T4ScbWXiOn7BphogvdDKMIRgKArxjxr8FHXRDIiP0jjz2tYRbSjbGxU9bux4e2ymc9zimdLtdS3oQEzhs+hQMIC9pJuUmM84MGiN8XqWUgvGPyn9Hty//mMTO7q78xab1yd++2sB6h+KjtkihBLOs2GcwDEMUiDFASfu4uELBR8CB/pUfvPAklKAbEaGIHtNw73oQQOrjIvCTToZCxx+HptBtcX1MpKRE3ohQhOHyjsO0II1pvT8iRGIl8kYE3h4O3wkRjnd+6kq55MvZ/puISIopKDfDIyvQwZR/KGPv/m3wivFD8dp1fIXgGhnBnSKlrDxBylkpua4MrZr4+/AR/ShNUrY/J0UKJfJF9O1PKUvq/RFJDifHg0zdiXjDfu9w7R/buHK8trO7J/9ttH+9aWXygxLXb1yX/avsXjdZqB2wcBth4Cx74gmDj6AdEaGICTRxp+GJS/J3/RaZRuCdoUW2jRHyPaat5UiQa47ReCzLv+NugonCRPIkKqCMm3GtOsqalk2URNsU6h/85kmFkhkwfjOMqf88x3//Oje3gGFdkMMzM7OaY0fr8R16kVMM7FB5Mi45JeWUZeOaUkI2QzlwUygi1NMI44eiJGj4dcsThA2cP9Sv+XwTVpu34nj3HHc8LGGXUK1T1auj5+Y4MuZUUHJO3aNUvcdpj8tBi6G3HLeWFfL0qb7X562jQdiVOj9wHcZUcRcXeWuPwfHdpE6y6I64SzOorcRM3RL4Pj5ct5Pb7dFiYMdcGR6WUyzPqwOuisbMLduWsOym3Msy+qPKtYwELSJLkSTRGtxO+DGKKrAfQIsC0nLM3MluxUAC6CJvYR9FqDxHnglfHEtyM0m9vyT79/SBoUXBICgeQDPlcH9f+3v73JPtFOO6yY5jjfs0K8gd7mJb7mdr7l0HTa0Bq2vfu87OzmqGlbiNa81qpSI+FwbCICQ7RcAGkKJ0KyIKa5Kp+CNCEabhChdmh0H6MIhTSjIKnXA6ASmILogQL4S4BQl63AGmT3Gn+JDrisClDWkKwhGkJxyBewIuD0EQLnygUkWapCFcN43qpmFXOuzBoqRyGKVc143sr9m9VBVp6oHs2rjWhHOqlTNCisHNuVIuyEo5K+OvQC7+rKO20kbTqqqirD7/zbBpLicrp1zyRCTR4CME/UiRlZLT9fnt7+RVd7Da7JhgI46Hby7I/F/TXbt6haNhjog5JvYPTaytrSJbuxpj5PwFuo7legvEExESiAic0PQJ+Db1d0ySHxgopJEnPQZ1zKrbcy1RV440qa9jQgLSWXm11OU5Ma3vuL+jzU5DkpLH7YtSTlaCR1VTM64DMMMcmdWQxecMBnR2dkFz84tHx8Nz/vMcDLDjhyyyBpwi1MhAZvwSY5VY8WcjJ3ls3NYk/gXALXVSeUQ4pGQXRIQi7gz9B/b0Y2AFajB+ELofIRhgi4qKzg+xDwInym/VFv05Lu7d6r6d7RQ2JTJWEmG7U0hU3ffHsmfcWnaRUdrSWmZxb40/Hqa4my91RIQiQnzoB3mm/HjnvF3RC2MW4D4ZPWRhO2LujdkJS9QNAlnuaEekLIFICScp8MvGdIKISkfhib8jzujp6KKAZ4DMjBceXjJ9z9dmd4o+8Y/+E0PbIiAMKJ3fx8hub29z57qmzY0N+QtOWxjXw4M9+XgiwYQKBd9gDGZQDLPFwHLviqFomkZNUylX7l1LeoFQiiQ8vFHARwmLsogs/ohQUh8fYVeKwIWqSASMwO0R0bvCKSC6uIQ9aIaO8hFZ/ESKByciFHF3kOru8bQ7gHlRQDl2s5Vjykq5UkI5djnUZY6ViFcKKSUFyrMaNDLqwUA+Fu4V7BCFPFTdDFQ1jXJdK1W9W5HHvK3ge06Viku5eYJEPVStjJsy1eDm43Hkd56UslKqQFKKRHqHE/4AdpPoNOhdC55IF4m4TD7KSW6D/TkRleWV6gHXBtscD29triMva7qBUb0OVlavcRd7XWurN6Cvy/e0Y45nrZQ6GyqgkNyWCKrlIyBE8Ak0ebqJEpkE7+p0xxRNe7TqH2uMYW1RhGN/iQ8DX4w8R8Qd9XeU3dqd5G1xp+jwo+mYGy0O84NwoU1aENG3MwJXSeZX5KxUN6qaGQ1m5jgKXtD84qLmFxaLfwbDOmAH28wS7+NjjoaHZbc7ZO40qslfpWBszPP+oY/GAAAQAElEQVSksmhi3DJI1JNzKCXJc9FI0SmF1NdOG4WiMQL3FpQG0kiylF3dCZc8f5AvrDvBQ/PxDwb0m8puln0zzChiJLuCzryhwzfTdXdtn+VhjIxY1scum7wRwRgEJajI1xi5HrEBGY8PNOaUxqclhuWwI68T2m2Rw6lrv8tuiWRYNG0TwaM3Iko9Ebe7RLhzgOSlgDu5QTyRtJvYu74RQXF3gKCR60hW8HeU1cLFsTqN6FuLW/pR6PDRacDx13mm6HnSMa+6I55HREkeEYpA9pH3zIYiTfUVQh8R0jF04YmQoRlTv92kIL/TdjHJI9wCHT1whZbDngmlI4kxCRbneBr7C/EH/Ej+OcRdjobX19a1urICVrXBLnYP5TlGMbmtdVOp3Leya53x6hwjO8Ag1CjfnOmoeLgj6LjvtQIoPEim0Tw6EO5kEMYNNIOB14QjOHoKudICConjCKKOQ4R7iGQFIZnYkf8mJNMiQv6nuzwRxII0GdiIPhwRMq3AfhCkKeETblbKWUXhmjfwqMGgVoOBahYjRcnCuwb4vq6HFyoAxTtgd9Onb1DWA+UK10aXMjNCl11mrooizjkVt5q4GSWcWeQUZClXSXVVqyjr7DyV0rG2RoQiALRgTBSSCHcKmW8pJ8qo1GAIahYAdT1QSrXaLuQ/RN8/3NfO3o42WIitrq3If5Jz49pl3GsFN1aua2NzTQcs0jqMnBVL53sTJqn8UF9ElD4IVzwREHGnb9f2k1EdE4KJPKXf1SWd48qknuZFJv233Z7gQjH4bskQxrikI0/rtAZ19DTX26ol/VF5+B3ncIGbSntTZFXw2WM3GMzBr1k1wzkN2MHasNrQzi0uyf8n7Mz8nGb85zll/GdVNQ08Jj9jkM1vUOVQNlJWTkmp1BHFVUgEj5AcloQjOGQ2ieHBf/vrNHfD7al/1BSYrH9fON5213kz7FCBx5n22H8z9qTPY92SrkVOxsBGZYShnML/b+vBAad/+7va5xpkZ2dTPv1b53ptfX1N1qG76NADH59iiFvyeozsdkWW2rJQHVP2eCJ7Hsi7jd/J1vUht78Hc5bM3W1wjX3aH+RzKi8n83bqzBfQEeHFxxhetsDhd9N+5+/ggXnbuZwJKI53Wmugb7IiHFZxUxF4wn7tTxIRExCIGn9FS+yv8GfZIHfq+UNAvR++UEZp68TtdPvj+OO4PcW7p6SN9VV2HSvy37zu7myzIjukFR3KI2nQ1MXAzhYDO8Q/hNaoHG+hCFIkunCzsohQhJEKEa8I6YTrgKDiRtx0hX+KhH+KiEmahGtMw3YdNkLTrLgxxZEr2tnj9riInpYSbQ6XE0f5Inp/H4efNDFBmsRF9HQPqKinE+UolHNV+FTVDcp3AIagKbvWGprpVW7gs5VtrUx6K+yEW0MvRhIFrkDYVCnB78CfUqWc+/SJtiToKWdlI+EalFERjoiSz+NUcCx9RFKKXEAqBX6j0Mibq4b2D5SoK8jXogzG7A73Dw60s7uvzc0tbXLqsXLtmq5duaQbV6+WO9j11VXtbG3pYG+PO8+xesXSiaYAeKVQ/4bMQxGwG+HJ0JVJ7Mknnog+LUkIWSxvxjvNFC3KqviZRk5of1smMjtax9F20ybRTtLXY7rjmegt6JznCF1ZEpBEhseVXhR/K3gHXzyGXjQ1LJCG3LPOzC+yc10qx8Pz80uanVvUYDjPvJkBsxqSbsCiq8HAViyaKsY3p6RIIV7lwMXTu9DdfWgReCRBgRWhRNiICPFOMPErpJvE4o8ISCE/eO38BwOGjbG0bBgd/u8DCERHAd8LhVkd5XPqN8Jw7u/tYkjXkPfrunjhvL773Vf16nde0Xde+bZeffWVgtdee1XnifOC0wZ3jLEt5dz64XIRsPG405j5NZXlW5PRsdtIJwjv0A/LdslPmhN5fkSBXrJ++MKOj8O0tAjmGjrNrtTPgOIiyKZFCgXxYh4JHaaopInBtdtBK18CjKQ2BXFJHf5+PuOX9Q70ictwaApNnmnYRndC+r6d5C+tePdqhVhVWcNBo5liWGfko+E5/20fu1grCCvvTCMTnYoIJRA0MGLidxzIKSmn1MeHykOS4t78CEVJ06dzmVMoQuLV9LnFPw0GidyGHi6nRwQxlO3yjUSbAjhdBHF3AukzA5YxMm6H3SkcjkzZR8hyXMpZKSVF9KibplemRaEOZZ4NUawDdoVTHIUb4tnlNuwWj2NA2PkaymoYiwHpKna1rq8gZWWQIqtCWWfaUMIpK+WsjJFN9oOqrkgDjXHNBrSSNqClSk7ntlcofNc3ZKdV7gtpb02dUsj3mV6V73Fvv2HDyqnHVe5eL/ubw5cu6fp1DOzKDa1y/+ovzPlLEJ4wQlw7jJZd8USEIoI64WOk4pdC/TNxpxLdE+Xo8If6p7uDouhQUlZOLUpqxB2s658qrJY4xztfAW0qSqcvjqZRIWV2tLMrbq+k20k6QvhITHs72pFyVlU3asrYDDTD3Bj6iBh3dm6e+QLmFlT8hGeIKwsmjLJdo/KYeSxyUkqAMhPj4r+BzSkpp9TTcSMSlfdvRCjwFhnGF0DHEJIi+Oxf4RxBJx7HnCD8oQ10peX+7OFPBhWqfYC3GBhGkeGF3scWDx+mOQneu76OH3G3eMgCc4/Fo0/9Ll28iIG9oPNvvyXPgzUWl7s7uxqR5oBdrn9idntnS5eYI2+TxvD8sHyebMHNai1/llfLbgGyPAaW6wIa6zQ3c5z0uZ0nKSdDji+gnJMxP0DIcjbJ9gclTe6rIaTYTQ7mgudJMFfSZG6kFArohvVhwsgmjGyauJFqGUxaFaAb24xhTYliceXRsBv4Jpg4sgv1R/Um2q2KY8ZhU2swqDWcaTC0A/wNCqVWpmERNIZR6uzSuda14ypa+avkJBHqQamL4kaXJHxGRCjiOEhJRyMok1RtSAX4p2+Hx3X4zyNcR6hVqFO5KyAuKN71UgQhv4m4AIkALnU7beqkTE63jy4SJ0XE7aA9OvZExFGILkn0NUWGlsibCwTjEgo0VQP416jBKFYYp1xX8M5GdEZNPVSDoRxUQw3qQUFTk7aC1yjrYlSLsW1UNTXlVGpcHuVWtKmmjrpKqlHM1QSZcK4qFYVNulyQlR2fK+WMH1rCr+DoRKzaokcbASd7v/vVuV+0pcK4NxjXBreua1WJPsK7lquDfY6H91nBb26ta239OicfK/IPS1znHnaV+9eNzQ1ZyRyiZFruPlWM1lh+EvXBLN44BsqmXQFE244jUshw3uPwhDNMKy5tQxyoqmWHOdKY3ULH0VyHyzYagaJ+wpaB6BJyoQJPWPHY2La0cww3WogdBlmyWeUzAGkEDxJ8DMYhw9Oa8Ws8lj7i54jYfwM7y/HwLMZ0FkO7wG52gbvYRe5kF9nJzvj+tW7UgMo8rjPjWKlmXOqUVeUkXkUEELAbSkF7TaNtt13DwB+Pm+7yBH0K9+UOKHwj39TF+4f+DXoQEUe8C8LHX/OqhdhC7OANQ3xTDggn8xjoFpjvph1yPXLA0fAO1yPXrl7Wm2++ru++4Z3qW7p27Yq2trcosqXMTi6r45oCoUQPUiEnJZ4/W+vrunQBw3z+vLY21tRxfeKyDeeheTIY9ZLPMts573Ego5RIXmQUeuewYeIEEaGIu2OSrDjOX0DIPLoT6BSxLWV2N4FCpQoFvY4I4idvp5LcbS/QD/+09M8Yu79U1VKnIddrMIe6yBJuMKd6ZAWTKkwrgKvEJeZxQmdGziSvFalSikohwpQRSpQTEvMroIUStUldhAQiAieU7Cb8E+j7eNLc7KxmC3y8NSMr2kzjIqj8loJiUoFdRyWUUAQVgwQiArIhRUSB7vaESnxE4Ca5zAj7PYwqTxfFKR/2Gg6QjDwBkhIMLShMnIaTckrE3URElHAE+YiLY3DbC6Cl25Cpp8+bqCuCtroM3IrBG2Kghuz4y26QHeEM/gE72kInfESHNjOF07DTNa8reJ1pu8uyO8WU7rCNbN3UjA2Kuq4w3rUqXOc5AuUc9x+1NdFf2prol9uecpbLbJpGbs+QNjmflDBYY+6b9uWV++7ODkZ1TSvsYP03rxcvXNBFVvKXLl6Adl2bm+va3t0i/Z7Kj0xg2DqUl2dcUGea8Ki4KRTRQ9/ng2o5ytHZgBBqqcd1+p5szE5WhFsmJFF3fGNKZfJ2d4LQFLwl2dQlYG+i3RWGcshYzs4wV2bm5J9FnMO4GjOEZ2fZxYIZ3802zCF4WyMbHjPz2ePc1DXjd2e4fKdJOVGrX9ds93/BD8OB74+LnVpk+PDwQLu7u1ynrZZfK3v99df1HY6Fv/vd72Jcr2qHeXHIDrdFjoSBtvx1yJ7lz4ucgN5N5Qm/2+80/k8xrly5ogP/2hnxlkPHaZKm+P1xa3hCc3rX47JGlOHdsWmO/n7wbvPclXdMJqZEmc+uNwICHn9OQfCHf6eF4R5vs3nrth2n3VqZ9U+PpJSycsKwgsDvcGJT4rlWMUcdDnSjy7y1nB9lOM1yTDw7bFQ3laq6b1hEFEZG4KabSISNrJDdCOKOkKAZ07ikCON4GvwJkCeBSPgN/AlQgIwp3TQjIsSrSFJKoTs+7Fxk3DGyJ0ZKlHGzjSlCRgQucfJD8REBPVNXpZzhC7vMyFkZHmUMXI2RHLC7qdnlVHUN3wZgVpVpIDOQOZMeRIQq8lQMagW9qmrl3COlin6RLtXFTZGpMylHUsqANkW4LYn4m25ElHBE75Z8rNC6LqMskqSQeRGifINyQ1l11bDDqsuOu2loLzvtivaIuLbtNBq1GNkD7p82df3GDV27fl1XuXu1grC7tram7e1tHe4fqEPZiPRCOXn9R1OUUlbiX6b+iKT+CdrCy6oJe6iOer4vWPEwC1qUmSeZFczYR2qEC417s1IeaTz57gQrRadtaUA3Abpu0rxQ0H/RbqPD7dwP+NIwls1gTjXG03etQ4zprHetS6c1v7gs/1Ti0vIy/iU1GOKqqWWDWedGVQXspkp1zipjSqUMKZ+t7vQELYngE94l3Ftxpzz/C+3dcyCRdIrAj1SWzwNOYw64GtnZ2tbK9Rt6E6P63de/q7fffEtXuB5Zu7Giw909tfuHSshbIPPi9KZFDn2K0nKS0pY/Wxkzh0YsWA80Ll8AHDHWYxai+yxI9+U/eTvY3ye+A+MCy2WHLHfIuVEadOxjSnOadpIGUS8pHGf6FIX4PT4i+p47mfO3zEdNYeIdEBFKKRSBCyJwaQQb3LILN0/1P+knaF0oRVLRUczJhE4X8zxyrWw9znzNwLvkNqzR3KtboR/4gX9RGFhK6KI4xz9CQQN7RBA6BvGkaTiFlGjgBESVNyIpjqEQv8dHokwjIhQR4gO7wU43SSrBpChlhiKFaOARIkIRE9CWiJv+hN+I6GkknJTrskOpyorcQzlJ6SYycTXKd4BCLbvW2RkNp2CHOoQ+ZHc4LO5QdgcY5OHMUM6XKTfn78sfAwAAEABJREFUiiLTEUwrihkFXWGIs1HS5aM0lfPQlpyg2SU+pZtlRIQUCeBCF+iMCLrXI5O3oS1u+5A2uk6X4dVx2b1yPLy7u631jVVdv34FA3tF1zkas//GjWuFvru3jRI5YE6O1Pn/gJ1cG6REHQVuU0g0xW2IiFK/yhPlU5q6evcPE7rFONq4FoV4sMeuAGWFIhM7CiuLHmO1KKyTMM3tpRBUHnqKtncFY8IcMFMCpdCsFrjdNpYzQ3au7FhngP/3HO9gferj8Cy0WZ8ATX7ov/b4Dhp55zpF3WTVdSWPqeFxz4xbRNDvvi14lAhP4bARET8Il5z1f/YwZz2OU/TjbbbA00A3QSiygpwcsivcx+itr6+ymLxUvsD08ssv6pVvv6Tz598q82CDo979/R3kyjJkIDXl6Nc1WY5a4sasN3uUY04kqkNehXxZbg/299gh77BA3dRofEj6Ti3Gmiaos4GjTXhITtnk6QgbbvUUfW2EiONTEWGHbNQPrQXOc1L2W1md8ynnLxmOfZjWlRg+Kc5pXcYUjiLmKIfTHwUUiuhxk/a9fS5jOjZ3Xmp+7zLeTYqIvm0RN90yz5J1VKWcauZeVsUmqS5grjaNKpCZt7YB76aeaRrzbuqfuu7r1G+X+gOm0YDIxY00CadKVsa01aeBJzDJSGPDXgnHlR0vPCIUcTuSaamnJ/xGpD4c0bs69rTQXLZJxIpC/QI0esqEM36DWNJG4MLQiCjti4k/J9JLpCWeOFGnERE4CYSIVHK/M4zHqPaDMMBozqgYV4yofxLPO1obrroZqKqNWlVTK2OMMwo1p0w5SXnit7K1Ei5lp6w+PitFVdJFhDJpzW8jIgq9+Gnn1I2gjTr5RCQILBTsOjplCUGqqkZ102AAbPRn1NDOnCpW0a32/c1JVvFWNNs72/0RMfet/onEK1cvoniucGx2hTvZVXa47GC5q2pZwXcc0xZMlE1SUDc6wp+0c8zstAx0KJqupU1HIA1Kpe2Y9u8STmv4T3MOqd9uR72JugpckbUV4VLfRNngqOPDabtJXb0CcoZONAnQbngZ8CoyY13X8GpQ0LB7nfPOFSzML2uRHezpM/doaWlZvoed5ai44bpgwN16Rb7sMa8SLA9VOUSRSvDC93yZOhLg1fQJeJZJZPqU9qNyPU/uhh9VHT9QOf8eMpXRDeSMuuxviwy0GDZU+hgKaNmJ7rGg3NpY17WrV2TD+tKLL+ilF57XG2+8psuXL3Kas8aJza7GyJyQ+UCG7I4xzCOOlX2i0rGDDWSvC+QJmfeC1UZ2RPkj6GPcMWn806K+x/UCUYz77Mw8RnevzLfNzQ2M77Z2aM8e98AH1DceHaqlvo62t0CTp6NMYxKkk91Exm+6Tt/LeasxZRi+WmmZdx1tdJkFFGIZoTmKiAK4QwoiSEsD1HkhAHgpi3kcLFJUZh3ps3Jk3CDDu38ZBZV6j2VxvceCJ7wRUeqI6N3SdngydU8kviUwTRPR540IJfpAy5WUCyrmYOAP+tIpJKgdyiHlWhn4dNK6oSMvkRN+23cSXTAckIpr/y0gqrxJpRKVZ1Jm8ffZpaCBEaGIUDoGybSkKPF2CacQiXqEyhPQjqMQy8ckAf6bPgK8EaGIHqm4lJ8AfgUJJv6IUESorzPhphIueSZp7LehIpfsFuTU+0tehCghTE6P0o2cldhZ1oNGDbuVIcbVO9OGneAADMuXYYaq2SHWToPSbexvajUO2y0gfzF0jWxopejrTNRNHZmBzrgpqC9BmyCnLCOl47SbftPzJI3dkj+SIkJKuDmpZpHQ0Cb/na7bX9sgQPfkP0BZWAH42+YbKJzr165hVC+zin+7uKsrq2UHu39wcwcreZq0CBumtGsV6p+IUFCnzD9IHbj5ngz19OidO31GHzdGqVhpjDHqVlCHKLgWWke9kss0aAtt6gCNKqUdxTMZ+3Qmt3wYztNNkrqeJEXFuDRlHLPHjVOJ2fkFzbJT9S523q4BbY5dbL+rnZN3s/2iKSvB01zhYmhzDlUTN5sOIlEN1SV4ZASuJv0UT0QQ7EHwh3o90X+oAv6QZvZwd3x0yIchZCIA1qLsNMcYy52dDa2sXOWu9WW9+OLzeuabX9ULL3xLb775XV25fAHjt6XR6AD5sHz3cDlGx+LOrtTTR+OD8hODIwxpi2HqXHcIyewwSh3ljFic7vVGlEXsLqdFhxjRhYUZOHxIO66xW74q/935NU6PVsrfm6+XPIe0YYSx7Vwa5baglE9OSzDO7S9paDgNIMXEX/LgdzltMfpjeNGqzC3CLfPJs8Llu0By2rkNFCHn9+LCeY7KJQNdlnFbpu9BIGufgsyW2aNwT/0D/AxF9EgT13q58vxlXnbQuhSyGymjgyvVdaOMTbjZxijtM18KL/pgoX2vjxRogx6hwJ8ii3oLHA4lBYSiKAI/yCAF6dME9gOBCGhTEJ/wH0cEJYKIY+mKvy87KPskjqVL5KUtCqlAPORVCSQJN8KR9unEEwGd/FNminC2QcUINU0tG9NBM1CPoRru5wagmRjLph6obho1pKnqBqVaq8qNMgNh1C4LA2e/kXJSoq09KuWSrlZNmsRAppwn8bhRTfxJQRsLImgiUEj2K47+yU/4I/lDibJr2uc2DmnzgMVBQztTquXJ5C9v7HEHtcUd1ObGplZX1ti1XtbFi+fBBZTNpbLK3t7eQensoiwONcLQ2di1LGunghYRSsBVGy67THIxz6dACk3v0VK/0eGS5kScaT1cvifyAUbVk9oG1q7LDvIYIhHeSS2UhbLoQEs7O7fR8WiPMgFIeMJ1LrcbPqVcKzNWPiLKdaNBWTzNcmIxz+71lBYXT7NzXdKSf+x/YR76nOp6yHgbtW6OeYJWK6VKOeFPWRGhHEkJhAIXEBdBCKQJxBMRfN7+skkqp0e3x/zPnYIS9Bh35pv9oRZD1yIDHUY2mYwR2eeodmN9nauPa7p04bxeZLf6zDe+qq98+fN69eUXdPH861q5cVnbXJN0GMCOPJZxgwKFNZLlqeXO1a6owyjjwhD4XjKQryj0ViUN8uc07eFI/hLhNvNsbW1Nm1tbcrlNU6tuKnavWyxib2ht4zoG96pWVq9yarSirc1N+UtW+/sHatsxp05jWbY76vE8otry2n83wJqSZuqWwOTD5XTwqIVXbo/n9Yi51jJ3TKPSUt8kuSJigp7S0Y6Shztpu2MvMtznO1XWZ7nrZ9w15t9DBP1KzMeUsyr0sDchhk+nBoMGWsX8rpVSRf+zQk43UMP8V5d0SJ8PDltEpNMYnrj7ht7F02tqilQBn2HwQZh2yUiK8o8PIiVBjAidfEIB4VZAOvFGUBp5eaGHIuLIjYgSjuhdRYlSccVjOoEUMIFyzLSShA+ilPgIGGmo+EP2GylP8/RuRuma2TZOZmSNoaoxTj4WNHr/QFbEDjeOA3Vdw/gGDFTXjWqUdoNbVY1c3hQ1A1kd0aoSl90G2ud2pxQyorhJKeWCiKSYQAqJeEWouMXPDlyB3UnQyJfrUnZD2/wt4qZp5BSeRP7d6t2dXW1tbTKpb+jGyjVduXKp4Bo7Wf8XdT7C2t3dnUz0PeYc1oo3qKPAbcFf2jJxO9wOhdd1kkFj8GiCwKV9RHiC9mhJ14PI4uejZOhQAIfssg8O9ql7DKicvH08SaYvdZnmKJX6KYmk4ilRdvuqJ80h4LZHVhQ3FT55zDyes3MLWlhc1sLCcjGqi0tLmp2f0zzG1ZgjfmZmloXXkHyV6rpiElZKOalmbGuPbc74e3pEKEVSEu4EESFeYHcKUpBOd3hiSjvyTAnv7DIUkz7Dk7skdZHGXaLfJdklTHEyy9EYQL7VD+n7fvsykCPnLEyUWmSlKwIQGDB2aRgLG9bNrQ0WjlfKqczLHAU/+8zX9a1nvqFvPfuM3vzu67px/Zr22VkeHO6yG92TjUvLTtXoKFNwL0q5fa1TWgdtCsteiH9uC20y3UarzDMM7A6LVM8zz7cd5pwXtmOM9RhjRnJn14jwHne+e3vb2t/f1sHBHrRD+YjXi0u3y+V2tKmjTcW1/whQaZPLuxNK64nvJqCIo2QlDgKzkLb05bi+0cR42m8QyevUcm+V6C+9nrhS6RN5Slq9+ydIauCceF3TrTiR4AcMRExrC0X0SDkrgwqdXTGHI0xPavAP6kb+jYO66udzheu0KTGnbSvQq2MM7T5XbiMWLHE0h4+3/g6NDWgg4ZTXGam3+KWQ/SGpJAg8ICKgh8rEDsQz4QcCROHEESKipI243ZWmNPH0fkiagizq0cclApHw02mBCFoFTZMnKWTjQhLhVeAxRFqHjYCWUlZOFcqxke9am3IMPKPBYJady7yGKNYhx4R2B+wKBxwn2m18PIwhq61cUbh1Xauqatm14s4MSpVrZQZkipRqpVQpolJ2vQxwLqhUcVyRc1IuR41Zyf7kdDeRItOPTH+M0jt1SiWc2EnX9YzcLrcv0y64I+ajDhGE/b09Vtbb2ljf0Orqqq6haPwjE9evX9WNGwCD6y+BWEHt7qF8OK7yhGtZpTMF5bISdRnBYNs1Ily/28K4i/EvCDzBLqwHc1w9KAnPdNJ3NK717mGC0fgQRbMvG9mxV8govo4jvzhCJ/spvJTnj+hcYdgrihPNBeRyPY6CQ10BgQgpshK8qZhEA8ZwCAYcqXuM57l7nfexMFhcOqVTp9nJLi5obn5eHveKiVUx5g0YICce76r22PXIibILj4J2JpAnIXNKShESVPHYGzENT10ieN0nI5E2DNIVl76afieQ7ehleO7ov1M+044Sf98eWuW2TSDaqmOP23FXMCZiXO8MOnqsnONej+UYubCstIyxDdL2zpb8N6z+MzP/ItOLLz2nZ77xdX35y1/U1776Fb39xhtau3FD29yBjrn77DjqFXn7ul168NHX2ZkOOgvTBB3tLCCJ6S1K1fCx69jzpMyvfW3v7JSdqE+I/GtoxibzbW93D7m2bB9qd3efBeyexr4fnsDzbIzCzugKL+R8FTGL3pnhmqpGvmiOXJ/r7uh7324aAw9bWt6jK628E79b0pGsf10Yvs6ugX/6mgv2O67IBZNpzKLAPC71028aog66FyGJuW+Zr3OW7zd7+XYJUkR8Tzh9kfFjaeUnpOP9MOlOiIgTdRylucUT0aczOWLqx00TTGmE3XenM4gt/WrQ7Tkxh5nf2TodvZyqrATdekHQd3Z3tIccOB+KTwXyGOnoiaBEQKNlpIisiKSIPiKlkBGBC3hLnBlNChkpJdKQp4RMAX1C6RY3oo+L6N10rPyIoBzTVRST6zAiUbZBfCgkuwFN1Ov2TuMKfRofJDOyAmYUkCeZURkDZlS1KhhWW3kaKF0r0imsUBt2tg3Hr0amnJSzMnA5mTJ6g1rLtAoDm3IqfrspZRnOlzP0lGV/4CaQE+3AdR8dDiWlcJtD4r0VTheRJBkhh+u6xsAOWBjMaMgCoQ318roAABAASURBVMKQRPjPesQqeU+7VgBlB7uCUb3GXdA1eUW/6v+BCaxvrHF/tCUb2Baj58ncoWRSiPJDmfoiQhFAIT8dk3SKMgkJtwaT0OFb4bTHaZ7AvYIZo3R6jGxcmcxO5/QRQW0h2QVMP+Y5aoM0eNTRxhYUhYdC6Kjf0NEzMcDIe9CHnLMqxntQxhhezcxrZnZBi0untbh4Cv+cbHBnZ6HP4IeXHv+6buQxM6+PkELJiKQI+xO8MvA7PEWCBsIwjTwRoekTESV/RExJt7mOMW6LeAcCXS6xRWEW3/+UP9y7KHw43kqPJUMKKTQ+HOtowbi9ratXruj1118r96pf//pXMKqf1ze+8RXuW58rP3/ob8j7V5lgN/I10pgdV4fcJMxRwlgFblAyoydGqMC8MhAsFRDvNuCU137LpmH59c7ZO1Vfv/hP3LY5Fj7wgpb27flEiB3t+sYGp0VX9Mbrb+j82+e1trouRFbBvxEya/mtq6HmZhe1hBwuscCbn1vUkAV9g5wWnRCuvlNff4foGy1uC22KDn9XaG5fn9ZxvSQ4XEqBodN40+6EaTrH2W84j/tseMfusF2nCWQ7gYjSUEX0rvO9GxSev5uEP2SaiL5ddiKitNPjH9H7g/Ij/IkHtvHiCaWU1TQNuiPjT7jobPR+RMi6YchV04iTiU2O+0fWYfDYfOnz665PQsqORU4qLtYZPy8t5MXDK1BWH+RwwdStKSCdeEkq4wSxBEwNRRxHImxMaMIFchpmT0QfjsA1KCei98vxAK7I6KBLoYBhVd2o8c4U5jTAK5IBbo2RreuBHF81tWqEvCatjVYNvS7+WjkbWRmlXWNUrbgzTK8IV4RNnyIhfEZOiWbcRNA20620I2jXFLTR7eyho8d8nUIlbVKmzkEzwLjOlklZVw0TTRqzSj48ONReWTnvaJ17oZWVG8W4Xrt2lZ3sFV2/Dm5cYWd7o3yjct9HtCifDg1gRISSoaSQVPyBH1ohQOsmwoS3f2lgh5Et9OJ6ko9pk9FyrGeMcXuMEcgevZH1xC0iRmkRoQggEEgjdVmQx6z6XUdL+S00XiJ58fCqSyQGHU6PUGJM6qZRww50MJzDmGJEMaSzCwvFqM7Mc1yMcltcWtYsCm52bkFzc/PyjsJjbjTwuUejukE2mkoVK1ojlxOIpES9kUSLpwj8wP0AmkK3PjCudNzurXE3w+8cezPdrb6AYODc9vY8uo38AxPcxuO4vaBbY2GYjL6FLYZwhPHxicYBVwc2ZCurN3Thwtt666035N8N/vrXvqrPfOb3Maxf1DNf/yq0l3Tl6gXt7W9pNN5F3g5ZGHby/2LUtSN1LBwDuQ543EPESfYnPhPjErg34ThggSJP5zZxDOw5tb+/Lx//lmsVdjDbNqac/uxyB7wH9vf21f+YyxW9+eabeo2FgH/c4uLFS9ohrkKOFpeXtXzqFFcUSyzuFnUK/333ndUDDzyos2cf0OnTZ8qcnp2d1QC5tZ6ICIk2lrnlNhUg9zJaQi2+Vi399KKz9fyg3R0xHTSn6kEy3o6+GXi/r7eU5zILRH2dxvC31OmSUihluEp7I0IRoXfzvLtU76aku6eJOF5L0DYhB6GUmLvEJVCI6h/3VZ4gikLI2f0yHAxFJOWcCYRSyvIm7JBri23kop3y1+Kuuz9HdU7rjugLxhG+HiUQ0tRN+I1p2C6dKPGmG9AiAtJx9I2PCEnHEISOBeGKjIhERFbgFlCHs0aEIkAJkwa3y0kdzMgGCteCbuS6UfYO1TsWXO9whhjbBgNcMRmMzM6nKGl2izVIKcuoXE5uVFWNUs6F2RVGL+WsRJ02nilVSkF4goBeUNpH80OasKNvs+mR8BuBCwSgCwSJO1z/LazbNqSdNgQz7Lo8wJn6KFU2Rrs7e9rc2tEGx2S9gb2OYb3KfdVljtcuowiuy0fEXoEf+IsfsjRMQSnUE5IMf6SgTURb8Dw5DfHYNVomdAETupug7UYaYUiNMYpzjIF0Gk9IH/sZndOyq2C6Utotryu3sFJ2h9IQrhwmzxi0tLm053g25yFsPo1pc8d4BW7NWDfDWTWM7xAD6h/5n1lY4jh4UcvLp7SAgR0Q5x+gmOG4boi/mox3wPd+TEMRSQoxbiFYNEHvT6QzTX5CxIVIjavywD4JeoGmj6k9rPR7qCRxUk2ejoBTTYK3OSXeaY7htkQTwm1pod+tbNPfCWQ98TqtG9/SjimOJyjjzdiJsQsShvkJlzy0uxyteme4yqLQ3xd45Tuv6JvffEZf+tIX9aUvfE5f/9qX9Qx3rM8/96wunX9TmxvrOsDoKVrlHJTSUexYHUpfyIkmj8cEDaCAVvxH40QLTCBdpCSPcURMXI+cZGVp2T1EeRo2siN2xabZqPpLTVaqa7Tl0pXLeu2739WL335ZL73yir7z+qu6CG2Lk6QGmbrn/vv1yKOP6L3ve1qPPf6EHn7kMT322BN66KFH9cDZhzGup7W0tKQGw5qRW7spaDntFvwqjoqPkOS/9R7HWAbkozeI9Z+QGXQaOnyBNs3Zwh+Pgybzzv7bwcyiwg7c5OWknCDOoEzzx/OwuIzr1OCOPV8VmvI0IqQJIgLvnZEEnWqmLtWULhRXP9gTQZm3wvVQXIBU4lpFIgDBfIuAi/SdLkH02ykijiDZLzlvwp9z7v0pKSho9caK9lmAhULf6yFHJyHEKo8zHAOVHpUxIU8nsOkTUslJKXJcCfiDyD6Mx4kL+ohSbAqFEVEaL1w8MgqdzghEBFFZceRPkGl2QCc/S1oFO42EAbTSrPwrV7MzGvg4hnuPBkNlhWoFOyA8KOGhetoQpQwGQ3YvAzm/68kpy0Y2u0yMbYbBNsA1BrmqqxJX4omzkKWUlfFn73xyrcogXDkMUk6KRD+B3SlMN3LOSpFJk6SUFOSZYdLO0I8h/Ug5a8RxxT4r6V1WUZsY1hs3rmNIb2BQr4LLHFldwr1SvvBk47q5uc7x8Db5DuTJFoHDGxHwswdB6g2qpE7TNXksfMChMgnx2G3RlFN3OukKzZOaOPtbdhbj9lDFj+H1kVOLMXYbmLqUpKP6I0IqggMNt8NIl7D89HGQi6oolMTEcB54pZSV4LHv2gfwqJllHNkZ2MAOuGef4Zh4xjvW+UXNcO86u4g7Nyfz0xhwiuGTiRSJ9iTGjHFlvDNlZsYrpyQ/REtFAzBJ7bo1uOE5QxN1y2OZt/Fxu09GmWK0kIG94NYinB8yad796zKMd8pRyn2HRNP4W13dlofW0fduygcGjFGR/6bUmA5oi0yMRgflW7VXrl4uu9QXnn9Ozz77jD7/+c/rs5/5THF9v/rtb7+kS5cuyDK7s7Otvf0d9P6I7nRKuVPkFj+qHo3YIZddYTAN6yAffwlDLU2O6WcEKTr5nw3nCAN6yF3rIbvoQwyrwz0wZkWGx0V2NzgGvnDhgt5+6229+tpr+uazz+rZ55/Xt7/zmmxs/d9D5qbWAw8+qKfe+z594MMf1od//CP6yE/8hD7yR35CP/7Rj+ijf+SP6H1PP62z587pFAu9eeTQeicznxPyFcizaF+LwTLoGm3tX7oij0WLrLnt5mtnvgNNeF9SEl/cQoNPk/iua9WCPs6fpUQ8t7qQeE3F4cVXyjyqVR1ld+Wz1ExIGjtM+R7nFr6RUe5Toj/muMN3g+PvhrvluRs9wiXdjI0IWJpk/dywiB6woGlqNktTnpd4HT0dTG/hf0dfpNDtT9yBCjfIt8/VgTcxhc9xe87jFPgSigDpGCJBQ/Gbfiuc7lYa4WRYeMg7VV6BP4JyjyP14QTNiBQS/qmL5tfJh3glqcugklCyncMpky0rF6M2kBXnECPqY0Pv/OpyBIzybWZhOka0wgBWA+VqqEyejFJNdlOlzCAYikSZSVVtmlErp0r+k47SJ9oaEaS5CdMtYFAkt4vP29++XEUfE3hSZBkh3JSVaY8N9AwGdpGjzhmMB2OpEcbngOPhHVbM29u77FDXtbJiI3tdV69fZAd7kSNijOyNS+VPB3a2t+TjYa86VZ4on/6I6P0RvZum/SESbqLcOrVMmg7BE+jspxGFhtuB4ifObosyteu6xqS16/AREN4OUHx5I/p6O8oxjtKVvFYM1E9cScxHROYzKezCI497hk+Z8amYQDUTaMCpxAy7/bm5pXIcPMeR8BLHw/5G8eLCsmb839QRX5Nu2MxoyLHysB5qgBw0VaMaZMa/jCHtCwV1ShGuNzFGcQTxRIRi4vZ/6kHgDq+V5O1k50yQDZy7vU52LM5lGbYvxrGoE95AR54gfL8BV2K8Q74OBevmFcALKxkvADe5s/Li76033tBzGNOvfPkL+u1PfkKf+PjH9MlPfEy/86mP6+tf/5JefukFXbzwllZWr2uPo9i+Khu5Q44mWaCND5UsA/TFddhf0aaEzBV+F+5LEY6NsgYyN/s4HXsogLZ2yN+YBZ/hL/ocloVgqzF12Ii15PA3SVfW13Tx8mW99O1v65lnv1nw7HPf0svfeVVXrl3XIfXPLSzq3MMP6an3vE8//uMY0x//qD704R/TT/zEH9Gf+lP/sf7YH//j+rEf+4ieft+HdO7cw1qYX9KQE5YU6BJkNXKFLFXosZiAltPMjrbQjDL/7B5HktOSnHQti4Qxi4PdnS1t0l5j3d+74Mh9DXd7e1MHPrnywhZh8GKw9TVRMY3HS72zv4NXHW3p6Gtx7YeH1F4y0BK8NAS69QMN5u00ncc+zXLCiJLS3j8wRIQiopQfYTfkOWz9YL1mf0qCNgXxAiWtyjNtd0QoIkOL0h93j4AiTA971aGjykYA3uRI8liM2PzY0I4YlwTNCfvU9p1EShR2G1IgECH/0/fzMAZ3Sx6UaSTqiwiShSKiryeFFIkX2AWFUTkr5aQMUkp92ghFTvIOc4BhHXL8Z6NkDNiZ2p2BZr/jhiXNUAPiGpTtgJ2M/Ya/zm30tIEGpHHYZVdlZ5Opu+rbSZ2JNuSUZbcgovgjejcn2phTSR9BO49BCtpPHG6H8PaDGZSfmYy9AZhlx+U2eKd1yITynwysr61rjWO2dSaWDeyVq5fYuV7W1WsYWHD12mWM73Xt7m6WL0MdkM95PVFCUkQo4G9EyE9E0I6QaTRDTncECxMNm4aLIGLoi0tcO/F30wnJeHekp5CjCdgRJ54IKfin488kfUceY1qu/cY0KcnISW4XMiXiZsakGEzfv2I8Z2fnZcyj0JbZMZziDuzU8rKWMbTz7B5m2dnOFZ4OVLPQyjmrKsqOcfJYpayEe3Osj9Fz748IRdwEzXhXL3ru7uncwbvH/v8hhgYxJn3FwVjeAhEu6DRmN7iyckPn335TLz7/LX329z6tT/3WJ/Sbv/Ex/bt/+2v61Kc+qa985St64fkXdMH/Y81Wr/xhoRL7oIiRbABytlKjqmm9xaUdfSMcISuw0cFIlmfLSmkFBSUwTXbcde4CPpzexnWEkW0p25AQXzwiAAAQAElEQVQL4GOH477rN27I/1HAM9/8pr7+jW/oGfCNb3xdr3znO3Kc8/oO9fHHH9d73vMefeADH9CHMao/jnH9yEc/qo9+5CP6E3/ij4M/idH9qB579Andd+9ZzWOMm6bp5QzZighkzBVPIZ5QTOIikiIC2s3Xc+E45eDgQNevX9N5+Pnyyy/D2+f13Le+pW+xyzaepQ/P4n8Wmv9u+AI7cf+pkXngoo+XdbOW232u13CMdVQ/rx0C8LAPw9yJf5qWWKLIwdwfYXzMu+Nxjv+DQoKPnr9NU5fjePuNnE7OX9cfcZMT5s2YKy+TIkw3dGIs3AfDsmPXcL597uD32M2OyO//QjEU+l5PkngLjieFmRxBdCUqpBQyuokrOtEBu0bgjwilCSJCET0gyqBE63WVFXkkkZrJlKCBDkARbkQmfVZHmhJW1pSZNcys66YwtMFgGjaSQwxoXQ80wB1UQ5Rqo4p0Vq5VXRe/ilLN8iAkjmYzYX9NPedKVUogqzaNsOubIlKUPDlVyqlWwj2JpIhQ/7iXIg002o0PMn0LO0Hfobt8dtIJxV97d4UxqLk7rlkQjEcdZ/572uLedWdzSzsoqc2NNa2i2PwnOpe5C7py+QrHw9dJs6nd7R2NDvbkVW6w0mLI2A1ItJTas5I/o3xCtxu4kkh7fAfgVo/V0T5HtURPAY3JMxWwtvhbjdkVtAVjWfBayjMoGV4kO7gCAQgzrh5Lp3FZR6DOjjKpTT06XLcGnjEmZFaGV7lqVHl8Ma5DFlEzGM95joQXl09z73pK/hvYBe5iFzC4s3MLapCNAbLg//KxbrIG9YDxrSnO7QF03sVXjG2NwudVZgyTOYZb/DTDrm55Isg/gcg/RUSUlBRdeOxQh0LqIRRRAKmF1tLvkpgP76hwiKNC+EgCJzKpgM1ccVsXWHx3/5imvXsKiqYclzWF8wRyH5GV6IP7XEVFH5L2d/Z1g93ca699R1/+8uf1m7/5cf1//82v6N/8yr/Wx3/jNzCyv69vs0O9dPFtFntrGrHIa1mQmbcphaocarJUU2diZKmdOugn/sDJ3D2GMLzIgKC53R0Rvo/03b7L6gpPpHCDkaMEIioIBoULXWHQ/kjQCqAR7uhcO+60tbmDoVrR66+/qW9+6zl96ctfLXjm2ef0ndde1zXu2lrmyZl779ej3Ks+/uRTepJd63uffr+eeOpJvff97y/Hwh+0ocXIfujHPqyn3vdenXvwYS2dOi3/glyq0SMsBDO8TCnRvlC4DRNI0CYwXaUfbr/Kk+BX5JByR1SnQ3b2G+urLAZe08svPK+XnntO3+Ze+G0WOFevXeX0ak3+ryu3tte1vbOBPkBP3Limi+ffZgH0nF7gjvv8W2/qcG8EawPAcIQtXO8ROsUR71sx/IC0tMjpkoJ4Ah6DSbqWHbIBtbxd1xXZnbqSw3x2Bh8lVf8xTWPXlKlr//dCBG05BqePCJnXOWcVVEkpSzi0vFNEyE9xEu3x5CykTpatCAeipIvoSGqQjr46HkLp25jFQ5m3yPYuizRjxC6WSI1ZyFG0BI+yghEOpLFHxLTsUIq4GYi4xa8f/ImYlJVwQcoJJgA4EdHTAnqE/UmRiCNNBOFjSNAjkmoEuShZ7i1nOF71rtW71yEGashO1OEhdIdnOHY1rcbYVhi2BmPr8GDQyGEb21zlMjhp2gbq7OsKZdp4hJylkBK0lBIuiB5xLG9EKKLH8XQRSVJIIFNGw2p3lrvEBY6HvdtK0DxY028Ob3A3tLG+wY71GjtXcPWqroJr164Vg7uzu1X+PGeH46NDjoksEF3n8mlT6hHUmSaICEX00C2PBd3528lO1f4OWbNQ+SjY4TvB+Qx5UgEq4HUd7quKX7c8fXpyUIH9hrNKIU1wkwbF7c9JdVOrjDc8M79m5hdkI1t2shwTz80tED8PZjTLuDd1g6zUauBzTonxzkfhGkWYoBk5wSv4UviEP1xfGc+kiCgQT0Tvj+hdSH9oXoYSXdAVTBsdeI7D4+sj3G2OHS9zT+o/n/nNT/yG/vm/+EX903/2T/TP//kv6mMf+3V9+Ssc+377+XKXuru7I/8/rS13sB2Kl1FV4hoho6BUdq1R+BfwNHSTn0kqijvUP21J3/tDN/95TOq6VpnLLKwGjGVElH4EY5UyJYWUGK+c8FNE6cf+vra3PD+2dZ5d3YsvvqTPfvZz+v3P/L4++7nP6Wtf+5peeeWV8uXBjCzce++9ehKj+r73vU9PPPGEHnvsMT3ODtb+p556Sk9jYL17/fCHPqz3cg/71JPv0b0YY8vcgMVcylkRQfeTQiAcBrQpwmGojhdpdPKJCEUYKq78MGCe/2+/9ZZefOEFdq4v6FV22Fc40t7d3WWHf1h4UOYNaQlQd/EoyN9hCDyHfAJwgx37tzkGf/PNNzgROCD23bwnZeV4DqYt1XWlnqO6MC7H09z09+W4LcdxM/5H48vwf4qU4TvFum2ilRGhiFBiLKRQeTrYBfMsK25XRCgiStTxj/ExfWiD6jv9g/2DIlu+IjE8HuZJi9xLt5ehW54UEYr4XrDQJHkCZKU7WuyIk2XcUs8kGPQUUEZEUgCJMK/IX+wFbopKvhet2YkM2PUNuOcYclw44I6tMTCs3g023glWM8rVANTkAVWjnGrlqYEtaWpZybrMlLIySCnJqIIwg2S/aIfdiFCkHqXPpI8IvdMTEYoIOX0n+7OkpET5VR7IbR/Ql75P7LpRJPsohp2dXW357hUDu76+Wf72zn83eB3D6v+mzkdGPqrb3trQPnda/pbb6PBArVdZLTUkdh+RFIAKFbhB2xWEjJseCP1rIStgohQXhddN/FZ+U0Hs47oywXp/qz4dLlLGS/+CGkLmm3gigk+GmUjnKQE+7Dfwym5HnZLbnRXwqPjdl6pWLuM+1HAwr0Ezp1kM6vz8smaBf8nJ96/Lp0/LhteLlgG71wG8TYx5ZiybulFmIeU2peTyE+0L5ZTUn14kZdqZQEjCKRCP/Th/QK9rS5Rt4PwBvF6YB7w3fL8plO/QhgpapvqWlfgGVxHnUeZf/+pXy3HvP/vv/on+8T/6f+u//x/+O33qdz6hbzzzBb351iva2riqg4NNdqo7YBcVNVakFj5KGT6nnOFblF4ETkR4RDGmLW4HpMSk7thVtpzWjA5byhmro00dBjqn3BtTFkheHBseT7uOkx/KjJTU1DXyMNCAvuRJvT5SXWferKys6DsYJB+ffg6D+puf+IQ+99nP6plnntGly5fow4EGGMYz996nBx9+lF3rk3riqffocQznw48+qgfOPQTtCT1B2LvY973/g/qxj/yEPvihH9ODDz2mM/fcr8XF5VKGF+lVVdNv+q6MoCf8IbdRwo0kKSnhRoQiQimFIBREhPx0jIfnWVlkM6+v+G+FX3tNL2FgX/3OK7p88SL83xDHR05O9lAlQ/jhLQOdClT4LSv8CQLedhxrHuzt6LuvvyrrDBqqm8B7h7ed6AC3zbiZJFGzqOcYJGid7v50chktYz2Fw1PcPd+7i7EMpJTgLW2b8BR2lDa6hIhQRNjbw3Lo5oKWfvZRx+JJ5bZ5kXKIfi0GlhOa/f097aOnbVg3NtbL3fgOJ42eRx06LIKzGvOd2UEROlmiKT2SSpSjAbV3xyD8ffz0U3d/yK5jCISrIJICWPCMgDkirnNaXGU8pR7JjKuYUA2TyatZY8COtQH1cKBmZqCBXSaN0zQo2GbYyPFNM5TDiZ1v1dTq71ob5ZRU5VTczJlChQLOoGJFa9jvQauYvCWMa5p3vjnl0qagnYkyjJyzjpBu+lNKiojCbsZSytTZNKoGAw1ZlVuBDOlHThUrzFb+YtOu//6V49/V1RXduHFd/pHxS5cvlP9FZGX1OsdxN8oR0fbOpvaYNAc+JmYCIcFK1Of22g3aEeH6jdBtD5N6SuvwGy0ToENQ7LbQWvwdAtjhL8DvuI50xfXk9fFetBRFHbx4eEMBfyJwAQSa50lmY9zK5RpQHFUQEVIkWQY68rYRSh4P+DWAV0NOLYZz85pdMBY0Oz+v+cVFdrK43IHNcNzuH+sYegHmP9vCyGZ4YF7UdaWcE8gFifIZMlGF8ColFQgXK0BAxx6PnOE+TnEs+ofy3r1cx5g/5cs5aAuHj6oiMB2PjjGBufC0K0dWVgZW1I4v6Rm7lnHqtU2r0fgAOdvUSxzvfvGLn9ev/Mq/0j/6R/9Q/+Af/H3903/6T/Txj39Mzz/3Ta0ia/t72xqxQz083KMKDCrHukq9G/jNt5ySKoxMVWeMTq2Z6Xxk3GrmFGyXZ0DLjmDshSAuzVeuKg1mhppjHKfH/PPzC+SfYSyQA9rtfnjncHg4oh1jpczxr0RfW2xNW36JZ2NzE8N5WW+//TZ9eklfZaHw6U9/Wr/58Y/ri1/6UqHdYCfXUd7C0qIeeOhBPTY5Cn6CneujGNVHH3lE586d0wNnH9DZs2f16KOP673saJ9+3/vlbwg/9dR79cTjT7JzvUeeszMsAobIZM6VIpKCNgWfEVmJDqecFfjVJSXcCLtBKr/uveVoTAA3OiWE0PNpZ2dHa2urevW1V/Wtb32Ttj+P/9sstFd0yDwXJwNG4Ib6crrukLEZgUl5hU4c/Y0IRYSIVIvi91j6z6JWV67Dv0Pqn+Zp8RvkE+kJ3fntKMppDKc/nsq0KY7Tp/5p3Em3s44p6GhjV8qn6dNM79qNSEUOM7zPKSn8z1XhaoJCC0Lmifx0pU7vVmGSCaBkwvXblTl1iHHtZXDEAm1PB5wa+vRma2u96OPNrRXtH2zTdvO0U8amBG0Q9ViftdRp13CpU6SIIE0PPJoiIoo/UkACCpUuQY8g/K5goTOyAiFUJInyFCGjwx800hOxQkHaWA5RmgOM6RCjZDQYqgE72AqjmptaVV2rBhWTNxB+501M/JQbKddKlG0EPbWbYUROoQokIyellKg+egjXIF/xkcaueCLwGdN4/Hg1RcQk/shFaYiyKb8eNBp4Fw4q+ibSHB6MZOO6ubmNYV3RtatXdPnKRV3h7tV/3nDl8kWtMDHW11c43loj7Q6Df0jWVv1k60Qx1JBYn1TyE+E2JHuJiyM3Io7CFuaOD6MYPfye7C2uaVO0TIJCx7iOMOjFj3HtrLyZ1OHSJ+WG+BcQQODHh/B1E7RqKbuAsrqJgXA9EUHSpIhKVd0wZLVqxjg3A1Wg8fH/7DzGdUFz3Lv6xyV8/7q0fEreyc5hgC0XVdXIqOHtETACKeUyvokxyPgrkKgxUy1DS70E8GsCWgzh+NsROA6Cd3ndn3fCzWzHy+v9J/LB25bEsAz+WQ04DQReN9NpxdgYnfmJvwVmpfveolgdt7uzrUsXL+iLX/yCfuVf/0v93M/+Xf2dv/U39N/+45/Xr/+7X9U3vvZV7vDe4u5/Qy1GteMesGWcfUIiV047MgazYX4NGAvPu4a5N8OxfTE4HqeMAaTiEXXuBSQXAAAAEABJREFUs/I/RDGNKKNljBO8nuMefZnd3+lTZ3Tm9D3yuM1zTeI5nRkrpqWc9+DgUIeHY+S772vKyHTO9FjQWvkLS2vr67p46ZK++8Ybeu7F5/X5L3xBv/Xbn9RvcD9sA+sd643r14s+WFpa0v333acHbETPPaAHH3pI5x58UPfce49O33Mv7r06+wD0Bx/SYxhXG973YFTfx5Hw+9nBPvrY47qPY+HFhWV5AVfBg4hQAh4D65PiTgQnwqE+XvgjAgdIvRvicd9AAObR4cE+i5pVvcU968svv8TJwdf1xhuvY3BvcBS/w8BjDElLUQrSG2LuBcZW3Ygham+CsRLoLA9gzEmFF14H7MAO2CH7V6sOMdj+nkLbHlD+boF3Zwe0o2X8yE4RIUSpQNSq8ri9zAxkosheSVg6VGLJhOs0OCVu6nfYcPh2WGYLkJWWNjtlX1bve7efHQ02YJUKyNi3LhSRFEAgIojpX7qijg+jp1AzYfs7yjtAHr1rLfLM3PCfmO2yudnhJHFt9arWV65oc2MVw7srikbmsipk1ouxxJyBW4UTpTw+3Huco5dW4Y8JcHTcT7hkgBZTQMNbkpWPSSCUpAkhJv4IR/b0oHWhyaCKTqakYGIlBLpmAg9RsDaqRpngzUCe5A7XxDdNrQbF3IeHatjBDlhJV9CscBOdTtSRc6WIrIiQJ0kKiaoUCTemtERcKmkiQkGiCFxDExe/jj0dwtGDtqMVGRsGTrK8tI4jX6LuhjbNzi9gZGc1oN0u4pDV/db2tvzbwqurN3T92mVwCQN7EVzWtWtXtLGxxhHyZtm5jlFcHQV3TDJqUKKQSJ1oJgglOhQS/uRae0SCEuDm2yFIndtGY+22k3BL2U5V4k27A6bx7mRhRZHojroA1RRan4gkLXxocbviuh5HBakl2kViWi+VNiacLO9gc641YFdqDNmlzs4tam5+UTPcu87Bw7n5ecILsmzUdaOqqpXhcY+snLNS6hGRFBEKmBQx8QdhkAqN6kM8tN9Tgv74izcQ7vyWtHeOevfUjqQGzvSl3qId3IYp7Q6u29aRpisKlzI8ZoxTlegb6XeQp4sXzuv3f//T+qVf+kX91z/z1/VX/+pf0V/7az+tf/HLv6SvfPlLeuutN1AO62LWFYxGh4zPWP7ixyEr9bYdadAwBoOG+dRobnZGC/B8fm4e/zx33nPywjdHRqnUqivS2fAyZvOMj7/lffr0aZ05c4bj1Xu1vHy67AIjQu143B+57e0h0/va445r7wCFb8PMfPCu14bBP1+4ubmlG9dXdPHCJQzPm/r2y9/Wt579lr7+ja/ry1/9ij71u7+jz3zms3oR47S6ukpbKt2L8XyMO9VHHnlUDz30sM6dexBDyk4V9wFwlh3rmXvu0RmM7/0Y2Ac4HrZxffrpD+iDH+TO9T3vlXe795NuBt0zsD6hb3Vdw5+Aw0mi353sxyshyaEUIV5JMfFPXZ14UgrCLXw41DZHjW+9+Zq++cxX9c1vflWvfOdFTq8usdDYZYRHJR0flEhtnBjBPYL4iQ0g9EDHHLYukMOWIcJjeGzYSPhbsPu7e9qH3wfwecwiaowemWeRtMrR+srKDa2urWhzc41FzDaL+G2Mxr5GpPM4jDG8fR1UfdvbQTFwbntNN26LcEtBdwRzpICPnod9ng657tGH383nIScfY8+J4wXdktHRLtf6ri16cNpOGkDaQE908NHGdZ9FiXnmRecBR8WHLEa2MbI3/PvwLObWOH04OMDIMh8bFoy5SqpxZ5kzGR00LXnq6pYHcQj5n41USgnhmcD+CSJCmiAiSBMEb8J5Ixx23qxExQkhJSXpUg8RlypV7ETrulHdDFCyM0WJWpEOOJ4ZsItt2M0WA2s/hmqA8A9wm6ahYzX5azU1/qaehBs1lWl9uGHC2Bg3KI/a6aqKdKSpazVVpRpF7TYcAWbZn1mVTN2MAj8B4hxfQP58DFWmXvoyh+JZWFzS0tIydTQIcKttjoXX1zfYpa5iUK/o0qXzHH29rSuXwZXzunb1otbWbyD4mwj+LhPvEEXYIpghBXwzzyKUGKUUSW5fRdvsj0R8l8S4SyK9twryw9ScCi7C1SJIHeEWqWs5yisu4TGTtPin9GmcwxM4nyHaEBE4IT4wqOqh3m0pr6WeAvJ21EuUnFa0O1JWxVhU8MkYMNZNGacZjg/nNYeBPbV0RqfYBZ1aPqPlpVNaAg4vcGQ8Ozsnp68Y5ylqxvMmKsoHjG9VxiYrU2dEqDx2QUTQpBAfeueHNIWfuO+c8HvEomTgC1y6QzqXbSTi7J6EJ2yHgs2JeUO7fVfvHel//8/+qX7mr/91/fRP/aT+Xz/zX+tf/PNfLkb17bff0g472oysUKA6xmEIv2c5+pxhLtlvpXsGw3j2/rN6GOP0IAbpPgzWPWfuKb9YtMix/NzMrIaknyHfPHxfxPDeS7zT3Xff/cXAnT59hmP8RSXzWKExhnN/b187uzssFrcxqvvaR1lZ+VtpHbBbGJHmYP9QOzt7WuOO2N+gf5sj4Ne/+129jGF9/vkXOEJ9Ts9845ny50Ff+/rXypeB/Cct7s/S8pLO3n9/affDDz/MjvVBPfDAOd3Lvat/1vBe2mbDes+992r51Gkt08aHH31M78Gg+stMH/rQh/S+935AD3NHu7x0WgsLS2Uh0SCXOfWy4/4k+B1AkaXwCVU/LkE/jRz+BHaJJ5Ei+rD8hDha3NUqxu2N11/Xs89+U1/8wufK7zKv3Lim3f1N5vi+FBhYjuTFBO6QkY45JM98Bp4iylrM9hQSYwmReF7ZIPpPSvbgr3dg29vb8HSb3eo++uNAhxjZQ8ZixMKmqSraptIW/8mPce3aVfi/qm1kxfLicRqz4GoxtDfRyu0xaKikqYzi/X5eGsxLWfSskyKC9tyEi3IdLfrCLqlKWtO/NzodcqIyYid/x7RU7HJbfz/AcB0tNcBKPjVCHr3wdP+3t7eQ171Snk+FtlkYrVy/UX5je5Vrvd3tHcasVUYmPI9q+Fo4kkLWRx2DRK/u2IwpMYnERtErUMPgI8IfBPwWv8M9OmhTCGHrgIpwOp4mBAIKxESkb3L5kZMyBqtGwVrRDjGoxw1ogyFtUAzFONaNKlbPFR2q6hpDWROulKjDCNocKSulStn+SEq4OSd5IuRISinRtABJjK66wAAF/pQJpoIU+IXfsJ80EUF6SThGROCERBrD/W4ZRPfZfZmZm5OPN+fmZpVyKkqmKJyNLd3gvugGk8vHeZcvXcTAXtLVq5e0wp3Y1uZGP7jlqGdPXk0FtQT1sHnlEx996NuYld1uUyNLtEk8diLIxUQtEmpmg+ig4ZoWtNVuDzL1HcCDuJW43m0pw8JuOK2L7RHq/yXcRGK/Fi0KKi8fpbT+IyIkQHEuRpFCmbHM1UAVGMzMyuM/OzuvWe+cgBWfjerS0jIKfAHDSxzxFYY1p0S+pAxvcw4llwcSTYm+KrlFSaEEAdKRG+FQENOjOx7uoAHd9sQtFIfvjIhQku6IKd+D+MIIFKr9ZWxYIFkJZBYFNlKjg1btqGOBVoNK/tLba69+R5/8rd/S3/ib/43+4l/8C/qpn/pJ/bf/n3+kL3z+s+z6XpcVQsuOxWWaL8NBo4X5OS1hkPyDJ4ssUPr70AVOBeY5dl/AKN2LrC7B/6FmWIk7zdzCvObB8vIyxvaM7sHw3ovxOoNxtVzPY5ByPdAhyqp8M357V9tb29pBwR9iQG1E9zGg+8jxiLAXcIco+wPg/+FmjePfK1yRvDn5PWB/E3aKF154gTvi5/Xcc89hkJ7Vyy+9rPPs0vfZTdjYn33grB5lx2o8wt3qw+Dcg+f0AEfD99xzX2nrPRjW0+yoT2Fc77v/Ad1/9pyewrh+6MMf1vvf/34M7Xt0D7vaU/THfa6bRjULdy/SUjL3VGRKPBGhXppDeI+gcCQxuJ4yicgMCLK7zupY1HhBscVu8a03Ma7PPCN/e/uVV15mzl/UmKPIRCEuPVxMQQcFuEDQMWE6jIHj3YgISue1bFtWWhbCBxjPna0dxn5X+7v7xbh21N0ajsfAbhO/uraO8d1j3tRyPhuSzfJFno2ik65eviIbkh3GcZ8dsMdujCx1tKM9MrhWIK06twv6TZe539GqgvLRB2gD1kgFpCejSj9I4j4ZPQ3CJG3ndLD25OvySXOSeOcQPPKPjRz4pGZSlsssmOSYllRYSfqA63QRozqSF4K7LA7393d1iMztbG9ysrgOj66zCbqsTU4ZvcNtObr32OWsIitYN7rSKUViA1ArIia13d1J06iIKBkibncVUkQcAQ/vzXBKSXECuY+H1jS1Bt6Vzgw15BhjBgxZLc8AT6YBQn/TTxruaJtmgHFt6MQAYamUU0KgK8JMEhteK2CUVAZVqlRhwHtF3Kfzrs8wLRJtATRQCTfiWFuP+c20RD0RoTs9HrAgvqorDVgkzLODXUI5zczOI1tj+duPa6trusFK9urVq7JxvXjxvC5duqAb169p5cZ1rbI62t7akgfXk8aTgBGTq6RVKqBNbkdOSW5TOAxCjg2Vf2SIwFcgBJrW8VqwXR46vdCKwFkAp2AiO465Q7KuB5mOjCzxzlOW09ApRFQoqtH0cVFkJKrPP6UfuSHllPrxY2c0ZPdqw9pjVrPwawHl7V2RlbkV5Lx3UnMLmuFIcsD4G5mxSimUkW6jqjNl1qqbk+PtNOZXopGhUO8K3wQhHn+cRJBiChJM3sA1cI5eh+8MU2EEKY+Yf9IPuYOn5ldRNOYptMx4el4kCvCVwPnzb+v3f+/T+rt/92/rL/+l/1J/4S/83/Wzf+fv6N/9+q/rO6+8ojWOrSpkfGlpEWO4rHMYoAfOntVD3Ec+iNG57757uV+8R+fwm/bIow/rIe4njXMlzTk9yO71fnaE93BneQ9Hqsvcec8v2MguaI6da8WiNuCJd0sHGMw9lPYuR5E7E+yj5H1cV2S2pdcodvunaS3PPgbe2NiQf/DhIner3kF5R+qd61tvvsVR9lssEt6QvyH86quvyj8Y4Z3tzs6OBuiBe+nHQ9yhPsT9qnetds/S1zP3nNEZdqgFGFW7pzGsRYboj4+KvXN9GsP6/g98QE++5z16gN3u8tKSZlkID9E9nrfZfUzMo8J4emuZAQyaIvowAiQlKB6wAhFHf+1n/CJC/T9pl3ZfvHBBr7zyEjvxL+uLX/oMu/Kv6xpXQ3vc743bQ5GzhycOCEIxKSFY6AVhvx2TsiO+wx2xS7Px22Yxs86JmHm6sbEpG9n9vQMdgD2PC/Eb8Hvlxoouw++333pb34Gvb+EeUsaIO/A9L4DYvdlQBJN/DN0LoZYTLdeb3Bb6JFyqp4fMaz7dbvvs3g7xIMhON3FOpJnQ3LfjcPKC8kHppHOdFPaDv1RwyHWEF2cHLO46jHhHoWXxMfFPCyepWuKczrK7j0zvcp/tjdEmC0Jf6129elnXWHpZWPYAABAASURBVBh6/MyjjvGQQZtd5pgj6xH1ucx5Frb+HfqIEK9JdwW6nEQIXhxHwH6Hp26RvEQhSZGyEgggJbmGQHhNywmjaOOXa5TiUIN6iHEcMokAO9mGlXENyjFgPaO6MWaVqkZVCQ+UWXFWBbVyXVFOrYp457NbkE1zXVkZBVSlLCMnjFOWcJRyKOEpiKSUKpW2viNHQiHSRlYqqBRBmLyudzicY9ewrNnZxdInKx4L+vr6FoaWHSz3R9fKmf4VDOsVra9dBddYGa1oh9XSiHsxrxzHTIAWBRziYbIlZQX87tsape4c9M9tUEmlDgFBLoug4FXXMm0ow+WUuK5Vi2C10EZMorEVocP24/o+Y2w/sABN/XadX36oKoIP6owIuU0mu0yXN2LCtpTVUndn0HaBYIeW6EM2nxgbj9UAg2nDaZ41GNBZjocXOFqfY4HiH/c37J8nPDszxzg3yMpAVvgVC6mC2uOcoQHkKsGjTNuSJv8ilEBIigigH9GTKGcKvJPXfOrgq+Cx3emkLnQPSknXqedpq46j34q7nJwpK6R1JrO/Afyxj/0aRvVv6f/6f/u/FPzs3/tv9Ku/9q8wQq9od29Ty8sLuu/+e3Xu3Fn5B+qfePJxjjwflA3q/RjLsxike+85rXIE/ODDevLxJ+W/Bz2L8fXfht5z+l4M8j3yn6QsLCwgr7OyIUs5y0frkaK08QCFYaVzwBGcXSsr7xBGKOM9djp7KOl9jihHRbmM+uM2+r9nRQ/894TGOguB69xjXb58WRcvXgAXdeniTVzEb1y+dFlO4znj+mZYhJ3C4LtPxajS/vvon7+UdO+99+v0qXu0zL3vmdP3aIl0S8vL9Gmp0M5yt/rQQ49wHPy0nn7f03r8iSfZzT6gU6Sd456/puwauavQQXU1RE4y8mEk3AmQWSkU0cP+FIm0fXxKSTklwqGEnLfI/97Orrx4ePbZZ/XVr31Fz37rG3rt1ZdRzhc1OthWlVvyjCh5TJ5WScKVQupBOdHht1tiQxH9eHgBvs0u0wuPLdzd3V2ZTwcsfMbUTcIybj723WCHegMD65OC777xXb3++ndZyLytrc1tDZl7KTLHzJ3GnJT04zdWp1BGBmZmhxrODJhz9C0LWiholBd9EaEExBPgD8trvWQdtz+R6REyPJ2fjuvoiOO9ONpDpndZCG3vbMnjuckJwConj/5xFn9L+wC5b8mfulapbRXIfAf/W3TnAcZ8hF+MnzeIEQHvQnzw4moKnXgsBycIdw6EInoIQVRidCLJghhBEYk4CyQrRhvJhhXkwOB4qmFXY9Tsaht2gvY3+AdTOB7jW1mp1g2DXqFYT6Ihrq5qhHhKx++66j7suB4V+bNS7tuW3KYCaMVNNJ+2RtzWzQ4KLGXNpwlIQ55M3W7zMpN8aWlRib4XA7u5ozX/3SsCf+XaNZTLJV3y8fCVS7p+/TK4hGJd4QhnS4eHuyjdQ7XchXQMnHVyBOVTZ6KOgH8paBs089NI+IlWRJ/OfgopjtzY3nf06TKt8FuUuzjq6BASC1hLRGeUer2K7HGU8YSnJdRSJ45f1wOc30GVpoQiQnzITyf8OSk3tQY+FgYz7JCGjP1wdl4znGBYIL2zsGGdw+DOmo5xnWHhYsySZohibFhgGYNBgwzkMt7ZBjZnJfhkRCRXWxB8GlNeEfyRvUd9nkiDzPSOT/MS1xU5TY+xFG0P0gV+T+SXXn4JA/qr+pmf+Rn9+T//5/WX/uJ/qb//c39Pv/O7v61r165wnDurhx56QI89/pCeeuoxPfnU4xiMR4pRvbfsOpe5tz6F8ThdjKx3p2cxRqe9wyP+DMZ2YWFODfMgp4BnVc8zZHTKJ6vXIyATY87NRiiREUeFdr0bMLw4cNiwMvFu1rsmK3tjB6W/zV3WOkrpxsp1ZP2SvGO9cP6C3j5/Xue5b33rLe9a3y7+8+z0prh44aI2ufdy2YsYfvfhqaee0qOPPaqHH3lY3nk/8MAD8peq7uHo2netZ7hLXlpewrAuwqfFsqh4kEWFv8D0+JNP6qn3vlfeuT7Ife0yu9zZ+XlkbU6eqxVztsgNfEjIj3kREYowGCZ4hVcWpYiQNIV40gQd063VweGerjJWr7/+qr75zNf1mc98Wi+88C35F5rW11Z0cLCLUBwqZcsAnO5G5O/9msjORFygH39tBEfkP0BH7HDataoVTsM2Njc50txlUXMIRuiMtri7LHxucCp2iZ3rdzGqPn5/6aWXaMfb6Jl1S53uZZFS/i6Y04whc0r0zUfk1rfzp5Z1hgXaOeK8qLF8DdG9jq/QpQFPjrdOMk/E49YbeN/V67TMhdJ3+98hE/OkzJt3SPL9RJXaaHZEKKKH85tu+e7leEe7u1vwfFPbbH7W169zCnkN3l/n2HiV5COl5PYf4vd49vBY2tBan6JKZRmbRc8pSOYKcN7pTRGhiJOACC2zsknFjQhhwEULpHCVlJxDwW7ShqiqBqqbRg3HP01T49YaDBsNBrU8mE05Ch6wggIIfoXibEhfMyH85aSmwnBGUqYehxNKNZMm51opVQrCiuDNgDYl+29Cx54I00kTTjsB+SNMvwWlnCSRVom0hDuFEu2x0ZjjSHN2fknzi6eUiPeXm7Z8XIPSWMfAXr1xVf6fPLyLvc4kWF9bK3/Q7FX+nldFBwfqUGrF4Hl02AUWRk7q6Uq9SRFJfIpFZYHYMbVAnZjsfIiHAegMZMDKvaW8DsVpkIoEY7UoUQuDV25tietK/q6knfi7vrxu4pKRl0LLxMDL67jjgKQIeKesDB8SfvMjV42qulHtk4nBnHI9owaDOTO3oFl2FQscEc+BZXYjC/MLnAYsyjRjxgaZxViNDFTIUV1n5KMCNXV1ihS4Kkid4A9+RaEn4gzxRASfP7rXfPWkHNsQjQ/ZFYx7cA805q6tg68MqjLVNshwy+Jpi+uAV779kn7jN35df+tv/w39JY5/f/In/x/65V/6Je7qvi7/fejDHIf6v0576qn36OGHHsNw3qez7MoW2eX3//HBPDuRWS3MnZJ/nKM3OvdgfO7R0uIyfFvUzNy8KuaSd6XuMcOqMXenlhNxqtCNgju5DtpI3gG1jHGHzIxps48SfZd1yIrfBs84ZKfkHWsBR8U+/rXfCmmXu6vtnW2tcUpzw6t9YCX/1ttv6M0339D5C2/r0sVLusji0vQrXJcY11h0ene7xlzYYa5k5vHpM6fp61kWFQ+Bhznmvo8d92n6dqagyAcG+NSpM/RzQfP0c4aF2DyLsnvO3KeHHnxEjzzyGIuQJ/UYu/cH4OUZ7mbnlxbhx1AJGaoHjXJdyXKjIi3JLCqICEXK8uRyfPmhB2QoAnokRXDP2nVKSRLjub+3rUtc+bzIHfLn/cMX3/iaXnn5RXbjFzF6BxpxAuDxT+QXc05lAOTi5SIsrwHfg5CnsefjiHEasbs8KDw/0A47T39hyljnpMPj4jkVEWXOejHvU4V1+Hjt2lW9yp39Sy++xDH1K7rACYFPBfy9kHvvO6sHzj3EguUR3HNaPn1GXuAOZ+e0yLw7jfE957vtcw9zR3+/zrBIm2MupqpGTw9lI5voeAStnUDHHqYe7WnB+BZM9YnjpnCaqb89Vsr38BaD65qcx+73SH+XaJp/IsYleT6PmLv7+zucFm1oNN7T/sEOO/8NrbFgXAFbW2vaZ0HVCSNLCTk6VcnjwNxHD7TsZDvGrmNMW8ax6zrm5JLqqinD30EXKK6CEgxLAt7JezJUiE40QSTFBJJpfDIoFYI9sFFlRdSAsnv1nSu7mAFuw9GF6Y0VKbvYAccURqERbsibmYA5ZeWclNIxwK2Uj4UdF4ShuwnJftMM+0HAlAKn0eQxlydeFb/bfxMRQXGZOWKGJlKGRJkzrIwXT52SJ3FDW1POrHy2dW2FVc/aDXaqV3UVpXL+wlu6yB3sdVa7N4jb2llnILdYoe7LAysYL5RfAA9MUBuVTF7qpM0yTtAn0TgBTr7koR/dBI4bc6QxRgg8SY2W3WyHwezsAgtZhzZuydQdg/MaEaGIHgooReBbdf43SQ+V1/xJisgKkHKlum7KImqIwRyyeva4D5ncZZKjKGcxtMY8rjE3P6eCuTk1GKgMX1PKlH3sDTpH+2kSrOkUEbhJkhvXf5YknRi3CXB+ZO+0z3bdDvggjFRmnJqmor+19ve39eprr+jXf/3X9Hf/zt/UT//0T+qv/uR/pV/8pf9BX/valxU00Lsz7xrOPnC/lpYWNGgGRaENOcU5jTG57777tLS8jFFZwuDY2NyHEjyrU8tnNDs3X3gbqVKHDNkgTnHIEW4Zb5T7CBwy9mPG13LQIgsdfGmhj1ggHHBNseNdqA0mrndEu7jbBTus6HtsYwyt6FdtUFduIN/XkeuL8t2jj3vPX2C3anCPfP78W9wFXiy7ce+uvLi0Ub2GcV0hr8s55GhtiE44xRzyPau/xOQjbvfZx9rerd53/31y/CkMwfLysuYX5otxnafvy9DuYbf+0EMPs8t/Sv55RP/84aOPPirT5xYWWHDMKTe1ImcFi7TISV0gIyAxh3NKyE0wFr1rnZGRtZwdbtUfkcKsibyLE6BdjOsbLCD8JabPfOZ39ZWvfllvvvU6u8stlCm7G9I6nywX+DvyRPHr6Al8oeCzl9ky57C0Hr9d7gI3uU/1An2No/bV9TUWxq1EM0o6Bs8K/eBgn53VBjvVt/Tyyy/LpyIvvPAi4bfl8bTe9besn3j8KT3IAuR+TjjOca99HwZ1fnFR9xJ+9InH5V+4evqDH9QT3Ff7z5sWTy1rDj7X6N5UVcrM4aCpEXzQ4ru/NJB+lobePdEkxmmNSbDko4/u5JR05Dqd4wwTHbb7wyMi5HnSLxq3tcMRscd3j7mwwQZpDVldXb3O9d41TgNWi85umTOpsGLMwvoQ2i4Lqn38B4z/CHekjrlmnTqEh5bFlJA7+tYBlXHXXZ8UEYowEm6SUu4RuFNQYKobGXUzQHEMwQwKExflMWBHM8C4DnwPS7hpmqIsqlwrMxlSzqXsSEkJBWJUVaO6GvSoJy5h06vUkK8GGVRKCEWmrKq4WSmgUVakUEHgAk+oHiEzofe7TufJinQTiiyR3xPU7V3wzmvpjOZnFyHXOtg/1Bb3JFYgZcd6bVVXrlxjJX8eJfQmxw1XmBAr2txc1S4D6Z85O2SlO0b5oWvL6lY8EaHMv+hCEUbCTZIYJGieZC3K3O5xiAkqJl/nOPxd8TOkDiOT7WRl5YE3IDm5iC5oydMiGFbEFhDnjwjqDuruX9M6MnQum/RdG+QlnsIigrS5R07y5Kw8rihRXwNUyEEzmNfM7ILm2fUvwj8rz9On79PC/LKWFs9ocWFZC8TNcFc2wzGx5aMqkzzLbs0OpGkq1exmcw6llBSMSUEEdUff0GOfppyA2wqOJfn+vOQN+s9s0iFKrmPCNbRrdtCoZSV8id3Dpz75yfKNXxuUctjsAAAQAElEQVTVn8Ko/qOf//v60pc/xwTe1DkU2wc/+GH514Tuv/+cFuCDMTs7X+4Y/b+6PPXUk7LReYA719OnT2mWhYn54TvKumok6j/EQFkx7LOz9JHtPnegI+7yu9bRnVrGx4p4zP2Qx37M+NsdjVraPdboYIRR2NPu7gH3Tof4cTlu3OFOcQ/j6ntY/73qGkp+nePfApTOjRs3ysLRRrMsIDkGtoG9fOVKoXtnaiPsY81V8q5hIGxQTS8nN9RRs/Be4PTnHMe/D3GUW34sAn8xrBzreud+ikWEf3BkCQO8sHQKpb+oWfLMAYdP33Of7nvgnB56+BE99sRTevTxJ3Cf1Fl2a4vLy/IirrF+Qe4qdEEuqJSQmcS8TpGRl8TYWzpwFMw6aCx0E3MtWHgmFL93KgnFOOJ04m2Ou5999hv65G//pn7v9z6lb33ra7p46c2yYK44PuzGB+q8gGFOC/4HsiLGqriE7TfdCOYO041FdqtDTg324Mv29g46YpNjyTWOhtfKyUZHutRl1Tl7YFHgY8ZsV+anfy7Su9ZvfvPZsnP1eBwgF0vs3B955FE9/hg8eexxmc+n4Ovy6dNcK5zRPffepwdZmHzwgx/Sj334x+W/FX4c/vmee252QTV6tamHqkGy7owkphdI+g/pYWjkeTJm3Pb3d1kU78LbHdx95uqONjbXtcqm6AYnkes+9ueeNjjB8G90+7e6O58+ggPm4D76/2D/QIfMQ4+nF0stsuDvAp3heqPGZrVU2BU58FBaOO7OzVs4HTC/R0KAA6Vnt6obNWCAJR8g6I0VLnC4mYR7d0C6AQNqt1HdNGqM+phb18TXqjCaKScl6inIN/1BvRGhFKm0x65CiigfePz2cRFR6BFhYkGE/VHofECLArNiClH2YDCr5eXTRSH6qMpG/hDl5mOZ1dV1WcFc49jmyuVLGNmL8q84rbGr3d7a0C7n+3u7myi4fbXtIXNuzCrK9zPioT6FykAwGBAU1Fcw6ZtTmG7Y33UtZaBVTQAd+QxhjAmWuK6k6eTB7YhvmdmtB5oEDk/p9qt0tJPLjghFBKnu9N5OjwgF4+LUOWeM4oAxGzCWM2CoAYuqOY6HF1EAS0tLMhZxF1lRLwG7Q04zGsZ+gMEasPiqbGApM0Uo4VaVy63l8o+QsjLweEeE3u3TkfCdQPQ7vuZXCy9tTL74hS/q53/+H+qnfur/qb/yV/6K/t7P/qw+9hsfk+/DUg49wp3i+55+rx599BEtLy9JNJO3yPoyBsFHvqdRgr4Dm5ubFVMQuWg1QlkfsiM1Djg+HHvnyaQeYTi9GHL9DGlJz4fcpqlress4m1bSQrBstZTR0e4OuShfZGLXtIfy2OWYbA//Lit4H98aqyurKPwVVvGAu8AbrOptZN1ny7mPiK3sjU3fE+7uoaR25S/nrGOYNzje3NnZwYDvuVkaoAvc37MsNLyDv4+j3DPsRN1/992ucfrUaS1jXJdPLWtxaVEzPgHhemF+fkFnOOa8//6zevIJ7ly5s32Ku9dH2LmeO/dAOVqfm5tH3poTqOtG2bKEXKZIRV5ySrK8hpJSZAkTG8Thmbxd4acXCM89/zxGtf/ZRu9ebWwPy7HhWCkH5UiWT4+b51CHgZ4UAsnlMEfhf0AsCH9KI8bSxtWL8zX4tQK/vXs6wFD6JGNhYYE51JQyrLh3WABdv35Dvm/1f3Tg3au/0LTKUXFEcMJxn2w8H2bh8dBDjxR+LMPHRa4a5heX4elp2fh+gF3rh3/sx/XRn/gJ+ZvXHgt/29rjE+G2dYoI+hQKCRdeEQ54RvAdXve1o73TJDH13MUl7S0xHXzqkM3uyO11XDehucQpTmQl/YkwgQ6agfeub1fKbdmNHjLnxhjYPdxDFk7b2txYK4sZy/n66pr2ke++bn/STcofMxe92PU4TrHPFaDH0GN2wEJ8jkXyqeVTasu865CrPm9H/iksN7c2MvUEV4Z3ynzcyEkW6ApF2aAoh0yOGe9KuDsZGOxSBmUnO1TjNCjVhhVnPTG8NQa1YVLU1QABM2rcShW7FyNb0TJZbHAz7nEk6k8pIxQVsEtbCEcKRYRSJFygrLgDxGQLEW+XtB3+Ftf5Us5M9jkm/TI7sXnlVKNQ9lEou0UJ2bCuXL+ua1cuc0x2QZcvn9eVq+eJu6btjc2Cnd0t+W8dxyhMRlLB7iJgdKaeBNRFPwCR1IKIvt2itSLe7cjQkjp2vp2EEtXk6SbCwsKXWPXlkGQSXZyOY6v2mAKgahJSGuk6Ajjk6xQRJf30IyJuo/VxCXqPlCr8WSmymnqAAWF8m0Y+9h9YBmbntbCE0sSozHHMPoW/OWwM2fHOYWBmMbQzMw0K2ag0GNZqGlABFlmVx1itklSQadtJf1KhmT4Zd5KqC7r6/YJdjVwL7pi7lkTfbKAuX7ioT/7Wb+rv/b2f1U//1E/p7/7tv6l/+2v/o57/1rO6wXHoAPl94Nz97BI+pKff+z7NssBIQV+aWc3PLaHszug+7llPnTqjOfgyQP6Dsn2q0U/OkcasgkfsOg/2Rzo8GJdwVzpBPzox9C2nJwfyt309kZ3P7ohJfcgkH6Govao+QDHs7exrb3sPbLPQ22aVvq0djjy3OFHZ2FzT1vY62ARb2vL9KjvQVe5Wb9xYoT83tHp9VVY0axgBG1cb2jUU+0Y50tzQJgZ2i/vmKWyYtra31PFvwLjOM96nUPY2rg8++GDZpdt1+P6z9+t+jsTvxeCe9k6LdEsopFkMaoX8zM7Nwa/Tuvee++U/4Xmcu1Z/U9q7NBuMBzn+vAdDbUMyN7eA3AyVmas5J1UYVsOnKgm5qZhTWfyLzKimgqwobsDbQU5qAt6yELnAsfdXvvx5feqTn9BnPv27eu073y7foxDzzOUE88hzt79XtaagHOJKecheBAUFHIgWaW3VETdmFzRiRzzieN5jtb29qzV4uLmxrX12QkH7hsjKLLvJIXPGStq8vXr9mi5dvqw3OYZ/6duv6IWXXuYu+Io2VjeUkasFdvf33Hc/u/gH9QD8uI9FyJl772fXeq9Ow7fTZ+7VuQcflneuf/SP/XH92Ec+ove892k9xB3sIqcEw9k5NYOBqrouqOFbnSpVCT4haylCISnCn5ISesrA+85vukN0C838GMMTw3741B0DKfq3T8uIEJz6aVDxBjpQ6vkv/J1oFa79t4MJo7C+nMD+aV4x3p4zh5ws7rLItJHcKLtY9PnVK1q7cZ3Tnm0JeXYdYkSFwWw5uTrgROgAfX7IRss6omXOtuh1oknivrWqB7Xuuf8eZWyX9QeiQFmUhMxRpAJC0H/hui1u1xGsdBKCEXRPIBIiZgFnkBomyAAjO+CucjAYMIhND+h1U6vBqA6A3aZuVNe1HK6rgaqqVmJSGMFgZpcJUk6qrGgpP4Oqrkg7Ra2csmry5pxVkHo3paSM325EyGXab0RKsnuE6MNyf/BnynLbLPRzrJK9qk4pl0mxvbutHQzn+vqqbqCUrl65pIsX32YCnNcVdrJWSDvcY+2xUzBGTDAzmbkHY0MeK5XHDMdjRuNMX1IwBnzGFCLc8QFIBJVPB3sBLQE+PKFbhKmjvA63ZcQNK267HYPZIliG/T1chjNLESHzJSI0fVqXNQ3I9B6BPyIr4JWRPT6M5wAlYV4NWVTNMolnMaBz8/MsUJbAosxLK99Zdikz3M2bvw3ykOG3xzVlj11STrgJt4SzUk6KoNYTuElzE4my8+5RhD1gZChRl2Wa7ir45/CY1eoqhuebzz6rX/iFX9BP/7W/pr//c39fn/3MZ/TWW29qZfI3zjaS5zjCfIKjt4cfekhD5H+XnZzlx3+vefaBB0vf3c9Evw6ZnPsYw33c3XLkdKARO9eWMetowIh6x/5CxWSsxuxsPWZjwiPoI3ZCTifSduRpGefOcBg47DzjYrBHZed0SPnOd4BC8VGzDeMObfQd3iYnLVtbmxjNddmA+lusmxiBPg2yTjp/ycnhTQyrsbW5Jafxfe0+R54d7fD4eVx9WjHdmdoQHt21smsvu9WlZZ1i0bWEW4wkcmI5GMA3y4Tlw+nu5XjzgbPn9ODDD+mRxx6Tf3zifhYp/kWneQzMEBkyZpCjzPxPOStlZAYdkTyewGNZ5IKPiH6cM2OQU2LcOxYxB9raXOP04Vv69Kd/Wx//+K/pC1/4tM6f913rttpuhDQw7+Ar2RVkI6OMDpqQoVBSEFGC/QfRHcNDPnWM7aF8tG9++5Rgk8X3/v4+8ZLnxgA9GbRpxDj7f9966623uOt9U6+/9rreeOMNZO0t+TpiFz4PSetvYZ87d04PIWsPckz+IAbWfwPsX+tahqdnWLR48eI4/7rVRz/6E9xbPy3L6BLG1fMzM1/dZsv8lFc3XbgWoq9Jx58IiMcJt/hLb+k/7y0x30eQzObrnWEr++7LmpZxPIdp1mmG/QdenHpOMB6+Llnl1GaFq5Er6PQVdLs3Rx6opOBfpzHz6IC0lnnjkHlsmtOIFHZb5umYecrQc/J5WkuMydhzkfHt52aLTR2fQDeZv27XFNSZlBioXDeqUZLGAMU6ZNfaIPzezdYIhFFhSCsEv8I42hhWJdyoyo1yrpUiKyLJEyQhbBlaAf7EZMg5K6eshOGNCNykCDo9QQrCxEdkEavyRPkUhILAE8EnwAstSfaQpxO7umMIymtYWc7NLXAvNq8BO/JQpbICXdvQJqv1De6pLl06r7fffl0Xzn8X4/qWrl+7rK2NVY4XdgoOGIARqx6mW1+VQv0TCuoIdkrBJGUmq0VJlXR9Aqm0k3bhtiKG+HYyEGX1I5HE5fSwwEzhgba/DBb57Dda/C1lHIfp4gm3B0hBdk8X64mOdrUFTuemOt6gVpykgH9VPYBHMxrOzGtmbpGd/4KGswuamZ8jDFCis/PzmucYbIYdijE7O68BSrVBRjzGFbJhvxdTmbHMtCWnpEz5OSWlHHK6I0zCsKfQI2jR9wEdPYGvB3ODvgqlOGbRdEmf/ORv6ed+7uf08//w51HAv6u33n6L46UDM0abmxtqMXZnONr84Aferw9xFLewMK8ddoQUqDMcfd7PLmMGA+AV7r7vbKarX3aoh4etxqx+bchZ+6grY+Oio7TB/G6heXK2jNmYCTqiPqef+k0PD5UVE5PYcZY3r8wPUB575Rh4lyOwm9jx/d/6hrx4sEHdxoCuIcsr7FZvcDR8HQXj42HvSn1U5jS73NUaeyj5ItMoGtct2JbRAU3TlLGdm5+TDax3plbyNrTesXr3ajjsne08fHLaORavc3PIieXDfnaxi+xmT5+5R/fbuHJ/+BB4kPvbhzgGNX1+noUacjRAx1i3JOpP6JaEzkg5S8gAAqEUls0kKWRSJm6eBV/FrsK8uXrlop5/7lkWTJ/WJz7+b/WJT/w7fevZr+ja9fOM8QaL+DFljNW1ByyMRwxMq2AeGgTkx2N0HC3j5cGz0j3kns5GHY6TGAAAEABJREFUdZPFS+Eli5ZNjOuInc88fZ6fXZAXolLWDY4kL1+9hmF9W9957TVd5dppA/nyosZtjQjm1IyWWJh40XKWY/ez3GX7i0z33Xev7gVn4NkyBnSZK60H4dWTT71XH/zQh+Xj4Se4u76XU4N5L0xm51Q3jTJ8CyVFih6BCxLQcej7e4LkEVGKwHviLaIKxS7OD/m+u1Ii3JY4UZfHrGWyH3KysM91yQ6bpl3gH/9f5S72+vUr5SRyl42SmFse84704hRjzBw84MTIxtcnE4LuuI5J3DFPXVGvd603O3mTcfrMaU3npOfPIUbaJ08+dfJ8HXPS0bKYK6C8lnKMjrpTWLgxmM2gQckONUShzHDsNzQ4LiouinTgeJTpwGgGaoy6UQ0a/DVlVHWFYGfllHHrgkJnhZpzpYiQFWxEUu+GIpICTCcUFEXweSsEDWj6FGth1qlsKn3U2hI3onPBZKxp5ywTeXZuXv7yjhBG7zq2YLp/b9Wrfv8B/ZtvvoZxvcT5/YrW1le0yf3r4QEGlkE4ONhDWXtyUjCTs9QU+N22SVvMxDKIE3kp0fjtlj45nQOmgaO0MJ+SCHZ3R6lTk/h+wDsLAoJilxgXMUEpHH9fnge4RanbdYxos1lmHlmPuEkB3yMxLiAzaWvGu2ECz1iBGsuLmlmYY6W+qIWFZS0uLmt+foHwnLzbMTz2Dbz2ScYAGbGBDYVSSsopFTeCcIjHLZmCoF8H7d6CCXtuod4pGNSR5SchdyN2kG+88aZ++7c/pV/8xV/Sv/yX/1r+qb+Dw0M1tM9Kk+aoQlE3g0q+D/wABtZKb5t7MxuuRe5e/TeacwsLGmH49llo7aNwvXOxkbJbdpXw1wZ0isJr+mN3xEQeE29/y6Tr6FAL41vk0yAZupwxJU03iffk90T2n4/YtfwZe/u72uZ4eGdnU/5+QNmBovitxNfW1mRFvsmR7zp3g+uENzC4lm+30+3eo+1WDL7fdTuC8cnwqmHMh4z5HIumJfp8CuNoA+rdlA3sA9yV+sck7mM36rgZdMOAsZ66HvOqbuDroGCGcua4oz+FsXgQw+ojzQfZwZ5jl+bd62nuZGdnZzXkpGRIWZX1QkryPMnM2QgWpDAmZFqtHLVSqtAxA4yktMPi4k12hb//md/Tb33iY/qNj/2qfu/3f1cvv/yCrFTNq+BaJZJ4WrmfyZ9BkDeIKBB6g/FQ0RxUSJxfZk6ZazawIxYhXuCYt673gNMKt3eBO9J7OB5v4MMuivYK10y+5z1//gI71cvlGmAenWND6vkREarQsebZPItU72BPc6zuO+37OG4/c+89ml9a1Czzagn+n4FHvpd93/vfr6fB40/5C2HnSLMgz1GlSpGyIqZIMv/6foYigDszcQO/gfNDv+ZUAQValxg/XKEt2UuJt7gE7/BSrQqS+xxKKZhDYxZUu9rD0B6Aba5PVjCyN25c1QYnWLvMG49zeCVr3YkxPESv72GQx2yeHGdRaIkT+rbD7ZCLDh3rsHhmsIWWf+tTn/rs+liaxa/lY5+5eXCwK5c5Yufr/C1z3HN/TNh5jDQzOyevKgcIvoXf4Rl2tAMEyWiYjBaUjLBklJMVafYEwXDmnJUynU5J9mf8VmCV72FJU9eNnLfC36OapMvFTQk3mVZRTlVoOUM7jpQVEbcgEU5SZIm6OxjeRVLQxlmU4wIrxvmlpWJg9zhK2OYOZWN9k8l4nVXmNb19/k35uPDKlQscr60BDCw72B2OkL3KsaLzqickZepPouwIQrx27I/MsDDQjJJFhRmqEnWUJBTRoyON4w2Pt10y43S3oS3KuEOAOo1R8iMMxxhl3DJ4Vtgt8R3C0AtBRx09puHOddGG6RsREq8nRSR6klFczUAV4+qdaAGCZCU5REEUzM9pbnGhYHZ+HsO6oHkUqL/MMk+apq414DohIw+RQnkyXilnORwRSpIqwiUuQacRNANqV0ASXFrtYPFNP6LwhJgp4ZhLCe6IQXldgZVzwK9WL774on7nU7+jZ5/9FqcS12lXVY63B8jyAv1o6PPS0gKLhnktLy/okUcfYee2WIzYAUrz0Ucf1eNPPKFE/7bZIe6xmzT/D9m9HKJ4jVExoK1GjMshxtvwanYE/RBZO8Aoe7yOo2XsusmYtYzfyHlJ57Qt/pZxPqQsG/ERdR66HFbpB7j7KIV9FMged7E7nMBscTS8jfLYth/j6p3qJkfAvfHd1jbGaIe2GzYSexgIlz+DcfMX1ZaXlunzkhaXFot7irlymuPJAlbsNhA2snbNs5miF4Yy78xHu3XVaODFN2XOzS9o0QYCg3H2gbN6kF3rwxwN+29dfcfocueZkzNz82oGjao6q6oSYxOqiuwkZeQoIyu+S6yZwxVo6kob7Nhffukl/eZvfly/yt25/6Tq85/7jF5//Tu6sXK1KNi2O2TsD9WhQJECJQQrlJSiUlIuCNyIUERSRMhWu2MC9vNrJPPZ/DIvV7nPXl9fY9G9htE81NzMHHyCZxjYjryrLGTeOn+eXetbeu27b+gKO9gRd3lPIjd/4k/8ST1E/0coWPPefz/tvtjALsFnL2JOwWsb6kXm0xwyaZ3rbw97MfLUe96jH//oR+TfaPYJwDKnKUMWL/5TprLbr2sp04eUlFLI/xJtyslh6KYQFoggdgKH9f09d04dzErjWGx3S/hY1LvwdvJYUKoKinLEe7eX/jiqZT6NxofMwQOu/3Y56dlB7je0unpd165elg3t+saaOnaXifYFY23dOWZcPFcPmGNj8ndHxrRTi99p3A7TW+SpY84meLuwsCjPSS9m/c19z709jK1pnq/eEY9G+7LB3fUVI8Z35CvGUmYrtzfZwM4ymEOOcGYQqkEz1IBJ1DQDWUhyykq5H0ivnEyzsS1uVatm0tW4OWf1SMoVIOz0KbJSSjeRJ/5Iyk5DOKcsI+EaAXduRUpJPS2pCE6Ecq6VUqWqGrDTWkKpLoIFZej7HPFtbW6XVfDqynWM7BX5B/2vXL6gFY4UNjZWODZclX/cfwfFtQ9zOgxawNyQlBRK1BER+PB7sioxeAwb8tEyeDgS8Zo+ECJID0xqKWs82a2Y2R1GsCMfKYgmMUq30Ew/AiUf87clf0+LIOcxYbw1L6m8FlPr/KKdoC01hRT0yDyMrAx/MuPmBdbM7LyGHBXPzi1odhYDiyzMz5uPi5rSTJ9BJioUYIUCrJjwFWOXU1KiXCNS4A9qBCFFmFfdZB518gOZNFLYI+FGgZTUA+eubzAHgOgXBXR2wTa70G8997w+//kvMsHWdObMvTrHPeoTT75HD557sNyrzNJH7y4W6Nu995zRw488pAHG178Pu4XBOsvO4iF2Xi3j4fJ2KdO/jDTmSHgE/604x8jGGKPIkJYFkMMtBtLuCCM7YnU8It7jNSJsuiezwzQcuelQDGMwIv8I91Bj0lnu9jw5OdYdYWwPuOvdZ7W8y9G1sYO7zSlMAe3aZtHobwKbfrB/KMv5HkfBNhJO4x+mmGUeP/jgw+VbqL5rfoDjyQUWTh63uqnUDGoNWSjNzA4xuEtaxggsYUgWMIjzc/OamZ1Rw6KkJk0Dn5wv5cw8a/r5Dq3s7DjGLMee95/liPgBneVu+777H9ApGwiMcANmZueoa0aZ/BmZ8EhXyM0M+qW2gU1RRv+ABcWbb35XX/nKF/Vrv/ornEb8gj726/9GX/v651k0ncfobcHDA1hpvu1L8F4oXB/5CYVWwPiRCJkLJCNUHurMuZJltMwX8nic7T9gsbPDomSTo2DzzuM5w6LT7T/F0a2N4QFjcuP6Db2OUX3t1Vf1+uuvy3/61DAffuKP/lH96f/tn9aP//iPyycHL770gl7jyHh7a4d2in4P0UsLLOwW5T9/W5ocCVtxz7JAOcPO/8mn3qMPf/jHOBr+sJ548kmOlU9xXTOnuh4o140isoI+hF06lJB9OiPh2m+4p6GApqOH0JH/R+05XnZH4Ta2ON//W3SZS3BWSi0F4bovJp2A0wHytBjMA4zlLnPDO9NNjKqv+/wF1lXuZXeZ050NHXO3Ay3z0icS+8wxL6j7Odn2uhKZaQFqGdFBOyNLlo0ygBAXFuaYC5UOKc+2widKO5wm7bDI3aZeL373Mbr7zOEDcIgcj4DdQ9rYuX6MdqoZzArF2zB5MoJfYTSDgU0MbEZAGybcgDijGTSqqkqZSWPDl1LGXyllu1mJCeS8If4hCDiK6P0RE1d2JYKS8AMdPYHPwLnL25F+ikT9C/NLZWLPzs6XtlgRedWxyQ72xo3runjhvC6UX7F5mwl7RetrN7TF8cIO2MO4HrBr6GA5xcptiggFdQefPUpgwvfoB8MDwyAQI5Jp+ljo7fdA2di1ZVK36khvmuOMznk7+wCu44xpertW1C35IoJEBs4tb8RNOsW41AKZXpCUGMOqHqhGsTXNULMc3XlhZSM6v7DETnVJ/vtGK84FVtlWLos2tPBzdjinhbkFzXK8WCMXHvvEGBtSKOzP1IGbGYsSThO6XacJwlOIh4ZCUUQQ+D5e8knOYyQdsMP0tza//sw3tY6irKuBLMcdkzXnRkuLy3r44UfL/dYf+Yk/qj/+x/6E/tSf+l+pRn6tDDe4a/MO1j//FxHlCy77XBeI/C07lDGKfIQh9BHiiIlaxgMrO2ZM7R8Rd4gStoFtoWnydLRzOpYlDQb4AIW+z47ZsP8AY+rd8QH0ojBQAHscZe3ZwHKqskt4n52o3R0Ma0Exsjtl4biDf3Njm4WijY+0jKF8+umn9Sf/5J/Uf/Qn/yM9+dRT9NP/cwuSRoMqFkdDDMP83JwWFxeYL8s6dXq55FteWpbpNq6zXmxPjGxZSCE7DXN/iPGZJ5+PlB9gEfPoo4/JvPXxsHdiD2Bg7+V4eZmd7fz8vIaUM0R26nqgiIp5mdEbmcVNzR3lQE1TMwc35P+h6Dd+/d/pX/3Lf6H/8Vd+Rb/3u5/Si88/yxy9jv3ck7RP/pE6HTKHbGTH6hgDCMQJv5nt+QUYLyjlLR9EeQw7xubg8LAYQi+etlDCGxytr6+vQ9vXENm+l924d/CeGx6zC+xYX33tdb300st65dvf4fTrvLYwnvfdd07/yf/uz+j/8L//s/oQ96a7O3v64he/pOee+xY72ysaYwCsL4ecAiyycFlaWpL5a7+xzDj5qPgR+PeRj3y0lOFfCrvvvvvZIMyrqRswUI1beb7B/8S8SsEcQ0Z7N8GTuAnhp6+FIX+oP4LWH4fomY49luWxPGd8yuO72I1NTh7WVrS2uqJr165oGwN4yJyCQ8rwrEN/Gp53vg7wPD0C86IrQHaK2xV56mk9Q+cX5jU7N6sDTpdaG8yy2D5EV+wy9zbYpG1qE1naAL6q2Ua2dlkU7zF/vfjdZSFg+g5GOQ1QwHVTMxlq1Sgr+xvTmCS928hfdrISM/Jk8O1mDGxKFoKsiKziT3YrRcQkHPI/xwVpDClL+DFhuLAAABAASURBVDV9YuIJ9l+gU2Iu3YSiUttlRWpU10Mmx4yWveJcWi4GZMTR3jbHZzauWyjdG9duFMG/euWKfA+7cv0qx1Ar2uWO64BVxiEKdYSB9ao4Kfjnzx6a1N3SJLMb9jNvJ6GuY7Us0ks0qKBjMAmVlyErg+UACy8FcXYhmnQC6HOK6Ao8uC1pKZ6kHaAkKxS44LgIsoJuQlOhW+l0RDgEiC+BxGIAKCclL5w8jijZ4WBGA5TfkJX0LAZ2EUO0sLhUDO3pM2dQwEusvK10l0s6G+aayT7AODegrms1udIAWo1bM/bTPx3INDBReYYzmfG3GxEK2uF+3gRtC1JGkDoU+HtIJgVh8Uz5IAUdIz1jr8hqI3SAsL/66uv6xjPPIuTbsvxm2pSqLKWkoF2B651dRGgRxX/m9DJ9m9Fvf/KTeu755+Rd7WMcb4pnj/vLfQyff57QRvSQSdWxqhWr0DEKuqW+DmU9xm1xW084XCvkMUZ0jBy1GN3OdBRtC60d77Nj3UPxjjlyOsR/WFbEI46rRuMDaPvyCniHibmHAT6gjH3q3T/c0y67VN/97WJo9/Dv7O5phBHZ3xvBjaTZ2QU9/fT79Z/9Z39O/8V/8X/Wn/kz/2n5Fmqm3+tra/Li0hO+biqO/Gc1OzfEkM6ymJrR4hILp4UFdlnzWkAO5jC8qQqlnJUiKUBdNaqrgQYzcyj/BflPue659wE9cO5hneWu9ey5czp79gH5fnH51Cl5kTYzN68hC7gBRmuGXexg0Gjgn2AteiU0JCz44wXvJxmDX/6lX9S/+OVf1md//9NavXFNno9j+JaRF5qiQAeEWgVynhCGgN9F9ilD0MU88Bj1NBHsyjwasSAaMRaHLMIO4WlHvn3Pd/we25ySBswFG70zLArosdZWVjDuL+pLX/iCvvTFL2I4v8zVw3Py/yw0Zsx/7CMf0X/yn/4Z/W/+139a/inIF55/WZ/73Bf0jW88w+72VZnXh7QdUVPTVJrllGCOXdAMCnrIbn7W/GYBe4Z73UcefVwfeP8H5KPhB+Dj0qllDTk18NyyDEeupJQVtHMKt9FjY0SEIhgvpn3RK+IhLPimJCX8UxBz9Aa+Kf2dXJK983usXtd/HHfK2DF2Lbg1LiJKP9TRaENxa5I+TLqck1Lq1DHmPprdP9hisbnO3F/XjWvXioFdQYb8nwNYhsrJBvLTMn89F0eMf8e865AbtKqsi2CUOursCFjKWmrrOj4KrRPVsiCc0Rwy3SJzQaSBQicfpaAfRuxw99jB7nCVs7m5zuJwTWurq1pZvaHNrXUWZhvaYae7ywJ6/2BPachq1ZOjqRsEBeB64JumYcI1ygx+RolVKLNbYUVcsUO4iVr255yPXPvviEQayk4wMiLcyyNEOOxpNiWFMvXMsFL2KnGBHVdEkr/UtM49zsbaBufzKyiZa/3u9dJ5Xb58XlevXZR/ucnHbP0qY0cerJYJGApNn6Cs45D6uA4GiwFmKpeJ3MFmfa+nk1obTYP8Ha6zuUSCMko86XgpjVIhdtRjQChvRCjCSL1bqDfTluDkw5MnIiYhKafEWNYou6GGjO8sK+xZlOr8/ALKd15z3qVigGZm5zU7P6+5hZ4+i2IYMPEHjP2AxVaDoqwYowzqupqMKW7OygVJ3vkk6jMiAhkO2puA3ZOAqHfzpNTnO57WhvPtty/oy1/6iq5cuaaWCdqlrI6xyzVyS5uHKPoBO7CqzvKk6H8yb6yXX35R//Af/gNoofez8xPP5uaGvOp0uQcHIwzhSFbSPloqizEUdsskG+Mesko+xOgaphld16lFjowDJnORLyaWJ98+R7kj50EBu0wbU/9JyB7xOxxV3pTHXVbHGFdWwDasu7v72rfhdXtYPI4xsPMYsfe+5736c3/u/6i//Jf/K/3n//n/iSPh9+jb335ZX/jC5/S1r30NflzRCCNfN4083jOMuWElbmM6zxjPovgLb5hHMeFvJCmnJI/tgHGfYX7NUd8pDOiZe+7ROYzBOY7f/U1X71jvYUHmbwwvLp7SYDCrIcZ4iGwVkL9GXiwHNgqJOqROly5d1L/9t7+qX/iFf6xPfOIT7A7f4Bh4j3oDcQj5CZTgEeBreGIwvgE6lKHEohvX/o64UJAND4GuzJuuUCJCuchlpk/IxKDB8M2hNGdZbMypk3Tt6tXy5bhPfepT+tSnfluf/exnMazPFsN64e3zWllZ1bkHH9Sf/bN/lhOQ/xhDuqsvf/nL+hLwTyFeIf/21naZx9Z1Qwz3wsI8i5gFLWJQl5aX5PA8c8o8e5R7/w+8//3lePi9732v7sHgzqLAPTYD5tiA/A3jlpljwYBESjL/Av4l+mPQ7PJGhCJOwhHulxT6g35cgzGtx/4pprQfzHUpUkQcQTwd8+uARbAXTmWOsUHy/FnnyPbatcvc01/T+sYqc4bTD2TBgxKM8pgFlxevzjNi3nbE9UAiYRZBknYTuKIJHV0dkZCXGS0tLUohHjIUgWxJb5CPdpGjxLmNXpC5nkMW7bvM71UM7gYnJtYx29vb2KltpaYeqmbXU9eNUsrKqVJm0DMC63CKzMBXioiCNBEEu9R0yxuEo6TDQ76kSISNwD2OE7RMnkzbSS9c4QaTqw3aNiyTZYljmJnhrFom3Dar/c2tXYzoZpkYV7gAv3zloq5hWFdXrrJKvqxt7mAPOIZrR3vyrgMuudQCWkJ9rgPfUZvCTf6h4MH0Cs5uVxRAX1zHyLYtA4Rrv6keoBZF3jJohulGRNC2HiUd5RyPb1lNiV5MEYyP/RGVEmMYuZYNT9XMaDAzjzJcwJgua25+GeE5pQXceXa08xy5DzFMczOLGjotE36IkfLd2YBymqpWnSiL9mRQZI0GpRPjFoo4CZJA8+cPApeVyNhjNOrYFXZ6883z+vrXv6kL5y/8/9j7D3jLsvuuE/391z7xhrq3cuyq6qrOScnKliOOEjIMxjwMgwljbGzEwAwMw8xjeDAwj8/MgG0xw2AceAzGBhsHjGVJlhWt0FInqXNXd3WqnKtuvifs/b6/tc+5dau6qrsltTQ2sO/+7RX3Cv/1X///+q91zrlKRYFYFnxQyW0qUgE1QpAxK8tKA94faHbDhKpyVb/8b34BK+VTet09d2rjzJR6bM8OUZ4V28OVxwNlVmG5DLCCeijHAWneZnIeK9ZxXI53PtL7WEg9Vql98ltZ18qxJ+exULCFY/jdXlacPRZ4fa0iNBy3ynsDzn/7vSHxA9larcqC9ja0ZfNOveENb9af+sE/o7/yvr+qH/7hHyH8Jr3w4hH9h9/69/rYx9lefeIRXbx4Vr3+kprNpFa7UBbc7bY8hhb+Y7SJa7Wb8oLJczYVSY1Gk/eaaiHop1i0GjOcH3oL09bqds5Zt23boU1btuYz743+QY7JabXZFWk1W0osvIuiULPVUhu0ms08Bs1UyL8j+8D99+rf/fIv6v/+v39OH/3ohziyOaFuu8HMHigxDxhU8ksh0edSCR4XfO3xEGPieMN+5CZORU7yklZBtyKSGqkhGwhZadHHZqsFDTqgrS4LDV7SHMcDhw8/o3vv/Zw+8Nu/rQ998IPwwufYEn4cIX1OPQSjF0B9hLHl3+zGWflDTV6YfvFLD+uhhx/WkeMv6jzHTUvLcxoMl1Q0hmqY5q0GcmlCU9MT1NeVt909n7osPLZt3SFvCd9x+526+aZbtIcjjE2btpBvEpp1pMRYZwokOhU0NeSLqaQI/CmyG1G7SbiVlBx2xv+H4XkXr6INEVG3GTciFDEGPYoxQr4COZahRNCQ6vnUkz/H4N3IS4yDP19z5tQJXWK7uMfWbMWcqlhkBjzkdol57UXukIWq5WZJvPnKcLiyzGUOw0rQvUJulCoJVOSLFBghk5qdnZVoa1LAs4kW4aN9DUkNGLKgyWSVEUlCUzGOQ+V20BaBHovqxUsXZSyzpZ2C3ClRGINfMHmKPImSilSoKHAbIMczURog+wullJQKMHKLNIpLxEWNoOyIUMQ1oJBvP+AhoT9rAUp0oozM+LOzmgHehqkoY4UJ4a20Rc5LLrJiOM+2zzm2Dc6dO62LF87qAsJnYfGi/D89V1YWEbzL9NmClxq43R6X7XZHUJFem6vKA1XlgasYsCqHX1p2WZbkMSoGt3add31Oh18WZGb9oYyRv4JejVYTIdthMnfVxXrtTkxqAneC1XYXiybHTbG6J66DIOpOdtXhPK7RYtyKUIIeRYGfssYuXkWQhicVBf6kr+XlMTZEfSX1njp9Rl944AEdP3VSAyvESNCtQTsaNCN5TqG8BoxzqQFKGdLL6NK/+xH2P/3T/4c2zE7oxhv3a9lWJ0rWFqzghSGTwQpyDCtAT2zD4zREqdodw2PiNOcfK9cVVtgW0uM8q+ZPzv2XVla0xGLQecfpfl+ZLyraH/JW5jRWz4Ebb9J3fMd36Yf+zF/Q3/gb/71+5Ed+XO98x7vYelpkcfGAPvKRD+sL992LZXgUxQFvL89TzFAW9p1OU90J0G0z7jU8tm2sywY7EOb1UJBfCmjnuDaLqy4WVXdqGgtsNv9Tg+3bdyhbrtu3o1y3aDNnlv6u7IbpDVnwTMJLXRRIs9lSSg2lSCjpliYpZ3JqQseOH9HHOF/9hX/9r/SBD/wmFuPDWIKXVA5XqJuzVXlzTvmK7C8ZgqHsZ0Tr+Eoo3EqJWCNyrMhXUYYU1Gm4HVPw8ZT5mL60s5JtyouekydP6CHO7D/60Y/pdz7yEX3yE5/Uo48+qmPHjuVFeY/x6bFI6iOcjQFjnIoCGmySz2gn6afHa4kdhtoaWZDDFYuAoqjU7jTUYUt8YqLN3BrNNegyyRzbuHmT9sJnd99zj17HdvPBAwflhcskc68F3TynxGW3KKAhPB7hXoY89yJqv5+63gWNIMj1Ur9u8S/bxi+nFRQUEYoI3nLnSvy1O2S7t6wGGnIMs7q6xNbseRZspzCmTuZ5sNpbYg71VbJFbAYpUaA9z/E8JwdElZRZ39Vo3tktWejZrbIsrusqKaNAz83MTDMnNvBSKHiO7wqerTQcB1Vljb4WxEM51GFuJYABUNXvEzdgV2uJHZBUhAe9oQgXbVTkBXgD5k45PSll3V6QVt8RoYioA1c/iY7E4+p4wo6N4JnvRBmFAqarnD811WpPskqc1sZNmxAek6zaB+x5L2luEWJzDnvm7DmdPQvRz57Nq1J/99W/6jTH6mGJlcMqhB7mFcuQDof8R7WKCDvZjaj9OWL0MPFFt0skdbUOJcQyRtmu6VTkGcMDea1M69PLPMgwAgMWV8GDPsYQBhj7SxqXaRTQLDWUiqYaCNOCxU8Dy6RtawOL3/9ibQprdcpCEmE6zU7A5PS0Jgi3uxOy9dEhfxcB5Q85dVpNtZs1CujCrYozjso/qp7HBPahjZBGiXBErNEwImDo6gpcq++vFDdWrlYMDdpy/NRpPfjQw3qerbweK1SjDERyFbn2WrO1AAAQAElEQVQoO9lHo5JjoCeNUCJPAX7hX/0rPcxZrH//tUOfrWStSFeYiKughyLsI2xLtpgq3vV4WLE6jwXrGI6/Gh5Hxzn/egyY6FBCSg2mZQMBkTTolyppbG91oGXOWicnp3TH7Xfp+977R/XjP/bj+X/U/uAP/qDuvOMuFOuCHsGC+sQnPsoZ4Kf01KEnOP44pjnOf3pYzwPOhCpKbkKfokhqYFU12CJvwAON0eI4QYyIgA5GUiIikTelQk22eicmZ+Sf6tuIdbV1y3b5xyS2bNuuzfg3bd6mmZlZ0mfY/digZquDlTYJv7TVKlrwSAcl08XC3YzVvVGHaN8v/MLP66f/6fv1Ox/8LT3//GG2yObVp60Vi5gKJQbbKLFA8tiYbuKyG7gQhmh6lOdOmf0V827AuwOEU1VWOc5KaQYenp6ekr97OsOWXpvdl3nm+tNPP61PfOIT+vCHPqyPfuyj+sIX7qMdz+kSssBywIsqW6wDxtlj5bhVrFjX4XkzjRKcZSE/OTmhIiUFkHkfxSoa2W63NDHRkeuecRuYT10WF20WMrZe/d4OttZvZkv4jrvv0e133KM9e2/U7OyMJigzj03RlOnvLo9dl636oQgqkuRngZ9W6GpEhCJCf+Au2hwRtJ0exTok4gzSFJLPYJEy8ryqUGj9wTIL6BXmzLIW4H9/Zcc7lhfOn9XS3CUN4LESPjG/mCYBDw3ZkRowl4f4S8E7QYlgiN9xFfEBT8FU3BXzc5gVNQE1i9CG6Ul1GFfe4q4UzNtw40BVhpjesh4wKiolWYYI0DMl94X4GIP4GMF1pEajCZMVKlhlrU1YKjbPpRTyRC2YqHYzUlICEaRFUpGMQo4rioJwkf0RoYgrkQgTqZBoWFJE0AaI4jD1+ysIZuguK0ui8hmaV5erbLUtLi7kM9izWK9nzp9iy/i0zl84zUBcZIIvqtdbzsRTVeZyI1y+EQoXBiLGPinisl+vweWBNC4XBZUZhboa+shAM4Ikj+NDQci33zM8iDnMw7lwXIKqKACKRkmCTpEKNVGWDVbTbWjVYfJPTE1pAn99HjepyUnCxE1aOLD67zLxTVfnbWPxWQikFKIoZTcxjkVSOC6IJwGvIuIKiCsieH719+Vi6BuT4OTpU/rEp6xkENorvWypVnBzJfgEDKmWYF1xVeFCV/VxB5B2oBNYVj//L/659uzZqX1s1423BlexLgcIftN4iOC30O1h3VgI+5O9tlB78JjjjQELNbuOc74MFPNK/nDSqlZX+uqzNTWgTOe1QO8z0fuEh0x2GqRUFPIHie644279F//F9+tv/PW/oR/7sR/T933fe2nfbl1EGdx777362Mc/pns/f6+efOpxPX34CR099nzm68XFeXZmllSy2IpUqWDF3Wo2GfemWq2mGvBBQR0RSTIEjSr8gi7M8GDwGuS3UpqansoKcrO3grdsQ7GCrdux4rZr4+xmTcEj5pcufDIB2lhtHazkZrNA2XZIn1CjEZwLP6Gf//mf0fvf/xOcW35GcxfPM90GqrA8vGAUC4GMPDaSaE8FNBq0oGnEkn/kIRARikgIvWGOLxkfW93+pST/l5qtnGm2WRSusgX/0Be/yFb0R/Xrv/7r8oeqHmZhcpYFt8/tPFYl9HfVVQlf5Coq9bBgl9nGW2Fx5bKbzYZmNsxow4Zp2fq3cHX9pqWVp9FlfnTp/8REl75PM5emWXB0oXtX3c6kZmc3ad++/ShWf7DpDt148KA2085OpyuXU9Efz9GIUGIcItzHkK+IUATI8YxXKIcTcXj0n9rlfkckmX8qjn3G4zU/f57z17M6xZGgf7nPxpQXnBXyXaBioD2enqdeGA9ZTFlRl6TBeJmMziPywQ04+Vm7xDlDKNRkXtmSnUCGJuRfxSKrogyXVZHPcF5ezI4fI3a295own4dT4EG7RkpMWCMrXPx2G0VTKaUaARFSocBNxii+IM4NixSKAIl82cWPu/Y+8fYXzg+KgrJSQTMSbQ8Yswkjb2D7ZiuMz7laCCFWssJfAUvyNvE8q5jz587mffmFeRQr28MrnJkMOaPqs4Wgqq8khBHv0gr8oSKS3F4RVyWEkN0R4Uy8q8HrtAfK6GUuJxvrsuTho9xy3eTOA21qI3hKBGWJ8K0YvHWv5bpK3quAXQto57PfcYbcePqhRF+gWaPRUNFogpYazU6e+BNTGzQ5PSufwU5y9rphZhYhMkN4mlXarPwVnUmEwwQWTRur10KrYAxSFCpSQ/5h9SIon7oCJMauSITdz5CIUqTIEFcE/oykCPvHrv1Bjld/lwooJHmX4gv3P8DZ2VMaoMAK2iXSIgpFUL5cbsXWIrFwuUlbIVSFldfC8l5ZmsOy+Yjuv/+zuueu2xj7UhVbT32sF/+Xjh5C2lhmS3CJcx0L5pXFRa0SdryFdB/Fa6VpgW6hbNfxK5SRgSJeRdlmpcpquoe/xzs0R0F7m1hZMxtm8yeA3/Oe9+gv/aUf01/+y+/Tu9/9Hu3ft08rtMH/oeUzn/20PvWpT+qLDz2E9fU8VutxnT59TBcunGLBOMcW+Ir8IwwVQqeBcmug7DzujTw3Gf9UqGB+Go2ipUTdilAwpk0ssCZKaWKasZ/dqI2bt2gr28E7du6WLdctKNdNG7do86at8MYMC7MpMAkmZL6wovBibMILNhZqPgN99JFH9NP/7P/Sv0DB/t6nP6ZL82c1rHosalepW6z0+6z+S+CxkZKkkHIYJpeYWAH/J3YmPG5GRbhEoRoLCwtahTZdFo2ztHnv3r20b7NM32eeOcy4fly/9qu/qg9/+HdQ9E+xdXhWKxwB+N3xmI3dHkrVZS2Tvry0xCJ8gbwrtCfUYZt5Fut1y5Yt8sKjw3jV56pd0tqgI5/Nuu/G5OQ0dJkkvqspFqx+Z/Pmrbr55lt0x5136dbb79ANjOsMFnbH86rVVoO5GVFAl4J+J3mOSUkRARJxl+8I4jyv7I6jkQVj79fHDaq5sl1EvCZ3RCgoKSIU7ud6kEKsIiKzSIm5OGROrXrclhfZ5p/THOfr/uzN+TNntIyRNYRHKhbA6EExQSR2PUrm3xB4/Ie5jKFqhVvJ8nQIjw2REyWyoCz7KpHFFUA4qIAR282mZll0TbBAkuW388Kbw5FrHsPAzrycwnQawZOevq2/3Z+C/iSFEu6oY7R1mJFSImGEooA50hiFEv4YpSVetj+CdKCQAjdgrEihCCPh1umEtB7kloiRGwksxwuEQ5eVxCSr6IQgMZ8NmZDLrD5tyXrC2JKtP8V1EeJfQBjNs6WwpF4fgQTxpEoR1ERbU9R1u91GjNolXxCWrPZBA9SjK8shHpVL4YE335RHoTIoWeOLt/K7a+XgqSjHqPOQI4dLeXU9HrBqnZIlB2WUMAJMwYCaISreqd+vn5WCkpWVkNyvVMgWbIut4Q5Kc4pt4OkNGzSBMJwE0whWCwK7Dk8RZ7RaKGRobFpkhGAC0ygoNhRJisANcVW0q8L1HUrQrohRXgV/UgQu0LqrDsa6mJfzhorcniKXdf7ceX3hvvv02OOPq9fDKqW+otGQKI5bLttujjDP0LxQKKmgrT1JPflTpL/+a7+i2ZkJ3bBnO4J1Qf507wpKdMhk7Fv4wk9WslagAyxPK1Sjz+TuM1F7VqJMZKc77DHxgoe5p5KHeXLIpM1xJeNCWzpsSW9l2/UNb3yT/sSf+AH91b/6V8Ffk79necdtd7JSbmJhH+e88lEWAPdjAWK1PvmEXnjBFus52aKdm5/TEtaW/61dn7OoKpiUWK+2YIMFBF1VgghGJHqOP6J26Xy+U1Go2Wyr051EIcxo46bNskLYsXOndu/erZ1sbdrvM9fNHMf4E8VWHF0Umy22NgrHflt6XSw58+3TTx/Ccv1Z/aN/9L/nTzb3+ssokaQEvxQgMZeC2sMNHCFymMcVd81T5u+KOUBIpV3GsUSg+VX/J5+du3ayLbwtpz32+GP6yO9+hLPe39KDDz2Yv55nBTpgLIeM19BzBvh9l1kyPi7X49Nn8WNFm3cqGPNEY2dR3ps4P924kUUnuzptFGKHPnfof7PVkhcYXcayiwzqTnjRMakW6S0WLA5v2DCrXbtu0D2ve4Ne//o36MDBmwjv0jTK18q7g5BuILCLVGiMFPYnRRiXKcPQSQQjQhE10sglgrQAEAf6Zul+lUvWy9mcdR2UJYZe4eIFXQ2/cnXcOOy062Gc56Vu0G9pXTxdcjiID9WyrULmGR5Pj5nngTE/d1HeIj518ng+k7UOqDLPlKo81vjzmFNmnqfmI9VX4BiibJgJksAZ5K8I13zH5B3lMR9MMeYRweJ2oMrl5PIp2LTkHeFSK0/7KAufnw7J6cYozvEO1nXVZSAmNEbyQGekUJgQIyQYpw47XoqwayQC3A4rrcWnxESEwSK/Xyiyf73rvA0JIWmYkSdRGB2YvKKsCqYy4RY5i11CSK6wD7+I1TFvYYS7xKpmgNA0hky4iJByXbgKWlLXZSZ3SMRUxFfy5WcmBfTBzy3DScDEGYeDd65AkIF7fZ6SQfFqZ7g24evCch7UYzUa3IjRyxTurRGRJtLqQR+947LJVo0gxkFFUoFAaOQJ3xkp2a663SlNQbOJqWl1J6Y0jX8DVuzszCzbYRs0TXwtOCbVRQD415zaCBML0Ua2jAq1GlixRaHCdTBmRfY7XKiBv5HwQ9cChKSU6TFy1/pDwrr7OtHrcoy9lUw7/6DIAw8+pEcfe0w9FJ3HrITJg7or1+cCg3fgiYjIliwkZPFSMil6LGaXNRwu6/777tWDD9yn1919hyp2NXrwzJBV7wBLdxX/CkpsBcvGytPbyAMEsdNLjx+zwvxmVPhzHPH2V0oqGZBBKVkJJxaBGzdu1m233aH3vvf79NfZBv5b/+//UX/tv/3revd73qu9N96YrbIjR4/q+eee0/1fuF+f4uzw82wNP8Ei4ujRIzpzxkcd59ihmdcSVvXy6rJ6tLOEJ6IIBWOhhBCiz6KzEVLmGYcJhEJSUkoNFYxTs9nUBDwwM7NRm2y5+leaduzQtu27MrZs2a5ZlK7TzStT8EYX5eJPmDfpT80bbU1Pw0cbpnXixDH9+1//Nf3UT/yEPvHxj8p087ZqRfuaWMoDWwXMO5qGDgjRkuzaJ2gVUm6h1l2ZlmXFWA1l+npx04T/NmAF5kUA7e1xZn7oqaf0oQ9/SL/7kd9lV+MJzV26pJIxsfCLCEWESsrJ5TF/7A6xYAZsF3p8rFi9SPKuQckYdlm8+9e+tm7dpk0sLmZmZujntDawOJ2cmmLuTGRMmCaTU5pkHm3cuEkbsHg3zGxisbJFO3bu0o0HDuque+7RLbfeqp2EZyirOzWtFtaxlWujaEqpUAogQDuLSDJCKbc7Ita5ozhJIdUYp0uEK3nsrwfzw3XBm6/uXqt5Xfb1cWP/uuRreWmtQNBfQ/TXCGhRu+5rIfuNID3EH/kZQniiZOey8pzIJwAAEABJREFUrx4yfZl5OocFe/6Ct4pP6PSpY3meDOCNEgu04oXK/AB5PL41oFKOq5j7JEhKpiWup4zML/CCxqAM3hBZmDcTspJNQQxlOEtFfgqCpymAuAq+L3knu/YLH/ElqNtSkX2E/Mo6P+GS/C7MLTNSKpIymOgpo1CCeSICN9Ew3Bi5pEc4XNCpIqdFRO0qlO9x+Bou3ZKU1Gy11EERtFptxWhg6BPCqgfh+9ldXl7VAgo2TyAGwlt8FpQVlkVBe5KkgrLsL1IojRCSMvxQfSEH3O06wHNMKLzXvSEbhCxl+iuX6NYTy6hYwfrrG3Yrwtcqj+7LbxgmtPOO4XdIHN00lAa6/8KNSGo0WjJtOixCjAkLg8lp2e2y6p5ksk8hNGY5K5pCSLShpbcu2xakoCigTJGUUpL9BY0xEm6kUI4nza7ruxKhiJCviCtdx305iAgU44D+NHKZK5yVPvbo41h4D2hxcVkFQrdUuNvCgd7iSqC+84SByasYqCpX4du++qsLunTxpH77A7+lVjNpK9ZKzRs90lbVt3VKPf7Ak4XwEIGclStKwvTvoWwNn6mW7J6UDLAFNsMo5pAcLnlnN5bgO7/xG/VDP/Tn9N+iUN/3vv9af/JP/qDe9KZvYBwm2VVZYcV9VseOHc/K4YEH79dDD92vL33pfh1+9hDb4Sd18eI5+WwpW65LC+r3V9nJGCgLS7qZGAtIRDhAUooC4KIIU2ooRYIQSaSqKJqZJyYY/5kNG7Fat2EF7pCt6s1sh26xUvH3XDdt0QzKwrziOWbe8Dst5py3Nr0Q66AorIB8vvlhtmR/EuX6gQ98QGfPnlGb81nTwzzrthVuoxwS57mzmob3REJBG2lcvjP/Q0fTzlnd3uzyWsli1Jm6KD//c4Kdu3bJhH70sUfzeevHPv5xzqef0qWLl6BPDwE81IB3PFbr4XLcLseVDJbHanV1RSssygeMbVEkzaJQd+7cgVLcoQ3Mi6mpybwd3GUeTQC7XebHBG3Ji9Q8h2Y1i4LtMIcmJ6c4t96q/ftu1C233Cb/fKXb7PhGs6Um87LJ9nADFIABghT0FnoEdEp2QUqFUkqX04iLCJMhx/HQGBGBt4a+3hfyRsYr1UsbaaSuhYi67SlF7nPt1nEk5VfEZR4pRzwy9nveLi4syr8hfOHCeZ09fVoXLpzTCuNqJVsxzpYBFTK/BEMWVkOOluwO2OEoSXdZFJ/v0uU7H/M3z/sRH1WEi5TUbBbKuzidtpDksCEMakYCrqukvJJ37He5huMqys1wdpl9kVl2rwIplMmTfCSNbgcqWAVqRAQeJni8lDkiQuI2gkcG+RwZQcggPt/2A/vHiKjziCsYjGarxWTuICQ7ZCkcm2HBN2QD3nmGECt/gAVi9tki7mOdlKyo616UWDiAtyPqsnnmMkScrrqqUfjV8NMoa+1A/Lx6KYUlVYFSHuA8EAxThGutCS77o37t8rPKQtUD7ndclq0nuxRJCarh92CCAgulyXZVm+3hLuh0J9U1JqbURQBMIjimOU/YwFbYLKvvGdwuWx/NVkstBKe3uywMCgRyAwVWeLIXSUUkpQSiHlsL7whXWrfU3vVwrMN2v1pAwrw110P5+Qf/v/ilL+ns+fP0OzQkcWgGZoC4iXNtl9tlxi6ZIAOsvlVbfyuLKjmTf+7wU/r8vZ/RzTftV5GCRdmyekzMsYK14PW5rPlnhe1Du4YtWlu2Hg/Xm0EbBvCa/RPQ8lu+9dv0F3/kR/X3/t7f01/80R/Vt33bt8n/WNuCVlHIgn5ufkEnTp7SoUOH5A/jPPDA/fIPYhw58iJW68n8FbO5+XOam7/AYmJO+WsIbAuzSlCivUXBWOCmCEWSWUf48EiKyIiIPB8bjbba/vQv478Ra2rzlq1ZsW7bjjJhIeBz162cuzp+I9ar+cP96MBHViwdlEcLBVGPeSF/3cSC41Of+pR+8id/Uv/+3/+GnnnmkHK7GklDFFazUajBQi0jhUJS4hm4CwjFAXPSFuIQgZToC9H5zkKJuB47FKa7Fzque8+ePfIPbnRRcC+88II++MEP6uMf/4QOP/MMNJqnTrbLKaGCA0rzwwglQm9oUKblQfazW7HKmbnP2Bc52xXtmpqa0saNG7WVhcaWrVu1gTmSd3Ooz3V2cH32areDsu0wtyag5yTvuR9+19vq+/ffqNtuvU23c/a6b99+bWbBMjExhXBuZ9h6TUUhUWeFMDHPinFy2AgFzgj6A3LR3Fduabhn14VGKRHky0jSKO6yq3xVyPcBcryHpdpHri+yS3n+/Fn5a1kn2VG5iLJdYkE6JI8lazNRFjLAvGXZb56oIHwJj5TwBiyTy80P4p2vxGKx3DAq/BXv+912s6F2s4neachxFW0RBbg8v1/i4Vbtwo0Eqpeg5F3geOqvgOwHLmPk2LsONEwVc4zOJBCeVEYm1photZsQMkZEUmTU8REjl/fSunj7x5AgGfkqkFgFt1lNWBGIsNZdFoIlBKwq8qOJ/KGTHgrWW4DDtbPYqn4tpMT7oTCtIFddkAljX8Wj8gM3IhQBBOyug/NnUAKkJTfF8SI3BKcdlFExUCUDXyKEqtE2RjCAMrC2KE62UHhTFqYV8SWDaMFQ0p8hgsKDVzIoFQUzTLxVaYDfIqZSKBWFbJG2LBgtCKamNTG1QV2slym2hjewPThJnK1YC/02yrXgHdOxjVA1ipQ0HkeIowwaVyUpImooVF+4xOkaiCCtzvQVPSvecl8LxhovgvwZff4LX9BZzmP7nI8G7YwiUTX0lesyoB70yPSBTiUr1wq6D013BHvJ9tLK8qI++XsfZ9t1Xjt3bpe/m+Ytwx6T1oJ9hR0QK9Pe6gDl28/orfbVw4IdIKBLyh14L9h10sc+4Q70fc/3/RH9zf/hf9B/97f+lr79O79L2zjbxNDVkLFrFC31aPOlS3NYrsewXJ/UwywWHn34SygK/wbu8/Kv1FjoLy7OaXFhTssIih5CpKoGcFXJmIQigYAaBk59V+603Bw8+eYFgg1QqNVqa3Jymm3MrSiR7fnDTNvYat2MQplBqU7NzCrzA3wxOQmvwDfeDu6y6JrmzN480mQMrGSmUSqP0O7//X/73/SzP/uzuR89aDqEn0t4tYJnQ0kRhdLIki5SUt4ebbg9UvgvQstYkBcvXJTr8BwfMk4kYY32NYDXQ5I/LXzzzTejrDbpmacO6cNsC3/yE5/UU4ee0jJb+fV4VKoYc4+LMWTMPVcGzLMhKFkAOd5ywG6PxdoqY+20NkcqW7Zu0Xa2y2dRsj462YB1Ooml6rnQgQbdiS4L1QksmAlZwTahZ5O50p2azFvFMyxUrWR3siW8e/cN2r17T16I2NKfnJpSmzoK6BeRFCClQsFfggaG/UYKyQj6/fvzdsuuhlsK/2WGs+vw1Vj/TiLxakgRzmMX9s3F1GPq6IjI6RHMc8a5gseMPnNjhV2pC+z2nDvvr2qe0bmzp7TM/C6ZM64lmHsVfDWEn0pcy4OB+YE6hrQZJ5dNbSqZx0PyGaX5mfwVdZW4peUHcZUlLvloUc5f0p4hYS/2S9IcNoZ+z2nU4fCVqPtIcuZbu/Q8+4XOylBIV0BrVypgoIyiUErpCkQETJQUMQLpkRGKEXfhkyEuuwbedTeEJkcFGq2WgnoUsS79srei85dDdAwiSEP5gyE1KIVXI3g4I05EqOLPQb+R+0x4LY48TiObnRqOMyqCGX7kt2XiDhlUf2imh5AuGURykVjKr+DhJn+mNC515cHOA4tw9WDRjyqnSxG8RbZKQW+C3En++H9qNFGuXbVYcRsdhH6HFbQxgZKdBBOEJ6amRgJ1Sh0ERRsaZkFiYQLsz9YHArFIl8evHieHC3lcI0IJRIQiaEfQjaugr/qK2hqib88//5w+85lP6zTbQcvLK3L/89iM6iztikfGqGJoKAOal8MeY9HXYLCss2dO6Av3fZbzthkphlpcnM9bhksI7RWsWX94zp9E9Qcn7PaxqnpgFfRGAnw8Hsxhvf6Nb0Cx/k39z//LP9Cb3/pWbZiZlfmypJVe8CxjNZ07d44t4Gf0xJOP6xG2OR/64gNYro/q6NHndfbsCba4Tmsh/6bpJS0uzckK38oi6E9iTiXGotksVBQB/aUIIB6C7kaFmwmSSG+sKdYNG2bp51bt3LFbO0a/0LRl2w5txnLdwE7GJOepE1PwgpVKl50heKANvOiq62xpgKKaIs+RF4/oX/7//qXe/1M/xVn2g3L7qDrfbg8twE+v4VmHIwXtpc203eEh88AKD2mSW24aRsC/8PZ5diYWsCp70Mp5ZjfOav/+/TqAZWjafeKTn9TvfOR35P92Mz83Lx+1eJ7wKlRmdlJnnu9EeI5VhHM6A2R31R9OQ6kPGMNFjpBK+MLbvTtZCO1i+3kz59Le8vV28STK0/PAdJiwgoU23h52XBcrdoK5Nc2CdRNb616s7LnhBt2wd6/27t+XFWxd3ua8eGhi+TSKQo1GE1o0APQgbNom+p4gTEhKRvaH/Efw9+kdtGuEzG8E1+4Sn4FzzXv03jXTHOn0yy5D6YAixvEOuvwyz+VVz1UU6oWL5zlaOa1z50/r4qVz8GVPgXSUAR+Y38wDJUpyaFmAPIUtNKQCy+cSDsqlOuy0EbzoG8L7fRaRqzbSVpZYAPbcCHlxV5FvSHl2czl+Hwypc0jduVz8uW67a6Bl5ON1GUxdWuA+Grl4NxnP5bDokdZd5pd1wcveIGNECKeG1l02k4AZLyIU8cow8xYog4hCkRE0djzhKjnd5TGNqSjA6IY5Arb2O0KABUJAvlIo4jI8UR1tAtp9taAFmUgeAMNCI7umKC1USB4Yl1dB7DSuM5GA33EVA+I8uSzecbhEMFTkj6CfwO0u6H+j1UTBtuVFh1fYE5PTancm1elMY8HMsAKfYiVOuD0h/2C7BaYVbNPbHijarhUzrsMFAiAiFBFuXnaDEQ0ONhLti6jjc2J+wJ5RwykZ5pqc9pU/3E8LIiilF198Mf9+7PPPvyDHr3Be2m63rll4wNwZ0E/ZsoKC0L1kgpUo2oVL5/XFh76gF54/pC2bNmr+0iXNXbik5aVlLNsVgLu4gtJd1fJyX/4pw8GgUm24FmJOMdGGiqKhgzfdor/MOes/+kc/oT/2/X9cM5xzLvJuUTQ1wIRdmF/S+bMX9MzTT+vpQ0/qsUcf1tNPPcEW8ePEPYayP8ZZ0hktLJ7V3MI56ptTv7eocrBCt0sVETLNUyqUIjEWSVIowqj9FbxcssKANfKE9RgaEyiGjShRf/VkKxbrdhTs5q075R+S2Lx5KwpgRu12Vx3Q7cIfE1PwywThCbbDWmqjFDqttjZg3Q5QfL/9Hz6g/+On3q/f/Z3f0TJKKikg71C5UtWX25hom9trviSLCifROFqsQLIFfgZRFjxDdgUysPAHLEAX5ufVZndqP8rK1mtEyFbzRz7yEX3pi1/UxVIMSEMAABAASURBVPMXWHwwJgi9AcLPynT93MoWRVkyRjVsuVoZe8HihZkt55I2tJgvW9kS3rljJ5b9Fvns1VZ7h7o7LDSMNtanw61Wi23epoqUUJQN+TMLE5NTmsF69Xb77t1WrHvlfw5QW7A7ZEt4AmXchraNRkspNXm3hRsjQD36FgFV1oM6Iq6KI2yaRrw0PqKO0x+oy22WIuyaDldCo8vzPMJ5LsNJAyzKAXzj4waPp7+aeYGt4nOnT8n/TGKe+T3sr0rM/4AXmIiqmLwlPFayQC7tZz6XzM8K+SBgt4Qva6U6VMlisGKil9Tlna8KXuuz87EC36/iVpRbOR13lcVbXa7fqzEkbUgZQ+oYuD7ylWCNP/GbdyvyVLSzqio3F1Qq7b8KsGxeEAyJH6ILxmCeJaXCBAwlmGeMSJeJFoF/LUz+nC/05VwNlExCCElXvle5ZTSo1WypUdRlK1/V2jMVhQqEZaLeiPV5pBi1SxHcSa/2ygQbEa4cuY4zke2+Ujlut/Nl5D4IoTHUEAZxnBQaXxFJjWZbLSZzx+euYBIFOzu7STNsCxvT0xtQsBMo1w2awhqxADC6KNaJyQmUMELVChZhUqSkiMioaRKym4o6ngT5iqjzRISDLwH6+CVxrzZiXGRE5LrPnDkj/8C9LZgB273MHvkqaFNND4deCrcspzPcwUQqmTDNhnTi2BGU7H3QogN3DHT+3BkU64KWWaWuYCF74lrhevL0sXrG41YyFkMmxQDs5BzzT/6p/1J//+//A85ef0Q7sYScn3mqioWiP5B19Ogx+T+1+Duu9993Pwr2MT35xBMsGJ7Ti0eelb9mcGnuPEr2vBYWLmhldZF3+xLEi/xVHKlISQX8WaNQURSZJol45Svy02HPAysKW2ObN23Vzp27tXvXDSiR7dq6xdgmK1ePvZVEl/HvWhFgtTZbLbVAGz6orbUuC7MJNVstvcj55z/9P/+p/sW/+Bc6d+5sFgK5UtOVMYoI2CJoV40Iu4WKlHJ8RChfOMECKPt5DBGUpq8Vof0e15mZDXrb29+u7du26/DhZ/O56733fp6ztpPQZ0UeA4/pGHk8RuVY8I7nzpC50kcRe0w8liucqfdQ4m0WZjuxXPft26edbO36a0kzs7PMgUm1SGvR/y7HLKZBB7eLwm2x0Gg2m2pBi0nmzyYWLjtQznv27NWBAwd14MaD8nd09+yB1mw5W2F7gdOBrn7HYzZGRKjI41lAr7RGnwiIo1BE6D/mKyJyH3G+7G56zMfj3UOxra4uM3fm2AE6x+7WKR0/dgz+ZKHKblSJkgvXgFIqrdDAEEU59tutiMsuUsBlZz/y2u/aP6SMsfy2/+LFiyyKz+Tz//x5DbeBxb53KJ1uBT0ux++vR46nLXaZ5LA6k2ccpp2Or6i7GsXltuEvwVpc9vPqqL3j+MT7+Y6ITNwcGD1CibgC1GnjVbDyRKzW4iNIHym8iJHfYYNwAuEJTeViK7jCqrLGLx1OUlCerTCvShuNpE6roXazoYLVJe0mV6hCsGXhhuu8FnJC0GEkKII6WY87r+vSNS532NFjt/ZLVVnJceGChqEkEJK/K1hQrriCtuMognbgcX5eknjXqIgbMgAODuU8SVXRVDTbqhpdtSwMsFq6CExbqRtQrtNTMwjJaYQHmACsvDdMz8rxbQRJp9NSB6EyyTsTKOh2o6U2lkuisiKSGqlQoj1JkttJjZCjEqMlh7NLW4L0TDdejBTk0RpCIodyOCjXJMDgEl69/OWRK0X1OnXqBNu6n89brEtsC0FNWaFEBOk1XJbHy/mznxqSx9yAbgVnMw3giTBgYnz2c5/WseMvanp6kklzWkuLS3nr0ULZgtgCuY9yHbAC7feH6vcrrRJexT9gEN76trfpb/9P/5P+h//xb+stb3mrCsZiyIq13xvqPBbxsaMn9PSTh/T4o4/qyccfz+7hZw7phRcPIwheZLV9VnOstpcXFzToL6kafUYgQb+IoAuJvqU1N/A6zYio01NqkKdQ/hAN7xUIbo//DJb0li07sFZRqAj8LWAzCmvzlm2axvKanJ7mbL4LX0zR/+l8Vj9h/mDXwz860vU/gGg2tXFmhjZe0m9/4Lf18z/zM/qdD35INEMt6qlYZASty/fIExHK7YPeKdO/MlsIr/xjEgm6BROIqakSpbjKNl8Pmg4Yl5IFUKtRaDdK7+CNB7S0sKiPfPjD+uTHP67nULS9xWUNydtHSVYoT1sQA1YzJchjivAcIjCH1D1kzHssxFx2j0XVJSzjVcIdtnz960o7du/UdpTszMZZdacm5UVml7QOc8IK0crR37tvW0ES10TBFo222pxRz0C/Ldt2aQcLlx279umGG4y92rFjVy5z06YtmuY8u93qqsmcarQ6auCqaAjiyPxv2VIUIdFOEyjyvKkkEwY4XSRHhCJeCoU0zntNV1deFtJjUMuVia8i5Hc8Z9cAF5TrIBaUuWMuKyrJkC831ByTFBFXwKk1HJ/wBnjlu4J/Ksa4ZL702enpcR7rn8q8eOGCTp88mRXtPONdsbgqyBvijybJvAHPDeEdWEZG5cGg7aWrhe6CPwUfBjB/OWw+r8jcx3JdWVlk3p7L8HlvRb4hlrHhxV0f/qyqCjkyYMdrqIryqVYlhCuppKR8p1eEDeEG9RuinZZ4Tle+3Gh7QiKPfY4ZVpXKipxAjmAcNEKKCEWE82ZERA5HhPDotbxy3RTrRlxutGtwpFQUKQuZmdkZ+V9yeUJ5lRpRD3bdpFBE8BIKLRcowglEhkZXLn+UPoqqHeKcVkLdMRw26gyBQyaeUJGn/RUDU6OEmM47drOfsogmbyjR1pQKBGxDzWZLFgwTExYYCFCU6QRCc6I7TTywy1bgJPEdJry34joIEPd7IitmBAJCNaXL/SuK2i+uIhX0uQ5HBP4g9mtzR4zLNj2kJbZmHnroQbZWD7GNuqwKGsBMufKaFtmbHxGR2xZRuzly7VHTFQ7ViaMv6vOf+ywLiob8qdULTNCFhWWtrPTzNuSAieNJY5obuQia4/pmZmb1oz/yo/qJf/wT+mN/7AfYGZjVChNwgZWzfxv76acPyz+G8BjnrY8++iU9/vgjev75Z3Tk6HM6guV6HMW+sHiRuha1urqEgh2oYsKkJMbUSPShoQTNi6KAVwvGuKkChZqioCmREWEXL3eRkpqtliYnpmQLdgvnit4G3YZytbtp02bNbMBSgye67HJMgA5oszAz35t/ilSogZJzuIt1O4OCPXH8pP75T/9z/dt/+2/z93ZXWbHLF4SI8LyoaRoRtHk9kgranlLK8fkVxs3zYIig6/kDRyhYK9kh2/e8LvPjzTfdpC1s3z7z9DPy1vCTTz0lf++xz3iUCDpqU5XLGcrjM8DKsDtE4XuelLgOG6tsba+4DuqKCO3ctVO7d+/Krj+c5A822SLt0NdWq6l23hbuyuFupksLejQychr5Nm7aJP9ru9179mgv568HDhzIVuye3TdQ7m7OvDerzfxqslAtiqSUQkVKoGBsR/4cX6iAPuJKhCPW0672K6QIHvp9cn0NmhKRFBnXLjzi2vGWlyX8YD5aZt5d4qjnPFvF59mNsru0tCjPqTHlAn7NvAe/+D3zS0XcS4AS5EXURiXnz37ymWcr+G6JhfhJFLl/vMZWrMu/uoV+z4u+IcrcStfhup6S4qoR/CYCxc51cPmdde/RPsdf55UcnSJCETUIjPwmdDHyB8yYMiLqfBHr3HQd//o8+DW+6AfdymWPo+wG8cEqo1Co3S60kTO5PTfskc+rpEItVp9VNFVFARoqWUlU5Beui48IBcwhXHe6BsQYEcFhE9fwhM9EhylKhCmFQWjy4q+AuCJcHh6VKhE6VVXhlqrfYwnkpBGCeiMVKpjIbqfRZmJ3EJpT/lATZ2cbEJAbUAYdVuc+O+p6O3h6iq3RGhMI42nyWpB627CFgKYJStBXMapo5KSUiE+KiBFG/iSFEYFH17iubLczBHS3+0pwvz2RvB10/xe+oAfvv1+XLl7QEAEN8fLrEaEiFSqKpPEVEUoj4Cigp3cLjIqV7RAkJstnfu9TOnbkRRYgbZ05dVIXsTwX5xflD9v0ydNfHagcuKwGdVZUSUmM7Vve+nb9w3/4D/UP/sE/1N13v16KQm6rvyP67HPPYWk/oS898jBK9gkdeuYpPXP4kF7MluuzrLCfxyo8hRK/pKpclsqekgZKMZQtl5QSBgC0hv8Cf+4HblEUaoACS6hoWPC3WVS11cZSajPu01OMqY8GNm7V1q07tXMnAn/HDSir7Qj9rSjdzZqZ2awJdismyeeFVRd/B0XSQbG0QYfFmVKBgunIuxozHC2Y5v/kp35KH/7gb2txfkEFY0cL5XYJv1HBvxGhlEwfxhu+FVdE5HyFcEEWcgi4IZZ+tjbxl1iWiUKGrP53shi45ZabVaSke++9N+P4iePqodR9DjwYKdnL84l5gkI17T2/jNVBj8VOz3tY2fWH15rNBv2f1Y4d2+VtXH9Pdcbzgj7nxSULzA6WahvkMJZqB7q0oWsTGWDXc2WKubJp4xbt2oly3btP+/bt116wf/+N2rF9lzzfutC2wTxKRUsF45VSAV0aACpEkkCMQT8DmkWEIl4e+k/0giyZNu5+xJhGDlV5gTVk52KFo52FBbaK/aniM6d0jiOlSxcuqs8CCwHKHBvyQol3oArZUcEj5reK3SkimYelKnjWMG8JfmS2kzRg/g9x4WlK8DtDdlDOnzun40ePYMmeJWupVrNQEm1jPkQEOYU84F1kjBcAA9o4hNf78HiuI9dFnRSLl/KpDY/TKuSLXRokjfwOXwbvMd8uhyukW5X5nZbySqVcBu+m3JK1hxs2xlrkq/IEncsZIz9Hj3UBOu5Iqta4YSkztnLYaetRFElWOjcdvFlvf/s7tH37DhWpIC+5soKN2k9Q47olfKGIoNB8k4caIdyAlYwJbELnASSOXHUmjS5rHYNgaSXM4JQQye0tyWyMqtbYHccFE7mJcGijSCdQrJMZG9Sx4MBiaaN0jRYCo0vc5OSU2p02ArolC9mZmQ2a3TijDnEpJaVMm6Avwi9RfHYjgtaZmAbefK/35wgexHnLRbiE6hua1Z61p/uxFrjK437n6mCffn9VDz54v37v05/SwuI8E6sH7eDOcfk0y+1uNBq0M9FuItaVFxGiS6DKCMpMibPYE8f027/9W/L+9fzcRZ05fQpreSlvRVqYe9wGTEJvyxirKIPN27fpz/6Fv6B/+s/+L/35/+q/yjReRQF4VXvoqUN64MEH9NBDD+hxrNdDTz2hZ597Wi8ePSyft545e1Lz8xfUY0t4wNbWkIlOR2hvVYM20cBRH5KiSLSN8YhEeqyh8KKKseow3t2JKU1Oz7A43Aqf7tQOhP+eG/bKFtYOtkE3bd2ijVs2k75Jkxum1WGR1UF5dNnNaHK80GigpOGLNsrG4Q7KxXSchE/55ZyEAAAQAElEQVTE9Wu//qv6J//kJ/Xoow+r1+MMFIUWxK/dQQjieiytNL1IaKLQ2u2GaDbZSubBgDFb1Srvr3JuZnhMK28Ns9VXMR5d+nIDi9ubbz4o/5rVh9kefviRR3SRc6/l5WX1EWwDhGOZ50WJACspc6iSOTJkvhgD0oYInwHCzFv8qxwFrGLBTk1Oag/W5g7OTbds2cqCA1rQv2arpQ7zpoNl6jY32cHpcObaJq6AlzwWglGSrXriZrFeTc9dWK/7brxRN2FtW7mOP9w0AX09Bw0vVovUkMspCrtJBeOZQXnZJZxARKyNbURAsz8gd/UK7bQMGMm0V8g5Sn65vtdpEXZdcY0hRwC93lL+9L1lwwUr2XNnOaY5q0s+glmZh/+Go/IFv8CP8MkAZWeZbFlbjeXIKFcFP1WorJItYKeX5B+jz8J7cWFe/o8+p0+f1ADlaX4x76RIeRxHxVAvpTBfxnw7hH/tH8CffeonAze1ow8qINph1yiZE9klvszx41JfxoUkpo6xPleKCBrmxhW4BXxtJNzLiHCel0Fymnjfbqx7F39OSxpCOBOqYlJmMBndiYjIzB85nygjgbocnjIBp1BKt9xyu97xjm+SrQNbEaloUk+hfFnCKLK3dkZ+YlzHEEKPCRgRogYsFWU3EY4IRRjiMtEtPAYIkmHezx+a0AAaqkqRUZK/KgoVrLIbCMgJBElnYhIhOi3/TNs050U+j7XQ7GCtdLuTKNSupqemsNomqEfqIqg3bpyVMTnZVaJsN4yi8Ys2UWNUCtWX492PyyhJMCpc385p2G8Qz/t1fodpO8nlOpBDDmcSOss6NFAmKyvLehiL8HP3fgYr8wxFmS4DcvEmNFEex6FM5wHM61Wj1lqsfDlNTBiR10k9hL2/F/u7H/mQDj/9lNrdls6yxTTH5FlGKPcpZwiflFhbsI0SOxkFgtK/1PSPf+Kn9A//1/9Vr3/jG7XEKvnYiRN6EuXq30y+/wH/MtNDsnJ97tlDOvLCIazjI7T7rJb8FRy2hMPtoFWhBKkLnqBK2R9VQ4qklJoK+p6aLTUQ/O12Cz7sqNXqsg08renpWSwmFCcW1datO+RPtJovd+3eq63bdmPF7tJm4mc3btYUCnhqw4y6k1NqokC9m9FCYTRbbcrr5HLbrZaaKJUiFepydNAifI6V+j9jIfF//pP36/ixo7JSXII+tjhLBEsFYSromSKUUBR0QJXPEwupJL4/WOU8qod4YGyw0oUyLUGFPyF8C+dVmcvdtHmjbr31Fk2yAPjcvZ/Vxz72MT33/PNaZuw9nitZWVIeAm48xn22fnsseowVFiurTmMx28O9yJbhKtv2E8yHnSw0bG16a3fTxo158TzNOfQEc6IN/3fcX+hhS74LfTqE28ypDv7xonR2dhZ6btdOlOueffu0d9+NOnjTbdrPefHWbVtVbzdPq83ixbLBaDRasoJNRaEC+hRF4IKGspuSlFIoIpRARO2PqF39AbloLWvUdCVoO91TYnwFBxDM/Ywg9zWRSB/jennCxZDPbqUS/ut73BnnAXyw2ltmQXZeZ8+cZEF7THMXzmkV/jGPRvgd0UZkBrLYyrVvhQcflyjQXPDoQcmUPcj6wvmG5KlRqSLvEOW4uLCgUyzIz1NHWQ7oZ0XZym2LBC1ARGh8Vcgp11OjouxSJTLGYR9/DGlTSZ7KMoc67B8yh2q3Umk/aRW0LJ3vJShVkccQrihD5DeqUd4U8p9GT+ULclBkZP8VD0ddhRi/Scdqf1zxikj3nTtB53JDKL3uZF92E4RJfj9DTIAkX25k6QZTgD9U0kah3XnHXfrmb/pm2dKdwFIktxTOjxIhn9seEcQRdkC+CJMm1fmC/BHhBPkZEMPtqiBShSB2Wys0T1W5AOeQStJKwiVvVbwVRUNNhGUXYTI5vUHdKTABOHdtdSZlxdrBNSamJtTFWvCKKyLYCuxqL0JjK2d27XZTNEcWlEFV4bLxROBLIEii2XUeXXmRRnatQZcvXr8cuMI3fqmOpJvZExUOSBSWeNlWyBe/+KA+5S3dY0fUQwEOR+MXrDRlOkETMx9vKtMK+lioDVjhVk4DYqyNoFyKJV/JueKz+tAHP6gWSuzSpYs6deq0lhY4G0UB95i4NINV6jAvdPazFfi+9/0V/czP/Kx+4E/8AONQYaE+py89/CWs69/T5z73GfwP6tDTT+o5LNfjJ16kvKNsCV/QIoppxT/f2V/mPRYHuZNSBK0xQatCUkG4oRQNxQip0VSkBuPbYnt3UlNTMyjXTVhh29j+3aldu/Zr18692rlrr3bs2K3tO/agbHdpZnZThhdYfmciL74m1IJva7TVRom0USwtlHez1VCTra4GmGCh1UdgPfb4Y/nH/H/xX/+CLMBSCoTCALoNgSkjESNZiDKhSwRN6bGgbxX0rvAPHWcBhSC0xT60n7y2IAbQt8fuhHdObrr5gGy9nj17Jv+Iv3+b2R9WWUWJ5t0EhNoqStbvlQjWkjLsesztH8IPhreEl5aW5d2GZqslf7p3ry363bu1ZcsWaDelLgq0Rb+LolBKCfoWKqCxwwVzKY0QQXyzxXyZ1MyGjdqxc7du2LtfNx48qJtuuUVWrnvZIt64cVZdlHWX3QS7zUZTLqNgwZKKJIUk1xOBF9gNCYcHN56IIFxDV11B+OVA8h+Q2zxjfOXNjYgRnVxGxbwcyHN8FZmwsrKYd7j8tR3jPOexC/NzyAuOYuDH4JUKvjEG5hf4yDxjRUfS5ZsmVsiPCnlf8p75u4KXna9EEYo4W6OnOVZ69vAzeW43GOc0bluK3MZEuOapgrCLp2Ac82tJGUZFexweUq7rJJm7QkaUognAboVr1H4hx/xuSYYx/O7Lw++iMaiXdtUNjKjd3LoUMpPaHxE4Iwh3PXIabbTreFwcRZBvDcphcZVexbDiLZn4bqA76xWzkc150h3ntMQkKTz5UqHSxAdFaqrBRGoyEQ8euEnfhMJ985vfKq9oG0y0AStqk7XiXfFepYBYQc2hCBPebhJP4rhpI/RTRdlGCROUtqIcriBt1kJ1GRGhoihQDm1ZYNgy6U5OaQJhOjOzEWEykzHBxO+wDdhhRT6BEp6e3oClMAVzDrWBlfzePTfIX4voIHiKlBDwNYqCdlFHBK0L++v4CIevAuMTxrq0tM4fERK9rKErL/fJWBe7lhsmakLfp585pE9/5vdQWCfJBaMg1EuYxePgsRH5MjLxzIyXMWBsoZxKJklePCRBt6SIQPnN6SMf+rCeevIQerrUqROntLK0ohib1JS7wuSdwur/03/qT+uf//TP6u/+f/5eXlQdO3I8f0L43k9/Rp/99KfzdzUPYQ0/++wzbHPWyvXSpbNaxnIdDnsqbb3RZoVkWjVGvJRSoQLYNR+14KVWs602yrDNmExOTGkjuxFWEDu279R2BP3O3Tcg7G/Uvv03af/+m7Vnz37tZHt465ad2rhxG/y3KY9xl/FuY1U1USitVltt8wHogg4Kdg3NjjoopE67hRKfZHvtkn75l/+tfvZnf0af+MTHaF+oKLBHoGUWSgiGCqFAp5QBnbKL4KoM5s0QJW3+dX7nLclvd0C6lebS4mKeOwcPHNSdd9xB+YXu+8J92Xr1zyH6gyr+YQhv9/ZQsAPK7I9ch73yt7vKLsIK2/T2+wcrlpaW4Ptp7dq1SwcOmEb75Q97bdq8KffNCt283oImbWjieWF0oVMnY0KeSy1o35mYkD90tXv3Hmh9I9vCN+sgR0f79x/QDXv2aheLGs81v9dlq7mLom21umo02/SnKcuARtFUSkVGhN1GHv8IGEEA3g8lmXUzdO0rIhRxbVz7jd+/sV9NyyIiv17Cg0Pk4xCe7LNQs5JdxWKdn7/Ecc9JnfNWMbswXtyW8GLluYcctZwwH5bmQ3hqaBltUJ7pb1aueLh886zrGIeH5Kl4z1haXNCLL77ADtVpxq6SW5V4FrSvSMhKxrxAPqfC/kS1Fe12Lpx1dy6b+rJLf8znQ9dBXG4DcWX2V0wxK0rcHLZfclpFvwz7DZd1NcbxvCDnpa1JCkOi3VIKRRjVyI0cHxFr4YiRX0Ea0Lqrklzp5ZhKAdGTV9xQ1sTzBO6zsrZwqOiY/asrKxyYr7ISWlWfFbXT/F6jCFkgefUiC2867fIT8RGhzZu3cIb7Tr3rm79Fb3rzW7RhwyxdSAqIX40akXBrhJLbLF+022WhRCralQlDmtUKc/FyH6BNgRJvMpk9wY0JFOwUFuwk6E5Mq2nBiTCdREhPTU3ThhlNIDQajUJBNV0E6h4E0batW8lLHPVBZhU8ms2GmuQrUhJB0a2MxIsZIh5EBoUlQFqQP8Sf/UAg4nI44np+OSsgXSHTwyhhal7R5z//OR0/elStBgKKdgY0CnExhjyJYXx5rwQyoA/EYoyhNnkY5toPM0JaGRVlf+6zn9Fv/YfflM/6Vjjv63He12PireKa9ssIb38V55/9Xz+t9//U+/WGN7xJJ06e1v33PaDPfeaz+vSnf09fQDE8gcX3Atuap1jZXmByLyxc4twSixUrroI/qlxhRTtZING2lBqyAPYY5klYQE+UboeFUAtMTG7QhplZzWzcpC2cHW7dvkO7du3R3n03ZuxGwO9mcbRj5w62hLfJ/DXBMUCH8Z7g/UmU64SB4O9YWXC+2EFpt1CkXrRkUF/tFjKNm62G2u0WZ94P6l/8/M/rF/7Vv9Sxo0ewXHvwvvvSx48VC92C/vjMVVwV9LXAEvFGRVpJn7NwYh4lxqrCDXrfLIpM61Cg+LbKv4blT+c+/Mij+shHPqovfvFLLKTOYBksamF+kXoH8pZ9vz+Enn15bPq9gUrOx0vGcgXLdhGlusJCyPOjjeL0ovGWm2/W/n375A83TU1NYWV25S3hNjQwvIjx3MkWPfRp857Tm6Q3CU8whzZv3ior11tvu1233HoHVvatKNibsrLdydazx8UfbnJ5HStnFGyTchJ0TcyHACklJYhrFLg1RFwlgsDpcHoYIhykJUkhXxEhbvlrhIbj/uCgutxUT0CH3Bn6qoxwzDoEfV0PEV6Py2lMZnkSD9gd6cEDfQylPv6VpQXNz1/U2dNndO7sWfkDT6vMa/NKCFqDkFTBjxXK2ZD9hipV5tWMUhX85XAJf2c383fFacdA3mKew0I++uKLmrt4QQ34Oo8t4x0RClyPfUG83ZQK4kIpkRbiyo/cP6qlLtGMEsOnZAoZQ/wD/ENVrp836vaUhAWgbW6nEyrIUVEMII5EZ8CpwxVx3GTkxpPDVO/54uYoRn9VBDnW3aNgkJ5jg+fVIOqV7vErtKrOSiMsMKxM+yjc8epola1Df0hjdWVJy0uLnKst4C6hfFeUaFuRAqHZULPZzOVEhCICf6iFgLth3159y7d8u971rm/WPvye1BWpUqz7U75owohAEJQY52O8ISIBchcomhZnSJ7cbQSChaetVwvoKazU8bEw/wAAEABJREFU6YwZBMu02ggNx1vg2u9V9SpMOT09hfWzm8XAJnU6LQquKFn0RcrMQttZexHn+CrHR4QiAj+u7BY8a7+Ily+7IQX0iAiia+jVXJ6IBnl5VZFdPyudPHEcei/CiEMNUYIW2EKYO1UjytgxncSbEW4bPgpyXgOiktV9SfRB8lbPr//6r+n8+XN53JYR1i67x2LKvwDkRctfZmv4F3/xl/SDP/inEP6n9HkU6v0PPMDW8KdQ/PeiFB7ECn4cy/WoLl68yNnPEspgNU+OJMmgCSoQvG0WRC2sRwt2j0UHBdhFMHv8OviNmQ2zKNVtjM0elOk+7cNiOsAOyc0338pZ5W3y9uSuXTfIZ6+2sGY3bsz/Qm2K8ZxkB8PjPMFCqgNftJstteDHRqOZ+9ewn8VTA/7JQiFBB1CkpAJhUDGZP8i2+fvf/37dd999ugBdEo23QPJitFaq8CT5NKJ90EdB+AqmtTAqEUT2i3SjQtl6PvVQgkPoOkSwNWnDnXfeqd27durY8eP6EDsJn7/vCyxeTsr/LWU1/w60FftAHs+SxxD0sGJX4N0ltoI9PouLS1pYWJTTN0KHG264ASV4EJrt1zbOR71L00X5tVptmcZtFhBt/NlFGXZIa2d01IZeTafjbtq8WbtYwOzjnPXmW2/VLSjZ/fsP6oYb9mn79p2aYRu+O2nFPcEOEjRutaFfQw3GuEiFUmqApIik5HCRVKQk07JG7Y8IRYxB/hQiQiH8PAOIKzIqnmPg/QNxj9tr1w2u3bo/Qe9qOGUMyIE3XgYkjW+Ks3It4Tkv6Pxhp0ucwfu/7Jw6eQIlew6FO68ehlIFz2bRwjtmTfOkDajSypU0pws+Xisafq7guQq3zOm1wnJdtXxYzvP9ueeelb8bmxi7oGDPrRb83Wo18pxrMudawOle0Aa9dh0JvnBfIyLziLhcV1UFYsqNJGJ0V7n+UqpoA22sqrFLi/Hz5OYd+3H8Wvbi5+YNkh15HaQImgUEImp/xMjVyF0fdtwY4/iRS7TGiLjqXYfdIhOWQSuxQExMb0OtYs30ULj+KoexOtqe8kRfQjAvMelXGEgPQAVBUhIEbqiBMCuYeK40JA3ZArCwmGYr9+573qjv+d736Ju/6dsQqPsgbICEwMAtE35cNzaSRNsSboomE7klf42gicXSZFuqg5CenJhe++GAKSygdmsi57Fw6SJwJxEIE+SLKOTBtUDyh0u2b99OO5tMaapgDJOkIiWUbFLgjwhFXImUgjIM8uQ0veRKxGSGxn0tbm+fBAVN0Y92s4nPA2WMvAr+ErQrOZsZaoDVk2nNWJjD3J5EjiB7RJnHYXFxXh//+Md07+fvlRXrhQsX1EeIe3wXEN533XUX564/p5/8yZ/SNujk72Y+8MBDeuKJp7D07ke5PqDDzx5CMbyoS3Pn5A9lCYWSAQ/JyPVRcxTQtKFWo6Vmo60OYzc5McV27rQ2bJjR5k1btQsr1YL8ttvu1B133qWbbrlZ+27cr92cJd6A9WqrdSvt2Lhxs6Y5k51iZ6KL5dpl7DvdKbVR3k2Efa1ICzWa1NkoFCkpIjLMQ/hkNzlewXtt2dJ87pnD+rVf/mX9y5/7Ob2I4KjYXuux9eb+lJxplyjHku1eMTcCwRT0NaBvkegkRPYWcEn8wO8xV4bkN1394ZAVzqFLeH8r56F33H67du3Ywer/kj7ze5/WvZ+7V8eOHVOv35MXfwMWUEPyrlJGDuPP48LY9FHSnmcrKFrna6MQt7ILc5DzUf/M4i6fuaJcpzdskBeR5vkJ+L+DQm1nBdpWO/txmTueHxaCzWZL3c6UNm3cqp2cZx88cItuvsm4VV7c7GbXYMvWbZqemVGH8hrkbzabsvAsmN9FamSaFixUErQ2xnR2XERApBoBzZWhfEUQM4JyfEhrrq66EmGn28X7n+hdWYPQd7vmAyPLavhs7tIFnT1zWqdPn85KsM8ZLQIhW3piTlbwb8nWsPm0D69SjMxvlt32u8wKPjesXIfkH8DLJXyYf1zCO1y8b51gS/kEvBvkKVJSk/H3QqvBpPC4Z96wv+F5GCrgFXFFhCIYw5AClyAzqFKum77Vbklzq4xx+9xG+yv3Q1xZBFa8hxJde2+932lkIm2UyYl46/i6ntqfxsdjtEmGHyh8auEmIvtxHX81gogxyL0uFA6+FERTLZ0uaQymuoYqUbj9wSpCYAUsXxPLWLhLeatiTkvLiwjsnjz4JkxEqNVqKhM+FUoMiFFA9EajpV27duvtb3uHvv+P/YDe/s53auOmLRIDVvGeIsluKpIarZZ8VtSdmMqTvZPdaVnIdienNYHw7aJkjQnSjC7KtY3wbTZacl2bWaXv379fm7dsVEoh5dVXQmC0aWMLJd5Qsa6NEUEeA+f/wdsC2+3agaLxeXeTBcy4OREJIReKqJFSoq/QuUjyUkWqcEP5qniS7777v6BPf+bTmpu7pEXOVlaxtDxeZNV73/t9+pl//rP6oR/6C3ru2eew6r6AYn2QbeEv6Mknn9ShQ0/p5MljWF0X1estwx99XvMHmUoFNG00G2rlnYa2OiiCLlbq5OSkZrG2bCVt2rJZ/mWhG1CgN910k27DUsq49TbdiOW6f/+N2sk2/vbtO9gK3qHNm7doZmZWU+xQdFGsbbaDOxOTmRdalN9E6Kc8ZoUiEm2okZUp3bYVaox/QYisSkWoaJg6Zf6w1i/9m3+tz3zmU7p08Tx8ixWJIivLntgb05BtuBJFWzEPZOUKz5DAPdSQ+D4K0W5F2hCBVKF8laQVdn8GCCdb3PfcfQ/9vDVbFp/93OfYEbhXz7/4HAuUi1pk3uRdotVl5k09zzyfPB7BWFYIMSajMqR85OEF4kFod+DAfhapu7D+N3EWzfY6CtbKtWu6mO8ZB4+Fd5M67Ci12LVpomhNtzZh03ET2/H7oPlBtphttd7G+fD+Awe0Z+9ebduxU7Ozs3lB5PnUhvZNL2iwgFt2mx15XibGvECYFvClBW2RCqUIRQQtVnYj4gpXXBHB86q7Is64KvpykPTLgf8EfZ7EZc17nMUO4M9VeG1hcQ4FeyrvwFw4e0pWuH3mdWmeZAFobjdvlvDsEAxQspm3GIMIUrMyqslZ11CpQqGV8N/QihdX8L7ftbX8/AvP6vyFc4xppRY81cg80JD5IBWMf0prPBARtVzF5QXuUKQYpUtEqKR+D7vrFhJFXK4/g8gyt4U24a/IW2epw2Rdd5MhJ9qto3N2gnZzjP14cHjWd7LjCCtc+13GmrUUNBi4oRl0TiCFO5lfza+80sNlGy6DV6mCDkDU0oNUDej3kLihBsOeev0V+aPiFrI9Bthh+5dZOS0tL2TBPTc/n92clplhQNGFUmpkSIkmJYWSyiF10YeKdu/efYO+4zu+U3/4vX9Eb337O+XzOCvRBqvtQKC2GdAm28AtJnwbJdrhzKk9OaNGZ1pNrKQ2ls0Uls4k6JKvSIUmEDabEe437L0BgbRZ8IDCBDQQjomeUT1xtAZPiAuXCBkRgTUWtDRUKLKbiJMvXDOHaecxylF+vMaISDKjWbht27pTdqVQREgyEmOUFBH0LykVSY2iUEE4JWHFNGXmfOyxx/SJj35Mq+xAzM3NqYeF5JXpzMxG/dd/5a/pH//jn9Stt96u++9/EAX0OT362CNZub7wwmEdPfa8zpw9rjl/xxXlUuWJR92pqaLRpc4m9VjwtlGw3bVPpW7etl27sIhuuGG/Dt50q26/4y6Uzh265ZbbdODGm+TfuvWHmjahUL0QmuZM0EK9wxh3UdITtqAaDfrVUKPZpq6GFEnBSCQVPO0LReAawi8pK9bADT8qVvSlGo0EXUKnTh7Rb/3mb+iXfukX5TPlBRYc83MXUXpzGgyWUXgLGkAbW6NWtDBpfj/gFySchOAZonhLhFWeAyhm09JnqObL/SwY3sbi8WYWDytsAd8HPT/xyU/p0OFnoB90xzrt8W4fgTdkfq2wUF2ljMRg7dq9U9/4je/SW976VvlDS1PT07Ky8/ntFizi3Vitjt+0aVYzKNbJyQ7Ktw3NW2q1azRaTTWB3aLVQBkWimahgrju1KQ2cN69nQXuvhsP6ubb79LNnLseYGt+5+49ec5t2rItf++4A/0TtE+NpowCtyBcFJSXkRQpyVehxGhAawIRocx7uCmFIq4NveorkdPA+Y/yNn0SdBrD4ZeiYhFXwoND5PKw7HM+ugzPzssL5nNYsefOnUHRntEKxk5ikddAtqU8VwK2HcLGA1h3CPrIk74qK2DPY5RYBWy9DtFGJXEl4Qp/RZ6K+gbsuAzh2XMo8WNHns/y3fwaRRJbQrntoi6lAgdEEAcUym0Yhc0PGl/Elfgr4Nv1iTbbvRI2/Ax0BTSoMuy/jKyo3d4r4Heogb5ohIq+iTxBuAJ+z0gW5IYbcjUcbyFPX5Shr+5yeaLzkSdHpYCGYqtRKKWsnFC+GsECoo+l28Oq8Yp8hW22VVZQdr1fb0spfxXBQmSUZ4BgqdzJENVUPCQ83LkiSByqIuTV9p69e/SOb3ynvuVbvxXhfDtW6Ba1JrtqdjukT6ozMXUVJtSdnJBX7I2iKQvpHWzR7dq1iy2xGXmAhzCn2x/J1ZYwQEiq5P4p90v5qogewxEMlZ0MkursObTu4YR1wdfS674ssUXvKqyMvN1aYEGEO7KuIkhXh8ZjRj97CPAHH3wAxflZnT9/PltVF9gmHrL9s2/fPv33//3f1Pv+yl8m7Vz+8fn77vu8HnvsURTs43rhhRdQsC+iYE/lM5ghk1emlwLF10SxdtXFuumgFDfMbpSto607tmsnyuAWzvVuZ5v0NpTNbbfdpltuu1U3HjygXf7a1LZtsoXrD9BswFKdmpqSLbEJLN8u42tLuM1Cqcn2ZIFAb9DXxnoBj8JMBZOZSV6sQ0qJdhmF7E9FUipCrVaB8lzWfV/4rH4Z6/UTH/tdzq5Osfsyj1V5nrQVFOxqRg8e7qNkBywoB4MV5mQtmFb7y1peXdIS/LzEFt3y0or8AbGIQt5l8IeO3vDGN8r8dhY6f+wTn9CnP3uvHmer/eLFOYRfL2NpuUe9ffWHAQ226Z6736y/8Od/TH/zv/vbuD/K4uNWdhKe15EXX1RI2ohFaVr5J09tHW9G2c4SZzo1UZytVpv+ddVmEdrGYh2Hm9CvhWXbwfrvcOSweesOHTh4i267/W7dfuc9upUt+ptuuUM7d+7RNOV1pqfUgvaNVktFs6EE7Daoo9Foygq2wTikolDgKiV5jkSEilQQTIqIDP3n6zWngOWmUTIHbcGuYNhkBYtyPXXiqM6cOoHCvSBbsYEy9nFIIGsr/FaWJQqmRGkO2KkZEjcUSspAaYl8bnCFv3Q+5L0/cFYSX6KMhijaVRbXR4+9mD8n4nydTkNFowJJRdFQgicy4I+Ukmp/UjEKR4I3DHikKFKWvcS4WpmPDOsypHGOu/ygnesiK6x4+zkAABAASURBVNrkNLu1d12iE66BIG49CL7kThGRmTcCN0VuYAo3tBBPFcTbDeIiyPMqoWtc0FdBfJGSIgIgVtf6UbEqGqhkICoGxIMDCewA0ljh97BerWh9juSB8Sp/YXERBpjL23Lzly5mgd1ndeRPT5ZYBhXUilGdVRKb1QSou9nsqDsxJX/n8ZZbbteb3/w23XXX67IFNDk5rS4WbduCpNtmRU/e9pQqhJd/2H33zl26gRX7RqyjdipQjEFfKiXKzfSizkJFDieqM1PSCfIRuOo2A1wV9YpB0zFBt3jFnK8uQ1CQtxJPnz2LMpvRlq1bVGBJWgBWNJAhcfPFPMJ1PwsGLvT444+jXL6g+UtYUSsrOnv6pKyw/T3KH/iBP67b77hdn/3cZ/Rbv/Wb+uKX7tehp61cD+dz17n5c1pantNgNDFLmhosYIpmSxbg+ROpjMMmzu727N2fz/JsDd9x+5267bY7dPDgzbrhhn3auXO3tmzZls9iO4yZlbLRZuuxzTlh2zsRwFa6+1Mg1BsoVQv1oiiU4MUrUaiIxkvjlYgHuDCpGlGog5I48sJz+ScRf/3XflVPQY9FLPmLFy9qHrfPyr9i8Tdgp2aIO2TFXnJGWiLMSvMmuy2D3oDjkr56WKarKz3OonvqoMT8id43vv4Nev3r3qBZjjueP3IMWn5O97GoOXz4Od4ZKFSgvEveWQE9tsJ36g/9oe/R3/ybf1v/x/v/mf7O3/mf9a3f8h2c0Z7QRz7yO/oouw1HjhyRFxpedPizBF6MzHA2amU7MzvDEcmkmuzSNJptWSk22q3spkZTqWiowLXCnJmZ1batO3Xj/oO67da7dPttdzNGd2n/vpu1a+c+bdq0UzPTG6lrEkwwnyYzcrmNlgr4KwXlMeaZ/pEkhSJCnkeRcBmbiDpOXAm/55dBbM6XFLWbcK+CvuZX+prX8LWuwPLRCtLKbghfrrJw7i0v508R+1P958+e1oWL55CrC6r68ByKUcieEhltmVESV8LXFQtrh4eDEhlRt7oiTy4bAeKyB/D+EKU6IG+Z43rw8TJY0QvPP4sMvyjPzVarpRaL4FajoQZztEDJFvBeSg1lXiEuolBEUjDmdW1XPnNawCWAXAqSa5lJ490Bwr5L+uN2DpmPbmtVVbTfeZxqP6KOflTkK0kzxnkuu+5zjZxOXufP6SN/cnFrQKiu+fG4cboqjuiv6o4IRYRSGhFK9WXBE1GnSSGByJB7Wisp+u/GD7w1BkOsItwNK9+ew1gLi0uLWlhYgDEWEV6rGnpwGVRRdsEAJQYmIlSOiOc4D+4k1o63zW7nTM8f1NmNZTTD1lnXyhZs2bIJQXKT9tywW5NYSH4nIuRyXWZKiT4ZBVE1WUlVfYX8V/uV+2JlOYboF6M7chhcfe2vWFfFkAm2detW2cL8zGe/INNk9+5damHNwFsIcQvy5ex6F+FJrKhHHnkE+vaw1vp5oeN/k7dx4yb5B90H0Pxzn7tXX3zoi/m7b0ePYrWeOcV20Jx6WG4lln9VDWXypVSo2WwhjDssaLpgMivQu+66R29805v0BpTNPffcLVuw/lDOLhY4Pl+1lTeNteoP5kyxlT+BVdXNiraTy7IyabVQDpQfkRQgRSHD/mvCY0g+pyXcRNj+kP8uE2zQL7HgP69f+sVf0sc+9lE9//zz8NxcPrdaWpjXAD4sOdsaQocS3htasEDjCn8J3w0QTv1eP9PT//JvAD97F8Gfvn3zW98ib38nhMqhQ89wtvs5ffGLD+vM6bPq9YY0IikiYJdSVozvefd79Hf/7t/X//0v/7V+4h+/X9/7Pe8mX0+f+OQn9au/+u/08U9+SC+8+KQWFi/wXk/tTgH/djUND0+wbT45Qpdt3DZ8br5uIeg60NKLlE57AnpOMC5T2s6Z6k0334JSvUMenzvvvAsL+Rbt23dA27fvokwUNRaux2Eil9fmXcDCodloqmAsjFQUKoqUkejLmj8l2hj0MeQ/8XR6BKEUuuK6KnhF2tc8sL7y9f6vecVfUQUR126jZakL9AJ6yKJvBXlq2emdKX8v9gzbxRfYPfFvW1tWIYidPaNEgZTw85CXh1ZS8HVO4OFyq5xeIWcB+cz3jvNcsCG0gjJ3fa7nmWeeQdmuqkhJ6QoUKjKv4KYCpZtU4DpP7RbkB0VSRFIizW6NUETQmtFtGTvyuh8OVrS5RpXnk/vjLBVCbwznddzLIZdFBrs4+V7vd4SbpkKhFDwjSTJipAzsAuIS5qAh/CX5St4hc74jQhHxEr8jIiKXX+BG1HkS7zcQJE2vZqm3IEcRDUWZFBV5Sklj0GnEijAnqVnerieP00sNsVwHbDn0EWyrnOeusu3Wh1l6bDMvo3Dn5y9pDixhWSwRv7rag6AVRVeiCbnN0FoVjGAtF+wtpAgEBsKe7cn9e/dpx/Zt2rFti2ZmNqgoaB/pQQm0QIpS/iBMCilRQB1fUS75EqBfAUSfiLWjKy76JhCgcsLI9SA7KEfCsC4ph0cPihNNzUzsvGOMkl/RCXIEZRt4KUdiPaa9+/Yq0e7l5VX5Zwa9K9BHCSwszussW0hPPvVEFvgH9t+oNsL47NlzWKVL6qM4t+7YJv8M39z8RV26dEHLiwtaYQz60DxRif+tX6vRUBtLybsCM9Ozmt4wo9nZzdqze7/uuOMevemNb9a3f9sfygr2VraEDx64CaW7F0ttq2ZmN6rdnVQXK7fFdrK3Lg1bSAWr36LRVGLVG/CU4C0CqpHq8Yjru0qJvEE+yePp81e7eUwZk8SYN4uCba2T+sAHPqB/9yu/rENPPqE5zl69yFtlm22ZnRUrzD482WcL2Dy4srqsVbaBM+C/xcUlFN6SelgA9fHFDXr9m96oN7/lLdp/4EYWIsvsEjylB7/4JT37/AtaYPvYluTk9LSC+rezk/Lu97xXf/vv/B395Pvfr//lH/5/9Z3f892anJ7WE089qQ//7of0sY//rj732d/TU4TPnDmZF5wF73rh0UWpTkx0UX6dNVipNliQNFstFlYtFj1NmaYdjlFmN23Uth27tG//Tcpbwrffo4Mo2gMHD7LgvEFbOR/fuGmTpqc2sDU/mcvM5THOVtgNxsMoUlIRcRkKmfcSblL9FzB1HRYxAXB5J6kgb5KQPxWx5QhVFKqC+BSiGF3rSqRdDxS97pUSv4Hzsjd1Ub9cIe1RJdo1jsP/FdyJhrxaXFl8KGI90hVh5w3oY9T+y3mlUL6g+YBFYJ9F4RLzdXGeeX76tKxgz54+pWXCJfO/RAa5q3RWJbLS7wxQzAPihwjQIdKjBEF5CfrY9dYhSapKS8VKllG1ssUqxqpNLLT93djzZ8/wRqmUpAAphbzbFIx7kRpqRMM+mX8SOYP0FGQUV2KG4udt+eWKfgU8FxGKCPkqcBOIiLU4x4v6RZuNEj/TXGSgf5XqizbXHto+8lzHodsaw1nsp6kUR52pBi0O0gyctdthYxQxrnsU/IocynCJyR2mAAt0r3I9ESOFHDZC/OU8ofFVMqBj/zVdyray7MMUFm4rKNxVlO0qCngZQTfHNt6FC+dRABcRZgt5xe+DeZdlIeR6jYp6vK03QBAOsEaKIrH9Nc2WV4ctul5WHC63hNncOiuPVBTy9kaizTWSe4BwCIqP7BdpBNbuwGfg5LvyKAO6oVcc1fzG6OEX1mMU/UqOX7kyT0X/BllQ7uDcuUgpC9wbb7xRPge9+667deedd+oP/aHv0P79+3X48GGdOH4CIb4ir2bd/sWFRZk1vWJNvB+RZGFrwdtBMXY6k+p2NiCUN2nbtj269da79Q3f8FZ9y7d8m77pm79Zr3/96+VPCfurPtu27dDGjZuxoibVarfVbLXkcowmSnUMl++6JFNzDI2ucTgUAXRtiDQppDEgTr3FFDmmx07JI196WL/4i/9an/j4x3SRbbSFhYv0fV5LS8aizBMDhNV44efFn3nQiz2ft65yJmvMsli4BUX1pjd9g/yDHFu2bNWZ02c4s34cBfukznG2bXHfbHU0hfIyHb4Z+rzvfX9V/+gf/QRbwn9L3/RN3wJdJlDy8zp06BDW7kP63Oc+q/vuv1ePP/EI1uvzWlpegI36ajQTdGurzdZ5B2s1oz2pbKVisXYYF1ufXc7AO1igUyhsbyfvZ9z9tZu77n697mJn4ZZbb0HZ7kex1uNixdrhnRY7Hi3a2my11GacWriGBWUqmAfmA5CuQKGUahSF3SB8GREhbkCcfr9f8XVuoOsbwY78GMNNGfvHruOkCIfFxQytSpSJMdSQY5tefwWZOMcCcE5nz57UhQtnkJPn4e8leeHoNxNvBjJviEzseyGJnB1iyXrej0EW5r/FV1WXP66HnRzLUqMayVd/D9ffLrh08WLOm1KoSEVGKgram1TP7UKpKOp40lORlFJSkD8jgryhFEl4FKSJKyKUyGMoX+RTZJ9Is4dprhKZa7jhFe2tCDvNcdmbH465Cn75qqhx0EnGODx23UL8o0bgu/JeF3+tt6/M/IqhoIx1JcqE63Q7ajVb2d9oNpQJKXL5HhGF4UNwrC+egkyddVG5bAhTYl15hebvDVrp9mCkAWdkZTWQ/f4XTnMXz2sB5esPVK2gjEuI7DoYGwaVwaT+ijPhkpVXiRvUNYVQmsIiaDcKrWAhz3EevMAqsISRKuotWEl5wGm2Eu22325EKKLGuuZe1+uerU+8OnxlWkXL1oF2uC2vBuvLGfu9+JjaMI2luUFWDAWWSUF/m4xPq9lmQi7pyJGjOo1yuHhxjrEq1GJbsI0gb3Ou14FGbQRwG6U6geW5YWZW02zvbt68DUV9j9785nfoW7/1u1AW367Xvf4bdPDgbXk7coo8E2z/dian1O5OqInQbrbgiWylNlU0Wiqgb1EUMiJqeppXXjsUdX/oa2JJegkh8OEPfUi/8sv/Vg8//BBjPq/lpUu6dPFMdhcXLshYWb5E2oJsvS9g+c8vzKGML6F8V9RuNrVz+3a9/nWv1zvf8U7dfMut2rhpK2fUZ/TFLz2C1XlYi0urUmpocmpGmzZu1Vve/Hb9pR/7cf3d//nv66/99b+h7/ru79W27TvYoi+1zHbbaSyOZ555Tvfff3/+StQTTz6mI0ef1dz8eQ2GK2o0ShZJSY1myAvAVqtNuEar2cnjVTSa8GihNuNl2tsyveGGvTrAufdtd9ylgzfdrBtvvEk7d+3RFi96aLO/m971+PBOgzJTQRnJ49JkTJqZx5WvyP6IoA4pQvVFWArZGUOjK8LxVyKJMBhlucrxrBjjqqT/iIOQSWsQ9CEQAaWiUGR3HFe7JkVE2MmwXBgir/r5sy7eXbkEr57RxQunWTg/z47NEfj7HEdCyxIysUhiDJEvyMDhsI8RWKpE4ZZIHRcYEXYUUbtC/thI5NU6H3mHyNBhrrPPHFnS2TNndfTIkTw/JrptdTpNNZuF2u2WWsz5VrOlhuVO5q9CwZ9vIyTl8ijPAAAQAElEQVRFRMZYtmY31XERl10yOTNOAtmrkDJEPl3rMktdK/6qOJdzVdTl4HUSk+SU9RAXNTrKBMVF7iiDlFd9897VRUc48soSLDjbCOk2k7eBIG0g2OGZ/CqjnTNH1O+ZUSpGsmIkK43+7DdyOGfnQfvJJzDAOu2xrdxjG28wWFUfrPaWtYhQtHVy4fwZmOsiA78s5xXleLA7KJBsbeeiKhhnqBKmsdL1+dMEZ7qilZfYXjmPUL7ENmKfukRbK8qw8q6o35+uc5kvi9y9ireojBVD/Y4k4jPdcfV1uComipVtE6ZnhqEEFjWPpTrPmffZc+fl38Z96qlDWeBPIXS7KEUr1+7UlCanZ9SZnNYU28GbOe+tzxvfpm//ju/Sd3/ve/TGb3iLbr3jdu3YtUszGzeqw7utVptJxURjgnn829DcuxzpOoIjIhRxGV8VScJv+xG5zCaT21b5Y48+rn//m7+p//Abv6FTx49hsfe1sHBJl+Yu6Nz5E/DNBc5W56HNJS2vLOTF2wpbxUsr8+TtacOGKd1y660sKt6Kxf5mrPRb4J1Kz79wRE8fflaHOI/yMUYX+vkT0t/wlrfqz/zQn9Xf+h//tv7bv/7f6bu+63tRxlu05DPc3oA6ejp37iLn50f06COP6uEvfUn+vvELLzxP/BnGYoHy+5KPMRA4jWZDzZZhuuI2mzJtO2y7T7Kg8YefvGuw78AB3YTiv+ue1+nOu+/WbXfciYK9SXs5Ltm0abOmsG5t+TYaLaXUUAE8HxILHoftFtQVzFkISP3QMSUFbahBVJKIAqEUIAVZXwqNL7P/2D9yA3cNePzthDFIeo1uCpbxaoqjkcxUMU/znB67r+bV1ySP22m8usI8p9djiAyz/FuGXy9ePAsPnWLhd1RnznqHCl6q4CXkAMOFxVsiLwfw9RDZB8ZWLJZpNYJJkcsnbJlnVJbHwONUIQNLDJ0+MvjY8SPyT6eaZboYWAWaPEVSSoUiksKAYQKILmbXPEM4AYcTDYtwYsiOH3ZrOC6uIIxHyxF2Dfsvw3mNyzEVfXefPLbO76D9zuWhNnJuJ2bPq3u43bQ1gDsqXPslM1IW8nI1IwSBV3mHRn9QIAI/IEoRtT8ickmhkCdwG2XbaBZKRSglYpOEo4gQMYogQrSDASzznjqbbCO/wyZOVVOFXL5NCcP5YBIPNtatvy7kFZ2VLks0eTtkGcv04sULuoClex6FMjd3MSveRJUthEkT5Z9oTCQiaE+uJ6Rmu6UuZ15uu6ueQ+meO39OK2w35ry8UytNt+PlQBs9gqCiI35nnDuCitydrwNK6rai9blLG+XXwrJcxIo6/Oyz8m/kRhTaxrnczp075a8B+XzO343ct/+g7rzn9XrXN32rvuc9fxi8R2975zt18JbbtJUzPgv4drcLvdpKjHGBIijY1mzYZdZ5EmWamuGUFBFXwF2PCDuvDSiKW8llwkPHjx/Vhz742/rAb/4GluLnWeWfU7+3pLm58wiGY1jwx3Xev6s8P6fFhfm8NeuvnBkpSRs3b9Ktt92mN7zpTSit12nj1u2aW1zWC88fy1br8ZOnUchDtbD873nDG/T9P/An9OPve59++C/9JX3zt3679uzdr74/IMXWXILXomjICzj/o/VHHntEDz34IEoWBfvEY1gDL7DFd1remvYcdReCuWEk3JQKNRoNlGsHTKjN4sXKdevWHdq9Z69uuvkm3cxC4MDNN2sfW8TbdzGWbGHPzMzmH45odTrw9KRabAkb7VYbf1Perm80mszVphLti6KQiqSgvhr2h0xTw0I2QrrsElAo4qWQLxg+cJkC7ha++o6Ide9U+LUOlV6bKyjGwHnZ2/WtgxvLnEEqvexbX0biq8zqtibyGvbjvc5tC9Tbtr18fLEC7y5qcXGOReNZnTp5XKdHX9sZcPQhFmvuS6AcK1uj61Ai4IwKhWrL1eUaWV45jbwO10DeopQHGB718d2iDj31uObnLyqlasQjwm+EgkkUKZTsBn0C47gg3hBpyn7hreABQ+tc+0O+ImrXfouUq+F4+YxdzjdGjuVBj+hPLY9qv/vrXGsuuRyOCs+rvOkVd65w3RsuwVgX9bXwRtBcblffZBK3EewFE9iKd0z0iFAEUA3ZJazRFUE8yMERgUoGech2hQe9QpBWo/gKJrG/JH3AWYOZz+jj9zlbHwU5QBnPY51e5EzX7hJKeAjDiHKKkJoIwgZwlSVbKiXx9jdbhSYmJ2Qrb3l5BeF8GmY+j5U8lBnEYNjytHRbaRJOyO3Bc8Xt8TPoqm8QV6bzst/7SkGl3LSGcmoa1f5cCVUVCNIWK84tWKZ3Y+28+91/WD/0Q39W3/d935d/2em7v/fd+l4U6h//gR/Qe/7we/Vt3/4devNb3iZvjfqrNhOTG9TxFjKKpdlsS6mhSAjmCEVKokMgpNrD3B77la+IUMSVyAlfzSOohv4WKamIxEJqSQ8+eJ9+4zd+Vb/70Q/r2LHndOnSGba2junoi0/r6JHDOnXiiC6eP6tBb1UDttuGgyELs1JFamr3rr16A9vfb3rjW3X7rfewRb6F91exWl/U0WOM/YV5xrohf4/0u7/73WwHv09/7a/9dX3P97xb+288oAZ0GWZ+DIUKrNIK63RJpxB8hw8f0pNPPKpHHn1Izz77hI6feFZnzx3T0tKcKnhOMaTsindK+KuUlNRstJSioQSdW2zvzsxu1HYWRDez2Lnzzns4a79Tt916O3XfhNW6X/mT21iuXXYh/FWqAoXabLZUFE0VBuWEQlLimXADjG68QWzkNCkilCIp0Y/AjSA1JJzRQy97RQR5a+DhDiXikkLXviqiDZzX9E6U5joNvK94fy3acJ1KoYdTIkIRY2jkTyPX4RoaXSUKcIAV6129pUWULLszZ8+c0plTJ+Xjr+WlBQ05c03kNwK3ZJ7U8nMIjxmlHJflDZznW+SpKNvle164DvuFPBRp3v1bWV7SmdOn9MQTjxNVMqZSSqECGZ+KQpGMpBSFChCRpAjuGgTwJ+CwyBcjP3Gp9ru8iNofsc4V/oxciiIIGwrJmldf3yu9YnU07hXzXCNDRCgi1lJC9d9axMiTY8kXEK7DanpyYlLNVlPNJhMehdZoNFTgpoIBAUUqlEBE5BJiXbkVMRUDXTNFmQe3YtAr4gzhCubIIN7MlFd7KFor3BWsN8OWyvLSoqxoz2Oh2pqZu3QpWxFWyEMYNxWhRlEoN8Pl5rpzC1AyHU1NTWMJtHXhwkW2Zc7I57kDlD/ZVOWBDlUIWoevh3CCK8geB2r4PUN1dTAO8fbjvJq7Im/F42r43VDId6ZzkVRAf4+LLZ69e2/QjVhBBw4c1L79+7Vx4yZtYMt4mr76ByFaCOuMZksNFk4FCttojFz7U0qM33rU45lSodf2oh/uSIZ4hhrU4Z99/PCHPqhf+ZV/o4ce+Dwr+mMIg+M6euQ5HT16WGfOHNUC550rbK2V5aqajLPHvItFvnPHTr3hDW/UW9/ydvp/UBEtnTp5Ts8/f1wvvnAKS3iZcd+sO+96A9vBf0E//pf/iv7LH/pznEe/URMTUxoOK7bgGC5W0xU8sMz5rHc/TnHm/cwzT+vRRx/Wo489zPbwg2wPP4byf17nOD9bWLyoHhZ2Vfap04q1VEG7GoxNq9VSG6t1EoW5fccOLNZbslK9++7X6XWve4NuuulW7cnfN97FeG2mfdPZYu2ydd9FIXts28y7VrvFvAPMu3q8mtTRQLgl6jRCviKCsEGc7AK7Y4QUEfKfuAK8qnuU0c56vKp3X9NM49pf00K/6sLcqsuFjEN2a1SV+co5kCv4BywKexw99DiCWF5a1iV26c6zaDxx/DhGwCkWhfDU6grjVKngNQzNugBkUumv62CMWHEOkZcl8q2yCywzylFljhsi04Y5b8VitC8bK30WppaXzz33nM6dPasmfNpstXCb8FSxNv+jsL+o40b+hHyIqPsUEYq4DJpJ2E+JWAVp9umqy9EGmSR7QM6voI/Arq51QTii3ccaBF6jO1EzRbkCA69vBIGUFBHKfyFFCkWsh9ML4q4N8b4RIh3Yr0hKUYxgf+L9qKGgKUltrKApBHcHt9loq1E0EdqtjAJ/gdBOqaEUDQXlSUlSyFeKkA3xgnAChHLYcVdDMFTAMAETGWI7eoi1YOu2zzZLz8DC9dbH0tKS5tk2vHjxki6gcC/hLswtsN3XV5GSGjBSrpPykrUfDBn2I9g3bNggLx6GMO/8/EJWvP53Y30mgmh7BUraWuI6HFFArULui0ZXHnTaW40wiv7KnRCbQ9KQtpaUYiD3Jegn0hIPHCUijQI65zhoPh6/IC7oX9D/xHsFLzRSqIDQYyRqMQJX3pa6LiqJ91RIY1C8DIqUyy4icF8OvBrKeTy2hZKiDLUaHS0tLOkzn/60/u0v/xt95rOf0rOHn9IJnxedPKqTx47o/OnTmuOc3d9vLdm+rRAcQ5RiSk1t2b5Nb3/HO/WmN785W4OlCp08dVZHjp7I7kqv0tat/qGI79QP/8hf0o//+Pv0nd/9PfLPe1YIj0xbcbkjdKgqk1aX+jp/9rxOHj+hpznzfgLl+sTjj2LFPqbnaNup08fzom5IW0wW3lbwLk2STG/mQBtFOcNCZ9fuG/JZ622335EVuhXszTfdrB07d8lnrRs4M5+cnFJnYkId3vFXohLzKOCzKpICNxjXDBUKA1pzS658hIiQ3AeJ6CBfpQT/ZJAnjFSR5nSRVmQEsiThS7yRpLV0ssOE6/OHEnVEhHxVPGA/P6Uoa2h8uSSjzjuOfS3dksqvh4q+vNq6IiL3y30z9LKX++N+jZDHplDgSkmR3biqhEoVsgtiZjcrPpSft22Xlxfho2WOQC7qAgrvLHx+jiOQpcUlVfCW54m/shmpwXksJcBgJah431O2ThdyQJRd8eAuXV8p//rTAHk5lkl+J1uxKO9zZ8+w8HxBS+wG8obaLMCLlKQiKSKkLDcsw0Ph+BGiCBVhpOwmSYZ5JUMxikmKKBSRcjjsJ2fIf0SN7sAN5LDKUhWQ/Y6jjginSuMxyTLWXRzlIZuq0Z/IWzoelyxOEuyRkQMv8xhA50Q7aalfHePyG6EgEKJs1Q9decWVwatDEcFrsRadIKYrlC7H6RpXRGRLcGJyUm3ObRODUoAGwsUorNQQYIWtXOJTkRR0JOKl5XpwrlHFWlRNXAYBZWu/maKCwyrCJdaDle5w2Ndg2JMJ5i9YL7L9soS1u8BZ3dzcXLZUe6t1ut8vikIFbXIlLqfPtoyp22q21MbyaLZaGiLIlyhnbm6eibACH1TwgHO5D4YyA4QLeQmc7yWRX3ZEZcZxUa4E2OtCIgjgMQOmFDLEFRGKACkpQEoFaVciQvS9QXyq8xKRct7L4YhYS4sIFSmJaogTl1tRA4pcESbwCrffq7M0GIMeW71PP/OUfuWXf0m/ydnrU08+oZMnj+jZ557SUZ5zCAAAEABJREFUUbaJz509rYucyS8jDIYrq6oGpZIKdTuT2r/3gL7xnd+kd77jm7R//wGtrPaxeLFa8yeuzxLuyZ/S/d53v1v/zX/z3+hP/uCf0ps4n51mUbXM4mzIjkdFU8qQevhX4I/llRV2Nk7r2WcP69ChJ/T4Y4/q4Ye/iP9RPff8IZ06dUzmKZ/Vhtz7EpqEUjTUanZp15RmZzdyRr5NB2+6Sf6esbf177jzLqzWm3Xg4E3awVaxz2Onx7sME1Ms8qbU5ry1SE1JoZTHLSkVhdb8jEMCEeP0dWkeHxApFNnlXfwpCI8hKSL01VzXffuVJvFXU+nLvesBvB5e7r3XMO2lNHGMsb4SeIW5XCGzhijIHtbkKspueWWZs9h5nT17KsMK9uKlCxgHPcSUZZ47h5eiLNv6WL6VlSwKqXJ5uLAhqZdvx5fUU6Fss0u+knx9ZFzfhgl1H8di9mcL3Mo2R4HNVqOe4/Cb52Uj73QVKginolCCp2oUEi+Zx+pwUkRkiCtAfUeO44m7Lk/OK+JC668rQ+tSrpPgPlbuI31b3/+xYrW7rpSX9dIk5m5LXY7hmC+Jxr0UUsgZ64euuFi45lXOFZFfceDyixGRA6HIDfR2ZIdtLW8jZ+IXSUUq6sEJ/OsGilck3k8pye9HBGF9GZcZFhuP1aEJjeaT9/kqLM9h/qBKj62/PkqyLzOytxP9NZ8lFO4C5x5z8xc1N18rzopBMlO5LUYoSbTKrB20v9loq4HidRNXEPIL80tMiiW2B1dRupzpSnmMgz66LIMomlSppGyHrwkmgCfBywMxXlL+uJzxOw473tpB0I4KI0IRl+G+KHiXNPfFwLt2B+11ICIUATwWdg0RXgcYT/XCSwresz8ptAbeyXkS7+GPuL4rLsvjBNXOnTmpz2G1/tZv/js9cN+nUa7P6fCzj+mZZx9lK/ZZLcyd50xqRUPO3XsoUNNqw/QG7d93QG96w9v09re9SzfsOcBqfKAjR07o+LFzWLvLmpnZrLe+9e3603/6v9Rf/Is/qj/M2fStN98u5qQSY1rRvlQU6iJcHLbwWcFymGcH5NSp4yjYQ3rq0GM69PTDnOM+ohePolxPv8iW3hnGfUkVfGerMNHfAouz3eiiJKc1O2PluiOfq97Ceettt96hm6l3794btWvnHu3c4S3hTeSdkvmqKFpSaoCmqmCsKK9KUBU3FYUiIgOS5dtjaBCpIF+OvOoRIZJDlKLwHxFpBErM8U4zIsjxZUBcLgvnP4nbfV2PCNMLygWUDLsOj+HwZbyUQMgDFJ0VbI0BBkFPS8vzmc/PnT3JAu6ILpw7JX8VbdhbQW6XjFcFKI25XyLbjGD+D1gUDpF3Jbtva/KFPJ4jRgmz2x1Sp5WzDQYr2JJ3FhcW9MwzzzBXLqiZQt7dasJPDfqVcJP7iRspqLhGIi1GSMSnSEpJNchfhx2XFCREhCIAJSj8UHaCpyHSjAjyr4PLKQjbTeSJCNk1Ingzg3eS/bjkjQiJW9e4PK+uEb0WlV+lX81mW5Mc6RhpLfXlPBWJBs7X825h/XUnurKyNWzRBsQoEGypYABAAxSNUKORVBQBCiXiUiSIWSPiOhTTldeYuZSt2mEWfmYuwWBl2VM//+eVVdwaPRjX57n5XBeLpbZSL7E9fF7zC3P5zCIl2pCkVERum5tSsmnrQWy0W+qw2ml3mkr0axVraAFL11azfyjBq0W/HxFau5gQa/6v2LOuvHVlXO7/lYNtxhpDtCVoq+E2X42iSLmfzWZTHq+iKBibhjyWrVZz5LbUbLbIl5RSsdaCwLceBK+83SxDzrUuCZrYUvzwhz+oj/zuhzjn/KKefe5plNpjbPE+ywLoHGO2pJJdihKF1kMwdNlKve222/WOd74rf/Vo7779CKmBXjxyXC+wLdxD2Nx6+5367u99t/78D/+w/syf/fPyV3E2bNyo1GygxFiwQIcqEtwi3i2xFoZaWF7K43/2zGkdPXFEz75wWIeeeRIl+ziW9PM6d/6kzp8/DX9cpD09ldVA+ZeoigRtmpyhTmnrli3at3evbr3lVt199926C6v1zjvu1I37b+S89QZt27pVmzdvYRJP8k4rL0oL6JxpjsXQaJi2TaXUVEQBoTLRcOs7IhS0PcJuUgQQfsKJ+KsRQRqvJruBZ3Sv845iXiuH9r5ku/i1Kvv3VzkVdC8hpFG9yqZV8HsNya6V3ioW5SoWpb8xcYFz/ZPskJw9d0LzcxfYgYH34TMhdyKjkmVLiQWcXSvTcZmqcpku17IvA8VaK/IhhsaAd/u0tCTfEL5f1anTJ1jMPp3DDXYaK/ikok+RksyXRoOdyAY8ahTkSSmUikIpJYAfNyIUYeiyK8JGjsePKxCx3k9+rD8vVA1d54rrxL820UGzEohcnPvb6XTlr4J2OxNKOfYVHn7VGekLK6JXyPwaJ7cQyN1uV1a4XZRSE0ESHiQGpsDN/kKysCpQZm5rRMjxCuUr8KRwD3Lwuo8IcoJxBjNbhWAechYxZLVXsuVbIqwrmHaYt5N7CFcwWFWPrUp/R7ffJwz84wKLKNvF+Uuy8lxGAJsJGs1CUSSlZlIFQUuUuCeYmdGCsglDppQoty+fDa9i8VZMhJyvqjRu26t3g6zu+xgEr7hpB7OiYqYz15gsFRPJKHFruH1j+NWIUMS1MU6vXT+lkDIqlJdXzuOWFIyJ/QVlJRCE1wMqKcyipOWxyEIgVKRGbpt/6vGhB+7TRz7y2/rUpz6mJ554RIeefFyHn35Kp0+e0DIW5ZAtsbxKh4YTnP3fylnmW97ydr0Ny3XHrn1a5Lz0yLFTOnbipGY2b9K7vuVb9Od++L/Sn/6zf07f4l/COnCjGq2mVln5R9FQKpoKMEyF2GnTgD4NEVhLbNf5O9knThzTkRef44zqWdrxtJ55+pCOHz+GwLvE2eySBij5wuVEQw12NjqdqWwt79y+C0V6k2679W5wl7wIOHDgJu3cuVtbt27Txo2byDer/NkF5kSr2eT9hiIiI9EemVYKXb7s98gp81qevIk4+CsiKfDzVIpQRFx+7WV8QXHr8TJZv4IkF15KrkD/cV+VEgu0pCrT/dXR3hTxPCizHLKS69Vyp7+s3uqSFubndOniRZ05dUoXL57R4uIlVf0VCZklQVsXACrmQsnZofnW/Fgr2zLPfZdfkddxdfqARWpfA3h8iAw0Bsi+3uqyVjkDfvHICzqNoqUnqmgX3ZJSKIokmIo7lOC3BvxZBDMaP7cKDKMwBcjmd6MqhTfnD/JFooxICrtGOFwjrfcnKYyQlCgR3kGUMTfLDPsNp0WEIq6FlOPT1WkiL8W+8k0+3nW+iII5OqGJiUlZX3VQso1GU8mJr4R4pQxf43QPVKvVUocVQhela4WUoG6kUB403CIVighZ4SbCfqcoCqUiERcSdwoekr36cq8KpngJrIRhvr7PKEbosapczZbuElvMy/L3HVeWl7XsD1RxprvM+a4ZdcjZb0pS4dVdbmNSRCgRabiP7XZbjWZDvsYTIPuZCHa/dqhUK12mZwWoCCfXapfgde+IuCItInK/gtgIP/GsuyPquPpZJ7ivuQEEnTxOq5iMFYucQ08/qU988mP6tV/7laxgP//5z+ppFNqLL76IsJmXhUdVJaED83/2ufvuN+jtb3+X3vwNb9fWzTulaOrUmfNZeR685Rb9kT/6X+hHf+zH9Z73/mFZEXewdpVCA1bynqQljRhCkAH1DzzmLLz6jPPc4pzOXjqr548+ly3ow4efpB2P6+lnHtdzzz3D2dhprbDAGiKkeF1SwXlpV9NTM5y17pD/V+5NB27Fcr1T/kcCN910C3E3oFx3ZaU6QTsmupNqc7ZfWDmnQkUx5vNQ0MZUJBkRhDMS9DbGYdwkulMpcAP+igjyjEAZEbU/jdyIOhxxpauv21VRUzkCzn/kt3srhax0y5DqsK5xOYW5SY7SfIgMGbDAX1lZzLsoZziPPXfujObmLmmVHbYK/vUbZFdVVixOrZyNgcyTpScIiRX5cHLFFYxaOa/dEUrSK3i/RJFabpXw/9mzp/Uki9r5uYuCTZBTBbyZFEWhZJ6Ez5Jlm2H/CBGhhJ9u1i4egpQRQF/F5Z6aZ+yOiqGuke9r6oyrcb+spzxvOxx5dtBXDqcCmkSig9fBV9nzKzpXjQatdq9IenUB6Gch407MbJjJW2zNZosmBu8nAJ9QRwR+VjXy1hPKUcbYT7ytylgfZ38GFeRSLj8iQhE1Eq5T7FYwnhnVZxUlzJeBAhiidK1k+yhaK9jllSUZ/nm+pcUFrJqL8vdzF1l5ekU4IF856Cmv5ii/gTVrpFTXSZSrhIELtVttNUkP949+VjD+lahU5fhX64r8Rol7FeBXiiLeZTnNbk2fiJCviFDES+E0A1LbyRi3KyJyeP0jItbKKfAzehITvTLooye5868sLeih++/Xr/67f6Pf/I1/p09/+uN6BsV24uQRzXM+LiZ/QcYuDL579x69/vWv07ve9a26+543afOmHZTZ1PzcKnW19PrXf4P++B//E/r+7//jesfb34Fi26kiFQifCk4IkUkSrrhQ2CkKpdTQcFCqxxbdhYsX5O2yF55/Bgv6ET311CMo2Ef0wpGndPLEi1pcuEhexpVtuoQE82p+empDtkytXA+iUH3Weuutt8v/7u/AjQe1c8fuvCiY2TDLdtNkXhW32xNsDXcY95ZyG2hHYAkX9cQlLl1Gwm8ELvlSdvGPeYk0ekOvRv1yYATHpJHfzvqxcziD4b9mfE78WjyubtXXoo6vf5kRochjg5vHJikIhwpFEGf/GkScERJ8VI2U63CAhQkfrrKA92cAzp09p1Ps4Jw5dVrzly6qv9qT5xATmPe4kVcB75bsygwxCIZ28+KvUp5nzsJcGyLLhijf2h1ogNVrlMwtw7JthZ2bE+z++ENPbpx5u9VoqAFPNoqGbCBYhhXEFSnJyicVRXYjQg3iCoXSGMRFEBrRwnwbEYq1OPtrpBwfEq5eciViEkkFrhTUExGEQ+P3IggnwiACf66DdwgnEOE4MPaPXCl0vSuCNOZGUSQs2K6mp6dkA6mFHPIn/AOaRGoqXa+A9fGUwzBrDevTXq1/LGzt1iWte7OKtbJd17qUNa/jYQvyVSpYJXXYRp6a8mq/rQg6S84I3PoWjnIQT8JTJDzOI7vBMyTiL4OgfNU12Ve383KYN+ponvZHrY3IVqpmbFwYtoRhK1xPCK8sV2HOVbaAbfmuYgn5X1H5h7XHWMLaXVlZRoivIqCHKlKRYcZt4Be9NoWKIqmJhdug/4n+1EyZ6IIRCkmJPr0Ujr8SEaGIK0GEMtIo3m5KWn+ZGuvDX4nfZFv/nsM1rizdStar89/9yO/o537u5/QhzmC/9KUvoeSOaw6B4q8vmM4dmHrX7l2cob5Zb33bO/IP4W/cuEUrCJylpRXOMjfoLW9+p/5ff/JP673v/aO6nfrsHeIAABAASURBVLNXf0K4QBhU0GANCkhdqmRPuELBMoz4Sy0j0HzmevLECR1+BuV6iDPXp57Q888/q2PHj+rMmVPZivAPlYgrpYbanbY2bNgg/9yhPyV8x5136p57Xqc7OGv1P0/YvWePdmzfoZnZWbXyzkVTzVZLTc7tmy1cYIEVjIEYg1QUSgXAHxGKeBkk1ekj13wyRki6ApDcYViMvqsGzlrY/ldAfp88dr8skJlu8CaNyBXiXbtJzH7c6vqoSLs+6A5FV9dALvqretCmKylJaUHMSyFiqytAu3T5Crye317IZBD2XdFwQyz/cpjHEAXZ52hqkYXnxYvndf7CWZ07d4pF5CV5Md9n4c7KnZySx1y5XkpAHnk+VSVSNJfruAqxVaoircpx1Zo/583xpVznChay54H/kcWZM6dVwItFMoNRA4PocEIuFSmR1gBF5tcgnODhiMhxEUkRIcdH4CokEIyjXeXLcdmz9hjHhPOuwcnhR41KpOj6V87Kg3pFznC7cBPhCOLxRwRP1Rfl1Z4rn44eIxWFGszVNrtOk5OTarXa8ny2a5oEMjs1QtQRinh5kEuGaWFodEVEfncUvMJ/eeAqBs/NGueyC1vlghIBIySHR6hwXwqyupgRKIEIqd3uZoHWbDWVUqINZAjqhDkrYKZzXqNQ8CdFhMiJKymkNXBmSkNoLwrT74qyRnB+g6Lzu9kvLpiRF0ZFVLgVRfB+jq9dM22J1B54NckZnVeUXnWaeXucIfrDT0sLC+rBzF5xDoirWIVWTIqgxAb9SiF8kl2vHm3dFimpoC9uk1E31fXXeUPineraqIg36peUf/aRQq5wRVfAFTfvODweX/sNXjWp17A+zv4x/J5LtTuGw4aLNugSJK1QZM/p5372Z/Xxj31U/p+2F7Ek+yxamkzozZs2yueYb3/7O/XOd75LNx44iHKbYLEy4Hx7iILboXd+4zfq+9gW/vZv+w7t27dXlf8gSomrSLoM1w6HVERJighW8315XE6gSJ9/9lk99+zTetY4/LSOci51DmEzz1HA6ipWskIbsFhnNmzSFs5Tb7rpDpT5XfJvCN959z35F7Nsyfq7tf6d50nydienVDRbarZassJv4I9UKBWF5EFeh1jnZ2qIDNdASLTbA5Ad3skuj4iktT/CaQwFf7w26ndIOSyu9X6CL39TnjNEhCK+HFTkr+Q2r0G+wo8aucMOvxSV6jEzz1wbjDgJYz670q2L/4qebtP1QJsCeo+hkV/MVaMK2pxxueY8d+DJcQ/HKTRdJTLAx1E9toh7XjhyFOF/iHKJuXD23GmdPnWcc9kLbBUvSVi8lC6Kz+QkqCGW7KA/zAvG3H/qscsE4y7BNWhEnRXyq0RmDdml62E9z7Ed7R9VSSnoRspKMxWFGs2mEvNRxEdKOS3hr2VxqEhJ4T8aFREaX0Gc5DQQiehETMqu8EWEIi6DAHcCpEYNB8JlRIE3FFLut0ZXROQ44eYo3Ig6LiKUADfJIV91m7UWhqBaf1UEKrKO4X577rasZJnTzWYbQwj463TQJjUaKjiLLqBPknhzDXpVV0V+41VlHmWq4Jr1cPT68Cv54QjuSiUMMGRVNwB2SxRSCWN06GzhztE2ESfyGRXMUuGvYDChPM2IOZ4453OanEb7RDmmhtt2PVTkM5zuMjMoq7oWKM/xJRyfQVts5Q689cOqtA8Dr9qSRXnYop2fn9cCW8xLTCavHnsI8fpMZOgWKiKUEsAtUpItHve5KBJpyhfNU8WjpO4apdbTqY6rct4rHkS57xn4r0j7CgIu5yt4be0VK7mHHvqitm3bqu3bt7H9u1H7UZZ333WX3viGN8q/0LRjx67M2H0ESbc7pX179+ubvumb9Z3f9d1Yt2+VrUZPhMrUg14RQfkGzuiuowIaDbCAlznrOqcT/rTw4Sf0xJNfZEv4cR1+9gm98OLhHL/MeVgFbVMq8lbR7IZZLNNd2rXrBt1yy+268467tG/ffu3YuUvbtm7Xli3b2E7aoA7nNQXvJAuFlJjkwC4oigbjFxmjZq05EXV8xKtweStRXoTzKpcXYf9l6FVccXUe+MFx14OzO83uawdKtER77Qr8A1NShSwpkWFVnscDFo49LS8tZljJnj93Vuc5iz196iSW7Fz+doN4J6GxGW707ZCF4kA9ZIxlTb0VjAyBb827DGemBcWrrqPMinjobWPLVeRUH6NgwNax5dILLz6v59i9ScgeXpAX+kVKWf5YBjX9YR94u0jwdJFUjPzOlyIpJcunyPxofyI9IvIcIFKkiEcNXXkFwRo8ucV7Y4RCvpUv/DkQo6dwQ778jPDTISloD4mKiBHcvkQCN3HiigieoxsvN4FQKGU06HMbhdoCPs5ssWBuNlvIo6YiyMWcTtQT7isuR0ghmaENvbqrktUV77267Gu5XEWGKsbr+lh7Yc1D3tE7ZsDSigtmsH/IimsIc/RY8fVHWFpc1AIrMGOAEhsSP2DLdoA7HKzAVD3qH9Dv2uIUTBrAruC+6/WsIm2M3LSKJ8it4/3qaozaXOX2DjQs+wh0wPbOAPRpU6+3rNXVxSzk7V9amtfCwhyY1yLbQ0vLCzltwKQZwvjuc0So8KIiFSNmb+YBLgqYIHTFVY3a7Pcq2ndF4rqAX2OeXrEiXJf8dfdOcSzwR/7oH+Ec9fu1b98+3Xrbrdq7d2/+9O2GmRm2gyexYg/oG77hLfrO7/wuffO3fpte9/o3yv/WzZZiBY8qoAfCIUwXuxHipi8V4zCA7ivQeUHeFj527IheeOFZPfvcM3rm6Sf07LNP6tjRZ3XuwhnyLcofsmu2CrVYwc9Q/3a2fffvu1G33Hyrbr75Ft108CbdsOcGFgU7tXnzZs1smEW5TiKUmkpRKKWGCiZfRAHfJUUkSfhlN/C/1nd1/QJJ8lhfL8PVaW6doeB5LVBQBGm445sqlOc60faP41+1m1/i5Vf9wtc749euPqasSuRbr7eiHjLCx02WBf5a2NkzJ3Xu7CmdP3tGPWSbJXHNQZVgcVXIwqF3zZCLA85iS5SrMi1hO5pcuXADv2McNkriypFy7yNrXL8/X/Lsc89qkd22drslw/zfhI+LLH+SGqlQwfwqUlIqCtqQFPiNIiUVNCplJKVEWgRshCu78tMPRQTuZUTEFXEEc5hYrYHIiJAvd3EM1z2G6zQiQhFBG4DdqNvjtJTbR7rAKD4Cf6KdIwg3pUIijxVqh53UNsadj4f8Ad0C63W8K9VoNVWYFtApZTSVtP7yzKCg9VHZ7/j1yJGv/jF+dfyGCTL2X8/Ng8/Al1ZSKAgP/ADmKQ2Y0KutgS1Df/JuuKL+6rKGg1V5BbY6/qj7hXM6e/qk5jjLWEVh9YgfW5RDlNbQh/yUV7GSq6irop6K+gzhNyoYcAy3NYIBAPZnUoVweOhaV0kk8Iex1qRXpYqyS/pQUv8Q5TtA6Q5YAPT6K1plcvVxV1YXULRzKIK5fP63xIrWaQNWmqtMvj7t90RJMEBRpDywXmU1UQQNBt1xbmZEKCJoB7npS55M45nnWAajTnXgK8d4jNdcihr78X7ZdwGj9tlCf+iLD6vVmdDOXXv0xje9Sd/4ze/Su7Ba/f3Xu++6W9t37GT7ta3M0PQ7UqFg4sidCh4gIpQCVqevA4RIHyyyoLmAEj3F1pv/5Zy/h/scQuXo0SM6ffq0FhdX1Gi0UawdTUxMa+PsZhQpCv/W21Cst+YPMe3Fgt7DWauV7szsRvJNUk9DETFCIV8RDmdfjk9uny7HCf96RDjtK4Ouc5n91jDK47C9eZzsoV4ZtC+irj+pdkXYWV4JkFi5vIDfyOyw8ON96b2WkQxX+6/70kuL+XrHRIQiXgoGXyTQf9Qf6RVw2DAdrwWPQciX5UKFgi2zfOhhFPSRCcsrC1qYv6DzbBP7A3jnOZOdm7/E4m9ZwQ4dmcVbFFBhxQ553yizn8h8V8z7GqXKLHtKFv34kXklsq9EGdtYKVHSfeZGD/lyCrn59KFDqpBTrXaTedBUwRxK9CkSPQEJKNF6xxUJbygRVxCXiBMtjCBvFIrsjvzicjqICEWEeNRIksD6KPsVkt2IwK2hkGrAZbwj0jJUJ0R2cwL5CJEeEZLj7Wh8ORCKqFHHhsRdZfCgXw63Wi0W0F21UbSTyAVvG3th30DuRgoV2S2knD8pwgh3SeuuqGfHupjaS7zWo479cp6QAoa4/IY7kIu8HPUSX8UbFYyRwYDbLWEOM4VhxWuFOUDh9mHMkjxlNVAFQkP1VpZ0/uxpHUd4Gt5quYTSXVpeVB+F1mNrtg/s9tjG9QcJhla81FG53rX63fqXNI/mR8ZLU64VQxlZ4Y4V78hlspQod2M47KlE8fZQtAMWDcPhKop3WctsV84vXMpKd8kKl+3mFfqWz3hRvMwjJQa2KBLKoaFWi4kBQ5gprHRTKnJ6BO0NqaJ/pmPl/hkUUF0D+iquPL5fxftDBEATpn3jG9+o7/iO79Rb3vJW7UKpbZidRbG2FPSXJstQhHsBJSvlr0cQdhxdhZ5lFjorjLM/fHaas9Xnnj+sw88c0tMZT+nI0ed18dJ59REyjUZLU1Mz2rxpG1vCe7T3hv268cabdestt2V3x47d2sp28KaNm7JV3Wq11UTBJyZZRFJKl1EUSQULhkRcRIh7hLF/7GoUX7v6el6wZa4ueI4wjiLmK7rH7693zQ/j8OVCRxXqWu7lXL8ffZfHUrJf7oKYWw7YP8YoLshwbSjzaB/r0/zXY+6vYBAssZs1N3dBF5BX/mcAZ7BkL148xwJwDn7uZX7nQelShaL0fM7GB8rSbk5Y96jIPJ7jpWVbRo5lh29IGWX+vqzPYo8efVHn2JputhpKRSjB20VKylvBuAU8nYHf8zAVhexGhBKISIrA73TciKQxEmlynGpq4MiX+WPsz7OZFYg/L5K/JYKfV5xNOU9IdqN+qH6XvpCPBiioI1S3IYJc6yCNwmM3pxEbRoggwE3hCFXZZeNXkeVOd2JCbZSsf02uO9FF3jaVUqFUFGogc30uG6NwUSSlRJohJdUI3C/39ruv/r1MkFEV40G/lmumMcxAY4h2Bp01E1mxDrFkjRIlVccNsqAsUbr+sJFgOLfOFoz/1dk5FO6pE8d07PiRrHj9QYIVFK7PPnpYw4aVrjFE4GZgaZZZ8bLNjHIKJIUx6oIY2rH3NXBdWsVKs5/RR9GuoFD9Aan+yoq89e22LrKtvMhZ7hLbOT7H9Db5Mv3wKnQITUwPqUTAB0xQyMrKaFgZcCgfRVLkCaA8uSr6ZTDbNUbFJLw8GVkQvAa9+3KLiFBm0paZl/bW1BE0D4oq4ISCQMI/vvEHIFjA9DjwQ1/Ly8uygj2DlXr8xHG2h1/QkReP6OjR4zp//iJ5BnmF6q3ezZu3olx3aP/+G+X/ULQf179pvH3bDs1i0W6YntHU5DT5J1jMdNTmfCZFg6qS7CbaOYbbMPZHhCILPKaAAAAQAElEQVQugxdyeOxGXE6LqP1O+1ohKHg9HxO87u28/oygKZto2/VwdQGVI/yyXXB1mKj/fMPNFXO1ZGerxDgYIG9Wl5a1zNGXv6Zz9sypvCN3gTPZFRbYJcZAYmVZQDmPBxOAKTtE8fbVY8FtmVmyQI1AVZGvYh5XuPVcrmQ/r3JX+T3LiwHy0gbGCkdYly5dZF4c1TwyhiKUUmQ+jahdAvB5qFCNRLwRkiKC/Cm7Dhdhv3I4OY2w54NITMyZICz8WndV0MN9WhdFMF0RvG6AsiL5UeU2uq4IWhpJkRGKhJ88EaGUXcIB0gghRfCQ6UfV4oJx/S2PqclJFtbTane6uFMo3bZE+aloyFasrdq6ziCa8ihXGruBT+Mrxp7/x93LDFE3xeEao84zIB6UipWclWxvtZcZx/4hW6pDlKyZzqunSVYgVjJnOdM4dZqzjfPndeniBR0+fFhPPelzuKO6QNwyDN5nq7IPw/bYOunD1OvhOoYo3SFlZ2A9u/66hV/e032B6/NL9l8Nt30NTBzXZ4t7MGqbz06WWPEuLs7lSbG4uMBKFzAZbZ2bDt5arpjECYZqNhtZ4ZoOBUqoQOFmF3/AEBGhiMjtWf8o8yStaGqZo93O7Pk6PdwkmjCqLZQZWS9tJ+wgET/kbMqfAvaZ0sULF3Xq1GnOWY8x1py7Hn5GR44w1hcusAYbanp6Wlu2bNGuXbs4+92nvZwD34hiPXDwIFbsDdq2bZs2btykDRtmNUVef5jJSr/ZbGVamn4RSakoVPtDEZchrogrw0T95/s/cQpUWfmVeU4hw1no9eDHQVaWqyyoPa/9i2fnz5/VubNndf7cOVkBel5b3qxfIHl+euenYpIYlhlXk7dyfcjJijyeH7V86+V6LVP6GBXLLOiPvPgi8+NF2lXB3y2NZYXdMbxz02w0c5rjilSogWwpWMQ77PlpFCmtzYWr23M5HNkbgQtC/EWO+qoeEaGIdUD+BUjEueCIdWkjv+PHiAi8FWVIDfrabrfln1GcQNH6Q09tzmUdHwo12HGzv0DZNkCRZUFSkYxCKRWKICdIQhiPQZiEBJxhPerMQYaIy/6qbhJyDtM6rg+hz8Ookuw3kqL+ozwiX3KbMRxZjczgCsu1EpZlbq9kpnOeEoVHQXI+eEpD8g9pmFWDq4siaXJ6Qpu3bCTPUEdffCFvGdrKXVqY13ks3WefeVpPP/WEjuWvbZzR6sqqzIQDFG+2bGHGIVu6fbanh2zvVl6BgiGr0CFb1KgiN/W6yBYBbbIrmD5PlooIrMnAdfjacMlD6FvS9ipPxp4XAbSnj9J1+3rLK3kFvLSwqMX5BV1Ckdi1Fby6tMLZ9arcXsiiYIyKNYZoqJEnSAi+kD8F5W0aKGtv/Wt9NHHcZuW2imTaRJtNe0Jf9h0Ra+9EhCKCsIHDTely2WNQIbG+ycOARhSKEQRPVXSsUmgIPWwJXLp4UadOnNSLz7+go0eO4D+BoLpAmaWmpia0Y8cO7dmzV/v375cV6/79BwjfoJ2c9W7dulW2WjucCbewpBt5QZJUjCaMqGc9IkLjCSyuiFBE4NOa636IKyJyXETtEvV1vSGTDFda8bA/cN1+z0VjzINEr93jvHbXItd5/v/s/Xd3JEeW5YvubebuEQgAmUmyWFUtpmfmrvW+/4d4670/3np3VHdXdQnq1FpCR/j9bfMIIIAEkkkW2cXqGYNvP8eOaXlMRARyVL+NxBvnxL2Jb5vGbYPtcFf5HBvququWJrspN5uYN7TA3ITkEOcbnlLMuLgMI6PBWz1mftlgRG5bNRBU9Jk1CvY2hqTWByHQkeE06uSY8clYPuao+Cj/CODty9ZXn6NgX7NQPGBnm+svsdhOPC19IjBxEoFGFpbEqtU4amRewUnpb4FtrOud2dp9xQS5ZLOQMCfMZSccU7/iePrbr77Sm5evyLEog5R/BFDFnykHKKRnYsuTsrY2zphgLvEKP/jNv9sLFxi7XYmvylATh7YNbZgPF4o8tpYkckeGn4LMtgrhSounyBva/I0yHaqBisUrfo2sglBrMiMkCIms4K/K/CG59CTNUkgHTGUrKrVqvlaye4s97aBgq4vmzAvx288GVfwQqWI3YVWqDGJPMslj6jqJlbzeQ/K3jfc8TIKP8DJ5XL+9pt9H0lG2/cS+gcvlWAr2FMytZEU2nFH6dK5NIRGy3d/Vb37zG+UH2bP6+I7jw3/+53/Wl19+2Y4X33Ac+/XXX+t3v/tX/cu//Mt0hIIsCje7pFMGRHaKG2QlefHLUKvzDp586gPGcSNv8XeBhL8O1DBPgpAAhAHFYFmh9E5RLGfLI51xj5s85r72KEoX5J7l5cuXDNrgld4yYJPvqT4SobWpt6zK+mFQj9KtdJxaC25FUsspySbNhJGS7ibPWpur9rX4JydJZxMp1dfyteR0IeV+9fK17t27r/v5F10gH2aKvNAX9vb29Xd/93f6p3/6T/rP//mfoP8ZxfqP+vSzz3Tnk09QrPva2VkoK9dSprKHVupiQ2stDKr3UfBvW/b72OT1PwKdWv+Hl8QE2QbWn+j5sTn6iZK/Jpo2QV8j34jSf9NvM4ZWKMXTNp+caskJ3AEnUS84VXvGEfGDh/fbD6C8O3jT7k7TxxrSxyh2+nzCnjL+Mwclros0MoeMbWysmCOiWCc6Xhq7CXvM7jnjJPNg4pzN58wBvUotKsVqlDQLqLViB6WolqKyhl0UNxv/kUFtywbCNGqYGx6cXIx/Aag2xhJl5b0WhAvW1g+Q+LKLSiG/tagWAC1Q28gLsOwiJ20gjNcohMsGZGexYF7IByEXmu/M24fBMkf07GKHIfVUVYiz1NAg8RbZiUlQSbDFyJEV/TUMPW7qeGPrFN/PS/RN/JLzq/kdC+WpUgoD7E7mb6TnZ7ObjkZAnhyJ9MpXQz7/9ef6L//1n/Sbzz9TdrX/87//N46Rf69Xr19pRaD8fudXX/5J/+O//f/1ryjjrDDzVaHck5xypJwj3DPo6fGxlidnLcyScAmb9IKUSdcYm9yB0hqgkFNf42sSxaXAGuUqdvSB4VnItR3nSKWsWKGecbdzwh3L6dmRluy4c+dyeHSgY+6ec8/7+vVrveAIKl8byv9FXRJmxW58VNbkku22u80uLuj7DnttcpNPYVKmFWVcotyC2EPHcWx1uyIv4fH6kz+JN8jEEpqFTxZGzyjTgwcPULD32qIi8lqKdvf29Pnnv2oKNTvY/DrT55//Wvnazf7+nuZMKvPZDhPLQF6L3FbMKW9g2RfQRxh78r/xak92++ehm3R+CGUToOCHhPk5/TKPnkeffPncdoVhfCu4Iv5rWm3LTNDncFHGs6G2r83ayLhdrZaMzxXj8qidmEXZveYa6wlXWvknGC9QtJmPRsZn7mLZLhCvVYTJOGNnm7lnhI7Yo0hDN0qpiLRRsCNjNGN1tUVPuYvNgnyFez7rce/ud3r+5LG6ImXnVauFjmmKKQqkFspUq8IXymRbRmaHWhUa6CaDOz6Jm3dZI7JrUSZ/za3Cl5auHTlI+OZGPDfQgjz5qRTC9rW5si37AhtPtoWDCmFL6diU7bfPYix29tjJLtTVHudOUcClJG8VO6cFxdI5CuE/AP3iTYbkBSy/n2NEtmWbcoNaVOkklFxy0QqlK1WJSupYjcxzJMCK5dPPPtU//ed/1D/90z+yo+n15z//Qf+f/+//m6PlP+ht280eKx+i+d3vfqff//5f9fXXX+rJk0c64E70gFVodpAnOcpF6UbZLTlOXqHAliik1tGhIwNCGQkgfGDrhxmKjzqboiHkyHG1vERNLol1dY4lA/T07Jj7FxYADKzsYs9CWT0fH7/T6zcv9frVC3a4r9su/oSFQgYjUbbHtirHpV1btQ3q+0Ed9kpd2kUxGaiJN4M298BZHadMcftJ0Orr/ZiSRsqXnzlM3Wfx8I6devK2zx1qlGiUanavv+Xk4nOOgT/99DN98uknyh1rN3Sic6h1BcopWRtTGCy2ZV9g4/Z/6E9bA3RlNfgi3rRJZFsS2LWEI0UFSC6ercAXwr8a96HcpN9mzKRbh8/1U/D23Wu9fPlMDx/d13PuY1+9fqkshFfMISnvyOimOzLm4Qi8RGmeMI5Xq1GX6ws77mPkoSB+VijUFbJVKIv0FfEuWYQ/fHhP+Rpbxn7PHWTGT8dpVsZAKVVBZbyHllJUKjJQS1Et8MAucoNlm2E1USMr2O3YJQgvXTKbK4KU4ZJDs7i9p1faHxg0wYY2y/e+XLyVL5OX5NmSNtBk8DcClaLSd9pjkb6zs9MW49nBTnVTVWuRqYeAiBUUm2DIiwWrCxM7iMC8QIH8op50xmQodGQVSE9rhSgu0CortKiUQuE70KuY1Qarjr6foRjg04FQFvk0WIE3dwljqZIKK8pR+Zj6zpDKnClK97PPP9Hf//1v9P/6v/6L/q//8k9th5Yj5P/5v/6HHj95qIODt3rz9m3bOf0rx8q/+9d/gb+LMn7VlO7R4QHK7ZQ7lxNWqyg6lO/Z8pSrlTMw0VU6O0p41bAkLx/fcWxrKr8VM1IvDQyikQE5cne9wQrlvkThnnAHc5yvMJGX9utT0CU73zPuZQ65m37NwH7+4hk7QcrAouEdODhIOc40MkBTvzki6anHYaCe2AWm48Vea5VNXtqgXrXVedLMoF4yIQQr4hhxT34/BvEffwmScFexSlmpssSdvO3u7uoTjn4//fTTRsPfuXOnfcgpijcfXOgYODWTCIuFDJAL0IdqaX3IphxJGNjv8/aFDC9/M0/mp238XBnfnK5cR5P+1XQzwQbbcpq1Wadd3EpFoy7X+sg0ULZw2bUF/olftmVfRsFeATlpJ0qbMqecwXVZGBmrWewuV6fKeDxgnL1l/L1Z72QzDoNj7mtXjFvOixl/K2qAkU2fT38/Y0ydcMS8ZHDEZQWlRkQGqROetsNdqY2Rs9ClRmSZgzIPZDOQT98/5PTnEViSTilmrqzKD06UUhgLlbm0gKpSJ9Qyza0Wdne0S2mo2G2TvFWgMI26RIafoojkRkf4UZsKMxVlu3kwHmzLDqqc8AkTWPKGtjAEwZ2EtA2T96Dg2Q1WwV+xZQdlTcNvoVgCdlFhjphzfbS7d0vztZLt0SWldKrUQcU9uqSiSyp6RpU4C0g9GdrSsRyZq0qpcqsjqIsMin6hZkxnon3G1uXoTCgUNUi2VSlkRYEGHRNq3w8aUAgzLq2jEMIPVFbfzzXMFoTpQVUlzJiRThzDMGiGAskvneQ48RMm7c9//Wv9+te/0n/5L/9Z+a7kkydPuLf9nf7X//zv+vKrL/Tu3RvlO5ffcJ/7xz/8m7756is9fvxQb16/0OnxgaLITlFyuXs5OT7BftYGwIqOH7RyRQlRLp1DP8qk017EQWUlvrb6n/gVSvcU5dqAgm0Kl+PkE/jsSLMzjYJ99eoV+X+tN28mZDLI4Ez4Vs+cL1UQC9jsuwAAEABJREFUxTvMBqXeonCz2gsKHSxxnXJvdHa2ZDEDSDtlbYN/TH5+VBFpM45oCN6isEi7V+5PsvLMr7JE4UapzjilSD6S39Dz1HzOXWJo/it2t7TsiV5y/A9gMWUIIL+IJ0PwPCPvZYwGP3fc5s+Ff2UmGd7GdnZGpd+PKNiMnyVKMvwpu9GMq3fvXunF8yd68OCuXrLQfff2tZa4Gf90PfogI5rOnrliyZwx4Wwd51QXTdHiJ/GOKGNCaMycAlbEw4SjuC1RqBnHGdf5buzTp49Vqrlv7JQxYls182ip0NJkkRfD42ZbRhnVip0x3uRQ2yrAwjQKB8Umwa5fus5caverHq51nMp8yStp2ZZdZIdO2OTJ9tr7BZ1Exj9OBtRfytMNvbq+bz82Ex2Q/7rT9QP+CnVCPaFkXaqccgMVTzx1YnhZsq3zvw0fuoWiv5IZKeiHMGWLSuah1/CsO3CUCcWSylQRVEItEz+gaIMZynZnvtAM5BOk89kuEzQ7WO7l4jb0MzrbjFiKOhRvT7haOuLrNZ/vKBN4jpXzFY//+p//i/7+t3/Huf2uXr58qf/1z/9Tf0DBPnv6RPnd0cePHuurP/9Zf/q3f+NI5guOZl/p+PBQuSM9YQAFxxzRnnKEu0L5tAEUGrDLTfEUEyYI/z2wfeGDerywXOUSYcBdLKStclGGp6yes7rOSvuURUG7y0UBJ89ZSLzmrvrVq5fs4l/riLveU3bDQfJf6WDDMGiGYutY4RXqvtSqLh2SfMVPJocTFhmt3KR3xmQThXs1dx9rJ1oFtRSVUlWw2D4Pbk+8bfxtoUx8Qb4NG7lAKNhElP644e3JfWP/W6Ym82wKFMD+Ip7tvIRPHi8ytm0LH1y4/rU5uoZsXwNUXsYZY3KF0ouSO2JcveNE7GV2sNyJPnr0ULmTPWRne8xJmJejsqvsTN/WtKhcoTyjJDOWJky71JQ7fTTKNPKMq2XGFgp5JMwIHxqlHhwS//Pnz3SX+9jjwyPN+kE5zctYqKRXM5aKVSlLxZ6x5bIpV5FtxlqRZDWzJuHDFuQOEiYU/zYSSzYvXW/iErzvinQsVCJ433GSEC++RAKSvP6Da3KrIBHGxs2SbU1lwiX5NHaZub7TbD7TbJjr9v4dFO2eBvRGx47Vrqqh6AZTR+cgrEAhnlIKrFU8UccueICDGmQpdlDgzh/6Bzw9pSmzUGP/SLAaGS+B+hpHjdeBWDdPOs512LiHxj3UtmwrhQxsqzLJF1e5dMJRsfd0qIGdanarMxTnzmKHs/ddKnZHsyhbZP0wKP4KlVm7Xv0wqGNnnPAd9hnK9xZ3f3fu3GKH+5l+85tf6x/+/u/0j//wDxRM7esjOUL+ml1ujoIOuC98eP+B/o373HxH9/7de3pJJz/kOPYYxZsfnsi9yBk7zFUGBFix+8vqsyErUWAGTAP11hLSB0yaKGBQC7QJC7vZ+TttmDjOEWW7JMqVRvxyps0O/Fin3C+fohQb4E9YFORDGsn329dv2uLi7Zu3OqIMwSl+MxHYXtd1r446LHS0qe6qOna/wUh5zlhVnzVlfsSx+pHaxEAZR/IVaG2IjhyT+bX9Kkn8dlH82cY5EPYLarvZ7TWV6eJrfiODEovsy3LdYJLHm3BDkJ9EbGK5Ed+T9/QDgl96GJoKbJ+XHeaSH/vCzb7MX/V7KeDHWIgvcaTuA9utbRqvjTH9Ewgks2A8x3qhPV5QwW9Cfgy1LXuNBIBHoG2MyBpEVq4Bomuf9JGMiwYW0CcsTk9YaB+h7N5yUvT82RM94xoqH3h6w7XNCYvdEX9ijIhyrBiTK8ZFxkcw8SutkOM8pQnT2jYyINDSTRyWlsSXNE9Y3ObO9/HDh6T5WCOLejEnSKNqKSqlqtQqwxveXK2Uigx7LQU3gDKx3aqmQAM79gkyWSqSA/h8XcehZHDEMVBzjIcLELOMv+SlncjhP3ZaldytFDmvS4/dAsj8JXwh3tBaeId3VcXPdh43ESBWkxevaVGlvDkiXuzstqumOboiC5CBeb/vqzrc+6FTrUWlEq7RKpNeLUW1VJWWF8s2aVfsRS5FCGQVMLlN5RmR6LKhLbXB5GLI9yMVuwk3UapuJJlr0BIg1nQSyPlz1b5xIIoNSwEm1rZsq1C4wkRvqKlMuzQF2mfXyq5rmA3a4dw9H4jZ3dtT6GIPpYtsQJkGXderb35nir3vh0l5EH9HxS8Wc93a39Mnt2/rV59+pr/7zW9Qun+PbF8ZNP/jv/93/Tdw9+5dRSk9fvxYX3/9lf78pz/pm6+/VI5s3nEvMx3dHrejovzg98jAWqGIMhACZcDQ3ag1GRroQ2aqaPzqPQg3+jC7mBGIKFdgBKvmd6rr2C+wYmV8enLKXfMxCjj0RIfvDijTa/BW77inzgeQDlG6JyjlVRvAUq2FOu/poJ0qnTToh4667DUbenVdp0LbrChvvnaTDzSdkE7sAZkiu1M+pnzp3MRuW3agRnlDdcnYcb+MgixAin/e2HnLhAwgv8gneZvaTq3trvL6gInfq87ULL0ptXzV5bK9pYvoJorTj3taveu83hO/MKENZPAi30iw48zDCICnK5/nH+slHk8f/RDzeR50TZ7irrzAeA2mhHCYmPN3+mgsLZ+M4ROU7CmLy4yX169fqylZjm1zvRTFKxQiHZ45popstIYhmFbsbjMeMq5WayWaeJuHMFMCGhlHUbJB0g5OWcAfHh3qjJOzF+ye7zEXveBoupJAX4q6vpvAXNmhVNuYzFhFXnB3LW0cF/haCuMVVOCiGhCmbORQ1yIXqwCfV0laR82MCEfhABWwLv6m8oz4CyAGadVUQtg1bMu+QClFpCrzLoYbG6fGI7WtbWNbxp+gBTRKHDuLBddPu+gFKLvYfujVM0cNbLaiL7qha/NY31fFraOe4l5LVcsDcSW+BhK0Nn+C09p4TVPGUWVtu4ZsPF7j9BOI0jk+BqtU/rqDCZpsb5K3pzzapgIEKp13UC2D+n7GJJ/72XmjMxTpYrGn+Rxlu7uvvd1b2m2X3wtldTMMMzrioOyEs8KZDfAguzWXor72Gnpks4FwC925fUuf/+pX+k//+I/6r//0Txpq0XfffK3/8d//m/78xz+goN6hnN7o3nf39Kc//FFffvGFHty/r1ccP79FYR1wnHTEwDhBYW1WsKvV6nzHt2IwjQy2RqmDVlfpjPpYQ03lvnaD82CZvLIIWlGdE1LHwYjiHFH8S3DGwD05OVIG8AkTxxFHyAfszt++ecPi4pXyM5CH2INTVtBLduiFeuoYkLUUpfNX+MgaalHsQbKSMO1oOR/yQMG38pHlDMKJb5Z4vQTbtLNlT9BHmIKfTORBeKy/2MfJ2fVFj8t/GLRy3liauAY3evgrOHjd53RO009XjJkl4yVYMWYznk85Fcpp0IvnLzgmfqj8lOIbrmOW7HDb5OyijjHCSFSR6fKjEjZxrRhHK8ZD7Ik/yLAf13NBTojitsTfGYg8n4vI0fDJ0bHydbdHDx9ohTLPnFeK27jrGYtBLdM4LBmPpSN1ckB+yno82ZaxB1WExT9EG2OYc+AXq2y/D10jW/tLWoF9vZ9SJnnifh++JLo8VOJWmrsdPsCK3rDN/N1rsbvXlOxisatcK3Zdr+qK26CCH6soc5cLYUuRIoO6wVivoiCrIHQbG38tChVda4x0A9ith0WENtgS/yTsSIVcxhTtqPzRHyfr+du2WqWEUhG1VBVWbCW0FHZUM5TsTP3Qa46iTcXu7e1zXHBL+yjZ/Tu3dfuTT7V/67bmVPyMI+UB5TpnlTNn1TPjSGEgXGS5IJ/hns479D3x9tplp7tHw926tc8u99f6p//0j/rs009QQq/0f//f/z/9r//5P9pu9vDgEPqUO9yv9Lt//Z2++vprPX32TLkHnXaIR8qP3kfxZNCs1vWwoVinGrjcq2hcN2htplpaW24ixJH4UptjU+BLFO5ZgzheMuFKWZEeMk1uy9WpzpYnOmO1nJX6MUr33bs3lPO1cv/0Fv6QI7Lc+2YSsC3TUdtgrmmToixYOlaNwZy7kb7vFHPKzvYERd4mKCaiTCDjlME4/2QwMQWQX/STxcDfQj7/0kpMOf/SOP79w3s93tySznhLX02fzT8FyGlNxnMU7IsXz/X06SNlV3nw7q2WLFxLxgQFryY8Yy9K9ZQxdbY8bYpxhSzxMUSJv8XOOMSW8YCiHdfIGFuh4MfxTGeMy6P2T0de65tvvuKq55kq6diWiaW4tDmy0VJUGY8Zg7VM49K2SvNfZG+ADLltWZLthgKF4Yk/K8aeaPhzIIo4OJdtMThPti0PtuWyjtfwWyjFCmzk8DZUmA2FlSwB27KDxCV1XVXm8Blzej44ucu8vrOz0Ax7zzwefZG7WdUiUzcblIIdlFpIG9gqwF7HjZtBCYxfIFmToc0mhndkVtG5CbtBHM8dGvNzKdcW+Y98pVOmbOlETkFBKiOF72ovYx/YqU4Vy84VxZlj5Cjc2c6c1c2+Fnt72gH7t25pnzvZ/KblgCJI47TdbRplrWDTQWf9oCjiYeimRuwrRxAzjqT3FIV75/a+/o673P/0D/+oWd/r6y+/VH4Q40uOkV88e64D7nIfP3qkL/78Z3351Ve6d/8eg/G53rBTzJHqEbvcfCk9Aze7vrO248vdqlCGo6ZBtmq0lX+r7kYG4mo9WLfEl1kGus53uSvFWvARZIWtuGV4t3iWpHN2geWxzs4CFC8TRz5EdZid+eFbvX33mjK80muOyg7Y6UZxLrmDHomrtU+xWrugbG1Tdx2nDj3okFfZhfJJmbRSxpQtdEWZtrutts1/AD71v43/AEX6+CKcF3yl1u/S9zbQX24K/WwbtmVPKCW0YL+MypR4PSyCtD46MjaW2XW2o14zJpY6YvF5wEnV86dP9JAd5bOnT/WOXewJ43mJIm1h6cuJYIWSXDGuTxkfJxwxn0TZsphtcuKOH8Uv8auls4KsEE3IGFm278WeKT9U8+LZY92/dw/+BH1RpYw5WaVSkq6XGXPJvFGurt20nHbBB34KlDoRJs1RoIGhxodws+EaijKGXSy5SsQ3mnF7BUZZmEF7E7T5wBP+iITskuJGJqvYirGtUiy7yA3hR13c7Y6SefDHu4Vrcw1+J3lhnunZrfZaLHaZp/fAotm7dZ306IfUyQaldDJlM7SEirRl2RPUjMnzFqhReVRLNvktOCMbWSBtgKiF/OjXuOWz1RPpbYn+aqwpZbFVSlGtdU1TaQV+Y6/NbUBZ9rNBHTvdYWdGIyyUI4UFu929/VsozVva2V0oyriP0t0oaJTzbBhQDoMG6CzhUbRZNaXhFqyWbqOw79y5peA3v/1c/+kf/0Gfsss9OHjXjo9///vfcX/7tfK1oax68xNof/zjH/U1SvcpgzQK91VTVu/aXekJu7xTjmab4uKoqA2yLbriuCqNKczIAMsD+9GPM7HRKXQVyEeOn7g02UAAABAASURBVMa2q10y9gFprRjgZ2uFe8okcXp6pHyy8pgJ5ZAyvjt4o9dvXunN6zc6QOFOu/Qzmb+0TSlVqatKG4UGfd9RpxPinvJkgTHhlLurpVLO4KML9jfk0eR1A9j/jZ7MJsF1Rb5Jfp3fn19mp4WmdNI/VyjLU/r/MQo2vxiXq5SXzx/rOXexz188YQw859rliH57qvZBIYLaxMHku2IM5edbWzxM0CvGGj1cK/hRLDrwk3Ec9xGFu8I+ooAbzxgMv+S4Ol8zzP9RzieZV+OJhllRLWK+M8qEeQplUkrFjjw8u7tSqyrYyO0ig9LmzaLQSyDPJu/XPWmhbVznZ1uWeIIL2YXNtlyA3ZxNfkqzJ3+W/T7i0XaIypoKq23VUjganoMZmKNggx0NzNt938vGT+3kVi+dCvR8Nwvf6oh6qqUq9WEX+RwmvdJgWy7AwmxqA/bKU67Y19aEilPoWrQmTbmu+ZBEHfpDkI5Dd1Lo2DoR3at1oJEJ/eOQ9GzyRwYIIdugaOVCHy3wFS9WKqkWdk7doMIut7DCK/2gfphrNuw07OzsasHOdcGqpx0vcBy8x9Hy3t6edlG48x38savdme/SaAsw15Cjh2Gmbk0HGrApDegc+R5K99buvu6geD//7Ff67a9/w53upxyhljYY//Bvv9O//vP/4l73K+WTiE8eP9TXX36hP/7b73X/u2+b7IAj2ZPDQ50eHyr/Ju80n1RkdSwGahDFkwG3RPGGt62YVqfUQvgfhoSn7giUL+Mr1tY+K9plRXvRathFW61YjY9JF3rG8e8px79BVvCHHJUdsdNN/t+8fKH2fUGUb/4V4RlHXSsUeKlWDYaqCkpfmgIeWLxkIKQug1oru9wVu4YzsFQWHWPyoP+Yhrn25yrY/4n3L6iB9LmMsVyfrFCyuSbJuDw4eKUXLx+zcL6rh4++1ctXT3TGOM19bMZoIc206cjOdMk4mRaPjCV2q4lPo1UaxFp3pZGxlfF8hiJdNiw1Ms7cFO4Zu9bj9un9x48f6R672CxmK4phYF7rGP+FST8f3LEtuyrzX2AVKbtGbZsiO/C2sPGRTLCMnwJM3HbsAL7Ab8NGfgWX3ZPWhJYn/MZ9E2/45H/j1jLygZc9pZdwyaPd4bsoccxmM+b2OXP1LnP7Hop2V0M/Uw9q6aVSVUqn2miRi7VJ19YlE2tBUnBwsYqLbE/AblX4yIK1fOO+pkUfNGixK+6+IvIV9wvrzS4Xfmh7LFeiRHLzkw6/jeYzEQRYCgXbVFirRCbqUotKraqglNBOXQV9j8KkQVCWOzsLRdEudlCua4W7lx3u7p72wALFOd/sbPGf4+PYW4PSqANxbSuI8FG+c3bBCbufTy1zH/yb3/5Gf/8P/6D8TCDZZXA+1L/8yz8r/7LvPsfIubfNIPryqy/15z//Sd9++62eP3+u3IFGyZycnDRlEz7IYF0x8DOA21EtSogqyElGor8Z6/p6z0OTT23X3olMFtFOjXUeYFS8NuCYfCw5DptwymRwTJ4P2642x+WvXr3SM+6ln4M37NhPjo85DltqxSSSKKNUt5H62yDKt7a2azlq5U953+sHRBQZ5G/3mYr4t5v/H5TzFDa4LtBN8uv8/lwy+nh2kmBJP814C3IXe8hpTU6knj97oqePH+jhg+/0invZ05NDxsV6F8vYsTN2Rq2IoyEKE2Wafrpi3IROEH7iL1hpXPtbES7uoTkdevPmte4/uKfHTx6z8DxTxy61liLbzHGdMr/Z03xXKvJiGbvxU8IX3BrwDxWmJGyxCnY7/i9DP5lps4VMWrYvx3rFGseWb/zZlg2SvwA+7ufAnjgrdTH0g2bM03M2R3Pm3hlzc+wDm5/a9Wr1UKt6+IFNUa3UR5B4yVeBllJVoLUU0sW9URPWKoYCYVzMe/Ns8xvZBS12lRssewPBj2KhdQ6tjdc0pCnd1F0s7yE+C9KrQKTJbYSOWBsigs+TjnUOOlw63cY+ZYg4szoDYzIp7MAu4sHLip3tCKRRbnRVrDRE33WqHPf2VHzX9+rqoL4D/aAB2TwNtNjVPIoVutjd1y4Kd3d/X4v9vbV8wQppodkMrHfFA3SY7ahHCXfEU/uBdDoljX7WadgZNOMYesHOeBelfufOHeUHMfL93Fu39lBIb/XnL/6kf/6X/9Xo8+dPm2KK8v0z97n5bu69e3cVhZX/xnPCcfLI7vYMxbtCwaGxGJzcp3J3uuTOZ8xgZhUtaJC2CoRJVRdoIOpQ1F1g6tLIBRWywkqtjnXi0keow9YOaZNx1MjONOmy5IanzpGtzhElespuFHD/dMIxW/vQ09Gxcpf18uVLVv+vOXY+bko5X3dK0pVB0KWNoLZlGjSyKN3IMwCC5OOM3XRowkXRB+EjC8L/NZE83ASPYicjWZcN4suCj7DZlr0GbVTgfww+Iqkf54U+cW09rBifQOmDV7FO6ceUYxPGXtfJmq6jbGTKT0u82a++VlYuTZSfPczPH+YedcmCNtckh+/e6eXzF5xMPdVTFN6LFy9aHx4ZDyTFeDEYaRPKh2xEWZ4xFk9R1iviWDF+GC1xlMgCVsYJ42kpeWnhXSteI/W2Yvyecgp0eHKkfP4hi/B88r8UK0q21CqjYFSqgowNF5P2yOgd6WMr1UK8EjLksmLs0FG1WgW+bMljF7Jg1A0mmQbGQ5DwQfgELWUk+EriWNwFsoVWaArejtQJUNYw1E6+JLniozQsmY9WREJy1EtCU0fYRxU14Df+R2jm311OIzNv7+zuMh/PlLlYbKzGQiZKJ5WqzMsqxANsk1erIq/wBdhWTMjIy6lE+qhFPUty2bhDKaPIiV1lUK6DfqQh+h8Z8scGS4pUDMHTATfAeukZsdlWKWWNqlqDrlVuPxuaQs3EHQzDTB2rm64b1gp3hgLNkcMOO9xJoe6icIM9drb5Hu5ulC+NuOBYeSeKebOCgs5QtDPiHIZB/dCrizJHcfT9QLob9I1fEPbO7dv6/PNf6e///u/bLndGuKdPnuj3v/ud/vjHP3A8FOWKUmIwf8fu9ve//72++vLLNsDfvHnL7u6kIUda+RDVMoMZnKF8l+ujJ/qA0hF4nT9T/Z1bLzGTGzXJEwc7dR/uZsRHWmeDzBZjmyxW6OKlstNN/k65c86u/JjjtXccMb969bItHkLztae4jUwwtlVq2m3TjkXduh5Dg0Jnj9/lurxTmZciuP53NGmD/+3KTT/Rj0GrqKs1NtJ36K8ot7FhZGJfcdd62j4vkVOlnM48f/6MU6bguV4yLk+OjmQ6XSHOUKEezhh7WQyf0TeXbUG4EpErinNkXESRTvyoEQ0ytvRWijKPO1HhX23XmuPhRw8fKt/TD5/iFk/jopaqzHUVZdsxXjLn9MOgNj6wFxSM5ebHDg2K7Cm8MHZ8CL2DXJawKwZW24jsB2ET+HIg2zJjN2WwSdPYL6FIlhp0nbFsQBwwSvldinaYfxfMy21OZm7tmNcr5W+UegpfqZPUk+0WrpaiWmqDiS9xFdwSXwN87NKUXvwEwtjmnSc0CH89yvXiD0tZeLRO8GFfP6UrhRg3+HC8TTdQAbZlA5kAhbc1Yh+xBlkF1torCjBKtqSyaZTIYh/6HZThnMaLsmWHyy50Z7HbzvujbPdu39H+7U+0e+s2O91bWuzta2expx3uey+OlOeK4kznz+qz64r6oSLrNZ/12l3MiW8G5hxPL5RPLP/m17/Sb3/9ue4Q78nhge59+5V+/8//U1/84Q+soJ+wG3ytJ48etvvcL9gB5+fVnnNkFaWVf4F3zJHsCXdBSwZ6FE9D46OApkmkDXCN7U+XjLEBJo0xg7/5aDWK/OYn/SETTANhqGkxoyh3SxdI2mdMJCdMHsdtcbBk930GTtntHqN4D/JBqtcv9ZrjsUxqp5QjebXdJo6uKdqOdhlUW1t1qtDIg1IKya6I/7TRVcpAWW7O+d+OS/rsBtflmlZjsleDfkKzSfP7e8FPmOjHRkW/aOXG/yWKBSdNMHSDC4/2JJOsmJQvSJ+JEsz4idLLFUd+ZKL1zZcv2i8tPX70gGPiZ20sLnOyFCW57mcjdBnlyphbrc7oh0uAkqUvlnVagq42YVqivAg34meVHe86fO6Bs1vOSVY+8GR2x30tKmS58ir099pVVZRHU1rYtS4XXvAXv6BUxEVuf8IYSHgFEw+TZ4Is+wp0xb5212Suf1uy2yvMOaKobOQCPGq81Gizw8rtT5iNM2x7bNxAytxnI0P591Cwu3t7bXM0m82UuulQtHNOGbvaU0e9Mq/X1EWhLmppfhyeujQo8AX3oJaiWopK4CqbMKTZMnDpZSmDRNBL8suWctk6hUm44Kpb7B+OLj4+Holrg5tC0QXfcxp1099lry1uKtC2nIrCGU5YNVHeWDom8I5GqUzaG3TI+m5Qx+qwHwbNUbTBbLGjGauleTtaXmh3fx9lu6/F/p52ssMNUMg7+M8Kax6/2eXS+K1TEG8HetILHdjpRjE3v6zIdvC/f2u/fR/317/+tT7/1Wco77levHym3//+d8p/D8rXB968eaN8SvmLL/6M/F8Vmv/OESWVrxpEcZ1w3HSSDymhyKLQonTbQGZFPTKoqY6pJjPII2Mlrkbjcj2oMVF5N0NrY+g5YHiQtGdFemccb59FyZLHKNolx2Mn7HYzuRyw083CITg8PNQJx+PJewLblmnLvu80zAYGT1WtUbgVvmuwrYvJboVyXykTYML/rSH9P2OxUTIfCmmPeW8A+5M+LU0iT3qB4H/SBH6OyJLHrPrSjxs2iYxTP88b9zHYOEHjuqLfL3FfcgxIb9EKpXbC4u/w8K3evHmpdhf79BE72Sd6yViMLH22HXcSh6igFf16yRHxGYpyXBIrYyzjbEQebJTrSFqRr3DPp49XKN0VCnYkzyvcTs+O9fbtaz1CoT98eE9vWXjO6euFuSyopSgKoDalMPGxB01xuMgbN/gopGKruRv/4YHIszC24SxBJ+h9g/NlYXrFNq66JkBbcmsk3hHrhFGbUK3ucLMslSLBjyBUblbFmhdWSHsTPjFIlXk0c2h2sQvm3Tlz7Iy5egj6Xj0olfISdwG2VWpVLZPMoS4tXtuytk1sG2zLw2/ka7oOu7bFw3so25IxPhGkGBtgbatk+majlDKinwxJsiEJEutIp4S0ibHxZCqi8Bu0PMT/FcQ9Yc+RCrgGuiIrxepptDRQGieNl4apNEoXhdgP6nMcjMIcUIRRtt1spp471xkKd4fV1BwFvLu3r11WVbvQxd6u9vb32KnuIttl17pAWWeHO9MwDE0hZADYVtLph15RuLOk0w9t17tPHHc+udOU7a85Xv70k9tMACt99dUX+h/5b0JffsGx60u9ef1aDx4+aF9Y/xLF+803Xyt3OVFUUVxRtsEpCveEXeLJ8Unb9S05Xj5Dwa3WK++RQX4xDHS9sag+3witjb3lBxk23jpv15GJZckxYVT2AAAQAElEQVSqP3k6Q9nmO7nHxwc6PHrX/p3YCcr15PRIB4fv2j83yLFyjs2O2bGP6RCyaqma2quq0lZBRztOsk42Ax2/Y5vIVijfC6yQJZ5Av2Rj6mydv013X1vbeNyMy9CN/KegV9Nq9q28/BRp/KRxtApg59gmh+2Yk3PqEPcoWDgckcUOlwcbKm5UFOQpi70TxsnR0aHevHnVdq6vXjxT/uPOs6cP9er5E05jjtRVqzJv8Cjxjhp12hQnHHQFmrKNwgUr+luUaKPhG5ZaMQ5WKObQjIdj0n1Nuo+fPNLTZ4+5+z0krark2yRWa1GhX5dSSL+0Pm57oviykG3gouYX90a1dsWutbHduBDj3oDFhrsGzXN7jYqiTL4aWKBoDaZsaoOxJ0AeBFWMeaXeG4VfP8S09l+QxBGSh/QFIrHbO1aZv4zxgXl0l7l3lzl4ztycTU2pVbbb/FrhWz0xJ5Ra1FAMrSrUX8FfKdgLbg1Vxm4nhSJcZEMbkEUeCFlg/K/dFPkHULRlwo68WkUZ5pon4g2ucf4oUQtPQqEfFaB5iu+gWX7Qq4XavKAWf6mUdaUWKisVb+hmoh5QeF3Xq7JbCs1dR8XeIx+GudKoc3at4QcaeSe7WI6OF9zj7qJs9/dvaQf7Dh1hsaa7KOA5/rIjHuY7SrgunYB0k4d0jGFAyaLAhyhyVmQz7AuU+O1bt/TZZ5/pt7/9tf7xP/2jPkEBZ+f3J+5xv/jTn/SY4+RnT5/qydMn+va77/QlSvibb79B4TI5cA+aiaMpW3a4Z5lMomw59lqdMthReKuGUxThkrpN46zgM3FNNJPE2KYj3PDxQ56EaOGZXJZMKmMUOgpQUIORyWZJXnKUvGSSOyOPx0cHyt3XKXzoIQr33cFbZfHw5u2rppCzI16Sb5pya2BVpR476q4fBlXqN3UsMehJa0UeJlCaFK/JR43kJ9Av1GRMfl/W/H0e/kL3tCPV9RfG8tMFb+Wl8W3L3kBb/Ai/sU9U7UM6U3uv6M9tR0mfXIH0pzNOWnJUnB3lSxRsfj4xePn8KUfFbzTSVwv9yISd+i6x0KeW7GRbHPTHFfZV60+ooEZJD8W7yl0tdATND/7Sf1fsnpPuAf37JddAjx480GuOqU3YYcYc1FmVuaoyT9RS4OnjUBerQDdweBeVJk99wLsKX8r8YkcGkNhQIIxt3h//2JZt8eLxBEG3UYrsSQYjMtD8Nx75CFSkZie/ths/kYkfJZm/lM/2ulxVM+bGBfPqXuZZMGcunYGe+bkdE0PNvO3koZKIJdtKHQT2mo97gN3Gn/Co60zkH3K/LsxlWUJflnyEjUWJgo/weqOXZP1Gx/cc4nsb73n4sKBVpAURb9mW2mPZa1DhBdixF1UaakCp9v2gNF5H49VM2rVnUu/ZSaEQcY/CnaFoB/h0gB2U7x7Kdm93X1G2C/gdVlwT3WV3u6fdyLIz5qh4BoYZaXAUWkuV6XS1VvXDoCFIuqWqIpvjL0o3/+Dgzp3b+u1vf6vf/OY3qqUo/znoiz9/oS+/+FLPnj3lqPmlcpT89dff6Kuvv1KUbu553rx+pSiv7GZP2d2eoeDyid/T7CBBdpinOdJlwsngXzIBMU0oq/aVGqcfbJgwxg2YXEbAFNQeolxThhVP7CsmsyXpn7B7jZI9ZpV/yH314cFB2+GGvuHo/CWT0du3b3TEEd8p5ZCsWgvtMx0hdyjbSr0W6qdSfx3tV2tRoY6TnxUT3pLJL2VckafItqFfmDH5CSDXP6m/613+40m9VRPn/JaMvqAGNeM1v6Hpyau0P4oxyvaUxedR+hf96jUL0yxcnz5+zE72WVN6J/Qxtp9M1moxjYRd0Wdyj7uiv64SD2MlsmDEbUQhj9v9Hv5s4w+39LsT0j1hMfmG4+H79++zYH6sU/pyPrATVPptZS4KbfYyzQWNx62UIptS0afD17KxTxRHHrdM401wjRcmdsiPfExcFq+GxGVbJh8NONjYP4ARP8Lga3obspaFC+wIAynlyxybOTAfJN1lXs0cmTl3YP6ttW9jP/N0ST218V5VKsBeyFspGf9FhtpWFO+EKrtgRxY3/DrAT+SBMLZlrxH7Bob5wFNGPGwQf1ibEo0i3fCRbzDCxP8Kx3TWG0Gn0jWY/Iv1YDhlXoWHJj5AKZT4Q69HkbxBAgiTrUkwyvy1CBLJFYzYxxHvUOej2sRjMIIpTkK3Sp7ij7yk8WjEIUqvRyGm8VB+fR9FOG/KcI77DpfuO6yqduYLDVGeYGexq1vsbPe4x13QKYIcdcSen3yMws2ueE6YncWeZijp/JBG0mydhni7pIsi7wfSRnEMKI5Z32uB297OXJ/evqXfcJf7dyjdTzhajlL66osv9NUXf9L9e3f1mCPlJ48e6f7du/rqyy+Vrwrlu7lP2fnmaOwt96FH7B7PlqfMI2eKgsvuctV2ukvuNydoY6jAkUkiUGu51Ps2Nh63qC2eBvqujFNW61Mf82RHNra46RfQFWksOdI+Q+kvyVvylQXCKRNeynhCnkPfvXmr1y9e6i0LiMN3bzhqO1IWCsvxTKOWqrWo66u6jkFE2xZQS6cgeUp3EIYk6a5T2ljbk/w05md4Je6rWJGJFbm+BGTxJyb20MDkJ4BceujWl+x/iSXxB4kjdAOyF9FfD2k04GSEDjQdX6b/bbKUnDJ+6VWpjwmbVsZtEmhMfaIMoxTTr47yWQD61GsWb08e3tezx0+4i32uw4NDuvlIbGqTcOqfJtFI/1wFxLPKbhaKUBPIC57GDXCL3yj01ZrHh1q/Rqm+fPFC+abBO66AxO624lhSRvpqIeXw6bculpHJxoeVv8o7KMxnbTLHpYVBDisXstTqyZJB4oCWQFYBSHWdyeI6wItCAwI0XoVQibyhIgsK0RS8e3JuXsbGR1qSJv5ty41WCTpqbWAMu0H8G0sQ5TlnTl1wujfPJoW5Ml/bCUpX5YLHapWhVylVWVSX0skuKtSZi2RLij8YI7CrcJX5K6AiFxLjhk+Zv9BxPc/Zxgqoz8tK0vg0btOTdg8XukGJ4CoSpIGCX3WLfSMOvQkbf1fdFQGOIRtgvXhIuMlDr0E8uhUr79guYFgzkIy7rsMm4rWbU6lBKjaV2GiRoWmcQoO5NRLNAU3jDSi8oe819IOyEx2wZ0ebO4IZRxrpDEF2qrHHLcr1Fke/+yjc9uk4jj0ii70pXI4/FijinQ3mO9qhMyWe90AaOyjeTXrxt0unS1yffPqJfvvb3+jv/u63Sl5fPH+mr776Ul/8+U96wGr5xfMXrNBf6AFHU3/mLvdrdrqPWbW/fPVKb1nJ5//QRqFl4liy8l5ltwfyQaTsfJdZsWdyYTIYQ9cT1ZgJhYYdAcNa75tRbsKRdwBpDzzPRbBY4hAaTCpnRXqrpnSPdcZOd8IZK/+T9kGpY5Rv7nBfUY7X4C2Lh0N2J6fs0ON3JH+1llYnXder1k4ZuF0WTeer3and43cD/cwmJdxGktu2h4/sKoxDcFX+k9pJo7ULkSatc2D/az7pR0Gb6K7NSHPFZUNhzx8KxbNReKetL52hTA/0hn7znMXny2fsYBknR+8O2tWFUYyZgOkdxDLFOa77feIZGQexj/SxFUidpa5Cm1KNX/zEbcnOd4RfopiPj46VPvvo8SM9YjGcBWPGj1EElb5aS1UtRTX9E2QeSp8tuBXkrrhBa8GfJ97QAiyrAGEoLu+bH9/olNwkNNgUKIU6R1vqEHoTA3Q9h5q0LyBsI4COAG5yu+C1NoXwXvNJpvHIaq1aMB/uMU9m3lywgemHQTPmyX4Y5FIkW7XP2K6M86CDBpOsEkehzlys0ApfS1Xqq6jIErDsCbpkyPjabk/utlUa1KhtfciUDzn++7slO8EPTTmF3OCHho1/y6K6vQYNoCsVZ+Oj4A76fqAROaZgt9t3M46RZxq4t41S7Wnsvp9pxg53AB3yflgomO/sa7F3WzlGXuzua6d1nD3tcXcb7EPTkeas2rrZQBrpKNCkR7xdjz0UBdGHJy9dgH2OnyA/iPHp7TvKTz7++vNf69M7d7Q8PdOjxw/1xZd/0nfffT39vCM7waes2u9++62++/prPWD3+/TJY71+/YZ70Nc6PHzbPpR0xo5ylR0lim65PGmr8EkRL7XKJAKWUcBMHiOT0gbaMrblQh3bah3bgm546tQTMp7NZHUZWs+pK4mV5TRRnaJwp7yckadTjt/OWBicoFhzxPzu7VvKwOQJPXj3br3LPSPvuX+WTJ3VUlRp5xql21BVSgGszMmDMCN0RZmC8AHiv9oz1c/Pm3ymlCiFlDUQ5f95U/z3iT1lWdFH009Cc2VwfHCkdxzZvnvzSq9YlD598lQvuSNNHzo7PVSlwks+4MOsn/Bj+jljKQozi8/0+2DFGBCIUh6hqyhTlOqqYaUV6cYf0eBtVH5Z6hXH00+yyCXdJQq/VmvW9+pdVFXUxnX6J32yFmRAGONu+GLLtkqBBuFdVKD2JKvQYCPbUJtwwMYfYbxBwR5EXjZxQcnR5Af3uJ2jyJuwyApwwQ9hbUs8+ggTbwX/tmUDuYXqWBRnQ7HHPLm3d0uLxb5ms0Wbb2fDjgr1Y1dZRbX2Kq4SMPwKKXuuVLk21DZ+pri1NrZlBxUahF+jhE5ljHfbIddghSwjB3LDU26Q/42JUwEb/JisJ+zlcBZ/VKw90cuusVnCTY1YtdamGAeOdPvZTB0rrX42qIfvh4EOMmsYsGclNmeFtsvKLIp1d28XZbvL3e2ifUp5n51vfnt5xlFJ/A+EnzBTaD8M6hiUQz40hZ9Z4iStYdaRRoefTju43SKez3/1uf7u7/9ev/rsMzrqQlE8X3C0/Oc//0H5+sArjspyjHzv3j19jcKN23d3v9MLJpzcf747eKesvqPEcpfbJhgmkEw8mWCCkYllRCldrIHhYt+CfpBJp72KRLCRiRO6EWV7puXZGZPXUsvlMfQEnCE/0dHxgQ4O3uotx8n5YY8o3wOOB6OUs2AYUdpmQqjVtF1QoEWlAuQ6Nxdpnos+wLRBbfIHPuDtJ3VKmivS20Zy/ZckkvZM+E3cobH/ErAp57V5oh5yxDk2BTnldtSo1bovpv9G0R3mw3XvXun586ec8Nzj6PahXr18rvxG9wrFl4mxMrhLKnIdNjvYM/r6EsWZ+tmA6GlwHvyF38jPaYRkJcr2kAXsixdPlU8Vv0bBZwqp6XMwtlVYNBeOQkut9McLlAoft/gtVaWUBpswwORVP8Ck7oLU5XVBqbHz2EYWHJTu3P5hZtRI3QcfH2aK0XZjQmbMZ7u7C+asnfa5ljmnfdN8N1PH/Efh5dQDddJ2ssyHQjGmuRKJXeQAmW0ZmvLKViGcHXfrwqAsyfeF/aflyk8b3Q+NLQVNFjaYwpdUxhZsy77A5Cvvy+Ei+TgYb5uwoVivPLZpt3IpXdvY6wVUVGiwQGuTxqwMinSG3LcOHPMOs6Ep4BK7HQAAEABJREFU3GGYoQjnmkHnKMc5SnIHhbugE0Wp7nAEnE/T7XK0vLe/p312uPm0cRRv7nPjd4f73IGwfeLMbrmfscJjpxslSwecIx86lC2DdTZ0WuA3x9V3bt/Rp598ol/96jN9/vmn6vDz9OlTffnVn/VtPp385JFeoHRfc9f5iDvdb9jpfoXiffzgoZ5xnPaW+6MoqyN2AU3xsotcsotcssrPxJNV/qrxS0X5rpiMGrLCX2NdRT+QGP8gFavC2AVIpmcaHKt2tLya7pPZfa+C7MSZMJfcgeVrQwdMcAdN6b5WjuyOjg45ej5CYRMHkdlWBmD6XqVuUj9B2tLmmIxJdAStbOvyLCnvxr7UqExaGeiBfqTJnOZRbRd/ldcVk3Q2aV5xUqorbhtcdb/JTk1PToUyn1smUdKbuJ/2bZsx9f0YkycUjF1kdaCSkTKBOBT3VmmIDHjSZst2/XHKNcOxDll8HR680ps3L/QMJfvk0YOmYKMAR05H6GCJRu2TxWnvKFYWlmf09aZksa+CdR9o7R87GNn9ZxykX2xwRtrhs8B7joLNB56ePHnCsfSBavJMPk15SisXFvI8ZQCe8tiWXRF1ZK1Aq2zjqzTYxg5vrOsnbKphbb1McEzf2G7LxiOPxxXKJgjf0CIa5fyNhX5ZqJvAUJ2D3iIpY2mESu3d8mbZa7QyEhZ7AfZGDk0o6i/yeeZF5sSdYGdP851dZX7sZjONdSbVjqeq9BW+qA4zFXa/FWTMdqWqK0VdLSrwpeKXMKUQrvTkpzZoYyizvLH8PLT8PNH+R4w1LRFclM3GDmxPDdoalSotlmsBVR3Kr6cjDMPATnOmWaPhAR0nnSpY0Jl2ULoTv2AlB1jRReku2Pku6HTZAS+QtQ7I/USpderatmxA986HQ1zU7AUZDB2utnTnxJ80Ej4fnPrsV59ob3+X3d9h+3m3P//pT/rjH/+khw8fcoT8Srnjzc++fffdt7rPjjdHa/kA1SE7w3x45ODgkMnrhB3kmXKHe8qx2hk7zCATzkh+MtE1MDGNQWRAP5nJkGaAt8EC1RLlOWHFBLlC6SY/pyenlPNIR0frne7bV23HG3t2OPnk8pLJ1LZSbyVtCdrARfFW6lqy9B40GSZlEp5KRpZ4FCUXOnn4+d5JI2lt46dKLXEmrqTRJuhUQQR/RSQfSX6Tp9YkEQS032h6XkBrpO+lHyzpBznlyPe0s4t99uwxC8jHevXqhY7Y3S5ZmEkroloRS4CN/rqiXYP85jGx4qbEqk29YKHZccFf0rqKJePhgFOhF5wQPX32lEXea/yfKWMUXaBaikoFxdCqwgLZtSoopTSZPVV6rUW2QWhg/Vgz1eEUPvU4lfgittRhbM2t1WVs0hRCHzDUBWNxBKmpD3i8cEoilKtQ3oG5cocNR+apzIU7O3MU7Y66oacuOlXqp2Y8zgaVUOBKXVBnpRSJeBjACiz+HFFektbuBT/GDUl7bENTAwHsz/CQs58h1r84ymQr+NiI4jdIhX0oTPwE1/mL7H23Yjo78Dkse4O4VTkN2JJFzqqvFDqEO6Xh06gVe9cN6rsZypaOw4pthpId6Dw9O9IZ9w0z7nPndLDd3X2OkMFiXwtWczso4CjhBcp2B/cdZIvIFnvaY8cbRbyDAh2GQT2dbxhmStwzjo5n7KbDd7VrA7qjM87w0/zPepT5XHfu7Os3v/5cuc/tOH55zZ3VV198qd//y++4t73X7rBesvN9hKJ9yJHyg+++08P7d/UcWXaIOWo7PjzQ8uRMKxRtJqz8ss1pvg/L5JUJbrk6ZT5aacWqPzuAkZVraLMj009hGKxtkiOuMRMku80RZKJbomRPj0/IH2DiW7HTzaeXD99xtEx533CE9xb6jt1OFO8ZO5ux5WtsbV1KVceA7rkXL7R1KUauBmFGJtmU52ydHskzmRqXv82n2JRtQvhfaimmdrAkK6a1wyjuREdOK5Y6PTlW+uHJ8ZEO3ryhL7/S03zf/Mlj6CO95QTn5PhQ4+qMQAk4wgNOY5a05aot1JZaTQ3a3FZpazCmD0NX9JO4LxOm+aef4z/hs4t9d/BGuZp5RLpv374mnZUK+U0/qozH6qKglKpCvRcK0ii8S2xSaClTGY3/CZYdlDUNbyn+1rDd3MqauoWdZOF1Lt/I3qeZ/6qKQqd4CsFAwe82NnFF1tKpZNz6kCk4FsL1jK2hH7S7f0uLvX3NmevmzHEdc+PACZ5LR5pVpVZlLuvYudpVG7ldZLsh9eSNvUQexG2iMomuHxcriNWGd/xsI7ILxN+PRfmxARPOvG4CTjc8CbFx2uYjG3kFkPZsu0ceNIef6JX4tvH90bq1FO8rjVIyUGjYUqtKKKgurYPWyMLXIiMvtaofBs3WinBoSnfQgJLM5f+cVVx2nQvubqNIQxccJ+/u7aGEucuNfG+Bog2/UO54F+x45+xyE8dA3ANxDY0Omq3j7+jQlTz0pB/ZDPcZeUh6t2/v67frrwl99tmnsqX79+/pX//1X9vd7TNW48+fP9NDJoyvv/ka2Ve6d/cuk8hTvXz5sv160zET2wlHte0uF3p6csJEd6ozFN0J/GozeTGxrZiURsDspZGj3+D62k/7SGRHaOtGWWBPVDqnzS1eA6TxQ8QtDFMnzivucZfkhzxF0aJwTzj+zieWsxs/Ie+5v86x8sHbA3Y5B81vdsMjk6kwlXrrUbahpVTZyVVLsKVDIo2umGhXHBmKyZhgP/mT3UigJE/sIVeB+NIT/z8ElwJfsVwXzxUv71tTVzfhfd/nku20zoVXGQqPzqO6R430sbTZGW0bRXfEFcEBO8qX7FwfPLjf7mRfsbvMwir+kqWpnxCWSEbabEl7L+FzJ7uCH+E3fkiE41MygCx+45b2Hmnz8MSi8Kf091evXinHxM+ePdERCr3SZyp9qHYVhVEVvtTS6GZeKCyKS6naIGFaXyZJ0+CGFjIdGmDlsWxLxY3alylC/NA13Uh7hW3HvYl8jeS9OZ6/Jl9SaMITAra1CZ09/jfQxsQRHm8EgPmeJwp26Geas1mYswEJnW3mMeYtl6Ik3+rDhboqKsii+HM8XNdlhpy7GYtdZHsNeE3GENvIYRQa4I5/YdcHjHHbBtaPfspH+7zGo8nYTbjG+1pkaJINwmNtTyasDZqA18Z9Ix/VjkapKBzbYxuZGy+FJt6boLWJvzVLh5l6xLgWxO268JEDGsSBihzAC4xOJ8RdilS2ZbjiKgcMHteiUivo5crRR52pyz0rSjH/3imo4aMAd2baSedDge4sdrQDXeyxi72Fct0P9rQPv7e3YAU4Awt2qLuKQk48Hau+CZ06lEM/DMr3faNcO/KRTtpX3Oi0PXlq6Krm7Hhv376lz371qT5H8e6i4N+wG/jqq684Vv43jpi/VT6Z+eLFs/Zhqvzc41dffdm+RvTgwT29ev5Cxxwtn6Jclyib7HJHJi8uUJXJb4WCG1GwY5QtR7UjfBTwuJmomMB0yaRdpiMdI6eW1Shic3qwgbDnPM+c6TU0N0+TYnNkSsDPiry0fCVd8nCCgj05OWIXdAamRUGOxd++faO33FdH8eafNZxQntU6j7bVUVeVeiwBdVhLUaWdRZtn3hLlWLHLSdmyu5kw7XbahGx63Y8F9UBRWqlg25M0t9GEW6+N/4+lm6CJc8OH3hQ+bjeC+qKoU7vh6SqP6MbnPD3iUIDP5KkUY53Q6hO5RmtFuy7bScoJi6UjvaEN01efPn2sN69e6i3KL6cZQoHSArJGkPfUP9i/0lVXioJd4Ta2eOM2QbTrSB8KDcIn/VyVnNJHjo+P9Zp08mtSj+7f12t2zYU4BvpJn+9yV6uS9+qijMFaqlyKXEHjq4Qbr5av0GKrYiuSCjS5bZTymn4uZCPIo7UxdAJvwuNVI7JRvPLEci6JZdSYisWNEIybAleI0nLy05CUU2sAv/G/DQLIvAqJ4dx4rDc+fT+o73sNzHlzlOucOW76TMtc+U2BDgVc+049c1lhrqqg1KpCfVXKlLSSo+nT4ZtkTLoFS9HYaqtgN1xRDUc4iCigwsJAq4QPG7+TEPv7j23ZF7jqw75wsy/z5arnf0+7bZILIArdIPZtbOQbuu32Q/iEv8n/h9yuCRPvwLZsq7RGKvBFErIAuW21jkEHqQykrqPjpHMFQ986Wb4aFMzocEE6Xt/N1NPR+j6dcYY/Oh9KOe4zVnqz7EQ5bt7fv61gd3dPC45cdjhy2W3HLwt2zTN1pFNJswvotAP2GcfKA4q3w15bvopCO9x6/AW7HFPfQrF/mu/m/ubX+uzTT9V3Pfe2z/XVl3/W1yjX/HrOq+xmX7/WixcvdPe7u/rm26/1gAkmO+A3HMcesqM4QZmdcUc2KZszFO6Zouxiz64iNJOV/hKTuYLwmSATF9MGtukxZMJIq0wYozRBBuqSvOV48bTl84Sd7LFO2ZEcHR1zj3ugfAgsu6KDgwPlfjqTafJNtLS7W/umjYNaCnbLtmKYlzMfNzA9QckZwhWTdfIZP/8H31MD1KXlVtewrX6FSf2taMPQCSv61iltd6rDdwdNyT17+kRP11+jycIpi70RJWvCF15RCDSKEs8KJR060j6XkLZaI+7xl/57lt0zi0XhtmQBeYKSfck4yDHx06fPdMCVykj+KgnVUhTalCtjrmAvpVKWyAtlm/gSubFDbcveoMAXyTzIQs8hqZCGbdkAHoEmuMmkUGE8AWIbqd6DYpxXcM7E8h7iuoGIb/KwlsS+Da3lo5hLBmUeG5jjdlCwO8w3A/NfEHkP3w+DOuaczF9936uiaG1TV5YdqFGiSxNKsiYz0ek9SbbftmW7iezLtAl/8GuK40PByoccf043e8pciG0KXs5xfbpGDPBLTePX1wJPH3iMW1Y6mV4z7YXGHsQN562nNSD2icY9QHDlaVJetsnTVA6GCnzsawjKAMCL7MlPaBR0OlPfD+rpdAMdrANRvEGPUs0vTc2zu82qb77LrnOhrAB3FnscJe/rFsr29q3b2r99R7fAfuOx37ml3f197d3aRwkvNPQDHbdrCD/QkYMOhdsPPR1/IN6Z8tWgCYMW8147HGXvc1ydrwj96tPPdGtvwZ3ssR5wdPzt11/p4YO77c72LXedz58/1d373+qbb77Ud3e/brvefODkHfehx9yVTZ9YPtUZE9SKCSoT2ooJ7pSj5jOOdMMvm9tSI+4XVT21QlrtQnbB2WnLUYmPd/PWKF4ymTawxo2vBibTyJpHrXBZtTydoGyP2eGeoGijTJfZ9XLfnCPIlOHw6EDxE3s+QJV8r8i/ZGWyq7Rx2rShFNkGahBmRbop94oJuOUVeyhO/+dZ1wAbIm0QETXY6s+e6jOy1NmSek/dn3JMfHxyqPxS2CGLoexcX7GTfMmpy9PHD/XsySMdcEIx0q9oHlXiqURi+teI0k1bbDCu2+M9SnslrY2/RlG0S05tTtM/OMV5/frlNGkKWckAABAASURBVA5IKwq97ysL5E49px/hexRs33XqULAVvtA/ai0qKJDa7FUFWbApq03pNyjwAhv7NkVegG2pQRKs1nxIBLYRATlWEDrBtuxtMOYySALB6xqDfwLxEA5nG7qB4NeyQt7bmHChTmac0O1qYKOww+ZgwTy2A+0H5qfaqwOVekq9NHS9Sq1t3orC7Xr8IOvwE3+hEyY/JC/b4sVj5Y8X9jzWVZOSBVflsX8cEmdw1XdinVCuOv172m3LLnJD+AlCfg5ddk/+WtY9TZGNR/iDKWmMDcRDXERx/pzHhXxcw4a5Attk0+LF4xshjOlodspSsfFYsvMSZmy88TMis4tKrSoowI7OF2XbDzP1KN3pK0NRmjsoTmT9oGGYoSAXKN09ZTe7t3+L+1sULDvSpmQ5/t1D4e5zJJwOPaODD7OEu0DXVTpyUT/Uho5jrn7oiHcOBs1mg3L0vE+cv/rVr/T555/rDvFlQsm/7WuK9btv9OTpo/ZJzpdMdFnZ37t/l+Pm75RPMmfX+477srYrZLcYhdWUGRPgEoV2xs5yo2zbRMbdbaNMciMTIi2FIl1JKMYLYF0/Fn+pP+ha1Mh40+R5SY6yJY1xjeXqVPlQ1wkTeJDJNPZM5gcHbzVN7Ec6ZMd+dHSEkj7hyHHzgxii/axCe04ososk8yemrFF586I8442I+zY2oUYT+iq2Pf6N8bZlW7wk6qzRtd22YuzQUekPyyg4+ssKRZsF20kWRtyBHh291bt3r/Ti+WMU3iM9f/FUb9+9Zpd7TIUtOS2kBqNcN/9Nh/CJLxhbX8AbXiZ+bO0StyyOmoywLW3SPwMTf0qab9snmJ8/e6zj43eKouwZO10tqpSnVKs6fKFoVikF1DU6iozdAW7nFF4mz5JtxVgO+V5EL577dMbLqEThErpGeBXkV2FkgaAbbOzrsCTghAWSpXNobUboBNu4koaqTNn6fuCaa4+F/x5z1S78jmYs5CuLjeKqKE6nfmSlzlpdEUcBtA4P8dJWzaqCLzZJtAui1l5pJ5s0LUHayzY8ENjwUDVIRHOOJrImJyy24Sfo3BhuG1gvPeSRUU5mkU58gfsrP5sMJxsTP72lRlNQaeK1nXV4PFw76dwk34SPOzFOVYCQp8UTCvJs25s/8jECbUNe/yWE4PVBYxt3y3S4AmyrlAk1FOXaZZXGii1KtlQ6Zy2t81VklVVc7QbNZwt2mXt01l3t7uyhBOcox4GV89CU7mw+Z8W40M76q0AL6LQjnjcFvM/R8t7unnbaDnk+he87VdJKfmq1agegBQxDrzmDYTYbUMb4K1Xz+aDc5f72736D0v2VdrhTPnj3pv3y1Bdf/EnfonSfPnnCfe4LlO8T3ec4Od/X/e67b/WYXcYrVv/v3r3T4cGhsjuMwl6yo80xbhRuo9izW4kyjgJeopBHFOEKMA3qOmP5OnGTJcwGTZBXGje0IZZMTMGSgXuqpJn8NMUapXtKfpnUDzkWzFdF2iTPLjj2E3bsZ+v7weQ/UZZSZBtoautaVUvB7qY0RmaIoE3oLChCYw8Sfhuj130eYXK6DeGG+G/zoX60xigKAj+uodg1mdTJqi2+ltr0lUMWbse0xTuuKZ4/e9r61jN2sLkjffnymbJAEgszYiUS3pmUwQqMqXto60/wOp8c8coz4taw7m/NH7KEXdFW+ScEm6PiZ8+eoNBPaFvTziN0VMfYqSxYu8oulnYvLmqg/YurCuMotJaiWiYUyr2BbdkTZP0wM255T9ggotBgzZuINxC8YpwXEaBQz+skfOTngCFvamHgtW1WmlYIasa27MLc1HPNtQ9uK5uBHY6Ms+B3sWxrxoZhh5O7YRhUqa8OtB1s5kT4Sj1G/h5Kp9RlLVW1FNL0OcKpvc5FFwxpKpDbn3in34VuYAnpBJ2bbWn4c4ctZl1/rd5GJVdbjn8d1rbsKjvZCR+6nRdjiazI+PG6YWzL/ghs/CRcsLF7Hd+a6pLbOt7IwGiycMNjm6BFZIbH70Fbxja2oOCPMmuiWFToJAaVjlVqUYdy7fuZKgq2W/P92h5Z6QaZzjfkvpa72XyAIDveGTvWOXces/lCCxTqYnd/2u1CFxzTLFC0++x69zly3sW+g78d/O/QyWfZNfdTRy+lUwWlVNVa1M96FOxM2dkO5CmYMyhus1v+PD+EwU73s88+04BCPnj7ljvbb9t/E3pw9x67jGco3ed6/OiR8g8Ovvv2Wz24d4+dwBO9e/tOR1G4HL/lv/Wc5dgWpRoFu2TnsFquFHrWFG+U37IpqUx8KybekYlU1yKdfSW1CRRy5RmRj0ywmTS3MWZibRhVCMPin3kD3xwT5ucslyjTfKDmlDu5E3a0xxwnn6Jsj47etR3UUewcJ5624/AlMUiFdrUtY7Pd7LVW2X4PI3kKUuYpX6SNTP+bGFrtSknHqb3Xu9iRtjnj9CNK9uz0qNX5C64snjyinz19rLdcYZyyGDI71kpMhbrLfDfSj1bIVsQTfjwbNaI4R9w3SH0v8deA3yVYYY9/xS8KdiT8MW38DMWeD1mlr6ef2EUFVCyFOcOgurAzs0Q7VxxqKcIZe57IJeFHTWptG+vKX8EeGLpB/MAXaA3Cr5Fo7Qu/5Qq/bbcv/NnbfHL0fotEGiSOwCS2DbXyFLwUFXeaMUctdm9rxjw1MD8V5g+XXqUOKswxc2RD5h3SLrJsi5cmM/ERxW4XSJHtBl6a8jDZw2/gMsns+C+EM7j8XJV8aK6/HHJjuz7ead5J3U3zyMb3L4BapkKSkQ0N//PCRB9A8oQNwn8kMkgz6X+kd9k+B0wLZk+ysqGlqjAo7bUcPvaKvKOTDnTcPh2zQxn2vYbZTDMQZbmI0mzKc0fZtTYlyupxsdjVTqMLNRmKdRdFvI+i3EP57u3dUsPuXnMfiLd2VVlZJl2XolqLBpTrnPRDc+fU42/ez7RH3Pmd5V998qk+ufMJce0xka309OkTffHnfIDqKz1hN5vV/3N2APfv39O333yjb7/+uu14X7x4oQPu2A5RuMccxx6jvI5RZqco2FUmOCbEfOUiCjiIIhqZdCcwaaI4W2VuXvjPRLqxXqUj7hkM43kcK008cd3ohh/ysmwLgVOdsiiIQs197XSMfMjEz04dBRx58hm6ZMGQ9O2iQj1uUFG24W3Ldrw0JPkJ00CNMGUZEW4Q2d860qduKsN43i6j0v5n1Hl2qEfHB5yCHOjg8J2ePX3KHewT5Yf5Xzx/roN3b5UFWWoyYymKz3Zr1xVtEKW5QnmOrR6ljNvwLQ9UddLBs879oFyXSffktC32jrnyaLvYBw/aL6nl2sA246JTMWO2FtUCaNfsZFv7wtdSWvvapv0rfqoKfpNHGxmw3fwU/BYXNfda5IIc6DrjK0LK0CRX5U347/FKwqZ8RX3HvMRcMeOEbZ+F/Zz5ZmdnoTm0lqrMX6mjzFGZQywM+S92C19K6qCq1qJaisoatls9SVYM1pC/Hsjz9yVevs/Dv6e7vam4DS2yA8uekA5YVadO7QtqT+72RLfzzZgSY1abedg4bgMrzyQZxaAEAg5Y3hgUELugQeJjDIrrHk3rlUL8hMV9XENCBkw+30eRbZIpUqkaDcUvAiWtCl8op8cCF1vFP6hFpVoQOmrHPe0A3zX0KLvsaLNa7PpBOWLuhwHF2GtG5873cTf/RWiO0p3R6XeiVLnDzd1u2/nu3dIOSje73gWKd46fjh1q6Qtp9eobX2Uy0A+Je1CPsu+ikBlYycMOq9Zb3N9+8sknyq9P3blzW/N5r/wwRH5p6luOj6Nk87WLfFAq//Dg7t1v9fXXX3L0/C2T5kN2wM+Vr9YcoWgzuZ2gdKO0RiY9ZaJkR7NEAUe2ZAJdsqNFBapRGqdNoBo1mdCVqMhz5GfmRu6vVoQrMk4XMN4DpYFbHAjeozR30kHpnrHDXbKDXZGfKNXk6fjoRIccjR+xcMgu/eTwSCdM0ksUc3bFmdAzwQfC2Ja9QVEpbrAtKf0qbyl5KmQnMPkLGo8M11/MY1v2GtfkyoVaB80Jf3jmcStziX2kQDRZyhuk3U+p09Td0ds3evfqpZ4/fNgWbs9Rtm9fv9EJfUW0hzUZarHVF82EeEVLAxp2hYdlegrtP9KuaYMNEjK72FBRvyIfK04y0sYHpPvyxRNOZR4q38sVaXWUwbaKSY0xUUqlHBV716ixj6L9XKVzFNlkQphGR3FkopTbttofVGtjI9nCWizbjbWhPEQgJT9FuElVVr76UjXxib8i2/QXUzZyphbceKIu8pZiwYVsjcxlEhE2mbZMa5wte1jnJVPOrpux8J+3xXaumOaLncbPULqFPM6Zjwbmj9lspsr8oWK167K+k5lLVKqCoioTHxYFG9627KCsqXGfHtvnMtuTcP2O1XZzJ2SqvbnQLRofWUP8NJftl7EUcOWhH6nV3aZOqLh4Ye7WGteEio+/HuwURq0i9EEz+fugl0uOH+M/fm5AOlygjftF5JtBuq7eC4cfwNmWHRToBlattaHUC1pqkQtwUfhSavPT0WGHflDX9wofzIaZsvtMh57TyYMZNLvbrDL39va0x2oz2M/OFuxzpLy/fwf5vvZv7St+FuxW59zTJvwmvo4B0aFch5belOaMo+wZ+em7nl3xjvZR5BloOVL+zW9+0xRv8dh2ufkO7tdffcW92mPly/3ZkTx4+EBRxnc5bn7EMfPLly+1+QDVEbvc4AyFFuU6MtEtz86UHe9GwUWeiTKKLHwUbpAJNZNm2io0A6Px+rAZmaXfB7ExCY/jqMS9QvFHuZ61o+LTtqNashA4PTti5/VOB9wj5qsex8k/yuAEZTvll2UBZbiaA1v0AV66bEb8RpqyJe0gPshGyN8kbErEozVaWdqLFmp1P047yVZvx1wzvFYWaI/oJ9PJyDOOit9oxWKLbnWpDlI/wRluI+2Vtoo9iMdxHX/cRtIMUrdxC10hO6WtzlC0WfQ9QrEH+WxBrVXZjTXKuMs4CN/GIn2/MD4nVJVS2/jMmC21KNTFKvFjywayNsaGzwO1YTYOH6DXzz1XpFesU3QRbmOSquXn49IWJnWXWES4mjkABZq5IidmmS/CDyjWQl31zBe1VuqvqmK3rYp9G1PdFNneQuxBZEUlblJz1xXj4iuSj7MmVHC975td6K3XB1lLy5r+oojtVnn2hhbsV7Fxm2jB7wb2JLMnGrkNX0DodZD/nesg6RXSDIVc89gmV24uNrQ9eVmuhKU8o9d87KCg/IZ+UA+6bgadsbLc0Xy2i/LdUUU+zBbY9zRDNp/varGzp+l3lHcb3V3EHuwrA+X2rTu6w1HwHGXbD4OGDCJWpDMU9gx7XzvS6YkPN+wdg2fW95p3g2ZMOgvS3GUnvIei3ieOzz/7lX7Nfe6tvV2U0omePX6s7zhCzr3tk4eP9PrlK714+kyPmdi+/fYrdrnftF3uK46W893ct2/e6jDHy+xyT9hJLtnMG6E1AAAQAElEQVRRrlC+Dex4RxTfinu0YInCWzHRNqULNRMu2vHS6rVV8A2vTN7vY6RdVjKKT6SV3dbIXfFydSqR7rg80dnpIQrihKROKeOxTk4OdRRwpHx8fNTyf3h4gPwE9zOtEhd5sC3bcIIWYBA+sGLsibbJDWUwrhVG3H5RSDaDrUwZ5dJAGewrjvhLWdJWWbSEZhGVneS7N2/09vVLPXvyRE/Bi+fP2u9xL+kDI3Uu6t/sWalIpb1EO684blqerTSGp46IXom/2anvFQg/4hDaFmjcxybd1emZTlgYnXAK8ZrF3hP66JvXr0WLaKBPt50s44/iqPAyvG3VEgVQVRkTkZ/DVcWd7CLbDdo2VpNlZ+x1XLabzH6fliuyyU7cZctvIU5V4ijAKnHbxiaOgjuonqh9EUdZ87iQ/wu5tow9yZP3GXetC+aPBadae3u3Ocnaa4i81J65Y678oI6pHzLFM4W1NzT5DUgxsrKRT7QgS52eJ4/9nIdxwR+AlayPMq2/fNBnIiof9PF9jn9Z6O+L/RfjzlBq2/tfTIY+PiO0sW3Za9CJ7KnZ0uFqrSqlqq5RSlFFllVj33fqUHhBD52hBHt2uLXrVIdeUZQDynKYz+AXmqOAMyDmcxQz2EGZ7nB0vNhdaG93X+3Y+dYt7RAm8c2hM9ATfiC+fhg0EP9sc387dJrNOnVDbYp4aHb4oWixO9ftO/v67LM7+vSzTxiMg47ZtWQX+9VXX+jb777iWPC+Xj1/2r6qke/qfvft18q/9nv+4plev3rN7uatsks84f7sdLObbPQMJbe8ABNxFOGIUlox4QbMuMppT2Qf3xiXfY6J4LIIG9KkgQLOjvYUhXu2PEaZHnOfe6hTFgbHx4coWJTs6YHyyeUgn2o+PTsmz6dgyv9IPET4UQ9Fo0hJ+wIfFfBn8JTF32hF7TWEv5oMI1KRN5D5EUx+VpTjTCsWLScnB5wIvNXB4RuOap/S9vc5/bivfIXs7dtXLGbWX9shFWtTbilKM0p0g5F6PI9+SkQjgoaEQ+Hm7j/hiEUj9pN1Oz179ph0H+jtm9fk6Uxm/BVgG8UjZbw1VDPuioxb7az4yTgstcIX5IFlX6CWihtwaXL9peaqxkgl3xBnnFrdr92vBo3YeYHQAFahhTJsEFnmkxljPnPFLgvpnH7tQAcW5JlbOuaFkTA9c0ShnvLrfqVIhU2Ba5GpI0NVCkLTmhDsLpYdFGhJUg3mbRsZCC/zvvzY78su+/gpbKnFFRGB6yoQl81zkfuN5BdEbcv+EAruG1T4CxQXBoKBkE/QL9DYHyrfTW6UrXSUq1KiolIq6FRLr/AyYp5KB+7wV5HXisJD2Q5Rpuxi0+k7FPGMATJjFZpBMWPHOWNwzKFRsru7uxwb30LJ7mmXe9t97myD27dvK3ewC9x3UMLxOyOejjQKg6cbes36Xn0t6lDqM+zDrEcJg35QfuZxZ2fWFPYCZb63v6fb3ON+hsLd21+Q/VH56byH9+/q3ndf6/Gje8qHp16gdPP7yvmK0Hd3v1G+v/vi2XO9ZaeRI+Ujdh9H2YWgsFfsSEZ2sCuOloPGo3BXayxRhEGbbNeTrtbGtuwJa9F7JOEi3FCxa8pYi/0cyLI7ylF3dmbB2fKIo+7gFKUbHKN0j3S8/oBP+0AVinhJPpfJIzusKAyy+F6ebCvyKb2V4i+Y7KiMOCaTHwl7KrP9F1AmR5kEXeQtiEnUpaDWcMPPiJ82TZHH5PmMdjo5ST1QN9Azdv/HB2/05tVzPXnyCAX7oPWB169eaXl6wq51JUpPZJuH8q7U6iD1tqLeRna5warRFXWFHxIdSbNh3T7Nf6trFjjEffjurd6Bx48f6emzJ5w+vBVdWR2vkropEkQuZn6pomhQYZdKtfJXSpVU4IGrbKuco8AXyVLgYogbD6ObjG3ZGyQOK2m378cmOgv3EXiNKiduWxszwjSsRSHtzhZ5nvBB5OnPGzQ3mXzjQnxuCWOH9hnjs4HTr92Gxe6eBhbqPYvuUqtG8jAMczl1k+AkUOBlK/G4VEkFK5T4onRXpnXhBVpfsWTiscPAa22wrrlGRto0TNo39MchkRaCbhA71ksPna315labl1yusySm6+S/eFnq+3ImUxkT8pbyXgPCsy15j9ffqCl0xOKiwK0jTnyzU0mRFWjsG789SnBAMQ7sRjsGSB+gAIdgmKEQwSyYa4a/2XzBjnOhGf6Dxd6e9rnXvYXC3YXfQeHOUbizxY5mhItyjdLtia/rqkqtymBs6SJr8tqpH3rinaFwZxxfz5XV8J1bt/Xrzz/XZ5+yy8X9BMX5hCPk6Wcfv9DTp4/1jMnv0aOHun/vrr799ht99+23evjgPrvclzrKcSyK9oQjxRPu14LsIpftCJnBcT7JhmfyZfcyth0P/Hs0g+j6juHWg65xS5ANmh+vPa1QAihWjrmX7NbO2DGdksfkLf9B5jhHyuAUJXPC0XLsKfsZE38U0QpFEIqqWMe3Jpvo19aQTfLjpqxbNO7vI5Fs8L7rhyU3hEOcCTJhk+fR7R3rWuGN1MeK3ftSI22QY/+U9+jwnQ6503798oWes7B69PCeHj24pxfPn7C7fYffZatVrd9oXKFeNa7bbsVES3HXU+AITW3gBTLGDazwwHPhBkcE5GfZPrWc64n8bnfSH1nwdF0RQ0iVfpwxVEtd81UFvpSiUkEx4xDEDl/XbrYJXySXRm3suNvQQMZN7xmkcdmC4SfASITlpUh0xcTJjotxsWAnKkvNEiqNjVczSBq99FoL14SgUxlgWET3mnPi1TGmQ3cy/lmkz2aD+r5XqVXxN2CvfYe9UG+FOgKUv7DzdyG+IH6R2XErEnxgW/YExTgvEAosK88FsEuyQy8QTj+HoV9PfZAO9oH4KdEHXH8hTrZbxdkXVLrg7Zt4fDW3Kjsosh3he2hi4aYbTJyCc+dYgnPBvztjmxxbvBpsiwdA01EFRWD4UqtqSWfvkFYVJoGuG1il903elCMDphsGFOBMuUeJUp2xMo2iHVC2QfjFYld7KMRddrl7+7cbH/s+sv39feWIOUdHfeLjPqsHLb3aq0uaoAYo2w4/Q9dpwM9mpzsMPUp3rjso8k9RuHso8xmyKJ+H9+7r7rffKb9f+/zZU7168bztdB7evavvvv6aSflBU8SbH8Q4bcfKZ8qnl09RbGfYV5vdLve5KybSFUpsM1FfpkvdaDy52JY9IRLz2gD2/YfxmF3uit32kmPuU3bhx4fs5MDhwYGOUDJROkvunKOAD48OODp9y+73GEWQI9VgFb3Q4m5prdO3PeUlLmiSEayixNbY2EPj5TJ82frRtoQLLgdoaZD+iAJkOsdx1LjOR3avaZeToxMdp/wsMI5ZXOQfObykPZ+wiIqie/SAtnzyVO84sVjSbiO7VBNnoZwiSR4VYhayMQp0HX+SDFZbshVuqfccEa+25EvijDx969XL5+0O+NlTlPq7A/WMkeqioEdxZIzUjKOgVMZNValFtlVcJyC3kzPAI0yIlb8i21IeqG3ZPreXKBzstic5FAZ3N5xbixEDAYT2+1TICCRrk+bGj5AJaahlb0Fb/Ea+JSvIRuwydcJYzmK9Z2G+x6J7hzlhh53sjMV4ZSzXWhXscFfbZzdLmJSvlK7JS6myg0J02+liV+Tbsi1e8BvYKYRsn6OUiY+DPfG2sQL99Uz5UNJjHOnE6cjXIu43IMX6sZAuhzT2DTZusW/4UBsJ0LkxXIrnKbQl26CI93sQHcHe+DHuumRsZKA5WLINhLFEWF6S4MF4BfpeM4UT4T4EO/6EGdeAILIt21gELSqFMhqEpkM3TPaCP5xUivGrRjtWmwM70WBz75p72DlKds7R7pzBE/uC1esO9oHB1TOYFtzD7O/v6RbKdY9BtmBnuwsN9pDtg/DzKGl2xt3Qqw+YtPqOHW2Asq2h5CGyAbc5eZmRxowwO4S9c5t73Duf6pNPPmUnvdfu5p48ftx2st/m3vbhAz1F6T5jp3vv3ne6+x24d0/32eU+ZgecHcoRiizHykccyx5n18hOMRN+Jtlr+/Z5v1+xYAUaxWHWFaBC8DdegTaGCV1Xgd/IRjTByG3UJSA7Rfke5oNeKJ8cNZ+Sz/wwxiH2yE9QOFHCwcgC4b28k89N8lfpSNojaUwYt4KGj/IOTaiR103AqT3mHUz+RtiGln7iYqe6PrJdoeRWWViwsMkOPUo2ii3KNQuLd9x/vuLe/QXt9xwl9xAFmw/CPXv6tO1uXUS9S6k33lDeK4miiKjXNHkPpOxYk+ZFOSMfkSdfoyIX+VySn1P6QhY4T0k3/9IuC7Qj6rrWjCOrQNM/a60yfOmKSqkTavggdvy6tHxWFEiBL0aGxLZ4GmTxWLYVY7vxtmNtCDfBan+WmjNUIHeck32UjUCWbb1vKCt9LGW1fO5seLu96dvnYqX9zm3jOSe8y5RHIOXqGKszrpsyrnO9lDkh6LtepVAHhbipr9zPVk60LKnW1FPX3IurirHbKviFk9ufeJNnGrbAWe+blsctBzuWQLJDJ9ihusbcJN/2msJv4xq3RBMorw22/V3my2XrFVsGJqLtJLd5nG5+UtAfi0uZpxAmm2t444bdl1DJC66WbKs1YCnQwE1mF5lGdqlqaPbIgCzZPDdAyINzP/GODDscT7kA/rBI51QfMMbtAr6UJ+JMzwrwlSfJbRB7YFv2BaSCPaCcLb4qBIgtrKp0+qCkk5eiUirywPBFFXtW7xlQA4ovfFb0syg+VqgzFPAwDBwxD5ohi4Le4chob0vRRsHu7u9rP/e6rHh32f1m1TtDac/y4anZwC52aGnVUlRqbcdNSbNncA79oNla4WYA5ysCOyj6/f09ffrJJ/rkzh0lbwfv3nBXe1/3OEZ+wASdyfnZs2d6wiT98PHDpmzvonRz1PySHctb7t6OOVrOkW1TtGdLFPcZOAWhZ1oiG5nBcyokBr0YB1eVrCJXRgPTGO4j0MeY+Ata2ISfMBJfECWRO90jdnhHKNxTduFRqqHJ9zFH6VFSRxyRh4/8jGPo+JnyNGXCNk3uybL9RsRUpiiido8ZhXUlP3G/CkpJLGspWU6QkX45jsiC5oovKg1njZvysBhoypU6T/5PKE926gfvXnMP/1wvXzzWAxZE9+5+pwfcyT+6f0/PUXoH794pypmINBJH4iR2kX1SEgqCFmERMwIekYWG+EnaK9pvRNiAh1XLT/IaZbtS6viQOnz75o3yKeYo2tevXzV5rVbuY7taVRuKaikqQS2qoIBGkdXayUae8QS1nBHYYIm8TsAZF8t+H4V47EmOBwKEb2RtHdc0si03hS+yQ61LBuvY+plwX0OaeOEord96z8TVtmyrpEzkT9B+GJRxvsd43t3dV8ZklO0MxTtjTM828wFXSf3Qq7IwCTJ/ZBw3UF997RW+K3Vd16m/wKpUlCVRqpa+7UaFHEYTILJicJbtS4h8tk1sHgAAEABJREFUA9vnbhvZ99MRL9sQcYwgFIg4G5LLwPqQKR9y/FndGARtZFxDbcu+wLa/8QOZshMmRTK+tlGIr6rQWWzLa1fBb2Ab9gJYeC7sppEbhCxwkQ1vralvpsLtBugHGxNiA9hrHht3wCMnn8k7FtuyJ8hSJovUSWBbdpXp+BuUNd+OebsMmk5d36NgdzSb72oAoTs7e5oH8732y1M77HQXi10G4a529/cbbrVj5Vta7O0pK+E5AzNHTzOUaQZcz+CrpSgDL4OyY9U83fP2mjN4M4B3oAuUfAb6beL97JM73OV+1r6rO3IEnA9L3WeyfsCdXo4fX714oVcvX7aJNP/U4F5TuI84Wn6qfG83R5VHHM1G6WZ3c5b709zlElfsK3Zkq0zSTNpLdmQr6AYj/TYQxpr+YNsTedAsN7yiILYh0hlJA+2CrkD7oVxW5CWKNEp3o0zb/e3xiU64f84O/RiFfIx9osccMZ+CMxTGUkviWyVe8nqeDfjkrQHhKvYk17CawiTcFSSuIMpvlbydY1TS2BzBZpFyxrF3FjHJ1xEK9pS8HqI4j7l/ffvmJcr1qV68eMIx7X09efQA3Ndj6AsUbBTfip1mdm0FJYE6lZ36JbPCRnlWtEPykjKEH7G3crSyjBrx09w4Fo57kPwlTwl3yqnAIYuY5OkZC7LnnIacsrOtpBPlmj6Yvp/xURkDjS+dSsmYLyq1auKt4kKuJDcaHhCP7Qhlew01Y1vi0ZbZWG3LvgAWbcO+cLPX/DVj28ZNF9ANxjfII7Yt2yqU306ZqnoWvxnbM06ZMnazY91hnNduJlM3BeVZmCf6YWh22ZIS1tDpscNHBpobFJnFXyiIT9shl8AaDl+XRFcs74e54uFHWqN1gh8ZnGAF/FWeZPsmXM1Q/DEPtEOQq26X7VNF25a9QYGfIG1kayohmRDGUsg5dJ3Z9hSfpBOi9to46pJh4a9LzhtvUDcH/UBj/AeQDz3neZNsa/qDl5QJIvD5QGUCyaDKJMKOsqJQOwZWx6CpHZMM6IZe3Vpeu0Ed6DninbPT3GN1m1XuDop0Z28XhRrsaffWLRTthD3uc/fZ3e7t7SmKeIFCzkANDaJQB+KvtagnvR5l22Pvh16z2QBCg4kfhkF7xHH71j4K944++eQ2fgYdMqE/fHhf+bWpKN1nHEm+4O4v9GF2T9zzPnjwUDkqfPnyhd68faMD7kcP2OEccWx4wq4ryiLHto2enTXldcrd7qpN3mNTLpnM0YqiYidoMpEHk+2GN0pBW4j/CSvEl7FCqZ1ypJx8nZK3k9NDFG1wpOPYURLHKLS4RxE32uSnKNxjcKIzlPYyCwiU0Aq0pEMZWFO6QsmmXGpli5+rWOK/yfL9VPglCu4MnFA/yccBdfeOOnx3cKh3qc81Xr99pRevnunx40d68OA73bv7le5/9zX4Rg/ufYPCfaB3+Fmy0KkWfRNQqXTZvIEahFmR3hhQgOQbEeo4M8RIvU2UEiCmYLzx1txHdrQr6vGMNA7oHy/pD1l8veXYemRREQU70M+y4CulqjIGvB4LsRcUSc1iEITfoI0f3IqLXCqA2rKtAmwLBhQhBPooY3xZmz81TteaTZlx9AWS7DZwufTE6yUBFtuyDccDsS0XS5SvYxzuMZYzXnvGfM94HIaZMg+4VHX9oELdpI5KrSq2aulUcLOLCnEEUuEptImVP/FWjKdX5sogtusQb8F1bj+vLPX841Og1D88cCriJnxfbC0cnhqlxrYpYl3Fxr21B/6vul+125b9fSj4uYw2UC6Fo3NgT4fZhr0Vd7nCxx74Iu6WP09DP021QZP/kFcqIp1URLYOZ1v2D0DyRoc3dB2Fzsu9lsUeEGuLuzJQKgOn73oGTq+OVWv4YRjY2c7U94P6blA34DYMk2yYq8tA5Dh54Kh4hyPlGXe7M/g5dJ8Be5vd6B670rjNcW/IkTJx9AzqWjuOhudNcXYcP3VMfH3fqSedIRTMZr0SZzAn7n0U+Kd3busTsEs6K3ZWufe7e+9bffvdVxwxP9Sz58/ap1nzlZGH3O3e57j58aPHyJ4px5Vtl8gO7IRdTxTrGcr1jHgySWeSXzJZj5noAybvsS3/MqlHOS6Z7C8+QDUyy9+ETf1/mNJb2FUboAbZ7J6iDE9R+ic64bj49PRIJyeH2tw7J+8NuYdG8R5Dm53j5tDjI8I1nOnkGJycEVfiW3JsDs5W0JW4Fr6CkXRGnZ2MOj2Fstg4Rbme4DFpHKK4omCnxcqhXqO8XnBM//z5Y714/lAPOWG4f/++7uf+/NtvdI+2ePzwO718/rR9+Gt5dqxp6qU22LaU1qcpO9PxSP2O1PmSXe6KxcKKuhgBPifXtEGr5xX2pdI+2xBu8XuGgk1e37CjfkG+nnJ3n3qTpWHWaaAPVxeJvl66Xi5FUQxGWRgZFmRVxR0o8ubPcEDAJBRA2pMhOyKXkPI0gt227C0UJ/pzuEgTRijAYlf5HEV2wuPPoADsZQtuYYp8DW3jG7+2ZVsx9gW1PVUb6XWM752dhaJk8xmM7GR32NFmUTybzdQzVoPKeC0leSRNFZXUG/G4WKm/0bQwUPODLPLA8C4iI1KzF1ifo+Be1whv4ybrQ8a27AkJsw1/KODP6FZ+xrhvjvoHlnYkpgCikbBB+L8VZBpu+Sfv2uDHZL5F8mMCEiZhA9ibHhdrg1KLbOxrFCaejl1mx8Dq+k6VgRVkkHUMxo7JqYsynA1MXIP6KE0QGiWbXewe96uLvV3NUYKLxa7y/3H3ULZ7bZe7zy6YnS7KMn7bvQ/hO9LsSbNWq4CuFgZ3bQp3lrRQzDMG/ACNv2BOuNt39vXpp3d0584tzecDiuJILzgifMBd4HcgE//jx0/asXK7I0QRPHqUY+VnKIfnesPd3REK6nitdE84nl0y2S/Z/eQIMormlMl7iRKObBXFq++pYP2FxpMyGcczJsIzdqnsVFFSZ+B0vcvND19EoRwdH7DbPbxAlG6AYo6f3JPG33H8IT9uQHFzFN12xY0eopDXshy1HrzTW5Rofp/61fMneoXCanj2WC+fPgKP9Zg71kfsUh+wY/326z/riz/9Qd9+/QW72K9RuHdRrs+U331eUY/tE8RUSdq40q5Tv6qSeVq/E2akrNQrCnMEWJCtH8Stytd0ZJc9ooQvMKJ4V8pu/x138znVePToIW3+WKmzWkeVfKeTvl1AV6sq/Tp8oS+bvlegpSKH1lLljBFbNtjmY9+gFNwD/CCLAjnHOuvvk3Uhzgu07cPblss8CxMlzAe8XA5wsy3lrjX5liplnjGO2ljNmOXOtfQsSDLWGHcZc3HPuGvtR5nLGrV2OufXslIqMuqP+sj3aqmgSxnJnJ4aWJnSgI3jFrsR/U3S8tfKtW3q+npkQG2j4Dew/Rdl1/aNadpxK7hvEPv7SD42sCf32O2Jt6HlAqUSH50NsaaJ4C8qwroXFiIJIDc8NnkAcU5drlj5B7EH9uRuQ8lvcWEuuABS6sLxqtLyv+YdP516dgBd1+OnU3a5Hfa+nyuyDsU4DHMFkWfgheZudnexz7HxnsLvLPa0j5Ld3bulOYp3d/8Ox8xgDyDfYae7w9FwBvXAMdXQz9T3A5hp6HvSStpVPRPiwOBvQOHOAtx3sstFkf/q9if6lDvivb1d8iu9e/OKO8H7enj/O44u7+opR5q5K8zO68G9u3rMTvfRw3scaT7S69cvdMQ97gm7x3NltDxhn7VU6jVKdsmRbFO0baJHMeA6glZ5P/TFbJN401cS5wYju0glfrBaI/ZVPriF0srx5xl5PDl6p5Ojtzo5fqOTozfsGN8qP2F48PY19IXevn6pt29e6PWbZywmnurN66fcVz/Wy5eP9OrFo0bDv3iJQnr2gPvs+3r69J6ePgOhj+7q6YNv9fT+N3rMEfCjb75Q8PjbL6F/1mPsD1GsT+5+qRcP7+o1Cvjg1QudHR5pxSmByXsUbKdKv+noI4N6JuHci5q+ZU1/qYNVFi/4bzxKdqIrik3t4hb3DZbZ9YJVgF/bEvwJbfcuiwOOinNnn3vZ6KZCOkFHmjU81K6MASv9XeTPLooJNW7GnnHixhOKNGzLdgtn3G3rQ8a27AuUcz5p+UNBr3eLhhLh6DfXe/ghUnadY1HpBmVszhmfi919xustTbvYxdRebQx2lLm0yEldLoRr6JDBu5OpDyzXPAlXZNxty7ZSr6mLKniga4yRpe1CYX+hT3IXXM5euWz9D2BLGa/ihmLZln0Vk2c78lSPEWwD69Wn+bW8ltuW7Y2tfepQskxHtC3Bb/CjxkcCBS0eXWsyKQXNMX638V645Kn5PH/ZyEDLM/nO5BNs7I0yUEqxspiIW8eqP7TvemVnOaDwgijHijKstbad6BwFuECBRhHucCwVPjvYDZ8jqtiDuAVxi9JtYEc8n+9wrDwnvoH0q0qpKN5eG2WbdCf0mrEy39/bV34M45M7d/TZZ5+h4PfZ1Zy1I+MHHB8/evhIOUJ+/OSxHrGzfcJu9yG7n7t373KveB8F9FKH7HAP2em1nS5Hs6fcmzZwBHvWdrZnzO3LhjGKIAoQGv68LfR9Jg0l9ihQHpim0BOqxYESQYCHEXKBKJy4h0b5n7ATP0TJHHJneoTiPTh8rRybvn79TK9ePgGP9fLVIz1/8VBRpI8f39Wjx99R9m/16OE3evQARQq9f+9LfffNn/TtN3/Ud1//EfoHfRce2V12rPe++VIPOAp+eP9rPSGOp0/uobAfs2t9q5GddmGHmf8gQ9fQMHSa0xY76/ab0w9m9JGORVEpRaX1N2u7e1JCXTY51kRKPaS8YxaQKNSUe0S2QjGf0S7Zxb5BwT5//lyPaMfQI+6QTeSVflhLUa1FZY1a6UPwjRar4F7Iz4bahGyQiEL2ZBfGNm+eEHgbhkdqL32ssS27iPfHBvnJ/NlWypryZ6zNaaNL7TSbM95mtGEwtLEW/w3UXS2F+uxUalVNYxOfTUlcVEqVHR7gz4YCYWzz/tt+1sM0Q/UytopWfkwR26qC2K+j3xffdWE2sk1Y2+cNUwRPWnGLv9gDG/kWGKUKOAyisKzMdAEcCF7OYafh67n9snuVcd/Iwn8IBb+WiYtnnR+49tiTPH4KK2Rl9bnGSJhA5FOsIq8Fbk78N2CKj3Ktw4+cu2ywiS/2lgZxhY6kP66Yp7f9wm/8h47Y0Q948gUIPxWHSS5HmGsgVuBKPhhEfT9T4eioMrg6aBRu3w8ou4Xyb/lm7Exzpzpwf9sz6fbZicLneHmx2NHe3p4WHDHv7EI5rtqDz/3QPkfAudvN0XPP8VV+UGNASXeE75io+6bIi0rShR+YwGco/MGdhtpr6HrN+tp+gWqPcPukcztxEj9B9Pbdaz3lCDS/pfzo0X09fvxAT1G6L/JVIe5w7333nb4DUcTtE8scRUaJneZImfvSM+4rlwH3iNldcmYpZ1c7rqC0NBQNTPzOl84AABAASURBVH3mDndF/7gem15rWy5r2JeUKhbiGYljeqJg8CFxtC3SHPMv4Na77BXHzEvkK5TPCD3Lh6RYLByjdI5Rwtndv3n9XO9QwG/AK5Tw8+eP2M1T/sf39Zx6ePHkvl48eaDn3Le+wu31iyf4f6VDjpJPiKsdpRN/KFllMu7lUmQXpQ90HW0wdJrR3rPZTP0wVzf0qn0n1SLhV5Q1+R5RzA0ozJF+GKzSZynuCoxAslZ00BUKdhxXWrUwK6plVD5dvORe/fDdgV68eKnntF92tDkRICWSsSppVvJUS69Sa0t/5Ag5v16VVbEtNb+kg5i3QBKmzTwqn4gW/V8Y27yFjBDwZLUNSwQ8lilXMXTED9BHGBv/lzAS1wWk8JJTb7b+clNUSqeM1Yyv3exiwaz9XOsObTUoY7rrBnW1p/56xX/4Qh4aWj2SF/IzJkMVvlQpwG5bLoYbRRB4USbLkoqtAheqtanIAtuyJ8hFSuDiSdZogd9gkq+juJbYVvkA9ANNyjqaUXsOayT+JiOu0bx4CvibeNb5/UnzaptGeh9JxJ7k4b8PtlvjWZOx3eKdbBdv0xi2LwQ/IzcyIwU/aRLk3bbs69EGHAOhR8Fl0NZMZrVT11UQGvTwvXrcBpTywEp5GGZttTzLLhUluJtjZI6NQxdrPjS72d3dPe1xHLxgRzwbBuXHLXom7aTXQLyVQV8KaUIH3Kb0a1O2HbK+71p6CxT8rVv7unP7FritrODFBP769ev2walvv/lG9+7d4/j0KUrmOTveR8pvLd9/cK9N4K9evtLbt284Wj7SKTvI7CJPOR7NLvcsSo0JP0puyc42imFEKdAsTSHoBjPiIYP3BudL4hHNc4E4MeBXloCz+IqoRZbXhEwy+BCZAHhoFomo1GRhAvKBTsED4XjiIUonR7xzFGU+DLMzX1BnC83Zme7Md+GDRaOL2MEc7Ozs0k47YIYSHlQqE3DSDUgheYJ88GnlJB+pn9WSxR75C58j48ltbCcUqfvXr17p6dOn7LAf0zaHSjKlWGn7oNI3GmpRgbcNDWIvste8Y68yYTcQxnbzYxubGPul0bys6Q+iBt1s4vOqq+2rog/bqRMxm39sMNuyJyRiu6jve8ZkR7vtgIVmtOfA2Bpmw9RepbQydoytfhhUmp04oJW2DEqtkxxZqVW4yuYNaikydVhcWjy2FVOg9sTH/h8Z5abCZZD9oqogHeqmzG7JW74/0u9WsMbaPu8c9k18wc+ETUexN37TkUxnmmBv5NCyRpNN4U3Hs7fl8LFvQb80Y8kpiy17C+eyTdmqaunUd4O6hg7agxkYVGvkvWYo2flsVzPQMcCzU+2hcxTpDrvOHRTuLBN6gBKer2lTurgvcN9H8WYnvBNFzY5p6AfS7UijqpQK309Kloli6Hv1TAQDg38HfwsmkyjcXZTu7s5Mt27t6dY+ioF8RUG+Ypd3/8F3KN77KNzHevnimZ6w073HXe79+/c0fajqsaKc3717p8PDQ+Uu94Sd4xJlGwW7gk78qBW7sBUKd4NR058wURyrKJAoOuw3PSPuQVOM+A9N2HR7Y28gcBRjgToTMYo3dCPLpGfcCm3Ys0vpaY9ZRz2xMJlRL/NhtlagO8qCZ293X7s7ew3z2Y7mLJBmTLoDmLFT3aH+sujZ2cFtvsNkvQA7ymQ9TeQD/SW5URsfViXbyXH0+0R1k6FMrXwsgsaAHWwU7DILGO6us6jJIie72GePH+sJePPypayVajEKFtDelb7QsfCrtH8tpfUN29AiO5CsQphOrX4Ia1DwY1s2rsDe8GXyt7bH7zk2shvoFKeIM+lO8dnfQwvuGzhpWyXlcJFU1nFtqLG/DzzyRF4pZ685bTXQ1/cZQ7u7+5qzKJpOHGbq+5m6oGM80c4d48e2kqZJ1/Z5GsLYlniEsS17DUEB4g8+HqXWP6Ef9PgTOzI8tMFfHrWJIoBsPWWLP2dT4HPLL4DZVELoddnZlocPUtQN0sYb/kbaOsUUO6w2mCQ3vTexxR2eR8prwvSeJNqYFjGWtWPyOiZMkyNcUxs+3qC2Zb8PhJKl62DHQTeYD7ndECTillnChpKobfFMiLt5pfMEsuwJbWJjcstuouuqMmD7KLyeAdyA8sPeJm8m7QFl2Q8Dk/RMM5RrlO2cY+QZynfO8fLOYlfZ0e4wqe8i28W+u7erfXanUbyRz4gj8XR9p0KaFdrSrZ16Jowe+4S+KeH4j6Keo+QXxLfHkfIecc5QxCMT+1vu+3KU/OjhQ2Uyf8mRZI4lXzx/wU73se6x833MBP/y5Qvl16fylZfckTalm08no2xXUbIohxHlsGwfYlopfLCKvCmRkUpE+aJcYH7wM4WWrBjeCHhjgeHtim3dLraVtump+2FGPVDn2a3uUHc7KNIFCnWPuri1f4sFyIT2SXFOALIISnsMtEcwoy0G0NN+DdRbTzyFuEupsklXV0z6UaCNGxR7ih6seCXXTcnCp/6WHIkH4ng8x7f5Lu/x0bHesIt99OiBnjx9zGLnQCvaDJ2kWooqbV7pAwaqTHnIDC3QwC4yKOQziBIpa7fQ2G3LtnjJ6z8Idumc6sL4gj13jmwdhS6EKaGaseOjsVdekQPq5qpGGMVfjrEZc4npKi5HZBXKKBIvLm18zWmz3f1d7bBgnTGWMmb6YeoLHW3XgxntGGpbZVMvtUw84zr1U7A3unGPX2BbNuHWsCe7bYlng7AbvlFtTFw2mGTbZZwkP+59Xp0E38QJ+4OeKWcjWb4OQq5mSnvzop20AdZfzJPKSGbGvMDGDqvwDbFsQAPaVqGI27At+wOQzt3hJFkCtmXfBHxsuyn+ItvAG0a2J2hNN3aoMiOEbsGe/OkDBi+yJ382VBeAlY39Wnwg0g86GdcrIH4hsg0BoZZsar/xVvs3Xo4MUFbbFLmqlE52VWWQ1vVkmAGdAV4Z4B0T/8CEnx3uwI5pYBKfoQhn8FGse6zC90EUYpTjgolin13uHkoyH6TKJBJE8U4TyKDE29JA2UbxZofTd736KN6BCQbFn53ZYjHX3t4C7DbsougreT/hbvPF02d6cO++Ht1/wD3uk/bd3GfPn7PrfaQHDx4oP4rx5OkTvXj5vP0YxhF3ocfcZUbxnnLEPCnZfGhqxbXthBHlO64V7YhSER2+Ud1s8BJv57jkE0czOKzSxvX0WklphwIBojxykZGlbIVJstaqSlukbnrqomM3Uxs6VersHLRPpX3q0Ct1WlBigUqViIfTa/aT7FblRjdKUxvjMHltUBCYXS5hyGYrO/WwYnESvp0MoDxjX3IPfsp9+PHxsd68ecUpwws9efJEr16+1Cn35SLFWooq5etqUUeZSq1kq0jVKsiMuyi4yW9Zw64yYWxL06NrTdzwYzw12LLhtqArvExMbNdyvztBwssW4kE3mLhdxcbrKJpZNLcaxduGCn7jK7wdgVVr1Ww9ljK+dlhM7dC/+/mgjvbsh4HxMGiAFuqpEC404WopLXzqzbS5ilVqkZEbXiCpFJskcZNkb3ho+A2EfYON7EO00D+KJPwEV8usH2haeMKEQtrT6q5xH/8y/fQCK4ZaMEKJYwQ8yTbk8mOsAeQX8azzep6XVMa5BeaqHdEPf9J4skLs0I+FCBO/oUH4CTjwTLy9ofgR/BqQCITzJWhtbK+5XzJJHk3+AdnM2+a9gcrk5qICHDAwaymqpaiAyqDtOMKstdP5JN8PirLth5n6IceQCw0cdc1QvjNoFOvOzoLd7R7KcI8jzj343Ub32IXlw1N7e/tMKgvCzaE7ms0G4opi7UkHRMEGUbagg5/S7/E746h0R3tMQnvs3G4R120QO2O+Tex3736n/E5v/pXfU3ZTTx4/Yof7sCnb7H6zC873N9++e6PjfGoZRX3SjpVRtCiRZdvpomzbcfKIipiQtzSieFZbWMID5DA4MzIY5PhCMrawCGmBax4GSeo9Lqa+tWmbRivWIl4SBTOIQhpxazIVSMWtXGDtZhs3JkConCgs2zDcF4cqPCDOKExyrBhHDrOi3E1+TkeKNiG71SjY1FF2seGNvxW72rPTU73jfvwVi5kXz582PgqYZJTiTSiySQmLHWql/yHkwV4LdmS4l8CxV2RBkSNbw8b/FmTJ9g8A/mVeE2zL/rGYopGl4EJxW/YFsPBY52WjctK35+xi29UMu9go2Rn2LJZqzXjom4Idhl5RrDbxtTqoxAMqQFaIyyZuF6WeXCea+rUJAzZ+7MlOZngm3rZ+MWYrK61/btl/qjyWmyJyS/Em11+wnImHkcrDYP2B2Zza3nQGnUMfNMY1CIG2CKCa0N7INhRfEnY1gdQoLwM1uZEBWfYE/a0Yk9EGXuQd29aDTJYZlBKTWQmswuDMYK6lqpbIQqsKfK1VtXZNGc4GlCQY+plmKN8hihZ7j30+X6BcF5pzzLkTpcvkkePjBfze7r72Ubi3bt1qyjfHwsGMXfEwDMTdqZZ1uuzWup6JhjSNzDZulZV9pxl+56TZjlTXCv4Wu+b8GEZ2vqfsUp9wb/vw/n0U7IP2dZIo3IePHrUd7v0H9/UAt8dPHik/9pBdWO50c597cnKqfDUon9g94/i40fZVoVOtzvJ1IcBOboyCWYPOjT5lgNLX08vH0A10kzEOltubF4+x2byN5Zy3Uv5SKu0w8TbURQ4EH1BHBdjYQQFwcbkEjSbyAJKHfIYEUZyxJv/hV+zqG2VnHyU7hrIQmZTsUisUbH6t6+jgUC85ss9CJr9VfMiJgaibfFAru9e+0G/oP4Uy1EatUtPOF0gZbWtDLxREkSjB+tHG2PjdAEdsgkzQZWPjehWpq4KcQEnrcogbbEYeQPKEnbB5W7ZxAo3Cbj1Im7vtRiuKdI5SzfiIgt3hBGjBInIaDzOlrvou46Liv6gQrhboBtjtKS7JisG65jRRxDavySZBN7ZQYUZNfRf2P+CTUgaXi1aiUIPLYsbx+36vernRnrF1HajzG8NsO2yHjfy6rMRP3ILt/Dc+7RgHRnEbxBrbaj/HWQl3FfGKF41XHWKnkwmMdJ5AZiCWrOBJhMSm1WShaGvg7nNUmT+5vSGhIPY1ypoi1TmQJa3R63YoMNeBdARGQgYin81u/Iv8+CZUCbebYFv2BXSjMRksIDQIP8E2cZQ1wltY5JTDRWp5pR5hlexUNze7qLhOYMIs2E2Yjp3mwG50QMEOPZMB6HN3NMzU9TO1nS7KddYU7572ULA7iz3NF7taoHz3OFLeBTu7eyjdyHY035mpJ85u6JWJuJaiDoXbByjcgr2Qua50GrpO2Q3POF4b8D+Q9g5H2HtMVrdv7Wt3d4cutNKr1y/Y0T5uCvfxwweKwn3GsebjRw91/+7d9i/8HiHPh6pecZ+bXdkxx8on7R43yjVAuZ6ttGTHG8UzooBGYheGLidqTe1cCkv4gEZQwzhCRvxItjArhUk/xQG2Calfy9Ialh1UaGloLsixz1MsAAAQAElEQVRkSQVYjbUtew1JrX1kuDVGUgHJbsbeyMhjYE3ZjRd8jjjGDVYjyjR2RLE20uxwSxTriAJNHSxZfJxwIjB9N/aZnj59xL3sSy3Z2Yoy2xaPqotcqgpt5mIpsCEF91DjJyhqf+YNjL8Jkguw82phbCt/woTavK+FhFjUAHS8DJn0qmwrxvY5H3vChNqT3IZqDUtYeY0X0GTMJDFBUx1vebH4ozCF+qhdryjWHcbDbGehKNw5tB+iYAeZMdf1vSrjTIV8BoQx48DhGQuqk1zwpr7S9qNTWUVWkeANZxteUij+yJLIplaIFRNB6A2w3FzsiTZLXoRbX0cntQZHtka8fB+Sjw3O/RJ+w7cUt+wb+YdpQl2Hi1DUzoVlwyWdYGP/ITSFuMn/j40z8aUYoddh221k0F0CAZJuAKvQq4i8IQ6NSYw3YKvx24QQbx8I49b58EC45rW9sK+fWAPl9R4s2/j8eIz4H/X9/o2fm6Arbvoo42t8RQZ4iLK5j3mTR1MvCqUH2njgqQzoymAutapNDqGgyUtVz8Dvh0EDk0ObFJgEQvshskH9MKAMZ+eTyA5KcMHEssMOdgEfRbvH0e/+Poo4ypfVfO5eZ7mvIs5+6BVFGyStoetIs2NirmTVLU9NyZLOxm9+gGGXY+W9vV3duXNbd27fJg/5yccTRZE+RKl+9923yt3tyxcvlA9LRdHev3dP2ZFFAT9hN/zqdb6XetC+jpIfxFixu40CCVJn4+aTxqH08Wlibi5qfGac1rux4oe3JgUcboP4F/I1qPeS6Qqqc2M4K5OobdmWeCbANLvX1lAwAhdkJiuBoKR1KZ/I1k/E50fG5LmVDeEKjCjeFfkfUbBEQvFHdrKrduz+5s0bPX/+TM+4I8+HzUoRc3+lzaoGlMSM9gut9JWW/0LpgAPyXRqQkde4V1eFknFdGPJNnmI3DudYh3WxEE/QFUMb4E0kJ9vvAQHPJL8SknJuSQwPiAL/AmND6uMCwuBJ3voT/DbiVmTqY8ECM5hzIpPxMKfPRtl2/UD9dW1MDYyDSp+vjKuJVtWuX4NxgDzjstSinBwU6qLUqhS4lKrUZSmF9LZgy/iTrasm8nPgbhtvlvK4SGF0k8HTB91vCne5BuMrMYUGNOGPiDUxbJBYgthDJ6Q0E3fde11w27Lfw3UhzmUtw+O59WdnPia9j/Hz8Rk1Xqm+ESg81hse02nKVv2F38C27A+hyAX362DcGnD3hAINXCa7/fE02R+Z7KauGNvHwh/2mDoKVPAXbPlfy4s72W5oA7YWFQZtcUVW1+GKYu+6gYlh3tDDBwM73Z35Lkpuh4ljpr6fac6kMmeHu7u7r90FO1kmm73NrpYd7/7tT9j53tbe3q2Gxc6eFijkGRPOMPTEg6KtvQYmm55JppYig45Vfw9mQ6ehrxq6osVs4D53Tjo7usMO99M7d9q/7yuSDt++Y2f7WPfu3W073WfPnrMje6J8SjbKNv9F5n4+XMX9bn4M4+AAhXtyqPwYRHB2eszx8omW7HrPlqf6f9g7E/W2cWVbrwVw0OT03uf9n+3e3klnnjvzZJ1/gaIs27LjpJMe9ndoLlahUCiAIFhFgJKsBGGCkb9wg0FzzbbQU4LTtmGL455g6s/v+bqNh7QGwdd2dLdAO9jmGkxI0S1jZEbSgalfoNGD/G3ag3ympy3vVPv2knea4Bp5KOe2/fyFczzVKfTThw96T3+8evmizWB/f/FSX1hS7xgXWSrua1ED16DD6Zfd9anwXdcp6Rm11JY2ZYuLzPk1eDo3+xp6A92yL19lY3+fjt2L6cguQpL1YzYefnrGbcbyCWN+wwPmggfOgZWYAdr3C6kUYJmx3fGgaVUuOaiAvNZHlgykooubPckmPcs+j1mfUTqze3pMts/8RzOm9QHkYJ966kAQlmukIPw34cB+ygc3LR/dGTctcyO9P9CmG9n/L1FK32dpJ/grbwLbimOsOMWGdtNbNbQWuRTlxq6lEkx79TiO9unXflA3EBRxIiNLuv04qOJoEzArfM8T/JJZ7JJZ7JJgumKmu4LfrDfK11dOTk7aV1jWzSltpmU23mc1OwTV2O6YNfXYnBFH3njkAxiHQUvqzyw3y8wbbP37X//WL8xyI/v48YOePn2qzHIfPXqgJ08f6dnzp3oOnj55gvyB7t2/rydPHrdPM+eHF97y/vFd+27ue31imfSUwPUZnBKYTkUw1cWNq5f1NbFkfDHrSNrF9KdxkkXftVHdYbm0iWbtn9VoJtm0EyZtPgu4aBJkt8i3tHXLe+jT7WeFbqH59PC7t6/1kgD7mHfbT58+0bNnz7QlGFfGQi2Mgz3SfpBzaTIr66il8ZNeyrS0zbmafKCvbDdQObNw2BHhg7NccY4TDmU/jk9teTjKfRza87C4YHxnrOerWPlcQwLs0O6NUaVWQN9Au66nT+BLbfdZxnRFbvrPLqqlKn3XaC0S/RykrtyLP+4sfo6ltDN+LUg//ZxaZqupIZjTE6XXJibHNCgI/61IucvmlfF+DrqwtXK+ILxBcp6dzvRYkas6NmUKjQ3CR+8qJD96VeZ5b0KBK8qfZQe6wRY9yjT98KaMW3mYv2xP/+fc6Y7WBps2cSP5ALmZZthuet97sN3O2S6yq+w5fZ7O9m2r1J2eLJFOe4MtvLnx+wTCrqqi1yUQEvBGAnAcSwffDwRhAmGHQxnGpRYE2sVyrXFYawldkV4TcBtdRbZSC8g4qsgWBOk4rn7oCewDM2kQW81mp7zDLaUoM6rojMOoBejJz1eFNgT4LCkn6J7c2igON9+1ffzokdoPXjx4oBZMdgH2wf0H7etDd1lefvLwkV4+f6E3zIrfE3A/MsNrH5hi5vfpy2d94t1l8Bn+lHe5bXa4D2BfcO+AYHYK4JR+myGuca57QKPo2tJQXdQgqwKbfte0bbGTYBcamwn6h4jsCw8CwSnvmLcEzVPetZ7u+O1hQBUtIn9L3mnaz7mcMmPPu9l3b98oS+1PeCB5TpB99/Zda0DhmDaVQr/XXqGl9LLd0JwNkb6WaEouBXmVtkVSabxt6HEcjnMbnbJD+KMQbdjKJVUUqjF9vFXG5qnDq6WlLfVfvaMqGiXzV0gExujVsLLF6rbABxGUqiErOYzdBRgYewPvYodxUM+YHIaFjE6phfuF8dwNKqRTT2ihLyVOBhT6sJbwSMwZeKv2+OYquQNVtr8b+hO2U9Pun15PemVGuyLUmDRkt0+9uEuEzGqNTyNB+JvgXFkK5CQhN9qjO+NGBS4opZnBBXEb3mlX5FsUgvB/BJj5I8X/vmV3J5b+Oj9MfmaTd5VeqML22Q0s4wyKaq2Nllo0w/AmuJZzqKq7oNjzZN8TdHscTWQVvQ4MyJbMWLOcNo4LLXBOqwRZsMY55VPLSxzUckPgJb1AdwT59HEL4sOgBNKemXRPoK+1U5w0rVYtdQrGQ7/T6TUOo2L3l1u39O//+R/9m/e5y9VCWwLL02dPlKDb8Pgxs94nygz3MXw+uZwZcPLy2715T/maIPT2/TvlX/h9+PSxzXQ/f8pscHflmNFuCWIJhvrK5kKL09fQQ9WUjbWGBFdwmH/IN13yQ08Jsqc7PulgSjOiMJb0XLbx0cV9nxKMtwThj5/eTzP8p4/1jAD76vdXyld54i5b/xau/QFqrfR3AVWlBPCVc+LpuBb4BuS1kF9kk+cyN+EHUk6uWQvd4ndCm2A6EKTEdZkSP+6YmmItteVeGFhRWTJe92AML5jFFsZ/txhER6nSZ7kH8mBYGbdJB6VU1ZJ+qipQuqr1V+MZH7ZlaOqakbr/7khb59gS/ue2NzUE52sp55PnUzYdu0OBXsR5bclSg9jCM9bh/py9jePL53eu8os6Uf/+wNvOEPt04TcYiXNpoORfuduWfYByxkvWVdvVOVeV+Jo8FulDFdk+inajk3doqRiHAGaZ036QNFaanYpD6ZlVDgS5cWAmy2w2T/S1W6jUUV0/auS97GJ1Al2rJ3+52mi9e2e7Xp9oA0526Q2z3gTLBOiRIDmMCw0E3KAn2HYBQTz1BgOz7L6vGpD38LYVBzcS5FcE7VvY++UXlqyZefS0/e3rV3pOgHnw4J4ePrqvNstleTnfxc2/8bt751fd/e228mGq/NP0V7+/UH5A4/PHjy1g5x8GnDLT3bK8egqmr8jgipnhnhIAxZaxBzm6V9pXyYnOjNiJvaTDH0LMoLdA1DXLU+cpbdinw4MvO5ymLdGn3CmU1ukDs/Qsj+ch4sljHjJ4wHgKzbtZE4hrqeoCrmctRRkPFT7UtNfITP8V2l+K27W3LbHr0hahZZ8fb4V0YCfPOuTtSWafp4X0XF94O/mxW8+Vb3mqclDQOQKlrMizbrTZlg3QLtCeMb5crLVabRS6XK7Vd4xvxnRXBy14kKyVB79uUM+4L6VXLQM2aBflnfMvRYLPtcbstJN2oZ5QF039UlRJB5PS8aNNuZQ9gpK8QxR0se8djlv8J0hNIwPIwV4U2QwyDlhSatn6E7Y5CIZ+T3WJdcG+bE6ERMgMkvvzSZCdE41P5jFQ+JzdYzrfLMPoQZnzqYMM2DgiyFf2WDiDbU7N4nAGZU5wCPPUjc6s1E5yl25kyt8mn5uAO0w2GbkR5P2f4M5Df2AzZa+GqbuUioOosg1Es9xg8Zf8OGBQeVIvSXvSrwS6fhg0EuRGnvoHnvD7YVBPIF6QTvBcsYQcPljC533tmmC4AuvNCQF4oxWzhfVmrfVqTRBeK2WG2AQDzi72hgGHBmrXqUtbqLuD74dOpZTmpLpaqLtTlpYTvG/xjvhksyG9UO6B1ywVP3r0UL/d+U35V30PHzzk3e0TguxD5RPLd3+7q0csPee95WsC9Nu3b/WRgNvAu9wsL7el5F2AtdTsisDFhW8DIfUEyrZFRN4piKNNcE0gbEDWKEu82wCbLT80IGgmvQf6e56JbGymLVni/vDhvT59/MRs/APt/aD3794rn7J+/eoV76jvt3N8+fKlPrOUXOm7joeUDprr19FndQczJoPIS7UK/epaZE8oXPeZd3TbeLEgu/EiWdPmPTelv3Y0CrFzvphb0skD2Q/5lo4AxmgeA1nsPgDsFXuuUbK6rmdMLzQy9lY8sGU8Bn0/KGM947Fj7Ik6K/0YeWhQ6JdKn1XktdGibKUU2W5Iul2/XNNca2jGUGRzG6IzI7KGNshm6VXUZMyA/Un7XMNN6HVN4BZpZ/U9ND0qerTBNuwBpHZzWl/f5hs29BBXlYxfD+b81DFjlh2js+2LefPSAHeRGg7OpcBzou0Hq1t5CqfudBisGu9wlxGdGZdzv11imz6WLAlWkmVbF7dTbVlQw/mRMdc/U0TndtvNhh2aLIKkz5dN/8znGYr/a/aZYOS+aVAyREFVyWWPreB3MPluTqzKoU1uSYfQfms3HTfnMbpX2jOHNizThkto9Ul28kNn0B7ykKqknIpcxJZVbwAAEABJREFUqgqoOJKOwKtiFYLeQICNE+qGnnSnSrAdWWJesswWed+Pymx1ZBYwgATdza0TnbDsuyAADzi1KTATaJk5rJj1LpkZtzLMIAYCdz8O6odB3UDQxX43dBq6TgsCx5g2hCYP2dgPBN1emeUmgK+pIz+OMdS+ffL21cvf26eV8+42y8lPHj0m4D5Q3uHmHW++OnT33j3lA0OZFeY9bgJuglr4BK18gjef1lUueMA1saQZGS2H12h2pJGdMvM8nQMszlakt9AtS72KnGVfxeYFoKLtTnZKInxsfWZ2m+D67s0bvXj2VI95iHjMOeVHKF79/ruiYxe5q6rVE4pV4AMXqQ1R0oI3eaGypVIgVfKOyrKtedty3u3Oigi57XP5s5685xozJbdq30fGiYRSlHRyJiCe/OVW0O0O4ZMvoSznz43VVP6QN7Iz6JrN9m7MrLTMGGTMJMCueBDMB+8WjNuOcdV1jK0BMM76rlehr+yiUjq5hFb6t5KujdZaoIV0kWuVoo/eTG3DTrAte4emBx+KrAB9ZbPR30GyvmWzLfs85vJxYzNm2f7aINjzW3GNzkPXbYwdnQMGWtrcPjMwgLj50pZHAloQH90pRuG2C9WjuFgwJ3BR9ndP59zmc/27tbW165sbZQagxJGDJbjgjEvq69DBZlv2BMlt15+8OfWmTks2B7E1Gj5Qk9tFBgXnUBq1HB6nEUdTa6dSqiqOJ46oHwZVgt6U7qcAy7LuMCxwZCOzgry/XWlBAF0SiDfrjTbMPuPQ2jvb1VIrZhJrZqOZmS55HzZgs4Fg2+HcegLt0A/YHrDZqx/gSfe0ZQEdqL8HHW0aCL5xlOv1khn0CttL2kDAJaC9efO6vbdsn0rm/eXjx490//69aSbI7DYz3QTe/Iu4zApfv37dZosfP3xk9vhRn5jpZjaZpd0ts9AEtKAFH5zBdTQOpuUTZFvQ3AXOBM/cQy1vZyM2gy26WwItYgl6SoDNzPYds+/Xr17zYECQZZk4M/N88Cm6fd8r/VBqEVeuXavwDbmOpU4yF8WZt2tsNJMm31CbtEAo0MGGdJ8KH6Cqi7DJOYD2PKrwHHXt5oNceJsD3t+GHmR9C2ubZkzoup4Au1QeAluAXa1JrzXsHhK7WlXpq4GxVkunin4pVTNs038FnSDyQt41cGl1lzLp2JSHtyc6XQfyoleM7qQvtn9iXKDZ1+y+Ju94VjkmjpnWOdwhhzfQRf5Y2etkjDPNuE7vqrzWpqsyv1fOycYu5Hst/PBycVx/zOh0NjlyHzDoBXwOJCI8CkvtSU8HW9rUrh0yy8oe2OEPoJ+0tSos+wAqpGdYyn6YDy/g3PzoClpmp1N7xfl0CXCg1KpSq/phACNBcaGRWUGC6xIntiD49nknGxnpdd7bMsNdbVhODgi2JwTgDUvMG9JrdOIAW/BltrFgljv0g4bYx+l1lYACKsG1p/5xSJDvyK+gU/RXBPElODlZK+9yN9TR1aJPn9/r1e/P22wwn8h9SsB9xrvd58+eMNO9r/xAxh3e5T4lGCfgvnz5Qu/ev1eWkzOr/cQSc5DfXs7MMvjAe9LMglswJiBH91P7oNVHyk1B+gtLvl8+fVY+ePUZPh9SynLwJ/igpSkbO+9ZIn6fD2xB8x+Msrydn598zHJ4fjErP9Tx6OFDPX/+XF+oxxaxfKvQgqNuqFYpk/MupRIUAtK1qAInD13blLPEPqFIpcr2Zcz68l7f8HvMZSKb+QOqA96m1FWQNW9ufJFdZtE3U9sSMOc9sPqyOdkwPnkAXDH+ePhbLtfqu1HjsFQx507fZFXF0KDSH5UHu8L4L42vKjV6rH7p27f4zDw8peSluLDlWmrb/pJPyy/5k8h/NJp/SmU/2vAle99eSZltpOgMemgWH6XzCR2jxwrMesfyrpPlYh7iW3RbOQrknCCa2zDTyBq2auTvcmCMSrtGN17TFtGMyBsQzOdzSKcSf/yI+b2RZj8pHFXa5xxA5MIBzJhYcmHsyzQm/gjs2CxUF4S3lL3Jw0hJB7YhO8AXT2UQqpSiiqMppaoWeJYpS1dk+C7Bj9loT/DrAgJhloWXLWAuNQw4NILukuC72qx5X7tSAmoCawOObw02oL3PRWfJbHhBkI6dnve5zS62S6u3U6XuDj5Bt+t3aeg4EIDBYjFos1nq1q01M5cRfeuUWe7rN6/azPBRAhjIJ5ifEGAzq32QX6Ui4N7Ph6vu39ezJ0/1O0uzb1myzZLyJ4Li9CGlU2ydIbJTloNPWRo+3X39ZhueGeo8Uz3lITzIh5/yVZ4vtCVLwnGvn798Ihh/4D3sO334kO/CPiegPlM+Sf3k8QPewz7Ui+dP9IFAbDGSLbVhxcG2XKRSd0BWalGBchAXS7IlWbYhhpLvoMKDUmT07eSdh9iQ6Kr8aUk4bdqqtS3tA5EjYLc4yPYltJOg3ov0lPLKts3hO0Bduc/SDyPjbnNySwNjb+QhbMwDHLKOh7d+GFRrVYXv+kGGF31nUNInNk0DtBFWMgExDFSNwhxQUipSC5LNn9L+yAJdsyV/r0+ZWTWymf+RNH0T/Eib5221M0I0U1gd8jnJY4jehPRj49IJezTJjz8cNuXHW79scT6f5BzWHT6yIN0V+ndAGyw06LB9TXZF46J3EVeofpe49d+xkrubMc5KjddE0vaWtuY//ZTNWA0g7KY2CMdwZ2gy2mMjm4GTScCN40l+qUW1EthAqVWFYBd0BLl+xHFBjdw7vZGl4REn1w0jDq3TSNBc4OyCBN4E1mUCKvnJG6EDDnDBLGQ5B9vIKNcH5PVDbFV1BNsKOtrQUWctRR1BfxgHDWPXMC56Au6KgLvR5mTNe92F+r7qI7PCF8xcn7IU+5QZ7hOC7uNHCWpP2o9f5MNU9wm2wdOnT1vQy7vfvNPNbPP16zd6w5JuPlQ1zXQJkgTCD+/f6v274J3ef4A22XtmyO+Urxi9Zcb6hvx3797oLcjsOT/A8YxA+ujRfd397Tfduf2r7tz5Vffv3aEtj/SWJfBTgjGnp/zYes251k41fcz5Q1S4ThWUWiZ55drAl1JkMFFLDsRWALzcwlruCwT73bZKQFkXy066NFlLRxYgV9uw0G6AHT2wSumm8a2HPIR8axnbqoyHvu+1ILCub22UfxuZMZh0zxjqhkFBP/SMkVH9MKiiP43ZqlLPo5ZKn9ZJXorc4B2d0oW+qE7/BFbxDoIGpF0oExqEn0E69xi5aKpt5hhAfug++0eu0sEV+qFV7Iyl9TMiOuQPaz/kozehTOTysZmhw2zLPo7LpX6exJieAftD959l94c28pyxr7eYS3bldbN9dR712NaVA0M8BQM5hwluCZMIdvmkfv5eZM+g7uy03bbsCTKtOIBtOQ7BVnPW0OgYWYJaVztVHJELDgYH1eGw4sC6rlch6MlFtfYE2Cwtr9QNY0OWlUcC6ci73BXLeKvVWhM2UMDsdsOScnDCEvPJyS1mwScaFysC5WRvwFbfD+qop+JcK7TrO967deqpP+90B/LHvtcCZ7pcjrzHXRNwTxSba2bc6f38o4Lnz562D1Ddz88+MrN98uQRM8nHyrLtb3du6+6dO8q/+Lv32x095D3vU/KD/Jbw8xfPmPm+1KtXvys/rPGGGfBb8Ib3qm8JyHm/mg8t5b3q82fP9PLlS2asz5V3xplZPyTA37t/V/cIrHfv3uYd8j1msE9bwC64wyKp0re1FpWgFLrVKtDCdWh97ykNUYOstoUgsCgDyswjty12qVgODJ0hS+Fl2RNkSfC6sNlGbHGQd3+KTKSgW2bz10F/cLN39VBf4bpXMPLwtl7f0jiuGDNL6FI9y8RdN9CXPTzjph/lUpV+dCmy6V9orfCBrZJ+CTTVITZ74u3zVKQvwj7TwSqlr95RpbgVPXtXTtCAtP6xm7+55eXKEgnMZMbkIRB99/5H7eQB87srv6bgz7J7TZXXZqWfZoWr23aoNWsf0uQf4jBPDPXj0Lztrv+c/F6aJ9sZdtrzvZauKhebgTiniepgc5MeOdKWUopqqQ1poylnnNDs/JPXgl6tmgJer55A1xHoKrJ+6DUSHEeW7kZmFpl1DOFxipnhxjmGZoa7IghnxjtjgU74FcExtMfuAJo9bE7pniA7gF4jeZFV0+bUTbrr0p4J89eE8nOPJ7wnjq20/yMzziePHukhM9x8H/cJM97H8I+Y9T4gwN5nlvsbwfj2f/6j/4DbzD5v3/6PbhOMbxOMb//ntm7fDv7DrPQOfOhtgvRvunf3nu4k71fK3v7/+vXX/0f+r8o74vx+82Pqev36dfttYnMd0p6pzZ06HiLS/6VW2Vb6s5SqIHq1yQtpSpJvH1KJQkKibGRBDNgh7DAXdoROCZQbJdueOBt6ALLajlSIJ4hUEi3n+OFH3DK2m3HbLXhmbK3WGx6o8lC24N39yHhgTDBGutprgGZcdIwFl6JSK33ZqRZo+rgWRZ50KeR7gos5o1aVwtjWxS2Si4juOVAotiBH9qm0DwrYpICCIyW+V2QKzoD9yXtq+rYqik4ZHiDvWw7xGQ//hafPi2jvG9BPOVTOr99j6lj1s96xvKOynf3Dp8a0LW0JPZRf5I/ao11zG47RlDkmP5SlntQ9I+k9YuAabPMJzR1SfnvwRJwZyFx0ri/p8AUmlzS8skayg6HOOanl7rQgyuIUV8hAYFfnFprcQ9iWfR7Jx6xonrYuEwSN8JSWhlJ32Rau+4SJx06TW7X9FWxPkCztEVmVfRz6Q1uhdJGxLdochL8We72UKyqlkykfFMPjrMS51tIreQWaGUQcW2GmWdCvOLgOvh8GjQmyBNyBZeIFAXSxXGvBzHax2kyUme4Sp7lanzDLXeM840ChpG9lhkuATOBdZCkaOz12O5xjHGrXTwF1oJ60oVL3QN2Z2Y7MfocAJztSZrVa6BeWldfQzXpNXUttP3/SS2aqT7OkS5B9+uyx8uGk56RfvnjODPaFfn/5TC+fP1M+YJWv3Dy8d5dZ8T3lHe99ZsUJyqF3ma3eJzjff3CXWfJD3X/4G8vC93gH/ITyT/WOpeH8kIYZL62NrV8GgkKvSjtL16nS1jj+Woq6LBdXN9o1eZULMGNPhZHshlxTcT0MlM2WyTd6LlthShVZ0Zbxeaq2bduxHXJ3bLG0za9mhfLeufHcH7lHAjGOY09uRY4ebMu+DFqsgvwoilr7uIuusFnIL82uZHX9oDy8DYyl6YFtpQWvLQb6csGri4FxkPyMP9eOIp3sKttS67uqkj/6qqrK8A3Jt9qWdnbolpxz+gm/a2gg6BZHsA3TtC8fbKv1N7oV+zNMbTrYTn2WiO0ZZ9LLnG3ZV2MucczWLJtpYtUenKto63F4NnuBcoKMlzPhbmwh2GLr1EWntPWU4heRkqihleN/OTh/XYf59G+iM+v+KXS+Sq2yw9Y1AYdZBjvviLbBnP5OmqqDqTgG5x48E05Z7aRCPaEAAA0JSURBVHiQfyFtBmEgBqI1/TWVv8XBrRX4E2j4ADY7rG3ZEwrnkcAw0dpmFX3fqyPYVRxdAkTXd+qHnYNkpjGO4TMLmTAmgDKTjfNc4DSXpNcE4hOWkjfghEAbumGJeUWgzkw3NjoCU9fq6NRR59APSt0TBgLYhD56OM6hVo3orLCf7+YusRW7sRmdWovevXunFy9eNOTDU1nyffzocfsRjLzDff78eVsOfvH8hV5Gb5d+RiBuS8bInj97TqB93PLfvX2jT58+8JB2qp5gOtIPqXvkgWEYevW0p+t7tXPpOlXa2Hj6rKKfdFBKbXkVWmpVqZX0pB9ZbenIzjCXKbWgeyavpEuZZGd0yk96j2rq2QH94qLv3Xxlwdw4wXGFw4A2MHZW7QFpzUPSSktWQxYE1/RfP/Tqu14D/ZrrP51j3Z13p1IqKGp9kXNJ2oWAWFSK5cDQHdKaUkob5+EDcwggN9rtciO9v7/St5z1t53Nn9pD8xNGaJo50/D/h7Me+Hq/ZEAcu3TIeYJVIPgzkzfkrLK7AW3LPkPkVVO+Lmwm7fbke7UjQeXvt9Nw27LPECd7CJfk0XSr6U1OKX1fZJxYJWh0OMYu37sFI4G0J933o4akeWc77rBMcMVhrgl86zjS9YpZ7Zp3tWutlmsc6kRXBN81wTYBOLhFAF6Tv+J97qJfKrPYoEuAwkl2faeBIJaANo6D4oB72tV3OGToYui0WAw47VEbZrkrZklr3u+OfZW/sE706aM+vXur9wTLt69/b7PSF88yO30B/1wveA/bgivBNu9jX716pXwX9vP796rMgtaZZRHUR5z/iO3QtK+n7vRX+rNz2Tl7+s2WapkQOedgWw5afxf6uijlAtty5IHhG6qsIsHrm7abjdGCXfajlu25DRdosb69PZq21ixrZKwsFiuNjJ28929gPHWMp55r39UF13pJ9w2UK1RXVeg/UXUesEUbbDdZKZ1sN+iKzXbLKdBibEFttzL2jhbojFkGTUG7hPzlMP034+rGpK2+OvtIDmb3ni38EZUbiVLzjRR/hFIGwozZ3red9lzq5nRa/ri5/t9Os13ds16a+o/n37Y8/HNbm1pnXF/TKdlpaAB7xZ7c4Irsv68Yp2LxFwri2GyrURxQaAJurVVB1w/qCTg9gWdGZrED6QSh0H5Ah3T4juC4TAAm+IauEojBZrOePuR0stEa5KtEq81KA0GtHwYNoCPI1lJbW9KGBLeh6xWE72hTZsPhh2FUW5amfOhysST4rtQCP8E9H64aCciLBOERG0OvruvaOfUE8uQvlwstV6PW66U2WZ5Oe4aO4F5oT9fQ1UJ7akPa1sBDQam12etoc9pTSVd07SLbcvrSlth1ccvAPyfLmAsQ7vX3DMJje0ZfQF7zyim/SyNqO/eVgpb4Mw6mf9NvgzJrXfLwtVgttWAsZBwsmc0GuV7tOnLNXYpsy/TfhKJK/1bShbzQWmrTKUYvKKEpdx5iK+RD/st3f9P5ZVQ0UCxDL7hsIBoZQ0H4yxqzpLRAxNrZRZo17TYWKX+RzoVvStPIIPqHtpLO40Jkjf/BB5rOUhZBifPLu9EfbP7nmmuz0kIdAfPF+YLrlC7jnDiSudvJ1KS3E3wXyf1mmxu0KDdfkXUIO3nW2ZYengdZ+OAsd+Yi3VIWY1KxVMo52FN9tmXfDLGdMRv6M1Fa24pMu2ekPpt2Iks+jZ6uxv68qgpLva4FJ1rVEaQ6gl/tB1WCTIezHMZBwzhOS81JJ4DhZNtMd7XSCn6V4LdZE9hWE3C6CwJy8pbkLwiUI7PJkaA+YCOOuBbqIzgmMA6pt6FT3sU1kBfdJeWCtrxM4F0z0z3B5q31RifUf5IZddIna/3r1ol+ubVRC/yblTYE2dVy0Dh2BNhOHU5+7DuWqzv1pVMFpRQobWl8pYusyGyoS0vbblRspi9JhVOoTRntEL6BHMpgWvaO984WugV4Trd88mK38VtBVJIOSNjYKGJIbvewjV5QoGegYT9lT59kfOQT60uC65K+X9Lv/dAr46XrR9XayyoakJVd+7alyKWCwjkBAVsVxJ8GlVIuVoOhl1BUXCWVHSDn+KT/yZjPK9TfdiKob8HFQlsEgfDD4q6PSkFwFZJPkdaroX8K8qI4jQ9SYRoRhP9ZoA9+lum/xi4dts1dFHCh/8xGUPXl6iI8xGWN/wqJ47Rm4LDisAu0ObFilVpko7UDCW1LaRDUoKtV/TAonxDOrLQFSILc0ALmSOBaaCTdQCCc6YBsgQMeccChWWZerzbMKtcsOa+UmWkCcDAQvDuCaUPfN+fcQ+O4QxOMe/KHLnlTW0baNPSDhnGgDch3NPKRWfCIzRGdEUc/DATURtE7oF3XyfRD5QEj55l6agKBrcp5d7VvtNRK17ihkGeTT6CObvRKKZqATtkBHRe1MrZhpIJnMzJZ0xYatFSYIHf/DClFJ+e4VXLN0cqW44ykb4bYO4dmL3auKm+ZRgeS1XENevq37wcteIhagsVyqZ7+7oZR/UAf8wCT/qz0kSlbSlWptfWla2l8gbrb8eTXUlRLkdN/tqQJ03FOTVTntmjsBGGDVnYn25NkzNgL/yuZ7cFZJW4Fsyh5W1Y/JiQ151ym5bKIoUgfHho8pvN/sr+uB8w1DS63gAunXNIg/GWNPyJJnbFqW/YBqNM76E/cbP+Q2myfP5+vpZsDo48P9RQbkm0OUnGBrzKOr7iqEoBK6VSD2it8140a+lGVINXVQV03KO/kFryPXeB0M8sJXTCzHReryRnDb3hn+69//Vu//PJvlpZvgV8aluQtMysiII/MkGvfY7Nj1tmrj1PHaQ/I+kJ7cMR9repp15B2UHeCYY/T7+GjH92hR6cvqh2gTAHm/Ns5GTs7dJzDQHAI7bpeXenUYbtDXlzok6JQ2/TLAWJP1lXbnBN6hgPuoj3q8h4S2TtQhoTtXXrKS8KObEZBFJj2TrCnPLHZ5ih0oOEPEFbXbDZlyA/pcx36QXmY2pzcUq71yAPXMCzoN/qPazCQ39GXletUSlWhT0v6G2pP/VkwVnY8pqVUMWOXQEW2QdkhvNE16UMk/zAdPmqhM87r6J+ypZ1ZJcR3hr0p/BXFmAu+oqYSQ8Fe8VxiL/0hTBx1DM303IQsrZ0RpR+Ai0uLs/mZXqxilh+jF3WvTx9a4MEF5VkCe26/Si46aQvOKSexewJKuWSbZfGrEPXvAjbPXZudkV3Vu1RIBgtg1w5bbuiLEDKLvy2g2NRuITlDOIub+AronLalS2ntNzv5++RXmOheh7n4mY7TRuowbWjA0TkBA2cYWhpvVeTh96icH3mibIGWUJxoHGpmLw041o7gNGZGCxYE2GVA4F2BBNMFQXRguXjJu7x8mjj/VSj01q1bzHI3Wq02LDWvtSbwxnn3OO2+J/DFdujYKXVV+EpdlWAavks+6PteCbgd+eEH0kG/S/fNXq8OedAPgypBtTl8zsvFKpVAEJ5znPrEaudt+gA03VBNacMHJX24423LseWJhm9IukFsW8E2Ot1psBf25Dfs5YabYOqXJj70jNN+m2WTYKvcm9fWhT1fgHZboU+6rtfItV3xUJRXBUNWLJjF9gTWLeVCx6FXl2tT6cdq7fuTtOmTCsoMS4UTrAVdqG3Z6VchhwogUyBLAYS9sWKzLXZgiX06WMbOzE9Uf/1mmnAEs4hc9qQg5/btudS1CVQPLYTnBZ6CXHtcmUhI7ZBcXbvlCkj0sI1yAVDbiKzv2dKAi5jtxGKcbNIJgnnbmHen4XmZSvs5uzj5KHwnYmvGbGJOX6Rzfig10wTefVL/Rb2ko3NTYAJbOZ3J3i4RwYRDQygf2g/fQEdRWnNfzkWs/LEkSUa4S7ax12RzgRvSVidlQ2kkO7Xv05OR1kcTuz86NzEQY2YLlBvzAqKDC1DaWyTZE4pMScuegYSyPgY0JUtXQuc227JvBsnSDr5Qt1q9F9olS8jtKgfhD1BiQ1acYUBSruiCUkNLc6JxpAPBqh+Yye4wQEecbtcjI6B1Xa+B9IgzXjLTTfBcrTcacdTRy8x1GJkZobNieXnDbHdD/nK1bsE2uqvwLEmO6HVDRxDtFNpRdzf0qtBCEK1dVcFZV9pYa6ekgzYzjYxZbQftaFML0AkEoNSqLrRM5WPDnTlnq9SdLBSdWgkg50A9qWsGNip8bAS2lP9vaVvmnoBAjVCNTunwM7bIZxjeu4zzMtstzw4t8DtsUQekDq5odAIpQdZioy1q7+lOSQQUgsuOSezpHEgp55N+WrHi0K4J12vJdVnw4DRy/XKNR2a1I9e65/pHN2Vsq8Y3AzdIjdKQOH5Egt3BsgOxWXJpsBl38LblUM5O2mrq08gCVJMvePINFD6yHfQNG0VkY+s7cFU1W6fV5GIT47oIG4Vdu3VxyzVL9kX5kXTUZvU9jz9skxr6bUuZQGq5UqO6cvtfAAAA//+szKDHAAAABklEQVQDADfkO5suGnb+AAAAAElFTkSuQmCC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002" y="2098566"/>
            <a:ext cx="4334256" cy="287121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261002" y="5264920"/>
            <a:ext cx="4343400" cy="12435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Ищите окантовку покраснения вокруг укуса</a:t>
            </a:r>
            <a:endParaRPr lang="en-US" sz="2700" dirty="0"/>
          </a:p>
        </p:txBody>
      </p:sp>
      <p:sp>
        <p:nvSpPr>
          <p:cNvPr id="10" name="Text 4"/>
          <p:cNvSpPr/>
          <p:nvPr/>
        </p:nvSpPr>
        <p:spPr>
          <a:xfrm>
            <a:off x="6261002" y="6787485"/>
            <a:ext cx="4334256" cy="24231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Кольцевидное покраснение вокруг укуса — тревожный признак, требующий наблюдения и консультации врача</a:t>
            </a:r>
            <a:endParaRPr lang="en-US" sz="3000" dirty="0"/>
          </a:p>
        </p:txBody>
      </p:sp>
      <p:pic>
        <p:nvPicPr>
          <p:cNvPr id="11" name="Image 4" descr="data:image/png;base64,iVBORw0KGgoAAAANSUhEUgAAAdoAAAE6CAYAAACxoJMtAAAQAElEQVR4AeT9ib9tW1bfh4051+7OPu29rwqc/8fRJ4njyLIaO+BIoCDJUS8QjQHJCBBNCQmKqqKTcAqEaCSoKiBq+QAqUGx1thxHSWTZ/iiJhOo19953323POXuvOfz9jbnm3mufs8/t6r5XBV5v/dYYc4wxx+znWHPt897L3//pX3fho5/6Nf/oz33WP/qzn/Xvg17FRz/19/37P/Ur/vFP/6p/DCp8/8/+qld8FtpQZR//uV/xTwyQrfJX/Bp+sP30Z/1j4OOf+iw+Kz4B/wMjKP1xbL7/M5/1hpZHOkH6MSRrkG3NR90/86v+8c/8MmUJ8LRDZYXtp/8Bul/flKE8yjv2+/Gf/zUf4xOf+TXf4Od/3T/xC1v8AOkxxvk+Rr7vv9oe2qh6qD6CeJWtOoxtJauo9f/EZ36FOgz4+V/xH/j5z/oPgh8a8MO/8Pf9h3/hV/2Hf/FXrgBZ6KS/jh+hrcIPMeY/8OlfduFjn/57/rGf+7uBj0MbNrKf/bv+iQ3+jn//z/wt/+hP/4J/30992v/ST37KP/ITf8O/+6/+df/OH/tp/9Yf/Qn/z3/4k/7NP/Cj/nXf94P+1d/zMf8T3/19/se+83v9j37HXwLf53/8uz7qX/MXf9C//mN/xb/xE5/0b/yBH/Nv/qG/6t/8g38t6Df94I8j+y/gf8y/4eM/6l/70R/xr/vYX/Zv+sFP+rf86F/zj/zkp/3jn/o7/lf+1q/6j/29/9L/2q/8Y//JX/7H/tO/+k/AP/Wf+fv/1H/qV/6J/8Qv/Vf+yb/96/5f/M3P+o/8/C/7x/763/bv/clf8O/5q5/xj/zYp/wv/PinA+I/8uM/6x/58b+B/Gf8u38MfPKn/SP/15/276S87/wrf83//I/8Vf/2H/5x/zba9S0f+xH/M9/7cf/G7/5e/8++4yP+9d/+Xf613/qd/nXgG771u/zrv+0jyP+ifzPt/pbv/YT/ue/7Af+2T/yIf/sP/ah/51/+pH83ffQXPvlT/pd+4q/7R3/q5/xjP/Np/8Gf/UX/kc/8Lf/RX/wl/+Tf/BX/8b/9a/6Tv/Rf+k/98j/0v/7Zf+o/++v/jX/qH/wz/8z//b/1X/yH/0//v/2jf+5/8x//v/zv/Nf/IvBL/+xf+i//t//Sf/X/8T/4r/53/6N/9p//T/7r/+9/Bf6//g/+P/8//6/+xf8/8A//+3/twj/6l//GhX/yP/xbF/7p//g5/6//pzdfCP/Nv3rLXydU7j/8F//a/8E//1f+y//sv/e/9Y/+O/+5v/+P/ScYux/62b/jf+GTf8P/3Mc/6V/7bX/R/8jXfIN/xVf9Af/y3/f7/T/5iq96Jr78930Vdlt82e/9Shf+o9/7Fd7we/6T3+e/+8t/7wa/68v+Ty78zv/jl7vwO/7jL3PhP/g9X+6/Hfz7v+fL/N//3V/m//vf9eX+7/3OLwv87/7D/9iF/+3v+I98i9/t/5v/4HcGfttv/53+2+D/1+Dfhf93/w+/yzf47f+h/7bf8bv836Oc3/37v8p/7x/54/4H//TX+1d/y7f7NzF/vo25/5G//BP+0R/7G/6Jn/5F5snf9h/+1N/1H/n03/O//JlfCoj/4U/9Pf/Ez/xN/+hP/rz/pR//VPTZd/3oT/t3/DBz94d+wr/1Ez/m3/KxH/U/i78/870/6N/M+vvm7/lB/6bv+QH/xu/+uH/jd33Mv+E7Pupf/x3f61/35/+if+23fw/9/T3+NX/uI/6nvuW7wHf4n/zP/7z/yT/77f4nv/nb/E9807f6H/vGP+d/7Bu+xf84+KNf92f9j3ztn2F8vsn/8Fd/k/+nX/2NgT/0p/4z/4N/8hv8Dwh/4uv9q/741/n/+Y99/Q5+/x/9Oh9jrB/LxX/lH/laF77i//Kn/Sv+8J/2r/zDXxs00pKBr2z4T7/Gv+IPfY1/5R/8av+KP/Cn4KF/6Kv99/3BPwUa39KSvRqyu5tgBWpcCWxuhyvoBfQkS9ibeQHBS07CGsjCjelGgpmMTeU4GV2CAeQe5MGRxzdw4x/ZUTfVL4kqDeSjQXVqGMtwbMqHGxOKJ3zDDvlpVZjokah+otIN2ZKlNMJIJxuauL3xF+UUjIDqIJ+C+CS9KgASmXFrmdyBZJRjthVUPmyS7YglE7DANWVZgh3geZNCuOETXJJug86UzjjKeB8jpaSshkFFhiBTG8Iu8QRJ2JcXWwNu+CGvZR65s5STdTlbTgBdJ6o0mEwmNpvNB8xsOp2CiU2g3aSzrgPQSUfeJD9myt+JTxNz+jvjr8vYpc6wshxtTaZud8Zc9S+lWM/c67Hv4dc96dJbD5XeXfPCrl3OjBEMWh2aOW1o9sqLAKFfA0MdMtmOHTsZIh9C0QoSujFWGhOlApGGG9PKO7XSLB5AXsyecyf0A6Jvaj+pPGWvkGxoDwq3nmeh+V5BCu7ZTxypjgKGlPl53KpKOKmlUgn61RgFi0utCQE2W96MKWLPv3BOvpY/7MmYUrIUCbe6Zt20LlQD41K7Gmp9pGETYURivdN+gxccSu/F066WZSpFwCm35ozyJ6w3UNHYpRFsGLtaohsmAflPcIFkRjNMsmyJf2C501UgqPZuKZFAD2MsJlObk5mlzJO7ysykd+NShVt5SgKSej4XyroB1uKVV8WIfxbG+230P+t6R0a6+Qm9KqsxGdDGTkn1j3qQLsUUDiE3NRp4KlXTiJ5xy+YmRKDFO2VRE6x4jly1FNMEHXVXkcZ+ZSR37FTxkQA9Q0fNHRhQp1W9fAIfGgE1ktKJXIXkO4hKYEU+arVRIQleMgHv1KFKMYWnPli4qfthuD3gmkvBSdMgs5SUQtXul6COrQDhdtx5UDo6+Fi80fCtPOp8RaZab0B1MhO+I/jMZjObTBSUZgSmGYEKEJxmU1GAfg5/HXObT+c2m2AzndoMm9m00ulkajl3RgUDKUN45JxNwSyjSwQzQXyGz9KDlFS5ikQdE3lzRz7yZPJ3OVuXKyLdddaBCYF2qjoQbOfzhS0WBzaHTmczywTYhK+czXLurAM5Z3ihizp1khnpRBqaUrbEP9TcFIQVSNd9bw2rfm0brCvfb4ItI6DJYqMrJnthVNAhjtHiEWbxMOaPBKahhR9T5OQMhVhUcQ98WzOiG8g+9DzkHxJ5eKgGsqsmpKgbT5IYyRYOs+fcCT1QFvUT1KA1u+SCxSWVq4yqDNmmLaFE9CIUs9dxqxrOQzDodk8xWlAR9VM/aD6ODexZ17gRFr5MF10R/kQFyWQqShlix1CdKgwfaKhjHR/NHwEZ+cJnUNu5WnVbUU2p9C4yKnYF3KkvAvhjm0XOTbmyj8mIU/E7IF90D7VEzVMC8g13Yg2ZKYcZS8qqH4NPFuLILB5QrvTiwheVEG/Pua7ZDFWQ/HkI17Sx9jUZuUO274FO/VNtMSCtKjdIF0Clu7qtRiEPNh5SPwfN7jrNegvQhlRYUHrrr86ZHpQ45qUT1utiotcw5G/ycd7g1TJ81gbjn4CpcgPIw2YfxU4nWcHglb9gJ7S8wYesmGSFjVNwqAmcYFwInrLpB2dClH7gqVtiBqXhJJTF06WaOFEm5WbyjNFhE2BSTtjsp93EnoUZQWxBQBHmUGFBMKl0bgsCzTXMq/yAwDPGcrEwpZeSk++gQWnpwIK88yuQTGWozBl5pgTcrptaR907gpqC3nw+i8A9mUxNmE5pF4F4MpkQlKcV8JMIkp2JdvAdsi5nm4AuIweiXZetizKm4W9CgJ+CGVjMDmjHAT5nNqc+qpMwp97bus5tNpnbVP5VjpCzZZBSYhRS8F1m1CJtm0tzqieYxthr/K8g5g1jqwyydeaw+AoGHEZPAXZza14IG8EzmcS+Cm6wcW/eBzoQmW/YxjQq5QeGTEmA9QJjqq7qfBXSfSC40gcahwY62rTpi8aLrOYDXQ+x68BR+4xl7+9FFazhdZbE7mW0IlAfu95bv6SkoCzLQU/aqJHqZLpIp5QspQYbeKhVmcU18kE6gf13YhgSKgHyPtyqScOz3WPFva9/aj4pK1efz0tXqxd9qgcETrQEJzaYtnAKb/+lrEzo4SsKn9j6QCFY9frkNqCQV6h21Was3/D4Ct/QsB3yj/UhR68yGlq9VNnaOGfo6wcT00JByPyIzXbCZjyZdjabT2w+n3I6mps27CWnpAOCzwF0TnCbEFhkO8NmNptax+adOTkRa2zSJZBtkrvY3A/Id3R4ZIdHy8Dy8MCEg4OlHSyXtjwgvRQWdri8CUs7xP5weWhHh4d2DEQPocfHR3Z0dAM2evIcA+yOwdEh9aHsQ8ptOAqecpaH1OOQei3tgLo1LMXTfqWX5D04WFD/Bf00o/20lz5QnwjT6cQalBamBN4KdPSz+AmyyXRq00lHEBUmQTv6sOu66MMuT/DfAVHpJ9hPTXmbj478Xdchn9hkUjGFbiH7SdVj16GbQGeM5ZTyI606k1b+lJLp0typn4nXtibgBphfa061636F7JI5Lbq21WoV0BwszE1nXrf5JV9XoRKEq/KWdpgGY8batUtzWBbXFJ+XQB6HmPh5+bme+VmtvW79QUlUK2FbHj2gCBOCxsviKmSAXmQvXuP4UIyqJOwt6n0SblpM+VeL0BJJGSmVCl4sGcTbZr4isHZddUL/kLdpdymBvTraFX+xptQOYRSNxy1/9Wqrz+gnfgbI7QQq6mVNgBVqYNWGIzgngfjdoL7O8lYrB2YpbauTY9Rs50ophU1KybrcWQS4Ichpg9yADbvx2jwV/ObtVDPQOSetg/nUFPgWChLgUIFjMSewHBBYoMiOjpZ2fHxsx0eHtiT4LAmMB/g4XigIVd3ZrVM7Ozuxs+MTO8X2Nvzt28hundntAW9Ab52d2gkBbrmYmU6NCthHBKnA4cKO8X98iM8mI31EeTtAdniwNOWtJ9AFvq5ijuwK1FbavJhNTZhPpzafTWw27WxOYBKmCi5gTuBRUJp0mX5OINPXnU3IM1XfAo1PR3Ci+206TTZVnpwtXkgOFiZfZOf3T7MJLx1TErNJZ8J0kk3I2MtPUGxywCx3ySYp2yx3lA1Pvql4ypsIA9+Jn0yo1wR/U5uIp0Lz6cwWjJHoASfbOSfzOafdGZhOZpa7zjrscpeDl88ZQTVF+dmUzrkz1SelZClna5czZwsvh4U5XKH53TPPBeb5IFeA7QnA7j3zu7Dk6hxvfsZfM1ITDlRLScFNKKFU+RkfoiHAcsyTjFtlCOEBiXjIc261iWZRTwx7QPaadmRuhUQ/QC1RWnlEMQi90lrXO5Q8kRalIS6IDxTyXQelP/cOn3w58BvwXAevYKATrU62kVUv5Btc7WOlx4gcowfjpoE1qLWxHKmfwcpa8+YZJl8AlZv6JqlyUbrH8/pDBgP40mc77S+W6JOKDC8kXGjOixqyCrVfSBQjTbbP58IJQctuxEv6jjkhn059Admjng4DxMNt7pjHsRacZbQL5kKF8QAAEABJREFUra3QM8eNPcXYR8wLN3bI8oRNsSLHxjeNdLbpbGJzNjN9oozgtlhwQhzARrgY0ktOSksFEgUcgtbxybGdnJzYsXhwenRsLaCdojtFJ5xEkFOgA8hk03B6emqBk1M7azw0eILiGQEwoIAJTk+OKO+QgLvg5Hhghwq+i4UdKcgpCFK3pU6boqovgXMpHEw51QHoYj6lfTObI1/MoWz8C/iDg7ktDxeBg4MZAWEAugXpkEEXpJVXgWuLOf7mJrsFfubU6yoWyCrwi49Fg8oXWho6V3rU96qn6j1fTC3KZLzmM3iBNsxICxpH5Z1Op9blzEJLBCWzjgDZsQpEp4y3bDUXZuQX33Uddsm6nKGA1ZkIbklp6Tpk4sEEXxDLuav26Lsum5A7yYQ86OEnFRmbGiizTacT65Drhazrugigol3O1uVMegKUb2Iz+mIyoT2ym1R5TtiRztgalya/XV0YLALXAmAhVMpiGPgaiEnvLGQcPe9OuwasUWMf2hVGSppgeBQzLXQbZBtqL3FdKZicKrd5NNTiJUMVt9LB/BZ5PLM9sVPSz8wB2/Tvnhyya9iMvTqIDhRpHRn8yz+al5fP+X7kUPsb6JtNv+wrSzUX9umqD2nVdaY+Ml2cZiHjOUcy7moX7BfRY9QO9cXOmnz5aqo/IpfcNn/4zGcEw4oTOyNgnREMb/E58xafKE+hJ5zoTjgdjnFK+ozPmmeHx3YaOLLT5ZGdLA/s5GBhxwSP4yUBD/6AAKcgFyC9JOAsCYKHBwdWg3SlsjtYzm1B0FJwX7CRyk784XxmwoFk4JBgE6dDgs8h6SNOtsfg6GBp+iSqoDJfzAmKc1sSbJRPOJzO7FBpTk06OamMSmd2EGXMsZ/bAYFmOZ/aksC0JM8OJJd+it1kZvNuaosNJiNecqWFDnkGoruYERQqujgRzrJohs82RTc1aAOBbprMJhsk+MwpVEgEI4MX4A3KOsoElcTm0SXyESQn2aod+gQUlKaUOcG3bKYEqpSkMUspmfQpZRMVOvSiKSVLaQsSYTOhztmSdUBUSKna5Yw0eLOUkuWUrZM/MCFYZvIqPcmdCcqbTf902JNSHmxSSra6vDTZ564L2kHlI6VkybjYXD2CqvOJeL0Fp9b4hLzut7J1/Xzc81lZcN5AXfkBnq7fLKLYNKDXldstvepUG0YAXwW/Cv49C1B0XE4tr1jIZQskK4yf0HjRAG2Tv8rrrdmscAI1yti8XMBv9IO/SI/4cgO/scOng8LOuZGRp7btC/+kWkb1THSnNnS7F/oTaG7MWMfuha6hr6g/zx3z9zNBVWJOxpx5Pwt6Wd9ULCUe5EvsDSklS+k6UO+590/+ZG7JiiX62uD3ZPyiEKWdWlxP7Up2jF8i4fFvQOjfgsjHJ4cWIKAeE3SPCa7HQY/5bFpxHLIjTo0VJ5E+Jj0CwfdoJD8iUCvfCVQ4PiRvA7LQQ0848R4fUgeg06/Sh4cHcTrVSfpgMbd2el7ASyYqNH5O8DtYzCwQQfjAlvMDOyAIy26BrmKOzcKW+Fkq4IMDgXT4Iq9oxZxyhRmUgEogngsE6qCUOZ9PbDabcBLrAjMCsDCdTklP0c2uQLKbMMF2Qj75Ep3aDD/y1zAf/Ld06GUzBjbTaQ4/s5l8TW0aQSxZZjFN4GfYT6czmxCcMssibnSsMdOVG6MEypSSpVQhXSBnCzrIU6p6ZUmp8inhHcgupSZLlnNnndDlSsWDDKocfYcuAJ/hQQYpkR90qrsostxhM0LuuthQC5us4GysogF9Rh4Cavuk3COLAItd2MYmYZtrvEFKv1FYquyVXX6QVh1PB/XecjX94s9WbqP7cm7KHRcz5vdl+rxkmxKjv8d1E/8+BrOo9dWmXU3LKKVkc9Z3rcu2vtIJqC2lrTxl+HpLPWCf50G1lzR7UQGjgcDtvSky6pGpS0pps7aURmEKWmFjepLcc0efD3NY9s0kpZZntxIpVXlKohUpJUtJMEtmAeMSDxm53UhCPH7crBlbvR98a59og8oZ80pbbVeIqS3UkQj2ihde9uRMm1eNrBNjxZzANAOiCkYLToQzU4CKwMRkbXRxcIB8Dqb1k+V8ajOBT3+zaWfz2dTm8AtRMIWfIhdmk4nN2Ahnk2w6PU066KQjGHQ2ycmmYD5VfjDLNgNTAsZk2tkEP0E39sjYaKdCmthUgJ/gYyJKOZMu2aRz/BvUbEp6ilwbtTCBl/1U9QCzSWezCb6QTwOZPLnWmfRsAj/pIh1lZMNvso68mXJzNusmpAXKJYvlkCeoPQPSj8HbEL5yzuQRkjH/BzAl2P27lE3IRj6GNJvBOY8GWOx4vcQOngAyJE22GeuMU8ISnFtKQxlu2CfrrCKbyQWpskHmrTUns0yejnokw0q/5YBETkvKjQx59g5JF293HVyWDcEplbyRSb5FUi5ZAjOGjLTtQO3I1EbooEp3KWGbrSOtOkkneY6+KWwSvRnB1wms1rsVTrUOTOnS00YPRP04JqWAG1GE2wPGBWdU39DgLpnh2rCtQFqEnrZhbIV/+gqZDhuhfEh7I7AzShDRBiq7MRXvjKdjIFA5M8qt7TXaYTv9ZeOLPEZfhWjMh+CGB01y2riLKFLFbjKpLkIIlAf/So8RutHDqfdNGJntsNH/ycwZT53KK+jrVh4+E2snpWRPnzy21erSUp0ZllIaEDPEdKVUZcEbPEzGV/Zibf5kpQddYs5n8ggpYS/kRC7dxZx81I6Eg2KZn2iEjgEaI5NuSMwS4Wo6pWKJuaDaZrzF3YqKBCX5wAyEqgaXknKixAdWllIagCfWYc6Twc6QW1yYGFZmMJqnSXVXPXFKLsv0Y8dT68S4Eu3mtoaUsqWUSCcs8QSfEhSDNOhSSqFPCTnIIKXKhw1lqlyjT4RE+ZZsuMRk+ApnMlSo3/voe/V/BWnrzRiPxFxp0LyJLimo3GMOM2VIaLTVZ7jnjmLVfWBjJMMd4D/2D5xFfWVMZtULIimBdkZwBQeLOO3V0xw8p0F9ul3unPKQLwTsOSXqRLdYTAi4DTOC8xzM8DkPLOVnwAGnwcV8ih5MO1sQRBfzTGAGCl4E1BnAhEBtBNlkM76VziYTm02EKUGPIAg/DXQE0M4m5J0SAIU5/Bzfs0Cy6TSDlidHUJx2GT9bTCYT63K2SU4x+JkBz8ngHQyyXCwLTZfNJviZTanTtKOMDChHafypfvKruk26CbZCB70Bk0w7AD4ngY7ysqWUrP5j0IYmsb1XQqqpEp9vmEQmIEyJB7q4JRvgUNfEgYYtBiEjXSmC0Z0Sfpw5GXooeaudsx2QxlacUFPtiYKsakhKyZI6OUH3ICOzEVKS3dAf8DknE1JCbgafeSawvVFFQidZnVp1ghXV6VUoLI7QDVS82lEpdY427tKqo2VD29FGGdFvyGrihmfoyatewnezGrFNVOlI4fSxhKLyIH4HI9sqxyrKo4YDDTn82HTMY0kzJGmIHC/0KGxkQjNWPwot/YWkas2N5TNJUtLcqRYpMYe4a2rPUzvvHvGripKlyKpngk+J51UgDyM90IkI43Yx2jF2zjg4Y6yxlI2QkuGBh+1eKVVZov0piU+WUsII1HtIIxrdqEapq6xq5fZsm908L2r7ona73l8k9f55tuiJZHnWZU5n2RaTDohWzNn4hVmX0Cd+i9zFrDNkZjPePCoSfCKAJYJJ5ecM2pT8uzBs3JR/2olPpLNNKW9KXabYz8A8kCkDcDpUXebo5xwR57mzgPhBFvnxMemM8gUneCZ+w4SnHh2Y0Oh6ejPLVtENtKadUwiThIkagQpdpciCNzyIF8iPT627xJtLcnQ3gY1168dHPpz1UIDeiKC8cRkLpWLkz4w8yShuB3btckvIVBfj9GHUy9QWpwg2ai1AYRMsJBsgO23iRWnyBE9dinioB1jOpAv1dKhsvMmHfPIjuPQqN2gwiMk/2IUe3pTfeBMVBlvpVK6R3oB23XirY1CmlCylBgTcLv/4UZ1LBNTego9TbK2X0o4N96g4dLYLD1/0JWLZythhdkFbws5pUTG1Y6PHXxmwkWF71c8mD7aO3q+V4WTZRfjFTnmFmkd1VWUrrbLdfNdkUabshV1buvOL706qEm2k3uJeH8LxFXetHNErqldMMl2Zs2RWcQLsi9wat5zZteTgRTK8gk3bs8ZZU6KSDWPFwKONrylKihd9Fl7EZpxfe1tinjM7x+KX5nfLTVFn+X5pR8/NkLBIlnUqFXSSnM2mdhOm6LbobDqbgGmg5pmQF0wnnEal62wy62w63YeJTZqc4NiC5JQoKXRdttxRuaAdvNKAgJvH2NEn68gzbcBuiu/JhNMqfjv4Dvuu6wjEySaciISMfWbCZtIpJdvtcRYUIhOsXUoIbEIt4MRmyFZ3jWIzTAoPXU1Xvtob2/E4XbBr8Mhrm03VInCSJkA5QMGNz009nI29BBw/7gQV6DaQeLXHbyF/L13ArUfWw2Nh+ndPi3hswo/oAOVT2Y59QPKBjzzwQUNeTLZKF+TyLbSepCWm9BaSVOi5lcMpv+oUlHHZOrnG1c9MshGoQ+QTbX526TUHI0G0cadM+XSmhIeVZoKAwALGNaxYSiEhOwH2JW+K3eQIX7jZ0qpCRB/W3qKF8LJwZpX0HmnJYWQkYQXOlTcSjZcAtDbXDAjC6IaH1MKgriXWZxVJeRVV80JPZVXlofKqPKqfUedAtJQXVeZ6pEMuq1cHRZm2AvXbsORUg+c6HIYdu2Qpng51OCClQMqQVqiH0YX3Rm3vJa3WUGGtyyDhQ+loswTPRDLMTW1KCd6SiTTYcCVogHoqyKp2iIYbDbcBbhGLvdKGS0JY1TOUci4GObc4tOIMvlLTRQaKE/eSIONOvyk98rvxhoxBlBZiG2z0oSG1oa/AUwatsr2wuHJSgLkBiE0B6DoIfjmHrqND8wZmXU6cFgEy47reiQnp1bs1UnKGmGSsl6Asr7ZRxuY9SrO4PMCSIEMRsCkCv8E5KEzMQlqfDAu8Phmuhz+Gafyak06Pzje+5A+Yyqoo8i0MB0/MCWgGHGCLzls9g/asAcmLFfyrbOXxsPNB5+jQY08VTYC1CjfZKp8o2axgUFEs6r5eW89vjGrPel1M6EkL6/jr2j70su1J97Q75KLUaS3KyW49QP/xkJV8Iu8b5K/x0CLQENlWFAIz5eCvINdf9Kr8yL+Tl7oOeWUXfUJ/i6rvA6T7AWt8KfBXW8ogb089G8rQF7VvmCiaOiCmHVMs6Gj8ZGfk2YAOlQxCrptv6bfwGBMeGnj2GQcWMMoyNn1nwmNFyu3VLzwMhdY64ivuKudpqoN0MS8pTRQTamAB2ZSQG0+lBuBX+WQbVGkswh80ZKICRqhRkRcmdC9NKX/jp/G7/p7VT7VM8lEfKsItZ+TQIqGlLgrwiJDFqfph61AEL31rI1ZfsrnhReUC5pPklHyjP0xim81YZLiUknEb22FQ8bguhacAABAASURBVClJJljINHFcdd+p6w2lYOOsiQJMVzLjtpe50pAjJbgGZCnVdIbqF8qM05zMSA5I0AE2UOZ51bvpxVb9E40lLljCQ0pjB9ikDbLBm1mjsOoKpOJ2kUhu4CR0UzajAsd4b0eJtO6MaoTwWj04P8qOYaQNX0QcE30WNE44Zv6xqmLMxhQNdWOI0Fceh2ZRtsWVJ7njdNdZR+coaHbJ4CsSJtRjU378MQCF5IBZ4vOkkKGZNic2ssRESGyWCT4DHfODshGHXDryS25DzRyqCeTIi+yUD3+sI2tAhbmb9FsU0rvo8UV8tZ6R72k81TFtzgWfPdAiglgD5uYkCobrFhiow1pgc18P6LEJUJH+CshqW3iU1w9BQT7X+OgxiOADr3Y6BRf6ArcW4FEEfG/riC/SrTz5UQBa41vY+iwWPHUWlU1P43vseqhs1wNtaQXUNXVZE4D13/4NqmBNnrWCLX0hKnlQZLuU4IpNT/61KFhj00cd0OG7f0kU8la4Oe2u/eEm6vSXsahEBfGC+B1gY8NFTvz0wPfC6G8U3FUPg0smDWU1n/tkoaMccm2fkUfZC1O2INcExiLkUOoEu3WHhaSUhgwOJffA40f2skEY5Q0U0WAz5EEQelFKNvpNaQt7/OzQIU/IVPIePX50C/LTQHVwWfOI/6IA1dH+pLqICuIFlr/ILhJj0rCr2UmlxNZLP+4IXzKhumj/rNmoaGXMQrFNU5RVJKNUY0QGQPbcKaWQJqyDed8ehRIcvGIBGoBUW/OKHm7MFl3IBMX9jTYvqwifvj+X1oA0jYp/WeRNBhUC5KyBttBTCAejVpkNLSi0WTW0BdzSomzwsaHB+x5EUCEIFaCNWVR/DVpRrGfzD8SmrXTPyW0NoMj0By5CnKJis+9NfnoCxgb4WK96W7ORCz1lrQf01A9T8rA5srgKNv0Ia3gh6kn7WtAb00K7cGcVDnUCX4/PHr6Y6ldPglV2Gf+5v0tbXa5M/GXQS/hLu0B3sRqo5GNId3Fh55fowaWArf6icptnbZeXwgoKLi7tArtzqPKJXsBfyM/FuYkK5+fYSXZ+gezSzqW7FP8chP1FtSe/fAWUVwgZbaPMywEX0LBBpzZcyA6oHQHqexntJh/8SqDtkq2ggnhBvLAmyAdWa+vhe14ACgOicdMMFpitcaeUYgNJCZpCxAOGuyrqtGe4WQK+AUbbWw7HwIpc8RSVYWFeaC2JJ0ohJkM4FUUKv1s/5HhQnmtocuhw40AuyYMfoyyjvR7ULfwyn7HAzqN45SOBSOkKpaOsYHiEu6rjSRYEiL8Ybw2XMWCJTT1RzZq2uEgGfZUH08LUjymNPb6op1Ge51QipWQpCWbJuOIBfeb9QkbP9PCiylcvSTmFFy3p5e1ep3f5athbE8ZRa2Sv7gWFOpwyqbT23LQxbGGmxSo4wUgTL3gWNbeFDEYV0Nru4XuYgi3r3QqPCifoFJNe6TXyCsmdILSFfJZVMdxY+MK25nGCpNuK9CrKsdDLZkWUFJSn8OAmCBcr2BYSCqQQvesPeQxfBV5wqFBMNrgyqm9ktUjTwUrzC5CtCOprAvmKgN1wSUC7uFgTyFYWAZMgcMFGf07QOL9YERAvTAHwcr0i/zqgtALNUwLJEwLIuQIaAedcPLKLCEKX9vT83J6cPw08fvrEdvDkiT1CJjyGl+7JY2QPH9nDxw+B6IAnj+zRo8f2+DH08WN7RFo2j54+tsfkfYTsMXkfP3pkTx8/tfMnT+3pU+HczlUHdE+Upi7n1LXhAp30Sou/IOA+fXoeeZ/IBzgnfUHbLsEF7Wu4pH9W9NOKvlSfFl6EhB4qrBUoQaHP9cLVQxsKgzOG5p8pHPB1wAksguYpZiyBZIkvNdqEM2OZktIJOTe8DUgpBWuWzDawncuZd4KEuGI+ecAps4gLfSG3c2gByFLAqV7ZgrpiYE6Zzsez5o+MYs1UcdoyLEqZBowJmZz68fXIKcuAU3YCJlCWGWWFF695nIRAXukcvZMPKUlS4gdIXtA3qKhQYSwXWMO9P7d8j7GvFNVP9Wk6p4JqluSt6eoGp7LczexmGoZYDnQg1nyllBidK0DGCBjE2tgm+kynlSp3S5yYU4Iy4VJGinFO/Mxm8mWGOQ/drkdN05aaGD+lb6hy3Jh8K1P0F5VW+wVKijGnaKhmVrL4BxeqX1aKunQCfKShCdcZmfLBxp1SskRhDpUg80ggW+IfG5CtUw9hk1KCT0aTKduAY1MGCh/O3Sw6lxlGH2FgLrkyDfBBLzupBDLFrTYGzI1mm3kCVsvAddhqQmzWD7v2Zh0VbAF3K0I+BOMiu22AMMoZUUw291VdTdMmJp8/A7knulS4xQZGumzQczoApLXRXdCIS054l6SDBt/bJRuhcMEp4qKsTfQcXpD8Ev4CmwvoCih9yUaqz5cBbbpKQ9fYPSUwRV7o2E4bsE6mlwS8S+wvCWyCTjSXBCidcLTha3N//OQxwWUA/BOCymMCyWMCR+iQBU+geQIi6BBQnjw5tycEiap7EsFI/CNsHpLnEX5EHxK4HhDAGh4+IsARrBTUHkIb3nvwwO7fv2/37t0Dd+3eu+/aXeHeu8FHGt3du8jv3rO7yIV7794z5bl77y6yEcKG9F1w547duXvH7oqHir8TPDqoeKHqq+wu+e+Au+jfvf+uPXj4wB4+2OLRw4cWoA2PabOC6YWCqoImwfRigALsuQIo/a4AekkgXTMea8YmAiRzJebTQB3asJ3VZqxRFku6AuTMfC2elNA9B1hbzgkYgGKfQbL2j+1cKSEX8kDFg+ojhQ97zkX1WLxOU4S2gp12ODlBW6i021iARpoMW504yjRBPKj3kFeeyeMDEkpnIxGFlRZC2ejlN14u4J2yxDt8lCkqS1GAd1LkgA+Gx0Y24mGHMrCl0GYj+WuHnDc8wzmt3auVPNq7V3uzMPJFK1vhlca8IxvNtjEQXbmrPdPIhDDGYhhSOBtEe7xIZDdd1S89j4F4SNyVj6GD5Q6pHqqz6BitCNGGvfqxo5GB+kfJRCsSjACptwId8prYasQ1qP56ERFlYVRTnlGcKiyQln3I4G+8m0GjKls8UP4KR7qLWAOMcdThCm3tU5lqjnDFpGaTwTPhaJ+NrMDVoBPGio3yElwQ9C44rUl2qZMbMunOoRdA9Jxgd05gVDoAf86p5Cnyp+R/wgntEZ82RZ+yIYs+EWXTfqwTGUFLAe6xAtzTC3sEHirIkdZp7QFU6UcEx0ePnlgELwKcgt5jguajx+cRCBX43iPQ3SdovMep7kHYntuDFgiRhQ6b9wggDx4+4ZT31B5j9+jhY3vvvffs/rv37f69GhDvEvjuEPDuKX33vt25c49g967dIUDdIaDdvUPQeueO3SPQ3RMPvfPOPbsD/w7yt9++Y2+/9Za9Jbz5pr319tuVh0p/j6Aq3IXeufOu3YG+jd8x3iEQvqMgS8CNwExwfpeA/S70vfvv2XvCew/svQYC5APhwUOC58PoK51yhcf09RMFS06SF2BFULxkHFaMT1ACpF6khBYcnQDhbOzjDUx8gyakJndM5Fj5zDXukEFf+Pb8HFNN4OeYjNQvXf4o71XWCVqSOe3bj0LzWa7oFdyEHTv6sOCjyrAd+jNkA48DU1r1duyvlSc75NWHW1Ga8hyqfC7/8AmbxIuvBe8mvctuhDLwjTp5wkZUuKof0mGH37BVeU3+XFqoznVUP9RxyK82vxroNc0fkAIp9vN0o7P2QiT6cvOquUwpsZm3FHRwM5vPN5uy2ofmfb91EFSsEsaFXanhWHUjn9Bc9WP0qe221l7kGrrkRUzDJgJccL91H/kxG/BjAtojgc+DovGpkGCoT5ePONUoON0nGL0rPHjP7j0cIJ4T2046dA/s7oP7gXvkufee+PcsKPw9ZPJ1jxOVgsg9gofo3ffetbvo7wzyuwSWu/cJYO/dQ34v8t+TDPt37rxDAHvL3n7nbXsbvuGtd94xQel3CIDvkJbtnYF/+6237XNvfc7+zef+rf3G534j+GajPILs78oeKN9dBVAFvsCdWh6BMYIh9E7gbbtDPYR71P9d+iYCI/Q+ddbJVgG94QH99pAXgMf07xNeOOrn2qfx6bXxOk3qc6yoTukKioUNUdBiLmx64huVzNi8BPHF2MxAm75aAClpSZmlVKkNV0opZCldp4PJXpLSrv1eo1cWUuMk3LAxxieoQr3LtgTMt4n3g3NzPkk536CcvnXGQGh97vT/GFflGq+Ukh0cHHAKSqa0AllQqqu8kBtu2kmbNza0leI2tiTh61O7frNrFOVvsZsRUH8MUJuTWti6QPz7DQpU/+rnkZuKlVzBRDDsX3eVwqXWCXPydfve76/2e6Hf9+qpkNq8V3dFGH1yRVaT8iAw59UulbUP0l2D8g1Qnmv6wec1ufLU0jdP9at8NESejfaFmXyXoHCHU5NOT+9wYhN9m4Dy1r07Jvo2J7s7nKx0uougw8ntLqc2neTucRp7lzz3dOIT3rlr7xDI3vrcm/bW5zjFBd60N5G9/eZbnPLesTuc9u6Q/w4B8I7sSSswvkXA1MnvbeTvRGC7Z+/cfdveuUceAp6C3V3s71H+u5R7/10+d3Kau68THEGrnl459XLifQAexmn2kT14jB0n2UecZJ/w6ffp+WO75IVidfHUdLo753fHJ+Dp5bk9vZTsEvnaVpzI9Ul6Fb8jFus5/RVkhbTz6VyLy9hk229kSjtp/e7gDIaGMvE9KedsedJZ7jrr8hRMLKVsBpKJJkvpZih/l3P8BpJSMmdnTWYmsM9bXMyPmA+RuPIgjyQppfgNRXlSityWUgrwCL/y/SzYK1+qID3SJutVes1vs4cOut169TQDqC84adkIslNatKAXBhd7SUq1D1KqNPLhzxlLZXB8iApOgC2cGh2d8xNJ8TX9pnoUiuQ3IeuhBZkHlOcqYu4wf46Whzafzqod5SUMnbKEElR+etpZyyiU7SGvvgsvXDVdTHxPuqde6wE9toLSorKp9jV/42tZuzLpJBfENxR8F+pa0yXqXvntONGM13pX/5S1U25hhfUASjtd9QIuiSgyKsf9/tVrp5EMnlMmJMQpVU5BhJ/UzWrSXtcld7HeaZ54+U2UHydc+sC0vkQD0u4Huwl7QmEXKpbot4S9/LEr8c5S95xM5TPZsyhKtjQjg2Xa2CHr2Mf0u28mnVIyG5ByssS+lRJ0L/CIPIOUkuVc7USNCxFPB8+5Nx0h2314Tv6R2ukDJZ2+dHhnPQclXeXF6CggOoA+s7g85ptjW1F20vlNPm+++fZbnALftjcJdm++/Q484DPnWwS9Gvju1N8BCYAKtgGC5T0C4D1k9xSICbjvEpQfEvx0SnvK597zOKk9GX7zfGxPCH4BdE/4RHzBaXrFZ2ZBv9vq91thjWyMy/6S34EvbNWvbMXvtmt+5y1sLGof7bLYSEhoYmu7o8lsUMyzE2yQAAAQAElEQVQVZPVJp0SHaCBCODyaXLTq5EOQAUMvUqGRT5XVMyUSAVKwdQDwwcDzNPnQIpNnLLhlBHkNtwaSUTSTyxFUrrULucpXPZroNx9ViwTVHBobiPgG9W5Dk73fVLOLRWTUh8nnzCuPIIgMkTEoztzUGFUwA2UnkGeily7mzTusNa0ThsnaNeabbB91NgCLcimQ+5pNyPQA3Ea5GxvqseE/EOb9KUTNctrlzIk4WUHVTvWh8P6U+gyvzyhUdX3/ZymlRB9cryOa68JXlsgbPU9Z6vtnuZGl9qBn2dyoYx81yjDm+bOhUgZEHnjla3hu/isjE/nwsamY+GYjvmFjACMZ5Bl31olOnyV1eovgxtv2CvS8QfZsGL3e4EX5/VV1TvSckI03EjaVlJKe1qVsHf8kvusLeZBLqzct6WSREpJANsv616OpHdHABxg+TPqcLKEPPpkl/ZOMLFkcMHPqYlyb/qW9+g9dq3zEO3dKKdIpJWtvYKIBvMmHcWlzNPw4SNQpIxOSZaw6S1GvZHCmvDkl5HbtStckTZAsJXIn/EXejEKAcKck/Q1Ar9s1NoxRoZJjpDTKZ4m3VbNEO2x0JXgB8pvipokvXE+1S3jhDM8xjLmAjahHMHUrVKim3dyLOWvDQmaml7+i9UKewhh5yLEJij2ynnHTunIWk8eJuA6Q5Ia+YjdP81PkB5uadoqtCLnqEpCs4Eb0CkZ5a56tPtK0xQWVMyDk8EW+h/zit+3b+thfr+v6yI8/Uboq2iH6oqg9ZszwxPzOzPMc1Fivmu8b2BfHlahGHgD5wG66Q11idJS9yKV+exG7L6SNYon68/2tAzPsRTtDlQlb8jyjUtnYnG0IaGbJUqoI3gZ+kKVU0xFcEhYAExiLC7VF2lhcIPixjXiESUjZDGq6ksGlAeIBsySZhSxjmwZYFVpcamBrH5uBimS7QyWhY+rwCboLw7chFXV4Fz8gpRQq40JlLgriRiUa7edTsKPklghIWZGaL5QJjUXaLIjqLAyea09haDdf0u6CVHW8kwnp4NWu0TAkT0opNraxbbUOi2c+xnmu860l+yglkCH6ax+ltpGLzdcFatFsyUl9Eegmr9JiiSRGrAqdbCWTWhCPSzZfC9gzrpZXJmNeaZOTDZSilqqfAk4DmSLoKEAJpCNYkU91IWnSC2qbgov0qKucF9hCcDb8lpafTI5/2ciH6oIIUsuH2XMzuDIW0G6m2ODEcSCgoiGDUSRe7JE0eVO1TfAppZpoz1gsyBrFxgSl7eaLFlFDntSPitUbHsmzMtVxpRlOv0Ei304GqqK0qnkNUgQGo+CvPMJplY1Y6lplL/q8WkKk5bBh7MiTST+GurChDP1Sos3qITnZNl2pBuURL/eNig9QQJIBCVfnDLyN+PjXiEhzY8WdQNzJUlA9tpwN0q1EpfogNS6vYGJufI60KPfe8jdGGA2uKk+CfrENOH0iioGCsttRigPbwPZejnQMks2J2A2w4d6WR4KyeWKhZwPJTX43YliylJNZStzABpA2EClo8FBuU+UVJmGsDjPO6cBIJ0Qo9VnhGlSwDwaGEaAKkSGTWZCboEgTp2PeV1lUTSIhyJSKG001NdjlkyoEz+6rxSceK0spWaKchI2AuqoKWvJAJDKXXcIx1spBFuNVGXkJWKqWKan1ZnHST9TAnfzJnHyCuUrLpLKZTtwCMkPiZlZRn0opd7FCnfyZwCL0PMyoQ8CuXNTFwY4taeXRJh7W5C3IZCd5RWie/yBftaf+1/jaP0ZbroGNwdQHN6LmpQdMqPkpgxo5c8Ajn1lyBwW4YQjod+lMlJzo1S5hXE+lbwJOMK15K2/1YmyVFpz6e/gefpiAJ0qioh5FeYsZtGVBajjlRhcVlUvxEofWCsGVoWAe8RssvIOYU9irLPkSxYlpvMgpVo6g1Yf0KaWQ6ZnpB/URGTDHJupZqVgZKs8GElBekOc9KCDJP+WlBJfMUkobkDIzjUMt2jQuIMqF2g3Xti70T1SVhwHdkXmUMWT4Dz1l0eeb/Og09RLmKSVqAhqtqc3TkAsJ2303NaEEnpQv/3Q49zatovblkyyl6jWlxBYyAD6lQW6Jf2wvtA1n7ISUEkYVKSVLifba0PaBUiOGmtpQT635zTwJvR7oIDRGzw3whj8DmUcOmvjKZux/KaEFSC1ZvRR0BcvJUFnsydinkT1CS0n6ZJjBW1D9L/8iryqhSQ1NKZmugYi9EbIMqClCs6TNifHHnTplAOuQtZqYCFu4JYwqWuYt1fhWkBc7J3/VOkSAcDvlQZgHKip6G+uByiz0wWDGyODHR8gpJUtJMOgVGFcC3CIpJWwYAqgl405AdIRkcSU0gkEbIpseduVKpMcgOb5TSpZSxVauRtWUxi/BxiYTYh5qOITeQHPllhxRED3GeIYcFR3tVjh56DO7ipAsoAoEUx+qE5Wuiec+xxW4mXca82xQ0JV6INnc+vej9a/wVIHKqdzrfDqdcg0U8Ox6oyWfpnAFGdoteUOTBVX9K6pafChe6lHrWrOIr+XjS06rOJ7O4hUjm4bWn/oDJ82Jit6UdjYBZ544tBBEq46Fyadj5ZOP+FxMOdI5ds7CVBmCI2eyMeJKGXOu1kmbqXSkQife4HyDal/lY75ZVFl9IsMRdyQbVbkboGly+SQHKp4hjAcWr+EeuVLT1aYbvY5sY1j0MmvPmPg3OvqAFNQ3agd92RIj35Ap+h8fG9rkA329hIIonHuvW+1vN+n2ZngNwlZeo2avwemOC9ocaVEhEqPHPpnUkgvi9yM3cUrJUnoRkCMnw1g3SBvADPJkZhUpJUupAsYcXhhedyzhKyXpycHo1bcfe6WL5W9JOVmpzgp0G/5RegzJW1r8CLCs8VE+BEpVt3DkQ0Q5yQobo7o3pWQpJZkMmxB21ciinaHZPpTHkw01NPK8IHCh966bIJ/yjdkNt1uJv5btLfHPDUaflzi6h0rsUn+hNu4vGGf01H5dk8pGfahyXhby0fLc7EMNqBscZTHudCQiAie8AmWDgqx4V5CVDrR8HsFU+Wt5lKZZogrgDl8EYdngmJs02pa32ta8yiA5RmIh8geLmgS3GHIwCGEn1cArvUUowl4yGG75AlIJ5EPILRl+44ZHzl3lYrD9IO6Y44m2URhViVlMkq8cCLglk1B2JL8o7lY/0ZeuUDSo5mJ73LRTPeAIGqrF636y01DGPq/RllHdxjaJeSuojmP5lldGfGN3s83W+vVxbd7eRKkNc1lr4SpUB1Qi16E+Eq5rNpJNoN1IBiYKgg9KCYXNrqHJGmX/QGsBTFl8ZFTgASlmvIZFXS8qHdjc406vwub3WbQwSHTX9knB8qQ81cv2GXKSjcKST89dJFZoSskgpiv8y+8AyRLKlHgK8LnLdnR8ZHKostXcAMbj8kjKhD7yCnwWEHmeQZXvRbHji9K2afXWAMrSAG11TvJ1gC4Yr53W+A3tMbgJtBA7YhMBx4APKFYIVIU6F1EMFMSu4kXaQgmm/2WiTvTVvtBuVZgTKL4dmMHX0VHvofcNYMxkM0D2Tr0CsQBq27z90RR19cGWRsQpt/B7rMqvKKZ2KLAW/Xc+mUuVxw+l1x2VThFPnSicJtR08ytayysmnqcV6rShjccHLC627XEEAXRkxrfU8h/sF80j6ki1qDm94NE+jRIcNaelyc31sw7w4A27Wn2yoav8b7ZnosINsKM7WmW780OywZrNJzGXEj+5YGSbS/vVBkjhTXaiICVyBZBCDaSUzCxZShXZEueGipSSmWD1oustmQeqRE9sqI8htc3lcEAZsLcxJJMKC7ENJOPW+MreY4S1djHe8EpTnmVsG5QmGbf0so/Ea3+wnFhGfiNUo+cWqurhgi7Rs0TTxDmcIzU60ulQFwU25of0Rkbb3caXDwlJ1RnCILqRyFYlb1FM/A0ZVOYYmFFFE2C3t2y2qcrVoiqvJzZqUrBMtPW6t/Vqbev1unYyisgiO3jdKkdQPum0Gaq2kimtybMfyv1qcBxzWwWlIfBhvBypB69e219yzfcyuu0y25/Xo9T9z6Ec1TFAmiAVm6zqOQSvSIceLztU9ir15r5SXv1lvahQLfETtdKcqzyDKGegWmyelFd1slW/CeShWI+6kh6Cq6u+UW/pR5AeKMAK+uvjQpB2+Y6CEr/ZFiths4YCfCmt4FziE3QfNcYrOfSkAkgM7KYk2UKcLMm0vVUuQm5k9QnzRXerXTRPt2mzVbqYq4d5qt7DmLAz6ytyrCvWX9Avuta8eIVozg3GarMgtWiD0lZjsHGpAyBsU2w9dAh8vVOkU0qRHD8NjXFVVbINlSyAzBKcDU+LS5K2A4iGMB5VE2w8Wl33U+VVu6/mUmGRoynlSzwzQHO7QsIx5EVp5RQFmzzwr/1WOfvxQoF2tz5UnruOIYx6YNcgUto8XBvGsAmVHerm2mAEFnvYhp7uUj3Dw0s+qIr8KNfGt/zvQVGZg1zjlFKy6XRqXdeZTh07+TGQX/2eNpZHOfJDvfXvQ8pmK6N96LRByp82SUG8Yy871UFQ2sPW2Vh34di+Kuhg2+b1gRdtYKui3K2N0p8fCoHA5XPoW99Q+W3l7qHNTnl3QD7mkG/6YU9e7AvlFnwUbJ8FvQxF34et098l4JEuJur4cwW3Af3wqb3K3SrFVnXihOqUKVmJfOiVZt/XKVW6wufgGHvk4p20kDjFpjXzXWnmfGIdyU55erVH/qmXbF08KKSjHHxVGeW1ckXRu2hAdRz0O3K38BE2Y9525KpHYLCTXxrP7ebyx7oo1CnkdGqjsO/rTVdd8Z9IV2gPbaB6yH/z39EyGq12qTV13xUnoLja0GaIuuW9aoLq+Teu9a/S7M9bmK2A8b/uiIxkyswbBU2DN16Jml3UCVka9JEmi6od5TXDGyim5L5B+RwxRZrxcOqj+fqyeI77Z6pfLdCGy+ii4OrDaYMWd0XtyKp5uSfDwwD6MxAbDov9GlUnInfRF0TBbs2pVP8u8cXFJYOodmyBoFYfu8IGJzT/4hNTTmkjWMuXeEE6VxtwgDf6hic+PKA+YsoEL3kt4uoTtRXas4MXTZO5liX/A6h/k9WyqENlXutzXAYl1x7YV58mkwX8thKvUi9Kwkcrex9NKQ1FyLaNgdae0lvUcZS+YE9dNI7yHf1XYkzkH6Uyx9jysJpv5IdAXATyKYjqBCuEjADbqP63fucXF5xm9dnYeNmjDOnJV4Be8kqMe6EYQH+pbEoS2aI1LyQkuIPdedCenXRNOG2s3M1PumCrHLnxHUU1kUxQSvVsfKSxH6cle1EoX2Dog5pPDRWM/qkVq6mq/U39pDmfb1s+n/w35b1Jrr5W0BQN7CRCEo9NftoXgg/k8YEWttOiFw+0epUSlF0UsPbZXAyw+Fk8rU/1+UYfuARtPkFZGFog7CJmnBY8fg9DwwL3AGJ8iFcRY9RNxk0UE1QeC8pJXAXK9t7nnQAAEABJREFUl7qdjUyI0wY81dzJTw1bTU3tEpqs8aJ0hwnK7LSHCpptO8iUVl84dQ4bq20Q/35A5Tj1cPV1UJW3md5WaGsFnyd1ansNqGURLPi9zIBboZw+EG1knmuOXEexhK3TXxvQTz5GOLj5sWO7ydfT7ddRnDbTJ3QBdaOW4slT6KuCzklHPZAZdRKcU6Yok8FEnUAoWUFelA9nHjCT3OnPGiApv18z5YUV0x9QRuQhn/cr69egrJgRxXrSpnLpRufUq7KS0miNPgrQj45MKNRPVD1Dl9u2bz14nRLGixxzvLj1tJGaBV/gffMSIk+7cJKtDNENcKa8qOOWPJjRI2TOvOM3Q2ehCAYviHd0snEvNHUMpxvcyGKYBDVz/Rt3IpZKBvilDmTFlkKpaBJgU0rWMas6aPzBZcbW6iUuw2b0GeeZPGEbacqgHLJZQhHAaaVmOaVASslSwsMYWbItjCulmoaNfKIpVVlKolsfZsmuXlSP2hSLT+ao3ekTEwzrZNkmgdTqoVbDZ5BSsgzMyGjPuugAJo/WIE2mjxM5MhkqlY8U/iTCFlLHxS2p81kDTGxrcM1rYKwHY3yERJ0ztom8LpkobYHs3LJLVjYyp144Jl0s4UP5GQ7ScJpHpno2OPItaj2Uxpbchr1Hh2bmiwfIELf6VYjEDQ+n/jcBZzu5nGILj4bsJPYhcqGjbcGaKhowrqHicO3GL/3pgerPKNt3QGIwl5zJExUX36A8Zto8CoN0M5r9LpVznRxuzlfwvQvVVfkalB7nV50lk34sb7x0Qk33+BeKOfWXfAyjP5WWrTPZxMtvQ87ZUmI6YWfR8bV9sn8WnLKu6l19u0fe7Jwy3m+0Nqh9n29Zre9ezo+RrfbhTj71vUAfaCG4+Kt9pf5D74PcSavv4rOuguyQlpxCuN3itCr74RRb2IA0H9f8fi+q/JIVytMptgx21Yd6q/rY2hYrlOOqBwusyLd4UeD4cfSSV762lcroxiGZdCtPgwbjCjDBXs8ripdIOv7H5koLkokK4gXxgviY5sG8wIMqFspR3sA4MzpjE5X8BTw9w0SOnqH+gqlqvfQULB61MtqNzerTXumqznY8hKhK9BSqaymEmtJzq1PqJgx5BiKrlk9UkOx52No1TrRBuVVAg9INsmn8B09zz6ZxEwqL2K+iaP0WFmZhE/ANvC2AWPw0lI0AJe8mjm1FwUabQkWVbfKhoyiLbDwKfhrGNiV0lH0DHdu+CB91omzRq/aSCU7FnE1RlQte6RFUpyqvbSpD3R2/Y8iXdNoUDRuh0P+FtshOvxHnrECr9rkVbMqgk/4m0MHcvgPlK1HHXXnzEXp8v59UASPKox1OO/19Lu/l2lJfiK7mcepaCJDOKbTESXPNOADqH0F2aIPWzNW8hTlSg2qxfi1QBnTNTxP6PzDF/7P3cmWr8wtbXV7aGt6jvGJryiNSm+FDformDmU5UDlUgvGNxWdGnsQSc+220CDY1+1jECCMvodWuZGfHMyJQv7QkecqjXLHcsq/arOTxleRTzCWtzJfN02cSvSfWTUFFniLE00yI61nNuOUZSG1G650g3xXjBWBe1f2hUsxJKZxZxCDal44ff/qfd7myf420Xr60cE+vXPqtSs6t+uXZMUsTqW2udoYaQ4Hj0bl6TQtGcn9t9xtxny/yU1SZWWK3KQ2lSvcaPB5KminqrAfGtzxQF7lo+xqxPgTHCKs9vCAnot5etU1mWoWNy34HaBQGZjgw/dCumehLfoXptQ5as5GsS+PI3fqVcyxdIvJrQnegM5l09KiIbvJFnnTj2hhQ+vZbPWXseI9dJSKb6VvRk8/Egjic+SW+nPyefjfX5fPW6c+GGNvWbVtzicmp64BW9PLQtNt61fCpjcP+xel8iMfzb6lRQXKwl/Z+C5W+UI5TFzVm3GpfY+PoU367Cq7sqMvVgjQ1XbNV7S+gvw9wVNBWlhjsxI45V6sLu1c/3/gleyLrZGtsZWPyAO/oegav2aeND4o/sK35PpkDbZ16Ynd1IV6uOoLxutnJzlWfFHybCrX6sU4MWtipxS9pkcwmMA955ZhM1GAGKeb/IuAvo5BU1QR2NWut4h2Kzg2hAEy6L4RMPV7+MLgyi37hiuqF0wqdzNtvOoiSC7aoLRsGpSO2qmG0VJZ7kolEar0/Xre+Om4LUptJjeCxVt1hZ+u2GiGTavJChsYOxYtpSGaHMCJvjfDMXc2rBK01cHx07B3Exo2JJ0EfNgMn0mdMkAPikAe0V7tiZNLsTW80r3SYA3EO3SL3nTyEQqbXIPp9zZ+a+uhYxRkLiAve3Bxec6muKLt+FVfasMUvRJEDfkWffQXGetpiE23bFBCpz67in7os/eFUr7jf4xC+jrW1E9YQfmdkj7sr6GnabSR/D3tfjXggzrVvJQz8lMYj6KxwL9TdkXPuPYW9eU0WgTGPfqQuai5IvT41P+GrkQ+2jDQNb+tau6g5pBagBsumFMOX6wMPlgVbADDU/ONMpiOjL+bky4kHBmZzOGL5inyyuMHvsiXKMBZ7BMpJeMG+E4WNCUYq5eTx/G3DxRUjV7i6dRL5qpL86n064XqL+BVAQBiQWljNHxMpRyAWLnGGDQjgtGVbXijbCeooPKy0XwgjOKXSh1TFRwyMS8N2jrut6uOQsdLRvSpqNBbon/4ZdOiHtEXkgPZSyj7gQ+XFMMpbrC3DZXMXuqSN3JFmWRUGSpLCJ46UDcLyHaMjDSb8/sy1TGTvYA0mVtiDTTY+3zdGGi1qNui2Uu1uNxYl87G4eYsdG8LGF6LrihIwIfuBWmRHR0guoVboTzB0VEq3ULhdNaYl66gfy7kC7uwh6+UjQtZoQ0l6qB0Md+kqYN4tWmDQr0qZNdQBp+Ov30IvWyEsU2U61GmU0bk1UaLnW1Qqj5sBz5sK2/IBaeuQoFeheQ4oetaWTWv5BWS70fLd5X6uB3wJVCsUL6PoPQWHvqWdvJUFNz7Foyzj9roI3/XeNp/TbbxO/ikL31ACZ3K6ylPdLCRHBsm2nAP8iGFMbWiC5VmKjovkBIoS6F+DY7OCHKsdQjLG96B6ScCgJA70Q/O8ndz9okSmXDcKKzuZDjjDoLOr0IeKNuJ8FsdbSJztBd72M0tm6EFWxncUISKIcVNPm7S1I8nEm5ZQdqtJKg+JSQhsoN9sh2DF0jQQeokgwbks+EFsmOiuCDA7t47QvncVV9JfeBJ9a0QBVM9zROlNSohe6kHDmIsFaiUUWnRhlF6p1+k3+o0CloLV+eRrN4XxNi/gmcquq31M/K/kNEz8t+gyoWdYR80gEWb1k1gQRctaOnFsxKVZ4M4IRSTD73dr0k39PCS7UPYoxet6MNH5UucbiI/Ntco9VGdnoeek0dDGXjl6eWT9rSyCkFOvNM+CjadLGS3i9pG2b0onDI2oAy/BtrMp0L9RlhUJ45DfQP1LdJB+wEF3U7fRp41pyhOb5zY+itYK72+tB44PoQCbf566W/AGnm5gl17To+UXwROjgX0+C4NpCUrbaxkN6CH7gXti7lyk36QF6j87vWBbiOnbJ1GhY09ssI4hI+gGteeuUd70K0lY9y2Y+zmpB25voww/S0RTVPurEudZWjqOnOCauqypdwwsdQJneWug8+BjE3XdWZsCMXcCnPOoY5jAYEJUeYgk9xZv0GxL7TRoY5e9RSVXrz8iYYs9HhnU2npq9SwETZy6qIteZO+Ka/sog5GdpUxxj4ZjuwFLsy4MaSD1EkOFZDsu6vtdY1iBjmvK65JZCVcU3xBBFETxlpzQIhxIB1UjdV4fd410wjvd7JTBJ3IzYnQKuxFL82FOgdeNMeunXqhYVfzzBSVj/o+06gqwzv2NfX6ntdPtNo8QF2UhTH1vdDG5yyoopMG9jqCs8YMY9PiNgbekRc2KcGxbaiLvm5i0u2AzaLldfK7JlPQYs6mZsE7/BWEvCcrduOyhvLLiEY9wn6wpUwHfCs0l5z8hXRRHlHQDwg5/Jg6ea6mJXsRKF/z3ROMKtjcVYbaTj8aSNQp0dcJmZEWmv+C3KKua0iFdCbbK0h81hQKcgeFPu1BoQ0+YFynJjN0OGd8i4W96idQru+B6lTIE6B+SveisqX+HlD/O02pMNq4Aacz/XevGyzsq13Ny2pAJvk10C4X0DfbmlZ5V+eI/GhBxRIzS5U6tHgK1zGvEVO6bS4CpyWCJNmVJ+Vkueusm0xtMgPTqc1ms8BkIjqHF+CnM5vOAFS6rDzwifw546ObWCZY45EiFHz5/GVUIGUrlLdpE/3l9KlHn9I2Kqp2lpAXK/R/2DY66g/DtsLqhd+WjjyDrZShEgPEj4EobvWN0NzKhxSNir8JHv1M+6A2oMrIob2/SOexqbc6Gj9WGXOk+ncztdmoASy5SLt6LBDp4RHuxeMyHLYdOIUATYo8CcPkFrxxJQEbUdhtVtmMgVI2r4KMf9uUaGZKy5FxBVX7xijmtNvoBxO9guRUjKxGv0if0A9uTFnUPv0BkmGXBGxT2LiFHem43SzFxGMw0FvwXm2Uxr/s5U+wuMb1dHP8c1OU5BbU6GPVQ/62+Sz8Kj2GcakMSOhFr8MRyX/tl+ibqB9pCvJaARWOXbtrHkNvRl7EkkD23KrBGFsT5Rm7V1ljZFqMf8ywkqJABfFatBVUVIt1jLBDTkNkG35aF0jGYERe8S8DGuyUo86/CpXjN/nVZkM+f8GyDDthY0/ego+iExcBr4Cek9taf3kK1pz+dALsOU0K+ovR9Wpl69UFWFm/Wl8H+Wqeenrc5at9/AEMPitd2Zo8lV/DV0TwxSao6iVeaGWSpx9Q8+MHu8JJsCH+M5GyVz5wtYymb7S1Z5MOXwRxytnmreWoXkXlCfguQH3Uk6cnGPfI10BUUH7Rit4UEASn/zcg+Dt5Gwq6EmNUwt41/zQXwq6YQ8sAQ8ek3q4CcVofLKRg4WMPg2pzy9ZZ5p9EIFOAa8FuQrDUfx9Z6AiC3WRiFQRSguOM4DhdLOxgNrfpfG6TxRyKbjaN/9LYdDqxg4MDWy6Xdnh4DI7AoR0dgUPxwqEtFgc2IfB2+JvM8DEVCMTw3XRKmaDRbmKJIJ8DyXKXLXXJUkqmqzCvC/1S6IPaR/TNwIeePpRcUDoZ/yhvosfYBiSTTqyg9FVof2zY6GQMIq/Ko6/FVz2Kyux/ouaOYSNrULLrrvahFOuWMNAGbLTT4Kk1ZNgglQYqFyKVMl2D6k6zLZpNu5O1f+jLJPOEJJNf1AzO6jwx5MmUTmbw+yHbhFa0QWkhS34DjCulpCcwE5uS0haX81ytLmNf6FkbGmMqiZRbDVafqNcGmuDVV4Kxr1qkPfqQHFCrfz0suQRulswGiDNlMYsXHfEYRDmiNV173sKXcjQYVzXFAqaOCfkoCwlaizwkrV2qZ+THLCiKHSo5QHzDLeUu1AdMEItydlXhg6qFOhIyagVWwc4zpWQpbbGjJMRv3/0AABAASURBVKF2jYFoc/PpWBtdhTN4DQVeg9mzQa7hr0GbKfJemxuLV4tbNXbS+6DNt4Ky2IALedkx6QCqpvz4kz42eHTrKHcdk2rM9+h6dAUfsZE3GvKe01aF/PdXZC2t4KFyRMuqN6fOqrsG2rRJKR/18TWbFDrpnToG0BVt+pwkgiIvIStWxI9Q+/K6POzkF1uH6pP0DvBf073RIOpHHQdb+azlStZTJu1Fpy8M8uvwQqGPdIJsKPgcw4e0/IkXmt5p234wVszMZIVF4sCAM4Zxa5paQb8BdiV8kc+2NuIkIWfkQVVvJjEz2YTKbic1HGKeKFKq1JI8VdhwpYQQpJQspYpBBcl7gE1OliNwEW5HtOs6S6RTl00BdkLgVPAUZgS+6WRqNulskifWEQDzgAkn2CmBd0YQnsymNj9Y2PLw0A6WR+DY5osjk24WgXlueTKxiYJsN7UuTyxTXu46s2RxJdUvZUsJAXcIh4fT3+pEZ3Mt6muNv/hhTjp69bPMxYsKiDXlycpIkAgdVLovRlDL3YHeVFIdMsZG8VuOUSt79ovCGPesbxcPjHTRmLN3ufBK48gsiQ3wed3W7ArzpzAmpClP82cX8oNOZANGEdsU2Ajfd0b9NkYtUJLKvd6n/Aq7XrMzSBtooTJgLrARO+kCRCt6OrfCsCnYaNCFnoW9ulxZYeBLDHYdCMcuIFkAucrETicbnQx7BbXQMTAMgny40uQtKp9yHBi80gVeVHUSDWBf8CvepW9pyTbomZMEL9IOSFihbJ1MV5eXtuJ0Gm+MtKOPAL62XnrQx0luNaRXvAA0rG3NpF/r9HsV5Is2Dnkrjz1y+bsRo5Nntal5tvlb2SvqI1S96roL6QZQtx60E2/1u6Luq/AhufQVa+tp0xjRRuotqt82G9aM+1q26Aq8M2Z1itWxZCfXXUXDUycKtCEfU9P8HBA28I0awSalZCltMSEYTQlSMwW9ATp9SlYpJ8vJ1GYEsWdhOp3a5CbMJhFkOwVUypqAsJ9NbTqf2SGnz04Bcza3OZiB+XwRp9TpwdxmBNkFJ9qFAu0RgRaIl2y+PDAF4QPoYnlIEF7aghPwYrG0OUFamBGwVWam/KwAnDtL0OgP+sRZLwH1Jnyh/11zHz7GSGPCXHfWjkuHfBgGSN34HBm3tYMLit1byl3JFzQVc4IaaO6YJTNBQvtf0KUxYZ/TnujDuG6o5kLrCgVPoaWfSWuP7jeRTpB2S9X7prpEmZIzp4wAHH/dK9vruLE6oSCv8oe/3bz6r0Q5NiphV/Niqajri5m+ditOtGviTUM/4tdstn1gu8GvrfIEpfUFujXQRn3JZ9NLghaUzbwH2rjXfG7doL+09Qh9WdW8QfEjCmQTOnht9IXJ1DaMwqZR2NBddEDjRQMEyLCjDk4AKIGeuglr6Gq3Huhrm5ATEHvyFT4f+wA6xByfojplFjYt43dO50VBfAW+qadTpy2YMMy7HllPGbJz2QxQGT1tLJTTU2ZP38iuYlX7JuQrK1CnbhW0AZ9r+qEf6Ao+0tRNJ9sGyRuarGdRjlFI8+oT05rqBi0snMaPaa+ZmnOdhGzysdmnZH4NvOiGjF8moNoHDZrIk8ifO4JXN7VuQIYG8tRyQ5NBm90EfouZdd3M8kQgHwE1C9hk0KHrdsqhTIKVAuYYueusAwraAQXSHShQT206nV3DhODcYZtn6AXSLQjrJDsl6Ork2s1m1qFvmBKgpwTSyWxuk6mAb/npOptEeyaWqGsOWaaNpDM0CSn6vzDWHgG1MDWLBY9Mcq2XEnOOucL8KkBzpTDWrrEFDEf4Ubrgx5AFj43mh2yFfpA7cse/7Ez28Anqgz6cvc8PzUW9DNRiMqT2BcxwKy0MyddOqEEEENZ2BIOr9LUXuMehW2E8XfsIY1IYB4e3hqiXM0xr8lI/xofVCP+ytxur11jd0BI04UuI33XVDwQ9U3lB6RtrUFniRY2vXlto1OzaJduCVBQSfkQtuEJZHkAWZUFf9pZr/StCAq2xHdjncTHfwqdaJpAO3+K3bnPPoJV4263BItIMmjOIjrz4mkHrd6Hm4y90stVgY1+gPQu8JwD0G9oTNPZD9hVbvdJ95JdsRVCs6Ak2N4KAVXVrytoHglXYSNfbmsC5gepJH/S0oyd4BtSOAQW9JnYJnfI39JTVINnK+igDSl1LWZnS6+ALttgQEHt+1/Vo3yUy2V7aulzWvMofwDZsqv81dVhTxzV1FFZscGuCfT+yafwaWUBlwfeq99pZh25r8qwG9OgKbcSVRtNibli9GNpIXqUSuoRs+gYSgSHrcypBZEYw2Y+5TWczMAUzm83Fz2wCfRams1nYT2czbOcWvufQEaazWdhMpjMTptDpDH5GWRH0ZgTHEU8gnl5F2E3JP4DgpuDZkLvOOoJeBGH4HSpb2jHFx+QaKBvdZDa1KXUWZtA5p199Mp7MZjbn9KpAPOMEPFcaKl8zfIlO6Nv4jRZa+YkpWOuE23VdHazh6WyCO2BUldYY9xpngTHXmq5w1rQgB1DsCz4KNPKxMdW5UXWIdctY0yAQiQ/wEXOP8rbBVmEAQdyamMHE7pzzKD2IXz+hk6JXRF+/95s86r8w1mtP4CDTgzV7zJoXcX3N0tgJhXWv8fT4o7FXrB/zITozKuKmP0wcp3d4AqEp6AY8cmzTNRkj0lRVdOUppSCxqCC+QsG2Bd0qedVn1ITMogLs+3xnJ+gUPlW6BobNOdLQApyFSQSgv3jbYKHyKmVlCKhl0DmbvzPoRQPND/WFz65OMAmf+JY/ZyJIP4Z+I60g2JCv3wcmUeFzbpEOfh1Y2TrKqrTyF8gaLuEvrcd2RT3WtGOLy9AVdHtBP5SGwWbFyV1QOc3PivLX6LdQXda2Ju/GhrJVvvqpRy5Ip01vwkbaE/B69bl2M7o31gNftbcUIXqn3ws2sAZrhd1GaWN+eMpmubOc2HQBLk02jg2KkEuX4lNjtpwrOjbpjqAkZOqSu6kJ3WRmk+mcwLYITLXxb3Bg0zmYLQh6wtzmpOezA5sFJLsB05E8+Bl5djEnCM0i2Mjv3GZKNyCXbkpdt5gQRHcxGQKSbCbYboMl7e6ECe3cxaSbmAKXAmj0i/pmhPBFQA2bK7Ta58jfyhrbdd3U5vTRdDK3Dn5G301o/3TKJ2JOtPLdMOlmNqUus8nUJthOSE/gaxmMMXXKXWcpJcuMY0rJEsGEp+kqDHzPmuxZi33QnrlQTOu1RxabLzayK+5WilAItoJD3UKOTrbOOq9wc2wduZFffEFXSEt2I4Y8RbYD7/B+U76NDeU1G2Rq21XsHGrSVa22K9YO4pT2KJF/sd1arsIL14v+6dlbe/YYh2pclF5r3JHp1CmZkzY+Q6XnONcJNRHTGhX/7J7DWJWFMFo2HtNC3SKtsYOXL5mOId8qayy7zuM8XmKua16PRLV4PZ52vERfX/edFQx6BkRUgUAQX/+3cRd2lV5eXFjgcqu7hFce+QkQ3ETXLHD5EwoBWejRRZoyFYQCg076hp68su2x69ELoVOaqKOApbyhV1rysCuc3or1yGQv/TU72V4DeSI/p0hR8iuv6rqLnmDd8/4BwkexNVQ2qmNMMiZY5EWueu4A2aNHj1gH1JO5pPmoz3MrNrE+yiy17vAFmSauIBvFYW0hCrCe2HTZcLXp5q6LzX46ZbOeVyhQzQlU+ovWBZv9fL60Gb/9NUg+XxzYgkCq3wX117G7IBgcLO1ggwNb8lujcMjvjEdHx+gOTCe0OWW28uaUeSNmc9vYETznY8zndmM+fM7IO78K5DuyIV1tZzbf+Mc3eWekx1CQ6yaTCF4ppb1UiyjnbaDL3ZZXXgXDCT72QWVpTKJdlK/yZtM5LwgEU4KodGEDP+ElQaftTqdn+SPdEXjlt1OZbayhKQ11tWTscuaaJ8yrmOfrwgvfyrQehZ6NWPNK87POp2J1jg6UBiotHaw8irwQmL4vZPe6jGhtuGo0EptKbBi2Z7eUsqW0YxnmL/7wFzCV/4YXMN9jolIa9qj3imI/YLxpqOmnIe3RmgMMrGmctffIZ2EP8eHlZq+jkVCtqEnlFGqqPp+XrlZ6bv0o1XA1v6btINufoWV8Zerswa+c+YaMHn05rBv8FzbvALyDyLbTnm0iy0CDIxQtWEEDBHpObj2nUQclPmmuCGLCBfSSYLMyJygV5QlK8OFT80qfOcmz5tRXSEuvwQ9f6MhsPbqKlem01+vUCtYK2uhWgXVMJNWt2qzJ2puzeRSBYOygULaoE8RVzpp0QGn8rAf0vO2FH+rQ0541v4sKytPjp9qtmKwrU1pwda7ax2f04JndzmuaJru3zyRDJxfeZorxy0bSf6ggW3EmlNIDLOSdGRuoZ2ggW+460ynG2GAzG6yQCAo2naGbWkbehRwe2YSNeTqbmTZmbd6T2RTTqc31hzcKnotDWxwc2iwC60H8kY10B0uC5eHS9BewU+zmYAamnLTmBNT58tAWh0c2j/xLfCxtjp8G/ZHO2dlte+P2h0z8jHwH2C4PjuxweQJO7fDw0Jb4OTo8tiMCsvhD+MPlMfIjW+JvqTxXcMCpWFhMF3Ywpc5gMVlYw3w2sxmY0A+iaregtCBe/TFRX3X0aWaj1YkvpdhwU4LaFloUNWWW0Sm9D4kxuxFGGehzntheWLJsZh3+Z4xZlybBTxj3zuo/CZrwkZDhxIRE/ZlKZikxgfIGXvhUChK/CQl1+mmSCbyGaY4ytwtrrzD3i76kQJ1NuReYx2s+e7C0+bmiBHpk5KYoytKEBc58Fmy4KJKi3GTH6mNe+4BikSbr2H7ItiFOzuLFysi37Bs2hs9hWHbWWbKUkmUSHdDYpYQsS2boBNLI5N9GV0pVnhJ0JL/KosaPMxQeVJ9MK4xyEzJqoTEbYMYYBRgqF2gxfaj2NqguwrgsjXGi3imlsXjDu/oLFHwpL64tKH3Zx361tl7jy17Ya4/T1z/Gc8VXxcI4myX2sn6TJzGK7EpIi2V8dAOceVM0klDHRmkGy8hoCX/GfmrYFukDbmGDbULPbmcMBT2QBkrfocMBdm7ylcLHMEfxgdC2/krY0UyoxeVKBFfiGQ/mvQFXx2lO0TeyG6NQH6VlL9pg2Js+byfqI6XSQfVo45cpX3XZD1kGVL5Ai43edGiBFnfaVAIqxZEZOqPOuWcBKpBdXlxyUr1kYNYmWaugU3E5cDWqAYdN39OBGmzlESRXujbY8FVAb0oLslF5+syqN+590F8BX8U1O14CxrLwyaTbyafJqPYN0KZSxBNwVX7N00ebK7+GV1pYU2cmhtFVBMLMRpi6bBma2cS74eTRTSY2YRNtmHOqWnLy6wimFV3oWxCIgDCdRdCYzqDYz/iMOCMAHhwf2+KIQAVdHh/Z4fGxHZ6c2NHxiR2fnA6APz1Fdmonp2d2Cs5ObwV/LFtwTL6jk+OwP1G+Y2xPzuz4GECP8HeKD+UVzs53oMb3AAAQAElEQVTOTHanynt0DH9C3hPoqZ1gtwG+1L6O/lAbT7BXMD0kOB9Sf8kqf2hLZMvl4RB4l7akT4QDfpc8ILiLKn0YgXkZp2PJhDm/Y14DJ2+VrRP4dMaLxXRqE/q4QXXKXTbRLncW/EBzznYVnXRZcmzhO41jx1hdQZezdXk/5LPL2TIbZZfzNTvpM75zN5QB7ahz12XmhOYN5cU8GtGwUVr6iXXoM/ZjmJk1aF1qTmtdCc561R7iWquOFdC607oU1VqWXdG6ZS1I1nTajMRvgaStdbmCh3ywN/WPAhuNRH1UkZ4VelZNrXdKqSV/S1GNmX6nXQ174CX7WaShbR9b8ZJVNAeYDA5VB2j49o2tdKl1XqMSvioGH1/I3lc7X7X6N+VTfwboSK0jldFAhL4pW8hzITgFCEoF9AyWsOJ0KVoYsJ43pLX+9Rd9Nj4/r/+br/MLW0uObKVT6MU56QtOpyuC1YpPzucjPIUXzu0SP4L8680rKG9ila7Iu8YHQY63tDLARdkUtEEEYpPADlmBN97inTcuBf3C21JPWkHV6RANdkrJUkrRYBhLbIoZdLmz2KjZZKcR/A743LiweWzqC06JM+tiY2SjVDDls99EnwAF7Gueqc0JlHNOj/MIIIcEUU5ipA90elseEUQINJzuDg+P7ejoxI7BEcEvcELwO75FUD2xIwLgIcHwENkhQe341i07VhC8ddtOz94AtwJnZ7fsTHJkJ2cfgn8jcOv0tt3mxHkL+9voRIUz0rfwJdwm7xu3b9st6WULzoAC7jF1OqYOgaNTO1b66MSivofUHehEuqCdLUAqWB4MJ+m5+iH67sAUEBfxyVp9AUI+tzkvFtPZjD6q0IvHhP4XWl93XWeCxqghpcTQJePBLQqbkyUhQUFOOXQpJWu8cSVsIFdutxTzw6/IXzyZ0lAu9W1eUqqylBJ16EbIlqmHkBK63FFXIUNrHowtIH1CbslSwla8qCUjh6WE3OqlOa65HuuCtao1pZ921qwzvXSutJ5ZJ9I7QbjAF9aMNgxnzTh9UJA3WtiUSbJvOODtnIR0jjwo9qKbjaYQ1DjySnYVRf6Vr4G8kjVctX9+ulAneho/W1vJxqj1pla1g17Tk1JNh5igr8mn3Gz9UW8EtV20R322005Z0ipkGiMIe+plHAY0xgqsGmONOUK2xLVZjHMhySDJn0BGjWUdg+rTkCfKVrDNUEFp2NE92ErCyVC/sV63kdJMcvkSbrJTX9oHdKnmDR9QkdeKyYXPTEZw4uxpToAqoOeTqugWK9vyNcD1WrDkLQrOA/SG9eT8ia2RrwnUgk63PYGyQW9cPfayiYAI38sXC7oM6An+G0hHfgVdfZJWnjWffXs+STsDbsYEZURj4BjhlJIlNj5t0ClnEzKbmjDhFNQFFjbhN8uOz5UTAsCEgDAFMwLIjBNXxdLmfBKdL49sxslsMWDOyWwhHB7ZgsCzWB7bApsD0sKcz7MzAs4JgfCU4Bb0NgFSPJDsdEifKX16RjA9HU6OZ3ZyBh+Aj9PkQCXDtp1iFRjFnxA4xZ8SmE/D5tSCJ++pIDn5Tjl9np4eU86JnXDa1Wn0GHrM6fckgJwge7KBAushQfZog0PafUD/LGmjqLCgraIHnEIXAoF0MSeIzqc2g87BjMA6nZGGzulv2UnWaZyGIJJSskwgSonxuwLjSqnJjYXceKhS6IyLmaDZABezovLXVlgTsPkMn7dkbWxAkfElHyklO6APCnNXm2TNniBXoCTSepNgzhLpjeoDpUFNkLbNJakSooL4BrlwNknV3fkevKkDTRS/5sSz5pPiJS/CrvqBwvr22IB7c/IW1lddf24krbUBF/RfK0nUaxqFRz3Va61G0jlGAqTdV5JN/KpU7nbQig+HaNQhsSdobEmHXI9Xh7wIarJo7DOv4k51vYrBj8QD+0yisRFkJLpmfPUlcsVLlQ4vgnjtw2v2cFFnzF37O0ij+a4yldbIxTyM0VWqDHNAfShEqynSMfOgMhUnqlkgXl0vfgtMueVxC4saNK+ojcKCxENrUCAhnwJs3JWvnshENkmEUO88xtLGizbsGJPQmDaQvHY7gy8Yaz1gtfdsQ+25V15dnpuwZjGKri6e8An5qV2eP7aL86d2cSFcmN6Se4KnBi9sOclKph/iRc/Jr//N24rTqdJlWMwKrGsCpdCvC4uZzqIzeTJObkblU8pmJiRostRl0++SiVNkIjAKnTZq+Nl0ZtPZADb1KZgg6wQ2cf07i7PZ3KbI9RvilGAqzPlNcEYwneukeXhii4Nji0C6GCjBcsFnzAUBc8nn0yUnOZ0ul8dndnRyG5yAU3Bix/Gp9radnL5hp7c+ZCecCE+GwHpIYDuG3wGB7ggcE/hEhZMTAiiQTEEv0gS5U3BydGJn6E7BCf5OyXuqQCl+kEl+QqA8OT6yGiypF/mOqfsxtiETj7/jo0NOy0d2xOfdY3DE77GH0EMC5xFtFl0eHNiSF40GBQ/xi9ncBP1GOp/S75OpTQKTOHXqk/h0iozfTqfTzjo+dQqZoJmzWQ6aLaU0gCG2xkOlT9l0ArWQj23Rb/Il05XCJp5KBrTpiAnKlBIVmGCxIMULTD7WKMuckxYK1MxCzcUAqqBj2fP5wkb25MlTy7nWW+XgRu4tJckaqHMyozkVljb/GEIHdIIFLJkuPbWBNUgmOBGxV2AlSDrrTO2KgDm8oGoDXvOyK12ATXbNybZgqxfWNXbKo0o69S/yR6XpOjbCuv0WhwrqJelQjtvmnGJR4WLcR/v7UHV+HaAKRpVMtPkLXh0VUqUY39cdbPEvz9fLbJLnU+W/CuXCtchzEX1f6GsgY6X189c5XxjXzIMYc8Z1xYvVmn1aB5U1fC+QdsY+MY4B+kq/ccuPOf1F2qGC0s4sEK8A7fHbLTbopaugJfjyyFd5Ix1zSvULEVrJBr5gW0gjheMpXqASLtowpMNfk21oKFEp/zPmGvZYUg42MJozw5Iitb0lDyCimmEPu+dO6G5GW5/7KBnDX14RSC85hYoq0NZBurSet6WexaoTZM/b0Xp9YWuCaAG9dAzgatXbmuC5YqB7Fv6aH+DXdHTPQOmvZGvHqrFMJ20kbDyFFhd4Z2OyQGeiqZsYu7Tlycy66dwmbPBTAud0trAOmkln+DyfE0QPbErAnE4PbMLJdD4/tvn8yA7mhzV4HhxuTpnLwyOrOISeEHBO+d3wOOjxyZkJOhmeEhxPTm7ZaQRRgqBopM/s9PTMTvgse4LsFIRd6G7ZCT5OpSct/oTPrRsQGCU7bjJsFSCPFRA5RR4dHdkxOCEYnhI0TwmQJ0D0WEHysOqPOE0fghNsT8Pu2E4JsEqHD9kRMI/ByRFBVQGUU+dS4LPuocCpq1IF1AVBdU5/zWsQJYDOwHw2swX9KzonPZtOTZjwaXfaTYKXbhpBdWpT9BN46YWcuwi+XZcHOqRzpTlnSylZ0tRjMYhqcmZkFY5OM0S0woYF7lAnj+ZUgS8RIIoFJd1vTmprsvTmzMkCjDyGXnACTmHuVqxNtOeLSmHuFlFeCAtQ8DHyRf1YKbHE3Hijr5DOyePM9YJdYRNz6qNPuDWtjcCjbo6No3NRbJ26CCXSrA38lkHmYVdwX6zKHF4olZIn6op9wVblGVe1lS9ssXGAA+tpf4A29fp3tVnPyufo9bmx8aIFmdZwwS/NsaDiR/CoP2WI0i/bNJVgx0Jc6wkTurENPFZUkidtVjJsmu1NFMNmR07yO7uLIxU7OKLugyDK51GTkeF9eDAxVPLr8oy7mFuqt0BXUH/aCLPT9qFAZ/wFjf8FBxydYi8uLjkUXcRPc3H4YZ9eEWAVbNeM+5p530ON3kusA8NHEq/CKc0CtYD23KhCoBYLkYiH1m4wVx+Y7ea9avBBpaMW0TKqFIWKMlWDbw+lA4MgbODHlOTndWfnLaiAnjfens2mBtqV9cPArKFr5D2rr7BwHWiQtDF22kDZhCeTmeXJ1Do23o50Bz8RFDDBlM17SrDUJ9k5AWN+eGQbSnCINHSBPLBEH/yxHRwe24KgMydoxQmT0+UxJ8mTkzfshN8nxR8RBI8Ffnc8IeCdQs9InxIUz/h98lSfVzl13oK/BVX6hNPlLeRnBNgz7KrtLYs0NmdNB70lnJ7ZLeyCV5oyblFGxRvo+N1zSJ+hF8JeeQTJ8HFGO04HnCmoEoSPCby3qcf/6t/5UrvN5+Qz9GfSBU7tJOiJHRFEDzl5CjqB6tR5QL8uBALpkn5ewi/nM1sQNOcEwflsUgPkdGrz6YzgSBrdTIGTsZqA6WRqs8nEJl3HgSpZSqBNK802NlttzsbCF6R1eG4lmyVUxsMGUVi6GMhOgaCwGZLEJgEbNhaLSws2oUwsiYZwjEzUo/xi4YcNoiDfgfTIZWfimatO2kAhIPaa36AAyQNhR32DFkyHess3edbD753arCpWtmKNrEFP4Crk20B5gIMm6/FB0sb1lL6CzqHlld+WO07LjzZS0Qa1T1BfFdqmg5vKoNtMa7NQr542Bs86jXzUo/rpWdNr6lMCyZL1ssFPYWzK1fbQhwWoHWGH3oHKNQqNutIG3Y4PRBIruQXdu0nAO0Y7oOK0fmsy6DcCMeQz7IKVHqb5gG0qKIbcRru87ZqRti/Kq7Wh0Wgi9a39Ecy1estWQtGGNWOuU63mpgJsgOBbPymzjzP+mg+xjzM3jDFMONEcCkrBWnN0INLdO9blrmiTkm6TuMKEX5ogekXF6CBBx/P9vzUPXrEUVXEDZ1SUeClf5KFv2zMXmu4pm+WOvk5mbMAbZGQgZ23C0yGYzm0yXdqE0+Ns+BQbn2MPlnZAED1YHtvB4Sk4siXB8oAAuuRT7ZJgcnB0aocDltAlsopjO+RUd4TskMCzhD8MSH5sS53ikJ8RRM9OzuwUnByf2fHxLU6kt+yIwHhEIDsmoJ0S7BRsTwhcpwIB9ZQAd4ruRPkIYrcGnEHPQn9qJ5RxdHJkh+Do+MiOjg/xfWQnR9BIH5EWf0y5x6GvdvBH4HjA0ZEdgUN9mhWODjhBL23JKfOQPloSKJcHc37Xm8ep8pBTp8qQ/PT4xA6xOeAEuuT3zuVihh0gcM6nU5vPJjabdQTEbLNpR3oWAXU2myKfEESnjM0EiFZ0BM+uyzaZdAHxORs+OusyspzgEzxIptlgmYkVC5EN1EZvvxbpwjzpQaPwbMhGnkyANsTJM37wxUTXgszmllEk+eLkmeA1AYkOuF+bIyv4cDaFBoMXnI2hoOv1sifw4teDNV9ZRAtfWnq+rhQ2HAUZQXwhUBaCYuHNvm/gjb7Hbo18HXnW1rP59MhL1GHNPrSF5Gv02sTWUebK1qoDcOrl9IfT7gaaSb8YVwFamQL8xgY1feIBesArrNDxYOvHhxeRqnd541EoAIkV+tHpE+OzXlIdqLsHGItBV6hjg8P3a6fuxdQ3ToDVi7O38vHBIFCmx7iJpyjS2gCJywAAEABJREFUBqgbUjezsqEmNfXwgHQ0CZnShmxA5BHv1sqCQ/rse2M71A+yzU9Cc8ooTQWFLWOhJBXEziylbGbJUtqFjS/pbKsfq6I9PCgqxFEeiURKfIJXQVE2/JhGvUZ+U0qWUjKtjWzJdMk+KA+KwZXTFKcJpLgRxy02bHkRwqDKKE9+VA+j3RpL/cR3/uSJXTw9B0/sks/Jkq30B6qrp9ZrfjPve+awPi275o7GnPwm3/ikEtSujnBCl+jMRI2M+WSkG5J48jlzr8lEXXLyGCjoCtSB0oYf+UqRplVUXjrlcfxXWrACSmPn1GkM26SjG4wuBWkXpp7JGDTAWuKR8G3yCl9vRyL/8iPrKjWkGWDPhPYGlLK3jS+l1I5kKWGbzEJluqrOUePInP4Vcjdb2qRhcWiT+dI6MOHz65wAeXB0ZksC1JIgd0gQO+IUeUjQOuJkeXR6ZkfIW5A7we6EgHeCXvT01ht2evt2hfjQnRHUAMHx7PaH7PaHvsTe+NCX2oegH/qSL7EPf8mX2oc//KWR/vCHPmwfRv7vvPGl9iVvfNjeeONDdlt5br9R6RtvIAOkQxd60sirHfb8hvqG9NTjDeRhB39bIH0b3e03buPvtt26dRY4uz1QAvWtOGGe2OnpcQTQo6Ml9JDg2bC0Q4LpkYLqBgfol7YkvSTALg8Xdric2+Hh3JbLhS0PDmzJCVQn0iWnUJ0+ZwTSCxaI6GI2twXyuehsZgswJ5gulJZ8PqtBdZKtm6SKrrNMQM05Wc7ZUoIC7uBNk8GYSJoBe8B0QWthVvOYjAOR9VqeEjpDXlh4ClgrPl+tWdAKZApOK4Ldis9XG8QfbVzYpX7f11t3A+kVuJQeH5dAn8SEsCW9Qr8+v7AVfSSsn1Zem8paMjaZFfrLwHktA/mazSb8DmXpjf8cX6IboFNZY1xSbwVXtU0LhsaqQwJaSkXtBk7bN2Cz8QGyL1pkLDjZk1FdtYHSDdG/LQHFLXbkIn9p/vGrMnsq4xhMeRG55EjryDN2ZKBI5WGzIpAWoDEpbKri5aeQZx1jsmbz7W09vEQ4ZRSCcVEe9IZPbcCOX6csJQO0pQyyIoHqKtCAsBO/gWYUYLNCtL3xsU1sOWpOkdSd8qp0ayhdlelJSjZNDaV4ekU6QNrqLDZd0jUovQMU3BbmNrrkPzz6VuXoQdjDhlo0gGIk0PqRWLRhpJbKor8oR1R9KYgP5eghzy3p0ee+qZOTX3NUa+Rc85x5Lf4CXmvuknldA/DTzdeYwnxw+SGv/EZ73DY+mUTBEwtNPA9uDMK+UkZ1UJFWwwYdI0Nq9xnOkNLgyoq/BvYSwmB1Wn3WJ0UPt9Jb/SAcPLaUDZ2drP5T5akSnvIhwEYNRG1si2nVw9j2ctpXgGFrms8yEqzWCGJDslISytNQ6O885xTZcHB8RlC9bYd8Fj0ioAYIkEFJnwRuW1Dkx2cfjj8GOlXQJIie8Wn2jLy3FQwJcLcIUm/cIkBi+wa62+BDCmzo35Adgfs2+W4R0M6g4s/OTu02ulsE8rOTM4vT5ymU4H1GUD+DP0V+enpiOpGeHkE5CZ5BT/nMrFPh8eGRnXCqPAZHOmmiO0R3xIn78GBpRwM91B//EPQqXVpQfXoloOmTrP4/owuC3AHB7XB2YIfoKubwE1tyulzOsh1Msy2myRYTs7nQTWweyDYj8GFmmMDbgGRTTpgzfM+mM5thO+kyAdIYSoeCLllH3gmTp8tmXQdEJRNlJUxSto4cQtZEZcNktzKOLaCebow3RMEJgM7v6c5mWuB7qE5n2mzF92zChfyVZxNm4218o2vJ2JxF64Y9fE5Fpk19LZ+cFhVg1/r9Hv7ycrX53UiB7JKgef70KW/eAgHx/Kmdnz+x86eP7fIJGOiKN/Qx1k/OrX98buXJRQWBtiAr0J4g2+NTKAMVHwGY8no2np4gLhQ2n8KG1CNfU7ce+OXajPom+qch925JYJGo/2q/umnDEK9FJCqIf1kUTrBbsDkRwORL8DIEHJWNXL4LC13UqaMzVo9Tb5OL3qLfGU+Nb2EcCnxhHBybRJ76VcDM2GANvwVa0Bfmhcbb8a/TrXiBmlhP3k156MUX6hJ6fBbgQLQgl49CWrIKo5toA3lrGq87+iEtPSjygZ5avvTNUuDUbXyFUdbEQxIB9ovsHvdFob0e7d7TT/SJb/TqK2xIK0+D+lxIKTGshRfLSztnXusz8jlrSgH3UusPnMff4Ty1teY+68BZx8b4m/YM9hH9YVQmRKj3tl3m7CykKDc79DXdFBdjJfoqLpVPqHnVN6PKwapPqk7PbYvEZYJkqq2SchfoTNiVRirxFORb49LGoK6HYkpXeTHXGmNciyAeOOOZjwmIxwS+49sftooP2Qn8BgTK48CH7Fi2jScYnhFITyNI3rZTgugZuCXZ6ZmdEVBPCbBn4JRAfMppsdnfunUaJ8dbyE71+VY+yHNCkD0Tf3ZitwJndkYAPgvZmZ3dkvw0qALy2dlx2N0m6N4Ke/R8+r3FZ2CdQM+g4s+QncGfHB9yGl1wsiRoHs05ic5teSgc2HIJPag4GD7ZLkgfgDknyMXBzMRLtyCiLhZT0p0tgp/AA8nIu5hLnvm0O7H5vNLZLNt02m0xmfDJVkgE0WST3IHMxw+LjSMxwZMxcwTxsMkMHYwNFyeaWCxaMIhCD613nYSaAM5g14HvTZOj4K8w+EVysGIx6i34nIB0wWIVFBBFz1mYT1mgwjm6p6TPOTU+FY/90w0uTH95fon+AvsL5FrgFyxy8Q3ycc5JU5tB1T21iwsCLbgg4Abgz+EFpddPn5igP9pbs4koiFacWwRT6rOiHOESeknZQS/P2YCeRqBfUS9BLxZqt7rV6Ach+ghetPadxXJUf5oMhy6v6ZCYLolvWJtSg7AIWn2X4Hlw8yIU4yYZSZUThDy6GR/lEVTfnk/DBfT6LEew7FZFnBl2xqJ2qGwr30N6U1t7NtUajNe2Fs9nxDXoCcg9Abf6ZYOg/ZoXtRpujk+lewSFeqqWwWMnncrDiJvKUm89ZSNq5EG0uSXjveKKdKP+vJgok4GR/40jFbhJvB6GImJOvLA3MqhuDZongvLX6tWn0i+NyBqPqBOxlpejtT3h5fQJL5pPnjwN/inpC9bpipfJS9ak1vlqWAei+vIUL13MJ80xZ5xj7NhXnNFiqEmqnBLlvHQ98WHhc5tTfRDYij4YTs3Y24po6U4dot2DxIcEwzlItkS6WEe84MZLjWhgFV8QLvkqpv1QyG/cPrMP3b7FJ9rb9iE+ob4B/yGC5YfBG0Kkb5tOpLcItLcJpm8QIN+4fWoKlLfIH8D2DN0tAuMb8Dp1ninAxh/yHNspp84TPrueHC85bVYcHx6YcLhc2BGfV4+XpA8WEQiX6I5IS36EXjaHpJcHcz67zuyAgLYccECwO+IoeUSAmxPshAWnxcV8ZnOOk4tpNsTwGXQ2m+TAlFPjHMxysVkym3JsrEgEPaUNmsK25ZlgP+WIWTFBnwOdTpd8skVlXc7Wpc66LDqBF82WcwJmEOC82fUMfQE9vFtnOaA3L+uT2drM+W3NB1rYXBskDx59z2msv2Q7DL5Yf9lbP7LtV26y7Tey3rQJr/lMuNbvNgRanUJXLMhYjMgvOeWtwCWyc05/T1igj0VZuE8JbOfg8umlnXPKfProKfSJnT98bE8fP7TzR+DhI3v64CF4YE/eewgeBSR7gvwxePTwPROePLhvT+EfP8GGU+1TqPw8eURe5KKSXXDavUB/DlUgXRFI19SnF+J32JWpTQogzguEczKLQNTTj5xO2U8M8QD6hI4t8WZPCIH6CIUFJvgQwJzAs/lLenT+HBQK0+alughF/+63Ap3o8BfAvX5nlgxaFERZpD19XxiPIj6CIW3i9+RL9M7C7flNes2YOTY9sp6gqTHr8eO0t4/g2VuhLWY9gbCw3TGBeBptcAE+aNg4m3RvqqvTpoJevNraD3yhDwodJ71kPXY9uh4/BV39Y6tiGz3y0EEdO8deKGy6kjcU9AH0uCFlpoApxL5oFj4dpfIH4EvYa/wAuZSWTlRwZGT9wO9CiUI/1E912gF6tYuVDVefMJt7bBvtoK2u/hMd+t+h9YWJnlM56PoY92I9c0Y/P12wHh4/fmyPWSsXBNtL0pJd6AWUdax0r3nGPEpW2HsKe5Cowzsv8xbw19KPHs6cPTb+zzuUhwSZ7b2kU/8pGNNCE685pnY7bZWskFN61xsGm6nTlUKhDO/cRAUfjr4JZaKFZKvziX6jW01g2RjLCPQBrSGnjx0braXYJ+lX/TelhUvWndZbxSUfwtZ2QT9KJ5n0l+yZF9gJl6xZId8mOAq3CI63ODneBrfiZHnKJ1xwema3OC3eRvZG0JNIS3bKSVK4RTA942R6K3BiZ5wgdaI8gZ7x2+bpyaGdwp+eHhFwgXiBE+Ypgff06JDgCwiuCsZHUOGQ3z71m+ZiPrXFfBJBUoFzNu34RJttPp0QQCemT7zz+TT+IOhg3tlCwZUT5JyAOp90JswURCfJpshmRNUZPiomNpuSF18z9MKUaDkDJAmWbikVIArM4IVkN18F1RjaMIRkjB/T16E9VDaYMhF8g2bnpsUWk8w9/ru0+teoNKgawHMGcMViWUE1sCsGdhX8ZZzgtJguhgVW+UtOjsJF6C9YdCtOfxecFnVSFJ6yMB8/eGCPCHyPHr1rD8Hjh++a8OS9d+38vXv2FDx5cI+gCUQfvGuP37trj+8D0Xfv2GPhvXfs0f237RH8o/vIpH/3rj159x6298n/rj0h71P8PqbMivuUBUgr0F5SvxXB9BLos1dPMF03EHAuwYog1StgsgjpSdOoCMHDaC0ai5ueN/GITNBColsxc8ZiCxKhF0V57XYkDJUFbJuv+tufNuzIxk1urW4g+8KCNgIyA21OgHRWvRM4gxJkC9Bid3SFYFsYb9dLFW1eE6x5W7JCfsdPEbBzgmdh51C+NfnXbBI9CMocWVNGz8YQaexl59QnKH3Yk6dAnc4RCnVv6LErIS/WqCNTXyk4FmwdPQ2VSCSgvtJMp/WR3vvQoOxV7BEOtvInqGxRlbPH+gsiUn1UrzFa/aTbzomXq17kjUfLx5xTvzP+euGJL0acas/5avT4EcH28ZM43Z5LBp4OOOfL0AX7wzrmRM807PHCGyl7HZMRXi9nSu8UNhTaZI0O4qskST9gaLxI4KrtS6VpM2411yrozUg36qY5XJib0su1pmWhj5QOICQL7fQAybil01rQ3ipayKh995I1s6KvxrgkoK4E5AqmsrnQHryxvYyTrfLkU4JkBFgC6u3TU7tNWrh1fGRnBMAznUL5TfP08NCOlwB6tDyyw4PGL205BMYlJ85DbJaLQ37DPLDldM7vmAPmUzuczWzJKfOAwLYgsAnzySQC4ZST4oQg2BHgprmrv3HmCSdN8ZnfMXPYLfhNczGZEWBnNssSR9EAABAASURBVEcf+bJxqkxxIu1Sto4dNZtZTgZyoAt55TN8Q8JOukyelJKllCzn63bG7HBgxpYdq4dB5U0yNkEo+5310F4nJ06Wzoalt6MCLZwoe06TPb+vFfSiK/hLNs7LixWBb7UJgpr8T1kATzk9CucMpOgFdhe8jcbAsnFqIpwTdM6RnfNZ6CmB8wmL6ykL6JzfLJ8G9AnpabzZPn78yIQnLLyHDx8S0B7Yg/feCzwk2D24f88egkcPoQTQ9wia9999x+7ff8sevPuWPQSP3n3bHt17C0A3/Juk37IH9960B3ffxO5tq3bv2BOC6xMC81P8PoWeE7TPCd6rJw9sxcm3J8j3BNF+9dR8dQ5Y7AQSVgmd66x3tm53SzmZrmSMaoIH2riNqwyLKTEmCWF2Y4SM/AK2zljCktM6bJMGSiAgGQvPCCq8NlsSJa0xk0wLThBvyGORMr7iZfNiYLMisDkBTfbKa1GOm+bFmrHVS9Dl5VMW5IWtGMvLASvGdk3fFMazMK78AGeFcV4zzmvyNRT6y6mf2hC+o450gmQDpE+qg9qMPtJRD/oXG7WNLiJ7MW3WvepMvzv9pbTqrjwlZE4QrSj4cGQFuyI/8C6ZgMwD1XaXr7KCveBQJ3/Qq7zSAeoKDfvwzzqkmT6UEXL0GvgUGzyTQY36IoJTvwraojY0bOTOGHjt39YfshnpPdLkj3aXsI++x37NuK3ZGx5xin3MiTaCLetea/78ybldCARa7Q8XzKVLgsI5e01PHrrSCnNjzZ5USCfWSP3dVppRJ2qRGbJGR6prbOyXrDzWoNVVaS9z0WzMKYvyxLOaLYYWkUf73TTuvfZUgMh69tX1sNf27L1r2hJQu5Dr5KmAuKKvVqyJVdC1tf14xdrqCZzCCrpiPa6hJXytrCePED4VUIF42cbapU+1hwsr1rAOA0I+XBIoDwiKDQRL/esl+otY/ef1hIPFnE+1W2w+2c4HmahAIF0QUBecPg8WM/IQDEnPwWI2t/itE1p5peecPisOZguCJ7wCKZgL4W9mizk6/C/AfDodTqBTm0wnnDg7y2y8DV1SOiPLDG0CjBUDpQHRYMFqLQY8BMmM/CmRhwCfEmkzSykF4MwsmYE6yclKvsKErzBjjoPCRHUGQuhtzaTtgSavMwMKWDNYCpCCJrRog9KXDPIFAVWDVrEmCF+aeE2OCwb9nM1X/5nLR3xefcJi0oJ6zGLS/3rv8aNH9gj+MfInQUlLJhBcH3JSvH//XXuXk+W79+7a/Xt37N2779jdd962e3fegX8b/k3oW/be3bdNAVb0Pezeu/cO9u/Ye5xQHxJAH+IjKKfVR+/d4XPxu3b59D27ePzAzp88DFzyibcw2QqntMKEdiZlYSI6pzMjTYdZoo9SLBJWDyexFKdPsxgniNHvxoJNjI+BnCaIugGMMeOdAAIWIeOkRS0Y2wQunbHiZvOykc/GywBet4ygbm4FvjBeHvDIW8e+mDPYIWcj8gEI8S0dLwqDrOoK86CPMbxkY7vg5UkLUFBaC7hnI+jZBHrGtqeveux69RPyNQtcc0K0DDYFu8I8UT7JBfVtT38WylZgLFHHoW0QmkT9nP6hgSRis4K62omt7Hs2EJeM/i/InaAsucGT2Rw7g3f6pDD3RZ10GRA6bAp6yQPYFfTclvjHGEdz6tAAq9ulA5VKkjATVLIgvsKws7icp5BkUKUqiJwouJHzfOFb5gE9lKtSlaCUqNqk9qitUWiUJY0sjDpseeOSh0ATq34BlMMtnw3hE73KiLGAbzrJVJzSyiqXkikdPEqlNY4r5o9+q419gMCqvUH7wiO+WD3ilPuEF9x4wSPIimpeXjKv1uxPdb+idDmlfNzSXNJiVLAQEygMaLMElRcXbajMDU96ROaDNupPOdcoc8k1l5hDde6xvrAbsg3F4IhbCUdXyFOwl43SiEz9can1wvxW/zh62aiPLmmzcAHVi8cuvYzDzznr8QL9+UC1dgNK76zny2Gdr4KGv5E+HyiIRfCbERjndkAwWwL9HnpE0A1wYl3CL5foCbqHBNElQfBgNrEDAt8CzKdTmxP4ppPOJpNsk65iCp3y2VayaTeJU+d0MrE5mE1ITys67CacJLuULIM6lupFZzAHuNGnTlpvq04Cqt5kQNgdTUhos9V/EhuzWWLrMKYJk4WFHuZkFbUhrbecNQOhibbWGxG4ZNIJK06nAU4Ol/xmeUEgvGTg4k0IO+langia6C7ZIC/A4ycX9vjphekN88mTp5wonwBRwO+ajx88NU38RwTCx/we+Qi89/C+vccJ8/6D9+wB/EPofU6E9xUY79bAeJ/Ad59A9y5B7949giRB8B6B8d6dt+zdd96yt9/5nL39NnhL+A1763P/xt588zfs7cC/tntv/YbdfevfElTfsjvYvPXmm3aHYHsfPzrdPuT0+ZjPxxePnhA8z211fkmw74mL9CEnx9J3dCgowAl89LcR3JKTNjOGj/FP1jHuOSdsla8wPG4aEsk6xtv5MsXaQN9ZzlPydZYsk06GZQV+zSbWQ3vGq6AvSf9jLpU7wX6G/cQMWUnZSqI8pAiQm1GosVNwe5MGrVHHZQDrVcYiREC5DinkAYW6MM1IcNMOTRwq7QS1wpwpBLiesRZKpNVPvfUEykgTIF1yNr8CZLdm4YovvIAoqPayHRB6NkAtZm2CCqQr7OMzOi8p68CFFXyteGFZA+Xh+E9T6VBVPVpDP6iuINEup8499cDIKr82/cZbqH/hBUdYqz7wkq8HuTfKGnNeiuic/5m8P/+yI8nuO8Gvub819gggsCSA3JdasqrIKhYpaiQeiVRrNCS7KZHiqPtMz5n55+acmZ/1W/e0yC6Ja5FVlbWwKit3JPYAEPvyNrP+fM3dX7wIRCCBzCTZrX7w77vX7r12bbfr5h4RoG9yl0LpDwTewOyXEpGhQ1ZfJhZIuQ8lqgPo0wRy30Kps+U2phj0lR3VRlQoMaaJcYdBQREoAv0faFPll5KjaHWyFeMJnwJpPfMnBOyNOhesqBbl0UYqlzfu2hsSOGsj9Bi0hNyWCwrMUtfcoEwtS9QvSU6DAFsBr6Rdjlwy8orPKVygd+dIZDWPgXkjSDQXTnRHksfZe9o+AXWHNez9x0F2nz3okLl1yA3wAafeIwLvITfkB9gNeGoyZJ0PHUC4mTcdsZdNmJeuhyFVZVYUvqq4WHYVsh55rskZX6xhuhKrqv6J9uQ0WRqKUsrjipD+aPgEH9mTfehwvSqM2ZfG8n479BqhvnkPZj1mO9bemH3b+/oA/oB2VU8HhxpgO2ANGUPsj3iidoR+AD9gjQ2nGOF/CCpq3RF9dEh/HfJ06Yj+zGuV8nOZpqzJIa+1bDfIwXaookfA9Emx7191Ieg6yPYIpN12W912W51WSx1TB8RWqQ5okza68E43+g42DdrwGdi08dFi0y2LUmWmhfKvpjBCBVMyA1583OGiU0VnJ4PNIbLA3ckR3htcQj9FHqzIRIzygo/opsA+siCdL+Ir85lGNpkoD0A1QAOezPFohU7y4xZ3oungCDmP7tyRA3Q+LRhj/OYBZaCqARlVA1d3qh8Hj+BH5LEP//RfvrvkpJlPnXu7BNhd7fMI1cHVPxC056DKY9s9Hq/u8Oh2h0ezWwTPTQLp5sN72nxwR5sP72oLfotAug2cfnj/FjrkpLc27ukxAfYRgfXhnU/18K6DqvV3tJXz38snVZ9Qdwje+7vb+adyxeaa8obK5M7j0KZ/2ODUZt53GZWuitBTjB0pkU4V7bR5hTC3qtXlK1q/+IIuX76ma9df0gsv3NCLL7+kV197VW+8+Zq+/o2v6lu/8g19+9d+Rb/269+p8N3vIvuW3v7GN/TVr34du6/orTe/qtdff0sv3nhZ16+9pKtXr2v98lUtrqyAVfXm51QwRxNBuSzhM3pKRUeT0AKlCuamCupOUwoola8uJpbnQWL8G8RJlPnYzJlsE/NGNWFR235Cv2Sw4UxOIaKLzIWIT2NWb/mYRRvz/BvLZRnJZYIxC3/MYvccGTNPRizeEYvWdMgCHrKQhzNp24048Y7ZABJ1S5TJgHBFRdZApO4JmDJoSsj4YrzoCASuXwZtiIbrjZ+qbRPWAoEXmef2xBSbih9P657zU+5p6rJc7mn5cTrVVXFdPBymM4DlyjZTrQUkyEkbYGiDmSzmK7FvpBQIWgIJlSE+UL7/Xq5EbcCz+MZyauYaBfIZ5mGPdSTcfylTcpkyH53Ofeq0x5IcVdqBnQSOnLYdKdqfv+kVaJDGzM0h8++QgLrP6yIHVr+f9T60v88NPgHWgffAr5gIwAfAe94w71sjjZibY/JP8BOZD6mu07Qgipm9XA9qzxjyTX1zmrpH8inXikrp+IMKW7zBNLaJfDHPr1TN6cwzv2s6Zk7mYMYaMHX7htTTdc37MQch843M+3bDD1ljQ2yHrLMj1pXhU6fba7sMdJnSBwNwRJ6jxhY6QDZEZpuGmm9gmes1wmZMWWPiQwNOtG31O4ANqgftEXj78F0CpQNplyDZJli2ykKdVkstB0r4sgwqi5L3oYXY1vJk90SqILo21TAv0XNyz6a6YyMDMGEAjTF07A0p66Im0DGdbt0xoqqOHnN3MZQbZTgAHtEBxoDOOOLEmUFjj5AfcqJ0BxmHBM4GR/BH2X5IkBxrwMZ3SPqQDjokr+2qd54DAuKBPCH3mLA7u3ucNPe1uwPlUewOj2S3ferc3uIkuqPtrR1tPt7U40ePwaOMzYePCJLGRnWKfHBfGwTFe5wq7xMM7xEU79z5WPdq3L/7iR7cAZl+rA1sHt67pUfQR3du6tG9m5xKb2VsbRCAHWQ5zW6DfR7rjnl8Gwd7SsN9hfGRijhQKw3VBoQjbnKiuqXULsT4iXQC5gvGt6Oy01dnblnLF6/o6vWX9errX9F3vvMb+m/+1b/RH/7hv9cf/Nv/Tr/7+/9G/5ff+k396rff1ltfeU3Xb1zVlavrWl+/oPVLF7W0tKQuTz8K5kkkkI8nvpHZpy93tLe/nX/QakTdksYq24GnKR31eH2xuLCoy1eu6Nq1q3rxxRt666tv6VcJzv/0n/9T/evf/V393r/9b/X/+H/9j/of/9//T/3f/8Mf6w//+A+py/9Nv/Uv/oW++xu/obe/9S1dIr84SY8JaEmedoGplxTzgh1Dx0rMuZTTaUYX0UV0FSKBKNvZFkSDxR5r+CTpzWjMwj+NEYt2TGAccZd8Aswxv2edoPfj4ibfiPTIfph/lo24wx6Rd8CN3sjvcKH+ARYH3yGPA0cE4jHz1BixIXptRLeXdZRYO4n1Rcty23KMIk2Ci7ahp6F0zGSaTqy5iDxNQW7yJOTHqPKmbIN+qhPu0NneQB5BmgLdlD+ZDzF1YJRg0JzNW1dDLpsG2begTk+hiUJgwP+Rr1y33KSkNK03lYIXsP4kaMmsnHZZb1sDFSQ7xJALgfUZta0KoQHWAAAQAElEQVT7DpZCuOgE67yvDpkb+5xct9irNnlKtcvTsz1u+L1vGYcE2gE3dp5bR8ypPJfyKXDEe8uxnB4yN42R51sOHmPGm7lDUS7HcNmmDaq1lrhpjezbE/yMNWR+j5jfQwN+wFqowN5AHRre9TikLpli0/De610fI/uibeZzkGX/ruhEQwLuAN2Q+g4op7IlZsAPkA8yHXK4GvB4uEKuF/HCto3evH1kHb6GrOdh3ReZnkoPaMPQILaMaGO1jge0fSAOCG3enZZqtaVWq1CL3bfVbsun0LJsqSyRsWm1AWoZhaRCQSEYUhAfBp/ZoMTm5c6GsVAppAo5JU3Qe1MY+04JPqdrOkI2ZDOzzvIRm8aIhWs6RHdEBxkDGnFIg6vAONARHetfPdknyA6QD+iwwdGIjhzrENkB/P7hkGA5AkMe5Q60yx3cLnd7ezw22WcT8+OTAzawA9KH6PbR7TMh9zl9+hTq95s7BFQ/yt3xo13eTW6BTU6dfmy7yWPXx5sbevjYQfS+7t2+BW7q3qcfE0Bv6/6dW7pPsHRgNR4QMB/cvan7PMbNyI917+ohj3Ef3b9HYH6gLd6fbvOIeI/yDva2dbC/q0Pqd0Td8mbLJBT9E+inwEOjoMS4pDweHpPC40O/mw8hKISgIggE+V8hyTdJlQw+FAqh1PLysv7gD/47/Q//w3/Qf//f/3v9/u//rl577WXdIcD/9O/e0Qcfvq97PHIe5Uck9OvRvg7owzFjN2AsfFMCIZge0P+Rm5ik/cMxAXbITcog9//j7V0ZWzvctHCHfcBjqyMm8wgfQwKZx5/qKdfN88NBjzmWaK/fL+/u3mfct9TuTnRxfUlf/+abeuHGZf36b/66/t0f/5H+7R/9oa69dEPtuZ7GzB37qzZ/vKYa+E0EpwllGpEyYs07XWHMZlEh2g+wP2NCv0eQvPnXcHqCTQPnSfhsELnpyPmQRfLiXJHNK5dNu8f06TinR5pkfsBCHbLpDeR1M7ENj3hdvk/FE9fZyP6iIvUwpnViXiSe0aORaSWfZD5iW6WTEv0a6A9lVOlEf0cwwS6CnMYugpN89O7P7COfv8kjYJvc1Q0/pdkcE+wtO50HGUou67Gt9Sm3xWWNEU4yUq5XxMLyql0oGOAA/uGv5LpTbKbmjdxf1BE+y6mt6WmQzZq63ekMSstqH3ib6mG4sHfuqsMl1rphu7x3si/us7/tcJLN+x6Hhj32uW0Cr4PvAbpDgsQhe8ohQe7Q65H0gHwDBxTg9T5mro09B3ltNgGR+eI5OGH+GU4nZKZOG2PsRwTCMUFuBEwN8xXGzHFjpCH6IfN/RB5TY8B8HyDL/Izeeb1W7Nu88zpIDlk3jhFD5yFmWG6MvL+Qtq1vUMfEkWGdzhT7ATZDlwEqe9dpqIofUr96PZLPZU+o24R8xhjZkP4a0ldDbpKH+HI7jKLIA8IAcjeYWJCJias8ocWHwWPgAs/WBSKDbNimQqXHMF8JvRHp9DGD4A5oKp0bTYVceMO7UzLomCMqmYMnlTyishWGbNQDVQN/CD0keBpH3IkcwR9VlEb5jyM4CO1ymtvJJ6Yd7XHaNBwcd7e3tcuj0p3dHe1w+qzwWFsEy8eP7nPSvJfxmJPmJnhMIHnEidN46EexnCY3bt/MJ837tz/S3Vsf6c7ND3X30/eh7+v2zfcy7nz6ge4TQDd4pPuIx7h+7PuIE6fpFsF4l8fCBzweduA8InAeHexpcHSgCe1PbNBi8w1M1FJJOQhCQ0heMyCo+lfQ3wF9wZMEKYQgj2NRlPCF+FIiaFYeCL/oEUoK8ieEAAewyfmCyF8oFIXmOFH+9m//jt54/boWF7viAYfaHanH+/mvvv11feVrX9fyykVtbh3q/Y/u6fa9Hd28s61HuxP1V15Qd+mS5lZf0OqVl/XKV7+jX/2N39bb3/4tfec3/5V+9dd/W7/y6/9Sv/ZP/7V+45//G/36P4P+1r/Wd//5b+s7/+xf6Gu/9l3d+MpXtHrtmkJ/QR/duquf/Oxd/eVf/UD/6U++pz8F//lPv6fhwZG2Hm3TbwOtLC5rYWGehTCgaVHb21v66OOPuOF5yEn8dX3n135NnX6P2R3pEynxr/qGm26A6Jj3yaDvvUlE+AoTRdaFkRibyBhFguUsJl5sp4HN8UIcEzRrkN/yMfYZrIkJm4o3o7xWSI8yhgTWIflGst2EfJE8XtATNrsJeSass2i4zl57tC1R70R9K0q70B3ztLnWxWyHPqcndMmEzTpCk2LOA8UmZr+Sacz9lbA7A5TtK4ORwKJi6/wilZBXl7kZwHLhd0ZrQU7CcFWsGero/QmIUT0J62xj68CXAfnHuFyNKdzPSVX/0ROWn6hTJUj0Fd2EQaW01GgEqVZadhrO4fzZBiVP1WVEuoDSNWbuHhI4dzk87HB4OIB3oN1nLTUn3F2C7z4n3H1u5vdz4B0QWEYash8bA4KwDzF5D+cwkx+7cnrLwTjbDNXYZFm2x4cDDoFrmAPbSEP2OvMjZBWGGiEbjUborB9xcz4EUGLDADsH2gH8EDhtHyPklZ8h+Ucasm4sH1Ceyz/KdKgBdXO9jVznuu5D9EalH1B3bKlHTmc6lPUj7EauO35GYEi8GRKn8jqmDtWaHMmBNrJOE32dWDvJ66hGEdkQDOR5orPulPINY9JkkljkUT5leKDGLGrDC9wbw7gOpiPuVkYUeBrDwVg+WQ45VY444mTkPBMNyTNEZnrE3dMBA3YIPeRR7yEDZBz5zooB3+fEs89L/UMegRwwUfbBHgFzj8C5yyORPYNA6pPm5uZjHtduEDTv6uHDO+CuHDwf8o4yB01OlX6P+ZgT5CODAPqQ06WD6SMe4eZgeutjbdz+RA9vf6oHnEgfkL5PUH3w6Ud6hO0m+bYIwju8M90leB5wkjUOeWw74l1rm8eh4wHBk0d+EyZG4sV4mgwlBieQDvR5QUfnYErHFwYrpWChldAWCPBOByWCYkKSVPCdAyNcAUgqBFYSfFAJXwBToxAJqQhQLpMMvsQn5xMmQfmf09xMzc8vaX5hgT7c02gYmTxSwePfK1cv6LXXX9SbX3lV//Sf/Zr+2z/4N/qDf/f7+u3/5l/p9/7g3+q3eaz8ymtvcap8RdduvKLl1YuMcdKtOw/0aHNXD8Hm7qEmqdTO3lGWbe4c6NHjXYK1bbY1ps2tbpf3scu6/tJL+vZ3f4PH0/9Cb3/zV/Sd73yXR9f/V33j619nnjInmW+3794jAP+p/qf/6f+v//y9/6Jf/Pxd/ehHPyLQfixvKAMWy5CJv7y6qjgTJGI9+eWPuxadZQ2S9Zx0UwYByAsHRODTaINsz9jFs8BaSYxxZTvWhDE3IvVJ1tWofEbW2mQGY+o7ASMwVmMfyWP7RP1EnRNwE4xQjaJCCBKXTNV8mEX0bXT9aVP2Q91yGplppH5uz5j6mSbsDfOWTbBLbic0AvNpapOUqEu03jJ4p1NOR3SglkfTKQgh9H9y2nmY6+bl9CmclY8sOIjyjSkbmUS/VPlpt6OM3BHw/0CXyzaqutZtpg8sE5UNtOmstln/dIhsuaNwU9HGHoUQZnA/LqcbHaPC7UjShHJdpzE3aAP2XAfXbdbeHnvqDoeRHfbXA/bdvb197Rqk9wjAO9aTPvTeTHA6qnHIE8LBKPJEaawB+/gshk2acgasUQe/gdchwWoIHYEhQcu0wQC7YxDcsk1DR+wjNcg3AEN8jRqabUfsVdg7CLLH+gRZATk3pCP8D60DR8SWzGM3JGCO6vQIPyNkI2zH5BnPUnTjrKMM86yRCYisgwnrKOUxZh4y3bzsCr6ewJjOdwAc4nhARw4o+IiONR1Ah1k20hGde0TgPBpMdDjFEN4Y1BSeYHlEYD3Cz4DKHVGxAwKm75B2HSDzo4p9HiHuaZtB3t7Z1Q6B0tiGbm1tsfk+1sNHD8EjsKFHDx9og/ea99lY7965o7s8lr1757buGLdv69atm7pNULwNvUOwvM3J8xaB8ja4Q5C8fftj8nysO5xC797kJPrJB5xCfRr9WA+wfchj3RxoCZ7bnGa3ede5/fiBtjcfaJ8T6CEn5PFgX5pwaiJomhbcjZR0cIupXII2s7xTRN51jnWwt0V8m6goUkZZKj9ybxWBdIEOemowGCP5U/BlvkJQCIXCDAr4BpYLPwFZCNiqOJk7yywPU3lji+DEFcQ//IwYL0/mEZvWDgvNd7nbPN7d3N6XsU2w3GGRDpkLvhFY6ne00m/rwkJba3OlbvAY9/rFJV2/uKi3XrqiN25c0pXVOV2Ya2mtX6g12ZOONlWOdlWOd9WKByKbJpzsxVxLzLnJ3qG279/XmBP/3uZD3iXTj2lEIH1H9x/c082bN/XprU+5mXqoHebPHvPqgMfpAxbgEY+w93k89vjxY21ubsqL0sHCC0N8zMccbCJ7UsqwLLERxhrmG0T6obGf1IEuByr4CYttwqKchXVORy/CJq9pA8pO3vjQ23YK9MlgTlk/yf4ncoAzX9lFCRsqrRCCChCCx62C6k+AIuZbhC5AefaZ20L+CajaNMFdBGMwUVWO00alc/l2hAtsEoguHpqgM6Akl5Hq+qM5ofdGn3CS3MfQKm1ftIm8LsOEMEK+nHKyYp74dgtpVy3PKTKaGpX4mKvSf3/fuV20iSrkQqbpui+y0F8YcJmbQSUh+4ysYa0DVgK4rKho9V11UsMnsQ1lm/yV6CP62x2aGHOSWRyRDVhnBz697h/x5G9fW7zK8VrfI8ju80j5kD37EBvzuw622Np+CttYxro7gK9woCnlgHSAbh8cZL11Ffzk8SDL6/QM70fYOQ/5/Qpv1u6Ak/Yhtocn/B1SZuXHtv7DHKaHdf5D28MP2FtG3AR4bfqVy7hZt35KxDoeEf8s8zqr1kG9Hup1mvvPYwByJ57zdd6sK44o4IgNakhwHOa7hLEGVOiIO5IhugEB85DHDH4Ht8dJZI9NcI9gug/2eDe3C7bZ6LbZKLfZGDf3t/V4b0vbPJ7Y5tS5zUlzi+C5Wf9w0AYB9MHDDW08fKgHDx7oAe8j/asoD3nU+pCT4gYwfUDwe0DQvE8gvHfrk/zIduPOJ9pAfo9HuQ+y3R095B3nxt3benT3jjb9qJbHtNs8Ct5hg97lsfDeziP5Ue3RwY4GYHS0xyntUHF8ROAcgTGTc6yCOxPfFTtUlUTGln/wyz8EZkqap6p0rTcFSL7oUk6A4oQWCFAhkM5yqQwSl0QAriAl64tK6m8DA+wCkEL2QekuaIqg6SeZD0qCNnr4oEKF/SJOgY2rBiXSLoEACgXevRrC3gghKATDuiBRV+f3XBgwDxLPnMY8fRgwNw64u93c3NbDB4943/xAd+890l1ueu7dvctj8tvyGG0wVo/p+02w9eiuth7f1d72Ax3tb3KS35MIqoEg204DzXekJaLrYj+o1xWBNGi+31fyvNvd40ZlV2MeAx0yt7a2i7dguwAAEABJREFUHmuLJwWmieATWSCJsQq0J1H/wWjCQjvSIRuDF1Ck3qEoeeTdxXePG5wWYysFlUoMX0hB3ghze/FjX+YFbzgdeSQ5BZlijZwvif48HwxQ1ovNLBiSCkrnnivLG17MnUAbDEzyRXOwTdhFkHK9CxZ2GeAVVGAQQpBcCOOljCSMQVSgkGC1qk8IVVtd7wbOwhQhawRJrqPragTaGWzA5iL3BzQgs45O4yIPrhOyRL0SlGS+JqRjjQn1m00zJLhIePb8dLEJCyg57TGRT0gqKoVAI/LFF3KRs4JIBXmeMoxKyJ31GEmJPq/8wCed/8Futu1UUBm0KZdqp+fktv+EXcLGmJo5HSPjlqYiMw5suT9wfMLeyhk4l/WG+3JGldkQQp4DngelCpmGEOivAphWEJ/cNuoT4HO7GITgTiONWCPG9pB1vk8A8iPkA4Lqzu4+r9d2eeIEZU/fZ6/32nfg2t3Z0x4Bd9fr08EY/UEOeKw99ofKbpDXYpbzGPqQQHzESdk3vwfcAB/AHx4MdHQ45OA21AExxDiEHoFD6mD7AbHokPV8MDjM6/oI3j7sz/IjYtIAmwF1d3wacjI9ONzXkFdwA4LxiHxjZBMODWOeII7ZSyY8URxzSBpz+DMmxDY/qRn5oMm+kvJ4Rm5soyLpCWAy0a90WOE5R08yZ0oFdpIKLDfGWkjSMehcr9ljKNsUe5xa9uk4N8Id6UcJuwTI/b0dOhbwznOfR7R+TLu/s6Xd7U1tccLc5NS3ufGA4AY27usxJw1vtI95ROtAeZ+geJcT5L1Z8Oj1PmnjLu8yrb8DvXfzA93j0ex9+A30G7wDfUR+/5RtfkSb/+LQhvYo/2BvK/9RhAGBfUDn+qcvJ6NDxdERGCpxhxI4bRZ0XAlaLEdvVGyzKtmAS4JmWRTwRZ6oBRO1CDWPPIRAp7nzDHewlOdn0PHHAjZKqUAWMCgzgocAXyEjqPJ9TEOo+BCCQqh42wTsVX8StAFs7aNQ4bpNQf4ChLp8GxqBrwawZ10hBIUQzlClfKIZEliPmPAjXhtwaczXgIl6xOT2Y6ARE3PAAnV6xKOYEfaJzSV502PxesLaeUn9cl+XgfJEOyooTJQDAqd/BVoK+vM9XblyReuXr+giWL14QYvLy2p3++r15zQ3N6dur6eCG5+ybMl+vRi8gB49epQ3h7164bcY3w4vlvsE7k63oxb2rkAIjCUVYx3IdTxGymkG0FrlOglZDW94DRKZPws446Jdqj4BYkBOXCGcJa1MQggKFTv9nk2jVqB/QwgKTAFYhRCmtqeZp9aZzSOByFqJHkd490X0ydtpt9kyU5Bt6uaRPNFWiw3nN8xn2JBKmY8ND3W9EJ/w4fRJkIs5MitDwuhUEvMV93zfs71lvsHU8TO6c/luh9tlvslmfw3/90mfWg4V8tieVz5qYnCUb6gdKP1IeZcAuUsw3SPoVmvqSPv7A3CoA8eJHFzhOSX6hHlgiuywhtOOJf4LdabeSyp6JO8ZRwTNYx2ynD7SIX5sl+FTKIH5yIE600P0Rxpw4Btgbx8D70fsPcMaEwKj4fnZIDGnU55nUZZVvFs90yN1BwYFiTUUQoA0QKSKh7CHBZ39sc/zUOUoth8/0o5PDTxq29nc4nHppjaRPSSYbhBANwigGw9ucZr5NP86ySbvNB/f+1QPeVfZwKeZDZ86wf1PP9F93mtuQB/xKNfY5AS6ycnT2OHR7N6jBzL2eb95ROAe7mxrxGPkSOBMvNtMdKbYxP1Ok+MnezObM4ue2w0V0BYbeotOzGCDb9ML7Oc8tk3q0t4OgbBN+1qWgxbpEsqexLcyNP1YWiGEoBDOhgisSUFd3iF6wKbZYQK7XQiUllEohJAHJbADhhB03ickKYSQbQvsTiOEc/LSHlGfoiAv0OzHPo1Z2WfwmIsbXqxcXpAXS+SGJdHPYpNtFS05YLWKUmVRKCIfc0foST7iFMoc12ScPDwaE5jH5Bk7jcJ9FcjjJwRlfjrQUkGdS3xZXhbtXG4IQUUoVBSFWm3KI6gW2IUQKC/m+Odx7CJvk7coS+RBR9wUhFAq0QDzkfkRQlAIdT6o0I84+aIij4RS3hht67ZkngVpmqh7pqRdd33pn4DHAphCzrhoNnEqZk0IgeoChCFAM4pKNuWP0wo52/QLk8yHUCsYbLfLbTdN7hTa6gCTeISm+l2tdX7EnHiqkRjHSOCN7huQUlQkn2kir3kjITciNkZC9yTIi3y2j2f5RN5kP5kmZd0sT97EWCe6J6mgbbSLNhXIg4HkaVfItk+z+JJ0lOM+nfWWqJ/TpokGVKCNdfuqtpPGLussN3LaDp37GG6L4ZMVvXCsqDn3jmGblH0wrdg7cKkErWRJYybNCPdjnhbtEzD3OHXucADb2T3QNidZY4vAuw22eG2UeV4nbWccyOkdgrCxy1PPHU7CezyS3ucEu0+wNBzIDzn5HiI7xP8hcgdLr9kBAfSQwLl7sK99TqTmB5xWh+wxrtOYeekba89BJoSMyPxr4HbUTa6IH9kYVeqc74i8QiFT5T2mmUPuU4NdBHlkpkWFE2swTNNFCMpIoid15qd4yOPWjft35Z+SfXD/Uz24d4vHgzd1i1PmrZvvQ9/X7U8+BB/wXux98Evd5eR579aH+XHuAwLuI/L4J3V3Hm1ol0e2+wTuw91NHe1tV6dPHimPHEQ5tk/yybN6bFvkk+dIBY/qSobb1GiRNkqo04Gqe7IUzNyCTgnQwEQ9iUSH6Eyo/oQQFML5qM3OJeTUhEF/YmCpD6NPvgRmrlPJRmNxRmgkn0VtPWPjzqgnUgg4sbrBjNlplrWlJ8HCxlfEuGi1FScsTXzlTVZJidlWlIV6c/3807vtTlslaTTa5RSZXwNs8i5987EecrP2yH/ikdcF29wV7/CudJe70wMj37Ee6ogFRZzGc8FYlCrKkkWfWNA78muGI26yxt7cE5XAKvcrfPK4lxH7RPlSq1VQ40mmQx4THbBIJwSEA28Ue3vVzUJSrve1G9c1oNAhiM7mPiM36lwC7JSa/zLRlJHEOOG46v9kDviK/ppBZTcjgEXmLHDPf5GXTCfmLO33puWNCpVMJ+6bevNKUPclA4O6LthjwJqzn8hObVohYlbZWG6k2i7Vef5+Opd2VcVquujlTyM0fxLkOCn4h0idX50vuXQKYh1/XqfkZoVVu+uYmyq/Qjog6O2xdncIkLucdHcIpg6GO36ETNoy6/e85jIOtIe9f2Vy12ny77Puswy5eWMP2T4n1QPW+qGDLDfLR9AJ6zcy9zLgk+cRcy23qRk8UyMLP89X1dLzc9b6Z+lLm07tnPBaNp31bllUscFp8wHv1+7yLtQwv3n/jg7YPA94t7rLKbd6ZLujIe/MJg6WvN9McagJd0CsUuZ5zPACLZPUZiGXbCwltFUUbIwVQhFUhkKFgbzIaClAVbRU1AhFkWWVvkReSOUxgvkiSM+JEIJCaFDCG0066Fk+Y4JAUZSY0lA62RtnDEmmGSqUMiR7zLBpDc18EGE7IzjF4lW+o68wga+QmIA2DcHedVyOlHnVnxCCQgjii0WUyH8M1Z+qrjxgD6W6PKZ96aUburS+Jv83iP6fl1aXF7WyvKRVsLK4qG6nxXhIhU+WnS555glmC1peW9fqxctaX78CLmtt/ZKWL1zW0tolzaObW76oztwKwXpFre6CivacQtHXhJP5hI474gnGkJuYMQtswrzyO5TEO5bEO5aQ/C7d820kL8YhizLyziXySLtH4E8EiW63p/mFeXW7HS1Sz8WlRc1B2zx2vnL9mn7jN/+JXn7tVfpBBIYgCpfq+eNxEB+qIQ5LcMdXCIHu+yJg3nq+FFD6OIQg+XKSeVOQ9quNoua9NoJKqgbIE0KhYGQ+KMDrOT6eKykHvKTEpjXlPYdIR29s1sNbF5FPkCU2W6qU54zlRqxtzCfsjtNR0Xns50ygPyGPyvkb2dSv5dSzkVNGmvKzcm61GazI3IkJOfljtp3gN1GXBGWcVY2s2zHFc/Tduaa4PategXoYglYVyIZUxPWZxXE7I7ZTX9SXHOcXS1sjqMbx2EfKba/SMU0k1oOR4CvbpmzbuI8akJ4pHyk1KKQgibk6CS3e5Uoj1uOAJ1eHnDIPeJd6QGDcJVhWwfSIU2iDgfbR7XNqtY35A26sjziZGvYx5NXTmDKZXnQT5VNiyuUFheIkxKcIyOiUPH6kQyBtFNDzYL3hQwIZ86uqQGauEIK44ApiVgUxjwKSCgk5Ceol9ndzp2G7QlEZ6bTWgoiwASxX4R8QGh7uanS0p8nwQP6J2gkvjUcE1Agt86kzUuZEgYELnDIDFaiADB4FlQ8KOAwhKASgGjUvqFF1qhSkY6ALYUYSCpQFemA5Ki7SiPO3PufHnWDMZm88z8rO4hs70zP04ZTfc8zOyPk5RCwcBjqx6DwfTA05AQIwn5oFiG2Eb+DcE6cp2RN+kjp6/c1v6Y/+/R/p937/d/TSy5cJVh3N9dvqEbjy6dFlYd/l0fna2qquvXBNr7/+hr7xjW/o7a9/XW+9+aZefeUVXef0eOXqNa1fuqwLF69qmUC7sHpJcysX1XewXVhVq7+skmDb6iyoLHtMH2pEgJVv4MDkaJcnIVsaDfY0PNyT38f7ZwT8B0E2Nu7qkf/W8/aWQghaWV3V1asv6CI3B/1eF38lN4ATHXG37Pc5W9wofnLzpq5dv67f/p3f0Veoq1igdXOUP/hJQApP/NOX/EmBkcllNY5jw5ygIQSFYLAGFCod6cySDGZCJfb3DOtkDUuN4yQ9reSgGOGgPtkKihASIchz5yReA/BQkWkdrcdF9lTrMkFmWsH5ojznon17fpHvhC7LbdcgynMSN9BjWSJTIn/KNNW6iO8E6L/sl4qhz3XKa4+0Hc0gi0lnG2hznU438n8YWreB6lL9mSIROJWF8FxONjiVbMQz1Ban5pJFMxZPsFN9ZDYBl20wz6xqEMk4iwk2IwLm8a/kjDQkGBsj1vEUvK4ZcTBh2CXv6dwsJpDXH2swy0JQCDUEbVDLNPMJ8A1gn+/yZHCsynvjeVkTpR/Dpk15mSahr6Dpp+kZlFPZLFPpi8CkLei4Ep3hTdp9UOLZS7ykg0wLGl64ZGyZ6lgnhYBRvvhCEkKoZAr0ZYUQjmkIlT6EU1S5BIl88k4ExUIhBElBIRxD9SeEY1kIz8Y39a5d1CRAK4QQTpQVQpXGAHkBCeDJKyggLBToqxCCQgACUBQKIZhM4dQspgoYlqEawCDxlfg6RtazEUXGbsLda7VxshF5RiNXjYgu+p0bJ8UEn7hRimBiGeMYsRujWyVYfetb39HCwqJ2eF/++OEj3tvv6pD3LAPuYCfDkXzC8Ul+YX5eaysrnHJX5D+X6L+R3eLEFll4Y+56fRIdcVc75k52NDgkUO7LN3GjowPi6L6GB7s63N3S0c6WDrcf8uRkQzsbd7R1/zeVKhAAABAASURBVJY2eQXh31P2D8vd+/Sj/Gpi8+G9/Fey9gisAx5XBY6cC/OLurh2kUC+rtULF7W8sspNwZw63ATQ2drnMfKD+/f16U2/CrmvTqsjv2d+/HBTr7/2umj6cdfSsx4eQ7ODUvMhBIVwDhTI/ZyX57dxTrZmlEMIeAdBCiFUkCqa0xXvdRlCcGJGF2o+i+VPCCFP/8QciQadMGZTFHMgmYJkHnljU9GoyDyL3JElUzCBt2xCnsi8Ml8hYZtkP5EyEr6yHmo+o5Zn3nLStknQRhYtb9DITSk7GdaZIhN9mfvMzQNuawMn8/5qg1o4ldXp5yHZzfHXU7OeLrcxdhs9EKYngdTtkvuv5p2eQePjWWluq41zP530Gek/97OR0Gfk8Y8yL8oNoKqj855EYM8uQsk8KzKkwL9C4tsIWV+o8J7IGHGvL4MicO02pjxXImVH16WBy6QPdM7H/foU9Tm5ni4OU3Xgpr+gBaaCAurjMo1cLuOPqGHlj3WG+fNQNIoQcA6cDnyFEBSCITpLCtN/DV9QKaTuRD35oT65MtaYN63g1HmoLJpvWzX8l0vteRbP4v2UPX2juk/kD71fTcpUTyRBUcz2TyB96sKafpr5phhc5byWmjnpFykGllmXkX0iZyZ74VSIiszqiK1he4PCqBgX8gl3m6J+F9dX1esX2th4oN29Q06DY43HSYFF4p/ibfHuttvrqQfaPKpVkoYE0iNOjXt7u9rkNYP/95+Ne3d0//493SNg3rl1U3d5x++fKL/74bu6/cHPdfejd3Xvo/f04JP3df+T93Tv5nvauP2hNu5/qs3HdwnuD7XPu/0Rj5HLIqjd6qrXnVN/bkErK2vySfnKCy9o/fLl/FjY7ToiqO/yTnafd0CPeUe8ubWlAXWjeWqVBQG4B/q8A97W3bt3tLu7Iy/sAp3EgNDGTOFDCArhFET6HCDmYh2owrEf0jN+deJD582sSlLuzmxhnpGB910wqakdPFJRN5MKVb0q/vg7MJ5SqNyo+nhmNGDRIkxYICFIJm9wzJMJvAOog2fyPCKduCmL3IhFAuqkphGa0GUKH9FFqOfWLCjk+PJgJFcp0dbMOJGRJbm65rIIm1mKPZ4qLUx9kYU2kMi+0UKb8pk66JyvRkjTNJZT/+SeXk3eLEj5O39lFt9NorKr6lc5woKLIhDCZENYlDmVv0T5QlglGncIEB5fbpOwzNRjnaH8scxlGLP5LM8GHnfgg5L3hCx3QYyt7XO9CWqpBtVDzDyzfgrql/OYosbI+cydhsvJwN4B2bBNQWUK2pDHgErYxvWxznAacTUNsRW2s3DeQDsoesZG0w81U86i8z5YcDl/hs3qdDCt01U9Eq5mQFtcR88Rm7nebr/TCUFiXSQ7zf2FBHsum2Vgcu5VhBAUwtkogpQrBC1skzeUgCx3xzGlzG67o267LQ+k+CByleBcdQiCAMn+0JxFUU8vzLGqkyTcSUYt+YIEh9l7Q3FnlkmoM1CVm0QX1Aiq/rkfyDvNw8Sd8rSbpAcCC4VwnKPyZylI2M1AzlDDgxzhuWbFU75inN/DH0lCMY5MBL9ni5mvZWyoiZNImpAGEzbIhF0EDpqOO+12S8tLy1paXFG305OC8vuZEY+AxsABbGd7h0e3j3Xr1i395Cc/zn+J6W9/+AP99Kfv6Jfv/ULvf/CRPv70E929d5/AvaHHjx9pZ3tXR/uHsg/RDy3mSqfXz+92l1Yv6ur1l/TGV76uN776Nb3Jo923vv5NffXtb+v6S29oYeWK5pYuqeBR84R3+CPeX27uHRDMN3Tz5i299wGBmhP4g4cPdev2HfnXBHrcEKwsr+jK5Uu8a17lhLunra1N+ifqvXfflT/R48R8Nu91HULQWf+E/DwE8gcCagMpSCBY1uhkmaYfeh+eb8YGRla7fEN8PCYZXtTYJNM8V6UQwgkoVDLxSbYFsGxQwSray8RCwMxgkjAZ8QWDLp2A8/pxYGIuNBC2Ux65QOS1kVwXeKdn+UTZhmWwMl/BEoCQC4YLJuvsi/olUNUuZYnT7g8DR1xIqgtLUXdA2usIkvNgBHX+hL4CHSFKy2j2GxLKfs3MwPWZRVZN64kX86r8+9vlGa6DaYWcCzZbTK1P2GSTxDc2EJeJd9K+GDfGWIBLAVHgOwS+AY4xJVPVWVXzbIMIi5z2+q72MIw8x1n3eiomir6hMrCLM/Benhhr//WjmPXY+iYLJNLJdAaCF/YFc8dPSc0n0g1teArM7XC/VKD2DEow3N4aNO3ERTOFieg55LSPcvQEErmVIcbMCFLuG/mDLCSRTk/CnmmXXGeJFEhmKJF8Wd7oc9+ipBpZBZtgzkORK4GvsyjiMy5bPike5t9nGimEk3rKf9L4H0mSGJSMUx0i0sZ5nWT5F6my8x+DbY/y8iRmUldyyypEZLNIDHpCNgs5TaCMDHbMNCIyvBDG8skkYjOL5DJrRKjIm2cS9O7du7r5yScajYba43S467/Qtbmlx482Mx4SxO7cuaOPPyaIfvwxAe6T/Fe5tnnMfDg8kid/6HZ498rj235fizzKXbt0VZf8X91df1XXXn5D1197Szde/4quvvKGrrz6uq6++qauvPy6XnjlTb3+tW/plTe/rhfR33j1K7r60utaXr+u1F7Qg619ffDpPb13847e/fi2fvqL9/XOT3+hd9/7UB99fFPulwsXLujqlWu6xEl3ZWVFl3g/vLa6xql7pHt37mlna0cMvfwHNu7xSFn1FDUJJIzzxtfT+UyQTxk6+xPOFn+WNISgEAJmQdN/QbLIEJ8QEEA/zzWdB4x7w8vzISPCRoVa53mS6vkXM02KtS5hfxLOW+kjc+9Yh5x0zo+P2ORTUqp92V4z8imfZSKJbebZTcgjgzQKndUTwTc69JFvg633xvp5+uqJPBTvMo3j9h3X7VwZbc0XdT7b5lQbsx0yMuHdxQG35IkanRCQjXTOgX2TH0q9T5RrK4wbWWWcFBgfNWDBJEBu5DoB8SE738eX+7gB1c6KIqnKJ2VqOSK7zGjKn6WRsTXkAgx9vo97y/X5fLnrXFQ2udIksy/SdRLJySvRb4n6nocit9i5Gyez9KSvOuUm1Oxp4tqcgjfh02bPnaZI+zGeO+9sBjqiau+sEP48Oaov4zrd+TEPChsQ5WaeyZU3HVNkjX0ellOyrENmXczvWiP7TpInZ/SGhs42ET9nAptk5DuziXynf7C/qz/5k/9F//l739OHH36ore1tRR4Htluluu1S/iGj5aUFgtllveL/Z/bVV/WVr3xVv/Krv6pvf+fb+vZ3v6Nvwn/tm9/U177xDX3t69/Sa2++pRcJotcIppcJuKtXr2uJ4LuwfkXt5TWVSysq51c1bvU1Cl0NUqGdw7G29ge6/2hLD6jDzuGRJmVLhU+/80t66dU39E/+2W/pX/7L39E//63f0rd+5Vd05cpV+XPE++AeJ9m5+TlOtUd6yCl3n5PvmBuRTrub39f6T3bGyUj55zH8FZzzcyBPxM+R2WvDA5eLZKHldE488ZW98xVCYIwC+gYirS/4SZWPVK2GVNcpMi+NZv6kmblkWWLOGLGR53lEbuZapT/NMzezLdV1WdkOGdRFOg+afJGzqQwqjC2FZHkjcT7k7glE080bUX2RISsi6ZTbaNtE6su+nvCJwHWFHBfVJKDWHStoKrImbV0DNG4BBAOuKuFWNNYzFHE2gc5IZ1gUea7OiM5gPQ0zKMz7gUEFsEy5D08ETKTV9Wzf1KByhbn5WSA6dSXS1dhV/UHyC1wu6wtkP85KteyrwbHiJIcZ9wfUnHnquT2L40AbaOAUznLSyVNTeZTIz0BVver8DZA3frOeInmsprPgLLMFBbwZs7LP4Gcbd5pvsgbu1GZBKbmDGno639PTMedNbFJnIfI4pZFHbPyILjIQxoR0yhvR8eBYPgUbWcw29CE80VSG/UXSpqne/Cq+8hPrPMk2pyDsjUZX8WMNDvf0yccfyu9Wr165rJdefkEvXr+o61fXde3ymq6ur+nC6rLWVpZ16eKqLl9e5+S4rovr61pfv6T1S+taXVvTwuKCOt2uylZLoShF8zTma2d3Tw8Ifnfu3tPNT29zOv5UH3A6/vDmTX3A4+Zbt+9rZ2eX98MDtdptLS8u5qD+7W99Q7/+7W/qu9/+FX31jTd1/colXVxbVb/bBh21mHuRk7jbE9gW/ANcPpH7r1j1CLpLKxe1tbUt/93jgG1RBgJtoRCwDoVg9EwfbgTUQOGZshwbeWI3UJ4vfEM9rsjpn9xRzIvExmgol0E5pCXqqc//CWQNFOMyGuo5ElmPMSWlpvyaRs8R5q3SmCxYeT5lYGv7Gb6ah0mRvCnLbZ+Usp0LNR8Vrcs2TTohS3LZja1prPNlOfWj6vlyvd0OJ+zV3RMRRGycL+EfZ0rUPcJH1nik71Luu/wwE0v3I5ns5DOQmnqYxqqewi+VZujwSiVcJ5xmT64Losw/6xfVUwYZTN0mWC7X0XVtgIhrWiclt46qRFkWXUfqlizHUaIyiJSiq4qUitluCu8J2QAFbcORDPe5qaxDXgDxmmmaD7l52wTrgPvAoHpPXHinRhJVmurOtrUllZUppmcboTi+XI/TcJ0auI7WO93wbp9lJ+E+PEbVl9SDtrkfcn46MjGvzobz0seuGv1jchYYyZkGnmXxXDIqyBTQCcw6QM+V+/MsOms6w3ugmDsyzM+oviT2WfrgrApb5irQ0XTyyQGsZFmLrtqIEmNeYUInuFSGaSqL2KU8qEgzTR5rYHoSIv+TtpUNGXyBKp2y31O8Iv8muGkQ1e60tUrQbM/1NWGtD6ngmCaOoAMY/6i+f6T/8HCko8Eg/8H+4dFAhzxu3nn8OP8ZztuffKyPPnhPH7z/S73/3s/h39XHH/xS/o8b9h4+0IST6hzvilc6Ha0vL+saQf0SwfPCRQL5hVWtEMgXKb/XbanTLtRxYKSm48GBHt27qw9/8a5++s47+oiT98HBLpoJPUEF6Wj/gFN1qp3X3Py8hqOxFpeW1KKskF+S0BhyJIB5vkL+/of4ctmG62p8Vpl/zzVzVTwvKMZrKtKLeZ7kTZiU5x+bTTKtETNNeV7FbFfxCT9ujYlhnomFHd+UY30DipE3PDSYoeTbMqNK8c2VxTW1jmrmLJTo5BS2MypTvrmpj1QCDhva4e+c2VbPB/s4M8c5CvfjOaon3dR1sv0T+Sx8MseMpDLwd7MnmqepUxu6YMrnjptJmbX9SRtLa1hptqaZ+AtwWfNMcLty/Z7JGiMHWMZPM+sT6T/edW4HzVbp2XrED9C450vy4wHDbZ11878H3nVy3Qzzn7dOebHnzYPlSic2aVa+jJzOmwkL9Ak6k6fJC/WGUyEp4vs0JgQVyyrfSabeCISt0KW8Yc2WV9kk9NF1yPpaRnnO/3S4KV7FRkFXnYbyjXNgFeQ5zer0XZutI3evH330ib4kxrgEAAAQAElEQVT3vb/Qhx/d10efgE8f6INP7ugnf/dL/fCHPwY/0d/+8Af6/l//tf72r/5aPwA/e+fH+uDnv9Ad8m5t3Nfh9mONCYLipFlwMmqHpG5ZqM+j6IVuW4vdjhY4tfZ96h2PNNjf087jTW1uPNRDgumj+xu6/clNffjeBwTqj3T75m3dv3NfG/fu80h4Q5PxUAUnUkXaxilzPI6K47FKWjYejfRw45H8qzzdTk+XeV/7zbe/iSbkvqcLJVa/aUJq6Lk/7i3KJv9zZ31ahqS8DukupkcSw59ppLKzY16loyyb5Z32vDGt5PggbzX/KvvEfGp0piIt5poR4Y3EvIyG0zx6n/AaYQK1LtNal3lsKjqR9YbT1byPyJBTh0QZLs91M8wbYxoZgWWppk4bTTqR335NK4xpu/1OoJHxjDxGrtoqyvHIeK+ouppOrZgv9buqh8ukjdQv1XVPmUdOPTIPjayxiDzDaXDcH5Eqpyksz/mwn1LP11hV360xqtT5301ehkeR8nLZ+DRtdKepsLMs22Q+KmUHlEha5M828NmGtO0Nyxsk68mXgEDKfYMvU9JZBk0z+TNPPkyU3N4zdUlTu9P6z0y7fPK7jGS+gtsxi8/tH7+zfk7zBXNAYtN9YsjCE5InBbYxntTkLciq0zhXcdrQ6TP85o54Sqc6y3k2Ux2dkhpkX2iYS+flszwyMc6CdRliEM+A25v1uRxsoMwWLgqkWLLAMwQkK1VlwzdCLoTOPztwTmeQn2x28QREwSEEhXASRSiyrKKFpCBK4TsR9yfa2d/XzTt3tLm7r0dbe3q8cwB/oMc8fn3sv3vKI2DmqebnF7S4sKCl+b7mOHl22dnaYSwHVf/EoR/n+vdojw72dEAgPTja18FgX/vDA+1mVOnDowMdgQHvWEVQdo2kqETQT2zu3rTpgtxHgbqXRSv/2k+321ebgF0QvPcPD1T9AfRD1nDSAvVa5rTsPvrxj9+Rf1DPf1ij1WorBAJu3WLJbdcX+HiUjnGmo88ownXM+TyQmWm+nhA0ipo2jil/1rQR11anCdb0Jd91p1aENPPbdTmJSH/GPLc89/OaIUNkAmS7Oo91FSaVPfIqTd56nTlPZHwtzz8Rj41pyr4YcdLWGS6QYnI9nbZdRGC+QpqWk+wfnanz5fbO9kcWfL6vz+jKpzvNmakINFExb7GklKccMp36nCGaWjhfImOaSoTHJoF32u9UgrofMoV3X6Xcr2mmvxgTdHQuVzoTCPFvXfZKYTEjMVYyWJ/CRzoP5CZDvmxnTG3RmbfM3k/i/F6gNs550twpd0oDp0/BqlMiki7HgH2Oy77OwrO4YF/jYhBtzI2EPCGqHqJzZbfWnAfbGI2dK29/BXeYDQR/DHmQQDr3mfeEMTgGO64M25sGBtd3/E8An8KnEeBPgDxiQYoGBk5AUqFZJBrNvo7sM64z1ElMXOByXcdZxITWENSAT0zUlCmymqYsww/0RBFBCgVfpxBCUAhB8vOIjCBNbSSVjEf+33EYm3ASkY6L5I2qeiiEQiGU1K5DAOszVi1OjNJ4lAi8pUacXtqtTv5v7K5duaqXbrygqzzqXec9aZfTaeI9nh8j7/EoeX800Zi+bHe6BLtFra6u6DKPhq+88IIuX72mqzde0uXr17R+9YouXgGXLmmdE+cL8NeuXpX/wtOLL76gy5TT4/1q28G03VObk2nZ7kq5rS0l6hs4EXf7cwrwPtEOB2MNOc0G+qHf6+Xg/SmPsTcfP9C77/4s/6rRW2++pQtr6+QvpKAzP84/ixSDMqZj5XGLmvAv0reJ/jxGxHcFW1hvuwnzY6Ikz7FI/7D3KdX+IrVgtOj3RJUSciw9j7FP5EsJC2zFvDVbUVfeIPPMRVXJwXKxDDU5ZRmOMzWf0GXgM2XYKlGaKXCbKJ/asmQmomLUKeEiSXFMEhkBUwZ2IYN8pAMN434LW+WTuflcMFkpQP7kOgQ1SaVI2blh1lZo6mXq9ko+DzAOwfpIHZRh/xbZffZbew2yzUQhoOVK1NEQcsN8osyU25+UA1LNNzJRLyNkGskW67omNTZIqhLJG6iEIfxiLJcRKW9Sl+206NuILaZiGqj55HYgDFnI3GwUNU3kM6Z5kds06rguuEVKY/n25TpmSh1EnY7LQJrbRIFksl2DWX9iLFOuO213OQF7qEAgnymeppfr06DSJfrfEPQklNfxbDtd7ypt17k+1LGaG3UbnUaZddRBfFwl52qAKF8T7IxEityKpLlk+6CAdBYk3Ucg0V67dj+wCuU5ZaSch1LYa1SUOgHL0IcQ+C4po8iQ12uet567BZzL+RIR8GXkDqF1p6mQVWA44E/rz0tXeei2p+ShaOXB8aDMgjxZx4RLZ8G9CyJ5ngvZV3JDyO0Snh3uI+PZcxxbUuJx4hwuMOwhMOhnAi1yn2oV2kqBAFv01WnN6/WXXtc//+4/0Y3Ll+Ff1Bv+KeMXb+grb72hF198UQ5iIwLa1taODg6GCq2+5lfWdenqy3rp5bf00itv6Ro+1gmsKxcuan5hUUW7I/+R8sePt3isu6l7D/w7r3f1yae39D7vWn/+y/f183fB+x/qF+/f0bsffMwp+lATTq+h31XR6yg4qHe7GvMIesx4RiZ2wWk2OuAR7MeTodqcrB8/3tD777+r27c+VULun0a+f/+uxjyi/spXv6rf/b3fU8licR82OKcLv7A42IMLMT0PtMWqTE7YnkjY5EvBaa9eL7GexzFvrol+q+ACsyyvC7YfKsmV9Uz6TJu07Z4EfnCSMHIZT+rxKWysp+xGb3tEtX9sKN+yiNA0Ud8I0jRtH9iRzn1Omb4yf7rBVvwfGLT0ydrTRvdFpP2mho1Mz4J1f7+gQp+rgDxi5+f8vG7P91hrXG6DWvQ5CFuSCr5CCCqKoBCOUejMj1tknKmcCs8aRC9cbiHqRcK0mBl823syTBeUF9Azwj4zTvmzz+RF1/ih2phQvhdeA9fDvOl5YOtwxmnrTjIJ3RNwmZafNH22FPUMRh6MgkE5C+FMX75zjGerzrQ/VxgKRd5sTopCl69d0x//h3+nP/6j39F3f/UlvXJ9XusrhVaXuBsrhjya3c4/kXzn9m3t7G5z4h0p0n5ejyqGUgOYW3fv6ee/fE8//dnP9MMfvaO/+Kvv60+/92f6sz/7c33/+3/Lu90f6Uc//Zn+7he/1Hvvf6SPPr6lW/cegPu65fey9x/p3sNN7R3x3paNd0igjEzYxOn1+iuvavnCml586RX1F+fVI/gu8Ni6S7Adjw51ONzVzVvv68GDm5rEA3U6SePJoYbDfXU7pW5cv6Ix73G3t3a1vn6Z+k+UAj1D/0sFzPNfDP0Z8ywhqyD6h4S8Jp6YO2S2zOvBNHkOIztOS40sIU+1vqHu+1m/zqfkPJT9GU2xhdseQlDiiUUcTxQ5kSb6XNQ5uTxoJB2hibLtP+Z0VMTWfPUe1nkjdU2K2KUmL3xO5zy1jX2RTtZR2YRtRBaRVbZpxk/l83RTaKJ8ukssHqxRWwKpryD/k0II7gzxrdMfsp4pP233edO5XW4b7UyAltA3KcPplHWJtqKh/U4/GzhdkjfbNvmgEZmR4LOO9DGljJw2fR7U9ct53ZVNuvFxOt3ITb+IzmUZ9gHcJkDnWSjT3E5kx23Ejnq6D4xGfsw3dcrZcZGmqGzFWHi0WQ86OZ8sTcyl6D2C/VKJvWIGAXlAHtgDxV4q0kaqqdAZ5NL0E6isi6JYZAnSVDBRkSeR64RZmAEZ81U14FQeZ6CMbGD+OXHs0/U6G1LEvRGgDWC5XPR5QH321TTurLravfx1Hp50GbAPiA1IvsyfBWXb8Lm+xSc8DVnJwJVRZavQb//Ov9Slyxe1f7Cvfd7TMuAqsQmUXhCIO52OihazgxkTylKxlA4IYjdvf6If/vhv9Od/+b1Mf85j2l/88uf6+JNPdOfOXd7tbmn/8IgTLcGTR8sOyIZ/ovmIZ6mHwwln0hYI4sGkWv2eunNzGrP5jtnQh5yeB4Mj3bt3R7sE+IebD1W2Sx5pj/H9SPsHO2pRry7BdG6uw7tj6hkkn7oHQ07cRaH+whzlDzg1v0ueTR5rz7PQPEfoIC5maT26cEluep2Gh0N64ttSGwWkZD9xkX2a9s2Q01SHx0miJ/WMH+ewqalh3nCd7dH8SVRWKZeR65VU8dBczUz9peMPydw2FkVk43Kb8iZGcEgZaKfUPC3Hlsum+KlkSEmbT/TrBH5mbTKypJChoyKJzC4rMb6p9o3YLipCnXCc0xY0ySzjKyGclZk/AdbrNE2nmIdUfUF+8xC8UAR1ScDp8/AsetsY3tgNl2l/pokCTZv0MUXKdZw2dwxXyz4NaooCY65ccVL5Is0Fy7cvMtk+1f1q6r52flPX7Rgxj1X041I8NBduqrFCXtk2dgl7zcDphK2eBM4SPX42sKcR5DznG33CQb7MzCCzibWU0FY4yw/KfFUWXg0VmvUo1y0g89hMKeXmtKl1M8j2zhUUwkkgQBEyUJEMChwOQggSFEHWFWk6OFQrD1Ck44xEp6YpP2s35ekqDKiZ8x7Dep31wYR1IBw/NxIbgf2ehBe1UdW30jW8Zqrmdnw2zqoyXhDXFXflZ5E1DIjORmNaoD+NEIJC+CxQADYY6nkRwmf5DvLHdSxU0MygMYHviHezWzv72ni0SRA74kQ4ouiQf11mmRPl8tqauv05BU6Sw8lYRwTBo8ND7IacEse83x1pRIAbDobKA8C4jXhsG7kB6vIYGCF5hpw6o1yD0t8s6oLE0mJP/W7Je9QlXb96WdcvX9Ha4pwWuy0VkyOF8UDbj+/qHsH9zs2Pdf/ObR3s7amkrd2yLfZ0Hmcfcfo+oD5jFWVHJe+Xu7zr7c/5V37m9GhrUzv7ewoEYPGp5kyiqhVgqGJiitZgjsfTYM1UdmLRV1D98cZqlhljkkHT3MrKNkvO+JqKGIts3dBa4YGqWSqo7EwnPzYx6GqqRw3oexiuRAuMGXvUjaTpA2/G5htqfgoCYwSp3iPMR/w7HZEbiX5J6CPjmTKNmkxpmvZpwo5KcaVjUEMSNG1GdoZdZXbSJgcEFHmcaJdpHofgnlfuTXMGZqKQfMHky/V5XuSMM1/On8tF5vpQDbngTFV/3B5Y25qtKBYkGr6hriDi3CV0nDJqgW2atPmYx6Hpk4jKPLSWTxgf21V7aMTnBJhSNvWJjBGkuuBTHj/7aFDZotIx0Nk/HQp38hu3dVV1Fo1M0POQ62lvZDQPK2Nahn27plCKp62agixVeQy0xz+FgqyhhqBkZFn5QOqxEfoKZAgNMJjKKz6wOYVgPfmhIQSFEMRXRoJPJJ1O2BqCOp+pMRNoI5V07SM1Am4FvZoMDxTpPFA1jbXM9AR4FOXHUQn9CflMOtEjXw6o6hO+LDMYmlM6fYFPCIF+PBtfwO0/aFZGN082U3qIspOCvxlj/2834+FYvc4cYkuw9gAAEABJREFUQXVRgcC1t3+ox/lPMT7Wg42H2iOoefJ0OXWurK7p0qUrunL1Ba1fvKw5AllZlmq3O5qbJ6hxKu12e+p0OmoXpXqtli4sL2p1eUFrS/NaW5jT8lxPizwCnisLzbdL9cqg1YW+5lrKwbXNiTYQtEcExs0H9/XoHoF1e0uJIN4j0M91umqVHcWxCO4TDQeR98wLWuWd8Tp1e+HaDV279qLava4Ojg7lE65/Anlvb5e5Hmm7QQc87xWa3iNjqsBUw2eaAoaLND3uuQ7hIm1DZ4FW8kpGEvusgM7KXADlYWB7NPjxWgXZHAk6MtkIHWnqh+qZLvu0oWkF/OIvgiqd2MjqjRnvkbnidS02y8SGbN5obE9S+5qQ3zRRxYYmRfYR1YguC97USPDZTy4v8Z0wpR9sRwpHyoBP1EfUJafRC5nb81lwF+WbEtx+pm2wNZ7xn2YQ2dOcbvIX2E2Ys4k60NJcZ8ypmiWABBfmFAqDpNKZPwOUiCesKvOpLUwtt66CZTiuSPblFB7gayHEtpUs0W+p0WWeGpO2rMLptPM+CZza4XOh8v+kr0ZunxWv3IeeExOaQ40UGbQIn1i9GfR5OgWFQlP4hnqKspYzntmmSZs2aPI26YqGoiUZZQvXFQSfZhDh/ZfsInZGCi01KDxZTmM2UKY8CO4Umpn5irozIpMqIpvNn+2ZgLOys/h0YlDt/3kgFy9yAHidgYTsFDD7P/WVAn1SA46pWnVHHI21vbUFtuX/v3U4GCuy2bXanfzDTEvLK1pdXdXKygqBtMtpcURQG2phcUmvvPya3nrrLb315lf04osv558YXrtwUcsry1pZXlbG0oIC0XCP02TkBFxyEp4cHWh0sJsxPtjT0e6WHvN4+JMPfql3f/ZT/exHP4T+RB9/8H7+3drxwYHSaKg0HGl0dKQDHm9v+z842NjUg/uPmQ8tLSysam3tshYX19SfW5TbsL2Lb/9RDfIccvKeUPY+gdv3uWSiG7xsq354rm/6kczMv9lZeOyBqWf1FNmKOU8GirUWCYRrJn0sm2bEpdeK88EiJof9OGFKEuGxGnkWQc+8UNofJVVq0macznJ8xhPrl0DZpCfw3EhHAqz7Ma//vAcgt411prPAX2IuzfpMlhlZPqH9Ud5HEnuJkW3No69OxEmRFsY6T5JociJfVfPM2B6bzFv8JcL16Xa7CiEPevZsWXJ9QBbw1e50lC3cp1O5E7m6rh2o6s03QjJxVRYwaP1tOLv9V+2xhWENMAu4SFSXedvbb5PXaWurtDngBKS6Ev1ewbZTVMqZb1rlAmYkDWt3z4Um41NpXp30hgtN8r7ljk30vyGocqAsdCZVUEBvWG8aQqhtg0KtMy1CqaBSEr5AUZQKWR8UQgUhDwRPw7xPyrEoqBcwBZF8k0wrmfBhBKhRpGoKK03/efzdUBqZghRB7knqgggzHQMBuukA1bwXBRoyPN/l4jLk8p+EkFdQ/aFuWeZkwzfUsmcA5rnM8yj+k5Fo9hmoFsLZ5TR+3R/n4XTfzaZzP5/t+jOlVJWqMaqMiTcol2/frCxlzHrgLnFz87GKkklWFvJ/FLB/cKitnR09frypx5ubvB/d1dHhQF1OkavLq+rxOHZE0PPvr/LEWb1enyB3MQfkeU60PR4vdzhJtrodgnNHiwtL6hC4W6FQOwQVbNYFm2MAEX40HBA897S/u6vB4YHGBNXJZKQJm/vRYKQDv+c9OCLIDzUhaEc24cBptkUZnfkFDalEZMHsUUfXexc/B4f7Yu6rbLXV6fbU7/e5QRgoERBK6kAHKX+oQ+aTuyb3lKp0UqD/MvJgJL4rYADPN/Mm58DOvuhKsiYUx8g5rM+i/KWU15XwjwNEDvcpTBR5U53oj5TwCnBEOQm5OdZEYCEbnpPOasg6qXZJqro8/yLlplnIJVVI+Ldn00BwlEvCllKoFzboRVrUR/CWmwpZMigGK3JRCb4rXzQGOWq+uRgn27tfMMEveitBsgATWBdtM4C+ltEDpFHZAHG2N2+f2Hj+KNcrKoTAdqiaBvhAWVLQ8SfXmfxclRAl2RQCDJJjPSVh5DRiFUyiy5cva46nNJYZlhvmDfPj0Ug4o1Xk93ftI+vhxSfz0LMum1ifQf7TNnRBllaU7yqDO0g5T5126QinskZ3FrWdy4n0o+G8lR0a+4toDYrDoYU1EJInMZ+eC+SRJ+ppMFlDKui+kKFQyEgEQlOZMg5CnkLILhR04pMsQC9gPkALYGr4iUPAxzFwUNTAfyhKyZQ8SawzIPhAHgXsQOadrhGsryFkWR+oO7yA00ZRdWqiD426D1NFEcKoRi10509R6yDNhZUysDnp2/6P0difpjmvAj5OQsgq6PiTaLxhiekUFnxZoAzKTmeCMhJ4joseoG11l5LP2Z8GTD73ddrveY6YP/rwo1/q9p2bBKS2VtdWOZGucEJcqgIkd+oObCNOvnucEHc4SQ54fFvyqGSeILewsKiV/Cj5kq5du6aXXnpJr7z+pl4CL772pl5846t6+a2v6/WvfVNvgrfefltf/cY3wNv62re+obd/5Vv65rd/Vd8Gv/Zr39Fv/MZv6ru//ut6+5vf1Nff/oa+9vVv6itfe1tvfOWrevm113XjpVf04suvQl/WtZde1suvvqprL76oBU7c/YUF9eb6tKOrLkHYwXWZOvbbPU6+93Xrk48lgopnlwcisfCrMam+3UeJuVvN/ZketMwZjCZq2PgUPFtyrvyFknyVP5GzEubsVjGnICgqecRWgfACEKKy/JhLDJQlhshrmkGhpjr1sczIYjP4T4qKbjO8PTttarielVmk+XDYCST6K5lOkZTIj5U8L2BJk0JPI+Gtj7i0D+DAaCOo82Gg3AeoXLdEvmR9zixFeDw4hWmq0sjILgTOMkX2Q4ouoEdguBq+oYjyhQtoVWj+rvsT4ZmX62T4Zu/evXs64qmIDS0zbeC0MRqPq/q5oFxAZVElZwSV+MzvbFt9PaFPNCh7gVadI/oxZVT9khpSUfmTJJNZpCZhe4+bqVHxje9MMQ0UHMhzAlmJ8PPQM7IFyshBkVEsCH4hBIVAwKqp+YJAWALTMLWxXQPsZb5QCA2CiqIAJahowEdA1qDkgNHudFTyuqzkFVfJgaDDgaLd6chP9cp2W6Ekr8Erq8IgTwk1WubRZYrfVi23zr6NIi8iL6QToNOn6wSegfdEOg192R/uaKTic3j9PHmer5iAuQH5r+DyTGeA2XQLTlBBQ3p9rO/9r/+L/n//3/+P/vzP/kx7u/tywFpcns+nVL+HXVu7yKl1XasrPrleJAgvq8vJtixbCqGQ7z5DwYRtdVWWHU6yDnh9OfgtLK9ocWVNi/hYvrCuJR4vL0IvXLmm9Rde0OrFda2sv6C19cta4FHzwtKSLq5f1ZUXbujFV17V6wTqV9/4mq6/+JrWLl7V3PyyQmgpUHOmrgrzNKukHiGUKlg0c/0Fra1e0Kc3b+qdv/2B7t+6I40jp+nI5qS8KYYk0lLQ2Z/Tc95pB4KJEgGg2picnkUiItjOu51pBvaZspZySdjwOCmz533lOlG/8/SN3G3Ito3gaXTGX6JOp01zHalbcvCD0kgFaKKTI08SEo+KEyfczJv6V7CQR9vTtoYm8+TJ1Hytd/oEsu9EMUnJPLapto05v/s4Zj0GU1o0tr4pAYG5zICq6Yun9wdlUU7lv+IT6VlY576xzLx/PmE4HMrpRm6+gW1c/0xrX9F1NKbtYdY0aWjELlpnPkrZ3mnkjd+G5h9owi6n6Rfny8j5aD26Kv9se+g35M5jW9NjRFFUDfLYrkFdvkxzWUkR/gRsi8xtPh9SigGkk3A+4H5sEEIBWyiwdqVSAVoUbbVbHbVYy2XRUhkAfJXuqGCPmUVpHfaF5exBBU+yCmhALu9RBNECWuCrCG0ZpfersivzLfKW6MqiVAFt4ccosLHPQDoUbRkF1HkKVX4KtVSoylcE+Bq2NQo954cbDzV4zqxPmDd+GqqACRvBNE1y9kI1m5zylp+Xxz4bXUMtm2Z+RiaXcYatfZ4h/kcTuT7GZ1WA+a/IruTfR2SGsJBGinGg7e3H+pu/+b7+/M//Uv5DD3fvbmjjwaY2N7fyD0Md8J5zzOIbcvfunzreJ333/gO99+GH+sUv39XP3v2FfvKzvwM/1s9+9iP94qfv6Gfv/FA/+eHf6Mc/+oHegf/hj3+sH/70p/rJL36hn7//nj66+YnuP6Qc3uFu7h1q+3Ckg2EUl/zDBl4oppEFMylKjUOhFo+mC+4693lUfH/joT65dZPHx+Tj3e/W9pb8WZib1xyPjHc5gcfxUK0QqqDKYHqq6e/5k0RBTRmnNpZGzDbUsGfSf4h6nlnwKWFTz9wm2uKWedO2mWXmLctp9KYZWchXdbHzIoWP9I3nn+chEi6EzXfFkqrMMYVByGU+uzfvRLaa+aLDrDIkotBZNjYPtnAtqH12aOFJuE2WhBBUFIVCwLnO/jTtqLxSsn0C+4DI1DlNc2CqhMgFqjpUooavqGs4QWG/Oa/5KjGTz4JZP1VeTCmy0lXdYL6GCdrqcuIMVA4qk8/1bZ8eg7Mze58yVDC76NpQlio5PXZ6PfkHLttzPbVZvy3gVz9t1ntJMHRA9A9dtjsdtZAdg3S3ozayfCLtdtF3Msp2S6EoxUBCC7msBpYZKRToyxpVnVy/QP2KnNf5S1V+ysqOOidQUO+y01bZaim0ymOUpEFxPHg4xmvKqAZttnsQKwOhuw9y5pVtAvmfARJlqlCaQkKk5vOELxSzZTd6xE9eTflPaihvpn7oMc3FNhRRvuw/MzNftnHS9ThLb90/BlwXoynb9Wt41znvKwhsY8DmK/KdME70gGlRBJVMnLJs5/ehH390U7dv39VH0B//5Gf6i7/8K/2UIPmjd97Rz9/9pW7f5ZEad/oB+8CECgXjWVIid4QCgTu/pJKDZNCAR88HPH7b2z/Qrv+G8uMtgvhDfXrrgT765K7u3d/Q461tPSIwPoQ6gH56565+8cF7BPIPKOuO/Bem/A64y+LrsqharI39vS1tcYMw4r2uMRgcamvrITcG2xqPj+SbCW9YkZOPeYlMtLehx2ug2aCOqb7gJ5DfJ9djmhQ5Ccp18WkwUTPSliUPQAwKkyAZ8MmDZZqRppurTxe2z6fNlCRufsQpwwjw1pk3zJ9GzOXijzyp4fFTBYGIP3w6jS5CjQS1fsqTji7LPkDktFv9EYuY361bN5mRWT8mPcbnhHyV7YQqJiXnx19CF0FCjyLXIyE3n2W1LiJL5oF5vGiihFnK1Dxdz0U7csClTfS5sEGoRP5I3kTfzyKSNvCEJV5Ii/whL6BU5aNuifyGg6CRqH/K/iqbhD7WSKfkCXliXHEjVEpUsZJF+Cq/89qvaaWr5BVPjcifPCemeWf1DR/pj4kiTxwS7YgZliVRXWB6DAR2PEWiYhUi9ToNKdGlmKcYhY8AABAASURBVKhCgtpmAjXMW2Zgm+tZUbR5jCIZccE20cm/O9/ud9Xuz6nozans9FS2OwoE1tDuZpvCPPuMCGYFgbMwLQoVZaGS4Fa0S4Wy1FRXttGRtqyA52Raciot8XMaOY99ZmBL2UWNstXGf0styjNKU+xaYJqP8kvKKbH1jcAU2GQ7T7pnBX0lxjebm2ecp+ksrL+sexps9ll628wi27P/5P1xVgHf1Ak21+d02vWche1OIDtH0lDY05d9GrJNrTRrv6a16Eslbm52yITM9DO+XA8jm5E51zcn6q+pkglf621j1BYsEhYGCfZDjKJaTB4/NhsRTIejEe+pBtre29PHPI794KOP9O57v9TfcYr9JfTWrVv69M5tPdrcxGZXO3sH2iKobkN3Do90OByxloNG44kGw0EO5NnnYKAHGxv6Jafb7//gB/rLv/q+/uYHP9SPfvIT/YSg/hHl3Lp9W598+mn+Qxj3Nx7ogGDa7nbU551sq9MmoI7kIBtoV1EEtbnDbAGaIqdpTNW2U3050yU2fQLVRuM+AeSdpuFtPJs2TyEUdezVMsPzxtSgipg1Nt5qGh6PMywpfPE9K5vlUfmyP1Njlnf6eeC60UrqRi7al9MuD97CxO6c2F0zJUok5EZEZmS5+VrnQGu981rvdCSP6QQ76wzzRiJfzGVQC1OnsYvQBE3kTcjtI+U09ZxuCFXLXV1LDd9YGeafhPvdOK2xhwandeenvQ8YOafrWcNtTzVv2ngwX9kyxFlfabLcaSYMvcB6SYT5Crao9HC2qUGKYuyt8ZWq3OhRoCYNX+U9zc/kOccGB+dexz4bP6aG60P/5psbZ/f4NHAasE4Lglan35NPsf25vrr9Pq+FeBK1uKz5hVV15hfVmZtTqz+f0eYpVRubFnlKTr6hwyNkr3MCGgtdwqdpKoopH9jDSmxa7BdlC3sCcEDfwPYVgirqvDMgkNu2IE+Dxi6UhQxBG9lZtAghKIRjkJArmUKZx+i4I+sBYqI3MrrqC10eipMOCpIG5Dmu8KQjzWYPJHyqgHzuy2UYn9vB58gYQlAgn/sb8pmXbY3zDGd1bosxa+u0+ynlUktWi+T3nJcuXNI87zu7rZ7KoqXV1TV0QZPRRKMBAe5ooKPDfU6Rm3r8aEePHm5zUn2kDR7pPnz4SA8fwT/Y0L2797W9tZPpxsZjbTyw/JEeYre1vc3j6R3yPpYf9R4eHOjg8CD/lSr/6UQH+jIUKumTSKAOzMM4Ser6zrfgjlOF0mSiwGYxz2JcXl5WUbY0wiZi65NsnETmdMwbF+L6rlrIgti35X4+F/aB71l9JABUm346zosdCYmyrG/sG56dU8ZxwEgkE1meBAqh4Kp0Trt9zpuocAV0LhO4TxJ1dJ1sa76B00ZOY3uaxuyv8pVmeNVtjOQx35QdKSehS5ySMtDHLMOHaY2IjZHQp1pmKtKWG04fI2rW1nazmNqRH3f0D7M6/2wHlHnrb89hY3Zuz/L20aRT3dYINRJOp8hlPNmeRn9cd+pM/qb/rY/ZT6Tqdf4YaFeQ8xi2qdoZhWlGnCmv4StFEhm5bGt/Ed7UyCrZV6Svs1/q4rR518NIllFQOgGRD5yQ2SflIXN7BD2Zp9I3Mvs+H/gm1la2EVcVeIzKavVIBXV6ffnxcLvTV2+O4Lq4qgWwtLSmRYLt0hJpeAfc1GkrtlqatDqaFF1F1n3R6Spx4g1lRyU+MgiqDqwOqq12TxW67AfsE23sDPKVNVpQ35i3kbfx1c60rUrWJn8H313ST0Grq+oU24a2ZtCB79DePOPc6MwcfyGiu6fpWX4q/IIMRXxBD8+X/dzyrJjFjNsn2m27Gf1zs084fAYPX7TM2SJOlD/juJYH37URzEIo1ApMniIywdpa4OS4tLSohfl5glsn48KFC/J/NPDSyy/L/zPO219/G/qG/KsQ6+uXdOnSZZkaF0n7j0h0un2tXVzXKnmXVla0vLyq5eUVXVi7oAurq+RZ11X/7z4XL2qNgH7p0iVdhF9ZWdULL7yg119/Xa+8+moud3lpSb1eN6PPXa4XRlAgxkX513scrH3KZYWLW3z542Ya5iuwccA0smpTQFZvMKjyZT0iXKHzhgiOFXDZoCom+5gtELWvysTfTcr0FELtg/yN5axFbMqdFZqv85k1qKXJ+TjLeZblL3nzzO1weTTcvJ3Zb8ybNpsmdYze3A3Lamp95JGIdZH8TR46j8aRz7bA/rJ+Jl+q7Z3HNUm1LmEfzVMmTvjO2lzPyq+9nQadwnyoLCud/VbcGd8Y0lTcYeV6kEgg1nyEd9o5MTWZwiU1MnIjb1IVW8lccyPkMsyhhWDLlXm+KIZvxG4viG57LXRdjGyQv8iIju+cIhe++bbMQqPug9rgmGRdlXT9K676tsqoUud/++Y8gxGxj9M4K2f2i2GLgOib4j6Pi7ucTnvA67jPjbLpPKfZxcUlLXLTvLy2qiWwuLqipZVl9TjRtgmKDm5e9yUBuChL+ea6KFoqy7bK/Bi3rRa0RN+ivAbO0+YUfIx23udatjsH9tGgxU18toWWlJv5s/JZB7i58KBXA+Nn5ywDBopv36nSg9yIyWg6jP5pWOxSnujO1yDmAc5dObU7zSQPPE6ZP8LBDCbweKp9eFI/DU3es2ym9WCR2M42NCf/MMyT9RHTRJhV7bGtgUA0kitNszSc+6EgYWDAlc6F69KALFNfn8W4DrYP9NdZtokObCAWpOGNybTBVF87CNCQnxUX5jgBFgqpkP+FwFMM0OaU2O13CHqX9eabl3Tl0rp6vQ4n2WWtMdm7nTaB1ifbZd24/oKuXl4nzZ0lle22Cs1jO8/7lnkWw9LinIyFhb6WluDBysqiLq1f0OWLa7p0cVULcz1dXF0msK6qT9ntdofHwCONJ+P8rs8n2j6+bty4Tn1e0SsvX1OHR0aj8UDDowPakEDU3s4Oj6Dvc6p+lPX+4acONw5iDoQkFdxA0Ggu5nfgVltQEKuzbR4/lCeuVM9FlFwJMCWwwB3f1RUgeR40Y9DkoVzn99ibGogoLVIl+6pA9umFRom6mUZbeh0CEbicvzE0bxz7Fi1J5FVGFDzzw/Zuu20NClagEj4ZmzrtRlnHTqDGluxkdSvxQz2E9wnC7BfqdMC/7StE8kYJmRGhE/LYPlJ3wSdgnfM5HZAX2Ln/EnXKyH0nuT4JHU6pR/Yi0S+yj1x+UmUviflc1CAlTceZFtGEKndSxLf5Ce2J+E6kZX3NJyfwk9ibJJ6QwHtIbWYaYSbYTKAxRWpCDmj2Q/2FPNVpWCX8JHcJfhKCCJzGhZxukOXUKaF0EMWrRIHuV9WfRF5M2L+CstzlZbgA9k3y2ibnx9a8swbWs0QelZJP/iDlelV9Y7tmHpifRaSiMfHN/EvnQMgzqK9yfXKH6iRP/RhrgUjdxpISwa/b66vdaauE7zm4zi2qP7+oBU6yC0srOcAuLC3nk+3K6qourV/WlUtX2Jeuyjftl65c5Yb9olZWL2gOO9/EtzhZdhyAS/wWLQJvmVE6ILIXFKAk8LVyUGyrRdlG2e6ogC84LRfknUXOS54CHwW6UODTCFCjKBQM9CpaosBjhKAQggr9g38Cvfz0Qhkqhrgya/hpDgumiZpBxpXz1JL/KojblBvCQGX6DF/07jNY2cSWgEICaDqvKAJBc14LC3OsiyMdHYy500ucUtcIqlf06qsvamlhXouccPvdrsa8dx0cDtTC1WB/T7ubj7X9kGB397Ye3v5UD25+oo1bn2rz7h09Nu7d0eaDe3oEvY/+/qefaPP+PW2gu8d72IcP7uvxww099uPm+/d1H93dO3f08ccf6W++/339z//zn+pP/+S/6N1f/EIL8wv58fKf//mf6YMPP+S97zC/93348KEOeDfsH7gpgjfMJC+wpo1uvXG8qTDX6AP2AHmjmoVlDbBig/TGE2GhbCzZB5tMzBsSW2Rt7D61jgwuqiraOnOU1QizTU74q1I03w2lMJROGaTsx6xhf2hF/5s8CRslNueEqkL+5osLGf78TcJuM5v5qi3RQqdRuK5GdHszsMk00m+TGuYN0jzKT7Xev4vqfNP8frSOb/ufwGc5adPkvnTfAufxOJpWj/4pM9tRRqYSZhlUkXZq2hUeg6Z7PA7khNSN0cwHUbaDpuwTS6jLnE07R8FajK6f9cD6OEtdGaeh1k2RpwwF2AnAhLoIWFaVV9lGpTqvy89tpn/cQJeTZfRpynXANjuq/FSyWV8V77Yl21HuWVeuAV82OY2z7J9Vhsts6rKnoG2ikA43yh32Dwe5HjfRnW5P3R6A5pPt3Lz6YHFxiRv0ZS0TSI2cXljS6vKa1ngadvHCOjf/F3gidlHrl68QeC9ogSddczx5a7U7CgRChYJ6sECgIQSFTAsVBMuGb6j3v1BgMwV5Q6FgFKbozNco8Oc9ZorC+mMU6EMI3CCJQQKzV9NBs7IvjefuTvLdVDUJpgNA55tn6lAhakDaA9LAOk8209NobDLV2Z9wtvj/vFKPAwiMRaAXSu7YSu7yujzabRU9vf21t3Th4oIW5pZVhqHaZWSyjAiyfb14/aq+9Y239ZU33lCLybezuaWPP/hQd2/d1COC4/7WlgZ7exoSeAd7uzrc3dL+9mOC8EPopva3HhFc7+pg67G2Hz/inewmgfWhdpFvI9sgEG8RsA8P9nkHfKTRcJD/YtQ9grGD8O7ONo+Gt3WXwHzj+g3duHFD/qGt0WiUA63b026VanOH6nU9N7/I6ThJRUlLCbzBUyxxIxHlTU2n5tpZ6cRu1cy7rMdxmtnsEj4aeJ7aJqcpMVPr8XGso2zORKgxxbv1J4DmRLqx8Y5NW2qdXWJ54pqWV9s4TSFy2eYNp01nIZxN0zU/tfPmTpsFFe32pm/bCJ+pTysZEZMKCdvIU4kqOKSp3Omsw18EquvZUPtrEPHR8Jlin+oyE/moJtWufDvN0CoEf9MlWZ9wa9is6jcEUvZjOcCJ834WMGMeTeQ6RXzb/jS1LM36xq6yUVUs7XH+lNvgfkqVvyxP2BixpjP1tR/bQJ3XPhtM8JX5U+XaroJ9nobLaEA5btwZSLm803mfLU0juBLtMyK0QqIdLioxTqHVUskpsc170lano3lunv2aap41O8/N/NzcguYJuAv9BS3OL2mZ0+7y4gpPvy7whO1CDrJra+ucci8TbNe1fvESr6Yua41XVRc5/a5euKjllTUt8Pi5TRAv2BNKynG5gT1PBntYUlBgfyjgjRBIh1IhEFyRCYQCWQlMG5TWY5fzBhWhUIFtg1BajywFJoCh4w/J48QX5vA2LQT+DH/nqX1H2sDZZu1O8/acbTE0D8lX4nuKLzBpnjbhKCJPqPNsUNLJ1ILyn5u38y8V7h2jcRqYHEHBE4U7wH5/Sd94+01dvDCnOSbT0kKbCbzIBO9oab7HY+G2Njbu6ehoX9vbm+qyQDpMXv+wUiuKd1QJAAAQAElEQVQUKslThiBupQCPjAKoA0qQP0mT8ViTyYiuiCy+scZxrNF4qLxh5M2avsLU/QnBLrEuk1qtlubm5oR7Bf75zz8+ePBArxPwbRvJ63cnGGt/74BNMWr/8FC/8u1fVcEjqgkTxL9aEusNKdg5xpX3k98R+Szs30Cs3BxX8QRI1ONrO4OKK4ONJbAZ0tgqjZ31CVma8pTfuKjrB8lFNfVIPKZLzkO9MVUIVQtgZM5w/WhmdbLDqOHJcuJCVaUp33WkdKrHN+lkULhpNG+QlstueNKpTk9tKDxRR9sZ1tNgJefJtqKMCiQVkXPbAI0g8WQ00V5gOXC+qpLH3643KnxalihxAmMvWSPRJ5mzkfiYUldncF+YGvZtuA4JvflZRMZsNm1+7JuGfEqnBPxaZmQfddq+I7Wy/JnwDLb2P3F9sI103CTTlPssUq7hsmgtxacMYYMKHo481legdjk9Q/Ht9p6FKk/l8yz+rDzHsiofNXDVpkhid2CyBvaLvO+ULfaRnnoEwg7rtN1uq91pqcuJt1ejy2m3D3o8bu6fwByBGDhALy5qkYC6sramlbULYFVr6+u6ePmSLl66rEtXr5K+pIWlJfWxL9m7Sspy8C1KXpu5hnWdyoIbAAJmyb5Y8S0V8BnYFmWpogTIbFMUhUJGUBEKNWmEIsEhRVU3OHDBfvlXdhzw2wB25spq0mkGsE9ceZE8IZ0R2IGTpsClOSkzoCkny874IssZ0mcT5QmIqX2cDSacJ/5zApdf/uUK5k5pXAc2t1K8tpFCR9evv6Tv/upX1CuVPwXfDfrdgkc2Pb344rpef/0Fra51WRAYhkK+W+z0+yrKthzMJop54xzTZm+F7v8UGIhgbxV12uUm6tNsCsKmKEv18dXhztMTNoN8LQLthM2u3e7waHte/sGsa9ev6Y3X39DK6or29/c5xbbkxen/qafVbunOvXt6yOn4u//kn0j4ZXtRZGOlWmo+efyowAmKQTqFyj5BAPb1LkZQS0BTJNVrCmqbUNNK6ho0Fkjsx3rKMnEypeBs8gbaIBHAnNNI9K2h7FgVwaXXSC1S83EabyQxqMsgUV0pZYk1ZnL76ZuUN+KUy0/YwLiimg1Illk3hT3a1o6Mmk8pkaLW9pl9k0bHhYuk6E3eFggSNjEjKeV0rpk9H8Ny7KkQNg6wwO9uDeRuL4pj+4YjX5bjkgv2uIymrIa6Tg0/S3GvEAJw6cdwEdknDLWpFBg3slqA9vhqqkNFjoXOg6IpM9JfGfSJfeUbUWwiNvRoPQtoBx6aPLD5wgRLdDBctcxpctpfxoTiDcvPR65DU5dT1L7PR+UzF37iiz4kXRCk2q2O2gQ8B9eSG/Zu1+mW2qzdXr+r/lxPczxanuvPQecIqvPy79F77fum2/KFhUWetC1qmSA7v2D9ghYIusaiKYG1CcAXLl3KwXaNALxyYU3LaxV8eu4SyF2XFvVw3UIdOEOgvuw/4hBxFgI6Q9gXoVCBXQjkMS2hoFCgxaeuvGAZ2TNUpyw/T5Jlj29PvmZyPCtlVnBVg3dWHtfGctNZuDhjVvZ/BJ6W0l4vDGrPbHbbUl4gTZperFjsns5PDbz8si/3QCEFHqWqVCh7Wlm5rN/89W9raa4j5QUl+fUQK5ogkpgqgPIXWABLCz1duXxBr7x8Q2+//Q0C75tau3BJc0uL6oPuwoI6vCfp9ubUY5G0uQvNwdiLqtPjbrWvTrefaY8J3iewzmG/QD7/NLN/2vjKlSs8Erok/7TxtWsv6Nq1qyymJWTrunHjRR4drcp/g/ZD3s8usNj8t2gNL9bB4YHe+dEP9Yj3vZ1OR13KfemlV0RDFYJndqAnKlp968wPXZW7DuPcJ04E+sY0Az5vfBhGB40pvIFN6MaYUY1bJAvg5J2wP4ZlSc5fVSIpl1cl6HuYWgQhIbnOOvVp/FEI+bFkrJKBswQQ1ipSLt8y01kgI4kddaqYKZ9IHwdb9LTdMtc7TdsdcztyUEDmP1gRaW/0jYIpE8r2PqGZJuoXs59IOXW9kFmeKC/7ybTRQbM9NNulXF6Cjxkp+3HXJPKdjaos4QdjriqP859tX+mti2f4tMzIbarr4HSCT7annAQf6Y9EuqKuQ1REF5FXmCkHeSKPYV/uQyqqlOVJWWZfoOmjBG/YV3Le2jZleVRF8yyAn00j83Q5EwiZE1jQpc/HU8u6HJdVQdSrQlIgEBVlqVbZVpFPtV3uhZ0GvPrpcNrMAZf9YY69ot/pq9/qq9fuqNdpa36urwUCax99m5vwTqujhblFnnr11O91tbA4r8WlRS0RbJd417vox8686/VvM1xcu6gLq+s8rTMu8gTPWNcK733n2Ut6c/PsW/MqW12J020K7JMNCvPN/lFIrMYQgkIA6IRdMGRdBX/rrE+wMPnry0b2fMLp6WJOp6fGtcLkNKY2/zUxNDIvrHohJmjy4oF6MYkF9KxILJYMfMLSS0wU8jsZmNShmNObr72hK2tzCvgPQk9ZrGi5zJyHk5bA8GCi4UHU8DDJP6wxNz+nl19/TRevXNHapYu6cGldflyzfvmyrhIgDQdL49oL1/QiQfLll1+R361e9ztW8NKLL+oG1L8udOXKZS0tLcl3oy0W0Hg80g7vZW/evKk7d+7o+3/z1/qP//E/6j/9pz8hmL6je/fvyXe5l3k8tECgnvB4z/+/bmRjDyzmQGuLEPT6a6+pT0D3JiW3T/6gdSeYNeCrDSmpotUGkeiTnKZPTN0vRpaj83jYr1HJnL/Oy+aS5e5v4BtZ+8h2pBM+p3p8Weeq2M7IPF8FdSuwp8ai+lL1pdmP88baX6RcaqHEnVKDasN0jkT76hR+LTGc39Is4osLO9smReqWQbDMQYX0BD5BXZZlGfS/50U0pS4JOG1dkz8yNuZzftrU8KaGbR2kk/Pi3/VyGUbma1lq2oiPVMPtMHLdzTwN5Hma2jr7dZ2asnOatrl+RsxtmdBPjHeu76TqK/qm6oNYpdF5bmZf1N80Uf+IPFGPlKIicvdJ5bPJB0VfySM3v6Qpv/FNwVzIct66bHj7MhJ5I2W4/obTVd+wxqsG8l1J8thTpwQqPuW6J3ycB/s+S0elmHvpBOwz4CuDUn2FEFQQoEqCbpvg2vGNMY+Mu8Dr1bSHzMg8cj+18g9j9gioDrRz3MznG3aC7rx5bKy3rkI/n4h7Dtjc9M8RSH0CXiHw+oesVlfXdIlT7iX2kEu8373EyfcidI2AvEDgNXrkK8pSIVQoQqGQUaoojJZ8w1D4xiGnS3n/MgoxALlDaHzTWZGumZDOqshgfBHgp/Fb0fwg0UXKH28k3kCCEzVy2uNep2dJY2+bWdgm+8eR6x+bct2IGlnfyE/RaYXs6CzUPnJ/nebPsn9WmZ81nfY3m6aezaQ0dT1pooynteec7qtrZW0uGHcThRC0wDuLN994SYkFGkJQ7mcoSrmcyBxgbWswjBqOkw6Pxnr4cEc/+ekv9L3/8l/0Z3/253r//fd0794DPXq8qa2tbW08fKzHWzt6AN3Y2NCDjQe6//C+7j24q7v3buvBg/t6tHE//2TxLf9VqU8/1UcffqSf/93P9LOf/Fi//MXf6ZOP3tfd25/mk+nBwUEOuP51n0AFW61Cbe5sHUT9X5T1+z3Nzfd0gUdCDurD4VCHvKP1TyH7sfLewa5ee/11ZnfQmM3R7ZrEWIUh+tlpbwvypx4Disl9YdEssi02jd5jYwh/4vSWgZ7O44pgAqIs8h/LSDC5rKbcmk7L4FFowrlhWQoF9Shgi1x/+dc0uOmJyO2PUZSpR1ZBXEFFaEkK0CIj5A0iyMOqcz65XdSFynJRQ+oZVVDvlHMkBahBXZhCXoMYKkVkCaA1MSyK1DavReSip2cRKMeQ+4xyBJIbAc28KfmohXK9cG9fiKo0+S0noUA/GJ4LIWFBXsxhqst2hvO771G7iIxKTk3xFxm7lEGppFONyouUqCuiJplpY2Mas5K+cQdkLXmQRefjZYpFJE1OwHmznHGVXHN80O8ChWX+k5yqfAlfwjiQdv/lOrlBpJsLdc1GRbcn9707BqDkwsWTbUxW1DnNG06azqKR4V3Jc9VlZDAp0piKGlGBus4iYVMqyfV2C0uVCnlemgYVRUv+Q/4tTqdGGVpYNLpCZRHVKrErCxXAP4zZIqg5QPc7LRk9gvI8QXEuo6e+KXvDPFiY62mJU/Aip2HTJU69S4sLWllZ4wnZBS0uL4FlOcCurV6QA+61G9e17ve865x6L67np2o+XHR6c1JZykPjaZv7h7bReKkICtw8eC4ahc77hPMUX4Y8PZOTEIJCCM9ke56Rczc4z+YfW97U7zRt6uXeqgaxkmR+ZkFU0tPfznVadjJtP54XrAXduHGNRynzTOKCBcgCmTEdq8h/4H93EHV/c0+f3HuoT+4/1v2tXR15hvHYJzDhCiZ6Ce20O/Kdp4OgF0CFDkGxoxYn1Fa7pVa7rVarZJ6W0BaPkZ2no06nLd+tznNKXsyn2iX58dACj3/6LA7fVZZFqcBELsnvcvqcUnvcyZb4Ni0K6kuQ9Xtan4Rv376t4WAgn6r8KKnX7dFGbzJupOlxX7lPPhNsajkHY9DYuh/N2+MJZMMTEhIBPMtVZfaeHRmDMdnGoWBhl4rtrgo2kPb8orqLK+ovrajHY68etLuwIsuL/pz8V3NGOU+hGLhpxkf6jKJpFv1jI/oGkoMEmTJlskQMEn0QQUpRQpcsM9Bbl0xJkx1f+MHONs5rmDemeWtfCbtI3ggll3wjlLIfUpRjfzjMxF9ZNWWwsUOnQc5nA+Cshiub5daDZ7lsPwUZcin2eRq5DWgbWutjplFNnyS3LcuwzRRdpomgmJRqPtkPiKCS2c44tsHYTaJWkHP8osHM+QzyZuvzv6qyqt6yldOmZ8HeUlOu+95RBUNmmgzYMy9ipVjFKpibJeu5ACV7R+E5So6iKBSyrpD3DK9t05ZtQMmeUxRlzu/9pcOe472jQkddgm0vo6suOu8TvW6HvaUHuuoTdPvsGXPsHXPsK3Oslbm5OXl/8NO0JZ90l5e1srJCAF7VKu9y18Alntb5ldbVqy8o/2EeAu+Fixe0wom425lTUbRUlIVCMIKKolQJCp318cr2XZRYlWfpa1lqJsTnoh70Y4jFFWrYfQhPL9s2XyY8YbwgTkNM8oynFFb1w3FbUp54M2l8NIumofYZkD9tMj6lyM9WsU7S7LhQVi57KmODtBf6uc1E9GMTDnmc9BKbGwrUmJKWJgRT/y85W7t7OjgaqssGv8gj2rm5eTmwtdpttdotgmRXbXyVZZsJVuRHNa2CKca4evJ5oXhRGB3ymFayjlosnFbJmOe+k8qSYMIROinSVTSGRdxul+r1OyyG+erUevWqfMe5ziOfdRbAVdIhBE7Idzl5H1IH+wl6yKn5l+/+XNubm7p/957WeTSdQqHRZExbk1IMohiJBp/o9X+kNgAAEABJREFUs5k0ldAsPHaNbUyuY1TuX/fzNN+EWgP0jW1FsbUNthFqVHLaSTrQXy4LVhPW4jiVGrItDVUodOc0t7SulQvXdOX6a7r8wmu69MKrunDlZR7Xv6y19Re1sn5dS+gXV69oYWVdvbkVqTWnFDq47SipDVoS/k4CUb4C3wU2hSJ7gOtHVZWC85VIyqxXzm8+kJZCCHncilapotWWTyQdNrtOp6tOu0e6raKwTZFt/VQiUUKkvW5/pBDTaT+SjugqJFlX1SXRDoAu0bfWJzorZnvktSxmvdNJyTyI2NjW6UjavKh+p02/oKORSvS55VOI/KkCSjlfrgf5zSfymZJEl0AEphJPj+V1VemYQjD2W9nbzrBtsGsQgUByqXI5ifYYvunIacpzmUY0X9dtlk+1LDnvjE2ayplrUQoTl0tZWT7LN7LzqfgUBuMeGNcQ6EjSxxdlML6aQaAzEifesiiUf0shFApFS0WNUJQKuAnBFB0J7xGdssz23k9algWRlspWUAhRZSEVAZ/Y9Zh//U5b3W5bvV5HPWjXcsZ4nkfK892e5jo9mc53+1qA7yMzFrrzWpxb5FXUwjHY55a56V/jMfIi73lXltfk39+9tH5Z6xnr+bGzg++Vy9fYm67w6muVYD6vkr1QoVSh/x1/CgajYACrKlYDLqZflT7+Zl0o75XhWPZFOLtp8EX8PC1vCH/fJTyt9ErnRScFdTt9dZlw7sdJkvzaYMyd6ZiF6MV74N9j3T9QimNdXFnQ9UsrevHyil6/sa6Xr1/SyzeuaG6ug6ekZrxCPW4T8gR8FSAwdiG43YxiXthJbCsa8Q52OBoSHI2BhpTnR74HPCoeHJHmNDoYHCEfyr8raxcTguRoPFTiUVSLAIxrbW9vaW9vX31uBCb+e8iSPIf8WNmPkT/99Fb2sbq6rEi9UJM/SixUaqRzP/RJsBJqUqFJmBq1n+wLnpZVdk//tt9j1PnsA9jrhF6dhEKBwNVnoV++8bLWr72oC1cJphcvaWmKy1q4sK55bBbAPI+9TI35tQuaX1lVZ35eBXf1sZC8XthjOR1XvNOJjk1FUAgYlATZolBgo2ixEbWZH23ydnpdtYGp0ULWZpOyrN2tdH5ikMGJYUrhu+gbdAjA3hjdO7k8MwxiNSfFuDA3CBJwmfc4J9IpBypmTaYJnS0M9xZp/OReZL7BokfOXMs8X+TMbbcNyaynxfnnATy3/FpizA1eA9+MjUiPCBBj5lRGnntjZR7ZaHzMe95VeS0ba4LOc9W2E/wYY2Rj8lXAxnJkE2QVxlPfY8r1ekzBtQW0Jc3ALUea2+HWz+oq3hbuA+hMPuvk/tRECecVsLOzDPPupTMQxlIDnaFnHJU/+GAeZ3b6leS9oMU8K8ugQFAsQcF8E/OtJEB2OG3mANnryDfW3V5bVbqhXXWZgxmdrjqg3W6phR/PJdyoxHcrBJWgXbbUxW+3A+225QB8jJY6yHq9FvKWXE6/39UxevA99rc+gbfPY+NFrRB0/X53eXmxSrO2VlZXCbAX5Bv/S5cvZ7rOe17/fMoaJ94i+W4ng22Q1ZYM+scD8VnQl/N5wktKLIfEtIFG1y3zTjewPjJFKkTsqjxREdvPA7LlegS+vUYbkMxX4/8sykzNNk/7st8CgylCoRDCU+ubqNTx+CQ9wVv/OdH0kRdx2S60f7DH6TXxKFj5MfGYfo8EsTGbSoD2ui2t8j5jcb6nHvbMWXltHPLe82hwyMYwpi3ufy/cSf69seWlBSZ/wURuZVsvgBCCEnVmtTF+tIk+CSGoLMuMdqfDhO8BT3buNnlkPM/puccjnsjmOpmMeO96oKOjQ+3u7Gh/by/zCW/2wXYiBanNwiqLgoVWcHe5jN0+J917ahOUeyxM0abAnXVg7lBx5TrR5tO80yhlattgG/Ik8hsx04hJOobX0JmQyKpE+yNMhNqv8CE21ED7AlTcBLitVoeyo97CstavvqgrV1/W0solzfs90tKi5ljwS/nx1mp+vLXG4ys/3lpCvuh+I7DOgQUeg80tLGlucUXz7sv5RXXnFtSdN+ah85pbWNY8d+uLPH5e5H2Vqf8MnmUuv+/85JsDffL1oT2o/bTn+mxQPXXZ/DodU9IOqu2OOq2O2q129cSCR/stEEJQCKAA0AKITwiBDpLcL5E+SSDSF6aJ/pL7Jsuqvo50UKrheWxYNsF2Usunejb/CXKnbZPMM5aYMXejNjYeUYMihw28U4fIDWeEJiXbMTaRPIbzIMXe9QUCBCtBUyok84ZmP+QgY8qwnDzYC/uELVtuVVZKmboc1zdT2j3haOxXHzEmVT4q6nSkbll2SpdlOE7MRUwkqONewC4gyHpkVfsqfym6bmSSYb6Ca+veycAoU8W8zoukEzRUWY6/q0LlG1q2PZY+FgX7AOszgJL5UTBXWt2uirJUyRwpM4UvsaWcEBK6oAJ75ylCqQCKULDGgyCyrsCv6k8IQifkSQG58zUoSvJllOxRJXO0VKtOd9otHjeXGb1OqQXm9TL7z3yPed3uap70HDcBfuy8zNpa44S75jXjNeLT7+KS1i5crN7r8qTt+os3VOgLfRK5nx/MJfI9/UoM5th3edzt6dSgn845W4PTuudL4ylXDprLrGmWfYan2nQ225Qna1bzZVcGq4VmJTF/oI3BKUrys66EwVlA/EyX6xKYBQ8f3dGjzcc6HHBqZPH5FDUpSnmGlK1CS2zcvbwQgiLi3aOJ3vnZu/q7X76vDz/+mEC2o8nwiE1rlE+dPkFu8ah2xLvSCeNY4ssTObFxMud577rAxC5zQGwzsQ1P8D5lLMzP5ROG36O4zF6vp3m/PyFIzJln0ve73sDLvJACc+Xw4FAHB/sKtNqLL8AVLERvIi3udO3LfAhB/l+B2u02QxAz+GIMkiKbT1kU8Dhxx8wiDyYqZAm+6nN/Y8tGoFmEKBnS1BIWvvp2rgBrQPJV+eSbCZEYkBhaGoPO/BJB9oYuXb2mtYuXtcqpdZnT6jJ30asExVXupNcurPEo66JWVle0vAKQLa04cC6qT6Dt9OfUd9+xAfSW1tQFncUVteeX1V5YUWdxVT02i/7KBU6+6+oRcP2/pfTRO6DmVwT0fzejL9/0dB1cGYcem45PrR3Gpd3tsmG15WCag2sLvizVAqVB3xb0f1mUCiGoLAp0BbwylD/0DuOZ3M/AnVbxvoGjf5AxaopQj1ulq+Tmo8cBXcAXOUglbBkHZHiu09FuATqCjsfde43zJ6SIcA1HHpczIdfE8gzhzzrJ88n6nM+2zmgbKE1QhDZArQrOWyHrEDb5bVDx1K+W27/hoEuTzrkqf1ZW+d1Sy6ijWSuoV6PLlLRcSW5QZYQJViAwd3M6MiaTKSqbqDyvQ1Igv1GlG/kpmm3EFhLkcTcYdpXsJ0UplcyJQHAL0HanrQ7zxyg4gZbtUhnYts1DS+yqudVSC1mbgHwCyLzWbWPbEIL8cbkFrE/SvkEIjGeG2wGsK9G3KMNltdstNehQrzbyFui12wTZHo+iu+pT176D7Rx8v6Me/CIHkaXFhbxXLkIX2TPnFxe1AAqd+3mKqs6TB6yeEM/DM/x6FvuqmFQRvut+gzt50UcMvDL0uT+emE9CLBYq+1SvdAEmT+adbSMGTDts6u/Ipp4MMs/afSZ/yt5+z4L9PLXStTIS+JRG2tvZ1l//xV/p7u0NAtGIu3kMmAIFC6Hb6SqUYnpKO7tD/d3Pb+rP/uL7+ujmbU6XI20+eswj213t7+/qiGA3IuAOOXEe+pTMo98xmIxG8n9v58e4Ex6RDZGNhiPsD3V0yAm1hn34L07t7m7r8Ogg+93h5Lq7s6tDgumAd8SDo6P8t4x3kVu3h27kx8sHR9lmiE3gpDDXm5Npt9VWqyjRHWjg/9aPwN/mDjrVY+u+miDzY72Czd/96Vk3BX0esTVs63yZIj/BO214XLG3TfZlGTjBWw88vxq/TqYYMCvo/0LduWXeu97QyoXLmiP4LS6vaIE76GX4JegiwXMFeoGTrAPu8tLS9DFXDo60v9OdVxe0uwsqO/Nqz2FDYG3PraroLauzsKb+0gU52HbhO/NrBNqLlHdR84srYJmNAjq/xOOzBfmxvANrnznhJwNGl77stLsyumxAlvU6vbwhmff86XY6sp03xrIoGI+CzRd41bLZMVDyqcU0KdIHRlKiL5WRIJF+SXLgiSnC2ybmtPvaIEGepMQJ0OlIvyc6NuLD45tPhvDV6ZC8nBatM7I9705wrZjzJE1m9M5jHxGZ6ZinPRMwZj6PORA0/AQfE5dR+4hOg4pGfE80oX72k2EefZUn5vrnelN310P4MXL98Juo4ElICduEHC7zTf5UyyHI0cLQOzAERewDfW0USoxHrJFUOi2JLSAjBDE+RqqoJEQ6lpNGcDKdqrz2ZR3UY1wWhdplqSogtlQWlMLNpUBRkCbQUooC7S5CS61WR2XZVsEaLspSZYMWtjX8eLhdtNXJtvjGpm0dtAiFSlBICvwrTiFISJRP5UHKvGlZkM/AT6vVVhu+2yqZxy3KaanPnHbw7XbamuOG02m/853j5LvATanX5+L8ghZZp4WmnwTXwKx56LnX0/RP053rcKpgLtSTgvmAq2qyMD1QcE3t6vWJESLsGMcZphE8I8XM/nBw5oU6uz+L6mkZ8eZBg1RX7SC3CYmTkCcuy2kxZZ7+lgIOQwjQoOf9VH7pMjoy14HFNuL96A6Bdp/3sB9//IkePdokoB6oKAVKBSYYc153HjzSX//gh/r5u+/p0dauxmwQW9tbbBpjTQh0EwLnmBPs4PBQI96zHhEYDx1ACYz7e7va2d7OAfJgf5/g/Ah+j+Bs7EONA+gB8n093NgAD+Vfzdne2tIu5fhmYJd67mzvcGOwk3+SeER5QzAmUHqTn+fRTWQzevTI/4NPmzvNLn0YaEOpA975+h3ucDRRH7uq/fQIfeF+LILweQSbGNJEJ8Ua9RjQV4mNKeGxyZuQkQE7pPhJRq1HaC6rhW8jQL3o8I66yoNRnu/uY84QGqIMLOw13vUsX7jAaXSRE/2i+gQxL+gVHhevEnRNF+fn88Lvtlua54S5vLQoP9LqsfB7/R6nhI5aBMWSwDeLNu3v8Pg4IY9FV6HdU6s3r3af029/QX1oD/Tx2et2qqDJXXu3WwXQLv6NHnXqsuEYnbY3urbKolAByiJAAY2GVVEWbJoteQMs0IdCEkAtgxT9QOPNGLBc7h4QAF2W5fRbpqSzAV/0uw3c/7UKJRyPZQld8jBlHXaJoBYRJDrcMs8X0wpY83g6WZ9BWc6Dbc5jGXyy7BTsx0i2aXS2rSrGt+tJtTytZvT2WyERT4Eta71MmzTzOmUkJfs10JPAqX1XcE81W1KgC8iuLEPoNF0u97eDXuAEG/zsFyrmtjjNWicb5oz4hOfKosB3wKdtjIKvJyEVQRUorAzKfAgBWqgsCxWMv+dDRa++3QYAABAASURBVEvk6Oy7tikyz7fT2LZarTx3bB9wXgR8BCmEQF7bkcauIF0WpQojFGqVzteW0yGUCiFkFAXUIF0URZaFEPClMxHoO9s19fBc96m3y9rosvY8pzPP++QOgbdbrwnTTrtDEKcf81jxlaZgstHhckfr7I9trTE9CfIy0ZQHjRl1glKYM30GmEaUPPM9rReyGV7wxsnyT9o8q85+AvUyINOLdSojUtZ5QDW1N3O6TMtmYX3jy/yZUKLnDCkxAZqeTErcZUeqG+VFPev3aXxTRiS/0aRxRAFcNGI4OiSwPdCPfvRO/h3Y0Vi8txXvQMf69NO78h+M2Hy8yeQteEw81OOHD3Swt63x6Ij0AAw1IWiLO/45NnmfPI8GR5wiAcHWZSU2CgfiA067pgMC8YDA7KDsQOggbHqEzL/7euhgzQ3AIWm/l524UmwwnvC+i22VJfUBrbbanY56BIcrV67yXnaJ924bKlloDqp+tOl+dH0ip8Z2u03/MR9pt+r5mqCB/klstKL3sxwZxyNlILNNBUYCXcQ24QNP2FhmwOIn8rQg0RfZH3aNP8vkPDVYw07aO6suKIZCC6srWiCgdgh0/YVFLXKi9Il1lVPrEu+Clkx5xD7f7+YA6/7uz/XUbbc15yBIX7TgS/qnKFpKRSlBy7KrsgV8Au311QZd0Cfo9rgL92P6rvPzKNh8m02kVRbiUsk8LNmcSnyWRUm/t+RxaJH2E4NW0VIRShCAQBBNqYGsEBtaIg1CIlH1U/6u+0L1x2p3ClaK7ksYelYkSAkVKfLA5cvC4LTtUlBijJNpTmMCzXmZO4nFlINtHpvKTx7DlBRRTjidRtuRznL4CG9ZjFFcNSLlJCXyJIQJm2Sesa7sopwvWU4FI35gsXd9kpyu9FET5yGvHxFXsoQdla4zZP/kR6iKj5kKWaIdIr+wDVUjFSgv4C+Qzo9MCaYlnVpCnS5DUMl4mDKkKvgKgfEKUghBAZ1ACFIBzSBR1AjIjCY9S+2zFaRWESgjqICShBYqyM8lMX9CQRqEYJuKL0Ip25ToC4BGhYL8CSGQDTvmW8nJ0vDcy7TF+mete09otzpql211mOOek+bbBLtjtFViWwQ84zOEoBAqlNAGhUTZxwghZLvS5YOiKOTyO6wRo9ttq8uNp29yu6y/bqedb477rCX70nkfxo2xqwY8TxYEx9STxfgsvW0a2Na86fmgUBtNcVwmeZhAJ9LUadb+VHJW9cV4l/usoBKzdZwteFZunkaipl2n8lhXFqXEAvapIbFoMFSERmTeDNIZeSpZNaIVf7ZvHOEbHZtOwXQqmHT2uX+wq+3tx/Kvw/zdz94nwD7Qu+99pHd+9GN9+N772nr8UA/u3uJEek+jwz2eOg8lHgv7VDwew7PoI6dLnzwD/cXa5nSoDE++OQKH22G5N4wxgdOn0hEn4KGDMo+cHWQdVAfwlg05LTsY+3FzZBN0/rIoZH/ddif7Lql/l8XV42RW0m/rF9d1af1yPpkFBVpYaswjvuFwojE+6EJRPSVvVPSp6k+kT3PfsMfJPLCswek+rbPNEDKSJ+edkT7J5t5BHKrgqlKT0NKkIFh1+lpYWVeHx7zt/oJ889Dr9zQ/vwDm5fngdnsjabe8aQQVQWqVRQ60bTahSt6Sf2LYQbYoOmq1+wplV0XZVwmKsqMOaHW7anfQFy2VwHm77Y46nISLslRRFAoh1JBc8zJIBR3Ivg0N1N5QTZlR2BcStkKvWh5UhgJZkPs4MQgZ9H8iUDSImSeQ0I+e6ymPUSJL0oQyU7ZPuYthpzRi70SyX/hM4T3untse90yZn+bHnGxHzL+x02DEPK5eIYzzUxrLrR+NRxpnjLmpnOSfks9244h84vtKUQx5qvQYuedp5IlP9HowBQkjP4rOj4jrtGWxbt9xuxLNOAaxkj4TH88twYcZKPdp3avIJQfSQE8VYQIPCoCTAhpAUSYxDAp8eWyLELA7Rkm6lNQC5otM7bdBUKlC/vWcQpJtZlEEMY9Cllvv+VLNFcoNImdR6SinwDjXoShU5PoEBaiBREVZKqjIEPbBducghFJFUaosCrVaLdmfaYmPVtniSUpb5ouyyDSEkGmBfYMQXH6QPyEEhRDM5vHQdO6xaTLxCnS+mWiVRV57pp1WizXYUn6k3GpDO+q3Oyr01E9CexL5r4DwmCExcLngJywsRUilKm42fyVnDZypnVrCZJszqDMiNpnCXqc4L+NnyafeTnuv0zX5LLOsn1amYmaLriTH39YdpyouharnIoPpYgcEmsgiTRgbtgrB0zfl4mxzAjjA1GYnYJtpBjTO7YDn0rw4RXkxjnRwuK37927rJz/5qX7wtz/Uj975sTa3NjXg9DkeHGoENBkqcGIryONJVFKfNpPMky/XjPqaiorQHIpIPP71I99d2cZw2YkNZ+wNjndd1eMZrPHpwLLMY9CyCNiLBVTId4aRIJnIU9DGVlnKJ6k2i8h/C3WBU5l/F26+P09AWtA8J8G5uXm1ul21QVG2OTkE+V2nAkufDgmBqun44/7NoKNQ832sy4lGaDqjehaWoqZmkYKNCXRCXSah1Bio1dfc6kV1F1bVItB25xblYNnp0IZ2J28g7RaUtpdFqbJg08AH3aRAXyf6zi1qOdgSPAOLPYaSqhcKRUtFqyWVrcyL4FuqreB0WUg4CdRFIdDnQf4nfyNDpBAsSfK4Gp4ziGQUuYSkgn0h1JAp9fEcCQ6ejHEEieCT64nONuY91xs4+KTcliTht+Gn9H9j70+cLFuS9D7s84g4y11yq/0t3a+XWYAZCBRIYDAUN8hISqb/kmYgJUEEuIDGRZBEiiBAAkYCkIEARBMJYICZnp7X3W+pNTPvckK/L869WVlZWa9fN4aAZMaT97se4eHh4eGx+IlzMqscmMAsL00HWZe/TU+amIMOahTLZZX2mm50Tq7PPLK8T5GG0xN1TPdU2lu+oapa3oA/p6cWWPfo2DMnjan1q86ymG49tdXBFvo/gXqoD5FBMXQ6gErYphvQfT72bwS+NzxGt5DMAykxD4DzKYUywTSlSSkTZAmuOZNOjE/jh2YZdCYpW/4GaS475tHtYPKujOsjF0k5J1nXbeQEj3p8FOhJDW6H9klHyvCTEnRGYg7FDRBpaZfl5LIDFLp7RYRSoAvknLGnU+lmDDzWLcz3hq4o5aQO6qBrXs/66JA9UvOsIyIUYejOVckzvsyJibH2XPYN2J6bsEpe8D33E1LuQ0ZHoU0jtYFnxO+jyN98KrviBGiGacB33BTdSbiA5VZp8j1IbfKh4U6ln59FLepYurXpsJ7bqMzYhg/05b7+3eXd1nc3fVf2l897UVW9W9+8ib5N3IdCGbAK9pzAbIcDUXLn6RtDIFzR6ttpFR6iegdkzJ+ghjcMY0JWbCTGRJnrM0rcke+YrCHmBQM0ibmhHYH08vKlvvrqp9pcvdLV5WsC8Ov5bp6yPafXPZumJ9uETk/YZ7xTXHBibW2z+QQ2FxZKioRu9DP7Ko0akPnjRkNykA6FPNFzSXJo8ASdmMAWSXwFuipt1YPtnkZJiWBbtFwuNfj9IY9pFjw+XhJ0h3Gp1A3qOOU66H763e/rkf+PygePFNgkKzgYU/FN9Rw60IkN1PkjdbrJUD5Rbw8mp4FV7LBzChHIq458U9eBIWH3Hp/soBvqbhjtHRW3OLtwYzCeXej88Sd6+t0f6MnHn2l1fsHJdaGOoGoU+hCRFSqimkS/m0/gBGkOL8q7UNgI8m5biXVIeYVWAu9kRJJos6ZQTXiZm4+aOEkLE+nLRDCY6IsDSOXEl9AlWgzkfSMUyLkvFRnLVW62ou4kqFG5UavMi8oJcWIDmrbXzJlrbXi9sPWcOaC6Du3JPscnprdRGeMKfzKQm1qeniM/ka8NEgQE3pT2lO2xy49hd9hjOplik30/0Z8dMjvGYY9erwlTtCrnLOdbGeU7+rBn/e04ne62k0z3zIlj2vlmG3p88m36STdes5VZAp3wZ4U2OxkbRLBXdLU2mjyvw15OCtZLYMwRCV8nfK87MO+INiZUONKUQ74BYsjF/RP9SvI6SvBzCvkUmpEvyUFPrTzlpERZxpYcEstPOZlnhCKgxg2PPPJhhES1dyB4GCEhLwojI4PiiFD7cXs5K6ifgGmkJB3ScjpCuAMf4afAA8D8QNltKBKfrJTQZ52043qyfIRyT9AFHTecPUE156zMOki0kZ0+oLSATNkh77KIpAgr0nu0MqBtrD0nmCdbDgvG3vOGOVcZd7rDmNaGpG951SbnTs8pus7kdtpohf/L1z+hB46evKEeY4MR83g7KQoZ47kl0nPi/W9PhLvYM2Isf74ZR5Qcyz2WmQm6J4B6gkQEd+t+xHqlabomvdHOZTFpYgJ5gqGhLYIJPW7dPP/fsBseAVd4lR2lssHsmYQTG1eTO9jrfkSEgn6JDlU2v+o6oE1WNulXr1/pGl3nF2et7dYGekyNFMG6DOVIyuwoXihtAeWsYCFl7mZ7gu/Cj1tPTnX+4LF+44/9c3r60cfyr93bfinULuw6tn/bFvNa+eFrrtOE4Tg3Y6KfmYW6p88UvPNBWhVb90raqegabFKnPRjPzvXgo0/1+Ds/0LPPfqjv/vCP6Okn39fpxRMtOMl2/ah+WCgia08/dwpt0LWjvWsW8zWL2nRLu8YGapm920JuiyV7YWMKBfYV7uATm05lk3HgtV0TaQn9NbTz+DI7JsaBmOSatBhKtB0RIqMIqMSc2Gu72YBrbaAb/6a5QUDdbC7hXWrLo/8dY7jhCchm80Zbyra7ax6/XpE23Wjab+W5Y1833x/nwoFiBPNsUivDrkrfa6N4lo9aWiay3YYDpvttvZPlD7pu0ih1eoK/JzD7H5y49GuLLfagbzLwpanbNW3AKce231KccfhQraVaGW1Ut92ANawbxV4BPwh0DoamdqfTDn4Z13o4zPMvKGVOn0bhNGpkqNFOqj6tAj8KDuvl1Gq+0340XHhJWlgLJVIbPweWIxxE5nTINrhNIxMNckpKwDJvAS+DlCn7NkgKdAR1GliPic6lFMopKeeiZCSo8ykrBbaQjoACDMNTjKu4yEcKEu9/QvxQnqzjUD+nJMFDqW6ukFLO8oHAJ1qfYr1n3IbXsPlNphS5LFPnSJ2OCFTPSLRzRES0pvbcXG6ZR1sC7559jAmuxJrColZ+71dl5tyFmIA3PBR4Anoy/qHinnab/vv4f0i8n9uPX6Ad6zrixlfv1GfjaAvQtLJJHMDCvy1PgebhE54Wd9wVOmN/1HenDhpnGTahyh10nYQa6hzkbZfbEPWMOgvI70FnH4s2QyVl5ePkYTPaE+Q8cSbSlSVgTNR1Xlwun5gbiXr+RxMikiptNBnqVuCAW5GpB1t8+vWEnNDpzW7DBPXpfUcAmbhT3G52+uH3f4UOJCUmtQNZtU2kg4VnXspZvltt+1gNBdNaIAJOYZpYAAAQAElEQVT7u14LHh8PBKslp8YF2HGM9MKp2Fax3xut7Z7zOE1vr3qwsyI3o+KyqnrDn9OukXPIiwoBBbpNLbencKvQrmZt1al2Ky0vnurRpz/U409/RY8+/qEunnxX5w8/1cnpMx53X2i5BOO5BmQ9DqL+BPY1cdMR2tLUhjauwSW+esOJ7Q30Ej9ebiZdbkKXu6Srfeh6VzClY8SKKj5JOSvlhDa0BhReQIV9dBPZUIKXQVWiDrC/kUlA8G7DvvPY76lsOH88zXrT2RBo94b/PptXIDuo5edT4I7+7FU9Jwx02GeeM3DbfLfOSj8rZU03aSFrVGh9ZyykiTkAW9NUwb7dEHiM3eaeOeU5xFSkjHJ0tjx+8/yzrh1+nG3by3SH8B7ejP2sz3rw7R64nToF+iRM4SsU+CnCFF8efBcx5x1AjRSTUtopglcwsZWMtFXAMz/HTokAagTUcCDNBNfbaOXaKsnyO27jjAmaRJxWiqqsysyTiL3KofeR4AGGXAYmKyTkEnXQEyJtoMv6GoI9IsG/zTukU9AuqBIvKZSgOQJZKSLod4YSZElHBOnQ3Ssimo6ItzTQC7PJp8ZPElX5MFcmMQzyTaS4XB4RiL+LiFDOWYlOdtx09tx8Gi24EvwjBQE2gznQeq8wXO46iXL3xdSyESFfEaGIEF8K+ls9R7Y71f1e03avpG+4PPEmZo9xd1K7mstN74PLflncp+/b8r6pzW+rw3J39Zj3IVjWPjriQ3LfxGdsvqlYYgzF5bYMkizsCiZgWnVs39QyH8Lb8rmug503nJQzE6yjqZAn1cRk2XJacfDbe8J4B5OUU0aGBAv42EbLea4g44lbuIv1JlXZ8FrfKLOM4bw3qFevXtFOBkkT9SLCGtEd5Kuur671t//2327lrneUsW1HZGzOObHBIUF9hHVEylkZCI0pZ9muJafcxquTIpLaFVTHvokN99ifmU6t2OnJ/cBGnM2nNrRCvvb46frqSm4+2EB1AFKyryex1fHudXX+RE/8Lzxxan3yyff0iPTpg6c6e/BE55xizx881NkZOCfIchL3P22YefSdSscmksRTTILoTlt2lBZk6YPpFWNz5RMu9r/hLvolY/b6cqvLSxY5lTLLvE9ZBSqunJJSzuq4a++gWaGg/3xTiu/5nntOgjJRrwLTiFDEDMk047zU/GE/bLlZuubxcJs32LEHDq7GfrPlJAsItj4FW3aPvce5NeHfGVWN0r964Fl345E3z2NizDz6Cb+lGQvP5cp4tfyR3+heO3zl9vY8aXEgddpyTDz6QFdcj3bNsw4zcQ2kNkSE5H7fILuq3r9CETMS/s72M/BpM7WTqZibbMDtJLpXdmAlyAZIwDQIvInyfAyurR6z6RYtpTKvk/rhiKKuS+gWCA0Ej6EFk059CyxH2t/KO91rQM7wOun6ItudclLJWTmh8w4S/cvp/bKU0lzXFBnnIw68nJSxKZes1MqTEFGmDbfTeCnkK2KmOhC1BJnGD5nwPfs/dHNFWOeHEErozxk7EjAFXVfwW6eudNhSZPsK6+OIjH0dj54L5UZ2H1JWhh8Rigj5ioiWjgiyzJk27yalthEwk96lkyaOCFUTwjNczZFaLLjgzppnWYopSRRX6t8FFX/pz11dxzxG0V69F0cZ2/ghHGW+Db1rvOu86yO8Q7/Nw6J3xCsL9YiJ9FxYWagTmKVZz9qrgom7sUrXaitri5tC0/dAe7MuzbLcvXs8zGPvVcs6QxNoQ7f1C92BfJAwpQQ9bnuCGlWh05MzxZ6ythFNTb6iMKXCxCxIWDEgiPiOXKIWKsNTgPdtc3+r/Gc6f/D7v68rgmRmAicmM7Vk+9DabDL1FEosNqebLeg7PzvXOe8mS+mpMtvq3/qclHjPt9eEbbVWyvigN2g8IuTxhoMG6iBbFc4qIuT2I/s0l9SxSIZhkBQELSYuNXwz0XAYpwo9QlxzmgSy/jas3Xfpyf6hIwGV1wJ6J+rvEdqxwIhx1Oo1rC/06JPP9ORT8NFnujh/plN4p+sznS1PteYx8ZrH20tO38v1qcbVqRa8Z14sVyzkTsF71AkHXjEvXhOYvnz5Rl+8eK0vXl7rZ6+u9eWrrZ5fSs83SS840b7a7PXmes8jWikiK9PvXJISR5qetP2wYFPt+6K+y+pTasi0k/BVajTTLuOek0opKhk9IOWsRD6lopycRg7dQZ0aBFwgfOIxcMBzYNsS1LbYvecO3zdtG/ITzmE4tYNOu8rYAsaWUdbET8VzMoVXGybmZGUuV/kyT8hU/G3aQFFtstLOc3kKTQzzBN3hO5pt+S1tbmjcdA+/Uj4xhlRt5RN1qvMKN3VAKCJIR5tvwUwO9kgjh5SjNqSYoEeYH8I98Pb4a0e6gkmp/ZLSXMYyUCE4FhSVFgRCGb/nlJRTVQI5W1clLyXShnmlyQU2VSGmhI2Zgg7+4ODBOBfybQwZt7c0qxQjodMgnWbkII8epooyNqWcld+py9gXwauUI+vyWygpqzMKZcy5Qj+KdSIz24I+p9GZbQNzLpNPtMlHwY/rmCbqRoQEjyFRRNxCUuQkNRmojpfT9yOUFSr3opReHTe2Rsm9nO95fTN0ozryPfBfNfTIOG1ezp0skxM0900uYU9KoQhpYj7seSJha/TBq1bNE/cWnUgD13GZ6X1w2S+L+/R9W943tfltdVjurh7zPojmJ28EMz4od19BvY/5AR4Dd7fkrp0tzwY02SbG6b1gfYs31Ul7NhzrfPP6jbyYnI4I+aew0iKSuq5rZcULI2U2RbZD9OtwuU2fAJx1IBv6QYWFY/5iuVDK2UVv4T7fro9Nbu+nP/M/UvFTvXz5UhHR5l5Q13o8eSOlxo+It7pIRZDnIxA5SUxy9k5l7E0py38P6pNsT5A17eDP/XYbExowyB9sclu3QWH7TIcyZxBttpk6PyNrR4DZgp0XcrfU8uyRnvKI+OPv/irvXjnBPvlEFxcPdX7+QOcnFzpbQ0/PSJ9qtVyq7zv1Q6/BGFnc2JsYAwW66dxuX3W95dHwdSWw7vXVyy3Bdk+wnQCU/POrnS451e1sFJuY31WPqyXvfLFnXGg9jjpZQMGKsRkWg/oloK2ecTM62u9sC5t0b343MAdG9f0CIOs8ZR2bUN8tNPRLdR32g65bKw1LTanX3nZH0i5CO+y/4hHsNe+wdkS8iTGfHNGw07SSnmltvnV6D+/2WJhnHPl7TvDHvOkN6L/rOchPboc5PqFrQn5P2mXVfOa/GESfrttNHDzMkXkuj5YRlospFWL6AQJlkTLPZY9InDh9Sg021Bn0lnTju4wImAk4iXk5I1E/q2Nse3w44FdjwSuOBenRGAbN/6rWArpQXxgD5DPr4TasY+iRHUYNjK3n+uC646CeMRq6TiPUa/gIr2Oj64o6yp0uzJXbMN+6Ta3HtFj2CNZQwZ53eMeyIz3KINd1hcDVYZPtGpgzvboedL28TjP9Sinj56SIuEFKSfPFQPGZ09/8HfG2fsTddFIwDvciQm6v5HLLL3O6b7Z2je+0McCzr1t6oC/kne67XtZhXRG0J/R6Qt0LNpbj5tImJnlTVgGfeTE4/y7mQFOZwP9s8SE7qtyn+1AP/XuXvtUzfUOfpnvr1tlPLN7a6h7yN7LobmV3+e/nrX/P6t9Tt1GngflHeAxvpyuy74M2my2mVRPte9PacdqYzJd4tLcn+E4amDh934m5J27Wdc6Ja8EC3vslPxsZovOGdGhnYiPzxKLTnCZ2bUJKwcl22+SCCScrE1nq7AkaUkgNMw+2Arlf/dVfQ42DYJL7tVqt6C15JbmNzKI81pMvKrofEOcUkdjIOvVsXJnJP2D3ktOhF3vXdUrZeu2DSROVZj/Naedv41g206pG8ZtlnJ5pEGRre1M2cfdbVgTRJ59yiv2eHnKSPX34kVanD3VydqE1Tw5OTk50gj+XyzU3AWs2nKFtQt64euztCGS5DNjZK6WOvifspA1OzTvuIK6nrO0+abNXe4y85V3hblIbN3Hb7z/SH9jkBk4UjUbWks3uhE39jGD7gNPyxXLUKUF2zYa8Mgj0p7zDXoMVm/YCDPDHIx1HDdTvCaozVurwbyGoloE0fNMyuD8AfqI8qJNAo+QT/omUVRX4MjTRH0yfn+pMt8YACXKyfyfPzSrkJ1C50Zvk8faTiD1zsR7rQavzAAFRTXsc4+C6Y47vCLI7gr1P1hNpyzj9nU8+acHI8zwxgzLzNGFfamnmUiTN6ZBPWkwfTi6hvjOEX6qGbtJiEVou0gFOG87j/7Fotei0xKdLfGkfL/tOi66gJ6nrEjSjK2vRA+bpAozIDF3X7Fv2vVb4csagZT9opKwvhfZ70j36jKHlh65T35eGEfoeSqchg9Z2YEO+g6KOeh3ld9EX9ILCDcRddDioY4w7B6yMTlDIJwKc118pmfmO7lIaDfiZcvvdY3BEauPgcdd7F9PhHR7TvuUj4oZGhCLuIN3J3y0nL4USa6Zgd0pJEaGcUrO1YHNn4Nuu7xmzXkPp1AP3rYExa5R1XEqvDiR96HJPbH2jCN2mLAK6f4d5FPCyMSj+BT9HDR+iv6C698S9MX7IbpftNbGwj6ikq8w3vrHL3qzZfOs9sBGT+Za5By7/UH+PfMvcB29A0y2dGHzL3qPtE7zb2N/KV6pM8kRPXVHpei3Xa/KJgLtlk9qLaclEKfL71IngWHJHubnR6goJw3Z4M+sJapgk9zlFgtK2TJGfLBl8peZOEuhyeuY5n0vRhmDu+kH9gY3+s+9+1mxIEUo5K4NEFaHF7dIjyQzgE60xsJmNi5HNb6EBmxakfbdf0J9SVkSoXTiZD5pa7tbXzK2UGGJukFS0PkwK7aXAR/WaYLfXzjo5iZw+/JhHxN/Xo48/04Nn39X5o2c64RS7Oj1VO1muVxoXnFIIeN1hsRb8Xki77zXwB7Z56U2S9qQneHswKWEFqBSQz5FVKC9p0sCpadklrfuiE8byZOh1Qr9PwXrsdYo/TpejTjjFnp6sdM44P+Q98CNgapxx8j1djVoTgJfLHt91WuK3JbYuFkvyC/JQdIzwB/gj/IH+DATo0RiXGozliYYFGNfq4fdNbql+aSyUCDi+CQo23RrSZDBxKtGxNorX6Wd1vq0f5hH5iWA6NZ7zlgEubzBvxiy308Tj3SYvMe9nWVJ8UMYophT6/POfKOeslJIiMETR0inlRjNlhXlTsLXDx6WE3kKkjSSKRWxBl96Cd6jml0wd2uqoiwpkAxmDupT1oFB+lMvkjzCvI59ypk6mbgKm6IRfsvNOp5vy3PiBPYF9oOlOh3qui65CsGTeuW8dNNH/d5GV8EdCV0qhnNINUqKMfII/IzVfpQS1fBb5WyCfc8YW1zOSwnUjVFJuel0356QEcs5KTVcWgwXefjxynjPGW+79KcsYbX7FN8mEKraIsQ/sCtqOlJWxw/7J+Mr7SsoHHv7quqIZ014d2AAAEABJREFUHTczvTpkOvh918v74EAgHliHA2vwA39HS9cqDdOj2qjTt+Fyg4lbj2C78wK4yXvCH8u+HZ2oSy3dh0rZPzH0zXa82/7EIq0NbrctXC/yD8Ay98H18JQmNoJ3cKs/7ACINGffS+/Ta16zF59PoB5AQ6jDdrcHb6KdqdG9Zuo+UQ5/rlO145HaZrsRQ82jyY08wbGGk8OeaSfteNQnJVUCbd+NGjmZePIUdpVAIihLTNKJTc3/qMS1/1RiQwDiMeEwdJrQL8r36JnwX+Wd7rb9qccVE1ksPrQQwfyorbAR+W93E4/mShGaJ/3eP/4doYS7xqycsENVbs827rTXjlvgmoImQvKHdC6ZfoSzSKtdEYGaqaVFSW0+qPjrPkzw36IpsTyzU/izBi3zeHBKbAQEnOXDJ3r88ff15KPv68GT7+jUp1j/jzgEshUB7GS91Bo6svB6TiIOMrnv5EAj/FhTloOpn1rsaGdPGzuwt7+wNUVqfe7o/1CSFvSvBVX8e4LONXQ9FIJrpxOC2EkLrk73Oln0Wo+dVkMmUBaNfdait2xPAO50Sv0T8mt0LNExkB7YRAbaKDnUNnLsK6VXKVmZgTFKV0jnxitdVtd36tBh2tPHBafb5XiqoV9qdPDFTwMn3Z706NM8wXdcrtSPg4J+JfwgqCLk6/b4eN4cHxU7PeEjpriaDInqU6x9hc+q9gzXTpbZMyeVQoHCwibZdx32dsqkE3xTN7fl5u6Y7+hXT1/eorBxFg1D0tAl9fivyXSZdFHf9TcYuo50Rq7MKB0UlJ4xQw7/DegfqGt0veWQhz8e0zdl+UZX7zps3H3XwTMKdMbQd+oYkx6ZjvJZZ8G2uX4Hfxh6We4dIOtx7KAFf/S0/xa0gd4e3OjGxu6ILqtDbwGmPfwjmgx+KvAajmlo57aMUuQnLzklZQYgGKEgHUEKiLERlJWp4xXHBDSC3AERoaRQRMhXxEyd9h5hON1AWUTMsm7DcL5pQEscEYjP8L4o5DI2R04SdqZWJ5QUMr+4TyBRVkqH7wd1fQ/tG01iSn4Y4rKZHwLF7eNyJ47UGu2iiYVAGjbr4pvTrm4ge59Jjc3Xz9XzDTL36T3yqHZMYjCGmAEx0206+U2w+H1wnQ/Vv0/+QzzrabCyA+6TbTLty6UtwdcxfQwysAgYHiGriggeaZ7q8uqKvlc2qKmVWioixFxibjFVSDrous5uu1dhY4RFnT1ANxvd5eVr+Fn+JY7TkyWLO+vRoxN9/OxCn333qX74vU/1G7/6A/3zf+yP6o//0V/Tn/4Tf1z/8p/+k/rf/sv/ov6Nf/Vf0b/5Z/5V0v+S/s1/7V/Rn/mX/kX9qT/xv9Y//8f/uP7or/+qfvj97+mTjz/Wo4sHOuFEJqycJ9UEmeSAXgnqtikRfHMKNtXAlqQcgEUQEeKjdnmDpjNtszZ1/gjn2bQ7Ly7q1pqYCkn7yNqkrF0aNWVOa6dPdEpgffTxD/X42fd19vAjLVdnWhkEk/XqRCtOcYth4HFj0rwgs1LOmrBnizHXaDY2Cm1C2pHfTVU7+uKAO2kv/wIa61eLsWhlDEVLHl0uuTFZFGnk5DSWSQMY8578NKOb041v+a5q1Yu6Ek8ykQmNbIADWPRJCzbHgUA+mHZFA3bajymEdQGSIkIFY7p+UE+/GjgxD4uRgDoAHjOb3/caoQsHVjAQZAfTcaUe2nMS7h18SS8WKw1O8wSjQ3em3YjEuAYQCL74MC64Bg+ZXxnziTLmHmMlRDBNSMn+ShhtZDglh3JKjEHW2HczuPEY6fNIADUWY8a/M5yfgX9cbrk+axiKxqHT4gj6uAAj/RwJZiPpBX0Yncc/poP5YBh7LWh74brQEZ51udxlDoJj12u0jgN1ukdXj+xAcBv6oqHrAbTvNIDe48Qm35dOfSnqDHhdyeqo04PGK506UJCdgWyTg8J32VuYR/1iOtd7W+a8+Zn2SLMPdLdBuwV0zKnONCf2hISs63Q62pNTautSDGgwrgaDKdO2JhllU4jE4EaE2gVtwa9l3n651GgcJwAfUbXhmG51W0btqug7ylT49ZCJCEW8hYUjQsnA9jjikC+lqMO3DaWjn726ArpenGiZlvVdTHTccCe/HYSvPOmNSRMbrh3W0LxEA7forHOi+C1c54i5vFL+FmSkWzo+lK4suG/C5HL0oFlOvwPs/pANR/59tDJJKnXvw33y5rU631Dvri7XaaDOdEDzyZ12LeO7+6a/jeOk6UhdD/npgGMbTKX2mHjFBtjlTs5HBP7WTToi5P/MeGAzHcrAAsksCBFEFnr08IG++51P9b/6Y7+pP/abv6E/86/9q/o3/vV/HfwZ8K/pX/mXfku//Vv/nH77T/0JguZv6I/9kV9p+ON/5Ff16z/4rn7lu5/oex8/0WcfP9V3nz7W9z56ql/57Dv6te9/T7/5a7+m3/z1X9Nv/8k/qf/Nb/9p/et/5s/o//C//9/pT//Wn9Jv/cl/QX/yX/gT+tVf+aG+/73P9EcIxh89e6qT1YIJXkS8UGGD7VJWYtPO0AzFDZrnjwkzAf80f1HwLpV22x1C9kWSg+wuOm0T+lePdP7sB3r0ya/oCbh49InOzp/q9OSBHGTX6zOdLs+05PS/6Eb1+LVn8RVsiAjt0eq/hd0QI65YHtdgQ/vbRkV5UiT6UIq6DpTMwg2CRSVYTOoJqOy9GluArY0OPAUgVpAWAbICaDKcpg4BuCOM97xN7tNOXSIId9JIAB4dRNxGQ6IsVJQY59DsuwQNBf5LkZXoRwPpgp2d7TTYaMZx1JKbiyWPmBfQNTdFvuFYLlfwV/jHWGu5WmtF2YrHzD7xjgTakWDcEaAK/ips3kZGfxs78om0bZgkeR3wpXke4zh4EbZRSkmMfdICJ7WAhk0LTs4jWPSdlmOn1aLXatnzpAG6KPDyPTAftPJOK9cDy0WHLP0cjxhafkF+NS6QM0boOPMXgxaLQ7rJOL2gbMaCOgv4t7EkYL/NL1pfWn8I2O7HSAA+YiA90Ndh6GTeQH60PnSMDT38XoNleqjhNPKD0z8PBIu7cj083xgMXacen96A/NDBY773pqDre7U5QtDvS1FOwbhVnprNqNxUqr0338t0OuxRk9cm+zXDqhmhkNreo8N15CdKjIhQxP2QDvwj/YBcCE0fKBN8I+Kg6xbN3CAahT52+KdjLvfQpMN1e4MRHXubJ8ccZg/Q+6jwZsi3Agq0zXgrO5e/1YcymXfQSw0vmsalqtXclj2mvaiOOPLupwe9KHxrw8yj2XmAGDwvUA497+Utg0kQ21g5M80w7zZut227aI46tIPQO2mMmGWnt75ChozCdjRhvpAz7zbmehUW5cj6To8MjTiP16hDijwKnQDuU2MwUcVNhevMkFwWONggh704XJJ/67Jjg93xqJfW2KSSp1nru1gQiV2rsPFdX23YlEc9uLhoAfW3f/tP6bf/tPFb+uc5mf7w+9/Vxx8/0/nFCRtIjxl7dL/RtN9q77+tvH6jzRW4vtSWx8vG7pqzHI/tKo+Vg4W29yNs0hm7OgeYnhT9nKZdC3o7Hklvrjc8zt5gZ8ibyUcfPdMzAuzAJvrRs2f6zd/8DT15/JDFnAkURSkHfa3kkzILwWO/3Wzp30RyT9k0I6BAIPAlrz2153H53n9+Ell7fNCtTuWg+vTTX9ejZ98j/bHOLh7p5ORMCwK8N8aTNYFksVTpOtyXlVJWAD8envDlpibCnQimFVoPVKIZel1YRUWWLaXT0Pf4vANZfRKoBEGp65LYs9R3oZFT7ZiTRvo2QHv629NeT1stTb6Dj5iKxzOkAMX8ktAVnJACXRla1JeiUjJ2q8kpSUK+UZxS8VZlbnl+CS9WAAuRUMSMjC09m71R6EPxhsOGP/SjBt98QEeosRiXmoMwgXe10hLfjQSeVhcfdn2nDl2FdLZdtIEZ8rxWSEbQr4hQ0E9v6AXanmpk0b+kjs53+KovUt+HnLYPhz5rBHRZPT49wvwZSQPyI2UDlce+az4yHYeOuh36CjzSXadF36OHvOVAD6/rippN2N7S5N2Pgu8LfjK6lBlP5JwnXRi77D5A3Y/Ax8lp+pkjlCMpJyMzppm6WdZTuBm5oakopaxALoGck4ptAKY5JSWcl0L6uUjIvIdA36wzIhQxI0FTJGVsaSgd9nVyn7oUKtiBJOMnMMnzqBJoG5hIE2DTgM3aZJ5V1n9l/0Nady+agoU2EmxtckcaJY9BMkKHH3hOSYkW6AzU6WgVhB3A7bg9/N3aZR+olBuWNYK+GTpQpw3nK7wjlDIfxgA/JFQfPmikebdWSdZDB53/MA5VIXOdqkqCDzQOoHbTd5fOsi1IUcH1nDZQd+8HNY2POLrv6jvmZ73W9x4OTgy0GEclbRBvKXW95grkjh/zjrCNx7TpUc99FGs0EfQsdxuzfnrU2qUVko33Dq2a22LqHcejySPEZy4jccOrmGAgz0QRdWYcZJjTxzbmKrOsN4zN5pJ5stc0bXEkglQpLJCBDc5Yn6z1yUcf64/zGPc3f+OP6KOPHutkvdB6PbKJsHiYSTmoSujwxsB+Ab/Id9cLNtIVAers/IEePH7MI9aPZ3z0iZ48+5iA9YkuHj6V/5nEFSfB1emZTh481AmPiM8fPdJjgvczZD/+6CM9hO+T0tkZMqdrTgmDSpcVtL0i0HkzdDA+PzvRgwfnbJKdmOdKnN4yG63tev71c/gDfaW/+Kj6PR6OYT2pQe4H81eh9stI7MLdybnOn32iZ9/5nj757Ad68OiJzs4f6YIg++DsnNPrQuuThU5OV1oRLDo2Wf+CWWCbStIUSXtl+c9/tjW0nUI75sWeDUa0H6QTyAzMwEa0wNCRegMRxRjxrx8Tr4fCY1/AZjmCDtkGZDvqdNBCh+eNNCunBLJSMkqjEaQjKQBdVfBlQMTOR57BhxFsiolBNfWeZB9TKGaN5G9src1/yJOWQcntj+UjaAs7uq7XQLB1cB0JpIsDHFAbj8DbyuEveZ+95DRsX5ouDqdjn5BbIKZsYF6lnKVUlPtBufQqtDH6JOfT47LXuABj0aKhI59B0oKyBafMkdNh33daLZcE+8W9WC0XWmHPegVdjlqvV5yClzPWy1bWyjmxr5vcXGbe0nq5cViiw1iQNkbyCx6dz7yFltjcYB5wmfthLLBx2Wwd5fzIDWUDa9Pry+tzGOhnw8Cac3rQgK97MHBT0+OfrutUclbOCZrk/FzvWKdvde2Pu+jw0XvoikqZYT1vYX2075sOoxu4+QCkLR/MK8/5xF4RzH2x5/hmfLO50pab/d1+x430lpvxa11dXbdfzPTfYftvsL2X6p15FoqYQULtIq8gBVrSdM7yffjAO6Sa6DE9U+Yz83tOv/9dUWrIVNF+xLfI34uU/OiYTZnFMhGE3mJiE2I50aH6DXgrP8uyT1BPYM5/U93bZRNtGMIG43bZH3b6ts1O7ywKy5gAABAASURBVPfu656Ty56mSdsXd+DNcKJzR9Rb6SPvQ7S6Twya+yGo8SHZD/OrJvS8C4IhtosT113+ZPstb3oXB9srtCLjuVHZ7B+cnujhxSnBc1TPYuy9GJkgEUHwONWv8/j2ez/8nj7++CM9fvJYjx5d6Pz8RCs2rFKCuV+VkF+w+NZslCe8ozw7udDp6gEb0gWb00Mt1w+1ID8sztSDbnGqsjxXRzovTlT7lWI4UYY/lUFvONlectr94uuv9Xu//yP96Mc/lv895a+//lKXr19pe7UlLvDOcbHQ9z79VI8Jwk8ePqLNlV4/f64N74uXY9bpcmCib/Tyq5/o+Zc/1dDldjrGaIajyn6Y8OWeEzVNaseJc6uijTpl7Dt98h09+u4P9PiT7+ns4olOTi90cnKik/UJfVtrpP3Rm583s75TlBAxVSknAmwQVJOu0Tn/k4hJm53AxGYi7XcTmb0ybfPWV8uoWiRpSYBdaJJ5I/NmdD6LU+uMHrmSD6fbFCr4Pmeapa7/8YTkU3lGt45XkAi1H8Y0AkE4tz+wlfiKCMyfkZSUnUe/QjdX24qYW5ilfMOVIgIkkN+CusnAwFyyDG/y/WED9uPiOSgMGvqFxnGlkbkwDlCCbwvC41ILsGSeLHl6cHJyrlNu3C4efdTGZLE804I5N1LeM/8G4GC1Wqy0IrjN6EmPWjJeKwLXmiC8HDotx+EGqwEZAsKi62QsSS8JVEvGtlEC1wLeCFw+Mt5HDKT70qkDpkZHf/tb6Losoy9FfZkxlE6F9jpoB6/gJwck3zD1vmk6oCvUBX1f1PedSikNHXX7rpfRUZ6P9UthLQNTUFKWdWfKc3I6qJ85bZZ30NPeER1yH0Jfijw3SkrUt54ZxzZMO9oy5nRSYt5mbjmD4FrrRtP+ijVwpcoTLz/d2l1dyTfK/rMrv7Yx9T9a4yC7Y43sDn+mNbF/ibjhfdVwvlF4jc/e5rzaFbQbzMe3NGLOR3x7qjtXBHVTCOUNEdHaiHifJte1bWIxv4W5M1z2IcwSfzjfNd7qaYuY7H20mUnZhz/31Zp5dvxdTCjc08EmYXoP3FZF7h3cI3dX9zHv+kdQjXmAJhJ8YB/Tb6ltOgJhPm/LjjqbvbaJza6+g3tkaageweZdm/yswWNeuat8/fqFNjzaffDgTJ988lRPnzxkY+t1fnGuP/Vbv6Xv8g70yUdPVHh++fULAt+Pf6Qff/4j/fRnP9FXDnyXb7gZ2BFUqjYE7i13pVuiVhUDmzopein3qrkDvabUawd/D92nQdvaEYyKdnngEe2gynvNwsaa2ORqZF1xp3u5vdYb4F/auuIR8vX2Sq9evdRXX36lr7/+qi3QN69f8ria03kQvNKkq8uXevPma/3sZz/GjxtwhS3iwk98T/hwH5O2Bvkd9u5SUWHDbidYAuyzz36os8cf6fTBE52B07NzrU9OwZoT0BI/sXlzchmHQbkURUn0NbQLoVfaRNVVFQj6GPQ1uD8KWg4VfDK2zb3Tqi+cVpMWWVoQrJcHOM39gnyy7bHTaQ5oGnNopK2+ZHXQQj4D9j35l4ECWR2h+cKMOXHvdzRupFDEjJxSS6dIcrCE22SOX1NIt9fuzMe3B/7dMtgyrCul3HR2XdFAQHUgXRAUG7U/xwVBd9RIYFw4bbpaa8XTjBWvL064sTp58EhnDx/zCP+ZHj7+WBceHz8RWZ9ptTphbKzDGNBjdNCixaIDvRbLUUuC7uIAp5fcmC0WlBmcJp1uN1KkR7A4wOkGy90G5cPQyRgP1GljRM5YjPTLIHCPpmAYBw0E9IF5ZDpC70Pf9+oOgTbjQyOl1HyZc2ZOZZnegLKcEnOkqMPXnQN6h1yxnJBNwOnbCHihUlKjOc/5u9Tlxl3+e3nmcqG9YC2IQFunjfa8Rtpt3mjL07Qtr5Km/Ub+p0wv37xhDV9xI7olCO8a3fn1U8OGvLHVjj3GAXZiv5n3tPnG8maO3yTmOeq5aOhDV3yo4Jv5t5r5oGCaWuSf2CTrDepxUz5syG/zlY2qeqt+D3sd+Dd1a5O9r+4evXs0GBPpCmgc+ennYs+djB37IdRvbP+ov9J6ZbgnrMZNOLg69U117afb+CbZW2X2vG0yNZw+Ymp9oeWDvK3ZY8dEfsInE+2ZVtK3YV47ZVvO8rcBrx53P05RMtrW1lpXpc1Z19yuaCOo37PJV+4Yn3/xhV6/eoFw1cMHD/Qx7z5fvnyh3/u9H+l/+p/+oX7nH/+enr94yczt1PfnbFoXWnFSLcNaU4yoy5pof6LNjk0kcmEDKCzY3O565w0hw8vyT0UuctaOFjlUEoBImBdJKfGuMpImNomRk8nZ+bkePHyoNafvkY035aygHGMIuM/1xRc/1U9/8mNOu8/16ScftRuH519/weJ9pZ7Hxl2RVsueU81SmUAycVre7a+1Y9Hv8MNuKsrDWmePPtFTguvj7/xA54+faHl6rhMefa+Wa/mR5orNfrlcaGRT7Ir71il5E2Ez8fi5H/7HJHbTxGZQtdlXba2fAohE2znwRzeoT5060OdOfRTSCZpUFMoplFLCVskngQjS5JOkEtJAukuiPBoKekNcUf0FkiLMYYSZF/aTGqXogx/Lq9UL2o8IFdrJkWgjqWeT7nFkTugGCX4YKeSLLuPPqh03WRtOH1uo0zvSEzdLe7Bjw5x45y5NUrNVStRPkRUgZ/xQuhZ0ep9wCcI9QWeALhYLAuSKebfU6mStU+bCGSfbcwdcXjU8IOg+9hOIx99lrnzEzRDzZX2qwXU5KS8X1DMI5MvlivkwNqzJGw7qRmuH4DcCt933jBMooOtIA6dLKeqxN5esdECBOm90pJ3vcpbRQ41cQqUk5RwNTje0AJhaWZdnmpkbd1Fyr74b1PU9svkGiTqREv5McqC1faXrSJeGkjN2hExzaz/Dv40gb9zm/eGkE+3xYdg3StpKrPrd7rqdaq+uXnCj/Iag+1q7q0tdvXnVgu1mu5F/b2PHjbWx32zJH7HTzr+vAa/6yRDrTKyxyj7WphXLwNO9sr+RpD0+JKqZJP9pftI7Rtxp2fbYqA/hjjjduct5P08/pdA3Xh9qz3z9nFYs82FQGwPelstLXRMdNd7y8Qq823kbfDv/i6Ste2KHNVxvYjcynDacPqJS1m5EaH+ir/VQb7pNKaMb7JlVE/J3ERGNjxgyAhXM9G0/9vBaC1C1hdn3hbv7UV7wr14/18uXX+oLTq2/9zt/X685tVYCUxcZ+axIC9VpgdIT5Xym0p0qMvlpZHh7DZxESyka2Kg6jl9RELW3q9skrHLiRAH77I7HultlFt7QV+qFhk7qKK/bS73+6itdvXqlq9evdf3mWvvrLQtzj2fYpLVRydSPnfxnRf77W/8fui9efK0veUTs4LRcjtiXlSLo20prTqqJ29q5dtIuOu3Uq1uc6+EzHo1/71f16fd+oAePn/FI8pFOzh6ymZ/pjMfEJ7ybW/H+1fAmPSxGdX2vRD93kdEDoNtAL17w2t8xbnvuuBmQua88Mis8QRi6RD9Diz6pL1JJ0w2y06UKteo7qR+SxrEDRX2fgWlH/aIugyTqhlJKyilIp9bfiNDx8jwzjvlvoimSIgJdWTkn5ZSUrJdN2vm+67GhV9d1Sl1WlKxCWUpJnus7NrpLNsg319d6s9mArS4Zt9fXO9J70kdstPPmyOhLiTEN0bACPSlndX1PUF3Q74UW41LjsFSPzwduskbyA8FzWC54JXGqEx7nn1081glYecwePJX/R6QHDriPP+HU+5EWp481rh9q9OuL5ZnG5Ql6ocyJkXlqLAjk4zhowQl3PGAx9hoPJ1HTwWMxdPJpdSTt/DD0GpAb4PfA1LhJI9cz0AVf2YeFwe3wX88Am2b6ewNkLGefNiBr+ZyT3kVhjgD0lAOsq6F06g5w3a4rakBX12SzWjnpriPdQJ2Wt+zMK8zTt+Uz75fPW29q64CFrJiuVVjDlVNt3b7mxviFTPfXr3gt9Jr1TvC9fKUNJ98NwfeaJ25XvMfdcPrdbq61ZW45EG8JtNcE4s0xv90RpDfaMge37FnGBup/33rHWvQ6eLs3si/VGfqf8UpeGMbceNW3oZa/i+oN9NuCzafS07tgleL8b2fD3brfLj/RP6PSVG3p20HKQe1DsNy3a8N638L19gTDHQO8ZwNy/rae9/K3/UK96T6fmg/2YEL+NrypZxat9U602cBd3nSn7VbH5ZRt2BCvXl9qMSzUsSB7FtdiKCqx03bzkiD3lb764sf68ie/p+dffU7+uV69/EKvXnyhL7/4XJ//wY/0+ee/r89/8jkB7gtOlK8bXhLwXrxAlhPwm5dvuEu9ZAFda38FaHO3u+TR0JW2169V/HyBhfT6+Rf66ic/0k9/9Dv62Y9+l0D7U4lyB95p81qvafMNMq++/ple8rj4+Vc/1cvnP9PVy6808Sg5cVI6YVMcUhBUR52tlnp0dq71cqXPecf7u7/7e8Jt2tekN1upjBd6/OyH+u4PflMff/arevT0ezo5e8ZJ6IFWvPNbLE+1ZENerlfyL6sshlGZjTDQH5FVI3H7gPXQzZR0NQWPh4su96ENz4730CCwF1Wt2CiXRToZkwZ8OxKae+jATcZoWiaNXW0Y0k7+e9g+79XD77uJoBqkkzw+Phn4MRwqCXJswCElhVqQ1JyGHD6V4GUcst+CRIRQJ2KeOvrbH8GGPLcZ2JFlfpffyta2tqXdtuqSd+ivrzZ6BX15XfXyepL/+77rXdJmm7SDXvNM/YoAvN1Le+ru8V9VwltZCpyFjyN3crAYWzBcMy4ek6VGAu5iPNGCR8TLk3MtTx5qRTBdnT/T6uKpVudPteSd+nj+kUZ4i7OnGk+fqaweqR8fqB/OlLqVInpFGtTayT39HfB1pm9lRtdBOw3YMSR4OYtPQ6HvmcxQiobSKUdSSokyy2SVhB7QAac7ZE1LErKV8qCtQH9STmmui2wycmq8EklGSqF3kNFhGXTmRgN9avpKlgq2lZSgSYn0DKfNy2plyfSIgHdMmyIXSQkdQdv/5Ej4OuhLKPY7ZZ4kFV4FFd7Txu5KlQDrNb67fsEeQdC9eqXNm+facrq95tXUhn3Dj5avCLTXBFxj0+i1rrdbXRFYfZO3Yx41cBPX6MTcYg3uoV77E4m2H+73Mq2HPdZ7JpY1GyNI/RNC+OyIVNmoDR0upw1nTevBiJ9Pq6vcoG3k6L5L54WILB9Wk24jjrXvKbuRO8rcojSjYzsfqnpLvAXYiscrA1Kp7Dq3y39e2vLfhAmfvQe3d+BX6BF2wI2sZW4D2276fbvBg4E3/jrkTSKC093lTTXz3MaRVuucM4fvKt8A/OPf/V39w3/4D3ifeclGz0nNmwp36D2n0XFILN69NF0SQAmwz39fz7/8XX351T/QV1/9Q339/B/pxcvf5fHtj/T69R/oxYuf6PmLL/X8+Vf6+ssv2iPdr74igIJc6WrdAAAQAElEQVQvv/oZ9b7QF5w4v/zZ5wTwn+hrguULgufVmxfacQf75uXXuiRwXr35irvaL/Xqxed68aWD/O/qzavPdfnmZwTn58zhrfouacFpYUlwPSUYnp+faRhGeWM+PTlRZVH99b/21/Tn//yf13/33/0tpVTkBTWxoT/kpPPZD/6Inn3yPd6/PtMpp6ETNuz1eq01J1ijPSZeLNX1vTKbaWLxRHjDSBK+rqRZv+hMusZFGwLrliBTCbpKuckkhXpOnkNXeAdbNKJjid24tp3cO06w87+EVakyNeROyrkeEFBDSukANs7MButNMKEvRVJEKCRF+Bsqrgp+iU9CR05JKWUV2umwve86DTwuH4cBv5fGd1mhbx2+ydBScmuNfU24Xtc45ZJA+oZTR6MtP+l6s9cV6S2b4XZXtaF8c3MS2eHPiXWK8dgREQrGLbcg2KnjRD2OS608Rozx2oGWR/tL8kseJS9OzjSSH6ELxtNYc8o9e/hMZw+e6Ryckj7n1HtBIF6uLjTwymDoV+r7UaUbQD+DfhWiYmcwZk57bg3I9KVXB/rSqRhdoT48/GR/NMArBV+BnnRHWd93Ta5nTjlfStfqD5yKG6/xi/qun4F8oW5/4HekG9DZ2oAW/N7G4qBr1ll0I9d1pA14yLd65jndwTOO6QNtOizTyqiL7u49UNfy98DzwuhulfUdfXI/clbwOqESYBMBl2fABL1r7Tjd7rjh3hFkvRfs/aeAV6851b7W1aXxBvpGlwTe68tL0pekwZvXzLUrcK2NAzE38hvm1JZT7g0IxnsC/OT9l1nK7Gr7pL+qYwFoZeyRFZiP2Lf8BHJ34EWgmZeOje3RakxRSQGMESlqv/dxpbuISTenUes56r1LUa8ZFVoVdCgOcOeMY/4+yurjY/vexYSOPTC9C+uc7MQDEJOvypfLIO3j9IdwW+cs443gfjS3NeV40I2Rdp0b+2gNVuuHeS0N7/iZ/SP8M9d33XdAPzThcMYoOJXehuBVBmfihLivO+0aJiigykQ9I9DhdmhBrW8SAfC5/oe/9//Rj3/0U6YHC2uxlghaGkiPo3oCb86hlDPl0kTb+/abg2/kU2dcvdQ171pevXqu55w2X3z9gqD7nOD8CrzUJYvh9etXPJJ+oZfPv9arly/1mhPvSwP5V9A3vA9+g8wld6+BgaUL9UXq2eTWy0Gr1UJrY7nSipPmik3yhJPMA7+be/QYuY6bhTf6G3/zb+jP/tk/q3/r3/q39Hf/zn/POt4pl05SliLYcB/ps+//uh49/Y4e+DdXzx/q7PRcJ2zcZ2zQp6RPT045zXrzHdSVXoVNIkH3kbWNTpspOJXRdTaMK78rImCI58WJMehoIynUl6Kx7wi0STmF6EZDCYm9WwMJ9jHkRHkl8FomhKgSXyUycklJpZX1mXRIFCkJ2hCa8xNzhtnE2IpzdmBHgjpd4Rn6Fle27fg+h5RJu0rQF5rGFqnvsgb6NPSFvg3c6IwaOuYI82IkWHSk3ecFc8aPYnuC89B1ygTiDRvfhg3QQXWHv655pHzNBrjhXe61Ay2+vOY97gae3+vuOOru8OmOqL1j7u4JzAbOaePZERhH3t+30y03RCeM2QPe1a5WJ5x0VzphHFcnFzq7eKQT3uWenJ/r9OyBTk8fanX2SGsC7Tnjb1w8cSB+rHG1Vr84Uz+eMO4Lpdwrg8TdTwamSoUP/NIjU5Tpe4qkhJOczikrB/nISim1dIaXkpRzgHwHiTFM8JJKC5rohGZQulAH+sIcSEUlckNGX05SZr0Xxqnlc1ZBrulw3aw2ZgXZEuhORlAnoSNBs1KKGShLSUrYl0jk7PJE/awOvUaBfxs55abjXhrUP+Ig16WCro7+DKCX2B+9FyX2q8R+kpinXj8T7/GvN68ImoAnWRueahk7gm4DgXbLI2Vjc/2SG+/XnH7faEPw3Rz5PG7eXF3J2EJ3hwB8TRA22m8yM8/8aHnH6bZiSwM2NMpGPlPMjA9Dx8uB1WCtVCWJvssUpMpiNFDDp8qLsdKguEwnGv02sKyrsczRw4fMzEPnvWnL3I9v095tGbczsQhNj/a39L3tVgLEdIMmTx8b/YD8rGtSxVdUbLR+g6xtOcJ699hmHHlvaUVX1YTee0G9+9rBawoGsbrc43QLJL/x4/G5C+vy4uzYEIPF9fd/53f0X/6Vv66/9Xf/vr56XXUVa113J9ovHmhaPdTE41aN50o9KKcKynNaKaUl6FVZTFNkaGKuJeyJ1sc9C8n9iQgWWcdm3WvB5rjmvac3yBNOJD5Fnp1d6ILAd0oAPedR4MXFMz18+JHWJ48Irud69OhTPXz0iU7ZKFWzfu/3/kD/1V/5a/o//p/+nP7tP/vv6P/y5/5d/b/+5t9qgdybixeUAq/xuLiS8Ab++MkTdD7WCW2tz851Bk5PT3QCVids0ouFMoHBCDYJQ/RrH0UOtP4Fp2sCwBUBwkFBjEXw7pXzsoopNzh9VC3YxJZE1EWfeFIQKlnyu2NilQplpW1gZd708EsGCXQpHXimWb1twY6E/TkldIQQU+j+6y4/2DSMt9KWuItbpSiPCEUK5ZRAtDZTQGnVm21fOoIum2bJGg+n3L4rWvkJA8f1NTghfcbThrPFoFPeffrvgPsSuGuSN7cdAXS72fGKYisH1S3B9ohrAvIR20PA3VK+w+db8vsWdPeqrN/SYUvfqwcD7XgcPafWjOWpfwuZm6fVas2N06mW61ONp+caTx5oyUl3ef5YKwLukkfLq4uPdPrgU509/EQnDz7WAl7PnO+WD1TGc0W/lspCqVsq8lIpj6BTSlmKUIqEr4pSzmQTaSMrk09pTkcgR9p5I+fUZFPj5VkH8oUxNzJ0RlYuIKPnBof8gV/gz8jMr6TUdCbSoZyMmZcjKbc2kDvQnOAl9N0GZQn+e6D+3FfX+QAy/AbrJG09GRvQmUFK+Cll+h5KCn6kiXVTgTjlTttLAugrbpIBJ9w9j5AnbuYngu0eurt8ziPml+C1pgNvD3/7+oWM/eVL7d681J6nZFvKd2BDgPbj5w2B18HW2HDz5z2iek9nHU/sx55Tzut4Vcl5g6VE5lgQJI4g2T4hhhhANYNAW28UWAm5d/KzRlq50f7h9O26KKEqHBv/PxewiRYYHL5pYzps5O7H5PwRLETzbsPlFYfqAKcn0h9CRVdFj0wN0s7fC5ffwh69WEhVvg/8yRT756BbNaHvPSBjuVtQSyO75w5sQu9En+9Dpeyb8LbO1B4de5O7ZsKdP3yoa95zvqGN6zro9XbUq7rS63yqfPGpTj7+NT387Df06Hu/qUef/VFdfPKr6s4+Ul081H440747lfoTpWGp7GDFe7RuGDVCR4LqYrnWgtPocr3W+uyMwHam1epUa4LsEnTIZQJ+jcxGLF1tqn72xSv9o9/9XH/n7/6P+m/++t/Sf/AX/1P9O//nv6A/+2//Of35v/Af6a8QZP0b0c9fsOAmsalkTWzEPl1W/BSV2V+DL8DiJt7q/MFDua9nnHTOzjnZcBLy+9cF7Xds2jknZTaDAEq5BdctOq7xy9W26nIzcaIVb1lDNQqgXR7r9DwGXhZp3QeQFqVqhDfEnhPpXiWBXAmie/XJdCJdKQv1rE5vkj61DmxKIxiwozNfVRmaDOYFC5f+VHGElTQB0nwfP/T0mGwUK1nyRxlK6YtAPYLSJnj4qnWWdT3MkO0qOVRKUg+GUrhxKOq7rA4f9ZStCHDr5ag19Gwx6sFqoYvVoPNlB4rOV71OeSpxsuy1BktkxmFQooE5aE6MOWCz2xkE4Q03M9c8Zn795kqvXl/ytGKj7XZqmE+6VRvGeAsYGtaYVOlLKR03cwPo5fk3LFZacModmWPjybkWJxcaTy+Yqg80cEPXcxM3nDxWt34I77GG06fgmU4efkdnT36gk8efaf3wUwLyx5yCP9bi7In61QOpjFJeSKlXRFHKnVIpipxJJ+ZQUskzzY1Gyxd8OMNyGTlAvQK6HtuP6AplqelKqZKWMnXTQVduNFMelIEUKiAbOcn6Ss4qGT75nBLjVchn5Ugq5EvK8LJ62uqZ+++gYAu8cgT5jL6uHOpwE9Dfgw5eR5330dNOr64f1A99u9nusKun7Q4bQ3v2uK1YwEztXUMi6Ob9tbRhfRM8K+9wd5dfE0S/4v3tVwf6XFt4m9dfa8srp83r59q8Iv36pfwIenv5ShueqLUTsINtO/leacPpds/N2wSuL690xZO063byvdI1ZTv4e+bhfFCqqkwyvpljVTcXawjGTVZBMvhKgI/zrFeqUVmGFxfUi2xPegKmd3FfQLCM5V13YpOfqGs4L9INB93mfQgTC+yDZfRmug307mnLOHZ7Ej/whJ4bkK93MJfRd3TUI2zfPUAlAy78xbaDrCwDvan3Deljf+yLPXJHtDw2Nh2mH8Idu+shP+sVbr3TB9qwfbb5Prj4CPki4zmxXC61IgB+/fXX2vJIz4FuUlHy3XtZaj9llX6hDJQHpZ5AyqO1nlPB6dNPtHzyieryQv/gD77Q3/h7f09/87//u/qv/9v/Vn/5v/5v9P/4K39F//f/6q/qv/irf1X/+V/+L8Ff1v/tP/8v9J/8Z/+Z/tO/9Jf07/9Hf1F//j/8D/Xv/gf/gf48+PfAX/yP/2P9ub/w7+nf/Qv/vv6T/+tf0v/zL/8V/Y2/9bf1//4f/kf93o8+10s23WsWQek7XW838lyPlFqX6dLsl8M4BYUVZmJjSSlrQ73VyZogf6olp+nCou+6XuM4qi/02QsEuQom0hMOwiW65uuKTX+z82aA79E3AYGUk/wIryeIcojTog8tuiAYic0OT2ZAwO0JvOwp8JDnZJezlFwXpJxVIrH5QUnnkpVNc9AEmyy2hCppcdW3CNINk5Rgh20LRQQZwQoJvXy5QBN+2RGYdtOee5G3mDwH8ZN9JS7TiFAC4gp0JCNlRUTje1PvsbOjUwU69IV5NOqEgLommJ6tR52tB60WBR7BtuVXOl0t4Y1aDL2WiwV01MA4GIU+p1wUbocx3fJe7c3ltV4RbF+zQb5mQ3zDZnjFYz/PgU173LzTxo+c6cOWfm2hNYXC48mGn/tOxfq52eu5mTKGxVo9AbgDAzd74+pMi/UDLU8faSDwLs4ea3HxlMD60SHAfqL1+cdanT/VCfwzbtJOHzzRGnoCVqcP1KEz9aOUOwXtBj5pdoSUUuC31JBTUk6ZPibZp5nxzzlkpCRkhVyl3OmknAC6EjShx3JzHfgpq0tJhfpGyvBIe/4U+t/Rd6Plc0Yuq8e2TFnOReannGkv5CsiWjoCSlsRSbkhoEZSkE85K9HuXYh64qI2Sb7Jv5UJpZzkudJhQ49tw9CrL0WdkbP6lJWRSej26yOx5wU3/8FJt9YtTz6uiMNXje459U7bN6Rfab+5BKQ3lJHebWe65T3vjvmy3Vxry+PkLekdaQfSLYF14zQn3A38MiWOzwAAEABJREFUresyr7a7jbbmk3f5lkPInnnWDjjsAxNPU3hwRVwIic870Hy1JUnfI0KpRWgWl0BLswi9wAwHA9NvC8sb7AUy3aOThO7q/SZ94qo49i4meAZhxeobJr4n2pgoYwehpmgOCXi6hUr6LlzeeO7vER+SY+FWFu7Egp8Osjf176kzwTuiYlXFvgY1i201dk5zDlkshveBb5ffA7kGNtWDPe9R2rTMN6GiV0yCa94vTujaMsF8B5fCCytrKAOb4VKLvifdMVmqEnKB5Yn2ExMsp6yejaUj8JZhpSUnhVdM3tdMzBdvLvWCgPjFy1f66fNX+uLFG0Cad7c//eq5nr9+o8+/+EI//eqrhi9fvNBL7javmOCXYE8bykmpZAULsAYtAyW3LkjW+YNTdYNPlBWrptmv2Nj8YR8wABHUY2EEuiJCCVpY5MO4UNcPbPCjhmFUzp2qdQcnYrBT4tRaCbB7XRHMvaFP+NtjbwtKVDY4aeyyll3Rcug09lkliZr4Cov8mBiVokl1OVRAl9Xy9l9Y1oCfyeSUZJqgiTzmSsGHtugFyUlvLzpnHx0w5/hGH4JNLCJa8vgtch73Cd/s8dOeuW1MzAXDZSTlK4JaDUkRczpBc0o62lciqXM+h0pHuiQNjMeCk+3KWPRarwaC76DFkKEdAbfTGv4pwXc1JPWdqJPlX2pbeNPtOiX0hqI9bWkbIjcGWza6LTc5R2yYrw7Ce8bEdu8w3H0gi+fFTUTlfCRNIXnu2OmZcerHQUNDT5ujlr7JXK21Wp8yf88ItmdanZxzAj7VsDzVCBbrc63OHmnFI+YTguyaYOv86cOnOnvwTH7He8q7XvPXPG5eEqiXLWBfKI8rqR8Vw0K5G5Ryr2CuKRVJdD5lxQ1CKb1FJKnls3lJuWRgCnJiPmUQyhl+ctpwWVZqdUIRkqwT+VwK/KxISYU6BX0llxbkHHwdmDN8I0UoRVKiXkI+p6yc0lwvz+lsegcdbVhXxzi+Ra+u6xnnQYPX3DCoB4PBWIyjy3qNjL8x4K+BNTn0vUoqcjspResLZrEEJ9b6jgPAVtO0ZZ5ca7e75ib6Uv7nZDcE3y2BdkMgvuaRcQN7y+b6DcH2tZzf8jjagXfHSffav2jF6fcKmWsC8zVB9wpsWfcOyjuog+2MrbbXgFcbuzYndxxO9vLcY/WpXTeJllPyBH0HqnTil8Sduiji84vpmlj8rJcP1ptYRRWZiY1iQvAI92GCT0VVy1Bm3jcCOSFnWG5qOicc9hYVnRNyex4fmE7kmyy8ibr3oaLniFmehY58vY1DXctN8O/DO/LI3M5PtuOOvys6b4D81GymL8ha/jaOuo68HTcROzazNj88k0HpmOAsxMzmSVY96aDNaEKaJ72knJK8IEYWxhmPgxeLE/F0T9sa2oqQlHop92x8gqdGd5SVYckj2B0asxQZmiCdJtJ7bHYz3kjv2mW+7yzF9aPf/30W1oa6VUc7I4ISUEMpZQU/9stMpWgbS68ee3sWfSYf2LlHbh9FW/KbGrrCf6wnaMXmYBDVLhaNiCkaWPgjp9Jlrlp1wQk2qeRQgR+IJ01eYMqMS4Zh0ENaCoLpAZKyUaGRlPBlon4OCdLQ0sigQgbJn/NB2V0JbPA833My8JjbH5V5OjFPIDICLwY2c5suw21FRGvTdgUGJeclZajTR3SR8EnSsf/2wdAXNs5OIz5ecVOz4uS67DutCLjLMRHk8NlYON32WvO83byRsqFk9TmrMHYJvSmycioquVd2gJIwL/BNavDAuB+e73tuqPb0ienTelMZx4o7JiFlSoYdiT5Fq5tyUs9m7oBQWmDoNfJIe/Dmj70DTzmKwVzp6EO/5BRMQB4IvAOBdDx9opHHyIOD65lPvp9odfGxlhefaMHpd8nrliW047F0Xl2o8K43DSdSJviWUTUvVKOX0gCKIiVoSCkkkgGNHPBt74wcafY/5b6Ry41KKYUUWZFSS0cEVCApJCXnQ9DbCEUykhSBj7MKgRIVMj9RliJRJygGKcF3Pikfxsf0Nly/+RI9HWj5O9R8+zyXTpbN+D7oSMpZifHPBunMeGdo2A6QQYQkQ4wkE3fPzaIPQZVHzNP+SpXHzMaeYLvfvtYENSqPnvdXL3hn+7V2b77W/s1z3u+Sv0aGALwjwG6u3uiaoNtAgL56Q55TsH/Dub3b5VByxenXAXbDYcK/tLnhKdeOvXPD66oNN4J7zz/smjwJQTDv2DNsbNVEYfUkPFAdLvMmV7qFSvo2JpRZpkLNd5ppLad/WezZ5G6jtQGv2sb7gN34XRVqmQn682C5Jo+s0On6d2H2wRU3pNW744PqvhuNX1EHDnon+BOK7sJ6zEMYdzEayNxOu/xDsJ0V/R8qv+Fb5h40m7DLj0MmJmpFJjGDTTFGIt1zdzn4jrPvdHZyopySbl8RbbYjmpRybhvW6emZzs8f8BhvEnNOExtdZrEEdXeM3zRVeAKVd26vFckBNuhOQk+WlIDzAeXT3EIdbHWf4CDnb3EXuyMd8kKOCPL7VuCantwSKdeXaG9Sxkb3MWFT1/WKSEqRlVImvIR2NelqV3XF+9erbeUkW8Xa4a5Z2Icuvh08cxKn155TbNaihPosZe1VGPsMZumqpFAKqdD3jH1J/EAjgkChhiSZqxRJGX4yUihRJ5mG0GIEU6PqF7qoO1eO1hbfh+qzHk83lPIhX4UNUsYXmXYLvipsdiklBTDNKUkRfEIpsLfJ5lankO5SkevklCgXV0VWStaHrr7v5H8IYsBhizFrGPDfGFoSbNe8x10uBk68xqiF515XNHTOr3SyXuv87FRnpyekVwRnnp5wQnR5X3p1mbaB7YpIjJTkuebEYUhIVvk6ziPBEXNBCkUENidl+t2VTkM/aBxHLdppd6XVaqXFAeNqLb/rHU7ONKwvSD8AD7Ug8C553Lw6J+CePdOSANtA4F2QXsBf+t3v+jHyrvNAA4G7cMOZu1G59Ar8FCkrUlLK+QaZQJVyYF+o5AQyfc7N3wW5TLnXgZGw/5hPKVMHOXzTIdMhe4OS1QHXyfANtxsRSrSfc1Jq5Zl2yvugTk+AbHpLQdeMnHKrnxL144BkndH83NqgLFyGjpypx3ocx4XGxUL2+RK/H7Ewj7EYjxhG9pruxp5Me2JoK4cFY9/+Pv9Sux2PkQmypvvNK06hL9ovVm2vXmp3+UKbhpe6IuBek75684J3tpfg6oBrTr6XB7zh/e3VDa55f3tNoG2U9Gaz0zX5KwdisOFpywb+llOv99ikw+X5dgN41Rub4R6Qv/3xo5jbcL3b5V7Ax8k8UXAXe3Sa50fL98Fl1vkO0ONPZdU4OFU2bFaSBPWm2nhumLx5lfT7mNhUPgD6qntQac/YQ43phlbZhhvQ3kT9LQ6me61sMg/Uu0Cu3qDqKPeLUuaWm3oP9t9d2HZjwv7baDrss5BsZ2JhmQ7c0a/XJxrGXiWXtkFGhEICE6jIy5UEW21RsdgKC+biwUOJCbIj0nqxTLzMmLjjC882K8Diik9c7sqZQJwiy0UGRZIHHw6ttABasbu2AtqE7zZbluC439MLYizNYFNoQqSysCupyUznEWkLEiMqlauyjL0Sp+wgyIaueHe72U26ItBu0DnVaAHKZvsxMd1T75Nrn1QStQ3eG/lU0eVQQrCd5EgMLP7sTSS5X+gJcU2ccAE3NsK2KozGCv+SixFpUsmzXsynlwKuWCXkhK0Vm+pU6ecMj2WtlPNJSCckvR4wDek4gNoUVBeEFBFKIBvYWnKo54YhY2vOiQ08yYFzlhGyok7FF0E6KfiRL9p1H26DydxKW11StgP1Stif6LPfuXV9JoAWDUNmXnUalzNdLroWYMeh43Fu38qWq6Kzs6UuwPnJQuenC276FrzS6JDNoGjsC/o60LMBAwaqs+/pX+tyFbYL30uYIFUswY97MJlFeY3EaFRN4eJAJBQpKZWs4mDiwM9Npzf7gQ2/a5v9QHujyrBQN6zU8X52WJ9pPDnX+vyxhsWZ+vGMx9FPdUaQPSPYrh58rLV/qerBJzolffbgMbIPNFJv4BH1MJ6qG08UhZNuGlRzUUoZK4U90JwkPjOSgnUjl0OrIQnr5Ss0UYfOBTQqI1A1hW7B+QnRSh0IEh4fJJRSKNNWjkRToYh30ZyZkUS3/5zwNqjwjnyiLpbCDsnfzudOkTJtZCX30X72uHX4tBvx60JDP87Av8MBPbTniUPPWAxgAfzEZGDf6UD2uGO37edoy7hvVX3SBZquYXHiNd1dafLf7DoAQ31a3fI+9pogvPEvTvEIecMj5R0n3WtOuFfkr9+8Iji/IvC+0iWPna856fp0e8kj5iufhqm/5XH1lkfYW4LujsfKxpaYkCYWy4xJDhRGJQjgc5wieRFXL+z7QN1WfodSSzd17pTN8prbomxumwE/pCut2oa7/GN+1juh30Caejpg1l3J3o+ml74d6c+Tv68c5bjmXf0TQcA6mV2iEJFD+aGtu3om7D3ibtkfSh4jsODOdzMN26C33YaNbhO3yxO3MFFTztoRGBVSSkmNB1W7qtny4gny7geERZOUvVjYlM4vLvTo8VNNe06FPHv1RLPMjDoTviOSrMPtKuJgL/a1FAKIZmw54TSNyxCJBkraJyJYqMkVmE8ICx2QiFC7qOS+Gc7bvsRiRox3r3tdshDesAheg1fceV5yfN1yc0A1FqhAIDqpS8F72NBiSFoQJMYuayhSgl8y/U4AWlJWh72lZHyWGhJlEYEecWEc37c/iSiUqXNEoDMhnyIpIiQ+4nIfDJLf+mMdRk65+cnqyqGtBK/gi67v1feduq7I+ZSzUs6KFPMYR4iPQprz0G/6BIWMQhsTkooItR9TkID5KYVoRTkStmWQaD9p6DIn3F6LsdNyUQiogEC8XGQtFmnOw18uOtIdMh20b3QBzxihI/WNXKrYxxVE/Ai9f73H8xjN8BpyhZkiyCfjm54gMbCp9/huIAB70+/7QZ3R9W0d+WR2cnLK6WytJY+al/4lq/UjjScPNXDyHXnUPIDx9CEn38c6ffwxIPj6t5wffEdryhaW929BLy6Ue4Jvt5TKqCkZvGJJhXSWoClnBb70jV5OSTnNSHS6ISclw/wDTaRn5EMZFJ77mJLTRrrRldPbdCIdKVRKVs7pXSR4lOcE/4gMz6AswQuQqdt1vbq+k3kzshIDVix7QMeeMnBjMwyDDL+isn+HA28cB73FSJoADW8YeuzKCgYxuOGuDRN7xV6Vm939fqs973C316/aL1PteIS843HxjiDq31LeOej6T4XIm+dT8PbyuVoZwdi0wXWouzUlKO94/Lxpwfda15xqjYQNLAqmkgMpO4wX8wwbNGEQZe/w5/wEb/KjwA/B5ffCOie5/tzOrO+Yntj4JwJX/QBc9kFQ90P1zJ/o4y+LSl+MPdQ6nL6B9cJPTGp6owk7JvLTsQ/k6wGt7JBGEP9OfyWURQoAABAASURBVKhwm8c27qNHO47UMu4Hsa09FpmwO3dFvmMv3dAmamKm+tTmDXTy4xlkUk6KCNBmEDSUWDx96bQaV3r29Jn8j0jYX9blO+mC3hRZUsjXwMJJiXeiPHbZEeSmfWjPifLBxSMX4549wRr/0J7tzDkTEDrZXljaczOwIUDa5nr0NTQiWv0dfhYdq5HYiFfqx4WsY1LmEfGkN/Tl9W6rN+CKd5c7ZH3G5LaXG3YCLPkFuvxf1vGkU+uStAAdp78Uk0rsVJApQiPtJhCkAyr4CSNj2qMLrbaFeVJBM46yxIkqY1uCcYQtp0k40y1U0vPnbWrOv/8deDcr0OuyCPIHZDY2hggf6IAkuqPOfmVz63KoS6GgbxAlvqiqEBcNT/TrPdAfj43oS4MQNDhBcadCRfqBgohQRCjpCCma/sA/Ek3jSyin+i7tNBAgF5x412PRqsfvpNtNDjc7A+kjRm58hsZLGqELZEfDaQZtScBdQhd9UUcfc9AeNgT+t4l0ydZqcj/ImO69pzFenl/3wT5ADT7MyqWoMOc9t/u+52ZgIc/rkVNXGQgMPPYcQc+j0ML865cnWp8+0OrsEUEXcNJdEVhXPu3yPrc7eabCo+UlvPXDz7S8+I5W0PH8Ew0nH2lYPdO4eqyed73hwJtH1QTUKaLTFIX+JN2+vC4TBjekipzUbjwQiwjyM6+Vk085KR3KEomUswIaEfDTAaGcMtM8UR+q21cVTCCZHutGuK2gflHJnTLjQUa4XpGwO7KCtlxniiTBM6LJZSVozlkZ2vejFuNSI4/djb7H712vsR80dKO61DW6aOVja6/LHfyspBCG872TgrVZtxInXF7aKjjdisAb1y8V0Onya21ffKntS/DqS+1efgVIH/Lb1+Rf+X3vSx5Hv2wn3g0n3y0Bd8+Jd3t1zSPra9pkwtUDJiaXJ5E3R4MtDidManyX3UIlrW+4XH4/6mGjnHRfuW5sqbT7PiqjcrT3PcoUe4930Ge+nVstcwfm/zy4/hFHG4/5I/WdS7v5YMHuAVuMDKYdLdJCS/CFTTc6KLnPpl+ad9Bt/ffhaOtt6jFXBP6etN1uWgDbM77dOLa7w67LyinJC9FDHimUyMvzVW8vL4KOu8+u7/Xo0ROdnV7wrmMLruU2GDp6+1b+DY9mrpiIGx6zRFhZVWHj6joe43HadFf2BEP/V3iuZf8aeJL3pnulLNkMNS9b4i0WbG5Cp3WYu6FfmQoV3l6hK4Zho6QdhVus4tWs9tCJhVdK0tBnLdnkF2zSI+k+J2XKE0HINKOnRFLCFyUl/BNiDyAvtU0MPc0uaGUu6PaFUSmCvuJXKuUc1A3qVgWBxgEqQjIVbYprIm9UKNlbHzOMI8s6AAoSNh+RM22lLI9P3/eMKxsSx/KOvrm/wQZMN5oNOSVRHYUV8GnEX57Nd2E+MgE1SL79mOcc1MQIKfhx/3NKMrUfDcyVH9Ez3dQXzejEWCSNXUBDPfl3QEC2fIc8U0+F8hvA64ekfuhA0UB/WxoFHcI5JdoXLsY+xqQ2TG2u7hgzr2Gvg4mJW51nTZi34+Zpw82Zb+Qs539Nz2OD89RARwL046BhOapjLvbLhYb1SsNqpY6gO6fXGk7ONbJOBk62I1jyyHk8e6Lx/KkWYM073SX5Fe98V+fPNOMjHjeTvnhGfd4Rr07Re6rMY9Xa9ZroFxNKwXhHJAXIpEsK8TnAaQAjR1VDknJKBKWslLMySMzNlCXYSi0dM01ZEXMaQjqBmIHOiKmlExVTSrqh1tkqiPKEr9npgjRy2WXQMGLWJ9IVfcpJpobIRwRFSa5T2DPGcdSAn42edDcM6jjRdtB+GDUulnM5ZT3zv+8La6HQ70mJXSD51zYJuKleSftLife7dftaN9i85skzgDeR3hGE9wTj3dULYvRLXb16PuP1c715/bL9S3ivOQ2/5r3va/Lt0XFlgtFj9uUKMebJ1oJam2S1lVnuNvaeeB/Abbm76Yk6E3on2n0ftE15ZWLfhwn+RPkvAtvpBeGF4fRd/CK67pOt9AMHyZcnwo6TluXMNyYW5gSvQit3y/UXtH+6I3/X/tt5y1r/e3C7wOXvAb5tt28DG4Pg9tln39Pp+QXb/KTMxM6JiQ8NhUUVcaA6Us0nE+S8iS2Y0A8eXPA+7ZSJzCKZRBDfEcQnXMV8Ir8nuqVU0FCVaMmotP3Tzz9nsQeLAH5rJ4SQfB39uWATm/CpqGeYf8Qe/qtXr2CHJubZNcHcvI474WCsJvy557G267u9QL7QxFCyFn0R+7GGPKkve7GGxfrHFlqvoo8BqjIGJWxLIaWoxESgCe5EOZR5WhuqMARMQki+Ah9lbDFS4Ff0BDpSDqVDXmgKWlHKmgLP1FClLw30oTYEqgNJ6zBIo0tcLXCiU5oor8roKOgyy0AjvCCwUccyMA9VkVczFVajOl5B4i5g+eO504CNuPemHxGhoO2IgOc0SMA8+tA2eBqid4I1IywrlSRsTPhTCkkRIf+k9u1UoJNy9NlvpOY8cslIyOBriRqRlXJWx4B2ROa20TLWHWOeMnqyFJaNkC/7d6IvO9bDjkeO/rtc7x875sqO1wvGllcOO97r78kbO24ODc81y1lHRFLCjkIbPR3quCMYhsK8Supov5ROuQxK3ag0rFSWpxrXF1quOPXymHnJyXfJ4+PVySOdEHRPCbhrB+Czj3V+9ilPjb6rk0cfa3n+BDzVmqC8WF6oW5yr8I64oDNSL2aAIjpsKYpkdKQz/o1GU3J6tjWYa6n5KymnRD3LRKMRH6KWM1xem86MvxPyUtIR1us/oZvg+AYFQfRm7EuNKhKiWQp4KStSwD8ikYZHWShL2Ob91hByOXcqoOsGbqoIvIOp0WvougYH2QF+73wZtOTE22Fn57EpGZVJwhpxo3BErdfaE3h3+2v5T4j2vIPdbS7l/zHsmsfK11fP5f98ZcOj5q0fKTcewRf+5dXXPCn8mjl82Ay8SDwxvJAnFkBzBA02Hvn7KBZ98NN0UO8+6q1HlNXWtjfe26DUn1bOhvwepUnKMa354y5F3KrfBVWanOk9uLcObbzDpx6spgarDvSuCUhQiW+2rnoDWNTmQwGfu5V+4bx1fAi0cr++VnD/V8XAFDHXswjpH//B5+236OAqZSY9Mp4bLs4sANMjQnFMKiPbl8IJotfjR481EBC96USEXM9tGXt245TSTU3z1K6Kb5l9tCdKI5IslwJZdMgXzW05UVBdE5tgZR55c6vU4cPYo8MJyypkm05OTtX1ndAiXw64iREa0/ynOas+WHTSCdT/qtPQSYXFFiBhUaLNRPvJNEn5gAKjBVryEVVGnc/GNEM/aOPo2IhQpmKHf0pJyq7bINE9CVksh1Yw0Sog6X55He3hGBR+4ydCSnxFxFuaAtskt28k520z/U9Zmn8ZK5BJDSkleG8REbJ978FsA9vU0DLIvv28z6EMptuICNoL2jKV+Jb4lpIa6H9E6J3xl69DuY40YIaCIKEjr2I/6dTqhyJmSCFfOScVB92uwy9Z5bjR3shp7hI2VObYBDxv96Zg5yAMttwcNvj1wyHvsuvdRjO22lqeuYqBtJVUaLfrM+ujIyh0GsceOkAJEONC/eF0NixW6pdrjSdngJPryQX0gXqC8XDygPQjLXiXuzh9ogEsCcRLHkEPPIpeXHysnlNwpryAxOPm2p2plpX2edD8rnchpYUCpDIo4Ac3gSll2W8RoZyijU/O0hEpJ0WEfEPXEKSBuJbLlbqOx9j4wv2NiKarjWHTlXT7qpQf8xEum3VF+PbLQxAS8/EIyyTriYTet5DlQSR4rLFUGFfsKJxo/XSugw4H9P2ogcNAPwxa+LSLz50fhh7bi3JJSrQxtx6oDpITAXcLrrXl3e5u/0bb3Ws5yF7z7tb/09Dmzdcchp9rd/kV73KB/5UqkMSdfeVE403UE8kTqrJJTWyEDUyQRqdJ71Hu7qYPoFL/Qzjqqdwx3oe5vGqi/H1M2qP7PkzwZ+ypewvYuGfQXeYN+S6mVnZL/kN59Mz9nXh3iPxN/piGf7Ch2qcHzO3Odrst2z7dLqOOed8W1tfwXvt7tb5hv/v7DpBtZe9QbGL8rctj7snu9B6/jyz09epEXWLCsdF4D7WMy4MJGBFt8iXKI1gQzBnX9zLJKXP3WLTiEdmzjz/WgK6q1OiWfqNe7Yr23QLjRH3Dbcxcf1fGes9d5I7xnDChztSy+MzyhQX14AEbDovGaVZD0xcx2wTBzqRIRSl3bBSkMWDISQuw7ouWvNPzP5W48Ck27VXyVjm2SkGatkoEb8Cknn53qaokqURVThO6J2SrAp0Ck0837iN+dh5j3BHkQoX2jpt5RidZ6go9qZU3Qb7sgwb0VfpZoe5r42FPxROI3fuJQJcA+i0QiTR2S6FwWSLV4LyRlOAblBw/un3RVWQE3spafkY0vmrgehQLqjsXtiQQEYo4QKH2sX20T467/lCCmQ/A1UpBjoAZwHnbIq5G8cXE/nTjF/JON7/jM+s0rNPyru90xgbfPAV1VaVIoQiXBO3NgDPzKbPONgYeV8bjQ+vKp1ufcrebra457RpXvBa52lzr6vpal2ADdgTmPWh7ADbnnJVyVmZCOEAVBwfQsen7MejAOhpawD3RyGPifnWmbnGqgRPvePZYi8Pf764JrMsHn2rx8FMtece7MB5/V4vHn2nx6LsaH34HfKLxwUcaOCnndvLlqVW/0i4NgHe9MeAS1k6EFPg+ASUFPzDkK/hKIOObFEGJUaFSCkLKbtIelNSRzyAUYQhqxIGHbuTDSCFfuIN5xIdE8znziqTaUPF8vk6MHDzLznC99xFKChWQSRXlPKgrg3Lp1fWDvCcNi5EDwUKdg28LtIf0Ytl+iW2xWquH33WDWmDue+WUlHOoJCnHxJzdKfYbHjFfNvCSVnXzSpVTbfU/FwnESXd+dIxrJ3rjCSVfTk+TeyvzflEcdX24Hpum27gHrS42fLhu/aBNE6NB6XGd3dB6Wx99tcwNsGE64ENtTixaqn2w3bv1LEuTN/ItTxuzXCvha7YAIQVlBg5v/J9LkW+6kLbtrX/HdCtDA0ySVj8DIw4tkjqWw0HI/SOFhqrwhI9QpKyBiZUihDTgG9lKKsI8KSKUMhMfjZX5Uu1/ZDI8bxgDp9mHDx/Kf+7jd6Rff/2cSZolUZ+6VGOM5rkAR24rghnMQqoK7bkJEOkmL64KDp89gSwiVAi0l/6lAza2HUHuUHwg9Io6PoGgTkZEFtuI1th20hctunSDkQXkQOoeZesGdAW7pOQFlgIaygmlBGEsbWXkVH0ape980B8S3+IKaKKeg6x1lJSwOct+cz7lkKjt70A2yPlTSVcSBoScGg6DORM3prdXRDR7IMhGQ+K7gUjjk3eiMEdikwAp6Euo2YFdSZKBiN4BchEBLyQ+eu86Wvm2YDbNwoZ7OONGAnZEKCIaKyJIq0Gfg5LfAAAQAElEQVRcVR6lIMXnQARPXHSF7wp+3oeKbf5IEXEL4grgD3owlmLKBeLgD6hmRIQibkGhdrkqYzcx7yfm/4QezzXTifk5ccN7hOer0zv41wTfDY+cNzxq3hKQ9tSt1EWdIkKZk3VmXhuldOocGJYrgsNSDro9gaAnb5TFWoUTb7c4keF8vzpXBwqPn3v/YtW5A+szTrdPNXDCHcHi9JmWBOmRd8KL80fqOCFndKRxKfG4WWXQFG0lSJGxKymR9/zNKSknMYeAQr4RLS6LUCY/0be2RPT2ct+MG07MqQrl0zJvyxl7mHMZCXTqBjpct/kYo9uYyyKgICIUAbA7QMpZuaGodEX9QBDue/zcaz7Vjurtc7Ag0I7LhXzwcNno4Nxki7ouqeTQ7Ivagq4IuhOPlf1nQTNea3v1WtyTT5pU2w9fLGC62wILPJLm6Z5rnhiWuQeHidMmHBPoLoXV1B7Vv0MprEzceVm+U4IV35ynKhs39qD9nW8K6gEUvav6tlbUI4YPELmVJgcPBrL+vE1RQoWj7sb3V+M5MZfrdn9amfD5DLK6bZPzE418E6y5Hnx80zYVj2mP5/vQoc2ABi0cIbmeN4rdnjtxFr/TKWUJEd8AhA0kbZ9C5IvmFBGAxUhmoo8VyNrZCTMTuRs6rbkrdLDtuk4jk1ZKSFhDUmYzmXjc5gXV4HbQZRkp9OjJE+04RZg1wz2XLFZyaXTDpvX61WuC8qSJja1aEJGI4FvyxocqFk7PwuhZWJ24s5F/wWk9dhpZLD2BpEjtX3AKU+o63zaQJBZSVUImwWddKYWUMCIMm9TaxDuNBupnoEoRob506krW0HUq3Ap3WSooSoBiuSO47FDP2Wg+mtDv/hhzucvcTjBm1Grtwbv1oWVsCyUUGyFpxgSPfpAzP8E0IHAOMjSCZqG5ARUy2ldLSOEf0hGkwFFW7ap8TwCubWNQQ0ntannbbpnG+TlfWIJ+SzeExf1lkOY0gcNIfMOH9oW9OlwRIT7kaqMRc56WsBIe/nYBXPL+NkT6iHi3yZCCH1cTl8drop8To9coa9RrydgTYH0juGWN7TjNOu1g2yhrbrPdawPdImd5B+o9+/BEH2xZykm5Kw39OGhYLMBSI6fdcbXS4mSl5XrNu90TrU/PdHr2gHe6F1qvH2h1+kDL00fgsZZnT7Tkfe6K97yLiycaHzzW4uIx9JGWD55C4V0803jxVB111a/V0K0V3VLKPvV2qpGBV0EWTMm+VMw/0bKUV/mH2SC6oQm+cUwj7A/Catcsi5Bz6KvQCM8f8wwY7eO0+TMs8y5CEXGQjJZOCVl4pjklRcbulBtNuVMufUPXDRpGAuuw0DCM7FlLLezjxajFatTqZKX1yVonYMVThkW/0BL55Thq6Dt1LO6C7pyCeUMPeF0wEXxTG9RbE6JOdJfJYurBvlv+Tp5NcE/duzhOskrZh/COHuTezVdN6P5F4bbe1cOUP+iu9Mtld2095ltbB1nLfRMqcsd6exaGN0Lnj3WcF+1V+mBMpCfqNBCMKhD5BtLOz6Dfh2DRZElPBm1MhtMHVFV8tFdFTyujvKVv5807wDIur0ebOP25z5VTY6OMubj6rlfpeyZMz0SRQlIw2RMLa8/dt8eWphUURESjrar74baBuBITrZSicbXUg0eP9IMf/kp7dObHbn7E5s3Gj9kcgOe+TgTLfQuM9sUeOz///HNcNKnSwES/Ly4u5jwGbLcb9UPfyhTiYlLz7c8s73pSSqmh7zoNwwAjEK/qs5SjCtL6meHOSMqRVKhXcqhk5EwTlNt02EiydTSbJuzZHzA1W9y2uCKi6e1LQUduyPDmRZiVc6K8snED3b7Y9it5QBOzTvprvQYljWcaESaKiHeRQuJjJAxO5E0jQkcaEYp4Fyky5Vk5YRuIeLc8grz+aV9Bg8C7M6nbH7j4MBQwI0IR7wL2vZ+IO3Khua4CfeIbRBJiIBr48ocCPi7QrStupUm2cWPMJtJH2PxqHoU71p7hX6Dy7xpsrje869vK68L56+0173a32vCU5pp57t9w3hKEd8B1Kmssp9TGqWTml+cYGBcDgWFo68Jz3Te2CwLywgEB2vNecuQE3HNy9ePngVNstzxTz/vbFafc5dlTgvBTLTgBL84+1opHzyc8cl7yyHngsXQ5eaK6fKBpPNW+X2tfltp1I4+ce+1j0D71mlJHQC2amicTHjCCeU6STwTzm9Komv2pw2UHKVrGfsJVLDI++MvzfkYrnr8sj445c/fbekLRxjApoJLzAUkNlbywRZRFypAD8GekogRNDsDsG96jOvbFjmBs2rOPDPhyuVhpxUFixRMFY4lvRwfovtcACnUzQTcilCpBoOHQIW+kDfS0Ufj30SrJ/NkBuAa5d9KUW+ZeNFlvTO9DtFuZSO/oavL3tPFL8NmlaAKrqHs7jXayfMNvbWMH1jVeWyzw3d8jLJNw4MDd5RxskXawuQMaU+vP0c9Hij4B6zGaXvqN23QMPBOyDQe5lj7yoPQCK6VW1zJUNs/5ajvQ19om7bba5EYmp6Suy+q7pL73Qg0oCwT5q+urtuCjdCrIRZLkL0CTkkJ3r4AVSq3k2L55nmQ9wXC9PpGon9Bn2zKbwne+8x1MqtrymKnWKkO3rlKyCjbYx+6kN5mvvvqqSVQMsa43b960m43G5Csi+FbTa32HLHqybEfhNMkIK3BEl0N8ZP1HmrDRfS4sDpoX4iCAwIRsVZI0t+J2Jnw/w+2Jiy4q5VAGC+6Chx4/ki45qXRZBZpToKMKDY1iDmlyARqnZclYhvQNOSRgHT8RoYi3UIhPAFNx3a3jPDg2isS9n4B7hAegAd4/9c/BCBPaDnoWwfcR+DLh9Iig9Bf7RIT4iO9WMfxt10Ara6aypkh+84dKgQahKIIUSLdtIq9ABUA1CQ+rUzM8Hyd86z1kx02xA6pPthsC7BXwf65xxXtd5zcE3hZ0fSLmpLQDE3Y2pbRTU1LqWM9dp455Z/SctEYefS6WBIU1ODnh5Hum1dlDnXCyPeFkuwYnFx/Be6LV6VOtHXBPebR8TrB9+B2tj3j0mU4ef08nT76nU977rh99R/4FrETgjeFMQfCtZdSUHXCL9uLU20Dn23xzn9XcoZtr5s1Z5JxoLAdkQPrtMJBxecPtdGPc+rKeu3hbXJsFlPNR8HULEUmRjKLEPpXZg0rXz/4cBqhBntNu1w8aoAMxwKfg5cq+5akCp93leqUFvu/7Xv7lx+SBbqA3HnCnPXg+oXmifQgTm/JcRi0Gu97CxOmjUj5B78Inmj2yk9u7g8oG2vQy8aYmM91sZN8639ql3i9IK/IVe46YSO8N20LZBD2WzbKTvMB/44/+hsRYVWy/D60/6HFdIoBXWYPzTT9lpjftua0DKnSPHyxbrf9gg7gaj7q39c+8SUQfVepWkaZOQj5jo9HnpIEIkkuo63ILtp3z8HPO3HlRiwWcWagOSDV4PBSoBO0mMkITEJ322rmBfAVcaLOrCqKUkhYs9KdPn+r84rydWnfc0f/493+MoD+Wm+Ec5mqz2SoitOMOPiIkPp6w4ooIRYRTTTcZ0v6Yp6bfPpGCH6mw6Q1sPsPQN3my8CuY5HQmVdgMGsXWjO4sCaJAIElNrsozYDrMx0rfAGX+JIXwEt+TCj4c+6IR/7ndnKifq1BNeRVfoCoiDqBmJLQHug304jj3YR7Pqm93WW5C1PQ+UOSPB8zUg2mKw81qcLoB21BhnlqeDDa1PJTOw57tfGsjMk3fu18uR8W7zG+Vq/hUwiMHShoDcJUisG9OSIqmHo4iQr/IZdsqfpjRukTX5n5MrLf7dIWisSNCEW+RmCsRoZRS48sX+YCGDj/kybbP7fXuvdbYsV+2QEuAdVDdEli9Bhxcr0lf77Zy8N24nDWy5SZ1A3/HWp/wAiOiKdRQsccQ1MisgUJgyKVXz+POYVgRNFYyXYwrjcbyRB10WJ5qWJ1pXF2o96mXR8jD6WNOuk+1OCMgn3/CI+hPNayf6fT8U50RfE8fPdPq0RONDx6qnJwpcXOdlmtpXGjqBu2CwItv9thX7Y+kwxXkDslbY2H/tPHRRCG9a/ugKb2s4NDfJuP8z4UY27dAKZmY4Qxty2hjhHGNUm4aSSl33DwXldIB06Ku79URfDPBtgyDitc8/R0bllrS/5OTUy0JwEmVVgCfljx0C6MqXQTHDjKYbfM+UAQ05yv0XVjR1OTe5Vcmrx34TXBdy5n+Mjj24xembaA8kBN3YoB+Jx5fboK0Fzjp2vpkmdr6vOH94N/5u3+HweLT6sO/Q92Hm8lA/+sBE/S2H/at3sRme9BB+Y0sttBC+zBaN5+jXsxrj2aYFvIvJfSlsJiMTuMAxl5LHistecewBstlr/V6ZAIMrINOA+XernYsZNaCKu11PBrxGq1MtCkkwz6d2rKAAZ2/xToORQQTkQkqNCE44SvReW88BXsuLs7bn/s4jTRBdJKEfPUUDClIi4ukZVw/YYB9lCiznoqPkBBNzNDbK6jXdR03D31jFo6kw9CzkQwzeB+LGqFS1hskMk0mkHOweDJIIOiHBJubDrWmGBS6EnKX2phgB12Ur4hQAnzU5aKedrsuqXTWGU1XBy9zY2NYVu2yBiPwEurhObcnNwFmAeNQNTEWlTzFtz7flLSWA5i7OuKmCn73hLnJO1FbP1OIvpCOBA0XgAqoc7DBuZZsCdtt6wB5j89dUBlxyp34BWCvGAnHeozanx+RzgxaHEFBAhGhCKD4BVq4K+q6xl3++/mIwD9JgZ8iqMNH71yhiBkk5hLyijnp7+YnPDMxl7z2Pe57xtrBtp1sObVuD5gD7YanP1seMe8Ov9G80ZV/m5mg2yh70dUBx6C8ob6D8J42dujGaHltdaVTVwrromefmNfHyOlr5F3kYrliX1hptV5rID+SX/AOeCRoOACPLQifazx5SNB9RMB9quUDgizvdxfQ9aNPdPLkU63B6tHHWj3+lOD7TEHQToszqV9pKqP850W75EfOHfttYX9J8iyzb4SjaltszC9oxU8GOQkpp5v/6JcpzG/58QAc4Sr3pCs8PvZVZcyY1qrk2/hQZd9QsbnKe2Jibfvxfcafhf3G6PqhBeDFYsGpdsHj5ZWIJbwX405qAn58YTq1TX7SRCc9ESbnD51yx4yJMtNvC+uxsT9Pfo/eiUlh+stgtn+P7feARzPTB7CnzYk+TvRVB1xx3u+2OBSbtqrNubft94J48/qNTFtd178D92FCd0VHNT1A0IAnTo8VTHVHswyjeQR1edYdEIwoIhZ1NfbOUOYnMSEziz2lkE9SHvA52HQauHMdmQT+ZZ+GPrTsM4E3aUnQGbusBXdgJyymFRC6/P5nu9nJtFA/MdEySLQhJd6fJlXPOgmKX2pttEJhYb+nJWX4CnV8oqGkrAQePnikrhta1yJn+W58j2wEehWq+N1wgJznYtWEP/Ztbk5ylVamXwAAEABJREFUOw3Iub0j3IrTLrMvPMEzfU8pEeiSulKaP1DAZ5L5JBSH8sI4lzSpvbMlCCWJNPYwVzx+R1j/5L4C+yaFlOhNgKEr+Ba/d53cXyMQKPQzQ3MEsuKqwPWkQI91GuIyrfYvCPwREUqRFEEOON2A3emAiLksYqYujyCddFMvwvkZEgXo150rIuAEdTJ2eeJJCV7AtV32lynukXmw/5l93D5DpmRLyNz0GXuPaRsXQaETB6SauHmiFlQ1M1Ez3UqUJmahGEXJrnHvI27VJZ3IQtQCvuYxpCIfCmwHqeMnwjx0MXcr67zWKggMtyUdbYwIaobMNUJSBN8gGF9DZEXe866yL/g3ercE1C3vdTdXW22vt7p8c6XXr97oFXvR6zeXen15pWv4+30lMO8bJgw4QlyhUAKFdlJk5VTkoNFzGnOgcMAYeBLVETz6cdSwmNGZt1wRL41TdZxcB069/fqxxjUn3hNOvGefanXyKUH4E4LxRzp98F2dP/q+Th5+ptXFp/CeUf8xweiBynAulQW+77Wfina7wE9FEUW4TVKoMiDNhzAmUGHUthvvGYm9psPeObFJNuB37xu1yVbdT2mGct172QbgMk8Izxe85eyMBJkxUV4PEDI5d0q5KKdOOfcq7KNDPzLvmDO1oX3NRmE+OVsiG3wf7jf+bafskNt4R/7giA/rddN4l+7c/cx6Juz8ACZs+BDo6Fwfmbtp6jR7GMTdwb5gYm+ZAt78mQU3vri98dpP9SDf6t9Jz+25Px8CGrCFtcQpc6WnT562O9f2C0rYxFCoHqjTyROvyQeDWNSzsS/6QQsWw5JHGC3d8r2WLI4ld1VLTrMrTrKrdcfdas8d1qDlctTpyUonp6c6P7/QFz/7Al09kyMrIlTQm6CRouUjQs2MSHNeQYeABJ8+QG2n+5uQJds+DggONqUU2jrR48ePaXulcVxqXCxpc1AwMSf0RQq+paurq1ZXdDiCb/pr3zp9KGik6UZvPgRVt9F1vczP6EogItT1vXo2jJzmDTVoJSgjK2+cDbkq5UmIK6x97pLcHwf9ehhXFzUg2OTIHG9uuoMtOefmx0QDKWeZRhylqcDH+lD+ru/gf7vPwbhvJ/xzpSJm22xnSlkZRKSfW+8PV2C24UM6EzZGCkW8hUKK4EvzHIG0jzkR/lYrF1fEnCcpzyWPqR/TbnkE619C8pp2mcfbiIhWNyKUQAT5BKD2UUrpwNfbi3lavX/sdgSMPcPLPsOiqfAtFOE6SYEe563Dc6f3/OwGDaxbp80zcps7WRFzuxEzZVk0/X6sfE3Avb66bv/M6fXVRk5fsn7eEHB9CLgk6L5586atKT9q3vHaZs+N64SdE7Y1YMwEQnNbKWd5LdmWcbFgnRpLOfD6dDusVzIWp6fqV6fwAY+ah+UZ+XPyZ5RfgAc8fn6k4YQg7N925r3v6uyZVn78zHvgxbn5DzSsz9UvT9SzH3TDoGA9q13BtwFhyh/c6MHmZlAEr9uo5Gcg3T4Ta/boezOcNpyWQj//+jYy72qZ9YciQikZGQqaw3H6nl5MoOJ8gWYk1HeOofsvy38It2sQ8B2u2sRr7dwuvJVuctgyAfyKGdN7wMu3arybbLbDcmfvg5QofR8MD+0QSCjfY8QE9gqJk6TTu0mCNduvqukI+8tA6+1Ptf23MLWJvVejTjdwgp22Mw9ZTZW7041OT9camGz+m8eISQlkTO549DgjcXLKGntoZ1oIIpk65Dm1jkNoPRateBy8GAetWCjr9VJrHv8suBMdVmstTs+1AgOL4+GTZ/ruZ9/XxOnNC/Oau2PfNZeUJXpqeA5kJm3C7g5u4IyAuqwe+h8W4i5zV+lTVNXAaSChgznHiXLA5oXOTi+02+7ZKHbc9Z4oOTh5QqrKvt9VtOIL65XHQGKiCt+jj3ygG6LCZtBzp1hyx6bQqy1QeK2cNqkmtxtJCjswQkE7OBQG71JDStopsNmrFjEWKjz3h366/bYG2Jjcter+Y1tgW2Brpo2cEn4f1HVZ2W2jP4EuZfXkfUJOyOrO1XRHomVrkio6LWLdibkwc6WImKGQr4hQhCFovYGwRXfb8V04qMzhGYwJ7bitann7UUIHFoakDMxjzPxP43k87cuEndEKk9zGhH/21G+oEylrq/Tlw6jMl2o7sEf3gZGQQoLWAyboHp7pEQi0z41/KtJ1wixLUkT/olpLmseSsYCriCyGT358ukXmajvpzfW1XhGAXhiXb8jzaJZHrXv8iLlS8HHfm7+rIEp8pZQUKQ7Ad9hQscFzhaqq3JxXeCExrZJyFJUEIjWbZOWglF5jt+B1Q6ecOwVzxr5OCuQT9QJAyfeRZYgrItQl5vxBZxE1dtJ+K9ZUpR87veGk+/pyq9evr8GlNps9gRbAuyQYO/g2OCATpK/9FAs3bpn3233Vlr3Aftpjp2hb2BZep9icul5dN6jvRo2cftcE2jXvZFerE9bCiht+wL6yOLnQmrW+PjvXwmXjicbVuYYGAvDyAv6ZFgRnY+DRdA86bsCL13W/VAE5j8plwIReObfeKiIx70IT9k1VUOZgo05L9r+Bu1raYzN5jGKvCexZ91Ob5yIP8KEOmNBdFQxTSKTFeFeSVb4SX+9jioR8UgSCoELEHBF1TSMnj32Vf7BIR9wY6RImzfQB0OoHP9bROsgMn+le7U6KwZy+Abbl2J7TdzHh2elG56Tb6ffbfLf8tuztdEWfNznf1e4ZEAzlM8lpL5xj2e06PnHOeQbvvf4c2mXRWQ434tu3roqINigRM20l+HjDO5ef/uwPmHxF3OQycbPGAYxgUbQAy2XX6HCLt4K/WnRaLXsCa6+R9ILHwytOtGsH1sWpyrhWWZyoW55q5FHPBe9Qvv9rv6nPfuXX9eDxU408Pp7wrbjsx2CSeHJFhBKYFGym84TK5LM7hcCE7yyP+YexqEyjCVCo4xU63iH7b2pz6ZCVLi838mPqxEaDeimyIkI7/OY7+ohQJmD1fSfnW5qT6cCNSN97sfdNb4okYU/4G0Nme2qzO9EP14uIpjuQ8SdSzHn4zh8xMf4V3PQLvTPP/aqtjnWmnFW6wobTqStFhbzbSTf6Qv7h66j6HVptJ/42dcGROv1PGxHRmowIRcw4MBr54FdQUg0noP/EHzY49O3xzY7N3qevHWvL+W+jGtNviWETuoLxN3PHPH3D+8xXmyu9vL7ScwLsly9f6IuXz/UlePHiBY9eX6syJpantlJOB2SoQR59CUQggZ2WN5gmgqPMXOi7jvXba/AcZSF7rpofKVp5JmAc53PX9cyfTjlYW+JCp3WRavrclhPWHRHKGTtov8052kqpIJ7kw8DV9V6vLnd6aVzt9OJ6R3rb8OLNRi8Jsq8IrC8brvSam403+OLV1aWMax43X2822my32nLS94l/j988Nxt0uGwjBgWG2T5j4GnaarVqT6sW7CWr1VKr9ZqndCdarqFnp1pSvmL/WRFQFwTfxXLFvrOWA+zgEy3IBO68Zr+CdkdQp7gMeA8ri7Wi8Lg596pgSr3mPytiX8EfgS8lzyUmgKQILA15i+Dr3Y/7JffnXfYfeo4b6CpPlInGjnDjR5h3TH9bOm9SkyobVgODNTGBrctBS6Td5odw7OXd8lnHpMn62IwdxG7Dk8Jllb68C3zMbca7PPqNnG3yQvYvPVX0VmzbRZXtdHquM3Gnur/pz4QMVclbrzHrmmVJuxxYICzoNECtkoIfKTH4nqAF2qXgxBfqsuR/zivzrmE5FC2HpAWnVGPsklbtpFq0ouyEgHuyyFqD5egy0gTa9Wpgco8Nq0Wv8KLuV1qtHuji4ad6/OxX9Mlnf1SffO839PiT72v18JnOQK4dQX0hXw50pkbGWsxTZcOrjGdESExmL2yRrvTPmDQRiCtVQojKPDKIBJtIKIlqkdX3oy4ePOAmRnr85ImWJ2ulnJVSliIp+Pnup5/6DlApQg7Q3oyWy4XGcVDbxNjIKNKehjJ1Jh7V+YZow6axZfNwuuPxUwYF3QXdRgTaMTFJzaZMW0cEvIn+VebABGx/RGBDukEEUny6Uhivoi5R1ra5ij5D0FBEiFkB/v/jE/YJcJ8bGMtGPbbM22O69cZda4njl735HvNQaL7LD9lvIDTFSWrSJe8fL9noL3mScAX8iz07nzQZE1dvtkySNUf7Tgrmldo1p61rRmKvEIFjr9cEl9ec9L56+ZrA+lJfvXqt568v9erNta5px2t+siNCasMnErp94SBnKQzGXPjI82QiHSkUEUrMh5ySPNd6bh67rsjz1/yEjTl1s1xO8uW+TMzhNn/pn5+c2ISkUBZzC50hsRYCjphznQb0FnKW5dUkT8H2PDbec4qt+ur1Xl+/2kC3+uL5lb58ftnyX7+61lcvLvWz5/T9xRt99fIVNxqv6f+rFmBf8pjZvvj6NTzqv3i9ofxKL+C77BVPufze9w2Pof2/Z7V9lv3XdM9eZc9M9gP9ytiX2XMKyKRT6Vi3oxaLhZbrtRY8dm4gGC8IuCNYEEAHTrbd6pyg+0Dd4iG4UFmcH3CmPJwo9ydK0ATNw6nKeAZMT9X5INEvpCiMTIc1WcKHngcTX1Obx2JfApQcP20MKL9Nj+lWj85V9DRd1vEheO846HH9u0izsooBt8CgV9DKMHlqSnDlHUolrLYlb9EaoE6jR/ZNrxAnDRuJb0gfDJ6gt9F00tHJtt2D2eZJrU6Tq5puKPzbdejLHkyggvDEYdJMQL6bhjrt8qbDtqALtgR924EktcdhAT10DnL7k1IoQELUyDmxALO6AggaAye0gQC0WAyykr4TE7NjghYtOJn6JLtaZgItWBhFS4LukrLVotOax8Qrp4dOCzByF11Azx3k+YPHevrxZ/r0+7+uTz/7dX33+7+mj7/zA50/fKqeSbvkbnFcrFRou0PP1DoWLGUp2diWqtwxG2wxKbMJTAo7Ar/51DHhV3EjI2RxE+6Z3A1y5ogrGlKEFouFLi4eciNwooikSza6HVG7lAF7hlb+5Zc/Uy6h5XJsGAmwOSelLEV49kyqbp8lVQnvghoFmY7NrR96mXalg3YacKjL5MvVAaZjZ1X7wWj3wY+098yD6vG17AERQbsh219yVqGdlKONoTfSDC/DyymQQ3nQ/1mz/n/uitkik9DxZ+Z98DsoAfSMXgkwD6grxvzIQ+LwQdBlxvuFTaba3+BYvGP+bFhzV5w4HWiv/N6RgOtHmpvtrv2W7Y6bqYlxqW6TJo51m0K+UiS3qInAZZktryeurY/Ho685sW3Qc+n05aVevHoJXumaAJ6ZGyNzcjGOGvtRiTmfGO+cQznNSI0m8qnNgUT5hL0Tk8h2iJY9DzzvBk6xA+u5R2/P2u5Y45a3jpSEjox02IntRnHHTcUeO6LN4apIoYho7WRol3ObvyM6M+mkUOUx/DVPg/zu9euXb/QFgfTLl9cE0Et9+eKVviaQvrx63bkQxUgAABAASURBVP6BmCtOppf483J7hR+v1f5ECF9ectp9Q9svCZ5fvnqjL75+CV6jg/ovCLgE5hfgufHqUs/By9dXekVbrzkdX3L6vWKMrvwfJ/AKbEvUb+DRLEPkqSE6AZLotIrX5BGsZ/8j/4V3sr2xXKrjlNoNK+SWYCGX5XGpI8oAn3yxzLhSZs9K/ajoFzLN3djqDZT140J+BN1BM+ORSq8g6EcUkVAVNh2NNJWHo7ZvMQ7VOOwvQpqCw7dTR8zyQrah1iZz5N6VSp70dzG5EpjqpBlVe/LGBK2e8GBigbyHVmeWn2jaOOqX634LvKfz0M7ek5uF9KFy84+20YybOwAnwDjaYXrsi/sz4dR2Z2bbrZ98NQW1bbyTpoMNLQ9PyAofCL12akQwn7K6nOWNuC9ZHcGiH4pKF+r7BHLD0GUWddGi7zm19tBOI4ty7AYthgGeF30PJc2kXLEJLMGqpQcC7qj1sGjU/CUTcMlEHJlUHTryMGpcXej84Sf66NPPCLSf6MGjZ3LQPee9yUi5Hyuf+PHOSDBbLRTY/YaNyH/w7vsGseC9sCNY2PTR/fcdbEiKCCV2DfvOG2DFNzClmtXcgl+orsT4J75zJCmFSt+po59dKXK9f/QPf0doUmIRJOy2zoJvFgvsJ/APQ2aTyRKLN9IkmlVIBPmKutAWe6/AxDgl9A9DL6NDR06pySRq5JT5DoCJ2FTpjzHtK++LJ2050XhjnrC7toWXdLwioiWL9WP/0DGeKalLM83wEzIGnqKNeanVtgBpr1a5rbvQP6MrIm78krA2SYqgjyACqvcv92jCbw1kcBN9ct+MO/2b4B2BrPvteWJ6hPOeSxv8fsVmv2Hjf8Xp6Q2PNi/BFZv4lsA4Ma8yY1fYKDNzpkZqXnX9NkwHexN8KViOVTv2iCveOb4mwLzkhPb1i+f66sVL/eyrr/Tl11/pzetXWnR9W2dnp2c6XS/ldbAk2I59z7gG6xg/8GGiyYigIw3RfBcR8qlV0JRCkVOb1w62mXUU8MQV+MzJvi9KKSGe4M6ga/jQegUfSK3dQv3ugL50MkpkVW5GdzwSfvNyp+fPt/riqw0n1J1+xin2x8+v9VNOq695mpNy1no16uH5iR48ONXZycjNa2nrIqUst7vdVE74O2429vrJl1f6/Kcv9OOffq0f/+SFfv/zL/Xjnz4HLxo+/+K1fvLFG/3kZ5f66ReX+tnXW/30KyjtffnykicCO71hvN5wM2Ncba/VAi7j4LHwnr3lRsLwuLXO2hcl47dQlKJUemXQETgHr/3lwOuz5QGDRoLxSGC9jYH9bzjwBva/nrSDs9jbCmPpdG5B+USlX8/ooGXFGI54uzugMEqGRyvgGczh2+uWCU+2jddxDv9/qfuzZ8mW7LwT+5b7niLinJNz5p3r1q35VhVqAAoACZJNikOTPUhN02ubdfOJpnf9JXqQ3qU26za1ydgi1VRTAEeAIFBVqHm6Y96b83zmIU5E7K3f5xGReTLrFgCSbTT2zvjCp+Xuy5cvX8vd9zknBzTxeTCXSyJXlsdqUKmkk5X5RbgxE63h9BrOW8cHWPwl0NnT8rNxZnj4c8C8uL7DF1HyaXPJg/mnd9LOfx494/tVZat8Cw+4LQJGQntPI/L6KqAhCiQktwSexFOSqOEfVEo4gRKyfuocLLiEE81q20ojTpkjwnE5fTqdy0l01C3DybjW2CdSwo1Jow0UbMx1r0+2YxyNQzvEyWikCYq1dKgjjYgXdI6P6WdEf2N5F1d1mxqfu6ZLL39KF196Q+evvKqti9c03jqvja0tlLdT17UFLY6pwXE0GB4vgCnviG00IqJcV+XEoJCv1o91SYyecqJFNP7dW8twKf+l3BGNEFMRmekEfU5JOaVicNzvOd7ZXLl6RS28uPm6abSxsamu6zjFjhhjrZrFSBXRI+0t1PenhHPN5yxm3rVtsEEwfPKt6yy6KX3kSEpUrEBOSb7G0uoZmGPzagNgZ1+AUZ9jDKxvaAeUcB2DguEH6y4zry38uY+qSjJSCvpaISdBpgh/D5IFUED0fyMfhgvb8O75XmHwemUie/Crh+MxG88P1DlL8I1XdJOmGBTlDuIUJzvFyR5xpXvAZskn2hnGeVE2sVKOjNOrkPVSDyJZxkFtAWuEVyDhIF5VDFowr1PqnsDz0XzGlegJV6hHur+7q3uPH+s+tyQHBwdaMNcppEvnt3Rh0mmLdTZpa3V1rQakVT8lZD4jQhFnkZQTvJCXc1IiXmXSCCjkZ5BDOHOCOCkGn6BPRAVdKXBIvnXRedaxqqrgoVHbtPBjjFWpVcxrzY9DJ/u9dnCyD3ZOdXN7pg8eHOn2o0OdnPbKVaOtzS1dYF1d3JoUW9KwMazQ25Qbumy4lapwiqGdgwWbjlM9fHKMAz2UHemj4kwP9ZD27t3f1937e7p9d18f3Xyij27t6sadfd24d6hb9w50+/6h7tL3450pDv9Yu3snONxTnPdUR9wYHPL++3h6pBO/ymGO58jc6+yUeZl5naFPC8B+DCkMQj3gP6tG/ku0qptGTduCjnitum1UN8Ah+R3vd9vxhho7WOxgNK0yTrYhL3cTZV8lYwsrY7SpCmTKnM7thsTrNDVjQlD7fa//olWrQUniwCBmbvCJYxWngA+zupqzoYdvg3F4Do2esjWcNtbp1KPcBSioDY0NkOH4nwkUu38RtHO2vuPG07ZW/S04hXwSeuezwzVPrvdLcPugL4McML79L8GL9Zfq0e/ZvL600WtY8T+UH3dFvJ71PnCyRkLsIS+QOmU1uVJdGcTrzIKoCrq2wtnVKEUmnXAembRRabxyshMc6gQnatihLtGxm27BKuSqdBNMNkY4nYk2eZ+xyalzi3cYm5NNTVCuMYpVQq5bxqOxxoQjlKgd+bqkU+efADz/kjYuvFQcbLd1UVVrug15196iqEaD0mbGMmAAFihI27bqKPOcoFEim3GjdE4MWj5kOmr05JDE6c01rJStKBUFNMeceG4GDcyTm0iRSps1ctvc2tCVK5edLS++Ce9pR+MRY5kgt1Hho61rVQg+0wnqTTsLjKT/6zoxN4Ma2rGTZwILXZ0rVTk/A/Nlw+X8mrZohgUkMMBbfwaLEjefgxlnLHSgRN91lVnclVrkUmFMzU/Jcz+U55RwCIxLQcN/xgehuf0lzAYZf0aV/1DF5t4wb2UOkUOJe40Q90QNfDnvl3lyTeP5kpLjIVof0AG3e8p17jEnzRNwgBG2gz2wUcbZznG87qqqak2s112HvnZq67rMaUSSSqN8RZZEGkPoOnPW8LGvMTHoB7T1ZH8fJ3ugR7t7ONgdHXA92lM5mK8J6+QC+nbBa2vUapON3oQ+Wsq43lOCLjG3EaGIT4JErjI6YF3I4fQgSKk7iKpKyIpswrAqiW8AjZaP26/QrYp+Pd6qqpSNlLWs7xoZfR+0jxN78pix4ABvcNJ8994T/ezBtj7cPtDebJDX/UtXLuiVK+d19dxEFzY6XiXVGjVLufV91pQT7P7hnKvhqe5zMn3waKp79490F6e5szfnHW/SfFErpxZ931TVbEppAwdeaQfnfvfhMQ52H6e7rQ8+fqT3PrivDz96qDt3d7W9faTdnRMdHs+4HZJOuU044XR7jMP1bdMp8+K/cGX4mnyObfcPWzm+IO50/5xt7lmPg/qhR1hDQUbWKSObXCln+AQV9qvBudYcOlrsYjnBdmPV2Md6tEW4oarbUOZUa6e7xESZK+qMvayxqTWvzQpG53DYoDunXE8Ye6OIFtTEswZ0DxWDJ4EosN4VwKZtR4+OD6yXAgq8Vs7C79RVhrMqZGTlY6IoBSX53BdtL+uQuyYZyHGdgQ5dz4AjFG0oEO0voWUwEEJr+rOw46aIqrRIndLm09B16FQMlv6ozncA51G2piNnOHu0X+V78nquhQ15Isl37ViH1HM8JeQbErYVJBxsXRxsW9dqQNsSNhkDnHAKWSMcbddm4tVTOG+NDnrXGXHC7XC8HfQuGxMfUdYVNDgZ6uOMR23Dya6h/Q7n3aqm3LBiNZTV1G9GFWW1GhSubqHxlQsG5NLVl3QZnLtwWWN2uG3XabyxQXutUsogyc8QKhIaiBgddHXOqnNSwmokZJwdUm56yylzFknIaGCC1rK3k3Y65BqmYqGQ4XKjlJeeerndCh46eE4p9NJL13TtpZe0uenF3Wg8mWg0HheZZ/iwc0tJ1INXdsJXLl3WCEPZMN6Uchm728spUScKXaB4BlmKCAVjyplG5GeAe4eSh9XL6SgZEQE90RAyCrlGIq+ta+Y+k0cftOO2Iq1oQkqhFVwn0HUKaTwAzWv9uKcBuRgiFOUlGOAFSCH9uaFf+bh940WCiFBEKIkQ6MxjPjxXAzzJvABsBhQBcwSDMxwyv8TdvlHkxzoaCiCFzOP0+Nye7cQc+jmN+Xp+imE95nrzACM85aRjhzvFwS4oF7xVTFqHfrfoe9Mg96ZSzqGg61RAzDy64R5eyHPbp7Q742r1mHeR/oEd/+DO/uGxTjhB0YAa1sb5c+d09fJlXeQk29WVmiprhB42xFMMss7AAmEoaDcYU8A7RcypVhjEKOVEZuLrnIsOtnXDybtSgv+ckiocQkWZ2zStaGtdz1wnOqqrCh4qtXUNqJ+yckqywZ5xszT1iZCNwv72oe5wTfzTW/v6iU+YONgj3oeeP9fqzaubevXyhra6rI3RAvRsUlrmuJLUaDbLOMDg9Coc7KB7Dxe6/3imJ5yG59OsSbOpK+cu6/KFq7pIuDXZgqdGc2Q8W2Te5zacSsFJ0s7elHoHOuH6ejHryy3C/BTnag+ExBY4/Sk3EzPeiy+K45zjvGc4+RPaONGUeZ/a6bpOma+5TtkY+RWBHe8p9ea873X9vl9o2QYhirQAEVkp10rVCsQzcs/IL5BlxVzWON2aQ0XNybZ2HMfbjCaqiOe6U13KRmpI15xoTVMRNs1YLk9VSzhR2NlWnYJ0VPSXaylXGhJwiHz6sslLyDkrmbdIiqcIBSUFzHVEcEM4sDSAVs9A3HCyhKu040/BauyBKFtjQBg96ac0xAXNOk3USciX/Q0sLtO/CKtyT9m63rOQ6iww01tv3fzAcOi2mPFCB9OlnMKSXod0vkzTAHFakhdBRI+QBgwpalkHji3LjnDUVrJTHOMYx22tEuIAO9Lr/FFXkQ/IH5Fvmo1xowknswnOwrvyyXgCzZg8hx1tdpp0I9KjZRynMYbezmPcdRphEDrCDpqOcEQ46ibkj9VB23atjIayum3UEY7Y/XfQtCjUhQtXdO78JZwVdajbNq3s1OoqK+eklMS4Q36eyokEYlK2EqHgPQ5NkEQEASAkgr0YlJCdZTa4DugBs1nmlKgi2YwMZT7KvEBoubsviBQh8VGNcTuH4asIq6rSiFP7BpuEjHGqWTgel8OaMhsso0HhvVO23jQsqqap1UCbgnEVhJI7kBQRSgySPLciAAAQAElEQVQ25aTM2CvgOfc4ZQa0fCJI+LMKXZZzlumbplKHjCvaqMir6yyXpRQq5KFlaJkUkJZENrISz1IWRMrHchgQSgGM8CG/UP87hFT5t/24K+o4MIg+/TBNjAAJETFfLD+mawDOg9qZUJcAGqJLeiJDQAeE8VmCOuTPNWhOeIpO+fczjzCyJytHaGdoJ+ubp5SS6qYpaNFXrwHLv66r1Xy6wwG5DsuGCXrkOMNYn+KsjzkZH2Okj3FOTrsPn6Ts7LbQq2sXL+oquHLhvMp1MY52c2OsGp1InktaVoHKs5zbKDlBjkGw+tA54zKN61r3qpQV8TyVZz6RZxDI6YgQH+WUVOWkkMCgikxGqhr55ZnUc617sj/Tgzu7evfmtn7Ote2PPt7W7cNBU9W6cOGCXn/5kl67sqmr50bYk0pNSws5WHeh2SJ0hGO897Dneneu2/emXAEf6P6DXe3tHinz7/LFS3r9tdd17crVct28ga1gFB4ZSDrlKvrwcKod3sPu7u7LDvX85kSfe+t1febTr+gLn3tdn33zJb3+6mWdO9fRfyDPYN0kMRwVxREPg2RYRJw1FOdpR3qKLhTwbtfO9xQnfMo8et6mhMYMh3xqMM92tGvHO/fGDOduHfBsuPFBoQj3nZSQb8YZVlWtCr2yrexsI7GzXbGhOFrG2+CMCxrzP1ImVKrUB0iNFomr5KpVXzVS3SqIizaHXEM7UsJxJ/KTy1MlRUZ2RhAyXhk9olgUpIFVdRY96T8LvBCRcZZuaUhomPrP2hs0sCgKWKWmsdFd1xueo13WXZd9YoiHdf6cxTvQbs/OaaAN81JCx0FQluiP7aEGaAS9nURWoGZJOZKSeuXUq8q9apS0qVJRltYOl7jDpgmcr9Q0g5qqV1sP6pB7C7omqW0qkHGmNVdQDWW1Rhh/o2scbykbacQJbAOnuzXZ5Ep4Sxsl3MRRjjRmd7UBxsU5TzQZbWo8BoQdCjECrZUCI9R2LbwYjRomuW5GquqRUjXWeHJZ57kuHk/OaTSeQNcwnorxZaUQIx9wAL361Yl+QEaeiwXymi8G5ZyRC3TkZ+Rj20k1JUkRWYtBWkSFEpFDG4m5CFJuh1nWYHkPUu+TRi8WVcg+u4i/J4PGIvw1KOekjrFs4lwvc4W8ubmpMTxnFDmnivK6oKoq5qaSjdkI+hoe6yqrATVtMLkK7mQCZt1/rjJp+mW+zVNKqcihqmtFROGxZ3ymlR/yUqRS5mROSTmFqpxU0VbOxEnX5NclDGXG6eVUTkF69rhNwzmIATn0smzmGAqjRwYup7oM0/3HhCVPA3wP8LdEv5LVMFh2KvlneUbsZ5JBPEnIcy7JDta/m3mMMzzCwU4xmlOuFWdWCASU0Ky6bjTqJurQZa+DUdfJss4R6Cr9YVAtw4Fwzol1gZ6aJ7d1fHKq3cMj7XBy3ebdq6+L/dO2PiFtcJK5yLvKK+cv6DLhpY2JLuB0N8cda7hijpMS85kilbmPEn5SHD7MCzDtGuTKyLRBEc5SrJ1BJAsoRAKDXJYV5CXKA7qMXlWKCCmphGNORnk613A01Qmn1e37B1zJnuj9W1P9+NaRPnx0IvyuNjcv6K3XrunTL1/Wtc2JNjBEuak14rYqY5AWGvGOtOH0OujOg1PdebTQ9Zt7tPWI6+ddbW60euPVK3rztat66coWm/1K3bhWM2pVj8equVKd9qlcLz9+fMiV8C5ymun1V8/ry198TV/78hv64ltX9Lk3L+r1lzb08rWxrl4e6eqFkc6NK9akx79gWD3jklJK1M8gKfTssc3pWQsF2JAF+uA5W2KmGbcQpzjiqXUGnOKMD5nnQ25BDo+P5A3VlJPvlM3VFN1aDMiZXgOkyJKMIDTQIZfDS1XXyqBqGrXY2wZdazjhOsxVjVMeKTUj9RnnmpsSVz2S6on61EmVy0Ya8lh9XuaHy5ym3DSLqDWkVko13iVYS/SPzg7obioDh5l1uDQGy4X2bxN3/U+id/5ZDAiX1nU272x8gBdWNB+oiDvdY9CfA/l2EAMTZpRJYzE6Hk+nNZRTVl1VaptabQs4eY5QrBFGe2zgAEfkd23C8GeNOaWOoBmP6hKfOD1KGoEJSmlsEBoTaJx2OB41Go0bHGinyaRdhWNNxktsEI5HY9oEoxHtGY5PqDdWN3F6JO+4RhiJUUe860q6HRNfoaWu0UHToiQVDjjqVi2O+RzXPw3vHFrKulJ/pKZplHIoYiW90FLuyFOrZ0HcpabNKbHD3VzKPgap1CPAMHiOxDMoqMG3y5nLHpBBHSmCMuamx0D3Dilw3PPieYwkVXWoRcZtW2kymaiuG1Cr83jhu65rZRA5KRHmpiINclZl4AATFs0nloq5NTZw2G7z9ddf1YCTjYjCi8vc7oj5SVk8vTwm8USEUkqKpIK6zuhIo6au1Na1atrOoKkq4llVTuhTiK4VUoEY3yC+/UXoDz2QSx6JfiWbpxnkLT9uYRn7j+fb623NzbP4AKvrMa1Ll6EH3ctqYHjEfT+XnaBxyDXi/tGhdg72tI+hdF4g7xF667WwnJcOXWjUtQ0yTgr6EnozeF2zSwvi8rpeYUHeKcbXv9aye7Cv7b09HMOOHj55UsLdwz2uO6cYzaxRW7Peam0x9xPW6qjJqhSFX/EQ4/vP94kXyMxnRCiBsjFALzMK5rRpS5hcnpTQG+tOylmp6K7kzaHlZdoeBzs7ONL+k209eLSt6w+39b3r9/TuLiuz6vTStat649pFXegW2sROjdvQBIwZT42u+iCx4P2of73n/u5MN3jvevPevu7ce6i96Z6q81lvfek1feH1l/TyxU2dY+1NaKcbhVK9UJ9O9GjvWI/3j5HnsR49OUBKrV6+9rLe/uJn9PaXXtHnP3dRb715QZ96bVOvvTzSKy+NdfVyh50L5Dyo60I5Wx8GxhaKkLz2DK+jqqrJiwKEJuvUoNVDxLahZ84LmOvFyvkec9LdOzhk87CjB48f6sGjR9re3ZHf61u39o8OOL0fczU95Wr6tGCOo3Z9t7nqofRH53xCfCk8F7mCZ4CNrLpOqWlVdSNlA0ecu4lyu4GMJlI9Qk4t4USLasRpt+HQUXNj06iPmnQLGg25g66REu1RJ+O4K19Lg2SGPgketPNLyOC9q1zDTu5F9AhngZF7Ec5/Hr1Kmywit/8iXNafKXPc8OLzyVQYcS/AwIhBJimUUmJiM46lZcE2BVVVqaqz2qZWU1XqQFst4w353kWPcLRjhDrmnn5cjzmNdhjZlnYatS3oGhZro41Rq8m4RbE6jcfGmPSE06fDDY1woh0T1LUdSkcbtNkxeS3127ZWyyS2ntC6Vg0/ddMoE2bK67ZRAx9106mpO+W6knlPFTTwm3OW84zEGFIpb6BpVNetWhuuzS3V3ViuUzO5DTSZhY7bs14rghjCWiAzhRRBmnAgjCAObUpJWYGI0Xwl8VIBJeq10PKJCNtA9UX+IarIzSmyCpxBG+5jAc2ChYNKyGkIZGdvZOgSqKvMGBILtWbctUYVY2laVSDVKC3tDpEUKVOXFnKljNxaZBwRSjkpJUPy4qqR7a1bt4p8q4p6MVAeatuafiqFJKqVMdrQhQZlaDKZFbw0oMoBbZbbLidYygNIfam7DiNCIQmRamCs1uEFCcPxAtIOrbuQ6CkcKXUtZyL/gT/madlliGHIaWPBGu+Zs95rmElnI77kuRejH9CDZ/CYqOiP/LVgxz6n3inXelMM3QknkpOTqU44dS6mCw2MOeesijmscpLjXVOpzVJTbiSisIRacKKZa867uynwO9cTTsGntDujj8V8wJEuOC0PnGzm2t3f5x3kkY65bpwvTsvcj0adOubc7U/QFb+SaetKiR7WcylG9BTBAM+mV/GIQD5rpDNxNOfM1EUsaWj+KU2J8+X+PKbEV4NutYx/qzun8TDSZFFJu8faP9iVf0AJ36o/vt7rZ09Yx+0VvfXyS1zPXsaxTXTtaqdLl8Yat7VyShI8R9XzLnWuba6Ub27Xuv+k1U1OwHfv7emAdq+c29TXP/WWvv7qm3plvEHdrI2m1sa4LfNwcsS4552OtkO7BzPd4yS9/2Smaxdf0q99+TV9+UsX9PnPtvr0pzr6b3T+XNJkY9B4JOQ7Z+30quAjcSOY0kIdbY+wY6O6VQuSQsEaEA8iUqqyhBxIKoJSZ5KICEUA4kPRv0En3H74V4X2md+dHeTz8KHuPXjIZmqbzcAu/O7jbA91wAbuAEd8cHiIPkzZ5E259p5hDxbcpi1K6BuUBe16bS4G5k4AviJCfbjTJL97jZSUclYz6tQyyLpDTownqlrCLvdVo3nU8l+iGkir4aRLXp8b9aJsqJmPinXS4HRb9YnyvKFFHhUkD+4sloutlxef8TQNs2fpXox78fUsqF8CgyplZ8IBOmO5ktFa0o4PLPYSrvvipb+4psxY7OQQ41hn4TRDDVe3HTuzEehYtB0TXaPMFXJpnMcudjJuUIz8FKPRKt5V5IESNjjKGpi2I78r8dGo1dqpjkajEh8xCaPxiPIxIOSk2rkMjIxS5nzgtLGiKeXU77qRWsIC6D2xDU65hM4n3q3QEhY68k3juPtrcfYtbbcYkuxxtw3yaNSSbnFGda5YkBK6JCnkBx3TgKL3JA2k7uynsPHLVOi56nRmj+z7WMj1YtVGuD5zNeBhURyJ0LRn4d2k55uaKOCggXl3OU0roldkwWsFatVVVRa9eW7gu0Pmk41N1W0rpazexExoZlzOq+tatMgcjeV4Q9phxnhHDLRJezhZt2WMJyP5tNu0dTEMYkwDS4FGlFNagrod+tMgxxaDXNqsavjKSpHgOZQYt9Tr7FOGxdeADJYwZwNU7oEwoLaQoXF/TyEXUPYf0WcwjzDo8DnA4wC7HgZRlThpS6InMUeRuPXEMM45WZzqiBPIFOfqa8CBcdZ1rQbdrJGt45ESG5lKZQPKJrNlzmsMcMZYD8MMQ3ki/3GJXU7Ce1wH7x8daf/4EEzlP5u4hwM/pY0F87FgvgeJearY8I50ceucLq+wybrp6kYVdBk+EuMLCR2Ip0iSDJqBQk9R8vSnPxHxHEFEKOgrgvApJKIglOC5JjFGO+rDbVWHu9q//0APbz/RB+9JP/7wVN+7cawHbErajdDVVzZ16VKjjY0O+dVs6kfa5LrYNiClRtKETUyru/dPdOv+vm492NaNW3f06NETzdmY+Ie+XrpyRZONibbOndMGG/FusqFAJodsgCxjb07u3dvVzbt72n2wrwubnb76lWv62le29MU3r+gLvIN99fJ5nZ90nKCTGk6suKTiPAPJNcztiAPGyPas6ZjTViPk3ratfOAYkV/mXFIw/pyysu0S9VIKpZxLvoj32HtfAx9Oj7V7eFAc6sPHj3UPB3vnwX09fPyIDdVx2VCd8C7emLKhm3J97LGUXyc6OtbJ8YmOT451hP4c0M4hOOK62U57yjXzKfSnzEwRcQAAEABJREFUhHNuRuZsDMWDGi/1OpGAF89VAfzlqlKGZ6crZFeRrqpauW6VQGbcqjotoJlHpQVz0+dOfR5pFq1OC0aEI/2pV8cWwHrh2XgaTtsZGk6vMRSDMxTDOqDYz9CXvH4xlNMSZDLQuRI6vsaaBkJ5UiukYOfZsBg7BtPVWaMqqYR2tCuMukpdm1DIhtMnKNcjlcZtZvJrDHODo2wpA+NWWyPCUcd71TEY8Y5hoq3JRBOwhXKe29jiChVMNrUBJka3wYKe0MaGNrhWGJMet+T5rysRjpsNjZqJRi3gqmDEybLjZNs0Lby1cliTrnEaDWUFTFYNqqrBADWqq1Ytk9eACqOfq0qOO7+GLuca5cxKUSmlSgriKSkiJJQktHy8iTHEPEg2R5SYhuJE+DySkvP58ntHsampUpa4BiS7LCyHhhXOjtRtJ7EjhNb567numchFP2AwT2UalZZpynwwl8PgWiCSUgrllJaIJKKK3mVZGfkMLMhgzoNxJuTSdK1qFrHD3NSqKa9Q+kR5zrUiMm1UihKmUt6x8CtkaFqFGNqs8JVXMqioW9NHovNsfnKwSx9UITPIlaRimG2MVVLOQTMZi8fZMy6vkQUbRIc94QKjsYwv5Nsd01g+NKWIUArasByI6z+yxw50wdh6hcyzsebfcbM7KGm+GHQyW+iIK8sjDPc+Bm7ff6lo3usUmSwYYyDbCp2t7EwJLT+3kZA1s6XaMjCUFUPSYtZrdroounOCQz1hw+ffiz3tQ44f4MAfcVV8f3tbOzhgt2Vj3qErm91YFycbOs+mdoKOdF47TFowH2I+AsbTWt5nwoiQ888iYpkXKfQUQfwMEI8ilnlaPaSk0JnHiSjt46OU4SW4Jj55vKdHd5/oNle8P7mxp3+Ng/3RvVOcbIVxrmF30IIT/AlX5AO855xVr/S9rhvKsg73Q7d5h3vrXq/3PnqiG3cfssmZyT8otbW1Jet9zfro2IxXhHPmdO9oob3jhQ5nmWviQbceTnXz8Y7UJH3pCxf09S9f0duf29Ln39zQtUsVNm5QHVLFfNas62p10IkIBWssmN9gpdSELXx5Y9M2LbauU1PVqsivq0YN81ExhowNr0BN3Py15JvHhD7M1Wv35FD3t5/o+u2b+vjOLd2+f58r412ug6eMZ6yNjQ15bGPmuPKajUQfgDAiNEdfTmZTnXizBw7YqO1xIt7b3dPe3q729/dUHDLveo8p97ve4rBnJ5pRr8f5oogyP1VVyXI32q5Vgw47z6FRkU5VhrZWpFpD1FJmbqLSgvhCNWGlObo9p3xBGZu94emiWmgQeq2ecIGAny0ycph0T3wxIgi+B04/w6Bn8Wf0NLXMpz0vjkJDXDysBSVFQY5QywR1DMKT0LS1Ona9k4awrXCYFZNYExoVThTgYEdgYoxqjbusbpQ1njQaj0k7D0wKlnmTjU5LtExe+zQ+Hjc4WrAu57TpSTUmTK6d8GSMEx2NaXuJEfERp8vRaFTyHDpvTLrrOnXs6jrCFjg0Whxti5I9QycroyewZqwpZaWc1dSNWhS3QiYJZYwIOcy5UsrQkJdyUs5ZFCn6Qf5fd3p2bD6VDixsy1vCaALxRATfy49jazgnp+SA6cKUYmTEwioZfJmOQBG0tZo7p60LDrUmIGG9WDqbhVNApTgCIuqmSMopqWZcHmNOpBlDIjQigvKs0WhDbTdWgwwzOpES44Ymp6xk/mjV43Md8+EwIhRhpCL7MfPVIe+KhVNTJ1mzrbeDVKWkisVi1PRfmwbZZtoXT4TbCWK/+tMznh65m48SJz2QRohUoi79OO5yMs58XHAm+WdEXf8s1uRn857G14W/Ijzb85rns6HbKWnq2x4QINMkRdKAYySinkamdrSnJ/Lvrfp692Qx0wLZKiWlOqtuG1W15yxUHgI+JeovmrBoaHPASC7K71OfYux625kIJeYj1bUGNta7nFbuPnqo21wf3uE93cPHT3R4PEWHGjbIY20xzxusxXHTqomkSqE8hFR6IODj/iJCyUgJCv07P/Erajs/gu81Vj2EQzYnx0cnvGOciUOoPny40HvbC30wnGgnL9DMubj91pNHp7p771CHR1m5GiklZOD6NpZK6hdZDx4c6v7DU925e0xJo1defkWffeszunb5qi5fuKwKfc7ILyP/A5yKN0IPd/b14c0HS3y0r91d6crVC/rSl6/qM2/V+vSbra5eHHF6rVSnqaqY4SYWwkEokKWRCBOCfAp6FzwZ2X3mpIhQIkyWcSKeMulc1rQdpNfi2gZUzG9T1nYq9ez4/A7WJ1ifRDfPbenatWvweQVbvaEamxHiH314jE3dqK7rglzl0ocoOzk5YXy7esiJ+BH68vjR4/LfgD4q6Yd68uSxdrmS9n8kYdgpu79jNnD+QSzxxBmY5w6H22K3G/g16rpRmB/6D+LeXPYJB5sq9QU1YV0c7iKqIiWaRCUxEmUFsYoCYQYKH8RZCaX87BfFRYUTmWuUOhR8UpgUytGrYobqJDVZQi6q2TLVZDRNUttmdW1ozEv6MSdSY4SjtXMad61GYELaGI8abYw6bYxHBV3bUH+JEWVdV2nsNsYozmSME+xAq03io6bm1NlQ3qgrtE1JT0YtJ9ZWHeXGCKEafsfjnXOLwW45kZofC3wp+GWfTVurbio1K5S489pGNe20nFAbUDekab9iAVQshJSzMmGuauW6ViLuE2+uGuVcK4PIlZyuqhZ5tcrOg16gok5NHWHg5osTLfpTzU6PNeeKZAHsdBdcsfSs4IGrkp45fTrHEgtIRQESs5lSULRYKXQWGkGachS3RJhDMuXAxljrx3MehRqyXnIflJWFRn5EKJLoJ8kLLFwm4qBKWQ3jyGQaJKVEGWiL7BopQg1ys8MNaCNbNo0sp4isiJBlKZ6UM/mtKuhLOenc1Mopyaf1pdHoMWpCH5Mq8mvGXaOMdTZNKCTKAvqQx2lYbsacE7yvRddYYDznrJHetYaQQJxFZEUkJfrR+gk2IEbhoid3iWFY0J8xED4PiJ77DPRhSMwccYt8naYyn2f1n6sYhUXRi/wH9Jk69cPAuyUVlLQG2WF6XAOOlSEKnyoOWdAMmhGZcXL1CWJOSAOKYI5ypaZuylyEQj2yin4Qyx4WemQQquqsQN5zyu1Up+joCZjyPtb9mZe6adV2EwVrYBGh4+mMU/JCpwzyFB0+xXFYxuOm0QSbsMkt1Aa3UE1T0WpfwCjpk+8YNBikBlAOESHGToK2I0IRz4OSX/6EZL7XEGmdedb5DlPEU/2JCNG93Lf/04IFNq49f06jcxf0yqc/ra/+2tv6i199SV/5wmVduDxW7qQ57zvvs7H42d0Hev/Ggd7/aAfn+IgT3p78l5re/3hbv/j4kd79+DFtj3X1/FVdwq5xrlBH+xubrTa2xpxwj3Wb69c7j/Z148Ge7j0+1oO9Qfe2G3Ubtb7+axf0F75yWd94Y6TXXtrgZi/UVINgWVrpZwTpRLIgKCMiLfXLwkQ/SMpjdghFiQeJgDT4CgV5+SlCGb6Tc+V1ESmw7R22eaKrXHd/6vXX9NlPv6k333hd165cwr5PVLN+shJOP6mifpMa1diBpmpUESavs1xLhKfoyz7vbO2wd9hNHBzs64jT7S43IU+ePNIjnOxDnO/9+3fZ0NzR3ft39PDRfe3sbOv45EhTg+vmKa8sTrmGnrGZXJQT7wy+B1Upg0oVfaVMHJvU4hu6dqQWW1/VNeuk5zQ7aB6Scip4+pehBhaQOAWFV9YqHFgsPfGFgaL7pGLY6Dj/LAbKhcE3AtWKkIyEIKscqoszTep86rQjbLMmnDQ30JCNcYNAG40nrcYjgJMatw3lLfmdJsVhjgg7jTldbnJNNCHcYBe7QbjJjnaLvHObmzq3ZWzpHO8mzvFu4pyvgXnvNxlNaHtcHInfXUygNzYcjimjnQlhOblOlukx6fFoXPoscWjGo5E6MOrGGlFmJ2x0HfkIu7PQS7xTwxgaG5+CWlVT4ywbNRgToy0hdI3RPs13WV03qpjEnCtlUNe1MmFlkN80jRxPnkhMZ7+YajE7KpidHmh+uq+ecJix60VR8MAKTrvBXPJKTJn5WjqeQX4y7YyR8wzazHy5TAr+Uc6C0/rBMJ91Piw7FFDQBUthSV8z54nJzxKLQ8ty0hFJURCKVVjVlSI5HfJjfUmMMecGxbXstzSZbCHrLbXdFno0Ri4j5NipQX6WgdxzZCVQ1408F54n3zC0zEFVVcgqUQ63q+E4r6afKmfKsnK4PKAJ+fEYGap6nMUCmZ3iDGanM82Q4SmYcVVlZ9MjxyXtoHXo+mtELNuLCEUCkRQRq+J1uEr+isDtup8XsfD6PNO/yxner2jlTDZEg8dF3afruaQHleVP+YzICY70iJewdnZHXN36qtg/4DTF2blezsF81MxNx2a1U4fsGZ16ZHPK1aflZJ5SSsxXpRq9Nc8nvGc74ArvEBxz+jhlMxgpqy3rZqQGOvN34D+Qz8mjnw9q61Z2rBfPbeji+U1tjjv5V1zaKpi7QbY5fOkpsEH6hCfIiwhFBDF/1qHjZ+H8szhbRvxs0UB6hVWAopHHh32QjGhY+5tjTa7WuvJGo09/ptUXP9vpG5+/om987qq+9eVX9Ntf/rR+7a3X9BlOmuerpLs4hJ98eFs/fOeevvvT2/ruz2/qu+/d0M2DmbS5IdW9ZtjcGU5vQSdz4gvicxzgbKi1WHTa3pnr/v1j3X24z5Xzrj7D+9+/8PU39OlXJ7p6sdUGNniUWxxHkmWIekrMl9BVmtT6iXVkHZ7JQPMVQQafZXHI/xJ5iXlNtJdTUk4r5EQX7k/kZbVVwzvic7p2/pLeevV1vfX6m3rl6ksaYxcztDSjSKFcZZV1i82oqwoWvdHs5WdY9DrEwe7iXH1NfMzrDOcb1td9rpGfsPF4wJX0/fv3dPfeXd25c1v37t3TfeB8l+884dUETne3XDnv6fDgUEeHR+CwvAO2DZhjI3terVleGb6qnLA5Leg06jr8zEgt9tmw3a5yVvIusixkDUujslpwcy9CLI0XylkM5HtQEGNABwQqBiwEZgRGK7GgMoslqa0zHWbhI9SwKBsWRdPCFE533GZ1hF0T0MQqnliwlSZM/saoLU62a2sVNHUZxKhr1GI8u7ZlYIBwMhlrbOAoNtqxNnB4Yzs8ytqCkUY42tFoXMLxaANhTJ5ihEMdUd4V5zkpNB3pkkfY0p7LGia+Ie60T0wNhr5eo24wOu0SxCtQM/DKaBpl0rkirGrVhLXTuVbOjVKqzyATNyolHEFKlTJI4bysEicdkaWUFRHyT9H2XN0NnFz7+VTD/EQ97x4WoJ/a0Z4qoYiZuQ3CcjxZMHfMZbA4Bbx77TlVLTDeFTwmydnrL1LPPj0nC8O0g9ukKLEq7Y8zOlOH1KCAbiMTR7VQl0FJWeF/kRQRSmXhZWUUMcJqO0AaUspKyK3h/eBjOzUAABAASURBVNsYJ9s0E1W89zZSHin7R+dTq6ruVBOvq1ZGzo2krLbMSaOKxSiFAl5ySkT7pc6G6DMVVPSdIwSJWLZQC0Th1+Ob42xmHOnsaE/ZjM6Q34IxIz14RTwCjHl4AWQrIhyUMCIUJbX+ej61zv3zhJ/U15+n3prG9Z+uafSgB7CvHgMt5NdjrE8Z855/R3X/aPU/whzqwEYHA2a5Nui05dxg9HK45UHT6YmmOE4bI2/UckplDpraOs67XYyT343tHR7oMQ50B+N3wHWqZRxIX6X/JPMj9GkYpFP6O8aAZkmX2DxfvXBeVzkVbk06tXVWZuL4CPEWyLwAn2QjiFDvV30iQnyAwxCRpwj4eQqIIoLiT4bl+UuQnxBD0CLE6WZQj/NcIC+fKLcmPeOQXj/f67PXGn3x5U5feXOib37hvH7rK5f1O1+7qq999bJ+7e0reuPlLTVpxonrkPYWqllg8+FUe6eHunH/ISfex5x8t/XOh090/daert/c1fXbu/rozrbuPNjV9v5UDEdf+/Jr+gtfO4+T7fXy1cxmZVDNtbXfw6ZeCi2fRLBEiGEX+CvC6TUgioEvPgQeP8xBtip3hwoK/XG4RJS85Xfpg7oVetJWtTbYaG2OJzq/saHzPjRxQDrPwWmDvNFopAadq+taEYFt6uX1ecoGcHdnR3du22ne1TbveU/Qw5yTBuzadDrlGv5QO7s7KtfIjx/yvnZXR0cHOkQPd6F/gON1G4fo49HRPk51n03JvvapYxyhf0fo/uHBnowj6h0473Af2gNN2TBOOf1O2UCeckOTGE/NeDrsUAO/5pv1MMjGkrWGnIgjl17B9QqMEgqEVMRWBMMgM5pdo+QVaNtaDWFTJwxcLmiahFACR5hwZrUm4xan2eJAO4TpsCGvIc9w2TLcHHfanIzYrE0KJnacONCNFexQJ5wqJwh9MplQH6cKzXjUatQ19NdohGPtuo54R16ndpVuyTNc1natGlA3jeq2Bq1qyptRJ6PE21ZV6/K2lFXtMnRZ1bZqDOo4XRM3KtrLZ1DVDYuikfNcVpPOVS0xEUKOEUkiFPJ8BvJcTl6ARDyMSEqRlRKgTkRQdYlMPAcGHwconOUwP1WPw12COJPfowTc+7GzYnZRwJ5r5qGfYVznVFyUduec1HJO8Jw12MqJh8W01ArIyOvpY1Hepc0pXMADKwXNoRQn1ivDSwXftKCkZV8DztuG3e0M1BK85pxlJGir2jIJBX1jXwUzlCG3Ii9kyOam6SbqRpvqWHSWa6ZOhSyNnCslYJ1om1ZelNaTKmV4oDk6jOyOB/UY+4BfutUa4SKcZw8Wfa+5x0i4AOW6kvHOcLJTn2oJF9ANtOlqpa4jLyBiWRJByMfyGejXoUkHZLPEMmcgE/EWuVv2PX2v4XQB9YeCM3Vcz3BlQor9AW7RGWdA1gDvPbQGLDCKAGkJyqkoRSIApOceL/M3swwMTqszULOJadD1inCIKLt9n2KLDqWEg63VUl43tTJzTYOaol8+wZ5gmHwFPHBSzfSVA22hr9NVec9mxno0YX1dOn9eY9b2mJuwc9iGcxjhjXGnln4T/XouvUnUJz1B5hpEzQPdILzy7RyJNrSmKfFQpKycEnR8IEVkFlXBEJLCX/qVD1Xc1RJnaancB2NVlvnO6GLFOmzimKvbU52fTHXtwkyvXhn06VcqfePTW/qLX76mv/rN1/U3fusz+lt/8XP6O7/zef32ly7q8681unSl1mgcOmVtT0/mOI9eD3eP9HD/WI/9N5K3yTsM2m7161+6oq9/6YJeujbHxp6qq+ZKwRrmbj8kmc0SMsoSJ2G5JocK/knlC3uAVFQQBHwiHFkC1SJn+YkIRXwSXB6ikE8sISmnpIyuZNayQ+uYD1RjbP4IXWg5PAXl09NT+Qed7ty5o5u3bvDO+p78a1LTk0P1HDbm3JBMOWAcHeNMcZz7e7s62N+VHeshV8m+TvaGcGCNNVWltm4wmwvNaNf1rJ/T6ZFOaeMYh+y6a+zuPtEOznmP0D9ktUe7uwc72jvYxaHv64gr52Oc7hwbPGedDChPBc8Jy8Nuqy8nHmcmOs+gYuAVi6CpKjVVBTO1OhaOHdmoZRHV5LWNmqZS12Z15Z1ojZGrNGJR2PlNxp0cbuAMNxDWJuHmaKzN8UQbkyUmkxFOdYMr3Ym22MWs8zdwrptc6zpvi53Npsu8yMjbJL0x2ZCvgDc2aGdjvGxvPCkn2wl1J8QLJhONDGjG8GAjPHJYMFIHPy3x4mDtMBlj1bbKGIjEGBMG3bCzdPhLqGolJioIjYSsrAxKSSXMWZFeRLXMy4Q4l5SzUl4jEQdck6SclY3ksCJeUWY4nTFm1RLQeDIzYU5Jwb/lKmc5oPk9jmMAPZPf44B98h38qy5AIHDO2StKUvLCY3treg1BzqABxxyOalAPbQE6MoAExfIzQDeoykm5tEWaPgf6HyBwSHViv/xJ8JyRW4WsK0LHs+NNLcs9I1+na+al6cYK5oVO1OekyNDUrYJ6kSs10HhB1tRJlOeUlVISX/J7yR6eMywkDEaKXhErGcFnz6JYUO6rzBMbfa4/pwZXxlMwx+nMcQKQLYdC5YigjV8GXTzLd8I1kONQgEQIVUAhci5RZ8PH8AJ6eHJeT/4C9LS1BlLW0zhlpqNFBqXSv848LjPcXs/O2u319O02T2c9+7C5TjnJlnH2A/Wlrms1GrVsjEdslEdlnXbI2M3aqdrpHh4dcuXcoxu9KmxC142o06lpWvQpaYEeHOFcp75yxmnnlHR+Y0uXzl/Q1mhDAzxsc1V378F93bp7V092dzB6U1VJ2ISxrly6AO05TXC4LXOPyFWe4NsJEBHw+wJEegURDhI8Sgv6I1o+4W/qDgBmpcgStHN49gllivE9wZGdEE69YR2QuCulUMQS5DAGvoeg/TVEHi2RB9UyQd3ERCdCSsgzLQF50ozIiXLMVPOetuOm72KXdWVS6zWueN96Zay33xzp658f6698/SKO92X9p3/xDf3t3/m0/vI3Xtbn3qiQ0xQ139XJdEcLbrUq2r3Q9VxJX9Nvv/2Srm1lDiJJVc4MNUl8fInQJyTDWBSSA3bMhAO8kNYy0/nBmiGloF4QQQSKiAIxTg8LVS3j1p/y0Iy7VkATEYoI8aWBBuGE+nyT57R4bBOSQv4hp8e8Y/V7VmOfk+WMm7yeuVpg2/w+1c7x8HBPu3vbxbnaQZ6cHOCA56qxqd2oQzfRY3zCua0t2a8YE/Q8aUDvTjXFwfr9rMMT3tke4awNO2mfcPd2t7W38wSH+1DbTx48xf7eYx0f77PpPCwwTwuc7QzbwZT28nVfnwc1gaE0EHyDvrV1sFiSWk6oHc7UodFROGornG+o5Tp41NQas8BGYNI12px02hy3GhOf4ICdNyY+ZjCTUUc+g2V3MmpbJn4EWhaRw04THJ/zO8oKWKwO/e5z5Dpdp5KmrY54Cxx23QijYLTwC6CtqVsZdYNDalQT1nWritAoBrxplHGSOVdKKUthpFVYlTClSkF+tlEvqMg3zTNEJAUGZFCizG0YSSlnJfKjwPElwm3SXzxFRX3zsMaSLlH+InLJg15JcQb0xhoJRQjwheYHyiMtUF6guXp20D27vp5dn9hRG4OdLXQRoQy/OYlFP0A7EHn2CfKt1D0LWKX5nqAv+uMNmlD4zGKxwg5uG7qBlYdKQecme/gY5HZYl4qIp32kROO0WWFI66qSkZBRZl4q5qdhnkrYNmycNlSPJkpcLQfzG02jmjBB25Tr/VYpZ/JqZdoLJQV8haTMOHOo9G0ePJYBPhc4ljm8nuIIfEV8wpXUEdegxydTTTGyC/JNJ56gvhSK+NUQz2AwB8NTLMfvdE/nBVzT0i1yQRYCVOqf0g/kP8OvyoeInqQI+PE4Q0qWp549Q0/DJANYT4RM5gqdMvZDNhOHjHGf8IBrtwPGfULodlvkNxmNWJcjjQkb5OxZP8HpLK+B93FcgyJCXlNt08i3SHXVKEXCcM0xeIfs9I8wPifkZU26DW3haNu6K9ycYoz8V55u37uvB48f6dH2Y/BEx+YBio42x77VQC8q+in65HCFtAojovARsQylkM4ALqWSFlrgsnWYJAHmRMhtMUinbKgO2BhsY8yfbO9ybX6kOa8R5hQO0J1FUDciKSLkx9fWzBri4xv5DmWCXRYKE6xBgk/JiwhFnAE0A84351O1zUKbE+ncZtY5wss4zNcvJn3+qvRVTrZ/mavmv/HbL+uv/eZL+uu//aZ+h3ewX3nrnL74eqP/3W+/qq9+bqRLm+KVWqhmbBmdS5IS4xB6YX1cwOOCjaR5NWBeCimFZNqIUMQKWoXr9CqUn8FjRq70w8c5vxJlHlelrAz0qJf5cNw8mY85t0j7e/u6x7vVe1zxTlmPdV3jLDu1+IAe+W7j9G7fvqm7PuHevMk717vaRo/2eF+7wM7llDTm0LfBAcxX0hfPbcnhGB/TolO1B0k7PbTlB0jZWC382o2wR88HnLix4N3sDJ2c2vke7uh474kOdx7q4MlDHW4/0P7ju9p/eFe7j+6RfqIjNo/H6I/rpK6tmUgYb2o1xEf+QaVRzaKq1LGj6nCw41FV0iUc15qMGk1woGOc5wYnUg/A4SYD2dyYoBCb2uJl/fmtTfmHk7ZW4Tl2EFur+FaJn6McbJ7T5uaWJuwyvJiNCQ53bHDadDhhkXd2qiUcwVu3wgj+jY4QsCDtfFscbWNBYhhKSLwhry1hy1i7JVxeQLqErdoSdiV0vK4bVVWtCkNu1FWjum5lo94W2lY1ofPqNS30jfOqBtpGTf0Mpqkb8g3yS7quoatVERruo6JuRTtGzrUyqEk7zDiSbH6cRlmWfNWygS1lKSunJNaAyhMLjAvgRBo4Xp9kBxzjYAeCUQlo66Zhnjt4rRRU6ll8AwuH6OozaMH1YQ/9AgwgWKhCSYfSzlyZDkvdkl6od0g7XlRuZICLU5T3wcP7vCvZ19HRUeE5IpAnMkJmnqOuG8HLWCNOsCP0oCM9GnXqxsw9ejLhfd25CxfksBtvoDsb6ANl0NW0UdWMARktF3soItE9KcbDR+LLYzM/PfEFsphhaObghMU8w/j3jM351ILclDRRPrH8ps2IUMQSJfPsF+0u+6A7xv20HfJ7DHYBsunPwmX0+1ze2XLipU3oBujcprtMZ3lROOs5rOvARintKfUYD3gHustp8xADcohhMXx6sxw89pxDCUOUyhizevp0+SF1jqB3/yPWpNfuhPXfsUadN8NATnHcxzhtnwTn6EGNrk+Yu01gfV2gP6WcHX9Ghztsh99n+vQ7Z6OWm4o1ASizXidzzriZDIaxmo8y1PKl9RMRkJgL5y8xUPcZErcAzEkpgpaKQbn1oIcn8+0/mPGYd3/3HjyQ//Sf/+iB5dUjf9OYd4cFyKQv6JEPoI1lPnHnm2f6EH0UrNPwGUHPQGefcGLgawGcjVmOAAAQAElEQVSTC8YyV2LEwTpLZBucgbj+7Tmk9JqMBr1yodOX3rig3/zKFf3lb17U3/qLL+k//Stv6BtfuKRr55JGOOyKDbXrJloOO1lCOqB9y5KGSfeMT/BsfYkI5j4phWuIB8b4lGGULyfI9odoRPlSQF+gUMQaJqKf9didXMFyd3++WXG8Z5w+BT56+Ei3cJx3eP96yDtRWlLd1NiJWilbIj2bnxmtDIXHKbrmX+F5gFN+/PixFtxKNdjHi7x+uHThoi5dvKgLxDfwKVViTIx1YN33xaYtNIfejnnGpnOG7s7Q7zmYseF6Cvo4xdHOwMJX1WB2tKsp18fHOPwjnO+UE/UJV87HXF37GvqEq+Q0zhmHkjXmWN3iVBsc7QgHa0yIj0HXZNnh2gmPoOnIG09aTcYdhrDRaNTKC8zYYLF4MY0xfmOub8fdeGkwWYyjUaeWsAMjo+uW9ch33Q4jaWdY0LQI1IbXqEu8bYi3ACdfEa9wdhWL1/FMusBp4JNM3UDbNoxv2Va9dmLUq6ExqqpRrlpASF4F6qfltVyeUsZpVVJkq7uCdJVr5VQpE1Yrh1cxqUZd2mhQslxoI5ICKFjUKSQQpFNUioDmDCjUEqGABhXS4DCcHcVASME/6llZQuXxulmCjMhSqWNlJC1x0hU7WC8mFj/OltXFGutpB5COkCyzpq3VuF0UcCB/gEKDVNNzg/GrOA0PLATWItkUkD+gsIJW5A848cF5xG2oe/J70n3QXUAP/KP1/6e//3/W//2/++/1j/7RP0IcSW1Nv8ivZc6MxumCrAbdrKsKo8t8lLym6M3Erw8M9MzvbrsRjpl4w4aqYg4y8xNizjw4xmEjE/ClFT89edhEzXF6MxzsDOc6nc7YVQ9AbCoGDQh1OdZQREhJChoq12hBPPjS8omIJQ1jtMAtxoBeSKp8GP4wJPV9yaRtt09fwxJ9P1BG3KFCsPUchl5aYiAczIoyfWY6SYQF8OswYOkskjL0S1nM6a8HHNDkU/sUp7iPwz04POb6uKfPQVWT1bKRzinDSZLow1fqe/sHOjo8KifVijz/mcMJtwgV85KZI8vzgPLd/X3t7u0VukTPIzbAE89Nzfsw9P0IY7aL8dw5PpJ/9WXCKePqS9f0ymuv6MrLV3SO9BhdqNgwJXfPwFdilR9EiUj9TYqBRgpYBAEx/Q1DZv4WmvkqHKZsxBf9SraMnQ/1E6B++QT0Axu/E5mvx5yGjjGwCV7HGxvyuoYFlAJi2hEYaMToKVhjIC503uGAnokeEjwFoCay7ckdmL++wHm/CsO6Hdoc3Fcvq1WZyQRfpFQYilO6nKlhMz1OJ7o8PsW5znV5a6auOYFmDhdzwgXsuN9hGdIumUJ0WkrCHbjFwcOjTmiAb1RKQSgF9ZAvOqzVE/CxRCgilGiMj7xGHEKtkArfbjQYh1aP2+1Je2wOA8o5Tu8JG5yf/vxnunXndrlN2uC14dWrVzTqWvnUecwp8QDduosDfvzwgU7QtxobMWlbXWHzvcV81TmUQV1ntfgAHyi7GhuSc+Gl9IndWrDuB/Sj5zQ7cA095xBgZzsnbXvg3zJYY0F5z5ygKGIimT/kSN2gnSAcsB9zNqAz4CtsXz0vnfVMaYyT3IDBCeEYhzfG+RkTwslopA1jvAyXeZ02SBcadrATTrSjSadJwUgj6DvqjkDXjWRYQB3plj5KSLyjz9Zh1yIIO9xWvh7uWJAjDGZHOyP4Ke0Q70pbOGrqNa6DEWipb6Pa4JRrjGtNWQsa0DZtMcw5V8o5KeVcEIl4yopISoSJtPPC8ajIqxSRlFNSInS5F1lVVapoo6ow9qXNrEx6iUo5kV6jlEMPbSbuOvkpLXSOp2VYuV1QQ3sWFellXdo2/XOoZL5ySspuZ4WUl22mnJUyIN90Ri7pVMZkhVawZsSDwRDKnlNS3dTyXDV1pnChBcrjBUAxytnLi3HA2fYshgXoOaV48QinvHDchKIqC3ggPtB27zIUkWwN/uL785//nK5de0l//+//ff29v/f3lCLKODx3Lca1AeuwqRs2WfUKxEm3zHXH3HfoiXVgwglpY7ypcTfRso1WCnMLL4Qeq3gG+h7O8DaYR5jyQprDv6+Ivbgc93gW8G0aqtFcUsrIFASySjkpIgqS04AupBAPjVLJ/Vm2cFFSfJWk2+wtG/rvV30MhS+MYAkHPcsfntYZoKdx0r0ihTynFfrl0LC+RhQG9OJTjBqe6pQ2ZgbmHoVWjRyta6af4XAti6auWbdek508toigT5wQBuQQ52iaRF7DXIxYl1VGFozf8trlfe32/p72Dve1D+2c8Xg9jpmrhnl1P0ecnrdxZHcePdQTjKpPi6ecJjLtXMRQXrl4WZfOn1cHfRmTxRlIEb4tA+uk4bjbexEe6wz99CbC7fs/HXj4ZFvbO7s4/32c70xz5M5raaaEsdHAFCPpU/0uRvzxkycyf4qkc9y8nT8HL4yzrpsic8iX0+zIC4DNkhNEIvxVks99/Sq+nyMqiVS+GfkqXMaGQE/gfJlJH8RZreqRtac19SHeCcLjqWQnTGYv1kPhJ8jXC8+gUpTiaf5AzIgIyoKUP+vQceP5dEQU2ogzoYKel2nxfNLYnWfsozfvvf++Pv74Y43GY7300ku6yCm0xd436MIhOnXr1g299967eoiDtRN7wjvbB7zb39vd0cCcXrp4QZ/5zFt68803dQldautaIt+2aoFOzNGzUzZ5xhxnumDdL7BRll2PfiFKGY6KL8tgDZcPyHjA2ZZXZZR7k5i9Iw5XG+hqjt2csWEF9LXAkbvvtDWZaGsy4R0AwIFuAi+KMQMtBsxl7Cj8wtjY2tjkmneJrY2RtjjBnmMHsTXZxClPuMYYgxEYy+9VRjhJL8Y1OhZ2h+BawhaD2fKercW5OuxQ5g7n2pWyVl6gddPIC99OoG4cb1RXbUGVaxXlrwiB04kwyA8MUCJ0Xs4tNqVTXY1U1yPlqlGuGyVoHVbshnLKSqlSiqwAAuF0SsopKeVM3brwkqFPGXojVYrIirNQUqyQKM+gos/nQP8ZHrP7DegjFHEWL7QZf460ljQpJb2IiGXbOZIybSWsUUKDQpJNTSJSI4/GMmZ8HPPUoyi+AhtQqB4MOIeBY5CVZ07odGLRC+c7zKcS738rlDqjvAPKLBR7wbXgKVexA3lhJaUNOzPzV9Gf2/Z8G01VFfmaj2otm9VYIkKukzP8I/dc5rbBuY7UoTcVfOe6kusN0EqWaSUxuhKXvwdSAzGxhgbZMcz6hWbwdcJY5/A2Z9EtWBxegCY0fxGBzAC8+B1hJu3TXOhPf1y3gHYtKzvP3u0ji568ngWKuOSQLIy/ChZkFrDRWYAe/nrk/7Q3+k8G/ESEIqIURQQyAg7XUBY5cv05Qz/l69B/LvF4rpOTmQb4aOqWzfOmLvD65tx4Qy2y7NioIkHZYU2RzQFX/AtOh3XVIPOJNqEbsU5TCpXTIjT7Bwc6xhnPGMwMvr02J6OxJtBW1Jsz3j1OHw8fPSm/I7pP/JS8o6OpDjkpizojdGLc1sopFc4zY7eeGvqlJySfrs7Ac8+QZJ6O4fexTz4PHunxth3tTuFvwRwEUgnkAas6wePusCl48PiJ7j18zLvhU21i5y7weqLDRlVev9GojppaGS58v1Nr4NQskFShbVkpkgK+I7KCuFaPp45hwGuQE4oIwn+bT3qOGLafpWOZCvqLVb9R4qEIoKSUcok/qyQ2zuKGawl9whMK+JUWCKhHH63Ha7KIUKz6Wuc5NI31qYQMeh3vGbzzTBMRDgogsU8rOnaL96vvvPcBvFZ6/bU3ZCdr/1M1tSrswo43ZOjLjM2gf6r3+vUPtX+wr0uXLunqtSulPfOZoW3RoUvnLmhjsqGauPO9pnvWdY9z7XnnuiiYqS/puewMjaGf6SmwXzoL7ByEKu3Z7tFrs0iaYS/zEGgBYyPs2bT12L2e6+eefuachNNk3LIQltjAyW3gaDcnY23gaMdOc2LdGLFYwMZ4UhzoZOT0SCPKx9A7HI07jaEdjUYadcD5YOw04Qh0LEyjONmulU+m/mnfDpqW8oYTbwNNyXc5J9OSph/n1W2j2vmcZktIfl1oRjjlrqBqoFmhOI2mVQPqulZCIClnVcQ9AVXFJOaKyWgLTfNcvUauk6EXypFTQgkS0ZAXlPMjZQXlfyqoN0SIinxcfw3yFIr4Xxc0SF+SQiooXyToRyAUEogIRRgStlIZ2VQoaSZBIA0oHAoylEXCCUo8xMXueED5vBsU73yC3Z2EopZwoM2FFjjcBQq74Jr5dDbFoB/q9PQEBeXqSuGGViA480nIKiIKRckuRmRYRkPIXwr4SzkrM2+Vea6b4mitQzW6ULWNUs6Mp6JCKIKdvEQ9SanXAM9lTCzxHiPiH7bwSXaBMTF6jP2cfKiXnwhlt0d/OdHuKowIfeJjdlfo+4Ex9+qRm7EgnGNdevpeEC5IGy4rgIceDJQN1C0hccjpyo32hH3hp8xV4QsdhJXlVbbLB2iefdyGcw1vKk64GtvnutY/2fsE47V/cKQp75CqHBqzhicbY42Q4YDsj6H1u9jdvd1i1Jw3Yo1PTOc1iyzM5xzDcoSDtQGcYYxSleSf0bhy5bImm5uygp3MTrTHicXv5E947zVnnL5B3znYw9GdaGNrA9vCGs5JdqoVQwhjNZxVQI5jPaHhONEzH+eyl0Aj0VTmqKTpy2twsrVJP5uqWPdyGWP0e2bL4RGO+Amn7B5hb+JgN+G72B5kYfq2aUWRTrhO9jvqnvlx2+agAGYdmhWHBSVvWOocr1RUjLNLTPVnIyJgcwlTJwuG9ef4L8PtrjlyafgLPAuDtWBIoYFsDr4ydOaJCEWE+JIfuEd//e3UMxS1dJdkWceeQtCWQotrGS/Jp7TkE++ZkwUbnkN08efvvKN7d+/pzTc+pddee00byN46s4O+/PinP9Uv3n1Xu8QTdvs8J1Y7V9+I7fqHjXjlcfnyZb3xxht65ZVX5EOi2R9oP+jYwCDJzu+5TQNlTAyfNY+rkHquW8D6NJ9rDMz5QB4jkFai9s8UVI7TKcNCbAO++bTYO9s+Y46zTW2d1NaZk0RW11Y4nCU6FGyEU6ubhrym7HIbBtq0LXFAaKdZY+jqqilOqUEZna7qVjZKPl3kXCmlGuSi4LmulKsaNKBWwqoPLPIBAwqRrAADTIsFFxWGDfoETVAn6kZBPOeq1AtokvM53STyA8NTEWaQyC+A50y+UTlOWQV9Busw00/KWSln5ZSeh+mfQ6MEH4kxV/SRKXsRFXlruF8jUpaRIuspUmJiQApCyimTkoyIIC+UoEmRlKJSUJ4Il2nyXPZLoB55sUZOslxi1X+Qn+gvpTP1aT9Tbp4TRhIxyAo64HQWdkxaKqFwnnOMpJ2mfzigZzcoHOwATVCWMLJWRJaxAk20glUYswGHfXx0gALOaTdpNl3o+OSJbt284lv5KgAAEABJREFUrimGS2eeIJ75ytTLxFOEIoLYL39sJKzcQ07yHFboigRtoScUYyfO8CQbOsax8Jjgs2fRLDhNzcvJXOqJF7BoEnKmQlmEOSWlFXJetxeKiJIfKQpd7wXK4h0AXchtr9uz36Yb8txPz7o3FsWA9eaDOj1w3SX09LEDFQY60U/FxHSssSZXypEKLP/w4qd/t7FGDPBqT+b2GdMcizCdDlxUDIpEfXS3oh2Yl9g41fTYorc5haiqKcbhmB25HeiU2wn33WITurbGHkAdgyx/b06mnGZthBrW1+ZoxMl4U+dxVk3DqQ+5z9hs+S/2PNp+wju3qTLjOM9N2Oak05VLW3r5pavy5n6ErQnkkIAGGOIzBDIDROmvB6sC5lZaFRAOpBcQHx+daHd7V3vgmHfOmXV+7tx5+UrxHAZ8xOZcKcs45SS7x7tkO9rdJ7vYtU7+w/wjxtBUtbpix2ol6I+57n6Esb9+555uclV5+/EDbe/t6wTZzeF3WPFgPiIlZAwilTk+u5lCuoVSf9rDOKQExRpSRMhPYn4S2RFBXlqCvHgK6Wk88jIepjN9SNAVlDznn0VICkUEJOZURT30wrPU0Z6yXr31bgXrwFnSCNqiv+QwKEEXe3R1AN5yX+eK+Nvf/o5aDmZf+epXdZ5r+ox9O+aG44gblAcPHujug3t6srejn+Nsb9y8pZ2dfRwx83nlir74xS/q1VdfVV01GtNGi78qfQ3mmy/60woDc9QT7+HVOmunawzwssTAeD4JPflL9GwMXB/VR0ZJAzIcUnhg0LCe0XXRnsu9pgbW0PTkSCcnh0obPr2yS90EE7C5Odbm5kQT8sdgwtXx2KdbwgmLw/ERp0+HHSfbMXVG0I2Ij1DQjgEbTncodQGnVOc1XMO0Bmm/U316SsV4VCzKqmURU8f5pnVeVFkFOSmh8HzJhlUZBakqOUymcTqHAi1MawR1QGRoqZtTUmaRr5FIGzll5USZQXnKWSkvkQnXKLSrtOPma9l3VukjpxLSmF6EyxPtfyIi6cX8iCiTGUGbKStSyDRBuIbTL2JJ7zorBOEZrOkj3B6gzHmZcTVNoxpjWSPXhMIIByn0tSgiCuq/0uOfopseHeuEnehAXopBXpKhXgKBU3B8wAnPOMXaKfsHA04xVKcnJ+jhoIb52tiY6Nq1a2rZsGn1lHo4brcjd1ywajdJEWuZOAylp2lJyFaRtJRzVkqZKchSpGW9JNlhDbQfCg2rhTeHTy+eBd7RC0/PPaGMXIwqJyX6MFxf62eAU9pysrRJ3HJxfJ3n+OBFjnwWjKk3DYVUVbGpxJ//lBI3rIhQUzdqm6qgYiNUeX7gBYJSDfNAuJTTOs99uC9fix+zmdnlms3Xv0fEp6dzecxBGw1z3njt0W6qQuJzyknWDtanDb/TysxXy7rsuEkyrU+2J8jtkFPsFEczM9i8zLkuy/A7wQbUObGhmOsEHdjm/Zl/R/YJp8ZdHNspjlmFrtNLV68WxzyBjyqFsiRY0NnH6d5fZzM1lH89MvXI58jXP2D15OBQD3kXa+ziGBN82Mlu8nqrbWvmM9HKQifo4x4ndY8zIYfyWxA4YutjU9dyaDlHBJuThR5D+/MPP9CP3/uFfvbRB/rph+/r5x99qFs4gmM2nwv4KPMMn+ZnAXdzJvcUjzJnVAtGtVBSH4A4TPCBuMRfDCniExGKWIIk8ZVeOPECICOnp9cQX8SfBiX+4tdgshXOlrmdCArOZq7j6O06+mLoInPn/GAeI5ZtOK/0RcEiB65o0AE68cff/bbu3LurX/vG1/U6p9EI68sgz9f9+/f1zrvvlSvlz37uc2rxF5cuX5Jo90c/+bHe/+CDMj/n2My1xX6EIoIeQAm1FgF5g7wWevTDueaTxU/+J39cfhafTPUslx410KcRCgoGDR4la2LBGlnMjrGV+0q+2jVGdqajCTuDDY0JnR51Y66BO62dZWsnyYLzwBsG37KgGt6vNgy2BlXdyg60blpVXrwFjeqmUVUvkVHilGtVVY3SO2xK3Lvr2nkofaY8paxMmFOlitBwusqNcm6VU43coYEuIuQJysQz9Alkl1MvZdNUyrTtfLcbKUnUyRisCkSEEnlGBPFPgJSosjQDIf5BI0KV/GVZRFb8SpgmFLEEKUGtFMRKnWV+hMNEfgUy9JkwFURECV3HiDDt80goY8SZvFXa+UaUvmiTfPFEBN9SkPb4M/JKyE842gHjORBiMdWjNL5m7XlHMuV9Vs8pJ1DeJKkCS4eLKeF0y5KRjabt9sAucMbJ6IQ6drQzrnoO9w40Zcf6r37/X+mf/rN/Vv5iy9HRofzThKeEp1xlul7vvmm7fLxiiZjbFCEjIikS8ZRJg4zMPO8Gcy/GqkhaP2v6oE7PJqGHN4eLVWi65SJbdpZyUo4kv4/NKZS0QizDgfG7/kCldTjQrtOGHfcyv2exA+hFuRzq7NOTeAa6ol+pyqG2rlWjozVjy4zT44dYbn+gHcPpF2HZzdhUnNLfCXN2ghM85Yp3ztAGxnHEye+A96IDNGM2zlXNLA4hz/HJ8ZSbhpl6juKRE/ag41qX1zNNR82k0+lM/sGi5TvNRzpmfoOSGl792ighn/liKG0cM98Dkjt3/iLtjHG8Uz188pCrwG35BLuB/RhFpbqXEpudUC+faqMMKIhrCflJfK0RyECoZsIRDjrGee9yDb7j98TEEzbHV5D+YaYN7JhtXDCX3lAd8q7v4cOHus+JaQrvLTx0PiRgt1rslGkb4nP4OQVT5Od3zo/ZMOxzQhHttFWr8pPUow1VzI3nw86VKcHQwhM7g/2jE737/kf6BXj3+i29+8HHusWJ+PDoFL4HxhK/hGAOQkH+L39iSMgiwC+XJWX13GD4h7qYcol2YEEDskc9qYADIGI+3bznKIK2AIXPfch9Lk1jGmh0qcvmmxy35cE+R0lv6GgC7kNuO0WhmGJLvDm7cfe2/sUf/L7OcQX89W9+UyMOadYb11lAOUPnrrABv3L5KtfJD/Ttf/NHWjCf/t+Jvvylt/Xr3/imrrE58/wk7FRmnRsqfebleGknpSTRd0+8N6+UEIWlUFAWkRTA8vjT0DPGF7Gmd3uOh9xWFg2DrKDdCLGWpppjJ+cnU6XiMEedWpxoV5xnq9ZxlG9E2j8M0BF3XrtKtzjYlniLc3WdjnRHnbZz3UYNV0zLcrfbkl4B5W1YrBaSaRrqNE0jO7uqqpVBXbfKOa/yGtX1Eg1hU9dqoH8W0le9QtWqoa5RV82yXlWprmpV0OQqK5FOiTAl+qgKgr4SCyXIN1LOijNY0i/rFAFSNyIUEUqGiBvEI4gDnXmCeFKCIhFzaomBHEOE4gnCgjJJIZJSimXoNldg/egpIHIbz6EUipVwBnq2yIahl0Hp0w+ldJWUkUGKrJSSa7BwTUtTroMzGkDPaWeBwV6wIGSjaL6gplGStGSlBjknVcicRsjnqhjHesBp5oB3ct/59rd17/ZtPXz0WHSmB/fv6N6tj3TrxnXduvkx6bt68vghjvdQM/qb058XuuindEfo+BIqTyCriFAJ4V9BPFIZVyGHKtagjGj5RISW/6QIYiER8Ye6Uq5ow6DNRB9GKLTsm/E6xngJnn4GYkYhW8cJXYtAz1vKQik/dK9MHzV62qDnZU0R1tZHCl1/iWHZdBCSESUVEkbBYx1ozEbrlDkyzJ6dgZ3KCY4vpSSf8M6fP8d72bEq+hjo1ydf/4DSCac90VBT19qabGjCJjynzLvT0IDj8Q88+e8e7/GOzI4ZNVCuK97Lbqqpam7NFmyeDuUT7BSnnKusy7xH88nllZde0cu8S7t25ao2sBvjVKlibNYf8z2YWTe4QsljPEMZI5HVx2rek9eTPsEQ+yeMD9mgnWLYevR0guP0NbBPqubNDtY66/+T1HwdcStTN41G3MQ1jLMrtqtVi01rsB9pSPJ197ucYj+4dUMLdODNz76lqxj5q+cv6PNvflpf+PRbOr+xWfRkgA9rwzIUejsvm5EPbt3WLz66qXc/vKFfvHddd+4+0D6bzp727QAM16H68sM0InpUJJ5D8oAZr1agVFrFpcQnF+d96/Yd3Xx4X48OdtkATVGJQT1O8rk+xOwOL+aI1qJAng/5gQY6Pp4eMDwFEdhE+pAQcYNUCyX0KAAJKSWKQjMamKM373L9+9H1j/Ub3/wNffazn5P1GxXWHXj+wz/8Q333u9/Bud5RXWe99tor+qt/9T/RX/trf02vvvIq8zTShFvVz37mM3qtXBdXdBGsl0w3iXhSQs+CviMlKRKfNYJyw2mHoNA5JC8IV1DoVz4uMtYERVcZ/0Bd5wV9SksKlw3YTZ9qT1lPqWkb1cUBtk/DtmnU1q26ukMYI5Svw8G1pbyGNqOYOVfKGIBMmFJWyiBS6ScyAXEbbVE2BPmEoiCUFSUeCueD7LopK6daEVkJQSXSiTAiSQKETmdCo4pK2bSUpYKsUBaNrxBEkwL6iCAvFLQZLOyAZ9E2GZKgKflZkQHl6SygzaCU5RVtZHlspf8I4i8ikbeE+zed4TprOF+R+FAXXmLFQyknrpJHmfvMoTDIS6TXCNK/hKBfLeE+IqhbQF+UKYWMZZnzQkF+zllVjUwZawaYVBYo5rqspUE9zm52eqwpO/pTTgELrkZCUnilGCymYW3oWdjCUAaKJq5RglPulPcUB/s7Ojrc15ffflv+6fWvf+1r+vSnXtdieqDdh3d04/13dJ2ruY/e/4Vucj13B8d77/YtHXPtOcfh9pyqhRGNsnwHDwMEPLCgGaOQh4K4JNjhmzIxRmL+BF8RAX0oQRcFoSpl+cQY4p/zkHEgp7qplYgn4qnUkwjkx+0bq44IhoJSxhfrDy7hI0ic+bh+AQQWW9CIQ7dvztuqUlNXqghrwpwCXhmrRN+xBC37BkEhqTRGZEAqfQjfqtMZjg4Ht71/qF2uUmfMnaemYe2ecpLd392VxzThJOu8GfN0xJz6917LD5hwxS8qtHUtb6JzZIy+EP1CM5+MabulrREnxToq7ESrCZtxO/NQ0pQTsf8nlNtspu5xDbiDQz7hyjqhV353ewlHtTXe0Ig2chn/gLZIHIKFPZZP3WzxyOM7pMFjFBEtn4EomilvIh4+eqRbd+/oPifUGU720oWLevnyFb106RIn6JZxihPvrPBeTrKPH3FtPCu2bHPrvJq2KY1aDg1ONmc2CjDiK+Xt3X19dPOmfvKLn+lHP/qhfvrDHym4C37t5Zd17tymKhxCSlQHcAqfElV1gMxv4mA//Ohj7THuBfpVMdbPvPUZvf3Ft3X54kUqMS6+UQM9BeNiCuXxDYx3DRFX0AlhEJ6FkL8iaz7vdTpf6P6DR/rx9ff1b378A/3wRz/WbWRj3kL8C5UHkWtYxsr306+AAPAtEQ4Q8oHRkqP147qesQG9GSAYaK2A+Jy173egHsecybTueRP0R3/0xzpG937zN2SRypcAABAASURBVL7F+/gNzdGhE96hv//u+7p584YmG2PVdSX/icV/+nu/qzmbJ6+D1197XZ96/Q15jfo9bF3VrI9GGZkaKWdVjdOVUs5quk65bko8UshIhCklpVUowgAOyzgdV5T1OwRhqDxlbIxpHTrbcOE6zytzoK4iKYCC+oPQXb6Qj8DArVFqYcxo2F02TSvHW+IdC6dxGYPwos8s+sZxo2YgDLiqWuUS1qoIc00IMsrqeGAscq6UDeIpZ3mxZcKMU3W+F6frGiWfsqpqlF3nBSTqJNpOqVJKy7YSNEamXgFlOWVlwhRZhdZlpHNKyiWelVO2vFZIyMcIwheggCbRTl7B8SUiQhHAE0VIQktICknkmU8RD2g+EUG7BbQZIIF1SDyIPwMN6VcjIhSxBBE+y3iEw8IOeWkF5y2R4C2lpGzZGClLLJ45L/MXNtIsYF/fnHAKOMVwzGdTDVh0ml0aYMq9a+5xgguc4YBy9YtTjNspdFPCqWbTQ53gZE9x1Ie8O5vNySM93d/W3H9JZf+RDp/c0f7DG7p7/R19/O6P9dG7P9Et4vduXtfe4wfytfIChwvXjIHvwsB6PEme71jJSy7zKOBlYPH3toBKjLHSwOKhSB6z9S/C+VkVOl6xK66QQYvRrayzlgsIZBQO3S713YbRE/fYHX8KZLc0PEiR9ea+gq+IENwWRIQigCSaVg6pbWp1baMqp4JMwZo+R5Ljdsrup/RZxtVrgZGdMz6mgfda0tFs4J3iIe8q97WLMdvhBDVlHulQ57fOaWtzi346JdqMCK6CT+UrXv9FrCNOvD2eLhQas/5r1vPAePyfK/jq9CHXp1NvslIl/2Su/9qOTxoVaxNRYyBxgcip5UQ5Gk80xTE/8q/N3LuvPd6d2oCOGOfGeMRchGyQe3g4RK8+vHmr/G80T7gCPpz1nIQSPWeQtHzMVVJERqcGzTHky2vdhXyS3efauEZ3PUbPa2U6hDKj7e2dHU7Yu5pi4FvG1XFKnyOTOeX+WZTO8828W1dmjG+P9892EK+//JreuPaqWiVdw4m//fnP6zzyq5CdeRqCORZfYCCxdDKkkUHKWRc3NzTK0uc//Sl9DozoJzHeiEAPRS1Cvi2Dhetz0p3T1wnry1iYjr4GaAbR1zBQjxgfQR8RQg10imP6yI6due7RB4/fc+C5iQhRC4hWAOzxoZ2z7dEgbZdM8RDnQ52B9vvnYBm5z3X5wKbM+rhAljPm+xS47AS532Xe/7//y/8i/zTxl9/+MnqeGF0sQ/j66Pp1HXHbNWcuLrIBuf7hh9rb20NvpqyBSjmlAm+ELbfM/PqmdYPT7YRr5wk61taNrKcecyTatk9I6InDqlYGXsuZ+UjZ7WUl9Dcnh0leB4l6KSWtn4hQxPNYlz0NEdk67qhtgdMR1CPi70BQyWhwqo2vcFEAhzXOtmJxJYxM0HHkrEz8KaPkZRivGZzDqm7lHcRT2ElSvkwzSNqy083Od50a4eEsl86U8jJg5xn05f5yo1xAuWkRWEWYn4bOhz5Bv0IiXIKyZFBW2iKkj5SzUjaSMqGRcip5Je5xJcoJ01nQZ8rOX4M6Ls9JsUIinVNSTi8iK9Fm/jOQMnQ5KZ1BJh6RmK4/5ROUGQRPP6Q96U/TL0ZcaJAf0EaEzipaSqmMoyxNFnuP0Tnl6uOEa7mT40P1OFKXoZeieoEX2oAy9ezcBiBOsAPvZPr+VOpPNPTHOj3dLT8UsODkdMy7QV9Bz072dXKwrYPtBzreeag0P1SeHxVM9x7r4e3rmu490V0c7cO7N3RIvLzn9ULuhRFAPpYRYwg4ieAbiPgSgwZ46fEAPcZAQ1aFbtoIhMeZk1p033miXsVcV+hrW1t/aBtCOz2KXKzQ8qFV2oUBOCCyzFx9F9FSb5nvlLEqdOBGgG8CYEFu32ibRjb2GcEmOkymcTvuw/VWGMjrgQ36grDE6aJX0gmGbg9H+RCH9oRT1WMc1i6n05v37un27bvyKS1yaGNzUvqdszE6xDDvbO9qhzoDbWyeO6+tc+d0bvOcbNx6nNkc+fkHfvzHHHa4XThkDufqVTV1udIzaz65+Er00ZMnOsC5b+LQ3+QE98an3izXxhGBDpwoM54KSRZ9CWkRg44XM3if697jx/rg1k19cOOmbty5rzv3H3PNekzzQS2IqWdndMiJ+RiHecDGb05p1TTa4hr85Zeucb04Ul1nWS169HeOrhxCdxcZHPOu7PyFS4x/i+kZlFNi07GpFpvntWdZ+t3t9zm9fsgrjMi5nD4//8abevszn9NvfO3reuXqNeSS6XVYwXq45G8XvfZJ9tH2tmrs6ee++AV99ctf0je/+iW9/vJltZXkn6aPCOr64zAUQX0Dfuxcn7AR/fkH7+ln77+r6x/f0D1O7Sec1j0PnvN1zwN1yu0Fc3gPh/be+x8ow7NPf1sbW/ril76ozXNb7shMLkPq0GPpc5nh76LRyHgdmnzViwOTnIGpnET90AKBQZaddXNYDPI1/e7evn72zi/07e98W3/zr/8NvfTSS4qi1PQeS9Sss7/5N/+mfvu3ftvN6V/+y39Z9PDv/ld/V1d5tZByUk4r5KwUSYk2IgI5AvIyNG6nYoPseE6mgTZXSobT0AV02X6MPmv0NlOWya/IS5RFuF7CPlCPOhGhP9/TQ7YUUvkuX5JrF5BOkKSqapSrGtABzEbKilQpiOcVKjtIaBLMJcoTjChCkULLJ4kEnwRyQRFKJJl2iVjFg3LTLcvcX3KbsUwn2o6QovyDTkkCA2lRMJAqCGn4JIhJh4axEUsoAUpM2h8rwjIk70zlZ/m0XPqgXGvQD5XWNERVqjryS1jyKvhdgrrWRugGfcK/EFdNfVFSK+pzsGOgTkQoLOczcDoipDXWZat0KScvIhTwskQmDshby1jkkNTyiRKE+2QYAd89J9o5jnWKkz0+PuLK7Yid5ol6nKjrJX/RhisuyOsx3D2O2bvTvp9pAD1GtMfh9vMTroAfa2/3jkR64GR6uLejU061s+MDDdBhc2l7AQdzriiPOC3PdOvj97X/5K5u3/hAvkbe2X6sQ3bAUwxtz849kJPrBfx6BIUn+OeFohQzBRg0V48BSAkdD2SgJOtnELcs7OA6Tjk5J1UplECVszoMuNOZceagjgKepAhCAYdnoFU8ERYolECEaYmVkDy3FVLN+mrbhuvZRk1bK8LSl0SZeHokYV3TKn/GZmaGjOc4kAXxucG452xujpmrHTZCH/I+8d0P3pevUv2TxsecdHyyOZkda4DOY3UvPfWmGO99HPIeRvH05BQHeSBBM+a0Z94gkd+RHxwe4SRPcapj+QRh+dTIp20q9fDap+DkvK/7jx7q0c6T8h8C3L//UAe8k59wcvVf6Ck/XXx+Sz6NBA1TDScbOkRf9o4OZV79gzFjTovb8OTTpJ33DP4XjJcqYqplh29n7l/18JXxE95FVm2Lw9zQpfPnmbMaqS3Uo3un6K51xX+souJA0MGL2/IVsjdek42JagxvSqmc6vfZRLz74Xu8T8XJ/fxn+v4Pv6fv/vBPNMdSXuEds09QoV4CTAnhQF+kMBsPt3f04Uc39A4nsu9+7/v6/o9/rHv37+nC1paucBJGRKx19JAaHguToTVCgXMaNOVU55/E/RnvMu/gOB89eiLfIni+7WQ9/tI7/Tl0/j63QT9952d6/+PruvbKNaFaeuP11+STd4qQ2ChBDsfwSse2Yy8iIhQRgrXCUo9enaVhoHwoV5TygUm3/piHQkupkOFAGwv084ST7Hf+5E+0/WRbf/2v/3WlnEyxWgtSxLKtiKSMT5lwOv0WV8r/9X/9X+u//W//G66RJ/AyFPpEuwE8FreTcpbzGIqEQAb6293d1qNH99nIH6u0HElSYq2G5L4KkgbaCcoisrzWI2UF6UyYaddw24aoKh6kxvcnfZBq+Q2LAdJ+BeIxQDyUvh2NITBFwI1XONEGZW3Y3bcYnJrFXwH/BHHVtKpscOpGFagL6qKgrldTt0JZXVZQ6DvqQNMAyuqCptSpqd+QNuq64r69Jn9d5jioAGWmfYaa/mvlqloiEz4HCy8rZSOtwnU8ycL0icVhhsYw/xXtGZm2Kvp0/tM+KEsVbRDW8Gw6Y12eyDfW6VI3P8+XDXamjWVZ1jpMOStSKnwuQ8efIWfilMdqwnXmGYgzf3w//3GewTrwmlkWlgZoxOFZoBoRzk+KCCX6KnDc2TFozsL3VfAMR3vKO1b/Ss8cg97jVCFTJFG3cKMehV9gNGcYt9PTEwzXMcaZ8HTKdeKpWKKkD3V8tKPdnQeq6OMP/sW/1O/97v+iu3fulkWTkUmN/jSgaxsxHXrp6iXtbz/S9sN7unv7I93hndnDOzfL6XYGTwvaF/0mTIlBQ1IZPXyxEBaLKX3uwwMXclGpYmNZxpmyEohIUgT5lbq25XRTgwa08pybJiGbCBjW8imxVToiqL5EMQakE22So5SzSt1lNUFYECmK3jdNrVwlVQyUalLAOXAoHhuTHqNXZIpc52xG5sjZOGGjcszJ8pArzl1OQI93tnXEPLVdy7zNVDZHhwe6d+cO4z8uvx+6gQOVFvI8nXCFv88J7IDTXl23Go0mOKtNHMM5NTkpw1CPITvECd7jPevDh4+0zUltzgnR7xgvcII0/wMytsM+YLO0z6bpFP044dXCE65q/Wsat5mvg71dVTnk38sX8+Q6PXN0ghPd4zS2xybuGJ3JrCefxq7wfvUVTkCvXrumrY0NRQT61WuOLPa5HvY466ZRYk36unuBnvp3XivkKjYKA20LOW7j9O8+uFveXW5whWuDfsrmIpTkeIe983qeoz8znLmvXz/zuc/qW7/+6/rSF/zDOo26UaOwPLpG5aHdcPuMw2NxP4fMwd2799kAnujypat6lfeKV3lPfPniJaWUpaBGZPhPKpsH5nJAtm6mlzRnor2Juu/3x5SlnPXyy6/opWsv6QrtXLp0kXYS20Wppy3jlMrbbAzuPHygB2w+U530kPqvvfqyXnvlZbXIMg3C4Ks8lgnJVVzULlG+nMugVjGXDAOzA09kPf/BuDh74Ks4WuiglMcwKEr4ZHdX//M/+Se8VtjSb37rW0yHS5fNBDSGCFWeoXyvmWmYTyOnpJySUgDCYkORicOacdVVTT3qMtdz9Phg57G2H9zT7uP7OmLOT9HFAR30rygGvHpMRpRasewOObr9oP2Uk3LOSsQd5kQ8khL6FE95pfJzH/p3Gju5bLGHckFOv8Qqf1k2KEXUqnKrnBrlXCtSRQeVcgmXHUbQaTi+Rq0EfaRaAlEYc1mlFIC6oawC6sUKgq4gkpZPLAO+B/JgByG4bA0KVp9Bpk0K6GLV3ieHoZRMF4ogHo7DS6mzzIv45bDU0ZrW4RrLuvqkJ8gEEVH6irQK1+nSZ4boT/n8GUURqzbd9p+FWPN8NqT+GXlExLJHrlEH3gd5dSx6JI+iuSA5MIKJAAAQAElEQVQilECwiAYWfY9Bn3J1fIjRnuHUnJ9QokRFtzRAt8ABLDBUcwyeHfMCAzrHoBk2ggOGzPUGaOys33vn5/IJ+fOf+7z+yl/6S3r9jVc14rSRc1KFB8451Dbo2CCdsGMfNaGKU/B0b0dP7t3Wo1sflR+emu7vyKfh+fSo/ArAgCEeWFjmS+aLq1Qb/jljCAXjqhXoq1LWHIc140Q8Z8ffo3W9eCwn1kDKGbogQ9QJRUSJL79gCnpIFSleKFtSIB4lUUYyIpQiAULyMvEGQ5FysPYHZcrxVcp9egbmZeAEbnkf4rz2D/a0j7M6wiH18D1HjlNO9D6tHXBNu88VsX/Q5PRkxgYm6eWrVzVho5KhO8YJj9q6/IRvgu8F7Vr2OxjEu5y4tjmJ2Smy7dYG77u6uqGNCk6DzclMe/uHOIeFpjj1QE98yq9TLnwjapx6T6uDUqqID6AX9q/8OtAIR3aCExqYF7/TrCw0qPH16jHaj+n7EaeejM2ocrPsk9PQlXPndXGyoTpC2eLuVdo9nS3Qk02dP39JthdzZPApOyROjB082bGIVhCR9vePtM/JeMyYRrwec/7+zr6aqtXF8z75dhqgPYa/O8jhhz/7KafQn8hXv2M2HW++/ob+6l/6i/qNr39dF7c2y3gjghq0FEmJtZ3RlX1O7ffuPdAdNjRJPOj6pa1z+soXviSPw/8lnRYhMV7Ly5uXBfLwlTdTgR4O5dr841u39Q5Xv9vcLszYzCR6+syn39I1rqoX6DEte4rUuy4K5r8n/SGbmDsPHug8p+3MJvGLb39Jfhdam79BtKDy0LuCPBHpWReDQTsMR0F+ScPc07DHLa9R8kkT9mB4CobUh5zXuz3aNi//4B/9o/IrOJ9/67Pqec/ucVu/IdSzur16JmmZXsaDdj1/HneCJ5pTgnuHRkJ3zCtZpa7oc4496mcnmlRSl3stjnZ1wuul2f62hhNuZ2ZH2I25vA6C8VJRDi3DAd7dv5CTw5RC7kOrx7JxtPQNUaDUMfQyBO9apYWcejBgRxwX/QTp4DAiXlsF26MgTC2LoWYnkatK2acxFLaEjhfUyiyi9GL+03RWNp3rV46DUpaVclZ2vADlTCvkZZjTMkwlzIU+ZULoE8g5yUiECZqIUERShMM/HWfpy8RRpwjuTBgRekbneF62jdBjjXjWn2nXiHjWv/43+QRcrxYKSuIUGeXjuGXud7NTDNEUA3/CyWaOse1xpgwdOaGhOFsrqdFj1BdgZgeLoz1dhXPiVsScslLOQlOLY51wunr52lX5VJRoMCKpxTm0GAyjqnNJB0peUbcl3aSFat73zlhQ93G2d299qP2dRzplUfmENmPhDSg664HT81xTrkOnU0xaL56Q6Keqa4KEAzngKnzKVfgptDMM+Uzmk/UueYnj7IKwp/9BfvxtSCFRohJGhM7qxDIeingG5+WUVLNG6rpCp7MyY3J+yM+yXcfoTjas3tzYSdkROHR6gewdnvDe1T9AMuWdo+Pe4AjG3VaGsy0cxRs4oC99/gu8H/yarnJCbLklcPunyMg/FWvHcMxptu1aJdatT4sVvHm8p8zdCadjn74yc9Zw4q3qmvloeb+5qYb4ks+5POc9fZ/DefnP4PmPCFymvxoaXx37d1L9KzY1bbuOFFpA7zo+TXoc1z+8rj3eEW92E32a0+DlCxeWjg26kLjSPtKtO7f1wQe8PuBKdUb+hYsX5d+tvHz+groKG0W7loEl+YTT/a3bt2TezY9PhN6kTHHiW5ubcr9ifgYMon8I7F/9i3+lb//gezrGON598kj/7A9/nxPSQ220I53H4Y+xkWWuqCOeMOjo0f0H+tEPfig7va3z5xVV0lUc45uvvl5+kAyy1afUQE+q0rf1IFJSn6L88YbrvJf2f0+4ybtxj+EaG6XXX3ttWZd+TOsEvqHI7p33uN4GFOk8cthm0/Tmp9+k76sSbQYwPf7YwRlEiXu9OrIOHf8kuNz4pDJp2Zb59brxH5H4//zjf6z/7L/8L3QJx1/6Zp7EMzDxpu5ZmL3XJ/lu91kcIj4RoYikiFC5fUT31rY7IrSeA68DO9kZr0qMhCPbxHZUvC7o2XTPjvZ4JbWr2dGB5uhxzy2LmNueg4Pt0YJ1tLZXXjvGKXkz7BcqoSGSBCLC4pRkSRM8/ZDms8wfMGkDUUbJuAopgx9wxD2Hg/n8mI3qkVJiV6ZUKdbIxFHcBFTipBlwEHfa6HNIKFWkRAMGNK4fKBJhDvIiK4EAg5GygvBFCHqXSwlmk0JZflJgYjF2PfkDEGmlcNGvREqplEUE5EuUDL4inHbbqZSR9TQs9eC58AGPot+AD0M8EfBCvnkxpCSPLUNjOL4E+fCYnmJQlG1aiArPIZ7ShEwfEYWfiHWYpEiwQpgSZX82UgTdGFmBvGXAt0DPjnpxFmhEj+KTpSE8vqSecKGBeZBSL/lEeopx2scI7nJtOOWqllz5RCtBQP1AoXxSFTv5npOvr5anpyjXbI4DO5UVOkkKSQ06lQmDeng1nZw8Us+7W9FG1WQ1ONmGK8Fx15bT1YRT7sZorA4nYeOUomeXfAhfXEEfbOsx18kPH97Rk8cPeP+7i2M90oyNwRye5zgjL8YFC23wDrQflIs8hFgGHXJKPDrY0SGn4iPe8x1xMjnh1O5NxSnXUScFx5oen9IuYMMwBTOupE4Z6ylt+mTSYzjWEH0MbFq83hClErIM5FRgPXA8BgUCCWm5QKnjeovFKSLE6U8PdABf+/B1wNXgjM3NHAMg8+4W+8x704WKg3Nf9K+ir6FEo/4hqyWkEc7t3OYEuVfIv5dgLA2hHJm8RuZ7b3dHXZ20NRmpzswO4/LYfU28s7uv2ak3Kr1GzMu5c5tqG7c1LPvvQ+bNp9L7OB076Anv2zY2xqpSaGtzQ5cvX2T+GiEKRq9ygrNRu3P3LgZors995rP6HNe1dUIoyPX81hb8hVmVlOTrcetpuSY93tfP7t/Qj3/+E33Eu9CBm4oKqiqC70E94zv23GM021Gntus0o80jrqf30eGr166ogX8xRutcX/Su0V/9q3+t8HHj+od6/xfv6tOvvqZXX3tF3lzUbBjMPMNhvgKOMrIkhN8L58/rzTc+rZ5jt/+QxcBm8DJ9dOi5B7CA0u+fzdMJp1Rlxuj2QBB/tP1EP/rZz/Xo4WPd50Q7Qv5X2WS8+tI1jXAcssSCeaPzHnrR+y7X/b5dOOC0fspY792+oy999gs6v7GlhByCOUnoQ4GyXGdQQjZECQfKbAcG9MBxL0XTWIfWiFjWc77rmn4xmJu+OPqyURI6CFKq9DPG8Md//G393b/7X2ky9k3BsmyA/4EOBnTUuubQemv0PQ3C0jAMiKontvx4DFUgJ5IRoaRA7ioYcKRzXjFMcbAHe3s6OdovmHJVnPLAbUcnREudOdM7w06csH73dcqaOuWwYHu24PaNQi2x7HuAF9sww4IKeArxmHeANqrYvDCfxpJ3KPg43gtWia8+ZV3OUbOZFv2UNXKilFjACaXJOFIj5ayckgLkklerQnGscBVlpk3UgUAV5SlVyqv8EuZEo/E0L9FOykk5ZfLz0zA9TSfynyEiVFWVUoY2J6X0DBHxXDoXGtMtERHLumfqrOtHPKsbEXJdlzmMCAT1qyGelIK+V4Be/9E+8RxnS0W2QqEQKNDTQuJ8isG04ttgWh4ud50eBfPO7wTHdbC/qwUnIV8J9xj9xPj5QLoo9f0DK4bf1U1Z/DYENrp9UbihyDqnrGf1epnLcxji8zbeONgWdBjH0WiEMWzkdMtJwsbS18p+n9bWtVqcx3jUqE6DZtN97T2+o8cPbnIiuq/jvUeaHm6zm91Rz852YFEGu9iA52DRe3yBxW+S9OD2Dd298aEe3rmhR/du6Qnv8p7gtP0ueIf3XrtPnmiHzUVxOFxxbj/Z0c7OjrZxTA53OUXssdh9dXiAgz7k3eExi9knzCkysEwXGPkeGSzo33IzZpwWp8jUdD5NOSyOgOuu3d1HvL9+or297XK1PsORzOF/wFAlyy8lOe1dudtlKP4wD3yYkIhQRBQ9raBNISGmgtDySeRv4Aw/8+lP6ytf+KK+8NZnynvZEZsZG5kFPB8wFv+Urk+bmTU+wmH5V3k8NwNGaY4js44M6EhP+hBH9gBH63ey93Cg73HasgwucbKdjCfwhF2j+wGFWyALv2P1+8SHXHve4vqTIvmPWfi9JlNDEl1lvvxtR7nLJuji1SuqsUMv897y1VdflcOWdEDksZ0w14+Ys13mBB+ijY1N2WZFJH1842N96lOfksddeEBq28zfT7guPkavB2TytS9/Vf/Vf/Zf6L/8239HX/vyV2S9q+oKSniHbz5yu3YyO7t7evz4ifxrTld5H/prX3hb3/r6N/U2NwjY+8K5+z1kk+c/ePHDn/5EP3/3F7r34D5lAZICvhLtd1xrm6cOGU+PTnTt0hW1ngsxMCSx/Czjj3HMHyMvRK4vMncvcfL99a99Qy9fuVocUaGlcM5V8/7Rkfzue47uuPYS/i5Uy9YZFJ+SYR7Owpk9hc5zfA0sCY6Rb8qc953vfEcfsun5O3/nb6tjM2Z9c75l1dPLgI54zufozIK1YA4G6tKCrDumtSyWoWfSMWkdc7iu47VjXfP68wbxGL2bIeMene0ZJzOlQK6BX8DYyM9A/3M2OafQTXHQMw4LPQeBng3+gtPmgvgczLiCnrGJnjlEl9Zrb76YasaJ2Lc7c3R3ziZtQZse2xJLW+a+xcZjPp/qdHaMXTzVwCl6YKzmg3WXlVL1FHkVL2Ekhf9FhtZI8sktyM/QKShHSckUDZGEOoJ4lp8IpxPF0BEnogjnAaxABOEKy7JM3Yqqzk/P0ZJQjmd5pb9V3QjTh5wnnohlOuJZ6LKIKDTreMS6PNN80r/rE7Fu598nTIWHiHVIWykQi5EIDcc/CZnyLCmBAEx7LxQ55HleoIQLKwiYo/DGgi3qHMWf8R5lzsI0cqoVyqUO2zEN7P58ytvHwexwHXeCorowsYBoGVoRoyN2elYoY8FJtqePwaBf8aRIqqrMCWdLY5zpZNRqzunwiKvLUxyPT/2Z8pRDGdhANizajl19iwM+C7eT4KvhGrmNhTjClt/DPXh4X0fbj3T85KFOuE72rwXN2fFmTi3CtEVkLU96oeD0+NEvfqgPf/Z93XjvJ7p9HSN4i2vJm9d1B+f74N5NPbp/e4kH9/SAk/OjRw/1+NEjPXn0WNuPCR8/1mPC7ccPcciPC3a3H+sJ/e+Q9xij+gR60+5yHbn75LH2CPcxlo7v0I7LjZ3th3LdHfg/5HQ942agZ3EPLOyeOUvWAzAwmT2GVOVJyH5QMOcJ/fPM5xSyg83I2/NTSZ5NaPpiiG0EM0YiMS92CC0b2k0M/DmcYaLdHiPR49ibquJE1WkXZ/T+B+/r8cNHGpjXE94FDxg1FEtCd+bM4TGbhjl5AypqbAAAEABJREFUNXN1+cplDbR9gZPehXPnODVXiB5zRNszaE+46vavAN3lneYGJ7DLF69oxnvlU/LrlNXUODb4C8YpngdseN559102HSe6+fEtTfeOpZOFXr5wRX4P2vk2jv4W8HKALt26fVtHxydqqlYp0ZYS183X9QbvW8fjsRboufnYRpf/J94l/j//wT/Q//z/+ye6fuuGHt9/pFPe675x9WVNmpaNXC68e6x2OF4/p4zBjvnG3Xv67o9/on/2B/9G3/7e93Tj+vVyezBBZ8vpehCvJGZ65933VLFZ3EVGCfncRweOmVv/8NST3QN17Vif++zn9JW3v1LguDeUYvzB7CZCEfpjvn0AmbH5OuCm4/vf/z7jrLXF+2MmGGkFc5z005//Qn/ywx/q9//oD/XOh+/r//U//0PdvHcXFzDIP3TVu7FCLXlcPfIemJ+evnpkaR0rMA16FWFOcIuUkyXTkpJp//k//+c6wqH7V3S8XlMkJA6Kl0UI1HFbESGBBXoi8tyX8wf61uqJoJ9SZSht98zpAARvAVx3hg4W28Ka6GlrjmMcsAUDDs3p3m3loKuQsEnBLswyTPSTqCPTehPMhniBLeu5tRJONnCsBThZERfrwMj0UdN3Dc81bVS0YWRsW2KdZNZnRXkg3aBsQD8W1F1wZdw7Tb1QKFkuOWc9A0IiHRi9cJgrBVBKgpp4LsiJMNFAoUtapyNCpjOW9bNSTkoJ5ARdUkkTD7CMmyZTlpdlpmWhRyZNP5kwp7wsT0nZaZCIv4iIeFq+pnO4pjsbjwhFMLm0MxCS4LPMiwglj+8M9B/wGUIy/l27HJjgQUVrsYcL9asF5HCOgsxZrKco6en0mBPSqezs5iix5VTquX+c0wJjf3y4pxOu7Ka8Bz3FSNSZOagAoRUZTgubiExUYx1Z3d2KQ2Mo/bc4zJySRjjZuq1VY3ikpI3Nc+pGE7XdiLIR8bHatlXL9XGDE2hK2KobO6/RZGMEWo27WuM2a9wskXWKz93R8eETHR88YZ3sq2dnOaDwFfOYq1Ayk4wrgfd//n19/M4PdP3dH+vGB++An2Mwf6E7N9/T/dsf6/6dj/SQk+6j+ze18/iudnceao9T5x6OcA9Dt++rZ06yNno+8R8ipwPyDig/ONzl+tfY0SHxQ/KfYZ+8fR0d7+n4ZI9wB+wzBydasLDnyHyBQVjYeICcUjnh28jOKR+Y1wjGkkIRDkU4KGUxPsfDXwr+iSeAHSwTwwedYOz+79bK3LEJGehj4B2XAQHTOajFYbzMSe3NN9/Q21/8vF599aXS2gy96TEuA0ZnBp/bu9v64MMPcMqtNjY2lFm3/rWc8xfOM0djJXh0j2bsEOPm/63lQ5zSMRude2xePvzofV29elEvcfJtWNOiXdiVdf+Evh6wmRnzTtWnswmn8EuXoL18SaOmxskwYA1aoOt7GM0ZOn6Bdka8anBepr27nK43qX+B69jSLrpgXf+x/8JTnfWN3/5NHWJY/9m//Bdsgh7rlZeuwuqg3nKmXTFq8z8gZ7Z0usvm6U9+8IPyK0ZjbmM+/8Uv6PKVK/J7Wcs4MLqwhNkddIgR90Zl93BfF7k+H8O/f0CobbpS/x3k9oOf/UQ//+lP9ejRg3Llukmbli2TUD4qT7BGF/qDP/jX4A/km4OOtfIbv/Hr2mBsEalQFR7h2e+yFzCxxWbnlLX+l/7SX4LHy4VG5A8gIkq6R2YL5tPy6snn1lnGwLw5PUBWQo/L5bTvPNP/3j/9p7Jz/ea3fkML2rEzKY0+9xWKFX+irosGh8BhkS1fZoeA4uU3EbnfBfrgcOb1AOy8PAbYK/MkdDfQYVhzFTAogj4hSGkpF9MH7XjNp0I/08ApdTE70nAKONmmYcatz1yZdXAWARc0+sJnID3QzxJithe+0qbNGU62rKNSb4Du2ScFgihIIWWYI3Q6wWjkpFSQCZ/BSpxzJTEoCzgRRkRJO8+TIZLGQH5EEA2l8k08iJGnlBWRlZ4iKdGvKAvC0j+h83JalkW4Pm2t0i5bI+dM1WV5xLPQ5RGhZ0/SQJ9DymSRz0cgpaD/JSJCEc+gX/lEKYkI6NO/B0Kifys5jUjwV6AkKaSCddzhWejp07MoehTfO0Ib5gW7wgWGw450hvFaoLBzcMqV2SnpYwzgFAc6Z5cW7oaWehTTdXrojnASJxgNO6sGAxfwaLrEV0RShCsNONO5ehS2tzKzk7SCD7QDCQuyVoW+jNjddxia8caGLvEu69HjI66dbulk2qvDQNaU1XUjnwLqppXR4mjHk5HGk7HGGxM1OOmqyqowlFWdVNeVQnMNLLiBhbJgrDMc7AJjviDdo/Q5VfRfy/pU1D9CB5web3/4C13/+Q/A9/TRL76nD3/KNdhPv6sPfw5+9ie6+d4P9ODmu3p0+z09uvOhntzzyee2dp/c1yHXvKdH21qc7mtxdEB4jEHkxDWcauC9zGJBmsU3BwvkOBjIZkBGgkbwFoVnzKLlBJ8huIskGUMoCBvk0AJRtpT5oAjKTIacCZSCKgoFkSCDAGrmZG3QCD0vor8eZ9PTnzAQAzzM4adHZoPzgShjdchokLP/OtSIjc+IjVGNzNd0S7mmQnefE5N/hef6+++X69mcE8Z3IcvfOufrPr/DtRO8zDWn59Dztsn7vAntVnipgJ8F8pmhl8ecOvoIncepPub6foyTunb1Jb187Zr8n9M3zDlS04KBHvIu/vadO9pn0zPiZN7WrXwqvMkV6zEnyddff11zxmRHf0S7T3Z2dPv+A24jnsjvNX/967+ut177lF56+ZrMd9mAiAf5D5YbOOWkcpvTshDuW7xTrptGdi5/+Ad/qM2NTd4NTqSUNGPtnSDLA64pPYZXedfbVbXOoe+fvvqKJrxfPzk81ul0VpztJa5+P/e5z8l/u9f9znGMYuaYVmYzKeWMfKUI5Dlb6LOf/aze4sr/jTdeL7+u1TEvg3gi6wQ5/MEf/IFef/1N7TzZ0WLe6+tf+7oun7+gCt7EOAb4K3CcanN4XSCbOfPeOw952v70IXmtTLEPLleEq7O+B07qU/3eP/9n2jp/Tr/527+lRNsZPaEKvIaCNkwctBeSq5IcCiKiyK3HPg0r9O57FV/Ku9eSn77QOm4+e+xTj0ML1kmiHSGnhTcJrssYeiCeiJDLS9/WqyQFEPUG9F0rDKzHHgy06bjgY0D/BmQy0O6A3XTYk/c8FvTcM54lpmzUTtAz29OeNiiQ5N713IOcmFCEleCmgHhkCAGFCiY7ciJ8hgSNB5MpS/lZ/QjqgaC8YF1GOr2IXCmnVd2nYVahyy/mk44lckoq/RKmFxARcl5EKOKTkMg3XCaFJNaThhJziox/689QaqBXhI5/Eih64fMi1bLYPIQGeB/gaVhmfuK3ldLoWTxn4TzrXA9DQylb4ADmy/cMLBwbshnXtQsc0cynWhTFJ9U5eRFR5LdA0eacWGaUHeztqEIXbAgmGMauawqN51fQqzwD+rVESWqgaJAYzlJPKpxmoxqj2mAcGnbkN27d0kXeu73+5pu6jMHplShv1XSdOsrbbqx2NFJNusKwNW2jtqBTO4KGMhvuummUOUnlFHQ3oBtSiYcU5CV0JCKUUpYKRbCmFsqaqTUWJzrdvqc9HOk2TvX+hz/RjZ99V9dxuh/8+I/18+/9vn7xJ3+AE/62PsYZ3/nwp3rw8bt6ePND3bvxgbbvf6zj7Qc62r2v4/3HXHPu6WR6iFFi51wW9YJee/l6fMCZDCzGsHxY+EE6Sthr/VgOAzWMumnZYGywmWgVEchYCuSUGFMinSIpJXLWiES5eKjN/NtgWwcMGFJvo0T/A8ZkYdiIoCw9hD08DY6bhpBG+KzaocwNZ7ePTmEBFRiiCziQr37hC/qC33/Wjc7j6F66eEktdLn0j07Qnt/3+g8xiH7mOBO/t/0sDuOtN97Q5mhMNnT0OVDnMe9Zv8+p8SFX61Vd69e+9rVyPXqT96xBW9bFBTLrwTH6+4Dr2CEnVVWtnLOEXB7w7vfjjz7W53FiCwz0FN2+y6uF3//OH+GQD/V/+Dv/uf6P//n/XnvbO3qPq9avfOlLeu31V2U5qDwD34CP19Gcfm/cvqU/4Zr4B/BWMVb/Gs1f/st/Bd62oJV6y0jBOpvrT6B5j02HJ+zNl1/Vq5cui2nTNPf64OPr+u73/kQj1sFH776vFCpANJyq6NDthOTNwZCSrrNh+BGn3jdYJ741mDOeLZx70JflFdCYR282ts6dV8Um5DIn+9/4xjdUIYtApm6yMOkvurAeLFjjRJ1D8aCbt26W38N1WwvG+//47/47zdhgpJTVe26gcr3f+71/qku0/81vfrPUtQ6aF/Mf0DgUoXnr0TX306MzPXwU0LbLjNIAXy53+jmQv3B9MNB/Dwba4COGroTgGJ78LPOtQ+sRSRHmihBeCl8wFknLpzSyjFKsHp6MwXyu4k4XoOf9UyyYUtZqqd9zC8VmGt0aqGMIHkurz9goSX8lHhXkpCjMJ6VEPACh42eRE+U5FaWGQhZ0ct4LCNJBG8ltrvCUjvwcWYlJTCkRrkFeVEoKpUBQZ+B0Ts/nRfzbpmk5jGU9ub6cXkL/Xs9yopeTjqohbM+H8WKzFGkIaJ5DgowMARc+Dcl22iAq54u6NOK2f6k/9KAvCjPIyrlU9IV6FLYAA+urYzvWOaeHBYtpgfHryY9V26YboK9ykml9Ndqz+8spQQFVSBGhQHbP8UDfKrmUUZ6Y44zxqzGYFc6wxkBVVaNgDka8M3vrrc/IV2+ZMp9aSnndYiw60BQ4L2NEU6qUc60aA2UHVELiTddyym3kH9ipofPuPWX3LyV4CBaYAq6IZ3ghJhvfhIxq8nyaaqqshrFWLJSK9yuacu188EhHD2/p4N5HenD953r/B3+sn337X+rn4Gff+Vc44H+t93/0bX3wY07CnIpvvv9z3b95XXduXdfD+3d4l3u/GHL/dOQhV81Tdr0D7wh7DFxPKAQHW/KzDh0fYHbBXFfIqhjOpsWv9VosBooTgBq+BSKFEsgpKaekpMBpCUDLx30M9FdgY0B8Qd+9DQfp3iBPyKLEnWbeXT5AszTSuBDKRZlFaX2DIa7ZQpYhsyk72E+98qo+w0lriw2QHWKUOoN69Opjrov9hyuOeZ/nP6Txzs9+rh6HMWpHGhiXSSOS/LvALXlvfupN+Qfqvv3t7+oH3/8B40q8w3xb57a2kEOvnnmaortPcMq+qrY+ZHSsp6HDgwP9mHeUv/WtbyGTXNBrkMe9v7Orf8B72f/L/+3/qp+//65+HWfxd/72fyr/jzA0qoH68oPsgrBnjgbm4hFO/1NsJn7nd35Hv/ZrXy10jx49kd9FR2RBUuBT9Snr6etf/4befvttjZHFRjfi/W0rnxLfv31DM16Of/5LX1DDqP7CN39dG2w0LEcOX/S4/Ljfg8NDfffHP9Qfff97atjQPNrd0QLQk4IAABAASURBVDvvv6c333pLYu4T8y1QnBHymPHqZ0xbvrn62le/Kq/dHtkP4h/l4vHckWKoyIO8gXYGBuo/XOJfnbp967b+x//xfyx/CvFNHPuAHHrrA3Pvuv/4H/9jvfrKK/oyY0vU9ZrOyXon0QxGaRmu9STITWBwX6s2Bhr1+OzMab7w0lPer8qfhYMcX6CHpvXUQCKHDEk56BceQnRLmwJu2yCrfCJCEUsQUZTcwdVL7Pkv8uHj+TyVOq63BDSsF8t1yk3gKTckPemAKY95SbOqw+DOplPKMLyCDVF2nEHYYOWUGVBWRbiG8xLKlch7EZn8s6hsHM9gTZ9zVkr0W1ARXyGSIkKJOkFbzyFliTyXuf8I0z4DhZJC8UL+2bQiIDGopyUSeclZBQHJEnr6JGJJsaL/pFClLEOzwq/gQeSvsW5H1DKsIP0ZZXGaaZXnvsRdhiNbxoV2LUG2nqHUQBl78gzSKAEZGrxgUArviP1+bY7jXJB2vsulHk4G9dAv6NTKfYRzOMBJnE5PlZmzARVlypQRWE7IJII6ASOhYGwRoQQcr3GoNQ60IrQR9Cl1iU4VDtGOtsPZtl2npmnU4lAaro4drzGaDls7UfJbrpxrwrpp1NRr4GCJu62UKngyMHoIIwx4hSsl/sGVIvhOWeaPNSDBf8LBRq4U5BsV7dWkjYaypkpqsIBt6tXEXOKdzglXxo9uX9ftD3C+P/m+fvonf6zvf+cP9N0//H398Lvf0Yc//oluvPOObrz7nu5+dJ1T78d6ePe2HnG9+ujhQx0eHHLiPWU3fLqUNdbDMi/A6mFXZJ42NrfUMO6e8pmdY2G6fMk79CoFa5PReRxBSK4YtzEwh+KaeCjomVlA3Ea5Ry6eX7drWmNgvoV+DPTVU7eHttQlrydv2RY1Sz5h9BII6oX7pM4ylAZ0ioHR7EIznCERfeMbXy+nyw845d24/pEubG3ihMZKyJ2W4Ei6e/eefPIdIjTmZLwFzaWL55HTVEdczefEGBnzHOdhlu4+eKjb9+7J718r9CzCUhk4TX5fPgXXda356Qw+pfffe0/XORF/5ctf1n/z9/5b/Y3/7G9pe2ebd/mH8g9UBQ16GIUR8VjMBjLd2dvV7/7T39OPfvITfee739b3OI3uUPeLvJ/NOUPcK6MzC2Rw4+YN/YTT5+/+7j/RL37xC/l/KurQ76CdBR0skJd/iv0+747fePUVbTJOO9kIKAzoiDFfodv37+kHtHWBG4LvoFdbW+f067/xm2pYAwlZeB2fcpr63d/9Xf3xv/lDNilHusJV+9tf/KIiQkluSQr6NQR/IR7KtMKIm6GIpOsffaQ5ivfBBx/q5s1b9PMtfes3f6tsaufMZzDO/+kf/kO9wWbjq2w0Gtav/QF7BiXmZNUcU93TXy/RUdngItCIUARzM6Ab8CI/q9C6ZZ0b4K1f5UGmkk/dQsoXxbRNfeIuH4IIbUaEIjFSQCd8SEdQmH4JEUkRWYU+QnwK3OpAX/1K1wfzwTw5/xkYE7dPNCrL3fpom9izLp+nKdxBRmjPy0xqBXwWDGQAswlmcsrKZ0LnJRh8DtCEaVCw5DhwaJT6pNeh887C9ZbwYJMiHC6hgEcQRF6EyHsK6jyNn83/s+IhFZLyFXwDZg01II5w9AmPsw0o9CtAKxTFUwR0Z0GBtMoTvEdQuoZCgocyvyIK/FlOuNNr7lYhvLxIayrDdZYgtaKzhg42JEA2lEw8XdMFBFYGBxrMhSLghfhAKeZUfq8157SbWWh+75WqpFyFvFtOKVb0hEMiryqoq4qrzkaJf34vm1mUPpWmXKsibqdb4zRzyhyM+nLVFuhSjZMt5YWuUkTIelPRXlU1aji9VnVD2y1waNSqabP0A48ZLOkrVcRD62cZSykxOucNSqX9kOu4jZp+UsB1qpVSo0SfibYjVxJwuw3XcjUy6OqsGkeTuRpeTI90dLCtvUcP9PG7P9N7nEB+jOH78R/9a/34O7+vn3z3X+udH35X1ym7/dH7unn9Pd3+6EPduXFD9+/c1vajh5x+H+qId4x2qJb9eLKphtOJUtL6CQVRQ3Kux5IT/EZalWAuPMcrq1TmHIPRnwEUcrroCJIoIco0QDOUEAriSxo0gLYG0uu20CrXArDCB7XVEq4HBKBf65xlbOZ8TWoH8Nf+yn+i3/rWb+orOIMaWQ6039OOf0XqRz/+EQ52rD/6N/9GH318Qx9+8IHe4P3q21/6oq69dJUmkYx5hP7OnbvyX7ayQfa72JwzulXpnXfflX/1x843oKvYLP3ohz/Sf/8//A865rXJw+0n+of/6P+tnceP9bf/5t/SG6+9rgxdgnhw28jPbf7/qfsTQNuOqtobH6PW3vuc26cPSSAJCW0ISOiE0KPSdyKI9CooKk9B1Pdsnk99Nk/F5gkIKCgK2IEiKAK29EgTegIEAiEtkPb2955mr/r/Rq29T3NzQ6d+3/evs8aaVbNmzZo1q1bVqrX23ock9dFa0rkhPO0WN1eeuCTvlFNP0e1uexsupSkCg01TFqN8j3TXMcfozufdWQ94wAOUXeW2LVuU9mc3u2ff3rb4Ht63X7c+86y2O08fMgwRSY1uFDN0LTv169mZ3/6cOzRePo2c97hb0NcxFmGi1/rkJz+hLOb5mk9HI/bt3auM4W5tTOioIXVGR35ZbDfvrD/7uYt1Gr7IYv7Upz5NebQvBGILXaR3vuudyrvk7NId3SjI1BGLubVVZ6kUq81Q5BFV+sS2usL4hGZMNacKt4EcFf/G78lrcZhJ41XF1ySVvB4jGp+MSi0CBb2ldLJNm6kbals3FSz+yLcHe0R8TZaGRn8sC60tI+fNyKP0JXaxwm4jU9BhynJ3QSrHZvlw5ihdGeGMAYPhGEIDJKiLSmvQjWnXddjqG+e7qLhTytluMrY1BLc8t/wR8cjeGLZlHx26qTBc8TeRa/hFVjfgJnTblv2Ng0LaFNDReHO6KTPdGbRhmWVPFblAsrQBtSatI0J4lu3Gty2LtjWaOKkCNXXUdLxFlkRNUkVyHW6TYg+7l5EIIBxVU3a8+T7nChNUR0ZXpBH9ljvZgsLiwvgiA+l54UxsJeMpcuOROuIjFs7QwgRRuonssQx/hZ3JJez4vsLOpKed3Wik0XirutEC+eNGEy+tPP1WRo1n0mYxNLqiL/pHLMAdO5hRgJ6OuqSZbUqIHyTPWHFLFs4RcmlPV6ziohE2j9DhjHnSxZ1UOjlwUek6leQh3xXku6Bj0bUWOmlrZ3n1oFb2XaPdV1/GrvdCffEzH9FFH3+fPv6Bt7Povkuf+dj7dcmnP6rLL75QV/C4+Wre9d5w9Zd0w3XX6/rrb1Dam18I6kbsyNhl8GRVPea3CQDDbUscBdqVkqhsGGI8kZ9dayb+PmW54x7iU7WJjAkiyioKG5CpIHfmlcWiMh4qOoIe2Upa0MSDpmuWnkIHTLlhmqrPTRy7gkqZPpT8GpAWFPdojL+28o5/QtuMDUqALnCTdfvb3r7tam919q10YN8+dmnv02WXXtp2pcYJPeNlmR1yPsl7BTcohw8vKb+KtGX7No0mY+Xdbj50lXenhXpi7/69+3Tdtdfq6c94hj7HIpzv957A+9LTTjlVC+Oxem4ia7OVGwT8MG1g7K/2WkJ/0peySz3ppJOUH9/IQncG75XzIaSC7aNRR9t7HTh4QKfwSPVLPLX45Cc+wS58WWNsaosEfbeXpxj5tHUePd/rXvfSCSecoFLSX1msUTQ/8AXu12d4GjIaj3SQRTkL4Xm8p87OOF+dW2GXfujgIb3//e/TocOHueHYrbe/4x065/bn6JZnniE6WqgGVbERBtoxgvP8cBe7pTe/5a36FDvv+973vrqSd9AHebS/c+dO7F9qO7f092fxW9753o538ca46CyMNTtjTswBUuH6LZI69Bb4tlt8jI81C4b2jINKG4m2I1ahssV7IlNeJ0wzZkFPX4RnF5VSVNEpUwsoZdT0d91IxSz1Fe2gztAUHuVkW4ZvW/YAku0guYnW2qxT6o4Plxl7S9xUMzqQG/LCJ9F8MNx4aIhLctpJexU9AL8UKl1HKZ26IE4rhTy3yjrSG1HISzp0E5DzLC/5czSZ1hoaKKuFpBP9RtEKr59as9FVwTp3Pdbyk0z+jdAyON2EEY3N6UblNvAo/Y0eg03oaL44Cq3h0ZUD2aB+zthAY1skwgqazjCqzAhwEdQKpcNVihu6UjThYhjRZ7AUaBZykWU3W5lAu8JgtzVmYmn9Sdq2hG4RiKGfCEdxUTcaMdFMlPenC+xeCxdERx3jyUQL7NR27DhGO485RnfgMdRZt76VsmuwOzly4wWNx4vqRhONRmONs5MF4/ApP4IafnSaegr2l65DvlPBvqDrikohXYrMH17EMskOMsFVTaKL8l3KdiPqAjM6XpioMNEFI2SCtCl0TH1j6m8UHQsLY01GI3X4otMqC+6U98XWlknV4rhq7BX1y/t1YDePRi/7rD7/6Y/o4x9+jz7+oXfr4+x2P3HBv+sTH35/e/9WXXTc8cdhywRDRxqu1apmP/rJlthJl5L2ARg2jVJC5Zqequ9XB0q/9SD9V9tiMlWouOg1W/xqJoI54NdUGFVHQ/IbelXKb0Tsq+gJr2952IKutXh4sQsU4gU9NEM0CV0sCDTh5JudrLz/PI1Hqne647l64hOfoI4BuWPbFtFjMm24gqcAF3z4wxLtPwn5/OjFjl0722KXHfFtsxh0RXlPusS70ux6v3L1V5S8Bz3wQW03ffIJJyo/1kHFEgbgFcXOVW40VmeTey9pH4vnu3kyMaK/Tz7p5Pahp3y4atu2bdhjJIQZ1oc+9CH98z/9sy7l8ev27TtYdA9qx44dqK/YNdUqdm/Ztl2nnHKKLuXG4aLPXNTyqmb9qvWwwkKTx+G3vf3t267y7Fuepfvf9z5qoxjxjLXllSVl0T3ttNOoZydPQg7qGU9/urZkzKKzcEPtBqld+w7VpnDwwEFdfPHndRfeEe/kkfRFvOq4Je9+H/rQh9ImanNgXYa/L/r0Z/Sud75Lb33LW+gPxhy+L/QLarELtVUqJfxObR7pEi9kDAdmD5HZuccfWUzzCHZKe1e4kc975Sysq1lgyc84amAMhfahMhqsjmttNBmrcA0WrvfK+K+MJw7VyAEdNcSSOeYClm1x0nogjR+Ttq0ssHnikpuQKeO3ck2p5ddWzHZLiWIMp5AMK3qgNlRyg2Jb9oBSBifZQ9p2c6K9nrY3xzOx2p28hqKBN8ipGruKrE5uMqRzoEf/kYDeqqJ1SDaKJQ31dxL1BTb10zYdNRhugAzyvhHCt+yvH0PH4156fy3OAOAQ8xEDApfUgBO1D4dhbECYJENoqjZB6VwysVW0bcDQXtsaJn1BhS9Ex1fiVke59HFXiEWORaYUK7wRg1bw5vb2GLrK3bOlWf5Ik27MojIhPcZWIW4gtVMp6tGlzuRFlIa6AAAQAElEQVR3YKSCvLqCDeEVxKoKcmxQ2iNjERYWtqhjYXUXvZQpIwkUFtqG8LsFlfFEht9xoY3HI3WjjnRB1nLiaQuw8Q1wgQ9d87CpjMMmP5N9KcrCGRTiNgKU6SEYqg7bR9gwx5j6x6SDUeJMwMPE0mmEPbnoRzxW77BlNBppDNqOGZsm8BYnY3wndRoW3j03XK3rrrxUl/LeMh/MUbdTp9zs5kywO1REwMZKH1RoTBOXrYl3ZHWyCkzMhj2VuPin7Pgq402E0IpsG2wzHUkHUxaTjegZlD3ljoYK/+vFvHzke1WsrUpcTJyKLfBCw8vu1LEXGEmaw1GVhYEn8/iuaBc71Tudc3v6uWh1uqQVHtnt372H1k314Q99UB+64AJtmSy03yP+5Mc/rjNPP0MTbsiif/+hg/rL1/+1/obHxMeffJLyG8zX8D73yzxyPu+885QJfpVJfpnxfT2PaffwyNVUvLB1iyp0pVSNFxd05lm31A08bn73u9+lK3h3eeKJJ3ItCbfSQvx25ZVX6txzztEjHvFw3fMe99BOFtTb3eY2GtHfkrVnzz4eVb9J76D8AXahZ51xls67y3nKh6a+dNVVyg4VL8l05DU8Wv7sVZfrIAvpe9/7Xn38ox9nvHQ6hh1mpX+DLNqXXXG5XvfXf61PfPwTOuO0m+u7H/ddyiKLURiGtibbi4RsN0hWC1XqGNfveMc7sW23/uzP/qL9oEfadfotTld8F4i+yq+D/SOL61e+8pX2laJHPvKRKqUTrhlgKf2VT9PL1AdoRuOlvGYh43QWbST6045VbmxWGBtTxljPGJhid2hPOjIDhdPS6E/peXugSVKZ1OywXIAHaFOg0egfbKqyrQJsZIuVYJm2I9HqikxRIS/X1CHG0pQnH44gfa4AuSQpJpTJyNpurPnJtmzPkypd12mOUlLBjWG7FbI30zUtXzXir5r7jWZa/G2wQ8RbY0OjjEbX0BmyQGXy3MibZW0g3hD/r4ymnjmOqKcZOM8LpeMRif1po23IDPSTgWSpQYTEIfODpG1xqOAT29Ay9DUTwWQy0SSTfyh3w5PxREONnPteeQyXu7jJeMzEMWpls4B0pWtp1CHPBZDbOGI5TD1dhyz6VYpKl7FVNKaeTD4dabvIKlzKUhmPNOWCq1EWfsqWsTpsGY8mCkajBXXEu24iQ40OFXRQRwEd6SDx5BUWuI3j2LbmwbbsoGiCTSnXlaLRrIxtVKO7K1Lh4pOQpx2lgx8kXtSVQrqoo+4stiN8tMAkP1ncomC8sKgJNxCTySK6F8BEo26shdFEi7RtcTSGdpqMF9R7QSefdY7ucc976cSTT1ZX8A3+7+OX+QWNt/IjEx03MZiITYp5TA6ZWGdQj1T6AxAfJj8GFROgktYQqtjDMallMpsDRaKwPIj8B87UhyIsWjtHcaX+fHWmZ8FN/amv1Y1U4iI/k3blnXfiPTsHw+tJV2xNuu9XdJvb3Vr3O/8+evxjH6fz8ddJ7E5v4H3rnht2KzvGNKBH5zITYxbUO573LcqPZPzZq1+jt771rWqLoIsO88j1ki98Qf/OgnYpu7YPfvhDevd73qM2T9DvdIKW0HHg8CEtsJhnN3wPFtLKTUpP34g6Mm6j5/PsDN/3vvfrgx+8QFu3bm0/XhEHpp8O8/j5VN7v3oqnNnu5SfgCsu99z3s1Ho91En1d6d8ldnTZPecRbn4Q47O8m853fx/zmMdoBwv3MMnTp/Tjn/7Jnyi/lnX2rc/mUfHtNe46mXGSxc8aZBQaOFZIthtESO/k0XYWz9jw4z/+48p711vd6tbqs4Agk+PKK6/SZz79aR6X71Q+ffyABzyA/L4h+QOibYjZZjwCxm4BNnXiR9uicjl/xG0rIe0OcGPTucpOdopfe/wR/jrE8KCeWbmUbSBdqUf0pRydQcs5yonyjYt/4pcWXz+VrpOOKN5jy/LysvZx87M6XRZWcPQMi9LaaQ8FTEHTTgTSFLXxkwSogSk2A2Id4p1s6I1QEJdspHVkMPyhTHHBgAF2+EE35FOD52h54RfyIvP1AWFlMg7SmOYy04gjTErjVAtcMjmvH0VVBTX+L8F6PTcRazaVIzJNA+AlLxDpIyQK/irwb5wzCK77FZ8Wq6VtFY9AUQZ9FoOuG7XJvmOyL2WkDozgdTMk7tJJstSAaQz+pDr0cpOvrnmwttyOVKGeCk8JESRnVMYq6C7obUgcW7rGH8vuZI9V+07HHnuCVpanLOiHqUxKufRdaOBuIncLMmWN3e6oFQh94Qs98kQ1NDLwC/WKOo28Shel5Es9NmbsqFhBKaUtcplsxpOJGmXyy4KbhbOjbAHdiDqhtmV0uBR16C5lhPoxCO1U4AeGbkTXddQz1tjdAPLHaBqPRlpYGKubbNHWE0/X+Q97vM4++5btkWDPXX7DbNLRLBgdkjXot9pkxCQb2RZnoqxZyBqlZxrtVaGaIQuF0Z9dplnA5lDqUlWokU2ZIBPf14MpC1BFR0/ZIGUH9Or7AULG2CceZ0S2OtUNi35bKKjegAIKKuUi55QDnYs69Ac7uJHZuWVRW/Djhz/4IZ33LXeOZ3jMt6xPsUBcwG53kfw85n30ox+t5/7Yj+mZT/9e5funq9NVCemt27a1Tx6/g/ebea97t7vfjZ3zqmwrv92b32POTu/YY49tfRgbs7ja1hXsZP/53/6l/XbxGex6868e782717b7xO4sHO/kcetFn81jYukr11yjM868pbKgnXPOuZow5oQDtmADFeoNb3yjPo3dX/zCF5Uf5siTpOVDhzXuOhm/Fur84ue/wNOOrW3XfLMTT9Z4xDV0zE4V/FgY4TYRiXQBnZorSVONZGk3NyNZqHND+NSnPl0LjL2/ed1f6+QTTkq3K10jwuWXX97an3ezZ555ptKuhfFEXfw/q4MOQnI4bJQP0Xa2Tf0AAwpxEUJzLQhD0qc9lU0Zh0H6I1SEnrZOyVvFh3M5wTPlTH4O1IphIHG9qzCXAOXaYA41NNBRQzSUtZxiy3bbnY/mbUPxKk86Dh06xLx0QFn8myNzspRrPBDBxRJHpYxuIsTWOUrp6JigQIFtHFVke4YiydKNAMfkIRdlybYNsW4yrGWtRW5S9KYybKtgZ3GR7RtBhCpz3niEUzcy/t+PfwPm2JZ9Y7RGND3tNJPBLwwCx0cgA3w8HivIzms8mWg8majFZ/zkTbiYrKKEDHiUyejpuqIJ8ovs2HKRRjb8yElWwrwvSuk0YgJoC9ZopNJ1lF1o1LaMPfZAV1ZW2GW8Rfl6QsoV+KXLGOxU0NN1nYLER90YvRP4I43G2I7uMTT5o9FYwXg8Utf4kSHeyhfZ1AeU4CFdsGOE/JYtW5TvOuadV9DaR1tHtKHrBtkUta3SdSqlU9pQuk4d8a4UeEUd6RGLfBbpdQw2FGRGsQuZcTAe0Rcdk+hImmzTPR/0MN3mDnfRAouHNgRviM+jtlt75un0E/MQcxELa4vMc2Z0GBZr+ZVJbMiZyQ+J4ZzyLVbFMk4MCi8TfQOcox3ziSa658jiWimb+WlepqfungWzQmvyyKzzzBn1jGIwBzYyidVMuqGUSbncCLQFGV0XfeYzOplHwztYsGJz/snD61//+raovP5vXq93/Nvb9Io//ENdeskXdbOb3Uw2NVBpdnVvefObdYc7nKv73e9+uvnNT+Mmh8fG1JPvlH6R9635es7b/u3flO/xZlcb01J/JuLde/boc5+7WHnic8MNN+iFL3yhsghHBsN5LLtHeV98Bo+zzzjjDN4Jn6V97GhHjIVdeRRMmzImrrzqSn3sEx/Xgx/6ED3je5/Be+kntl+JOpd31BmLqQ+j2zWUn1s8/17nK7/+lO+8nnrqacKFVEmDZP6kXIdqMbJgt/Kk7aJt27fp+5/5THbzS3o5PsnNyNN5t3vMsceoBastLn/2Z3+mLLbZxearPKnXttpf6AytzIaTbaXfbasrnTLuUybXtQhJd12RDTeAN9gfW2srm/INjJH4sfU9/d5EodEV2DM9pagA2xFpGNrcol/zlFK2mT9GVFdb+w8c2K98srhiwzx/vT7LBdhH0Y3Db8SN3IBiW7abiMVf4m5J2YXO6zbB7qQyIHdLNfKkK/zeRTVx0Ktwn7UZFV7TXDlzB4IwXi6yuk2Y80N7yhjdZQPceJaKFdhWaGBbHEMfEinYVCSVcKjT6Dkayk3wI5vSQe2thiNo7NwIH9meZmeRqSP1BB12ddj31eBqmTLG7rIJandizWtNh1qNBfmCXhUrA7CQJxf6wRIDsrBgla5TYVEwfeTQNXSSTX/04ikVdKqiqq4UdSaWvBmtCLggi4RAKSONugnFB91yQVeBFLJzdw1113gIobW2rzc85lGP0Xc97vFNvykTm4VeU2fSDdhZZ7yORbWgp1CfoaPRRO1RMXwiskegU7FViiUV0kU9aVwjEhyka99+KnDL1i0aLUw04X3chB3QhEU22MIj4G1gAb1d16krBX0jMIu7I570AJMOShnDn6EbaYS/45dSOnVdUVeKCjRY6Xfq1Hs8Vufe+xE6e/uiMFE9k0kFOF9Sr/b+C2+1TDjyzJc0ZmVlyg4sO0J2jOxs1SNPWVcpUIuTYPFoaXYQWTA1S4eXulInGqilbxBnRjl9gvcsxY1BeEpAb0XHHGH16Bb2zoGHJXbMFT/PF8aCKZHFYvWMn578nvykKzoHe6lPpu7CWRJtUmK1kF01Ra6mHOX37tmrL37xEt329rfVMo/3VqcrGvHo5Vze6172xS/orNNvwQ7yVroTi+lteW865manUt9hHhtfxfvR8+9zH3304x/Tzl07lUUtC2hF/zve9jblUfRx7GQf9vCH60EPeqC68QjDnIfuyqPek3ns++xnP1u3u93tlRvG7/yux2m8sCC6hfwV7dixq+2uTz31VJ10/PFaZIyddcvTtXVxwpMNi1GjycJIf/Xa12rf3n3KO9lPXfgJ/eVf/Bmy42EHbamLzbT/r/7qtcqPd3yCd9FPf/oz9MD73x+ZThJOtaFGqmj+Z6e3AO2pGLXKTcnb3/kOXX3tNbr1bW+tZz/7B/S93/t0La8uaZVH8mVcdNmVl2n/wYP6nic/WfmU9THHHKNjaEduDod6JNRyok5JLgM6m/7yMB/BzLhyTuolkH8vF5j4iIHUddbIElEVuZWLeE9f97W2fhYhpVfpr/BEO1OrbZk6JHNwLXA9ECEXTfAr8qKezdAsUGYWC0mdlEpUuUHby41Qz27W6CjoMLYk3/gvQqXpjxWkipQ2BsPnYao6CZg2SRaBcqjSHKUrneYopSgK5/BQhFJHP0zlttcy7fX4GvObiUTNDCFCb50j+oiHZ/FH3J5R0iK+BhnpGbA1yVkq0U1A8Ksfzcc5bcRXLzLkzmscUt/I+RstaVt2UBotXacOjEYd6dL61vSxjUzpGs/4JehKGUyrHihn22pjgqtizEVf0FOI2xY5ywKWdQAAEABJREFUSkjMNpPcqNVVuq7Fc8eeicLIl66olCIb2nVS6sCNtrXGd1HBpq6DBqVT6QDlCjCLmD2GN1IhryNvaEsnybI7DekiJ95QJFkthDhpiXWCCXYXE+IO7di+ncltoSGPExcXF9vEuwBNOrve8WTCxDbWeDzWaDzEJ5Mx6cQn0MTHik1dVxR/j7oRaYDP4oeC/7rJgtQtqEx2atdpt9I9v/XuOvW4beowqy1WXNwSjhHBIMecztqRZCb39olwZCtlpiy0PY0iqqQDIhp4PTSYwurXkPp6ZoHKpCLKooqqZ3Wn3iCVzZH0UVDREXal8o0IL0VDbwotn/LNjll5jMBGrMrEC9K29ngxbZzJZlH89w+8T+ece27zSqFfswu78JMX6h53v7ue8Yxn6JRTbqZMnnc57zzt2rGz7VjzbwmzG70DO8Z8uvv8889XPigVP8XGLML5Ef5z0fse3qV+/KMfU/pxeWmJbOv9vIt9LY9b/5Wd7ote9EJ97GMfpZ5TdPLJN2u7oSkL2hfZDf/u7/yO/nX2o/uldNq2ZSt2WjZAU8c1EdlHPPIROv++92FnfY56yh7L4pbH3bZVQH5DN+9+73jHOzY786/xtrCgD30lQvorILp2mJhV6VPb+sVf/AX9r//18/rIRz6qN/ztG5TxjABjjuUE/yb+4Q99qH0w6xoecb/hDX+rhz7kIc3mrmMxQ33ThaDtZlcplqXhho6YbdkzSC1eSlFpcoYSN4PcUnQmz7JyiNDT93lM23PD1mNTMJ3FK+2o5AdGxwDLnqGUFkeNZM1CIjcFRthMX97D5pH6IW4wKvWmhMhrdK6Jegqw4eKL5vvhNJMIwd+Q2BikPdGX+BzcaBaKzRBdRyIKaEHVICPoOkxuAPk6jjU7KdLm2jlNWeJUo8C27HXI0hoKjSKvAgVaz7QtGyjo5LWOKZQvsg39KtBNh8Fh6aSNqPQL+ubFEt0IfFVlec2OxL8xYLUKdts3Ljev9khqGKlTsjKoS2HCZ+IvoCNeCr5R0yy7KOnkJS7h3wy2KmWxnLBQjMYd8cKkY1CUic22EgoDXcS5HlS6MXmdHP2Bi4oL6BAJiqwica7A5kKOGuQoJBM38UBNL2XQU4BNZgEeUXw8w0ixpRR4oCr6eAzU9FJPdIAq+kyUTXl0dfghX8rPVxsy4R573DHasXO7du7Yrnw1Y5HJbMzCOB6P1RZcHjFPWGy7lAWF8rEp6TXaFdnUAWwTF7BiX5MbYyO+9Hib6uR43e2Bj9GteL+3i7V3Ne8N8Xku0GHC6ZXJRgQ7uoDQHxkWnCmTsuQ0SonDVhIpU1mMgp4OCa1k1jVeFtsA/ewMKxB5Qe7gUdIO27KBAFRQQUnp6w2eCcb3s+gmUrFLLPI1Eyrt6Znowgu7UewPL+0LDbLA5qs7+eRtfnP7lFNORoN4Z3qFrrvuOmVB/Is/+3O9+R/+gSZVPeqRj1S+Nxt9+3kk+OGPfFiXX3mFLvzUp5R3otm5JS+46ktfUhbQf3/f+/TZz32OHd8zlEU67RgxrlfyE4fbtuuhD3u4Hv/4x+v5z3++8ktJY3aradgEGhuycD/sEQ/X/e//AF3Fu9zf+e3f0u/89m/ri5d8QdGFGyOuw0uH9REW6le84hXKr0ldfumleswjHy2n3eys8p7wnbw/vsVpp7Gb/YDySekzbnELLWBLQWbor3g36CVDU4ESijrG73S16u7cePzMz/wsu+9zdMrscfN4PJFwdIrku8an3uwUfY73yR//6Ef17B/4wZaXsU+Eoza7o7UhDaCewnjM2E5SkYCXuG1SHnaqiXHN5Voq8Esp6lw0Kp26YhV4SsCW2FNpV088/TFdnVJ3DuZYZGz0WoKoUN6jsQzlxPpVlUC2ImAiNwZMgYhSTz7xvYdd7BJPOHKTo5sINmVSjvzYFWsandmJqpiuue0br9/ozbgNigqK5nCRorih0AArC9oAGo1oBZqFxIOWbGVaTBEJP2iJMDYgbd0E8jan1+tV9MqyB0ihnH0kYJAHl4M4hwhxTK+cwcZKWh5t2kAR28w4Qh7RIw7shBOxVF05bUJsCJD5rz8qVcxBlKsIl8n2Ggrx4eKg24tVutCirhsxDIqQVAZRcwKyCywuo8lYHYtEHr+aC6W6qHSdRFwJyJWONDT9XWY6izsFdpFtmfpsi8QGN8femQ/JSp6gg5hlg9JBQWgXij7qMPUXYGw3eWUNRQV+YCMrKyHtMvGukA8/C+g2Hh1v2bKgbdu2sMBuY1Fd0NatvLfdtrV9t3eBBbeB3e0WFtvkbdmyqAUm1fG40yhg8Rzjn0wmc9ph04BOpevkUVHBvq6M5IXtOvNO99Lt7vQt2rGNVTb/PQcD81i0TTK0uWInrHY2EbqSc1UWnUz4aUv6aJUJOfEBiGw66npqUDBLN43oNnOzUQPIsS17AEnJUhAt6Vd91RDhdYFWhiRX3Kyvw5Fsq4CYM9g88LUhZFLqWfxbPvzUHfRUUbqOx52ryi8i3fFOd2r+yPcc3/Oe9yi/w3vF5Zfr0Y9+FIvK7bRn927l0935YBG3Fjq8vKzReNy+Gxq/5VPJ83dx+f7qwUMH23eY84nlXbt2ieqUPjOxTJhpyDYW2n/6x3/W77Bj/Vt2h2lLyXjqimiYVlZX2oexLr/iChn+G974Bn3n4x7LDvtpOodH2qVY2al97BMf0yXsfB/BjcBP/tRP8vrkcXrMox+jnpsoUZ+ltkjv4H1udunbt27TCcce13blZJO78ahqPAvdq1pgPPfcfuTR+ote9CJ95tMX6bd/67eVr+t827d9GzIsyjQmTwryv5A/+YlP6t///d81mSzoIQ9+cHulMx6Nm0oRjF4IR4UHqqBhrsO27CLbyVSBurilS2Hsu7SnPh3XQNJdN/AQUCmJW1moWp+zciWuI4JbejinXDYBo9hp6pVFlWDQJRWkPQOkHYxGbiwrN3Tp9zwu7rnJE2IZXzQLr2gNtmWvo6nIqQkawdgMwd6eRRfSbo6HeFXoxvawo0UYBa28KLwBohEDUOwbw7ZsSzhVRsksXknblm1x2oTkBSJLG/Mp0/SEtjxJ0DhBkRMJkKht2UdABR4IDchP2TgAP6g1Gjf2oIK5I1oageS3OHnJ3wTytRYKsQFVVg61uhIPyDvCb7YR+eagrztUJEFmsYCUbc7DYbvZIGwr7ogXFeIdk1dg4mlm8wtFbGuysMAFMmn0ZO568x6zYxERsrZkLhKVToFttYuGdAGRC43eAYNtGWHjyQidEzl1c7Gkn+TkMBYtgkmuQy4SOu1C1BKHGCdD+ZE6bCrcwQfukEGvQcE+R85WJtdVdo6ZbMNfoG2jhbEmiwA6ngy0Y1EcY1/yt23dysI7IIvxVhbh0O3bt2iRCS1yY8p1ra5OIybyMehYfEdgPKadk4km+ZpPPuw02aqdJ56qc+5+vk7ikfF4bE1xywqOzzjNYlvTOOy1TcyiNVCJuXMYw20R6mnPVJkoKmllzKIDqZlMnVEmVcZC3iXZ6ANq2hKP5mCIN7bWA2ahFc0eeEkPsRufm1rYtmVbwue5lqh9ZoeUcZVFtLJ7rUx2lQYnnUpsK/2EikGevNRXsT0UpcqcEZ0f/uhHdJtb30Yj+rvS5jwyjp6nPfVp2r5jh97EbjY/wPCABz5QnYtKV7RKJe96z7t18cUXK1+dOfHEE1QyNuzmx0OHD+nDH/mI8lg5j4+jd5H+Sr8eOryk8PKI8Zhdx+jRj3q0fvS//agezKJ0xhlnqrI45r3tHt4Zf4HFc/e+vbo/71DPOuss/czP/DSPbD+sLVsm3CAsyZ2UMXcc722vvf46/emrXqVf+oVfbB/eouEzm4RNq9rCzd2l6IstJ7LInnXmLeGv4ArHTQ2J0dOqvLOesogUbvz++//473rZy16q9/Lo+2lPf7p+9qd/Rj/3sz+n73zsYzUZj5V6crM2Go3VlY4bkht0yzPP1J3vfGfdjHfPyU+biq3ZVos6q6zayqbOQqoU8oFt2YHEWbYTkfOXuAgWN3VCH2hlikrXqZDfhZYilItBQvX0Mv1qOAFkOJBFpQQNPyjFav1YCuzGkdQRL1CsH0wmLsX+cLPI5kNsmQ9MvtAX5EZuShttk7QS7DlNakD6A/OwE3MZpz1ou1iuwzbGyWwUXX3j9TSrV5GL1oFijIcLjziHgnZK5Ejomwo2ehooTjTqK9E51PLIgNremFRLiJDZeSNkmGY+qgNQVsmvjQrHGNTNaM6Y8YijYHZObB12dEu2bwQYyRA5jVKl1kGd5AydM6sHgzam9R8INrVugkRScGVzPgrKjJdF1vR9QClJ1lrAxq4rLLJcjCw8pbP27d2j0o1ABnJki+zAssF8sBNv40ca+KRt8mF6Jp9f67niiiv1a7/2f/Sbv/mbSq4lOflNzqIICA2K5nYbmeIRk8QY3ohCIxm7OBHHnjJS6cbqRhNYXYvbhcHOGOCiQJtMejyeIDMWSlRoY8cktcDiubh1i7LbDQ22ZLHdtk1bt23Rtu1bNVkYg5G2bl1kJ7wVGvkFLSxOtDAZa2Fhoi2LpKHjyUQjFtsxE5xHW6StJ+i2d7mXzjj9dI2os3JHnYsUd4thKmOXbdphWUWep4XtCFUWqEwOPe3oKQuLHIMcVeH1yPRkrI0x0kO8Z+wHFbqOVJz8OU18I5quZK4hdX1tpD0bpXJNRFeAeYrVaUujtNmNs17ChkP7Uy5I9V/i8e4+FrSb8zi1WO2H9PPp4CvYQb7kJb+vPTfcoPvd5746j6cFExaS1BX8yz//s86+1dm6293vrhV2tne9y1016kb4ocdnvf6BxfmUU05p71nve7/76T68N40l+c9WHTZ88P0f0J/+6at0ySVfpH8X9MEPXNDKo4BH1te3T/H+zu/+jrIrfvB3fIfyPdU3/cOb9IIX/Jbu/C3fwhjZqpWlZS0dPKyPfOjD+uAHP6hP8/j6wd/xYD33uc9VFtX4vCtFom8/8uEP653veKcWxhOdeMIJ+rZv/3bGy4jHsVbPI+yexT11x0YxTlRLG8v//u/v073ufS898Xu+R/m5x89d9Dm94hV/rL97499rx/btXDNFtlUZE29/29vah7Guv/4GHbNzl47hPXbqZvJUfG3sMBUEkHZY/FHe+MTU2WAJFhgiFn8DQwOxEmxr/tcxt4y6TnmEXKlHsxxlYJCu2Bd/WJtD0gHiClysuAzV2hyqhpvLcIex3rPo7WUOu+H661tfpK5eNQLK+AqEvsbgZLeaFIncME4pH5va9YV9eSKwGf3gPtqQumraQTxlAlRba38W8cCa1aMhGHI0wP4mD9s4qTTYpr51SJY2wLbsGbQxmMRmxDED4BPhQIaDCAcRjlkEP5CYHTPeLLWZoGozY0hh0mCXIgCO1NF6D/4g/l97TjVBbIlhoUfWGD6wLbuQ6w0gypEmBJmIcjGMxyNNJmNl8RmNMjlJpqwzcoKmyyqM+ICk7GOHc1IAABAASURBVCLbDQMvcfoavixlR3HmmWfqF37+F/S85z2P8W3ZluThj7iRtUlDy7yegt7SqZSRuiymIHF7pNLBZ/IsyYffjcbwALKlK+q6TqZ8FRNNlUbkd+MFZCYq7D7zeLzQvkUeEW/ftZN3tjuVd7g7d+3Szl07tJPHeMceu0u7yMsHpvIIedtWFloeJW9lcd7G4+ZF4gsssmP8NYrf0DdB95i6RjwyPvGM2+tWd7hr++81lYu1ZwDmIsQcCbu0KXhTKrNfJtjKBZyLfcrOMLwBnOe6QtHd9M4mh7pGh0mnItNmkJxavCo6N1YYm4LwTMTNPpMMIF/nUakj9c2RCQ5r17RFTWn9m9g6SinrCWLLy0u6gAXq3HPvQEq8j13Wa//qr7R371495CEP0VOf+lTG6YI+wKKYX4nqbMW/QT7kk19D+uvXvU4Zd4XaKz6xi97ylre0Xe7tb3c73fy0m6tQLh82yy728KHDyrvc7FCf9+M/ruxS3/XOd7IznCjXx7hj3GHng3gk+yu//Mu6733uoyygl112mU468USdf/69dJvb3gZ7ra6Mmq3HH3ecvh35PCrOh51GjJGMzfik0hf5ulB+zzljKTaddctb8oh8yoJ+nf7prW8VjcLGAugH+kWzkHHxrd/6re3H//OVuRe84AV605vepO///mfyOP0xohsUn2Zx+PRnPt1uGH7wB39QT2JRTj0Txqht9EpoVsKcJt6wgRE/FRfYlj2AhGSOlhbBsgfISboRcU6bY48IiFCvsZHRkrHLGI8vyBoO/NLGDYLG34PPisaTEZi0ftcRAU1wcBBq87g+/zlr3/59QoVgxR0SCduQAWmTPcRFiA25LlI+42iVG5yk18AY6jcC2zfmpfwcPDrOhnmGNEimikAyjrQ62b4JJO+bhNJJA+xOxaM1SJY2APt1I+DDHnuPBKzWJzUOGNzZzm3NazqLKu2SCinAnVniG1HJ24iewinTi7HgASpE4hd4CgUF4I14bAAzVD7+bRuRIyF4NKLdQkbz10a7SyuUuxEquqK/QAPisqRyIxhfN/7MJgTkduKMOGd1ySvWiEVigUesQS4Mo2/UjWX8V9TJoZEFmsEl/E7ighA6cJ2SZ+N3Gd9Lo444HZqLocBXoCJDTbn4Ogi/0TJCB/kC6Nea3qSNmFUoF7hReLSzgKYTKoKBGBd0i9wVpX1ZYBcWt2rLlu3sULdDEw+2KI/Kt2xd4H3tFi2ymC6wCGdBzXchd27fwTvWrcp73mArC+z2LYvaCt22BQoWFkZa4PEwDdZo1ym6w13urZNOPkXDhSv1Ve0rI7UNWin2BVyUKlJLaxYyQWaE5M56dboi8biwMnYaaNMaZaebNgZpZ7HR1YFQKzxTXxtLltgmAUvISVWVR5AIKwFuk088iEhDsRxYFOMkzegQ1yz02BWb0RrVaBcWD5hiQ0BB6lRD5OOLIIzYWdDRofbaa6/WIr497rhjyeq1tLKkfQf36cILP6nXv/5v2ieAt/JE4r73OV/bt29TfHTN9dfo397+r1hTWQTvre/5nu/Wsccegx1TdfR/fkIxn+gtLnrVq17FzdQOHcdCmEVr6fCycuPVY+eb3/oWds8HtI0+veO55+gudz1PFUd+7vMXtzF0m1vdWjewM8y/+tvG04973O2uuve97qXz73lPdfwVmSHQ6TOfuUgf//jHGyJ38kkntYbngzkFp//bv/yL/oabgRG+PZ9F8+a3OE3HH3+s+n6VXfGiDhw+oD965St0CLrCztbYjRnKgp9/SvHP//hP2nvDXj3iYY/Q//y5/6lf+ZVfwVdTFtVcs1ZlwO3dvUefxY6M4fxi1vXXXa+Kj0fjTh1+Rqr5C8OU/qH5WCYVG34A4Uj7K2PQDi8IkwE9I7ZlAxmOOQeSbUV36swY5P5XpUgGmo2OIY0liNY2T0hNM/GOWESHsVHFTNLsLsgWyhdeFFASvmVJ+crODddd174ba1ul61QRtpMrZX4y6bIhXZU/8hRQM0K4CK7xiRp6tPfw54ifEOeI3li4GUmR+f/kYUwEZmjNQOoIA0z6awGRox34BY/cKCdsUbOOCKnlCNZNJuvRytNB34iOTcpT8Ai4WDeFofqKiiMB6xs6qMOWAt04lNIxMbBI8Ogzi+yExTaL0mg0UgfsIoN5SROxLduJAQ6isdImwgFHYmBy4g59tSUlq3BV1bVRmhKS7QZOHFZCcUd8qNeUsYlDu9IpOoqLQod0p66Q5qIy/pQGHWphqKOwGxnx7nTCIjte3K6FrVu1uGWbtmzb0bB1+/Y2YWfSDraRzuSYD8Q0ivyWLVtYmBeZgLcwmU24s540uoDfFvFZFoZJ3vVtPVZ3usd9dNbZt1Im0Uze3Bzjh165gDVvP6YZW203S3OKb6bsXlfzKUzYWaRFIaJKXpuISJNAHAWcW3yuM+mjIrLBkNm6RuvpgSusAdhjW/YAfQOhYlvFljlSNPHQOTKtBfP0QLGFIzuE7Pze//73K1+7yfgJ8hThB37gB5QPEz3lqU/RMcfs0t49e9rv8vbcbOQ9XB4ZH3f8cXrYwx6qf/rHtyo7Ww/KlU/1fuhDH1L0nnnGGfqRH/mR9iGqymSe3yH+l3/9Vx67/lHb7T7oQQ9q/Toej/RhHuu+6U1/rz/5kz/hUfEhFuedWpgssCAer1vf6lZNfs+e3W3xv/orV7NI9q3GJXbk2XE++jGP0S3Zpf75n/+58tpAPS3HR11XdAZ2POlJT2z5f/uG12sr4yuF469ce4961CP1wz/ywyy621jgR2RZhXGeTzv/0z/+Y3tkvXffvvYp5X3QBcZhfNWjf8RNc4V+7GMfUx69/xOL8uMe951t513o14yZUNtyMSMB5+voIfYkN4iETRkXyRxQmwiJgh44KqRdimzPUCQN8dhvu7WnyRSrp//im1UukvR/bKv4SYQhzXVD5enDPHVYXjqsSr+R3Q7nzJhL3jXXXK18Fa5jLsgckazUWajTtmyLE4cbREA1bquK33r0BGlz6EZEbhOwsc6AA9G0fhSWd5TS8Ho0eF3yiJjLkGe7GWgX2fP4V6ODohi40eiN8cqAuDGqaDMIHRw9pDEfZRRRIDq0wbFnAzTYNNT+/82z7WaYPVBh89A/87S+joBs+jJlb0LaG/oug8+2SkCZUNyp8Xis8cKk0chkoNrojkwZaRis8a/lsgEmPkNZo+ty0ZXBOO7G6txJXCDZwZlKazpUNw62RbWy3VAoZxdJhXtYS6RVuFOFth9MMXxQyUetlFUEn2R8tLQtdxOZx2Wj0SKPAreBHbR1O9iiyWRB44AdVBlNVLqJspOf4JPJZKw8Ol4gb7IwVtILi2MW5a3asWMHdPsAdjZbFxc13rJDx55+G5129u1ZlLewuE658FcbnU5rm2zT7kwg7S5dHv6c9qnJrawsi0bgqr4h8keDuMiN5Dd7NDehoPlopsQ29kgldIbEA2Oj7ZkkFuLgo9nVeKqyB1l7RsuMaqCI0IS+6Ys/WoTT9bx7vfbqa/SFiy/Wl668SllEKuOmY/LcsXWbbnn6GeziHq4nP/nJzccZm+6K8vj1bf/yr3rNK/9UtzrzLN3lzndu72iXl1f02Ysuav8QIP8i7kQe805G4/Yv+T7+0Y+1xbfQtic84Qk65phjVJhTxvR9vhu7wA3UPe5+Dz3oAQ9o/3N2kXHCjCQMb99FvfDjn1De6eZrOVu5GWtPIujnfqXqV//3r+o1r3q13sX714c95KE6dtcuxTei/Rde+KnW1294wxv1h3/4B/qhH/phxuS4+Z3sRjszrrnhKvgvbbfjt6J/f+/7ddZZt9ITv/tJevjDHqbTb3G6TjjxBMWHpkxXOh08eEgvfvHvt3+Hl/+W86PPeY5OOv4ELYyHOqLTdqsn8bS/a2l9zTC0QTJ1aRYoKpPmkDCTo1ER4s/AthqVeHJSNSqF+otsk1bzadYFGJI189Uwjsxi3PNkZ8qTjdQ/TB3kFQSZTA7wtOOGG66hUJ+iwLIHiNCbE7K220MdEaJHXENB6k06tGGeDz3qkYtHhawgyoluOMLdkMQuZGJEkLK25Rh0BFLIdsh/IaJ/Dqqp4GhH7EhLgqPlz3hpT2sX6aiag+RXPeZytjd11lct9PVkzhXPKWXs9TqIKr8O1PzvNM6ROApgrR0o45FO2hqssY+I2JY38GxSAbwM/kwsWVAmk4lGLC4jFt1uMlIzg+WtAkRvdNhWmcFGpxhTmUGhiQW5u877kk99+kLle5F5RNWTbw/yRNcOe+DZAx0yEreMMebidCEO7ZhQyhq4aEuRPSAm4BkV9GQS7lgoF7fu0MKW7Zps2arJ4lblEXLoeGFBEzBi8h1NWGjZDXRM6qXr1DExdeMRC/FEeZy8ZdsWLfBIMY+ZF/OeNo+Yty62vG3sgrfsOl5nn3sPHXvSqSrYE/szAa6yKK2yWLS2M0vkosa0ZGug8YgU2crj3CmTyvLSIRbpZfXIh8/Mo8qfGiIfpJVNzXBCtmWT2pizMU5WO+Y8t9SGU4EzGIVt3oB1mdi/nrrpmO2jZlYmuNXVVZpCi/BNBdxm4DMrv9L03Sx621i4Pv3pT+utb3mr3vjGv9MH3vd+XXXVle1TwXOl0X748OG24D6G3WM+A/C93/sMZVfaZPBHdjjvfvd79JpXv0YnnnCiOvq1wr/88ssU/fnuaT5MtJP38VjT8qMzsvlVqCuvvFyL7cNvI3xRNR6NeCz8af36r/8f5X/SPuUpT9KZZ55O3tAfPR3w2r/5az3w2x6kk3lcnK/R5MNXKyz4senaa6/V3//d37X/SJRd72+94Le0urKSLKU9rBstvvGU/zj08j/+I/3tG9+o/POEc+94R13woQv0atqU7/J2pZNLaUUyVv6Fx9J3uMM5vM9+qO58529hUV9RHt0GGUeppwnf6GTkosc3ygnDtsoc1Gcb+aDIRYLV0hn7XTfSPNhu/A47ixFk8IVGzsWMg6mcOYZ+ITXUUYrssh6XhRpUxs9TydPWruuvv067d+/mOonnRTAQsuvUHuKoT/MbREiJKWOvrz3l6X0EONODGEj+N3uUecGomS9C4dkeDHNSm5FmVZzRJnIoLVfiU9V142LgTSATRaUxN43aGo6INgF9VDEzBitifZCROIOx56YwK6jYuhFz/tFofJL2BSmT9BxJH63MOg8bWfSGxbJqE3XBv90mSIOz4xcdGVplhQGITOKbAH9Nvs5iA10TgztwiMwO27IHhEVsSOPD0hWZCyOLkizZsdUq8NVJRsaNjxwR27KPRPIAsrX06gES6ld67Tr2GJ1zxzto5zG7NGIhV1ELg41IzXQ1JqdK32+EPZPBGAM1BdYQQgOplDHoxJqmulpVkK2MldKN5G6s0Xii7FaNnOAhwPiIMZ2Kx7KLSlckYPK70USFibVboByL8Rbe1W7beYyySOdGZMwCvrB1uxa3bVflkfSus+6sM88+W4tlig1H88NWAAAQAElEQVRVh/LpU3Y3q9iSCbBntzNlkXEGuqqwVG2CoSE9vOl0Vas8QltZXWb3u6KeRbfnbn4KKnxBlcaBio9SplKuEg/6GZ1PHhvHQ8Zx/G3qylOFANcMuwl4yYuMHQnJ3kxhcFipJ9CGkHTat8aKHbQv/DXehsggm+u+R9+Aue0jbmy2c9OS96n5Ws1TnvQkPeaRj9JZPGq9/LLL9fd///d63eteq7fxuDe/a5x24DT1q1Nc0+uYY47RiJsl4+cF+ix4whMer3zAKfzUnQV23779euADH6irr75a+XnOyWSy1r58wGn37ut1wQfep6XDh5R/RFDwB4emqyu63e1vq//x339KZ9zi5vq5//lzWl5eZlx1mLGiK1iYJ4yXm59xuvYfONAWgfhhPJnEI8qj8R9//vP12O98rPKhnew4s3gvHV5Czwrj0A22mz14R9t3bNeT2MGfcvPT9K53v1sveelLlF+uuvWtb81NwKLmYZHxeOmll+q8887TeXc+T5fwXnkLvJ07d6CzqrCY2YPeTiY9Q+MVlZI8yQ5dB5008EQgjzOyBZ7AIBcZJizSjCT3Kp0UfUVSdq+di0zctmxLHI1DP7WyjGkz3rsZv0PBhOtvxHVYM8YZ/7kWhIyZW0S44frrle8Mp0/N1WRa1PQWNLc6rJqxCEQ9uYaiI5hSX5BxF1QRqJvz13XM9UZ15UKr0T9DsS3bIgLFmGKRUAvws6DaJm8DIoOAbc7fzJELii6gJfUo+NoaU28wk8SeWogHkJs6qIphdVO5X5tve80PX1saCYP/8MFllUEVPXFW6FfFrJXUXbEXgzks46MGE59hTY01yEBF6EphXelUQrOosItzV1RGuSz7JovYUQ/bLd92Kw9pA1uzkImc2UUXf+Hzev5PPV+//du/oykXjM0FEMzkBrKuyx7iA//I85Bnm6GLnR7gAgVdN2o25eKxqQdfVCZeFYmUbGseapiyevL6tJmLO+XH+KAEk7FGi1vU8e51DEbjCbvfRRbWbdrGorvAe7XCBDodbdHicTfXWbe9k3Zs36V+tddKdil0T6U/V7OAMkFMZ31asKkDwyoXob59srbJ8eh4dXWp+anPwtpG8XANxZdrZWiEG6Mnhg7OSSKZWKJrtM6bPKct5+inaJrLF/xh/GtbnomnCZGZJVt/97xXnqcHivRMqKbAwGznpDdCtK/ZjHzFV4FtuZRWJ2wWkwWddtrNdd/73Lc9Mn7845+ge97znu2x8l//zd/o1Tyifd1rX6f8PnB+vGGwBx22OtqQx8XHcpM37joVeEnHtx/4wAeUhWk7C3vG5aGDB9t72bzbrNh9wgknsBg/gIW7SHi0Yt+/slt8z7verdf91V/pRB7Z/tRP/gQL8ank983es3l3e/d73EPXsIDf5na31aksjjhJVMu743/S8eh8zWtew7Xw27rnt95TlT5+37+/T1/+8pdUitWzAJQIo7Ed2HHd9TfoL/7yL/XJT35S11xzjc4865b63u/7Xt3+9rdHJB6qrV0Zc/mnCdH1p3/6J8rvL+/YsU1y3+q3c42I0IPNh1vSMjJu8aOcyGimQZM7jI/Emnck+C5WKdSDYNcV2W4Y4fvRaKQOWsiH2/ihYgwokwWoXCfm7in/KtJe5Vpa0mqe7iwfluqqpFWujWXlA3OHuQkaysOeHXaRqDNeEb6rGyBC+AFRehSVRJIOiP6nHFjAoTlMLUUmHYiYvkroMXiOZnxWb3gt/jUpC0jkAwZrnQEDqNEqOGYOF+zKbU2QDnEn25tQjkjbQ769TvX/N8HN0hofsqXANapcbI3JwBMXSUNj3MQJFTRdkE0CSQdh2pYNFMAhrvh3DhcGHuMBf7cLAarMuMCmTJkBOZs4KMAtXSRLIk0zIPSZipw/9J9zzjn6pV/8Zf23//bfFN36qsFrubZlH4EyT6MfG91QqK2TiZeWXxhaVRmvklU1AmmfxKaSuNWjV8i7m2BTFucOOlFXFlVGi0yuA8bjRU0mi1pY2KIFFt3SJouitujC78Lbsks3u/V52nXiqW3BXF5eUn52L9+1PLzEToVFd5XFF4PUuSg+sGYBhy2z852yU8quZgXac51MeyYZJp0pi1jGQxsfyFbyEnfiwUzNf5TEnmKrGPvwmUOLBUutPiI2+fC0MbQZCjnuVgzU7oJNmaB1g3p0TSvpUG60oi/oGew0RxD6pCmiPnTN6nApMnWZcvEZ2to7tgVueHbu3KU7fcu3KI+Zn/yUp+hxj32MttIf73rb2/WqP36l/uLP/qy9P82uMb7KrgrzlR+9P/H443SnO91Rj3zkw/W473osN0VLsqv27N2t9773PbqendIlX7hE597hXGW3SZYOswi/4fV/q6u//BVlQX78475LL33x7+vYHTtVplVLvBf94iWX6M9ZRP/6r1+rz37uIt3+trfTFsbHloUFVWSuve5a3rG+t32o6iEPfghjzcqPZdzjrnfTThb797zrnXrFH76MR8nL2JOWq9nyqU99Ss/+wR/UY3k8/mM/9mM6sG+f0obFhbEyqi0rY+Y1r/kz/Rs7/dvf9jb6Hz/1kzr7lmdQb998FpmuS99KaY9wRtkIGV06aqhwW3/RWRl/qatmjmL8Ra9tzXXN0zY8+q/M4GLaW9jddo0W0lQpxIAZA7VhmRvNpeVDWl09rMOH9urQgd06uO962sFCyw1rPhR1zTXX6vDhZcmllc2YlYqCNpa4j+jxd7MTG3uQm1zYGULIDYchgdqJxBFH2HMckYUe6puN9SPzikyxgEYWqG3lT41q6ABtDumUIxEJ59R6gMiRFFY7uLgUKNJBuKGWDQSgwmEqRQ0ucOdwCoDQASZXQdMrGnwTgG1w5BFT58WjYiOOJp/ytmVb4mjQerAtO8BmbJcs3Qi6ccAQ+l8ZwKFrfkJXK75WYtDnYq3BxBuGOnP52EN8nVpCpkHrIfWJrHBsD4O+KxqPOxVo13WyS7twx5OJTL3SrIDWg8OzJWAXldLJs7/UkTZx6XBHuqoJE2OfC1PhDF2mtVBnsTlNctAk9G2EHX44UBfZ1hAsY6dtkoGUi0vU18buGn/IoyAH5RlzNrzYTrtL12lYSEfqsqCOxjI7ZJiqpZPAaLyg8WRBoxGTQynqJru088Rb6ISb3YLssbKwLnH3nceJPVd9JiTTtMok1WFj13XN5xiKeZUJZbUhv2KzyoLct4VoKsVflGGANFHRlngvvg0DlXDC3YzkSW5/Igwxt5gY7JlsmlokSKpCkyubYyMosnZ4LZZ+XUsIfh1SpeuIkOYcGeeUeGSggw96mrWOymQojBlUpKyR9tAgyrRjZlfiTm7SJDxDwaclvFJ09tln6aEPfYie+cxn6klP+h6dzqPdi3jP+7KXvlQvfvGL9OY3/YOygObHDKa8I27lqLygjEP5bu1/e85z9Mzv/3593/d9n+7AQttzo5O869lVvvMd79BteFx77/PvrYMHDuhBD3xQ67uM7Yzx1772tcJEncS74Dueey7tQDl+yEKQ97JZdCfjsb6VHe/dWVzHozFzbtW2bdt0ys1Obj9W8RxuRk1bevxyww27tcJ4+BDvY7/3Gc/Q//6lX+Sd9Zv1tKc+lWFRVaispO2S9u3do6c+5cm6853vrA9ecAHX81gLLPCjUSfbQA2RF4HRy3k4yG55OTksThyJNczjmygJWtfy10+WSZizzRlkzKfOQpuCrisqxeLAP70q47wPuKnswXS6gk+XeWS/X4cP7tX+vdfp8KE94h2U9u3brRtuuJ4bo+xsh9ptvNBgzUO7TkhEIujpgxow2ud5ZMv8CVjoCOWCSBwL5aYT/pwq0gNEPEeDNGhlgOc1VVDQo4aWiUAqnwHWvFyiazCxQMgJq41UmfOgg+Gbz7A5PCCG0hASHG6lbQ/xUoY0ZxiKbS06ZEuRS49ELnoCdDVHKEK0QZvrnqcKZQPbstehwhAjDXPQf0Tc3iCrIbiR9XK2KT6AiBpUpCCNOBLk5GidjR8HCqfJDRQ2Eav9WXKpcugMaek6YCoY6rRNzZY9h1q8SsxjORPZcIRTBcOS8W1psHIRuENn83MnizhnBbFVQzBpU8YqxIrEObwKTbxK9Ar+olEjFvCOSXiFO9W0mywyI9FiDCt6DDmOgcHZRhs2aKZvTt3q6zgXcizlPJdFnqjIhF1buysLnSNDdRWaqUnIyZ0UQdogxkMmwq6MYKGX9hcWV5M2dhcmw8BlLHmMlpFKN0bFRN32Y7XrhLN0xtnnaCs7l8MHuAM/fFgHDh3SKhNG5bFgzbdnmUgEitBvo0NDqNIK7/dW86iYnWzkhc2RFROtcArXrxJPW5KmSJLq8fB8AmnxpEHy7dQTUBfxok6m7p5zMMWG0Aov3WojJyl+gEhJg0r9HEkqoacNFfucRAMx9I8nEy2z2zhMWwIXy/g2toh4RM2p0qaKwooeGiClctDa2KhZeDJuItxKUzc8kgbFlqGR3whaqq5YZKtAV6fLuKrXySefpPvd7z56zg//sH7kh39ED3zA/bV39+72wxUvftGL9CevfKXy2PaqK6+kH5Y0X3zHvDbJori8vCK0KraeesppesFv/Jby6eI3v+lNeulLXqr73fe+qrRpNBrpNexkf+7nfpZ3vl/W3e5yF1139TWUq7SnKl9FevSjH6WnPOnJ7d1pPh09GY1UWURVaRDjJN+vTf2r8Arj75JLv6j38Ej5hb/3Ij38YY/QS37/9/ULP/8/9W33v68WKDtmbFpq9k0WxnrPu9+ld7/97frg+97X7IovRMAdKqEAzyr1tTSFs7sPGh+HhtpuOgWlyHDM4rZb2g5FOn3ZOKKdHiBTRyWe0WW1+mEZvk0aRsGh5omNpkv44DA348EydJk+WNKUG9Xp4YOqhw9o9cAemf7ct2c3ftzLEyMWWcYKVaNRBDQ7LZLsxGOXlGtjDqXRQVWLZgwmTyoymJ8z/hM33EDQOUwdc4h4NfUEtKcatfgvi2wAa15M64HKkUGSCMd6xuaYbdmBZvTIOGmMtqEbIUJLl0REYSUUeNIRsvDsdR7Z+n8jmErX0Owpsq35n4jP4Y2yxL/qkXIbBNLhVXRYGzVoSn4Ab10MPun4aw7b4lhDilcmQA0R+pKDCaBmcK0rarEaGWJu4Iwic2F3DZ1KCUrLHUSRIXX0Y8izoQFCNvE28khQf5KJ2V0IhmFVhZDXzkMlsiknq5FB8que7cgW5AtyiQ+QrITK5MXVNqQiOxubIq5iueto60iFRbN0nUy7nUWVtFlkS5e8iUajYKwOavKFbF8WNB3v1LZjT9fJp52phcUdWjrEBLG0qnyaNk3qWUyCTMTxuV1UbBVZCeGtsrhmJ5sJPeV6+rDH7pTrURKZIPLNV0TW0yQ2HNEaaKZ/oBZVEvUAbQx0woakbWQBPAekIe2I5NweO7mNrXyYJF19JY9T/+qv/0Yv/oM/0Mte8Qq98c1v1mVf+pJWKZhy2raYxgAAEABJREFUq/hiZXXa5KfsEFcBzWO4IkAkbUqbB8r4QD1szjmQCQHW8AfROjzEKUBMCV3pZHsAxbnC1BXz/ny7vuVOd9QTn/AEPf95z9PTnvoUnXH6LfT5iz+nv/yLP2cxe5H++nWv1cc+8lHlgzaVayj91WNvnwWwFOU1yBMe/3j94i/8gsJTC7X9+MWLXvhC5b/jfPSjH2k7aycPHa959auVd8g//dP/Q3/Fu9YHPfCBSp45R78j1070Mu1IMu9X73rXu/Ie+EQV2vK85z232bRt61baUhovRXr8KvybH9/Id48f+chHtO96Cz1pt20V7LZNbWrBHuI5B1lgbGIuakKJS0NUWqO4cnbV6oiQPgPUWbElfklf2oNO2ypdaXaPOuLcfE5XD2nKQioeEwdePqgBh1WXDmp6aL+WuHHt6qoO86h893XXKW1FVbPBtgRsQwZoY/A8UZUxOKAn3rcMywOF2BZHS0uFeGDoOmaZcSuoayCi5mcuBM+Q0lI0Bpp1Ks6JcKynONzNhz1UVlxUikHUQJ00CJ2DAd7kWhqZQn7QdGyIwxOy8qBL/18Ltjb6aWOyxSUh0ZAB9bXQ49wgZQpt3wR80NIoTn4DJ9vimCHxDdDQdzeql3o29iElKG+k1w/bMkk7ZyKk8pjU7iT6xG2gWS4iQGXo5sORQ8DenOcma4QDCIddZdr85je/Rf/6L//KUIuFNQ0gjsDsMEUCDacZ9+iE0rSUPGSrUhBjsUeBiJMlFixzkbb6kTFj111RN+rAqKF0IxV2qoXFNT7oWEgLC2pDN1EhX/jFHikoZaQefr+wQzuOP13HnHALrXqk63fv1/6DS1paWeUOvXIxxwBRqzRPFHxge+BxznvZg7z3O8AjyEOHDmglnzRmV9gzMTNXUfDrP2z0Rj8otDN1DXTGt6gRQHW0MC9PXgmS3gAxR2QCJUu2G2DRtNr+U86bWFgvvOgzuvktz9QpZ5yu93zwA3rxy/9An/n8xVqhUJ4Q5x3ZMv5ZoXG9rKTVderRR5OpompKJBPirHMpKfiAmEssI8KBBWgYzpUy2QkOKbGTkrpSVJDoDEW/Jfi9MiYm45HG5GdynIzHusXNT9MD7n8/Ft2n6oee/Wx9x7d9mxbZoX/w/e/TS3//xfq/v/t/9VbG7mXsMLcuLvDOlZssbpBWeA/f9IqADd/5mMfoubw/feQjHqn8OER+WCE73S99+cvscq9pu7EfZld92imn6lZnn40pU2VsVmEXKkSjh37rFJqd82mnnarn/8Tz2/dk73ynb9HZZ52l3KjkuresLQuLuuzyy/TKP/5jnX766bru+us0wqdyjw+kYiEFoCJkbKUeG0YDTKKsD2rCRchbLYuTnfg6Uu/REL1B8tJ/QexM56ECfdGBbuaC2q9omUV1+dA+LR/crVXew/Zg2rBHPY+J+8P7VCNzYJ9WDh3UXh4XV2500MBh/DPAjl56ksGYugMlwA9Ju+LdHt+ug5zeuAHAJ7V2VGIpU5W8AMbsqNAG2Nm1qvVbtMLlMAXnKDEk4ApRcwIClL/Jw0YruTYUGAMaiAtY6ZkNEMHztCVTwQwZVIKFPVIilA9Ro4YYbVAdHZqF2B8kOaeJb4RnCduyNwOGbgr2Zll7SNOPcdcAffVgD2VaHRnpgaW5Wzb65CbjmgcKKkh3VerfiPAGcJ4XQBr5HNRrJyLZXoMIbhPNOo+YBl6BOhLIE0/frQ3GGV/wZZkG2aEzKFSCJWJDhLJXX3ONLrzwQuU3ah/8kAcrk0/L1xBsUmBIfZ1nI7cGIimPPWrwUD8Lbc/ixYyGMJcb/lDpVF0kc3FuBG2q6iSoWj4eRayNVVuRVys/Uhlt17YdJ+uYk06XRws6tDzVgaUlcFj5t2vZvdFRHOt9hQZ16Ant2bVmF3vw4AEF0zxiZoDVLECxGVqZuGto+FzQNaBcBQI1/ME4bCuY12FeabC7gUdbNYsPbS6SAgjHoKMqlGQ7evQmkonetvpmQ99kIpfsAVzXqrKtZd4rZzG54x3vpIc/4hH6LnZ7T3na0/BTp0+x+B7mlcHBw4f0t3//Jv3yr/+6fulXf0W/9X9/R1ddc7VWaO/U1FhKW2Qlt79+tW90vS7dKGC5+uaLXsKOpDULPTtQWHJBnwdERiIORLCtAnom8CCeGRXr+GOP0R1udzs97MHfruc+54f0nB95tu5xj7toz+7r9ZKXvFi//Eu/qFe9+k/1uc9dJNEv49GIxW/anmTgEuX76Nt37NCERXmZtp908skslj+hJ3z3E5Td6F3udhctsUiXUZGNPQU1AfHo6/HJS1/6Ev3FX/65fv3//Jr+6BUv16c/daGe9vSnaTQaq9CvlEpV3OQs6eOf+IQe+7jv4v3lvpa/ZesW9Aog5VANgXgillu7bYvIGmzLnkGWZvHQ9P0wFvByxgRIOpjivyB2T3nvXekTEZK3Sh6ijB+Dqsgs5aby8H4W0P1aZTe7unJI09XDXKaAXW4PzKPiynUx5Ybmumuv0Sp+NH0TW+wiBzJ/VMRhEwcCa5cFcdsKr2j4U0+a4VIZWLEvNObGxp6CjGhJ2KrNoZKcI3P2TK1CC3mWOUsFu1pNTTGV0OrIt2w3kZs+2ZYdqFFOHEOaiIitI3JJhTrym0GWjDHiwrKt/HFSgjnN0XjzxJyS//UfKXQT0sm6KcyKHJldGdZzEJ1JfQ2CkvXOGWSjI22j6Toa1JSvlaIQSjjnmHNDBXtzect2xCSIbVxcZHuAhsBYEqNBXRnyGncmk0Fiw5dh14iJrBYf7ILfFMAiowBiw0FWkjYRgeFoefnS/j3ucY82Eezff4AJtZcLAi1Xsod4hqUISTVWO8E44kj7N0KtQIS4QFwkypXo5yKvuWCzq23vu5NvORNVQ0GUdCvTUS4oUEspbyshTR7QaaoFLW49TiecfAaPRTvtZTe698A+rTAprLAbHRbaKRMKPd2DWaOyy5iMJ+qYXJd5j5md7EHu1PP1hCnl+jql5wFXfE+5nnJBrlNlJgBow5ycZ62HWEXpt0y+XTdStwEunVyG9lTRduC0VUO7qJBuRR91qQXi1C/ybbeFo5K3ERoKKaHmBLpSdFcecV7yhS/oH9/yVl1+2eU6+aQTda973qv9vGAeib/9ne/Qe9kh3vYOd9BpZ9xC11x/vf6AR8x5l92jo3ZFF3zkI/rHf/lnXb93t5aYsFdZcCq+EDYgcuMjBiQPW1smaQ7ZaWuLKb5peZwSt632N6NC/xifZbEcYUOHf9iNcFMkhRp/TDrrxBOO053vfEc943ufpp/5mf+uJz3pu7V121a98e/eoF/+lV/SC1/4e3rXu96lvXv3aol39HnvvsL73eza8apG7KJ37drVFtpT89+ICjamT9l5ZnfUgGXx9Tvf+U52wF/R8ccdq5/4yefrDB5t59PMu3btRMIyNrbxSF8s46fz731vfeiCD+sL+P82t7k1La1Cu9Yn+Nri1izQdgUKZwbIoBMZ4mr50pRraMr4XIU2cFO1zKIXrDCOV0hncc2NypSbmyn+miIb9GvxvunJOFjh3esy714PM/aziLbNl3q1z6NwjRb8Ubi5N7wl5PYf2K9DSyzAmJU1suI3OhXzMNIA/sZj3gZaLM2yI2YSA+bsSNQ2tHKdZRgNHONVtdBzDg+i6F2nA7eimAPNSUdXzw3BilbwD2OnonxACga2VRDXTYR0/mAkZxpagOns0mCVUtbhbogb3gyRpaSG4EbauRbigPrVdFq2iVqdBljfWBiaLKVTvrGSm6Xj/I2ID24KtmXfGAVe4DLPow5LeH+tD25K5zq/RzZdTlmOMtcpy8Z3+F6BTK5kh7pRzmG0eC0Wjm1xTorG2GEJXxdYeJy+s4sE3HTiTetGAS7XMBlfxcmW18qlLctclNu2bdeIx7bFbrlOPcSTH8QzQyEP5KucY8OREMVsy2lHhTKRTVeWNF1dQpNRX2TqrMiIpFWkNRDlqGvp5BnOcPTwp2ahXDxG2084Rcsaad+BQzwuPqwV7rqnTEbTNsGsqmfRrSzuYlk2Nhhv9/0q/d63SXj/vr3av3+v8utDU8pkQurbotJTWY1pUKvQDil2iGCQ+IAafmuHZeQKi6rKSAM6iTzbOjL02NMzq7Q6iTe/k45oZdFp8hSLXYnXnDYg8j1yWUCiZ0qrOh5V3u/e99HDHvoQffITH9fLX/ZSXXLxF9gV3l5n3OJ0XXXFl/Qv//Svuutd7qbHPfZxeub3PUs3u9mp+G2qz33+C43u3rNHb/z7v9N7P/AB/d7vv0S/9oIX6CUvf7ne/u53KZ/2rsKohnVjeuyf21HDRqSNrQ2UTpdoXCnxW6JOUpYY92o0X/vJYjsqnUaRDSQ1XVCDQptZBzShrZUFZDvvSc/kUe13PfY7lf8B+/wf/3Hd4+5308Xscl/32r/Ub/7mr+tP//SV+vf3vltf+cqXdejgfnXFDQzINkZiW9rQo69di+RPecZ+/vn30fd//7P0tn/7N/3cz/6s3v72t+kpT3mypsurSog9VtGB/Qd1xWVXtMn9Pve5lx776Edp3BUNi5fWgm14bml7nRbqcwCPUmgsKsRtZBgTqyyiy2CFx/2rGeMs6quM12kW1AC7M05Ww5vHIzNDFuAsrtGT+AqLbBbP5baLXRK1aKhX7aamg5P6C2NKXC/7uGnJz2+u8A4a98ddzIWtpxs1Lcp4nIPk+pHMtANq9NqcTW2Nmnq7Bh0RTN3mem2VUS7XWX+ETEtacnGzo3KTrLSfOW6Fm6yDe/ep2JY9QATbnIfDdssbUtoU1xHBR6TXkzedsy7zXxsbuuK/to6vpT2d3zNYg8ooaelGv3pJ283v9pwW0qUVovMazcl2yDpaet7xWZyrWt1MRnOh+KVPMWQ5JOLRaRcGxlBHmJb1tcJGCRdTfiNHm0LsyA+m5ysMY3Z19tFlcVcrN2QfXaYJfB2nUopi1yHuirNrdEvDc2B5jSYOaIPBoNqN4M3hhoIpuWrEhL+oncefII8m2rNvf1tka0W21nbBpZ2ZNINMLMtceEHu/A/zaHkfC+y+/XuUn6M8yLvZKRNIxkUqC03/tHhOIPogrR/n8aRtywbFGvHYcpTHiezK0uY50hYbGZAyA2InUwhjojIxYHaz20ZObiIFnV0pygSadiDAMbesiXBCDxNSswklnQsLSNHtbn0bPeB+91V+YjD/YzX/hKFSV74SE7vuct5dKCvu+FfUsWDtZUJaWJhoiswFH/oQ77l364wzz9RxJ5ygbdu365prr+UR67IK+iv21VZ6/ZT0NDco2LDOlVJXKZ1sN9stb8xu8XDsog65FK/t1LLocyn5FOagFo6W1hAStzlThgOHSj125FeZ7sbO/ruf8IS2+H7v05+uO93xjvrcZy/SX/zFX+j//t/fVb7ik8fA+TGLw4cOCTcqfoy/Y8N4MlH8dhq73t/8jd/Ur/3qr+o3fuM3eO/KTVSEMcG2OllwwiQAABAASURBVPr7rTw9uOSSS/T5iy/Wu9/5Lk0mYyVgWcgaondWVLaPigj39EPsyC9VZYHN4+2M3wEr7RVBdmtZdBtYhLOIBhnjLS88FtopN56rAfEVeIfZlS4dXuJG85BWuBYKFRZsCex1mwY7rfgmC+0S5RAVEiGb0ON8uqbxWhtbbP1kUyoooUW2Z5kZF7g+5Wlzys7Rr6U3LK9r5WbFG0FXLcSsXCcrvAo4yO47N9F799ygkruyAIm1im0KYYwgc749JOwig/AbaFllweibkSSaZzYatSGuQpEguoqMnoLepMigpVMkehl9c5vCty17HeF9LdhWDRC0U1ZNhwh20iY2HFhCvZYx/0gMEjc+28jPoGIFrT6L+5/aUI+Ib9JCXS2N30R75x3beKKgCtGNCA8WmqWqQt1J2ZZtZcFMfeFV8isDJHJJB5V6KrzIsOyG1WBbKGgoIq4hJGb6x7bsAakjZafoD9LnkY7PGp3JJR7YKVcS3YRSCovLft5x7Ua3tHFyrNgZ4Tkd4jlvxsZ8k2UGeRBHhFr5axka/lVhP7gjvubu29RTsU+0ESkhLpy6DneqKmR7AGmR7m31/Vi9tmrHsSfw2Hi79rOTPXjoMPJ4nn7laBOyubNt9bCI5R1hZSHt2Qmscie/zHupvbtv0N7de5QPyfStb3r0qiF1iTb11VJsBSL0jRZi8Dm3bGwyC0QZLUhQisk2uZLxNQkinaJrSoFQEaYgNfYY3A/iiqw9JFygxFfYoaTe+DwQIXSKLQ2IxdYvXPLFtqiusvsw7THlRi7svFZ0zK5dWljYomuvuV6f+tSnld/6PZl3lVNklpaW9ZUvf0nHH3OMTjrxZNVp1bve+W4du+tYPYFF6gee9QP60R99jr79279D92anPEU3Jmw4aAC2/tVrX6vfe9GL9Ka3/IMuvuQLWlqZqpssSGWkih01fRj/EDeQ11XQFBkd4aRtmYPi95ZGrg9ITBGMzzL+SQ5zBpHOltMt9F6l3ys22lbG+pgbnymLS3Tu2L5N97vvffQDz/x+Pf95P6ZHPOJh2rVzpz530ef0N6/7a73qT/5Ef/e3b9BnLrxIe67fq9V8ah3/dC6YY03GC4quykIev4nQdZ3+8R/fovPvfS8de9wxOuXUU9lN31WUaGO/0NBicWZ8MhaFu4jJhqmEnlMgdbIK/PTLCo+6D/Iq5CCvQpYYr8u8V8/YneapUMBi0rcxPdWcTllIE2+U66yPvxhgU+IDpjyxWFbPGJnyGmfK4qv4CjmqFdXLNn7FagayVbgRW9VubsL2HzyE6fC5qejFdchYpphqo5aQTXyKVPorFCaSyTE6BUKL5sE20arKI+pqHIMOtRIV2dSitdDzRCqQKn+SS1HBY10dswMfUQo+/bLM9b137w3av2+3Duy7nut7vxgHJacGpyCwLXsdmgV73cAZ65skXiuXWNAsX+PSlIrRAbwaugGw/tMPy8oA+3oQWR01zGyOreRDWrMq8TbgYKQtjAw464eNxjUU2UmHbkR4xkb6a0M/RB+1KqEyYHvQ9FNpndU30EgMsD1EODNGJZKe9Xvab1u2deNwNN66VHKDuY71nM2xysWeHe3ilsWhHmyNRI3tiXwTSL0bi62nZ8pltSYxCcY/4dqmCJhTUjmSF9qAD3smigHStO+0zITtxa3aset4Htcd0v79+1kcpuz6evL7VqydWtkpk0pPlUGFDtp7fNBzUfZMOKLdlTqmTFrLvM9ZZuebu/48Zmty6Im+SpnQOcw4CLiIVUonuyg0cLHSp3PZGh0mFUAGK4i0Y92uEZN2YSxoJtdj1yqLYRObnZquWXxO8tj7Va9+tYLLr7iiTUmrtO8jH/moxuOxzrn9OSrYNP8POA996MNaUVNRHokKeuYtz1Tq/+QnPtH+0fkKk/afv/rP9N53v7v9157z7nQn3mluQ9Q6Mnz84x/ThZ/8pL501VXKPwx4+cv/UC94wW/qlX/8Si2xY4q8ba5Hy3aSmWQatd1sK8715vV8bQ54CQbn+JJYDtuKv+yiBHJl2pl4A/4z8m4JMSFXufUjklVaYAd/xhln6D73ubeewY73aU97GvH7yrbezTveV/7xH+uP/uiP9MY3vlGf+cxntIdH6pK1zCK4wG43de9nMezRmZ+JzJMD2zrmmGPU029DX1ERNmgWqJm2D4n0Sek62W5ImWXGX/ozv7gUHOYmMrvPZfwYXwaRWWWRzBjNuM2uN/FKezMHpd7YFH3zsTzFnvCSFzQjGCPxz+A9CSuUfigze7C8XV979uxt11ZPOzgkJBvaBKYWBp0teqOT4UTnRt22ZadmxkWuQRTH/uhZA36tszxUHHFUUVLRwDtYmfZNufk4tG+f9uy+VtnJHuQVwRILb2SOKLyetAdDjDHBYKgVqlmoMQ4I2JE/OmbijZizbdnr6IjP9c51NtoaytBAf9IU/aqHva7TtjKQ7IGX8hthD/zUS1RfbzhSNjozADYivEoHRWfF9lBzsjkHs3jqJnrUA8nm68gU01VVYhyDuhkwWx3IGCj6U1jtNNNN4VksxMgFTS/yPbZGRwZanibYlm2t+y8XYycJOzgfeRj1wZH8eZpsJrlZCr2tLvwS6jLotAc6k/pPI7bVBZ0lrEg1Ldbqh8Ptb+wI+sab+Zexl/SUHdYq6+fKdKQVFtoy2qKTTj5NyzBv2HdAq9ytR67OfRgd6RPKG5RMJkFb5Fl4Q2fpnviUCWvKe9wpF2oPQqcsMpm4gkxUmdhQi/3zIy0oJAZU2pdJVyy4cvYym2FbNpApQ5tRVrE3dofRwc84sy2b6SP5tGE+MdozHvx5GRdkA/LGiws69w53UH6Q/yUve5l+98Uv0gt+73f1kQs/qkc+5lG67W1vq8MHD+vyL16mY3bs0tlnns37w5EO7j+gD7zvA1o+vKxHPuIR2rptm97znvdqPJropJNO0qc/82m9/vWvb79d3PFY3Bjr2s6JSURX8dk//MOb07P64ef8qH7+539BT3zik+mfVX2KxWk8mcjGfqn9e7xXc0PwiQsvVE/7RtFJXsFvpbUFIQ7brQzRzcdR+K5S/BeIsZDrJ71i/FtzI8Uu1whV+lqg0t8mb9RRzlI+7NMxNvvk4d9d7P7PPfcOetjDHqZnPetZeupTn9p+x3mVhe4ttPOFv/d7upjHwwv4vOuKtm3bqoc/7KF61MMfoe95/BN00vHHKU9xUt8ABi9tVUBrLP5oRwGYJcxj+sY/1L3Kzd6hgwd0iMX7AAtG+ucQrzWC1ZUVTcnPGK3I9rQ180XPGO8Zz0Ebu/CT1/jIiZ4JKm2upCs0eaJMpawwoCDTYWbBtmYXtoVmUc8ie+jQEjldg1r/05Bv4rBnbS8DjQrbkADSjtrOOeEVCGl2vPFVAAM7OIctTvRbv3JYSwd2a/8N12jf9V/R6v59mvIUYMqj7h4UellBu2io0IWmzoCq/8cO5jrNsbFSmpGmrOUlvTE/8fi9IYkNoDmyrYJTRbDd0kTXjgKvJaA2bf8qEDINrcBNn+xZPdBIdQU3g/g29RXiuUBCfUR9LZ9yoYLWNjArFwJAWWunpY0UdjtgU8RKWVOHChx02PBKR956+zQLX9WfFK/i1KB2Tko3CtjGCMx/54ldG7MrifACoq0fp6oy9jVdtrpSpKZd/3mhRlVqCBKXhk8ycjUrwIcz3xIb/Js0F34mgUwAtIq5qSrjctWdVnlkpYVFHXviSRqzo93DI+MVykyFBmhlAhF7OZTBoA4uwPAG0OpZuuUrO9ypMuEiDCvpAMOjK/kgtpCJCHZgmxkvHX2ZsSP617ZsEy2NEhURzUONrhl6qDzPWae25VIao9I3rQyTcuLzulvcbjLzU1J2ztIKu6CHs1D+6I/+qL7t2x6k7Uz+J93sJP3AD/yAHvjAB6p0RUvc7S9xd7/KTcXhpYPavXu3Xvayl+rw0iEWlYdoxM73oosu0pe/8hXd6VvupB/6oR/SL/7CLzYdz3rWM7V16xbR5DW0qmF89uLP6bobbtAjHvUoZXeY97n3vOc99T9/7uf0fd//fSzaIwnhjMEPXHCB8tWyN/7d32nMbjL8jn7tuk4tIGd0ps+DVXxOj+CGnJGYEWISTY9sqGbBhkk8/VYZD6FcGkIBfU0G5W3LBgJQuGtH6yJHvGoYr9J23k/nnxWcd5c76ylPfbKe+rSn6vTTb04+fucRrhgnDkqvY4/dxQ3KCUI1PakGEXpQwZGHTWUwKxXnhu4Qj4fTH4cPH9TS4QNapp+WwPLyIXbRh7XCE5e2mHIj2M/al7LRPSAjpSq+SxrVRxxwOeIPqiSvxy+NIbGYrVmM03qulwMHDirv7iOvmwopflN58JOduiqnuuYRMjhsiwMMdN2G4VpsZSi3qRgDac4yGSuM6f08It5zw3W67uova98N1+sQi2zfr5DLNU5bCmXUQKVrlPh/5TE0nCZjbQ+YgvBjXQeVN5lQ43pAtB22Z06xNl5xttUGfZMaTrRPHqKyi2zLa2lTnBQ8fY1QGVBBLpoGbE4Ro20jGg99NlyQuavjTpWqFRoU0uHbg4ztZkeZ0fhjjkz2rT4u9uHdULoVf2gdRFv/2TN9YcQu0oXJzVRWiVeTUSy8wOMrrYWwk5jTxOP70KCiSw2cq1r5jnSQO/FMBjCToVhVqItIO9rF5hZtdRbKU1TGrkzM+UH2l7/iFcrjsK7rxIgYhP9TzlScRtcObQXkMP0wxFNX+rTSl/F3zcLCnXgNuGtfrauacqE3k+lAd2PsHmvb9mO0sGW7bti7V/sPHWIhptUIrWbnMhsnlYWkcpG1O3Z09PAHrDLGVyVkWz55JHBJJpue6LShcqffgzrPZyBPFsaaLG6RC37CHiKSaAtpl5EcHpy0p6YttKtS7xzTpMnvoZv6xUYLYJwUUMmfMt4iN40vSIcXnRivBOcEjH/Tp0ZuMsI+do6n3Oxmeui3fYd+5FnP1o8841k6/y530+JoIvN30onH69RTT9H1112nF/zmb+olL3mRrr/+2vajCw/IYkz9b3/b29RT/8Mf9nDeR07av6vLTvnmp57GHIiPXNXGHJNyFWnseNs73qEpbf7bN7xBf/zKP9aVV1zFmNqnyWRB+W82qywKh1nkDx46qAs//SlpVPTjz/9xnkRM0cU1lTYy+tLmOVDbjh4fNt85yZwCybYKPreGv+Yj9IjQ03dpw+C/2YSNfWS1w6aMhTtrS89P0QFX6YeeMWJbHGRPNeqMX2gxvrnwwk9q584d5FUePY+U3Wt2zEHpKiqmUoGYooVytI0YDHEdljWI/uvpux67Y+8yPjrM4nqQHe2BvJdl0V3lPWrlWqi0CYOVax4rRC3Y06stuuShQqgDVsvDb3UNlaIAH1TQI1xBMyjCGGeZc9XQ3lBriZ3g7hv2QJeH8hUR0TBRx5rudf9GdxCpOVLPgF6tXupPOvmpa4AVKoUG2Nr053pljOFzDOAIfx1lP0eoAAAQAElEQVSCf/jwfu3ddy3j+GpdyyK7f+8ebkZWZZyBp/G1JerMddIco6MEp2L4ngFy0wdC8cMcrVE4c2O68ZoGjIXO82IAzaEhAxMbFZBaO5JuWOMcPRIZ4TXMgRjQXNIFkGppH1G02RFbm3N77NiMiMf20MDiL/os2V5DceoCTBi5WALbmlM7siK0GmdUSir6+43104nzAYHghoNBhp4KVKzA9lq+7WYPJ3iWOIJ4fK4/dKiVmmk3DZYiJALlW5Q21OhHBC4sFHmWIBXenLQ4rciHCeYSA2/9XCmeVPIPcUGHfs/3fI9++Id/WDt27MCEHnUzoQj+JyPtN5NzmsdVQH1VPRdAj58xndpqI3OfO9aYixofFCbmjoVk67YdOvb4E7XCQrx79x4kKMYRf6Zcpf+UHe2gCRdXqgpoG3nG14ZqtkCsiWFHJQ9Vs6POqLFT6tjpZbcXZnJsq5ROgtpuNOMgaRLaGKJ2sK9XaA9jqKtpoojRBRQ9aoEYtIaj0hUZHwzegc1hW/YAkthYJQsT3NC5KB+CKsWiNCAPkTx2/EF2uNnx3uLmp+rUm52shz74OxgDP8K9x5T33Qfadz8ntPfveCf5sY99lMfNB1WoS81ZopoqMw5tK7yrvnyVrr7mat3yrLOUd/5XXnGl/vAP/0AXXPBBZTe0vLTMIoz/senP/+Iv0VL13d/9RO3YuVPjyZg8FiU0HXnkhzPyW82H2Kl/ksX5gx/5iD712c/qIGMXbSpd/E/rsMOOLViDb6MnPm7jKglZtltsfiol5co82fwX+Z5FD+F2M1jJLZ2FqISoA6v95OJtb3M7lUKC1lCr5mC0SGE3/pw7UN1UcGmL5QqPhZd573uYx9NLYCU7VxZ7jFOzjcV0yiPv2DjlUX0wjCMUx1jI/Jhf6/P0jSkF6MOaa29m62AlfNLNXfhyD9fYfh7BxgaSR6hJQ4Mj2F9n0rZM2+1Qa+gTKWNr3RZtCiYVFGzsuM77pQPax43i9Vd/Sbuv+zKP2/fgy2XhMHX0T1eKCvobKLv5QBOHgpxsyz46yJCsFuL0KZNIwCWNbzjjnfBJcFS1AYiRzCstnbyNEHlJN4Vf4zSrtkltijdbYYdiHOOTs1VyRhC21E6pDcxsTL3NPtIbKUlspYi8/leIRwfgUEN4oHTUBMMeZGyGP0qiP+hpfO5018AA7hm4fSgDr2/AV6EpJ2wEOczJRn9a0wBjdtiW7VkKQtlmeBu7VZV6gx7aozu2zIF0K1vQrahoeqwCpaQE06LelheFtAleYvomQmEALi4uKnbML9jEvwlVQxHsVDCkbnROOxla8I0YtuObwRe9kjeAbPixres6lTLATpnC48exTjz+JKkvuu663ZQz9lcuLHa++LNv/TdVZbI0ephHpOxIgcl3KNeHyGvQEIa68TL8xMOlRhZoU94ydnTsCKtMsaqesVIRKl2RTb5AsURcjWotoLKVqdTbB9hYYVbiEIp4gKCUsjMxFAmqBJsJo0NtwRa1YCO7BtgoqqDAKyIPFPo37z5H3aiVteGDRXaY27Zs1WN4xPucH3mOnve85+nB3/Fg4UhFfjIa6Y53OLf9M4Z8IOo1r3q18oGmyy79onCIWqDxqa/5F8bFn/uc7nP+vZUF/Kd/6n9ocWFBCyygBw/s13g8QQK/4f/PfvYi5QNTxx9/vO5973s3P2ZM2OQTqVwXOAt5DmMSPrrw05/Wz/7Pn9dLXvYH+svXvU4ve8XL9cu/9mv6wIc+pCltrrQ1ByUoSt9QT2yLrlBUy0ZZjlAE45vAhkk6R2Qz/nt0dqWgS4PfZLI9nOkTsvXud79bp/BUoMO3KYdAO8w5oCmtfGRhJammQAQEKmQNPe1kvKbu7PpzLa7SBqcA9VlFTQFyFblKXmSDin9anm4c0jdu7Jw3YBbNYla5HhQd6GyiG04Ry4cC9/OeeIUbANsy9kjWetgYX+ceNUaDOYa2NIGUtVALQt24Umigo4a0S7lJXl3R4f17df3VV+raL12u3dd+WYcP7FW/uozHKk9iRhqPOo27OXIdoLJQgW2EZkichg0Tb5GINyBHQoK2jsT65itoG6fpkMRnVAhV0APYsq21kDiw3fi5UIm1+EaZOS+0KGfJdk5r9tpuPHugJJS7qgBTlFDFH0bElmGgkKaTY99GxObI24MuiIbm1xlV1IvrgTQXqWcQIXFInYNIj2NoPnNJXUPFsAaMS34uWsSwsEjugEXjZJKZYEJtSQFSIUGBEdhJqYWhLShmQNR0DjS5hVMDp/mFblu2qQoqS+RVaONUESsSZ9sQ2klc2Fft1paKTIVnD/k2VMLCAUTXjmGQDskyk5vi/3BqTjOeHR2WPSBZAclNPHvIt6EIOEg8mMUpQOyrHW7d3ceOlGPyKnMkTQOjt8+jRx47LuVR1u4bWD+xGBdn8hEdl8dCFn+w005HH6A4+iv+6KGDHW7MpOETr6DlUF9oS894SKgbjZR+6akn40SzwVCpr3SFJLDFgdMryEFJdFT6PsAAVJPHOYYgjTxnC9Up36kU4CIFTbQgk0m/JYh7DSWDX/NgdV2nrnTockNXCukZyLMFX5Sv8C28rsqiP2XC6tk1JV/YesIJx/M+9ln6X//r5/W///cv8Y722e1DVMcdd1wug1bOpny1EvJJ2L9749/pumuvbXqzo82/m9u3b5927dyl0biTi7VKXfnUbv7P67N/8NmzXXKHCvSgK5dJj39Xp3gLWqnpS1/6iv7gD/9QpSu6B+97TzrpZlpdmWrvnn161atfrXzlCQWim1l0e6yfqmfxCMK30Y2exOewrYJv7ORpLdiWsTN5xcTpOyc3FJTooaKPf/Qjuutd79LaWmmTYzg1xzmVTs7cFhqIckGlXKVdEatpW9KU60FejUzZmUWuR76mTlCxQSqS8ZFDJYXGDpFjUyUITbZhUn+OjP+kjKxtlQKgHLKJS9Gs4RqhRupN/cTI8Rr27T2gg7yf7bFZCj8SQS9REapkuwHGpqOi86igXMoKZ2SxF2lUoEMNZd6WMDUEVLVI2pXH5lOecOzZfY2u+fIV+spVV2o3O9pVHrEX/Jr88ahruuyi1p8dtLNwQ04kHAyG2+ER12aI9EbEiPghjQptnYUf6EOlEZzaEfe0iNtZR6hp6ZaVEzACDbEOiOAAu+zEJNsNmgV7c3qwqceVtb2LaZ+YY3D2OCR5DbOym8hMjz3TZ1FPYKUjgnSSTYaGVqZ9RyK+mO9aewZ6j4MGvwzlKKooNhPUHEkPSI9LCqH9blRDFi2ypEBHDbnMesbuYFHkAtQosC3blNwIKZOfGRQppZYvguV2lsKqshxjJCYVUUcrJZHJoYRq+ERCIUc9LCNU1dMfcwE4LWpbHGCgkjUEy/YQnZ3nKdstz/AbSBNV4qGSZK+n7MQNr6jrOmU3VUrX0pU8hrCGltHiOmgo7rXE+xjxzqrzVJ1WlU8T5wIzF26hXwYgn44GbYxxkYTS4GQ0GB7i+G+mHK7BxiPpwmDruHD72ZhlCMnYWbgZSEkbqaFTW9FBLTlEOKgyLalUFV4TGeKUoyRt5Jw4pKK8B9PVnn7pW57tZmPGMgzZbhg0oR61hfpjZyGvMDbyndGgK0VdbC1FpgDZKjNa6fcC0/goPDGLFQQojkSl/qm2b9/G+9Xb6elPe5qOPe5YdBUhQn4OCkMyER8+tKRPfOITetGLXqhXvPzl+sd/+if17Ppvc+tbU8atzIc//OH2tZ8H8R745BNPZKcxIg99sug62ihAvTgNF+iaa6/TC1/4Io1GY/3oj/2YnvTkJ+knf+In9cu/9L916imnaOf2XRToZmWIUm5Km/Cc4qv0d2wtxbKBQKgx+igHWSqcjBwdJLvF4pZWRx5/Z2f3+c9frPz8YleM/TMZJVSKBYMtcxswRg3Yl/7F3SSRo9+aDKV6AIczopwt/IJ+l9B1lJbu5ORJzcaukG+pGSqpAFvkBVYhkTGRso26qBQLz8mMaa2FXjSUlClbdOjwkvbu3av2SWPDxi4EJMaJbhSawGYu7ZsXid5KIn3SQLzp2kRTnEJRhc0Wf6ENatXmZnpl6RC716/oK1++TF/+0qXat/cG9dws0qTWroXJhDHTaTIZt7TJQIUC2l2IoFhqtMC1rSMDZmiKc6YM4qBPHFSQeM0ITSGKtgqUCIBnWzYXLfGvdSApmaNY9k1j3U9YRt3DojZVbJnbtzGO1OBfDQHNm/RnINhwg0FEpERyBsOlDShi3NJ/dB+R1HEkKiO6AbsQxFQKUZoSJKucPxTbiYnUUWDN7E2dAUnqqw1cHo2iEYrk2mF70GeJ6Bo0D5VI0Ajl6b/BX7VdGLCxl7oUBaQgnNuxIdrSkUrEka0mWsDXPjoWt7RjhR1Cz/vOlEo6JbGo+SjpOYT+xMnQUcO8oUfNnDFjHtE0PVHbss2E1Sn22Fbak3E89CcphFMv3lepq1pd2i/1BzXxshaCsqqRVjSqS2CFvKm4SNoYrPjV7HAKY8H0UeaIQMSjM3WEzkHlzR5r+BP+7FhQM4Sykw21rdiqteC1GKaq+a4XVRhUtcm01devxdcKHBlB98CKJqunwp7Hhavs5kOTjq2DjGS7QYRMpLbVlaKuA9ACMg+IkHYHGMikhX5swkAMJZOjc2ljrwidSVN2Mh5rxDjpioUxMtS2IlMkilcdd+yx+r6nP0Pbt2zTV770ZV30mU+3ie9x3/lYnXLKyU3m8ssv11/+1V+1d7J3uP3tVWlTQX9sSR+hilqFbGJQ+i3fWz1w8JAe+chHs4vt9ZZ/eIv+5Z//lceB4/a4+yd/8qdkF622mxL2hMyJ8VPmoJ4Fd/CTZa8jdZoyocnfDOpt1cc3LSJKiuItkXfJF1xwge75rd+q9MVaWRrB8Gq2D3S9z3vaEVRu8tvNRNNUke0HpH9nMm18YXdPO2xjTJHxdCmd7AHCZw5aPiKUjR1SUWAZas6GM1AbGqRc+i+QkKltHBijnbEQDnICGbN79+1TnkpU8vUNBSMdQDYeqWOGCq3kpR6ixDYfjvXYEVtsc1Ng5WZ6+eAB7b7mK7qGBfaaqy7XwT03qPIee9yZxXXE64pFxsdEXXxGOwtQHK8hFHswrFWO83LnFOQZ+RLb5OUZVqDpiCmNp6tQQYkULZzQYVsmbkNlqdABs3SSDUOd7Wxb9lEwK2Ov57UCR5wYMhlmgAxMqbGrDZ7KdVmVxSPIYENCaJPR3ZXSHDMajxrtcExQysDvuLhNvLjIthJyAeVCCuKP5h/8kXSlt2qre0q9A1JvULEO01TQsxEuhlca7NSzjsj3zErMl5QWIZyA6NqRdCTWGEdEYvc6bHNxCVT17MyC9QLoam2ogz1KOWRnta/LHRmj3NFYR2Gr6Rz0ihD/HTx8WG9+61v13ve+V1MW29RI1hpJvGLXRpr4fxwx0MIlGvo6vsEvjP2MlYbpqqagZ6FMfZEtXa/V5QPKByC0ekBjLWuxEOU4SgAAEABJREFUW9HieKpJWdYYFHiVBTnlqnr8LbyI/ighllQl3rd2IdEoDI7wA5kEJ5cO+0aUCgNgRN552sSbYOQGVKQaa3aqjMcGrocazNPQocQR51ZOst0gYTOyzRfYiGuUPkq/zcf/lEk5dagFt3PpOqg1tM9YRTIH2dw3JBYXrGPgqKOtps5cg11XuC6L2lMjNEQLl4tCLUHVylfsqhh21/Puouc997n6mf/x03r+jz9Pz33uj+l+978f9zu9tmzdqje84Q3atm1bs/+CD14g0cbBX7XZWakjts1xIYv15z7/eW3dtl3n3fkuvG+b6G1ve7v+9m9fr5ezY6Za5XuurX4S8VHijWIPFVCFVTDapdCWTh1+mUOz0Mrg41mytSnx2BOKmSFN1wHeVV5zzTW6xRm3UDfKcxOkqFsY3bqunZq4yGno0R2bevo/fZW5KrSSDq+SX9Exx8Crrb5SYvOINnQzFPiBlb/U1Mq19iY1wCZ31u7SFcoOsOF7Vp54LoyhP3sKVpADDvZk3cmPZBxifkgdyfnG4K8uTh04CBNSb7BZvGJfYFqa+vMk9OC+PfrylZfq8ks+y0J7hbRyWItFWlwYacviIovsgsbcGJq2p91WQmUGgMKLvrLKhBKsQJe5e53TxLOD7XFmA2UqGmxOxEvXyS5ywICy4W+wO0a2Tk3DkM9RkLGtMpO3KaPNoZWjzNHoFH5sWuUiD1agjZcmMYByd1RQN8AqGkAXykWi2kZHDNYWZ0Hj1kotuJ0pIcXOSm9ksK5wBzzHUn5Mm3qShq34RbxjEoPW2GDKBJ3F3XhZu8BkGFEPtYvMX5JHorII1tiEniPz1tNxcrDO2RjDRdoIzFV81GNfgNEKKjbHkoI9DTjExrIiyk8BHkDG9pr6+EXwlAWo0ao8UjE6Gsq6rGoUBfAycNa0SKXrmPy267uf+ETd//4P4FFLh88j0MshKpznGDgw/lMOU4Oxc/BRr0w+7bEfY78Ppis0sacuq3gkmxLId9zbFon2TlX6ZVxwQJoeZHe7pMXOmnSFC67TqCO/9DL+5qT4uVJZ+iFIPN3bKPrmR9JBvnrTF2k0GUnpEwSKiwqTn7ui3lVxZ0V5kESlUGXn0mdXUullUBuQbTR9WtEUGkQmeQMyznvGcVDp2yDCFbspLqRIuiG85jOuvYz/AevjBe3qKRE0WWxCDWUl48fY3gsp4oX2ZecaOsD4XISqttBmcJHKUWzyYgNlo5Cbs8pFmH/gkLw8rjvhuON1ys1OQUBN1pKe9cxn6pEPe3j7MY0zzjxTXcGHlMvj5Hzn9/de/CK99wPv5xqJVdbb3/ZO+rbqyU/8nragnnLKqXrIdzykTagdj/G3bds669Op0vbMQ6FUJYxW16WvAGO8K50kyzZlapOPbPxS8ZE2BHuQswdayQtKKe0T1Oeff085vHRIK5tc9GI2XdF0p1/qKprnmI+JYeA1v6QUxhAnBj/fBmJIiWpVlBqsjsRoZv9oNJJNPYhXOi9QJMMTatABGSwyaRKIikJALRiZBsr39FtPG/rZDWnimumLb5aWlrR79271aVQrvfmECgUqlvCN4uMZ7LJZmFR4AVGajW9q0KtiUyXeB6J9zs+qApT3wLbyU5dZZK+64ou66opLtPuGazXGL6UrXJ/sXqG2VWKHZoGyFX09sNf7n11x3zopjaw4oM7lZzQkirquyLa4plVRHDmHBwrpBg8ytjU4wjIOsaEzlDW6Lmuv59uWUN4c0eOUAGfUOZKJiAKMCx8i22vI4MgdxmQyYRIfMB6P1HWdYmfk56CYXCgLIz7IhbPChJu799zNTLko+5kNiKwd+FOyFH3jUdfufMejkYLUPwzU0vJtS4HSNBqXNhA/8kiOC9xOMj4V8T6L7yb5SAW9hpD4EFs/U582ghwnHYq8AfrTl7aVNgyYyUjKdxVN0uakWaBYWrAOyd6Qr6OFI/MZQ1xES0uH9YEPvp+Lak+716GnW+HN0kPKHmgT+E869Yz15eUVLfNkYgX0jK+oTv9NJvQjGHFD1saMi5p/XIb2xg8NU1yxqlGZ0u/soEZVO7aOeJQ5YqdrdV5BHhne6ZqJxVl0jjKWRMg4DojK9I0Zq5XEqBszbsFoLHXscN1JlhqGEzYgif2cVWmX1DNiWgoqeFoPyK0n5rHIRm6ga9y5bNjUabAxr5/dhFfkgjzWzHWzzCO1YAm6Sl+v9W3aBfI0aTIZawQq1158O2ZH0JWiQtqMz9RlWy5qUAL1zOsUfmwNw7bU3RoamcBSdGZndOxxx+mBD3qQnv2DP6j73+9+avagZ/fePSyuVfnqzste9jJd9aUvyWZszvpo566dGnE959Pxl112KXnSPe5xV/XthmRK1bQKPbVWeD35VtogDXTUjWS7QS1gKJRSmDrESQ564CS+CYhk4bzhhhuU77XmA2GiX8V8oJl804UN8Ulks2uN/1fYEKQv4pc1bFCeclHhDbxEbauArpTW9o55LX606QQNIfqG2HCuGW/YmlRImxeL1Si6wl9Hk2jmp1ydfRALJ8j85RrMz5lm7FTatV5OcmxAXzTI+qZD9Kae0OgKZbipAa3mVVDnVTatB7Tnuqv1xS98lneylzNP7OdGumjLlgVtW9xGfItG+Icia0fBRjvGzYAfcKiCEqlUptRKCwqCcW4GWYeiUS4ALvrwRJ5nyiK+ZvDMKS6OuobECvIpZ1u2Bz4F06iWoFzqrlw0uYOZD5bsMIJVdtmhTQbZ1kOa6XFRdM/RYWMGemh4zX54iZcylJnrycAM5vVlQV1eWVEGahB+Oh9TZZt6gqLoHMAkwYWUiyn67eZGJR4bozt6Vplk8sgt+tK+8FtbaUtlgDYMjtfRg2Um1gFFdtIDIp/yPb6L/gGr6pnQlQsSvfYga+OrAD/EF0H6oJMVWEJarVRbfCO3Vi+56EFkdpCuJe6ZpYUWEQY+kXaUdp6f5nnhGnnr0IH9+tKVV2jCYlbxhxF1q9MyttqhAyRLStmA6H/CkToDo6ugPzR9mz4Mui5trMoTlPRd8y+TcM/ikonKlMmFFf+JCaPTqhbZgW2xtL0U7ZiMtHNxrK0TN34XD9NOzfpdLfTtnJNtZXIq0I4Jvo8PGGPmGhS80qEh5SN8EzBjQQxaTKSaqmYribSz0rHB0YpSRBW7bU4zgVaG+kKNLRGIvvjBHuSGPOxuciw++CE8tXRV9CqyAXpTvitFXSkac+MwnkyUazb/2QRPY29uSqK7Eu9R0zMBVhX0xS/GjiKtjVkTR0hpd5AKi8xIsTK+J9SxALZv2co4GzPAe8pKHfY88H7312/8+q/rCY99nO56l7vo5qedJorq3DveAZs6veIVr9BLXvxi/cFLX6pPf+pTOpb3wXe8452UxTvzXq7vtGd+PY9GE9o1ouxEttcgQnzS0zd97UltPpI36Eh766bMgp8+/KEP6253v3ube+q8PP6I4JR3xKvZIdLHU3avA3q18cpYnbJJ4AEF7UZ6VobYUY/4y+TEzxjPEU920A5u+hg11FPR0zdq6kk/VbpgAILtiMwa6JTEMzp6yqKwyaQe3sZQdqqedkVnbhJyY7HMDfBGT5h+T6GUCSwneRQUeMmbU5IbjtjRpx/wS6sz8zN1Txm35gZmBMZUvHJgn67lXexVX/ysDtxwDeNvWYuTjsV1xNipMs6ii1U8UvrINjR+Guq1k44dIhTaaGRhdlzEo/GIQTIGDP5J6FiT8aR1cOk62QXhKJKiYg4RbMsF2Ay2Th2Tw2g0GDE3xCZfotLaHtflkU8Wtzh3mR1FkHgu5AwUBCNMXZRL2TVI0Vmor+uKRrO6utI12Q5bS0njquYh/Vs5BdG/yo419S0tLXOnwq6GRTZ3gMmLDGNDdlF0jWnHZDYhjMeT5p8J6QWQ/NSRckH0tomZzmPo0YR2joiE/SKEE/1EFV7Ypi0NJOwi2+tQAqWic9aGZmPYDXUmq4FqQ1nPeHN9+MXRL9OXZGo91ESRCxH5tuXIQjUPnkck89fOG/OVYE4BhCOxJkLE5sSM3pVOtzn7LB3HrmEb788QO+qBNPzZeSCkJXtjQusBdtoRiPh6xo1jGSPj8Wh44jGeNBpeJOPfTFJ9JpQgTBQ6oG6bGH3W2PSJgZjwpquHtbpySP3KwYauX9K2kbVjYaRtC50WxsLvPYsACwqDoKBHRwSXotJ1jOvRgOxoWSwolRINwg4imofYO4/PKSOmReOLo+UbBZGpGVdI9mkDtM4o0bVjjYe9ths/8tHdKGUSD1rmTZy6MrQt2aPxOK1oKF3XqO1Gk28bEkDgNhuoJ6mjAnnbKsVIq9H2ndqFSUtbku0GEdLX+Y9CD/6O79Dzfuy5KslD/4O/7dt17jl30HXXXtf+y9CnWGR37Nyh5z3vucoicOmll+og70zb2ECeYswJYy0sLGo8YX6gr6LbNrUceYS3GXP/0R1HCiv/XnB5ZUk7d+wc8tBJlUqZNs8wNleYu5Z43Jr5LHNQ81Ok0xkRDk36KIieJh+5lh/b1HxkWy7AIrSTzJ9sBTZUQ2g6huhRz3MTQo1EG3ezBjctjMFVNlX5pPGe3XvUc5Ngm2qM9HAMtqynB+7RzjclM/Bja099Fd/1tDv9aOIsNpquLuuGa76sS9nFXn7pxTpwYLe6Uc86OKKPO3WF+lhkOWNbAV6DLJVSQCdhOyfNg+2ML8MHshKaE2IAxkxnYG7ELbgJkdwNQpp0aEGJbdIgtDhq2iJjczmji4SykK0yGeW96iqOTDqNjrAp03H3nsU56FjcStcpF2PHQhqZoGAIzWOikkILJhV4re2OxIDKXUvqnHLnksGXeldXuG/hDiaObX5tGiiU8sRFC5qjsLl0RSVOc+EOppBr7mpMvbWBkUCnrCr1cCOpKW2czn2ldNkAcYc0i8EVNVgF/S7oKlLu5AXN4+EAATWfzHcfvaRZW4iR1yu2Ux1xOOQ162B0ljLhoy4qsVvQCnoQSn5PLu0VO1JLqU5UJWFPFFYRjIw7OZTkIFtkWz3pyFTi1ZIp1zMyMmCFLQadigLY6lyEGIISDlTeP8evJpnfpL3trW+jyjvR9IlTzpZb3SJY4qj4dQ6cIRumpAKNLbFp7vspfog9sa2SjxCHW5nIU6wdcBqfLiZPwJKqpjwWrOhQpa10bIWSyWEgEAokpa2iMyroGdeVsbbCnXjPYztWWXWVx8b9isp0WWPGwZbFkXZum2jXjkVt3zrRIrfzI7YbuYtGmagRf1mlG2sExsVa/3WloaWRCWKfKCFC8/2Mpi8jSXLTYRvpvkHUaa4/0ZsV3/YzKnHl16F0hQZzJRX7m1xksKuiL/VGutLnkU06UCe5AGQL6Kh1DWQkXuCJa9HU34COjrwRHdIZW2uAFA2qYEpfGF7GKDlRLjpQ0/ieOhCRi2FZmT8mkwUttg+pjBQbmn9dqXVAZ2mOUSL4gOIKVmuvH/lvz9Gv/dqv6gd/8Fn67ic+QQZikQQAABAASURBVM9/3vN0zdVf0Sv/6I/1p3/8SuVn9uY/ezgeT7QwWVTXdZS3qARbKhR/Ylt8E2CqetqBegVKe2I4tM7QeBIqrCyg+XGKb/3We9KWLYqMuG4j0+Ov6JrSjz2Ko5+aaSb11qqeCnpo+Om7avhGYjg0D1RLy0mRZxcV2lJGE6ropILn4FNSgZw00AxmxATU1eqZ14dta+nEA+Rsi0NTxl/PdVG5Lnqu/RiQMXT48KF2Y9Gjz9Q1q1Qm7nQMZkavoRZ/7uQZhE1B2qOZrGSZfKnIjUrNVyiOnooduZY6SSa+fPA6ffmyz+qSz1+ka750pfLd2I6dbsF3BZ0FPaV0sq1SRjNaiK+DhCr5SJDfqSgw+iVUaBaaO6UZsdz49jq1LXsdTYCTgdqJSMrj9CkX0pSdYwbMMndd2cGuctcyBfMGl1KwrSgXx3gy5q5hzN3DmIG7AJ1oxOI7l+lKke2GYuIaTJ0y2KapC1SMb/HwGIA9vNXYwI55hQkwSH46luIyOjsW9RF3oSPusMcN1Auv48Kx6Qo6PmV6aOwOko7eIOl0HIZxDPZFbxA7Cx7uSqfAxBFK1ZDIlkYL9TQmfhOIfRX7ozdtmlPJij8EtVMWSEo9tlWKZQ/QhmB7LRVdrS34Jv2TtgSrpKMHBU023dgiRz1V6iqay+prBHuo34bWQLrFqafonNveWiIpgp1IQILKK/6u8cUMdC0Z60c/4w8yc37KB0nP6JreWXpWYfyavksftvHJGK1MCq0kZcaTiSYBY2I06mhvJ9uq9Ev81cZ1G1crio5VxrVUJEvx45gxtBCMR1qk/GIndrRFO3mcfNzOrTph11Yds21BW3ivO+GCnpReC11FVprwTnfEK4Ax/GCUi53JoDT0Wg99qlN8gAgXRG0XdfKd0wbM03OaMg20pyKHOzk3FY3mZFs2bSYz19kqY6Tio771TR8R6u5BykVLY33Nkx2dQ5n0wRTfLfM+N3NE/Bq7jJaem5eKfbZZl6egb/ZkLGASEmqTZwzIdZHrd4FFdiH9Brpcw7LsAV0p9GNp6VaYk211LsD0m7m5Acjlneh5552ne/DYNp8yPu3U0/QzP/3Tev5P/ITyvd7UlfGxsLjQ5i1qUIJzEmfcUfFV2hJ/KUa3vOEUfsZgUjbyLTKc4ouLP3+xYkMeWYcbtDI0PHoz5qbc4DX/McettvltpS3Q09ZPvXpkU66gf1ZDkmuIvpQPY8QY7UqhLSPFb6INGcehonxgGwIK/SdaRBslqwWIbZk82wMLanTaQzouiG3TbHqwPWOqMqZDD+w/oPzcYiQDtDcd39wpGoKNpUljR64TYqivjKdVrRzar6uvukwXf+YzuuTiz2nPDddyQ7QyGw9FJWVoY3wx4noejzasDxvaNmWsrjKO41PP+LaVcRl/5vWHEtZ8hhW2ZQ9I3o0xcGxjsFqHZlGLE3OxHOZRRjp+mcmrdSTKbQ+VYuwIZJBmsAYxxLZc6EBrU7CGPxlqQdwgQhoV/XOk/mCezkAulOsYRKNxpwym1N0ljQ2ptys4s1gcSkiZysWdzu+ZUNZ0wQs/mF/YpRsu2oIO28IweRbvSvQOSLuUbE4GCA4+Q3/sDeK/1NXu0qlLM1QuVhFSLvUE7c4fPQ7flm1iatQe4vFN0FN+yiDo0TdHLtBVLsYgda+SH8hFuRjaWujoCXSUYKWdR8kYWCZ/iN3obCcP0Pa2m8lkgPNteKmfErH7aOiRnfPTlsRDKSIanwNETxBWkSXZBkVSYCjjjDFZRZyjdFbGRMZixkd8DJsu6GeLaCb51TaJxWfzOiPXla5NTCk36jpuEMeKLtOm0hUNK99UYrdcuIM3d/IFLLBL3LFYdNy2RR2zdawdrMRbRpKWD4irX6uHDmh5/14t7dur5YN72w65sPCaiaktuLO42RJQCy2hNfjHdGCHGtHmkDXM0nYkpIyr+C/tVMoRsTvZ0SbZMARCgW1SADpl7AgqQgVyTl8bqS++i6/m0vFRVP3/SPvPZkuSLD0Xe5d7RGxxdGpRIkt0dff0aABG4+X9cI2fSP4M3j8EA814aSBoAO7wcgQGwCjM9IjuaTGtVWmZWVmZWakzj1ZbRASf1/c5WVU9PQBojNxru4eL5Uv5Wi7OOYm4ZPl12EWPrS6gVY/9dgSSjsWzg4vHcjAWNOeTOZxylq8gRqORRuxkq5QJmBlthxLIE0SGRNcAVJ7gO7uOkpwS7Qwu7RV0qKokMWaDr6iBIXhtH+fPn9fK8ooG/lOPQEVdBkdi0rg3aPkg416Q2GvBD6l5gmbLwGA5OA36Fogo/cT7nLvXn3I360DfIw8wydCf9Hdfg/XQWjbM3+I/qKe7IhgfOyjt6RkpShnZL3wiFuXpJF1UukxKyCQiKZBlwi4W78F7lGYF9+fGC/lfqZIi9Kz9SR7xmKIyHXKinnIHPfN1hK1vbj5VT/ANGgay03/XE7+yVURAQpzUOY3yniIpZWRDQPRfeNrdfKzbn3ykGx++o0d3b2tS5lmrJkkV7SpkUKUs69g2m1JN/6rgMvLgq0MGvcBLu5ycRqmPCCX4pFpWYUo5PauI+KwR2VKe0hfrkRay6WVBF0VjjFa6j4QdWKfzGVNfUoiBFn1zTqqr6mSH0JCvlYI6N1oMJJFavgb90kOVgjLXlXEZ0wGpZxJS/I8+AYPPIIcyk6ZqKnmieOeaq6zT+oI4wQ/a5ZuJ0S+AiWH+PJ6C0Q3IAsJlSIxhqMGV4S+npJwSVVEgIvTLj+nvkLqD+EJecxy5nXiHPKXgX6JfCvJJEpDAGRHUAJ9PaRQRNDr9OG8o6in4OuTTWVYYlp2UHZTB4xe+StdFn5JlFBUolApMKjOjKJ1sqQuZpkQ+mBQiNfTQYhCpwXljMegLT2jxryftqOkBRsIie+g1XYuSUqwIWgMKKYIvffFJlCWKg/4kYhotGhgJZYuXz38vWkVE4cMLsHpQF9sQZR19bFuWkWXln0A//cs8HTZhwUYk5Qp74iSkrt23UcV7xhaKvMoQpgS9IruuzIgOdRp6Vsu9gjIHzpxajQm4y8AKMK4kzq0U7bFagu7x4baOD7a1v/NUx3tbmpKfHu+pmx5JHMGFAy47YBG4e2yrIxAbLA8xNtjUQ08Pbx61d0GBgIagCcB7YGcqbSjivbSjiiKRiEmxSJGPZdCTWkadmC8AXcqn6BA9Ll5EU7cwtl4RPXKulHOiumdH0amjrUFilN7fIdigvFN5GMdjFbxUWCcL/Szqa3TgoOcg60BtPRiVISIUAT4QJfgLDCXnLLeJCEqlFAmIZ5Apz0rKCkWETh+X2+EOBta3eQj4CFpKAV7RNPqQQaTmaUG3ZSC+FkALRfibd3+CL4NCZREHv/cfPtS1l67Ju2UkRAPzapAWODv12KKBSj69EJ1cV04B/AK+iIK4lJcivvjQfvGJCC1oJ42kCJf3SvDjfCSVMsss8RIu12ePR+2tP/TSA66JCFnWBXJSTqm8Fxz0T7zTBLwMFmCg3/HRoQ7296FT5aGmpP/oi/4gkyEiKSI+B/pcvicPKOSnR6ZBPngJxjs42NPHH1/XW2+8oRsfvM/c2lbfTlgkZ6UsRRI2khfxatBQ3vBeyfYVUbAUedtXyPwAidPXzJVPSpUi3EbFhjv875wFNnwn2i4gIp41Uqg8HQptWcEWR81R2ZQjHv8hixl5l/cIGnEpGCzjaGocT9mtNjbIzyDlrAwXAd5fBo+FbZbx/OW8cXoiz0uQaDVntTNn9eYVnMc1XR1Cc3tD6QNumJEiSSglcshQ8rz3hpB8Z9Hh6BbQqhdlAKyQZ2S3oW2Cn9O+ThVUgJuPeoZgVsnTOPH9yxAgtYINZbVpOVroJ9B5MBAFMklAjqwE/gSunEIJyIk3hkylXB4O6GkRC6A8IuTHorBcDB1jdIzXU+jU0GNsKQV4szLjpZRKGgtMktOCK7R4ehIDSSkKpfIvlCNL5OU+CD5I5SeE2+9lvfRFkgu5uuq/BqatQx5Oe9JFr1BE0C1KGkHKmz/BV0SU8hQJmVBgUulruQep4P/ZzFXQQHw7NdAH+hGBC2V658hsZlsDbHcduwTx5JyUsV0756pmsmHfNUHVky4ZQaGDhvArbOo0V/hnqAVZQS1AWwERQRLiS+UOCD15l9rNjtm5ztX4/pYAXKWZas1UEXRjsqfZ/hY73Cc62nmo/a0H2n36SF6V7+9s6nB/Rx075SDQGhJHz1Ho6SRGNzCsxLD+stwshaCgLxW0iC9CR79ePNhOD41U08Al5EhayrpSxwvN/On7kEFKfiXP+NBER0WErCzjapEzL5pOZiXg9n2vOUeKPfeYAsdC/oFuep3aRoh39FIxL5NxiSck89Lio3KuaNvxHiq6EY/x4jfslyICDAApNeSlSCE//k6UGHIkcJCLgP6eUreQeOWL9yTZ11UpaCceysIJX9DesiNtofMzE6Sczhk7EllaSrzr9CF/PJlqa3tHWzvb+ta3v6Xf+M3fVsrQAZzKzDLskbl6oevOxaRt4bmDf8vAtgvRoA8l0wcgAvUQ05dML/ERj0mx7CJCOSXlKimSlHNWop+wn9JHPCEF/xT+DhlHzzzroKcH96mOSiuqjSOnBJ4kXglkHXo2rXNonkMPeWieHB9re3ML3c/kx20Nzhfwi2kB+oIp+E5UBXCaOs/rs4/fgXA9hdBX0Z+Vq548uq+Pr3+gO7c+1u72Jny0LP5yCaqj0VBjYDAYlBOLjJ1FYAMwazkYyCoiK3OEbEjYXKSsYCwD4ih8Ok51+BQvLjM6TBGhCECfe1DInMA2JZhOOAZ2OucOwGUt5R2E04kP/RLAIBnlVDghQwYxlVKpg9BeCsETVJIV6D8DysuHBh0VHcqbMwlnKGHOBPHY0+lEDvAt7zYmM2wDyYy5gKSEUiOCdAEuPy2LgAZo7gEbZEfaWyKMp/J0fPeiGRDgSMoplfQUR0r55D0U8JVOwII0Zzp5enAafwsP7QkP89MU+jv4c9OUs7IheZzMuAkAd4SrBcWg7ckv3kV5RJC4pj+RJNUnH0+wObqZ46wMpsNVEYs+qYyTGDMp5QXgE5hKDKNFG5GKhzdF8F1A5A0hP5a7cRv8bogI2kAXvFvG5rtFxh3QI+dFCs2uB54pn85+ldxfIlGE8wa/LlJ97okI0YhPFCi4JIWkiCjAF59FPsKpeBIQMJtLSjH5Hic11xxdeadUbMMEuRJwcLWOvHA8zeeUkV9WIMPABgKUEcF4oOXToxkSPgH+xBQASjveIymcp7bQbVvANnpOgXoWsHgbnOdcA05YxllayqExd7fVfKJMEK5mR8rsZOOY1T/HXPO9TU13nmiy+5Tg+1gHmw91uPVIE8pm1MfsUJmVeq25Kna8FXgT9KEpUyATHRHUZYUSDrCDLDhABj2g8vCOw7BeO/TZQbPhWT1sdbRzmeFZeSlzDRk+YCm4PYftU8S4EVGcUkSgh05z5oeHNQ6j46+LAAAQAElEQVQH2kS5x+2REZ1lcF0PDaf9I0K2Z9tc3dRyXWYhFBE61ZX/MwH7EVhXJAiW6B5KOZc2EZSdgjxM729RqkR5lFwvj51TkhdaKVGakhJpTkk9sjGYjhZ7Eoy4vU6ejN0UNCfvp4nbtATlR48f61/+y3+pf/Wv/pVeeeUVHH8t8wE16uG3O5lH7mc5C/wdY3b07Q28u61OBoFsaMtAkvPi8Vilj/sB5jICPgzwkRL8kC8p72RLX6cpqHOZAjEuZAFKyHC+5Pwltw3aRhhvkkjF07PY6rk+6ZBNxw6vBTz+7t6e/L/09NATtDv9OG84fXcaQUkBgTY+B3439JT1+uzpFbx4rCNOgm5zTHz9o7f18P4nmk32NeKMeDio2LFmDX01wOlIXVcySNBeegffSVF4ykqpUkUArol1Buuo9xjox3qcY6st+uisD+SloDJJqaXCBj7lPtXOxnCad3mHAGiqjFF6gGbQYAQNgzEg0dzlhoiQDPITZMHuLIAq+ObjwZ2gqg7CDD1GZMJagoQNoad80awHR6hm0lQIoIGxhpVG0wwQTKMMszaInDLMZ7AGgKnRuSs42zJx/QNQhjn4zWtPPdZBQxX8EaFI6SSfwHUKmTKXL8A8uK+BngotngU6asm4rvBU8ot6f5tO/2CXFdPgDIbmA75yod34g3FDEaFnT/8sVzKuMZQX1xnKi4qz8oQL8S8lKZISuCN4PwHxQFZhnSwaKCJ4loq+cuQlNeq+5FWeCOORIoIvlY7mlTde/PlcjjYRp+8LuVgfHXZkcGvrvPcgvLhpRIA7iW/JeYX80Bt6+UafHq90Oenod7f5VVB6g0cn8Flb18QCJx0LPtKIOLHvqqQRoQREOIUud5NAF4CkkERdRJAYHyI5RUYasSjP6KA4qEiSFu2sp7nnnBeuBNcZO5nWP61MWY1ND7LKrradHGnCLvV4d0tT0vnRPve2e5qRnx3sasoxcs8Rcp4fiobAodqjPdpu62h3UwcE3L2nD9j1PtD2kwelbD45UDc/lo+c2WKI8KAMrV7tm8LeARUnYf0gJEnInqXYdD4tOVgjIFJmfVD72adXpKSAz4gQH7rT7pmuwETec6MrfXvllMDV0TYKmpZx6aSWYOvfa3debkt5j+309Dd0pAb3MiTGzPgmO8qIYCfSFHxuCwXq3BfqE+NFCvC3pb6qTnRNmQtC/KO/86J9x9gCggIDw5LrlXJaAPg8dkTQs1TxxYeGPlUBhSKoAyjltTda2IIq2hT6TlNo3Fhf1//8P/9f9X/5P/2f9Ru//usK5J4Zy307fCIIIIe+nWQ/1tFnXoJWq/bEt7ltREhARCjkx98AH3qDo3sGpsEtDBE0OOmRkEnOWSkl5ZxIsyKoB9zHNuw+xme6etPnghOIiMLnyaublCylOgXr9Pj4SNtb2/IiKCIp0Y9RSlt3epZflMjvRbYn7/90UlrKJ5d9atV1x3r7rZ/pxvX3tM+idIiJrC4PtLo81NJ4hM0MytjerHTI0vz16B4EjJkU0FZVNbKoVGE3fj+V/xx7df60fU5JdV0RI+vSNuWsSKE0ZaKbUSvPCnNH5zthGBFyxK4IDmGBM0jKuSDIpC4TbRRSAllIzqpYFN/+2F8bWoxqbsBAWgPKaQETaeipM0SYMSmcpiQxrsevmkamJeOMDKdGbmV3OKkenD3CMY4OhzHHkbVM0oXQCjcoXzxJYdyBAAzJ6aIsLWqV+BfQU4AygVvgFKsyQbPfnRhchaTkcc13iH/IJGKRZuRUVUlVnVRDewU/VGkBvUJitJ5vgxQRAJSYd/LicY1laC4M5nkxHiNCpydihPstoK5rJfr3dGo5iis0kpcWZt6RiieC9iU9+UKHch1tezr1DEzCINAjkhDT30AF73J/xknZ9VHGjPgs1cnjUW1OCInOi76gUgHaB+OSSHy57JS/7kSfi/dQB10LkNrOpbSOpB4QUgSBekUZRuR69GVwfgEndeBxo5AUEUpARJS8PvcsZBx0TdQZyMOrhzPeDgGdgsftwBsRtA1VKSsKLr4phxzMp1OLTTqQtEzQnjzNlRNtEPTx4QGOgOPDp0+1s7mp/b1d7q72NKF8enDAXe1eOSI+2iWY7m1rf/updreeEGe3CbQHSvOjAsFRM1GZfjuasOs93HmsnccP9OTebW0/vq8jyqas8KeH22qn++odfL1rRl4VhA4yvMKbyTKtoYQMpOjg0kYPBPV2eoYcWQkWMAWpWEgPlo48Ke162ov508EzGlCD0zJe6yAhALpqYW+9OuRg6OltxycwyZJEVgKXx6OLIkLBgAmoWPDbAeaUaBry09PWfsxpKNTiQF1eMQf9bvC7ISJEE9AzKv08vsehQIkK04yVKdMs0zZRaogIBcZAL/rTik6dQTylLshIEdQZr+Uggbb0IPfZJ9H03Nmzeu3Lr8m8SHEi755ckvgGNWK0XEMz+LEt2YcabIcMQSu3FE9IjCs/VPAp4zp1kcE6pFC09Cv8BZwF76GM/eacJXAU8w3pNC/yvfXSwwt5U0RWpkE8UeyEDIN5jEI9eRrQtfNv+tGxw3a3tL+/Cwm9qDBGUhAyphAIpbTj3QN0pCZEqfzjjS59gcR3Ulagi4gKHIaMj5hpxmL07Z/8UJuPHiDPVoO6VlM3GjQVck7gChW5YncmwBidRoT8RIQy9pVSVq7AmxLVoQ4eDTb3pFCiXcpSXVeqiZeinVHO0dN0Mqc+0YjCiFDOiYa1mgGEsOsa+EfXTwJcoi5oq88/pgWI4IvBArBhL6CTBT9nck1ZsU84/vWR0ZTjaP9kcmcqwGXZJfCmSMopyahSSUMpZ6WUFbz3Quaw6NQTyDiM22CD6wm2HWB9GiJCxun+ueAJ5ROBRTLeBG4gkkJOoZ4+pr1lpejUABMMjFkh2OIMoNuT1o7Cqdv01NEI6lSeiFCCZkNEyI/buQ1WpR4cYKS4Z+y+pKWO3OLjPqewKPliq1BELCr4joAHZBiAibBMZiw0ZsjdCynnOxyVabBO3IZu5VP6gKsHQv4HJQhw0RYdQqtlPTUuTj2m6M8O0PQbV0u9x+uLE6F/QItxPUujjCNwnsrSBRGB1AG387i8u2Xhk6/eMnUf8uLxeAaPuShy65DpXrzTCDwqL/4yuIxe4Omh03UM48JCjjNBn1MwbpclGkWEs6XdAlOog6Y5x7xT70SRxdxHYcYN4g5Q6XPSj/Fa7HFqu0dmc4703b/ICYRQJdvrAQF0e3tLOzs7BNY9AuuB9nf3dHR0qEPqDvb2S93uSb3vtGbgnENDyzHylN3tzuOHenD7Yz28fUP+izY7j+9ylPxEQeANHx+z600E1O5oW8fbj7T76I627t/S03s3ST/RNvmdR5/qaPuhNNnVnCBcceSc4TXmvVIb4gQbWbQSt/DhH77Cwyw4pQjd98ihI5iar97v8B9x0uLk3fOxJsiCSM7bJh0ke9p6LhX50yUSX+BzeU+aeHcaEco5ATg8miS/Ezjtp3LKKo5Qi8ftDeWNtgLcpoxRChdfbkNVebG+XO8y02iVusL1KQWOuYLuKGC6U0oSiFGnCs1uKB6nQERo0UblMd5fDR3tgiGRdcqKSIxVS/Q/pYEXgVLMThYNc9nnWWam2WBZuXlAZ0SIT4EyHr3cb5Ggob7kynh8LV74Nk8VwSTIJxDk4i+TAj5Tzko5LQCZJ8poBnm9LLMOHXosBy2XG/xOgzK0832ZP6a91dHhkXZ2d8pu1mNFMGoC+PSAhDzkhxcXFJrJuwjwOA7iJfU7kGhncCvb6ORoVz/98fcI6I/l8NjkrCoR36oh79k95GEz5Rm+C6SsDN91XRMwGzWOf7xjhpoTF3ziO2de+z0F+KirHVwBy6Rjseo2U+a8YWK/ST5ZsKeQMh0ZMDFYRKhQgaTIkY0FWBj67ImIz17ImQAr3jDH2VsBCyiSAoeARR+3DfEPHOlEcTp5EuNQLKfWVM9kNc6WwN2ySujpbHDzcNuUlKEfdEp+j6SIKGURlTICjrQoS+E0yQ9o1CO4zoEIQzjFaQOEsoKDL39o3lO84EPBK7J51t6v/52QoCuBxkbyy10iCuIyjnH38N2byM81xJ7kBZ4N3MURoYAn5922RUYOCJZ7RCilkPxxHnC/FpwtuDtZunz5Q52ACMsGYKBQuEYUK/G10NNiEnTuzwTrTuTW814aKxQBCIBPZiI5KVJSRIhvhXjI99DR02+OTh3AW4y5p4zaIgOnsWjtrEQfxE4S8nPa1vkvALR/4Z1RZehx0qQt+m7Z7bflB1esV4EzyTyaZJ0+8NaZNtp35pXKHtzBBAvLKaRid6V8gWc+63AgOBRwM+8U4BB9fUR8sLuvbXasm0+eauvplhxIj/YPdLh3oOlkIgdST9BDHNHR0ZGOKfPEnaNT40imC3xzJvDsmPbccR2ys93ffKxddq2b9+8ScG/q0+sf6N71D7V5946ONp9IrOwTgbki8Ab5nqDbEVCPdx5pb/O+9p58qq0HnwA3yN/TNoH3gOPn+fGuevqkfsaRNsDiwn+AI3VT+QeuErqzNSRoUuG3U8u87+E3J+QJvR35ru9VUvIt821OEHcbqrmanjt5Bj1tDS0y9xzpSQX+hR5aua/rELlySooILexS5XFfg1+cGmwztq9QyJ8CwvbLWKTgL+2UCGI90Aq0orUi+VuKcGqgvRGSjeBLiycCSSCP/gTXAh9tyxhQy2fRLXT6z20MLvdplwOC/xhG5k69R1Z0Bbl5TOIV3jto67So60mphmZ/P4NwrnzJuHvTBKIeuk71UOTHu6BEPBEL2iNC9o/iiQhFeGyJrHhbAC+Wt/XZMjc69FlwQ2DvcRgPrnX6BJkEg53vZZnfc64i/Cs9i580tlCkiGDcKKl44kTmZJ99glwCbBMkv/KTmHA1tlnNjuWd7N7TxywNu4KXIeS+PTQ79amTFxfmxann8SIW1rTP0JMZA8ohsWfOGyKS3N7g9jklRSTambpejiMzFuFFNvCcUiZYE9hzzjIkOhjEExGKAMj/qg9jytChqDlEz3ECcybOjFW2ncTivUXJHd1DmRWQo75XBwb/VFfDjtlMJQTqcZ1KIT89jHUobQ7uqR0KE9fvritAswR9OUF7gnHwJ0DkTwW2wJkUYaADHf1tQ1jQOsMZTjFaJjnjRYQihZ71A5cw9gLqS90prgjaKqQC+hVPT5mB5P/vj8f5J5BArwPuL9dGhDKyqTnCsJybupHlEhEK+hgK6cH7CYiHrMx/xiaquiafFREYXCKfxAufRR9PxgjnRV2Ucv03nkCxTGfw9bTvaY3DEEC5J2bnHRGTdNFOyuBPQNDSE4NEUCGX5ZR0Wu5Fi+uMsdglFZaL30t5eQ+5rEukgIwXSDkX2aSUFTQufaCnxXm02KAXI66gqQyJr+SxI8mpwQ58xuSaMw+cGubYrheaDp7ete7sbOvJk0faZRXv4Okd6RyHMKOP/8vAg4N93jGMIAAAEABJREFU7e3uyv8Pp+H4+PiZfdpmPYGnrIwPDw/Lcdsud7f+j6d3dzZ1fLhf/vs+//L98f629rYea+vRfT26d0t3b32gWzfe0yfcTz1gx7v75K5mBNjM8XKtqXI3kdoDguOe5gTg3e0nHFvf09bjW3rw6Ue6/+kHevjwurY2b2l/556ODp7Qdl+C9qy5kroCFDDfWwVzBfFJKKLHP8w8d1teu0S9JZzUIVchx4pdwAye5sggwnW0c+ceRfDpsQXQEL87WQ/Ou1XOFc6rln/WoW4aZXSXEiOXvj3jLAAUIORDebieAuMQebLPPrRe0KSgMR/a90CkpBNSZD1HRElP8/qlx3zNrXf4mZ9AsSPbEjAnyLjN58EyMiRoyrZF/Jjxe/wF+lBEgijzR4LsjNM4Wi9AFo3+ye84qTE+B1mnBoRUeIMlRYQSYwSQU1bOSaJMJ09QXgAawxDIhXpmLjj6IruOudue8Nyh9zIGbcTEDUJdwlaCIChggs795yUn02PGPRnkn0xONSAhAYkRjbOA32CwzGtSj5nw2Yfcw37nG3+l3aePlK1HUNhH+C+t1SmrqSo59mTknXJWja+zrxz4539sT5RFhPxYZo5iJrTGjzbUN01Nn0opwRU2OiH2HXPKNLEPQA4RocwYTd3I4LGQqJ49EaEIgBLko6QoECeC61DyHERzjGkK0hbDmSNcK9x1hVEUkSG0wmAqjolyTsopnzCWIC5L4LW8xOM+7j8HpwOg0xajND4LNbs/EBGKgKKUlMFvRoIxet6lUEpZmfcI55MiUAsCNq45NE4J2E5baBb8mL8cSV7VpBRKadEnwuOI/j3gfFBHKiBU8qm0X5Q7H7xHJJOrHsGbH4PzC+gp/wzE02MAPW3NZwu/p+D3njqaPPtERMm73PW/3NbOw2CDsEOSVNpLoWf0QaNOnpySEjjN80mRIqLA5/Xi+oiTcpGeNibtAbmM+kVePCGK5AdplDEiQhGAwsXyHdacQVp4bLEnB6kFP0xbytzIfNIENYHZugIS/Q0RoQjr9jN5lsngsigqQNahjj5sWHHSwkmHOoX6yOqSyEuBDSUcdoqKl1BI7NCoZN3VYYumoYc+KMCuqtJeqaJvSBH+MA64cHYt7TvaOmg4yHpuHHDsu01w3doi8BFAD7ln7XAyio7+PTR1cjD1T1weHBzKE/XweEpwRToos0cWEanwMQe/cU49mSdH5X9zcd+jY/pNjuXdwQ472x3G87Fzz86yrrPqnFSlEBFUB9zTPuKo+JPrH+n9t97Uu2+9rhvsep8+echueo+4OVX0c/kvUnXsYKeTfU2OtnS881AHT25zzHxdD+/e0MP7H+vR/dsE86faZSd9sL2pKYF+Bi0V4suSoLqA9SqFYAU+Onmxl1Iqu7JsWSK7CTyZV/H0p/MBH2PbmPPeokc0rd58IPee/j0IfQSd0V9Gj7nKKjaADlqgpw/oyqczDs8v+nS/BMaDUYgu0Bi0D83REeJ3sax75ztqOt7C/OUQJJgrRUAZ7TugZbc2t2+RFNBqbKajyABEESHTqs8/NIrwl2TaXBUR8j8hwYisiAB67K5Vx2nCnHE65GN7i3Bdov7zqfMAyNzGeGFbPTLpYbQABZBEi8Wn9ztQ3kIKGExBRgK3yuP2loOok2VAqVsgAjn1WAKHcUVQAu09qed7j1117GKFfDrgAFs95GqkR6ag+cInIhRxAok0UV3mTKcOXfYnIPd1OZLpgzakVe60+eSBfvyD72iPBWMFHvv38WAo/+rOIh5ZpknBP9uig6z1UuVaYZpB1hfAikkjnQblRSqFOmTp34qZEmBtbx1yFU/BUw9U1UNsvUZMHiuokVL5/txXkI8IRQS8IAqQTliBTHxMxTFWySM0G1UxItonBJIdwcuKYMBq09AQ9Wt58AUqcKGtDiNpEfas7H4nsgNx3veAfU8D8EVEGT+lVNKIpJSyIkI5JSAXSLxHhJRCBjM9J6hOTn7Aq+A9WRAYtyGC/kzOpq6hs1FFPuWsiFjwCw1ut4AOdbIcR4niCfqegtz+BEKBjZk/g9H0WlQl0kTPL356jMX8TpFrcZ44G+dn0AoG+sSzDhGLfA9dp4XOG1rwmELnrewWh3LaJiLAc/rm1O+JsuQXBXKMKNnFF/gTZcZVCvoFH85HBP3CWeRBubOWORNO9DEuoR+Rp5uwT7WRTiDU0X/OjJyTdqrVKuPQsqZdaN7RTkkdwHUgAUiaQ0uROuO07gfJTo3Xk900PgPa9OD1oL1CPVQaQF3yTikqnxY8HXTWw5Ey9moclpl3npa9deKGlkNEKOBHAU7A5QXIW9alPTbs1D97UFL0eXx0zD3rvg7Yobq8R0dFp1DT2VHS5+j4QHv7e9rG4ezt7co7Ws+DHr4NHXPE+LwbnhBI/dOZ3sk6WDt1gD0kuO3t7ZTdrdtmbHgIX+PxuOz0Kvgz+UKyxmc+Z6bvcJdd6U65t3p495Y+fPdtAu/P9e6bP9fND9/Vw09vE5Q3RfRWDR1DaKpIe3bYLWNO9ra08+iuHt75SPdufqD77Jgf3v5ITx7c1NajW9rffEBc35G4F47uWMHON7GbqXOvwSAjl70iRn/Z5p2mjP5xVua9ZVEhhbwASylDvaUnUqkPKSH/lEINJ2J2vOYzIvTssfJPXgI81pXx9ujB7Y2DySo38/yZw1vX2qoky4hm9I5ST2bxCcn2YjpTSnIK6lLXI5+eTrYdjwWV6vGZHeUd5S5z2vPu8tLp5KuUMZLTUkQbp5mFg3dNEcGrQeqY2y1+0/7tWXvX0sY0BTJJKSsiUbr4eOz2pJ/z7ncKYtxFq3/8nTN44NM1EaFEPuUklyfyOWWJ8gJaPJahx1DhIaiCDtpYj7PZRDMWiFPgmAXZ/v4ui8wj0Uj/vz3WmnXl9BSEN+lVpQ4b/FQ/+9E/aMZOucwD5sNoOIbuSuF/0BMRhZ+GnalPVm0/4rFcDSbf8q+aShU715ThNSXZbnz6NGP+OgY637kxcq+IJVXTyBs/gZ/PQgzgXXyCRXwII8aY6WSlzHD2Xi0fssre29+XHcKM3WBBKmHoCcKzCvLqsy10CgRLvT9WZmdjsxGT+t3Q8e7UIIUiAnyxwAdDCQV6J5xSKKXP8Iln0adXoSOg2UYMzb1TJqkN3TvijnxPOV3An2R8FXTacJ3mnEp5d9KvpT2zWh0T3Hn3N52LlPFaxrJu9cUntPgn9O3xDIs+/7hxBG0Bt7GMp8jTMrWsZxyt9cjI2L26oqWziiAH+MX9DKf4jcMg007fnsnkuohw8yLPhPyskwiXBU1blN8VZzKnvY1qbp6ZvJ7EPc4m0dZ4vBNskeGcyDdnd2QaTavlM0eHll3LuGTB15cdituYLxvhEQ79iMXDAmY6nLU6RI4H4NuH973jufaOZzqehWbcmfa5UZ8HirqR6oFS43wl4XC6nNTCQpeipC3WOjsFZN8xA3oFaqBRr5KT3ygXED32mjL2VAONIiqrW7CujvaWa0+aIivnSonxcqYt7XKqlJFJj5wtb0OHnHhVR2enLcJyfgrPU3ieMhEtn5yNLxivR0YzHfnId2dXO1s7rLb35flle2Vo2kA/KwLLeoqsZhA3YVHroGoo85Ed8T675D2C8yF51wv+xktLGi4RXEcj1YNGdVMrkFWAuIPA1vSy+ITgwkuKYM71qkPKBH4HxMnBpnY37xE0r+uDd17XWz/5vt57/cf68K2fcnz8sfa5q43ZkRK8DcDZ0C+TD/+60OGODgmuuw8/0YNb7+vRnff0+M773PHe1NHWPfWTLcV8X9Efcwe9r8QZXl0nWUeWZwjesbUOYyJBLy11/izKnWsZE3bom+XUDhJj5tPT2y0Ee115Fy16oOAlLXaLvXcg79GZ5dIjN+v9tMx5QwrTRc/I8lxcYJYyNmG6c3I9I4DH7Y2vgzbz4TzDFRq6E9/iNi47xVOIDfpTWNqgm9K3710o19d11nDYKCUaSqSZO+xOLfPQY0WEImHT2FfKmfpUIGOrCYgIJep18vTQ536WocE0/SowPT10RUTpmUiNZwGhiBBfBXdEKBgj5azyQH/BiVy6k7zLw1+U9fi4jvnRsUHb39krP9zXowMxN1PKoI0vgMd2138KkJa6wD6ip99czGgWiLf05k9/yIlMq5F/iBdfEhHItS+2ERHotFIzaOQgXDNPjN+yKbT3vV+lFAJpAfvAxUJhLs+3CTY/R55uk1MqzUpf5Nad6LzDjhc4F/YY5hFey+/RegdoRP7hiwMcgid3OdJBSJmVcd00ZZVsAx80Aw3qgZqqKYRnhJ0YVDweFM6cw+AWA/U6YYBSfyICAkMZhnz804C7gFcFOFYbu3GeQkqZ9mBFEHMchieOnbkd2wzl2cHPWRw4UEiBIUShazBoNEDgDfQ2jGE8OSUtHmjiU0gjtUChFpr7ohTYPq0i7QsUQVqYgA3Wgd20tA5UCD+B25PTkJFJRFLEglePaQWY/pZJ7/cKXhto85HGCCc5YIVuHBGLPhGL1G0tVyvPfVvGc1nwhUgsmMU4vLss5SwKAKpcoCCwtDKt1vExO6TT0wn/QI0DR2+GJaW0cGQtNM5x9nOnOIMJwfGYE41D4MgBgBODPXZs2+zGtjgWNTxlAj3Z3tXm9p62HFD2DrS9f6gd7GkfPU2RURtJRAI13nWtrKqC73o0JFCsaLy2opX1M1o7C5w5ozPnL+jchUs6d/6izp27oHWXb6zTZk3La6uk61rb2NCZM+eA81qnz/rGmfL/hp5x+Tp16+s6A4zL78o1qrCDHhom/mtE0BMRysjLOjPv4l3UO2VuFHuQmNCWD3ZiHVgXPZNpAZ3mxSYnOMKZ6KCIUJWTkoH8lODrwHhAcDw4+eGmlv7ioRXfwuZ6TS1jZHsMHLodsi75wyP5/YgdpW09paxBM9TS8rJGyDHninkfiiQpjKtTh2GYLu/U5+jRx1wdVhw5MzeQQ1XTNujXK6tVxRGcf8Apc8RXdTN10yNtPb6v2zc+0i9+9AP94Fvf1Df/5uv6/ve+o1/8/Ce6x653j6O5np1KTeCsjAPoCcZH+9va5vjujv84wAdvsWN+XbfZ+W4+uqedpw81O9rVwe6mjtmN9xyDJuZTj02HpByhBBM5sjrsTs5DaxBAMqngPXKSF8xz9DfkSLCnTYd+WiAiqZPgFAgh06kyPEcEgV6KIKWNGxSbd2PRFnmRKBL1QAKKnimMkOqqAk+llDM4XAjwsZxP50rPu9EYyJZPBJ39IQ0FA1Hshk5o2BdCFgWRBF+VhkOOHRkvpSS6lXlrXzPHznqFIgJakioCRdOgS9Ls9viTiJDzAlkf2K0WoJKq2IVp7iVGDr5FmQFKoMcFQduIcPaE78x4FdcQBuezqky+rgq9or3xdeijsy7Rg+eBeCxD5+e2Qeif4Qeebj7REac+AY0ZeUoh/RIEdSH+nabOA4t2Serhi3F6/FNSrxsfvau3Xv8pu4M4fUoAABAASURBVMa5EicnDugdx/niSTkh0wHBdaSlJeYMPsf0mqYWG+vAk1JWrhtcU6OMLHv492LXc9K+bwbtPeN3tHfbhrZuF5FlHJ6XroMURUC3AFKG54Ns+U7+Pxb3OcY6PD5Si6ASChug7PJHulktDwYj1Rh0ShgakFNWimRUdIfnviR8gRBl9SdAgcelgXMLiAgyUfobR+KdebqYBD3l4HKLUxxObcgOEi2TcY5gWxRqxud2Vu6fEwZRAxULgFo5ZwnqUjKN4unV0ce4FpOLQfhQgQ300NirY1A7Is87yKDMZKNMGrlpZ57In6ZuAxMKxkgpM2ZSRPwjoMvnPov6nJMS/ews7OCdZmh2WcSijUc3zYY5SnZqMLKUshIZFnOFfte3yKXwRnnpCwctNLfIaM7uw7usOTKY8U5VoTMF+syVKsb2xKlYOAXvikTwaDGgVu4zxxBbdm1TtpVHpAfTTlu7h3qytafNnX09BZ7sHGhr/0jbhxPtUz/ra81Yyc1N62CsPFpWl2v1OYtNrQ6ZcAcEjjn0tOA/5m7SiwBIVkI2AxzIaFBrjNEvMaGXB5WWB42WWOmPSAfU1ZQnLgWDMRqczXCp0XhlqJXVZa0Ca2tLWgc2VsdaJ0APl0aq6DNDDlNkmlKliKwokGSd9kLnvSUopZyVGH/OTuLw4Ej7u/s62j/QEbvKKYuVHtp7JnOHfJ3PKcQHDJ3a+URHh3va5v5yd3dHdpQpZ3leNSz+HCxCqQwEGpxpq4WcO/IzAsSM4+SJfO86czDKSQ6qo6UlDUZjDZiPddUU+lLOYlB1zN05tPje6Aj6ZsyX3kyF4KVWBDyKx2nAp3r10YusgmKo0RjZtgTPw4Ndjvp87NvKP/2aRVsC8M7WU9348H19l8D79f/yp/rrv/gzffcbf6ebH31EcH2ilgVMz6K3BSr0mrjDmiCHzQf39TFH1O/9/Md67xc/1s33fqZHd9/T/vZtTQ4faX60pwyfQftRXeMwpToqDXKjjt1QU2cW9pUq5NCwOI1cSVDdo/seBjryfrcMA332kmzzEeZMigilAllR/knqFmC/EBG88Onds6dF7xcxwUilSKEIwHIoHV1PNTg8NxA9L8iU4jlBpcPGjPfzYP2cQo9sXCc/4D1Nauwz5+xXeU636LNtp+rBBwGMzhiRpJR4TaRR0vA7IOjsRZsTYJhFH6WSLt4XeZU2p3nIh/dCU7gmlFOihVSlrAxNCdxUFV9NVhVzw5AqW4eQSo8NGjrGkgQ+Q6HdJbwfEGeOWXgLzAGIJ4JcJMXnQDopIxW0n0L0mfEzuEOJieNF2vtvv6n3332L9xmte+p6JfxCDX2W5wCbNphW68Vy7UW7lJXrpkBk7ClnddAyQ3+HLAQM1mWYrpQVQOX2+DEH4J29fe1z6jvHPkPQE1kJn+c8r/ITgS6YY310SjWGvbKyorW1NS2zSh6PlzRiMnu12ODwKurdqUNQHZpqieoLaOV3K+cU4NKydfMCwTdjKSIKOLjmlJQTAGOJNAzUtwhuTsBwULXTPQW/e5wOY0u0c5+mqbWgrdIiSMAkeBiOTwA9wWL+DDpwm0anJrBnZljYBhqffAIanQ2+DCTl4zwCg//egJIigrbwgJFZgRlFmS6KS49f9RURWrSh3ynvlIknIvhGetBV5ICy5wQD895TZjpTCsZc0NGhhynO7AijnRK0rOwWx9oho44687noP9eUndIcfD20W1aW24Dds9Mix7qRbSAn6IqkhEFZD1MMqIusCUeZxwTPvcPp4qg3ETAHS2pWNzRcP6eljQsFxhvnVS+vS82yJmp0QGDem/R6snese483dffRpp6y2z1gh1Yz5jr2dpZd6DLBY4kgOCJ4TOFlcjRRi8Pt4SdFy0q617BOGjYV0GiZFekadrq6PNJoWEmaaY/jy4ePHuneg4d6uLmrTXbSU/TEvFQw6RyYV9bWVTGuZZHgK6OziKRQskkUaG3byHDiHTsTaWdnh7ukY2X05Z1G3dQlH/SzPDvaigfN8L34zLFh9zcvQdGAxUGR96BRw/iZcT1+Qucdupqj5wWuloA8R97TckzVNA07+XM6e+4cC4c1VuNjmQbjGg5Hxf7rulagN9DQZyrvFGbgsw4T5a5LjBcpy0EpIkMRH2xBCgXvfR8E91b7LCKePN3UBB3UVSOfsoyGQy3hC1JIc2RyyAnGBOfS8F5hl1vsXN9/63V97+//Vn/1Z3+qP/+P/0Hf+Ppf6vUf/4jd8Ic63NlUEPRrgkWec/QMTPYeaevRJ/r4g5/rg7e+r3ff+K7ufPyOHtz5QJuPP9HR7gNN9h9Ks1310x2Ncstx4FRDVuReCNToc8opQYMNz5kD7A7UwXOL3FtSSMN+WqF+RfDWq+SlKP9cDun4rg6d9+oRHt9aPG7j5nTi47IIykIikRSKonva9H3xLx7X+jN4HuqXHnrI8Pniz8Y7Le2xzaqA64zTdmF8c+Zue2JnHmPRI0gWBHZmhlfr27wFo1FZ+OvoZ3wuinBN6DQv3sWrcZ6CTh/KEzaTsKGM7eeUlFKmNhQRSpHkd9tfw5yICCEOmRbT2jOu/EBib/rRk3W1s71VZCaFVEA8p/nTlCI+EaEIg0hPAAZzkGdR5tOUN3/xU93++CNlFrxCDuaj4uTDc2cxTwbMmQFzpZb9aotPgSTlqpJpjwhwB7wEx/Mz5s9ROT065lQJJpVyLvUR5q8rvuDp06faY7EdEfIYI+aHx6ShFDp5QhFxkl8kaYUjPE/czITMIE6eVbTpFAiuh/5OVtgCWvJz9TDWw5hg3GgsZKeizyn+iFBEaIEzKaVUWvd2Zgh/yoQ+DaY+si5BAwZb6qRF35SyKoRiZZqpAc7YQszQGuAzwo4g6q27Yc5EM53iiQhFLIBXaO6cFLCwF5lFjmbP2i7ycEZVr6BZKCLL45mWDE0JGeWcCk8RQZvTTyjivwaLPiml0q5HcB1y9I7H8pgSFNtf4qFg7oXc0QXt3cd8WnaMpAErfBtNRneWRw++Dufhfh7H5ZbZQn6DIk+XRYSbuEsxwg5HFQFd4ImodORdJrDFjvXu46f69NECHrKT3WHnsjtpCWgTPdo50sPtAwLcnh5t7esRu93Huwd6snus7aOZdo/m2p8g+2qgzJHnWY6CL12+oiuXzmmNneeIQDQcELyZnBVy8WLAwfjx5pYecxy9w+pyH9qMYm6KoduWVGcC8KDSytpIaxtLHB+vqeb0ZWv/WLcebOrm7Ufa3J5o1hFIGH4+T8hQ5b84WyPIVyyShAgQKYFmrmMCvK9M9vf3S9AKZJFzrRr7s7w8dAeNLhd1vRI25VIpItRCo/XSq1POobqp1MDXgIBQM/lDIT9BX4m5Ba4WhzHn3mo6PS46cNszZ87qynNXdeHiea2srhBgl7TMwmKZxfDK8opWVpY15Lg915UEnuLYSIcsQM5zxH6GwLxkuXJvWzF+yo1yrpVTJQddWcYE6Aq+5sy13b1DbXNvnFOtMfg3zp7TGouSpm7kx39UwKt77ybPcyR/bn1VlY+J58cac9F7dn1c/mZsO9nX3tYDfXrzut7lfvcfvvnX+tP/8Af6xl/9md746fd1//Z1dcd7qrqpauyzRi+J04IO/W4RYG/ffFsfvMu98Hs/1t1b7+rB3Q/ZJd/Rwc597nl31U/31LeHYmhVKauua005FUHwCmTZI/9g0dBx6tLBV44M+eilFxopWb7QDv6iR+kGzz2nPfRYt3bGLqNh+USEKuzE84isAtkJWbvtnHlq6Jlv4rH+qcIm+mfgydXzRUkpc79fhh5ago4NCyvTUYAyl/fg7smDHtvtCo6IIFUBf53Wu43HsS8xLQaPxfCKCOWcNWThZBvzWJaf51qiLgIKTkA8BWdI5jvlLPNdkaYUShGKlJRTkssqbDtjSykFNPYAdEqlPpEKeXfcbe7tbmuf66ZCk8sVfLtFKOIzoPDZJ+KzcnJy64QB9JwY/eRH39eje7fVsXjze4pezaCR+avqptAuhaYE+QM2JB63Zi66PuckUMtPj4x3d/eKD8BUlJpKDXKq0IdPn9zwmMXiLldk+wTYioWF5+PK8nIZK6VkNF+EE50ZnxfeBna0VWmUFKSBXhbQ0dhK7yCkJ49qqe8VMCTA+COC988gIeyIpJQykJRRTtALpCq4ME4TfcQdlOGYiTIl4HYE35qJ0yCIZmBhGQYw0pQJZTwpJTD1Mi29aWJyOO1IO080aIzwaD3tFp+eshbcBrdZlIYiAAU0ZkXECWv0A5cMZD0ai2gF/xJt6pSVAecTZYiAfqf0fDHVsyfILSCCXoCEfMHfw4N3rBNkMOE+zpPWNHaM30N3T31Patpd54njd8thgKNdxuGOcaY1io/EGNBoE6eL3OYUMjqo6kpOI0IRHh8CBPmMNWcitMhvjqNqcUk+cu6Lw5K2WYFu72xp18EH5+XrhW0M7uGTp3rw5Ilu372np+z6DqD/gKB8PJlrSjtFpaoeMmZdjNZHuaNBo3Pcs77y8gVdWK/ZnYrdUmh9faS1lZEGNnAm7bmzSzp/YUMbBJw5u+JHBPHH20fa4lh6gi4hTQGdIpNInR8kyfjXN1Y1XF5VlwbaYzf9lGC/tTdnx9vJ96MHhwQ0+Nx8+qT8QMa+75FNP7s56yJFwt6a4pBGBK4KJztv4QlHMaOfIqtndEUUM1noSnIqhShWTZ+mGWjMSnfIztM2YwfuhaD7DppGKQcr+xn9WnaOA12+cklXgQsXzmr9zDoBdpmj4pFG6He8vKwldL2yuqrV9TXVTaNcVWpIx8vL7Hov0P+KLl66rOWVFdkmxkvLJWgur6yWvkPuck2LA35mkdqi9wmLujmBboN77WsvfYmd80VoWSJuddrHMW3v7WnCqYbvvVcZf4j+5rNjQblGw1rra8sE/TG89JoSZMU5xnhUaW210frqSEucNoyapL3tpxztva7vfvtv9R/+8Pf0J3/8R/qHv/+m3nnzTQLpU02OCJ7zVi24E8fTU4Lx9tY9PXpwU7duvqtPrr+t6+//XNfZAT/65F0dPPhUh9wfHwF1O2GnvS/Ol3FJrYQT7rDnDtsoO/hUqY+EzwjNe6Rf5D5Vx110z/yigyJCPf9a3jsKIkIpocskJdpn3nvsLtnN06AjkAv8U+RnvffkW8r6Xuo7MDmj//oTEWVcvkvDCt8X4Pec7el/CkxL8SqP43EhUQUo5CODeDoaGk772ZZP3+2/abIYz3wxdoq0eCdve/C4hggoOoFEmlOWg2lOcG8/wvzM2LfLUqYOO3TgGnIdsuBBCvnpRVfRRI4XLXrd39vWbDqBZgTlJv8kBH0+B8hFXSBcIYepDg929O1v/52ecOc/PT5UIPPxcKQVFolDAmT2oAimww48RIbGYv/MpQTtKWcF/1psbgI9h/hf654ifNBADTx6jgadD/EL/otsPs0ZMqc31tflE7im6CvcpYBlhUTpEUopSyk0Rye1QYeSAAAQAElEQVTHbByn+I4JkFqMqMWZzJhU0+kcYczLKqCsjNAqNCsiAAG9IjmVEsgiyPO+yCfqXSAE0mqKIfoo65CjpqMTcGC1AbifFbSEAxjh0Eajofxu5+GAW1WV/Jg2G82UYFyA1cmcY0WX99DmNsbl8Q0RUWiIOE2TbBgFLOBn5YvJNS98z5jkM3U40h6lFZz+AiLA47QXDqgtbUT+89AjoFOg6S99gvcFdMjZAXNCULJMDpCJeYtISulEdrQWyFtosT7cHhJU15UqjCTnRTuPF/QRlS0KNUl+z/BYYwSWn1O/J+vpBG9/IjOP0UN3BzgVJAa4FRlnvcb94LFqHKtxtBhsx12RJ0yoQ7dzdnxH2vMx4uRIg6YiUC7p/NkNXb50QRvseNbXV7S8PNIGO83LFzf0wuWzeu7CGQ0z7vgQOZrgTshT8oIFFLIz7+HlmB0wJMtO+uK5NZ09cw5ahooIOvTiW85GhMo/dBY4ugQv4ungccouseXUJepK1cDOttfu3k4JbjV8tq7H+FsCjSdi1dTKyC1yJdDpiAnine0UG04pFf2k7DQrIhglcBgmp0dboZxrAt9AA05cMjisC0VSyg0TrpfHWCVI0hg6dpHfsUbjIcHxgi5cPMfR8FjLKyOC4gKW2ZGuMqnXN9YJuqsa4ECMs5foNy4B9+yF8/S/qDPnztJmRQ1jO8Cusls/w4LGO9u19Q35vfy8BTiGzDO3WVtb1/nz53WFk4XV1XWlVHFsNtPW9k4JrqOlZa2z0PFxex8hy6dBlss4qwF2kVCQ5ZyqrKXlsc6xQDgPnDmzpg34XOYqoK4z8iYQsvvwT+xWVWDHofn0iB30E73z1i/0l3/25/oPf/CH+qs//xO98/ovOFJ+KP8+7uzoQOKu2OA73oPdp3r66L7u3PhQ777xPX16/S198MaPdf/Wh3p0/2P593sne081O9omcO+oY7cdOHcReBPQY7cZPlpw2t5tZ6afIgl19kBKzC0Dedf1GGaGP508icb2XYY5TrrD5mxyC7BmAvU6PelQkl9+L4WffTFWRKiqKshIpbw3FpB6HBJhzuowStPtBqcYnfb0cpmhY+64jcHvBvNk3E4/DwxJTw/uVguICOwgFVo87+umUQO4f838cJnfbeONN0TUDQiwo+K/x3JqO5fxgLpKoeGgVseiZnd3W4YOf6v/+vOsFvEX3+DNTmWc8Pf4wV1997vfKAu7EfN6ibHXWIAuE2TrqmZodIDAzGtdN2oGjWogY4s9OHqwz/FnDnwOslPiSY+Q3aZuGtme/X7E9dY+C80OP7zCYnaFBaz5q3JWiiTY+8dAIUPIPt0nY3v0n8Gvx7Vc0pwgNifAztltFmWhaOhRpEoB0hQBciAlpRSKIKVMgI2iBdkUHN6h2jntsePZ437Lg7nchKecVOPITOwyK/2lpWU1MGYCnKaUJYU8fgtzhjnGPMMZzhDGHNpaApUQSoRpENm+tJ/TzmO4j1OVJyTapZSgfQEB3RFR+rntHJwdOD0maBX+B3+JNiEetOI6wxweT/s47VEmLcon8V360I/syYfOyLH0ZRzzMMVpT9j1TZBVi9HYgAcYbI0Dq5jQOWflDK0pa4BxjMejYrxNM1CirMKQnEYKRWRJCVh8wnxSXiPjnBflPUz1hYYeOX0eHCx75NABvSKigEJK4Dl39oIUibsKdi+kS9zZN+BN8Nwjhyn0TzjqnHKcMmiyXnzuin7j117T1YtnNOA+bW2p1lmOE195/oJ+87Vr+rWXruiVq+d1jYB7bmWo490tTbi3nXJUO2PR4XSH48sDjmVMs8dmLgjfgqMWR6p9gQ5dzZChucvK5QcPEpewiXz4hxDo0Iv20Hh4eCDTOCK4NLXYve4SSI51jjth2/u9O3e0vbnJpJhLUSOHLMyO95YgyMILJxq5Uq5qpYoJmN0maNNBVy/TYt1myiNl9ZELnlwPVNUjpdTQLinjQDM4WnbmuxynV+jy/IVLeu65FwhOF9h9Lss/3FQ1Q9UESgdLQ9004KmUMnzmRF1DQFtil7+hC5cIrmfPaswitaobDeBxaWVNxnvuwkWtbZzTcLysmlX+EjvaVYKtyy9duaKLl6/S/xJtjeO8RkurYhmgKffwvgt+5dXXdPnyc1qh32i0RPBfLTvmpeU15WaEairoarRGMD9LoN44s6F1ZOpgvry8BC0D2U4jUkmXmefrBN6NtQ2tMtYaeFNKOuSExL/uMUihhiC4/fRx+T3e//Kn/0l/9Hv/q/76z/9CP/3hD7l/u8nR8a6mHC8n5kzH4kmaanv7kTY37+uTG+/q+ts/18333tD1d3+mT95/Q48+/Uh7Tz/V7tN7muw+VmqPVPVT+SerQ1JiTAdSwXnJt94JB7wFOuuk8Cdw8qEUpCHllNF9jz3OsZE5aSvIUY/N2Q565pp3RbY/A1jUUWZw3T8C+unkMW7LxOP2fUAWdIDAeffrPO/6/jN89KVIrusLESr26HfTcoIWPpMa7KPCBl0WEaVMPPY/bo8IeBN8plIXEYoI5ZzlwFUzeRxM6zrjr2sN8VeDE6jrmnbYA/i9kxyxiBthcznX4EJe9stsiiaH+9rdYQHEXC9jou+AgTgdXF98IgIaUoFSg36Chf4nNz7Qm7/4CdcIR2qIvuNBpSUWqwPmlPme4WctD8syoD/hUyPBF/gUqaCyz/eVm3ea9uPmczBo1MCT+zq42lenFFpZXpEDrOUXEaW/BNXWBTroAJVnUecd8nQy5R73SHNodr8G3FWNjJAVOEM5J5z7AMc+LGkD8VWuKM9K+QQY3ISHhOPrWFVM5KC6vb194sgOMcau9PFRwphAscQKeIxDGI1GWiisVkQowOGPmTVjNiaDBWFHbnBdZuymqVU3jazYqqrdrYzjHZ+Du3e4LszQG5FUaIyQ/7n8lyHgw3iNrwb3ACEb/J5TVgQ4DLQ7xZFSwnFU0FDJeSnkp3z3Whg9CrAh9RiReZoSFKYcTUwJTAbzl+HH41g+DTxVGENKGdy1Cp/1gk+XRZiOUEQoMb5OHkqUTspcnlKc1Icsv7kNHFo6JmGPMfTkDeKhG/hU2luWFZMk5cU4Chrwsb5WcdyWq3UwZAKtsGp03xp6I6lMkYhAD3P5OPEyR73XnrusawTdr3C/+LuvvqyvPX9Rz68t6eKo0sYgaX2YdW5lpPMc7w7qUD6hO+eEXGtsb6R1dsPC2RxPe456W+0cTOUfPDhk53zIKlPwQ9cF/xActA2cEnNXfmazTvsEtMP9PQ3qSsvLtR48fMpx9kyXCFCW1fvvvMOx0yM9fvhAvndZ/K74AYF5LuKrPEmb4UARgV5VaLMsj3H2nqC2u4igvFLOmXZJKjYABQT+Hui6rK5L3EkdyYF2dX1dV597jl3kBa0iy9HSUgmUo5O5MWJ+DHFSDcG2qutiDxncDTYydCCl/dLyshpstUOfNW3G4yVtcGd6xoEOnHXTKOVcaFpaXi11Dp6uX2f8MwTnCxcu4DxWFSkX3uxIvvSlL+m3f+u3dPXqVfqc0eraOsfI53Xp0iX0sYE/GGqd42XXv/zKK/ryl7+iK1efLycNawTQFcYajZbgZ5nj8uWixxGLafO5sbEupwPoztDm05wG2ldXl7W+tqIhx8s5tRpWvZaarI2VRutLA3Us4m5dv6HvfvPv9R//6A/1R7//+/r61/9S777zNr5mE9lOlNNcFX2DO99ueiD/OtKntz7S9fdf15s//x475B/qkw/eKrvezXv3tEUw3+EqZB/bCEmB0SSgL8G7U1B4Ok9EHmGiVjIpK1KledcDKtCS76jter6d91xDL7xRijHo5CFrnLafk5KS9LQqGX8xhBOD23r++oeg7EMMnoOn/V3vdgbnDYUG6HA7v7vOYNvJzNdTH+CylJITpSBl3IhQMA8LRCijo9M2lkFEyO9108j47C9tewbr0VAzz6zfJWx0fGLPLaeju1vbHP8/1KOHj7TLSYmDj06ecIpsnPxTAIVC8qpzLwfYGx++U37oqamC0666zD+Pb5rtO5u6KXEiEwdSzoXugN8O/ViOx9jUMcfEU/yx+4yh1zRHJBbXExbiR3Jdx4K+rmtVVSXTaf6DNp/RacLRIPp2WceuwLKf2NezKayqmnkwUjNoVEGL6emwj9QwKbyqzghMPKFQRsBVJk1SYvUgDHJK4Dg8OJId08H+IcTNVKVaI1a6q8vLWvUKAOKXx0vymfmQYF3nWjUDm7FCMLjxjZgZhCIAE9iyEpmfgA3F7QxVlRk7KSLJTxHW8dFCGDDnNlZwwzjGb3BZKNz8V0JEKCLkdqcQEeo43jD0HDMJzx3wXI5KSRP1p22dZr8LHIC9VYfA+xOwQCeTKQGvBWayEmguK26IE20GtQbQa2WklCXlQktEKCIpYRgUlk+Ey04hKSIrTsCqdqMeYfbs5phnkBIUpQIdEaPresbvKO8L3lyMzzgS7yHQA6Ge49Me40rgii44Rm/13NXL6Dbr6dPNMkmanLQ0GmuQaq1FTR3DYBOeULdu3dbPXyd4be7ixDd04cqG6ka0lZazNM6hYQrVVdLAkwS9DpsGOTSsuGtljDrlGgcWOuJkxXcmDqoHBNYDjhCPmSA9RjxsslZXRh5YsgCA6HsFG5IWuezB34OH27p79zFjjbTBTurp4y2tra7pwsXz6tjVPLx3U08ffqh+96GePH6sB8D2zp7m8I8wwB1KTI7JZAY90ozyA2z+kN03w6huGnDXipQVyhLj5lQpV1WR83TaMmGnOoTemgXKGY69VwlGDqiKUCCDBP4q13KaciatFZT1kU7wId+qUaINXyX4z9ERcxV5DbS0tKIKG3Kwzgg6GF9KcoAeMOYSc3GJBe6A4NZA72Aw0mAwhhexeDlmrKyNc2f0wkvXCJhXCXZjJeZoQ7u6abS8sqw1AqvhEkfLL73yql5++WW9+OI1duEXtcSu1LtY1505d07n/MNtV65q4+x57oVXtby6znH2OW2wAFjn+HlMEG6gd4z9XLl0RSt2xtDWs0tZZiF09swqbZe1scG4y2MNm6RRU2nc9KriWP3sUD1HwY/v3dEP/+E7+oPf/z396//n/0N/8Af/m/7ub7+ujz58X9tbTyXwDejrtkH72f6WHnz6sW598IZuvPM9vf+Dv9GNn31Lj268rsefvK3t+58QnD/V7HBLifbBUfOoTsi4Vs5ZNXbrNNDDlB2Kf/Zghh7mLGQ7K4P51VI+J1B3GKR9AEbgD9BTIrxJj931Ki+0D7LiiQi+F5+cMqaxeDdeQ4t/67A95wte5lrvSU6XHpvvnQdXTx60jBPqwdkZDWnKWYl5duqb6Pbsk1JSpNAiFWP3C0iLPNXUiaeHbuiHV4/TM6b9WYucDNTKkKG/YrymHmqFuTYeDRRQdHy0w6nDQ3k3e4zfdluDSbSPNQQ4BW+nEOQzZRVjVsyV2fRQ3/z7v9ajx3dUVx0L+6kytFd1hZ4aVfCY1p1p2AAAEABJREFUeE/QkKEhEkygt0QZDNC+ZQE90ZyT0R6cbuNFYJUbyufaP4ljLfM2IgrOnCtFZHeXBWG5yvhSUh8q0Fru0HpM0PY1k9Ng/AbeK3y8wBUBN7YP4qZ/aC/RpxiGMUeASb3mBL4JDs47xsPDQ5zHIWUzxk0aNAMm+7KWl1eI3GNgpKZpVOMwLfAUCWrAZqkiNO+MZh4MouYc65XxqO6o620lClkA7m+oCqOBkDq24RMC+rFa6Ekw63o7kCGrf6cNtLgsPKa++PTw8cWSL771JoSi05TsFz4RIY8ZKSkitHgWqb8NHsL9PSEMXgxM4dNtK5xXhQNumlo1efOYUwZncrWE1iIC2ZM9ocUVEVHaRJQR5CfiJE+7lolu/fiYwuN5srcYkVvklOTUNGcUX9cVuqmLfE9RMJpaJrGhRwcVxmrwOAUYw8HJOxHvgEbsqJ5uPoXOOXQJXCKAVnLwDBzCbHqsW7dv6Y233ta3vvc9/c23f66fvvG+7j7Z1lErzZWYdgQiGTJ4Ogkj9dgG0z9nYeCjH/MzYaFyxBH7lKBrHsaDWmfZBV/AIROn6SnwSdZvy3f5047Y2ic3D/T2ux8o5amuXN7Q2sqSzp/bIJBUzGkWhZpxx/eORsH48N1De8tE8D3NETrbZdLt+ocfONY8YPc6pcxynSNvT+SmbpSQr04EaVq9yz08OmLC7jM/5lQFO7sxDme1zJGG4NIpoBkC3Zd8RIJ/qQRnckF5xuZr8Gd01jJH9g725Z+RSClD/4gFzAr4ljRAFyH+gQM10VtK9K+wL0PKWcYr2hj24MW/jrCzs6PBoJF3qec58vWxWKatcTg1DEcjguZ5vfDii7p86bIuXLyoMwTKZQK3T6c89phd9LqPos9f0AWOqS9dvCyXD1hEXr3yor761d/Q1772NV29+pwusiP2eNeuXdMr7IQvcqJQMR/Ocqd89cplvfrqSzrHvf5ZA+Osr69rCA1NXUF9WwLdhbPreuEKY22saGN5oLVlnDmLCf9O9R42+fFH73PP+5/17/9f/1q/92//jf7zH/2B3nnjde1vb6oiqg0y8kHPHbqcs/jZ2dnSrY+v69233tC7b/5M73AUefv6e7p78309fXAHuK3dJ/fVHu1K3C3XWFpmxxwtvg9wMI5+Jhknc65HgAadPLwucrFIMPaSsa06k05sx3lDTplgAb+Ud+DDnOmy8L8OtvaP4YYFwIK/5HvxxmCd3wEXZPRp/4vwFCnAI6NzVYGIBSbbi9vaT0eEIkLlnT7uFxE6fRgCPJ16aOtOeSbfA93Ju+dIaU+/CPoi967Fbx/taw9572xva3pyN+52UEbSnwDJycdjd+B1CinlBOJb3/xr5tYTAuU+NHZaX19lobeMzQ14z9CeZX4iGNd4SIxjTrw4Jn55B5ty1oCFnedvROiQBbznVtEbZFgOS2wQDSNOYRtiSsYnWiYRIJTkWEXCeCHzO5tN5T8gMyW1TTfEvwq7TW4PTuvOpxL21S4bMj9Si7OZ40wM7YkDnrMF9orKgo4ImMmFWE+qBkJqiE+SIgWQlCJUHtI5jsIETDDsCU5zDtNmKiKKcExEcWKUi24Uy/WmYzKZ6BgBTeg3gwYHKU++um4IGAOgkRnTf+Mxvh4D7O1QzcRJ+568wcpwanBVRCjii+BymqtH+X3BhYk7T6H7IU8UQJnHcDmysxyGOEMryQaQUgUaVkKYvJVloAdlooQceKXy+uwrIiR/SC0Ty2+KLPdxmnaclosb5KpeBPCUFbEwXzKqUHhd16oqlzM2hJreFvpO+bYMXW8aQyE/EUmRQhGhBLz04jWM6Ujuc4Yjyh69dkyYhpVmcO81ynONGnbt7dTMaErAnXNk9HR7X9c/faifv/OBfvb2h3rw9EC7h3NNuKec+1hVNbxn+yqBkknUEVRazW2H3BXOAU6L1FSVBoy1sbykVSZKkghYUgs/BuXQMZgeM6F/8PovtPPkqf7Z7/yufvt3fkcvXbvMHW7PXeChDjgqbGKmG+/8gp3LkdaXhgTDIePOtMuR1pPHT7T5ZEsHBDdPooga/usT+nrNOAaeAykapdTomEXA0yeb2tnZl3WTmQujpWVtnD2nVXbRDYHANhApFXozfEimPqkP0hQKylJuVHEa1KvSETtoB/djFhfBDmqZ49gV7kVHZTc4VOQM39CCjDocmRQSODNtIyolbKFh11o3Y/TQl+PyJ5s7quqxzhMwz104rwGL0yn68XjNYEnHk1YT5n2DczlL/eWrVwi0FzQaLqlmjg/Y4fr4a8QOdAwty1wnnD13Sf71rEhJT7fYCcLHtZde0muvvaaLBN61tTV2pmcJoq/p137t1zlNWJf7nz1zTl/7ytf0P/4P/wf97m/9jl6+dk0vPPe8Xn75VT3HMfTa6rpyqli0LxPAL+s5AvF5AvIKO/PlYaONpZHOkB+yWKqxvXGa6iy74XPLA71wcV1Xz+J8+4l2Ht7Wz77/bf3x/+f39G/+l/+b/u2//l/0d3/5XzhyfoMF++REaioLr+ODHQLyY925+aE+wDZe/+G39dFbP9ctAu+Nd9/UvU8+YmH2vh7c+Zjge08Tdsj99EjBvWPiBCwTaBJBN6Fl78wCvYQXcaSKkB/Pu4Xv8DstWVyflodCmTmaclJph1+xf/B8+8I75T39+i4W7b7gM3p1fS+BKwKMQM6VmqZR73+lrtfCH1SKCD17yEaEEroU+RRJBvFEUED/Dh4XMJf9tmnzHClgW8Tvucxg/9CzGGnnU02OD5l7uzrc29HsaA95g1TYPonpErjhxsOeQE+bVsHpQOo73b97R//wnb9TOz+Al15ra2PZFsbDsQbsnKtUK6C3kKkFrZaZ52OJHTiWGp8xwmYqbNRlji1Cjn6HDOWcNca2h8xX9cJfSBkaLY8Ap+k0ToPrHdN2dnd0gB/29ZEXNZaz2xuf27RtpyN2745vpV+UGqp6pZlXexiPiewRnOsyxNVNA5O16poUx22Erlt0/eI3dMrCdhBY4HGJYAblwdAcxr07fsxR3SbHkc7bQCKCfj3QFYQ2iCGBygJYQkgeOydwAG5guzE4/3noYeX0vUdRPY0MQmDiMW0tNHyBvgWJ1H7xQ1ct+i7KI0IRsXjhu0OYpt1tImJRR6oUKnJDVg2ys7zE47EtE4/dnhhnUB7Btz8Ar2XMCL/0OPlOXo2dwhyHWONMLZuqqZWYoJGD8bJsOK5bBM6QjbjHYE/H6pGH0bqdIeeKNv4EtCfxpR7atcgiyblagubjR/c1OTwo+RkrtwEGmZqk/cM9VZFVo9eKfgmbmbE4GjSVqkEFTaFISf5bxjfvPdAvPvhQ7358s/yeLb5dxCzGMJVSGRuBz1hU9aQ1OHKVFEAfnSzDDJ+gU0hMRAm/Jh/dPN7e1aOtTdFIv/YbX9WXf/2q9g539cl17uMeH4tZylHzUCNoevuNn+rwYEsbq0uMTVDHYbccF+7ubXOENCk4MhN4RpD3SnWGrdiZqIyqoovdvT093dzkSLnVgAm6dmZDS6srGrEaHiAb/KBOZb7Q+azcDRvXHB10jJwiSeCMCFbWhwTrXXkCDwaNBjiGpeUldq+rGrGzE8+cxahlM+VEyDgp4hNKzE9D1TSqhwPZkdx/8KAc9c+xsStXrsi70iF1M/oazzGLWPPmBbDb+IeZLl7hKJfFgXGYftPotIaWEXwtrayUxYP5s43cuX9XT7h7W1rd0KuvfUXr7ERz3Qila0gwvHj5UqFnC4e0i0O6TPAux84vXeO4+pyM9zJ3+F/99a/p2isvw+sKgXlDr3BP/Lu/+8/0la98Vf5J69WNdV0C1/kL57S8sqRmUKvK0sXzZ3Tthed0ifKznHKsr460PB5wrdGU3e5Z9LvENtZHwKykcPSb+ohd7/e//ff6t//mX+vf/rt/oz/7s/+sW7c+1gwb79FzMFeCwNmwutvZfqS7t27oHsH1zZ/9WLabjwi6H3/wtj79+AM9vndL208faG/rkdrJnhx0g/7CViN62V5TSM5HhHoce98LzUuWq2WokyciSvuewFmAhp4DhtKBfvoVj4vdpgD1EaGcUsEVCuyoWeTdUFLKSRX2EhHyExG0cu4EeLddRsRJwWkCAniy3XWfo/Ef09aXIjjEj8/wGXva8f+NvPNEh/vbzAnmlzqQGmjLMGCmD/JxnjF6Tg56dDDgyOr9d9/Qj3/0XVWUNanXKnNhjD3mXCmCDmCSQhFJUsgLgInnCVcHHmE4HmnEorLDL/m3XibHk8L/oBkqpawG/zwAX03qNh3zBTSybgyBAl0+Z1HquWk4xr95DrnPENwN8y5bpuIJwUtf/EgJ5hRZ3gKP0Itx9tCdXFhXtWp3pMCDYiEIaA50ZLtSFEjnFMD1hY8V5Qhfg2cAETXBoEIwHvgpO419Jp2dkBn0keQyk9jjQqNyznJb48gpQ1tajActNqYOJX9hsF966XFiPULtTww1gv70dTM7qUOCxe7urg4ODtTRJqUkBR8LQidPz6qSmQAq+EVwJU8jyvmWwN8heN9JuoHLMBn1ZAJ8GR4MKWUQgl/JXeTxzXcPD8Ggiba15UxKQ0VQCr2m3e2sUBuH+xl5VTVqbCCReV0YJlmlHMo5CZVgwoUSyFroqjcT1CTGcJsI0xM6fXpkYFi892ppbxk7bTFur0afPv5U060HGvd72qhbJm+rGXczxww4i5rg0Glv90jTSa8hO44gcO0f7mg2xfn0xxL3oTMM/xi57RxO9GhrT7fuPdQnnz7Q9u4x/Xvohh+TlrLGBIQhNpNykm0nE2hzSqpSqOVe7GD/CP0dy/e2PmLuWewsc6R5/sx51XlQoKFvU0mvvHxJK0uVVpcaHOPHev0n32TCP1VTJ3bW+zpmUdkyupewo0GjhA6sn6JfxrKOWwKu+qzNp9u6d+8eVydHSth2SjWTeAnnv6JgvE7Qh0xa9DvDPqZM2jm7AOsSMSsiAPhgLtSe2Mj6kKOrKTvYlm35iBX6mKD9mZ4TQX2ivb0DdvkcRWvRNyGjiJCcgquqKzQsPWHR+tFHNzRh7I0zZ8sPKA3ZiR4eHhccTd2oBg65/jGOc+fOL46DCaAV5SlnhQHewu91raqpVXPUtQiuWY9ZXGxy9BzY7SuvvsoO+RL1Y/WRNYT2VQL1AGc4Q9e+887Q5l30xStXNFpZVjUayn+b+sKVS3rhpWsacJx+69NPdcjJwAXugF98+RWOkC9ovLSsK+xyf+M3f1tf/sqv6bkXXtKV59n5vvSKXn71Nb1CEL54+SrH8muFh431jRKoV1aWNBoP1HLEO8UhrrBQ31ge6sL6kq5eOq/V5UZNCqBTy33v5uO7+u63/k6//3v/Tn/4//53+sbX/4uuv/eOtp8+Km1GuVNuj1XHVFN2sZscKd+58YE+eu8tvf3zH+m9N35C/m3dvP6BHnBv7H57W090zIlIN8FOCN6VgQCMyYmhsQEpOaOef1EgQsULTAsAABAASURBVKXcgaIAttNh1x1y7LAnPpJSgZ7vLqQeHPY5XrjZhruCScqRFDTKKcmLYOdxCKW3Kxz4xWLgM6Cx54B4QNgbPICCAn96RZCnvNDSMXav4tPcVgvMNKSQT/TwBd2HLLD2/QNnu9uaHmHDXsxg8x7X3qovhDln+zWERH2NP5seH+inP/6e7t2+ofXlgZZHAFcVdRoqdZUEDYFQEqMGwIjlmy8l+E5VVVKfxnqD0hJ8h/VAI+ZDFZWCfwmeqlw9kxevEl+Wo31ihw6mbDxnLPw76EK88uM+Ffhr5kdmxZdyKmPVzBnPrd2dXR0xryNCbjdhUdsiDwbSKaQMgkihDmG5cs7uyYPXTL4KpBFmzcN9BkHWQFI+HUQdg7wMysrfgW13b1cVhJ07f05nz54tk6I4lbqSICgUSnYcjE1WcZKaYb9bwfrvfCLARv8O5o6ZbPscFx5g+L6Ej0gae5WDM8g5KSIkePU4Fqz7dDjHheJC/vf5YTuU67aBMi3EIuycFUFLgIxcFxGg7dVBgxXkshpFNM1AdVMji0run3JWApfb2CFPORb2Dn8C3WBUhXwybSrkX8ZCP1XdaMAqzJAyY9O5YyJ7glr2PfxE0PsEFHBQjDoUyMXvbmOIWNBpYyrBAaOa4RjmGNmcIGRndXy4hV0fCtL1dOuuppv3NWr3tRoTLVWdmqbRxpkzyJUjyONjdmf7OvZdJTrf3dkkAO/Dc4UDHKthBdjDr+fxIWM95EjzLouvew8f6cGjxwSLp9rGkft/iTpmctbY3DKnGavsTlbZsazhKFeWxwT0YYGIKDJuCS4dVww3b3ykB5/e0daTR7rIXd5Kk3SI4/Md3M2P3lU/O9IAnKGkjD3WBDc7+xE2kbLkYG5R9ejNevCpy4MHj/Tk8VPVdaOzHHuub5xB/kMNhgOZF2KkmPdqkbudnmU3Q34976hGEcj9BGacBnhe7HBM7UWUF5pjFpojnIj1yrAluB4yUY8JPnOcbYOuc1Uxhr1YKnRk7MFzcxs8Nz+5hdw2tUawefmVV5VgxD+o6LpA1gOCTY3yjpEPE1y+Lz1/4QK2VctPr5Cgr2oa1bStBo1yU8vyUc46hmYHV/sD6/n8hUuKlNmhz1UPBlpaWaHfoLw/5JRqn0XsKgH3+Rdf0IiAOWCuBXjGyyuFxgE2YNpu3rpVZOZfI7rA/e7yyioyHcs/He331bV1LS0v835BL/oHsF56Wf5hrEvlh63O6cy5C3IwvkzAPX/holbXNtQh84gk7+K/9OXXdJUd88LnbGg4qMv9/tmzy9xxJ60NQ+O6U80x8zqLMQfTx/dv6Tvf/Lp+/9//G/2v/+b/rj//T3+gd17/sbYffqqOu9qK+8YBOytxRTLhmmJn66me3L/NXe/7BOg39SE7sNvY2a0P39LdTz7Q5sNb2N9DHe89VXu8q+DkJLPw7Fl4+q8X5eiVMRJIVpAK3yl4EGmHH2qZiwZX6eSJQF/kO4ylp2IBFPhDXULnhhr7luvBFxHgl1IZKNzSVQxD71Iv6hflQU7/6OklaC2dCk6dPJSfvjtLqZv5V7D2uZPdI9AeHezhAyYyH5ABdjc0FI6laCnrlPFhFYv7zYd39TOC7BHH+XWWMvKuklRBexVZSRVgqfWyTRYo803yXPG89JHtMb4oM2+Go6F8KlSRlwmQcSa+JQdSZywvp6cwR7b2UZZXxnZDIct7SlyLCLlcPC43HB8dy75iwo7ZcvdpVMbP9MSL0Xhc6AroR9QypAmIphwv+a1BUWMmyYjJl0COPOUE/M8+diYWrEDofAvDxuG0ZrIu4UTWuKtZX1tXw0Q+ZchtjSQinNC9QxFtueeasoo4ItAcEXSmOPs5q5EewysN/5tfC3zHdvTsnGc48wErcgt6CC9DnKMFsaAly/VHKGQCWGE9UggbKnT1MOx3px42ImT6XZ/TQlE0kZ9QOEFsfeHBNLc4SRf20B4plKtakbIKjojS1uP7nP8A5/RMbsjd9NkwrNDSnv6ijxgmWYEM7DE6y12LJ6ApIokmpSDCueA98Z7EglSirAcUTBl43TtZCFlfHcZVE9grDKuB1gp8HbI/xqFkVvZtd6wBjmm6+0A7n76v6ZM7qmZ7so0M7HAxqArajriTydDrBc7Tp0/lgOUV5d7unh4SUDP4rYvx8rLGq2scua5reZ1AvbSqpRU725EGBEDbjvV4iGzu3r2vd9+9rrfevq6Pb9xBdipPYpwWZ7TDHWHN2L/+a1/RKy8+pzMrY+1vPdb7b/5UH737C+0+fazVpVpn1pfVpEoiOjacDti5nzt/XufOnSt8mNYHD+7rg48+1MHRodah6+zZcxoSHOp6oEC+Va7V0V9K2GynlsUoolPHV4u83CbnSnXVQCNteml3/0D+ISREzoJkGbwbWltdV4KWGXexvQL9hA6PpgTUUK4boFZNGrRRZPIDRco6Zn7cf/AQfLtaXl7Rc1df1PraGTk4b21vywuHFQKdcWxu7XBPNC07v7WNjRL4KnAynAbMawfCZQLlGDy5qtRL6iDSfEzhyw5nPFxil3keWrMCOjpsbokAuoLupviKbZzpNuOY1kuXrugM8mo5DTg6mmiZdqvc566trath3L29fX1y8xaOb6zn2LGGkgwbLF5WVjaQ81htl6BtrPHSCgu4CxxXn5EYd95JDTsS03yNoHuN3e/6xll5x33+4iV2vl/V//5/+B/1u//8n+uFay8VOs5fvED/Va2eWUHmy6pYGK6vjXXp3JquXDijF9jlvnDpnDaWBhqmTgOc/ou8Xz2/rqU6tPP4nn7+w+/qL//kj/Uff//39Nd/8Sf68fe/y8nGHR1PDpU5Yq5wgIkTnnZ2oKO9J9p+9Kke3/2YO913uOf9qd5768f65MM3SuB9fP+mdp48kH9/fM486bjDrJKUsWM+CL8lnsEotjSnzrbdYxEUyo/nbkQWLoWQ1FHTF52VOr4igm9hK5Uy8wxVKk7+iboUlfzuRj2VBudFqaiPCH3xAT/trPM586zFv7vPZyA5z9eCDtp6F3mEvR8fHHJ6tKc5vnWOzbqNsSeFIgxJqaTCtuCFE4BPP76ht37xM025kprzngiyg0GD7VSFJ9tQZDCkoI/TBJ8JvVYldXB98uSJBs0Afa/Tpy7tpJAff6eUyCZVqVbdNOophEsJWvTsoQ0VLTx3CNt++hB/INFYKjjtm70x8qbAdSknjfGBDTgt+5ygDZ9Ec3UsmryR69GrIZWAxAT0DtaCmeM4ZgipI2gEg4SSIgBSZAqCXnMyHUS6PKUsO9EVHGYNsy6jGoMQT0i06xWLfuD0RJ0zocVDFd8qQhvguAdNU/LGKfroVzxgLDVfTKMI2juhJRxkBnGG5qbCkeAkDjCCh3ZUW9ustKZKCKRumoKnxZCm8DvFgThfjMjjfm6AnnfzZGBKWEyUhNAHVifwZeiuVde1UmZSpKDeVVZnVxyzjxdsENs4xg5EdbNonzN9kKFTQVFEkgRu0Z8BTM+MHUaHwhLtErwF9Yl2iTRoJ5fxHuJfWvQNeGQY5K5yh3fICszgAOKFkOVtAzH+Dhl14BeMJvovLa9qGX1eu/airnDkd+7cumqOnia7j7X16Ufav/eB6oOHGk83tdJkLY1XyjirqxsEr2UpshyX+gid4S4zlGRaJhyZ7vp/wWHnJujNNUbfJx0fz2TeMka6fmZNZ86uqOK+5sqF8/J93Hg8UJ0X8khJTMKkC+fPqmeXsMNO9vWf/7gcO924/o4m011duHBWL77wgpbH62pnWQ7iF3DMl4B1doGzWaetnb0SDA84VrX9vkD71dVVyEKGERp5xws9Qh7+05PHLAJnLOI8NybsFIXMckAMBmF79qJpjwXCAVcV+9jbaDSWf2p3BTnWdaUO+dq+puCYn9jcnF257SARpHt01/choeNZmYMz7YPPPwAn6nwq5JXyDtcgmwS6DmWNCWruu8Mu18fFaxsbeu75F3T+4kXQZLpBH7wYN+SW42jTOcHeZ9iUbb6jAtJUoYsGWEb3A3g3nV6Q5rpWha2a5s3NLeQyRp5DXbp8WQ0LFwZRzhWBfRU7WFLfL+zNvz/53nsfsOiaykE14KEB/wY0mucZcuixb/udjY11AvFIy8vLOmbBvQePY8uPYFyxALQMHz9+orqq9Br3ub/OHe9LBF7jtVxefPGavvpVjpufe4ETiLM6QzB+gfxv/sZv6Xd+63f0IjL58muvyT/gN8bXtfOJBnXStReu6tWXntfKuNF4UJXjyrWlsTZWlrW+MlIVc3aod/XGT3+ov/6zP9Wf/uEf6C/++I/0t1//C73P3e1Tdr3t0Z6im7A7m6tGJw6k/mtWm08f6tPbH+vmRx+w8HuL9G3deP8t3fn4Qz1kF/3kwaflFGbG8ep8NlGLg+8BZgomh7RCJU1Ff9h+WNKBFIPMAmLxpkihjA4MitDpE5EkFgWWM6SpPJ9Vy02DejG3C9DI+uv5sk3PWRC2TGTbB1Wl+2dfRmSQDvZ3dXSwq73dbU04Aj5kQTGfz7CFXsE/MZBTD2X+apBM9rf1EfLwH6KIdob80cF4KG/yck5KTPSIUMeul8QolHIiDaWU5eDuRWYvyTbgfqbRflFKouFnAK7E6ibhRJLzkcArzZh/tn8x7wKeOxg13158twTKpfGSlrEF95kzJ7d3tlXGpF2pW1pWXdcMFXKbgC779pb53RLj3GfuPJB6BjAIow+FciTllBQR8tMzEacEoX0mvY+nEsgEpFwpCmQpkua060Uf6nreSzvSOYo6xjFNzBRjDZicA4Jq0zRqCMwN+cQECtqCSBI45Kf3168EtziFFCGoLb0s5Jx4o8w7tw/e9z3KfbUI6Rx3WBs4/SHHCjkltTBvoVSM7QBvmmomdUSAawEqT5Rv2FNPDSzwHuRCZbzIykBAv+W4UNZcU5zZ8fGRdjkW3ecoezgcFIM4g/MYsuO2ggowfk7IMpLi85DAn7PyCXToxz+WbufsVUyOrCTamF6gg8B5UW6rRIDYYsd3zLGG6XC5ZZ1ypQoeQSWmLiAVHlJSAoISUKnKOJlqLOOsCBI+br2Cs7qCc/VPeh49+EifvPV93Xr7R7r77k/Vbd1TM9nRYLqjC+PQappqMNvTxlBarnp2Dq38X91tLA25O1vVmdWxhgToAc7O0HE8tzSqNBpkNZTlJF25eFYba0vaYEe6tjrS/t6Otrc3de/ubX3wwdt6h13rT3/6XX304Zs64JhueXlQfp1nnZ3dgMXWcGmVgPOCLl56Rf5TgraxHXbYh6y6vYi4SmB9/sUXdeX558oOyAHFNtCgm4QspthMCUikU4LCHHvxCYhlkhME9tLhwTF6numIYD3hZChSaImd4hkcfYNtt2zJpswd66xjctrm5uCjq/xEIHFgzCnQMrvMOQvRbe57At0OoGMFXBU688SfMIca5oyPgVdYEHjC77BYcLC9zF2ng06mbUBbRFJGz4ZmKBFiAAAQAElEQVQKR5DRYa4apVzL+R5LnuPUBb0ZW3Hg00m/JwS0+/eZM9jT0spK4c/tB6OR1rHdoJ0iaZNg32JIQwKi5W1+Uk66f/8h+vlQEVm/9tWv6fnnX8Tuz2m8NJbrzX8CRw1dC3k3yjnLJzwPHz6U55AXgt41uK31uQa/v/Vbv6krV6/KOkgpy0HZi6O1tQ2O8J5oZ3tXPj72TzJ73GsvvKK1lXVdufS8Lp6/zAK71Q6yPcfi7bd+93fkY2b/qtHq+ipH0hs6d/6sLlw4p3Pnzmh1zQvHuRCPlrBZ/wcYF9agf3Kg3Yf3dJ8A+rMf/YP+7q/+XH/yh/+b/vQ//pF+8oN/IHC8q0OuT3wqJOZiE1LiyHl+vE/Apt+t6/r4gzf0/ts/04dvv6533/q5PnznTd2+eV0Pue/d3XzCzm5f/exYPUfO0c9UMdkJNzIkvrMSZaFMPkFgyrk4++K7qAvKRWoI8j06WkAvPy6LCLkviX756XFwnQH9CzwRIccA944I8XnWJchNWRj5BMxzcDLZ1zFB1js5KRgjKaCRnFJkDaA1WORsP3rAydMvWGg8UMcu3oufATbqfhPwtbZNkKe06G9fFbwbV007+/aIwB43tMSOssLuxXvPHOuZp1IoIpGEGJhUUqicCLQE0BmLTPtGs1gTf2xT9gsHnL54TJ+sjcHreTFj/u7gwzfxpx7nHKc3Pt3J5gXejNd5L459KuvU8hMybKHFPB3iH5IFK55F2jOxphj9YQkQR9wbuXGC6BUm3dramqxQI5YZA5kEB1o8xmGH4tXMhEBjB2UhDXAQJn6IA3Rf41v0svpogTF0TH5QKsI1PYGwA+YLxHy79BR4pa51UiDMMKimjLnDavjhAxQIk/6rN5cJDhaag9SEIw0rI1CghWahFprhw3RDiTyG23QopEdx5r+HPteVwWjRu72B+g5tMTRy7QlMHfNrXvIuS9BlB2rHWBFQO9r38GkFWg7G53YuM06Dx3M7OxnzY3CZaa3rmsVJo5SzOpyyy93WxnAMb5b5McH18OCIdgNZ3hFJ7pdSlh2bxxAydtoXvqTwPwjpwSn4Ke9KBL0hfUZaYZczHi1h1Esas8q7dOkSRr5O3UAD7m6n9z/Qw/d+qMM77+jg1ts6uPO2tm78QjufvKVP3/2R3v3RN/X6d7+uj974vj5+50f68I0fAj/S9Xd+pk8/fls7j27pQ5yPdw4//d639IsffV9v/OyH+vlPf6CfAb/4xU/05lu/0Ds4pU9u3dQhd7lz7l7L1EFPS9Bkh7u8vK7z569oaWlNk8lcm5vbOuI4quH4MdcNO91Lunz1ORz/eS2NV6B/qCUCQDNoVLHiLZMEfJarwTqwLVv3IQmxyYsmL2K8u5sQXBMOZDxexvGvFXyBvGc4igkTdMKOYDZrNZ+jYXbumIw65CtkW0FPw+6qU+jxk03tswBw4FpmV+eJurN/yP34tqpmgKzPEMBX2a3P5KNY47kKHxfZuQ5xFAnbythGylmR0ucglKnrldTSacKC4YiATQPVBPKmGcJa1pwd/tHhcaFhbW1da8AAmTWmkfHrakCbeZlzlokdzflzl1RXQ8p6bXGMfOP6Ld25fZ9AdUG/8zv/TBfOX2CYjJ32Kiyza0hRqS74sCuuCsT7IcfNdz69D39rWlldl5Bn1TS6fOU5XXn+ea2xaFmm/Ph4rkiV1nnf2Dinp0+39eFHN3DsM331135Dr3351zh2PqfheFmXWHisrq8rpYbF2Z4Gg7H+2T/7F/qf/qf/o776a78O7it64cVrugp+H0lf5KTjKsfaZ3GiGXn5ZMO///vqq69gM+dUcVxc1y08Leu5Kxu6cGasjaWskf8y1fSAO9lHev+tn+m73/g6x83/Xv+JI+e/+8s/1Rs/+b4e3r2pg+2HqtpjDfOcPjP1R9jl1kPtPbqr+zff163339DH7/2C4+a3OH5+Vw9uf0Rgvs2R8z2Opjc15644E7DL/3zUz1VHR6Dt2IS2wmzV8BUhng7oAacdnsaphNvRYqqHIpJEY8yB8q5Az4vBtul2HZsj5623Hr0Zo8AmP9ixFLx24Gw14Zppn4Xu4eGOjjn+deDtsH83Cb4SUKVQYmfasoB4eOeObnz4LjvgPayy1xILuA4CZ2zEMou+EQFuOBzIC8TEe9BXQAth3invcf+7sroiX5fU9UCRssQYrEewtU6mWZ97IqAC8Nwuv57DcXCqKw2Ye1PHC06Djjjta7BLn0DVTW1s8vw/ZE7usUlKzKkN7GmJBXHKSRU24kaW2QR/u+8rS+Z7zlkRofKQzJhrR+DYYD4lJFZW5Pscd21vbyPOXiN2fWsEVSP2ZDPiDic8ZSVgmDNhvSLuYL6nR0Fc0p6BpJwrJlStqq6VySuklpW8J6md0NzOrO+RTS8TKxr04JrA+DG7QDNZIwyPa/p08oDmJCfllAvOYwKMVwx2iG7vBYEnTMNkPebe1gE2wD/AITVAoSnBdqF3gc4BtTNNKLsjQPfQ5pqer4Rgg/YR7iOdyhHC1WIg+4f7LEz2OYaYyQaTc1ZKWdn0w7/8GJFMRRR2zJ/l6fZlrFJPQ8btwZkYz7zUdUPAbGRZJA9MO6/KtzY3OcLY0jZHGcZlue6ywKjZxTSlzwDHtQwdQf+FHhheSqEAd8pZGb0YEmUmqsdCUwRj1RpgdINBQ/+siIrTCmhLGSc2Zod4WRdxZP71kBmr0R65rSyPcD5rTHhpmyOzTVasPlab7W+p5Q6r3XuoOHqq/ce39OjWu/r0+hu6c/113f7w5/rk/Z/p9vW3Cty//b52nn6qxw9u6f69W7pz76aebD4Q5BabHI0Gamo7/YCvFT3/3Kv6yld+V8+RLo3OwEajrc0DnO9cQybwOe7rLl+5ohXuM1c41jYin7Y0BBgvGMZMajoRCGeyPRs65ICYF9YRQqd9mcB3793TjY8/Vq5rLa2saI2J57/xaz3ZScxLQG0J8BNNmR8tdtThsNoT6NAtwpR3hkpB0JwSYJ8ybisvxFrG3WLSHxzsa85uaHl1jTE2sK1D+a9vuWyVshWOoh3oUsoS9FXQE+DroRifqM+Dx5zgADCpgrNBr6UvujfNBzgB4x0QdJfhyXerVa6xgQEkJkmp9JswLzN9GubUCLlSoX2ciwPshx9+hLyPde2lV+TguLq6rghoo29EUkQogzPXQ1X096KgS0n3Hz3Ro6ebGrFrHy8tcw89Kz8EdYkFxPrZs1pmF2s7rOpGXhQs8b7L4uMRi5J77HwvP/ec/INS5y9fhsysGsdZwV/KGZvZLH/BboN7+N/9F/87vfLlL2t1Y0OrnHZcusxiiz7Pv/iCrjDWC9euldRXHC9S9i/+xT/X1772a3qR04719XV0s6znOWJ++eXnCeBntLY21Jn1kc6tj3VuY0ln18baWB4QeAc6s9xolZOZND/QJjb8+k+/p6//2R/rL//0j/XNv/lz/eyH39E9dq9HO0/kNrk7VMWxcz9D54fb2tu6r3u3P9Ttj9/TJ/4BK65Cbt14Rw/u3JD/oMb+5iN2vLvyf7owZwGZCbgNJ0AJ/WOp6ghmPX5Up49t7jSPHhavIdnAT8o72vdU2H46bLBznvpeUZr1J+1OE9uX8xG9WoL/4cEm8WMHgC7usOfsWFE7vWnFUHwruAff332qDzluv/nx+4WHxIIhEQFajs2rlDREfzW2nOAlwmP32N5cc+aRASQaMl9X1lbVDBrlqqbIA9AWIvkU+6ob6lJW8M9jz5iLPlXcxT+Osd0RJzCemzOOtjO2UjcNp2brGhDcp1wPTQmOB+xAfd04J2YtsYh3TPGYAW0J2uYsJBx3PAciQ/t4VPobH9WcnkzkALzEIt59PaeTj6RGELC8uqL1M2dgYlAE7BWECeo8S6F4jkO1ErwyMPHHrAI8AecIokU5Xjv1jBIpKadUcPR8u98cHH0KiXpDRCDAeZkMvgfqUTZNVZlxhD0gIIoHO1LwL9M+eHcw6BjPNB1zxHDMjsIMl5UJgrxz+7a2t7aJgb3GrD68OvJkzayMemg8hRZ6OozK/M1RRIdj61hIMIQiQjmSgn+JfCLvfiHhcFt5F+Mf2pqw6Gihe2AhI7+AdvMu90uhTD/3TeCIcG+Vx7g6xm9RVgsvfo9EPZZi+ebMYRH1vs/IKamDTsv5mJXTEQYQ8CHadxYYePc50o8q6SIOJDu4N7VsuO7vASNC5kak4unLUL1a8LTQT6LgnwNGSlkZEJ33OEY54ESD+MFubV1jHPyMdvcJ8v7v6i5cvKzf+ef/Ql/7rd/SpavPa4gBN1Wjy+x2v8o92kvPX9U4h8QdlP8Xlr3tJ3p877Y2H9/X7tZj4Am6eqS93S0dHW0zaY81qs9qbfmKLl98SddeeEnPP39NFy9dVa5HUlRaWz2rK1df1EsvfUlnNi6qnYcePXqqza09Tdk1VrQ7e/6S1tn1NASPXplysVBI8BtKOSkjKx8LTx2A0HmDI/eqesiEq09WqsdM/kNWvrfvfKp7D+4TEJ7g+Ff0yquvaoS+U8pq0cuc/i0C7BGqJ+WUO+gZi7WW4NqjT/E47ZF9j+ymCPMxR7PbLGjn6H59Y6PI+4CAR1Nkd0VrHIVa9o8IJofI38H1eY7tx0zaBhqrnJWMD8S2nQ5babFfB/cOm4iccF89PLeCDHlhYbuwI2sZ0/br+ZtSsHgZyThbjrj7LpQScgKfeumY+TXhLt12YQc15DSKIbXNYuDmzU907959ra6syL+Kc+ny86Vvykn+gTLT0kdWxhk2ODDLTCDdxabuP3qsY+bOVQLl6tq6Itc6f+kycEkZ/rzTqEg70YO5MOs73X/yWJ/ef6Aav3CBti8S1EdLK1pZ31BVN0rY3R4y/PTeA82g/cyFS3ru2ss6e+mimtFAS2trcvBewYYbcOSqYR5PC4+W3xWOpF/7ylf18itf0pUrV7GtMzp39qy+TID+jd/4Tb1AAH7+hef0HOB5doY6737Onz+nixfP68qlC7p0/gx91rW+MtQaAXdtZaDlUdLSIAiqEz32lcebr+sbf/NX+vM/+RN9/S//guPm7+kD7ikfUHfETq2dHqlhziQCZsu8OeS6xP8d3N1bN8of0rh540N9eutjPXl4X5tPHjB3NnXELvJwf6fsLKcOdMi255C0JZC1WEKnJEXo80+KhI8MfIuozVTRpgfI2Z5bZG777EhpSKk/gQaBlEEXZYd6uPuY65P9AsfczR77lCmkSBVfFbgrTQledz+9pevX35d5CY7DQ3NVVa+GuThCP7mihKAW0JVyhe2K+NBjJ3MxxZRtRz5hqQbgrDVnrre0n1PZ2sixtYROI9dwHNDpyNPL9B+zEaubRv7h3ByVZv55ELAM65GG2EKdM1dPu/BwwOJ3IgdgEGgwaDjtWlKNP015IRvPt5Y5NGfslLNGxJhMfc9c6ujkueW4GBGq6greZ8q0s60kb9NzlRFMyEbX00EpKWjQOzIh1AAAEABJREFUSzA11xTlGcljDH6XFbcYeDgeQcxARkQz90InveYQMmG1cEqQcSqi4DbjPsc+ZBInnJp3BI76FYK0AzGeDge2gA5cc81xiCUY4gB6RumY7WbmkADjH6/exmnZWfqnSF+8do3jow01g2YxHn26E2OxkAweo6QYRFPX8DBEmI0alFHxXle1LA+qNWUlf8SueJ/Vu++P/AcLzEtOWQmZRQSvoT6kQCaGlBJlgKS2nWMorUx3oIyIoE7imy++effCwWNYwRUycTvxWJkOrLu7OzL/3rHvsZh49OiRIkI+7vId09r6OrQPiuwV4hOAeKw9Ej4051synS51mqBnQWtoymJjho53uV96vPm0tLXDH42WNZ22unP3vm7fuccO61w5oruAM1pa3dBwvKp6vKKNi1dwbK/o+ZdeJX1ZtY+ZV85oicB4lYD5ymtf0dXnr+nyC9fk9yvPXdPzL76kF198RS9Qf+nCFV04e1FjcA0HS8gtMPisSENV9RJ3Zmc1HK6o5t746Gim7Z19HaObBid+7vwFnWXn4h+IWF5egfaQHUVHbgGhXll9JCkvYMjqecAky+gxIiRghgxsU7fu3NaNmze1jayvPHdFL730ki5cuEBQGuMAWuiaa8ais8UO22JfPd2TrK+IIB9KpDlXyswhg4+ab3NkZrmvn9nQ6sa6MrruwJGgieayTW9ubWqLheIZFrznz5+H55Fc38sPfNDe+UhJC2fZFzuPFNhAQ75Hdh224PZSSrlkvJi1w8k5q8YB2NZP6zp4CPq73ndfB8yrCbIdsXBaXlku/Lj8008/1ccf31BV1XrllVf12mtfQiYjKZLMh3KSoKtiHjXIt66ZR8ggwL3NHdcTFmjL62vcm19YyLGbs3hbxlmN5d1oQFsXKrI9YgG9w5Hd9U9u6tGTJ9j6BV1DDyvr66oGjYK5V9ria3ahd5OTnRl8XH3hefBf1MramgY4wSGLkxobsTMM6MvQJFlXOHkWYi+C8yz3siPaFZuA7gTuFei8xK7XNnXtxWt67Uuv6eWXX+P05Nc5ev4NffnLX5X/yMaL11gMYtOXCP7ny+8ob2iNsdfpv066Ab1LS0NkHkrsGnJIiF/RTbXN7vQjjlB/+INv6xt//Rf6m7/8E33/O9/UW7/4qW4RULcIpLPJnqp+oqo7UrSH7AR3tP3knu5x13v/9g3d++Qj3froPX1y4wPd/eS6th/d0w79/Hu9k4Nd9dzz4jzU44c65N3jCyOwI0k9fjYilNLCRsTTUdbRZs7Czb/z2lPfQzNVzz62P4MXYlMWo4cE+UNigheFrM9Vp15DAmgQA/a3n7JDv6lbH3+kHRbXPbv3xHH7YFgX26mQdUu7Dt01zQCaOtkOp/j8GQtW62SMHl2XsC3MH380leddRGByWfbZ1llgP6YLFgi2zAsJ3hI+ZawBuBPtjWPIaS0s6pBNyz4LP+9cexBbDKZnxIJyzM65jJkTghJzqlWLTDoCu8eockXMqBXUtyArvoM4McGHHnIi24HP8+Ts2TNaXV1VVVUCU8Cguxecok1xGibk4aOHOkKYcyK4J44Nyk6nwdjhg7aLfiW4snJwO5c3TDYLzzhMhIOJWyaEZSaWYKQyZxR6PI+ceLeigoIOR2bmGaBMdJrJAde/q+Xj4Jb6IbtI/zDESxh73dSasuX3+Ab3TQFrEGPhtExI0xMRBV8JpownBUpr1aNoMa6V0WKU9zkmvAd4dzxFeD3a8wS6iMNtmKwZA8n097gZoaeMsYaUUgINSoY+j2cea9dT7rqIkJXgVV4LTYKxoG4EL5aZeSjygh4vbDZxTvsc6dv52TFv4KT95+7W1zcwuIk66BJICr/QY346+toQzbeot0xpIj/Bl+loMRgp4dyn3HVtcuw9Bd9UQ/SSoPfxk6e6/eldji0nOnf+sr7yVZzLV35duR7o8Bh5xUhtGioPV7V+9qrOXnxey2euamn9isbrl3WGHenGhRe0fvGFUr5y9jmtnntea+de0Gj1kobL5xXVKmSNoWJJEUtKeY0j2ZGqQQVpoQNWnls7RxwD7mtr5xA7nNOu0hoB/tKlS9zFntfq6roGONJmMChy92KlQ3+WhxSKFIxBDm8RXVLHXWTPatg2Yj0m6o8OD7T9dEsfX7/BJD/Sc1ev6Gu//lVdvHxBKQc7H8u5k58OebasoH1MPGN3amjZDc6ZhFXV0IQxI7SP83dg8h+82Ns7gM4NOWCLOt8H5T6rGTTwdCj/8JF1bjtb5gjVQbaqG6VUqa4HyqlWVbFSZ+yOsVvGc3pKSws/oQT/UdqZd9vXwllN5WfQDDUYjJRSpRSVcq6Ff0C/R+h/S5ubW4oILS+tsZs7T7qKLKZ6+OAxx9Z3cEoT+VjZAWZlZc1mRbCUumBcJUVGZ6TGG6SQqjkDYCk69K8vRWhpdQW/0mrIIuzixavobVnNcBn9VOp79AQccV/rH6byr3ZNke9V7mkvX3pOVTVizFAo4/B67XOE7HZPOUaeI49LBLrLl69qabzMLmWkBl4tO0NnejrJethj15tY4Fy6cllXOCUYDJcI9GuqB0tyuwnOfWPjrJ5//kXs/pzOsGMdLS8RuDe0srqm5ZVVFnXn5Z/sfhG/c+3aNb1oIGC/9MoregV4lVOP5557QefOndV4aaS6yVpaqpHrUJcur+ny+TWdWxvpzFKj1UEGkgZVq8PdR7p9413udb+rH33nr/X9b/yFfvStr+uNH3+bYPqWtu7f1PHOXaXplpruQPV8T7PdB9p9/ImefPq+bl9/Wx+//7ru3HhP9259oEef3tDDe59ok3vgnc0nOtjZ5l70EDha+ErmiX2QfalOnkBWvVcw6FXk1Sc5jQhFhOw7xDMnaB+XK7M97pChg9O21PclyNbspufc1z5i7FsfvqMHLAD8PmYHuzpq2OEPVNteMJIEzhp/OmT+kpVtOiIXHY7wRRW66hnPdHrxZ58YEaqZD4EdBzT22I3nZIcduF3fd8WepAXNOWVFhKSQx7Mvn7KQ9BwxPx4j56wKmhrilvMud4pxgquX+/S9KZGelfkdHuacYvnXmrwp6pDL2uqKzpzBVrAbt+3w857fqUXgx6wgfTd6SJT370EesEIxAV5VrxCRRyeBgGFwyjP5/NlBYU4ANvQgc50F4dWvd5rGNUCAQ1aJJjqnJKdmwm1N+Cl0OP4WXC6PCLW8Twicx9A1JdBNSWGXSTrSMrsW441ITLh9jp/31NrR1RUTskKYiSPertBpBiOFMgozPx57ASHxmbOaaqF9xthPnj7FqdziSOye3GZ5eVnLHI3llLSysizLICKUcl7wQWrRm66O4GYerMAeRbt/RnERdiC9yhjsmI5Y7cxJB8jEBparLLedM8Hd1xfvWzg9/9TnESsk79Kvcqzlxc0ShufVVgSEo+SAgZAUkWQc7t+iy47xxeM6EkWEAh6cN5iGXXYYT7kfa+F9zM7F/Y85ZdjaZhIPG119/nl2LK/JY1u/3hEZWhz9aLSkwWCsQbOEQ1tRhZOaqlJQlsfLyjjPPFpWjdMeLK+rWVlXPV5TM17VoJStabi8pjEB02mXK453QzusLh3gN1lcbG7uaGd7DzubymN5zPF4SUNWm3VTKyP7iDA7C/5O8sKyrRNXRFDPJExOFUxivC0VHZPDzmWLk5AdnxZgO2trq/rt3/5tXbx4EVlGsR1601rqkLVlMMMOvev0itv20qHzHlw99abH8rfdf8w9rnV8ll3pOkfDTdNohL6PcUa204AmB2LrOSJ0gXvkZWztzMYZ2SaMM6DXeI3HeHvGMjHmrWXMOfNDtHG7lFMJYAcEdy8Mj1nweswhY1Y4pArbT0X/CxkcEGy8w95D3p6vq8xv/+CSaWgZxzz4PvoxR7xDVv8vcldZ7A8aJ8zJjkVkROjzT0RSRBSYY1O2592dXXbnW6XZ+vq6NpCFxxqwkyz00N48TpkP/qnOBw8eMp8PygLqCjbvo766bnRqu3P09OjxY927f19P2OV6QXKZ+/ernK4s4xOG4PU8hwjmf8si4gB8+9pGz+bXx71XCNyraxvqCCbHBPUDjua3OQqfQYPn5IULF7kiWFVk5hR2adkZGuvQ8w/bHw7HGjFnllgUrXH3f+7seT3/3IsspF7Ri5zOlDGQ6Zi2z8HHl7/8GsfrX9Krr76sC+fPamN9BVgm8K7ozPqSNlaBlZHWlwF2v6vjhmCU1U4Ptc01yycfva9f/PAf9J1vfF1//7df17e/8df66fe/o3de/4nusrPdenhP+08faZ+rmZ0nD/X4/m3dYQd5k93yJ++/q5vX3+PO9wPd/oQd8N1besSu1/9z1SYy3EE23rhMHCzYRU7wQ5gXsygpRZZtK1KIlwVEFH1O8GPW2R46PmQj0DE3KnoFfnTz4QPdePdteew96PIPcC3hm2tssKV+DpS5w7zpwWYbcBlZNc2gzPGUs0S929lH28d6jjWDRgNiinWS0ZHL3Yahad6jetNnMDZQwEyHP3Q7z/lj4sgxfs61Hsu46qZWVRsq5ZRkft3+tJ/pM5RxQB3hL8k27hg3x+dW8Le6uqJznEJ5M5TA4/Ytc2HC0XnfdUotBkxXNXWDAY3kCbGxvgHDA5kx0QnfAC89lPfKkdRghEMYDoq2cNie4D14xjjCJYxwndXfGqu/EYJLcFXRp0qZlQwChHmPaeKFEAIiTEgPUS6zo5gQZEbgH2PcXmnUTaNE/2OIPrKgUmjA2f5wPFKDQ+kgxFv2TQKFGQ/qqyrDU42NJOgWQswyfit1GwO7fesWQXofJzXXR9evaxunm1HwGk7BR5FjViRjjpQcbFPOYm6qRQo+KuhOUtgnJ/BbLiGvtKQo41Aor+rdJkUqdNj5jeBJJ88+R9JemBxxauDLegfTJca9zLHVGY5Dc83OA4Nz8wjwAq3fgXChU+QJh+gluDeRshIUMDptT+mcMhGecOTsicX1iFYJdB0Gv7+3x0p/TznXLCrGOn9uQ0s4VxvJhPu5R+xs5+gl5ay6GYovBc47eM/YSzJ9qVZOA1V5yLjk80B1PQKGappFQB4TZL17qWvKgAFOKNNu/+BI28hgCi3ebTzk/vLO3Xsl0K2vr+kiQWhjY02DQc3QAwlb7OR/5i+fvCf1AXCvRSk0WOJMFRttGzo+mLFzPCqLnZaFgnXc5EYba6vyQuYMpwTGP2+nSinkSVybL2RrW/GK1KkhIinDfwrsAbudIZvN7V09xGkFMllmsl1iRzxaWpJyYgExUT2otLn1VNub29qjrYPbiIXr+voZjZBDKKvv0C30mr4p88h/tKVtZ/DVSUlwHLLeeZNClEtTJrjty8HxGP2Kx3gb5lxEVtCxyrV6diXTyVyW79bOHicXM1Xwv7S0onNnLzBHBtrZ3dPNm7d0h+PhVj27t1VdvMLpBMG1B9e867VPUDrGGS9iPNhTVgJ/hawstyB/SPDyTlT0WSIQbcDjCjKpkFmmXuezvlUAABAASURBVCnJDsyy9K9S7G5tc6S4rZyS1tbWtI7fyW6HLKyDjqC+xxHyLY7dP8UugjEvXb6iF7mjXV5dV64aRSzkN2MH3LK7967Yiwk7OfFsbKzrErxUdaMOPjpswLZ9eDiR9bhO4F0F19C6yJVCSQHOBM1hyJSxWMnOpwwLlSpk3BBwl1ZWtLK+pmXkNEM2Httw4dIV/dbv/I5+8zd/C/hNffm11/Tyq1/Sq05ffkkvvXRNL3DMfZFj63Nn1jnxWNYauDbWVnR2bVlnSDdWxho1WU3uhStTj30e722xS72lGx+9pTd//kP5bzh/55t/q3/41t/rZ9//LsfOP9H1d9/UA9/j3rvDrvZj3b/5oe5//J7u3nhbdz96Q7fef123/cc0br5Hu5u6f/uTEpx3CdJ7HGcf729rzimPbH/s0BL2kCWkwpf/whX3sHPuhWfopT88Vs10CzYs+xwNX+e++QPGf3T/Fu2P1FSdmjohM/pixQk/jTmCMfEWBZQrJXSjRKhG7h21M8a2bRd7T4nBEya1gC7EnrnTdD7VHPr8hnAkcCdoWUCvwHb6HmzWOXPVtiTeg/4JnHWdVdXo0uOnLNsCTdUz7+WnlzqMvaNPD5QiGvTUu7wHZ43tD4lNY+LQMrEi08h1HXUBPRChDO66aZTEyDm7iZxV4t1GOmN147TFCfYMkCIhgp5jhwnHSsfa3toqea8sz3FMMsJ50FW1jTIlQbFMZEffKSvGKSvtIyZrDxEVbWignro5zsqr9jkOZs5Yg8FAQ8AO6Zg+LQLz6kGhgtvMpZRlvB243DegzeMvJmqWhZEZI+WMY5mUlbVXwQes+n3XusNKzOO4v3l89Uuvyncxly5f4phnSSlneZyIYByUhXBNq/G6T8e7ePxOomR+FWT70r6DL0MPfS6OiOLovQJyYPVuxjsHrwodbC0PO5oKxZXFBbSf4qZr4acDV4csFgBNjMGARSeuc140rjAe07fLrtV8bqKn46NjLeEMRiyCDji1OGAiOehfYAV/gV1c09ToPZX7R+tjhoFNOYpZwQmN2UnmqmZSoH+Mb170NNMMR+8xG4zIsrS8BuwqGpxQXQ9UVY0yRmzeRiyGhjWOjr677CCePHoiB3nXZ2TdoG/zf+3ai/rKV74i72i8wKmQh8cwdEyqORPQ+oJNWEXeZGyv5NyklJn+KU5vwoJswsLMFVWqWDiONMY5DqB3xGIiImivE91JCPKZjmwnc5xHC48t9tlTGZFKvW1xwsrYurQ9m/41FpbbLN68M0opNKOvcbjMO0O3MT/rLOJWcKiMxnj9YiIXvXYFd9F5oSskUsSN7lWeiKDIuOdlIdKZLuzQuq6xlwEytg5yyvTpNeF4zLZ1wELmiHlkG1likbcKrQOO2ztsaYuF6adcEXih7GBh+19lgdwgI7c/YsFrez1mN27cI+Z43TSyTq07CJJlsUnAdDvr0Xx6gepAa7uQAnrn+IyJJizeZtM5i9tWnjNLLEjOsNP14nMMbR7DMrAc/UNjps077wtc2bzE8ewLL75Qgprb5ZQUEfIzQdeWt+26xcYq5oDlvMrO0jYfETrE9+whC/u1hqNl73DPnDmrMfZdF5td2Kuwx17B/DefNbwCBP9cNRqzeFhi9zwerWBLS9Q12t050N1791nMTbS6tqovcZ/7EguBK1ee19Wrz+kKC4PL7KRfeOFFAuxLeu21r+q1L39NL9Pu1S9/meALEITLf77w4jVs/7nycyYrzFfz4I3LeGnAqdpYa6tjrZAfDULLw0qD3Gm6u6lNAtvtj97Rx+++rvff/LF+8SMC7/f+jqPnv9aP//4v9ZNv/ZV+9u2v6/Xv/I3e/cE39P5P/l4f/eIfdOPN7+nmWz/Q9Te+rw+Bm+/+VLc/eKME5Ue3P9LegzvaZ1d9sPVEx+yY53s7mu9vq+X+V8f7mu1vUn+XwP024/6EI+uP1E73NWSBMCCQ1aQpB7oOSfiPQGeOtOgjp4z8KtnWbL800NzzjfnQoI9m0KCDGnVkRUQBKeRnTpyYElNa2vYURESpiQjeVOyfqVF8cU+QtC27IuXEmHUZM7N6iQhFhL7wgLDD/3kMz2Pb4py5Noe2Cf7E4HKfoAzxWw0+yv4tJfij75Q2Hs9zxD52jF0vYefJLz1UGZEdxzFGO4MRd0wIwwwf41jucmfp48Y5gw6Y1Gvr68XoB03zBcIZS578FsIco/egJmiMk69MDP3nOIEWZ9gyTl3VWsLYc85FqEiJT69E26YwMdIQx2i8BSxc6BVPXTfsCob0S2UyVwjP/ewcHVD9axE7u7u07LXPcfgtdrHm9dKlizrP5F1nFe2x7RA8fkADA4sFNc5yrgl8G5f76EQfKRLZxUvJFaIYonxCFrD7WBlz+Dt1AD6mrAg8/mEmH496Evlo9jK71xHKKOPDs/u6Xy8jFrIoiJ+lfosIBQ7dedNmx+O8ZX3jxg29+eabss6s2wqehjhW8zhAXnZsdqory6uKCLoFqZRx1pm2HSt+pUaZ3Sjq0zaOZHfvUP49y0hZVYO82ZXWgJ1PS6Mp+kQt4EEikdBHpeFwpAEOrVfgiB7oKTu6nBvuLy5wZHZWY3Q+hu8zZ87goNa04cXa8pIG44EiJyV0KVaFDgjmETT+yI/VXyYAi0ExcEYWEVEWVV5J2g6aptGQCTskraoaVEF/Qyr0VdhWzhVlIsjNdXh0IP+ObEdAr+usCsg5yQ2sk47A5HH3uR80SEkD5kFdV9jeVAMcg2nyAmqLxU2Gfp9OLK8syxOt4EoZPQZKBUDsb+ssglwB8fTUk/CJcLlkp3J4cKxDTgBgVykqZWSZUqUUWcmBgPwe98EOUP6BqiNOSawXgcIB0gBK7e7t6vat2+UIdsYcvMCpwSXuvL1YaJCX7c67SC8Cp9MWPY61SnBe4W52yEKlYqw5NnJAEPaibc6Cb319Q+v4gxHyqHKWoHuOg5tD7DHHzRP05J36HrLz778iSlVVo4Q8Mu2belD4OAKn/3evfY4jB9jOZe5drwAeu0G+LQ7Q9MFSmR0T5qcD/DELAduI/cz6xnqRd0TguHv0OuEY+Yj5MJNS1hCnN0YnDYvCClCqKa/ZJaEb5KpICuyih89UDZTrE4DeSJUgwSaHPe/ok0/u6IBd3RKLk+c4Yr/EMfbG2bMExTUNoD8bRx4gw6Vy7+2d8+qZc9zzXtClS1d17doresX/YcKrDrav6kXufTfOMj82zuo8x5AXAadnz54h+K5z2rgKrOnMxqpGg6zUTUh7ra9UOrcx0JnVWqvDTtV8T4fbdzlSvqXthx/r0e339OD6W/rknZ8QXH9Qguy7P/mG3vj+X+qn3/0z0v+i17/3F6R/pfd+/LcE4m/pw5/9gz78xQ90892f6Q474Ps33tKTW+/r4OEn3A0/1OHTe7p/60N99M6PdfvGm5oePNGo7jVEnDl16LNXsDw39ELEKVEG5KRsYH7knKkRMu0UEWrqpoDLk/VAGZ9S53ni+XXMotGL3QoduV0oCg5/txjWKXTYX8eENbguIpRMA1C6uA77tD2Jp8OObVT2vRPsyml/UtbTzn7Oi9uckmxnVZ1VQX9dYTv4+TlziSFU1zUxaVSghp+6qctw6YBV3pzglxJGyEQZERBrnO4BgcnB6uMbHzPBD3Seo0zvOjyZAsIMJtKMOEAbpgxmAqmWcZjACYLZ3dlmgrMSYkcSCF8IQVAFr3IA9Mq6ZcWQYMJOMTN+homMMMsYDNYMB8oQnXBsxu9yUIAmAcFkOuCO9bbeeOMNebJaUR2C90ScEwxeeOEFebfkwFY3Telj/BEhT9IOmlrkMIeOItCcNWDFUiNI09UjbCvCbSFHBegrnogoznqX42fL7YCds9sH/MxRgh2v+0054vPK3H9IY4isOwTgoN56bMBIK3g3wJVfBWoglHPCULLC/yg0fwn85u/mzZvy3fr/l7E3+5XkyNL8vu+YLxF3z0ySRbKK1bs0GAH62yVAkB4G8zCjB80iYGY0CxpqQb1XV1V3FclkZt4bi7vr91ncmyRregA544SZm5ud3c4xM4+bfMdu9RMC5x/zXmifo4xWLIZu1fEZjJaqXXBtsQMCLcgbu8W5cux3hqcstI7syqo13T08cJR4r6ubG/BMKgePJcZGxgH9NOxEAy3qvxr9LTulv//N1/qaI8kFZ30gUNxwhLigwwbOLCxuwHdDwMuCIzugHYupcZ4kZIs+tugDjClXxh14L/Tu/XeKvz4iZyO5tobtkCMyFLpI4t7z+mLCwQs+N0nRcXC6FT1F8F26vW0rgf3AwjKTM3Ls4WHCNxb8IDQDqIOTm6PeMU/S94pjolv4HsB3ZPWa3zZ8/c1vOX79Bv00vXn9Rm8ItplwCQYD9lyRJT4dPsJTQKgw+jhHz/AOO0LcDhuV0D6xgMnvE1Iv+gSiv0uJHZDvjG//9je/0d/+7d/2XWz8KvP0/v6hJ5xxnPqC8Te/+QcWPL/oczmLm7w//OTTT3pgC753+Oxvfvsb/ebr33Ikt/Yj0duHe12zK9zQ9QE+j/jKe+xwIHEO46gbdue3QOqmT+QKRH+BM74f3/qAvWK3lSyVIBUZopvWqtviO94X/wYZImtwZgf7CTqMj0z4hG1t+FH0sFIGX/rHJq01Rd4k2JnEGbqh+USCf8K20f2MzV7hg7fopKGPDXyrC38obegVp1YjrhQyKb4MTgMNXxjB2RjjGtDvWd9w/P8L3ic/ktzffPoT/d4f8O718y+0Y+FYjA++E3oKBFdj7JQFCn45knwnypm5ecPud3fNnOJ5bHZ9fUsC/kR/+Ed/qD9hp/tP/uk/1R9T/sl/9yf6Q2h8xfveL1gQPTyQxKEzk9He8Kon/9zop5++1mve/e5Gq3kh9q66uWok32u9ud/p1d2sh5tBd9dNN/OmUY86fvf3Onz7a33zd3+hX/w//0V/9af/Xv/vf/w3+s//57/Uf/hX/4wE/L/q3/yL/0X/6p//z/o//tn/xO74f9O//hf/TP/2f//n+vf/+l/qv/xf/1Z//n//J47+f639VLraTfiSUeVKLDw9H+0uWjKB0LdbKTpOTJ2JfUbvm/RxfsbOIzZo6J3uKvzJZpKowLeymD0r/pPn0dc4DWrg3LDimcVx9L0wz1Zw/vBjgwNwJtwPH1A3kE/wHonNgfjsBs8MySPlPv60kkuGsWmeR01AnhdfGzQF7hk/mckXiUGdP+ya+1ZNuWqcRqUhEz47rT/7sz9TfozTcLg4++///u/rE1ZW6TPPkxqKUAgQDPJZCYLjNLFq2zEZ1n4k+Dd/89d9xfxIkm1V4J80sIJZtzNHLd/oPUn8A8eXZxLvPM26Y0Xosg44b/5+seMcRzXGOACOFWIrCujP4COBNIHyG4L6L3/5S1b9R93jvD/juCaBM4H7q6++Uo5ksmq3rFZNthUcgfTbUFTqG7ghoaqSAXGtBIYoOMpekHOl7waIyb4Bac+QgAdDAAAQAElEQVQu6Be/+NseiK+YbA29MbTff3j/gZXNlZLc8z5wz9HbkeCZAJBkdsF3cbYL/rgNAC8GSYCq1mdaJ1ZaC8ErQeav0XH+btg2gf2TnhB3BJQB3czQuSaRDehQIFnhPXwnCIXny8rwUbHBCQeDIpNzxE47zftr7dhp7vbY0yUB0Qco+q+UTxwpi8u0U/Sd/wp/TySdX/EeODu6K3YNtyToOP0jAe+MHpP48+dIe3BP+MsIb+3FHiBaEXQDBL9tKMiaBHfQe94FPZJghXGiv5mxQytuVxWdi/o4DmqtKfjKphWE4NqwVfBm8XQmIeVB/OjMpEl9IAnGZiO8VPl5Qp+0MTa+lffmKdNvZiJN+OqKIk7Iejg+IfsBOOkKfcf35iwG8dfwMrAAMTgFoci/gHNDhtDPe6a0h45d2JdWdJj7DtBI6SolQbdqGuA19hyQU+D5+ptvlF/G/+Vf/aUW+t+S8PKDqjtOaQodHPGz9yTPHNEfmIfTOCmB+jULgXmeFb2cWBhnofb3JOEj77waenzF83veW0/IkuB4RlcsTdjxbR2SfOJfI/pw50X92vhe0Hd+wJVdx3vm+N/z7vqR1xaIru4T8Bgbrsj6xFx/x871A7tYWdrju/f4zB2JfULPNo3gzBxMbEoQPOD/sUdh8wf6Zk5d42sZf0De/E4ju+wDckXn0VfmQeSKDCs4VzqvQue9hEBBp4qES9msAbnatFe1Ab1u2HdT3j3/5rdf65e/+jX3i6Ljr36PuMipWJL4SPJMnFqxS3Sghi9Oo0yZ9pRySeBcIXliPrxHL0/MjcJPrm/udf9AsnzzqT799DN9RkL9jCPnL3/2lX7OMfTv/fwPlF9qP9zTh35/8Pt/qD/57/57fcUuuv+eJHEHPK6Gn0y65j6LlPjjbj9rRxLcX03azU2Vl5jE4QkdNiw6wfOe+XaF3+6blB8v1fmdDt/9Wu/+4S/127/9M/36L/6L/vxP/4P+9D/+W/2nf/ev9J//3b/WX/7Fn6KXr8G3CrX1ORN/OiDXgnyx4YSfTfOkEYj/Gj0Lvc/4VoU+NOsZNsWrJdvgkuIjK36debtyglLI1udCa1q3RSt+ubKg6XWSbS/xq96Ow22AbVkC+OaTNiGvcvFMwMaYM3g2aOW58YfWSpkfK/5sW8PYePV2hV73GrFr0SfQ0Ns0jprxmR0xIL6dWCK5LwrymuLEEXfmWP0K58mEjZJecYyXPx/54ssvtWfVIYhE2A2CIQrvnU0brgXwWVj9v2O1/+d/8ef9XWiU8fOvfq78KUyfBGgwK+5f/fLvlH8aMRMuP1C4ZlUXJhN8MolaDYpz3N7caiKY2iAXF+NXCC8oIrwcSAx/B66vSbAb7Tuc/BXveTIuASTB/Ev4v7q6Ul81V5NtJs1CIL1AlBrsgQhkaKRuFAhFDL2xgjr1MaE9YNwoMPQOTPas/HMEl2C2Q08/4T1nyjNJMA51f3+nBIF7gt6AI/VxBLvw36pY+U1KP7u0GYrQNcaFjWcDU+NjW9bWE84v/+6X+nN2rn/H+6Dwk13TZz/5vOtqwvhxgECeIQAfNIt+wN4/4WHFqTZsCVrN86RMwIydxknVGmOgRiTYVHKNwr/ZqX2n7ziSjH80gn3f4btpxR5v377T1/1Xwr+FhgkSn/YglNVlFhL3BMPXHAnHryaOnGXkiawWVUMT+cOP1O/PTJ4jO6e3332nLALEBJrnUXc318g560iCi/NuH+ValUlewesCByPga8UnEQbNiWKF10VZVCE+fYp7jtda6wlymgba1CdGZMri8D0JKvX4UPSUemz7joT/Xf4B9cOjGKGrJAdsvb/aYc8L/cK+hc9BWGEAK+B3Z2BRfCmQtoCNIsCU+kdANvu5nXrwVLnLnsSf5JXfG2TB9cCR7R/y7jJz7YZ5k4SURPSOJJddX2hdk4juOU7NDsoN2WHqkV1pZHzHYjd0kzhevXrNseSrHkjikyd0uNI3daPb1gaN+MkwkkCqFF9Ie2yRGHBmIdOTJ4vLA+9iNwZml7aHfhZXGb9sG0e4R45bP5CwzkoAvrm50T3J9eb6Bvwj2pCi7wU7HkmYsUcgdreta+LGHUfZsY1Q04L/PDEn0+fM/BunUde3N/jhnWZiQ2y+uUnAxoDcL/CxUt/wc9UgA+J5UVZreN0Gfyu8nvQdi4HHx4NGku+XP/1KX/Y/3fmJhgFeGSPDBODC/tVk9FTMk6I091WDBISHBeLkoI67tUnXN3e6ur7tfM6cJGa3G9hf3erq6gZZ75ijV0rbPQn290mw//R/+B/1R3/yT/Tzn/+hPmFHfZ+jaJLzT0jMnwM/IUm/4uj5/u6VrsGxRwcjdgtP2W1vNroYFJkDsWMgsbKYTEUwtFcVO+PyWc6vJ/MjKN69Lk/faD18q/X0XlqPavTNP0+5krij+20zc+q2H51P0AzO1qInQw/92NAWsfWs6C/PWvSEfxlKti+2x/eSoALbtqm16r5RDdtwv6DE+Fz8e5O0odfz85iFZ70dXLgvT//xT8as9A0e26rWdLk2JR+dyTNMOxaAO93f40ssGgo+NvwtEJ4i40R73tembgdHwRAy9vnw1HfEn7BRrc/4+uKLz3Vze9vpZLJuCBNmRZl6mAp0DHBvegYoNOJUmSjZOSbh3NzccMRyUIJCgmUmTQj9lOT35edfquA+ChwYN2cl8Mxoaw3M2wWgm2B5htn0PbFaXTiuCq4ktNDILnhm7DiOSjnPkyYS9MYErSrZJridlcQYHJFDMJ1n4ll431B0yg6hydjQyH34S98Y4mt2D9k1//Vf/7XOGDQJ5I7gMI6D4qS2NcLHyH0hX4yfccHV6YJwYGK2uvC1ISVNnQ2GKrc2zKURPlqVjsj8G3YE+TvLI4Hk0zef6I//6I/1E94vZ/W0Q/YdK8Osolp0x7jQosBsUOiVIAwYvTelXyBy2aHnj31fnE5MliMr7RyR5UdUu0xUeJfMBDkq7+7yd46/+MUvJdru7x+URUWwRd5b/Og1C7Z7FhmxR7VSLtuyL/XwaZvJbAllRadJEAmY2Y08MDbjB3wEBvXEIiWJpTEp42+2+4QMvUBs/oIz9fguaHufBRtvTA4o6XJZDO/PVlayH0hK3/JqI+/QY7OLXneKnmwr74OStL5jZ30i0e/R+S2BPO9fG7K1qi4HWDv6qD08hwdFuN5qvi822eiQZ2eSQuede8uXrmG69+QWXzziA+9I+kmK0U/G3jK/PmXOfk5ATdIJz9FP55EFyrf4apJSfDE+Gh0GbfodWV0/cZx6oFyhM7NIvMGPM3eCO31Shu1Wz3KhA+PT5t6mrZdmbi3dLi9081747bffRXSC05USgLKTzG8VPnx4VN7pnpjPwzj11xChu+PUxOhQMiQ3cJ67jx3g8Ynkdqb/Bv1qTRNze2SORWeRNydJ33Hk/J5jaYYruK6wy46dRXiNjlGtxEO7qZ6h4UMDwb/VoGqXdrv68wPzLD8ezJz79pvvtJxW7UmAr16/0QMLkf3VDfN8BiX2UkBcRQ0Ah6ghiDqkDqwrsqHslVXrRn2lPnOEHGjwkQXoxP047sAdmDsvZ06OjsezGn3uSbKf8676FTHg5uaWJHzddfyaJPsFyTW769/n5DHwU94Tf85R9pvnvjck8z2nVOM4a2AeN2CcJk3E3pkYMlCv1gRR2LdsQKbOhyI74GUhqdaiqa1qPqp0VBLtup7oJDU2E9M0d11N4KzuI6Wuc+oD87joE2jQYib0xcwWOoHNLIQ3nZkTZ+ZkfLBaKX1bFTTMs4VXGovWbUW9m8SYzPX47MoCPTgbY0LLtuigtNHzUscZ4jsL8WDBr1IPnRfIffJM/typ8PcrFnS3xLLMseCsKr1Aa01T11sp8Sh+aVf3fck6Q2MlT9xyUpvXIBN+WwuWj4NFSNuyn0H6cV1crBxYxKhjhHFamBwLk+NEQjuyUjv3+tAGJfm+ImDe3F7DzKhhnDQzsSYcd8QoVQ1FgAp66EwdwBmBF+icO6yQQlU83ABRPbFaHsE/TuAcRoxR8LBqTX8MRRd4OXRIW0MphZJsY3iMtm0que9gkoAfmahJZGcSeUNZeZaJnMCWfzkkSeeG4PaTz36iP/rDP8KZ9nJZsllp7noZmnZJcuc3xlvRK9LJtFdrKhxNjNsYp4ByWSUrOl0xfoz87bff6m/+9m/0zXff9oCUHeGe3bkYe+JdRMNpA9lxPBEYEjzPcTTkCh5LYLyAuIK/oPfSXvAzVFOrUtEzY7KIOXCU98SxzxNlY3JfsRPJsdOZyZTA/I7dz1tW9wdWeg+vH/Szr36m2/tb7DpqA3l4vCT9AbHRAzyJSdHggTtkREvcZ1IsOGF87hF6h8MJLqQrgv7t1Q3vlq61YMc4fewWJ4+8rVkTOoR9bR1PbC5h9g6ibUMHl75Qpb5xxLRlRQ4PgkpkTeeinhVrFpUG4RX6TQIt5GjFU1hdTovyJznffPs1k2rUa2ROgusTbwQ/fUMPwSRuiaGg3oBVC7zI6noRV/SzUq6El1UbfTYtMB4fX+m4AcImxGLlWPGJhU6eHdjRrQzO3Mn7xTt2ctn5pG+OHvP8iN8cCMhPJOU2TLq7f6UbgvHMDiw0gu9M0I47jjy/vrrVp598pgf67Qjw2wovIYyPbPEIN2X+FqW5bwjX3BTofcGVufLh3QcdSIan46KC9x30XrHDzjG6yhIyreC2SgN0x3HucSDJfZ4mtSp6WPGFI6+QkoSf8IUc0x7RvVupWlNrg0Zih6ERedInfcNrksXV9Q1J50Yz70GrBoJc9Cu03L1OckGHIiWQPuEneLUldmy85nnUr3/99/qHf/gtr0cOyuIyC73s9OPXoT8Sa2xjwa3jVmREhg2cmEgn9BJdI7LiF7YppZV5cMZGlb6buKIbKT5SrTQQhMdp0jCNyv2K3/ZnzPOrm2vltw2ZVxHiiQXnE3M+9G7xhU/YyX6ZxPqTL5R6EnFOOT5lIZZfPP/857+nL778mT4nGX+W5Ev/BxYNtyyudixIGnqtNsg2vMIctDfBn9G9oreKAGocNyfhBmz8hR3syrGzm9AFlmity9HQkdLIeGGv7KBzb+oVgFbXFzS2CKGMD2xdT/EFEMq2uv+Ba5O04LwLekzykszH3Q5n2uNjG52aS1U840ljPGzq5eIx+NcOoRGbrIyNnTYIbszXxILM5WxebtD7nlyVHFMu2VaLjMTFET+eOZ1ryDJgo0ZMWokzGX8mbh2wz4hNHzhlvSaGCpZsq0Y6z6xuJh62FqQByzBtKf1kp6aPl+3etkVCWqtKITpNE07KhKIcWqHBTdbLhXLo3x2R1pVKHOpM0M2qNwkjK/EoIoqlq+wor6khZCtKYBhG8EpJkEmGEWxhFWSbfoNaFRNzVJ/MjHPk4Fl4jSLevv1Of/VXf6W/531i43nAdk/Mf/s3f6PsWleMEL1cXV8xifdK4BFX2tNfQhb4PhLcgjOTjHu13gAAEABJREFUY8NYAXEV+OySAW615lkqtAuFxLgpM/5Xv/oVNP+Kd9vvkGvriTwT5eHhQROrQ6VjMYhP6B9CE3lfcKTcoqwtw/mSGGFAHy9TCzCbtCFbFhhP2WWwW/pAAj0wgfE3TePU7fhEss1OKru4QJDdE0RzYvH6zRtlkqrLYrm563tkN9+weVVTnllc4QvEK5PkRII+sZOKrcLvgINOLLh6IMNpV1aBdEUIoe/Wce4JBjO+OUwjKK0NPabDBt7oAgpa8aPAxviFgLZglw0ZGcDHKnRn5dpYBC6KvdLHdqeRyTQwBxq+8PT4QfmztUfKkHrFLiZ/uvbw6p5dxJUaPDv4QPhR76AOPxRawxfQrdD7wC2lgLTl+YIuUgr6vQ1eEQG+FmXhkUCaZ3Zpx2lCdOBqoLeOyJfn8YFDkjEyS9Ywjr1v/GUF34nEe3l+SYIjzwPVGt3dA1d4Tt/QhmXaSwXNRh9qvZ779Mti85EFaX7Q9DXvKt+TZA3daZygu9OEHWfAKmyknjwjZ1Wh46n7dD/CnCYpRjbfEI0tMn8DiQECZ3zrmoVtwybRcfziSAJ+xCefCGLVmsZpgu6e5LpTtdb1voBvDW7sIxefF2hy7m2ZckXgEwuYJxbs2REnuUYmcT0QHLMTTJKd5knuuCzZyAU30IjNqIUSyfXU48Yj8yevPOioak3xJyM7w1TVuj6+4/XakROR1qrzfUeySyBu9C/6Rs+JhRk3c2qyJ9BnUZIYkROBE/M+i5hXxIXXJMv7+4fukwPx0Hb3n/TPHP1Z3u2SZL/66vf01c9/Dvyefv7z39fv/d4fUP5c+fO5zznF/IxXXnck7Bv0fc1ic5wuMoeHABqE/1IrapaijszbcRo1EZuGcVSgWkMflmTZ9K0m0zlyUbk8Wy/PTrzXPFm6zNczfJ+1YRNx2TygXOPDbHwu8WLBvrHsRrn1/mfmQXQVW9iWbRDms0FrU8ZHn6Dq9eA5kwTTLmyY9t6bemgX4+dpxE9n4v2VkmzHcVCVZSBytKputwkdjdOkmbjUIje8J8meiG85DcsrvVf4UeqtlaqaqnXgC2Qy5OE8RWcGBLR8/NiW7Y/3l4rlPpbSwKWR4asSTDaiVWClXMG3sHK+MHXqx07ZQYXBEwE4/ezCqINscAGtinpFJ8BGoDwz7pFj1UN3Xhr783GcRC8WJFuna7uXofWBAPEbjmCT0H779W+7Ib788gt98sknekfS/YbA8fe8p34k8bzmyDM/oNoT4DPRbfh4kYmRwdcNFnl8eWBbvlRlf6w917fOp5ErjxLgM7mT7PNL5PA2YbTP2C3vmFgjjttIOrZlu+sxeqHS7weCzzxPavSJAUPWNrJbwjmzijN6ji5K7vrI2PD8iB7yUj4/eEvAPDDpxZVFxIbDZSIfCN5P7FLW86Ydq7b7uwd9wUr47u6OgIldwFnYRMi/PQMo+BiQbHdQv2KvU58YSYAb/Ak6xTO65RuWV45mTzRDjx1t5N9Rxomncert0VmC7cr4F9jAA4L+XIqeNq20pW9kTV1crYUaqmHFuZCUwgNsq+H4odXQ48IEPDy+V46Q037HcdFrdnu3BJ/cj9Uu+sX+G3g+Aitn8S5rYdGzkNwhp4tcqf1jsHV+YROfOKvLwrgT9CNPoNDtPvKTtFKvVh2RbXz+2IP6gYQTyAPbik+kXzGW6dvxytJAoMizlN2XW9MZemf4XWFiBQGxDykYxVjbspvELu+lXPCDA0nuQFL68OEJHs6Kv4THCR6HYVLVoN4Pf4o/Z7G8sVsJjiIJjATkNo1iRS8RK0L7jC3PGCLgVn2BF3tn3sUu3d7EigV4IoCdWZw0+N8R3EZwYgqtjF/AkwQbfN0G0C01eGqyhy6LaLMGWdX5jH9/+/atctT94f2BPtYdyeYOX7++usHPZ9pKtj8CFdRS2mR1u20iya7dHqFb6GAcZuSY1WqUtuhEOjyd2S2/73Frz477NUe9b958qrvbew3oTm5yNW2GHr44c8IwjTN+UjpxUpBYccrx9dVer4hXt/evOeW6J8nttHVepAW/js6C983rz/QK/PcPbzhtegXc6Z6gn//TVna0X/z0Z/oZCfjnJNyfkYTzW5zPSLg/YY6/Ybf7Ov9e86s3JPBrzdOsYRxVNag8otWRclL0WrmnvSFrq0nakANZJCuXbdmFHDzCTqmcvYmZrgl5Rux64v4s+qkYEqDOuMyD6DR63ohluV+3zB113S/474IfKxqgPyhk/CoAov6x3cuMD57cmI423x1CDwzgzbPGAroRW3csbAdKO8/TV8oOvuGjM/Myz2b8ecQHlyR75m5yV9H//v6ed+7ojef1zI9pt62qUkWQGOuUFcT51CdjGEx7SuSRbf3wKu5tgyAAkjJ99HyZ0ty7lxvfUcyBifjEijSr19TFmImkESeZSDYDzNuOTS4KZRIlCC0oVhhry3EFx5jFuCgkcBmHI9DWmIihuGCEp8dHfcO7ql/+8le9rNY4+nut/CozSvotyTWJd4Pe3cO9Pv/yC7359BNFmVunFcNunY8z+KLME3wkMCzPz6PcrsAq9NCAkqkjLrKL+4ssZ3T6De8A82vcb79923HG+LbpU6yedhoJiiMG3jB8VrCB0DxjSJrA5w7SBWfo2mZ8k01paFPiu/EeBU/GPqKHHEVHF0my0U0CZQ9QOMojO7f3JOD0b9WYXBNB567r6f7uQSM20fMVPtbIjl0g2mlIlkMb/RsIntBNIvjAwiX3CZop9XyF94LXKiv2i85nnDO6i6+k/5HgGh0E1wbN56HobtMZviPHBkMBBH55rOAe0GNv4Hn6Rf/n85GxJ1UroCm6fccO48C7QNvKD3GyU7ghuWY1a47KsL6c4zEXpUEZuBThEwVkalDQMzrJo/QFH9X+8Q/ubcsOqJfhPXiG1tQnOuU4jRrQeeyT59FFZDgwb3LCEL+uKkVf0d2ArLkP2JYlFUFjnCcNwdWGzt8ZPwqOFZ2IfrJk9B9fGAmmDdrxZxuJkSX6Sf+uIxK7jZ+S5K6vrln175X+x74rPOiQxRk7uid4VCsZXJY1jhO33ENHXJEnQFUJXlmkhHafx/Mo4bxHdm1P4ArthdckVerzIz4yTeBDNlnofdOCLBs15UobIFvxI8OvbVUjiaHkI7x+4DVF/vwuEJ3uCZx39zd6/eaV7u8fSC5XauirIGp47vqQ9XJ95J2GaqX0ycJgB57YI7ZYSHpHNg2PxLqcOiR43/Ke7g2nQK/ZhebfEhD4V/hO7JHBHwBn6mcWFO+RP7+eTr+MzYbgmqPM4E/bwtgD9gydEdvdE+Bz+tXfebMrTZ/gXsHpNiq/Dr/iVcLdw4Me2Ei8Ci8k7fxaOf+WwJdffqmf8L7/C46XvwQ+/+ILffb5T3T/+kHXtzfac6p3lfLmWiOyjuPcbTsMI6QqVBRdVeRAtq2s0KdRQjyh/zOxc4FnVgVKwl1oZ4qp6MBjrSxgY5P4XcoN24rrxb4bPrkEB6UYY1t2pRpn+DHo+2sjdtBTtjUkxqKvNpSqCRkGTfOg3X7qPr3v5Y76rBb7WpStz7XYLbpu1ZTYfSBu5M/6Nvi8RTev37xWTicG5qMlOf+5ZFutqgM6KhjdNLamEURRwDnOQqAM0iAL6PkqBhskDJQpXyD3BVIeo8+FCfik/MAkCea333zNsdcl0GXCxDnHcVJzQ9kXYOZoIYgemLApExxWHE+suV1Wg7+Mm5nwxX0ClFjxGGHz3jaJJIk1v8hM8hhxhPwCOT/2yo9rgvM9x6Sy+nuPJNcHkuxEkBdXZF0w5OklsaKDtMURPJSEYNWaMnlcJdAoV6WdG/ui0LTFYZJoYowk1yPBaCJQXPifmdR74Bqj7hWdvfTPmDhUcFU1nGFE7qJPk12S+YSepIH7AT4a5RZvpm1BX9HfB5Jndq3Ba7vjmbNaI5B0HPS1rRxv3N3c6P72lvd618oqlninyH1mgXBGFwurz9xvOC3D5LJsAXxJ2tCZsEGSQugtjAk/8acJfZXMf1IcfBxLsKxqVoEnbZZInmf85dDLyLCBj2ZVCDG6CizUN3gIrNg9z9OtA/LbpueFn43GFzwDE6y10pn3gIfDIyciHxQeZ3YPO3TS389e7Zlwswb42qCBAtTwu9xXgdeSbXiGD5nHq3rSinNIcu9j2VYu28p/qYvaBYQ8jOdZ7ssFvaaq1vnZkKF4thBQosfY8ciCI/NgQacJ6rd3t8pkTt8NGTtIULBsg6vwlxZzaMUuJ/zhTBm/HobW/aBBz7LUQf1K3zPvGEPvcrJx4hj7AJ7SxMnGMEyKrqoKXtf+7EhSPMHfCo2ZOXR9faur/bXaOGgg0W+WoqMX/kMjxFxSlTWNrZfxswM75iz0zyQq1KDGfGv4zkjgmgiOtgkPCzYEsE9kiuyKDM53kadL4j4mWZFlYzd+4gj9A3HsWxa637DwXgnoN7dXuru70dX1TvM8dhuIk4kNhrdtQ2Yw5MP9gp+F/8Aa3iRVa1AxupxU1bpNadZC7FqwU3DERtfXN7ohyV7f3JHsZoGu/4159LBgk4xhMAhLiTkfSLBHYs6OY+McPd6/emD3eq3CbquK+Ins4A+dqkHXNzf9b5z30BmwUXgRenJjcdWsNk7Knx4FpiRI8MY21ZpcBU8TyeFG93ev9IZFQBLvm+xo2XB8ygnbpxwrf8b73y+/+qon4je817+5udXMnBnwh1Y5cWohCT7rUqFUMXOETGfFTovQqa1qpe+vVU479liWkxZ8Pn4U3S3Yd+VZB9Cd8a8F3WMaJTYFBxix06rock1/+qTM+A2bpcyzjGnoL/YoZOYjWMF2o6Z50NXVTAyen8urPndsK31ba8q4cZzV8MPgi88/snmxS3nPfcdJX159pZ9tmXZZMv5tWwXYaZAqQmZwfmmXv59NospKtkEoBG3rd68I8tKW+gsTH9ghffvtt8p7ruBIewJZDDTNswqG7ahYfeLEwZKEsgM6suqMQ4fR4G6t1KqpqgDrsgreeISC0WBW90muedf6D7/5B47+PuiexPk5DhJHTVC62l+pWsNsUkPhSSw7nC4QTE8Ei3ck32++e6u3775T+F9wZtuK8sZhVGM8RMFTQnMdbKdJ4Q2LK3w/MVHCzzdM6MCC80jWKybMG1Y80cGe4+FpGjvuAX5aq45jgM6e4+rbnvBuMf6eIDDJ9jOIfoa81S+YX3CuBONA6EeP0UkHeHlPsk3QLPQXOWaCXyDveUInjhKeRmyydudUd9yOv2tMeqaml8tGB0qrERt3J2Dk1OGJXU/eLyZYxh9Mn5EAWa1pGIcuS+g07u2MXUG56QCfH+BzQefpP7MYmQgQE+U4jRqnqY93WXbGQRPZqTI+n9xvShBcWDEv8LPiG3kSCN6uH5Js/Cd4r6+vFbln/HFAdiHrxfeWTkOECVSmhn0G7NII+n2Ggze6fOHFDk+hIlHTx8u66Aa81D42VzU5iNPb1gVP9Nb2VV0AABAASURBVKnuPyu8I5oSbE8EXNuaphmYuj8U98sPgrkNjg7PJKiDWqLciEjRsLjsl36lgv6AzNWYE8gT2x2wXez3hC3iQ9FZa0Vi3RGA9vj/ABbpyFzJLu3IPE2D7c5X9Jn5NMyTxLhqTaaD7UtAw4bR9UQZGxc8LMyNp+wKWPgcKOO/dl36gyd9w0P0nr4nEnp8K/aNWhs0gqdaqceUsmwrQfaE7iLT+/cf9N137zpEt4kFeS0wg781SSTXjyAu9BE/OrDQz9zJXP7w/r1yn/Hx6xfIfTYjJ/g6AidowoAS43bM4x07yxE6BX8yuPMFf6nFLkw34t/aE1HGrjTsSGB39w+6vr1VjtqTcKLrA4v0I7oXOJIo90mwt9faEdsaSdVuKg9q+OqQOUNC3e1v1HefLCaThD2MIlcB6Ag9D+OkHUfZ+wCLzCvmxBU71muS9iWB3+qTzz5T3vX+7Kuf68uff6UvfvbTnnDzHvsGHvbIGZjZ+IzgG8ZRVU0r8sZOgT4Xn21jPf8XJ0fejQS5xZjARsLlcUTsUyZj45v50V2SbG+U1FXY7bRoIWZszBlLaq1pgv5IrGmtlKuqNKOLeZ41TRO8qY8Jruxib2+vdXW9B3YaWPQ15nvGDGwGgiey7bBJ5kvmXewki2P/Oz28etAVNt6RS8ZxlG3wF3xUL8VVyL0iY357EH+sX/zi79h5vtWEY7zhSCFHFTlG28NggUAgZ5w2BAxE8BUBz0yWA5Mk7/7e8s4jjhmHqGq6xmg3OMwdK7owFGHLpTMOE4aTADYsv6KsTLKMs01gHTVPs9J/HBCgTPDfdGH4rIzLhPuWZPbrX/9a4SNGf8NxSH60kkQaXkOrs82XzReNDWNUa9SkKC5/MpEddxYGaQyfORqbUNyYYFQxGF7BcJuvdMot9eghE+0dR8F5x5t/KzZ4kjQm+M9KJwYYMF6GBTJm7Q6Wu+CzjE5aGxRjBgqatumwEXyXDnGoQPQUWNB7JveBgJD7wId37/X1b37T3zlv6HWP88eGscE0Tt22wd+QK3qwLdvdphenPil2Ca4V28IAz5tcQy+LckKujgMe46xJ9Om/4UwBW5qmUXG+KyZv9X5SSoMwkyJ6D/6QWOAT5Nh80gtem558YAwSmzJm6zrbuq1Bo637obTgO4GVBceWyYqvBB8dtJB04yuhFflneJ/x72Ecg4IuCXcYk3FSqdXAUPdnJYs8JUOXyNT5iJwLry02ZE2nCp+pAKnaBuemzg9ypYyfnkmM4SH96dL75H4Nz+DfkCX1M/y+ZYH6xPFmq4YO5550WsENA9PPthr+G12Jy7ZgFZyCzVUJzC9S2TyT1HVPvcqy3e83tlbnU3xrxebn7mNbDCLxfIDGSM0db/g652QD/iJPxA/OwDhOGoax47WtlzlXqcNn/L9VgbPAddFN5nkCzxrZYdacG0zjfJGVMa1e+ksrJylndqYndGgXfDWFbgASerk2mOo+TLI7sQg4fDj0RcGR49sBfA/sOu44Xk1Mclm2X4b28pxXZsSlzKcP7H4fGf/0eOi2DK3IYZcSg8J3+IoOt402lVSDGjLk1+A5pm3DpHIDdyG3tK34GTpPBsq4jO94kpGA1kbN+OcEhM6C3Au78d5P2AF+g38i6F9d3aKr4B8lD0BT/2VvgxY8GlzV5s7TythVhV8Y3qVOE12ZdqcvUMSegv9i3IgMu7wauLrRK3a4n3/+pfL/vP6EXe6rh9ckmHvd3j7oFfUvvvipcuT8OUfOb3gvfHN9r7FNcnDC79iadsgzk+BigxJUtw0mAiu2XZQ4tTJXxGXDIz64MqejZ9NWVWqtwNs0VFOjTwPPAOSkbB4H7ZnTgd089nr6jcgUutfX18wjkij3BV8GEpvu7+/6q6K+ICJOjvhwQWug3wS/0cOUEwIP0B+6L63M1+SHVw+vdM9mLnhm5BvHUbbpB3/BYanpAkbXK3PnRI5cWehX/mzlCxR2wyolhIYE44HuZSnAwOiIAmOtOqOMOGV2wUdWWysKmmHwhvE3rIhuIuCzAFFaVsqP7BoPrJjTNxBcqLwzmAC46zu9SaEdoTcCYMaemeCZnI9MgCeC0IGJlCQTQfPL3OzM5udVRbWG0AVqA//1Z0WITMjgO6KARv+Mz/uJh4cHHHhUaFcDD0pLXQJXGJWYeGtf3eYXir/4xS/6nwPkKDp4o/AbFhf3TOjwlrF2dX0t6GshWMRYQi4wqgNfhZEo+n3qAdNnQ6dxugX544ynyI2uTwSE6Dw6/cBOMKcG+ROk9I0sr3gH8xq42GBWdDtNI2Y0IOg8CyM4wRHCW+yRMgF1xaFgWxf+Rdm6jao1neAlNs9q/4mjvoyxjc1GxQY7AsGE88VhDSWbb2BD7yvBJpC6CDrRfXQWJx/xt9DLs41+gd43dcYK2JiQK3qMP5z6DuLYJ8CJ4LpGV/S9lKsEzQbO3fOKe2AyBD8PZMS3rX5R2iU7MgwXObmvajxOH+PrZ5LRSVlUhS9lvIwuS4ykduknrhV9Buy0SRt88c2TTWtkeAHao7vwfgz/tIsxwzh1HhjABxy0iaJa9faJORZorSmBI/JGH1nwbDBGV9n5ZrisevZh2wqJBR2eOEo94EOBzIMVvVVrGoKbhXVj3gdXbH0gUeXXtOE1uEb0OE5j5wX0qlZKaVvutKzM3/Sb6Du0ppf5lnhxobeq+K+1QRO+kr7jNIGrgQs+JYWnjAsfthVZI3P6TvQNDUE4/pLkf8QXP7B7jW8eEtSwQ7XWdxyXXclOM+MytzquarILX7BW5mXkzFzK7jXzq8qaiV8z+qiGDCT76CA63MQFT5JVyD8hQ3CPw9j5tC5X70c15Ub/LIJi6747xX/D+0iimLPjSvyCv/QNnfQ7Yyu70NGEHNecHFxphqfWmgLVmqqq0yw32YMKnQ4kzEZZxXPa7DwrVQ3gmrWbryh3atzjhjojf/QdHkfkTXLKouTu7l57dmzjOCn6HqdJE8+jz/v7ByXGJNa8IvFkB3xze6M7Elg/vSP+pEw83M2TGry6UIYlVAFY+U/c5JRJXLYVfwm96DO630EvZSD1PXraAXtyxTW8JV+F3z2L+jwfp1F3LKryOjCnmRP6LfC2VprniQXCQ+c7m7/+LHQD9JmGsfe5Cm5OCnb0r7I24uEVcSSy3fHaZn+VxN00DoNiv/AcyP3A3KnWEMv4/aL40pmYGf2FZu1gsKEJy5AVU3bTglf1H/5gjQOO8Y5E+c3bbxU4cm+7GyBK2cUIMBqCjfYNJzmRFJIYAwsBMgGuVcnQaTATsBBEq/K/uBMvhs/bqQfP/Ks1j/kV6Id3JLezqp5pJZBj+B3HIVH4AF2hRDpoM6zHU1MGuM0nDh1YtfX/DK5CIQOBYIexdhipcZ++gd4L2fsYZM/q+5GE9vabb/Xt19/oPUdRBxYMN4y9x7HucMg4WVbLMxOhqpDhwHvAA058Eqg0oJtCLw150YAKQmExJ1ci0KWejtHbiq5OJNXoL0k2cCIwbrSfaU9ASUBI0GpVukYn+VvlOxwsTjch1wvvkJGRQRzLbOuZYlHwL9jvfDr0RcOZ3fEZZ1L4wy5hbtUqevKdmnSiz3t08J7Fzgq+cWLSxeGvrgkAexxuVOwZR7OxKX0iT+iHlwsIfJH0RXpB8vt6TJd+fVx0EsXRGL/JqN4uYUO++Dw/pvbySWfL6ERAGwcZeVyNDpuMgxQ7kI1SKrGR0BYDlMWtNvzPhh9gIbCekpA4MTih8wTj+PaM7yEduCQzKCBq4TugTR8ZtC0HN89p5bNpQ66NJLBtl/qSuhkCVCuN8yRRiquPNRXG010Zk3mUBBjb5962CllF+QIZYsElcoIee28sEpb+TvXt2/e8GjlI8DUSxCZsOEIzehI4VgRYtfZvWer9sPVI3xqr62jluaJSI6ylzCWYkMF5UczGnF2URcQT+guv8RmwKbwGjE3s8JhW5EfADYIXEBQs8Vzg3ChdxW2TBQ+bwb/huye9f/+o796+07ffvNWR4+/WmmYC5Y5gOO0uPjoyH8TV2Q0dYtOKfZfjosSmD+BY2d3n+dBKI7HAXXFn5vFRWdSujBN0DX27JPjBlWTK3Ffha6ZdVr/oH/v0cWkHUsf8jGkahkGJX6ZdMiFg5Qh5SVUC5zDOJLWdRuJcdsfDMNHcpPQFNjfYMbeWXTL3Ypy7YUrS9+2tGjKhi2mmS4N+aWF+Blwlw0vxbJdNEpuE/d0NCfZaI3orxlbBH2vXhR22uK6ur5Skc8OGKskuu7z7V/ccM3+iL3/2hb766qf68svP9QnveT/hddktCThx8hW7wPu7W8besiu+AW7ZIQO05Xk2Oq9evVIHkver+we9ur/rcH9/q/sH6sCbVw968+pOabu+2RN/5g7X8P+Kcbd31+h21thK49B0xULmATyvGZffolwRo9OOWGhJHaZhUJLp9X6nJPPsiBMn52nQHt+/QeZr5so8jpqGQcmX09jAX9w3DSCLz2z4zZnEuhAvxZUc84oN3AMwMrbwC2Uy2JY2MTlXJZk84bxZ+WbwRqcBIvv9lcZpAkYIjd1p7ALtZVxfYRLIV4J3mkNgon+INibCAKR/8G0Y/KX/kYB2JKFk5yCYSN8ZIUcC5giT4whN6Lc2KMa33ctyaG8EIqknDRLSAqwIvcKzni/LCs7AMLzw7T5OXGm33fWQIJFj5byrzg+5Us/zaxSeldIrDHqNo2WypD36+UASSr/3rKxDdnzme4L3VqXIXa2pqMfBJSHlBr1FJ+QOzSxgug5iLHSTI60nknoSfXYWKzJFJ9ecGHTAufYk/HGa1NCN4B/z6eWKfrPbWVi1hscL/oMSAA8shKInmFB0w1CqG/rYlH4fSKwHbJJxG1Eldr9nUXGbVwH4QPhoyGNnNBQh3G2K8KG7JqABPPnHP/Rf1wu9jINw75f6hpy5WXDY+Ed0k/vQa9VkJ+Ay+8GReqBaU6tS4fSB9H+BcGib24DUv58DZ25ik7Ta4IWn2ODAbu6J3VHkH9DtgN/1RALNDRnFZXdM1F4+PHyu5onFf740bOCNLVbsitQyfMZmDb7t8N1kWwXw0cuV/pn0sUn4yvwIvwGXlbJV9dKGf7mrcmEOPDF/n7DzEzu+4+HU5zVGZs5OGtrYoVWDZsmMtax+wcCA/07TqHEaGLIqNgjO9BjRx5zAM4OHYFYtrRv4Fx1Irk8B/PZIGV3ZfrbNhU/96MpYgD589ycprfDUZOeOiIDOw0N0EBp9Tjw+KvZJsM/vDTIfM99eIENDX/3aSDCLDsy1+HbggG4sa2SOBqoV83ElkS9d3lizquC9yaYnkHvJUgdxWQu8BdJ/o48C/Qlfz5+MGxPDSGpZkBt9p42hyIAvI28r9J0kS58JGIdJrY1gKGzwQtOyS1VNBuQmbmSXUrfTn7YkXZ65BjVwmPtNJFny+Zmj6ZX+O2LYnlO4q9trjcRad3yWeZb6hbeLLs6cAIb/66u4damgAAAQAElEQVQksp2maVR84Ob2Rnlt99OffqkvvvhSOWV8IGHf99eGt/0+P0b9lOPnzz79TG+ed7tvSMJveN2XZz/hXfDl2RslKXUAR/B0YBMRfLfwe00M3rHDTFK8pnxFAn9Ngr6/uSVJzprHSWNrmijv7x+Ud6n3jL+9udGe/uF7HEYN44gMs66vr5WdcXxonCYV9q7WtCMhXxHnrtHPDt1M+HrGToyrVmqtAYNs7M9cix8mji/oSVz9H99hbMYUffgENwYgMcb53r9/x+r3sU+YOGkQTjCdjL9n9zTBTKsClZjQmxJA0i/QG3GJFkaGFsRyxXBWMSYT5f3798o/gHDEyTPGksqlgf7DMGqYB43TqDh+a4MyTrJsK1d1fNXv4wgrfAcPnAhEUKdXPD4FHfLMdu9vl4KPW9kXHMEnWUlk+fd18541x7FZ7drWA0YMXGGQcZw0EmTGcRDS94SVAGhb4ziyktpxzLPXPE/d4EM1WLJKlyu8LBglekigyN/RfsO75vcktQSQhQSbQHogSOUYLLgzcmZVdoPRrth9J5jE8DPGDy/hP8cvAbEX2NDHQoI6smMNzgPBNrTe8w439s19+OiJHx0k+J84voz87x8/6Dvs80QwquburHG2q6sbzdMeGSe1ajLjbCvKXp91vJIcl2fZ4nSxy5qkwvPIILrb+ep3DMViPDO4uk2wa54sJOcnAnQWLOErQ4axdf9Iv6Jfw8kH7JBnud+gnWS0ksw2cAbPBeIIq9Lvcu9eGJqB77um3TrD/wrPoTNh60y26H7lROCEPjORcsKxMTAQZMFtZ7xk8GZsfwYvjXv78gxpxbAOL/1siw+Q0mqten2lYxZZsV90GXwFrqpSY57E11JPm5TEuik7lOx2T9mJs0B6ejzin0d2s2eZcdM0K0ExAUWbJRG8ox7GG9yWe5tt2QFRimtTlRVfC92ZBDtOU7+PTCcW1QcWJDmFShILv7aRpTGPJ8VOETr8Rbepi8vQ7+DIHDD0fgwSNmH3eUSeIz4Z/E/MjYC4EjjvCKKZEw2fKOiCQZ0GPrExD1ZOchbej4XHxJzMsegz/adx7HyGrxNzIP4LWjV0PCHjHlkjbwvuVhL4yVE6Zjf8dNJT+MoidhU7UjH7TJ/0Cxg1A9hSXK5B7ngad9E9fdFBVVNoTQT2kfeCI/OsDTOkWOCgm+xeVzOGugDTXypZtG1NG/ULcM/zzdBMG3VDc11LZ3R4hvHcj+NMjLrRFYmwkN8B5DV4V7CKK7p45B31t5wW5J/UXJmTtyywX3Q9J74RfxKTXr9+xXHsg9I2Ehdj7xuS2ick0byO/Gn+dOizT/XpJ286fP7ZT/Tl518oSfmLLz7XF0my+V0QeN4AnwCfkoR/8umn+qzvit/odZIu/GZ3fEdiv7u70R074VfYPrvUHfxMQ2mwNFbpls3HPQn4ljHXLAxGZBxbKRCbh9dr+tx2XHeK/xTjjPytlWZsHxl2JOYZOcdp7DYahlGmn7jiQyux9oj/J6cFbOmWOH3HwmXHicpIjBqw+Y7xe2J4JdjnPd8ZxwyiCjEIXI6EB3VGMwhoYAOfNgJJJloIXmDVRkASpg9s20qx9dVhgvsHgviZQBbcO3DPEH4RYJ6nLsgIQ63FYTI0USAQamKluQBrx7fA5wKuTgOh8zFKsq1CES7uqNtWq3qGpuaiV6nUFP4PBPS3OFP+BwH5hywygSPrNcZ5eP2gV6y+MgkGHMhlFWBfcEfpPQk9GyMyZOyQxYFLXQ0S9ALWyoRLsIhB3r59qyTXyFCtdf3apqNlxg44xoyOrkiscag9RxqtwfUzOHxAYP2BvlcCSuC8HFm1P+r49MiC6X1fMC0EgwmcN8i1e8Z1YMeW4PjIe+84i32hvcMu9zj23e29ZiZ/Q55WTVWlXIgB5a3rb8XGC7aIXTcSVAJW78NXLEevZ3st2hi40b8rhnO64AtKUINPytjoJyvnNEzToBlnbUPJ4Ftx6ozPuGFonZ/UF/wgu94N/GKgbbUqbAwHtG2MO8Nj+vU+PFfHKC4wb5YNyPjgQDK61uVfgdprnqegJFCdlAQbCA7bjP3Bh1s+KtoDKzwlsWQRsxCk+hjw81i2n6GQgbrwDXgMfytzKmUWWylX+LfpAzT8ZMj8A5hZgm0gYzcdT2cliWSedR1yzxBloo/jpPjlOI0ah1HBU9WgHfqFEAFT/vhjW7Z7vwSLThu9RpbwdiDxHfGhzKEE5rTb7vhblRp8Rhdpjxzisi2Q8rmUVJQrfVL2e/pgue4v0WN0EZlCY8XHWhWJ4kp3+GgWDRNB0XbXvQ1e4XUgWNH7koUrkPHhOXwU41/GBGfmfCD2skuRM3qKzgS+C0azkNnwgYXFy4Hj90dlURodrNATneiqjS/rWZ/UlQcAZhUscUtH7m3LDtAXmq6mwGZpZY5Ezo5XNORTlrF/QPB/AUu0xxeCv4OE3gCo9XsenqmcOfZ1DRpJ5DtiwJQj6RplQ5cxTEfZ8aWV4/j3Smz6wIZrw4+j48SDzIWCdmulcWyadwPzpfX6lhdNPRat/X63n9kpXumWRJYYdn1z1efV7d2N7kmAPTnnKJfnSdbX13v673RDmUT6iiPi29urfj9Pg4ax4L1pTzy4In7d3tzS/4b7vay6/AdvI333xK89cfOWjVH6zvjHmBhSUqOc55Fj4p2u0cOe2F2Ms61ciSvjODHvZyX5JhZO3E/gyKJ7GAbZ7jqOP8V/Ensatrkl8T88PHSexnHERE2tShmT58W4mgnq2UKHeJJHkAbSQbmY8EEcp89KO3Aik6dcCRLpEsDFYWIFlg4r42yj/AHmd8rqcIdwMwG8WhPc8LGcwQEqG/27U3Ifhwvd0Eg9+EAJbpyJTqnTrX8YBq4CDJRsSkAyzrv1gH9itX9iJ53dan6l+9j/pZujXFaUlPcD16zGpnmirTJU4tlm6AH6wWXubcsu2eZJgIIPLRK3CSCPHCnnT53yv7XLDja7SvMw+r2FVgwaPQdilHEaNWOPrKZj6AHnqGYVfPRda2ZFn0iropfz+ahLwHskCHzokOMLumsaBmU1Nc8TYph3Uo+8z/q2QwLzxiQc6ZPJFPv3VRynFq2abKQwcqNn5foo46aFxH1mEmb3soJjS3DAGDYD6GtbpoyhNtrTf6MP2Gi9INyYmPGhEzuJIwueBGzb3THDb5x7wEcGkmp7hkKoFX/LmPhFYCX4xrEDIIdk+DtfkmN2ocFPUjhzpHNGVwuB94X3hWAMexqGUQ0atsVHoROQwzFnbSCuPKBE9eA+64V2cKzBgx7QWJ9cMMFnxT5rL7cQAZdBaLvbIvhtK9fGWDpS3WQb+k3VSgO2aZSp80Av14IOQj96SLB/Yvdx5Gg4OKKv6G5iB9t9C7lagc/Vh0dfGRvbnbFjZw2athU6jYVVdBmYCBgTQSZJc6XjGd0lacVWKRfGh2ZVKX7UWlOrgtWLXLZ7Pc9fwFJvs91L/WMXtLa00ye0Mw+yOE9gnJkb4c08/2gT6v2DHsNT/OnIzveE3SNr1386gDfyh/9+YsTz0ImMoTGOgyKDfYkZSfSXvk8koEflxOvrb77V4/Gp6yqxrKFfBJEpq5U2xgaoQNHadAFRli+62cJ8gDalvxgnKTpemCeBjftLPzrSx9UkYBP4uN/y/AeApz2PX6Ap2VZ4G7DhiM4moLBtx2P1K0V+t8BWXPnnWPO/U3zHidaZhek8zUo8iM47jnFS/GGcRo3gHIhLLunMwj7zal1PJN6RBDUDO/oMqjJtg6457r3Pe1J2q6/7BuYVR8iv9EDbLbu/uyTg+1t2xvd6zfvX3F9f7frYaWrEw1H7JG/arijjE7HjCf+LbcdhZPG177CnzzQNGmIPq+shcWSep44jdu7A/cD8qmrwOkJj7hB555xkoK8JHcSm4jon3hFLFuZA5kHoNvR5xc74gQR7x2u1gXvbyF0d5zBGB9/btiYmU5QXpEmWwlSXUpcLq0awjaCWdpc0jGEwiBp9NoyMqXH0jbEZT2MX0raimGEcL8S7cFb+K6Wn+Q5IK+MXgsgZiNPlPgKlVEbgeYa4femfwrbs76G1pqpSAsAKvwdW3dlFfvf2OybLe30g8Z1YJKRfAlGORHKWP70o1QwF9IML8btUtj/SymNuU9BWgHrwzeR+x2rw63/4jX79y18pu9cTBhrh64ZV1h3HGfurvWZWXtGLDU4BlOEpdhiGpoYjRwy4QZQV3Sysqpf+HizBI7KdcbQzCeSEPKmvOR5yqUErjC0ks3ecJHzz7Tf6hl30kaOu0H5gNZlFxT2ryyt4iqPaFx4u+oYeE564BC4cBQUsHD+F5oKNUCuy0occRDdYZCwyfBxLh26/IIARM+FWxp3QQxLDgaPGA8k1cmRMQ94dCX7GueP84d8uVUMPKKFVQUPoYEUHZ2yxybZi52qN9kVnJkD8c2E3F7wLyS80wwI9taKL0A+sPLNLdpMB4VfiegmEkaZaqWhr9KvQh17a409HAvQaGTss6GLpNtq09bpkxgaKWkaZ5xI3Ak0vNxhb0UnKNLqsXIbWMA56mbR5Jpn/1K/Mj8h3Qt6cRBzR6Uj/HcFhv7vSPO6YZ1OH1kbwjKqKjjZ0tAJLf/8YvwmeTh/sdqm1xrgRmIFRsUWIRrfRW8pAgo1tVWtqzOeBUtzbVsqAfam3KuV5UdKiPAvNtetu1Q/L2C8grvQtcIw9bkxKohhDC8iz4ImPBZeNfsEXefrin6C4oluJnuiZ726XM+1nkkjGjdOoHTqb56nLGdsHxLXi1Emyj/joe94DZ4eX10mx+0SsfOC05xboicul8Jn17wbNjIt/dRzwtOETBucGj2HHZdkldYBvSwI2qffcNuYbDVuHS79Nhd9vHSLvhv8uwLnPyQ0dAsz9tEGSe6lqUPibxlnDOIEdXAL3Bp3N/T79n/Dld+8/cPr1pOW0akjS2l8rf6o04FfF3IztKnwXODLU1oJeF4iBTtHbRPyc2XHOmcP4QwOqtW77aRh0zU70mjmeRJZF0ziOymbjak+CZON1TRmYp1HNUqvCl0fd0H6fI2LiZhKk4WPhVcCGjRp8TMOgHbQvMHE83DrYhi8jT2kC5554mx825d3pGLnAU0D4jMzxhc4bfM7YuIHXxj4IGHueiLGJWZl3rRXzY+qJ/YpYPuFDRV9MJtsdWlUv7dyr12vDxB1WvoE4aZwmwCN66ePFMOpbn6xHklifeBg97TbfgGQVhAaYnVBoQ+FpDnSGeC4QbxhrJanmSO5EwOg7ZgLIigEjXJXVWnVI3dxDQVUNKNmllyu4wksmQ3aR73Ge96zO3n77luT6AedbFfpRSpJLjJZ6lH7BgUYvlf/mtzs9/+j5CQNkdZwE/p4E+9uvv1aS+gl54lA3JLIH3vPes+K5ub7BONdKe0MnBUMpu55i3LRVieYeGA7o9ylJifesketEooyxj7T3e2icCR5dX9EZtltIvnnf+oH3ASLqjAAAEABJREFUvuEret6z6kpifSDBhodMhmqh405LRiTED54NHCmj/wW75mgksqy9HWzrpa/6IKFXAgA8RPcJdLFDYIWfjgscaQ/P6bPSN88LOUd8I8FzHKduYyF4dDEMo1omOPd2nH3jkZUxSUCtGolrg/bKO8hT98UL7rW386Vc0a+rqCLgRsGntcbEmzRzjDYzQYNzxQ87T606HZc1PPvuBI9JFJHniK0jywv+LTI+4xXX2nW0gkOCIt3gBz+/4KcOHW71cm0Ei40GRJQd2qXiplIvyzaJ8cyx8IHXAYcuZ2wSugaJbeSYNBHcYtNAdBkdhdQZX4jtDpziBC4+c+6+ZWhExuijA/pOGdqgvtDFv04E4szLThN66TNOk2K3VqXw0VUQggy0LfsCRVn0qdZ6W/pt9AuuNboDUppxHz+MMWMC1Rp+cQHbShuIemkGZGzsERkTAFMX+owMoUsXbbEJPhi64WfC1+bwP44aEnDRQ/qt2CJ4Mr9yBP9Ekj0w956A0NkRgHNcfZtTKOpdD8OoVpXhCv70C71LPdIKdguwQtsO1+KKT/cCbp9LuqMapYc7T+mTRiTiQebjmUVkeEy8zD1EFXpBEnmHLKzgaUK+ag2aJRuM4AMFiMRCfVXiY+Ddd+/1RGxBRexWJyVOXF/daBwnRb7WBlVrQCn38VU44n30qjM6lWmH3m5/xW5xr1ZNglzktw2eEbxj99EhuMp5rFy2Ff+LLZLkknSn2IR+4zD2GJkknGetClmsyNigcXV1rTveGd9c3+j66hJPB/zXkmyrwfMErh1Jeg/0Mosq9JJngeAKnZkkmVwwM4cm4kGrkoEzeSgnI/H9+Eb6B9c18Tyx/I6j4iviasYFJvDMjB+nUVPowE/GtCrknxUaJa4oZ8NivcQqqa8Wp+8bq5dVK235M5zTylElTPQVDf1XE1h4C50/j8hSxAhZhYHcutB8gV0quYOerzNBYMXCayYbuBccPTRMv0BhlN6VFZ7BJUrJXdl2yiaBceH9w+m48C7ypMPTSR/eP+kpAQJHWOg/7fY40I2ueEl9xTHFtBszDHQGlwQqNcMdNEyp37nMPSuR/PURXoqs8LqBe2U1eeK4bo0c0Qc0UZKuoPeKhPbms091lx0jdBtKdyspxMRFWYCf6bms6H0hCZ053sxkWli1LR3vohVagY1Va8q+a+v0Vq20LQBs9QC6otOqpj3vMR5eveEo5hPlWCPOkFWaIhAs/O4n9Dv0B6Xg6fesfo1uhK4DptxoywRf0MOG3figG57QjpTUlw5rl4GjeXaTI36RVecVk/LioJedlysjVglf6lVvMgq307IJcXjCDT3s9A3wbNu6vBulZBWDbUqgN8ELrkXH4F5lZKgaej9d0CnlBvMb/NnW0ErT0LA1/WnPr4zhQBcbLxqg0VzqgZzBKa3LZae29ZsNBgJpiQBGiA55zDNEDGrZvUcvN+itMHyOD7D4XNDt6bToHP+mfsbGZ/AIuQo5pFJLYCWgjAMBH/1u2giCJ53R+8o7+zPHeif86QxExsxRN0YiY/yxODUxcxdU8M1o9LCw40v/BT4W/G+FXxhUNfQCNKDgO6IwiEdOAWX1un25F1f6ZHz8ObJtwZV2ytTzLLhoUkYZ/dqWfYG0B+zne8YxUbrdz/DWgXmwkoA2dCdLwYGK9AKrkIv2AncgwT3BMGXsFz6OLCaOWYxQPnHk/MRC9gDIVoL9zd21bjne3M0jQXMUqNRK+BZ+TpFPlw8eFniMXBtjN6cTc7tYGKrgpHAHA/DEoHWzttXcWxv9VWEU4NnLp+MCZ3aPHfCDNWOUMeDHF4wfXGCQ2yDRRgWc0IWHFVsekO1D/xPNt/pAcn377p1OK37O8x0xK0k2MaLgteDDtkxdwAZAtvPJEHjelD6tSj3BNfhwkSvgCb6U8bS1yvNRDf5KTRL9VtSGPHkNVs2qamrtAnb1ehJV7GODr/e1bPdnM0nsap50zQ51t5814ssNeo2x5YH7UbvdDrvttKffFfWU4zipMU9sq+jbQrPMrnnoNh2oYx129Ufg0GFjDplz9TzLK7jbmys94AdX0J3HQc3qYG1CVMCdx+LGsrK4GMeRsmnCLrWtTAk+9BdqQKGrVtpWtJrJlpVUHsOjBgZO00jWHhXDdERDuxCA+RAJOMQYYBuc33/i2GeOOxcm9Latsg2DpTYMGjveSQP4Og6eGQXY1ku5ofiF5JbJm39qMEc6gSecZyFAZdyAQsPbLg6032tG2eM0Kc8uAD4XtAOpW5frh+VLHY0g/EqwC81DX+ke+i7jxA7HdtdDksctxxvXJNaJ1VHoQKCrlOG91PcoL+TyzcPsNIL3KZMcODLJTwSQhQkSeTPYzmArkybtp+fdbcr0iU2uOMYID3fsnq9Z6U2RuVWGK31W9H25gTB0f1jP8wT3lDxVofeUnarBEb3DTyZseD3yvjsTPz6yBS+dU49tcp/x4zhohofwMc+Tcp922zI4bSv3VaWibl2uDb+LnGfsHN0EzgTWyL3Cx/YM6Z2xrX3P3w/75Hn6Y0HZhtalX3R2wgfFFZ4GfG+OzegTvUeO+OiJ4BQ+xu7zE+Nb9/P2Az/P2Dyval3H4Q20/ZP6xjza0E/42OA7D6zv/xN1cZ2fZT2wgzrgY0fsH9rhRfBlu9O3Lcmyn3XGffz+jH6ipyM+eQogX8ba7jxHvpykZC7EPy88l3KFt4X5eIJm9LKAa8MGtrtdYpuAHbrWy2Vb1VrHHz0UdrQtGz9lfHYDkSW8LfjOR/l5bjMWMGOqNaW0L2PtH5fiiixncBzhMXJmB4vCO61qpSw2Aq1d+Cnw2u68pf4CNrh14e+InnL6k5OfJ3S+oINMiwF7v8znnH5FdxnfquSy+oUto6PoKvKlHvk2bC2njykC1bvnK7hfIDpP3aaPzOPvoWijQcEZ3NGjoJce4SM82KVqTbFjdO9yhqSbVniIvmLPJ+Ji/sW+/DXFt5zu5T7PxmkkGe3ZiV4xR3fE3FGtSi0JoZoKsC27xHfHm9K2BvQzjpMacVo8Fddl6SBVa8TxSbFFgc8unl4+GzJcapLtH4GeL9v95CY2DiTuRsbYoAMJdmS+dtwvY5A9Oph5dsX74Czm95w6zPOkJLveF7wFL7l/wbcnN2Scn/FEX9F38krmXtp35I57jq4TV/O7mQH5bHfeG/WM7/xQD51WTcE/QXsmpqRMe0hUFBCwnfsOUVwMnXawqnhWIGlVaiANgdZSLx5bRXv62L7cm3YZA22KYSNAILsD0T6QDE0fqbgtRQm2qfMBl01dZvW66kwQusCKERbgrBghihGX6T8S1AcM0IAoY+A+beM0dsGrrI5SCbapx81FW+q/C+pX/OKYhMZ7mvy4IpNqYbJHL8E3c1QwxeHQR6umiw6qj/3dr4yJHjqA40wwy0TPr7GPTIbAOYEdWcmmcClWS9GLJT6h+0QSzrjgqFbdDgmcNxxnDcOkcZg1oNfwkjErApwT8FiA9H9cHtzBEwiOhfaFBUQH6hsTtCdfqRe2lWSaiR66KeOAG3gVAlvsa9hFl7Q1Jt4QvcPDOI5M4FlxtAGb2Jb9PSiX9ayzxl3pzLJ5iW6AlAuBL3xu8GWbPgH1MQt9Yv8E8ujl6fGpHyOfab+MCU8SQ/E/eEQP3GmDz4DFf1a+ZRs/W3QkiC/QDI4zuorN6NLHxKdalSJLq+pjlItECgE+K7D1vhtt0X0gXUIvkHrwhb8fwhlfSGI/kGQjS+5td1rRY+u+1aAZDM8QRFQ35IpNeoJEdhjIh75WxrWqjqf7C/ZpVejP3b7d/tBe2AGnHp4+8kk/AyBSrtRtcwvQXoDtPFL/jl7hZYGHzJMDiSvJ64hPx2+KvgHbCq7UX3DYtAEdWb7AdSm2bpfg/CFveZaxgYs9mmwj18Uu9gVfYkH6NOSO/DZygztJOjvYE3N7hV+spoE+A36bYDqzOMy86jZv4JZkcTEeI2vDN8JP7Jv29EhpevU4huvRu+t47d+5C4S/RmWQPfKk2C+VNpfKjbbimRW83Q7QMy08UKDapU9kcvSv9F2Zo4vO8HTGloHI9YQvZRHxntdneY10yq4fP4qMEwkg/0JUtZ2qjarMz5rltueesiboDUCTtPEfRXFPEnYbpQrvA3wCatrWpvKkMfGnTWo1ys5YAF1w6Nl1thFrIpdtEEr2pQyNlfizMPfiN/GZzO2StIfXGbsM8B65aYIeWmViD1XEmLH3SUKM7SZsl5g/IFP6O8QzKGCpWmkA18DYFvrwFLqXeXdSaMc3c/p2z/H0HZun4A4+cSGOXmSwTYu6HAO6Cd1pnjSOkyag4VMbsYAByhV5UnYwDAx0GMfGAGAaGTQqhIpntnu//9ZXmIhpeoBGcTF82mx3hmwreH4I1g+uLom0wmDGZpJG+MDpdNC5B4Vz572hzAg2xxgIOIXXadAIDENBL3g3yi2VZ1gpAxQfP3methW6K8qOwtm19p3lkcR+6s4WnkNrx055guYwDnIZ/Ob5RsJZ4As8TGYqovFCgftMnsiTI6kDwefIJI8zretK10XOlLNkoFw9wORPbzJJMlmy6h5a08wKaw/9G95P3LHSysq7YeTGMzFWXBuEo/MXoOn5kycXtiIxbKUn8PyYIj3WOB98nYHwmMSzMhG28NhKDcAVFDDnoOPUNM6DJvQ+opNhrP5s4zBJjBEU0k+9LtnmuUWzEhSO6CN6OVEGoqeNhw2ZRmw8s6CJrguCjMI+F5uEt4VAGUj/gLgid9oSUKNfyEEz/mDolhr+3cANCSVBJehmor3gC/0F312YzKwlGCM1/GmcRubEoGrg0uUKzdBY4KPrCKUanyiIBrqQ6Up7EtCRZB6aoRW5499ngmR4bq2Bf9I4TRqQ+wWi0yrjJxv+iVahtTDmiA9d4Mgi49x9JnhCP7jmeVL3VfBNTPyqYvyKzg/AE3Ds92HPLuV5IDHAtuxnYFz6BGjC/g0+R7ld8MU/Itfx2X7x79gxOsmYYRxVrV0AXBXg/oVO+gTCeyCxI/oJnEkeK/KmPX0ydkKe6KZa6zymzegnz21f2lpRShVapi4j69J9JzpP3zyb51mZT9kFXT+/cwv+PAt/6RfYmAsLvCzMjQ3Hsa0CHNxlmVJc8RceyE7bj4HHlw/9ez/uNnwsMsYnztg0OtvwFR71j+HfvuBJQ6uLLDgDsXBR1zs+dcZfA9FZktUTi/cDyTY2GadJM7u9HSdeEzu9xn3+hnbEP6Y5yXWQwIthZXjrNHNvqao9Q1FewLYQkI9728Ccn4ILvA2biCsyZF50njiCXdAZA/i4jynwV/BIyiIg8e3C84Eps2lHnNsR5wZ8J/ycOaE5o//YwWVVNeJN5Nop72BzWjPNmZ8NGoluxGHiTTUjlplPhc82cllTY/7b1on5k7gTHQX3Gf3HF/L+9z6v/fCH+BkI8Z1VieGRKbKJq8BRyDFOIwkfXqYZ/JMSpzfkjd+eeZ48rD0AABAASURBVH2zbufcif4Gl7Edj3lPs2F84VgOMqCXQarivwbQQiIUQJy9vG/qsvFFW5hJkFpBvzEuIm8MCaAhtef/gs2yFgQ8Ph55x3rg5Twl7z6POZrsO5xNcb4VY1VZDYjwEwbIhJjnSbsdwqG8PIecAuoX8oSHyMO9XbKhCMSXN75WEkiMeOQY6cAqPI6ato0JFfnyz3HtMPrMhAzdqpKsy8X4LfISCLrM6CxB4gVWcK/geQLvE7vRGPaMs0SecIbGlVdksCMjV9k6snvOjxTefv2tHt89akMHkTNHF0myM/LO8HJxlhJDnsGU7nxd5Fq7PXsDX7Z5XtT4VFNW0aKUG2JuvNuTIKXO+7M84VHFOJgsEk1gIImO06AZpw7smbjTjP6fJ5jEKPQdfQTCiw3N50/qqE1nbP70dLH1gQAdH0hf0Tc6LpcMVGt9ZJ4vCSaMW+AvfcYJuiSk1gyb+F6nzZSODzPJktxtEArgs2IrcW2UsXNsfsYecNx1FQwvvtrGsSe8cZwoR7XWgFLQbZEPGuEjELy8VsarzfvdgLjA9Dw51vTFf89ZJHY4o3Oe00vwVeh4GEYCx4xeZw3IFPnCT7q82KSX+FRohu+UKz6XftUK/hpjRyXoZIFS1Riepxt2XXRmXp3wxQWZV3Ro9GX0lF6FYLbpL9n+rwAFy620OSM2/GXVGRz55znDx4ZRL5TUrwH9hY89wX2YRqmPxTv8Ayhf9J6xzxB5gi9lcAZZx8vz1F/A9kceX9p6aV3atYF7hUcWZWfiyuEDi6ojseSE7hc14kXm0TRNymJ1IFkwUFWl5hKdGL8pfARAd4lzkgZs1VpTw04uCDImpVupUn/mTY6+mjY3qRrorfwXuQIrfrQQH87PPr1hS9D3j03P34E86OPoF1/I+BW9GJrR0Tn2YC599Gv8fMQO1ZqGaVTnjXobJu5nYNQK/4vhk1IdSmI+CZyFnGqDVBcZYvvNQp4LBN/A80AZHPCSpJXkFb9YBVfIoEADb8cPAj6R45GFwHf5v6a9fUvcP2CbM8lw5Ej7SjO0G7ye8dWn9x90RkcbugquQu8TC4eJuJwkOxP/x92IXQZV+H6GARtXKwVPr9OeKYlhlfnf5wG6LFl7jpHv2b3esoG5vr7WTNKs8I0OszA7w0f6h+8CTyB4uw+NkzLfhhZMkhizZmFATjEqWLmvskovFwp4qSpK6jf0ZDKuGHFF0AvggNQ3EPzupOhDYJDPs9CmDBRlQ6QQsVYETOI5kIAOrL6yaws8ofwoYeN5QFxdoCl/VzX2oDfhNHGgcRxQbkORRa/w+QIr9wBahZL6DOnyXJ4vBKvQOLJjTXJNmWS7EhA3nKVVEfQmRYmBCWcdqsF/6eNFvzj5ymRZqWdcSKSMbIE4fpwuzhd6ZxKFQWDzDSvpG/2F9tPTo969e6scJeed+J7VVH7lGMjRcBxhmiZkbWDAOs80Q2fDDh2e23qH/gWdaNwl2xegvdPFcTM2DpSdXy85Xgo/G4LAHt9SIfeI/DOO3QEeuv4p0x5HNj03fGRDf6KUpZ7kyD4p05ZnK3pPEIi+A5HbNk46ahwndD5rHEa1uvArrvC6gZ8qOA0/Rb+p22aCr4FJN7QmM6ZwZjt9jF8MCn8tzwwH+FNky3HaE8kmdj+xol3w4/i0nXGlagX+EZi6rzV8jNHQXrvPbthbz5dt1QswLrQy3rZWbBF6sfuL/aPvTHJx2e78hccLDNwP8N2gJbohNThilyWT/Jn/4NhoB0XvZxt9NY3RQwB+8zj2S9/sFiLvEZmza7qMXRmjj+Ntq18M7DXKfv87Xxn7vVxHBX+62AaXuy5ij8gz4R89EcnqFzj5dEtuNPQ6MgVH9JRy4z40ePz/6/OMWRcSH+/UL3hamG8v+r/g3+Sywl8gPAa63YzPMTDyoXlqfGAyWFuV6hnS17bsC7y02+7yV0r6ujWZMgkoYJOIbPVXOKeFQH/WkYXPwjyMzGCTzIc+pi81/fCKbhZicOyZJNuf0XdDo5lT8ecjO9v8z1JW4kH8IbErcjYSTnAWvjFOzLUZ3wYEf2kPbOAiYoLWNOOH46RhGKk3SZYdQEcufGdAh5MG+jT6SEWS3HQ4HHVkToXHLav2jZHQKOgnMY7T1PGE1++++075i5BsQCJ/9DixgeiLHvy4y5VFA357xo62Fd1n05NYmJ1n4tGIPI3+GQ9raiUNzczdppkEvJsneG1KDtiIP9Hh+XwkcR/heaHvQCzZ6Zp3u9ck2B0bhywcklyP0M9OO/wuzEGY1wCt6HZClplEnzJttpmz6nMiczYxfMWfadVun3g1sQjHoSKsxX8M4ANj7oPS+QWSoC71TdiSVfKmjUrGbiBNaV9wRCm2lSvtEfDELjVGiEGeSK7v3n2nb795q/w/IzMhwnAYDzQEGnCMaR5RxKzUbYsPYIkPbGt9pp8Go+mAuEJzIyhudFrhLfSjgGN4wBk2xglkthVe5yiOVcwEVDWZ/5RrE7vKVVF0xi+ZGIztExLcwf+C+8wqJnK8wIJxNmjHcEkGhdOBTul/ZLVzYJHxFEein23knJTj4PwB9O3NnfZX1/A2KNxsJAQ909uYXGt4YOJtKaGxAqmHn7BtW7apGnorsAELNluY4Afl/zr0srAJPxlbZYXHQKvSDp1kRzI9J7RpGmX6iGsLvc7HqvVZz6Ed+V74pJvO8HhgQROdLMiwwW/aG4Eok2YEd2sDvBbNZujWocvzjLfXeYr49KPCZ80NZWhGyoyWLFtc1sqkCs3Y7EAAODydkPukJb/gJghkuF1qNSi+NiFr+MmfGTT4iQ5ABJ71e34i8zP/eWZb+a/4Tn/borPO2PMFOn+025ZtpV+5mPxjvxdX+iz41RmILVIP70f4PoNrfaZZGc/YatXHT/jqTCCZAJBhjQ35ztA/EchPBL0jJQEFvKHRWlPmWPdF6oWNbTMubG8XWUU9gIIyhmr/xK653154YWzGB0Ch8GbabMPKfw0Zu6K/FX/okHog9ykDzzTTtxPlywZXyh8A1csnzwIyTF/4z6Kp6/AZb/iLzPGz6GnHceQ0TmrVZDPugulH31b+U++TuZu+rUpVljLmmc/YOve2Va2py1+ltElFUZKsqGyNz5HJFvyvz4PNjBnU8LVAtVJlLP0FbPh+11f0AvTkCl0bnIyliVdVG/Y9keAO1BflGsaRReIo27nt0Foj8YyKLFWNZ11dfJn6BZ9kCdjAvxFx5AbfLA6oL+vlWXlQa7NajSqPxBJzSgAPx0WP+UdTiK2wyPP0GzQOE/Wm+Ex8OpuI/LsCSbD5V+mCdUey2rGIn5h/ZXd50i//ZGwSXPxuHEbNJOHEovRPfSA3NOSyLUuyDU/W5T/1cl1WeFz7PEjS7BsK/CI8BsfNzQ3x9rb/wxx5dTCQc8JD/DOJMmPOzL9WTQN6zS/Qk+Q7D/DbQl9S7NR9jr6hKWZUno3gS+Lewfs0obM8SMY3OrfNUJwD74iCPgKtjM/3Behn07cs2+KLz6Us7i3+o4yDJLk9cUyY5PJEcokis1JYkLihsDCeX+vueF8wo9ShlYahYahB4xijlUAlyVIAR7vwEjM8t6VdXRKB9gKrdEbZSe4JXCmjRDa6iqyNryhjHCfFCaPQVtUNtkEgSg7Pp/MZgy3AqpUJkGc8hsaGg69Kv+A/sqLMLilGWmJQ+InCB2QweDdmR56lT/gYMF7kvn4+rrgmuV7f3CoBQRW5QIBc2w9A1IX8TtlBHy87rX5WguFPCh8J2I8fHvXhGZ44NVhYJZ6ByBM0blZD7yP6n9DHhCPF8aZxVNoautrQZWRIENAGbgJ4iBgElmTzHeVL6GnjveECnIGFe/XnoTFg2xfIvW2eiQukfNu5N7V8NkhsXY7wfGKBsuDQW/SLPunKc3WIw8cWB+R7YiF3YBETOMUujEu54tcLckhG3qZhbNr3yb5T5G1MnsJW+tFl7iz7xwDV3hYdBveBxPgUmqyEY+MzOxfJ0Bnwr7GXVa2Xer6irvAUHCvyLOg0ASH4zthnefa3cRzxixmYOozTqGEcwNXCRocVnWTX2sey6Iu+0J4wnaqVCrk6tAZX6qBcYSKlne8fw/OzPmcYUfQpN+QZcNFKC/0LMHXJdqdjc/8M8ZULYN/gA5wGSlr0u5d9GRtatgXSH4Ftmi7AA2x/8Y8X2SP/io3DZ2vobZwJ1DtNnIo19C+u6KUDgm3PIMQwUGUN+GhrpUadjxIfO6+xR/jmho8s/RhAYBCBpttkS9/YlYXfIX4IX+Jq2GAkEMeu4zhAp9EKR+Bf6Rs/jhwn/Db1Fb/doAS6PhfOnD4d8LMjm4YV/FtG87DTo64wjZ4SX4dhVOsJvdFc8GUwXSBdfwzut6BCr3SFbiFTVWnAB0cgR7crHcJX+DvC44LvGayJo5FrQD5GX3jFp7OZevvtdxwRP6kh9353reubG40sFgvegu/x8YlTvXf0ORAvNhm6M893nO7tWSAlP4S+VHL+s1TIGN5Smv6pb8THDb4DJ+ZkdJV6q6aJpLfndcbV1U2nv+PIeJonNewtrsiUebdxMgdq+o/aXc3Kr5lndrtJmuHBxoM3egXQ/8u4lVO9huyJn3v43sF3VUOXVsWJopQ1ExuFZdBCMMsOFjxMCStXFV0hkLIDCF08AzbaFzpnTATL1juJ7YQzBN+K4HH+4GkYa2QVMwMR+ub2Rlfs3qLUIe8Cg7LoSck3n1WgBwxklRVuN9r5UCysFmPoDhg1tLYtijAdrULQOFuEn6eJSTdrQJYCaZzI6buqJ80V+bcNBaK89RkWnB8yAhsQvExsJsOJiRMnSz80KTu0SgNGG3Cm4M5CI/3689Bspch9w/uAq35UsVeMMeFQjTH2RT794NoUmjRsAfN1AdOXm/6xjXOuHx37ovvLavcInwneiCXbGscBHibN+XswbDABc45ZKBu8Gz5bwQcDNgJDbBmbHrFldBOCDTlG7N/g4QJWTAYTij42dCdZ5vkwTsoEtK3L1QWhuuFbKN4ANXVQH/9iy9CN32zYAFSqsnIcjbTY66wzu+VDT6xPrFwPwKmPT//wEciYKTwk4FRTVtAzE27sbY3JPoIX7g1Lzzyk9gJ2yYB4vsLHhTdok8yOBJn4eOZLpInNI2sLLexZ0Bupd1ptlLm3/Wync1/BR68XOZe+mBM8VCtVa0BpJBCY+xZ8va3JtjbmVOcFnw1f4qJZVQIsP5eFzoJT2DP66EB9A9IWazC040z5j4FpLJlQwXfmSzZQ7HTMYFp5auDySa2qFEjdz3Q6LXgO36JETJrQWp5fhsp2h4yt1i44ntvsyzPTN7xfZD8r8oCli2i7j5GLIDlrmmYN46ihjWpd9yUI6GNytaRnMHq6AE10E8E2eDdsvoXH5xKRJfEkbdS+/xhUBVxa8hcW8Yse/+hrF7FnB8BTt2VJ3fellQC9dfyrVmLLRv8L8Iy5tBDXjiTVY/f3Y09GiSugXwrEAAAA3UlEQVR0Awe+YKtaKXEnME6TkkAiOw9kl+wmU8ZHuZNt/fDq7V1Hl/aqQa37LvqD3xViZ3g7kydyShX+QCIPTSPzaZ53mqDbqpDhzFw8fL+4Z+FraGexc02SuyHJ7nZXqp5kkTFKhZ/WwDVBD9j3v7m/Zsd5C96595VKBf4LmHpaJPNf4ZcLueBInDpxLH9mobvhZ7H9NMzawd8uyZLkl53piF+EXrX66IcrNhBOPU6D9vS9ur7SHri63iPjKEN7jR6Ycws5stuWum0F1zAOyth5npTFRuhv8IW76P8DAAD//y/fKs0AAAAGSURBVAMAzHTG6Opw4N4AAAAASUVORK5CYII=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6981" y="2098566"/>
            <a:ext cx="4334256" cy="287121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1186981" y="5264920"/>
            <a:ext cx="4343400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Не выдавливайте и не выкручивайте пальцами</a:t>
            </a:r>
            <a:endParaRPr lang="en-US" sz="2700" dirty="0"/>
          </a:p>
        </p:txBody>
      </p:sp>
      <p:sp>
        <p:nvSpPr>
          <p:cNvPr id="13" name="Text 6"/>
          <p:cNvSpPr/>
          <p:nvPr/>
        </p:nvSpPr>
        <p:spPr>
          <a:xfrm>
            <a:off x="11186981" y="6787485"/>
            <a:ext cx="4334256" cy="24231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Резкие движения, раздавливание или нагрев могут оставить части клеща в коже и увеличить риск инфекции</a:t>
            </a:r>
            <a:endParaRPr lang="en-US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list-with-two-columns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21bjSrYtUE1zy/r/Pz27tSpISNbJaZYyuRiwZF1CU51WWja2FIrRI/fT2CEO/zTy8/z8/M///ve/f/7v//5v9uP//b//d7zH4+NjI+m3MY3n5+d/Hh4e/km/POZcq//+97///Pr16x8/BAgQIECAAAECBAgQIDCJgEEIECBAgAABAgQIECBAYCcCh26nP4fDoYuInabvYw9//f1/F8MvGnhFrk0eAy9zOgECBAgQIECAAAECBAgQIHBSwIcECBAgQIAAAQIECOxJ4NBK2Kenp+75+XmR6URElwVjHp2fswWy/O3XKGLe8jwiFPRnr8zIE11GgAABAgQIECBAgAABAgQI1BeQkAABAgQIECBAYHcCTRTAWSouXQBfXV0pGAf+c88COC+JiHyZ7YiIzvp0fgjMKmBwAgQIECBAgAABAgQIECBAoL6AhAQIECBAgMA+BZoogB8fH4+7f3NH7vtjjmWJiOMO4M7PIIEs6rMEfr1GgwY48+SIsD6dHwIECMwmYGACBAgQIECAAAECBAgQIECgvoCEBAgQILBjgdUL4Pv7+y4L4Ih5d5X2axwR3c3NzXGHaf+Z1+8FsvjNdcrX788ef0bEy/pELPPvYfxMXUmAAAECBLYoYM4ECBAgQIAAAQIECBAgQIBAfQEJCRDYu8CqBfCvX7+6PCKWK/ty92o+XnjvCz80fz6iO6+JWG6t8n4OAgQIECBAgACBiQQMQ4AAAQIECBAgQIAAAQIECNQXkJDAb4HVCuAsfn/+/Pl7Cl0XsVypeH197fHC3bCf3PWb6zXsqnFnR8Si/x7GzdJVBAgQIECAAAECBLYlYLYECBAgQIAAAQIECBAgQIBAfYE+4aoF8PPzc5flYr5+dvQTvfQ14uXRwlkAXzrW3q7PtVkic0R0uT65S3uJ+7kHAQIECBAgQIAAAQIEdiAgIgECBAgQIECAAAECBAjsTGCVArgvfSNiMe4sFu/u7uwuPYoP/0+u2fCrhl2Rxa/Hcw8zczYBAgQIECBAgAABAgQIEPhcwDcECBAgQIAAAQIECOxRYJUCOB/9vNSu0n5RI5Yrm/t7VnnNv/+7VAEcEcdd4VXsmsxhUgQIECBAgAABAgQIECBAgEB9AQkJECBAgAABAgR2K7B4AZzl71J/T/b1qkYogF97nPv+4eGhW2K9Il4e/xxhnc5dG+cRGCPgGgIECBAgQIAAAQIECBAgQKC+gIQECBAgQIDAvgUWLYCzSMzdpEuSR0R3c3PTebTwcPXcpZ3H8CuHXxERx8dzR7y8Dh/BFQQIECDwjYCvCRAgQIAAAQIECBAgQIAAgfoCEhIgQIAAgW7RAjjL3yUeJfx6Xa+vr7u7u7su/77s68+9b08gItqblBkRIECAAIESAkIQIECAAAECBAgQIECAAAEC9QUkJECAwIvAYgVw/+jniOVKvojosgB+ieq/QwSyqH98fOxyB3AeQ64dem5EdLe3t0Mvcz4BAgQIECBAgMA5As4hQIAAAQIECBAgQIAAAQIE6gtISOCVwOHV+9ne5s7ffPzzbDc4MXBEHB/7nEVmHp2fQQJplsegi0aenLuzI+L4COiRQ7iMAAECBAgQIECAAIETAj4iQIAAAQIECBAgQIAAAQIE6gu8Tzh7AZzl7+udpLmb9PXxfkJT/R4R3c3NzbEEjoipht3NOFn+5jrla4bO96eO/O7Soy+A+3tdOp7rCRAgQIAAAQIECBAgQKBDQIAAAQIECBAgQIAAAQI7FZi1AM5C7+Hhocsjy8OljCPi+Ejhq6sru0rfoJ//y1LrFRHHx3RHKOnPXx1nEiBAgAABAgQIECBAgACBrwR8R4AAAQIECBAgQIDAngUOc4bPv/ubJXAWsXPe5/3Yeb888t7vv/P79wJZ/uYju5fwi4hjSR/x8vr97JwxWsCFBAgQIECAAAECBAgQIECAQH0BCQkQIECAAAECBHYvMFsBnLt++wI4YrlyLyKOj37e/cpeAJDFbx4RccEo518ascx9zp+RMwnUE5CIAAECBAgQIECAAAECBAgQqC8gIQECBAgQIEAgBWYpgHP3aB7933bNGy11XF9fd3nfpe5X8T75d5uzAJ47W0QcH9U9932MT4AAgZ0LiE+AAAECBAgQIECAAAECBAjUF5CQAAECBAj8ETj8eTfhm8fHxy4LxIhld3ZGxPHvyU4YZXdD5c7tLO/nDh4RXT6mO2LZfyOdHwIECBAgsCsBYQkQIECAAAECBAgQIECAAIH6AhISIEDgrcDkBXA+9nmJAvFtjK6LiONu0giFYjfy5/n5uctj5OWDLsv/B4G+AI6wZoPwnEyAAAECBAgQOEfAOQQIECBAgAABAgQIECBAgEB9AQkJnBA4nPhs9Ee5ezR3/0bEsZAdPdDACyPiWP7m458jYuDVTl9TIMJ6renv3gQIECBAgAABAjUFpCJAgAABAgQIECBAgAABAgTqC3yW8PDZF0M/z/L36elp6GWTnH84HI6PE55ksB0Pkrt/c2fu3AQR0d3c3BzXLEIBPLe38QkQIECAAAECBAgQ2JWAsAQIECBAgAABAgQIECCwc4GLC+AsDPvyNyIW3fmbaxcRx7/7GxH5q+OkwHkfLlXgR7ysWRb3583MWQQIECBAgAABAgQIECBAgMD3As4gQIAAAQIECBAgQIBA111cAOcjn/Nv/kbE4p4RcdxJmo9+XvzmxW6Y5W/uAF4iVv+3f/P/eWCJ++3+HgAIECBAgAABAgQIECBAgACB+gISEiBAgAABAgQIEPhXYHQBnKVvlr9LlYb/zvfNS+4gzTLxzYd+GSyQRWyu5+ALR1wQEXZsj3BzCYGxAq4jQIAAAQIECBAgQIAAAQIE6gtISIAAAQIECBB4LTCqAM7SNwvDJXeNvp50FpYRL0VilsD5XUQcHz8d8fY1v3N8LZDrmcfXZ03zbe7W7tdsmhGNQoAAAQKfCPiYAAECBAgQIECAAAECBAgQqC8gIQECBAgQ+CAwuADO8jWPLIDz9cOIC3yQBeLNzc3x8c8RL4XvArcte4ulivxcNzu2y/4zEowAAQIEmhIwGQIECBAgQIAAAQIECBAgQKC+gIQECBA4LXB2AZxlbx65U/Th4aHL1zxODzvvp1ki5k7SnM+8d6o/ehb5eURE/bASEiBAgAABAgT2ICAjAQIECBAgQIAAAQIECBAgUF9AQgJfCJxVAGfRmmVv7hT9+fNnl4Vh/v7FuLN9FfHy6OcIheUUyLmmU4xzzhgRcXxM9znnOocAAQIECBAgQIAAgeECriBAgAABAgQIECBAgAABAgTqC3yXcFABnKVvlr8Rf4u8/Oyr47sJDPk+HyF8e3vb5Q7gIdc597TAV+vWf3f6ynGf5vpFxLiLXUWAAAECBAgQIECAAAECXwn4jgABAgQIECBAgAABAgQIHAW+LYCz8H19HK9a4T9ZHubf/c1HP69w+43e8vNp567u3P2br5+fNd03EXZuT6dpJAIECBAgQIAAAQIECBAg8FrAewIECBAgQIAAAQIECPwV+LIAzoIwH/n8+Ph4/Ju/eVkWsa+P/GzuIyI65e90yln65trmMd2oX4+Uu7bz383XZ/l2UgGDESBAgAABAgQIECBAgAABAvUFJCRAgAABAgQIECDwTuBkAdwXhFn+5u7ffBzwu+sW/TWLwzwWvWnxm2X5m+u8RMyI6OzcXkLaPQj8FfCOAAECBAgQIECAAAECBAgQqC8gIQECBAgQIEDglMDJAjhL3yx/1y5+c8IRcdz9G+Fvx6bHFEeub1/+RszvmuV9xPz3mcLGGAQIECggIAIBAgQIECBAgAABAgQIECBQX0BCAgQIECDwqcCfAjgLwTxyZ2gL5W/OJSK629vbLh8fHKFA/HQVB36Ra5wlcBaz6Tzw8kGnR8Rx92/ea9CFTiZAgAABAgRGCLiEAAECBAgQIECAAAECBAgQqC8gIQECBL4WOGQBmEfu9s3i9/7+vsty8OvL5v0255OFYZa/Hh08rfWS5W/OPMv7PPK9gwABAgQIECBAYEYBQxMgQIAAAQIECBAgQIAAAQL1BSQkcIbAIcveLAX7I8vXM66b9ZS+/L25uZn1PnsbPNc21zlzR8y/ozriZfdvxPz3ykwOAgQIECBAgAABAnsVkJsAAQIECBAgQIAAAQIECBCoL3BuwkMWgn0JnLuA88KIj4VdfnfqyPOnPCKiy+I3jxw3IrqIz488x3GeQL9+EfHmgizc33ww0S85bh4R8ekaTnQrwxAgQIAAAQIECBAgQGCvAnITIECAAAECBAgQIECAAIE3AscdwFkA5+7QiJei7s0ZC/4S8VL+5qOfF7xtwVudjpRlf67z6W+n/TTiZS2zAJ52ZKMRIECAAAECBAgQIECAAAECLwL+S4AAAQIECBAgQIAAgY8Cf/4G8Mevlv8ky8L8m79LlZTLJ1zvjvn3nbPoj4jZJxERXa5jHrPfzA0+CviEAAECBAgQIECAAAECBAgQqC8gIQECBAgQIECAAIFPBA6ffL74xxFxfPRzxPwF5eLhVr5hFr/5+Oclp9E/wnvJe7oXAQJdx4AAAQIECBAgQIAAAQIECBCoLyAhAQIECBAgQOArgSYK4Ijo8rHPV1dXX83VdyMF8tHPSxbA/TrayT1ywVxGgACBcQKuIkCAAAECBAgQIECAAAECBOoLSEiAAAECBL4VOHx7xswnZFmY5a/HBc8D/fDw0OUO4HlG/zhqRNjJ/ZHFJwQIECBAYGYBwxMgQIAAAQIECBAgQIAAAQL1BSQkQIDAeQKrFcBZSmbpm48KztfzpuusIQK56zedh1xz6bm5llnqXzqO6wkQIECAAAECBM4UcBoBAgQIECBAgAABAgQIECBQX0BCAgMEViuA7+7ujjtFlYUDVqvxUyOiywLYo58bXyjTI0CAAAECBAgQKCMgCAECBAgQIECAAAECBAgQIFBfYGjCxQvgiOiy9M2dv4fDoYuIk0fn52KBp6enLsvY3An83XHxzX4PkOuZx++3/keAAAECBAgQIECAAAEC8woYnQABAgQIECBAgAABAgQInBQ4nPx0xg+zIMy/+ZuvM95mp0P/jf3w8NBlAfz3k3nfRUSX6xoR897I6AQIECBAgAABAgQIECBAYPcCAAgQIECAAAECBAgQIPC5wOHzr6b9JiKOO3+zJFT+drP+5N/9zfI3d/3mDuBZb/bv4LmrO9d1qfv9e1svrwW8J0CAAAECBAgQIECAAAECBOoLSEiAAAECBAgQIEDgG4HFCuAsB5W/36zGRF9n+btkERvx8rd/J5q+YQgQGCHgEgIECBAgQIAAAQIECBAgQKC+gIQECBAgQIAAgXMEZi+AI8LO3265n58/fy766OdMluV+HvneQYAAAQKLC7ghAQIECBAgQIAAAQIECBAgUF9AQgIECBAgcLbAbAVw7kCNiGP5e3d31ykIu9l/8pHPa+z+vbm5sb6zr64b9emYBgAAEABJREFUECBAgACBUwI+I0CAAAECBAgQIECAAAECBOoLSEiAAIFhArMUwFn+ZuGbj3z+8ePHsRyMiC7i4zFsus7+SiB3/6b9V+dM+V1EdLnGV1dX3ZL3nTKDsQgQIECAAAECmxUwcQIECBAgQIAAAQIECBAgQKC+gIQERggcRlzz7SV9+Zs7Q7892QmTCNzf3x8f/bxUERsRf4r9zg8BAgQIECBAgAABAosKuBkBAgQIECBAgAABAgQIECBQX2BswskL4IjosvjNY+ykXDdMIB/7/OvXr2EXXXh2xMs65+7fHCri4+7uiMivHAQIECBAgAABAgQIECAwnYCRCBAgQIAAAQIECBAgQIDAlwIXF8C52zePLALzyOI3Hwv85V19OanA09NT9/z8POmYXw0W8bf8jYjjo72/Ot93BAgQIECAAAECBAgQIECAwBQCxiBAgAABAgQIECBAgMD3AhcVwFn85i3yNY++AF7qMcR5770f/e7fiFiUImLZ+y0abms3M18CBAgQIECAAAECBAgQIECgvoCEBAgQIECAAAECBM4UGF0A9yVvlr7X19ddHrn798z7Om0CgXzscxbA/VpMMOTZQ0QogM/GciKBGQUMTYAAAQIECBAgQIAAAQIECNQXkJAAAQIECBAgMERgVAGchWM+crgvf/M1dwDnjSPCI4ETYuYjy9/Hx8fjo5/T/rNj6mlERJeP+I6IqYc2HgECBAgME3A2AQIECBAgQIAAAQIECBAgUF9AQgIECBAgMFjgMPSKvmi8u7s7FoFZ/kbEsfSNiKHDOX+EQBbweWQJnK8jhhh1SUQc1zx3e0dY61GILiJAgAABApMIGIQAAQIECBAgQIAAAQIECBCoLyAhAQIExgkczr0sIrosf7vfP7kDNI/fb/1vBYHcff3w8HDc/ZsFcP6+xDRy/bPwX+Je7kGAAAECBAgQIPCJgI8JECBAgAABAgQIECBAgACB+gISErhA4NsCOAvGHL8v/25ubro8IuwATZeljyx7+0c/L3nviOjs/F1S3L0IECBAgAABAgQIfBTwCQECBAgQIECAAAECBAgQIFBf4NKEXxbAWf5GRJe7PvPIAjDL3+73T0QcH/v8+63/LSiQj33O4/0tsxg+dbw/b8zvEXEs/XP9x1zvGgIECBAgQIAAAQIECBC4WMAABAgQIECAAAECBAgQIEDgLIEPBXDu9M0jIo47PrPwzcc952uWwGeN6qRZBLKQz/I3i96XGyzz3/z3YO2XsXYXAgQIECBAgAABAgQIECDwUcAnBAgQIECAAAECBAgQOF/gTQGcRV9eGvG2/M3yLyLyK8eKAj9//uyenp4WnUHEy7+FCOu/KPw5N3MOAQIECBAgQIAAAQIECBAgUF9AQgIECBAgQIAAAQIDBd4UwHltlsC52zePfORvhOIvXdY+Hh4ejuVv7gJeai4R0eXub/8OlhJ3HwLnCziTAAECBAgQIECAAAECBAgQqC8gIQECBAgQIEBgjMAhL4qILovf3OmbZV++z6Pz04RA7vzNRz/nZCLi+LeXI15e87M5j4iYc3hjEyBAgMBwAVcQIECAAAECBAgQIECAAAEC9QUkJECAAAECowUOWfrmbt/c6ZlH/q78He05+YWPj49dHrnzN2K5Mjb/DfT/zwARy913ckADEiBAgACBUgLCECBAgAABAgQIECBAgAABAvUFJCRAgMBlAocsf7P0zSMijrtLLxvS1VMJ5K7fLH9zvIjIl+NO7Sxn++P44cT/iYjjffL/ISDv0/3+iYjjv42It6+/v/I/AgQIECBAgACBJQTcgwABAgQIECBAgAABAgQIEKgvICGBCQSOO4Cz5IuICYYzxFQCWf7mo59z5+9UYw4ZJ3f/Rvg3McTMuQQIECBAgAABAgTmEjAuAQIECBAgQIAAAQIECBAgUF9gqoSHiDju7JxqQONMI5AF8PPzc5cFcB75/tQxzd3+jhIRnfL3r4d3BAgQIECAAAECBAgQWFnA7QkQIECAAAECBAgQIECAwCCBw6CznTy7QF/2ZgH8+c3m+SbipfztH/2cc5nnTkYlQIAAAQIECBAgQIAAAQIEvhdwBgECBAgQIECAAAECBIYLKICHm812RRauucv3/v6+y9f8fbabnRg4IrosfyPixLc+akbARAgQIECAAAECBAgQIECAAIH6AhISIECAAAECBAgQGClwGHmdy2YSyL/7m7t/swCe6RYnh42IP+Xv0sXzyQn5kACBkwI+JECAAAECBAgQIECAAAECBOoLSEiAAAECBAgQuETgcMnFrp1W4OHhoXt8fDwOGrHsLtzD4dBdXV39uXdE+NvQRw3/IUCAQDMCJkKAAAECBAgQIECAAAECBAjUF5CQAAECBAhcLKAAvphwmgHysc9Z/kbENAMOGCUiupubmwFXOJUAAQIECBBYVsDdCBAgQIAAAQIECBAgQIAAgfoCEhIgQGAaAQXwNI4XjfL09NTlY58j4rjrNiIuGm/IxREv5W/u/o1Y7r5D5uhcAgQIECBAgMCuBYQnQIAAAQIECBAgQIAAAQIE6gtISGBCAQXwhJhjhvrnn3/+PPY5H8M8Zoyx10S8lL+3t7fH4nnsOK4jQIAAAQIECBAgQGAeAaMSIECAAAECBAgQIECAAAEC9QWmTqgAnlp0wHi56zcf/ZyvWQQ/Pz8PuPryU7Nw9ujnyx2NQIAAAQIECBAgQIAAgRkEDEmAAAECBAgQIECAAAECBEYJKIBHsU1zUf/o5/NHm+7MiJfdvxEe+zydqpEIECBAgAABAgQIECBAgMAUAsYgQIAAAQIECBAgQIDAeAEF8Hi70Vfmbt+Hh4cuC+DRg1xwYUR019fXx+OCYVy6tID7ESBAgAABAgQIECBAgAABAvUFJCRAgAABAgQIECBwoYAC+ELAMZf//Pmzy2PpRz73c42IzqOfew2vBLYhYJYECBAgQIAAAQIECBAgQIBAfQEJCRAgQIAAAQJTCCiAp1AcMEYWv4+Pj11EHI8Bl05yasRL+RsRk4xnEAIECBCYXcANCBAgQIAAAQIECBAgQIAAgfoCEhIgQIAAgckEFMCTUX4/UO74zfI3HwGdZx8Oy/JHRHd7e3vc/RuhAM41cBAgQIAAgbYFzI4AAQIECBAgQIAAAQIECBCoLyAhAQIEphU4TDuc0T4TyNL34eGhyxK4P+f1+/6zuV4j4k/5O9c9jEuAAAECBAgQIDChgKEIECBAgAABAgQIECBAgACB+gISEphB4DDDmIZ8J5Dl7/39fZe7f999tcivEaH8XUTaTQgQIECAAAECBAhMI2AUAgQIECBAgAABAgQIECBAoL7AXAkPcw1s3L8CufM3y9+IdR67fHV11V1fX/+dkHcECBAgQIAAAQIECBAg0KqAeREgQIAAAQIECBAgQIAAgYsEFMAX8X1/cb/zNyK+P/nTM8Z/ERF/yt/ciTx+JFcSIECAAAECBAgQIECAAAEC8woYnQABAgQIECBAgAABApcLKIAvN/x0hNz5+/T0dPw+IrqIv8fxw5n/ExHHRz/nDuCZb2X4OQWMTYAAAQIECBAgQIAAAQIECNQXkJAAAQIECBAgQIDARAKHicYxzCuB3Gmb5e/Pnz+7fB8Rr75d5m2Wvjc3N392/y5zV3chQGBqAeMRIECAAAECBAgQIECAAAEC9QUkJECAAAECBAhMKaAAnlLz37Hy7/3mzt+I5YvfnEJEHHcbZwH8+veIyF8dBAgQILANAbMkQIAAAQIECBAgQIAAAQIE6gtISIAAAQIEJhdQAE9Imrt9c+dvHvk+h45YtnQ9HA7H8vf6+vr4GrHs/TOzgwABAgQIELhUwPUECBAgQIAAAQIECBAgQIBAfQEJCRAgMI/AYZ5h9zlqv/M30/cFcL5f6sjyN+91e3vb9e/zdwcBAgQIECBAgMCGBEyVAAECBAgQIECAAAECBAgQqC8gIYEZBRTAE+Bm2Zu7fvPI9xFx3H07wdCDhsh752Ofc/evAngQnZMJECBAgAABAgQINCFgEgQIECBAgAABAgQIECBAgEB9gbkTKoAnEF57529GiIgud/5m+ZtFcH7mIECAAAECBAgQIECAAIHNCJgoAQIECBAgQIAAAQIECBCYROAwySg7HSSL1tz1+/Pnzy7fR0y98/d72LxvnpXlb+7+zfcOAgQIECBAgAABAgQIECBAYEsC5kqAAAECBAgQIECAAIHpBBTAIy1//frV3d/fd09PT8fHPUfE8e/u5qOXXx/djD99+Zu7fvvyN2L5EnrGiPseWnoCBAgQIECAAAECBAgQIECgvoCEBAgQIECAAAECBCYWUACPAM3itYWdvxHRZfF7d3c3IoVLCBBoWcDcCBAgQIAAAQIECBAgQIAAgfoCEhIgQIAAAQIE5hBQAI9QzfL3+fn5uOM3IkaMcNklWUDn/bP8/fHjx3EH8mUjupoAAQIEGhIwFQIECBAgQIAAAQIECBAgQKC+gIQECBAgQGA2AQXwmbRZuPaPfc4COEvYiFilfM1HTOeu3/y7v2dO32kECBAgQIDAJgRMkgABAgQIECBAgAABAgQIEKgvICEBAgTmFVAAf+ObRW8Wv4+Pj93Pnz+7fI2Ib66a7+uI6K6vrzs7fzs/BAgQIECAAIFaAtIQIECAAAECBAgQIECAAAEC9QUkJLCAgAL4G+Qsf/sjdwHn6RGxys7fiOiurq46O387PwQIECBAgAABAgRKCQhDgAABAgQIECBAgAABAgQI1BdYKqEC+Avpp6enLsvfvvjN3cARb8vf/O6r44vhB38V8bL7NyIGX+sCAgQIECBAgAABAgQIEGhSwKQIECBAgAABAgQIECBAgMCkAgrgE5xZ9Gb52z/yOUvg/OzEqTN99HHYiJfyNx///PFbnxAgQIAAAQIECBAgQIAAAQLbEzBjAgQIECBAgAABAgQITC+gAD5hmoVvlr+5sze/zvI3j3y/xhHxUv7e3NyscXv3XFrA/QgQIECAAAECBAgQIECAAIH6AhISIECAAAECBAgQmElAAfwvbBa8ebwvf//9erWXiJfy9+7ubpW/O7xacDcmsFMBsQkQIECAAAECBAgQIECAAIH6AhISIECAAAECBOYUUAD/1s3iN3f75q7fh4eHLt///riJ/+Ujn7P8bWIyJkGAAAECcwoYmwABAgQIECBAgAABAgQIEKgvICEBAgQIEJhdYPcFcJa/qfz09NQ9Pj52uQM4f1/zOBwO3dXVVZePfM5jzbm4NwECBAgQILCEgHsQIECAAAECBAgQIECAAAEC9QUkJECAwDICuy6As/zN4/7+vsvdv/k+IpaR/+YuWQDn7t+INubzzXR9TYAAAQIECBAgMFbAdQQIECBAgAABAgQIECBAgEB9AQkJLCiw2wI4y950zkc+9+Vv/r7mERFdxMuRBXDuBI6INafk3gQIECBAgAABAgQIzChgaAIECBAgQIAAAQIECBAgQKC+wNpXFgQAABAASURBVNIJd1kA52Oes/T973//e3zkc5atEXEsX5degNf3y1I6S9+7u7suXyPi9dfeEyBAgAABAgQIECBAgEAdAUkIECBAgAABAgQIECBAgMAsArsqgLNgzb/12+/6fX5+7vKzlI1Yr2zNsjdL6Ovr6075m6vhIECAAAECBAgQIECAAAEClQVkI0CAAAECBAgQIECAwHwCuyqA+52/Wfz2pBHrFb/9HPI1S+D8m7/5mr87diggMgECBAgQIECAAAECBAgQIFBfQEICBAgQIECAAAECMwuUL4Bzh28eufM3H/v8uvyd2fbL4bPo7Y9+92++fnmRLwkQKCsgGAECBAgQIECAAAECBAgQIFBfQEICBAgQIECAwBICpQvgLH7zyOL3/v7++Pd+e9SIWO1v/mbxm/PIwjeP/D0i8iMHAQIECOxPQGICBAgQIECAAAECBAgQIECgvoCEBAgQIEBgMYGyBXAWv6n4+PjY5e7f/vf8rIUjS9888rHPeUQogFtYF3MgQIAAAQLLCrgbAQIECBAgQIAAAQIECBAgUF9AQgIECCwrULIA/vXrV5e7fv/3v/91WQD3j32OWL9kjYgui9/c+ZtHvo+I427kiOj8ECBAgAABAgQI7ERATAIECBAgQIAAAQIECBAgQKC+gIQEVhAoVwDnbt+Hh4djAZxFcO78jYhjwbqC7/GWOYc8Il7mkcVvHn35ezzJfwgQIECAAAECBAgQ2I2AoAQIECBAgAABAgQIECBAgEB9gbUSliqA++I3y9YEjXgpXPP9mkdEdDmnLH1vb287j3xeczXcmwABAgQIECBAgAABAqsKuDkBAgQIECBAgAABAgQIEJhVoEQBnI94fl3+RrRR/PYrFxHd3d3d8ejL34jov+66zlsCBAgQIECAAAECBAgQIECgvoCEBAgQIECAAAECBAgQmF/gMP8t5rlD7qjNI//Gb/6933z08+s75eOV83j92RrvI+K44zcL4IiX0jfnvcZc3LNRAdMiQIAAAQIECBAgQIAAAQIE6gtISIAAAQIECBAgQGAhgc0VwFme5t/2zdL3/v6+ywI4f8/PI2LVv/X7es36+eRjn29ubv58lZ//+cUbAgR2LwCAAAECBAgQIECAAAECBAgQqC8gIQECBAgQIEBgSYFNFcBZnubjnrP8zR2/eeTv+fmSaN/dK+eTu4/z7/3mERF/LomIZkrqP5PyhgABAgTWEHBPAgQIECBAgAABAgQIECBAoL6AhAQIECBAYHGBzRTAWfTmTt8sf/M1f19c68wb9uVv7vzN92de5jQCBAgQIEBgNwKCEiBAgAABAgQIECBAgAABAvUFJCRAgMA6As0XwFn0ZuGbj3rOI39Pqog2d9JGRJfFbx45zzwiIl8cBAgQIECAAAECBLqOAQECBAgQIECAAAECBAgQIFBfQEICKwo0WwDnY5T74rff9Zu/5+cren1564iX8jcf+/zlib4kQIAAAQIECBAgQGCXAkITIECAAAECBAgQIECAAAEC9QXWTthcAZwFbx650zeL36enpy7f53EOVp73+jjnmkvPycc8X19fd3d3d12+5vwvHdP1BAgQIECAAAECBAgQIFBKQBgCBAgQIECAAAECBAgQILCIQDMFcJamucM3S9+Hh4cuX/P3vsxdRGPATXK+efrV1dXxkc+56zfL34jIj888nEaAAAECBAgQIECAAAECBAjUF5CQAAECBAgQIECAAAECywk0UQBnmZpFb5a+ueM3/9Zvlr/JEBFdROTbZo5+vln45t/6zRI4Irr8vJlJmkj7AmZIgAABAgQIECBAgAABAgQI1BeQkAABAgQIECBAgMDCAqsXwFn85pHlb5a++X5hg8G3y0c+5+Oe88gSOH8fPIgLCBDYtYDwBAgQIECAAAECBAgQIECAQH0BCQkQIECAAAECawisVgBn2Zs7ffsdv1n8ZpEaEc3t+H29MBFx/Du/P378eDPPiJd5R7y8vr7GewIECBAg8ErAWwIECBAgQIAAAQIECBAgQKC+gIQECBAgQGA1gcUL4Cx6s/jNI3f9ZgGcn0XEagjn3Dgf7xwRXT7uOR/73PkhQIAAAQIECAwWcAEBAgQIECBAgAABAgQIECBQX0BCAgQIrCswewGcxWke/Y7fLH770vdU9NwFPOQ4NcaUn0W8FNM5pyx+87HPES+fTXkfYxEgQIAAAQIECBQXEI8AAQIECBAgQIAAAQIECBCoLyAhgQYEZi+Ac3dvlr555I7fLIKzEM7sEe0WqTnHPCLiuOv39va2y6PzQ4AAAQIECBAgQIAAgYECTidAgAABAgQIECBAgAABAgTqC7SScLYCOIveh4eHLl/7IwvVLISnPOaC7Hf85ms+9vn6+rrL+c91P+MSIECAAAECBAgQIECAQEkBoQgQIECAAAECBAgQIECAwKICkxfAWe7mbt888lHP+Zqfbak8zcI3H/ecpW//Ou2qGI0AAQIECBAgQIAAAQIECBCoLyAhAQIECBAgQIAAAQIElhe4uADOYjePLHmz7M0ji9/8PePkd3nk+y0cEfHnkc9ZAOcO4IjoIt4enR8CYwVcR4AAAQIECBAgQIAAAQIECNQXkJAAAQIECBAgQIDASgKjC+AsdfPRzln25t/2vb+/7/I1P8vvMk9E5EvTRz/XnGREHP/Ob+76zd/ziIhj+ZvvHQQIELhUwPUECBAgQIAAAQIECBAgQIBAfQEJCRAgQIAAAQJrChyG3jwL0zyy6M3C9/WO3/x86Hhrnp/zjXgpeLP0/c9//tPlrt815+TeBAgQIFBWQDACBAgQIECAAAECBAgQIECgvoCEBAgQIEBgdYGzC+B8pHOWvXm83u2bn2eRunqSgROIiGPZm8Xvjx8/jjt/83HPA4dxOgECBAgQIEDgDAGnECBAgAABAgQIECBAgAABAvUFJCRAgEAbAt8WwFnu5mOes/h9/ZrFbxsRhs8iIrose3O3bx75PiK6/IkIj3xOCAcBAgQIECBAgMA0AkYhQIAAAQIECBAgQIAAAQIE6gtISKAhgUMWvO/nk59l2ZuPeH54eOjyNR/5nKVvHu/P38Lvmamf59XVVZc7f9+Xv/33XgkQIECAAAECBAgQIDCFgDEIECBAgAABAgQIECBAgACB+gKtJTzuAM5ytD+y+O13++b7LHz7I8+JiC93yPbn9q+tBI54mXcWv7e3t12WwBEvn7UyR/MgQIAAAQIECBAgQIAAgTICghAgQIAAAQIECBAgQIAAgVUEDlnyZuGbR7/bN3f8ZoGbM8rSN1+3fOQjnrP4ff23fiNihUhuSYAAAQIECBAgQIAAAQIECNQXkJAAAQIECBAgQIAAAQLrCRyy+O1L4HzN4jdL3/413683vcvvHBHHxz1nAdzv+r18VCMQGCHgEgIECBAgQIAAAQIECBAgQKC+gIQECBAgQIAAAQIEVhY4ZNGbx+uiN+Jld+zrz1ae59m37+ecu36z8M3it/9bv2cP4kQCBAhMLGA4AgQIECBAgAABAgQIECBAoL6AhAQIECBAgACBFgSOfwO4hYlMNYeIOP593yx/82/9ZgEc8VJod34IECBAgMDyAu5IgAABAgQIECBAgAABAgQI1BeQkAABAgQINCOw+QK43/Gboq9L337Xb4TyN20cBAgQIECAwBoC7kmAAAECBAgQIECAAAECBAjUF5CQAAECbQlsugDO8jfipeDty98sfvN9PgK6LWqzIUCAAAECBAgQ2JWAsAQIECBAgAABAgQIECBAgEB9AQkJNCiw2QI4Io6Pes7HPN/d3XV5ZPEb8VIId34IECBAgAABAgQIECCwkoDbEiBAgAABAgQIECBAgAABAvUFWk242QI4QW9ubrr+6Hf8RkQX8ffI8xwECBAgQIAAAQIECBAgQGAhAbchQIAAAQIECBAgQIAAAQKrCmyqAI6I467f3OmbO3/zcc8R0bX/Y4YECBAgQIAAAQIECBAgQIBAfQEJCRAgQIAAAQIECBAgsL7AJgrgiOhyh28Wvn35mzt/I5S/nZ/2BcyQAAECBAgQIECAAAECBAgQqC8gIQECBAgQIECAAIFGBJovgLPwzeI3d/xm6ZtHftaIn2kQIEDgSwFfEiBAgAABAgQIECBAgAABAvUFJCRAgAABAgQItCTQZAEcEcdHPfdlbxbAWfrmLuAIu347PwQIECCwBQFzJECAAAECBAgQIECAAAECBOoLSEiAAAECBJoTaKoAjog/xW+Wv/2h+O38ECBAgAABApsSMFkCBAgQIECAAAECBAgQIECgvoCEBAgQaFNg9QI4IrqI6LLk7Xf65m7fPPKziJfvOz8ECBAgQIAAAQIEtiBgjgQIECBAgAABAgQIECBAgEB9AQkJNCywegGcJW/u9L29ve3yNY/8LCIaZjM1AgQIECBAgAABAgQIfBTwCQECBAgQIECAAAECBAgQIFBfoPWEqxTAEfHnUc/9Tt/+NSKOO4I7PwQIECBAgAABAgQIECBAYDsCZkqAAAECBAgQIECAAAECBJoQmL0A/ueff7r+iIg/xW/u9M0jH/tcd8dv54cAAQIECBAgQIAAAQIECBAoLyAgAQIECBAgQIAAAQIE2hGYtQDO4jfiZUdvFr39Y57zfb/jN8vfPNohMRMCEwkYhgABAgQIECBAgAABAgQIEKgvICEBAgQIECBAgACBxgQmL4Cz9M2MEdFl0Zul748fP45/3zd/74vfiMjTHAQIECgpIBQBAgQIECBAgAABAgQIECBQX0BCAgQIECBAgECLApMXwBFx/Bu+Wfbe3d0dS+AsffNIgIjIFwcBAgQIEKgqIBcBAgQIECBAgAABAgQIECBQX0BCAgQIECDQrMAkBXA+wjkL3pubm67f8Zuv+XkezaY3MQIECBAgQIDApAIGI0CAAAECBAgQIECAAAECBOoLSEiAAIG2BUYXwBHRZbmbxW//mrt+88jfI/7u9I2I467giOj8ECBAgAABAgQIECgpIBQBAgQIECBAgAABAgQIECBQX0BCAhsQGFUAR8Rxp2/u8s3HPOeRu3/fF78byG+KBAgQIECAAAECBAgQuFjAAAQIECBAgAABAgQIECBAgEB9ga0kPJwz0Yj4s9s3S98fP350udM3j770jYg/u3wjovNDgAABAgQIECBAgAABAgR2ICAiAQIECBAgQIAAAQIECBBoSuDLAjgiunzEc+7uzeI3d/rma34WoeTtPv3xBQECBAgQIECAAAECBAgQIFBfQEICBAgQIECAAAECBAi0J/CmAI6INzt9//Of/xwf9Zw7fbP0zd2+nR8CBL4W8C0BAgQIECBAgAABAgQIECBQX0BCAgQIECBAgAABAo0KHLLY7Y/3O32z8M3v8jXCjt9G19C0CBBoSMBUCBAgQIAAAQIECBAgQIAAgfoCEhIgQIAAAQIEWhY4ZOnbH1n25pGFb8uTNjcCBAgQINCggCkRIECAAAECBAgQIECAAAFzOJR9AAAQAElEQVQC9QUkJECAAAECzQu82QGcxW+Enb7Nr5oJEiBAgAABAo0JmA4BAgQIECBAgAABAgQIECBQX0BCAgQIbEPgsI1pmiUBAgQIECBAgACBRgVMiwABAgQIECBAgAABAgQIEKgvICGBDQkogDe0WKZKgAABAgQIECBAgEBbAmZDgAABAgQIECBAgAABAgQI1BfYWsJDRHQRf4+tBTBfAgQIECBAgAABAgQIECCwgoBbEiBAgAABAgQIECBAgACBJgXsAJ50WQxGgAABAgQIECBAgAABAgQI1BeQkAABAgQIECBAgAABAu0KKIDbXRsz25qA+RIgQIAAAQIECBAgQIAAAQL1BSQkQIAAAQIECBAg0LiAArjxBTI9AgS2IWCWBAgQIECAAAECBAgQIECAQH0BCQkQIECAAAECWxBQAG9hlcyRAAECBFoWMDcCBAgQIECAAAECBAgQIECgvoCEBAgQIEBgMwIK4M0slYkSIECAAAEC7QmYEQECBAgQIECAAAECBAgQIFBfQEICBAhsS0ABvK31MlsCBAgQIECAAIFWBMyDAAECBAgQIECAAAECBAgQqC8gIYENCiiAN7hopkyAAAECBAgQIECAwLoC7k6AAAECBAgQIECAAAECBAjUF9hqQgXwVlfOvAkQIECAAAECBAgQIEBgDQH3JECAAAECBAgQIECAAAECTQsogCdZHoMQIECAAAECBAgQIECAAAEC9QUkJECAAAECBAgQIECAQPsCCuD218gMWxcwPwIECBAgQIAAAQIECBAgQKC+gIQECBAgQIAAAQIENiKgAN7IQpkmAQJtCpgVAQIECBAgQIAAAQIECBAgUF9AQgIECBAgQIDAlgQUwFtaLXMlQIAAgZYEzIUAAQIECBAgQIAAAQIECBCoLyAhAQIECBDYnIACeHNLZsIECBAgQIDA+gJmQIAAAQIECBAgQIAAAQIECNQXkJAAAQLbFFAAb3PdzJoAAQIECBAgQGAtAfclQIAAAQIECBAgQIAAAQIE6gtISGDDAgrgDS+eqRMgQIAAAQIECBAgsKyAuxEgQIAAAQIECBAgQIAAAQL1BbaeUAG89RU0fwIECBAgQIAAAQIECBBYQsA9CBAgQIAAAQIECBAgQIDAJgQUwBctk4sJECBAgAABAgQIECBAgACB+gISEiBAgAABAgQIECBAYDsCCuDtrJWZtiZgPgQIECBAgAABAgQIECBAgEB9AQkJECBAgAABAgQIbExAAbyxBTNdAgTaEDALAgQIECBAgAABAgQIECBAoL6AhAQIECBAgACBLQoogLe4auZMgAABAmsKuDcBAgQIECBAgAABAgQIECBQX0BCAgQIECCwWQEF8GaXzsQJECBAgACB5QXckQABAgQIECBAgAABAgQIEKgvICEBAgS2LaAA3vb6mT0BAgQIECBAgMBSAu5DgAABAgQIECBAgAABAgQI1BeQkEABAQVwgUUUgQABAgQIECBAgACBeQWMToAAAQIECBAgQIAAAQIECNQXqJJQAVxlJeUgQIAAAQIECBAgQIAAgTkEjEmAAAECBAgQIECAAAECBDYloAAetVwuIkCAAAECBAgQIECAAAECBOoLSEiAAAECBAgQIECAAIHtCSiAt7dmZry2gPsTIECAAAECBAgQIECAAAEC9QUkJECAAAECBAgQILBRAQXwRhfOtAkQWEfAXQkQIECAAAECBAgQIECAAIH6AhISIECAAAECBLYsoADe8uqZOwECBAgsKeBeBAgQIECAAAECBAgQIECAQH0BCQkQIECAwOYFFMCbX0IBCBAgQIAAgfkF3IEAAQIECBAgQIAAAQIECBCoLyAhAQIEaggogGusoxQECBAgQIAAAQJzCRiXAAECBAgQIECAAAECBAgQqC8gIYFCAgrgQospCgECBAgQIECAAAEC0woYjQABAgQIECBAgAABAgQIEKgvUC2hArjaispDgAABAgQIECBAgAABAlMIGIMAAQIECBAgQIAAAQIECGxSQAE8aNmcTIAAAQIECBAgQIAAAQIECNQXkJAAAQIECBAgQIAAAQLbFVAAb3ftzHxpAfcjQIAAAQIECBAgQIAAAQIE6gtISIAAAQIECBAgQGDjAgrgjS+g6RMgsIyAuxAgQIAAAQIECBAgQIAAAQL1BSQkQIAAAQIECFQQUABXWEUZCBAgQGBOAWMTIECAAAECBAgQIECAAAEC9QUkJECAAAECZQQUwGWWUhACBAgQIEBgegEjEiBAgAABAgQIECBAgAABAvUFJCRAgEAtAQVwrfWUhgABAgQIECBAYCoB4xAgQIAAAQIECBAgQIAAAQL1BSQkUFBAAVxwUUUiQIAAAQIECBAgQOAyAVcTIECAAAECBAgQIECAAAEC9QWqJlQAV11ZuQgQIECAAAECBAgQIEBgjIBrCBAgQIAAAQIECBAgQIDApgUUwGctn5MIECBAgAABAgQIECBAgACB+gISEiBAgAABAgQIECBAYPsCCuDtr6EEcwsYnwABAgQIECBAgAABAgQIEKgvICEBAgQIECBAgACBIgIK4CILKQYBAvMIGJUAAQIECBAgQIAAAQIECBCoLyAhAQIECBAgQKCSgAK40mrKQoAAAQJTChiLAAECBAgQIECAAAECBAgQqC8gIQECBAgQKCegAC63pAIRIECAAAEClwsYgQABAgQIECBAgAABAgQIEKgvICEBAgRqCiiAa66rVAQIECBAgAABAmMFXEeAAAECBAgQIECAAAECBAjUF5CQQGEBBXDhxRWNAAECBAgQIECAAIFhAs4mQIAAAQIECBAgQIAAAQIE6gtUT6gArr7C8hEgQIAAAQIECBAgQIDAOQLOIUCAAAECBAgQIECAAAECJQQUwF8uoy8JECBAgAABAgQIECBAgACB+gISEiBAgAABAgQIECBAoI6AArjOWkoytYDxCBAgQIAAAQIECBAgQIAAgfoCEhIgQIAAAQIECBAoJqAALrag4hAgMI2AUQgQIECAAAECBAgQIECAAIH6AhISIECAAAECBCoKKIArrqpMBAgQIHCJgGsJECBAgAABAgQIECBAgACB+gISEiBAgACBsgIK4LJLKxgBAgQIECAwXMAVBAgQIECAAAECBAgQIECAQH0BCQkQIFBbQAFce32lI0CAAAECBAgQOFfAeQQIECBAgAABAgQIECBAgEB9AQkJ7EBAAbyDRRaRAAECBAgQIECAAIGvBXxLgAABAgQIECBAgAABAgQI1BfYS0IF8F5WWk4CBAgQIECAAAECBAgQOCXgMwIECBAgQIAAAQIECBAgUEpAAXxyOX1IgAABAgQIECBAgAABAgQI1BeQkAABAgQIECBAgAABAvUEFMD11lSiSwVcT4AAAQIECBAgQIAAAQIECNQXkJAAAQIECBAgQIBAUQEFcNGFFYsAgXECriJAgAABAgQIECBAgAABAgTqC0hIgAABAgQIEKgsoACuvLqyESBAgMAQAecSIECAAAECBAgQIECAAAEC9QUkJECAAAEC5QUUwOWXWEACBAgQIEDgewFnECBAgAABAgQIECBAgAABAvUFJCRAgMA+BBTA+1hnKQkQIECAAAECBD4T8DkBAgQIECBAgAABAgQIECBQX0BCAjsSUADvaLFFJUCAAAECBAgQIEDgrYDfCBAgQIAAAQIECBAgQIAAgfoCe0uoAN7bistLgAABAgQIECBAgAABAingIECAAAECBAgQIECAAAECJQUUwG+W1S8ECBAgQIAAAQIECBAgQIBAfQEJCRAgQIAAAQIECBAgUFdAAVx3bSUbKuB8AgQIECBAgAABAgQIECBAoL6AhAQIECBAgAABAgSKCyiAiy+weAQInCfgLAIECBAgQIAAAQIECBAgQKC+gIQECBAgQIAAgT0IKID3sMoyEiBAgMBXAr4jQIAAAQIECBAgQIAAAQIE6gtISIAAAQIEdiOgAN7NUgtKgAABAgQIfBTwCQECBAgQIECAAAECBAgQIFBfQEICBAjsS0ABvK/1lpYAAQIECBAgQKAX8EqAAAECBAgQIECAAAECBAjUF5CQwA4FFMA7XHSRCRAgQIAAAQIECOxdQH4CBAgQIECAAAECBAgQIECgvsBeEyqA97rychMgQIAAAQIECBAgQGCfAlITIECAAAECBAgQIECAAIHSAgrg4/L6DwECBAgQIECAAAECBAgQIFBfQEICBAgQIECAAAECBAjUF1AA119jCb8T8D0BAgQIECBAgAABAgQIECBQX0BCAgQIECBAgAABAjsRUADvZKHFJEDgtIBPCRAgQIAAAQIECBAgQIAAgfoCEhIgQIAAAQIE9iSgAN7TastKgAABAq8FvCdAgAABAgQIECBAgAABAgTqC0hIgAABAgR2J6AA3t2SC0yAAAECBAh0HQMCBAgQIECAAAECBAgQIECgvoCEBAgQ2KeAAnif6y41AQIECBAgQGC/ApITIECAAAECBAgQIECAAAEC9QUkJLBjAQXwjhdfdAIECBAgQIAAAQJ7E5CXAAECBAgQIECAAAECBAgQqC+w94QK4L3/C5CfAAECBAgQIECAAAEC+xCQkgABAgQIECBAgAABAgQI7EJg5wXwLtZYSAIECBAgQIAAAQIECBAgsHMB8QkQIECAAAECBAgQILAfAQXwftZa0vcCfidAgAABAgQIECBAgAABAgTqC0hIgAABAgQIECBAYGcCCuCdLbi4BAi8CPgvAQIECBAgQIAAAQIECBAgUF9AQgIECBAgQIDAHgUUwHtcdZkJECCwbwHpCRAgQIAAAQIECBAgQIAAgfoCEhIgQIAAgd0KKIB3u/SCEyBAgACBPQrITIAAAQIECBAgQIAAAQIECNQXkJAAAQL7FlAA73v9pSdAgAABAgQI7EdAUgIECBAgQIAAAQIECBAgQKC+gIQECHQKYP8ICBAgQIAAAQIECBAoLyAgAQIECBAgQIAAAQIECBAgUF9AwhcBBfCLg/8SIECAAAECBAgQIECAQE0BqQgQIECAAAECBAgQIECAwK4EdloA72qNhSVAgAABAgQIECBAgAABAjsVEJsAAQIECBAgQIAAAQL7E1AA72/NJSZAgAABAgQIECBAgAABAgQI1BeQkAABAgQIECBAgMBOBRTAO114sQnsVUBuAgQIECBAgAABAgQIECBAoL6AhAQIECBAgACBPQsogPe8+rITIEBgXwLSEiBAgAABAgQIECBAgAABAvUFJCRAgAABArsXUADv/p8AAAIECBAgsAcBGQkQIECAAAECBAgQIECAAIH6AhISIECAQAoogFPBQYAAAQIECBAgUFdAMgIECBAgQIAAAQIECBAgQKC+gIQECPwRUAD/ofCGAAECBAgQIECAAIFqAvIQIECAAAECBAgQIECAAAEC9QUkfCugAH7r4TcCBAgQIECAAAECBAgQqCEgBQECBAgQIECAAAECBAgQ2KXAzgrgXa6xUnf4XwAAEABJREFU0AQIECBAgAABAgQIECBAYGcC4hIgQIAAAQIECBAgQGC/Agrg/a79/pJLTIAAAQIECBAgQIAAAQIECNQXkJAAAQIECBAgQIDAzgUUwDv/ByA+gb0IyEmAAAECBAgQIECAAAECBAjUF5CQAAECBAgQIECg6xTA/hUQIECAQHUB+QgQIECAAAECBAgQIECAAIH6AhISIECAAAEC/woogP+F8EKAAAECBAhUFJCJAAECBAgQIECAAAECBAgQqC8gIQECBAi8FlAAv9bwngABAgQIECBAoI6AJAQIECBAgAABAgQIECBAgEB9AQkJEPggoAD+QOIDAgQIECBAgAABAgS2LmD+BAgQIECAAAECBAgQIECAQH0BCU8LKIBPu/iUAAECBAgQIECAAAECBLYpYNYECBAgQIAAAQIECBAgQGDXAjspgHe9xsITIECAAAECBAgQIECAAIGdCIhJgAABAgQIECBAgAABAgpg/wbqC0hIgAABAgQIECBAgAABAgQI1BeQkAABAgQIECBAgACBo4AC+MjgPwQIVBWQiwABAgQIECBAgAABAgQIEKgvICEBAgQIECBAgMBfAQXwXwvvCBAgQKCWgDQECBAgQIAAAQIECBAgQIBAfQEJCRAgQIAAgXcCCuB3IH4lQIAAAQIEKgjIQIAAAQIECBAgQIAAAQIECNQXkJAAAQIETgkogE+p+IwAAQIECBAgQGC7AmZOgAABAgQIECBAgAABAgQI1BeQkACBTwUUwJ/S+IIAAQIECBAgQIAAga0JmC8BAgQIECBAgAABAgQIECBQX0DCrwUUwF/7+JYAAQIECBAgQIAAAQIEtiFglgQIECBAgAABAgQIECBAgMBvgeIF8O+E/keAAAECBAgQIECAAAECBAgUFxCPAAECBAgQIECAAAECBHoBBXAv4bWegEQECBAgQIAAAQIECBAgQIBAfQEJCRAgQIAAAQIECBB4I6AAfsPhFwIEqgjIQYAAAQIECBAgQIAAAQIECNQXkJAAAQIECBAgQOCjgAL4o4lPCBAgQGDbAmZPgAABAgQIECBAgAABAgQI1BeQkAABAgQIEPhEQAH8CYyPCRAgQIAAgS0KmDMBAgQIECBAgAABAgQIECBQX0BCAgQIEPhKQAH8lY7vCBAgQIAAAQIEtiNgpgQIECBAgAABAgQIECBAgEB9AQkJEPhWQAH8LZETCBAgQIAAAQIECBBoXcD8CBAgQIAAAQIECBAgQIAAgfoCEp4noAA+z8lZBAgQIECAAAECBAgQINCmgFkRIECAAAECBAgQIECAAAECrwSKFsCvEnpLgAABAgQIECBAgAABAgQIFBUQiwABAgQIECBAgAABAgTeCyiA34v4ffsCEhAgQIAAAQIECBAgQIAAAQL1BSQkQIAAAQIECBAgQOCkgAL4JIsPCRDYqoB5EyBAgAABAgQIECBAgAABAvUFJCRAgAABAgQIEPhcQAH8uY1vCBAgQGBbAmZLgAABAgQIECBAgAABAgQI1BeQkAABAgQIEPhGQAH8DZCvCRAgQIAAgS0ImCMBAgQIECBAgAABAgQIECBQX0BCAgQIEDhHQAF8jpJzCBAgQIAAAQIE2hUwMwIECBAgQIAAAQIECBAgQKC+gIQECJwtoAA+m8qJBAgQIECAAAECBAi0JmA+BAgQIECAAAECBAgQIECAQH0BCYcJKICHeTmbAAECBAgQIECAAAECBNoQMAsCBAgQIECAAAECBAgQIEDghECxAvhEQh8RIECAAAECBAgQIECAAAECxQTEIUCAAAECBAgQIECAAIHPBBTAn8n4fHsCZkyAAAECBAgQIECAAAECBAjUF5CQAAECBAgQIECAAIEvBRTAX/L4kgCBrQiYJwECBAgQIECAAAECBAgQIFBfQEICBAgQIECAAIHvBRTA3xs5gwABAgTaFjA7AgQIECBAgAABAgQIECBAoL6AhAQIECBAgMCZAgrgM6GcRoAAAQIECLQoYE4ECBAgQIAAAQIECBAgQIBAfQEJCRAgQGCIgAJ4iJZzCRAgQIAAAQIE2hEwEwIECBAgQIAAAQIECBAgQKC+gIQECAwWUAAPJnMBAQIECBAgQIAAAQJrC7g/AQIECBAgQIAAAQIECBAgUF9AwnECCuBxbq4iQIAAAQIECBAgQIAAgXUE3JUAAQIECBAgQIAAAQIECBD4QqBIAfxFQl8RIECAAAECBAgQIECAAAECRQTEIECAAAECBAgQIECAAIHvBBTA3wn5vn0BMyRAgAABAgQIECBAgAABAgTqC0hIgAABAgQIECBAgMBZAgrgs5icRIBAqwLmRYAAAQIECBAgQIAAAQIECNQXkJAAAQIECBAgQOB8AQXw+VbOJECAAIG2BMyGAAECBAgQIECAAAECBAgQqC8gIQECBAgQIDBQQAE8EMzpBAgQIECAQAsC5kCAAAECBAgQIECAAAECBAjUF5CQAAECBMYIKIDHqLmGAAECBAgQIEBgPQF3JkCAAAECBAgQIECAAAECBOoLSEiAwGgBBfBoOhcSIECAAAECBAgQILC0gPsRIECAAAECBAgQIECAAAEC9QUkvExAAXyZn6sJECBAgAABAgQIECBAYBkBdyFAgAABAgQIECBAgAABAgTOENh4AXxGQqcQIECAAAECBAgQIECAAAECGxcwfQIECBAgQIAAAQIECBA4V0ABfK6U89oTMCMCBAgQIECAAAECBAgQIECgvoCEBAgQIECAAAECBAgMElAAD+JyMgECrQiYBwECBAgQIECAAAECBAgQIFBfQEICBAgQIECAAIHhAgrg4WauIECAAIF1BdydAAECBAgQIECAAAECBAgQqC8gIQECBAgQIDBSQAE8Es5lBAgQIECAwBoC7kmAAAECBAgQIECAAAECBAjUF5CQAAECBC4RUABfoudaAgQIECBAgACB5QTciQABAgQIECBAgAABAgQIEKgvICEBAhcLKIAvJjQAAQIECBAgQIAAAQJzCxifAAECBAgQIECAAAECBAgQqC8g4TQCCuBpHI1CgAABAgQIECBAgAABAvMIGJUAAQIECBAgQIAAAQIECBAYILDRAnhAQqcSIECAAAECBAgQIECAAAECGxUwbQIECBAgQIAAAQIECBAYKqAAHirm/PUFzIAAAQIECBAgQIAAAQIECBCoLyAhAQIECBAgQIAAAQKjBBTAo9hcRIDAWgLuS4AAAQIECBAgQIAAAQIECNQXkJAAAQIECBAgQGC8gAJ4vJ0rCRAgQGBZAXcjQIAAAQIECBAgQIAAAQIE6gtISIAAAQIECFwooAC+ENDlBAgQIECAwBIC7kGAAAECBAgQIECAAAECBAjUF5CQAAECBKYQUABPoWgMAgQIECBAgACB+QSMTIAAAQIECBAgQIAAAQIECNQXkJAAgckEFMCTURqIAAECBAgQIECAAIGpBYxHgAABAgQIECBAgAABAgQI1BeQcFoBBfC0nkYjQIAAAQIECBAgQIAAgWkEjEKAAAECBAgQIECAAAECBAiMENhYATwioUsIECBAgAABAgQIECBAgACBjQmYLgECBAgQIECAAAECBAiMFVAAj5Vz3fIC7kiAAAECBAgQIECAAAECBAjUF5CQAAECBAgQIECAAIGLBBTAF/G5mACBpQTchwABAgQIECBAgAABAgQIEKgvICEBAgQIECBAgMDlAgrgyw2NQIAAAQLzChidAAECBAgQIECAAAECBAgQqC8gIQECBAgQIDCRgAJ4IkjDECBAgAABAnMIGJMAAQIECBAgQIAAAQIECBCoLyAhAQIECEwpoACeUtNYBAgQIECAAAEC0wkYiQABAgQIECBAgAABAgQIEKgvICEBApMLKIAnJzUgAQIECBAgQIAAAQKXCrieAAECBAgQIECAAAECBAgQqC8g4TwCCuB5XI1KgAABAgQIECBAgAABAuMEXEWAAAECBAgQIECAAAECBAhcILCRAviChC4lQIAAAQIECBAgQIAAAQIENiJgmgQIECBAgAABAgQIECBwqYAC+FJB188v4A4ECBAgQIAAAQIECBAgQIBAfQEJCRAgQIAAAQIECBCYREABPAmjQQgQmEvAuAQIECBAgAABAgQIECBAgEB9AQkJECBAgAABAgSmE1AAT2dpJAIECBCYVsBoBAgQIECAAAECBAgQIECAQH0BCQkQIECAAIGJBRTAE4MajgABAgQIEJhCwBgECBAgQIAAAQIECBAgQIBAfQEJCRAgQGAOAQXwHKrGJECAAAECBAgQGC/gSgIECBAgQIAAAQIECBAgQKC+gIQECMwmoACejdbABAgQIECAAAECBAgMFXA+AQIECBAgQIAAAQIECBAgUF9AwnkFFMDz+hqdAAECBAgQIECAAAECBM4TcBYBAgQIECBAgAABAgQIECAwgUDjBfAECQ1BgAABAgQIECBAgAABAgQINC5gegQIECBAgAABAgQIECAwlYACeCpJ40wvYEQCBAgQIECAAAECBAgQIECgvoCEBAgQIECAAAECBAhMKqAAnpTTYAQITCVgHAIECBAgQIAAAQIECBAgQKC+gIQECBAgQIAAAQLTCyiApzc1IgECBAhcJuBqAgQIECBAgAABAgQIECBAoL6AhAQIECBAgMBMAgrgmWANS4AAAQIECIwRcA0BAgQIECBAgAABAgQIECBQX0BCAgQIEJhTQAE8p66xCRAgQIAAAQIEzhdwJgECBAgQIECAAAECBAgQIFBfQEICBGYXUADPTuwGBAgQIECAAAECBAh8J+B7AgQIECBAgAABAgQIECBAoL6AhMsIKICXcXYXAgQIECBAgAABAgQIEDgt4FMCBAgQIECAAAECBAgQIEBgQoFGC+AJExqKAAECBAgQIECAAAECBAgQaFTAtAgQIECAAAECBAgQIEBgagEF8NSixrtcwAgECBAgQIAAAQIECBAgQIBAfQEJCRAgQIAAAQIECBCYRUABPAurQQkQGCvgOgIECBAgQIAAAQIECBAgQKC+gIQECBAgQIAAAQLzCSiA57M1MgECBAgME3A2AQIECBAgQIAAAQIECBAgUF9AQgIECBAgQGBmAQXwzMCGJ0CAAAECBM4RcA4BAgQIECBAgAABAgQIECBQX0BCAgQIEFhCQAG8hLJ7ECBAgAABAgQIfC7gGwIECBAgQIAAAQIECBAgQKC+gIQECCwmoABejNqNCBAgQIAAAQIECBB4L+B3AgQIECBAgAABAgQIECBAoL6AhMsKKICX9XY3AgQIECBAgAABAgQIEHgR8F8CBAgQIECAAAECBAgQIEBgBoHGCuAZEhqSAAECBAgQIECAAAECBAgQaEzAdAgQIECAAAECBAgQIEBgLgEF8Fyyxh0u4AoCBAgQIECAAAECBAgQIECgvoCEBAgQIECAAAECBAjMKqAAnpXX4AQInCvgPAIECBAgQIAAAQIECBAgQKC+gIQECBAgQIAAAZ2Og3sAABAASURBVALzCyiA5zd2BwIECBD4WsC3BAgQIECAAAECBAgQIECAQH0BCQkQIECAAIGFBBTAC0G7DQECBAgQIHBKwGcECBAgQIAAAQIECBAgQIBAfQEJCRAgQGBJAQXwktruRYAAAQIECBAg8FfAOwIECBAgQIAAAQIECBAgQKC+gIQECCwuoABenNwNCRAgQIAAAQIECBAgQIAAAQIECBAgQIAAAQIECNQXkHAdAQXwOu7uSoAAAQIECBAgQIAAgb0KyE2AAAECBAgQIECAAAECBAjMKNBIATxjQkMTIECAAAECBAgQIECAAAECjQiYBgECBAgQIECAAAECBAjMLaAAnlvY+N8LOIMAAQIECBAgQIAAAQIECBCoLyAhAQIECBAgQIAAAQKLCCiAF2F2EwIEPhPwOQECBAgQIECAAAECBAgQIFBfQEICBAgQIECAAIHlBBTAy1m7EwECBAi8FfAbAQIECBAgQIAAAQIECBAgUF9AQgIECBAgQGBhAQXwwuBuR4AAAQIECKSAgwABAgQIECBAgAABAgQIEKgvICEBAgQIrCGgAF5D3T0JECBAgAABAnsWkJ0AAQIECBAgQIAAAQIECBCoLyAhAQKrCSiAV6N3YwIECBAgQIAAAQL7E5CYAAECBAgQIECAAAECBAgQqC8g4boCCuB1/d2dAAECBAgQIECAAAECexGQkwABAgQIECBAgAABAgQIEFhAYOUCeIGEbkGAAAECBAgQIECAAAECBAisLOD2BAgQIECAAAECBAgQILCUgAJ4KWn3+SjgEwIECBAgQIAAAQIECBAgQKC+gIQECBAgQIAAAQIECCwqoABelNvNCBDoBbwSIECAAAECBAgQIECAAAEC9QUkJECAAAECBAgQWF5AAby8uTsSIEBg7wLyEyBAgAABAgQIECBAgAABAvUFJCRAgAABAgRWElAArwTvtgQIECBAYJ8CUhMgQIAAAQIECBAgQIAAAQL1BSQkQIAAgTUFFMBr6rs3AQIECBAgQGBPArISIECAAAECBAgQIECAAAEC9QUkJEBgdQEF8OpLYAIECBAgQIAAAQIE6gtISIAAAQIECBAgQIAAAQIECNQXkLANAQVwG+tgFgQIECBAgAABAgQIEKgqIBcBAgQIECBAgAABAgQIECCwoMBKBfCCCd2KAAECBAgQIECAAAECBAgQWEnAbQkQIECAAAECBAgQIEBgaQEF8NLi7td1DAgQIECAAAECBAgQIECAAIH6AhISIECAAAECBAgQILCKgAJ4FXY3JbBfAckJECBAgAABAgQIECBAgACB+gISEiBAgAABAgQIrCegAF7P3p0JECCwNwF5CRAgQIAAAQIECBAgQIAAgfoCEhIgQIAAAQIrCyiAV14AtydAgAABAvsQkJIAAQIECBAgQIAAAQIECBCoLyAhAQIECLQgoABuYRXMgQABAgQIECBQWUA2AgQIECBAgAABAgQIECBAoL6AhAQINCOgAG5mKUyEAAECBAgQIECAQD0BiQgQIECAAAECBAgQIECAAIH6AhK2JaAAbms9zIYAAQIECBAgQIAAAQJVBOQgQIAAAQIECBAgQIAAAQIEVhBYuABeIaFbEiBAgAABAgQIECBAgAABAgsLuB0BAgQIECBAgAABAgQIrCWgAF5Lfo/3lZkAAQIECBAgQIAAAQIECBCoLyAhAQIECBAgQIAAAQKrCiiAV+V3cwL7EZCUAAECBAgQIECAAAECBAgQqC8gIQECBAgQIECAwPoCCuD118AMCBAgUF1APgIECBAgQIAAAQIECBAgQKC+gIQECBAgQIBAIwIK4EYWwjQIECBAgEBNAakIECBAgAABAgQIECBAgACB+gISEiBAgEBLAgrgllbDXAgQIECAAAEClQRkIUCAAAECBAgQIECAAAECBOoLSEiAQHMCCuDmlsSECBAgQIAAAQIECGxfQAICBAgQIECAAAECBAgQIECgvoCEbQoogNtcF7MiQIAAAQIECBAgQIDAVgXMmwABAgQIECBAgAABAgQIEFhRYKECeMWEbk2AAAECBAgQIECAAAECBAgsJOA2BAgQIECAAAECBAgQILC2gAJ47RXYw/1lJECAAAECBAgQIECAAAECBOoLSEiAAAECBAgQIECAQBMCCuAmlsEkCNQVkIwAAQIECBAgQIAAAQIECBCoLyAhAQIECBAgQIBAOwIK4HbWwkwIECBQTUAeAgQIECBAgAABAgQIECBAoL6AhAQIECBAgEBjAgrgxhbEdAgQIECAQA0BKQgQIECAAAECBAgQIECAAIH6AhISIECAQIsCCuAWV8WcCBAgQIAAAQJbFjB3AgQIECBAgAABAgQIECBAoL6AhAQINCugAG52aUyMAAECBAgQIECAwPYEzJgAAQIECBAgQIAAAQIECBCoLyBh2wIK4LbXx+wIECBAgAABAgQIECCwFQHzJECAAAECBAgQIECAAAECBBoQmLkAbiChKRAgQIAAAQIECBAgQIAAAQIzCxieAAECBAgQIECAAAECBFoRUAC3shIV5yETAQIECBAgQIAAAQIECBAgUF9AQgIECBAgQIAAAQIEmhJQADe1HCZDoI6AJAQIECBAgAABAgQIECBAgEB9AQkJECBAgAABAgTaE1AAt7cmZkSAAIGtC5g/AQIECBAgQIAAAQIECBAgUF9AQgIECBAgQKBRAQVwowtjWgQIECBAYJsCZk2AAAECBAgQIECAAAECBAjUF5CQAAECBFoWUAC3vDrmRoAAAQIECBDYkoC5EiBAgAABAgQIECBAgAABAvUFJCRAoHkBBXDzS2SCBAgQIECAAAECBNoXMEMCBAgQIECAAAECBAgQIECgvoCE2xBQAG9jncySAAECBAgQIECAAAECrQqYFwECBAgQIECAAAECBAgQINCQwEwFcEMJTYUAAQIECBAgQIAAAQIECBCYScCwBAgQIECAAAECBAgQINCagAK4tRWpMB8ZCBAgQIAAAQIECBAgQIAAgfoCEhIgQIAAAQIECBAg0KSAArjJZTEpAtsVMHMCBAgQIECAAAECBAgQIECgvoCEBAgQIECAAAEC7QoogNtdGzMjQIDA1gTMlwABAgQIECBAgAABAgQIEKgvICEBAgQIECDQuIACuPEFMj0CBAgQILANAbMkQIAAAQIECBAgQIAAAQIE6gtISIAAAQJbEFAAb2GVzJEAAQIECBAg0LKAuREgQIAAAQIECBAgQIAAAQL1BSQkQGAzAgrgzSyViRIgQIAAAQIECBBoT8CMCBAgQIAAAQIECBAgQIAAgfoCEm5LQAG8rfUyWwIECBAgQIAAAQIECLQiYB4ECBAgQIAAAQIECBAgQIBAgwITF8ANJjQlAgQIECBAgAABAgQIECBAYGIBwxEgQIAAAQIECBAgQIBAqwIK4FZXZovzMmcCBAgQIECAAAECBAgQIECgvoCEBAgQIECAAAECBAg0LaAAbnp5TI7AdgTMlAABAgQIECBAgAABAgQIEKgvICEBAgQIECBAgED7Agrg9tfIDAkQINC6gPkRIECAAAECBAgQIECAAAEC9QUkJECAAAECBDYioADeyEKZJgECBAgQaFPArAgQIECAAAECBAgQIECAAIH6AhISIECAwJYEFMBbWi1zJUCAAAECBAi0JGAuBAgQIECAAAECBAgQIECAQH0BCQkQ2JyAAnhzS2bCBAgQIECAAAECBNYXMAMCBAgQIECAAAECBAgQIECgvoCE2xRQAG9z3cyaAAECBAgQIECAAAECawm4LwECBAgQIECAAAECBAgQINCwwEQFcMMJTY0AAQIECBAgQIAAAQIECBCYSMAwBAgQIECAAAECBAgQINC6gAK49RXawvzMkQABAgQIECBAgAABAgQIEKgvICEBAgQIECBAgAABApsQUABvYplMkkC7AmZGgAABAgQIECBAgAABAgQI1BeQkAABAgQIECBAYDsCCuDtrJWZEiBAoDUB8yFAgAABAgQIECBAgAABAgTqC0hIgAABAgQIbExAAbyxBTNdAgQIECDQhoBZECBAgAABAgQIECBAgAABAvUFJCRAgACBLQoogLe4auZMgAABAgQIEFhTwL0JECBAgAABAgQIECBAgACB+gISEiCwWQEF8GaXzsQJECBAgAABAgQILC/gjgQIECBAgAABAgQIECBAgEB9AQm3LaAA3vb6mT0BAgQIECBAgAABAgSWEnAfAgQIECBAgAABAgQIECBAYAMCFxbAG0hoigQIECBAgAABAgQIECBAgMCFAi4nQIAAAQIECBAgQIAAga0IKIC3slItztOcCBAgQIAAAQIECBAgQIAAgfoCEhIgQIAAAQIECBAgsCkBBfCmlstkCbQjYCYECBAgQIAAAQIECBAgQIBAfQEJCRAgQIAAAQIEtiegAN7empkxAQIE1hZwfwIECBAgQIAAAQIECBAgQKC+gIQECBAgQIDARgUUwBtdONMmQIAAAQLrCLgrAQIECBAgQIAAAQIECBAgUF9AQgIECBDYsoACeMurZ+4ECBAgQIAAgSUF3IsAAQIECBAgQIAAAQIECBCoLyAhAQKbF1AAb34JBSBAgAABAgQIECAwv4A7ECBAgAABAgQIECBAgAABAvUFJKwhoACusY5SECBAgAABAgQIECBAYC4B4xIgQIAAAQIECBAgQIAAAQIbEhhZAG8ooakSIECAAAECBAgQIECAAAECIwVcRoAAAQIECBAgQIAAAQJbE1AAb23FWpivORAgQIAAAQIECBAgQIAAAQL1BSQkQIAAAQIECBAgQGCTAgrgTS6bSRNYT8CdCRAgQIAAAQIECBAgQIAAgfoCEhIgQIAAAQIECGxXQAG83bUzcwIECCwt4H4ECBAgQIAAAQIECBAgQIBAfQEJCRAgQIAAgY0LKIA3voCmT4AAAQIElhFwFwIECBAgQIAAAQIECBAgQKC+gIQECBAgUEFAAVxhFWUgQIAAAQIECMwpYGwCBAgQIECAAAECBAgQIECgvoCEBAiUEVAAl1lKQQgQIECAAAECBAhML2BEAgQIECBAgAABAgQIECBAoL6AhLUEFMC11lMaAgQIECBAgAABAgQITCVgHAIECBAgQIAAAQIECBAgQGCDAgML4A0mNGUCBAgQIECAAAECBAgQIEBgoIDTCRAgQIAAAQIECBAgQGCrAgrgra7cGvN2TwIECBAgQIAAAQIECBAgQKC+gIQECBAgQIAAAQIECGxaQAG86eUzeQLLCbgTAQIECBAgQIAAAQIECBAgUF9AQgIECBAgQIAAge0LKIC3v4YSECBAYG4B4xMgQIAAAQIECBAgQIAAAQL1BSQkQIAAAQIEiggogIsspBgECBAgQGAeAaMSIECAAAECBAgQIECAAAEC9QUkJECAAIFKAgrgSqspCwECBAgQIEBgSgFjESBAgAABAgQIECBAgAABAvUFJCRAoJyAArjckgpEgAABAgRX0L8MAAAQAElEQVQIECBA4HIBIxAgQIAAAQIECBAgQIAAAQL1BSSsKaAArrmuUhEgQIAAAQIECBAgQGCsgOsIECBAgAABAgQIECBAgACBDQucWQBvOKGpEyBAgAABAgQIECBAgAABAmcKOI0AAQIECBAgQIAAAQIEti6gAN76Ci4xf/cgQIAAAQIECBAgQIAAAQIE6gtISIAAAQIECBAgQIBACQEFcIllFILAfAJGJkCAAAECBAgQIECAAAECBOoLSEiAAAECBAgQIFBHQAFcZy0lIUCAwNQCxiNAgAABAgQIECBAgAABAgTqC0hIgAABAgQIFBNQABdbUHEIECBAgMA0AkYhQIAAAQIECBAgQIAAAQIE6gtISIAAAQIVBRTAFVdVJgIECBAgQIDAJQKuJUCAAAECBAgQIECAAAECBOoLSEiAQFkBBXDZpRWMAAECBAgQIECAwHABVxAgQIAAAQIECBAgQIAAAQL1BSSsLaAArr2+0hEgQIAAAQIECBAgQOBcAecRIECAAAECBAgQIECAAAECBQS+KYALJBSBAAECBAgQIECAAAECBAgQ+EbA1wQIECBAgAABAgQIECBQRUABXGUl58hhTAIECBAgQIAAAQIECBAgQKC+gIQECBAgQIAAAQIECJQSUACXWk5hCEwnYCQCBAgQIECAAAECBAgQIECgvoCEBAgQIECAAAEC9QQUwPXWVCICBAhcKuB6AgQIECBAgAABAgQIECBAoL6AhAQIECBAgEBRAQVw0YUViwABAgQIjBNwFQECBAgQIECAAAECBAgQIFBfQEICBAgQqCygAK68urIRIECAAAECBIYIOJcAAQIECBAgQIAAAQIECBCoLyAhAQLlBRTA5ZdYQAIECBAgQIAAAQLfCziDAAECBAgQIECAAAECBAgQqC8g4T4EFMD7WGcpCRAgQIAAAQIECBAg8JmAzwkQIECAAAECBAgQIECAAIFCAp8UwIUSikKAAAECBAgQIECAAAECBAh8IuBjAgQIECBAgAABAgQIEKgmoACutqJT5DEGAQIECBAgQIAAAQIECBAgUF9AQgIECBAgQIAAAQIESgoogEsuq1AExgu4kgABAgQIECBAgAABAgQIEKgvICEBAgQIECBAgEBdAQVw3bWVjAABAkMFnE+AAAECBAgQIECAAAECBAjUF5CQAAECBAgQKC6gAC6+wOIRIECAAIHzBJxFgAABAgQIECBAgAABAgQI1BeQkAABAgT2IKAA3sMqy0iAAAECBAgQ+ErAdwQIECBAgAABAgQIECBAgEB9AQkJENiNgAJ4N0stKAECBAgQIECAAIGPAj4hQIAAAQIECBAgQIAAAQIE6gtIuC8BBfC+1ltaAgQIECBAgAABAgQI9AJeCRAgQIAAAQIECBAgQIAAgYIC7wrggglFIkCAAAECBAgQIECAAAECBN4J+JUAAQIECBAgQIAAAQIEqgoogKuu7JhcriFAgAABAgQIECBAgAABAgTqC0hIgAABAgQIECBAgEBpAQVw6eUVjsD5As4kQIAAAQIECBAgQIAAAQIE6gtISIAAAQIECBAgUF9AAVx/jSUkQIDAdwK+J0CAAAECBAgQIECAAAECBOoLSEiAAAECBAjsREABvJOFFpMAAQIECJwW8CkBAgQIECBAgAABAgQIECBQX0BCAgQIENiTgAJ4T6stKwECBAgQIEDgtYD3BAgQIECAAAECBAgQIECAQH0BCQkQ2J2AAnh3Sy4wAQIECBAgQIAAga5jQIAAAQIECBAgQIAAAQIECNQXkHCfAgrgfa671AQIECBAgAABAgQI7FdAcgIECBAgQIAAAQIECBAgQKCwwL8FcOGEohEgQIAAAQIECBAgQIAAAQL/CnghQIAAAQIECBAgQIAAgeoCCuDqK3xOPucQIECAAAECBAgQIECAAAEC9QUkJECAAAECBAgQIEBgFwIK4F0ss5AEPhfwDQECBAgQIECAAAECBAgQIFBfQEICBAgQIECAAIH9CCiA97PWkhIgQOC9gN8JECBAgAABAgQIECBAgACB+gISEiBAgAABAjsTUADvbMHFJUCAAAECLwL+S4AAAQIECBAgQIAAAQIECNQXkJAAAQIE9iigAN7jqstMgAABAgQI7FtAegIECBAgQIAAAQIECBAgQKC+gIQECOxWQAG826UXnAABAgQIECBAYI8CMhMgQIAAAQIECBAgQIAAAQL1BSTct4ACeN/rLz0BAgQIECBAgAABAvsRkJQAAQIECBAgQIAAAQIECBCoL9ApgHewyCISIECAAAECBAgQIECAwN4F5CdAgAABAgQIECBAgACBvQgogPey0qdy+owAAQIECBAgQIAAAQIECBCoLyAhAQIECBAgQIAAAQK7ElAA72q5hSXwV8A7AgQIECBAgAABAgQIECBAoL6AhAQIECBAgAABAvsTUADvb80lJkCAAAECBAgQIECAAAECBAgQIECgvoCEBAgQIECAwE4FFMA7XXixCRAgQGCvAnITIECAAAECBAgQIECAAAEC9QUkJECAAIE9CyiA97z6shMgQIAAAQL7EpCWAAECBAgQIECAAAECBAgQqC8gIQECuxdQAO/+nwAAAgQIECBAgACBPQjISIAAAQIECBAgQIAAAQIECNQXkJBACiiAU8FBgAABAgQIECBAgACBugKSESBAgAABAgQIECBAgAABAvUF/iRUAP+h8IYAAQIECBAgQIAAAQIECFQTkIcAAQIECBAgQIAAAQIE9iagAN7bimdeBwECBAgQIECAAAECBAgQIFBfQEICBAgQIECAAAECBHYpoADe5bILvWcB2QkQIECAAAECBAgQIECAAIH6AhISIECAAAECBAjsV0ABvN+1l5wAgf0JSEyAAAECBAgQIECAAAECBAjUF5CQAAECBAgQ2LmAAnjn/wDEJ0CAAIG9CMhJgAABAgQIECBAgAABAgQI1BeQkAABAgQIdJ0C2L8CAgQIECBAgEB1AfkIECBAgAABAgQIECBAgACB+gISEiBA4F8BBfC/EF4IECBAgAABAgQIVBSQiQABAgQIECBAgAABAgQIEKgvICGB1wIK4Nca3hMgQIAAAQIECBAgQKCOgCQECBAgQIAAAQIECBAgQIBAfYEPCRXAH0h8QIAAAQIECBAgQIAAAQIEti5g/gQIECBAgAABAgQIECCwVwEF8J5WXlYCBAgQIECAAAECBAgQIECgvoCEBAgQIECAAAECBAjsWkABvOvlF35PArISIECAAAECBAgQIECAAAEC9QUkJECAAAECBAgQIKAA9m+AAAEC9QUkJECAAAECBAgQIECAAAECBOoLSEiAAAECBAgQOAoogI8M/kOAAAECBKoKyEWAAAECBAgQIECAAAECBAjUF5CQAAECBAj8FVAA/7XwjgABAgQIECBQS0AaAgQIECBAgAABAgQIECBAoL6AhAQIEHgnoAB+B+JXAgQIECBAgAABAhUEZCBAgAABAgQIECBAgAABAgTqC0hI4JSAAviUis8IECBAgAABAgQIECCwXQEzJ0CAAAECBAgQIECAAAECBOoLfJpQAfwpjS8IECBAgAABAgQIECBAgMDWBMyXAAECBAgQIECAAAECBPYuoADew78AGQkQIECAAAECBAgQIECAAIH6AhISIECAAAECBAgQIEDgt4AC+DeC/xGoLCAbAQIECBAgQIAAAQIECBAgUF9AQgIECBAgQIAAAQK9gAK4l/BKgACBegISESBAgAABAgQIECBAgAABAvUFJCRAgAABAgQIvBFQAL/h8AsBAgQIEKgiIAcBAgQIECBAgAABAgQIECBQX0BCAgQIECDwUUAB/NHEJwQIECBAgACBbQuYPQECBAgQIECAAAECBAgQIFBfQEICBAh8IqAA/gTGxwQIECBAgAABAgS2KGDOBAgQIECAAAECBAgQIECAQH0BCQl8JaAA/krHdwQIECBAgAABAgQIENiOgJkSIECAAAECBAgQIECAAAEC9QW+TagA/pbICQQIECBAgAABAgQIECBAoHUB8yNAgAABAgQIECBAgAABAi8CCuAXh5r/lYoAAQIECBAgQIAAAQIECBCoLyAhAQIECBAgQIAAAQIEXgkogF9heEugkoAsBAgQIECAAAECBAgQIECAQH0BCQkQIECAAAECBAi8F1AAvxfxOwECBLYvIAEBAgQIECBAgAABAgQIECBQX0BCAgQIECBAgMBJAQXwSRYfEiBAgACBrQqYNwECBAgQIECAAAECBAgQIFBfQEICBAgQIPC5gAL4cxvfECBAgAABAgS2JWC2BAgQIECAAAECBAgQIECAQH0BCQkQIPCNgAL4GyBfEyBAgAABAgQIENiCgDkSIECAAAECBAgQIECAAAEC9QUkJHCOgAL4HCXnECBAgAABAgQIECBAoF0BMyNAgAABAgQIECBAgAABAgTqC5ydUAF8NpUTCRAgQIAAAQIECBAgQIBAawLmQ4AAAQIECBAgQIAAAQIE3googN961PhNCgIECBAgQIAAAQIECBAgQKC+gIQECBAgQIAAAQIECBA4IaAAPoHiIwJbFjB3AgQIECBAgAABAgQIECBAoL6AhAQIECBAgAABAgQ+E1AAfybjcwIECGxPwIwJECBAgAABAgQIECBAgACB+gISEiBAgAABAgS+FFAAf8njSwIECBAgsBUB8yRAgAABAgQIECBAgAABAgTqC0hIgAABAgS+F1AAf2/kDAIECBAgQIBA2wJmR4AAAQIECBAgQIAAAQIECNQXkJAAAQJnCiiAz4RyGgECBAgQIECAAIEWBcyJAAECBAgQIECAAAECBAgQqC8gIYEhAgrgIVrOJUCAAAECBAgQIECAQDsCZkKAAAECBAgQIECAAAECBAjUFxicUAE8mMwFBAgQIECAAAECBAgQIEBgbQH3J0CAAAECBAgQIECAAAECpwUUwKddtvmpWRMgQIAAAQIECBAgQIAAAQL1BSQkQIAAAQIECBAgQIDAFwIK4C9wfEVgSwLmSoAAAQIECBAgQIAAAQIECNQXkJAAAQIECBAgQIDAdwIK4O+EfE+AAIH2BcyQAAECBAgQIECAAAECBAgQqC8gIQECBAgQIEDgLAEF8FlMTiJAgAABAq0KmBcBAgQIECBAgAABAgQIECBQX0BCAgQIECBwvoAC+HwrZxIgQIAAAQIE2hIwGwIECBAgQIAAAQIECBAgQKC+gIQECBAYKKAAHgjmdAIECBAgQIAAAQItCJgDAQIECBAgQIAAAQIECBAgUF9AQgJjBBTAY9RcQ4AAAQIECBAgQIAAgfUE3JkAAQIECBAgQIAAAQIECBCoLzA6oQJ4NJ0LCRAgQIAAAQIECBAgQIDA0gLuR4AAAQIECBAgQIAAAQIEvhZQAH/ts41vzZIAAQIECBAgQIAAAQIECBCoLyAhAQIECBAgQIAAAQIEzhBQAJ+B5BQCLQuYGwECBAgQIECAAAECC13K2QAAEABJREFUBAgQIFBfQEICBAgQIECAAAEC5woogM+Vch4BAgTaEzAjAgQIECBAgAABAgQIECBAoL6AhAQIECBAgACBQQIK4EFcTiZAgAABAq0ImAcBAgQIECBAgAABAgQIECBQX0BCAgQIECAwXEABPNzMFQQIECBAgACBdQXcnQABAgQIECBAgAABAgQIEKgvICEBAgRGCiiAR8K5jAABAgQIECBAgMAaAu5JgAABAgQIECBAgAABAgQI1BeQkMAlAgrgS/RcS4AAAQIECBAgQIAAgeUE3IkAAQIECBAgQIAAAQIECBCoL3BxQgXwxYQGIECAAAECBAgQIECAAAECcwsYnwABAgQIECBAgAABAgQInCegAD7Pqc2zzIoAAQIECBAgQIAAAQIECBCoLyAhAQIECBAgQIAAAQIEBggogAdgOZVASwLmQoAAAQIECBAgQIAAAQIECNQXkJAAAQIECBAgQIDAUAEF8FAx5xMgQGB9ATMgQIAAAQIECBAgQIAAAQIE6gtISIAAAQIECBAYJaAAHsXmIgIECBAgsJaA+xIgQIAAAQIECBAgQIAAAQL1BSQkQIAAAQLjBRTA4+1cSYAAAQIECBBYVsDdCBAgQIAAAQIECBAgQIAAgfoCEhIgQOBCAQXwhYAuJ0CAAAECBAgQILCEgHsQIECAAAECBAgQIECAAAEC9QUkJDCFgAJ4CkVjECBAgAABAgQIECBAYD4BIxMgQIAAAQIECBAgQIAAAQL1BSZLqACejNJABAgQIECAAAECBAgQIEBgagHjESBAgAABAgQIECBAgACBYQIK4GFebZxtFgQIECBAgAABAgQIECBAgEB9AQkJECBAgAABAgQIECAwQkABPALNJQTWFHBvAgQIECBAgAABAgQIECBAoL6AhAQIECBAgAABAgTGCiiAx8q5jgABAssLuCMBAgQIECBAgAABAgQIECBQX0BCAgQIECBAgMBFAgrgi/hcTIAAAQIElhJwHwIECBAgQIAAAQIECBAgQKC+gIQECBAgQOByAQXw5YZGIECAAAECBAjMK2B0AgQIECBAgAABAgQIECBAoL6AhAQIEJhIQAE8EaRhCBAgQIAAAQIECMwhYEwCBAgQIECAAAECBAgQIECgvoCEBKYUUABPqWksAgQIECBAgAABAgQITCdgJAIECBAgQIAAAQIECBAgQKC+wOQJFcCTkxqQAAECBAgQIECAAAECBAhcKuB6AgQIECBAgAABAgQIECAwTkABPM5tnavclQABAgQIECBAgAABAgQIEKgvICEBAgQIECBAgAABAgQuEFAAX4DnUgJLCrgXAQIECBAgQIAAAQIECBAgUF9AQgIECBAgQIAAAQKXCiiALxV0PQECBOYXcAcCBAgQIECAAAECBAgQIECgvoCEBAgQIECAAIFJBBTAkzAahAABAgQIzCVgXAIECBD4/+zd6XrTTLMFUFXIwLn/myWE4bCdz7wBMnjQWFp+aGzLUnfXav/baZkAAQIECBAgQIAAgf4CKiRAgAABAuMJCIDHs9QTAQIECBAgQGBcAb0RIECAAAECBAgQIECAAAEC/QVUSIAAgZEFBMAjg+qOAAECBAgQIECAwBgC+iBAgAABAgQIECBAgAABAgT6C6iQwBQCAuApVPVJgAABAgQIECBAgACBywVcSYAAAQIECBAgQIAAAQIECPQXmKxCAfBktDomQIAAAQIECBAgQIAAAQLnCjifAAECBAgQIECAAAECBAhcJyAAvs5vnquNQoAAAQIECBAgQIAAAQIECPQXUCEBAgQIECBAgAABAgRGEBAAj4CoCwJTCuibAAECBAgQIECAAAECBAgQ6C+gQgIECBAgQIAAAQJjCQiAx5LUDwECBMYX0CMBAgQIECBAgAABAgQIECDQX0CFBAgQIECAAIFRBQTAo3LqjAABAgQIjCWgHwIECBAgQIAAAQIECBAgQKC/gAoJECBAgMD4AgLg8U31SIAAAQIECBC4TsDVBAgQIECAAAECBAgQIECAQH8BFRIgQGAiAQHwRLC6JUCAAAECBAgQIHCJgGsIECBAgAABAgQIECBAgACB/gIqJDClgAB4Sl19EyBAgAABAgQIECBA4HQBZxIgQIAAAQIECBAgQIAAAQL9BSavUAA8ObEBCBAgQIAAAQIECBAgQIDARwI+J0CAAAECBAgQIECAAAEC4wgIgMdxnKYXvRIgQIAAAQIECBAgQIAAAQL9BVRIgAABAgQIECBAgACBEQUEwCNi6orAmAL6IkCAAAECBAgQIECAAAECBPoLqJAAAQIECBAgQIDA2AIC4LFF9UeAAIHrBfRAgAABAgQIECBAgAABAgQI9BdQIQECBAgQIEBgEgEB8CSsOiVAgAABApcKuI4AAQIECBAgQIAAAQIECBDoL6BCAgQIECAwnYAAeDpbPRMgQIAAAQIEzhNwNgECBAgQIECAAAECBAgQINBfQIUECBCYWEAAPDGw7gkQIECAAAECBAicIuAcAgQIECBAgAABAgQIECBAoL+ACgnMISAAnkPZGAQIECBAgAABAgQIEHhbwCcECBAgQIAAAQIECBAgQIBAf4HZKhQAz0ZtIAIECBAgQIAAAQIECBAg8LeA9wQIECBAgAABAgQIECBAYFwBAfC4nuP0phcCBAgQIECAAAECBAgQIECgv4AKCRAgQIAAAQIECBAgMIGAAHgCVF0SuEbAtQQIECBAgAABAgQIECBAgEB/ARUSIECAAAECBAgQmEpAADyVrH4JECBwvoArCBAgQIAAAQIECBAgQIAAgf4CKiRAgAABAgQITCogAJ6UV+cECBAgQOBUAecRIECAAAECBAgQIECAAAEC/QVUSIAAAQIEphcQAE9vbAQCBAgQIECAwPsCPiVAgAABAgQIECBAgAABAgT6C6iQAAECMwkIgGeCNgwBAgQIECBAgACB1wQcI0CAAAECBAgQIECAAAECBPoLqJDAnAIC4Dm1jUWAAAECBAgQIECAAIH/BLwiQIAAAQIECBAgQIAAAQIE+gvMXqEAeHZyAxIgQIAAAQIECBAgQIAAAQIECBAgQIAAAQIECBAgQGAaAQHwNK6X9eoqAgQIECBAgAABAgQIECBAoL+ACgkQIECAAAECBAgQIDChgAB4QlxdEzhHwLkECBAgQIAAAQIECBAgQIBAfwEVEiBAgAABAgQIEJhaQAA8tbD+CRAg8LGAMwgQIECAAAECBAgQIECAAIH+AiokQIAAAQIECMwiIACehdkgBAgQIEDgLQHHCRAgQIAAAQIECBAgQIAAgf4CKiRAgAABAvMJCIDnszYSAQIECBAgQOBPAe8IECBAgAABAgQIECBAgACB/gIqJECAwMwCAuCZwQ1HgAABAgQIECBAIAIaAQIECBAgQIAAAQIECBAg0F9AhQSWEBAAL6FuTAIECBAgQIAAAQIE9iygdgIECBAgQIAAAQIECBAgQKC/wGIVCoAXozcwAQIECBAgQIAAAQIECOxPQMUECBAgQIAAAQIECBAgQGBaAQHwtL6n9e4sAgQIECBAgAABAgQIECBAoL+ACgkQIECAAAECBAgQIDCDgAB4BmRDEHhPwGcECBAgQIAAAQIECBAgQIBAfwEVEiBAgAABAgQIEJhLQAA8l7RxCBAg8K+AIwQIECBAgAABAgQIECBAgEB/ARUSIECAAAECBGYVEADPym0wAgQIECBwFPBMgAABAgQIECBAgAABAgQI9BdQIQECBAgQmF9AADy/uREJECBAgACBvQuonwABAgQIECBAgAABAgQIEOgvoEICBAgsJCAAXgjesAQIECBAgAABAvsUUDUBAgQIECBAgAABAgQIECDQX0CFBJYUEAAvqW9sAgQIECBAgAABAgT2JKBWAgQIECBAgAABAgQIECBAoL/A4hUKgBdfAhMgQIAAAQIECBAgQIAAgf4CKiRAgAABAgQIECBAgAABAvMICIDncX59FEcJECBAgAABAgQIECBAgACB/gIqJECAAAECBAgQIECAwIwCAuAZsQ1F4KWA1wQIECBAgAABAgQIECBAgEB/ARUSIECAAAECBAgQmFtAADy3uPEIECAwDAwIECBAgAABAgQIECBAgACB/gIqJECAAAECBAgsIiAAXoTdoAQIECCwXwGVEyBAgAABAgQIECBAgAABAv0FVEiAAAECBJYTEAAvZ29kAgQIECBAYG8C6iVAgAABAgQIECBAgAABAgT6C6iQAAECCwsIgBdeAMMTIECAAAECBAjsQ0CVBAgQIECAAAECBAgQIECAQH8BFRJYg4AAeA2rYA4ECBAgQIAAAQIECHQWUBsBAgQIECBAgAABAgQIECDQX2A1FQqAV7MUJkKAAAECBAgQIECAAAEC/QRURIAAAQIECBAgQIAAAQIE5hUQAM/r/Tya/wkQIECAAAECBAgQIECAAIH+AiokQIAAAQIECBAgQIDAAgIC4AXQDblvAdUTIECAAAECBAgQIECAAAEC/QVUSIAAAQIECBAgQGApAQHwUvLGJUBgjwJqJkCAAAECBAgQIECAAAECBPoLqJAAAQIECBAgsKiAAHhRfoMTIECAwH4EVEqAAAECBAgQIECAAAECBAj0F1AhAQIECBBYXkAAvPwamAEBAgQIECDQXUB9BAgQIECAAAECBAgQIECAQH8BFRIgQGAlAgLglSyEaRAgQIAAAQIECPQUUBUBAgQIECBAgAABAgQIECDQX0CFBNYkIABe02qYCwECBAgQIECAAAECnQTUQoAAAQIECBAgQIAAAQIECPQXWF2FAuDVLYkJESBAgAABAgQIECBAgMD2BVRAgAABAgQIECBAgAABAgSWERAAz+luLAIECBAgQIAAAQIECBAgQKC/gAoJECBAgAABAgQIECCwoIAAeEF8Q+9LQLUECBAgQIAAAQIECBAgQIBAfwEVEiBAgAABAgQIEFhaQAC89AoYnwCBPQiokQABAgQIECBAgAABAgQIEOgvoEICBAgQIECAwCoEBMCrWAaTIECAAIG+AiojQIAAAQIECBAgQIAAAQIE+guokAABAgQIrEdAALyetTATAgQIECBAoJuAeggQIECAAAECBAgQIECAAIH+AiokQIDAygQEwCtbENMhQIAAAQIECBDoIaAKAgQIECBAgAABAgQIECBAoL+ACgmsUUAAvMZVMScCBAgQIECAAAECBLYsYO4ECBAgQIAAAQIECBAgQIBAf4HVVigAXu3SmBgBAgQIECBAgAABAgQIbE/AjAkQIECAAAECBAgQIECAwLICAuA5/I1BgAABAgQIECBAgAABAgQI9BdQIQECBAgQIECAAAECBFYgIABewSKYQm8B1REgQIAAAQIECBAgQIAAAQL9BVRIgAABAgQIECBAYC0CAuC1rIR5ECDQUUBNBAgQIECAAAECBAgQIECAQH8BFRIgQIAAAQIEViUgAF7VcpgMAQIECPQRUAkBAgQIEHO6VJgAABAASURBVCBAgAABAgQIECDQX0CFBAgQIEBgfQIC4PWtiRkRIECAAAECWxcwfwIECBAgQIAAAQIECBAgQKC/gAoJECCwUgEB8EoXxrQIECBAgAABAgS2KWDWBAgQIECAAAECBAgQIECAQH8BFRJYs4AAeM2rY24ECBAgQIAAAQIECGxJwFwJECBAgAABAgQIECBAgACB/gKrr1AAvPolMkECBAgQIECAAAECBAgQWL+AGRIgQIAAAQIECBAgQIAAgXUICICnXAd9EyBAgAABAgQIECBAgAABAv0FVEiAAAECBAgQIECAAIEVCQiAV7QYptJLQDUECBAgQIAAAQIECBAgQIBAfwEVEiBAgAABAgQIEFibgAB4bStiPgQIdBBQAwECBAgQIECAAAECBAgQINBfQIUECBAgQIAAgVUKCIBXuSwmRYAAAQLbFTBzAgQIECBAgAABAgQIECBAoL+ACgkQIECAwHoFBMDrXRszI0CAAAECBLYmYL4ECBAgQIAAAQIECBAgQIBAfwEVEiBAYOUCAuCVL5DpESBAgAABAgQIbEPALAkQIECAAAECBAgQIECAAIH+AioksAUBAfAWVskcCRAgQIAAAQIECBBYs4C5ESBAgAABAgQIECBAgAABAv0FNlOhAHgzS2WiBAgQIECAAAECBAgQILA+ATMiQIAAAQIECBAgQIAAAQLrEhAAT7Ee+iRAgAABAgQIECBAgAABAgT6C6iQAAECBAgQIECAAAECKxQQAK9wUUxp2wJmT4AAAQIECBAgQIAAAQIECPQXUCEBAgQIECBAgACBtQoIgNe6MuZFgMAWBcyZAAECBAgQIECAAAECBAgQ6C+gQgIECBAgQIDAqgUEwKteHpMjQIAAge0ImCkBAgQIECBAgAABAgQIECDQX0CFBAgQIEBg/QIC4PWvkRkSIECAAAECaxcwPwIECBAgQIAAAQIECBAgQKC/gAoJECCwEQEB8EYWyjQJECBAgAABAgTWKWBWBAgQIECAAAECBAgQIECAQH8BFRLYkoAAeEurZa4ECBAgQIAAAQIECKxJwFwIECBAgAABAgQIECBAgACB/gKbq1AAvLklM2ECBAgQIECAAAECBAgQWF7ADAgQIECAAAECBAgQIECAwDoFBMBjrou+CBAgQIAAAQIECBAgQIAAgf4CKiRAgAABAgQIECBAgMCKBQTAK14cU9uWgNkSIECAAAECBAgQIECAAAEC/QVUSIAAAQIECBAgQGDtAgLgta+Q+REgsAUBcyRAgAABAgQIECBAgAABAgT6C6iQAAECBAgQILAJAQHwJpbJJAkQIEBgvQJmRoAAAQIECBAgQIAAAQIECPQXUCEBAgQIENiOgAB4O2tlpgQIECBAgMDaBMyHAAECBAgQIECAAAECBAgQ6C+gQgIECGxMQAC8sQUzXQIECBAgQIAAgXUImAUBAgQIECBAgAABAgQIECDQX0CFBLYoIADe4qqZMwECBAgQIECAAAECSwoYmwABAgQIECBAgAABAgQIEOgvsNkKBcCbXToTJ0CAAAECBAgQIECAAIH5BYxIgAABAgQIECBAgAABAgTWLSAAHmN99EGAAAECBAgQIECAAAECBAj0F1AhAQIECBAgQIAAAQIENiAgAN7AIpniugXMjgABAgQIECBAgAABAgQIEOgvoEICBAgQIECAAAECWxEQAG9lpcyTAIE1CpgTAQIECBAgQIAAAQIECBAg0F9AhQQIECBAgACBTQkIgDe1XCZLgAABAusRMBMCBAgQIECAAAECBAgQIECgv4AKCRAgQIDA9gQEwNtbMzMmQIAAAQIElhYwPgECBAgQIECAAAECBAgQINBfQIUECBDYqIAAeKMLZ9oECBAgQIAAAQLLCBiVAAECBAgQIECAAAECBAgQ6C+gQgJbFhAAb3n1zJ0AAQIECBAgQIAAgTkFjEWAAAECBAgQIECAAAECBAj0F9h8hQLgzS+hAggQIECAAAECBAgQIEBgegEjECBAgAABAgQIECBAgACBbQgIgK9ZJ9cSIECAAAECBAgQIECAAAEC/QVUSIAAAQIECBAgQIAAgQ0JCIA3tFimui4BsyFAgAABAgQIECBAgAABAgT6C6iQAAECBAgQIECAwNYEBMBbWzHzJUBgDQLmQIAAAQIECBAgQIAAAQIECPQXUCEBAgQIECBAYJMCAuBNLptJEyBAgMByAkYmQIAAAQIECBAgQIAAAQIE+guokAABAgQIbFdAALzdtTNzAgQIECBAYG4B4xEgQIAAAQIECBAgQIAAAQL9BVRIgACBjQsIgDe+gKZPgAABAgQIECAwj4BRCBAgQIAAAQIECBAgQIAAgf4CKiTQQUAA3GEV1UCAAAECBAgQIECAwJQC+iZAgAABAgQIECBAgAABAgT6C7SpUADcZikVQoAAAQIECBAgQIAAAQLjC+iRAAECBAgQIECAAAECBAhsS0AAfMl6uYYAAQIECBAgQIAAAQIECBDoL6BCAgQIECBAgAABAgQIbFBAALzBRTPlZQWMToAAAQIECBAgQIAAAQIECPQXUCEBAgQIECBAgACBrQoIgLe6cuZNgMASAsYkQIAAAQIECBAgQIAAAQIE+guokAABAgQIECCwaQEB8KaXz+QJECBAYD4BIxEgQIAAAQIECBAgQIAAAQL9BVRIgAABAgS2LyAA3v4aqoAAAQIECBCYWkD/BAgQIECAAAECBAgQIECAQH8BFRIgQKCJgAC4yUIqgwABAgQIECBAYBoBvRIgQIAAAQIECBAgQIAAAQL9BVRIoJOAALjTaqqFAAECBAgQIECAAIExBfRFgAABAgQIECBAgAABAgQI9BdoV6EAuN2SKogAAQIECBAgQIAAAQIErhfQAwECBAgQIECAAAECBAgQ2KaAAPicdXMuAQIECBAgQIAAAQIECBAg0F9AhQQIECBAgAABAgQIENiwgAB4w4tn6vMKGI0AAQIECBAgQIAAAQIECBDoL6BCAgQIECBAgAABAlsXEABvfQXNnwCBOQSMQYAAAQIECBAgQIAAAQIECPQXUCEBAgQIECBAoIWAALjFMiqCAAECBKYT0DMBAgQIECBAgAABAgQIECDQX0CFBAgQIECgj4AAuM9aqoQAAQIECBAYW0B/BAgQIECAAAECBAgQIECAQH8BFRIgQKCZgAC42YIqhwABAgQIECBAYBwBvRAgQIAAAQIECBAgQIAAAQL9BVRIoKOAALjjqqqJAAECBAgQIECAAIFrBFxLgAABAgQIECBAgAABAgQI9BdoW6EAuO3SKowAAQIECBAgQIAAAQIEzhdwBQECBAgQIECAAAECBAgQ2LaAAPiU9XMOAQIECBAgQIAAAQIECBAg0F9AhQQIECBAgAABAgQIEGggIABusIhKmFZA7wQIECBAgAABAgQIECBAgEB/ARUSIECAAAECBAgQ6CIgAO6ykuogQGAKAX0SIECAAAECBAgQIECAAAEC/QVUSIAAAQIECBBoJSAAbrWciiFAgACB8QT0RIAAAQIECBAgQIAAAQIECPQXUCEBAgQIEOgnIADut6YqIkCAAAECBK4VcD0BAgQIECBAgAABAgQIECDQX0CFBAgQaCogAG66sMoiQIAAAQIECBC4TMBVBAgQIECAAAECBAgQIECAQH8BFRLoLCAA7ry6aiNAgAABAgQIECBA4BwB5xIgQIAAAQIECBAgQIAAAQL9BdpXKABuv8QKJECAAAECBAgQIECAAIGPBZxBgAABAgQIECBAgAABAgR6CAiA31tHnxEgQIAAAQIECBAgQIAAAQL9BVRIgAABAgQIECBAgACBRgIC4EaLqZRxBfRGgAABAgQIECBAgAABAgQI9BdQIQECBAgQIECAAIFuAgLgbiuqHgIExhDQBwECBAgQIECAAAECBAgQINBfQIUECBAgQIAAgZYCAuCWy6ooAgQIELhcwJUECBAgQIAAAQIECBAgQIBAfwEVEiBAgACBvgIC4L5rqzICBAgQIEDgXAHnEyBAgAABAgQIECBAgAABAv0FVEiAAIHmAgLg5gusPAIECBAgQIAAgdMEnEWAAAECBAgQIECAAAECBAj0F1AhgT0ICID3sMpqJECAAAECBAgQIEDgPQGfESBAgAABAgQIECBAgAABAv0FdlOhAHg3S61QAgQIECBAgAABAgQIEPhXwBECBAgQIECAAAECBAgQINBLQAD82no6RoAAAQIECBAgQIAAAQIECPQXUCEBAgQIECBAgAABAgQaCgiAGy6qkq4TcDUBAgQIECBAgAABAgQIECDQX0CFBAgQIECAAAECBLoKCIC7rqy6CBC4RMA1BAgQIECAAAECBAgQIECAQH8BFRIgQIAAAQIEWgsIgFsvr+IIECBA4HQBZxIgQIAAAQIECBAgQIAAAQL9BVRIgAABAgT6CwiA+6+xCgkQIECAAIGPBHxOgAABAgQIECBAgAABAgQI9BdQIQECBHYiIADeyUIrkwABAgQIECBA4HUBRwkQIECAAAECBAgQIECAAIH+AioksCcBAfCeVlutBAgQIECAAAECBAi8FPCaAAECBAgQIECAAAECBAgQ6C+wuwoFwLtbcgUTIECAAAECBAgQIECAwDAwIECAAAECBAgQIECAAAECPQUEwC/X1WsCBAgQIECAAAECBAgQIECgv4AKCRAgQIAAAQIECBAg0FhAANx4cZV2noCzCRAgQIAAAQIECBAgQIAAgf4CKiRAgAABAgQIECDQXUAA3H2F1UeAwCkCziFAgAABAgQIECBAgAABAgT6C6iQAAECBAgQILALAQHwLpZZkQQIECDwtoBPCBAgQIAAAQIECBAgQIAAgf4CKiRAgAABAvsREADvZ61VSoAAAQIECPwt4D0BAgQIECBAgAABAgQIECDQX0CFBAgQ2JmAAHhnC65cAgQIECBAgACBZwH/EyBAgAABAgQIECBAgAABAv0FVEhgjwIC4D2uupoJECBAgAABAgQI7FtA9QQIECBAgAABAgQIECBAgEB/gd1WKADe7dIrnAABAgQIECBAgAABAnsUUDMBAgQIECBAgAABAgQIEOgtIADO+moECBAgQIAAAQIECBAgQIBAfwEVEiBAgAABAgQIECBAYAcCAuAdLLIS3xfwKQECBAgQIECAAAECBAgQINBfQIUECBAgQIAAAQIE9iIgAN7LSquTAIHXBBwjQIAAAQIECBAgQIAAAQIE+guokAABAgQIECCwKwEB8K6WW7EECBAg8J+AVwQIECBAgAABAgQIECBAgEB/ARUSIECAAIH9CQiA97fmKiZAgAABAgQIECBAgAABAgQIECBAgAABAv0FVEiAAIGdCgiAd7rwyiZAgAABAgQI7FVA3QQIECBAgAABAgQIECBAgEB/ARUS2LOAAHjPq692AgQIECBAgAABAvsSUC0BAgQIECBAgAABAgQIECDQX2D3FQqAd/8VAECAAAECBAhVlkIfAAAQAElEQVQQIECAAIE9CKiRAAECBAgQIECAAAECBAjsQ2DfAfA+1liVBAgQIECAAAECBAgQIEBg3wKqJ0CAAAECBAgQIECAwI4EBMA7Wmyl/ingHQECBAgQIECAAAECBAgQINBfQIUECBAgQIAAAQIE9iYgAN7biquXAIEIaAQIECBAgAABAgQIECBAgEB/ARUSIECAAAECBHYpIADe5bIrmgABAnsWUDsBAgQIECBAgAABAgQIECDQX0CFBAgQIEBgvwIC4P2uvcoJECBAgMD+BFRMgAABAgQIECBAgAABAgQI9BdQIQECBHYuIADe+RdA+QQIECBAgACBvQiokwABAgQIECBAgAABAgQIEOgvoEICBIZBAOxbQIAAAQIECBAgQIBAdwH1ESBAgAABAgQIECBAgAABAv0FVPg/AQHw/yA8ESBAgAABAgQIECBAgEBHATURIECAAAECBAgQIECAAIF9CewzAN7XGquWAAECBAgQIECAAAECBAjsU0DVBAgQIECAAAECBAgQ2KGAAHiHi773ktVPgAABAgQIECBAgAABAgQI9BdQIQECBAgQIECAAIG9CgiA97ry6iawTwFVEyBAgAABAgQIECBAgAABAv0FVEiAAAECBAgQ2LWAAHjXy694AgQI7ElArQQIECBAgAABAgQIECBAgEB/ARUSIECAAAECAmDfAQIECBAgQKC/gAoJECBAgAABAgQIECBAgACB/gIqJECAAIGDgAD4wOA/AgQIECBAgACBrgLqIkCAAAECBAgQIECAAAECBPoLqJAAgf8EBMD/WXhFgAABAgQIECBAgEAvAdUQIECAAAECBAgQIECAAAEC/QVU+JeAAPgvEG8JECBAgAABAgQIECBAoIOAGggQIECAAAECBAgQIECAwD4F9hUA73ONVU2AAAECBAgQIECAAAECBPYloFoCBAgQIECAAAECBAjsWEAAvOPF31vp6iVAgAABAgQIECBAgAABAgT6C6iQAAECBAgQIECAwN4FBMB7/waon8A+BFRJgAABAgQIECBAgAABAgQI9BdQIQECBAgQIECAwC8BAfAvBP8IECBAoLOA2ggQIECAAAECBAgQIECAAIH+AiokQIAAAQIEjgIC4KOEZwIECBAgQKCfgIoIECBAgAABAgQIECBAgACB/gIqJECAAIE/BATAf3B4Q4AAAQIECBAg0EVAHQQIECBAgAABAgQIECBAgEB/ARUSIPCvgAD4XxNHCBAgQIAAAQIECBDYtoDZEyBAgAABAgQIECBAgAABAv0FVPiGgAD4DRiHCRAgQIAAAQIECBAgQGCLAuZMgAABAgQIECBAgAABAgT2LbCPAHjfa6x6AgQIECBAgAABAgQIECCwDwFVEiBAgAABAgQIECBAgMAgAPYlaC+gQAIECBAgQIAAAQIECBAgQKC/gAoJECBAgAABAgQIEHgWEAA/O/ifAIGeAqoiQIAAAQIECBAgQIAAAQIE+guokAABAgQIECBA4IWAAPgFhpcECBAg0ElALQQIECBAgAABAgQIECBAgEB/ARUSIECAAAECfwsIgP8W8Z4AAQIECBDYvoAKCBAgQIAAAQIECBAgQIAAgf4CKiRAgACBVwUEwK+yOEiAAAECBAgQILBVAfMmQIAAAQIECBAgQIAAAQIE+guokACBtwUEwG/b+IQAAQIECBAgQIAAgW0JmC0BAgQIECBAgAABAgQIECDQX0CFHwgIgD8A8jEBAgQIECBAgAABAgQIbEHAHAkQIECAAAECBAgQIECAAIEI9A6AU6FGgAABAgQIECBAgAABAgQI9BZQHQECBAgQIECAAAECBAj8FhAA/6bwopuAeggQIECAAAECBAgQIECAAIH+AiokQIAAAQIECBAgQOBPAQHwnx7eESDQQ0AVBAgQIECAAAECBAgQIECAQH8BFRIgQIAAAQIECLwiIAB+BcUhAgQIENiygLkTIECAAAECBAgQIECAAAEC/QVUSIAAAQIECLwlIAB+S8ZxAgQIECBAYHsCZkyAAAECBAgQIECAAAECBAj0F1AhAQIECLwrIAB+l8eHBAgQIECAAAECWxEwTwIECBAgQIAAAQIECBAgQKC/gAoJEPhYQAD8sZEzCBAgQIAAAQIECBBYt4DZESBAgAABAgQIECBAgAABAv0FVHiigAD4RCinESBAgAABAgQIECBAgMAaBcyJAAECBAgQIECAAAECBAgQeCnQMwB+WaHXBAgQIECAAAECBAgQIECAQE8BVREgQIAAAQIECBAgQIDAPwIC4H9IHNi6gPkTIECAAAECBAgQIECAAAEC/QVUSIAAAQIECBAgQIDA6wIC4NddHCVAYJsCZk2AAAECBAgQIECAAAECBAj0F1AhAQIECBAgQIDAOwIC4HdwfESAAAECWxIwVwIECBAgQIAAAQIECBAgQKC/gAoJECBAgACBjwQEwB8J+ZwAAQIECBBYv4AZEiBAgAABAgQIECBAgAABAv0FVEiAAAECJwkIgE9ichIBAgQIECBAgMBaBcyLAAECBAgQIECAAAECBAgQ6C+gQgIEThcQAJ9u5UwCBAgQIECAAAECBNYlYDYECBAgQIAAAQIECBAgQIBAfwEVnikgAD4TzOkECBAgQIAAAQIECBAgsAYBcyBAgAABAgQIECBAgAABAgReE+gVAL9WoWMECBAgQIAAAQIECBAgQIBALwHVECBAgAABAgQIECBAgMCbAgLgN2l8sDUB8yVAgAABAgQIECBAgAABAgT6C6iQAAECBAgQIECAAIH3BQTA7/v4lACBbQiYJQECBAgQIECAAAECBAgQINBfQIUECBAgQIAAAQInCAiAT0ByCgECBAisWcDcCBAgQIAAAQIECBAgQIAAgf4CKiRAgAABAgROFRAAnyrlPAIECBAgQGB9AmZEgAABAgQIECBAgAABAgQI9BdQIQECBAicJSAAPovLyQQIECBAgAABAmsRMA8CBAgQIECAAAECBAgQIECgv4AKCRA4X0AAfL6ZKwgQIECAAAECBAgQWFbA6AQIECBAgAABAgQIECBAgEB/ARVeKCAAvhDOZQQIECBAgAABAgQIECCwhIAxCRAgQIAAAQIECBAgQIAAgfcEegTA71XoMwIECBAgQIAAAQIECBAgQKCHgCoIECBAgAABAgQIECBA4EMBAfCHRE5Yu4D5ESBAgAABAgQIECBAgAABAv0FVEiAAAECBAgQIECAwGkCAuDTnJxFgMA6BcyKAAECBAgQIECAAAECBAgQ6C+gQgIECBAgQIAAgTMEBMBnYDmVAAECBNYkYC4ECBAgQIAAAQIECBAgQIBAfwEVEiBAgAABAucKCIDPFXM+AQIECBAgsLyAGRAgQIAAAQIECBAgQIAAAQL9BVRIgAABAhcJCIAvYnMRAQIECBAgQIDAUgLGJUCAAAECBAgQIECAAAECBPoLqJAAgcsFBMCX27mSAAECBAgQIECAAIF5BYxGgAABAgQIECBAgAABAgQI9BdQ4ZUCAuArAV1OgAABAgQIECBAgAABAnMIGIMAAQIECBAgQIAAAQIECBA4RWDbAfApFTqHAAECBAgQIECAAAECBAgQ2LaA2RMgQIAAAQIECBAgQIDAyQIC4JOpnLg2AfMhQIAAAQIECBAgQIAAAQIE+guokAABAgQIECBAgACB8wQEwOd5OZsAgXUImAUBAgQIECBAgAABAgQIECDQX0CFBAgQIECAAAECFwgIgC9AcwkBAgQILClgbAIECBAgQIAAAQIECBAgQKC/gAoJECBAgACBSwUEwJfKuY4AAQIECBCYX8CIBAgQIECAAAECBAgQIECAQH8BFRIgQIDAVQIC4Kv4XEyAAAECBAgQIDCXgHEIECBAgAABAgQIECBAgACB/gIqJEDgegEB8PWGeiBAgAABAgQIECBAYFoBvRMgQIAAAQIECBAgQIAAAQL9BVQ4koAAeCRI3RAgQIAAAQIECBAgQIDAFAL6JECAAAECBAgQIECAAAECBM4R2GYAfE6FziVAgAABAgQIECBAgAABAgS2KWDWBAgQIECAAAECBAgQIHC2gAD4bDIXLC1gfAIECBAgQIAAAQIECBAgQKC/gAoJECBAgAABAgQIELhMQAB8mZurCBBYRsCoBAgQIECAAAECBAgQIECAQH8BFRIgQIAAAQIECFwhIAC+As+lBAgQIDCngLEIECBAgAABAgQIECBAgACB/gIqJECAAAECBK4VEABfK+h6AgQIECBAYHoBIxAgQIAAAQIECBAgQIAAAQL9BVRIgAABAqMICIBHYdQJAQIECBAgQIDAVAL6JUCAAAECBAgQIECAAAECBPoLqJAAgfEEBMDjWeqJAAECBAgQIECAAIFxBfRGgAABAgQIECBAgAABAgQI9BdQ4cgCAuCRQXVHgAABAgQIECBAgAABAmMI6IMAAQIECBAgQIAAAQIECBC4RGBbAfAlFbqGAAECBAgQIECAAAECBAgQ2JaA2RIgQIAAAQIECBAgQIDAxQIC4IvpXDi3gPEIECBAgAABAgQIECBAgACB/gIqJECAAAECBAgQIEDgOgEB8HV+riZAYB4BoxAgQIAAAQIECBAgQIAAAQL9BVRIgAABAgQIECAwgoAAeAREXRAgQIDAlAL6JkCAAAECBAgQIECAAAECBPoLqJAAAQIECBAYS0AAPJakfggQIECAAIHxBfRIgAABAgQIECBAgAABAgQI9BdQIQECBAiMKiAAHpVTZwQIECBAgAABAmMJ6IcAAQIECBAgQIAAAQIECBDoL6BCAgTGFxAAj2+qRwIECBAgQIAAAQIErhNwNQECBAgQIECAAAECBAgQINBfQIUTCQiAJ4LVLQECBAgQIECAAAECBAhcIuAaAgQIECBAgAABAgQIECBA4BqBbQTA11ToWgIECBAgQIAAAQIECBAgQGAbAmZJgAABAgQIECBAgAABAlcLCICvJtTB1AL6J0CAAAECBAgQIECAAAECBPoLqJAAAQIECBAgQIAAgXEEBMDjOOqFAIFpBPRKgAABAgQIECBAgAABAgQI9BdQIQECBAgQIECAwIgCAuARMXVFgAABAmMK6IsAAQIECBAgQIAAAQIECBDoL6BCAgQIECBAYGwBAfDYovojQIAAAQIErhfQAwECBAgQIECAAAECBAgQINBfQIUECBAgMImAAHgSVp0SIECAAAECBAhcKuA6AgQIECBAgAABAgQIECBAoL+ACgkQmE5AADydrZ4JECBAgAABAgQIEDhPwNkECBAgQIAAAQIECBAgQIBAfwEVTiwgAJ4YWPcECBAgQIAAAQIECBAgcIqAcwgQIECAAAECBAgQIECAAIExBNYdAI9RoT4IECBAgAABAgQIECBAgACBdQuYHQECBAgQIECAAAECBAiMJiAAHo1SR2ML6I8AAQIECBAgQIAAAQIECBDoL6BCAgQIECBAgAABAgTGFRAAj+upNwIEQsLWXQAAEABJREFUxhHQCwECBAgQIECAAAECBAgQINBfQIUECBAgQIAAAQITCAiAJ0DVJQECBAhcI+BaAgQIECBAgAABAgQIECBAoL+ACgkQIECAAIGpBATAU8nqlwABAgQIEDhfwBUECBAgQIAAAQIECBAgQIBAfwEVEiBAgMCkAgLgSXl1ToAAAQIECBAgcKqA8wgQIECAAAECBAgQIECAAIH+AiokQGB6AQHw9MZGIECAAAECBAgQIEDgfQGfEiBAgAABAgQIECBAgAABAv0FVDiTgAB4JmjDECBAgAABAgQIECBAgMBrAo4RIECAAAECBAgQIECAAAECYwqsMwAes0J9ESBAgAABAgQIECBAgAABAusUMCsCBAgQIECAAAECBAgQGE3g58+fQ5oAeDRSHY0loB8CBAgQIECAAAECBAgQIECgv4AKCRAgQIAAAQIECBC4XiCBb9rT09OQ9vj4OAiAr3fVAwEC4wnoiQABAgQIECBAgAABAgQIEOgvoEICBAgQIECAAIErBBL4pn379u136Ht8nRBYAHwFrksJECBAYEwBfREgQIAAAQIECBAgQIAAAQL9BVRIgAABAgQIXCrw/fv34Rj0ZqdvWgLfHP/x48eQlr4FwFHQCBAgQIAAgWUFjE6AAAECBAgQIECAAAECBAj0F1AhAQIECJwkkN29L1uC3QS9CX+/fv162PWb1zmedjy3qoaqcgvowYMAAQIECBAgQGBRAYMTIECAAAECBAgQIECAAAEC/QVUSIDA6QIJdRPwJuzNLt8vX74MeX3c6XsMfN/q0Q7gt2QcJ0CAAAECBAgQIEBgagH9EyBAgAABAgQIECBAgAABAv0FVHiiQALeBL55PrYEwQmEE/rm+dhV1fNu36o6Hvr9LAD+TeEFAQIECBAgQIAAAQIECMwnYCQCBAgQIECAAAECBAgQIEAgwW7C3tziObt8E/jmdY7ls0uE1hUAX1KBawgQIECAAAECBAgQIECAAIFtCZgtAQIECBAgQIAAAQIEdiyQYDctYW9u75zAN6+zwzfHX7ZLmATAl6i5ZhIBnRIgQIAAAQIECBAgQIAAAQL9BVRIgAABAgQIECBAYK8C2dWboDeBb271nB2/x2N5TvA7ho0AeAxFfRAgcK2A6wkQIECAAAECBAgQIECAAIH+AiokQIAAAQIECOxSIOFuQt+Evwl9j6+z43cKEAHwFKr6JECAAIEzBJxKgAABAgQIECBAgAABAgQI9BdQIQECBAgQ2JdAdvOmJexNS/CbIDihb46nTSUiAJ5KVr8ECBAgQIDAxwLOIECAAAECBAgQIECAAAECBPoLqJAAAQI7EUiom4A3QW92++Y2z3nOsSPBzc1zPFtVx0OjPz+PMHq3OiRAgAABAgQIECDwvoBPCRAgQIAAAQIECBAgQIAAgf4CKiSwF4GEv9nlm5bgN7t+EwTneAyqpgt80//LJgB+qeE1AQIECBAgQIAAAQJzCBiDAAECBAgQIECAAAECBAgQ6C/QvsKEu2nZ5fvly5chgW9advym5bM8/92mhhEATy2sfwIECBAgQIAAAQIECBB4IeAlAQIECBAgQIAAAQIECBDYvkCC3uzyzW7f7PrN+wS9CX2Xrm4dAfDSCsYnQIAAAQIECBAgQIAAAQIEphcwAgECBAgQIECAAAECBDYskHA3LcFvWnb+HoPfNZUlAF7Taux0LsomQIAAAQIECBAgQIAAAQIE+guokAABAgQIECBAgMCWBRL0JvTNjt885/1advz+7SoA/lvEewIE5hQwFgECBAgQIECAAAECBAgQINBfQIUECBAgQIAAgU0KZLdvWnb65jbPeV5z8HtEFgAfJTwTIECAwMwChiNAgAABAgQIECBAgAABAgT6C6iQAAECBAhsUyBBb3b6Zsdvwt+8X+uO37+FBcB/i3hPgAABAgQITC9gBAIECBAgQIAAAQIECBAgQKC/gAoJECCwQYEEvQl8E/6+3PG7pVIEwFtaLXMlQIAAAQIECDQQUAIBAgQIECBAgAABAgQIECDQX0CFBLYmkFs9/x3+bmXH79/WAuC/RbwnQIAAAQIECBAgQGAqAf0SIECAAAECBAgQIECAAAEC/QU2U2FC37Ts9P3y5cuQ2z1vNfR9iS4AfqnhNQECBAgQIECAAAECBAhMJKBbAgQIECBAgAABAgQIECCwHoEEvQl+E/rmls/Z/ZtjCYTXM8vLZrJsAHzZnF1FgAABAgQIECBAgAABAgQIbEnAXAkQIECAAAECBAgQILASgQS8CXoT+KbldaZ2c3MzHFveb7kJgLe8ehufu+kTIECAAAECBAgQIECAAAEC/QVUSIAAAQIECBAgQGAtAgl8s+s3O36fnp6GY/i7lvmNNQ8B8FiS+iFA4BwB5xIgQIAAAQIECBAgQIAAAQL9BVRIgAABAgQIEFiFQILfBL4Jf9MS/GYn8ComN8EkBMAToOqSAAECBN4T8BkBAgQIECBAgAABAgQIECDQX0CFBAgQIEBgHQIJfBP+ZtdvguBj8FtV65jgFbM41pIuqmr49OnTod0MHgQIECBAgACBuQSMQ4AAAQIECBAgQIAAAQIECPQXUCEBAgQWFkgwmnYMf7Pjd+EpjTp81XN4XVVDVQ13d3fD58+fh4eHh+H+/n4QAI/KrTMCBAgQIECAAIG3BBwnQIAAAQIECBAgQIAAAQIE+guokMCSAgl9s8s3wW92/KYdw9+qWnJqV42dutKOndzc3BxC34S9CX7znN2/OX54HjwIECBAgAABAgQIECAwrYDeCRAgQIAAAQIECBAgQIAAgf4Ci1aYgDRhb0Lf3PI5IXCOZVJ5ftlybEutqoZjuJtdvgl5b29vDyFwXlf9GW7bATx4ECBAgAABAgQIECBAgMB0AnomQIAAAQIECBAgQIAAAQLTCiTszc7fhL95ThD8MvD9+3U+f69NO9vTeq96DnUT8GaHb3b6JvxN8JuWQLjq+Zy/e1wmAP57Ft4TIECAAAECBAgQIECAAAEC/QRURIAAAQIECBAgQIAAgYkFHh8fh+z4TfibUHfi4SbtvqoOv+mbcDctwW/aMfDNsao67AauquGthwD4LRnHJxPQMQECBAgQIECAAAECBAgQINBfQIUECBAgQIAAAQIEphRI2JvwN8HvcQdwdvpOOeaUfVfVIdi9u7sbEvpmt2+eswO46u2wd3jlIQB+BcUhAgQmE9AxAQIECBAgQIAAAQIECBAg0F9AhQQIECBAgACBSQQS8KYdd/wm+D0OVHVeSHq8bunnqjoEv9nlm7D32LLbd/jfo6oOO4P/9/bDJwHwh0ROIECAAIFxBPRCgAABAgQIECBAgAABAgQI9BdQIQECBAgQmEYgO36z2/fLly+HWz5///59SBhcdV44Os3szu81AW/C3uOO3zyn5XhVnd/hiysEwC8wvCRAgAABAgQmEtAtAQIECBAgQIAAAQIECBAg0F9AhQQIEJhQILt9E/qmJQxO+DvhcJN0XVWH3b4JfhP05vnY8r6qztrpO7zxEAC/AeMwAQIECBAgQIDAOAJ6IUCAAAECBAgQIECAAAECBPoLqJDAFAIJeRP2Zudvgt+8n2Kcqfp8Od+qGu7v7w/t4eFhSBtrx+/f87/5+4D3BAgQIECAAAECBAgQGElANwQIECBAgAABAgQIECBAgEB/gUkqTOCb4Pfx8fFwy+eEqVV12EE7bORR9byjN0Hv58+fhzzf3t4eaqh6/qyqRq9GADw6qQ4JECBAgAABAgQIECBAYBgYECBAgAABAgQIECBAgACBywRyu+cEvwmA8zrh72U9zXtV5pmWUXNr5+z4TfCb57zP8TnavAHwHBUZgwABAgQIECBAgAABAgQIEFhWwOgECBAgQIAAAQIECBC4UOAY/B6D1Ko67JgdNvCoqsNcs9M3t3h+udt3mPEhAJ4Re+9DqZ8AAQIECBAgQIAAAQIECBDoL6BCAgQIECBAgAABAucKJOxNO4a/+d3fqhqq6tyuZj0/cz4OmB2+2el73PF7c3Oz2PxvjpPyTIAAgQkFdE2AAAECBAgQIECAAAECBAj0F1AhAQIECBAgQOBsgYSoCXy/fPky5JbPxw5y7Ph6rc9VzwH1Mfz9e8dvVS0SAguA1/qNMS8CBAi0EVAIAQIECBAgQIAAAQIECBAg0F9AhQQIECBA4HyB79+/D2kJftMSBp/fyzJXHEPf7PjN7Z7zvqqWmcxfowqA/wLxlgABAgQIEBhRQFcECBAgQIAAAQIECBAgQIBAfwEVEiBA4AKBY/D79PQ0fPv27YIelrmkqoaEvbnd893d3eF1bvc8/HpU1SI7fn8N/cc/AfAfHN4QIECAAAECBAiMJaAfAgQIECBAgAABAgQIECBAoL+ACglcIpDA9/Hx8bD7N0Fw+kiIWlV5ucpWVcMx9D3u+F3lRH9N6uZX848AAQIECBAgQIAAAQJjCuiLAAECBAgQIECAAAECBAgQ6C9wUYUJftN+/Pjx+/qqOuycrXp+/v3B/17k3Jftf4dneaqqIeH07e3tYbdvdv1W1ZBHVR3mnddragLgNa2GuRAgQIAAAQIECBAgQGDzAgogQIAAAQIECBAgQIAAAQL/CiTATfCb3/rN63/PWNeRqvod+B53/iYIHn49qurX/+v9N08AvN76zYwAAQIECBAgQIAAAQIECBAYS0A/BAgQIECAAAECBAgQeEUgt3lO+JtbPydErVpngFpVhx29mWN+5/dly7Gq589fKXFVhwTAq1qOnpNRFQECBAgQIECAAAECBAgQINBfQIUECBAgQIAAAQIE/hZI8JvQN7t+037+/HkIWP8+b+n3mddxDgl9s+M3Lbd7Pga/x8+38CwA3sIqmSOB7QqYOQECBAgQIECAAAECBAgQINBfQIUECBAgQIAAgX8EEv4m9H16ehpyy+cEq1X1z3lrOFBVh2A6v/Ob4DdzPQa/VbWGKZ41BwHwWVxOJkCAAIHTBZxJgAABAgQIECBAgAABAgQI9BdQIQECBAgQ+Fcgu35zy+eEwGlVNRwD1WFFj6oaEvYm9P38+fOQ5zXOczjzIQA+E8zpBAgQIECAwAkCTiFAgAABAgQIECBAgAABAgT6C6iQAAECrwgk+P3y5cuQ4PeVj1dxqKoOgXTC3oS+2fmb11Xb2+07vPIQAL+C4hABAgQIECBAgMDlAq4kQIAAAQIECBAgQIAAAQIE+guokMBrAgl/c8vnnz9/vvbxao4l7E1L+JsdwFU9gt8jsAD4KOGZAAECBAgQIECAAIFrBVxPgAABAgQIECBAgAABAgQI9Bd4tcIEv2kJf6tqqKrf5/348WN42X5/MOOLqjrc7vnu7u7wnOA3bfj1qKo/5vvr0Kb/CYA3vXwmT4AAAQIECBAgQIAAgbUImAcBAgQIECBAgAABAgQI7E0gYW9agt+0vF6rQcLehL9pueVz3q91rtfOa9oA+NrZuZ4AAQIECBAgQIAAAcJP+hoAABAASURBVAIECBBYv4AZEiBAgAABAgQIECCwO4GEvdnV+/Xr1yEt76vWuZO2qoZj6JtbPx9b10UTAHdd2RXUZQoECBAgQIAAAQIECBAgQIBAfwEVEiBAgAABAgQI7E8gwW9adv0m/I1AVeVpNa2qft/q+eHh4RAAV61rjsNEDwHwRLC6JbBzAeUTIECAAAECBAgQIECAAAEC/QVUSIAAAQIECOxMILt8v337Nnz//n1I+JvnlwRL76ytqsNv+WYeucVz2v39/SEIztxfzrXzawFw59VVGwECBBYRMCgBAgQIECBAgAABAgQIECDQX0CFBAgQILBHgez6TUvwm+eEqlXPoetaPBL63t3dDQl+85wweC1zm2seAuC5pI1DgAABAgT2IKBGAgQIECBAgAABAgQIECBAoL+ACgkQ2KVAQt/c7jnPCX+DkHA1La+XbFV12OWb8Pf29nbInKpq2OtDALzXlVc3AQIECBAgQGBkAd0RIECAAAECBAgQIECAAAEC/QVUuE+BhL6Pj4+HWz/n9RoUsvs4raoO4W+C3+z6zXOC4GHHDwHwjhdf6QQIECBAgAABAgRGEtANAQIECBAgQIAAAQIECBAg0FQgv/n7v/D3d4XZAfxe+33ihC+qakgAnLD32Kr+2/VbVUPVn23C6ayqawHwqpbDZAgQIECAAAECBAgQILA1AfMlQIAAAQIECBAgQIAAga4C2e17vO1zVa2mzAS/VXX4nd+Hh4chu36rnueXz1Yz0YUmcjPJuDolQIAAAQIECBAgQIAAAQIE+guokAABAgQIECBAgACBtgLH8Dc7fauew9U1FJuAN7/xe3d3NyT8zZyq6o/dvjm25yYA3vPqT1S7bgkQIECAAAECBAgQIECAAIH+AiokQIAAAQIECBDoK5DbPh93/q6lyoS+udVzdvsm/M3v/a5lbmubhwB4bStiPgS2LWD2BAgQIECAAAECBAgQIECAQH8BFRIgQIAAAQKNBdYY/h65EwAn+E0AnGNVzzt/81r7T0AA/J+FVwQIECBwlYCLCRAgQIAAAQIECBAgQIAAgf4CKiRAgACBrgK5tfIx/M1tn9dQZ+ZUVUOC3+z8zXN2AlfV4PG2gAD4bRufECBAgAABAqcKOI8AAQIECBAgQIAAAQIECBDoL6BCAgRaC3z//n3IbZ/XFP5mLgl9s+M3z8Lf076CAuDTnJxFgAABAgQIECDwhoDDBAgQIECAAAECBAgQIECAQH8BFfYWWFv4G+2EvQ8PD0PacfdvlZ2/sfmoCYA/EvI5AQIECBAgQIAAAQJvCThOgAABAgQIECBAgAABAgQIbFzghPB39gqrakjo+/nz56FK6HvuAgiAzxVzPgECBAgQIECAAAECBAgMwwCBAAECBAgQIECAAAECBLYucPzN34TAa6ml6jn8vb+/X8uUNjePcQPgzZVvwgQIECBAgAABAgQIECBAgMDZAi4gQIAAAQIECBAgQGDzAo+Pj8OXL1+GhMBrKSa/8/t///d/h9s+V9n5e+m6CIAvlXPdPwIOECBAgAABAgQIECBAgAABAv0FVEiAAAECBAgQILB9gYS/X79+HX7+/Ll4Mfmt3wS/ueVzdv3m/eKT2vgEBMAbX0DTJ7ASAdMgQIAAAQIECBAgQIAAAQIE+guokAABAgQIEGggkPD35a7fquV32ib0vbu7GxIENyBevAQB8OJLYAIECBDYuoD5EyBAgAABAgQIECBAgAABAv0FVEiAAAECHQQS/mbn748fP4aqOrQl6srO46o6BL7Z+Zsm/B1GewiAR6PUEQECBAgQ2KGAkgkQIECAAAECBAgQIECAAIH+AiokQKCFQILf7PytqkXrSfibADqB73HXb3YALzqpZoMLgJstqHIIECBAgAABAnMJGIcAAQIECBAgQIAAAQIECBDoL6DCHgIJf9MSvqaiquVC4KoaHh4eDu2487dqufnEo1u76VaQeggQIECAAAECBAgQmFzAAAQIECBAgAABAgQIECBAgMBGBJ6enobjzt+qGs7YbTuM/aiqIbt+EwBXCX3H9j32JwA+SngmQIAAAQIECBAgQIAAgRMEnEKAAAECBAgQIECAAAECWxFI+Hvc+VtVi/3mb7yqasiO3wTAVZVD2kQC4wTAE01OtwQIECBAgAABAgQIECBAgMCKBEyFAAECBAgQIECAAIHNCCT8TcuEq5YNXKuew9/s/F1yB3Is9tAEwHtY5Ylr1D0BAgQIECBAgAABAgQIECDQX0CFBAgQIECAAAEC2xFI8Pty5+9SM89vDlfV8OnTp8OtnwePWQQEwLMwG4RAWwGFESBAgAABAgQIECBAgAABAv0FVEiAAAECBAhsSODbt2/D4+Pj8OPHjyEBbJ6XmH7Gzm7f3PI5O3+raolp7HJMAfAul13RBAgQGENAHwQIECBAgAABAgQIECBAgEB/ARUSIECAwFYEErgm/D3u/F163gl/7+/vh7Sl57K38QXAe1tx9RIgQIAAgTEE9EGAAAECBAgQIECAAAECBAj0F1AhAQKbEvj+/fuQ8Dc7fqtqqKrF5l9Vh1s+Z/dvJlFVi84nc9hTEwDvabXVSoAAAQIECBAYQUAXBAgQIECAAAECBAgQIECAQH8BFW5L4GX4u/TMq57DXzt/l1sJAfBy9kYmQIAAAQIECBAgsDUB8yVAgAABAgQIECBAgAABAgRWJpAdv8edv29NLee8bG+d97/jFz9VCX8vxhvxQgHwiJi6IkCAAAECBAgQIECAQF8BlREgQIAAAQIECBAgQIDAGgXyu78Jd5eeW37zN7d8tvN36ZUYhusC4OXnbwYECBAgQIAAAQIECBAgQIDA1AL6J0CAAAECBAgQIEBglQJPT09DAuCfP38uOr9Pnz4NCX4TAC89l8FDAOw7cLmAKwkQIECAAAECBAgQIECAAIH+AiokQIAAAQIECBBYp0DC37Sld/8ew9/b29t1Qu1wVnYA73DRlUxgBAFdECBAgAABAgQIECBAgAABAv0FVEiAAAECBAisVCDBb9oawt/s+k0IHKqqGqoqL7UFBQTAC+IbmgABAtsUMGsCBAgQIECAAAECBAgQIECgv4AKCRAgQGCtAt+/fz/c9nkN4W9u+2zn7/q+KQLg9a2JGREgQIAAgfUKmBkBAgQIECBAgAABAgQIECDQX0CFBAisViDh7+Pj45Dnnz9/LjbP7Ph9ufN3sYkY+FUBAfCrLA4SIECAAAECBAj8LeA9AQIECBAgQIAAAQIECBAg0F9AhesVSOCb8Pfr16/Dkrt/q2qw83e935PM7Cb/aQQIECBAgAABAgQIEHhHwEcECBAgQIAAAQIECBAgQIDAwgIJfxP8ZvdtVU3xW7sfVlhVw8PDw5A5fHiyExYTuFlsZAMTIECAAAECBAgQIECAwAYETJEAAQIECBAgQIAAAQIElhb48uXLkAA4u4Crlg1//ebv0t+Gj8e/LAD+uF9nECBAgAABAgQIECBAgAABAlsXMH8CBAgQIECAAAECBBYX+Pbt25B2c7NcrFdVh52/wt/Fvw4nTeDmpLOcROCFgJcECBAgQIAAAQIECBAgQIBAfwEVEiBAgAABAgQILC+QHb/5zd/MpMrO3zhoHwsIgD82cgYBAv8JeEWAAAECBAgQIECAAAECBAj0F1AhAQIECBAgsAKBhL+57fOPHz+GvF5iSlVl5+8S8FeOeXPl9S4nQIAAgd0IKJQAAQIECBAgQIAAAQIECBDoL6BCAgQIEFiDQALfhL+59XPmU1V5mrVVlfB3VvHxBrsZrys9ESBAgAABAm0FFEaAAAECBAgQIECAAAECBAj0F1AhAQKrEchtnxP+JgheYlJVJfxdAn6kMW9G6kc3BAgQIECAAAECTQWURYAAAQIECBAgQIAAAQIECPQXUOE6BBL4HoPfqhqqataJZfyqEv7Oqj7+YDfjd6lHAgQIECBAgAABAgSaCCiDAAECBAgQIECAAAECBAgQmFng6elpSAg847CHoRL+3tzcDPf398Pt7e3hmP+2KSAA3ua6mTUBAgQIECBAgAABAgQmFtA9AQIECBAgQIAAAQIECMwtkN/9/f79+2HYBLKHFzP9dwx/7+7uZhrRMFMJnBcATzUL/RIgQIAAAQIECBAgQIAAAQLrETATAgQIECBAgAABAgRmFziGvwli5x68qoYEv2lzj2288QUEwOObtu1RYQQIECBAgAABAgQIECBAgEB/ARUSIECAAAECBAjML/D169fDbZ+ravbBq57D39z6efbBDTiJgAB4EladEmgnoCACBAgQIECAAAECBAgQIECgv4AKCRAgQIAAgQUEcsvnb9++LTDy85DZcZzf/J37ltPPo/t/CgEB8BSq+iRAgEArAcUQIECAAAECBAgQIECAAAEC/QVUSIAAAQJLCST8Tfhatdzu36r5x17Kew/jCoD3sMpqJECAAAEClwq4jgABAgQIECBAgAABAgQIEOgvoEICBBYTyK2fswO4at4AtqqGqhpy2+dPnz4tVr+BpxG4maZbvRIgQIAAAQIECGxdwPwJECBAgAABAgQIECBAgACB/gIqXE4gwW/aEjPIbZ8T/t7d3S0xvDEnFhAATwysewIECBAgQIAAAQIbFDBlAgQIECBAgAABAgQIECBAYCKB3O45we/j4+Pw48ePQ5toqH+6raohv/ebXb+3t7eHz6uedwNX1eG9/7YvIADe/hqqgAABAgQIECBAgAABAiMK6IoAAQIECBAgQIAAAQIEphZI+JsQOAHw1GO91n8C4NeOO9ZD4LQAuEetqiBAgAABAgQIECBAgAABAgTeE/AZAQIECBAgQIAAAQKTCxx/9zcDVc276za3fs5tn/NcNe/YqVebR0AAPI/zpkcxeQIECBAgQIAAAQIECBAgQKC/gAoJECBAgAABAgSmF8jO3wTAuQ309KP9OUJC3/zub3b/Vgl//9Tp9U4A3Gs9VUNgbAH9ESBAgAABAgQIECBAgAABAv0FVEiAAAECBAjMIJBbPqcliE2rmi+ErarhGP7OUKohFha4WXh8wxMgQIDAagVMjAABAgQIECBAgAABAgQIEOgvoEICBAgQmEvg6elpyM7fqvmC39RWVcPDw8Nwe3ubt9oOBG52UKMSCRAgQIAAgXMFnE+AAAECBAgQIECAAAECBAj0F1AhAQKzCWTnb9pxwOwAftmOx6d4zi2fhb9TyK6zz9xiXAC8zrUxKwIECBAgQIDAYgIGJkCAAAECBAgQIECAAAECBPoLqHBegW/fvh0GrJp/929u/XwY3H+tBX78+DEk/M1OcwFw66VWHAECBAgQIECAAIGzBJxMgAABAgQIECBAgAABAgQIjCyQUC67f6v+C38T1r3XxphCdhh//vx5yPNf/XnbRCC3FE/LHxjke5bnlCYAjoJGgAABAgQIECBAgACB3QsAIECAAAECBAgQIECAAIGxBbIb8xjKjd33e/0l9M3v/ub2z++9xXIKAAAQAElEQVSd57PtCuQPCPL9+vLly2Hnb/7IINVU1fB+ADx4ECBAgAABAgQIECBAgAABAu0FFEiAAAECBAgQIECAwOgCCeSWCH9TSH7zV/gbiV4tu33T8t16fHwc8v1KEJyW48dqBcBHCc//CDhAgAABAgQIECBAgAABAgQI9BdQIQECBAgQIECAwDQCx3Bumt5f7zUhYFUNCYBfP8PRrQok5M2O3wS/ud1zQuAcy5r/XZMA+G8R7wkQiIBGgAABAgQIECBAgAABAgQI9BdQIQECBAgQIDCRQIK6BHRVNdEI/3abIDC3fr6/vx/y/O8ZjmxZIH9QcGz5br1XiwD4PR2fESBAYJcCiiZAgAABAgQIECBAgAABAgT6C6iQAAECBKYQSAibcC5tiv7f6zOh793d3ZD23nk+245Avkdp2fGb8Dffr1NmLwA+Rck5BAgQIEBgLwLqJECAAAECBAgQIECAAAECBPoLqJAAgckEqmpIYJdb8042yBsdf/r06XDr51NDwje6cXglAvkeJfhNy22f8/7UtRUAr2QRTYMAAQIECBAgsLSA8QkQIECAAAECBAgQIECAAIH+AiqcTiDhXMK63P45r6cb6d+eq+oQ/lbVvx86sjmB7PY9hr4Jfs8tQAB8rpjzCRAgQIAAAQIECPQTUBEBAgQIECBAgAABAgQIECBwpUBC32P4m9fZBfxWu3KoPy7PrZ/zu7/ZAfzHB/++cWQDAgl+0/LdOU63qoaqOr598znXpAmA3yTyAQECBAgQIECAAAECBPYgoEYCBAgQIECAAAECBAgQGEMguzYT/I7R16l9JPzNb/7e3t6eeonzViiQXb5pCX6zizwh7jXTfD0AvqZH1xIgQIAAAQIECBAgQIAAAQLbEDBLAgQIECBAgAABAgRGEUhglwB4lM7O6CS7foW/Z4Ct8NQEvwl90/Idqvp4p+9HZQiAPxLa4edKJkCAAAECBAgQIECAAAECBPoLqJAAAQIECBAgQGA8gdz6OSHweD1+3FNVDQmAB4/NCiTwza7ffHcSBB93kFddFwILgDf7lTBxApMI6JQAAQIECBAgQIAAAQIECBDoL6BCAgQIECBAYESBhL8J70bs8sOuqmrIrZ8FwB9SrfaEBL/Z9XsMfXM772O7dtIC4GsFXU+AAIE2AgohQIAAAQIECBAgQIAAAQIE+guokAABAgTGFEj4m5YdnGP2+15fVc/hbwLg987z2foE8ocCx12/x/C3qoaqGnWyAuBROXVGgAABAgQ2KmDaBAgQIECAAAECBAgQIECAQH8BFRIgMKpAdm4m+M3zqB1/0Nn9/f1h929VHYLDqn+fP+jCxwsIJPxN6JuW11U12SwEwJPR6pgAAQIECBAgsA0BsyRAgAABAgQIECBAgAABAgT6C6iQAIFlBPIHAsddvwl+80cDaZlN1TQhsAA4uhoBAgQIECBAgACBfQqomgABAgQIECBAgAABAgQIELhQIKFeAr0EfBd2cdZlVc+3fs7v/ladFRyeNY6TxxXIdyS7fo+h78vec+y19vKcS14LgC9Rcw0BAgQIECBAgAABAgQ2L6AAAgQIECBAgAABAgQIELhUIL/7m5bw7tI+zr2uqobb29vh5ka8d67dUufnjwQS/s71RwLHOv/8hhyPeiZAgAABAgQIECBAgAABAgT6CqiMAAECBAgQIECAAIGLBRL6Zlfn3KHecefv3ONeDLXzCx8fH4eX4W+C+2ObmkYAPLXwhvo3VQIECBAgQIAAAQIECBAgQKC/gAoJECBAgAABAgQuF0j4ml2deb68l/OvrHre/Vvl1s/n6813xfGPA16Gv1U1VNV8k/g1kgD4F4J/BAgMCAgQIECAAAECBAgQIECAAIH+AiokQIAAAQIErhRIwHdsc4XAVTXc39+79fOVazf15fle5LbgCX+zQ7xq3tD3ZX03L994TYAAAQJ7FFAzAQIECBAgQIAAAQIECBAg0F9AhQQIECBwrUAC37SEe3m+tr9Tr8+tn29vb0893XkLCOQ7kZYQOMMfn6uWCYEFwFkFjQABAgQI7FVA3QQIECBAgAABAgQIECBAgEB/ARUSIDCKQEK97O7M8ygdntBJwt/s/j3hVKcsJJDg9+vXr0N2/x7/MODm5mbRHdsC4IW+DIYlQIAAAQIECCwtYHwCBAgQIECAAAECBAgQIECgv4AKxxFI6JuAL8/j9PhxLwkRE/5WLbOL9OMZ7vuMhL3fvn0b8kcBCYHn/G58JC8A/kjI5wQIECBAgAABAgT6CaiIAAECBAgQIECAAAECBAgQOEMgAV/aGZdcfWp2/1ZdFf5ePQcdvC2Q70N2/r4W/ObYe+3tXsf5RAA8jqNeCBAgQIAAAQIECBAgsBEB0yRAgAABAgQIECBAgACBcwSy0zNhXwK9c6675tyqGvK7v1UC4Gscp7o2O38T/ua7MdUY1/T7HABf04NrCRAgQIAAAQIECBAgQIAAgW0ImCUBAgQIECBAgAABAmcLzB3+ZoLZ/ZtbQOe1ti6B3PL5ZfibdTq2tcxUALyWlVhwHoYmQIAAAQIECBAgQIAAAQIE+guokAABAgQIECBA4DKB7PZMCHzZ1eddVVVDwt+7u7vBY30CL8PfqhqqahWTPO5EThCd748AeBXLYhIEFhMwMAECBAgQIECAAAECBAgQINBfQIUECBAgQIDAhQJzhr+ZYlUNCX+r1hEsZk7as0B2/eb7ULW+tamqwx8OJPxNEwAPHgQIENirgLoJECBAgAABAgQIECBAgACB/gIqJECAAIFLBbKrMoHfjx8/Lu3irOuyezMtAV7V+kLGs4ppdnLC37R8J1Ja1XrWJ9+X+/v7wx8O5I8H0gTAWSWNAAECBAjsTUC9BAgQIECAAAECBAgQIECAQH8BFRIgcJVAgt+0qzo58+IEeVV1uLVw1dvPZ3br9CsEnp6ehvwhQNXzeiSkv6K7US6tep5LVR12/uZ7c3t7e/jeDL8eAuBfCP4RIECAAAECBPYkoFYCBAgQIECAAAECBAgQIECgv4AKrxdI8Pf9+/frOzqxh+zkXEO4eOJ0d3FavgPHnb9Vz6HrkoVnB3Javif5viT4zY7f45yqnucoAD6KeCZAgAABAgQIECDQX0CFBAgQIECAAAECBAgQIECAwAkCCf3mDH8T6L0M8k6Y4nun+GwEgYS/aemqqvL0u2Vn+Hvt94kjv8j3JKFvnrPjN9+Zqj/nliEFwFHQCBAgQIAAAQIECBAg0F5AgQQIECBAgAABAgQIECDwkUB2Vyb0mzP8rarDbXwT6g0eqxDIdyB/BJDvQ9W/AesSk8yO3wS+x+A371+fxzAIgN+ScZwAAQIECBAgQIAAAQIECHQRUAcBAgQIECBAgAABAicLJPRLywVVdfhd1ao/n/PZWK2qhoR6Y/Wnn+sEHh8fhwTA6aWq8rR4q6rDHwlk92+C3/yxQNXbcxMAD/t9qJwAAQIECBAgQIAAAQIECBDoL6BCAgQIECBAgACB8wRya99cUfV2wJbPx2hVNWRXZ0K9MfrTx3UCCX/XtPO3qg5/gJDvSNqp1QmAT5VyHoFeAqohQIAAAQIECBAgQIAAAQIE+guokAABAgQIEDhTILd+TksInHbm5Wefnp2cwt+z2Sa5IMHvt2/fDoHrJAOc2WlVDfl+fP78+fBHAsMZDwHwGVhOJUCAQA8BVRAgQIAAAQIECBAgQIAAAQL9BVRIgAABApcIzBH6vpxXwt+EfC+PeT2/QMLftJe3/p5/Fv+NmO9F2vGWz/99ctorAfBpTs4iQIAAAQI9BFRBgAABAgQIECBAgAABAgQI9BdQIQECFwlk529a1fNtdxPMvtUuGuCvi9L37e3tX0e9nVvg6elpOO78rarDrtthoUe+f/lOHFtC4Eyl6vk7mdenNAHwKUrOIUCAAAECBAg0EFACAQIECBAgQIAAAQIECBAg0F9AhZcJJHibcwdoVR1u65sQ+LIZu2oMgYS/x3WvOi9kHWP8l31U1fDw8HD4XiQAPoa/L8859fXNqSc6jwABAgQIECBAgACBzQqYOAECBAgQIECAAAECBAgQIPCOQALg3P75eAvgvH6vvdPVSR8l+E3Id9LJp5/kzDMEEv6m5ZKqytPv9t7a57PfJ470oqqGBL4JgPNcVUNVDZc+BMCXyrmOAAECBAgQIECAAAECmxAwSQIECBAgQIAAAQIECBB4TyChb0K9qroqdHtvjJefVdWQ8LeqXh72ekaBBL8vd/7OOPQfQ+W7d/xjgLu7uyu/f/91LQD+z8IrAgQIECBAgAABAgQIECDQS0A1BAgQIECAAAECBAh8KHDc/fvhiSOdUFWH3Z6DxyIC+b3fx8fHIaF/Atg8LzGRjH0Mf+/v70f9TgiAl1jRhcc0PAECBAgQIECAAAECBAgQINBfQIUECBAgQIAAAQKnCSQQTBh32tnXnZXALzs983xdT64+VyBrnLU+7vw99/qxz893IMFvWtW4u8EFwGOvlv4IrFvA7AgQIECAAAECBAgQIECAAIH+AiokQIAAAQIEThRIIJgdoFXjBnBvDZ/fd00AnM8TSOZZm0cgO70T/h7Xu2qeNX+tuqoa8j1Ie+3za48JgK8VdD0BAgQ2I2CiBAgQIECAAAECBAgQIECAQH8BFRIgQIDAqQIJYBMKnnr+tedV1ZBdn8OvR8b+9eTfTAJZ52P4O9OQbw5T9Rz+Zufvmydd+YEA+EpAlxMgQIAAgU0ImCQBAgQIECBAgAABAgQIECDQX0CFBAicJTBnCFtVw+3t7aFlklU1VFVeahMLZMfv0uFv1fNaZwf458+fD7t/p/z+CYAn/lLpngABAgQIECCwtIDxCRAgQIAAAQIECBAgQIAAgf4CKjxfIAFcwsHzrzz/igR/2fFZ9RwEnt+DKy4VON7m+9Lrr70uu77T8gcA+Q7ku1A17fdAAHztqrmeAAECBAgQIECAwHoFzIwAAQIECBAgQIAAAQIECBB4QyDBYELgNz4e9XBVTbnjd9S5durs6elpOGWd84cAL9vYBgmA7+7uhoS/x76r6vhy9GcB8OikOiRAgAABAgQIECBAgMAaBMyBAAECBAgQIECAAAECBN4SeHx8HPK7sG99PubxqhL+jgl6Yl8JdBP+5vnES0Y/rep57bP7NyHw6AMcOvz3PwHwvyaOECBAgAABAgQIECBAgACBbQuYPQECBAgQIECAAAECbwokEEx784SRP6iqYc7wb/A4CGT3b9Y59n+3wwkT/1dVh3V/eHg4PFfVMNdDADyX9ArGMQUCBAgQIECAAAECBAgQIECgv4AKCRAgQIAAAQIE3hc43vb5+Pz+2dd9WlVDbv2bHaDX9eTqcwS+fPkyJACumi90/Xt+VTUsEf5mHjf5TyNAoL2AAgkQIECAAAECBAgQIECAAIH+AiokQIAAAQIEPhBI6Hu8LXB2hx7bB5dd/HF2nr783deLO3LhyQJz3t77rUlVbRWc1AAACn9JREFU1e/w961zpjx+M2Xn+iZAgACBNQiYAwECBAgQIECAAAECBAgQINBfQIUECBAgcKrA1KHvy3kk/E0I/PKY19MJJPz9+vXrkDWebpTXe846Z73TPn/+POT59TOnPyoAnt7YCAQIECBAYDkBIxMgQIAAAQIECBAgQIAAAQL9BVRIgMDJAt+/f58tHEwg6NbPJy/N1SdmbdPifmxXd3pmBwl97+/vh4x/5qWjni4AHpVTZwQIECBAgACB9QiYCQECBAgQIECAAAECBAgQINBfQIWnC2RXaG4BnefTr7rszKoa7u7uFg8CL5v9Nq96enoasr5VNVTVbEVU1WG8qjrs+k34W1XDkg8B8JL6xiZAgAABAgQIECAwjYBeCRAgQIAAAQIECBAgQIAAgVcEEhLmcFUdQru8Tkso/LLl2DUtIeAMu3+vmWKra3Pb5+z+PRb1ci1fe308b4znhM5Z74eHh0PgX1VjdHtVHwLgq/hcTIAAAQIECBAgQIAAgbUJmA8BAgQIECBAgAABAgQIvCaQgDDttc/GPFZVQ8LfquWDwDHrWmNfCV+zpmlV9UeoP9d8lwt/365QAPy2jU8IECBAgAABAgQIECBAgMC2BMyWAAECBAgQIECAAIFXBRIUfvv27dXPpjiYUHCKfvX5n0DWNLt7Hx8fD7/rnNf/fTrPq6oajjt/5xnxtFFuTjvNWVsWMHcCBAgQIECAAAECBAgQIECgv4AKCRAgQIAAAQIE3hZI+Jtdom+fMc4nVXX47d+qGqdDvbwrcLz181Lh7+fPnw+/+/vuJBf4UAC8ALohCcwoYCgCBAgQIECAAAECBAgQIECgv4AKCRAgQIAAgXcEslM04W+e3zltlI+qajW/Azs0f2RN06pq9ls/V9Vwf3+/yvA3y36T/zQCBAgQ6CigJgIECBAgQIAAAQIECBAgQKC/gAoJECBA4COBBL8JCj8679rPc9vnT58+CYCvhTzh+uz4ze7fE04d/ZSqOoS/d3d3o/c9Voc3Y3WkHwIECBAgQGBFAqZCgAABAgQIECBAgAABAgQI9BdQIQECJwkkLEwIfNLJV56UELiqruzF5e8J5Hbej4+PQ9a0qg6Be9zThgkfVc/rmuD39vZ2wpGu71oAfL2hHggQIECAAAECqxIwGQIECBAgQIAAAQIECBAgQKC/gApPF3h6ehoSAp9+xWVnVtUhjKx6DgoHj9EFspP7uJ5VNfutn3Pb57SqGr22MTsUAI+pqS8CBAgQIECAAAECywoYnQABAgQIECBAgAABAgQIEHghkLAwoWHV9IFdVR0C4GH6x25HyFomzM/u3zy/1aYAyg7jhL9T9D12nwLgsUX1R4AAAQIECBAgQIAAgUUEDEqAAAECBAgQIECAAAECfwvkdsEJC/8+Pvb7qhpya+Cq6YPmsee+lf6yjgl8q+Y3rnpe33VYfTwLAfDHRs4gQIAAAQIECBAgQIAAAQLrFjA7AgQIECBAgAABAgT+EUhYmNDwnw8mOPDp0ye7fydwfdnl169fZ7mV98sx87rqOfxd++/+Zq7HdnN84bmfgIoIECBAgAABAgQIECBAgACB/gIqJECAAAECBAgQeF0g4W/V9LtFq2pIOFg1/VivV9r/aMLf3P557kqr6rCzeyu3fj76CICPEp4J9BJQDQECBAgQIECAAAECBAgQINBfQIUECBAgQIDAOwLZAZxWVUPVn+2dyy76KL8Pe9GFLvpQIMFvbuX94Ykjn1C1zfA3DALgKGgECBBoJaAYAgQIECBAgAABAgQIECBAoL+ACgkQIEDgPYHs/n16eprllsHC3/dW4vrPEv5mPa/v6bweqp4D4POuWsfZAuB1rINZECBAgACBcQT0QoAAAQIECBAgQIAAAQIECPQXUCEBAh8KHEPDqvrw3GtP+PTp02GH8bX9uP5fgez+Tauafh1fjl5Vw8PDw2bX9eZlMV4TIECAAAECBAhsV8DMCRAgQIAAAQIECBAgQIAAgf4CKvxYILtFjwHwx2dfd0Z2/97e3m42KLyu+umvzjpOP8qfI1TVIfxNsP/nJ9t5d7OdqZopAQIECBAgQIAAAQJvCDhMgAABAgQIECBAgAABAgQI/E8gAXBeVk2/azThb0LgjDdD29UQuYV3dv/OXXSC36zr3OOOOZ4AeExNfREgQIAAAQIECBAgQGB2AQMSIECAAAECBAgQIECAwFEg4e+PHz9m2ZGb4Ddh4XFsz+MJJPxNG6/H03qqquHu7u60k2c/6/QBBcCnWzmTAAECBAgQIECAAAECBAisS8BsCBAgQIAAAQIECBD4Q6Dqeddvdo4mDP7jw5HfVD2PNXK3u+8uAX7a3BBVNdzf3w8dQv2bufGMN72AEQgQIECAAAECBAgQIECAAIH+AiokQIAAAQIECBB4XSC/Gzt1+Pv6yI5eK5B1S/ibdm1f516f4LfD7t/ULQCOgkagj4BKCBAgQIAAAQIECBAgQIAAgf4CKiRAgAABAgTeEEj4O1d4mMAwt4F+YyoOXyCQtcsaJgi+4PKLL8laZvfvxR2s7EIB8MoWxHQIECBwuYArCRAgQIAAAQIECBAgQIAAgf4CKiRAgACBtwQSGubWz/m8atrbMyf4vb29HaqmHSe17KklAM4aZi3nqjtrmfA3z3ONOfU4AuCphfVPgAABAgTmEDAGAQIECBAgQIAAAQIECBAg0F9AhQQIvCvwMjR8+frdiy74sKqG7BjtFBgOK3gk/E2rqlmD9axlVQ1Tfmfm5hUAzy1uPAIECBAgQIDAyAK6I0CAAAECBAgQIECAAAECBPoLqPBjgQR4CRA/PvP6M+7u7q7vRA9/CMy5fseBq2rouJNbAHxcYc8ECBAgQIAAAQIEtidgxgQIECBAgAABAgQIECBAgMD/BBIg5uXxOa+naNkxOkW/7/S5i4++ffv2exdugvz32hggVTU8PDwMHXdy34wBpA8CBAgQIECAAAECBAgQmFvAeAQIECBAgAABAgQIECDwUuAYIE4ZAFfVkN2/HUPDl5Zzv358fBzy279zjpsgP23OMS8b6/yrBMDnm7mCAAECBAgQIECAAAECBAgsK2B0AgQIECBAgAABAgT+EMhu0QS/aX984M3qBRL8Zv3mnGiC3/v7+zmHnHUsAfCs3NMOpncCBAgQIECAAAECBAgQIECgv4AKCRAgQIAAAQIE3haYIwCuqrcn4JNVC1TV4Td/E/5W9V1HAfCqv4YmR+BkAScSIECAAAECBAgQIECAAAEC/QVUSIAAAQIECLwhkNs/z7GLNDtH5wiZ3yiz5eGs3RymGSMtt++u6hv+5ksiAI6CRoAAgU0LmDwBAgQIECBAgAABAgQIECDQX0CFBAgQIPCWQILf3EY44d5b54xxvKqGBMAJEAePUQQeHx+HrN0onX3QSdbt2KoEwB9w+ZgAAQIECBBYTMDABAgQIECAAAECBAgQIECAQH8BFRIg8K5AAuB3Txjpw6oaqmqk3nST4HeutYt2VR0C/Kr+a2gH8OBBgAABAgQIENimgFkTIECAAAECBAgQIECAAAEC/QVUuB6Bqv7B4Xq0x59JVR0C/Koav/OV9fj/AAAA//+W3h0JAAAABklEQVQDAOZX4NmN9NQjAAAAAElFTkSuQmCC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326414" y="765184"/>
            <a:ext cx="14886432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Подготовка инструментов для безопасного удаления</a:t>
            </a:r>
            <a:endParaRPr lang="en-US" sz="3200" dirty="0"/>
          </a:p>
        </p:txBody>
      </p:sp>
      <p:sp>
        <p:nvSpPr>
          <p:cNvPr id="5" name="Text 1"/>
          <p:cNvSpPr/>
          <p:nvPr/>
        </p:nvSpPr>
        <p:spPr>
          <a:xfrm>
            <a:off x="2879826" y="2569464"/>
            <a:ext cx="1335024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Подготовьте тонкий пинцет или петлевидный экстрактор клещей</a:t>
            </a:r>
            <a:endParaRPr lang="en-US" sz="2700" dirty="0"/>
          </a:p>
        </p:txBody>
      </p:sp>
      <p:sp>
        <p:nvSpPr>
          <p:cNvPr id="6" name="Text 2"/>
          <p:cNvSpPr/>
          <p:nvPr/>
        </p:nvSpPr>
        <p:spPr>
          <a:xfrm>
            <a:off x="2879826" y="3441206"/>
            <a:ext cx="1335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Продезинфицируйте руки и инструмент спиртовым раствором</a:t>
            </a:r>
            <a:endParaRPr lang="en-US" sz="3000" dirty="0"/>
          </a:p>
        </p:txBody>
      </p:sp>
      <p:pic>
        <p:nvPicPr>
          <p:cNvPr id="7" name="Image 2" descr="data:image/png;base64,iVBORw0KGgoAAAANSUhEUgAAAEwAAABMCAYAAADHl1ErAAABHElEQVR4AezSwQnCABQE0WAVNmT/DQnKHrw7h6CEJ3y8DCG87O1xf77c9wa3wy8JAEtcxwEMWBSIuYUBiwIxtzBgUSDmFgYsCsTcwoBFgZj/wcLiG/84BxY/ADBgUSDmFgYsCsTcwoBFgZhbGLAoEHMLAxYFYm5hwKLA8nAWFrCWAptCOGABaymwKYQDFrCWAptCOGABaymwKYQDFrCWAptCOGABaymwKYQDFrCWngW2Z1/ygMXPCgxYFIi5hQGLAjG3MGBRIOYWBiwKxNzCgEWBmFsYsI/AOf8WFl2BAYsCMbcwYFEg5hYGLArE3MKARYGYWxiwKBBzCwMWBWKeFhaffckcWPyswIBFgZhbGLAoEHMLAxYFYm5hEewNAAD//xDfnc8AAAAGSURBVAMAXAeyuVa4CuMAAAAASUVORK5CYII=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024" y="2336197"/>
            <a:ext cx="694944" cy="69494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07186" y="2482055"/>
            <a:ext cx="3657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1</a:t>
            </a:r>
            <a:endParaRPr lang="en-US" sz="3000" dirty="0"/>
          </a:p>
        </p:txBody>
      </p:sp>
      <p:pic>
        <p:nvPicPr>
          <p:cNvPr id="9" name="Image 3" descr="data:image/png;base64,iVBORw0KGgoAAAANSUhEUgAAAAkAAACqCAYAAAB/GWVQAAAAXklEQVR4AezVsQkAIRAEwMMqvqHvv6GHdwVzjcRghMsMZHXW9j7fv5pWG8umEoEISgQiSF3qAhBAACEJgABCnoEfAQQQQEgC90AYh5mjn1yLfgoGEEAAAYQkAMJxCB0AAP//naBR6wAAAAZJREFUAwBU9hZtbN9UywAAAABJRU5ErkJggg==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098" y="3039393"/>
            <a:ext cx="82296" cy="1554480"/>
          </a:xfrm>
          <a:prstGeom prst="rect">
            <a:avLst/>
          </a:prstGeom>
        </p:spPr>
      </p:pic>
      <p:pic>
        <p:nvPicPr>
          <p:cNvPr id="10" name="Image 4" descr="data:image/png;base64,iVBORw0KGgoAAAANSUhEUgAAAAkAAAAxCAYAAAAIuIPQAAAAM0lEQVR4AeyUsQkAAAjDilf4kP8/JKgf6Cqk0K1ToLHwrK2mQxgJBCAQCEAwusQFf4/QAAAA//9DXQI7AAAABklEQVQDAEDVFXtWVoooAAAAAElFTkSuQmCC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2221100" y="2476287"/>
            <a:ext cx="82296" cy="448056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2879826" y="4690872"/>
            <a:ext cx="1335024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Наденьте одноразовые перчатки, чтобы снизить риск инфекции</a:t>
            </a:r>
            <a:endParaRPr lang="en-US" sz="2700" dirty="0"/>
          </a:p>
        </p:txBody>
      </p:sp>
      <p:sp>
        <p:nvSpPr>
          <p:cNvPr id="12" name="Text 5"/>
          <p:cNvSpPr/>
          <p:nvPr/>
        </p:nvSpPr>
        <p:spPr>
          <a:xfrm>
            <a:off x="2879826" y="5699252"/>
            <a:ext cx="1335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Обработайте кожу вокруг укуса антисептиком без йода</a:t>
            </a:r>
            <a:endParaRPr lang="en-US" sz="3000" dirty="0"/>
          </a:p>
        </p:txBody>
      </p:sp>
      <p:pic>
        <p:nvPicPr>
          <p:cNvPr id="13" name="Image 5" descr="data:image/png;base64,iVBORw0KGgoAAAANSUhEUgAAAAkAAACqCAYAAAB/GWVQAAAAXklEQVR4AezVsQkAIRAEwMMqvqHvv6GHdwVzjcRghMsMZHXW9j7fv5pWG8umEoEISgQiSF3qAhBAACEJgABCnoEfAQQQQEgC90AYh5mjn1yLfgoGEEAAAYQkAMJxCB0AAP//naBR6wAAAAZJREFUAwBU9hZtbN9UywAAAABJRU5ErkJggg==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2098" y="5297439"/>
            <a:ext cx="82296" cy="1554480"/>
          </a:xfrm>
          <a:prstGeom prst="rect">
            <a:avLst/>
          </a:prstGeom>
        </p:spPr>
      </p:pic>
      <p:pic>
        <p:nvPicPr>
          <p:cNvPr id="14" name="Image 6" descr="data:image/png;base64,iVBORw0KGgoAAAANSUhEUgAAAAkAAAAxCAYAAAAIuIPQAAAAM0lEQVR4AeyUsQkAAAjDilf4kP8/JKgf6Cqk0K1ToLHwrK2mQxgJBCAQCEAwusQFf4/QAAAA//9DXQI7AAAABklEQVQDAEDVFXtWVoooAAAAAElFTkSuQmCC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>
            <a:off x="2221100" y="4734333"/>
            <a:ext cx="82296" cy="448056"/>
          </a:xfrm>
          <a:prstGeom prst="rect">
            <a:avLst/>
          </a:prstGeom>
        </p:spPr>
      </p:pic>
      <p:sp>
        <p:nvSpPr>
          <p:cNvPr id="15" name="Text 6"/>
          <p:cNvSpPr/>
          <p:nvPr/>
        </p:nvSpPr>
        <p:spPr>
          <a:xfrm>
            <a:off x="2871216" y="6931152"/>
            <a:ext cx="1335024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5000"/>
              </a:lnSpc>
              <a:buNone/>
            </a:pPr>
            <a:r>
              <a:rPr lang="en-US" sz="27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Обеспечьте хорошее освещение и стабильную позу пострадавшего</a:t>
            </a:r>
            <a:endParaRPr lang="en-US" sz="2700" dirty="0"/>
          </a:p>
        </p:txBody>
      </p:sp>
      <p:sp>
        <p:nvSpPr>
          <p:cNvPr id="16" name="Text 7"/>
          <p:cNvSpPr/>
          <p:nvPr/>
        </p:nvSpPr>
        <p:spPr>
          <a:xfrm>
            <a:off x="2871216" y="7957299"/>
            <a:ext cx="1335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Подготовьте контейнер с крышкой для последующей отправки клеща</a:t>
            </a:r>
            <a:endParaRPr lang="en-US" sz="3000" dirty="0"/>
          </a:p>
        </p:txBody>
      </p:sp>
      <p:pic>
        <p:nvPicPr>
          <p:cNvPr id="17" name="Image 7" descr="data:image/png;base64,iVBORw0KGgoAAAANSUhEUgAAAAkAAACqCAYAAAB/GWVQAAAAXklEQVR4AezVsQkAIRAEwMMqvqHvv6GHdwVzjcRghMsMZHXW9j7fv5pWG8umEoEISgQiSF3qAhBAACEJgABCnoEfAQQQQEgC90AYh5mjn1yLfgoGEEAAAYQkAMJxCB0AAP//naBR6wAAAAZJREFUAwBU9hZtbN9UywAAAABJRU5ErkJggg==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488" y="7555486"/>
            <a:ext cx="82296" cy="1554480"/>
          </a:xfrm>
          <a:prstGeom prst="rect">
            <a:avLst/>
          </a:prstGeom>
        </p:spPr>
      </p:pic>
      <p:pic>
        <p:nvPicPr>
          <p:cNvPr id="18" name="Image 8" descr="data:image/png;base64,iVBORw0KGgoAAAANSUhEUgAAAAkAAAAxCAYAAAAIuIPQAAAAM0lEQVR4AeyUsQkAAAjDilf4kP8/JKgf6Cqk0K1ToLHwrK2mQxgJBCAQCEAwusQFf4/QAAAA//9DXQI7AAAABklEQVQDAEDVFXtWVoooAAAAAElFTkSuQmCC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5400000">
            <a:off x="2212490" y="6992379"/>
            <a:ext cx="82296" cy="448056"/>
          </a:xfrm>
          <a:prstGeom prst="rect">
            <a:avLst/>
          </a:prstGeom>
        </p:spPr>
      </p:pic>
      <p:pic>
        <p:nvPicPr>
          <p:cNvPr id="19" name="Image 9" descr="data:image/png;base64,iVBORw0KGgoAAAANSUhEUgAAAEwAAABMCAYAAADHl1ErAAABHElEQVR4AezSwQnCABQE0WAVNmT/DQnKHrw7h6CEJ3y8DCG87O1xf77c9wa3wy8JAEtcxwEMWBSIuYUBiwIxtzBgUSDmFgYsCsTcwoBFgZj/wcLiG/84BxY/ADBgUSDmFgYsCsTcwoBFgZhbGLAoEHMLAxYFYm5hwKLA8nAWFrCWAptCOGABaymwKYQDFrCWAptCOGABaymwKYQDFrCWAptCOGABaymwKYQDFrCWngW2Z1/ygMXPCgxYFIi5hQGLAjG3MGBRIOYWBiwKxNzCgEWBmFsYsI/AOf8WFl2BAYsCMbcwYFEg5hYGLArE3MKARYGYWxiwKBBzCwMWBWKeFhaffckcWPyswIBFgZhbGLAoEHMLAxYFYm5hEewNAAD//xDfnc8AAAAGSURBVAMAXAeyuVa4CuMAAAAASUVORK5CYII=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5024" y="4594243"/>
            <a:ext cx="694944" cy="694944"/>
          </a:xfrm>
          <a:prstGeom prst="rect">
            <a:avLst/>
          </a:prstGeom>
        </p:spPr>
      </p:pic>
      <p:sp>
        <p:nvSpPr>
          <p:cNvPr id="20" name="Text 8"/>
          <p:cNvSpPr/>
          <p:nvPr/>
        </p:nvSpPr>
        <p:spPr>
          <a:xfrm>
            <a:off x="1561466" y="4740101"/>
            <a:ext cx="3657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2</a:t>
            </a:r>
            <a:endParaRPr lang="en-US" sz="3000" dirty="0"/>
          </a:p>
        </p:txBody>
      </p:sp>
      <p:pic>
        <p:nvPicPr>
          <p:cNvPr id="21" name="Image 10" descr="data:image/png;base64,iVBORw0KGgoAAAANSUhEUgAAAEwAAABMCAYAAADHl1ErAAABHElEQVR4AezSwQnCABQE0WAVNmT/DQnKHrw7h6CEJ3y8DCG87O1xf77c9wa3wy8JAEtcxwEMWBSIuYUBiwIxtzBgUSDmFgYsCsTcwoBFgZj/wcLiG/84BxY/ADBgUSDmFgYsCsTcwoBFgZhbGLAoEHMLAxYFYm5hwKLA8nAWFrCWAptCOGABaymwKYQDFrCWAptCOGABaymwKYQDFrCWAptCOGABaymwKYQDFrCWngW2Z1/ygMXPCgxYFIi5hQGLAjG3MGBRIOYWBiwKxNzCgEWBmFsYsI/AOf8WFl2BAYsCMbcwYFEg5hYGLArE3MKARYGYWxiwKBBzCwMWBWKeFhaffckcWPyswIBFgZhbGLAoEHMLAxYFYm5hEewNAAD//xDfnc8AAAAGSURBVAMAXAeyuVa4CuMAAAAASUVORK5CYII=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6414" y="6852290"/>
            <a:ext cx="694944" cy="694944"/>
          </a:xfrm>
          <a:prstGeom prst="rect">
            <a:avLst/>
          </a:prstGeom>
        </p:spPr>
      </p:pic>
      <p:sp>
        <p:nvSpPr>
          <p:cNvPr id="22" name="Text 9"/>
          <p:cNvSpPr/>
          <p:nvPr/>
        </p:nvSpPr>
        <p:spPr>
          <a:xfrm>
            <a:off x="1562000" y="6998148"/>
            <a:ext cx="3657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3</a:t>
            </a:r>
            <a:endParaRPr lang="en-US" sz="3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image-right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CbRtW1kf+G/tfZp772vpFBCwjVUZGRqN0bJEgyORyjBmWLFJRTTSqvTSlIiCdAICSiuhkU6NBCzRWFo6jIVETSzKYBMrFTVl7FAQAvJ4zX23O2fvVd/c5577zu1Ps5u15vpt99zN2mvN+X2/eca4eP5jnzd6+P3b9sJ4wKR9+AO22oc/8NzO8wO283l3lM+m+d54+AMYMPAz4GfAz4CfAT8Dfgb8DPgZ8DPgZ8DPgJ+BXv0M+P/n/f/yfgb8DPgZ8DPgZ8DPgJ8BPwN+BvwM+BkYyM/AKK50a6900LH6BHREgAABAgQIECBAgAABAgQI1C+gQwIECBAgQIAAAQIEhiRwhQC4yf53R76M3dflubw3CBCoQkATBAgQIECAAAECBAgQIECAQP0COiRAgAABAgQIEBicwCiaaeyMvV/7vTTsvfR9uBEgQIBAjwWUToAAAQIECBAgQIAAAQIECNQvoEMCBAgQIEBgmAKjiAyAo4S/u2M37C3Pu2OYOLomQIAAAQIVCmiJAAECBAgQIECAAAECBAgQqF9AhwQIECAwYIFRNCX43Q2B90oIf/dqeE2AAAECBAgQ6L+ADggQIECAAAECBAgQIECAAIH6BXRIgMDQBUbRXinoHcXs+OyzoRPpnwABAgQIECBAgEAFAlogQIAAAQIECBAgQIAAAQIE6hfQIYEUyKT3SgFwfuJOgAABAgQIECBAgAABAlUIaIIAAQIECBAgQIAAAQIECBCoX2C3wwyAd1/uBsHlOY+VPw1dRr50J0CAAAECBAgQIECAAAECBHopoGgCBAgQIECAAAECBAgQGJjAngC4dH4+/C0vjYoFtEaAAAECBAgQIECAAAECBAjUL6BDAgQIECBAgAABAgSGKJABcAl9d8cQCfRMYGAC2iVAgAABAgQIECBAgAABAgTqF9AhAQIECBAgQIDAYAX2BMCDNdA4AQIEBiOgUQIECBAgQIAAAQIECBAgQKB+AR0SIECAAAECwxbIAHjYALonQIAAAQIDEdAmAQIECBAgQIAAAQIECBAgUL+ADgkQIECAQAiA/RAQIECAAAECBKoX0CABAgQIECBAgAABAgQIECBQv4AOCRAgsCMgAN5x8EiAAAECBAgQIECgTgFdESBAgAABAgQIECBAgAABAvUL6JDAHgEB8B4MLwkQIECAAAECBAgQIFCTgF4IECBAgAABAgQIECBAgACB+gUu7VAAfKmI9wQIECBAgAABAgQIECBAoP8COiBAgAABAgQIECBAgACBgQoIgAe18ZolQIAAAQIECBAgQIAAAQIE6hfQIQECBAgQIECAAAECQxYQAA959/U+LAHdEiBAgAABAgQIECBAgAABAvUL6JAAAQIECBAgQGDwAgLgwf8IACBAYAgCeiRAgAABAgQIECBAgAABAgTqF9AhAQIECBAgQKAICICLgkGAAAECBOoV0BkBAgQIECBAgAABAgQIECBQv4AOCRAgQIDABQEB8AUKLwgQIECAAAECtQnohwABAgQIECBAgAABAgQIEKhfQIcECBC4WEAAfLGHdwQIECBAgAABAgTqENAFAQIECBAgQIAAAQIECBAgUL+ADglcQUAAfAUUhwgQIECAAAECBAgQINBnAbUTIECAAAECBAgQIECAAAEC9QtcrUMB8NVkHCdAgAABAgQIECBAgAABAv0TUDEBAgQIECBAgAABAgQIDFxAADyIHwBNEiBAgAABAgQIECBAgAABAvUL6JAAAQIECBAgQIAAAQIRAmA/BQRqF9AfAQIECBAgQIAAAQIECBAgUL+ADgkQIECAAAECBAicFxAAn4fwRIAAgRoF9ESAAAECBAgQIECAAAECBAjUL6BDAgQIECBAgMBeAQHwXg2vCRAgQIBAPQI6IUCAAAECBAgQIECAAAECBOoX0CEBAgQIELhMQAB8GYkDBAgQIECAAIG+C6ifAAECBAgQIECAAAECBAgQqF9AhwQIELiygAD4yi6OEiBAgAABAgQIEOingKoJECBAgAABAgQIECBAgACB+gV0SOAaAgLga+D4iAABAgQIECBAgAABAn0SUCsBAgQIECBAgAABAgQIECBQv8D1OhQAX0/I5wQIECBAgAABAgQIECBAoPsCKiRAgAABAgQIECBAgAABAjMBAfCModYHfREgQIAAAQIECBAgQIAAAQL1C+iQAAECBAgQIECAAAEC9wgIgO+x8IpAXQK6IUCAAAECBAgQIECAAAECBOoX0CEBAgQIECBAgACBSwQEwJeAeEuAAIEaBPRAgAABAgQIECBAgAABAgQI1C+gQwIECBAgQIDAlQQEwFdScYwAAQIECPRXQOUECBAgQIAAAQIECBAgQIBA/QI6JECAAAECVxUQAF+VxgcECBAgQIAAgb4JqJcAAQIECBAgQIAAAQIECBCoX0CHBAgQuLaAAPjaPj4lQIAAAQIECBAg0A8BVRIgQIAAAQIECBAgQIAAAQL1C+iQwD4EBMD7QHIKAQIECBAgQIAAAQIEuiygNgIECBAgQIAAAQIECBAgQKB+gf12KADer5TzCBAgQIAAAQIECBAgQIBA9wRURIAAAQIECBAgQIAAAQIELhIQAF/EUcsbfRAgQIAAAQIECBAgQIAAAQL1C+iQAAECBAgQIECAAAEClwsIgC83cYRAvwVUT4AAAQIECBAgQIAAAQIECNQvoEMCBAgQIECAAAECVxEQAF8FxmECBAj0UUDNBAgQIECAAAECBAgQIECAQP0COiRAgAABAgQIXEtAAHwtHZ8RIECAAIH+CKiUAAECBAgQIECAAAECBAgQqF9AhwQIECBA4LoCAuDrEjmBAAECBAgQINB1AfURIECAAAECBAgQIECAAAEC9QvokAABAvsTEADvz8lZBAgQIECAAAECBLopoCoCBAgQIECAAAECBAgQIECgfgEdEjiAgAD4AFhOJUCAAAECBAgQIECAQJcE1EKAAAECBAgQIECAAAECBAjUL3DQDgXABxVzPgECBAgQIECAAAECBAgQWL2ACggQIECAAAECBAgQIECAwBUFBMBXZOnrQXUTIECAAAECBAgQIECAAAEC9QvokAABAgQIECBAgAABAlcXEABf3cYnBPoloFoCBAgQIECAAAECBAgQIECgfgEdEiBAgAABAgQIELiOgAD4OkA+JkCAQB8E1EiAAAECBAgQIECAAAECBAjUL6BDAgQIECBAgMB+BATA+1FyDgECBAgQ6K6AyggQIECAAAECBAgQIECAAIH6BXRIgAABAgT2LSAA3jeVEwkQIECAAAECXRNQDwECBAgQIECAAAECBAgQIFC/gA4JECBwMAEB8MG8nE2AAAECBAgQIECgGwKqIECAAAECBAgQIECAAAECBOoX0CGBQwgIgA+B5hICBAgQIECAAAECBAisUsDaBAgQIECAAAECBAgQIECAQP0Ch+1QAHxYOdcRIECAAAECBAgQIECAAIHlC1iRAAECBAgQIECAAAECBAhcU0AAfE2evnyoTgIECBAgQIAAAQIECBAgQKB+AR0SIECAAAECBAgQIEDg+gIC4OsbOYNAtwVUR4AAAQIECBAgQIAAAQIECNQvoEMCBAgQIECAAAEC+xQQAO8TymkECBDoooCaCBAgQIAAAQIECBAgQIAAgfoFdEiAAAECBAgQOIiAAPggWs4lQIAAAQLdEVAJAQIECBAgQIAAAQIECBAgUL+ADgkQIECAwIEFBMAHJnMBAQIECBAgQGDVAtYnQIAAAQIECBAgQIAAAQIE6hfQIQECBA4nIAA+nJurCBAgQIAAAQIECKxGwKoECBAgQIAAAQIECBAgQIBA/QI6JHAEAQHwEfBcSoAAAQIECBAgQIAAgWUKWIsAAQIECBAgQIAAAQIECBCoX+CoHQqAjyroegIECBAgQIAAAQIECBAgsHgBKxAgQIAAAQIECBAgQIAAgX0JCID3xdTVk9RFgAABAgQIECBAgAABAgQI1C+gQwIECBAgQIAAAQIECOxfQAC8fytnEuiWgGoIECBAgAABAgQIECBAgACB+gV0SIAAAQIECBAgQOCAAgLgA4I5nQABAl0QUAMBAgQIECBAgAABAgQIECBQv4AOCRAgQIAAAQKHERAAH0bNNQQIECBAYHUCViZAgAABAgQIECBAgAABAgTqF9AhAQIECBA4tIAA+NB0LiRAgAABAgQILFvAegQIECBAgAABAgQIECBAgED9AjokQIDA0QQEwEfzczUBAgQIECBAgACB5QhYhQABAgQIECBAgAABAgQIEKhfQIcE5iAgAJ4DoikIECBAgAABAgQIECCwSAFzEyBAgAABAgQIECBAgAABAvULzKtDAfC8JM1DgAABAgQIECBAgAABAgTmL2BGAgQIECBAgAABAgQIECBwIAEB8IG4unKyOggQIECAAAECBAgQIECAAIH6BXRIgAABAgQIECBAgACBgwsIgA9u5goCqxWwOgECBAgQIECAAAECBAgQIFC/gA4JECBAgAABAgQIHFJAAHxIOJcRIEBgFQLWJECAAAECBAgQIECAAAECBOoX0CEBAgQIECBA4CgCAuCj6LmWAAECBAgsT8BKBAgQIECAAAECBAgQIECAQP0COiRAgAABAkcWEAAfmdAEBAgQIECAAIFFC5ifAAECBAgQIECAAAECBAgQqF9AhwQIEJiPgAB4Po5mIUCAAAECBAgQILAYAbMSIECAAAECBAgQIECAAAEC9QvokMAcBQTAc8Q0FQECBAgQIECAAAECBOYpYC4CBAgQIECAAAECBAgQIECgfoF5dygAnreo+QgQIECAAAECBAgQIECAwNEFzECAAAECBAgQIECAAAECBA4lIAA+FNuqLrIuAQIECBAgQIAAAQIECBAgUL+ADgkQIECAAAECBAgQIHB4AQHw4e1cSWC5AlYjQIAAAQIECBAgQIAAAQIE6hfQIQECBAgQIECAAIEjCgiAjwjocgIECCxDwBoECBAgQIAAAQIECBAgQIBA/QI6JECAAAECBAjMQ0AAPA9FcxAgQIAAgcUJmJkAAQIECBAgQIAAAQIECBCoX0CHBAgQIEBgbgIC4LlRmogAAQIECBAgMG8B8xEgQIAAAQIECBAgQIAAAQL1C+iQAAEC8xUQAM/X02wECBAgQIAAAQIE5iNgFgIECBAgQIAAAQIECBAgQKB+AR0SWICAAHgBqKYkQIAAAQIECBAgQIDAUQRcS4AAAQIECBAgQIAAAQIECNQvsKgOBcCLkjUvAQIECBAgQIAAAQIECBA4uIArCBAgQIAAAQIECBAgQIDAkQQEwEfiW9bF1iFAgAABAgQIECBAgAABAgTqF9AhAQIECBAgQIAAAQIEji4gAD66oRkILFbA7AQIVCbQdqSfUkcZHSlHGQQIECBAgAABAgSGLqB/AgQIECBAgAABAnMSEADPCdI0BAgQWISAOSsTaJtsqISuZeTL2b28yhtCAwAAEABJREFULmP2ZkkPZb29I5fNt22bD/kyYvd59mZJD7tr7j7vWXbmtue9lwQIECBAgAABAgQIEKhMQDsECBAgQIAAgXkKCIDnqWkuAgQIECBwVYHp+U8yBB6djhK2jpomo9ZT0TZ35WeXBZ95bJH3st4kojk7y3tLLbMX06yvHIvyeSzpVtYqPm2ueiqaJt+X0LeMPBLNzmdLKsYyBAgQIECAAAECBAgQIEBgmQLWIkCAAAECcxcQAM+d1IQECBAgQOASgRJktuOYBZlt/tO7fUM0a7fFAz/zbLTTG6Jt12L5twxZI9dtNyLW/1vWsh3R5Fg7EzHdjOXeMnSOUUTarK1txP0/485om63zJZSQOmuavS81nz9c/ZMGCRAgQIAAAQIECBAgQIAAgfoFdEiAAIHFCORvWxczsVkJECBAgACBIpChZVNCzOks4GxjElvx3+LRz7g53vILm/Fl/9N2bE8mkZ+Wk5c0mlxvPaZNG6NjJ+MRT7oh3vpLa/HQh49j1IwiRqeWVMfuMm1stSfT5WR87aO34x3vvTW+/B9txWTtozHNkHranki79Ty5yVHuaVqeFjYWPf/CCjdxLQL6IECAAAECBAgQIECAAAECBOoX0CGBBQrkb3kXOLupCRAgQIDA4AVKaNlE22SomrliO7ojvvExt8Q3P209xjedi+9/+3r8s8dnuDkLXfOE2B1zhivfQp7NnVlqmbosMzodX/qwE/GYp98YoxtOxQt/dC2++UlNjDdOx85Z0/PP+TS7l4t2x+zAIR/KHHnprKZ8jibWxifiS79yPR7/3BMxPh7xgjeeiEc97caIjb+I8s3kcsW0nUbbZpg+66McifndZrWUOcvYXWN+05uJAAEC+xVwHgECBAgQIECAAAECBAgQIFC/wKI7FAAvWtj8BAgQIDB4gTYzxel2+VPLW/HFf7+NJzz/WMSoiWaUx/Jf4ic+73g8+hnrsT36WEybyWzsBLDzpZuOtmKaYWsZ25Ot+MKHRjzvTRk+b2QtcWK22COftR7f8T03RbvxkRhtnpx9X3kyaaJ8W3jvOHx9iTELcKez9SaTSZzb3or//gvPxkvesRmjtTzc3BmxNolHZjD9rJc8INaP3xHb7enZVe3oVIbAeU72UR7nNkpZ5b99PBvbc5vWRAQIECBA4AACTiVAgAABAgQIECBAgAABAnMRGM1lFpMsSMC0BAgQIFCDQNNEbGy28ZDPaeMFr7vPTshZGsvjMc4XGXr+86dvxkvecq+ItY/ngfJBGflyXvcScJZvua7dFjE+GQ/+7+6K5732xhhv5gJNjvJ5PkWzFV/3HcfiZW+9fzTjDEKnecLa3fnJTmCbL454L4vlFKOTEU0b6xttPOizJ/GiN98QzcbZPDaJmN4cs1uu+w+/aSNe8fZb49Z7HYtpnIloE2yaY7fe2YlzeBjlHNPj+ZAvSs/5yp0AAQIECBAgsDwBKxEgQIAAAQIECBAgQGB+AvlbzvlNZiYCBOYoYCoCBKoRaDLzvNennoyX/eh6HLv1bDTj8+nl+afZl1nHd8aX/cP1eOU7HhD3e+C5mLaTGI+baJorj/3jnF9klMFqux7Tcxmm3u9svPIn7h033z9nKbluGWtno4S/keeUr9j+3YevxY/8/K1xvwffnTWMclxcRxzoVmooY/eiUcT0xmhGW7Fx48fidT95PO79adMYjTJsbjLcbSKiPLc3RKy18fkPm8aP/OI4HvSZk9hYPx7TDKmjnBPzuzXNNLbbk5lJb0abk7dtmwzT+S1gJgIECBAgQIAAAQJXE3CcAAECBAgQIECAwJwFRnOez3QECBAgMAcBU9QkMI3NE2fjFe+4T9zvM7YjRiVUbHcabHaedh7zn+Tx3fG3v3I7XvuTJ+KBn74W5yYZBOc504wkM4/MQDKvy3vk+51rrvF44bzyos3QNNcdn4xjN5+K73v1rfGpnx4xndwdmXVGlEB6srnzOvLWNrG9dToe8jcjfvinb4j7PviTEU3WHru3Jl+UkU/Xve+sH7Oad1+Xd6NYv/HOePGb7h/3ecgkIs7FLICOvM0C3gykZ6eXdbbiUz5zGq9+983xwM85GaP1Sc42+zBPznvWm48HuN9zbTstr/PS8Zl46VuPxRd/1R1pdSrnL+vmmH08e8iT3AkQIECAAAECBAgQIDBfAbMRIECAAAECBBYhkL9tXsS05iRAgAABAgMXmGWGbWzccFu88A2b8eAMU2OyPgsW2zb/+c1s8WKh4/nZiWjGa/Gpnx3xmp+J+PyHTmI0msT29jQmmd9OY5ohcIano9vz0jyQj1e8l7WnZYE8J4Pbaa7XlG/2jtp4wQ8fjy/48p3jo9FGRFNOzjHOeWMUsz9JnU9r68fzs3F8ykMi3vm+B8bffdgktqYZyk7zw0kTB7/lmnnRtJnGNGtqx5+MZ/3ALfG3vyIXni2atcRazALpWI+IDKRzqZ33J/J9G/d7cMQbf/bG+KKHRqxtjGI6OhPTnLbNkSfs8569Rgmcy4gYjUYRa6fjid+3Ef/jV4/jxW+7Ob7lqW2c3ToT47VRZLGxE0yX68KNAAECBAgQIECAAAECBAjMS8A8BAgQIEBgYQL5m82FzW1iAgQIECAwTIGSFZ4PYP/nbz4eX/iw/Od2nFliOd5myDk+m2HvdDYiH8toM+ksYxfsPp8W8dK3Ho8v+Ioz0WyczKRyEm1zKqLJ4HJS/hu5OWdc5VZC3fLf782gNS+MnDpObX8iHvPMG+JLvnKcIXMJWCOiaXK0sXtrM4gtZZdRjpYRecpaZsEveeuJ+OpHnIx2tBUlJ9695vrPTZ5Sxvl6J9l/O47HPfPWeNjXZR3nD0dZKK5xy2vKKRs3jeJlP3EsvuYRZ2O0th2RPbbNrNLY363UkjVMc+3yzeG1u+JbnjKOf/Lt42jTrNmYxmOedSK+84Ubmf2ejhhvRTv7bwI3+5v+yGeZgAABAgQIECBAgAABAgQIEKhfQIcECBBYrMCFX7sudhmzEyBAgACBAQk0GUiOM6jNQPV//4lR/OZ7M0TM3DRiK5oMgJvJZmaZTY57TMq70SxZbc4fbONE5rwleP2WJ5dvDp+OZnpTTDMInea850+6wlObx3KUoLicOz0b0/FH4jHfeUt80xPG0WTumSfkvaxz9f8ZUD4tI0+c3cebEc9+xf3iUU+LmMbdeSzXyMeL75ce233f5DXjmKbLaHMSX/WNZ+MRT8m1p3l1Htv5hm15k++vdi/FlJGfN5nfPuXFm/EtT96I8cZWRAnU29218oTZvbzfO2YHZw9ttFHmmDbT+OK/P4lHPav4lo9GMZtm1MTXPXYtXvqOtdi46e4oOfGknUYZ5ayIdufJI4F5C5iPAAECBAgQIECAAAECBAgQqF9AhwSWIJC/fV3CKpYgQIAAAQKDESjhYIaZs2+m3h3nzmzGc5/wyXj3G0/HqPwZ5iYhyohyXnmxd+Rnu/fyNdzRqVg7No3HPft4POE5m7Fx4x0RJTCN3VuZo4x8X1LKfIpZrJz/vJdvrZb1xnfH//Cw4/HYZ5XwN8/Nj6LcMhwuT3tHqaS8330ur2ejHCjr5rXf+sz1+P43Z4o83v0z1G2G0jnv7MTynCPvs/Zmf2q5vJl9GOXbun/nodP4zpfk9WsluL0tYlZves2e4xq37L18OqslX4wjHvmMY/EDbz0Waxvnoin15eF77mXdS0f5tBxr4uzWqfhbX3IyXvQvbs1SM9C+4FfOadI9Mhxej9e965a434PKfwO5BPrls1JreV3mKe8NAgQIzEfALAQIECBAgAABAgQIECBAgED9AsvqMH+Vu6ylrEOAAAECBIYgUBLK/Oc1w9emPRGjZhzr7f3iba+Yxg9/3+mYnE6D5mw+5P2i0DHfz+4lWMwxyhHHosmpSuj7Tx+/Hi95y4kMJj+Zx7YztMwQcjZPBpJXmGd7Oo12tB2f+/nH48VvuTWajTbf57nN7pgtFnkwX5RFIpqIKK+afL5wL2WUUT4tHzRtPPQfbcQPvvOG2Lz1L2O7PRNtO4pJBtZ5j2meN529mJ2c00xnxyLXfcBnnonvf8t6nLh5Lesf5XU3x85tnE/l/HzKT7Ko8uKSsXvu+cPNmWjWzsQXfeUoXpW13PSpH8sa8spiUcaFTsq804gM5Keltqx/kuMhn3suXvDGm2J8w7lccSM/b6OUHbNbG2WK0vZnf1ETr/6pE/Fpn317rK1vxzQD9Wm6zk7zQIAAAQIE5iNgFgIECBAgQIAAAQIECBAgMFeB8nveuU5osnkImIMAAQIE+i1QQsfdUTppYn3thviFd27GCx5/LrZOZuC4czgTy/JiWh6uMMoc5XAbzfo0/s5XrsebfvbWuOV+n8zwdBJtbOeHeW2bTxlq5uPsnvFlrG1sxYM+axQveVMGp7MwuZw0+/joD7nWF3z5Rtby4PiMz80wd3RnNLNS839WZNAaa1nXOEf5U9WjrYjRmXjgp0/jle+8JTZuzOVLybNymp03s7A2X17zXs7de8KxfLMZbdbyN79oHG94z/3jwZ+ToXCT65W5Zwlu1pPhdLTr6TzOkZfEJG6410fjte+6Ne79wJN5bD2a8m3p8tHuKEuVOcr7rPUBn7EZ7/ilT4kv+oo8OMkG2rJ/5aRygkGAAAECBAgQOIqAawkQIECAAAECBAgQIDB/gfzN6PwnNSMBAkcQcCkBAnUKlC/sZjj5O78xjSd/wx3xsT8vbZ7OADKfM1eM3RElWCwjj1+4l/f5T3Yzjc/8vCbe+NP3iwd9zlZsTaYxnW7EtISuF86NnGEamzd/JF7y1lHc+yERa8eaaJpxNBnITjNsbXPE7DaKPBizW5uPVxp5+KJ7SXrLGDfxoL8xjpe/YyM+529FNBu3x2RyJiLWcjQRGcyW4Hd7ay02j23FS968Fvf9tIym26w5tqJMEUe6lWKbDMYjRsfOxP0/q4nX/OTx+LwvPZUlnIxmNMkxvWc0Ec14EiduPh0v+OH7xr0/LfJ2U478YBxZT5M643wuo4mdb17Hzq0sNYo4ffZsfj6KJs8MNwIECBAgQIAAAQJHFXA9AQIECBAgQIAAgQUJjBY0r2kJECBA4BACLqlVIBPE0dmI6WacO3cu/vQPNuMZj7g9/uL3N/NY9pwf5+Ml9+b8+/JPdb4u50zzdQarn/JZ03jjz90YD/3qSbQ5bzvayhC4jWleMc0keTq+K17ypgfEp/2NPNBM8uHie5nq4iPn31344PyLJp9z6VmYe/6Ue57ys9E0PuUzp/Gm/+Om+MIvi1jfzEC7/B3l6ThrWcsRcfymrXjpjx2Lh3zeNEajnKwdRdOs3TPNoV/dnle2OXLO7DlfxL0y1H3Fj98SX/ywDMXXTsZ0dC5H2hSfdhwxvj2+73U3xhc9LNef/Rnn7Sh/Jrtce6XRNHm0jCR81fecid/7D9sROVcedSdAgAABAgQIECBAgMCRBFxMgAABAgQIEFikwGiRk+gueOIAABAASURBVJubAAECBAgQKAJNRPmzwfk0am6KURyLj//VOJ7wDR+M3/rVDBXzSEwjZolpOX02SrhZXuRFkSPv5bRMLKOME/fajpe8+d7x8H+6Fc16Bp15zjTH9vpt8ZzX3xCf/+Ubedo0JxjnyEtmj3sedqcvz3naNPPpP/7P5U1kGfmmyYM5384Vd8YsBC417I7ZZ/k/I5pRjDeb+IEfvTG+9lGbcab9SLTjaUyb22O0thWP/q5RfMGXr+f1TeSpO6PJ1+dHzG5NLppjNmeG2ttt/PkfZC2THHmfnXLZw73ySLkmn+J4zGyaiLWbIl76ExvxTU8ax1Z7V7TtZpSAfDK+PR79jJvji79qFHkgL8oQOMa5Yhn5dvde1mvLw915JGuZTuPHXrUd7/3ZSYynt+S148iLwo0AAQIECBAgQIAAAQIECBxSwGUECBAgQGDhAvlb0IWvYQECBAgQIEBgNzVsm8hMMSZbN8Tpu26M5zz+4/He90wiSuCaAWbMbtv5mMeijBLElpGHyr2cU0asZfAb8d2vvDG+5akZ9o5PRbt2VzzmmeP4e/841xiVEHb3W8GZW5Zr947ZHHmgyaCz2Yp/9cazsz9N/VNvzkC5Lf993b3/EyGDz93685KL7mWeHOONrXjK95+IJz/nvlnXbbngifi6R6/HNzzuWIawu1eUYLX0UsbusfKcx3eXa9fip992Nh73NR+Mn3xTBtH50ewLvuW5nLqfkXM97tk3xFNfdENM125P76zlMZvxLU9fiyjf/B2356dscrYy8umye4bWuVf/50+fjX/5hjsippt5xu65pf6DFJSXXvfuBAIECBAgQIAAAQIECBAgQKB+AR0SIEBgOQL5K9LlLGQVAgQIECBAIAVmGWI+ZNA5mt4nJmduipc98+748VedidjKz0u2mOFuXBijPFhGPu3e8/JZHpuHR5lpPuoZm/F9r92If/LIiEd95y2xtraeHzezsXvJ5c8lXC5Hb4hf//lp/PjrbovtUzfH23/wTLz5RWdj63SGpOWbsLN6ynnXHs0oi5k08Ygnr8cPvOXW+Htfcyae+LzjMcr6mov+G8VNTnT5aLOcrXPT+K33TeItL9+Odute8daXn443vuATUb6dXLLwNmspY5be5izXvjfxDY89Ea94+03xZV/9iXjK8zOILn+eukzUnM4pco29E5Q898Jocv31+J1faeMNz8++tm7KELt4TPM5ZiNSN9wIzEvAPAQIECBAgAABAgQIECBAgED9AjoksESB/K3mElezFAECBAgQGLhAiT6jmUQzKmnmKJr2eDTTm+Kdrz8bL3/WnRk8FqD8LMq3gMvYTSXL8RyzCfJ5di/nRYxGo/gHX78eT37hsYimiXJrYhQX38o8O0d2zsjXeeh3/92ZeNkz8sXW/TPYHMW508fiPW+bxAu/YxrbZ3bPzM/z9Gve242I0bmI8SS+5OF5/VtuzNe7V2QKvPvysueduZtxxH/9vYgXfedds1A8to9HOzkRP/O29Xj+t5+NdpfisuuvcaCJ+OJ/EPGC1983YryzTrTrEWkes4D96td+5M8invfEu+LkndNoInvLx5iNyOubfHAnQIDAfATMQoAAAQIECBAgQIAAAQIECNQvsOwOR8te0HoECBAgQGBIAm3bZrB6z4hpG6O2mY3xqI2mGUWTz9Eei/f97LF41qM+Gic/PsqQMUdkKlq+tZrn54G4Z+TL2T3P2ZNFrq1l0FrObSOamM4i4NHseZKvb8s1YzaarCnacXzojyJe9tRxbJ3K4Djys2hjbW09zz0e//f7mqzlY/HXH85VJ01+Os0X2/l8lXuT5zQZlLZZU7v7fP7ctjzn51lV7I5SZ+Rtmufn1B/784gXPulsnL3j1hhn22s511psxlp7c3zgfWvxHf/4ZHziLyOmWzHzzLby4v3cR7G+2UQzc45omnE0TRNXvGWdbe7PbR+KeP63NXH65LEYZR1RvjWc9TY5R8RVrg03AgQIECBwYAEXECBAgAABAgQIECBAgACBhQjkb10XMq9JDyXgIgIECBAYhsAlIWKGiyUAjulG/D+/cUs8/Z/dHR/8//Kf6BL+5tOOSblmd+wcufyxfH750ShBctw7ZtllhpyR630ig93vfeyZuO3jTcwC6LjnNho1MV4bxe//5n3iGY84Fx/+48jbJMd+7k2etDvy5TXvmfzmtKc/2cR3PfLOuP2jx2Pn29Gn8jk/a7LYMmIUH/yjjXj6P78jPvTnJQGOiNHpfNgNpPO8KCMPXXZvLjtSDpSjZZTXs9GcjeJz7u6I7/m22+NP/uh0NBkWl6y8GY3SaJTJc15xtWXCjQABAgQIECBwEAHnEiBAgAABAgQIECBAYHEC+dvMxU1uZgIEDiDgVAIEBilQ/iGejUkToybDzVGbYedmfO+33hl/9IHtaM9FROaOcaRbhqkZ+s6+NZuB6rnTES9++sfiL/5r5NRrs2BzVkPEzjeEp3l+jnZ7HB/9s/V42jdO4j//RpPn5bnxyTwrw9J8vOI9T8tJ47IRl9zKeRlMnzoZ8YKnnowP/8koJtOtvOxURPlWcL6KUvPuyKD4o392Yzzl6++I3/t3Wd8kw+JpqSdfl3Nn45I1rvG2LF9GlEC3jMlmTLcm8eKn3hUf/MObcy82csbRTvCb8+S2xGj23KTR7MpwI0CAAAECBAgQIHAoARcRIECAAAECBAgQWLBA+V3mgpcwPQECBAhcT8DnAxcoIWfJFNtxNG0JNZv4+IdviKc/4nT8zq9tR3uNvPX6crv/1JeUM2Ir89UXPzkD3fffN9bXN6J84zaTzrj4Noq2hLDlkqztztvG8b2P3Yr3/WxeHDfmqZs5DnovQe3ea+6a/WXlVz33zvjd38g6pjlv6X1yU0Q6RJPJ9ywQ34potqN8OzraUZw9dUM8+9v/Kn7hJ05Hm4cj8vNLp45D3Ebb8foX3REf+PW1DKJz7d0pZgZ73jR5oIzdQ54JECBAgAABAgQIECBwAAGnEiBAgAABAgSWIbD7W+FlrGUNAgQIECBA4HKBnSMlAI5RNNP1HE00GYJunb4xXvDEu+LnfzxDzjZTzrxHZOqZGeTORdd4zLA0ZiPPyec2g9zp1jT+5au34/3vzTnOp74732y9fMJxEzFqItqYxjTXPnVyPV72tGm867Xnoj2z5/zZy9lDLnSteznnzM4J+bLdvine9frt+PWfOxExnUSTAWwzygabSZ7TZP9pka8i625ylJejfJ6ePh7Tkw+K1z7vTLz7X2xFe26cp9webXsqssyInLuce9VRPt87mjwzOd756jZ+7sdGMd0+lgcimqbJMYpSxSjKbeeipm2ztrYcMAgQIECAAAECBAgQIECAwEEEnEuAAAECBJYmsPM7zaUtZyECBAgQIEDgMoHm0kAxQ9BRhqU5pufuFa990W3xtpeei+1zGZCWb8leNsElB8p0uyMD3GjORLs9jfe87Vy858fuitG4fKW4zNXkhWXk0xXv7U6emqFnZCDdZgD7Y69p43UvvD3u/mRZIC+aXT57yDfXuo/zwxKuZm/56t/81Jl46yvvzFdlnkuvz/e5VmRwHRnB7ow8Ne/NbDQx3bol3vGak/HyZ5yNcydvyVA25x5lUJ6f7+teli0nZmr87395K97x6jtjfXRrxIVvHcfObfe8nXf5WA7sjnx75LsJCBAgQIAAAQIECBAgQIAAgfoFdEiAAIHlCoyWu5zVCBAgQIAAgWsLNNE05VvAGzFqj8V0cibWp58a735jGy/49hJ2nr96N4Msz+cPzZ6afCz/upfnfDmd5It2M37319p4+w9lEHzuWIymx6MZjXM0udYoRxP5OBtNzldG5K1p8vPIMSpjK5rJDdFu3Ri/+K8244VPOBnbd+RJs3uG1bPnazzkvCWLju1x/PZ7J/GGF56LtWYzLxhHTI/FKMPeUZ5T1i4jct3Yc2vydRlZSpSxNp7GaPvWeN/PrMezH3V7nLytySt2wuWIM3l2m+Ma99ki5+K337cdL3/m3dFMb43t6emsJWvaLn+GepQXNzl27uX0MnbeRZTXZYQbgaMIuJYAAQIECBAgQIAAAQIECBCoX0CHBFYgUH67uYJlLUmAAAECBAhcXWAasfbx/Hg3xCzPa/EffuVYfPcjz8THPpgfXbiXz8q4cCBf5PvmZMRokmFpE3/4u2fiBU+5MwPSjYh2PaL8melySp55/XueWL4H3Oa1TZ6dc0aM4j+9/4Z44jfcGR/54zwWx8rDVcb2zvEmn3L8+X/Zjhc//c44e/LmaCcnIjL4zYf8sKyTT/u+p1HbRObY8Qe/dTye8vV3x0f/dLeODHGz25jdzq8/S59nB/KhrDWJv/gvG/GyZ90Wk7M3x+ybv+W/J1w+Gt8dOzXlkzsBAgQWJGBaAgQIECBAgAABAgQIECBAoH6BVXU4WtXC1iVAgAABAgTuEWjbNu4ZTYaj983YdZRjLcrXTUcxzueI33t/xDP/l4iP/lkmlRmo7gSXp6Lc8kh5ypEftDdmhtnEX3+ojRc96bbYPpUh59bxaKZrO9ForhfTe9ac5kp7x24tozx7VILW/HzUtHl9E81kI7a32/jT378xnvXIT8Rf/mFe2Z7OdTOUzceL7+VbuTkyh/34h6bxwiduxd2335KztbPTSoej2asmH7Pv5kqjtJK15vrlqjIia4pRm9WtZ03H4sN/fGP8r998V/zhB3KtPLqT97Y5Zy6cj7N7eVtKbM/FyY+txXMfey5u/8j9Y+tsqWAtFzkWo2YSo+lm7NTV5kw52nL1Tn2RR8poZ3WGGwECBAgQOIyAawgQIECAAAECBAgQIECAwEIFym88F7qAyfcj4BwCBAgQIHCpQP4TnYFnZBQZGTo2ZTQRm5vH4kMfPBdP+Noz8R9/NdPMNoPLS7+BWwLLHOdOjuK7HnlHfOLDn5rh5jgi59gZccBbLnzhinxdvrXblvna+Phf3ie+/Wvuit/51fWYbmXNF84rf4b5bL7byLEVk8xln/cdp+NDJbgu1+fRi+8574X69r6++Kx73pX1y7tybnmO+PiHj8czv/W2eP8vbUfM7HLR2ZyR/ZfailfEuTs34zmP/2j81Qfz2tFWRJPHo9zyfXnavWb2eu9D+Xx37D3uNQECBAgQIEBgvwLOI0CAAAECBAgQIECAwOIFym9DF7+KFQgQuLqATwgQIHBNgRI47pywm2lurq3HyU+O4rsffWf85i9leLmd/5xn4HvPmRGTzF6f//hPxkf+dO18nJkn7ExzxMecp9mO8WgS4/y/NpPdydlb4sVPmsa/edd2zL5522b4W/5kdPlz0+3pmJ7JwPUxfx1/8v9mGDwdRYzuyFi7zXGIUgpCGee7KjOULzOXdSdba7F96tZ40VNOxk++YSvamcvmTk2TPLMEz03Ei572ifjD375vjJr1aHKuZtRmJ02OEirnCdFE05YRbgQIECBAgAABAgTmJ2AmAgQXpB8dAAAQAElEQVQIECBAgAABAksSyN/CLmklyxAgQIDAZQIOEDicQIaTkcHm5Ib4nm/7eLzr9ZluZvY6myvz2ci3L3/aVvzu+/PN9MY83OSI2V9Nzlxz9jw7cKiHMtf5//nQTKJZuzPD0ohTd63Hy559e/zoD56N7bMZ9OZnUcLe5ni8+aWn4z/++xvj3JkMWKeb0cxqOtTiV7ko+yxlZTA9nU5j6+5b4y2vOBVve8W5KH/mOheMKCVPI975mnPxgV/PF6MMqcu3f2dBdfmwybn3jnzrToAAAQIECBAgQIAAgTkJmIYAAQIECBAgsEyB8hvPZa5nLQIECBAgQGBH4GiPTYaYMY710afEj77mTPzQcz4R5+7OKSeRIexW/NtfPBeTszdHW74eO20y9M2RH+fLfJ0v5nWf3Bqzb9GOT8ex0X3jXW86FT/0rDtjcmo92kkb73rN2fjXb1+L6fZarK+VmsvCGdhGGeX10UfTNLMaxs2oiMR4NM28dxTvfsNaPPdxd8f2qfyfO7n0z7zlbFqdjelklLVtRpsBdb7Kc7OG8u3gfIrzCfn5p923F57LKQYBAgQIECBAgAABAgQIEDiAgFMJECBAgMDSBfI3oktf04IECBAgQIDA3ASaiOnx+OX3jON5j9uOf/0j2/G/vTn/ec9jEflZlNtO+NuWlznKcwmCMxPNd0e5l/nLyBmnxyLz12gyEP7ln97OWrbiV35qGu94zV0xajYi2vKnqMvI88t/P3g28vVRlr/s2jJfs9N1uxFNrvl//fKxePYjp/HL796Kt78y62xviJiUb0Wn0ez6PDZ7XvaD9QgQIECAAAECBAgQIECAAIH6BXRIgACB1Qjs/vZzNatblQABAgQIEDi6QGaY7dax+O1fW4s3vmQa21tthqBtlH/km/ae6Zt7Xh7xVZlpd5SpRhm2lpGvJ02sT+8bv/Vv1+MVz9qKZuu+GbjGTi1NRDMb+RDzvTVNk3PvjlLLsRiNItbHTfynD2zHq567lS75eVbSlD+fXQLoPSU0+bppm2jKcw5f+S0IxsIETEyAAAECBAgQIECAAAECBAjUL6BDAisUGK1wbUsTIECAAAEChxQoQeXeS8u3XWN0LqI5txPGxsW3S8+PPcHwxWfu993eGac7F5U5m0k06ydz3JFR67Fo8n2M8oO9p++cvdDHC8uVoLddi3a6kS1nnc1WFKMoz+FGgACB5QtYkQABAgQIECBAgAABAgQIEKhfYNUdCoBXvQPWJ0CAAAECBxAo/03fMqJkmbujbTJsHcU41vL5RDSjJoPX0WzkRzG7TdsMQdto8rmMUR4sI5+OdG/babRtzl2eM2KNaCKmJ3LclC/biKwoHyKafH2lEUe77axd1r94ZFG5ZLszZk6jaCabmUWPc6RTBsOjGU4zK6DN2vaOvDBmIy6+lUvKuPiodwQIECBAYF8CTiJAgAABAgQIECBAgAABAksRGC1lFYtcRcBhAgQIECBwWIESXF5tHHbOw1y3t4Zy/ZXel+OrHHtruvT1KuuyNgECBAgQIDAcAZ0SIECAAAECBAgQIEBgeQIC4OVZW4nAxQLeESBAYMkCi/tHv4SqS27GcgQIECBAgAABAgT6IqBOAgQIECBAgAABAksWWNzvgpfciOUIECDQJwG1EiBAgAABAgQIECBAgAABAvUL6JAAAQIECBAgsAoBAfAq1K1JgAABAkMW0DsBAgQIECBAgAABAgQIECBQv4AOCRAgQIDAygQEwCujtzABAgQIECAwPAEdEyBAgAABAgQIECBAgAABAvUL6JAAAQKrFRAAr9bf6gQIECBAgAABAkMR0CcBAgQIECBAgAABAgQIECBQv4AOCXRAQADcgU1QAgECBAgQIECAAAECdQvojgABAgQIECBAgAABAgQIEKhfoCsdCoC7shPqIECAAAECBAgQIECAAIEaBfREgAABAgQIECBAgAABAgSWKiAAXir37mKeCRAgQIAAAQIECBAgQIAAgfoFdEiAAAECBAgQIECAAIHlCwiAl29uxaEL6J8AAQIECBAgQIAAAQIECBCoX0CHBAgQIECAAAECBFYkIABeEbxlCRAYpoCuCRAgQIAAAQIECBAgQIAAgfoFdEiAAAECBAgQWKWAAHiV+tYmQIAAgSEJ6JUAAQIECBAgQIAAAQIECBCoX0CHBAgQIEBg5QIC4JVvgQIIECBAgACB+gV0SIAAAQIECBAgQIAAAQIECNQvoEMCBAh0Q0AA3I19UAUBAgQIECBAgECtAvoiQIAAAQIECBAgQIAAAQIE6hfQIYEOCQiAO7QZSiFAgAABAgQIECBAoC4B3RAgQIAAAQIECBAgQIAAAQL1C3StQwFw13ZEPQQIECBAgAABAgQIECBQg4AeCBAgQIAAAQIECBAgQIDASgQEwEtltxgBAgQIECBAgAABAgQIECBQv4AOCRAgQIAAAQIECBAgsDoBAfDq7K08NAH9EiBAgAABAgQIECBAgAABAvUL6JAAAQIECBAgQIDAigUEwCveAMsTIDAMAV0SIECAAAECBAgQIECAAAEC9QvokAABAgQIECDQBQEBcBd2QQ0ECBAgULOA3ggQIECAAAECBAgQIECAAIH6BXRIgAABAgQ6IyAA7sxWKIQAAQIECBCoT0BHBAgQIECAAAECBAgQIECAQP0COiRAgEC3BATA3doP1RAgQIAAAQIECNQioA8CBAgQIECAAAECBAgQIECgfgEdEuiggAC4g5uiJAIECBAgQIAAAQIE+i2gegIECBAgQIAAAQIECBAgQKB+ga52KADu6s6oiwABAgQIECBAgAABAgT6KKBmAgQIECBAgAABAgQIECCwUgEB8FL4LUKAAAECBAgQIECAAAECBAjUL6BDAgQIECBAgAABAgQIrF5AALz6PVBB7QL6I0CAAAECBAgQIECAAAECBOoX0CEBAgQIECBAgACBjggIgDuyEcogQKBOAV0RIECAAAECBAgQIECAAAEC9QvokAABAgQIECDQJQEBcJd2Qy0ECBAgUJOAXggQIECAAAECBAgQIECAAIH6BXRIgAABAgQ6JyAA7tyWKIgAAQIECBDov4AOCBAgQIAAAQIECBAgQIAAgfoFdEiAAIFuCgiAu7kvqiJAgAABAgQIEOirgLoJECBAgAABAgQIECBAgACB+gV0SKDDAgLgDm+O0ggQIECAAAECBAgQ6JeAagkQIECAAAECBAgQIECAAIH6BbreoQC46zukPgIECBAgQIAAAQIECBDog4AaCRAgQIAAAQIECBAgQIBAJwQEwAvdBpMTIECAAAECBAgQIECAAAEC9QvokAABAgQIECBAgAABAt0REAB3Zy9UUpuAfggQIECAAAECBAgQIECAAIH6BXRIgAABAgQIECBAoGMCAuCObYhyCBCoQ0AXBAgQIECAAAECBAgQIECAQP0COiRAgAABAgQIdFFAANzFXVETAQIECPRZQO0ECBAgQIAAAQIECBAgQIBA/QI6JECAAAECnRUQAHd2axRGgAABAgQI9E9AxQQIECBAgAABAgQIECBAgED9AjokQIBAtwUEwN3eH9URIECAAAECBAj0RUCdBAgQIECAAAECBAgQIECAQP0COiTQAwEBcA82SYkECBAgQIAAAQIECHRbQHUECBAgQIAAAQIECBAgQIBA/QJ96VAA3JedUicBAgQIECBAgAABAgQIdFFATQQIECBAgAABAgQIECBAoFMCAuCFbIdJCRAgQIAAAQIECBAgQIAAgfoFdEiAAAECBAgQIECAAIHuCQiAu7cnKuq7gPoJECBAgAABAgQIECBAgACB+gV0SIAAAQIECBAgQKCjAgLgjm6MsggQ6KeAqgkQIECAAAECBAgQIECAAIH6BXRIgAABAgQIEOiygAC4y7ujNgIECBDok4BaCRAgQIAAAQIECBAgQIAAgfoFdEiAAAECBDovIADu/BYpkAABAgQIEOi+gAoJECBAgAABAgQIECBAgACB+gV0SIAAgX4ICID7sU+qJECAAAECBAgQ6KqAuggQIECAAAECBAgQIECAAIH6BXRIoEcCAuAebZZSCRAgQIAAAQIECBDoloBqCBAgQIAAAQIECBAgQIAAgfoF+tahALhvO6ZeAgQIECBAgAABAgQIEOiCgBoIECBAgAABAgQIECBAgEAnBQTAc90WkxEgQIAAAQIECBAgQIAAAQL1C+iQAAECBAgQIECAAAEC3RUQAHd3b1TWNwH1EiBAgAABAgQIECBAgAABAvUL6JAAAQIECBAgQIBAxwUEwB3fIOURINAPAVUSIECAAAECBAgQIECAAAEC9QvokAABAgQIECDQBwEBcB92SY0ECBAg0GUBtREgQIAAAQIECBAgQIAAAQL1C+iQAAECBAj0RkAA3JutUigBAgQIECDQPQEVESBAgAABAgQIECBAgAABAvUL6JAAAQL9EhAA92u/VEuAAAECBAgQINAVAXUQIECAAAECBAgQIECAAAEC9QvokEAPBQTAPdw0JRMgQIAAAQIECBAgsFoBqxMgQIAAAQIECBAgQIAAAQL1C/S1QwFwX3dO3QQIECBAgAABAgQIECCwCgFrEiBAgAABAgQIECBAgACBTgsIgOeyPSYhQIAAAQIECBAgQIAAAQIE6hfQIQECBAgQIECAAAECBLovIADu/h6psOsC6iNAgAABAgQIECBAgAABAgTqF9AhAQIECBAgQIAAgZ4ICIB7slHKJECgmwKqIkCAAAECBAgQIECAAAECBOoX0CEBAgQIECBAoE8CAuA+7ZZaCRAgQKBLAmohQIAAAQIECBAgQIAAAQIE6hfQIQECBAgQ6J2AALh3W6ZgAgQIECBAYPUCKiBAgAABAgQIECBAgAABAgTqF9AhAQIE+ikgAO7nvqmaAAECBAgQIEBgVQLWJUCAAAECBAgQIECAAAECBOoX0CGBHgsIgHu8eUonQIAAAQIECBAgQGC5AlYjQIAAAQIECBAgQIAAAQIE6hfoe4cC4L7voPoJECBAgAABAgQIECBAYBkC1iBAgAABAgQIECBAgAABAr0QEAAfaZtcTIAAAQIECBAgQIAAAQIECNQvoEMCBAgQIECAAAECBAj0R0AA3J+9UmnXBNRDgAABAgQIECBAgAABAgQI1C+gQwIECBAgQIAAAQI9ExAA92zDlEuAQDcEVEGAAAECBAgQIECAAAECBAjUL6BDAgQIECBAgEAfBQTAfdw1NRMgQIDAKgWsTYAAAQIECBAgQIAAAQIECNQvoEMCBAgQINBbAQFwb7dO4QQIECBAgMDyBaxIgAABAgQIECBAgAABAgQI1C+gQwIECPRbQADc7/1TPQECBAgQIECAwLIErEOAAAECBAgQIECAAAECBAjUL6BDAhUICIAr2EQtECBAgAABAgQIECCwWAGzEyBAgAABAgQIECBAgAABAvUL1NKhALiWndQHAQIECBAgQIAAAQIECCxCwJwEsr4DQgAAEABJREFUCBAgQIAAAQIECBAgQKBXAgLgQ22XiwgQIECAAAECBAgQIECAAIH6BXRIgAABAgQIECBAgACB/gkIgPu3ZypetYD1CRAgQIAAAQIECBAgQIAAgfoFdEiAAAECBAgQIECgpwIC4J5unLIJEFiNgFUJECBAgAABAgQIECBAgACB+gV0SIAAAQIECBDos4AAuM+7p3YCBAgQWKaAtQgQIECAAAECBAgQIECAAIH6BXRIgAABAgR6LyAA7v0WaoAAAQIECBBYvIAVCBAgQIAAAQIECBAgQIAAgfoFdEiAAIE6BATAdeyjLggQIECAAAECBBYlYF4CBAgQIECAAAECBAgQIECgfgEdEqhIQABc0WZqhQABAgQIECBAgACB+QqYjQABAgQIECBAgAABAgQIEKhfoLYOBcC17ah+CBAgQIAAAQIECBAgQGAeAuYgQIAAAQIECBAgQIAAAQK9FBAAH2jbnEyAAAECBAgQIECAAAECBAjUL6BDAgQIECBAgAABAgQI9FdAANzfvVP5sgWsR4AAAQIECBAgQIAAAQIECNQvoEMCBAgQIECAAAECPRcQAPd8A5VPgMByBKxCgAABAgQIECBAgAABAgQI1C+gQwIECBAgQIBADQIC4Bp2UQ8ECBAgsEgBcxMgQIAAAQIECBAgQIAAAQL1C+iQAAECBAhUIyAArmYrNUKAAAECBAjMX8CMBAgQIECAAAECBAgQIECAQP0COiRAgEBdAgLguvZTNwQIECBAgAABAvMSMA8BAgQIECBAgAABAgQIECBQv4AOCVQoIACucFO1RIAAAQIECBAgQIDA0QRcTYAAAQIECBAgQIAAAQIECNQvUGuHAuBad1ZfBAgQIECAAAECBAgQIHAYAdcQIECAAAECBAgQIECAAIFeCwiA97V9TiJAgAABAgQIECBAgAABAgTqF9AhAQIECBAgQIAAAQIE+i8gAO7/Hupg0QLmJ0CAAAECBAgQIECAAAECBOoX0CEBAgQIECBAgACBSgQEwJVspDYIEFiMgFkJECBAgAABAgQIECBAgACB+gV0SIAAAQIECBCoSUAAXNNu6oUAAQIE5ilgLgIECBAgQIAAAQIECBAgQKB+AR0SIECAAIHqBATA1W2phggQIECAAIGjC5iBAAECBAgQIECAAAECBAgQqF9AhwQIEKhTQABc577qigABAgQIECBA4LACriNAgAABAgQIECBAgAABAgTqF9AhgYoFBMAVb67WCBAgQIAAAQIECBA4mICzCRAgQIAAAQIECBAgQIAAgfoFau9QAFz7DuuPAAECBAgQIECAAAECBPYj4BwCBAgQIECAAAECBAgQIFCFgAD4mtvoQwIECBAgQIAAAQIECBAgQKB+AR0SIECAAAECBAgQIECgHgEBcD17qZN5C5iPAAECBAgQIECAAAECBAgQqF9AhwQIECBAgAABAgQqExAAV7ah2iFAYD4CZiFAgAABAgQIECBAgAABAgTqF9AhAQIECBAgQKBGAQFwjbuqJwIECBA4ioBrCRAgQIAAAQIECBAgQIAAgfoFdEiAAAECBKoVEABXu7UaI0CAAAECBA4u4AoCBAgQIECAAAECBAgQIECgfgEdEiBAoG4BAXDd+6s7AgQIECBAgACB/Qo4jwABAgQIECBAgAABAgQIEKhfQIcEBiAgAB7AJmuRAAECBAgQIECAAIFrC/iUAAECBAgQIECAAAECBAgQqF9gKB0KgIey0/okQIAAAQIECBAgQIAAgSsJOEaAAAECBAgQIECAAAECBKoSEABfcTsdJECAAAECBAgQIECAAAECBOoX0CEBAgQIECBAgAABAgTqExAA17enOjqqgOsJECBAgAABAgQIECBAgACB+gV0SIAAAQIECBAgQKBSAQFwpRurLQIEDifgKgIECBAgQIAAAQIECBAgQKB+AR0SIECAAAECBGoWEADXvLt6I0CAAIGDCDiXAAECBAgQIECAAAECBAgQqF9AhwQIECBAoHoBAXD1W6xBAgQIECBA4PoCziBAgAABAgQIECBAgAABAgTqF9AhAQIEhiEgAB7GPuuSAAECBAgQIEDgagKOEyBAgAABAgQIECBAgAABAvUL6JDAgAQEwAPabK0SIECAAAECBAgQIHCxgHcECBAgQIAAAQIECBAgQIBA/QJD61AAPLQd1y8BAgQIECBAgAABAgQIFAGDAAECBAgQIECAAAECBAhUKSAAvmhbvSFAgAABAgQIECBAgAABAgTqF9AhAQIECBAgQIAAAQIE6hUQANe7tzo7qIDzCRAgQIAAAQIECBAgQIAAgfoFdEiAAAECBAgQIECgcgEBcOUbrD0CBPYn4CwCBAgQIECAAAECBAgQIECgfgEdEiBAgAABAgSGICAAHsIu65EAAQIEriXgMwIECBAgQIAAAQIECBAgQKB+AR0SIECAAIHBCAiAB7PVGiVAgAABAgQuF3CEAAECBAgQIECAAAECBAgQqF9AhwQIEBiWgAB4WPutWwIECBAgQIAAgV0BzwQIECBAgAABAgQIECBAgED9AjokMEABAfAAN13LBAgQIECAAAECBIYuoH8CBAgQIECAAAECBAgQIECgfoGhdigAHurO65sAAQIECBAgQIAAAQLDFNA1AQIECBAgQIAAAQIECBCoWkAAPNteDwQIECBAgAABAgQIECBAgED9AjokQIAAAQIECBAgQIBA/QIC4Pr3WIfXE/A5AQIECBAgQIAAAQIECBAgUL+ADgkQIECAAAECBAgMREAAPJCN1iYBAlcWcJQAAQIECBAgQIAAAQIECBCoX0CHBAgQIECAAIEhCQiAh7TbeiVAgACBvQJeEyBAgAABAgQIECBAgAABAvUL6JAAAQIECAxOQAA8uC3XMAECBAgQIBDBgAABAgQIECBAgAABAgQIEKhfQIcECBAYpoAAeJj7rmsCBAgQIECAwHAFdE6AAAECBAgQIECAAAECBAjUL6BDAgMWEAAPePO1ToAAAQIECBAgQGBoAvolQIAAAQIECBAgQIAAAQIE6hcYeocC4KH/BOifAAECBAgQIECAAAECwxDQJQECBAgQIECAAAECBAgQGITAwAPgQeyxJgkQIECAAAECBAgQIECAwMAFtE+AAAECBAgQIECAAIHhCAiAh7PXOr1UwHsCBAgQIECAAAECBAgQIECgfgEdEiBAgAABAgQIEBiYgAB4YBuuXQIEdgQ8EiBAgAABAgQIECBAgAABAvUL6JAAAQIECBAgMEQBAfAQd13PBAgQGLaA7gkQIECAAAECBAgQIECAAIH6BXRIgAABAgQGKyAAHuzWa5wAAQIECAxRQM8ECBAgQIAAAQIECBAgQIBA/QI6JECAwLAFBMDD3n/dEyBAgAABAgSGI6BTAgQIECBAgAABAgQIECBAoH4BHRIgEAJgPwQECBAgQIAAAQIECFQvoEECBAgQIECAAAECBAgQIECgfgEd7ggIgHccPBIgQIAAAQIECBAgQIBAnQK6IkCAAAECBAgQIECAAAECgxIYaAA8qD3WLAECBAgQIECAAAECBAgQGKiAtgkQIECAAAECBAgQIDA8AQHw8PZcxwQIECBAgAABAgQIECBAgACB+gV0SIAAAQIECBAgQGCgAgLggW68tgkMVUDfBAgQIECAAAECBAgQIECAQP0COiRAgAABAgQIDFlAADzk3dc7AQIEhiWgWwIECBAgQIAAAQIECBAgQKB+AR0SIECAAIHBCwiAB/8jAIAAAQIECAxBQI8ECBAgQIAAAQIECBAgQIBA/QI6JECAAIEiIAAuCgYBAgQIECBAgEC9AjojQIAAAQIECBAgQIAAAQIE6hfQIQECFwQEwBcovCBAgAABAgQIECBAoDYB/RAgQIAAAQIECBAgQIAAAQL1C+jwYgEB8MUe3hEgQIAAAQIECBAgQIBAHQK6IECAAAECBAgQIECAAAECgxQYWAA8yD3WNAECBAgQIECAAAECBAgQGJiAdgkQIECAAAECBAgQIDBcAQHwcPd+eJ3rmAABAgQIECBAgAABAgQIEKhfQIcECBAgQIAAAQIEBi4gAB74D4D2CQxFQJ8ECBAgQIAAAQIECBAgQIBA/QI6JECAAAECBAgQiBAA+ykgQIAAgdoF9EeAAAECBAgQIECAAAECBAjUL6BDAgQIECBA4LyAAPg8hCcCBAgQIECgRgE9ESBAgAABAgQIECBAgAABAvUL6JAAAQIE9goIgPdqeE2AAAECBAgQIFCPgE4IECBAgAABAgQIECBAgACB+gV0SIDAZQIC4MtIHCBAgAABAgQIECBAoO8C6idAgAABAgQIECBAgAABAgTqF9DhlQUEwFd2cZQAAQIECBAgQIAAAQIE+imgagIECBAgQIAAAQIECBAgMGiBgQTAg95jzRMgQIAAAQIECBAgQIAAgYEIaJMAAQIECBAgQIAAAQIEBMB+BuoX0CEBAgQIECBAgAABAgQIECBQv4AOCRAgQIAAAQIECBCYCQiAZwweCBCoVUBfBAgQIECAAAECBAgQIECAQP0COiRAgAABAgQIELhHQAB8j4VXBAgQIFCXgG4IECBAgAABAgQIECBAgACB+gV0SIAAAQIECFwiIAC+BMRbAgQIECBAoAYBPRAgQIAAAQIECBAgQIAAAQL1C+iQAAECBK4kIAC+kopjBAgQIECAAAEC/RVQOQECBAgQIECAAAECBAgQIFC/gA4JELiqgAD4qjQ+IECAAAECBAgQIECgbwLqJUCAAAECBAgQIECAAAECBOoX0OG1BQTA1/bxKQECBAgQIECAAAECBAj0Q0CVBAgQIECAAAECBAgQIECAQApUHgBnh+4ECBAgQIAAAQIECBAgQIBA5QLaI0CAAAECBAgQIECAAIFdAQHwroTn+gR0RIAAAQIECBAgQIAAAQIECNQvoEMCBAgQIECAAAECBC4SEABfxOENAQK1COiDAAECBAgQIECAAAECBAgQqF9AhwQIECBAgAABApcLCIAvN3GEAAECBPotoHoCBAgQIECAAAECBAgQIECgfgEdEiBAgAABAlcREABfBcZhAgQIECBAoI8CaiZAgAABAgQIECBAgAABAgTqF9AhAQIECFxLQAB8LR2fESBAgAABAgQI9EdApQQIECBAgAABAgQIECBAgED9AjokQOC6AgLg6xI5gQABAgQIECBAgACBrguojwABAgQIECBAgAABAgQIEKhfQIf7ExAA78/JWQQIECBAgAABAgQIECDQTQFVESBAgAABAgQIECBAgAABAnsEKg2A93ToJQECBAgQIECAAAECBAgQIFCpgLYIECBAgAABAgQIECBA4FIBAfClIt73X0AHBAgQIECAAAECBAgQIECAQP0COiRAgAABAgQIECBA4IoCAuArsjhIgEBfBdRNgAABAgQIECBAgAABAgQI1C+gQwIECBAgQIAAgasLCICvbuMTAgQIEOiXgGoJEIOBmtUAABAASURBVCBAgAABAgQIECBAgACB+gV0SIAAAQIECFxHQAB8HSAfEyBAgAABAn0QUCMBAgQIECBAgAABAgQIECBQv4AOCRAgQGA/AgLg/Sg5hwABAgQIECBAoLsCKiNAgAABAgQIECBAgAABAgTqF9AhAQL7FhAA75vKiQQIECBAgAABAgQIdE1APQQIECBAgAABAgQIECBAgED9Ajo8mIAA+GBeziZAgAABAgQIECBAgACBbgioggABAgQIECBAgAABAgQIELiCQGUB8BU6dIgAAQIECBAgQIAAAQIECBCoTEA7BAgQIECAAAECBAgQIHA1AQHw1WQc75+AigkQIECAAAECBAgQIECAAIH6BXRIgAABAgQIECBAgMA1BQTA1+TxIQECfRFQJwECBAgQIECAAAECBAgQIFC/gA4JECBAgAABAgSuLyAAvr6RMwgQIECg2wKqI0CAAAECBAgQIECAAAECBOoX0CEBAgQIECCwTwEB8D6hnEaAAAECBAh0UUBNBAgQIECAAAECBAgQIECAQP0COiRAgACBgwgIgA+i5VwCBAgQIECAAIHuCKiEAAECBAgQIECAAAECBAgQqF9AhwQIHFhAAHxgMhcQIECAAAECBAgQILBqAesTIECAAAECBAgQIECAAAEC9Qvo8HACAuDDubmKAAECBAgQIECAAAECBFYjYFUCBAgQIECAAAECBAgQIEDgGgKVBMDX6NBHBAgQIECAAAECBAgQIECAQCUC2iBAgAABAgQIECBAgACB6wkIgK8n5PPuC6iQAAECBAgQIECAAAECBAgQqF9AhwQIECBAgAABAgQI7EtAALwvJicRINBVAXURIECAAAECBAgQIECAAAEC9QvokAABAgQIECBAYP8CAuD9WzmTAAECBLoloBoCBAgQIECAAAECBAgQIECgfgEdEiBAgAABAgcUEAAfEMzpBAgQIECAQBcE1ECAAAECBAgQIECAAAECBAjUL6BDAgQIEDiMgAD4MGquIUCAAAECBAgQWJ2AlQkQIECAAAECBAgQIECAAIH6BXRIgMChBQTAh6ZzIQECBAgQIECAAAECyxawHgECBAgQIECAAAECBAgQIFC/gA6PJiAAPpqfqwkQIECAAAECBAgQIEBgOQJWIUCAAAECBAgQIECAAAECBPYh0PMAeB8dOoUAAQIECBAgQIAAAQIECBDouYDyCRAgQIAAAQIECBAgQGC/AgLg/Uo5r3sCKiJAgAABAgQIECBAgAABAgTqF9AhAQIECBAgQIAAAQIHEhAAH4jLyQQIdEVAHQQIECBAgAABAgQIECBAgED9AjokQIAAAQIECBA4uIAA+OBmriBAgACB1QpYnQABAgQIECBAgAABAgQIEKhfQIcECBAgQIDAIQUEwIeEcxkBAgQIECCwCgFrEiBAgAABAgQIECBAgAABAvUL6JAAAQIEjiIgAD6KnmsJECBAgAABAgSWJ2AlAgQIECBAgAABAgQIECBAoH4BHRIgcGQBAfCRCU1AgAABAgQIECBAgMCiBcxPgAABAgQIECBAgAABAgQI1C+gw/kICIDn42gWAgQIECBAgAABAgQIEFiMgFkJECBAgAABAgQIECBAgACBAwj0NAA+QIdOJUCAAAECBAgQIECAAAECBHoqoGwCBAgQIECAAAECBAgQOKiAAPigYs5fvYAKCBAgQIAAAQIECBAgQIAAgfoFdEiAAAECBAgQIECAwKEEBMCHYnMRAQKrErAuAQIECBAgQIAAAQIECBAgUL+ADgkQIECAAAECBA4vIAA+vJ0rCRAgQGC5AlYjQIAAAQIECBAgQIAAAQIE6hfQIQECBAgQIHBEAQHwEQFdToAAAQIECCxDwBoECBAgQIAAAQIECBAgQIBA/QI6JECAAIF5CAiA56FoDgIECBAgQIAAgcUJmJkAAQIECBAgQIAAAQIECBCoX0CHBAjMTUAAPDdKExEgQIAAAQIECBAgMG8B8xEgQIAAAQIECBAgQIAAAQL1C+hwvgIC4Pl6mo0AAQIECBAgQIAAAQIE5iNgFgIECBAgQIAAAQIECBAgQOAQAj0LgA/RoUsIECBAgAABAgQIECBAgACBngkolwABAgQIECBAgAABAgQOKyAAPqyc65YvYEUCBAgQIECAAAECBAgQIECgfgEdEiBAgAABAgQIECBwJAEB8JH4XEyAwLIErEOAAAECBAgQIECAAAECBAjUL6BDAgQIECBAgACBowsIgI9uaAYCBAgQWKyA2QkQIECAAAECBAgQIECAAIH6BXRIgAABAgQIzElAADwnSNMQIECAAAECixAwJwECBAgQIECAAAECBAgQIFC/gA4JECBAYJ4CAuB5apqLAAECBAgQIEBgfgJmIkCAAAECBAgQIECAAAECBOoX0CEBAnMXEADPndSEBAgQIECAAAECBAgcVcD1BAgQIECAAAECBAgQIECAQP0COlyMgAB4Ma5mJUCAAAECBAgQIECAAIHDCbiKAAECBAgQIECAAAECBAgQOIJATwLgI3ToUgIECBAgQIAAAQIECBAgQKAnAsokQIAAAQIECBAgQIAAgaMKCICPKuj6xQtYgQABAgQIECBAgAABAgQIEKhfQIcECBAgQIAAAQIECMxFQAA8F0aTECCwKAHzEiBAgAABAgQIECBAgAABAvUL6JAAAQIECBAgQGB+AgLg+VmaiQABAgTmK2A2AgQIECBAgAABAgQIECBAoH4BHRIgQIAAAQJzFhAAzxnUdAQIECBAgMA8BMxBgAABAgQIECBAgAABAgQI1C+gQwIECBBYhIAAeBGq5iRAgAABAgQIEDi8gCsJECBAgAABAgQIECBAgACB+gV0SIDAwgQEwAujNTEBAgQIECBAgAABAgcVcD4BAgQIECBAgAABAgQIECBQv4AOFysgAF6sr9kJECBAgAABAgQIECBAYH8CziJAgAABAgQIECBAgAABAgTmINDxAHgOHZqCAAECBAgQIECAAAECBAgQ6LiA8ggQIECAAAECBAgQIEBgXgIC4HlJmmf+AmYkQIAAAQIECBAgQIAAAQIE6hfQIQECBAgQIECAAAECcxUQAM+V02QECMxLwDwECBAgQIAAAQIECBAgQIBA/QI6JECAAAECBAgQmL+AAHj+pmYkQIAAgaMJuJoAAQIECBAgQIAAAQIECBCoX0CHBAgQIECAwIIEBMALgjUtAQIECBAgcBgB1xAgQIAAAQIECBAgQIAAAQL1C+iQAAECBBYpIABepK65CRAgQIAAAQIE9i/gTAIECBAgQIAAAQIECBAgQKB+AR0SILBwAQHwwoktQIAAAQIECBAgQIDA9QR8ToAAAQIECBAgQIAAAQIECNQvoMPlCAiAl+NsFQIECBAgQIAAAQIECBC4soCjBAgQIECAAAECBAgQIECAwBwFOhoAz7FDUxEgQIAAAQIECBAgQIAAAQIdFVAWAQIECBAgQIAAAQIECMxbQAA8b1HzHV3ADAQIECBAgAABAgQIECBAgED9AjokQIAAAQIECBAgQGAhAgLghbCalACBwwq4jgABAgQIECBAgAABAgQIEKhfQIcECBAgQIAAAQKLExAAL87WzAQIECBwMAFnEyBAgAABAgQIECBAgAABAvUL6JAAAQIECBBYsIAAeMHApidAgAABAgT2I+AcAgQIECBAgAABAgQIECBAoH4BHRIgQIDAMgQEwMtQtgYBAgQIECBAgMDVBXxCgAABAgQIECBAgAABAgQI1C+gQwIEliYgAF4atYUIECBAgAABAgQIELhUwHsCBAgQIECAAAECBAgQIECgfgEdLldAALxcb6sRIECAAAECBAgQIECAwI6ARwIECBAgQIAAAQIECBAgQGABAh0LgBfQoSkJECBAgAABAgQIECBAgACBjgkohwABAgQIECBAgAABAgQWJSAAXpSseQ8u4AoCBAgQIECAAAECBAgQIECgfgEdEiBAgAABAgQIECCwUAEB8EJ5TU6AwH4FnEeAAAECBAgQIECAAAECBAjUL6BDAgQIECBAgACBxQsIgBdvbAUCBAgQuLaATwkQIECAAAECBAgQIECAAIH6BXRIgAABAgQILElAALwkaMsQIECAAAECVxJwjAABAgQIECBAgAABAgQIEKhfQIcECBAgsEwBAfAyta1FgAABAgQIECBwj4BXBAgQIECAAAECBAgQIECAQP0COiRAYOkCAuClk1uQAAECBAgQIECAAAECBAgQIECAAAECBAgQIECAQP0COlyNgAB4Ne5WJUCAAAECBAgQIECAwFAF9E2AAAECBAgQIECAAAECBAgsUKAjAfACOzQ1AQIECBAgQIAAAQIECBAg0BEBZRAgQIAAAQIECBAgQIDAogUEwIsWNv/1BZxBgAABAgQIECBAgAABAgQI1C+gQwIECBAgQIAAAQIEliIgAF4Ks0UIELiagOMECBAgQIAAAQIECBAgQIBA/QI6JECAAAECBAgQWJ6AAHh51lYiQIAAgYsFvCNAgAABAgQIECBAgAABAgTqF9AhAQIECBAgsGQBAfCSwS1HgAABAgQIFAGDAAECBAgQIECAAAECBAgQqF9AhwQIECCwCgEB8CrUrUmAAAECBAgQGLKA3gkQIECAAAECBAgQIECAAIH6BXRIgMDKBATAK6O3MAECBAgQIECAAIHhCeiYAAECBAgQIECAAAECBAgQqF9Ah6sVEACv1t/qBAgQIECAAAECBAgQGIqAPgkQIECAAAECBAgQIECAAIElCKw4AF5Ch5YgQIAAAQIECBAgQIAAAQIEVixgeQIECBAgQIAAAQIECBBYloAAeFnS1rlcwBECBAgQIECAAAECBAgQIECgfgEdEiBAgAABAgQIECCwVAEB8FK5LUaAwK6AZwIECBAgQIAAAQIECBAgQKB+AR0SIECAAAECBAgsX0AAvHxzKxIgQGDoAvonQIAAAQIECBAgQIAAAQIE6hfQIQECBAgQILAiAQHwiuAtS4AAAQIEhimgawIECBAgQIAAAQIECBAgQKB+AR0SIECAwCoFBMCr1Lc2AQIECBAgQGBIAnolQIAAAQIECBAgQIAAAQIE6hfQIQECKxcQAK98CxRAgAABAgQIECBAoH4BHRIgQIAAAQIECBAgQIAAAQL1C+iwGwIC4G7sgyoIECBAgAABAgQIECBQq4C+CBAgQIAAAQIECBAgQIAAgSUKrCgAXmKHliJAgAABAgQIECBAgAABAgRWJGBZAgQIECBAgAABAgQIEFi2gAB42eLWi2BAgAABAgQIECBAgAABAgQI1C+gQwIECBAgQIAAAQIEViIgAF4Ju0UJDFdA5wQIECBAgAABAgQIECBAgED9AjokQIAAAQIECBBYnYAAeHX2ViZAgMDQBPRLgAABAgQIECBAgAABAgQI1C+gQwIECBAgQGDFAgLgFW+A5QkQIECAwDAEdEmAAAECBAgQIECAAAECBAjUL6BDAgT9WsNUAAAQAElEQVQIEOiCgAC4C7ugBgIECBAgQIBAzQJ6I0CAAAECBAgQIECAAAECBOoX0CEBAp0REAB3ZisUQoAAAQIECBAgQKA+AR0RIECAAAECBAgQIECAAAEC9QvosFsCAuBu7YdqCBAgQIAAAQIECBAgUIuAPggQIECAAAECBAgQIECAAIEVCCw5AF5Bh5YkQIAAAQIECBAgQIAAAQIElixgOQIECBAgQIAAAQIECBBYlYAAeFXyQ1xXzwQIECBAgAABAgQIECBAgED9AjokQIAAAQIECBAgQGClAgLglfJbnMBwBHRKgAABAgQIECBAgAABAgQI1C+gQwIECBAgQIAAgdULCIBXvwcqIECAQO0C+iNAgAABAgQIECBAgAABAgTqF9AhAQIECBAg0BEBAXBHNkIZBAgQIECgTgFdESBAgAABAgQIECBAgAABAvUL6JAAAQIEuiQgAO7SbqiFAAECBAgQIFCTgF4IECBAgAABAgQIECBAgACB+gV0SIBA5wQEwJ3bEgURIECAAAECBAgQ6L+ADggQIECAAAECBAgQIECAAIH6BXTYTQEBcDf3RVUECBAgQIAAAQIECBDoq4C6CRAgQIAAAQIECBAgQIAAgRUKLCkAXmGHliZAgAABAgQIECBAgAABAgSWJGAZAgQIECBAgAABAgQIEFi1gAB41TswhPX1SIAAAQIECBAgQIAAAQIECNQvoEMCBAgQIECAAAECBDohIADuxDYogkC9AjojQIAAAQIECBAgQIAAAQIE6hfQIQECBAgQIECAQHcEBMDd2QuVECBAoDYB/RAgQIAAAQIECBAgQIAAAQL1C+iQAAECBAgQ6JiAALhjG6IcAgQIECBQh4AuCBAgQIAAAQIECBAgQIAAgfoFdEiAAAECXRQQAHdxV9REgAABAgQIEOizgNoJECBAgAABAgQIECBAgACB+gV0SIBAZwUEwJ3dGoURIECAAAECBAgQ6J+AigkQIECAAAECBAgQIECAAIH6BXTYbQEBcLf3R3UECBAgQIAAAQIECBDoi4A6CRAgQIAAAQIECBAgQIAAgQ4ILDgA7kCHSiBAgAABAgQIECBAgAABAgQWLGB6AgQIECBAgAABAgQIEOiKgAC4KztRYx16IkCAAAECBAgQIECAAAECBOoX0CEBAgQIECBAgAABAp0SEAB3ajsUQ6AeAZ0QIECAAAECBAgQIECAAAEC9QvokAABAgQIECBAoHsCAuDu7YmKCBAg0HcB9RMgQIAAAQIECBAgQIAAAQL1C+iQAAECBAgQ6KiAALijG6MsAgQIECDQTwFVEyBAgAABAgQIECBAgAABAvUL6JAAAQIEuiwgAO7y7qiNAAECBAgQINAnAbUSIECAAAECBAgQIECAAAEC9QvokACBzgsIgDu/RQokQIAAAQIECBAg0H0BFRIgQIAAAQIECBAgQIAAAQL1C+iwHwIC4H7skyoJECBAgAABAgQIECDQVQF1ESBAgAABAgQIECBAgAABAh0SWFAA3KEOlUKAAAECBAgQIECAAAECBAgsSMC0BAgQIECAAAECBAgQINA1AQFw13akhnr0QIAAAQIECBAgQIAAAQIECNQvoEMCBAgQIECAAAECBDopIADu5LYoikB/BVROgAABAgQIECBAgAABAgQI1C+gQwIECBAgQIAAge4KCIC7uzcqI0CAQN8E1EuAAAECBAgQIECAAAECBAjUL6BDAgQIECBAoOMCAuCOb5DyCBAgQIBAPwRUSYAAAQIECBAgQIAAAQIECNQvoEMCBAgQ6IOAALgPu6RGAgQIECBAgECXBdRGgAABAgQIECBAgAABAgQI1C+gQwIEeiMgAO7NVimUAAECBAgQIECAQPcEVESAAAECBAgQIECAAAECBAjUL6DDfgkIgPu1X6olQIAAAQIECBAgQIBAVwTUQYAAAQIECBAgQIAAAQIECHRQYM4BcAc7VBIBAgQIECBAgAABAgQIECAwZwHTESBAgAABAgQIECBAgEBXBQTAXd2ZPtalZgIECBAgQIAAAQIECBAgQKB+AR0SIECAAAECBAgQINBpAQFwp7dHcQT6I6BSAgQIECBAgAABAgQIECBAoH4BHRIgQIAAAQIECHRfQADc/T1SIQECBLouoD4CBAgQIECAAAECBAgQIECgfgEdEiBAgAABAj0READ3ZKOUSYAAAQIEuimgKgIECBAgQIAAAQIECBAgQKB+AR0SIECAQJ8EBMB92i21EiBAgAABAgS6JKAWAgQIECBAgAABAgQIECBAoH4BHRIg0DsBAXDvtkzBBAgQIECAAAECBFYvoAICBAgQIECAAAECBAgQIECgfgEd9lNAANzPfVM1AQIECBAgQIAAAQIEViVgXQIECBAgQIAAAQIECBAgQKDDAnMKgDvcodIIECBAgAABAgQIECBAgACBOQmYhgABAgQIECBAgAABAgS6LiAA7voO9aE+NRIgQIAAAQIECBAgQIAAAQL1C+iQAAECBAgQIECAAIFeCAiAe7FNiiTQXQGVESBAgAABAgQIECBAgAABAvUL6JAAAQIECBAgQKA/AgLg/uyVSgkQINA1AfUQIECAAAECBAgQIECAAAEC9QvokAABAgQIEOiZgAC4ZxumXAIECBAg0A0BVRAgQIAAAQIECBAgQIAAAQL1C+iQAAECBPooIADu466pmQABAgQIECCwSgFrEyBAgAABAgQIECBAgAABAvUL6JAAgd4KCIB7u3UKJ0CAAAECBAgQILB8ASsSIECAAAECBAgQIECAAAEC9QvosN8CAuB+75/qCRAgQIAAAQIECBAgsCwB6xAgQIAAAQIECBAgQIAAAQI9EDhiANyDDpVIgAABAgQIECBAgAABAgQIHFHA5QQIECBAgAABAgQIECDQFwEBcF92qot1qokAAQIECBAgQIAAAQIECBCoX0CHBAgQIECAAAECBAj0SkAA3KvtUiyB7giohAABAgQIECBAgAABAgQIEKhfQIcECBAgQIAAAQL9ExAA92/PVEyAAIFVC1ifAAECBAgQIECAAAECBAgQqF9AhwQIECBAgEBPBQTAPd04ZRMgQIAAgdUIWJUAAQIECBAgQIAAAQIECBCoX0CHBAgQINBnAQFwn3dP7QQIECBAgACBZQpYiwABAgQIECBAgAABAgQIEKhfQIcECPReQADc+y3UAAECBAgQIECAAIHFC1iBAAECBAgQIECAAAECBAgQqF9Ah3UICIDr2EddECBAgAABAgQIECBAYFEC5iVAgAABAgQIECBAgAABAgR6JHDIALhHHSqVAAECBAgQIECAAAECBAgQOKSAywgQIECAAAECBAgQIECgbwIC4L7tWBfqVQMBAgQIECBAgAABAgQIECBQv4AOCRAgQIAAAQIECBDopYAAuJfbpmgCqxOwMgECBAgQIECAAAECBAgQIFC/gA4JECBAgAABAgT6KyAA7u/eqZwAAQLLFrAeAQIECBAgQIAAAQIECBAgUL+ADgkQIECAAIGeCwiAe76ByidAgAABAssRsAoBAgQIECBAgAABAgQIECBQv4AOCRAgQKAGAQFwDbuoBwIECBAgQIDAIgXMTYAAAQIECBAgQIAAAQIECNQvoEMCBKoREABXs5UaIUCAAAECBAgQIDB/ATMSIECAAAECBAgQIECAAAEC9QvosC4BAXBd+6kbAgQIECBAgAABAgQIzEvAPAQIECBAgAABAgQIECBAgEAPBQ4YAPewQyUTIECAAAECBAgQIECAAAECBxRwOgECBAgQIECAAAECBAj0VUAA3NedW0Xd1iRAgAABAgQIECBAgAABAgTqF9AhAQIECBAgQIAAAQK9FhAA93r7FE9geQJWIkCAAAECBAgQIECAAAECBOoX0CEBAgQIECBAgED/BQTA/d9DHRAgQGDRAuYnQIAAAQIECBAgQIAAAQIE6hfQIQECBAgQIFCJgAC4ko3UBgECBAgQWIyAWQkQIECAAAECBAgQIECAAIH6BXRIgAABAjUJCIBr2k29ECBAgAABAgTmKWAuAgQIECBAgAABAgQIECBAoH4BHRIgUJ2AALi6LdUQAQIECBAgQIAAgaMLmIEAAQIECBAgQIAAAQIECBCoX0CHdQoIgOvcV10RIECAAAECBAgQIEDgsAKuI0CAAAECBAgQIECAAAECBHossM8AuMcdKp0AAQIECBAgQIAAAQIECBDYp4DTCBAgQIAAAQIECBAgQKDvAgLgvu/gMuq3BgECBAgQIECAAAECBAgQIFC/gA4JECBAgAABAgQIEKhCQABcxTZqgsDiBMxMgAABAgQIECBAgAABAgQI1C+gQwIECBAgQIAAgXoEBMD17KVOCBAgMG8B8xEgQIAAAQIECBAgQIAAAQL1C+iQAAECBAgQqExAAFzZhmqHAAECBAjMR8AsBAgQIECAAAECBAgQIECAQP0COiRAgACBGgUEwDXuqp4IECBAgAABAkcRcC0BAgQIECBAgAABAgQIECBQv4AOCRCoVkAAXO3WaowAAQIECBAgQIDAwQVcQYAAAQIECBAgQIAAAQIECNQvoMO6BQTAde+v7ggQIECAAAECBAgQILBfAecRIECAAAECBAgQIECAAAECFQhcJwCuoEMtECBAgAABAgQIECBAgAABAtcR8DEBAgQIECBAgAABAgQI1CIgAK5lJxfRhzkJECBAgAABAgQIECBAgACB+gV0SIAAAQIECBAgQIBAVQIC4Kq2UzME5idgJgIECBAgQIAAAQIECBAgQKB+AR0SIECAAAECBAjUJyAArm9PdUSAAIGjCrieAAECBAgQIECAAAECBAgQqF9AhwQIECBAgEClAgLgSjdWWwQIECBA4HACriJAgAABAgQIECBAgAABAgTqF9AhAQIECNQsIACueXf1RoAAAQIECBA4iIBzCRAgQIAAAQIECBAgQIAAgfoFdEiAQPUCAuDqt1iDBAgQIECAAAECBK4v4AwCBAgQIECAAAECBAgQIECgfgEdDkNAADyMfdYlAQIECBAgQIAAAQIEribgOAECBAgQIECAAAECBAgQIFCRwFUC4Io61AoBAgQIECBAgAABAgQIECBwFQGHCRAgQIAAAQIECBAgQKA2AQFwbTs6j37MQYAAAQIECBAgQIAAAQIECNQvoEMCBAgQIECAAAECBKoUEABXua2aInB4AVcSIECAAAECBAgQIECAAAEC9QvokAABAgQIECBAoF4BAXC9e6szAgQIHFTA+QQIECBAgAABAgQIECBAgED9AjokQIAAAQIEKhcQAFe+wdojQIAAAQL7E3AWAQIECBAgQIAAAQIECBAgUL+ADgkQIEBgCAIC4CHssh4JECBAgAABAtcS8BkBAgQIECBAgAABAgQIECBQv4AOCRAYjIAAeDBbrVECBAgQIECAAAEClws4QoAAAQIECBAgQIAAAQIECNQvoMNhCQiAh7XfuiVAgAABAgQIECBAZkRpGwAAEABJREFUgMCugGcCBAgQIECAAAECBAgQIECgQoFLAuAKO9QSAQIECBAgQIAAAQIECBAgcImAtwQIECBAgAABAgQIECBQq4AAuNadPUxfriFAgAABAgQIECBAgAABAgTqF9AhAQIECBAgQIAAAQJVCwiAq95ezRHYv4AzCRAgQIAAAQIECBAgQIAAgfoFdEiAAAECBAgQIFC/gAC4/j3WIQECBK4n4HMCBAgQIECAAAECBAgQIECgfgEdEiBAgAABAgMREAAPZKO1SYAAAQIErizgKAECBAgQIECAAAECBAgQIFC/gA4JECBAYEgCAuAh7bZeCRAgQIAAAQJ7BbwmQIAAAQIECBAgQIAAAQIE6hfQIQECgxMQAA9uyzVMgAABAgQIECBAIIIBAQIECBAgQIAAAQIECBAgUL+ADocpIAAe5r7rmgABAgQIECBAgACB4QronAABAgQIECBAgAABAgQIEKhY4HwAXHGHWiNAgAABAgQIECBAgAABAgTOC3giQIAAAQIECBAgQIAAgdoFBMC17/B++nMOAQIECBAgQIAAAQIECBAgUL+ADgkQIECAAAECBAgQGISAAHgQ26xJAlcX8AkBAgQIECBAgAABAgQIECBQv4AOCRAgQIAAAQIEhiMgAB7OXuuUAAEClwp4T4AAAQIECBAgQIAAAQIECNQvoEMCBAgQIEBgYAIC4IFtuHYJECBAgMCOgEcCBAgQIECAAAECBAgQIECgfgEdEiBAgMAQBQTAQ9x1PRMgQIAAAQLDFtA9AQIECBAgQIAAAQIECBAgUL+ADgkQGKyAAHiwW69xAgQIECBAgACBIQromQABAgQIECBAgAABAgQIEKhfQIfDFhAAD3v/dU+AAAECBAgQIECAwHAEdEqAAAECBAgQIECAAAECBAjULxAC4AFsshYJECBAgAABAgQIECBAYOgC+idAgAABAgQIECBAgACBoQgIgIey01fq0zECBAgQIECAAAECBAgQIECgfgEdEiBAgAABAgQIECAwKAEB8KC2W7ME7hHwigABAgQIECBAgAABAgQIEKhfQIcECBAgQIAAAQLDExAAD2/PdUyAAAECBAgQIECAAAECBAgQIECAQP0COiRAgAABAgQGKiAAHujGa5sAAQIEhiqgbwIECBAgQIAAAQIECBAgQKB+AR0SIECAwJAFBMBD3n29EyBAgAABAsMS0C0BAgQIECBAgAABAgQIECBQv4AOCRAYvIAAePA/AgAIECBAgAABAgSGIKBHAgQIECBAgAABAgQIECBAoH4BHRIoAgLgomAQIECAAAECBAgQIECgXgGdESBAgAABAgQIECBAgAABAvULXOhQAHyBwgsCBAgQIECAAAECBAgQIFCbgH4IECBAgAABAgQIECBAYGgCAuCh7Xjp1yBAgAABAgQIECBAgAABAgTqF9AhAQIECBAgQIAAAQKDFBAAD3LbNT1kAb0TIECAAAECBAgQIECAAAEC9QvokAABAgQIECBAYLgCAuDh7r3OCRAYnoCOCRAgQIAAAQIECBAgQIAAgfoFdEiAAAECBAgMXEAAPPAfAO0TIECAwFAE9EmAAAECBAgQIECAAAECBAjUL6BDAgQIECAQIQD2U0CAAAECBAgQqF1AfwQIECBAgAABAgQIECBAgED9AjokQIDAeQEB8HkITwQIECBAgAABAgRqFNATAQIECBAgQIAAAQIECBAgUL+ADgnsFRAA79XwmgABAgQIECBAgAABAvUI6IQAAQIECBAgQIAAAQIECBCoX+CyDgXAl5E4QIAAAQIECBAgQIAAAQIE+i6gfgIECBAgQIAAAQIECBAYqoAAeEg7r1cCBAgQIECAAAECBAgQIECgfgEdEiBAgAABAgQIECAwaAEB8KC3X/NDEtArAQIECBAgQIAAAQIECBAgUL+ADgkQIECAAAECBAgIgP0MECBAoH4BHRIgQIAAAQIECBAgQIAAAQL1C+iQAAECBAgQIDATEADPGDwQIECAAIFaBfRFgAABAgQIECBAgAABAgQI1C+gQwIECBAgcI+AAPgeC68IECBAgAABAnUJ6IYAAQIECBAgQIAAAQIECBCoX0CHBAgQuERAAHwJiLcECBAgQIAAAQIEahDQAwECBAgQIECAAAECBAgQIFC/gA4JXElAAHwlFccIECBAgAABAgQIECDQXwGVEyBAgAABAgQIECBAgAABAvULXLVDAfBVaXxAgAABAgQIECBAgAABAgT6JqBeAgQIECBAgAABAgQIEBi6gAB4CD8BeiRAgAABAgQIECBAgAABAgTqF9AhAQIECBAgQIAAAQIEUkAAnAjuBGoW0BsBAgQIECBAgAABAgQIECBQv4AOCRAgQIAAAQIECOwKCIB3JTwTIECgPgEdESBAgAABAgQIECBAgAABAvUL6JAAAQIECBAgcJGAAPgiDm8IECBAgEAtAvogQIAAAQIECBAgQIAAAQIE6hfQIQECBAgQuFxAAHy5iSMECBAgQIAAgX4LqJ4AAQIECBAgQIAAAQIECBCoX0CHBAgQuIqAAPgqMA4TIECAAAECBAgQ6KOAmgkQIECAAAECBAgQIECAAIH6BXRI4FoCAuBr6fiMAAECBAgQIECAAAEC/RFQKQECBAgQIECAAAECBAgQIFC/wHU7FABfl8gJBAgQIECAAAECBAgQIECg6wLqI0CAAAECBAgQIECAAAECOwIC4B2HOh91RYAAAQIECBAgQIAAAQIECNQvoEMCBAgQIECAAAECBAjsERAA78HwkkBNAnohQIAAAQIECBAgQIAAAQIE6hfQIQECBAgQIECAAIFLBQTAl4p4T4AAgf4L6IAAAQIECBAgQIAAAQIECBCoX0CHBAgQIECAAIErCgiAr8jiIAECBAgQ6KuAugkQIECAAAECBAgQIECAAIH6BXRIgAABAgSuLiAAvrqNTwgQIECAAAEC/RJQLQECBAgQIECAAAECBAgQIFC/gA4JECBwHQEB8HWAfEyAAAECBAgQIECgDwJqJECAAAECBAgQIECAAAECBOoX0CGB/QgIgPej5BwCBAgQIECAAAECBAh0V0BlBAgQIECAAAECBAgQIECAQP0C++5QALxvKicSIECAAAECBAgQIECAAIGuCaiHAAECBAgQIECAAAECBAhcLCAAvtijjne6IECAAAECBAgQIECAAAECBOoX0CEBAgQIECBAgAABAgSuICAAvgKKQwT6LKB2AgQIECBAgAABAgQIECBAoH4BHRIgQIAAAQIECBC4moAA+GoyjhMgQKB/AiomQIAAAQIECBAgQIAAAQIE6hfQIQECBAgQIEDgmgIC4Gvy+JAAAQIECPRFQJ0ECBAgQIAAAQIECBAgQIBA/QI6JECAAAEC1xcQAF/fyBkECBAgQIAAgW4LqI4AAQIE/n/27gTKtr2uD/xvn1PDHd7jAQ8Q1Ih2TPcyWXFhm6UtakeJMenVUSOJ84DKoAISlBYQhMcgAi1RhMcUJjUqmkDapdG2E2dsReOYdCdLjUFAgWZ68x2q6pzdv/+pqnvr3lf33hrOObX3f38OZ5+9zx7+/9/v839r3bvqu+pCgAABAgQIECBAgED9AjokQIDAAQUEwAeEchsBAgQIECBAgACBLgqoiQABAgQIECBAgAABAgQIEKhfQIcEDiMgAD6MlnsJECBAgAABAgQIECDQHQGVECBAgAABAgQIECBAgAABAvULHLpDAfChyTxAgAABAgQIECBAgAABAgROWsD8BAgQIECAAAECBAgQIEBgfwEB8P4u/TyragIECBAgQIAAAQIECBAgQKB+AR0SIECAAAECBAgQIEDgOgIC4OvguESgTwJqJUCAAAECBAgQIECAAAECBOoX0CEBAgQIECBAgACBGwkIgG8k5DoBAgS6L6BCAgQIECBAgAABAgQIECBAoH4BHRIgQIAAAQIEDiQgAD4Qk5sIECBAgEBXBdRFgAABAgQIECBAgAABAgQI1C+gQwIECBAgcHABAfDBrdxJgAABAgQIEOiWgGoIECBAgAABAgQIECBAgACB+gV0SIAAgUMKCIAPCeZ2AgQIECBAgAABAl0QUAMBAgQIECBAgAABAgQIECBQv4AOCRxFQAB8FDXPECBAgAABAgQIECBA4OQEzEyAAAECBAgQIECAAAECBAjUL3DkDgXAR6bzIAECBAgQIECAAAECBAgQWLaA+QgQIECAAAECBAgQIECAwPUFBMDX9+nHVVUSIECAAAECBAgQIECAAAEC9QvokAABAgQIECBAgAABAgcQEAAfAMktBLosoDYCBAgQIECAAAECBAgQIECgfgEdEiBAgAABAgQIEDiogAD4oFLuI0CAQPcEVESAAAECBAgQIECAAAECBAjUL6BDAgQIECBAgMChBATAh+JyMwECBAgQ6IqAOggQIECAAAECBAgQIECAAIH6BXRIgAABAgQOLyAAPryZJwgQIECAAAECJytgdgIECBAgQIAAAQIECBAgQKB+AR0SIEDgiAIC4CPCeYwAAQIECBAgQIDASQiYkwABAgQIECBAgAABAgQIEKhfQIcEjiMgAD6OnmcJECBAgAABAgQIECCwPAEzESBAgAABAgQIECBAgAABAvULHLtDAfCxCQ1AgAABAgQIECBAgAABAgQWLWB8AgQIECBAgAABAgQIECBwMAEB8MGcunmXqggQIECAAAECBAgQIECAAIH6BXRIgAABAgQIECBAgACBQwgIgA+B5VYCXRJQCwECBAgQIECAAAECBAgQIFC/gA4JECBAgAABAgQIHFZAAHxYMfcTIEDg5AVUQIAAAQIECBAgQIAAAQIECNQvoEMCBAgQIECAwJEEBMBHYvMQAQIECBA4KQHzEiBAgAABAgQIECBAgAABAvUL6JAAAQIECBxdQAB8dDtPEiBAgAABAgSWK2A2AgQIECBAgAABAgQIECBAoH4BHRIgQOCYAgLgYwJ6nAABAgQIECBAgMAyBMxBgAABAgQIECBAgAABAgQI1C+gQwLzEBAAz0PRGAQIECBAgAABAgQIEFicgJEJECBAgAABAgQIECBAgACB+gXm1qEAeG6UBiJAgAABAgQIECBAgAABAvMWMB4BAgQIECBAgAABAgQIEDicgAD4cF7duFsVBAgQIECAAAECBAgQIECAQP0COiRAgAABAgQIECBAgMARBATAR0DzCIGTFDA3AQIECBAgQIAAAQIECBAgUL+ADgkQIECAAAECBAgcVUAAfFQ5zxEgQGD5AmYkQIAAAQIECBAgQIAAAQIE6hfQIQECBAgQIEDgWAIC4GPxeZgAAQIECCxLwDwECBAgQIAAAQIECBAgQIBA/QI6JECAAAECxxcQAB/f0AgECBAgQIAAgcUKGJ0AAQIECBAgQIAAAQIECBCoX0CHBAgQmJOAAHhOkIYhQIAAAQIECBAgsAgBYxIgQIAAAQIECBAgQIAAAQL1C+iQwDwFBMDz1MaJoxgAABAASURBVDQWAQIECBAgQIAAAQIE5idgJAIECBAgQIAAAQIECBAgQKB+gbl3KACeO6kBCRAgQIAAAQIECBAgQIDAcQU8T4AAAQIECBAgQIAAAQIEjiYgAD6a28k8ZVYCBAgQIECAAAECBAgQIECgfgEdEiBAgAABAgQIECBA4BgCAuBj4HmUwDIFzEWAAAECBAgQIECAAAECBAjUL6BDAgQIECBAgAABAscVEAAfV9DzBAgQWLyAGQgQIECAAAECBAgQIECAAIH6BXRIgAABAgQIEJiLgAB4LowGIUCAAAECixIwLgECBAgQIECAAAECBAgQIFC/gA4JECBAgMD8BATA87M0EgECBAgQIEBgvgJGI0CAAAECBAgQIECAAAECBOoX0CEBAgTmLCAAnjOo4QgQIECAAAECBAjMQ8AYBAgQIECAAAECBAgQIECAQP0COiSwCAEB8CJUjUmAAAECBAgQIECAAIGjC3iSAAECBAgQIECAAAECBAgQqF9gYR0KgBdGa2ACBAgQIECAAAECBAgQIHBYAfcTIECAAAECBAgQIECAAIHjCQiAj+e3nKfNQoAAAQIECBAgQIAAAQIECNQvoEMCBAgQIECAAAECBAjMQUAAPAdEQxBYpICxCRAgQIAAAQIECBAgQIAAgfoFdEiAAAECBAgQIEBgXgIC4HlJGocAAQLzFzAiAQIECBAgQIAAAQIECBAgUL+ADgkQIECAAAECcxUQAM+V02AECBAgQGBeAsYhQIAAAQIECBAgQIAAAQIE6hfQIQECBAgQmL+AAHj+pkYkQIAAAQIECBxPwNMECBAgQIAAAQIECBAgQIBA/QI6JECAwIIEBMALgjUsAQIECBAgQIAAgaMIeIYAAQIECBAgQIAAAQIECBCoX0CHBBYpIABepK6xCRAgQIAAAQIECBAgcHABdxIgQIAAAQIECBAgQIAAAQL1Cyy8QwHwwolNQIAAAQIECBAgQIAAAQIEbiTgOgECBAgQIECAAAECBAgQmI+AAHg+josZxagECBAgQIAAAQIECBAgQIBA/QI6JECAAAECBAgQIECAwBwFBMBzxDQUgXkKGIsAAQIECBAgQIAAAQIECBCoX0CHBAgQIECAAAECBOYtIACet6jxCBAgcHwBIxAgQIAAAQIECBAgQIAAAQL1C+iQAAECBAgQILAQAQHwQlgNSoAAAQIEjirgOQIECBAgQIAAAQIECBAgQKB+AR0SIECAAIHFCQiAF2drZAIECBAgQIDA4QTcTYAAAQIECBAgQIAAAQIECNQvoEMCBAgsWEAAvGBgwxMgQIAAAQIECBA4iIB7CBAgQIAAAQIECBAgQIAAgfoFdEhgGQIC4GUom4MAAQIECBAgQIAAAQLXFnCFAAECBAgQIECAAAECBAgQqF9gaR0KgJdGbSICBAgQIECAAAECBAgQIHC1gO8ECBAgQIAAAQIECBAgQGC+AgLg+XrOZzSjECBAgAABAgQIECBAgAABAvUL6JAAAQIECBAgQIAAAQILEBAALwDVkASOI+BZAgQIECBAgAABAgQIECBAoH4BHRIgQIAAAQIECBBYlIAAeFGyxiVAgMDhBTxBgAABAgQIECBAgAABAgQI1C+gQwIECBAgQIDAQgUEwAvlNTgBAgQIEDiogPsIECBAgAABAgQIECBAgACB+gV0SIAAAQIEFi8gAF68sRkIECBAgAABAtcXcJUAAQIECBAgQIAAAQIECBCoX0CHBAgQWJKAAHhJ0KYhQIAAAQIECBAgsJ+AcwQIECBAgAABAgQIECBAgED9AjoksEwBAfAytc1FgAABAgQIECBAgACBywKOCBAgQIAAAQIECBAgQIAAgfoFlt6hAHjp5CYkQIAAAQIECBAgQIAAAQIECBAgQIAAAQIECBAgQIDAYgQEwItxPdqoniJAgAABAgQIECBAgAABAgTqF9AhAQIECBAgQIAAAQIEFiggAF4grqEJHEbAvQQIECBAgAABAgQIECBAgED9AjokQIAAAQIECBAgsGgBAfCihY1PgACBGwu4gwABAgQIECBAgAABAgQIEKhfQIcECBAgQIAAgaUICICXwmwSAgQIECBwLQHnCRAgQIAAAQIECBAgQIAAgfoFdEiAAAECBJYnIABenrWZCBAgQIAAAQJXCvhGgAABAgQIECBAgAABAgQI1C+gQwIECCxZQAC8ZHDTESBAgAABAgQIECgCNgIECBAgQIAAAQIECBAgQKB+AR0SOAkBAfBJqJuTAAECBAgQIECAAIEhC+idAAECBAgQIECAAAECBAgQqF/gxDoUAJ8YvYkJECBAgAABAgQIECBAYHgCOiZAgAABAgQIECBAgAABAosVEAAv1vdgo7uLAAECBAgQIECAAAECBAgQqF9AhwQIECBAgAABAgQIEFiCgAB4CcimIHA9AdcIECBAgAABAgQIECBAgACB+gV0SIAAAQIECBAgQGBZAgLgZUmbhwABAvcXcIYAAQIECBAgQIAAAQIECBCoX0CHBAgQIECAAIGlCgiAl8ptMgIECBAgsCtgT4AAAQIECBAgQIAAAQIECNQvoEMCBAgQILB8AQHw8s3NSIAAAQIECAxdQP8ECBAgQIAAAQIECBAgQIBA/QI6JECAwAkJCIBPCN60BAgQIECAAAECwxTQNQECBAgQIECAAAECBAgQIFC/gA4JnKSAAPgk9c1NgAABAgQIECBAgMCQBPRKgAABAgQIECBAgAABAgQI1C9w4h0KgE98CRRAgAABAgQIECBAgAABAvUL6JAAAQIECBAgQIAAAQIECCxHQAC8HOf9Z3GWAAECBAgQIECAAAECBAgQqF9AhwQIECBAgAABAgQIEFiigAB4idimIrBXwDEBAgQIECBAgAABAgQIECBQv4AOCRAgQIAAAQIECCxbQAC8bHHzESBAIIIBAQIECBAgQIAAAQIECBAgUL+ADgkQIECAAAECJyIgAD4RdpMSIECAwHAFdE6AAAECBAgQIECAAAECBAjUL6BDAgQIECBwcgIC4JOzNzMBAgQIECAwNAH9EiBAgAABAgQIECBAgAABAvUL6JAAAQInLCAAPuEFMD0BAgQIECBAgMAwBHRJgAABAgQIECBAgAABAgQI1C+gQwJdEBAAd2EV1ECAAAECBAgQIECAQM0CeiNAgAABAgQIECBAgAABAgTqF+hMhwLgziyFQggQIECAAAECBAgQIECgPgEdESBAgAABAgQIECBAgACB5QoIgJfrvT2bTwIECBAgQIAAAQIECBAgQKB+AR0SIECAAAECBAgQIEDgBAQEwCeAbsphC+ieAAECBAgQIECAAAECBAgQqF9AhwQIECBAgAABAgROSkAAfFLy5iVAYIgCeiZAgAABAgQIECBAgAABAgTqF9AhAQIECBAgQOBEBQTAJ8pvcgIECBAYjoBOCRAgQIAAAQIECBAgQIAAgfoFdEiAAAECBE5eQAB88mugAgIECBAgQKB2Af0RIECAAAECBAgQIECAAAEC9QvokAABAh0REAB3ZCGUQYAAAQIECBAgUKeArggQIECAAAECBAgQIECAAIH6BXRIoEsCAuAurYZaCBAgQIAAAQIECBCoSUAvBAgQIECAAAECBAgQIECAQP0CnetQANy5JVEQAQIECBAgQIAAAQIECPRfQAcECBAgQIAAAQIECBAgQOBkBATAy3Q3FwECBAgQIECAAAECBAgQIFC/gA4JECBAgAABAgQIECBwggIC4BPEN/WwBHRLgAABAgQIECBAgAABAgQI1C+gQwIECBAgQIAAAQInLSAAPukVMD8BAkMQ0CMBAgQIECBAgAABAgQIECBQv4AOCRAgQIAAAQKdEBAAd2IZFEGAAAEC9QrojAABAgQIECBAgAABAgQIEKhfQIcECBAgQKA7AgLg7qyFSggQIECAAIHaBPRDgAABAgQIECBAgAABAgQI1C+gQwIECHRMQADcsQVRDgECBAgQIECAQB0CuiBAgAABAgQIECBAgAABAgTqF9AhgS4KCIC7uCpqIkCAAAECBAgQIECgzwJqJ0CAAAECBAgQIECAAAECBOoX6GyHAuDOLo3CCBAgQIAAAQIECBAgQKB/AiomQIAAAQIECBAgQIAAAQInKyAAXoa/OQgQIECAAAECBAgQIECAAIH6BXRIgAABAgQIECBAgACBDggIgDuwCEqoW0B3BAgQIECAAAECBAgQIECAQP0COiRAgAABAgQIECDQFQEBcFdWQh0ECNQooCcCBAgQIECAAAECBAgQIECgfgEdEiBAgAABAgQ6JSAA7tRyKIYAAQIE6hHQCQECBAgQIECAAAECBAgQIFC/gA4JECBAgED3BATA3VsTFREgQIAAAQJ9F1A/AQIECBAgQIAAAQIECBAgUL+ADgkQINBRAQFwRxdGWQQIECBAgAABAv0UUDUBAgQIECBAgAABAgQIECBQv4AOCXRZQADc5dVRGwECBAgQIECAAAECfRJQKwECBAgQIECAAAECBAgQIFC/QOc7FAB3fokUSIAAAQIECBAgQIAAAQLdF1AhAQIECBAgQIAAAQIECBDohoAAeJHrYGwCBAgQIECAAAECBAgQIECgfgEdEiBAgAABAgQIECBAoEMCAuAOLYZS6hLQDQECBAgQIECAAAECBAgQIFC/gA4JECBAgAABAgQIdE1AANy1FVEPAQI1COiBAAECBAgQIECAAAECBAgQqF9AhwQIECBAgACBTgoIgDu5LIoiQIAAgf4KqJwAAQIECBAgQIAAAQIECBCoX0CHBAgQIECguwIC4O6ujcoIECBAgACBvgmolwABAgQIECBAgAABAgQIEKhfQIcECBDouIAAuOMLpDwCBAgQIECAAIF+CKiSAAECBAgQIECAAAECBAgQqF9AhwT6ICAA7sMqqZEAAQIECBAgQIAAgS4LqI0AAQIECBAgQIAAAQIECBCoX6A3HQqAe7NUCiVAgAABAgQIECBAgACB7gmoiAABAgQIECBAgAABAgQIdEtAALyI9TAmAQIECBAgQIAAAQIECBAgUL+ADgkQIECAAAECBAgQINBBAQFwBxdFSf0WUD0BAgQIECBAgAABAgQIECBQv4AOCRAgQIAAAQIECHRVQADc1ZVRFwECfRRQMwECBAgQIECAAAECBAgQIFC/gA4JECBAgAABAp0WEAB3enkUR4AAAQL9EVApAQIECBAgQIAAAQIECBAgUL+ADgkQIECAQPcFBMDdXyMVEiBAgAABAl0XUB8BAgQIECBAgAABAgQIECBQv4AOCRAg0BMBAXBPFkqZBAgQIECAAAEC3RRQFQECBAgQIECAAAECBAgQIFC/gA4J9ElAANyn1VIrAQIECBAgQIAAAQJdElALAQIECBAgQIAAAQIECBAgUL9A7zoUAPduyRRMgAABAgQIECBAgAABAicvoAICBAgQIECAAAECBAgQINBNAQHwPNfFWAQIECBAgAABAgT9PKoqAAAQAElEQVQIECBAgED9AjokQIAAAQIECBAgQIBAhwUEwB1eHKX1S0C1BAgQIECAAAECBAgQIECAQP0COiRAgAABAgQIECDQdQEBcNdXSH0ECPRBQI0ECBAgQIAAAQIECBAgQIBA/QI6JECAAAECBAj0QkAA3ItlUiQBAgQIdFdAZQQIECBAgAABAgQIECBAgED9AjokQIAAAQL9ERAA92etVEqAAAECBAh0TUA9BAgQIECAAAECBAgQIECAQP0COiRAgEDPBATAPVsw5RIgQIAAAQIECHRDQBUECBAgQIAAAQIECBAgQIBA/QI6JNBHAQFwH1dNzQQIECBAgAABAgQInKSAuQkQIECAAAECBAgQIECAAIH6BXrboQC4t0uncAIECBAgQIAAAQIECBBYvoAZCRAgQIAAAQIECBAgQIBAtwUEwPNYH2MQIECAAAECBAgQIECAAAEC9QvokAABAgQIECBAgAABAj0QEAD3YJGU2G0B1REgQIAAAQIECBAgQIAAAQL1C+iQAAECBAgQIECAQF8EBMB9WSl1EiDQRQE1ESBAgAABAgQIECBAgAABAvUL6JAAAQIECBAg0CsBAXCvlkuxBAgQINAdAZUQIECAAAECBAgQIECAAAEC9QvokAABAgQI9E9AANy/NVMxAQIECBAgcNIC5idAgAABAgQIECBAgAABAgTqF9AhAQIEeiogAO7pwimbAAECBAgQIEDgZATMSoAAAQIECBAgQIAAAQIECNQvoEMCfRYQAPd59dROgAABAgQIECBAgMAyBcxFgAABAgQIECBAgAABAgQI1C/Q+w4FwL1fQg0QIECAAAECBAgQIECAwOIFzECAAAECBAgQIECAAAECBPohIAA+zjp5lgABAgQIECBAgAABAgQIEKhfQIcECBAgQIAAAQIECBDokYAAuEeLpdRuCaiGAAECBAgQIECAAAECBAgQqF9AhwQIECBAgAABAgT6JiAA7tuKqZcAgS4IqIEAAQIECBAgQIAAAQIECBCoX0CHBAgQIECAAIFeCgiAe7lsiiZAgACBkxMwMwECBAgQIECAAAECBAgQIFC/gA4JECBAgEB/BQTA/V07lRMgQIAAAQLLFjAfAQIECBAgQIAAAQIECBAgUL+ADgkQINBzAQFwzxdQ+QQIECBAgAABAssRMAsBAgQIECBAgAABAgQIECBQv4AOCdQgIACuYRX1QIAAAQIECBAgQIDAIgWMTYAAAQIECBAgQIAAAQIECNQvUE2HAuBqllIjBAgQIECAAAECBAgQIDB/ASMSIECAAAECBAgQIECAAIF+CQiAj7JeniFAgAABAgQIECBAgAABAgTqF9AhAQIECBAgQIAAAQIEeiggAO7hoin5ZAXMToAAAQIECBAgQIAAAQIECNQvoEMCBAgQIECAAAECfRUQAPd15dRNgMBJCJiTAAECBAgQIECAAAECBAgQqF9AhwQIECBAgACBXgsIgHu9fIonQIAAgeUJmIkAAQIECBAgQIAAAQIECBCoX0CHBAgQIECg/wIC4P6voQ4IECBAgACBRQsYnwABAgQIECBAgAABAgQIEKhfQIcECBCoREAAXMlCaoMAAQIECBAgQGAxAkYlQIAAAQIECBAgQIAAAQIE6hfQIYGaBATANa2mXggQIECAAAECBAgQmKeAsQgQIECAAAECBAgQIECAAIH6BarrUABc3ZJqiAABAgQIECBAgAABAgSOL2AEAgQIECBAgAABAgQIECDQTwEB8GHWzb0ECBAgQIAAAQIECBAgQIBA/QI6JECAAAECBAgQIECAQI8FBMA9XjylL1fAbAQIECBAgAABAgQIECBAgED9AjokQIAAAQIECBAg0HcBAXDfV1D9BAgsQ8AcBAgQIECAAAECBAgQIECAQP0COiRAgAABAgQIVCEgAK5iGTVBgAABAosTMDIBAgQIECBAgAABAgQIECBQv4AOCRAgQIBAPQIC4HrWUicECBAgQIDAvAWMR4AAAQIECBAgQIAAAQIECNQvoEMCBAhUJiAArmxBtUOAAAECBAgQIDAfAaMQIECAAAECBAgQIECAAAEC9QvokECNAgLgGldVTwQIECBAgAABAgQIHEfAswQIECBAgAABAgQIECBAgED9AtV2KACudmk1RoAAAQIECBAgQIAAAQKHF/AEAQIECBAgQIAAAQIECBDot4AA+CDr5x4CBAgQIECAAAECBAgQIECgfgEdEiBAgAABAgQIECBAoAIBAXAFi6iFxQoYnQABAgQIECBAgAABAgQIEKhfQIcECBAgQIAAAQIEahEQANeykvogQGARAsYkQIAAAQIECBAgQIAAAQIE6hfQIQECBAgQIECgKgEBcFXLqRkCBAgQmJ+AkQgQIECAAAECBAgQIECAAIH6BXRIgAABAgTqExAA17emOiJAgAABAgSOK+B5AgQIECBAgAABAgQIECBAoH4BHRIgQKBSAQFwpQurLQIECBAgQIAAgaMJeIoAAQIECBAgQIAAAQIECBCoX0CHBGoWEADXvLp6I0CAAAECBAgQIEDgMALuJUCAAAECBAgQIECAAAECBOoXqL5DAXD1S6xBAgQIECBAgAABAgQIELixgDsIECBAgAABAgQIECBAgEAdAgLg662jawQIECBAgAABAgQIECBAgED9AjokQIAAAQIECBAgQIBARQIC4IoWUyvzFTAaAQIECBAgQIAAAQIECBAgUL+ADgkQIECAAAECBAjUJiAArm1F9UOAwDwEjEGAAAECBAgQIECAAAECBAjUL6BDAgQIECBAgECVAgLgKpdVUwQIECBwdAFPEiBAgAABAgQIECBAgAABAvUL6JAAAQIECNQrIACud211RoAAAQIECBxWwP0ECBAgQIAAAQIECBAgQIBA/QI6JECAQOUCAuDKF1h7BAgQIECAAAECBxNwFwECBAgQIECAAAECBAgQIFC/gA4JDEFAADyEVdYjAQIECBAgQIAAAQLXE3CNAAECBAgQIECAAAECBAgQqF9gMB0KgAez1BolQIAAAQIECBAgQIAAgfsLOEOAAAECBAgQIECAAAECBOoSEADvt57OESBAgAABAgQIECBAgAABAvUL6JAAAQIECBAgQIAAAQIVCgiAK1xULR1PwNMECBAgQIAAAQIECBAgQIBA/QI6JECAAAECBAgQIFCrgAC41pXVFwECRxHwDAECBAgQIECAAAECBAgQIFC/gA4JECBAgAABAlULCICrXl7NESBAgMDBBdxJgAABAgQIECBAgAABAgQI1C+gQwIECBAgUL+AALj+NdYhAQIECBAgcCMB1wkQIECAAAECBAgQIECAAIH6BXRIgACBgQgIgAey0NokQIAAAQIECBDYX8BZAgQIECBAgAABAgQIECBAoH4BHRIYkoAAeEirrVcCBAgQIECAAAECBPYKOCZAgAABAgQIECBAgAABAgTqFxhchwLgwS25hgkQIECAAAECBAgQIEAgggEBAgQIECBAgAABAgQIEKhTQAC8d10dEyBAgAABAgQIECBAgAABAvUL6JAAAQIECBAgQIAAAQIVCwiAK15crR1OwN0ECBAgQIAAAQIECBAgQIBA/QI6JECAAAECBAgQIFC7gAC49hXWHwECBxFwDwECBAgQIECAAAECBAgQIFC/gA4JECBAgAABAoMQEAAPYpk1SYAAAQLXFnCFAAECBAgQIECAAAECBAgQqF9AhwQIECBAYDgCAuDhrLVOCRAgQIAAgasFfCdAgAABAgQIECBAgAABAgTqF9AhAQIEBiYgAB7YgmuXAAECBAgQIEBgW8AnAQIECBAgQIAAAQIECBAgUL+ADgkMUUAAPMRV1zMBAgQIECBAgACBYQvongABAgQIECBAgAABAgQIEKhfYLAdCoAHu/QaJ0CAAAECBAgQIECAwBAF9EyAAAECBAgQIECAAAECBOoWEACX9bURIECAAAECBAgQIECAAAEC9QvokAABAgQIECBAgAABAgMQEAAPYJG1eH0BVwkQIECAAAECBAgQIECAAIH6BXRIgAABAgQIECBAYCgCAuChrLQ+CRDYT8A5AgQIECBAgAABAgQIECBAoH4BHRIgQIAAAQIEBiUgAB7UcmuWAAECBC4LOCJAgAABAgQIECBAgAABAgTqF9AhAQIECBAYnoAAeHhrrmMCBAgQIECAAAECBAgQIECAAAECBAgQIFC/gA4JECAwUAEB8EAXXtsECBAgQIAAgaEK6JsAAQIECBAgQIAAAQIECBCoX0CHBIYsIAAe8urrnQABAgQIECBAgMCwBHRLgAABAgQIECBAgAABAgQI1C8w+A4FwIP/TwAAAQIECBAgQIAAAQIEhiCgRwIECBAgQIAAAQIECBAgMAyBYQfAw1hjXRIgQIAAAQIECBAgQIAAgWEL6J4AAQIECBAgQIAAAQIDEhAAD2ixtXqlgG8ECBAgQIAAAQIECBAgQIBA/QI6JECAAAECBAgQIDA0AQHw0FZcvwQIFAEbAQIECBAgQIAAAQIECBAgUL+ADgkQIECAAAECgxQQAA9y2TVNgACBIQvonQABAgQIECBAgAABAgQIEKhfQIcECBAgQGC4AgLg4a69zgkQIECAwPAEdEyAAAECBAgQIECAAAECBAjUL6BDAgQIDFxAADzw/wC0T4AAAQIECBAYioA+CRAgQIAAAQIECBAgQIAAgfoFdEiAQIQA2H8FBAgQIECAAAECBAjULqA/AgQIECBAgAABAgQIECBAoH4BHe4ICIB3IOwIECBAgAABAgQIECBAoEYBPREgQIAAAQIECBAgQIAAgWEJDDMAHtYa65YAAQIECBAgQIAAAQIECAxTQNcECBAgQIAAAQIECBAYoIAAeICLPvSW9U+AAAECBAgQIECAAAECBAjUL6BDAgQIECBAgAABAkMVEAAPdeX1TWCYAromQIAAAQIECBAgQIAAAQIE6hfQIQECBAgQIEBg0AIC4EEvv+YJECAwJAG9EiBAgAABAgQIECBAgAABAvUL6JAAAQIECBAQAPtvgAABAgQIEKhfQIcECBAgQIAAAQIECBAgQIBA/QI6JECAAIGZgAB4xuCDAAECBAgQIECgVgF9ESBAgAABAgQIECBAgAABAvUL6JAAgcsCAuDLFo4IECBAgAABAgQIEKhLQDcECBAgQIAAAQIECBAgQIBA/QI6vEpAAHwViK8ECBAgQIAAAQIECBAgUIOAHggQIECAAAECBAgQIECAwDAFhhUAD3ONdU2AAAECBAgQIECAAAECBIYloFsCBAgQIECAAAECBAgMWEAAPODFH1rr+iVAgAABAgQIECBAgAABAgTqF9AhAQIECBAgQIAAgaELCICH/l+A/gkMQ0CXBAgQIECAAAECBAgQIECAQP0COiRAgAABAgQIEEgBAXAieBMgQIBAzQJ6I0CAAAECBAgQIECAAAECBOoX0CEBAgQIECCwKyAA3pWwJ0CAAAECzJjK+AAAEABJREFUBOoT0BEBAgQIECBAgAABAgQIECBQv4AOCRAgQOAKAQHwFRy+ECBAgAABAgQI1CKgDwIECBAgQIAAAQIECBAgQKB+AR0SIHB/AQHw/U2cIUCAAAECBAgQIECg3wKqJ0CAAAECBAgQIECAAAECBOoX0OE1BATA14BxmgABAgQIECBAgAABAgT6KKBmAgQIECBAgAABAgQIECAwbIFhBMDDXmPdEyBAgAABAgQIECBAgACBYQjokgABAgQIECBAgAABAgRCAOw/guoFNEiAAAECBAgQIECAAAECBAjUL6BDAgQIECBAgAABAgS2BQTA2w4+CRCoU0BXBAgQIECAAAECBAgQIECAQP0COiRAgAABAgQIENgjIADeg+GQAAECBGoS0AsBAgQIECBAgAABAgQIECBQv4AOCRAgQIAAgasFBMBXi/hOgAABAgQI9F9ABwQIECBAgAABAgQIECBAgED9AjokQIAAgX0FBMD7sjhJgAABAgQIECDQVwF1EyBAgAABAgQIECBAgAABAvUL6JAAgWsLCICvbeMKAQIECBAgQIAAAQL9ElAtAQIECBAgQIAAAQIECBAgUL+ADm8gIAC+AZDLBAgQIECAAAECBAgQINAHATUSIECAAAECBAgQIECAAAECRaDuALh0aCNAgAABAgQIECBAgAABAgTqFtAdAQIECBAgQIAAAQIECFwSEABfonBQm4B+CBAgQIAAAQIECBAgQIAAgfoFdEiAAAECBAgQIECAwJUCAuArPXwjQKAOAV0QIECAAAECBAgQIECAAAEC9QvokAABAgQIECBAYB8BAfA+KE4RIECAQJ8F1E6AAAECBAgQIECAAAECBAjUL6BDAgQIECBA4FoCAuBryThPgAABAgQI9E9AxQQIECBAgAABAgQIECBAgED9AjokQIAAgesKCICvy+MiAQIECBAgQIBAXwTUSYAAAQIECBAgQIAAAQIECNQvoEMCBG4sIAC+sZE7CBAgQIAAAQIECBDotoDqCBAgQIAAAQIECBAgQIAAgfoFdHhAAQHwAaHcRoAAAQIECBAgQIAAAQJdFFATAQIECBAgQIAAAQIECBAgsFegzgB4b4eOCRAgQIAAAQIECBAgQIAAgToFdEWAAAECBAgQIECAAAEC9xMQAN+PxIm+C6ifAAECBAgQIECAAAECBAgQqF9AhwQIECBAgAABAgQI7C8gAN7fxVkCBPopoGoCBAgQIECAAAECBAgQIECgfgEdEiBAgAABAgQIXEdAAHwdHJcIECBAoE8CaiVAgAABAgQIECBAgAABAgTqF9AhAQIECBAgcCMBAfCNhFwnQIAAAQIEui+gQgIECBAgQIAAAQIECBAgQKB+AR0SIECAwIEEBMAHYnITAQIECBAgQIBAVwXURYAAAQIECBAgQIAAAQIECNQvoEMCBA4uIAA+uJU7CRAgQIAAAQIECBDoloBqCBAgQIAAAQIECBAgQIAAgfoFdHhIAQHwIcHcToAAAQIECBAgQIAAAQJdEFADAQIECBAgQIAAAQIECBAgsJ9AXQHwfh06R4AAAQIECBAgQIAAAQIECNQloBsCBAgQIECAAAECBAgQuKaAAPiaNC70TUC9BAgQIECAAAECBAgQIECAQP0COiRAgAABAgQIECBA4PoCAuDr+7hKgEA/BFRJgAABAgQIECBAgAABAgQI1C+gQwIECBAgQIAAgQMICIAPgOQWAgQIEOiygNoIECBAgAABAgQIECBAgACB+gV0SIAAAQIECBxUQAB8UCn3ESBAgAABAt0TUBEBAgQIECBAgAABAgQIECBQv4AOCRAgQOBQAgLgQ3G5mQABAgQIECBAoCsC6iBAgAABAgQIECBAgAABAgTqF9AhAQKHFxAAH97MEwQIECBAgAABAgQInKyA2QkQIECAAAECBAgQIECAAIH6BXR4RAEB8BHhPEaAAAECBAgQIECAAAECJyFgTgIECBAgQIAAAQIECBAgQOB6AnUEwNfr0DUCBAgQIECAAAECBAgQIECgDgFdECBAgAABAgQIECBAgMANBQTANyRyQ9cF1EeAAAECBAgQIECAAAECBAjUL6BDAgQIECBAgAABAgQOJiAAPpiTuwgQ6KaAqggQIECAAAECBAgQIECAAIH6BXRIgAABAgQIECBwCAEB8CGw3EqAAAECXRJQCwECBAgQIECAAAECBAgQIFC/gA4JECBAgACBwwoIgA8r5n4CBAgQIEDg5AVUQIAAAQIECBAgQIAAAQIECNQvoEMCBAgQOJKAAPhIbB4iQIAAAQIECBA4KQHzEiBAgAABAgQIECBAgAABAvUL6JAAgaMLCICPbudJAgQIECBAgAABAgSWK2A2AgQIECBAgAABAgQIECBAoH4BHR5TQAB8TECPEyBAgAABAgQIECBAgMAyBMxBgAABAgQIECBAgAABAgQIHESg3wHwQTp0DwECBAgQIECAAAECBAgQINBvAdUTIECAAAECBAgQIECAwIEFBMAHpnJj1wTUQ4AAAQIECBAgQIAAAQIECNQvoEMCBAgQIECAAAECBA4nIAA+nJe7CRDohoAqCBAgQIAAAQIECBAgQIAAgfoFdEiAAAECBAgQIHAEAQHwEdA8QoAAAQInKWBuAgQIECBAgAABAgQIECBAoH4BHRIgQIAAAQJHFRAAH1XOcwQIECBAgMDyBcxIgAABAgQIECBAgAABAgQI1C+gQwIECBA4loAA+Fh8HiZAgAABAgQIEFiWgHkIECBAgAABAgQIECBAgACB+gV0SIDA8QUEwMc3NAIBAgQIECBAgAABAosVMDoBAgQIECBAgAABAgQIECBQv4AO5yQgAJ4TpGEIECBAgAABAgQIECBAYBECxiRAgAABAgQIECBAgAABAgQOI9DPAPgwHbqXAAECBAgQIECAAAECBAgQ6KeAqgkQIECAAAECBAgQIEDg0AIC4EOTeeCkBcxPgAABAgQIECBAgAABAgQI1C+gQwIECBAgQIAAAQIEjiYgAD6am6cIEDgZAbMSIECAAAECBAgQIECAAAEC9QvokAABAgQIECBA4BgCAuBj4HmUAAECBJYpYC4CBAgQIECAAAECBAgQIECgfgEdEiBAgAABAscVEAAfV9DzBAgQIECAwOIFzECAAAECBAgQIECAAAECBAjUL6BDAgQIEJiLgAB4LowGIUCAAAECBAgQWJSAcQkQIECAAAECBAgQIECAAIH6BXRIgMD8BATA87M0EgECBAgQIECAAAEC8xUwGgECBAgQIECAAAECBAgQIFC/gA7nLCAAnjOo4QgQIECAAAECBAgQIEBgHgLGIECAAAECBAgQIECAAAECBI4i0K8A+CgdeoYAAQIECBAgQIAAAQIECBDol4BqCRAgQIAAAQIECBAgQODIAgLgI9N5cNkC5iNAgAABAgQIECBAgAABAgTqF9AhAQIECBAgQIAAAQLHExAAH8/P0wQILEfALAQIECBAgAABAgQIECBAgED9AjokQIAAAQIECBCYg4AAeA6IhiBAgACBRQoYmwABAgQIECBAgAABAgQIEKhfQIcECBAgQIDAvAQEwPOSNA4BAgQIECAwfwEjEiBAgAABAgQIECBAgAABAvUL6JAAAQIE5iogAJ4rp8EIECBAgAABAgTmJWAcAgQIECBAgAABAgQIECBAoH4BHRIgMH8BAfD8TY1IgAABAgQIECBAgMDxBDxNgAABAgQIECBAgAABAgQI1C+gwwUJCIAXBGtYAgQIECBAgAABAgQIEDiKgGcIECBAgAABAgQIECBAgACB4wj0IwA+ToeeJUCAAAECBAgQIECAAAECBPohoEoCBAgQIECAAAECBAgQOLaAAPjYhAZYtIDxCRAgQIAAAQIECBAgQIAAgfoFdEiAAAECBAgQIECAwHwEBMDzcTQKAQKLETAqAQIECBAgQIAAAQIECBAgUL+ADgkQIECAAAECBOYoIACeI6ahCBAgQGCeAsYiQIAAAQIECBAgQIAAAQIE6hfQIQECBAgQIDBvAQHwvEWNR4AAAQIECBxfwAgECBAgQIAAAQIECBAgQIBA/QI6JECAAIGFCAiAF8JqUAIECBAgQIAAgaMKeI4AAQIECBAgQIAAAQIECBCoX0CHBAgsTkAAvDhbIxMgQIAAAQIECBAgcDgBdxMgQIAAAQIECBAgQIAAAQL1C+hwwQIC4AUDG54AAQIECBAgQIAAAQIEDiLgHgIECBAgQIAAAQIECBAgQGAeAt0OgOfRoTEIECBAgAABAgQIECBAgACBbguojgABAgQIECBAgAABAgTmJiAAnhulgeYtYDwCBAgQIECAAAECBAgQIECgfgEdEiBAgAABAgQIECAwXwEB8Hw9jUaAwHwEjEKAAAECBAgQIECAAAECBAjUL6BDAgQIECBAgACBBQgIgBeAakgCBAgQOI6AZwkQIECAAAECBAgQIECAAIH6BXRIgAABAgQILEpAALwoWeMSIECAAAEChxfwBAECBAgQIECAAAECBAgQIFC/gA4JECBAYKECAuCF8hqcAAECBAgQIEDgoALuI0CAAAECBAgQIECAAAECBOoX0CEBAosXEAAv3tgMBAgQIECAAAECBAhcX8BVAgQIECBAgAABAgQIECBAoH4BHS5JQAC8JGjTECBAgAABAgQIECBAgMB+As4RIECAAAECBAgQIECAAAEC8xToZgA8zw6NRYAAAQIECBAgQIAAAQIECHRTQFUECBAgQIAAAQIECBAgMHcBAfDcSQ14XAHPEyBAgAABAgQIECBAgAABAvUL6JAAAQIECBAgQIAAgcUICIAX42pUAgSOJuApAgQIECBAgAABAgQIECBAoH4BHRIgQIAAAQIECCxQQAC8QFxDEyBAgMBhBNxLgAABAgQIECBAgAABAgQI1C+gQwIECBAgQGDRAgLgRQsbnwABAgQIELixgDsIECBAgAABAgQIECBAgACB+gV0SIAAAQJLERAAL4XZJAQIECBAgAABAtcScJ4AAQIECBAgQIAAAQIECBCoX0CHBAgsT0AAvDxrMxEgQIAAAQIECBAgcKWAbwQIECBAgAABAgQIECBAgED9AjpcsoAAeMngpiNAgAABAgQIECBAgACBImAjQIAAAQIECBAgQIAAAQIEFiHQrQB4ER0akwABAgQIECBAgAABAgQIEOiWgGoIECBAgAABAgQIECBAYGECAuCF0Rr4sALuJ0CAAAECBAgQIECAAAECBOoX0CEBAgQIECBAgAABAosVEAAv1tfoBAgcTMBdBAgQIECAAAECBAgQIECAQP0COiRAgAABAgQIEFiCgAB4CcimIECAAIHrCbhGgAABAgQIECBAgAABAgQI1C+gQwIECBAgQGBZAgLgZUmbhwABAgQIELi/gDMECBAgQIAAAQIECBAgQIBA/QI6JECAAIGlCgiAl8ptMgIECBAgQIAAgV0BewIECBAgQIAAAQIECI0NncEAABAASURBVBAgQKB+AR0SILB8AQHw8s3NSIAAAQIECBAgQGDoAvonQIAAAQIECBAgQIAAAQIE6hfQ4QkJCIBPCN60BAgQIECAAAECBAgQGKaArgkQIECAAAECBAgQIECAAIFFCnQjAF5kh8YmQIAAAQIECBAgQIAAAQIEuiGgCgIECBAgQIAAAQIECBBYuIAAeOHEJriRgOsECBAgQIAAAQIECBAgQIBA/QI6JECAAAECBAgQIEBgOQIC4OU4m4UAgf0FnCVAgAABAgQIECBAgAABAgTqF9AhAQIECBAgQIDAEgUEwEvENhUBAgQI7BVwTIAAAQIECBAgQIAAAQIECNQvoEMCBAgQIEBg2QIC4GWLm48AAQIECBCIYECAAAECBAgQIECAAAECBAjUL6BDAgQIEDgRAQHwibCblAABAgQIECAwXAGdEyBAgAABAgQIECBAgAABAvUL6JAAgZMTEACfnL2ZCRAgQIAAAQIECAxNQL8ECBAgQIAAAQIECBAgQIBA/QI6PGEBAfAJL4DpCRAgQIAAAQIECBAgMAwBXRIgQIAAAQIECBAgQIAAAQLLEDjZAHgZHZqDAAECBAgQIECAAAECBAgQOFkBsxMgQIAAAQIECBAgQIDA0gQEwEujNtHVAr4TIECAAAECBAgQIECAAAEC9QvokAABAgQIECBAgACB5QoIgJfrbTYCBLYFfBIgQIAAAQIECBAgQIAAAQL1C+iQAAECBAgQIEDgBAQEwCeAbkoCBAgMW0D3BAgQIECAAAECBAgQIECAQP0COiRAgAABAgROSkAAfFLy5iVAgAABAkMU0DMBAgQIECBAgAABAgQIECBQv4AOCRAgQOBEBQTAJ8pvcgIECBAgQIDAcAR0SoAAAQIECBAgQIAAAQIECNQvoEMCBE5eQAB88mugAgIECBAgQIAAAQK1C+iPAAECBAgQIECAAAECBAgQqF9Ahx0REAB3ZCGUQYAAAQIECBAgQIAAgToFdEWAAAECBAgQIECAAAECBAgsU+BkAuBldmguAgQIECBAgAABAgQIECBA4GQEzEqAAAECBAgQIECAAAECSxcQAC+d3IQECBAgQIAAAQIECBAgQIAAgfoFdEiAAAECBAgQIECAwMkICIBPxt2sBIYqoG8CBAgQIECAAAECBAgQIECgfgEdEiBAgAABAgQInKCAAPgE8U1NgACBYQnolgABAgQIECBAgAABAgQIEKhfQIcECBAgQIDASQsIgE96BcxPgAABAgSGIKBHAgQIECBAgAABAgQIECBAoH4BHRIgQIBAJwQEwJ1YBkUQIECAAAECBOoV0BkBAgQIECBAgAABAgQIECBQv4AOCRDojoAAuDtroRICBAgQIECAAAECtQnohwABAgQIECBAgAABAgQIEKhfQIcdExAAd2xBlEOAAAECBAgQIECAAIE6BHRBgAABAgQIECBAgAABAgQInITAcgPgk+jQnAQIECBAgAABAgQIECBAgMByBcxGgAABAgQIECBAgAABAicmIAA+MfrhTaxjAgQIECBAgAABAgQIECBAoH4BHRIgQIAAAQIECBAgcLICAuCT9Tc7gaEI6JMAAQIECBAgQIAAAQIECBCoX0CHBAgQIECAAAECHRAQAHdgEZRAgACBugV0R4AAAQIECBAgQIAAAQIECNQvoEMCBAgQIECgKwIC4K6shDoIECBAgECNAnoiQIAAAQIECBAgQIAAAQIE6hfQIQECBAh0SkAA3KnlUAwBAgQIECBAoB4BnRAgQIAAAQIECBAgQIAAAQL1C+iQAIHuCQiAu7cmKiJAgAABAgQIECDQdwH1EyBAgAABAgQIECBAgAABAvUL6LCjAgLgji6MsggQIECAAAECBAgQINBPAVUTIECAAAECBAgQIECAAAECJymwnAD4JDs0NwECBAgQIECAAAECBAgQILAcAbMQIECAAAECBAgQIECAwIkLCIBPfAnqL0CHBAgQIECAAAECBAgQIECAQP0COiRAgAABAgQIECBAoBsCAuBurIMqCNQqoC8CBAgQIECAAAECBAgQIECgfgEdEiBAgAABAgQIdEhAANyhxVAKAQIE6hLQDQECBAgQIECAAAECBAgQIFC/gA4JECBAgACBrgkIgLu2IuohQIAAAQI1COiBAAECBAgQIECAAAECBAgQqF9AhwQIECDQSQEBcCeXRVEECBAgQIAAgf4KqJwAAQIECBAgQIAAAQIECBCoX0CHBAh0V0AA3N21URkBAgQIECBAgACBvgmolwABAgQIECBAgAABAgQIEKhfQIcdFxAAd3yBlEeAAAECBAgQIECAAIF+CKiSAAECBAgQIECAAAECBAgQ6ILAYgPgLnSoBgIECBAgQIAAAQIECBAgQGCxAkYnQIAAAQIECBAgQIAAgc4ICIA7sxT1FaIjAgQIECBAgAABAgQIECBAoH4BHRIgQIAAAQIECBAg0C0BAXC31kM1BGoR0AcBAgQIECBAgAABAgQIECBQv4AOCRAgQIAAAQIEOiggAO7goiiJAAEC/RZQPQECBAgQIECAAAECBAgQIFC/gA4JECBAgACBrgoIgLu6MuoiQIAAAQJ9FFAzAQIECBAgQIAAAQIECBAgUL+ADgkQIECg0wIC4E4vj+IIECBAgAABAv0RUCkBAgQIECBAgAABAgQIECBQv4AOCRDovoAAuPtrpEICBAgQIECAAAECXRdQHwECBAgQIECAAAECBAgQIFC/gA57IiAA7slCKZMAAQIECBAgQIAAAQLdFFAVAQIECBAgQIAAAQIECBAg0CWBxQTAXepQLQQIECBAgAABAgQIECBAgMBiBIxKgAABAgQIECBAgAABAp0TEAB3bkn6X5AOCBAgQIAAAQIECBAgQIAAgfoFdEiAAAECBAgQIECAQDcFBMDdXBdVEeirgLoJECBAgAABAgQIECBAgACB+gV0SIAAAQIECBAg0GEBAXCHF0dpBAgQ6JeAagkQIECAAAECBAgQIECAAIH6BXRIgAABAgQIdF1AANz1FVIfAQIECBDog4AaCRAgQIAAAQIECBAgQIAAgfoFdEiAAAECvRAQAPdimRRJgAABAgQIEOiugMoIECBAgAABAgQIECBAgACB+gV0SIBAfwQEwP1ZK5USIECAAAECBAgQ6JqAeggQIECAAAECBAgQIECAAIH6BXTYMwEBcM8WTLkECBAgQIAAAQIECBDohoAqCBAgQIAAAQIECBAgQIAAgS4KzDcA7mKHaiJAgAABAgQIECBAgAABAgTmK2A0AgQIECBAgAABAgQIEOisgAC4s0vTv8JUTIAAAQIECBAgQIAAAQIECNQvoEMCBAgQIECAAAECBLotIADu9vqojkBfBNRJgAABAgQIECBAgAABAgQI1C+gQwIECBAgQIAAgR4ICIB7sEhKJECAQLcFVEeAAAECBAgQIECAAAECBAjUL6BDAgQIECBAoC8CAuC+rJQ6CRAgQIDAQgTa4406l6dLDWW7erC95/YeX32f7wQIECBAgAABAgQIECBAgMBCBQxOgAABAr0SEAD3arkUS4AAAQL1CEx3WjmpYDPnbZusYZJbHsfuVr6W87lfynt33t06yqS753I/qzH3e+srt9g6IaAIAgQIECBAgAABAgQIECBAoH4BHRIg0D8BAXD/1kzFBAgQINB7gQx/x3fvdJHh5izk3Pm6lF3O2VyIWabalOC1bFlTczFnL8e5W3pNOWd5z+bNGma1lBNlW2YgXeazESBwAAG3ECBAgAABAgQIECBAgAABAvUL6LCnAgLgni6csgkQIECgzwIZaE5PRUxy346X30ibf/xPz2zPW47b1TzOWmZhcAbBmQ9HUz7y9MLfOW8xmNWQwe9oI4PplYjp6Yhyvsk6SihcjiPvXXg9JiBAgACBGwu4gwABAgQIECBAgAABAgQIEOiyQP4EeA7lGYIAAQIECBA4hEATTbMSD3vkuVhZ34i2/DZuZNB5iBGOfmvO02xGjC7EtLkYk621mMb5ePgnbUZbgtZYi2bcZn3Ndbejz7/Pk7OQN89nCDyNc/HQT7wvs/E7IkogXWpqMpQuxzOjNrwIECBAgACBExQwNQECBAgQIECAAAECBAh0XkAA3Pkl6n6BKiRAgACBwwhkmDk6F497xjR+9JfOxKd/zsUMXCezAdp2N9zc3c9Oz/mjyfHGGfqOI5r1GK2fi2942kq86f88FZ/7v2QIPN6ItvwWbpTXbh1Zc/k6121n7J1dmWE6vhhf8cRT8aO/fFN8wZdNol29M+uMmI7OZ/Rb6i4FFKudh8pXGwECBAgQIECAwNIETESAAAECBAgQIECAQD8EBMD9WCdVEuiqgLoIEDiMQOaWzfpH4x99zVp87Xesx/hsxPf/yM3xJd+Qg6xeiM3p1vZv4WZAHBl55tm5v2dBazQxHq1m8HwxPueLI77h6auxdstWvOD1t8TXPrnJOu6NadbajnbC1vLPRMc8Xzn4LNrNfdvkUW7NZvydL5jGk56zni5b8bzX3hpf9x1nYjr+WDSThIr8K0sGxM2ojabZDYPnWZOxCBAgQIAAAQIECBC4joBLBAgQIECAAAECPRLIn6b2qFqlEiBAgECHBJRycIE2b92MGJ2Pz/ifbo6nvnA1YpznMszMHDa+40Vn4pu/cyXWz9wTbTPN8PV03t/ktqB3Dj2JzXjU512I599+pvwicM67EiXn/eZnjeM7brslYu2jMfuN5GkTbabGl345+dglZd+RwfLsn3TOgccXIkYb8emPPhcvfO3paMdNzrASk0kT3/SM0/G9r7wlRqfvjkirdpLXMzCe1ZV3eRMgQIAAAQIECBAgQIDAMgTMQYAAAQIECPRNQADctxVTLwECBAj0SKCEndvlbjV3xyP/1n3x3FefykAzz201+XFxO1xtmviap6zFba95YKyc+VA07TivLeY9mZTfMp7GIz6pidtedUusnI7I6XObRPn/BY7RVjz2CeN46ZtvidWb7opJhrN5JSPbaUwyBc48ODKDjYjDvC47bD9V+stRpxn0bp6KhzzivnheBr2rZ9sYZTDejCJmOXCG4Y957Dhe/tYzcfqmczOraZv1T/KGq4fcHviQn5cHmeaTe7f8etX78r1XXfCVAAECBAgQIECAAAECBAjUK6AzAgQIEOilQP4EtZd1K5oAAQIECHRcoASGJVLc3n/CJ6/FS17/0Ljp1vzelC3Ln56K8i8bl9C17B/9D8bx/W98SJx9yMeizcg179jzzmfy7PY/DV2O91w6xOF4PI4HPaSNV/z4Stz0kPLgvRHNuYgooexW7ldya+Iz/27E6/71Q+ITPmWS4XBEk/8r73baxrSdxHYdubvhu9S6s82S43KcD03ORIym8YBbz8Wrf/pBcevHT6IZZy1lkiavl3IiA/I4F5/+ueN47c+ciYd98l15oYl21y92xirjli2vHvxdnt3d8qky5uhiRDOJ7dfOtdm4O8dC3RvGAAAQAElEQVS7823fMOhPzRMgQIAAAQIECBAgQIAAAQL1C+iQAIH+Coz6W7rKCRAgQIBA1wXajAwvxvotH46XvOl0POyREU359dbIoHUlg8YMOcvXpsnQdRRRMthHfd4o3vgLD4hP+htNTNpphq1NTDOcvHqLHDmfOPi7BJnTJtZOnY8Xvb6Jj3tkCTWzhjidY6zPRmvjpjweRTT5XpnGI/9WGz/0ttPxiP/ujogMR7e2NiOLifzI7bDvZueB3DcXsq+I8ek747bXjeOhnxLRjnLe2fw7t+Wuzdqa0ZkYrTTx8Z+6Fa96+wPiUz/9fEbj57OMSUxHOU4Wm23l94gSt+9u+fh13qX3suUtzWY+18TK+t3xkjeuxuf9/Saa0VZMx+diWv6/mJsy4s69ebs3AQKBgAABAgQIECBAgAABAgQIEKhfQIc9Fyg/be15C8onQIAAAQIdFCj/h7rtapw+O4rnv/Ih8Un/w2pkVhmzpDXyuKS9sefVbB+PVkdx68NH8Yq3jeNRX/jBiAwiYzqnP67H5+P73rgef/PROd7sN11LsNnkxM12WbMCZ1/zYyO3Jh70CXfHW37xgfG5XzSOlQxiyxNtJq5lnzcc4N1kz+Pcct9kmFpcym//rp6LZ77sAfGoz13Pa9NomlJD3rNnxMvf2gyBN+PBD9+M177jQfHZj8nguskQvYwzLQ9kNaWfpuzL9wNu5Z/anq5FrP1lPOk5k/jsfziO294wiq9/Wg7aZihf1qjME1lJubfsDzi02wgQIFCngK4IECBAgAABAgQIECBAgACBPgjkT4CPUaZHCRAgQIAAgf0FMouMZjO+5Gs24zM/PwPfzBAv5Yfl2s5T5bBsO1+j/GrsKP90ftDDL8Yr3voJ8egvimhWLsSxXxlkPvFZK/EZnz+OmGQxJYgt/+70bL/f6GejXG5G67F6cxvPedVqfNE/2Yp2fGe0GY622UzGpPs9eNW5Nmb/rPJO+NvGJNbO3hff8NRxfOE/zpB11lveE9d7NXlxLUbjlRid2YqX/chN8U+feDG2pndHjEtQnZdLsVlTObrx1kQ2EpE1TUcfi69+0k3x2G95cH6/GM1qE9/4nevxbd8zzvnSffbPY5fAeRpeBAgQIEBg0AKaJ0CAAAECBAgQIECAAIHeCIx6U6lCOyegIAIECBC4lkAGmuPzs4s/85Mb8Xu/muFhm9vsTH7k5Z1fuc0v13iPtqJZ24wXvflMfM1TmmhWzuWN5cHczd7N7POaH+WffJ5dzGdG5+OrnnIhvuKpqzlOhpnlfHl8d8vv5TBiT40lTM1Ho13PqxuxdvPd8exXrsc3P/1MxPiuKOFpzJooN8V1Xk1ea6L8c8pl9Ek++3n/61Y87hk57jgvTU/lKOUgj6/73srp8q8tTY63NoknPetsbjlGeWZUQuBSR9nKibLtPS7fd7dyPuvJ3TRdPvsLb4onfM8DI8q4sZb7fK9uxT998mq89M15fu1CqmRQHTuvmWvpJAfYOWVHgAABAgQIEKhdQH8ECBAgQIAAAQIECPRLIH+S2q+CVUuAQCcEFEGAwHUFMqScBaej2Dx3S3zvt94bP3X7RkwuZvjalN8qzYfzlvyMsitbOZ5to/w2Kn88n41oVqP8Yuu3fPd6PO2Fp2N06iMxe00PEpjmndMMOpuPxmf/vUk8/pk5XkaZbTOKdtRGyTF3I8w2J8k7Z7XkU9vvcrFss2+n8toDspbz8XVPXYvbXn02Vk59NMarm1Fy06Zpcn/tLbKfzY3sJYPVz/6iUTzt+26JdqWNaTOd1VKmuDRV+bLvdiqyzLxSel9Ji5X42qe38f1vHsepU220bRlhGrPGmnK8u+Uj5V0azv20mZRfss7bNuMzHt3GS96yns/khSa3yI98R2Tgm0v1mV8YcfvbHh4PfsRHY5LrNi1jlGFnhcxuLA/ZCBAgQIAAAQIECNQsoDcCBAgQIECAAIEeCox6WLOSCRAgQOBEBUx+MIESEJYt/6id3hxveUUTr33BRrSba9uB47UGKQFj2XavlyEy8/xHXz+Kl77h4TFe2dq9Mgs9t4PPS6f2HOQgo634m486FS941c1RMs2SW04zrJ3mmHk1drc9D+Vhhqj5OXvnfSUTvXQcazE6HfF3v3wlXvKGB8WZm+/NXka5ze645kfGs7F6ahp/7VPbeO4PPTBO3xRRZml3apmOyh1xaao46Cv7+6x/MI6X/sgoHvqIDJMjU9vZs5Psrcww+7L9UZot/5zzKAP4lbvj4X/9jnjmD2Qhq3m59Jm7S++8t/zL2O1oEv/9Z0W8+t/cGn/901aizRA4stY8uHSrAwIECBAgQIAAAQIECNQroDMCBAgQIECgrwKjvhaubgIECBAg0H2B3WSxjWayEj/746vxnG+5Izbvm0a016i+PFK2qy43K5P4zC/aiDf+/Ho89JPui83JRsadGZy2Zcvxrrg/z63cFw/95A/FbW+4OcYPyIs5ZjvbNRm0NnlU/gowyuOYbZGvcjZ316itPD2OiI2I5p74zMesxKvf8cD4uE/eiK1pG5Oso2wlXL56KwPe+ojz8ZK3rMRND9qMZhQxbpoY58y7W57Kb3HI101l6Pjbn7MWr377anz8IyexsroV0+kkppngzurJEYvONIPbaabg7ebNccutF+IVP/aweOgj82J5t+Vjz9ZENHl/k/eXpPrjPmkjXvOOtfjMR6+m+SQmTfnnva9+KLwIECBAgAABAgQIECBAgEA9AjohQIAAgV4LlJ+39roBxRMgQIAAge4LZKKYcWdMV+IPfu1B8eTH3hMffM+FWXh5qfaSJ5aksiSOl07uPSi/qroWf+3T2vjhf302/sanrUfbbsZ2aloejj2vadycQesP/tjHx62fkKfL9LPdzkEel3f5Z5/L/srt6rF2r5ZnM1huV6Kd3BwxauITP3Ucr/pXa/Gpj/pwfi/B8H7PtnH6po142b94cHz8J2/uDnbw/X5D7n26yTFHWxnmTuJVbz8Tj/r8O2M0WpvdkdXO9lH+Sejy/xOc+1M33xHPf+WD4xGfEjGd3rN9ffa3oasnarav7ezK8sVoM4PhC7ntnty+ZUifeiVAgAABAgQIECBAgAABAgTqF9AhAQL9F5j9yLP/beiAAAECBAh0W6D8U81NZCQ5aeLd//lMfPfXbcR7/3OGju0kk8isvYS/+XX2pRznvXHFlvfkuxk38bBPjLj9ZyI+54smMWkvxnR89yw2nmYaPF5pYuXsR+OFt98cH/fI8kCOH2UroWUT5Q/+7a3Nu6exPUfE1sZWHuY9OV7Mfsu3XMvLV7zH0TSjaMZtns1tHPHAR7Tx+p95WHz2Yy5kLXdtny+Plq1UNb43bnvNKD7l0/NSrOVHCbJzd4P3xsVpTEvZO/flbGW0nW97duX/J7lZifJPMz/o4yNe+pZb49FfPInx+n3RZGDbTpsoW9Ou5/P3xQtfd3N8+udncRkGj5qzEU3kq4yeu0ve5Ti3cm00zcB7Pf7377kj3vXOcxFbN6XTKC96ExicgIYJECBAgAABAgQIECBAgACB+gV0WImAn2BWspDaIECAAIEeCbTj+OB71+Jbv+yj8fu/kmFkCR5L2DhrIQ8yuJwdXusjb1l7wGa86A1n4+//k80Yj9cjMugsw2yO3hfP/P5b429/bglFc4CcK8qWh5ffJfAs6Wr5a8BWnj4X42Yt3vunWcvkTERzMaIMlp/7v8vzl680q21835seEF//1DLn+YgMTaPJ6znOE56xHv/j/7was+9xvVcZM+eP3LKkD/5lqS8D89jMAHe7mjLktUfIufNis9bGC//FSnzdt6/HykqOme9om4zA74rHP/2W+DtfsBJN9pq3Rh7E/q/y0IW8tBHt1ih+4tUb8Ss/28Tq6MEZKkc0syD7+tWEFwECBKoS0AwBAgQIECBAgAABAgQIECDQJ4HRkYr1EAECBAgQIHBkgfKHb7vVxOZ9N8ULnhTxc2/NxDPzzsl0I8ccR7SruS8hZIahJRCdbXlq910uxWqsnJ3Ec155S3zDU/P+8bkYr12Mb3zqg+MLvmwlYpzPlonKM0352LuVEzlPxqKR47QZ+v7EqzbiCV98b/ybN2boeeHmrGEU0eQYUSYrW+x5led3vpbD3Mov4T7+2Wfj8d+9ElvNXdGunIvHPvFifFXW1pQgduf2a+8SIKPVEri+/c2b8U2PuTt+/JWbsXl+NZrRVoyyjpzm2o/PrkwipqNoVpr4xu9aj2/93oiVm+6I6cq98dhvWY+vmQXUeeMot0vvq3srFzJ4bnMtNtfi535sI974io/GaOOB0ZRbSxFlX26zESBAgACBIQjokQABAgQIECBAgAABAgR6J3DFj0B7V72CT0TApAQIECBwfIEmw84mTsXFC2288nlt/NRrL85+C/fGI2co2+zc1Y6jzeNveMZKfM/tTfzDr7s7vvEZp2P2C6qxk1Lm9Yh78oGd73k0e5cHI8PezYh3/txm/Njtd8XGuVvitS+9N370lRcySM27Zvfkft/3znijnKD8bWJ0MTKlja9+ylq8/K1n4jFf2sa3P++BEU2TWwbccaPXRkTO91u/ei4D13MxvXBr/PirI25/8T0x2SwT5DjXHeKOvDqOUkM0Od94Ix77hDPx4jecjS/80ovxlNtOxehU3lKGyl1EE/d/lXPbfbWTtfjdX9uK13zfVqyPHxGxcjFKK+WZ3X05thEgQIAAAQIEahbQGwECBAgQIECAAAEC/RQY9bNsVRMgcEICpiVAYE4CTTOOpvxKabsa41iNN71iI178lHMxudjG1tb5nVnGuS/bxdxn8Bvt9r7JXfkTPPfNSjkexWP+8en4zpc8NKIpFyJf+Vxez4N835TbpS95nFlr+e3f9kz88W9uxSu+J+e98JAYl7G2Hhw/+ZpRfO83n4/p+XxmM7ecto378rlJbvklMmCNPJ/ftt/leCddzek/6++tx3N++GzMbimXthPpKLNub6WXO3e+lzHzMMPw//IftuIF33pfTC/eFCtZy3RzLX7+bRfieU84Fxt3R0wyl97+96Bz/lJG2cqjs+1Bs8/tj5VkWJtpfdZj1uL5t98a27+FXOYqW3mwbNt3b3/OCs3DCzlFG+/5k5W47cn3xdaFtZiUbHq6kuNNMl9us61Sf5v3ehMgQIAAAQIECBCoVkBjBAgQIECAAAECPRbIH9P2uHqlEyBAgMASBUw1f4HLIWK7dVP8+r9djWd944XYuK+EqRlIXrpcAsfd7coqyi3lSltuz+3Kq7vf7n+hydj5L//rJJ7/1I/G+XtXIzLWjHy1OeB0ay1+59cuxjMfd3d87EPbJ5vZ9a380uR2+f78cv93ueV+f8NoY5r/i9mWk8ROKD3NoDpH+OCfj+LF35kp79atESUYH21GjKbRTB8Qv/+bk3jaV52PD70vIkqjJbzOw6vf050TZfTZ4e5BU77tfinHu3eW473bNNrJ6fjwe8fxqNJWHgAAEABJREFU/G+7EOfufEBEBr8xzrpi9/nd/d7nHBMgQIAAAQIECBAgQKAmAb0QIECAAAECfRe4349n+96Q+gkQIECAQPcFSiK5u2W1mbqOZgFrE3/4f1+Mp3z5x+Kv/mten2WN5bd/z+RN+T0/Y3ZfXHqVs6P8VrZynIc3fue4H3t/xLO/aRLn7nhYtNPVjIPj0lbGiq0HxR+/azWe/lV3xftLLdNSQwl+MzzN940nuf8dzRWnVvJbG21zIe79SMTznnQxPvK+myOLyfP3xTiD4XE7iWZrHNP7bok/+8MmnvO4Nt73/+Tl6Xrel/ur3rO689zuPLNfhi4nZydmH3n1Gu80iRjF5L4mXvjUO+KDf7Eaq+sXohlvRNOslisxynVq8vGy5c6bAAECBAgQIECAAAECBAjUJ6AjAgQIEKhCoPxYtIpGNEGAAAECBPolsCdGzMOm2Yxozsdk43S878/W4ru//kL8v+/KVLJdy7Cz/HGdN0V5leOyP+KWQ5ZfoL3tqR+LD7w7x44y7v3HLGejXYkP/MXZeOKX/lX88Ts3Imb/X7wZSF+6vQxW6tjdl+Nrbe1spsgodfuO7d8m3jp/Km57yt3xnj9rYuN8BsztKEPfWyImo+x7JZ/J55qI1ZXVeO+774mnfOUH4j/+RlqVELrdHunwnzlgjhyzLbZf5beOJxEveMqF+NM/yvnb9Wimp/PaKOsodZXfVC7P5akBvrVMgAABAgQIECBAgAABAgQI1C+gQwIE6hHIn2rW04xOCBAgQIBAPwVKsDiO0fRsrK1kKNuejQ+9dz2+6xs/Er//Kzsp5ywQ3Q0hd84dqtkMbvP+drON5z/xnvgvv3tTxp9NjHKo0bSMG1e8SkXNdDWmk3FcuOsR8dwnXoxf/dkco4SiGZRGmw/mCFF2sfv/5xvXeJWbyj2zUfOeDHBjJSIz5Zc+/e74g19fj5iuxWq2Xuopd5V/6bmdlqOsLcPZaQ4xHp2Kc/fcGt/1uLvjZ38kH44SIueF7SJy3IO+R3tuLHM00W428ZoX3R3v+tVJjnYx25vmvk2f0WyLWXDdRKmjbFF6Dy8CgxDQJAECBAgQIECAAAECBAgQIFC/gA4rE9j7E9DKWtMOAQIECBDok0CTxZYtdyXTbLZia2M1nvX4u+Idr98NOneuZTQZsy2/H/i9ko+08bqX3Bnv+pX847/8ZvH1nt0ppZkFnaPYuDCOlz1jI37q9o2YbLQZkDbRliC4yUHaB+VHOcjdNd8PzCs576zuJqYXIv7l7efiN//dVoxHKzlezGaKErSW/mPn1e48sxs4l+uTm+NVLzoXP/nD04hJubmEwdv3l2/bR/t9lrHKtvdaFhLTrOWeeMdbmoitsxFtBtJtHs9uK/v9ttlFHwQIEKhcQHsECBAgQIAAAQIECBAgQIBAHwWu/ino9XtwlQABAgQIEFi4wKiEnO1qNJMzGUieite+eCPe/PJ7o72YU0/Kln98Z/Y5y1Lz64He7Th+6lUX4/9461oGt2ei/KZt2a73bJO5Z84U4xLNbuVzm2vxplfcFbe/4MIswG2nWUxJXPO+640T5fnS06zgJtrN9fjFt2/Ej/zQZobJp6Od5gyln9yaHK8Md8VWzmUg20ybrLuJJnuJrQfGW14R8cInbcTFu1ejvNpJDjALisu3/ba8nmFvzLa8nuO2W6fiXT/fxr/8wXH2uZZbxHg6mlU7ylu8CRAgQIDAYAU0ToAAAQIECBAgQIAAAQK9FfCzzd4u3fILNyMBAgQILEMgU8nIYLXJrfwzyblvxtN42xs24vv+2bmYbuX1kpIeppR85Hf/3Wa85QczQZ6sZ/7ZRKaoV25xjVeZq2xt+Q3icQajZ+IX3rYWtz1pK6ab42s8tN/p8pu2F6Pdivid39iI17xoI9bGD8haTs9uzhIj893InDfKccw+y1HZ8luW3GYiPc2tzeNMx6Npmvjtf78ez338+Th3Z0QzHs3Oxb6vMs5o50o5zsPc/d5vXIwXPDmD4emZaKZps5LuZfy87E2AAAECBAgQGKqAvgkQIECAAAECBAgQ6LfA7k9C+92F6gkQWLSA8QkQWJpASR/LlhOWf/44g8mYZkg6XY13/uJmfNfX3hkf+6u8XlLQ3JWsuM0gM++eRaZlf3nLMLPdiD/9vWk871svZPiagWsZs83Ac3Z3eXBnKyHv3m1nkKZpZqFq7nK/Eu3kbEwn4/itX57Gt3/p3fGxD+SNZYjcXTFk+X7Fdipicio+8O42XvIdd8XG+fXY2prEeFS2Nko7GfNuP9HkUdbS5pZHea1M0MwC4iZvHGUPo9lvDa9mCN3EH/3Wenzbl9wR7//zHGc6yRqz7+2R8vO+3Mr7jvKRW/mrT06QRx/5y4iXPX0SGxvTDLYjZmfLbxfPDsKLAAECBAgQIECAwBAF9EyAAAECBAgQIFCBQPkpaAVtaIEAAQIEFidg5OULlAQyt6bNqXNfosl2LaZbZ+MPf/NsfNfXbMb7/iQvTUuQm/so90W5K65+ffg9a/H8J9+Vz96Ul3Ks2a3lY78tb5m9y7Uy9p4tH51d2vlYX12Lv/jTlXjqV34g/tt/ypPlkd17ynGe2vtuM5P90Psn8cxv+Uicv/vM7NL27eXmnCd7zWx3FvKWfQl+L29x6XybSXTePXt+p+2IdiU+9L6b42lfeVf8yX8YRTP7xeTN7XtilPsSAt+a+/Ius47iI+/fjO/8urvjjg+vxEqzXi7YCBAgQIAAAQIECBAgMHAB7RMgQIAAAQK1CJSfitbSiz4IECBAgEA9Am0JKnfbyePyzxM301hd24y//PPVeOpX3BX/8Z15fZrJapth5+6vAeep2Ttz1Ts/OI5nPW4r7vxwhr+TPJGBcZP3ZdY6u2X7I8fePtj/c7+zWcdWezGD19X40LsfEt/+5R+I3/vljSinosnzo637PTXdiHjO4++ND/y3B0dMz0Zkf007iqYpWxNN08SobFnmlfXFpVe5P/K5iCZ2X+VolM9sXVyJO/+/1fjfvn4jfv/fjyImK9FOM/idlt+ezvlmDzQxbbei1PKSp90TH3rP2RiXfzZ6n3pnt/sgQIAAAQIECBAgQIAAAQJDEdAnAQIECFQlkD8hraofzRAgQIAAgXoEMtiMspWPJoPe6Vr2lifyfd9Hb4nvfty5+J1fmkbTlvMZheb5vGH2vnhPxIv+2Yfjr949ivP35bXZ2T03zL5f/VGul+3q85e/b49UPvO+ZjOapvwzzGfitqfcFb/4Uxn8buz8Nm1ejgybZ09m6c/+lrviPX+WJ6fjDH/L2Sv/ClJGLGePtU3PxObGNJ71hPfHz7zlYrQbGf42WdNs8Jw7B2+2xvG9j78Y/+m3b85vaVfS5nYlj733E3COAAECBAgQIECAAAECBAgQqF9AhwQI1Cdw5U9f6+tPRwQIECBAoJcC5Q/oS1vbxOz/9zaD4FGGnKNRG6PxZsTmTfHcJ9wXb39tJqx5rS2B6zTP5/4Vz74z/uA3Mpy9OIr1tQxB83rkK4eKskU0EVdska8Skm5vOcQsv728b/N7XssTzTSimaxFs3Uq2mmen9wcF+95aPzz538kfvzVF7OuDFTznmjuzRB2Gq9/4TR+7zfWY3rhlmh2ps1hYhL57PaQEWWcsuWFWR+xfWO788Coze957yifKVum3llEPl8C3IgY5b7cOtnKAHrrEfGaFzbxxpduRHshA+dp1rTV5BwRb35ZG+/8hRyoXY12czViK/dlzqy3zLu75ZDeBIYuoH8CBAgQIECAAAECBAgQIECgfgEdVipQfrZcaWvaIkCAAAECNQlkgHmpna1oZinsVoymD4zXv/xcvOq5H4v2fLlnNX705Vvx6/92JVabB+Z9Ee0kQ9FLz+4eNHlQttzF7r4c793K+d1t7/lyfNX58pu2Gw+PN/3AffHib5vG5HzOu3FzvO11W/HTb74v89pSQ3mmPHv1tt/5cm7vdvUze75n+Fu+ZY6bk+YzGRY30/V42xsuxnOfeFcGz+sZVEe8/XUb8a/edE+sn84AOIPk8sylbTZGOX/pjAMCBAgMWEDrBAgQIECAAAECBAgQIECAQJ8FDhYA97lDtRMgQIAAgaoESsC5GjHJQHW6Es14K8btzfGzP7YVz3n8Rrzj9s34iVdPIi7eFDHNxvP2pmmiacoWO/s9f/xnWBpXvJr8trvl4Q3eZaTy27mjdhyjvHeteXC88xc34jlPuCd+6e1b8dZ/fj5Wxs3sWpYQl1+7c5T99tnyfMlhy7Z95srPcv3KM1d+K9e3tzb73Ir18S3xO790Jp7+1R+L/+unL2Y4nS6Tsxman8pA+vK826O0udvd8tCbAAECBAgMVUDfBAgQIECAAAECBAgQINB7gfJz0t43oYHFChidAAECBDomUH77d+VCbP8Sa4aazVasjT4u/ui3L8brX34xppMMN/P6lYFru6eJcly2PaeuOMznr/h+nS8lQN7dym05bLt1Kn73V2+KH3h21taejpiezStXjZn3RXkur+x9l1Nl23vuSMdpEjnHeGUaf/JHp+MVz9yK6Vb+tWc6noW/TUmZy3akwT1EgAABAgQIEKhTQFcECBAgQIAAAQIECNQhkD8JraMRXRAgsBABgxIg0EmBDFOn6xG5ixhHtOOYZNY63cygdXomts+tRDR5soTFZR+7r0xFSzI626aRaWhsv5rc7W55eNB3k+Pt3UaTaMbTKMHrdJI1ZG1ZYDT5N46yjXOK7a2JcdPEKJtomiaapokYNbN90zRx/NcoO2wjpmsZ/K5FE6eindXTRlvqjbxWttlxma3MubuV7zYCBAgQIECAAAECgxLQLAECBAgQIECAQEUCo4p60QoBAgQIzFXAYN0WyLAy3zELWMtBqXZ73zRlX7ZyrgSdZX+tbe/13Weude+Nzu+Otbsv9x98zPLUNG8//m8Al0FWy+TRlkFnRzsfM5tycu+2cy1j4t0jewIECBAgQIAAAQIECAxHQKcECBAgQIBAbQIC4NpWVD8ECBAgMDCBDDt3Om6aJppme9s5dfhdSV/Ldvgn932izQR2e5tGO21zi+3t0vk8t3tcrufxNPf7Dnaok9sOTVP2o3TZ3m44ROm9bDe80Q0ECBAgQIAAAQIECBAgQKACAS0QIECAQJUCoyq70hQBAgQIECDQT4Hyi7n9rLyqqjVDgAABAgQIECBAgAABAgQI1C+gQwIE6hUQANe7tjojQIAAgYoFtn+rds9vz7bbx9stN7k7zJa3776bTGDLtvv9UPvLc47aJu63Rb7K2GXLw/LO28putpW/lOxusxPH+Nj12X+Iy3VGlOO4/Cq1le3yGUcEhiagXwIECBAgQIAAAQIECBAgQKB+AR1WLlB+zlp5i9ojQIAAAQJDFCjB5kG2edtca855z3Pc8XbrPO44nidAgEBNAnohQIAAAQIECBAgQIAAAQIEahC4fgBcQ4d6IECAAAECBAgQIECAACBIqF0AAA3RSURBVAECBK4v4CoBAgQIECBAgAABAgQIVCMgAK5mKeffiBEJECBAgAABAgQIECBAgACB+gV0SIAAAQIECBAgQIBAXQIC4LrWUzcE5iVgHAIECBAgQIAAAQIECBAgQKB+AR0SIECAAAECBAhUKCAArnBRtUSAAIHjCXiaAAECBAgQIECAAAECBAgQqF9AhwQIECBAgECtAgLgWldWXwQIECBA4CgCniFAgAABAgQIECBAgAABAgTqF9AhAQIECFQtIACuenk1R4AAAQIECBA4uIA7CRAgQIAAAQIECBAgQIAAgfoFdEiAQP0CAuD611iHBAgQIECAAAECBG4k4DoBAgQIECBAgAABAgQIECBQv4AOByIgAB7IQmuTAAECBAgQIECAAAEC+ws4S4AAAQIECBAgQIAAAQIECNQksH8AXFOHeiFAgAABAgQIECBAgAABAgT2F3CWAAECBAgQIECAAAECBKoTEABXt6THb8gIBAgQIECAAAECBAgQIECAQP0COiRAgAABAgQIECBAoE4BAXCd66orAkcV8BwBAgQIECBAgAABAgQIECBQv4AOCRAgQIAAAQIEKhYQAFe8uFojQIDA4QTcTYAAAQIECBAgQIAAAQIECNQvoEMCBAgQIECgdgEBcO0rrD8CBAgQIHAQAfcQIECAAAECBAgQIECAAAEC9QvokAABAgQGISAAHsQya5IAAQIECBAgcG0BVwgQIECAAAECBAgQIECAAIH6BXRIgMBwBATAw1lrnRIgQIAAAQIECBC4WsB3AgQIECBAgAABAgQIECBAoH4BHQ5MQAA8sAXXLgECBAgQIECAAAECBLYFfBIgQIAAAQIECBAgQIAAAQI1ClwZANfYoZ4IECBAgAABAgQIECBAgACBKwV8I0CAAAECBAgQIECAAIFqBQTA1S7t4RvzBAECBAgQIECAAAECBAgQIFC/gA4JECBAgAABAgQIEKhbQABc9/rqjsBBBdxHgAABAgQIECBAgAABAgQI1C+gQwIECBAgQIAAgQEICIAHsMhaJECAwPUFXCVAgAABAgQIECBAgAABAgTqF9AhAQIECBAgMBQBAfBQVlqfBAgQIEBgPwHnCBAgQIAAAQIECBAgQIAAgfoFdEiAAAECgxIQAA9quTVLgAABAgQIELgs4IgAAQIECBAgQIAAAQIECBCoX0CHBAgMT0AAPLw11zEBAgQIECBAgAABAgQIECBAgAABAgQIECBAgED9AjocqIAAeKALr20CBAgQIECAAAECBIYqoG8CBAgQIECAAAECBAgQIECgZoHtALjmDvVGgAABAgQIECBAgAABAgQIbAv4JECAAAECBAgQIECAAIHqBQTA1S/xjRt0BwECBAgQIECAAAECBAgQIFC/gA4JECBAgAABAgQIEBiGgAB4GOusSwLXEnCeAAECBAgQIECAAAECBAgQqF9AhwQIECBAgAABAgMSEAAPaLG1SoAAgSsFfCNAgAABAgQIECBAgAABAgTqF9AhAQIECBAgMDQBAfDQVly/BAgQIECgCNgIECBAgAABAgQIECBAgACB+gV0SIAAAQKDFBAAD3LZNU2AAAECBAgMWUDvBAgQIECAAAECBAgQIECAQP0COiRAYLgCAuDhrr3OCRAgQIAAAQIEhiegYwIECBAgQIAAAQIECBAgQKB+AR0OXEAAPPD/ALRPgAABAgQIECBAgMBQBPRJgAABAgQIECBAgAABAgQI1C8QIQAewirrkQABAgQIECBAgAABAgSGLaB7AgQIECBAgAABAgQIEBiMgAB4MEt9/0adIUCAAAECBAgQIECAAAECBOoX0CEBAgQIECBAgAABAsMSEAAPa711S2BXwJ4AAQIECBAgQIAAAQIECBCoX0CHBAgQIECAAAECAxQQAA9w0bVMgMDQBfRPgAABAgQIECBAgAABAgQI1C+gQwIECBAgQGCoAgLgoa68vgkQIEBgmAK6JkCAAAECBAgQIECAAAECBOoX0CEBAgQIDFpAADzo5dc8AQIECBAgMCQBvRIgQIAAAQIECBAgQIAAAQL1C+iQAAECAmD/DRAgQIAAAQIECBCoX0CHBAgQIECAAAECBAgQIECAQP0COiQwExAAzxh8ECBAgAABAgQIECBAoFYBfREgQIAAAQIECBAgQIAAAQL1C1zuUAB82cIRAQIECBAgQIAAAQIECBCoS0A3BAgQIECAAAECBAgQIDA4AQHw4JY8QssECBAgQIAAAQIECBAgQIBA/QI6JECAAAECBAgQIEBgmAIC4GGuu66HK6BzAgQIECBAgAABAgQIECBAoH4BHRIgQIAAAQIECAxYQAA84MXXOgECQxPQLwECBAgQIECAAAECBAgQIFC/gA4JECBAgACBoQsIgIf+X4D+CRAgQGAYArokQIAAAQIECBAgQIAAAQIE6hfQIQECBAgQSAEBcCJ4EyBAgAABAgRqFtAbAQIECBAgQIAAAQIECBAgUL+ADgkQILArIADelbAnQIAAAQIECBAgUJ+AjggQIECAAAECBAgQIECAAIH6BXRI4AoBAfAVHL4QIECAAAECBAgQIECgFgF9ECBAgAABAgQIECBAgAABAvUL3L9DAfD9TZwhQIAAAQIECBAgQIAAAQL9FlA9AQIECBAgQIAAAQIECAxWQAA8oKXXKgECBAgQIECAAAECBAgQIFC/gA4JECBAgAABAgQIEBi2gAB42Ouv++EI6JQAAQIECBAgQIAAAQIECBCoX0CHBAgQIECAAAECBEIA7D8CAgQIVC+gQQIECBAgQIAAAQIECBAgQKB+AR0SIECAAAECBLYFBMDbDj4JECBAgECdAroiQIAAAQIECBAgQIAAAQIE6hfQIQECBAgQ2CMgAN6D4ZAAAQIECBAgUJOAXggQIECAAAECBAgQIECAAIH6BXRIgACBqwUEwFeL+E6AAAECBAgQIECg/wI6IECAAAECBAgQIECAAAECBOoX0CGBfQUEwPuyOEmAAAECBAgQIECAAIG+CqibAAECBAgQIECAAAECBAgQqF/g2h0KgK9t4woBAgQIECBAgAABAgQIEOiXgGoJECBAgAABAgQIECBAYPACAuAB/CegRQIECBAgQIAAAQIECBAgQKB+AR0SIECAAAECBAgQIECgCAiAi4KNQL0COiNAgAABAgQIECBAgAABAgTqF9AhAQIECBAgQIAAgUsCAuBLFA4IECBQm4B+CBAgQIAAAQIECBAgQIAAgfoFdEiAAAECBAgQuFJAAHylh28ECBAgQKAOAV0QIECAAAECBAgQIECAAAEC9QvokAABAgQI7CMgAN4HxSkCBAgQIECAQJ8F1E6AAAECBAgQIECAAAECBAjUL6BDAgQIXEtAAHwtGecJECBAgAABAgQI9E9AxQQIECBAgAABAgQIECBAgED9AjokcF0BAfB1eVwkQIAAAQIECBAgQIBAXwTUSYAAAQIECBAgQIAAAQIECNQvcOMOBcA3NnIHAQIECBAgQIAAAQIECBDotoDqCBAgQIAAAQIECBAgQIDAjoAAeAeixp2eCBAgQIAAAQIECBAgQIAAgfoFdEiAAAECBAgQIECAAIG9AgLgvRqOCdQjoBMCBAgQIECAAAECBAgQIECgfgEdEiBAgAABAgQIELifgAD4fiROECBAoO8C6idAgAABAgQIECBAgAABAgTqF9AhAQIECBAgQGB/AQHw/i7OEiBAgACBfgqomgABAgQIECBAgAABAgQIEKhfQIcECBAgQOA6AgLg6+C4RIAAAQIECBDok4BaCRAgQIAAAQIECBAgQIAAgfoFdEiAAIEbCQiAbyTkOgECBAgQIECAAIHuC6iQAAECBAgQIECAAAECBAgQqF9AhwQOJCAAPhCTmwgQIECAAAECBAgQINBVAXURIECAAAECBAgQIECAAAEC9QscvEMB8MGt3EmAAAECBAgQIECAAAECBLoloBoCBAgQIECAAAECBAgQIHCVgAD4KpAavuqBAAECBAgQIECAAAECBAgQqF9AhwQIECBAgAABAgQIENhPQAC8n4pzBPoroHICBAgQIECAAAECBAgQIECgfgEdEiBAgAABAgQIELimgAD4mjQuECBAoG8C6iVAgAABAgQIECBAgAABAgTqF9AhAQIECBAgQOD6AgLg6/u4SoAAAQIE+iGgSgIECBAgQIAAAQIECBAgQKB+AR0SIECAAIEDCAiAD4DkFgIECBAgQIBAlwXURoAAAQIECBAgQIAAAQIECNQvoEMCBAgcVEAAfFAp9xEgQIAAAQIECBDonoCKCBAgQIAAAQIECBAgQIAAgfoFdEjgUAIC4ENxuZkAAQIECBAgQIAAAQJdEVAHAQIECBAgQIAAAQIECBAgUL/A4TsUAB/ezBMECBAgQIAAAQIECBAgQOBkBcxOgAABAgQIECBAgAABAgSuISAAvgZMH0+rmQABAgQIECBAgAABAgQIEKhfQIcECBAgQIAAAQIECBC4noAA+Ho6rhHoj4BKCRAgQIAAAQIECBAgQIAAgfoFdEiAAAECBAgQIEDghgIC4BsSuYEAAQJdF1AfAQIECBAgQIAAAQIECBAgUL+ADgkQIECAAAECBxMQAB/MyV0ECBAgQKCbAqoiQIAAAQIECBAgQIAAAQIE6hfQIQECBAgQOISAAPgQWG4lQIAAAQIECHRJQC0ECBAgQIAAAQIECBAgQIBA/QI6JECAwGEF/n8AAAD//9qzaQEAAAAGSURBVAMAa7vbHOWDSgYAAAAASUVORK5CYII=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381349" y="2232796"/>
            <a:ext cx="6693408" cy="9326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Пошаговое удаление клеща: захват, вытягивание, осмотр</a:t>
            </a:r>
            <a:endParaRPr lang="en-US" sz="3200" dirty="0"/>
          </a:p>
        </p:txBody>
      </p:sp>
      <p:sp>
        <p:nvSpPr>
          <p:cNvPr id="5" name="Text 1"/>
          <p:cNvSpPr/>
          <p:nvPr/>
        </p:nvSpPr>
        <p:spPr>
          <a:xfrm>
            <a:off x="1381349" y="4435361"/>
            <a:ext cx="6693408" cy="32278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DED5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При присасывании клеща сохраняйте спокойствие: не давите и не смазывайте. Захватите у основания пинцетом или съемником, тяните строго вверх, без рывков. Продезинфицируйте кожу, сохраните клеща и наблюдайте симптомы.</a:t>
            </a:r>
            <a:endParaRPr lang="en-US" sz="3000" dirty="0"/>
          </a:p>
        </p:txBody>
      </p:sp>
      <p:pic>
        <p:nvPicPr>
          <p:cNvPr id="6" name="Image 2" descr="data:image/png;base64,iVBORw0KGgoAAAANSUhEUgAAA1kAAAQ1CAYAAABHkAWcAAAQAElEQVR4Aey9ib9ly3XXt9Y+997ufnL+mHwykOQTCPBhDhCGMAcIEGYMBMxMmIJNCCbYxoMsy5ZkWbIsa7DmyRqeZsmSPEnybLAlW7ZsIPkD+lS+v7Wq9q69zz7nnjt09+1+Z3f9as2rVtXep/apd/q9N/zCL3+5HMavYP/VG+BXyi9++Wb4EvFf+uVfKTfBL/7Sl8s+9PP/IuvxhS9/uaxBtt73Knxbgy/9yq8W4Zd+9T+UxH+E/qcD+H+x/X8dJB/y/0/k/4+X4he//B+4L9fDLxD7xV/+1fKFO4Cf/6VfKT2+gPyFL/1Kafj5L325/Pwv/vKIL8B/UfiFXy5fBJJ7+xr/c/j93C/8UlnDv//il8q/Az/7C18qPwv9mS/+YlnDT3/hF8pP//wufurnv1h+6ucm/OTPfaH85L//+fIT4Mf/3c+VHj/2s/++9Pj8z/y7Inzup3+2fO6nJnz2p36mfPYnf6b86E/+dPnRn/ipwI9Af/jHf7IIP/RjP1ECn/+J8oOf//HAZz73Y+Uzn/2x8unPfr58+kc/Xz71I58Dny2f+mHwQz9aPhX44fIDP/hDgU9+5jPlkz/46fLJz4BPf6p88lM/UD7xA4mPQT8KPvLJHygf+eQny4c/8Yny4Y+DT3y8fOjjHw188GMfLR/82IfBh8rzH/tg+cBHwUeeL+//8AeA6AfL+z/8wfK+DwnPl/d+8AMjvv/59xfhPR94X3nP+xPvfv97y7veN+Hd7/v+8u73vhu8K/H97yrves87y7u+X3gH9O0d3gb/1vLO97xlAenehu4mYCyN20Ad737vu7KmVUrN1K65vJs5vafOL+gH3h/zfu/zrMfzHyxB67q870PPs1bCB8r7P/SB8jzr9vyHP1Q++OEPl+c/InykfOAjHy3Pf/Rj5YPCxz5RPvSxTwLRj+f90T36OPwnPlY+DD7yyY9z/xo+UT7yqR6fRP6B8hHd54qPfupT5aOf/vSET32mfDTwg1Dw6c+Uj/Hc3Aif+nT52EFQA/Xo+VviI/V5/AjPpPDh9lzGvD9RPtzRD33s46zNLmLttH4Vz7OmWtfER1jjD1d8qOj5TTwPz32JZ7vR5+v9mmj/jIvXM97jPdz/eA7GZ+K95T3ve08Hnp3+mef5ehfPWzz39fl753veUd757gnvgH/7u95eerztnW8rPd76jreWHm95+1vKW97+5hFvftuby5vf9qbAm976pvKmt3xf+T7wxje/sTS84U1vKD1e/32vL4fxuvK6N35vxWuh31O+9w2vqfju8to3vLq89vWvmuF7Xveq8prXvTrxva8q3/3aV5VXv/a7yqu/p+GV5VWv+c4Zvuu7X1EO4ZWvfnk5hO981cvLK171sgnf9bLy8ld+x0G87JXfXl72nYfw0vIdr/i2g/j2l39b+faXv2QHL33Ztxbh27/jW0vDS7/9xUX4tpd+SzmEl3zbN5eXvGQ/vvUl31S+9Vu/cS9ejO1bXvxvSw/p+pgXv/gbR/s3f8s3lIZv+uavLw3f+E1fV/bhm77564j/eubxTeXlr3hxeeV3vaS86lXfVl7z3S8tb3jty8pbX/+d5Z1v+M7y3jd+V/nwm19TPvG215VPv+ON5TNv/z7wpvJD73hz+eF3vaX8yLvfWn703W8rn3vv28Hbyuff9/by+fe/vfzYB95efrziJ5B//H1vK4m3Qt8C3lw+/943lc+9+43l8+98Q/ncO14f+Lzo219XPs94wmff8try2Td/d/nR73tV+RFqEX6Yun7oDa8oP/SGl5cffN13lE+/9qXl09/zkvKp17y4/MCrv6V88lXfXD75ym8qn/jObywfe8U3lI++7OvLR7/968qHv+3/Af+6fOglX1s++K3CvyrPv/hflfd/878s7/u3X1Pe+w1fXd779V9dvv/r/nl5z7/5Z+U9//qflnd/7T8p7/pX/7i881/+o/KOf/EPy9u/5h+Ut3/13y9v++q/B/5uees//9vlLeDN/+yrypv+yd8sb/pHf6N8H3jj//HXyxv+/l8NvP7vfWV5/d8Ff+evlNf/7b9cvver/mLgtV/158v3fNWfK6/5m3828Or//c+UV4Hv+ut/ugiv/Gt/qnznX/2T5RVf+SfKK/7Knygv/8t/vLwMfMdf+mPl2//CHy0v/Qt/pLz0z/+R8m1/7g+Xl4Bv/bN/qLz4f/uDgW/5M3+gfDP4pj/zP5dv/NO/v3zDn/p95ev/1O8tX/e//p7yb/7k/1T+9Z/43eVr//jvKl/7v/T4neX//mP/Y/mXf/R3lP/rj/z28i/+8G8r/+IP/bbyNX/ot5av+YO/pXy18Ad+S/nnf+A3l//z9/+m8s9+328s//T3/obyT8A//j2/vgj/6Hf/uvIPf9evLf/gd/7a8vd/x68tf++3//fl7/62/678nd/635a/9Vv+m/K3fvOvKV/1m35N+Zvgb4C//hv/6yL8td/wX5W/+uv/q/KVv/6/LF/5P/wX5a+Av/Tr/vPyFzsMdrpOK3AnV+BU1GkFTitwWoHTCpxW4LQCpxW4ygq4Gc0uu47xuSzHyX5agUtW4HTIumSBTubTCpxW4LQCsxV4BoXyDM7pNKXTCpxW4IW3Au5ug/PVFmrLi4OVu3MG86XlRnLsn9G1NDOhKUd62Dq6WeHPJB3ijs1oVo5xPcqJXIdK6m3Kd8y4EXO0Y3hf2l0l3VV8Lx04HXgSk1nv9SAK69aT9rQCpxU4rUCuwA32idJiRYXM+Pj7fuyef/yV3OqI/YuDl10BetOKNowyL/XU8QLFj1ZL4XVPHskJyQAraqKaPzocIgdaWPV40XAMPcrrUrI8sUb5Nxhbz1OPq6dS9GVR3IXLXa7kcbNZX2moGzlrdYQbJTkF3/YK8Pjwcdf2ktBugEKf/2sNRT7XEcnn0RJH6BAl4BdexATtOzn3MnyvEs9OhlZNCZBa3VBNJuZQecmCdAk+idiSn8eWLflmtnXfUrYYcvyCP0vHEOQivmBLYMdWDgAP8hAHg1vmgFEdikNB62piIOlnQEd45glX8imHgG3mK92aj/wE2aEtX6NjDhQjL98OFEoNOESjBvLIV3rREVVPqLgEwmivvNKELhilJme1QUgbEwmKJSmqcMchWXqadDgE0fMTDN3KIUvmBjyeUGsViLJCT6QKZ+F63EYRcUN1c4TbSHjKcVqBJ70CcUjSJzXhvNzc6d3EmbsnbE5ltdE2wMouKogX8Go+PTXZXMaAuxstYPVyR2depUNEPgMOog2IR8XK7zBic2YTC6rPPfsKJPbjdZoOYWtxUAWM+wfyPB8SAWnnZaEUvKO38UJOW8RHXNr7qnFPcYfJ2My7JQVylyP16DS2MkBxYgCEyEWnhh4vTPTwWI9rxM72YGI1JokYAyNyz8u2UHXmHDt9xCuF6HFQoil2ipE+wZTq4OlX82u90NPSbSx7yjHzxzHlpX0MVOLArl+ou3HIofEbIgW6A2PMcyrfmr/0DZNdA7d48UKTD1EysXhXbe2zKnrV2GfPPz4nTEsUcicaT0Z78pLy3I2Fdc/iqFsy+Gg+gnbozWZjm81gG36pEvSL1YZ9fkAWNsMQv2KJd3d28IFxl0mb7MG4OzGOL2C89swqMJ9Zi8fTqd3ZU1VLg3wSCsQvBRhmjoqedMW2WwKJRyCXDBXszxhHXY5XcBOkLphLyFsOVjBSmpEuh2JPVg7Smezw8xyF+K1tGbtQg2wGj8IaLcSIL8SLD5Cv4DcCH/GRp+mZZcaJaSAwCyN/tDRUtXLILBrA2ujoLV/pgfKLjJCN8aWPuFqX1OHTmPCRpio6ubERX4Xgo7AWo7gijYYKml3a0x+eeJoY/NJfflpDFEyp2IB1pTm6BtijWxZGZiIaD3vFppFV6Igrxt+Guz5EyqNaekh3a8i7c2vpHlWidicbfVTjPK68mgc7qgXsdN18BfQJURZRwEvLWFwHauKDuuUFpZncRI3O1e3A0LitXlUdORqPd/rGHU622lI4pldAwzH+l/joM65yGrSphQ7FCs1tWj12fGcuyLVNW2wML18xooLMLtcEqsiDJKrNP0bQSxWFXhihq7zkdShvSwYln+IaIoYy0sIIY74tLgIWGi7IvX0/jyODEkQu8XCE48/Yaz3qsBO0TpVghBjcFm1dOznJ3iDtvI4cWfqRk3MqLulXHKVqyMll2lGnlFUQCRGmrlc4I0ZoUFUb2lDJfQ45zTUpSd8gTeMrnRM5RH6pQ1jtZG1YdTigbJ/Rnh5wf8ZN7ftKLPpdmiu3N/YFnkdR1ScakHBkrdrnNxywzgPndnZ2xmFrY5thAI0ONgzJuw9mgk3XMLgNw2DOH+NyN3P3gHF5RZSlemGizrpPIpoOWuMBBR/tSQ3py2cr5gwlQF+2EcnM5w5/HbaKDjscDpQnY7AhFwGf0FW+HWq2koVqjzElA5JbqTkjtvpso+7cd2XfSi8/UWBA/kHJI36C4hLbyEON1X/y2adj7tU3counSLwx0CSzKLt5mg1PfCJWawgfvtQonSBZlAg86JsPkmyI4nDJXCHThU0WeEjaTcXUHCjDJFVlyCBj+qJTDqYz6mCqDS12BNOzRCq1fYcsnK/cqCpSrtErJzsFzFagX9OZ4ZELGnltkPjxYs1wx3VtPqLCVcqVv+Y9gmDp8hOF8AJtsR7MPWjsLgiPpGm1DyC+afT2R1LEnU+qFZgX2d+UeGXwXhBtQKwBit2H9pyHnZeJXjbBEysK4f1CztEGzzuh9eMo2HFEJOoyvotXHoI0zAmnFTitwFOwAvmZnQpdypNll3N3o5kPZpvNYGccsDZnG9ucDSFvhtTpwHXOoUs0fPAbNhsbsEcCc3IMyKnzetgaoO5mHu8N42I/Yr/hJDXxkmfAVFvOJWPUSy2dEPtUU0Y8mrrXNXX4hU6RCemEkGSL2IyIXjqY9IHBUfswpDZZhK0GRCcfDktjHslCNcHKG+do2aHEX/rC2kyUPE0mXL7yDBZ/yUHUVYOIkPt9eKQ7feiho1Zzq7JsMa9gQjl2UkW+UVMZGZRDNGpQ5diaLB3iTiOmelKKnBPRR1fVCsQXCU4RGOt6oKAh0y/bMFfwxJkw1+6XlLTHfs8nbtkzLVX/xGs7WIAqXOJgwI2N/WhK1r4891T6pxX9/MQfPY/6DCkmgBxrcnSCp8UxZrcoVrpUTVxuN+q1DrLm1iOPhtSqPwz5y0O0ocmNNv0ByqZ33BbGzTvOUYMfjZ3KGKbXRSJ0MfQaDYe+m0fH+rLRB+WloRcRIu8cNLg2ntehCahsfFHKGKnRap0ab8hAveoS3YFq7ZVyDESSPV0fIF5ujYp/WqE5NNzyHFpa0VtOfffTadINd7/aZ7FC7eP7oPm2u7NGZb8utI+txbq7bYYhD1ibwTYVAwek4IdN2kY62DAA4tzdHL+Aw7vF5e5GA8yi7oM6aLGDxi5Y9MsNnEH1bgto7wRlB1hJE+6y8WtLAfnLI3bNVgAAEABJREFUEztwp5MbJlOOrX5RQthi3zKOZEGxgdBTET4h408grfADGHnRb4FyCVv8RQUjnyFTGQRfFRfg4CWKTX6BkPFsOlaooAuQZwsKbxJRZRIt2ImIhjsUTcTDYou8IadePnCyUA9ctYUevlGtT8aiQZ/85N9kkuDAWAQ0XVCNIF1Q4uQleZFL8c1fvNwIISGt85VNWZrvjLIuFtAAZIDQW/jAJw1Gv2Q5tgbYoxsJWmVBjw60Nto+esV06wOTfLZZ4DWTqz2Kwda3+rnrVTfmx0WvmUKGD8rNKhXcZmk7wD6m1u5oP5x0vXzX+NwszRo17que6hEysNFaA7K7m/sE23c5d6OD3G57Pdz448qccGTranNHI1il4nus6UNn6uk84O7mDgyIBsKEphii+VCpVz00/qme/lEM0Ocn1tEx8CIzH4gbcKahkq+Lmq5CtwSqnUaAEkP0olO8kG7Eh94YR3DofmA0rOZuEwyNEgJ3eMmC+MBgHvPAhmw97GoX1e4EsGezncVWXanxkix7UQjYAjzYsHmtxb6gzCVlspCBHht9tcDZDE0qvCALOUYZvih/DyK38gPbatdEcGFMImMQH/leP/EFO45SkM/IZaKSK2JcEuMlC/69sM7X0PA9ilcaBoixCOhpDCo7jPSwV2gkJS7mNKP1i8uoW0vpKAXIgSaPGRiylyMUXdCnutMk5ij1uSvjPdtyzxvy2ZpsTJ7wSZ7sBHGLqqx7suMX5upW/cYx12T5r+mrLsaIQeRIXvToDvU40fC4dNxIiW/Ol7QoGj+NKYe2FljHtqYbjSsMGVe0kyrs/QO54LWNGzrRAKEjFS/ILlqxZQ0E5Q6KjIsN2NlxSFfM3RO8cwbx2Dbs2Rv4zeDhO8Djhd9gSdG72eAG3DCzfMW0gJnXDK1eWajyXmgdA2boC6iUw4z003pWfyM0sqYcdg5DBRho8hZeKA/ZK5hfIZ/mutUzj01y+EoWsBf0Vqn4Aq8cQsGm2AC85IBiyU9JFFYA4yHEX3HUfhw2faZkwxxypcwFjpZ2ZkSklMkV35Jhiw7EOLgiRd3pRp95UcPLHoSlIwcmpoCpkEc20ZIydSSnPm3Km9G1J15cJTUn/ooFJCJQVoBMHzIehGUPU92wyicgN2QsvZd4ASthrCO+wYt2KDGpjKeoeGbkJw2BYm0wHrU57IhLKYQ1V+kb1uzomnkfxeWmTamvk8MJ6oH46JpuFjc37sRB+uhKWGbWusXGyCKIxuOxdLpTMoVGkfuoiu1s2m2FMUb2dWgtmkW80OTbpW5RUk2KFJzTNxgMDc3UQo4OnWgPApTTRQEe2bu4CniapaHNDiplj3g2zYyEWKHticWJZoJZI9DwsrwaLyqkNnsFCpLSxhBGAoAsU4U7DC1ttnrJLLtH5/gAmiErHCIWSNnD6uWTizQRJOZq0OcmQJg2amYSKyi65TMvuh/VIr94mUmuLzZlQYfE+7eMqB68vNC1MfEroN0p8YWcTW60kFOQnJQEtHDtVmMp41KbV5pEtWicEahDB9VLaNRHwma5Raq8AQZcpkUVTfpgju0U0GMZ19sav/Rp8gGq0APmR/EP/w4M9xhMmnAPvszwFFug1/dPZpa1dotlCT2hNOPR5pET1xAedCmrR7ik5djyXUOOwVAYNXYkg5d+H9LvkJOyLOwK2gF+zQ22b/qc9fKxfEt3HaoxFCcaaFuDaAOG2BuRtbLy78FKWvzDNhYvDwcEwBv+/XaMKBVfaktSeh9hcKk3XXxwCsAZqRhGtRFKz4MCqRX169y+RKOj4UOFpAj/oBYKrXfhwCO90OSieCAq3ZY9WQhZepI2vWg++tQRenb6oJL5bJBfPuuQLz7kt4CKy9pGGX0BppzMhKyw0SNpGsRgg4t3S6GYEeiTL/gKGg8qPTnhMlfIkhibVpCVT5pESkSnv3wqqD5zE6O4BhwJqrX1tvAmmBa5mwsypghTpzwzih3XyJlx9H1e5mOgVOBIhCpOGL7KH8ASMvdSchltjBB80SFLXrcBkmqUWSrpZoqTcK0V0Do2XCvBjYLayD29UcK7EOwUIUCu27Qe1419VuLGNWAt9fLUmyvojSY4Zq1ZJAsSG4VnzNwA0eklGvsP/Ejxeeqb5lMnwaadUvZVyx6PTBunDU/rxeoqrdhGxQuTLE6I+4hJvAB7tRb3RiGKrhh10j+leBbm8JQu/ansR7wCdym9PmecqmjzqtDr16np1yhjq3KQ1LgkDQTSzN3RdA3ZHR1t/u7Ah/2VzZR9k/2KJt500EAfX55xycaX8mBEAb69HfewZocxGdLhG1/GoRoFR8Xp0IWI3QA2fbnHLw5i1QeDXHCIRie/DliVK7FlRI0LVS5yRLxoWDKOJCERiln+AB/laDbxeOOCLbwrlV9odfDAW2pAw0syUfjAZe5mCCsdMi1sMYZ8gXissyY/KURlFyQzfJCgxMZYEuAZHU595wKrHBC5BqEA/BBlIA4u5bRKxIU8zS7abKMndvjCWisgJPyUTuCXrDHiFhgyM5gGmuMWUr9gU6yt6eNbDI3++EZ7PCNpTiNisz1+XB0gGhTV8oh/oaKtQaM3X4e1m9Jnh3deIHv3Guw3L+KpzaDZB1hGUU2k0ViyUEiTa6gXQaHTy0H7tqhenaLysppHskJHyEicYkZdY2SLwcT0aA4ZNYb3LpfxU4oTd1qB0wo8kyvgNgxu7oJBDRm4GWrgO8AVPwdmbrroaSaDwYgGDEmbjNVLPMBl+rULue1f8Q/w5IqODYsmoW5gYpueHRJj4ct2GX91qvaaq2Df7hygSIVetqLYkScfvnzLV8OJVm1bUWwFulUM/Ba+iGesrShISp6wNap9nx0ee+EQSVaK1BySUy99Ucxox6W2Qv45lE+adCBTMvipSZiskq6Oux2hGXdg3bSGDbd0yGoD3M5SxLNOqp4iPsNNM32Gp/cMTS3228Xj/izfvePmJq+GvNl6l/EmozmQzunc3B1KqwQOXfR0Urr5yFnlU5N96tRLrg7mjpTNrn4RaIIiRSt0n6W6DlZiV1RXz6wNPBKpa1CaxotKBsF2rzdkSfnyhCPXyOOuN7lk0RF6yeIXLwyo7CN4g5IFV/qlrZfxq+lnvgikvSSWPM1vomRjLpF2QSVivbTJbx8oqqamNrjsU6u5i2uQbW2w9FtY2j+dCYptWQAqhmupJcHj1NYgNMi9U9gwoKaxRFlR8Kjl2vhGpR6heDk1yKnx0JiHfKRvCP1UGqJaAG1NLefGip+gdJNf9bkOiXXks9rodXI8IzGsQuxgPb2rU9M7NEDFsW0vi+ZRkcrC7hym8j9kMSBPMAveB9u4AbdN2M0GxQM+DPmY8cANDNRgi8tDJgA/PcTx1xSDl87quUs8n62qLxxq9NkIwG85VDVIt8Uvfbb28OHWRht+JfDQkpZKt5VK1liSJyrf7UNidDBSPDmlK4xtAuOJauzQhZ/iyYdNusmWOkMvhF6uTD75ECQBllAivpGDsdKn6RsNJ9Jl7vQpvD2AYk1+ZbQjShFk2Sm26cgafqEjz0yPoOcIB7ipZUyViaHhgpY2Tgimiemp2uQmbWpwgWkydiQ11VK0vjIB5S/qMIouMaC/k00PfsOTKlA3sMejqaPNUvS2R7h5PlW1hptnfnozLNfj6Z3JEZWzifTz3Y1oVlmSd3dedwBqwF28iTUz8QvodcnL0issZDf3OVAQ3nRmkt1TNi735N1FUVypOd5rQH2Npi1Zm20LDZ6NWPRmyBfBbg7pGxi9jrXVS1EvZcm8NSA4URX3lT6beEBLWX0IdASUeKHw0g8+c8slEqFLnj54YhgHaWqoCrYSefr4yDD57eOIj5RQ2viiLpEz8zUeI22ua7ae4sTgZCPHkk9Vy9HPmwIjpNlElUZ0DjxJ2+vktwBOeDA1egaN+lLKPnR9TAw+KsI/VFM8Rloog6bPZN+RNdLkLmlWN0nQZU8WeHrqwgllBs5zSi2fRuEVRUzzw0I4+pmOxbhyu73P65WHvoMB7bsKy30Hq8uSokbY6c4l13qeKKy02MPdNsNgg4A8GHKDD7ZBt0GWfjCzwc02lUKQHat1cNOVvThLmwYN0PFM8nBaHlj4hQa5sH+mziwouqDSa39Fjme759Ft2e+0/27x00FrzIOtNF9spaEdnKDbh6qFvWf04/MSfqKAHFEDtI0dMv6iJWjGW8QxF+ngZTfxig3a5gWtTTnjOeIfYOBmyiddojpBqJI+VzT57Fko9NmkUZwk0SYHT/IlHf2wGQg7yqBVll6QTlTzET+C4pNXJayX4qUTKCBtwRCOnbzpSQ/f7D3FkUaMckFk0z0WRTXaxPfQs9nLd4dnEqzH3annVMlpBU4rcGAFcqO1fG3ZpdeddGAOz8y+0ybCC0Qbabw48gWyhW/QC2IEL9x4mYryBaF04A1CMDeNWPGFl3WBj+yiQDlDB18iFmvwjRKvWiAF/TbGKbwf1yGfUn2CJ0ZjE763adZ7jc+KQZMEPK3PyoyuMY+bz/7mGa5R9qMK4XloqW9vXkq6RBtlly49Je96HafRHDhDmdENnJ4G0Qp3R53o9cEPfKXlAIbVpstHtnFZm3pBZihN21NsM8GglxBEe9TWttr3Yk/axlakfaky8oItHdgyI57EUPk24GTLvS1sY27yB08+jal6NIL4AHrl7Hn23NiDQ9fF40eoRX6YNu625cceto7ihj/1M27YGh19sDEt1PipFsk9FT9B+R4F4n6qDiVvVPxjhtZIQ4ouwRMp0wmnFTitwGkFTivwrKwA70JefnrxMSNePtr4RwXGJouO4I3JazF6+Y766h+2xkPlQ/ZZm2KkZmCRDhlGJjEaSXQPlIsZMEz6S74MOHejXY89Rb1wVsDdxy/sMC+ciR8x0/xY9p89Po0oD30G4/OHz0hXxunj5cctsFz7Ym55ubu5V6ByDk/ubihpvgNzTIObu9sAFdxTdk9q7Sow1NjXgajdiHLCyERpKEMSBTgQiF6MDCEd6jonJw5xPqbWlsMQuduBR4ekAAclUfmHTTKQ3GOrgxX6bYB8lW4jp3IL6JHHuEMlP2ob60C70ijubk6EO70a1N3N3dFet7l5F8qt6aTj2T7HGBVKdQkOWUrfY3SF6fU9j2nWMtlMtUeQ5x7TTM2vlBZAq5EhFquiBMfAbn6N45Kq5xGv2VS4QkUbJDc0XaNN/3hoGzV+0mfCogZ9PKNff5SxblKs8aj3tpijPqw9qrdyiRV1Hr4G6Rq8McdQOTcc43+kj1LuuIYyujAl13pnNlK7OnhfR9x7x6fB8JuDV4dNgB0fmIzxGiGakI+rmxA3QYMl9J/wnYz7uJZDtEIbRh3PRKUWNVUoYY6CrYRN9gpclEZ6TDQU9Fdpmo6ihIwrjGQgaR3J1qj+q1lrepxrK0l5afKNAFfJa0i3WR+F4Ssa9wkeqjED5BQl6SxsFOQ+CpUhZqxDfFUHCX91E+709fIAABAASURBVJS/IeIYP8ebfHqZrwcW/1IENcd/htkuv9YzTVmVYd1Ho8myxUV0F/LA2DX5dGJjV9VSNuCo9epENBSJIvSi0kDHNcIsVYUslX0CRKNXxINe+bHWXl4rT0ET5N17Se6htOOyyCDFAvoSOeYIHyQNwSfPAsYlRQ9Ut9pKjKQR8m4Vss+h5x/l/ib3zsqj36SDVGENcmx80nxyk99X2TJK8vHIOeN/aBDMOw1/zTGAceBdrFzORswXVNbTAQb0VuGeuraWkuLfxZIb+SDmdAP9ANWM01dGIZRS8xSVtsXgjb5IrfUCPHSI4YPEloWULR3p+6YxcSaBnBrwgB1tEslLMjXTL0uGHM8vVDwuNEaUTELZGtJOQtkgY15k+TA4jVhlkE7xACW99ALGsZEkLPJIJWGVgaQZxlifGC0dpTdDZ/WqNqSCtsHghWK6dBfw4/5JLV0PeTRZdqt+RkiArtk1C/GobIQdcxGlfLjCsZzqEVqTKIRc62WAAqQqdIJRWzE9XUomPwzo3PgjCgzgIfcGnHZasy3p0tFRrMMJbeBe4ne44R5ujcqbz9tM12z7qGJuDKYT40JNuFZCBV4GJV76SPfo4O7mvovY4NC3kb0xd5QeU1979taome/8sTZ/Hq6IMcuPkluY3GGsXvDuVYa4u+lPtY7EHW0HnEbbjZmat+VxZ6wqwDbONKabWejogmdmzkPeMCA3OLx7ehmXm0tDb+budCwQn0qx2nV1OEreuNxc3j6YAwugc8GM3tzpHb6D8hiXe1XCZ0O2FVC7CaNN3tVPOQZ4INagM2DKGdRRV2R3N/d1YNBgI3zkzFx/FGcFDriAXrTpVmhUwj+dNKB/AdsNDW+8fHkiqGEzdBO2OPVgLOwMFV8eMBJV5pCxG18+8ZpQHHrJBMya7D2W44dN8QxV05tRVoPmM8XgxDiKMegh5Ms0/cXPiloI8pqNQT1LWWu5H+2f/DbKiOQorLnQ6iyhi9GigiaPNOYUpuzkz0KUBvKt18UIpMWdDAWXXVBZZJFPJn/cPQXqBjdQaTxoVeaxp6Biomtghtj0ZHcoaJnQuH7wTF7KQOgZh9XIXnatAutYGmRBXwAFRHPjD0W4uxmgiYywW7xiXOYRKVXDFmEFMtmKftThUJcyllX5lLuHdD3aMzFScsg/ftGAz+EKQ+yH/Huw8P0Ql/NMN+rGk9W2JXQ/lR/zvFGfbLwpTHAiB94Xm2GwM+jZZmObQeDNNCTc3YaABd0Ej45c2md04BrIsyF+M4grhgvrWZhWMTeuIlYdPM9O6IItKifwkGdrC6JucuNGIwY/iZDwSzsSpsgDxdEKvyz1MAVxM7ROwSP3PCMrTIVhLpa/UG3jP57xUP/hC/37WsopCqbcD63xLSZkskX9fFa2oAiMWZiT9A2Sm43yDBcrYgQJbR9nXn29yWvezBpbYWV7WH03F7lg2yJvySeELsMseHy2nRxDVt8tDhlT8C22jfpL8JigLBnxwQSVVkwFecIGLUBr9FDrqMTI8hLRnIMSXqJe8lIIrrEechdGG0kx0+OHf2F+CeQCSDyArqEN9051JZYVYiCbwW58UfeNczzZBG1dVIV40bsLVSjc3QrnlanWQ5h7v1AkrcgtzJUPX2SCjtm0TTQhjE24Ar1WnIIqogbxdcyQxXc6xKZW+eJ7YJ412WaK2Mfmmsskjb7EZTGH7WVPFYWwBrHwpWLcw5HFi8gFfnwt4St1A+axjbrGBI0On0ZhZ63pezpzyDcONSSTfq2e4yj5WNyM7LNMPB630PoR+nRN3+tOfK7+oXXQuq3ZuZlr6iN1PMJHeqbb+mjSCrbnc2bXvpR1FfuW49oj7QZqCGHXcjONcu7DTTI7qz9wCor/yIUORfBn0LOzMxM2mzxciW6G5H0gyuHxHdC5OyXU6uCdnI4mGnLQ1unhEZD1pRuSj7HCEbQfbWOvQo1OrgkJcoBCsNLD00wOkqCFb+X6Il/4Rt5os4tu8Qk9B6WgnX8RH3aqEAWFQ0WBbkXJKR/JwjbkYj3dVt8tucKHuG0Av7BNNO3I5NGcJa+D2TLPgl/a8SZn8oVpAWxb8s90TcYW+lgjs/AbdcQ2v5qThPJsd6FSQy3fRkvkmXJRU+Rs9iYX4uDrGC2Z6lFsWyfJI5RHqDEQi7lX3RYqhL8qxYFRWuqgqGxxyMLz1B7rCpwGO63AaQVOK3CrK6AXIbt7bP5QXjeWPFzYoHoFyFaRdl4RyOIJwAO59VUvW4N8+rqbvlGN0oOhI4RU16TUQ3DLv5dSVIy1h6I+tdMKxArou7cQAp07X8sF+Bd646PG53T+mUPBR5pPVxpn/Nrn8dg1HFjzYbPhFysOTYPbRjwHrI3AAWqU0Q+bjQ3y1wFrkK9iBnP3CZYXqmCGxgTdnVPU3u11sMyNxjzxJod65j3jEGgtFjZayIoTlIiwwsFBX8i3HHr0pb5AS7UHDR/GkB/68MNHVL5Ji23roUxyYCHr15nt9qGFjUOAcm/JKUpabl8B02Ej9QxOncHXmOAJWKXMMvVaH0E5BfiWZye22rBTAL38QXKoKh9x1bfyGGnUGLL8KKC2rAOdbMolN1FBuiY3Pij+2ElKD48u+HGdpKMG9JEfLyRc0DNu6LCNOvjUodF4o4w//EDMSsMzEq+YTqonuAL+WMceR2uPQ08fayXrg431rZtvXdvG00/k4hvuykdF9RyatJtjFiw49SnZ2hW6tGcfCnVVdLIIUsEGsWDcdi/pAG3Xtq65zLW3u/fSlK9pnbp8Uq9yl9lXgx6DUh+7mwzDPn95eOfU1kG0QQnyRZIvjuB58IMSS+Ml1F4yjVI5DTcUkUHdjaDxVgYiPwOtF7Fjw3OlhnXt3LFfjbnlKElDNCwDovalci4rdK5ZkTqnjl1xrKrLnMIeXQSozGCu3U25uDH7s/Ru+73mlktiLjHPcyFprpfHNI9GCXxm283nqE/QcnlGHQvuHJw2w8byrwgOthkEZOnEYx/M6yHLsG8sfsUyXVmfiwX66+sQvOkxSR+AR5N6MQI6hq+PpP4SM4rYuDDCyqa9h92P7QcFajmHLoyhCFvoUtzt5dvyytpSwas2U1XSVZQ49JiGmnKTI8bgECZq3eGgOkJIgF8MBRuUNKKK2WITNVGUIUMJlFdFVmT6ayCqq2pnpM9trI7kmUNmlJqhUpBdClGh8XIIng6eHmv2MNF6qecZOuxjR3zq8IKnx0R99K2lDgkGFy0FwAcZ7dSQZQ8FfNArdMOur7L0WHg000J9Eq+5AuMDXB/onTTSN8goXvTxQSPuQM/B4ythHKmvY1Q+LoY564AVw8HHhxiqmkL3pDsOGs5mGBA/wgyWzszczCQAWvDujmofzAZz0z8JdHdzBwagJpj48DB3KDp3N+vg7lUU7dHcUicn9+TdJzrp07/Jjbp7GNwd1RwowibqLtsoBuMuXcK43JN3dzOaPdFLGz4PWK1BL8U18GZoj2KlitM/rayofw9ffg16acxyESlZdr3YkxKvFzkwXuS1jEpUV4NUje8oLJUoc4JBC7luBOUwZc33NUOQ+2q8kWMXzKHqtQ7JMg7zLgHGYLDUp29BmCC7/PdjOeYUqxjimQnc1Ed+9OO4WEO3oDVC+fucIcvWxYSuk8mEir7XjeMx9jJ+Ied4rIf+xYQKUslrQuRbjnFFmWwUSkGRDJZ4dGPPoFkLmj08QWormMfIIXKRX/whMFStyXK7kEKw07VcAXdnjQC3UO/RGXDWOybAYSoOTlCLCDP9O1YbviudIW8MOehg8e9iIetYFPeJe8YwvK8MD+NiMHRh48AiqnsrOoN8BNx1+/jIW4AxQw49z0nkUFoUQZLCRtvNjdoBjWiTXfkQeW7UiJcdSF/I74zpNsgYKPH/zLLgVSJJKk9s7KdkJrhQsOILvJGHbd9QVeBLnrQrV8bocCUoZgm8rFCLqGk14QtpBIMXEPGhHJTi4ZAzt/LxBplkm/RwuNJHXKUkgKv+Vu0iaOXXY8xV7U1udDVXKPEgN82Zk7sbxMiCHjuc+CA36FompeBOihwPSsqajg85eV66AlrVQ06yNxzyu31bG7Wntz/KcRlVgzxFe0j3ONGPLf5xjn3pWCpIkGNQdYnWe/cJ1h5jnWw7l4+a4NQBGlHZG1yDB9+kpMYlvUOzNU5UmGtTmvrm4eROYKNwh1zW5CM0Px9ziENLHqtwdxRTm0uT/nFx/UZ9aEy9zHgz8W4gghdR8LwyUBCGrvLya5DPZMGtazFv8uiLS4PMLXZOeY3yJp/r6kuRcUmjoSrQS3dtMKOxaJh58jQeoSNyTwWk0EQD8gpmtdu17mpWA5tSdYpXmCBekH5EKOjkIMDOmnSAxoTUwlrFkJUqlLWTrbIdkbZCJCOxhwCliW3YFWtEPi2YcyFH/8aIhpWu8iICmmWTukEDaC4N4duMoqFQJ2Ef1u3ylmUf2phrND4rBDpJBIOvD7u4J4dW2JOrYH1k6qLNbSjc3XTAgpghF50QdNNBe6r0H7RAtAEHHa42g8OFe1JuQMSbLm6IiAKAYjHzXJbwRQVvFjqDLeqgkLDhVYQihasDSQsOUvd7HkZuOxYeki0HnLBJ2UNBkvFJe1VAQkZP6ixCOuUBJFYb9XGA2rfn1hxjvhbPPwAZ68Kn2RudHbSiCBWawD3Hl1gPV8bamC7JlVeuRWiITAXP7GEyFyKtzgmOloI8erCmVQyXymcSCZ1WbBRb9fBSSZrQafJ2him08g+E6tqdlkT5BCUZ1J1wWoHTCpxWYN8KaNPQPto2jX1+J/0dWAF9a1giXnWPoLajHgg5NdxGDXrp3gzrL/PbqO0Zz9Geq9Vptnvc6KrTQonvmBN+YT2Jx62AVk57dFBCRCF3t3EScndzFwxqNnBgGjYDVF9J2wxEO+hZ4fDluEz+TryThDZk/BB5Hb3FBQfvZjS7rSu+jKs2dhOIDhgj2G/Fx0FgMSauqAvnpBI0y0k+YlAgWeEXqm07SKEjpTEkXGSQWPlK0oigepQBisQ/AmPFxBeLZ4RwjSNgjoYqaZcjFHRSCcqAuNIyOnrmqjFWnI5XMVjkOj7iEXjebgU8ro+gxlPKxQropgkL9aUiT+2lPieHF84K3P7zcNlT2TbNyU81NLxwVv7pmKnu0hpUvfSiJzyyFdAS78PaoPJd099pnYoW+iKbLCr0tjVePkus+d1tnXZBVdio+MeN2J9rAeIbHncdVxlP5e4Ahf4dKiG/0Jc4E+lXrMiNXXrOTzYMbjqQuYfSdA3wQmiikxYGfSaCD0ZZsEmEFGC93qodOrX0muT0kTYPKxxqOBBtORhJFuQru05DhV+TpGvYcpCoJ6ZIhNnkE74Eyk8+hXyItSmbxil5QIv/uIX+AxeAsYuAv2pQ7Jak8R/BYKyt9NAiMEhQ8RU2UoZiGNdDJBZ9FAivhkkEFGUhrNKUsi5i+vw40fBTcLUpJxqRiCRh0IxDwjcpACNhAAAQAElEQVR5vIghAS35SS8/HCE3apH/RhkuDd49ZFG3H0DL2PuwQk39DNKbTonFjAXaQ7WQo70fS7tAQ69/dvk223302Z25ZuYW7wO3SkcmFO6SxTr2BAwteXe3617aUwMkGJ9S0olH1TW98hpij+xsJ/aRrQAvgunl0r9s+OeUernyzypLoKy8jLiLEZ/3Cyl3G3Q4o0QDT0Ncj18fG18y7bWR8FHYtMaZdyydug/x1Bm11LXSeh1E82+05W5yo9I3PtfwkkIwT/6UpNWbAyUNP+UGsqLI+eYYjU+KT2cP3aUxfQ3itaL7wJjkYxTLv1cl2Y682ED2el4lz94kj9wQM6BU0TWMBeAz8o+Y0VAjVNQjHu8206vcwTz+ut+AoFeWYHTtcKW3yxk2YTMU28AP2AMDscANCtzMMJligtK5oxXwM+DDgJOAHtmwucMbQJa9wCes7aJ8BvXZKAajBhqfFEVnE4u/VVo/k/LJzyR62QRskPhUWRu3ppQsQ8SwR4lXDtMhKf4fWQ8Rcx/TQar5FQ5cOpAFiNtywJrs1FXza2gh81oUNX39ZD3wazbnC4FgUAY1UhqZYn2oALkEnyEFG/loKUfq0PUWjS05KJ145dY8ghKfLbOolywqiA+EENGEQZVLYESI+qrHGwUeo6yxCpPZtjWtdjzNeC7cHcIThV6zGGOVFV3IjY86LC5M0E6B1BpPX2OTepIr9deJudIAz4yzbsI+PDOTvPFE9Dwdwo0HuLMJplkn59b+qOTkDV1FcDZePnLXY2I/JUlQUohCamPjmY2HY7WcyKNdAe0Y+0eQtceup6x6YfCmgSDlGwGRVwa8XjwIvDowE44H/UqToQOhK06dSr6deHM26808Sn4M5H2MX++jmMsg/+ojVqjiKtFiyachVhvP0KMMihx6ZFHppKqoWlkqWA9sTQ+r2ygyQrZRGBlpe4yGFeZYv5XQ2X7R7OSLrQPaVHeYqtSDeNzT6Ith3TS8ADtra7qZwxMWnGeDM465uw0wEPhiA6eq87NN/NcF9f/J2mwGm7AJPn1t53I0OjS5D+bAqqMIpmwI8V7DuZjeadrzJiqnQpefLNkQaksdPQ70+VnjM1o42EBwRisG4BL2rWx8oS/SNSCHkbyoTF/6YaOFH4eAojgdY/ANO44l5IemA0LYpRPYDVLm+BOxxYr0YCs5QHlbAVvI8t1mrpCbnspppCQHJSkm1qnYVvkqCg5yIzT0bTzRLbbmizt58IaRDVPIjaIOWRSG1vtOvGKXwFlpKJKmYjIJkyQOFUza0cvc5LBKh1I5lUfuzjxFE3hhzwRoxIsQN+oqI5VyY15tw6r2pDytwGkFTivACmhvaUA8tTu/AgfulmNreMTzOKV/FleA56d+sdiZXXuuRPf57AS1fKI7xpPikhXoV018wyVhd8LMWccGDkL9Aers7MzOdMAS4nC1icPW5oyD1oiNSVa8fv0S1SFNcHdzX0CzHXUSbglabFLxVTy+o+vLug4WEqoprQhbHZh0GtG3cSEsfC2HL7LxeYEllGzI4Y+ChqcaSURAcukXsfgXHFOPA7miR8H5CAlfFFt8tqOvdA1ZB4PjC48vocF3HdrWZG28aMrqGzJONiG1DC9hDplwDrJDp1pmQeGs2tM+s91RYbijdZ3KOq3A+groQ9Zj3eukvcUViH/yt5rP0QqQU7sDK9A+GMtSmr5R2cWL7ke8vHk7jlT/JDVehnrJKR7a25e8fBe6/aMdbxnrWeQ+Vn/8SLftmWs2fT2Q3I+xlHvbXeFVo9DXI7lHb9vH9/6N3+d7q/pHmuxJ7Iban4U2Ma1m4+8uZaVoOhzp/4kVh6vNxjbDxlx/+HVrGAYboJuNW0B8wKwdsNwdH/yg7m66KrGUpAEhRIfQtVis6ELJlhLU5tG2dmm/SX3dB/nVadsSQGmcXfhdB0a+eLEj8ulHxmDbh9uAfqmSfat4DmPiBTxxI4ryJI8Iv60VaK+TvCU+wIFqi30rGV42+aq+1JX4BWqLbUs90oWPYqIufjGrNsUV8uCW06UXH3qYRqnIGj+nBDDzuY5JoSacXjOFIMiHJLSyiuqJc201Bm/8sYaMTRQiJawMsIwZAqJsUVMw0SlHMLfcDVfNp8dUuGrcyf+6K6DVXuK6uZ7yOD4jmkFbDfF8ToKcOlaAt4u7m7ubRYvO3L0DJheiE2NxzXy884c34Ga4mJmb+xIDukTYbWl3qQMeNuOCczNSmS53h58DBc2NbgZ3D5U6d/HADNFNl7sH7z6nKG2EcbmNIq4huFel1Quxck+O8Nzr5bMKfQAO2Xmp0PDiFQIz5cgXDaHY4LHxFhITmPxaHK9QfAov3kTqcWZdxiwzXn5L+1YvcV7Y22uiUEMWPBtqOcxcxrVvynE1kI4pFr7JJpqca0CfJRW4HWjdEv36Nr7EwRU7GYrQxavmy+tULUTWOOU9FIO3XPYjasCr5stcu3KfANderPxUU9iZTObq9Gs6nMOPOmoiDQ5LHLqdvvmLyh73KUKIWVKi5beAHFFB1u1RDw77KIHjQLgxq1PbuwLcH22xxr7qdLw1+EXLbeN5UBrM0JoN9INBcd4gbUJ2ODPnc+hmUABDM8Nu3eWOltZU7d5xo1qDcr95ZqJx49In1BlGraj72xt8dnIhvndQItSZRzY+1+xzkywdSfFRjl4vebvdmvbFTONSJSt/4MxRc9eQbBumg8+W/bQIKLdtLGSDF8pIt/g3UIf+n1kN+BT2dcUntrYlR4C8Beggply4YdMaFQsddWlGwqxY9HgZoXClo/KUnJCP4jSGLDhLDIgPdIbRj8Tiowb4HICcNUAhsotqDNER1V+k2SIeRcQExRKUnFAkXJQBDjn9xAOqTbn6Yq9aWeKZjbKO6bxz6vlOfWIfyQpotRseyQBPTVKtQiu255vuRHMF3FmdaNEZ+7NZdMjQ1rt4fEWtu7zxYgT8DOBqBhUcKohvcF6W7m7Lyy3/QGjwLg86fN2hEhdoWtEecvPIAqdY4O4IZu5JbXFJOwN+bss/BIUeGq3a0YX4xLrc3FeHx8TWrj19bkbPDl/1CLTRob4EeGtgxxCyWDLBtxeGXmAN0uFBCvwjsf4yypYU+yH/wlt5ArE0gjDBMNZV+Qhh/AJzFFZ8mcThRmkzB8l8sSMVdWMRD5lkBOqZy9KBaEogRjTXzeJbEnLENSqfCTE/RKyROjsUsyZrU3D/Gjuj8kloOItEKS/5sKsTwk+JMm+LUIzMI9JFauCSFiBSzk3beCiWGGVJpcQ8Ph4ROnNCkIMcG1BRAK5idiENxp2mNJqh7A1ySj1cU67Rcew08tWYgFPbtwJaZ9lce+8QPV9CPf5nw84SzmCWB6mqH8xSNiMasC8P4jx5q5e7G83oqwZCDnqeJyqIGwvl3uVnrBnlAfh8VxcEmswC/iRAYeS2vKQXQvLo1TVVjEKyEvsg2uCTKldBVtoJRExmXCQLPNlsHXKPrUMHoxHswfBbxtDBqNQDUkFXRn4bv5rFr2ehK7YNuyg2EquWHpEP/RaQmlqoIWojBp30AYrv4/BiCUr4i8cVfi6nPnWKxQGV5BWQP+xQhoedfBiIOBqGyIMCtiokdL4UEj440GQkowg+ImBq6dFkQmHxS4YaECMav6qThoHDFipMchnScLVeH4SrRTxa72cpezwEywnVm6UbtjQ9CjkekEeR+JTzTq+A8+rwO13hkcXlG/ZI55ObVmC57/A64X3BxqPNAMDx8kAr/kjoBUwE2xZ9i0np2j1FUJcqPhJR+Nw35tr0KzRUdJRch6P+qDiHloQYSXGDZg/TNelAJJEavgVJ7JCWvs9xOpdHxkZ5DN2oBkKMSptONBYitK220asq2s7B6sikRC80vFDnfY377BywNsNgA7Q9Oc77Z2Dv3gzSD+aOBpjXAfr1RU8zdzf9kYc7HBC/jj7Bukc+4vjR0sOTdP2uBqM+JEB7i5CfFz4a5JEMQaCJAbjiAhOh+sw04IMOI63pJqr6lE8HpC2HpcJBKXXbmb90sf8ykHwUgwPJGRNd43s9oxBW+/CJQogRnUNeo4aUI68MyJF3xssDg4j0I1UmgWEw08ISXROohUbJKGCUG44AvEa55YBKJ5PGwZGGlO7BqKs+JMULG7J4mdaQj5Vb0jWP/bphv2m/hYP+fuPJcuMViIeImz5SHoORb0/MjUfJBFPe+nAyLo9cGk/9TVfgKYjXA1Vi88gNxJ+Cmg+XqBm4+WGnF7h1+bnXcvQ6thypDqL3X+P10tJ2EiDT5MMOU64J8txGY7djinv6KPhQgX0F5JBrr6p8zpd5aiTlrPpdogQ1D34Zh7zr+Gg0jKl7JYxjo1MFQswgS8QFjWyjPC9J8fKfa0/SdVdA6ylcN/6uxml3dndzH8xdNLHZbEz/AQzRzebM9O9lubvhBGy80KCaYkdDY3g+g5VjMDyV6Gj6NFbNkaSNf8A981YHBN0zSFUk4ZMDk1rZEWjSSieoRmj9fGEcm/wDqj5cthaHKB20+JmJEAXjj1E9ijhccQhTnHyXkB5XMiqUOGL4gEtIXTWqQpSSdjDZiCdKvXxbqikAT4zSNx2iXBOhDE1whzr3elMhmU+5iU3hUOiqra3DqhGlOwOZm7tLAldrQ3M/JpxpNHeWc2ST6Y2piV55gzl1rIBWY47jngsWVz8fCrsrT97rtUNjy7YP1xttPapfjXWPuZaVGBXiE3zIWJf1Hvd+kDUel7ve3NzUsoNPgd472OWXNxcYWkiNhqAVDYa8osVybyk2/V2NylteCnfLP6mh9woIJvUTZEOpvMHKIqHRUYmi1yMum1wFw88dTlg6HZCZSffk4MhDLx3copF7oVkTFUuK9q5ac7mmLjITu6RVBWEivLCoUy4hSAlCrrTxZqa/2tRAILJ0DXKc4EyKzAuf5rtOVULEKVYwq/EFej2ozvXP+SXaQiRQTZdBa2Kr10oCqeTL/BgBTooGxNizoTRpId3wqlmaBnlcAo3Tu0RoVYh02cd6pG/AHimQRSMc3eg78mnZ7fUUNC1JRn/xTS8qOZH9NILVuy86YuG0+8Vn7iDJjrjk1xAfykXMtAaW2xvOemY1Lc1UoFyMZiO15YWX9h1QcNI/hL4MywxNLjA9EKONOhjVLIRBHbruMaMCKW8fzHK6iYypNeoRdoYVHUGh+jwJCg49HS3qHGACdJuNx6Fq2AzxXxWM/4Q7v2rhEr5G72BgnQff2OCDubuZefD8/gXn3EcgjpvgW9ewVjtsFmh1Y02T5hPKtEvvkUNyIUawuIp6OocKkGji9ewERaN7ErzqqDCoEWvkDiDLj2UyzkqmK/joDC9lsLi0W+TnIhJk3VjkCkk5/kohnlIC+Qd02NKBTEBvIPRQTmsRK1aZAwjNLpoHNB3sEjGeJoIzrqTTmGgR5K+EohPShqNMgbCRg0hkenLJLj1qBaQeDib66BhDqxJ+oVjpIpf0MPgrb+REQXz5lwAAEABJREFU7HOFyCrLVrgXBYWgSCEeLzE9GHyuR6EcI+Q86eIR5lHF7Ami3eEr5N6DGlRPrwre6fWwLCFnLcZNQOqnprm7ue9HTsQhDdxy7mpbHwyL1lZ8os13H10kGMWlPyOPtp6hHMRpvPSbZOXB4cZNK7BMsqYbfaqxVWLIfDRjj2APWaXN9xAd899xxpmwO/0MZogBOOsvdzdTg3owEt3aFRwdZuMtYnGf9QHWh7bqw4Ysug43d8GggnhgCQjNMVhc7vBw6t2jN4OKMy5RN4fLJs7dQ+MO3Qe5ywbV8ynA7m2jnYedFnuwutBLsYgktbn7QrsiEqtncsKKz5VVhduzBkMPjItxuU1xCydakCv0AQmflNuXHhwUbJJ7hF5v/RkyVuuUMOIOYelf8L8hZvXoG8UxKEwnofsrZP2p2+XX5lSidtP4fFGxWMvJz7iUt2AvtuUWFIubY7rgIYWY+LJCfPxVH+SWBzNNfhOKcvVQXmJKg0YJvk4vZPGFtA3I0jfgjxEl4wTP+umx1udewC/qDp6S+saXEBNYCakjnG6sB156kjOExmcd0MmOArXGlAcDBguNXKIyK6ZYIUZeitsH5VvayKCwEbLLb8RoSUbDMKIJqSFDKseq3N3cJzS/ibrh0IEcdgQI01L2yPOAqumAH3coauy0KVPrOEfGxNUE2EfWlH8fKCoeHdERVNLvKyylDYObC24mXtggb9xT9sE2w2D5vdTM3eeoFsfP4NMve2dB3fgD5eNi8aXgIQ8bi6gDUDwLxsXapWzUjB1ZNUvnZmRIDGbYBflAjUu+EPmLBDCHDFWOQePDD0XzAMiqLXwigFGwpwwfI2KQTnu16g1dVBCGuNcZgJxN7sGJYQzx4ddqRFHYbwr7iPYcQWsg97YXNZuofOXDJ5eR+iduy3ImijhybqmzME7CSFuAaII+coimQcXgQ6zGwYgJueVAoVzyLaq36aGqVTUL4jU27iScmmwF3xE4BI8LaknioAwLl+PAsG4FwNWmTJWNe9D4pI7O3RES7m4ez6KPOrOJ1x200/U4V0CLv3+80t/f/W63ZtF4S9RH8NbGOJRIq9HjkG/YOufHvFQx/LPd5YqyZ7BFiBcOzNhlFw74PAlTTuBJjPxkxtQtOIS1qlb8ed3xAsoehmfARli7+jjpevkyXkmvDQ3WoBobf0263PSOldtwO/7VoP0pWBZj9Jl2VLRh7TvpGnr9Kj/mX7VeWRnjUidN3zkyPpSwlcqWM2gKbHEfRXchr/Tftd11zS0v742nm2ufq5nrelzKJzGPNqZoj7FiJjBwmBoGDh2NsldvhoFD1cZCjyzq7nXvcRt8MMfHHV3FALXxQj/yMIzjEPl4ZGH9tJDo9aV776OL3YkTRp+qs5rH9l44zmwlDmczVRNmX+gZrWBoGAdGx5hYxdTPJoccHVDwpaHPHgY7PHPU/EboEBT+7Jdh0zoY505k6bHrsCLo0LNFF5Bv2HK80MkWBx/pio066a+IQm5BOR4SW0AenMjN2OLbHHq+KA57LhHzDaZErzV4pKg3wrknu+P4QjWXh4X1JD7xFeCh4UFqD9kava0SGYZU08Nq8bhKRn1qL8gV0PYg2Owl9nQthep386er6MdcLbsMn/au12bQA+ulJeG/tj/t17HDXDmGGokhMspBmr5QUGPIV6CRh3w08iCx3V2FZ6hah2IZnWDNFyn0Yxd5Ozt+o23JYFOOJZZuj0qmSqZV+7VaZI35MMug+OKHFCWJ7WuPhQ3LqbvJCsS6au3BTfLcmVi2ZPfoTAcnHYJ0oBJ8cBMdNhuom3sidNjcbKbzxaHLVi4e1dSykHo+txwSqiLJnh73sCgmmOgyW9pUTSizSxOPfX4uFBdI69Q3P+5n2CWTMEh4wdGC3emUO5WKZTA1IH0GqSddOIkW5ltgGvLzij+HGh1utB7NFpRDzFb+2LeL2G3oFQvE78W21lQpOSN3+KduG7mTx5mWOWEokVmE76Qb49u6Ndr5NZ+Y/BU7xe4N4Va7u8UfKIwF7PhrON71Jp43jGUxlYHlZ3m5DwhX5Qk5tdMKnFbg0Aq0TaT5IDu8s6s4dLehxSf18PiNvPSCdDLJ0GjHuzsejsbNPWHmtA7GhY0+W8+nJnoizLC5Bxe8HXHJW5Cru5NCkPSM4dCmyVS1ze4DZt6BvPjYga/bx859qIYDtqxLDpElq0BMPbo9PI4YqR67+PSvghTXhRKRdqdFaq1QP+wkyz9cYHqKWFuv7XnMTWw1S0Y9jSQBJa25yKZSG6SfmWuI9IHoeg94mvLMocAJctkHpWzjj1ShXYD0Uk3ojCSQNNmyEsnS70PYMSr3GmQndSaTHwJklBFXed3N/Yisl3SK3k0d49VI1VvZqxFNANAWcdIcg0XYbYkMPcTeOlgcsDgkbYbKo5dNB6qNeGP/1bjigaSEmbsTDwyNcora7hXrR5crbcQYnoCYfp2tXdLDiwSIdWQ1fQmPX1E4fJQObIhm4yFCnj1adNUpaWWDIOuvUSZf+NWrBGt9cdSg+iExlOrQrz8lDinVvZKCkyDHQk0WPkRLjyyb9ELkaP/D4YcPbSswL+kF+ca8WpxyjNDhaMuoqrfmD5v0TU5+G/qmW1JS0DILTG1NFpUqaHRI5GvLI1UDlqmNShj5ywIb64qcbPQtlTyuBR7FnTiGQDef61NxyNKSxI3XDK4Lpn5qpxXYWYGTIlbA3c3d4QUz9U7v7vmCgrqjOQpmuFUQYwCF+5Jq+0Fng7kPZlDB3S3/GBSEXOmSl9zDuJocLJmafAQ1fBrEkuLpb2yg2j8vBa8dXg/rPS9tM71cr49CjsjPHl6uCr4EREx98VMk94WJBXM51b8n0UCgRa6r1jDztwM50oYDjNZL9UFrvPT7xycEd1zl1oGVQ7k/rtmJZ02QsiemS4IOO7rDeeTTg2yzGNnmun6MJa+xiGBsYmovH+lHSD8bA99O3vGvNun3IXIr7z7UHOEHjxup5uM220jTiems3qTQj77k3MczUPjOqHLzcBIGRx30iFdsxGWCMW5fDbt6lZTxsiGNOW7EsFROgoE9fhjcNpvBzsAw6JDlbLeD0QMD4ow3gZu7Rwn0yLIZ1C3/IGN3M2SgMRosL2YS8SEVx8+DjY41wj1Z+vCt6518KLOTL4h7xf6jA4h4HVhindjXJOM8NkpjvFEkM1nJkf6MHDzlQRWbRD7EpIBaslAPLdpCGF853N2c9aTv/OSbuRlQya3VipMV7aFg1JHLGEv5RqBrfoV59fwWWYewGdDJb0tc2osFj1wi97bKW4YqVqo+fBVbZfluwx+fRkcbsSOfdsNHUNwOmHzo2lI2maXJGIO0PDjdoLl7RGu8YOhGPsYznlmUp3ZagbUVqM8IjygPJQ5Nhg2d6AmnFbjZCngXLr6hU4utm5nYg1D4QYfjjLeU5rjB9ni9YNUsPt+JbAfGixFoXYLjRasX2mXgjUojovojKMXNEP8+4rEptHNOvnNp0l+ZW9ZwTGLW4MrjXBpw+cCXe1w6yMnhjq+APq8qUfe6h3TubpthCOhwpQPCgK6Huz74xVx/8NXnlE9tfPkInfRWL3wVW6U5KYTwnGtf2PJFPowe/djhkjx+GieFFtcoo/PlfotP5IJHww5Ejy7ioLK1+OtSlScwMvnVkyk+38U8KDKWAmFIerWMELeGMUxGBYoC1bsXjJGHpC2Hox7MWfMnj8ZvPoVDm/jCOgcv2tDb0G0lQwsJAgtZ6xn6ZqeWlLUejC89OvkxDXGwqZe8A2pV5I7+MSiibiqkutMh6zGs91M/hJ7VJZ76SZ0mcFqB0wrc6RVY7jmSLb5XiGs4PIXjvA7lUAb+EfLOr3jSC1tepYJep/lKT67xUNz4foDfoXGOsZFI35wajgl5ND6nrKcVWF0BHbQa8rOKG5/ZYXDjhxcbNgNwGwYDUMkIA3AC3OkFywvJBuRh8PCnM0Rz23fx6dOHTZ82Pi7yqkQa0Oyy8NmENDtsbWgiB3YoTQw29PR9C010vfYmPMn0+aZSBiURMrwOWprzwOTdxWGiubu5L4D+6KbJCYwR48GzQuPhpR0wUdCylvAL/zYKEZhoYSIFvrChSFrZFrBKj/GZDbua5e4pedTvXlGnip7MCugh76EqJIue8IysgDMPATI23eSGUMpBMHP+qDcuBzfa5DRGl0/pnmbEejzNE7hi7Xp5XjHkOHctZId4TPZEpk19jz3OqJV2+cxGJJ3mM4e+LCxAMK70fFkgX/L0CkQLl1rJDdJ3PA40eQLpkdTin3Z2snTrIE45QV/FxPdR6Tu3dbqVL3B99C7fYnctJ83TsAK6f7dU55VTFdPhQAeDzWZjZ2AzeByaOBdwXnLbbIZA/FVCM/zd3Hh69bkoFj4DPsMwECcYdjejt5WrFGL5nMRnC9pcSGUKERWMK3w0Drya9CGKCeduL5CDdEH3dBFcbZGj8kcRBQhyFm1j8w9wWl5NG7PWDkI1+DWdFA3VASuLQd/imx3a5o41VkkuiTZuhsrYfHVySh8S1NbbZCcKC1nlCDc2VCN/GdN8lzkui7tD9rgtmgdzmB+ysLR/CvEk6XKtKMvc6W+CZdKTfOkK6Bm51OnkcGdWID8eHp8Vd6gB0QbJQpOdlxayXnB4wrmFBn2TrW4E3qi84JtsV3pIPPdgchg5AnaXLzf3CQi0SXZPHqU1uKOzHvZMXHmb2wv4htSI76B/WtpDL27JokvoRa5aGiRb4ZemQ9BYBPC+M6F23BeU2PKhFI9qJqNTQEXWkl962gwiF26KHPNUWaTwnBeYEThmHpTwak0efWAmHSOFzByprTDPveDXtlIeUpJqbEC2DsQbckPkUt4GyioxXhtXlJmFvlHpJmgOJ9x8BVh27h0Lzb2IbMHSpaEt/kGKd4TiRBbdoyoeQRwfJ8FeyF4BWbTCrleMM5QNjLwBovqCOaBMDOZ6txQz54/FXineDBcw2AZdHqhc5tANikHvjs6AqFtcQcgXAmOygGqafqr29FvWVGEN4Sah5lACVg+pMKKZu5tbvYjFoIabvNBLB8nBUcMXoBZxCPJsn63waDFyymzBhU03IT7PROGnuDCGvhjlmJGYZu70wN2Dp7e4FAdTBPFAf2VvzNXppQvorwSCLfuE/vpfzAfZHm7NtkAUlAbZgGJNFIxTYbyID2qw01zkL6CUAdLZSCDbWHeTUeA1+sIwg7vXnJLcnGfXjFtig9VrjTCnNfXj16lSRvUbgNBTO2IFdM8bjnA/udyxFeg/Iyah1Sde6OXgHbeE8YVQcKg04sMlOmkmGFET7AqXs6nKHSryVEC1esx4rVxH2QBr2q4aJD8raPvCdWmsw1pwGPKxaOaq2iF6ycbLNV7c6e1W4r/O1f7DFj3FlIlHhgwFFfHxIl9S/Iq+3IwooVFPVDQUlIBGsQhwyO1QgyT9DIR1Y7ZJtfGbHBS/oOQlClYKAXZHJ/2EQs0Zw2UtrvIAABAASURBVJeh4JMW4hoMfeNFDRvFBxE7MS2vxhWa3Kh0J9z2CixXl8cobw+GY/i8h3kXG38bNWp/Ux6njt28TZlUv17FZxJn7YObgcMTcPdpb+RU5UpIMvnqi+iAXQcqHbIcf/HuTgww4BEwdiFqyKYZ+XyyTTHA4irWDhjhpuCKQg2hg7bFLhwWAiy67JECf5q8cEMrG0AIc3ye4VI12ZU7bBgaVZJdfb+HbKPe7fahxYGHWFIzlKJ0f0UZg0TKiUFmyKTbEhNz5nAknx7SL1HkF2BMDlHbwEMb9fE/dd6G3GJlE99T8RRNkdRIDZRIbfD0fZOmIX16K7yMEOtzwEvdIPOdg4qrRel50bNdxRM5rcDuCvB929Yw7l27IbetOeU7rcBpBV5gK6D31Oq+o3XgyxunKguYPO2K174Y9LzEIyVs0OiaAG1jo++/tORXG75XUAle9Je147wuyzKNqHzC5REnj9MKPIoVaE9f4ctBGfT10k0HJv2VQP2VP+fbJmcmCx7GJeswBRzBXTE80XwGxbm7xR+oCRaSrV/5CdRnstldTHTkhC8j5FuFLifD8n2+cD4oQelxWrZMuK2/9Gi8yEuw+PQmUrIOLCikL/JHx7YRxWzhyyo4xITvljo44IjnoFVE+QcklGsBBqVFLqtXIV+wUPEN+8eiTmrUIWkXD23LuKOenFtqaHJph1BRbE3eIgtkjlJeiJ3eWzFvPbM81zzmIZ660wpcaQXiA36liJPzaQUOrUC+vOYe0jXMLXdDehqr0OtvQptBaHhZ8u2iqZ4s1W1fqaDVWXjhJ9BQNz3fX/b0sndYSbtHpV3uANqBS3RPhv3qPRPcH3DA0mqUi3jRpxvPxiye7ntwner7++YctHSgar9IbQb9ouU28OVz4PGnxXnB6d1T33h3uAYzYgwvm18M5mgEPvzjgaN0n/UZj1PsENi1z4nvglChwVY4eBT2F9wZ0wMMEw0PC3scJrZW8KejUYw8INIJW2yFPAUaPDHiR8Q4xbb4bMMn8xXkgkxSmuyFUmTjl2n0skmTlBlIx9ghi9+HOt7oh6xxNZ+t+IqHQYs95Jeshw8fQjlwQbdC2LbW+8cvXq1mKqWiqJsyoBQWOtFnH7m2xnG4GLebmbs9FYesLLxww64PO13XWgHfE3Wt7xV7cp3Ud2EF3HinBVo1kgc6ASs2NzqaryBMe/T4GyCXe08Hcx8i0F36YM1d/ABtQDYQ+v3UZDfZlUf0OBhxgrv8FWtcycM81Y0dk42+6/kSgMIaYm+VUPX5YsQfJmy3TRnrmLx6Qy39eAFk3eTobwolpr7OIcwjn4z+SpIgxxJfCLakW2IxbxIVkt8eGJ1ySMnY+/hWQ7NLFi96GEpKekixwiCtbhRKEGi6wzRcu7DluLIvdQdk1rFLpmBE/NGPfVevasNBrQOenY8M8rsM8tuHiF3UIF9G6rVzPmqIKch1BUSHzyGq+F072nys8ybGuKm4Sk9eItUyCnmshxHIjbhSt2y97y6vnG3NlCB4ktEkYiY5g7pr73QbfGNwhggvOdHkM/b+DdCvXcMg22CbAaDbVMjm7mbm9Y84wFBu0zXy6CkEQ2ELKVEXM4NioIVNBcc3YBSNEtH80IplPJTybUBUCzESScJVimTRasyEapJJB5IwSxGMRW53FMDdjWb0GNQPZkiCOzIwG9AM1qiPslc9FD93NwPuUMtr5NCNvEzIIprvdC+RtCYcpkz7JFSHsATzqrJVKr3FJIkTBVMuDoWsSLSq13i3CvJq/HFMBkue+yKewWay/NErBhMcdYsR19iQr94pdY6ldarxPMe6a1U6kdMKrKwAD54OVEuseJ5UT/EKaL9177dgN/3RlESbyaXoEQp163CyqFlLoFhXl3DLP5KSc7FAdEIfbjMB19rkLZubm5rt8bPFhbcJUjtcIGJdqqcYfHhpvD/0xgmw/fN+oeeNoBdCVaYuHJnuIibUt6CLFHS0WUoJ0jHyrO3sOXKqdav2ESQY+RW76ctChXjNmRVQ1ApkrWA8Gj5VprpenhmwzZs855qQ9HdJApJ4vuTWQ2rJY3IpEqFOtvbSCCkGp/kjihdgx0ySBel2IYsgi+gS0jdo9dbXZBklWQVQls2gVDL2kOOIuYPcpGmIXAjS7wPm+Zg4Rlylso/DSYeg5+hgUPOT7yoi6yXd/vVrgaqT9E08mlJe3phZRGjRiF4G3FZaRmXdqkvy5CYJ0ELH3ul8uXTn+TbBai/qNmDTIUp0wDxgTd5tIGYzDFAhZcfuZvRzGJf2CN2v2X2jQMmlfuaLFrODRyaCVa8gFrv8ig4Y8KhiHeXrCIJs7VcbhlBj6JoAn+CIVR7E0S5ZH/kYVokEOSzB3L06BWWdrJfhQw+d6bs46y53vIEBb/rKu1dNrTdqXPKsheY8Qr9k8etW4YClg2NQ5PiFK2z6xWvL+Wsb66Kc8tvGfeDZWeTHiVb1Wq2FHUu161YghZ2JQDHQ0EkEChdBKWdY7gZ+qiFtVcaihiRSfSGhiC71V+7dXDGsq7ub/uHAsDmzs/NzG+x0PXMroAdrDXdtoms1Xll340npgzpHfFBvnPfuJXBtA270nmAzcHczpAl2up7lFYj3iLqGbrKo9EnoNLfLKn998c0+53oLrulXdFEQeRQiiG1U/BLyl04+DbOxV8Y4xh65lLxhJ08zVEoRuBCmFRbQo6NHt/6SD3+6Vs9yX1J4s4nK3qh4QT4a47FCg1K3xheiJmapWTcgPtaSnv3BcmWndUXmHtCeyNSdd4q7G8QsO9Pl7kjAzdwdDADe6oUuHh9NxM1ohsqcP3boyqD0aDxUz17RYYGF6Hk5hsw4QbHngYAgGWfwkAqHhYf131Mq+LdnW7zQ5G033pYDSZ8xM0W6oztn7u70APbSOPfq23uu6Xo7fD+HNhfpRlSfbZ3fljVIW+5fmmfTbZl3j9k9qHHNN3KQcybLB13YWPc+Xn5C2upzPt5HagmeYsemykbhEHOpzfHIg73FrQjZ6uX8g4FhYzpcbThcnV9c2MW9e3fzkHV7S1InfyJ3dgX4LOnzfC3wWbqdeS2LuJ2sdy+LdgRVJQpokoz9d0QortI9kg9rq2xZiPSC9KKC+BXEPzpc0d9IpfF6KNmaLP0Juyugh0VYWFDRFsp1US/WXcux0UTqdkGObkq9hkUCuSxUu+LOPlOjpF/dzLDTYnNctesLxRwaNEJgRCFPpGlKDSpAfExBRQlS3jJ0a3vccvq7nU5rKtQqY73HBa/Kx0TiHqhjvErgzFx/eNnQzF1fSN30T/zd3Qy4u7lZAj459W4hWr36eWqOnVw9JoJNe4bWQ9RcpvxiLi4+WxjDFor8PInFCzM9X/K3fOHXF3sUOBTbSlfjFCts42BRcCmWfP6io1xRJrWQJuywSYlptqDhzBCichIFys9wGQMjWV5yEb+tOgg+WMQQt9YUo/oUJz58YGJpEEQRSYIgJlDIm4CZbBSdeaoNWW0JrFNM5Otzw6uNehiaVJGnMqmip036MJIbJQ2GJiZGrHz1uRWSf+k81oCHyYEF6HlIh83GNmdn8QvWxb37dnH/gQ08BvkvaVH1dKMoUDdJsCdwOWvT4QlU8OiGZF7ubu7Xgxk3mfsSD/Yeansu3Hk28t4qnlXe8XQ0PRD3t0xodl26P/PxFsbWXK6P9aFIy1qxQnxed3mU62FHa5376E5/EGaYV2FuloDZ44TF3H2EcSHRZ4tZOHNEFC/grBaIjnjDx6DuYgzWTX+tYw4zWQN0NJuuuTTpG+fEupkPZnDG5e5Gg6stDk2ewshLXiAnEX5u/CGJ+/HU8G1IdkBMmM3zmEnv5p4wZPkkHUzUmZPb4T84HmwRXcdwR1qA9Hvi5WuGu7VLvLv0iaYfKevHDsHb4Pb7cQyyz5+6YvGfXUfP7oZbOYzFBzIrnb3JyFRlvgxpb6iS6R1H8j1tbdw9rqj7MhAXjapw0NgBKmKS+KCHL9NbN3Raj0lXYu/BUJtjZmV47ksHgzfDdghMqXSwju/1u7xqSNhlFzmj4JqEqMsiKAMv/GNtoEywTwG/sIfP/rRaBeXiBtuIRV0ktcPYzb9MseuhlFOtkX/N6Yo6zWcGzf8QyC9/qqGV8YlgoZEx5rd7+LIXmX6ai9ZzDkJJiAfTpCdAdlQYGJ3U9IztwIxtxtzMgtLRKj/ptEu6e+6cUHfxgtkG3t2JAQbgrV2MTRGMS4NXHYLMTteQPhSGj36BkB5zNPkLKdDjQ89I6hOyb1m7wj4S80RNNtLSV/8CFTDhgp5+i/+WX72ojpZrZXGg2iLT4CMG9xL500f8tuaDMI4+9/jjl/npmYTEtBPHeNnjhzlsIy250+Bcwg8f8RW4RSNl0OhIMK0VAr6EKtCs1kphljDWq/mIWtWLBxEoHWr4rIF+zJk2THKooBqFslShD+psn4AnRb0QNsJF5a7gpFJOiKHoaLjUsSdzcPloefDGjIxLOg/ekfL/+rZlzxUK73XzMyvDmRnwzRnk3DYX9+zeg+fswYu+wu499yK7d/85Kib81B7fCnjctOuPpxt//ei1R/Ca2fTEKt1Ncc3hW5iG55ODKO66ILxrmtrhnJ3zdVkn8BDiOdnv4Njdoxe3Cgu7mVt3zYTdWcrT3c1dCMkQrF3u3lgT12BI4o3LxePn8Nao+D1wl6cgB7f8I94sTOZmAeMSDxmb5AXYCN3daGaOYzDQvq3psId7pRbbo1fJzd1H3szN3c1sgrub+xzGhQq9rcKOuRynA3BzHPa1aqvEwldCD5tf1/0YXRLH641xDjjpgwf4WnHAD1NrkYqOmHzh7/IaMzF/1luKXUoOvbUDu9am0ZCNT6r1TG7q13JVXSXTMFIQqcQjkMem/KwMbqMZ3vr7yXMfsmhFkb3YOPkS+kmGo00OWqt0Rn10I4oUpWKa04EE+OY4YjJ+Jh8I3WtSqt6ognp5ycu+xI6PqqI+JtX6pctty3mnTXcuwNB27OVag3FOVuOlNE3kElQ/XNdazj9T9HYNpxqd0YTBzQY2vcHNNnSbYYgD0xB2M0fn7mbIBg091N3NzSo8cyBpTpPe0FhelBsHFaSsDYUKQXZ3/AQE1MoBxxd1C4z7heXlIviFHj7yIre8mqN4TGPDPPE4KCaAVjZUsVjSGYeqKA1DyPikjCL49tlGJpCGNqqqtPGR0picxUcZNREmhBJD40UF09X5jTrpwbg28JEoBk+vtIkHtBgde8wBGusVegWDUYdSPKqxocr8VdPLa7zcpGdOvgeRT134EVDHDBE+KPaeJo/vrDGCp4JHJ5nopRQkcI+oo9hgpoPV2TnkgoPVhZ1xuDqLX67u2/3nvoJD1n8GvsIuOGjhreATnqUV4NnKZ5+nqecvm6Pj0AORR0r9owIF8gGID+41aG56ynGz+nYz7GpuNsLdiNa9VSXOXXUYbSYOrxZAd+1Wl8yvnUCBx0Yf8jtk0xg3hfI3rOX1euA6AAAQAElEQVTCprUQ1swvZF2sibpLoE2L/UCf7yXG5VOKUbgOowRLtDxL/VJuftzr+OCIzn1iCs0tKHaU9Ejqy2KGqNGob0ivaXeMTb0ZG+2diI8vP9AxSvaxRtXZAh8nVRFL3P74a7PTl8R9UAWKWUL6uwTVp1u6bx7Sx7PB86W6w1+MoGUXfYTQeAFeKO5u7oM5B6lhGCyBDn6z2aAfbHBHLx2ANzdz9wCc6UKqsqSbI/YR1kfLsYTWVp8Xd0YFso8jSog4mGxyZbklKGt6ImUaRPE4wNUWCsLIE3rRMFVD8OsdFZmQVocI5IJrbcwiE3BXhxViRJtkc3MXjIu6xxoQWxsToRCPj0hMTAxy8DLDa6/ZAbbWMoSxCFLf9LdLW+akMeaNBnAWF1gPVMgFmPP8bvjVanNum7ML0+Hq/OKBXfCLlX7Buv/gRXbvQcrSSR5uVM8p+I6uQKGuNaC+Qy0q3PdhPUIfG9ZN55NFkIoPaR3zpinvYry2DPPozUTEA5q5S2FxuftMDuWpO63ALa0AHzE+a7y0+NxdleddTawCb1ZMfjFYq6HtAWu2XkcNUYJoInJuia+gUAJwSnOIs78GhCmULELEBp2FYCZf6CtVzAJT7ORDCLHk0tgL/8cl7tRFUb2O6m5cit84w91LsDMn7iF3lkf/cK8bPq6vpqU4rTmREi8F/pPPAU5+Qu9C0c4hSgcqdwlmOkhtho0NGzDwxXRwk30ziB94x0DN65/BdDmdu3oYmrsbDe74xpTTmRpzPVLU+gQnhw7y0V8llirsXSebMKkiKSsKbUoC5z4YpIOo6a7d+Fl3Yx08YEdd6Us/eXuybp7MEX3Urrk0EBMzb/IaZf/TX6+c7XXNL1YuMpBp0Xp1zy/cliKpWV4qhYn7AI17DVUa6USXcYdk+Rd+JgzgWFizAA+j80zH4ersnum/HHh+ccEB675dPHgucf+BnYOL+/ftIugDy6ebRKd2WoF9K6CP5RL7fJ+EvjDodUHoI2lar0eS+BaTxj8BJZ+o6hUQr9XYf2Zxuh8zxUxgJBp7lwUsL6mSu34fOaJrOTyHoEB3+AaZKy82gBy0dd6YRpcKyUvgqzwCrOXotu+S2zLDUt4X+3Tq9WQcgVIs/j2tjsbLMyZd6I8FrrzceRPDHIrZXmLvY8lGXfECHyk6xuF1v97jp/pnMXXEHT2+8tunl62BFLRWW2WpQNXsB361tchGFcrwGno/FNsCoPKXagJKJaqQNNn2cVq5qWINrrz7EFlIHHsXVEOJiPZQ1n1QDsUchqzyPA7y3lfzqFeqcISBtjnoedd9neZO5QQ1nfT7gBumyR+O5KwnBsVfChbtUp+WC1+1HtNfpHK+VALnEMXmNrD/JZA5YG0GaLPJzmbH+csGdO6Kc3NPmC6tT6UiI9A3Plh1Aso2D2aPlC1Mqh8x+WS09iwcrqyY7EByn6P5iwpE4h8N16pRHAcMFGH26LHRxMoclE4q5YdlCUMSW8FK8gXfAhpDmRJjjhYiatjkG7Sm6AnmXmSWiG7uDj2uaRjVW7Zb2wbIwlxDHv/T7frPt4OtsLUiuwoewVjBdxRWLXIbObE3XnpUQWadikEhP8O/n0XcS2zR5Ce7KLWYIB5d5G00nNVpfNYbnzBBFfKQ18LWuCc8nzac2XB+YRtwdu+end+7zy9Z9zlUtQNV8vp1a8PhS37CoPRXAoPPJnOl4JPzs7IC/cP9JOeUHwh9QJ4sZmugxWETc3dzT8zsd0xw6tFnOij8dZu7x3wjnhvDVhHssnMUbt2fGueODpiAz7WaG+F0JsCbmbsDs+jgRd3RGZdoQ4jom3wpNVKt+UsvyNao+F2QgLard+909qxcx39G9QJdBW8+Hq1V07q+jcmLvxxC8zuO8jqOli9s3R/FoeKhX6sjPdTLR74dUr3Tk2pHt1Toy8Y0XpcTZdqWut3x+8WMGCZF1N5e/uHXxpBn41fojv+Kj/LJrwEXZd0L+S1jmk76ANHS7UP4MNBtU1aYkfevoOpZjhm6LZHxfHPnqYskNHhuuvrDkJV44vrchGZLc/KHevkdQMyqG0N1N8Q7hH1rM+ggxf7FOK4DAJA0mBsW26hHN1S52USNayCHuyS+3CK3/PFFua7PbI6tHq2WeGKaHZbGhKQHkavmCB6dY8aJxuyQafDZxI+5EBqPJ+Hqc80RCCARrdUZtMXU2sJPOnlDJSchFwxNqkT4KD/g2SBF6hkj/Fg/Yx1N1FYut10LsXbgYtnNorO4wp3BRKmQ8XMPNfbSNj/DLn5cG2xFYJ3DFsF0NMk6qBUOa4U4YRwo7EhQ6TUe0qyFDruUhLMwcDBxD6GqIyBefqK4RBNfdcGqCwNppDc6NaDSH7K28R+40OHqTH818L7p37s6v/+cnfPL1fmDF9n5c89Z/or1wC4qf86vWDpond27ZzpsDXWMown37Wjfk+OdWYFrFaJ7vQ/XSngKunMroPvLFkNd7CzaZOBO7bQCz/4KtOd9SY+bud7PeuGPCAW59tD40oBNdByhytJdF2OuFyCTe9eTnTh3PHbNRm9SjeaTXxYzi54tfSm9yrORkezoy2eLKq+SZ9WXHGptDEaBrTNnPATbbBxs+J7OAUmmCBAjWOjd3caDFJN2d/RmbmbuPsK4HFy1qXaOAnXkWEVSkIncMNGQgqqTf0KSZkUM85FOmuabM5DmcaGN3I8nndDrxK/pDullOwaatdaDFa1ronUR0PB4Fs40Jah0CdZQvtwBHaj0P3DWoar9T4sLJ5jwa1S+Av5kiv6YysYZq8S1AHJKrV+IKVCsCgs6xoZk8czRGQ+m6a+1DpuNbc7OTL9EnZ/fs4t7HKI4WOnfs7rQv3MFfx5/HZADlyiy/nrg+YP7dsYhawPO7l3wa9c9G+x0nVbgtAIvwBVgZ/L6j8fY1th9WAN0wcM+tnYa6LQCT9sK6HNyl2pWPYJqalT8GvQ1Zvq0nz7ua2t0nI5/0J3L5/hXaPXju10w6Fdo2DHNGn55Z1Lb86l5/L1q6LFeAYVrFZj/MLgNHGQGvlXGF1Ux6N2d768Nhg/YDFAPvWLc4YeMd4d3u9aleltgrQzRGcfMrT33vRfK2vTFv7ITURCRipBdiC/sSq5579zMMEzxC3E0ECcThKKCi7QIo0so0hQ6scFo3GSmnkSyQ9BRrQQ4SqfFJCRdA0q0i6J/GgCCUg8jZulyDZmhKEbrVfhVKw5b/Hr1EGzbXylEXzho4a5GAE3xAmwoxfdALxES5hxU0joo8TIX8kT1Znru9AyeDaYD1tk5hyQdsPjlSr9W3YPee/AV/Ir1ovj1Kv4T7eOvVw9Sf1+2F9m9OIg9sHvP3Tc+Dna9q830etGnqKd0Bfjc8Nlf3nzJ14CS3XgdNO71kyhauH6GGqkkh1DdHidZbq38s0WTLqmKVTWNin+y2K1E1daaYJ3qE9I5nQCJ1vOGp52uW18B3aHrQ5G3U5IyXQ/5OlUs715IYQ/ai702xZIp4sUzK/FJeGmjW/C7GuJXPUl0rH61PkZa1TNe6FUYY8CzkTOS9IpJYIWhxwXjKq9QPBZtChDXGyVfBvkrb4NkfUHaBxWmnMsamQ2q7HN+8lyHxrgKNN4MEkjQahbVSMvnSXUcQvhTdbaudhLWIRjlZk1jKP9lyNGzb76KFWIOoVQtqkyw2Gvd3ZwvqG6sAF+k9evBxt02w2AQ4OZm5u4Js6CDYw+fqseOxS672gG3UfMpIquijqYKm9566LSme4CVKbboGoyouc+BJzks/hklawU/t086Elp7hpc+suHJitIzDlmlApJBWiZ5HCdrQwwbHQ1/FIWDiw40BV5eMXUxBxBDa6zRmVzIqkdhzZ7yZBMnnWigjh3j9wepmX5rsieK6T+QscVeAoVRczQYGjLzKB2YKCXhgy7GhkWBOhlNQZAuaeHRAEWaCRKFLXlohpOZnkMO/w6GszM7Oz/nl6j7iQsOUeDs4n7+qsUvW+fgrOrO0J/rP+MOvbh3jxhBsfd2D1ntgdhHrV4O7X0QT+0FsQJ68Hm89YTGfCVfF8pz3djbiePTSbudXGTJjWGlj6V6At34GaUmvficN4OLpxbZIE+8aRONImK3Cy662GPY/eK9CzUxwN0rK9pg6NzMBDMRd3jBTtfNV4Cnm8+87tV1wQeNpjxPBlv+qWnhC2Crn92HT4L6qyPWU89rBUtzxNy2+FwBVFfiy0eLWaxbFhH91OGDEPWsUM20lkwt6aCIETLGuGjgyxousSvxMk66Qwh/5QWqUb7Sia6BsnBb1KhYGSqSLHxQKu9VEV/GyE+2eb+TjzVda/0NkZ24fl5RD5mlS15OmiIj4hu6jl5VztSX5AonxuRzstXnBJmIKKSNp/oMm/FcGvWEsW6zEBt4qQwoNwicuUzbr7ubo7NK3eofyUD+7uhAdRPZCy2ljO2ANVKUow3eBXK6w9FUb5tHof5C/QIzxpOZdsHuBNBkL/gqFqfaOkc0TJmeJrUAG008KG0caDxHUNkxxdAhRoe2UViWv9qpTQI25ZKy0c4NFr/Oh/LRZQ+zv+EStTDGlu8H8etU3JQYSRqm3+VuYwTFB4oDjVNneWjGASufkYeh27J+qncHjIcDbcqdqZpseMDTBycjz6Y1RNHRzeeGSvckv+80U4nDbpOMZxCNxbOjuW42poPVwMFquDi3s/vn/Fp1n1+k7nOoAhfCA7u4eM4uRkh+YOdhuw/lYHVxweHsws7PJ36w03VagdMKvHBWoDBVAbK/9Q49vz/iMgv7uFm8uOBodoXLjT9+XMCRbsclO3ktVuB2noVF0icm6p3NG573N/OScFX0lSu2ly/lGfOyhzVy4mc9+sR8AcG0/PJyaE5KSRQZp77PKF4+okeDGo72vYLjoeXRlygmcYVsN3fVNHuMGVVoA8pYWRZR90X3olHxl4J4NcUI4p8UNH6PWG8tQFdQ/AM79vWBE9XAt0lnr97Au8O5mbvzA8FgwwYgDy7q6A2IJgb84KS0Y65FGVHaGOcjN2MUo/ls+ZIuygcfO3cLA7eLWyMeYZ4NPZ6oFTNHhDdjUDLgT58JQ4ciKCkIyNbnkZ0IiHq5QolvPhFBME3G9Ovs8kOpBlpsRJlpLQS75MIn8jc3yULI5Gy8KJA6/dVjZ82iL6WrAU2rk6OaYmaoNkKZFxalQgiCGEoJAFfEzMcAYRWVPuaPRmVpXwiKbEw+ZYcbyBxPa1KetxLgod2cmYPh7MLO+DXq4v59u4h/z+oBhywOVQ8emP79K/1ydSHbvft2EXhQ6f16wIJyuNJfM9xwWNucndlwdm6MYKfrtAKnFXghrYBrsuxcbDfi5pBeGlEQvpJvCPLQ2OyUR5zoCacVeJIrwPN9reGvG7cY7JbStKzHpTvOq+U80f0roJUsbGVBcWt0dVvF/iQbX08PDh92JhB06alvsksdsr6yakN31mBzNtjZZmMbHaaGPEjFgWrw0IU+bG4D/8milgAAEABJREFUdvfB3L1iMBgQzR7FxdTitsT89M37kkHkny4TF/JMRGBt6DkARNP3/nDb6ZoThmChUZBoBangRiu8WlSM61Iv2xLrPr50u4oca6W8AF7VcNvIgExVddbINKkgfYsDkCa2YpOf8gniA+EnDQwtdFfsNN9AxMPxIS0GBaKFY09iY745tw0Hoc35helwFL9K3X/O9D8RHv8jFxy49O9Y3Xtw3+5xyAoKf1984AH6RBy+OKidn5Fvc2Hn5ObpvuIMTu6PZgVOWZ/ICpQnMupjGvSYya36SNlwi7XmPsdWd4s5j0zljOpH+h7vdkxG+QjHZz153u0VaN8Z9AVihL5whIHPzQrt/eIrBG45SyT8R3vPkxMxvrglbb58tSFeuszxbPVMjQllD3Nku6r/kWn3uLXRuCNzj8VHvfnNnS6RuqDV54Ibf5m+jdD8eJRoqnYdGHnOGDga3ZQAvZ63YvprX9s6diiZq7vb2WawzTCYc6ByR1ljJW82G2weOMNnAHIZ6Ho4+7OtXF0lYV3KoVx24RRdWMQVJphwdAKExnSYSnogRgtpu7USv3hJFRotAgJZELWupKSFYCknj0CTH5AHagKJp9eAkRclfPUIfzo1gFa2AGFlS0eTXFNAFn4tRpb9YNT9xh2LvAUZyM9cdJvESUNFSdRTWxKs8FqPJbasaXt+tsxpO64DmboYDSOQaTZH5V9iupNYyME5cIwxFTseqPRL1mBmGysOhjOz+KXpwgZ+fdoIHI42F/f5Neu+bfil6lxAFj27d8/O7l3Y2cWFbdqvVOcbOzs/CzTdWdjObcPhakN+YWDUKzXHW4Cc2mkFntgKtA+wjXsAH0k+ZE1/LOUTqU845Hrx4zgUMvLXqGM1VjkP4bJxFMv6MLNpfqFDI31APEy9k62OKga5VsdLlGZC7aY0bCDujnrCZLwh52bOH/XG5cAYK4kHGyKdOzIGd+gabI9+x9cMVcUyptmW+iqbN4ddavUiuePnVXwaCY9qPIOqXU9be86uR+MjS76r0nzWpzEVv9RdLhPF2PgxmZgLlI+V2l7IJcBC5Jc34sUrQRroJXQQO8uISzQZQMS3PLvyNM/JRzqKZwrpv+Rlx5tRD/SLccNzli6FyIWvxmj8ISq/hgwjM8y+mOabVFOSv2iFZnEgfl/effocR2P089NYqRvjunEVE3rpGqImxU3AZPFcjF88M2fc7it0MVbk7+JVbgxAInixS+CNKnu8ojDVs1UuLCYatfGFX3Ldk+KgNAzsThYw9MFBZdswnjDwa8LQ8Rtz0y9dDs1RMVp3IUof48KHhRooDBUK+OVc5Y+F6uCwb/WlPqB/N0gWM8qyduGSuVA0fi0n5vRTCqBf8OLLPCOpBcLJ8t/7IZnsxgWrHpesqVAPydIPCwaJiZAZQBRDcvTRanwkTF5ucBD14ZQ8Pm0eSowIwSeZ8KE7qun+mM9dXQqf6yiXW0MNVT0fP8cOHfMX5cQe/rlOiutAnUq/Y0Ov9OFZecnyZYLko4URDc+bXHhkKQ3ZdMjicOVnZvx6NXCoOtN/tIJfrc7uPWdnlZ7zq5Xkc/1HLThkDRyyNuCMA9jZxYWd3Tu3zcWZOYer4QwKRDebjZ1tzmyDLJxdnNv5xb3AoCKPhVdHTb7xVXUipxV4oiugz9Z1ClCccJ3YWYyS3CbYGtQuxSEH1SO7qHYcFRw8jCjkUTXtD85mnDA4m1+OKEBuvZG3f5kimlWFW/tjZujc3car56WsJhFBqnXI2iCPnpe8HxqyeS9piwq9uqZ4KultPXDKM4KVuCpPyNh4+cNfNYP8Ccs3uj5XQF8cjoMilYGxZ3GzdPmdYWZf+iMrlT7fQWs8fGZHXuFR1dzYcWSImSx7pMR2kPZG+S5ldPqeoHwxBgyq3mvGY96pQ/4zJykamiGSVyVEqzJCNiW+JSidoHQMJbICLOEEpUbVMpuYbJikF7gLNDi+fPZ+uETu454p4skr3wxSykkHh4JWfeS31S8JHfTlX/rCt9I4nMiX+pUv9JIF7FUtk2lb6iFl7GnqmETYoDpgCSHLCTQ58uGD6tJGCeEzd08pbHSqVzml1dwlN0SwipAxBHUSBPH9OnGgRE1rBhlNa6R8No6FR6xLjIYPrbPJVzHyV11KFrrqI54IzBkvGRMqZFLTsClKKukmGPewACMArUg6MlDEhQRHC/YanZZrf1hLDKUGFVCgQjxHD/lFEATPM97TUuXC2i0hv4K9YIsDGbdirIGhgodqjxGYroYWCWp6Mp3jjTBwpOcANPDr0nB+YfrV6uz8vp1zsNKh6kL/j6sHL0J+kZ1x4DqPA9YDZOE+unuB8/uiij8nx1ngjMPWmX694uC1Cf4sDlbx1wbxv7h3j+Odna7bXAE9XHsRj8BtjnbKdVqBp2QF2Knd3dydggXIqZ1W4AYrwDuWFypfLepLfWffvW7uTKxvNHsRY5FfdKvx4Y9rSt57Sj6E3he+c9XYDD2tgd4vqbikbtYM39We+MyLdR+vWOrAzNjUhKxeWI2VvTnvoaRT+BPHav3UHHrmwaowZ/qqQ6BNcvgxmVLyFhCihk/KhCEv/NFo4oThh00yjpkL+ao88RHLF1R9SRW2fBEvMyzyUkDROC1WfAUmtOqZQ5I9vZuHxSsNgQ7ZRdRBH2HTGip9o+JVPFMJ9qgO51wLzZdMNNeMvI/W+qUMl4x6fHsZkXta88i+BwwZlqQRpbLRiTeNDmYFkHQaSV5TrD2Sy6MCN4jFxYAaN/jaSY61w5YTqDUihx4/2DDJV4tT4jDFKSoM0gJ4+Yc9eA5rQUkQ0aLrKHzH2Mbh6syGzYUNZ2BzHvTi4r7d5xB1jwNW4kUcpl5kFxyuJF+gP9eBi4PXGX7n9+/bxYP7dg9c6NA04r5JPucQdX7vgvh7IetwdU8+Fxd2rgPd5ux6h6zCOq9P76Q9uAI8OwftJ+NpBR7ZCux+aPc9jtI3qBzxovtwmT3jNH5Cfeqegp5iNT/hKaj2VOItrQDvc73f96INk8+F+mPQom6P6itMG7l99zhYu4ZuAWs0kqwZOp3YmZ+S7qJ3O1iTHIWago9ccI2GsK+Tk7DPfgv6sTQxDTWv1p9vu0jVINKtTdiZvOgIZAKiyV3i+IVSWpQ0cQkJl0GeC59xvKhnVqW8ebbxYHCN3SOMq10Zv19ryYW5W9r5jht+8dfqcEg/R+dI+9thq+L2eNQvpKO1yLcwHrQA2mhD6wDVavPQZi/W8dV8xBu8dZd3fM8u9Yp3l1boPXd5dzd3x+Dm6uFplkISi6tOLPgrdjdxpyiPYjKJJ6GfOARae7bENp6a9bzpvzQI5QGkTbb+GZzxpJgaOUZBvJAKcRzVeNqpxQcrwwacmQ3n5mcXtuHQc8YhSwepi/sP7OICcJC6ADpQBdBt8JHf2b37dnZxD1yAc3Bh5xeAg9XFPSh8UPHozi8u8MGPX7SGDb+ecePc3fS/NYi/H+pUKNiBC5fR2vNSKnY/nDGefnD3TM/HXrAozgd+L3g4Zw+PHjQt3q3DyXgTEL63ufHcBJqLu3TexINUU26wWNCD7ns/hC2Kj2j4NPlJ0bivzCfquQ3KsxQ5WazDlFUM3xWqOrgtPJJWuEfFeO2JBupKsRk5MMNREC+IB8XyKpgDiEGrbORCZfLrId0qNB8ZcIYlDkayUHOR2iJvMLZ7jfoudtfrsEZjUcClGeQ3MKDQ802WrkfouReERG5s7ggmHC5px6o4oRngnTze5I66u7k3dIYj2XhutR57cXkiQvksMncmPudREK5ez3I4Ia812Q9BMc3e8ox5ZexBEc03qWpjpqMeZ/jI01E8MOxrsoL6q4DFy0Dy5WgZ21DG0y9dymvxeGDM2qud8UoFVoU/djgjeiw6DPWN68cvJ9LLjsV6Kl6QfhVdnvl8C6u0AvwZLv8mEbUEjyf/vLuujmJs5Hv9yEeOQo4JpCKLzaB6pU9amC4SsTBGcJAmKlDzjHXATRSCT8ZpbvIRHYFCe2p+QcRPMgll15hrqF7yTFR//WIlyD7GVZvy9RjtC6b5UDTf26ieZ92BMZIzIW1xAboNGNh3EmaSN+Qb3Phy6WbYYCDibbyQ0BlwG8z5Y8Bt95KuwdKHkrixNqLJLCLlmS7RooeCuVM2KmcuHjFSoRibZKFX4MlYVaP8chBQ9TbxqMYWMv4af1SKQad1DbbmEb8L7hy+TY9kug/G+hchJiMHMBukydDwaRluj2puMaTq18OqFWLNYzh0BRhIH8aFlxxzQOTbB3MhsP5yVfT/02JO8sEA0SdT3m0OlcenVBg08ZAQciEXjUMRIoWnaTtwwNqcGacqMw5Xfn7PBg5OG36tOuNXKiF/reJXLHQ6ZAnnOlQJ8iUmDlqicTjTYStxfq6D1LldcLAKXNwz/VcEN2dndgaG4cyGzTCBuV+ptelfKSicnf5phnFTL6lfD5wevH3Q4rEKj7ppX7sJLOq31Svzah2aWbzQ5P1UHwIWEQcthAD7TLQ6F5FbgraX+VqtJZaHPPdB9g7cvMK9Lay5YMiwNN2/DuhLhVlsjdaugptiRzRZVGiOB6micdADUVkkRlKfYHgYEtJgFg1lF7cwHiWSIf1UQ3KX92NQdZW8hExZvE0TkpNd+VKU0ALFt9RNFzQMcI1OA6M8ssV6qjuEY3KtxR8TN/msZRh1a/dLxin8AKfPyfR5EKd0S/C+3psjhopOLiODIH4L3QfZBVxigMY3WXSJeb2SllhGPFY5Fo4RNRUBdtnikcQmKluj4pfQl7MGi9wE7qFYCF+uRmoxREur7vINQMGzrCHQtboYyeEbYiTMqKeGfRLkMXfQl8QtPn29vf+Sl1/olKZD6JUHhL12cqnsjGjcNYQTOXLnLxxOSqgG+s3Al0c2IZpt6DacpoQBPsDeE/omQzfDYBCizVx/JAjizczdTbFuZoKtXrJU8BJyeUItqHG5FhY49TrUsBQgCuQLsGC32bXVl37mG8oSPY8fqyleejCuUzu4VZoHOcXgjB+BMbb8xYtu8S0cBmQo8uHzL7qOmks+wVJH8NCaQ3lkSjBuMvTie6C6paZ1G1MxhLOyznpS2qIcjFKOBEZzVu07qHNCXypMJ+fKl8Yr3wzaY8kr+6jnaXUOVzxrNpybnZ2bX1zYhoPQmX6pir8G+JxdPHjOzp97EfRFdk+/ZgnYdciacN8uODidnd/jjHbP9FcGz8lzQb7z83N0F6SHigc6YJ2dndtmU8FB60zAdoZ+GBfuxFyyAn6JPc2FB2oNaTU+dyXQ5BM9rcDNV+ARZOA5jv3rqqmP+5hcNevJ/7QCOyug12zstTyoQXlmZ3Qn4ngFu7Sy7gBFJAl7N14oH3eXC6CXSoLiYv6ie4A63j/h19U/k5kHJvwy7S7P7KXEr7VZPLaZzKCSlVCUaGlGSN/yXIVq+lfxP853Xp1qi5rrnFgRqUaI6e1rPBPFjbw1x9JnrIsJLW2jTH9aOS0AABAASURBVBIyRC//Ud9yYmEQ9TLD4i1bfMGvvOQO4bjSRW70oiSKnNrW3T0PQ4Moh60NGDY2DKKpc3dzTwwufQdkj1j5uhnNwlesBLv21UdH3Udmkq+w5aCVc42bMIuWTXj48KEl3dpD/MU3PNR/3AG7fIQtv9KErvrN/YuVqm/xkkscLrCN92hrcfju9CqsyB53RZJAzSJ3BZSjGvVZUZmIIjPIxkxFLHyZk8oX3/wVIB4HGt74yC69fM04WAU4XPlgxrNomwvz8wsbzu/D3rczDlHnDx5wqJqg/7+VcA/9fRAUPx267t2/b/f4NesehzL5CBdxuLqwDQemzebMNsPGNpvEMGzM4YVhM5gPgw2D27DZ2DAMtjmD2iO/nBEEyKnFQ6Vl4HkROeG0Ak9oBXY/k/8/e3+i4LiNNG2jkYCkanve79z/vZ5p8X8iAVAgRamWrl7sKTYCuScSIEUBVtvOF1qvZua76ot8rUCugN9dx7h9EfrLcA++KVs8/d42y+l3NwBBvQ1f++Vzml17tZrd2MkzZNsyhZnUO4aa+dbe9LZ5c3oE2wAhpCIKfs1PXkSX9RQEZmu+zkEdCLc81gF7oX+UzB4385IbstyUHdU9dNOG7W48ktG02Df9rloO6YJ+C5dqLCR4Fc4/IWt2HItK1uwZwO0hcPJw2IlwLEgF3To+PA5e3EOkH4nIcOu5hwiEoaXGtTbyp3/SeV3wS91jes01fGx33txsv+ZHPXlvTHPMqQ5019TdxnktZ9p3m33rPH8WgLbkM+X6FiuD7wxQDDaQuYmERkTbUMKXEoqwHLkRPfXNZilsNrstovlEQNWv6PQHiWt1iqwXxjLL0u4/8tyajRueDrhgTJ3nCu+WMnavS0M7aJm/HZyabsgL99H2KwethquaPCj+5LRfw6L13uX9QPb9hF+AYxf8Rz2mn7RcTvXpYEXJufD8sKau+wBW2WFZ16qtzYJhQWdcTT3/1JGPNVmSd14gH7I4YJlGkfglaRywCr9CGZUD0+mvbzqDCwco/yJ1vlx08r9HBT1fXnQB5xeocWmHLOsu8OfzRfmfZvdzzBgxQ0XhP36OebYFVTB10yQWhBfCz2vx81L/0zL74Zg+vH5EUPGctUfynzadP6HeXLnsqMb0I/A94Ua0Dy8f5A/xjE8eoj+tbxn9lDwAc/V49nsziKHAlpAgpkrfRJssJKWLfFtY84WvFbitAI8GgvtHwLxr6Unn583wM4hocgeH2mcH/Ihw2wEDIf2T0IM6yXfrjbdbC54/6xmPekM3wt44y+TMNute59ODrtXhz1+rH9VmZCbg9hDp3Mf3PJujFftMNzn9MvCmcwX3cJ4HaEmacUrj+aRy0nmo1BNzPMvJGZ82h+Fp+gT2zwF79aQaKliUxMJYd4QMxe4ax7gEoUZJS37Q5oRbKvDpzeIe3WTS5g7XfSzfYd08ut4DMHbGmA4woZ6SmlypJY9zi0eyIZHxjnkLxhhzguTFtwLfDGwifZiqpaqY74gSyPzT+wDYaikpE0GcQKRc0h9batR7PbxyZnRjDp6w+T6xjLNsWEi6+ltjTxTMi9MMAjwtedbeateYMvoA1uU4aUfBuoVTwZoY6WcGXdrMP0DE5IE/RTh9oneNEG9P5zZFnFoGsl6ozFITXG8oaBY8/2TdrT48Fxjdpx29KSpKQWvfFFqXNnRYsFsXbVyzR8A312xjs5JwCMPBYOy889/QD1g+UPkXwf9etUAX1t4+uTDEZYKk5KGaJcEhq5y0FH7BOvFr0+UvDlANlQNWvbzoZLy8qFwuKueT4nRSqQBakU/+a30rTu0fDvAL1Ml2kJTnuRjBc1uMqgjWJPmiMtGAb+h2l/u5CNLtgep/vC2ef3ZmBniE0flBGhiWfydlsp80sf16sZJ8Fun5NA/bmyk1EUY8H2NKfD/fxv2BBHcDv1q732gU+qrf3oc4pthKZd7+281X+8Cn3nZkRMkfY31d/+srMD9jfnDac8Ijy8LMPKLNd7CCT4ifLFg4P19z4Mp3G5532YlZ/E82k+LXfZaUGZkcsOSH39j4ws64q658aRtLygR0v/1YtjjLHtYvDDLQPjeuZZ/hiUySsXlwpPGgjD6XfRWWiVrruOJHUpK4byPb5xGIxWTfI5CmpcDIEORG3PPE2y/XASZpOmPA10H+Z8xEdkXjcHVDd9CIo6U9qfMduN2pcPb4HtO0Aa/UQ582nPqILY61YVzzrtjWQc0bTmeaoFsWulRCid3UwfPmXFeetwHLHtJ0wLbBv4n2vKsvCZNHf6WG5Cd6Zfz1mZv0e78hX73ZJVfGmGYMkzRlLDi+GgKYU1JLsYSKxIYzVNmQhi3EhLhYnohIe0TYovWKlTtmyJG1YSVNVpB06JP6TgF4enx8L+GQHSvmkSAHRhu4VWTBblUknWQrrUuIeiNRqD3niNSbImyTbIsISaGIG0q58RGBGej+sjbkP6I34PGPCI0rKLHVjyZr8zwNpoTBc7ULk7NkAmwfIG5qG3/ypQwlmEYmePop4ph1hQNHHral3sl8L8h7hTbwDstnDsrh6moemvcLn5wz1bTGPGB41KTgTvjXKw5XxYerb3/rAs4DL3/r/I0DF79gnThwnV5eVPllqnKgqhye/P/NMm2HrJNMqw9fpaomivwr1ul0VgM+xJ0Mftk6+YAGXw3kOoNDWh7k0BX9lMtLavyU5F9J/5Er4E/XjH/kJP6dRfujOvDvnOEvmNX8bA/+Fwz7i4fwzPjW5hsdji/Kmc8vaH8B3qEXmSF8SRKXvneUtLiintNueXLjko72S37TOT/mHGtLh5vjjsd3bAs8smchPYntKbdk24Ge6BzHKMyCcXougkmFlri0D2qvwW/oCNzGkMQNbPWbnOTBgSEZ/4C3r+1JPf4OBNLIj36qghB05HMcHPsj+iF/gDp35notdqqDImjTuNjelIMxPJ4x+5OMtl2n2c5IDsn1aAy93dkY5gGFvPZHiw89NkrKnNYPoKCRrfsP/UNKkkMbekbJlnbXQU6ryf7mMTIBXcY4GH60YPtvzPLKh9j3FnmzGfCedODvfzeroijwwca4gAhb8Ffo0y7P9SjZ0LP+XhcWgsbs0KfMHJHQEYwOER4Nm/2FAyrCXZVYce6NGBpuaM2QYEnKCuSY+CHTmgI7DMp9w3mvmuVXzLNr8m/uSNxOMm+O+BHH7R33mrEalOBlyXVjoUwTKE1ZXHMm+Z+74NGWSlW9XHTiIHX5ywes/+jylwFv+a+/kAGHrIv/31WJbzpz2DqbfyHWh66TD09n+bA0H5zM18oYHLzMb9EPXhzY8tCVOZxnRuVwdlL5kcX6iv3ICvhp+kjcPzjGH+CE5+D5D1j+wp+6AuGvlvhTq/uT6vLz7HpMd/haPy/MAXbrxFcoX7XZWre39xRWD99Daj87vQb7HeO1SNsdyV4gv/TfQx23womA41fdzGA7XgsbjNl5eLJpQW3rETA9rdn2gaxrl8Q6qzZLPwKgHt32GaizWec40xk2WjYdyI3VEI7oPuChjx0fYRu08UIYc006ZOi8gK5zAybY1qD1HiHtB3rbDKc0fYidg/ORbtzwRgm2fsD2VkHrMT9v8xiDH5TvgYhQxA3FvIZcFAGvUOpLySWKQIY/gfbXqZDR0eTLEYSYfTtGTb4pm6huQE9b12Tj0oX0dIdjEnbsPhRn0fjkGnLAutpuW+roWNS0WW9gSx/zB7hiXzikGc3vuvmHD6PIdodanzoXlcOhI6/ZATSwdgBugLKaDp52S5GxLQKH1GeXTqmhs2DAtkRmfg5ymOx6/lZb612ZbZZudGEOqUFFU/6CxUOz+CHywYYD1jl/ufpLZw5W/uXqwuHqDEwv/d/FeuGgZfjfy7rgl9SHLQ5p+esWuc6gcqCqp3bg8gFrHKBSj63Yp6Pkr1XtHyrYd8Ax6Y9fqUWlz/aTSHxSns9Ik7eERO+mPzcml2iqyYcPTfIdTzn/6Oa53SawMP8GPjrM3db34JbpT+Fc/a0WS5+BfAxuaQ85j5N+Zt4CZ3mT3+RklkFMDFhnuSGViKYJd+2FyR3G3T12uKE165entUaLsNVSA+9WGCw0mD+weV57tDKtbRx9TuRjk3CUQZZs5p3O1Gv4EHcGwl8NSgcct22MZ6vh1KlDuKMORW+fe2wNd7GYm47Vg/HzMaM9HTiR+KZHiwr33B81ehx/i7HdcaZLbnq8AZrhDderYLBlUwuSdW/AKHZb09vj57h1yfu4I/cj6thHNuttH7A8Y+hNr8z9yj9TvuYmktqR177XYj/jOsv4zTnN22dQ80bOa47b8+SxX4LNbNvQUkH6XUk3MHT31HWtIEfe84xfeC6uurLRbv9uyFWL+Q7rnyFr6nk+g796jUd9ps7N/K0fyPrst8GiNj71b/QHMvcyfcnvnLd8YksL+N4ueVgKlRIKYFoCGdRgM1mBKRHeWNZSVIs5KYKYDr3h4mPNh9SOycHcaNbpNTgCnhmIjckjjThr4WnWO0dg9V8TNN/mi9GN2CvrYD9cCETJerNEyds/bfiZWm5Ib1Rt3UVA0+dfyicD+tRZhueeKEF+ni2RL/27Dx4iSHZJipupa7OulbjomnG4mpI6c2BMah3OV7AMOMmKVjPRkhdk6NmbaX9x/1KFXy9FSl3IezrlFYpONXGL69AiU56+Rl2jga3Vt+RcrqyF/8uMif9e9f37ou/4Xa+Mo6qlnhWnF5XLX6ocsioHqMovU/WFw5F/nbpcdL6cgWmD/4rgiV+tEhyizubxqxyE8nBkmqgqdUZBvsG+pVZFCUU0FJ7xGdHlUMGn0Ou9VxDwGnD5I9p4FP4QGu+tw4voGNN/EDzPFa67zaH1lic8eZTs7w/vwBT1h7BLvizyBUVFWS8vDL9Ifhj9hbTN08bb6Oz3VrylNudiIrgyN2YGQ4PvY6e98xg2taQ8x5j3wsz+1jFAqpue5DR0xKNmBHrzqOB+a7ufn2u+Um+D+OJS1kqx0ObPHKeqrdtqJuMzlnyZe/ggMzoqevNPwYitpHf4H+T13WAckmRCzwUvtPe9fdKO/5Zedc0vSWJ6TSRjVghkuucx7do2X8tzH4d+FzeLznF1bYyZI5unrmUP6x/gyv2+Xq9MlQwPfDzOY1yntbiSh10R9RzNpenmGTSekYljrox/BTmWTTZAUWEnGnnPe6gnr9we5CQ7II5GWtIsYtm8Hdyg2YYn6WCtW2eJsK8pZfw2Db+NvBM8Z4rIAcwv3JelKxYSDnh9HiHvu32ZiO+pkTrkpLYZvt8rKAx7mzy87Z8BcuaYR5T8V+Y3kHOzH/rkobYtw+f6nZXwijdYv8fwP9J7HRLkHcvuv+Jn1GDTONA3k7WUPEydoqqWkpvKiFD70zIkj87SmjYsHYBl9Y01Gb7m7dnkIVmzgx2G2TSXgCcD/TIhh7Yd5FbF1cLbxx8eb+etN496N8gz0d6gBSv/p1zJZyHyvOhEtEXjAAAQAElEQVSyZQ3cqRzLGsKaHYYY2w1cxIesoW+GFuq1PuuFuebzIMr1XE0N8+0ds/BsLJlkwce1LIzYgIYMFgfX9GRA2drQ9GEl30sXZxSLMAWkPjAbUrHsYJGN9f8OrnyWvgM/g0Y+99Z3LJ3+9///Xw5YV7DwcePX0agkPKucv+ny9//T5T//p+DXqHi5qFzOOkF9mKrnk+r5nIesyoGqJE6KelLJg5TpWRX5hN8J/xO0nKoq9pNprSq1pmzdCutKUYUWqBERzLNo8KF2R9u0selDVxB1BNR/RPP0jD+imB8o4p88B9c+MJZgyQ/z0DZqncGHELemazzPKpqv9rUC/4QVmJ/cPf9PqP8Ha3xXOJ93vkj9ZXoPPvsPbY4bA5m/BzsI2r1+jIPRAyRSxxsJ723/ZHwcs4ArPtfc2BANn7neRDOcznEuw/QRju05h8zgjmeNcZuu56FIuLuebDQs+D+qlyBSTTnxRUFrujmOZBRAn6Zt3lwfYtFmbFKSH1EyNB/7D9h38AcU8y0GwXWhoDHCVA8K0qfijuKJmf4gP9rVRnpimSppUNKwHsX8iI5ByHrckxfDVAMsOs95AE3WRUehYlN61dUbWTB8Zmq/WR78GMeyfTIZW72IYBMZimljGWEdm8soisAWSkqvyD/ialysnLAY1uj9127ervMGtfK7j6VHo9xirkyzr3yPa5Kjp/KwrVI+B10y31lHNDeUMPSo3O8zImPH2CObT5PhaZ4IXmmf53CrGys5aPIhRTDNRpZDfvhDSd58F119+LJ/Pift8LV0ew4+OhdhDBnay4RjzOyfdB7DeQErTu9o/CFtPHKYB7xWPR2MDOhnq1T5cFT49ary69XZfz3wL37FuvBr1vkiH6hO/lWKg9LpXOUD0/l8hp7U/uoe8eWk6gNUHbSmXJFPHMJO2M5QwzrDusphyjh1WvMARo4uj4OVSigSfB7KQEVXVJjJV/tagZ+8Anxy+FjdDzL0g957fGm+VuAfswL808f8J5f5rL/tmea7Z+M9okzHvM0Pv9V5ZdKK60wRN3bLr2POMPhMQ2jK7uCzmd/BNfJViXlnQHNr/kq9Sfdcsz/LcB8zjUogLb+kXc8GBM4y4hSIlIHQMWmzj2Df9DPzETix40wf4XgtHGV4+Hk+yTuVjQd4zZ756DzqHl5Q624L5oFuOBiOTHjbYDfTB3BddpnhTWBLgPYgrtVC/nTCh+Y8dp21lh8hQ21MhgTZrAA057HKY82w7k1wDgNnz2fAww3edC9bN4NwXOYKGm/9gOc++D1NbxzmnPc8s7XPOhJZgo1jSBFsFMcGMnUhby4TyKXb0q/LBRoRogFTQyuvJ1cu2a1rnpaNJj3odw6Inns6w5ta7iyPNBKC14Jp29x16Nnppz61rA3Usg80SVkrnGkcGVaeOHgaevg8uJgClLSmh1k43OQBB59rl61bksefghrP2L3GJttmXaOUhaf7d8D5MsoMeahl4VeuBZ3HgLwj2We7BgkBD07hAFQ5+PgQVTlgnV/4BYvDlf+dqjxoIZ84ZJ04bCXloHQ6n3TmgGVsDkm2Zb6TfGAqtcqHp4q+Vv+qZbTD04mDlJH27lcq/uitK9Wfh5LPMsUK5obSag/xJ6yOn3nIYgR9XV8r8NYV4AP/gU+3ozJsw1h4K0Z9b/Wf/Vos78XONPIp/TzMI94DPbId6deFOjJ2HSRftviaeogNsGPiLY/WPCTb7uO+E9PlX9/letxmbtHwvP2M+AvsDl7MZmRN8Z54JL6UreZOoB+xaLoeDidMO3nr7zg8XQZ+9zbbDYy4bRPinepWJhKD2fcQOGFO/z0lsa3YXsmxD+xyEmZANP/0lR6Fa/AG5cqG6Pr9qoQ3LQ+woF/YUFwNeMctPc89vVLrMRx/73+r6TXblTGN2c/yHrhpYW4PwTwYdbuu9idwzr3nr8Q9gn1FvGH+Ea74eP0M+9jfyFqxWXeD15FK7/Q7nWsfwPf6Sp0L9gU/g0eD4cnn+9p1V9OR74hu4nnuWUnHtDn1msnn/A+xyUuMZca9Enclf1Lzz9D95jHeFLfm/K7h//36XcaCzfmG/m10WfM4nuXwsrJdTNIorzf2v0qgDo0/ys1koGP7iRaGZtmAXZtlY1XMTN6GJe8lHa8N+L6mC+vUzXNEuq0K1n74cDewEY/O81+cJ3HNeWLM/BvqSeOPQbO/rDP6QAv8FTT3ReYtZhxM1oDvggNiD0dCoLcW1+VGrZ9BnRjTh26Nb+OQHV/Srw2N3ZCTg7p5JNMB5IzDxw3Y4nthmE9shNR8Tsd4459Deghjm9gao0hRFRyACoescrrI/4+r9p9h/6bKoaqeX1TygHXRGfspD1YXXfhF63w56URsBSfibTvhU+FrPcmHN+vNG6VWdAWYVlXiUl9uulKLolRFBegV1LlC9xfmoSyD+TxK9v73RmUq5M9L/mom7qMSDOvhB14N/HL4Z64ALw2/8Hh99BcR7xoeANTvkIkmIPP8CPWT9yPx+1jyUdnjfu//Fpm7jNuTtdku3uGa7CryRzzckdvN7x6LYeF/Bp4tYPnkyUO9ziwVa40A03qeT92AGjsyRvtvwd1HMe6BffFsJHuCDqi1DJFtxPrL2bDtCJkXA8Nt6nH6kYNqsNnJqaE2zrBqljs/4kYeknSLR90iM5NnX0fGsvEwzfjh03XWrzjSkfCK3nC8R211XRG3yHXCf8038Y5fvIFlBpRA7JIbLMe8FRnvHCQgdeZYqO0OGI9qWNhsXon3eAQzlQUyYzsf+98w+z3hqYektMkH3bUja+11tNwuY/h6/MGbDpv1D5DzubKWDcvDuTtfg+dvv6tjgXmWtNVMnTC05ps26l0mtPhr+owcCDyCc8yW57bjMuuunpzk8RlzgTrX4vqRrx4PmrJ1IHXQWWfecQOWV+ziN3rbDMbJvObBNdHmtsCvMQfjNlv37XblS1yQUOG1Zli1QpI3j3WloYKxKNof+Fq6FNpdKGg7pcbassDwrPFcN0ZKw8Qdhmk14wOPc+pTR9KkfT2+Qw0ccGuxIq//gxerjpjGw3A7+VEHXzEPQYnBn+HFlFC0FtEnAI0IbIZtjQZsRMh/6MhjDqQO46Pm+XSEfW4dJbb55vywJcWXho0hKLLxNz8b7NcoQTT72Bu2NaYYFJl3y/V1NOPn9dFTJWXMLnZirVGkqBx4OAxxKPJByoeq88tfav/1wL91uvigdYFedL6Al4te0F1eXpSHrPNFJ4ODVR6w4CuHsAHbzCf1gYpfqEqtysMVckkUla6PAl8qNZneIyJEky84EwV9RCgiVPTZVy5e9KzQlLv4WeS1PAz7msufav8dy/WnrgXvjLvSPn99yNjeOndjfURBto+E/bqYJwXyan5Qx5Ogw4iQ/xya/hDle2f0trIDtxl8lfWB8hFzt0c+5HbawvfCX46m6UJmsiWbetz3qYY8vlDt5zBcCaUfDgfUKpxwx6+NknzL4SrQ01Bitbzzxmat89wDC3bX5fjEvRMJ7ZeOuDygjsOKM+maD1FoOo/d8h3Q45TNc7oit80nmQhFJN/gib7TNRt9y8HGa8RPgZgfBM4DkAEvwjxO29wSOLQrXdggHurxyEaShbwJ35XBp57IQ+oxicZGCE57HoPzYMy85plrbtrNU1PT3+o+lB0/kHFtXFjmzbBtmBtPGW4t16Irh5XBH9G0Z13X9E2Z5PbNpB7bsumA5RmM4efgSh7UGdboAn+M6zr/nd3Fd7iGBONmy6QYc87ZbRagPUe7fMRkDlOSrLzlAesHSAvLIK3N/tZYZlDY5miZEQnpPerUkRun1niVBW9ysVG0IugMSKoiAgqIDZT5K4VpIpR/8JG50HpN7Kq7Y1wHebkRWSMdbCruXGeF52DZ/3DdNEEu6xfud8Jy3nPy0Vx3y+8TliNQ4qN+r60x0Jq8itXPOdJ7O+O0Y2s0HW6dldhWhWWErH/Wo2vNuY0m7fse7ulhGhLsh9vjsd6S8i56VfTaeF5KrSqnM3hR5fDkvxr48vd/9PL333rx/wfrGwcu688vOp1e+CXrhcMVlF+42sHpjP6k0/mkSh7/anXikHXi8HRKGZsp9hO6CpLWKlPDOqPkL1ihqJGHrLAMrB+IKIrApzRaksInJU5f15+1AnyQxgfqEf2zCv7Eavw5Y/7q8Ov/Ljs2r8ud/icrGHaUNVEX3AZ2TUaTDnoS2P5m9NfiQaZ3qLyCE27l9hzYpro+Zcie+ecS6v7RAZj3j6Z4X/zd4me4y7BljzS6s8EUJOvOyJtl5gg4p930rWhrus/maNfodPbI59cblD1wStsBzQ+ME5Bs+MA+bPsa7uT9GNRyRWc4fw41BS3Yrb+BofG/ycxskl3vkhusK+wes++wzbr38I5/7u857bG4ViZp6gOC0eb4ej7HLMzt+gCLc3u9DPMGY+UGPXnWDhmWtUHLOt/4RVcEmrIe5zAYK/NieEZzHt0nR+n8UUzaqcPUoAzZj4426li0rWNbr+PEGGghXrsB4tA7Hxw2+iG/hXrOHdec+8jLJj7jlet0hW+w/Z1jEJv1JdWDGp13YNmMmbG9xlyjrJNVpOW60IXB5rGUUG4ck8IH/zQ/Ebm5tK0gR2kby5TNZyy+8DjSmr9Cz6+phmTplule74NzLqzD5vkhZuOHfVY5X8aRd0N9EOuOhCgiEunDel37Og26IHvcK3Ez/F/PW0hwBQu2mR9+C/msH+AmUrIru91PFKjROc8BMNrllyIifmi8iGBNncILPSCFn69aVTj0VH6FOnNourz4YPW3Lt8A/Pnlmy78qnXBduaQdT5fdLlcdOIQdebgVCsHrHpSARWc+DWqkvNUi8wbPjyd0NnebBWbD14n1fQvqtgjgjpDfralxkfcqOCNoO4oRfYryYdMC/YIeL3rite908ULZ1doyp3ngebxQUD/Lp6QNzRnbW4e1GjSV/+zVsArPvC2MXxXjmHt9ul4W8af78W7jUHGPGeKujdrO3tIXrMfBv2gMsd0N7DLZ3VTmZvRtB/rR56PRR9F8RWzVXuIreZd0l2+d0X/IucfnONBlT+ooiDa9hNqxQSzh+/1NnSaG3vYt8/ZoWmjdB7DyjXGCsPKDYbSdMZwmnWNdz+sj+nbvB7GOxy4/kc4XEpiVv3KDKVHG/wzar9jZC3d5AxmxybQ1Ju6Qc1vgXcGuZuB/q7W2Q7vgbuP8y9sXhd0b0XWQTwhHozHlE85aWGQzQCMS+a9HTyW1GHDa22zOPMbBwzENhU8Y3ssRkXlvgGhW2wdsL8tb0SO45gG15yZrB9glDZi620fJtMcqYXblOJ91xz8TVxshGGPqOBPEwMSSl3AjoaC1vTWDdug6EKRPd27mqMcMKj5x3D9k9WiMamOWK/nCq8jC+aD0AgdttQNmw9I4AqW/kw1nvVH5+cxZQ5YplfoAq7YFkDTFXkh3wqKQyTUzyd5EJrNMqA2jHjRsNFvNwsigwAAEABJREFU2yh40rZ1C1Y/0BqC18MrbN3kia1vF00C39haD6XHPh7IIKyEgoNNPfugc1Y9X3TmUHXhFywfqk4crk4crIwz9ALOHLIu5286nb7pfLpwMDonSj2jIw/5Sq3oOABBCwetUqoaRVdALdjRdb7YHiVnViKkhCRYwUcEJJBD+afLEYFOXFAsmlDaTZxv6J7nM8k6+J42X8s3H91dOPv314SNyH44PoyRw/Qec/a0eo7JuLPQkH50bR6ew/vhjD8Exte0+Mmj29S0t+sjVyjiMaTQj18Unve403F/rUt+HsHjxf2ohMq/6yfwR3b4DOXbCIOpF6q58a65PYNw3EwMB8229tzCEX/E888X869hP6ILBWWJwTAzGK+9+qgPXpCj/NbZ/C48yeV8hsebczJDVLceYTbDY5vWoNkZCMtomFlb5onaPNwwHdP063lJ6Loc12gayWc7mRDp8aK300FGxxGQFrsTmeKqJ856O8BiwwOGNvFDd6MYaU12ASNH5qFLmSQe53W4/hZECHktt9yOtaJRfDyYSYfHsW2AyG7pBIe0OQ6+acm9kZv2td7hzuV6hq/lR0i/24QojXGR6dM0cnyEesyRZNRl3QbM0XL6Me5r1HW5lowxk0BLrHUNqcwO9SYlE2x6+ubbYtMJ3WhH9VJqC08jnkfU76wdvMHy/+BWbLCIynfi5t8PmYp0TVnLpBvyQvxCbl5Ht/+gJfKwP6ItVZun89+BiWFtPc62u84VY54obDNyLORcEGJSHn6mD+vi7Znz+E4IPG/hzMfomWtHl76Z3dIe222C5tpmHbzRLQ+Qf/wfbEyFT6OMfSUPaLE9zrURux0PX+IWg/oW7NcO/7s/5r1+rX77HoA6HPdmpD9ZPSZQyuQ1HbAe+JlIeN3znshVMtVb/GK/CaJ+w8+h18MofOfV3ENIEBDAvClQ8E/uoSHZ7i6iCSH+wHuTGhE4SKgohKIYVzwPpM/n1tRywjbDFeNKgCy6HlT4o3RDuZ2D7i98HLz62QPdkC1GUBuFsTK4OjEjdh+Ph5KGlfXJAxHKjB+06227Mqe0OZ7kEJLB8CiRBJ48qw/iyi9qsehaCWSHp0ekzwQkQiLpgibzoXFDi0iftqaBNdMRakcGUzg2MsGcE4R5/ZNHJ2C+EFGW7BU+cBjookMK+Sp0AW+Me+0ljUATUkQk6GiNR0W9Y07iCskHnPz1ikMSh6fTt7/kw5X/HayLD1f8iuVfsPzvYp0v3+SDVuVw5UPWGXohpnLgqhy0zv7rg+eLTvyy5V+sqn/dAqeO6kNcrQqjBENXlQqoIaIoxJWdaSgCdBsaWkj4Kaq06osQpIAa8hMLWF9xoaV/tQUeA7Bz297RyeIRZkymd7HO4YBBze8wSjNdTRY6eLBkMHl9GPqEi3pyGtBHdRzW+b6hw+mfhLxmfxLaTTmJzg+Czp9YQYfqjgYvSq2Q52r3jpAerUrqNS77D950L1s3kDZ3x2hav7qewS+9A1Bwix+DfTIdyR/Ro+Fm353dpvtZ7JwQtyuB4rWWielozdUZblyq/Z5IWJ8aMxvcaycNrLMabQ4ORWmSmHk8tqIcZ9VAhtBZ5q2fAf6SRPWwpe9q5SUKv/BkLklJAXW7jWWLNRNQ0ain+ZufrDd2MiSb3c38I5xT7eF8eXswzDSrRGf7R3EXjoK2WQPLI/88/jM+E4ygDXW2PYbDrB+6VyghtBzOdHjz8efu6xizo27X/Io07xy2Jk/MhmLIjS+LMNPxvA5f3LhNBJsxeQob7fgY9jDSA8afC2OMO2gbn6ed+hYfSNg4us62UBn4pK5u55CQ+RxEHiEvBvzCJvZ1kMexxGQeYoQcyAE1v4Kcsn2C8yv15DEdMTM/dAd0QZf/EM7UeRk3v+BSJid0HX/wb8w94jzG4E2XjE+OjLa2caxOyUzevN7Z3Nl7YiPImIVneWEr3SkPZ+mbBVhCb33jJJvNG0hKmp24Vgbe9UIW8KjtbE2kp+U9cpx50yfwqAaLw6AE0Gb3tHXF4D19r53Vpl7jhA1WGs7T0QlavNPnplHua8hslT34XCyAYix1IGH3GCho+LfVE+oEHtAu3cz4Ti3HtuekI2qWgrxGUye3D0BGT90BbrEBewSRUXk1q/sU0QcwH3QGJNuN9zPDqmU5C0LhgFU4BFUOSz5A+T/R/vKf9u9gnXzA+vZNZw5etlUOUMbp4oPURWcOUyd05zxgWW7wIet8MX/W+XLhYAbwOzHW6XRWzb8WWBv1YQm0MkPBQakgR5gHpUHIMg+NCFl2/WFfMGTrFvntA5ZQ0df1h60Ajx8fHH/4HuEPK/jTyjma75x8QbAPbwS4X9jawAwLw73JFz601UIdqea+5WsD+aDZ9114kusg/QMVNfU6PfY+JWWPqayUST7I9QepXfh+Mu8tz+vy3pj/af/5WeIp4R6whOtz0/jZ58anE2tHCGz2SB9vZObu956B/WzfcJ8XF8a13mOP2onH4DgbTR+C0ewzYD/zpg9BzKENvSsx8a8eVx9OXAcKKtr21lMyxMOtwKmnWHTF6A3cGMu2wX8KdUKPRh3JmqZsxkCA3Mby+i7U+gY4IbFkSP8rhxSmQwJrnoPsODh4gDCC93WQ2IaEY3BZVSRAn/3a+X4YtzxEEfRQzjngY0oWXLXeD3QZNyjGlN9JCdcmLsdh3uTBwBwY32I6YqQ1/yvPxxUX218BsY4Rm8NsbCLZRspXUssd6jQiYEN0tGhgsxnR+Zlqp7Osz7puc2OyNMvvzd1icg1yLR/H28dgINotrt0OyzNGnkmHyvFo4G6N5RLLotcuyuNu+babe8378+3cyR9IGpInykFGpapw6CkcegoHoMqvVvnr1X/+1sWHKnD+9sIBCdjuX6GAD1CVOFMfmE6dP+eBi0MV1P9+1rnr7Wf+zDj29QHLtNSqCqIUFQ5PhboiQqY+ZCWQI4KSQ6JpXDNvHT7aOGi9ysp9LvNbsvmRm/Fbivga9OetgG/uz8v+JHN7HXr4GU8Cjk1z8Fv44yxv1noIXsX4mxtA3DXP7oad8Q8UPZNPKcvfip+SyEnmt+7M2/ZvwVh500d4MldCaLlBeOL11OTnNBOsiQYz06MUtg9943OjwzNwBYM/pPxT6NSbdrw55ig3E7jNg1rwYbfGR3XPo+q+9p+xzoRY61cZ/8G/ieaQZHAew/MzneBDx5UD0AoOhlfsA7k2yKZX/EzfhGksj+HDielb0HwXXckx0Mb0oWIAO3VdOzKG+q4DnkdHi124DQ3Xrn8L9X/kIP3u8i7Ud307iHcdWV8ff8hL2q7Ud+WhMCV3n9cVmnbWYknetivjLvKch+4ZFXH5vPDqighFBKKh5M0Z4hoUNtssmw9F6t1FBFKYhSZpXVM1fu55Hof4yGXYVzrF3NgbZ782d5aOedoCYcqsD0yzmb/e6RzbYHtDysS1dbduHzfL3K/+mSSE/NSw3id4lLfxqcwN5BjPOuIy2TOfP8yWJbumKIrCwYZDUB6wThcV4F+r8q8Jvvyt08tfOr9wuOJXrMovUYXDlX19KCq1qtQGH5isM0qteWgqtXSKXIoK8HhR4Wtd5WI9T2VEuJd9Umd9QRchQYXViAhF3AOlNtfu/pWN8Uv4WoF//Qp84gT5MOULsr9ETVLmbXJIceCV/PP63bh+CaMyOQSFoM9J+G3/EHikX86JoKQkXmnqbuuKKXM57qb9RRyDui4KyAERe+2ILqzDPrZhpHFX0FtOvfkD4EjrvmkfOW8UNT6WqYCETYaxCoFo7PTmj8Ba4kCPz+j3ftaTErVdHyDkv7m0LP4rC+o+5FyOA3PezrtHure4Fmre+Uz3eKTvfuTuhdjxEA/rIJYsxNAoJP1Wat0zEInvlc2Nscb6ngBSPy3LLvZJOnesTeoPKCMeFpRjU8dt8yt5s3YMNmvD94Be2Yg7j+nAXh76QT3+4JOyeZ/ncFy3WB8srKHjV1CTc2BZV2W17X0fyFfGd46W4P5ZHfnst+A74JiFnNZvsUzruVs//L0+Kyx3OJ+ByFw9X8D++HAM1t2+xprLa/H9quv3ZYrvPDbn2eKK38BCzfD4rTkppPl3PfJ1wuK1wH+Mb9uS9qucI+9pLurCOAdgDguQcxBHE2+M/JuOAVfYTJYSOkH972YZiDrRma8hVWzFvqXkxrUgy2Bcb3ojQgE/AJuyaQJ70oNu/LXT4LNFmzwO5uLimUfOGd7rAEG8+bII5OiZbMSKovfmOnBxPHefkFu8Q6xPEIXFLvjc4nh6U+eak8HPDhlDXvMNxPBebn7wU8u8jkPnMc06NNfwyXrh/uHmOpz/WQLbZzzz3dpalOeyMGfJz8qZQ9BF9fSievlb57/+o2//9//T5e//p/O3/3DA+luVQ1bll638a4EX/Pl1qoJydtxZJ/iaB6+TCoe12hGFJ7JURe3UfOqQI9pzWqsK9lIr5RShhoai3JBKy1HUeFP8kZfwnb5BeQU9WADc3IicxX8+7wfS+PhMHH2Ej2e8jxz57y1/pmbUO+hvqrI/v7+5iueTH8XtqaP2up8h+63c0dL7tf0Y/jJofuYeYLGHJwDMzvBYljHdWhuvZbtpfwWXpWQ3RnMt8Myhfdkhm0flLzzrzCbQJ+3dJg06Ij3bFSPeORyaEA8pgeY1vXDThxzC9hBp8yg4Jj/ROci2Wd7xbWyvPl8E+FpOkM4t+VlvPg108Jt0q4AN3mZntnSPVrt9jkC4l+w5nPQouOu8jm38rrC/E78KO7o+o2VoIcgsCD3icf+o4GPvpnUMaU02YBBa8/Fcrt4s42j+EDfvO27MyDTBkjgzjm2CyHveY2wKwscxA7ZRjskNJHHcCgZLHj0sfkSzyfXmPvUk2FBsGznnfM24nkJXfAxCU9948g5f2zFeO7Doahv65Rnw345N5E6XeZzL+inXFdnY5Ef3KN9YC9dubP0834GF2m9IP8a9cugxUmZhFpDje0zscx2r3jbDdighLoP8VznXteuvOb8razvgG88IxDgvBkWEChvSAo0I1Sg3lNAJmw9WDQUbPqkrKgoVYnj7KQIefYQl5bMY8h/4qQV8RCgi4Foz501/StQ201yXocOQLNPIATxxKyybpoxTNuaJPOKHi2XP23SD7utQ68catnHQZgKkaZwcwfJArjtr3XM5j026MsMpvumJxmgedwZoudEi4ozNSiJNfjnGuKbGWwrY+iHxXRjiOQkOTBWcv6levunCYeqFw1UesnzAuvyl0+UFfNPpxYewC34XeHA55+HqxAHrxGHLqJezzuDEgaueq9ovXifV0xmYVg50VX6uoxatCPhCRZXarC9FPIhbiO9PzIrsJEHNJySLygs985ORSuTUt47MjfnqbyswHu49vXl8lOMDk28QqGZ8NN+viJvr3PO/YnxeOAzjkSG5aqaGdYb5L3ytwNcKfK3A+1aAN/x4gZg+AF7sxTB6s/NG4M27KiPv6KjR1gCNnJwAABAASURBVMH/Pkql05yQ7ur15m/Ud7Pf3su2b+bSnFaHtKWOzmMxQsuHPPHLehCwnnB8aax9805Xm2Z001tI1jE5LiRPHflgGcfSDVRAwzjFZA2TbO9JTHaZ5rE4MVqTFU7itB3DB7dsKXebXVO572zf62YZu2sbcJ51fGx2baT13hsWNp6VDWepVYVN54paVEtVhZZSsAUwnRGKAAq5iQtREdEhwSmC3pCvcLeBq/FedcXGeiQ4YujNG0OeqCfvRTDMG5i9PpC1ZfSwdboa7xii8aFvzwm81A5W8jj2Tx1Zk6IY+7+U0aPK1lnnyvufyrd2Djbe6v+T/Xx/QQGh/qdU5S9OHJDq6aLKr1hnfsW6/P1/evnP/8n/Hyz/dcETB6/KIavab+DCgQmckE+XsxLmOVidk6Jb6YmDGOCXrTP2Ci2VsQvPatbT5g4ruQv0pSqwD6hEsxVxcdCi/5GWaX4kwe+M/fzHyo94m9H6IWe9zcu0mT7ek2MbPGZgeoSt96+XRk2/fuT9iKOSme59vuSvFfhagf+hFeBl4A0JJLc0hxSl9zPDL1cHnQNMUv5A59iWl+0Uwj3v75Ln+MCwnx5C6SzFrU5m08ZohhRv1sGlmriJsgC5xoNivXnbz5Ipm9DhwxiwebjJQfP7EaU3qhxUSOGAROZG4SwDiGl7SEk6fE3tl3kYdCH/0OG2tsVjA4qiLQ7ZwI5LxmOD2riRrdjB9p3Kad4Br8nNnZFJN/XU4TFmrN4OBbatOhhU9G6hiGBfWVTYXCJBCwcqfgUopfHQykbVaIesmvpSsdeqIK7gY5h3DvUroBEh/6GjbhQePMEc1tp9K1OZPubwTN6Um5Fk26UXKtOGtiU2j9rRydJFl61LMB5jJ4vZ1hk2Wfa63eCYq9qvgtRuB2Bfp7DGvuL5WQwM1ucY+Akm7ejz72ViNJsYtvRrXZbcWFtZAgK6fCPWGdYMav73wXUPuApuv/xs1Moz5V+Y/CsUh6nzX3/rhUOWD1gnfsGq5xedOGCdsPuQVex7uci8D0u1H5qS938dELlAG04q/UBVeSar9VCPGxEKntGIIgU8gBGcIkI8/ArsCKhDEqDdqH7oKr4tAz+U6Q8J9toYby9naQ9w9o5Cfl8CB/0k/I47w5jjn7b8pFm9lpYKuBt+JTU89f+Be+VxnubuxvRztwNPSvMY+qy6qb76j6/AupykyC8l1nVda3Sbp2Jy9pcV30TNG32TCUgGOrcjHXbCiO8j4ONxB5oBD/QeB/f7ZtukxTtdTR0/5tNGsHYPgjNH03vs5ot+agv/5OcR7OZo0xvQLGSD3HS/iPOYgNFfGdBOwAt1gBZvOysCsQzpAhzza4s98T0PGvwYHibj0heZ9uo9IQa3nqmlsZB5YI6o/TE1Z8cfIZ1woRbXsIfj97qnMgFpN30Ej+UN4IAPG9ZtcCX6ikdD5tzYmfFOzqn0OWJlUmjw8f1Y1jGuFsltjw58lg4bU+s8Dp8AS05e9jz36rCb/a/EG+YHUkbP0PJfhzOuCGMsU9k+ICLN+695GV1OH8u2zfG2g31O570HpTOBVi88DOmceoLHx6m3W47Z3z7gilOugSnoDQv56EnueMqjNTld0OOwJmQ1U10i2GcGW0tAbd4U+t/F8ga1lKpSimop+Bj4hNA5phADTx8JZR/iYqzcRsBaJi1Dt1roebaWhOtMZKWUhr9lnNGkkLTFWzaQnB+2RZhBh+cCUse9co7GD3tKeDTfpnWEZUsz0DOGa5lxta4/D5y25OeKTrpyU2xj3CtYQOpNGVEGdgEyp5ijIVvXgJrcdvWamVrf/N27zgGixwLDEkk/2TIYFW3Vcp+5QfKjY5pwl4NJNgs+3AHTULsGtRQRimiQoPIVdAakt0gbz4ifHR94ODQVH6Be/O9hccD66z86f/tbPlxV9Kc8ZF104mB1vlx04cB15heq8xkdNA9RebA6qUB92CocptpfAWQ011TaeAH1czto44Pntkj4qYQSofWyWpbNBH5NwI6SliKSkukK+0oy2UMhCbfibsA3Q3/A5YfgDtTl+magUtauj1/Olw+oH1jgcT+e7SORruAZPpLzozFHdXw014/F7Sv50fu8rybz84JbwGqDt3wItZfc3K9xMC0G5qt9ygq09eQuueV94VOalDsw03Ff0I0vpMbiZxvCyPUW6hwDmSHH99gGmg/kI4qU9MSSBZ5+k3eW7WfZtDk5bFs7S4yJ6eF4z8/+WNdm/Sr8Ysb1Z719XMv3YDrM616/sIdZtLCRGTY8W7r0R3pGPabtRDgeYo3MG0RL3tw8Agtnvw1Gksx039n3XovGdcz5pjk5ZkZu1qhpeYCrYyc0eZHpQyzfN/aFTeARcmxspjPS12NiS96UtVg8J1PALOkXIMCE6cWWWkmRaTcWP8d2pJ4EiPS3tviLeY6DXxLsYqCOW/AxKI97K+appAv2rM/riLC45hWLPL9cY2wecYGmjqSwLYdjQepRLgyyZI4F+xbOcQ/qzC+xTqmJ9BTYPJesXSKtSKsF+4LOPqZLlxfryLNM8oJuQU5fugVhAHEMoOS73+BdTTp0veWGkDemhc2oN4mFHWQwbkjZR5gz30E82yfZNyJkf/ULE2PT06y6Ut8GKG1iFSnLHO7W4ZcSFJHWPHDCAcu6UD68D5sPOwZ2P3P2cYBFMriZ3axPKmxp8HCGpeFn6pozFUbf/3aTPHaDP3P2sy0pYyfPTV3MO44ES6dMgrUUoABay7fwI9diE2BO+Ip5wEnErgjmiKbJyUwd8XuJ25Va7o0YUaZGwTDRCMt4QGl5HwtMRBDSgFXt6vJkS18beSYlDuWlcEA/q1RwOuvkX7Be/tJlc8B6Qf+i8+UiH6gu0MvLiy4vF13OF53OZ1Viq6kPVxfnQQet/vUKiHEYCFISYRmUilyrSq06gTpAjPmCT0Tk3OikKA2yrigipBLoIvkIqAxs6iAmAt0Edd7U/9BivXX6k6+guCOgHm1vHvpXKYF+AI320JrbIh9y3iKz9tW8hw5zhsEfOnblW3y6608hY/w9/SmDZdK1475oAKU/t3ug/mpfK/A/tAL+QPwPTffBVP028qZkbFj8fn6E4ZdfdORLv9y8IEzNK3uEyWVlc1xyPKJ2PLSNInBIO/R3t6zjYC5sHak2V+uecgMI8dI2MAlU+PENimHNiWblrbdsmAewRBIDs+RGlFGhqSFhukAxu92QBkJt618Siw9BuaGl5rQ3usAbeFNr15HJOgO2629jo6AEy93fOZojJnTwi+u0/g6OG8D3zo6OYlx6IrubwqJyTpQgQDzDwViAdHmBDqDNutIv3RhjsjunfXHCNSW8WgvGiqAP5KSBRrmFDLiIwCA4QGhKnbIlIp/yCjzs6n+3KyLQRR+OWihs7n1gMUiDD5a1VtJ1ngQ0bPTDF5ZM7gecYeLXgobeFLic1a3l9Hok0DcNzGi9BtupiDHJMXSWUiQKHROgobAepD/PxgLEASnRebt7iAWGBksOzkuWfUgjEbpbu5WNXwZ4nGGHTwdojmv94E0tN8zSzNu6l61b8dS4eiWTpfAMyPD9B1FPKhyOThyczj44ffvGAesvnf1fDuSwVTlENXBwwu/8csH2ogsHKP+KVfmlyoch/3+tLPv/dXXmgGTZqPARIR+WavGBqgPecTNKrelXKj4cnAo+jS8K+AioJxF0wFNfBK/52suz7Zgvx+o/Ufv+yX10FgsfVEP54C6kaXCfa+5SQMpY394cscfbo3+f577mIf+6in79iL9ubl8j/WNW4KvQf9UK9LeKCfMyOQKm9zcnehaVG6ZnDr/HxlbuNrDnMOqE2paq9Bhco802+nSgw0YcTG+WvaME+d3a1Sbphz315LGcwIgaDftPenTekKLFE3nXWz9A2GCT2jsZdxhpcNY2DmHN5u/+tDCe9QncVhEeZ9QrA+825B2dRdw8hwHnybHMYHMbNtOUsc0+5q0fWOtaFYN5TF1SWtnLlLHpLGxA2WBGhCJCBYSUfETIf7S7AtmAZMNtpeaNVDztWjVjvumKisbMfTfEcWWa9TDg2LTtmXJ8k+3QdHIGRBosVhYr/UzTdtPh0J4z9PYhPTI9wXhZa5emoHcjDcRWxsvDFM542tHaFVajz7zJE5YNDycBtg0TWnuv46drdsPDgnmQNwBq1S/FGJMCOKRoQvEBq55VTxflL1gcsM5/fdMZevr2V9NzyDoZJw5ZPojBX/xr1eksH4BqrfJhasCHqpoHLw5vPKsRoTwswaceW6lVjquVZxl9lFBEaFws82DRF0X6QCs+USTI+If55vWDFxl/MMNPD2fGHxnD937gvfHEcc46jMLEg39o+hcq/7dm++4buC6PmRFt/gCo1pcmT9DP4NtL3X0Dw4yijmnWhAmavo8oLqt9ZZqz+zaaOcPOfwjeWI7dDFc935c2VSx+Kxs4vO9tRDbHkSJztY4sQ3FPrWnridvayANvW3LkbHzz3PO43jVC7nSbaCfJ+szcYM6BpoZdnOsQs6OdBxxk24pheERXx4nJmWcmR5lxDelgxROsfg4y7Au1vm1qyI2Q/Btpjkv3MCbzP8jLLy4Msy7/wxw4kcGZDsHw6EcaJOZlf7gHLR02tv3YTrjqEIhgk+eswPUAFLQm5y8M6EbMXh76x/SqKxvTZmcumavRK/wVm9Hsbcz38VdqNY5jr4zxOJ+XahfnNVljXOfA7Dd0E3XcAPGwGMnPAo/xrSML9S7yrxr+ZW7Y3kvJvG0eEw3DeRjGQEhOfR8ZKnBFoo8O80bIf+UpJAVdKPCVvEeyf0OoYLTNaV27+cKmNQIO6PBqFbk8z9GLkhR1owu1Nig/N+an+4ku9VCPiTMp7AN85nEe23iOlulXzpXHdrWNAqy7fv+u5fpd144lbYyHvDge4KAF/xaHLX0YiPEw0GYdSscwDgYaftM6kMbLlXpbDAQaHK0bMyLo05+OhvS25jjfK1NHDGr+TVjrwBue3ydh3BBMQMtpC5zveT1J/pUJGj4wcXiql28q5xeVy4t8WDrxa1U7YJ10vlx08S9Z/YBVa1EtVfZLcHAqpaiUUMRMi8Iy9ihVUZDxUYRWqF9dFxHyH7pmiEayn/lUuLNyAJn4jJ1UaDfNplTAlGT+tM7HyM0sqPQ9NfZ776iB94TH3dhBuAH5ar9tBXwHEtzffGlAf1sxfWC/bG8vPF7s1GT5Hg8N+aXAW/WHaRvTNXTwhm71dRmHjTzspk/g2jZx01TubRj72vxusq35wRqwJp6D0fzn27CNGT6DNv+tz1bXViB1Xl+WJnnGfERbbtewzWv9AGlgt/ZH+Zre+fZw/KyzfA8GojU9DA3eczkARhr2u/l5nCP9ke6xL8ltTOS8XMPdWAc5u9+Vjc6VDc8yNkXo8w55QZN5vVt24z2KsF+md+4J1g94k2ak7LrusLDZu74dzMvze4z7fB57noPlZRTOXHPNLTMHv3O/Jog7AAAQAElEQVRThqfB0uNDg8/bAiUaRebpdJ1jlzc27sliOBWF4KIrHe0w1xw7+DFfy1kqweYTmbvXBH/1GmG/grSbTnrMSngP4poAZd3aKuc30U3/gCN9WtaxrCAHFVHqrbdTStjtu5et+yGQcI4X41AAWt0OS2wefSgq7H+qedYg4C0Xy4nC5reosLGtXS7ww15LUUU2IkJ5PeqoYdTE09Maa+PaFm6CceXeWA58Mw3yAt/AAca8PzdQHhy7ilA5rsGfH1bWcfZLIJPMOa44L6m7EvedGqBDB70u37VAF35Hcw0BjxPRs9+ixfmpwVTwDfbBZj1xcMQR7Tk2LoUFuwzroGnODgVy+9w1ngCY9zfficTI+84UGUuMKYSnwokMS2DcazvwDAQHrHI6q3B48uHq9PJNjfILlg9ZBocqH6BOHLbOBvKJmFp5hmqVbQn4Qs4Ez5ZpQGspKgU/7BXq5zCgDUXqNfEYy4gSKsUxoYCPgHYodLu6LiIUMVDgB4YOKrD6HPDYyy3zn8YFBRmQD7Qfi3T0I3ygmK+Qz1uB6XP90aSfkOKjQ/9ZcW9ciDe6/Vlz+0nV+K3wk1L/grSu3vgFQ33iED/r+WP/wt6GrQ+MNzpvwZjWa76i6CMf652DUU3YM6Vj4396z1i7MVzHpk4XOK8HMuK6TojJ062ZHO/NquFNpqk3uNYn2HSmjkTXDdiEknCtAT/MrAkNJmPfQEch9r96M+s8BrFXg724qe2ub7GPYR8DH8pgUDeqQV5WoFv5vc3y3m75BjiWinWnrWPs8ll/G885PwFOOhbGlDFNBlo57tHkJrEoIjokOGA6EPImtpaSh6xa7F/QoYfPzWtYRyQb2CbDk1NvuHL+1Gza7hUrl+VNa5H3imcmKXpTH5CY2wK99nt6hV/z2Ad76qzvsHz9flXS1HGYgloeuZzP8grym7d9ybxXV5z3l2qS0rkBNK6fsRGYDIsA77osYEVhDqBPITt+DUK23b4DzoEa53Rau9RZWhkLW8RWvJMiHnmgdzOIgqzPBOLKW29ZQ+PngGciODCdXl6Uf0Xwr7+g4Ns3XcD5cuGHrrPOLxe94HMBJw5a5VRUfWjikHYCySMPvtTa7BMtxbqTfCBr/3GLosL48rxABDIwVZcjAjak0N1l1YDSwZI+fJUPR34Ffq3AP3AF2nuPV9iTl9I/cFpfJX+twL9yBbzJ8AbjXzm5XzApr98N7NF4791k3oa0Hy+jJ4E4NztPUrZ3rGU4BrYqHeAHta4D8lnN4yWYa3t22nijlqEePqlHadpq/6xK2lQ/L9s7MuWUmWGfF+Iu+KbxFjIiFNHgw1RE5xUq06HJm9cabFpLUS1FliOabxT7ogvQ+YjQD12U6ftisJp5O5kVNPu8Xc3GKN0XDnv2q90+LEXqk+dAlRQlYeid7xZjLoNnBl+LI+5mt3aGM87ylnca57j6oEYdDL46ZBU42G7lw0zdx/72RZzTOPQQ8+2ICEUAAdMNJERhkeiFEIHUUaBGBDp1cN8jKsuCXE95gDpxoDKqD1HfOFiB8wXK4coHrEunPiCVWlVB4XCVh6pTk60zrJvhmNPpzGHtpBPj+YBVaospJbb/AKDyTGat4jFiVWlwdy3QRNB3RIQiJijweF8r/ily4HGoK/oROPOIN/8GjKfmI5TbzErSGHPEPxsSt7EGpsPVy2n5CB7C9uH7djpHzfyTDNSXnyDP5YnbML3m5g8li4N7Jp4o7Ka5PmOjlGR5r0f2b7KP0B/OhQd2oKucrME2c6Ta26yyKfUWDBR5b0wPgOrW+lRv/ouChZphZ/450p3eQ238iPP99xra5jjzjR73N79j+1u0C07PgPnPaZtCLTwuzVbjtTW8ZfiM1bxlmzlnTrSCeNyiY/YSOuUV2b/WBf6B01uBKxF6CH3C5Vr2aazbYln4RAAZcz2WvUYTltm+Sb10yXSgqzTkG82NA3rT4WW64DJg+c0g7u3PVsvqkBlNe+tn2zHv6h/DmfwePo59b7XO9nGMNTWV76vv40xdpHWJPo51A6j8XoXMHhbfjFwpCsg1gb45UBSBv+PaqiFblyCLH+fBI27amGNWbccjbCIQ7APpjaEze1KG3tN0sx6vnCM0dZsOh5RNP4pMcNyNonLskX9y5XuXpohQoB6AzRZojYK9FjarBnyBRgIrckSkP+6NuvfYSemmobvnesvy+cE+aO53sl7ikmLMXDPFljrSmHb4VybHJx2HGMLwcgAm7gS++cxAxS9U5pdOha7x/gmUX6ss+0BkapBl5DLruRjW5TAsQHQIqnzOsNpoiPGdj9oW8snrZqhd6QKbNtMOSGvDASnXyxRk81gTwnwagr7h1kvmW2/OUF7RLWyGNEDVYhbg1gI2IhR5wCqKCkrVKQ9S33R6uaj6FyrjfFbhUBT+967ACd3JulpVas0DVu0HrFIrOn6dqhygiLG+kLdU63kGk1b5+bNepSjQuQ4pJBARigj5uZVCMpCXAeRlgu2WxdW94dwWuo4wReyNVMl5bfbItcK/jGSDZsSmc9LHyMT5cPphPAIePEg0P7vAMsOT8qbbyjihoAh8eB4/xGfuKQXsYWvzDpa6Qcm5V44bkEfA9L62RH9eTWeo6x9QFoGtDpUtCb16eY0fIydGzmO6Tx4oHoD5aIDK9Az4ufqNj59QP4EDHsY8+ohQxBZ8jO50EVufiEmWFOJaDLp8KBbWuiHnz7Orjki6oOblmnyj1s/r33Laj7y0yLwwqGw7AlbG1UPolYvU1EVjLL98D6H0eiXTzzff1caQW939PMS87stnJWniLnJbNa7BR4QiItURUJpSer2LaM4RkTkiIl/G+YyxjCHJfEFPUyCP+swPWG3edEZEKCJQDZAtjiENnyeUz48G9KMXTzNzzCXvVPsaut4+8oWc49vPdaTOeW5Y7fZJjPts54aFz9WSSTMht33/nmqfOeGn1a/nEb4TWsb7Pr2I9TgzyJLOmEjdxk8Fy+4pDVDBNArZCJjzDP6K/iHIwLehniErIMfId0fJcad75n9gy/ltOiab96bRJSeNQxbT6Lr0XogJCz4Gi8dS9nVhoyg2jNb5PeislE2idzbnJpCs9E4Px2DP58/qUuw1/72Z75TQZKIZnIQtE/xRy0q7wXwDQ5KHDIQ3ftRhnZ91U6PrPYbXCH+zR0gTyZaBdOpDm3jo1KUnGuduc1mY3xGoIP1uFJH7unA/CUk1+zu+b8hJc/oFOiB8I0LeoAab14iqIumUupDfe4W6Kl1hAwtZdYOPCIXaRerGTP3SB3Mdm0X182Jgt805EiTJZwh9xn5HwfPFqpMVnkmYH3BOa1EzT7QIebByPHECzrNAvSCYHUIu4W+gGb6mK9q/myUWcjGIT4rdn3fng3VKKefBA4CfUikuZsPayBB1oUkTw6UPMXigpeGTvB0MVKOlOwLuOYypXXg6PGVSweEU3HOBRglApwGPb1sUuIIxkrpv/nDUILR6eDGOEwY0rngC8iMq1SEFD0Xhlyf/hyz+/n//p8tff+v08qJyvoCzKoeq/E+1X84qHJrK5SIftoKYKEWlhEqt8mGqmgL/MuVfqmo9kb/KhyjbSrFcFAFKkYB5GEWEpFBEUQhABcwLjdBZXuBnKAKz/dv9ajI6JmiT8lqytxwRuAQyYCH8XyM/gheo4PWbGsXpGX5VWfsa+rispy1d+kTirAOfmPanphr1ztQD7mXrnqE9wCwtj64fvy2eRT6zzVXsecdZZ3qDK0DyGwsyt3vf2Tr4ZfPkpnahf4LX8r5mJ3uumek/D16YqeqDdZ+sOzZyrZsyGnnYv2Z/GPjUMLIm9VQm8H7NhzhtT7PMRnsPzHp4555mjOa+pc+9+nM1rq9nPBxvsne3LeGzfhhnLxuewT6GfUzfiXeGHblbN/DO0R+6v9ewvOtz8o7sbLo0kGG+lw1Hc7Yl3UZnJ/MP6xsOdvpZ8BjGs/yv2T0z41mOV2zrEM5zjzRn9yyPHYxnPm+xefy3+EnsEUGRD1C5ca2NL2xYazEfGvpai2qp6VtKSRoRCk3XRpj0nT0076Y8++RhS92hk3zRDl3PmyL2xSeQK0qeyfzcoENqITDWNfjwymHBfg6GcloxZwKuHGiwk6/5k6gfoCzjkL5JibXuCOLzFawQLnJtpqJLXx/aQFCXARGjYHZvCeBLn/VP2lTddTgEY93pDxWBtiEyJpDdBt3zJLcqYb7D7h1dIx4MnV5e9PLtL11AHqo4UJ04WJ3Rny8XVf9ylQeukwo0Ks9TosoHrFKrCgevWk868atWRRbPWilVFb6gNx9RFIXYUpUyfISLdNeRipD/2AKT5Ljj+wqD5wK5a8061DEYOeejGPWrdPpFvlbgf2QFeIEy09bDfLWvFfhagT92BbzXyI3JH1vhn11Yrh2LuKFs6fz+Mz61enYbHsc5TQcYLjeQQz6kdnLgJ+Awf18DCmHjmoXCsgJdP2I+Yfi7FIxyp/vpipwiI/f5Mdl1SG8RI0K1FFU2rrVW1VJzU3tig3vyxtjAdgYnNruph6+FmCgq0IiQvMsEAbTK+thFrQ70vTBtYA48G9YNeC7JDz109k07up7OIvCCtFuP0N177pSwE5PsoE4A8tcrqMdMe+fb4elKOmPRlYOTfRLkSGpfB0GdZ/hYNTD7zbztrsr0HgvjdvSxUNy7DQ2J8GYBlLcpIpKJCOWfsBiKaIChNT6iURS0sOMGPtte8SkcoE4cpEyrn5/TRXm4Or/ocnnRicPWyT7nkwrPVDlVhZ8po8vWVeTTuarUU45nueHEc1oU/tWrFDVdhZb0iygqaYtGwzK20oEc2CNCEcfwc21ENPvKk8N8meLVr4jm28U7Uu40X4p8EL+W4Q9dAV4WvFPyHsWDEtcXlX2PfHjhZY4j25fuD1sBfzU8upH7Ut/qt4/7kt+zAo8+d/scfPfsVR+S/4S7Otcw8x+a0K8OcsEDHnvwg1r3Ftj/iZ8/qTb7/Zvv1+5v2TaLWzSte8dJfrKAnfQ5l3MPOGO++slvanmPrBXjc8rXT+agY6KZ/0kMLgQwUnPf8UQ7Fie41iPj/YPNg40Uzjx4KEscEcpfAmphk1o5YFWVWlULMjjB+3Dljaz/QxgFnVGjKCKUf9BFBAlpnXhyuXaovOnPKuhomKiDuaXd1LM17WghwyfdnQIGCz4pZCLLDZlr/dUJV/ir0f/LgWknNnX9/3XV+CuHIsbCb+GXqqsPSKBR9OiWjLtqIe6KbUHXqO0GNnx82Jr1TEsLeutgKGppY6Gj6k2zn7EqZ5+ZXx0as5q8HoYHbaaHvf/WRbtNwf3TCo17qNtlVaToviEUaDogC05G8KzkwerlonK+KDgc+RB1ulx0RjZSzoMXByUfqGpVe/6qbCsFWosq+pr2kyJCpXQd+lKKMgaafH8WpVBEg/kVIQlg0oCeXLimNSLwb7Ai6Aak4I/yiuxf78rrLr/Bww/NwhRWk9vs9wAAEABJREFU/LoaGJXBgoWMpIK7QT/hGuP8hNT/wpRjtUw9vUHN+2XVkO81VDxINBhFxEPY/q+A5+q3b0dbi4X3/AP4xYzvq372wZcs5PLawlnXgQklK+jx+YLLfCjxaj361HX/1A8e6qQbe9cNPUnMAiKxNV+GXPmmH3440hiUkj67xSsJbc8vM4Y3dU2vhPzRZs+HD44S6lf/LFkXEZAj2Hev18YXgbb3CTutIL1i80e//OJW5pimRgr/ko5PTn5W2mcKic8UCn+4Ek1vlpnbNj7f8M3WYsx7SZKmK3oefsvmbjnxwn6TEWi4SvmPxJud9LgQCZM5PkhJooHMw0Bkbf1BTkZ/vRFHAvyC1AZDoFjzTjxOk3Ts4XQ4OUkDQVkrhvfSzEP83CL4BMWs6Tz6tlkNlVL5lCkvu9ZSVEtRRKhIyoMWPGzTwef7jQEjQv5jW4K6WRgaNxbes0bAEyuqxnR+FdrUccdAC5GzIS0jDgeviXzBZ948ADEKMo9nHmhMORMl70OQ/WSlkQYSwmcuqMjR8F1h+4QF23L9r/w/KlbXR06+jekcDK0VzCl1K81imQZjmu1IH4Jm7coPPdTuQ8+IOQ7Jstn2FAS6VJZTEdEwApBRKIZ8SG1tWPD0R/Q7IqukK8/HUovifNbp24t8qKqXs6plDlcnUw5WKfOr1qmj1jPP20m1gpNxVuVXLcvjYB8RKrXewFhRQhEdlnW7IpoeB/GwNqBLeaIRgSpUiE90OSKEQfSar7DGtlW5wHWENJsiUKhd673l/pWm+tP6W7G/o7LfO/rnzPjfmGXcF9OB/Tx5plHlq+j2MkLzv9E87/bu9WuAd/zzabNYq5+ZR3CWYcukQzDFSJ5cbFPEO5eht83oYWYNV23VQNN5HtaY3jTmGpqt8fSIzmPvRtH9pOZn7yel/vPSMtnpu0OIGzwuODTHNb+QaLIBmNX+6nrbQoE1hGoFit/SeLy2j3X8ljJ+yqD+vAx4gHmuTbbG3HN4Y+FFGrn8sc9IuuQfUiJsIz3EKeDe1og8dGx6ehKOsdMROQcwTSa1rUPnObwKvHHllef8cGOADW1OzuVhTB8h31nEznai39/I4VzbQD+oAzcLVUtW63bNovmB9HDuDNImLCIUEalM4k4cPNUqmee08izIypN35h2FygQvkrgxbh50MNjXBtMrh5/v378r/xoetisHIOtsWzg4Xa2DDpkbRl6Spc6/QnFkwGchD0mkQckT6AVdDPQtL/4M7tlZL3iDp8BVdiykIXeOsaSHnMtW1oaVkqALuoTalTy6Jh30w0b5aR00hcddjofZdAAx215O5aazx02xiJlT+xXqvx64cFAJDkk+YJ19yALnlxf538cy9X8Eo3LYqhy0TuB8usgHrbN5DmBnbEb6oTuRq3KwigjVPHRx0EeXhyHGmmkEtRmSIqKBQ1ipJQ9QESEftiLCDhtEhPKP6YA18DLUrjDJzsyE1C0oGlgV+MftDz1kteL9ACdyUo8n8fmW3fj5UbHu80d6lNGjrT/kMf+VfxRwqM8sWI4o6n9p82zbiy25f+ksf2RaXhfAc9U+X+Y78ll/a25i0n9HM+/DHJ9s6GP7H9fd1fLJQ32l+1qBrxX431uB/ooZr5exITb1+9Nb6S1uWi+WbaaPMPbPj+xv01Ok34EDrwSF+BM4gWAX6F9mGpUKm1XMGAUJRTSIKxKh/JP6saktijBCak2+qMokl651iKl0N61Misi5GCmko9fYyBXlsOMceMmHK8MHpIWD0NV/pY8Dl7/3bbd/Awce7OJnUvuZNrQxFvRy0gRDrrRrqWcBVjOtpsQtmKT1BiKt5fNh7MoB6+oxreoWsVawTkOJS4MVwDkM2E9vvYQ2LtmHDPuutrj+0qa/BKE+zNSq08s35YHqAjW+/aUzOF1e1MDBisPUiUNVPZ9kalxOZxk+cJ04UFlXapUPRgW5OD80oFFDptaZRqGQEEsaKvADEZG6iEZLpxH47YCokBQRan5SylKnSNjEFdaYBxGBRooIhfplHnTpjlDtne4nK1yacTSMHwEwXhSDbh4R7G+Wj8bY6/b59vZfIXs9jGmsnThZ3sh6XnY13cP63wNP6xHeUpFjn/uNuT7zej3Ls+hm8ziNa73l19A8/4z+Qa1Pl8Yx++rR+XN695nc+/0MmbEzrekjpMNX90eugB+2GaPIoRvyr6L/8nG8rExx/qQg/tzmwX7qCH1Sd2NYb9wZJsVr9sl1vN/yXWc9E8tw6LAlte1XwzW8dczm6z1hYldzRCjYFYbT+XABTb5T8wm6SERuUksJRfDP9HuMPuGaU5n3QcSHlyuHLcNyAnnhkKXNgcmHq+8cZhrNQxh+V5AxHIKu/k//p2yffvBhoMWHJJBL05aL2djOCPhfsS3Eo8y2EGPG1LELtgXdGmqjgY6CaOSyDNLPevgPtWhRHsto0tRj96FoQF2ePHYsDtaQjGaOZQhFBLzhh6Oo1JNOHKpOl4sqB6ozh632C9Zf6F/QWd8OWP4ly/61VtVagOkNpVbyFcVkK7UqCjqeq1KqSvIldXIZQUcTNMJMr9bsABU3O8zQbSiCYw9BDA0PiS4iFBHyFRGKxrhv8D10CVDfUytNjaLmrnGlH8JHKaE0l/AEecdx2zSPaIXpj8J53oP9eO+Jfc33yTpMa98q4CWFbgGvZT22L6gHYPl4uP9T4JXIkkaJO2q7v8MeQQ+Dr0wREMjzn6uXlIT3NBRh8OjLaHxE46WQ3gRx9Qkwrl7DXe2ET43PJi9fZkjKI76FPzD2AKxTxpm1ZY/Z/pzPqVFAW5mF1RkQvH7xtTDeACx1uU+4wGQ+1mVW5wDJk2ZDJz2mu4b5XpfPWiiiQTKlj46UQxENMAr5cm90Hns3WPFuRIQi3g6chTfjBBC8JOITeuPl97wcP8G6gb3Nsm2mK9441v+Ym7+8jTFt8w/BZ8TburQTkPzQWeb2eNkTR7J1E2Df0Ui+3kvzj0OzPt5lb6fk4gNKyN270/vtpuc7lYktif37lZVYJrAmZDxoDOLS/SJMa5cf+qfTO7pMjv+NUtZ2TgzZdFO9KJaxoV9ptz+pLSLkr7uIkNjEmvgWBXypRYVNrWWD1ZMpK9dp6HaFIkJyM9X9FRgT2CPgQorIThJUZPY8qJcp9jm3OVjABGnygpCHGA46Yr7GwuFqQbZNHH4CvSEegACy3f9xi/Rph6krvDHiHLsQt9h/1GMZBHWJcU1EXOPZa2Sxal/7khbGloFjMK8CAr2IXQaQB7/RD/tMh+8BRZWtlyAebTFcYtWJmjogrfX8shOaUYupdZhdFhZi8UmZxJHPw0mKhtCZZ+Ssmr9Q8YvVCZw5WCXOuJ2EEXoByPWkqBVdTRqV1QEFRAk1WqAV+yn9EBRRVEDgIw5ZinBTIEeRogYdtfK59P+jSugWJpJAJ8zrDUpeajpppoEtIhTxAJJC24vlYa3oWSSvH1wfuflZlxx2yko2Ozs6m2/aR5Cx7jKbyzpADmIH20xnrMZZCW/9HqgfNvs+NL5icOwjvBL60Oy5Dthp8IN2HTdZCR4cVEdVoH6lzVGvuP5qM6WNGR9RnlId6Wfd8cq0idgv7WYeIV2H0cLg30Mdx2Rc8ArrXkF+8InzUIeu+Xog4zH13IjGbu4ehylX5Ry5Kl9lXKrRHOccnTex0U6G+Z8ODzpwMNgP1pGZybG+AxnCOojyAdX2wjXf5b4xvsVb61aKSG+UnZpkUjOhZu4ULzfrDPOfiyDdMXI8TDR8aDCpg31fI1CPsM9kv73uS37zCoyH1HTAwZ3n+z43Bvu3i10G/MwPPqlvCbDeyFuZhvd0JFgDzd/HurZ77aTxHGbRMgVlHLzpgKzH1zJkah57An6T8RWWQdIDmh9yaMqf1c11OedNznkc1uoaBvx90O6sOWc4QuFDXEqo1qpaikwLMk0Fm/+rgqY8KHnHooRKkQKaFQU9TVzJ0kV0hVwLhrnZZFiXNDtyQ2lWZ5hD20SbCpkGz5zQe9M65Nk/U2B3vTlveB+yDPFLlbFc/6uFA9LCIWjh4LQBeh+Oms5jtYPYQh7rPdYYw7oF/8V5oMLHOvuYbxBzaxBXq9mMczcgZUjzx4M8h3w63uxw1tzB+oE0uuCBVNDhQMthkNr4MKnrNJUoXI5yFqwoz91iPipmDkDBoamcVSooJ9VyVj2dZRQOUypV4tmK0ymp6klhlIqpKHiOCg9UQ1WpFR0wjSphQ8HwASQPvYgLUQXaEeRpUHNHZnUR8LavuPCNQIAK+x6BPiIUMBGmQdCuoVfHnZWFYjQvEusKR3N0PhMwpgbDIH16uyvnB0bolXOLmQ15ZhnxpzWPM8MDWTb9Eby+Ns9GeWa7r8rej3Dv/aX5X1qB8Vzs54zem4iB/NztfYbcfdMH3tRxw/xLaB83/ynk4KGvf8w+vbrfMOSnz+H3J/xaxd9/D/5pFfyuZ4b3jN95m+UaupluHN4gfGQ+83jm74eJCAWb2MqGNv8jA6eqWkuiQNu/G8PGGT68KQ2pFuwFP2jpiCgKcJODwfjN53hYbD/Q2Mi27LccQzbNPWEyi6gAp0Uw8kVobn6XfrCSvnO3OETxXbGAjEUz8y2OHAQvHbhYvQEmwrd+9t84/Q4h1+LJwLYbuHB+opcCucGMpguZyXteV08Yp4gqH6ZqvUDPKhywTv4l69Tk4FkJDlWFQ9ZA9XOWctX63KWuqg5aqwrPXPEYJRSJoghQihShYsDPz10gG7ZHENdhn8hYKaAZi22mEfbX5oqIjfwWgacg3Za+Vha8Zjx8aCSqt+pPx5jGqHMvD/1n0aP8R7ofGe/1WH8I9lC8Hrf1cN17bD2+pP+1FXjteZjtr62NfV/z+dn2qYb184Fu5X/2+F/5v1bgawVeX4F/0weS94snfDgl2wbs9PvhMksJGd7oNlTVVcdh6lSwS9F1tSJ782sUeBARoqmkT4W3HNpcTJ3WVGzO24YTMZXZsfmE0tDScnvKnnRVoHND73j/cpSUA5L5BLx1QByijGWiC/qFX5uugCwk+w781/w4aG38mpz+DG+K46Y5/uoxyWnD8MGdefishQe2odfgofa3nJQuY7p+5jFt2rAlxWIKoTWu9YgfaI7NfSWxppLvH6A1XutlXx+w2txC4QOUf8WCVg5WxvnyouJDVzk1Owcq/4csEvD1zMHd4EBWkNuzdyKG5488J1BrVSlFEYwhEPDIqqbIPG+BnMAnC4QGekFnWBdBTNgrFCYP8dx6FOa1SBwZ0dnme+61My3oflPLEn7T2P+MYf2jwB75qX5P+X6G9nhP/D/Qd55uK9/P2kDT/Gv7MU0or36+AZgpPP2TZocJ+ZAh82XgHOOl4RcGqpZz9SGtlXugnhvZRkSqMy8aUwi6ycO5mnIdK1VDh7ebYx3VeFwRmp81PAXI5n41GDlf7IP+6vE/f7zbTMyJLzCZgSZhwCOqnR03aXa0gM9Gabv1G0CyNMEAABAASURBVOh24W8X46b84n5kBfwxGfBHbPBJ6fIzBU0blMaHrY3od8NA2t0100Gfkeh99/ZAPTXnzFQOAflZpxDrDbtaN1PzxtCbn5Fx5Bp57WfdjNn/Oe/68XA+yM9sEYxF0/qZUL+svCGwG4JqfzkH+lKqKr8enEAtRRGhAmoUGV6bYJ1rKTqVmraQ0s+03fhYZUKbyoGCJdbr2b4rFuUGPQ8o7VCUMoec9HEM/kRJPgyl3n4N11XHQch8An4x8En5SugWi8fDJqigy/e9nfiut6/wa/Sq5Ts3FNn7rpyD/YCAfYyhd33Gkrarcm7mvQ4DlpljzhfqWEwQxrGMYNsRcNIK/LJlGF0K7+hCoum1yz6x8YxbCdxsPzvlzAHpzC9XPjRBA+rDkP+fWarYkH2YSl+eM/MZY75UCUQUni3Ac1Y6AnpDKAoIKo6Q9ZpkBTqA9dZCuASmkGjyZZ8Z1u1g14GdaSN61X2fUsm9M2+k3LuUu80LZ7l0268jORvKNf11o/7BI3khjLeV+HbPt+X7t3lFhCIa5rn5YR+Y9f8mPufHF9fSAeFz3qX+wU+fO/72LsdEzE12DqSm82Lh0HKg5WNsvhlTGEpUjLv6HtlWV4bY+iIRb3ty8MTbC+LxBlDhROMfxzEUjAs0IvnVz6pfBEbOfz/LX9Lmf9GwP28YJsHHSZA2BkzKdDRFxGM4AjsOMiLw1YQhmw7YHukuVCAS6ldAI7KH+2o/ugJ8pPis0PsDBPITZzrQP2Tjs7RS9OYhxFOFUyBY9xi42u8QjDzGhJKKhm70XYdIEhryGMe6wT+j6Ue3ZiUHIsla/fTvbD/pOSRtRORzHwEVMA0JAmJC6fyg3abbFbAGJH29qY2I5ANlBD0NViYFuQQbYAMNmfOd1tZWwixfuY6+l15EU9az+XDg8OEC8PLGFc+0XxGXdhjpvl78MC/bwIjhwHW9flcD+jxYfSfe/ECTcZI4GI2xF+fgYGW6WG8Zap8byIF+SVAc/gKB7HrSD/VC3ILehylRk5E612zg38a1M2C2Qm9i2jWwfd4Y7I/Cq/YQuG1sloVm5GvyO3tuXITvcIuLCO5lNGH0FtFj6Jrg4MKzwMGo5AHqpHrhgHU+q3DAMpZatXCAEsjDFHKs4OmBL7WqkCNqERm1RJFAAFOpQIDtoNSasgo6oAhFpyqD13pFBGr0UHolzBuSIInWab2sT50ZEEHkBDtG+KC5cMva6i/ccx+oUdAW+dkY8L1d/MwYPDcLvsVJvvAbV8D3jU2iFBqXuUcYPl/0M1bAq/wZeT6Swzf+I3FfMccr0O+ll9U4dvq12k+po88rK4eniZd+EnRHFLX2euv+2fCM/tkzOKo+uFMDR/Yv3T9mBX5jodHHNp0hni5JvC+EOgldIIS45vcTBwNvEK2PCEU0FDa2waYW72wR1pe0p0JzEjSItNSSkk0oRwMUzr2BN6HdYeivHGIMb0wX+AW7N6+WTZ3MusWx4AoWNrGpw9e8dddZZ32H9QMLsSOfdQsxpgOZE13qiU9fYhYDOe2mnrJpx7XTxbHwGQdlCXIhMq7bksdmn4GhO6YM1lYWJjNCP6GFRJN6r7sr5Oeg/TW/syqHrcqvVdWHLKg4EBlxOsm/WoUPW7VkTJSCqcqx1faKD7qIkG10iigq9q9VlYNYhdpWSkEuuNg31K5QREg0QSMC8gTiCiB3BjwxGlDXob5rvjco13vBfbtycPIzYp3v9eDH/b5+/77+P9z8/3GzfyHHV/tagf/JFWifsycfsp+4Kn5F+oM64ycO95X6H7gC7fl04e0ZbXLoRs0foztp0NA/+xpzlv7pM1FenkWbk7RSWauv62sFfnwFeJQislMjAW14ntw+RYWgKOYbCrw3vUltU9NHxDYdYjyy2ZONa37ncViAbWeLzkPsAZbUcyqBmufbEmda2qzHAMFmDYaWE2EkQWep+dmVHKlo3erf1Z00I/2wmzqH7eYNywn85mYf6+1jPil17KljrLOv+YF9TOqJT9o7iwNd9QZy7JI1YNrer0AzWnAnJd9zH3x8UEpwUKocriq/ZgUHJ05QKsjFf42QA1ZFV4B/tfIzU9GdsJ/QWQ6epYhQREeXa+G5qyBKHq4KcgD/qhqUlKCLCNlmRBQVxxtRFMCyEZHOCv+Bj4BLSBAhab1YVK/HBhh9iFphH56v+T75HmYMvkntk+CX0qSLCra1hTky5F91+QBlfAon0My74cEfISubjHt5Mq3se+pYg54wHvOjeC1tr7UT7X7Zuo9eHTHteVRzc649ZvsB71keqP8Qlaub8dayekwnPKg90OvXWds6y2sZzrZHwPy0bePy62BVDeaWgB+kGXKR/6rCEfxhxuGhfcSkHx/upFoYAKRsduYtDwz9jvZ4h3vslpMYN1zTDL/kYnrxPIsG1B9rC2EG5HljHPxabY88W03K+sQ1y40nRU7DVPi1fNhQrO9B9AFslz9Lg39E8w0euIM7H3Ed6fc6v5p3Oo89cJd357uxMyTy3sPax9h5WySH9rD+IWLj7dgIdB2W74BN+bXk+Rsh7bIMObo+Ag7IkK9wN8HyY4QC3xsiAs0NsmTdDHTWP4frf4SQyLHMIL82cGzzs++AY2Z+yItjxecCat6wn6kh9JZnhEKasSDvMds7v8hvhDGWeRS2HYwh698EfehyuftA15dDTgb7WT8g18p0NYDvdqOEZ2v56mvvBjtNAYhaEwz9TPXjl9NlFjN7pOGui7CfZBIKCYSBItiQphzikxZAtigiEgpk+AIEECWFIgyeyZBkaFwbQfldhylpmlhE5NGsyu8rPFOH2XJbZG9OrzxQ3yV+OTCaDU/fAHxbGAxy2lLRZFRynqT5q5NF26DIwzUpwyTFbOqYBPpGcwYM7Ioh+5ZOzccpPO7exXLazDyA7caRedV7LBe5cbJ1yVvhCo10WXDqsG79Hus6rLeGzjOAoKPHmdssIx+MEgp+WaockhL1pBO/YPk/alErv2pxcDpjs3yCVuTqwxYxUTkAccCyrkDzuQvuQ9CR14M0Xcg0SkFFDHHmEaiJFgZdNIQCRW9mrbfOFHmBN4SMKGWn7bVYdGdQk8Udjt4F6z3mfqTdMfDil1cj1xK+2ZDgyz696/kReMyW08U/QvO69xv6mboay6YDQzZ9hkfjz/qj+DaO8u7c+IhQxHtQ7vx1d7VaAv0M+RtBs2bwerLRtm1G4PsIs98BLxH7GPotVzDqDMRcI9N7RES3Qs2vUNPzQmnPIG9VXdEtCnRRsMcNzWfRjcI+bfi68eHLD1tSopP6g5dGMkA1gQ+kP6gP4S+d13wO7YzB2PNQW37Y76nrF2uzkHchxxbSwnO6EObvL8M8E/tYIw+rk6WNBB7P/KASGzvGlCGP74hkqIUEyaJLlpuY/vZznOkWuuLT4doHgjgZHucKZ2pY12Gf4GGZIeQNFNJTFAUxK2Q5FBESvOcZ8p+CHB9HhtI5L4gIRbwXIqZDgn8t/t5HnlNHRJCjTEDGFgFd0exkkhSSwX0IaKRvkaBGoBN8RKB7jIhQTGsu7eWCZgK+Iu+MQA70zxGKOIaIXcQzGTcIXuhvCImNx4oocowUtNJg3sCmmPQpd5/U22YU3Iok+I6wL/MR6zrrGy8+MDdfqfFZx8hL7AJvyLmMXd2r3rYJjnGuiFBE6D3XgnuCoKRDhipB583cAGJEKOIYpGltgXT4vdPAMqBbPJACAR/TNyAiFHGDI2dE3GwRr/GFXAP2NW/aUFh3I6LJ9FLQkEut8i8Sq537Vgub2oIeWrkvEaECKr7NT1yhiAaEtUU0HUQKGoyXh2XSCpgFeMGSwvMVa3eAgGdbX16yfMdoBYespaHZ8XUCsOBjOKeQZ+ShC1c+VfLVZBS0YESGIywwBVLAw2KTC0djuqbEdJPHd4qVPQzHpSNraKa1n23Jr5bG5LA9Pu3wzdL7LqcNlWkbGYGW5vGlm8nkGWwg69WujHcQSB41s0oX/898DQebGuJ+Rj2p8otVvbQDVfFByoes04XD1llnU3QnDldncMHXfNSqKFWF+ODZUl9qRShqUcG3cvAqpaiWooLvsNnft8NQUGSEIhr8bEaE8tetKMKgBVkhNcCUjtTDp0Gby8viNWApuHWWmtk6c6Z3kFeLO0CQ/6qg/4qg/3qgeB4Hwjx+eNH4Bwa6iiqd8k/HWKiZ/qya5zFm3uPN8lt4x/wAlqMxfiDfe0KX9zj/Ll+vzwfH9ps+PwzE54cRurYfn3z7OK4JHzAeZ+CBS1fvZtq198R+A3zK7x1Wjb108PrR7nrbTHZBv0hsc3jTYF7mNzk65w3mRtjMD927aX6mn0V5FDD8/GyOuzT4pI9zEJ0RM1Vq9HmXk/9wtn2SIZsOjEEsm4fScjpQmrwchhT8EVdsYElpMTeg9Yq0reInMUGeZ8Cc4z7zsc1+DftH2PIMZT5tLtuVeucyxBVoAvqWdu+3z7mX35J179Ny7LUfl51vDzFrf6wGdHQ56Ej/R+ru781cZn4mcIkIFTaelY3vyRvbKIqYdOi9yS2VzW6iqlRQkKPgKxAdNx5Oj651GePYw98qzaf19rJObGDFRtUb3EGTt4OBu1Ma/vq2u2l+12FrMplgvAl27MJBJIE9fbGx95VtTSYaneUEyqT4o/aogBFpMG9rPZAUZCOky3ApW2/+GR772GK0aJc10DS3fugHvVnuOWdM4Jz/3LHgcyryAauczgoOUCUPR2flr1noaj2rQv2fYT9BK/bIZyYUtWI7qfDMKUJGlKJSq074JchZzyf8qkoJhW5XIEXgbxQoUObBJ9RY5IiAb4DRh69xj0yNkegB77WySz4rfsbwS35Hi52+8LUC/7MrEMrPZShg9MsuvgbyJT9/KH/Z4F8D/SNWIHgmDUjWG/R8nyCGIh4DI+1mR1AQ+2vazx2FaSsiVsAIqQG9QASaCXvdz63wrdm3NUbEWwO//L5W4NUVCAU+oQigkP/Jf2GTWtngmhY2tLW0jat13vCallJV8anFtipCATmcBxT0EUPWwRXSaofX9hrfd+2kwbfg2JBawa4VTQ+4cXxRSvMm9sovBF22zTkHXXxAw34d9jUbjMdqhNFysKTrSKgwC6Wb2sGMsYgL8Yd52W63BZ35Gdb5Fw5j8KYJHJMSZypoAv3cbBuw3rzpgOWBLHQYfpC6HKcY/wDCh6yFZyQ4IBUOQuVSZT7gq+EDVT2p1KoT9MQvWhVaSlXhGTH8TBl+9iIi9dX+5DyZrocrxwB0ESGWWhGhKA3FNOD3KEUep6AvtRKHj9Ri0dF0eLUbuDWxAKn2swM/7uGCnHp0yUOv6AwnGLarnzts7d74mbnyyF618BwWO37hD16BvIvU12n+AIP41d6+AoGrAemNxaR14f5dNdtWpy/mz1wB7ux6v+CzyEFT+OTOuR/haKhQoB6Afd7saA9Tw7zhb4wVqaCzwz2swbi2IZsaaYChbWqb5fRU1iBoAAAQAElEQVTZdLPV/DCaf4LZRMhO3IyP+UGL9FP2ISXVD14jj6lTmTZ4mXOIJjYW3nrD3gaqZkPY86j+Ac1VtzKTo6PJcxxoVin1UqMWdLt2YjdY25GEbiQdtHtm0sE/o6RI36TZTd6zHDc3PKJDnc6yJs8wH5JJQu0KhDswB+vsEXRx5HOgwzW1pp+HINUALCPceilKgCJvSJGgkRtjb3i9AS4RHMKAiir8ic1rLSWzEInWvRQBDfRQJOXld+/AULDZFPCGM6D5BWsfji6RPnTWo2v7GRia2s9LciyunXIE8gbWNja3i3likyLjJP/VQFRakP1fc2v/VbfvKS8YPGbWAW8fDIQ5L4OyCWY3LPvdwOb4O/EeC/sCcKC1mIVx0tfTABhozQZzy+3xQHNhLHjH2Qcpp2jbHfCzT8LGVbbw+XB6ZzV1fVeExfeYg4v/c+35S9b5ouDXp+KDkcFBqVSeF+jJBy6o5cJz4+fqhK8PUlFYfTfypQ0/2wr2KFURPE/2MfBRR0QGUQl3Fz4UyQsaQOjkK+g6H4FgoDpubdU9xxW+C0w8LaYww+aDVPLc/6TYr+a5/35m/Kz5WbgiL12/8t95hrquHBfzs7XMxJP72cP8g/PzuOgI/+Ap/Z7S/aHrC2kyivATmDwMjaeRnmad/QzzX/gnrIDv1hE+v/Z8nBjqmIYiQnQrLG7l0Kt/CFp9Vp6UErHAujA9htK+dYi4yRHwAqYP0NShiD3GmNbDSwrpGMTOlgg8J0TcyxGhiD3IwpdwRNfLV7j7ECKCMTQBWVJIidYPCWr/tMBDI6CvoJlDEY+h33mFRJN63wga15sCPDQCukfXR4QighQBTdIpsqSQOkLpJimkG1AGUsL8BNS0tDSKTdMV8BGhCEPQgSZPimFAFZJuiGh8oEt4wwevcYUU4U4SZIMuRGBISF31lEbYHxdoRCjik6GSOek0rohQrUWFDXDEbbzC910VNlCkdsCK4gwcFFCwqSzYIsK9imlIEQGUPgEZ8KGgHZpQEps8Y1ifzoPHxheunVAvCjajwYFGbFbt67jAx9SyfMBafOjxv6P1X1Tm8ygghC2cg3zWe2NsykByroRtDk3KRphxbE8/8yA3zBO1bXF91uG8gGzIaUMYOtMB1NmWyW/4mxrDNnjLIz4psUnJxDGO/uMtIrhvQAB+zrQsgciBhsG8NAvPSuHwFED1IvFLVYACovoXLJ6TWlQ5NJVTqFSjQKui1KSlwkcoyGWUih5eICKUFySCLgU62IjspCgSvnQ0+IitzjJz0Ruvhbklun/ydKhZflY3+UbtkvcCnXzvWZSUeb78fPiXK9mGnDQD1J+zpVFiBKhcX9cfuwILle2B6h/bPJfPLP71fHws+RhGgm4afIr1h2USJ6cv9o9fgaBCkF8SsNubbMUvRmQFwagGZCtb+QwOMPY+2yz2eAiH2mhqmDfMz7DuMex5ZLV+wsRuSrSecH8PDiBuXCzv0cN2amtDEdH0EFrjd/3ksrPsRWfo6ESdJqFzrgHbUJk0WNin3MivOmy8f5VwqwqOydGvQyPeeDjbEu6QR9uJXW1tRxI6JzS6R1s4BEw33oJS1Hw5zqaOwCOCvgNx8o6JNxtpDtgZd0oUAbRCMhuBtiNlOjSHfQbofZdzvS/imXdgnEDdolL5Qh1RVNn0GqUURUQD9pI27FAs8iGqeiMspOk7MfCNCOUfqOB0dPk71HFsLH2I8qaUE1A2y7kZTR8Hw9gXA1t7fJBR5+EqKV1vC5vcG/BDbrk4LTkHKsd5Q+sN8MLG1yB1VpqHK3wW/7pgdPtC7EKthvM1mYMXOueyzki94/Ef8qDN1jbmMz/bk/dciCcNIv7I5iEuM4HB4j2IS9sIuPd4qrkLi3t3+1wZx1NfWLUoVeV8VvEvThykop5V+TWrWq5FUWvaKjRKUZSqYr15aEEO80ARihJSoqikjhqQI0K2yxds8uhNIwICUi4Kcjo2wjx6haM+AK//QhxgzvN9a/xV+YsUz9k1/4fYV5YfrM8Oh/z1GUJvnl8+03f1sb75FUb6B7d/c+k8APnRO6L/tHn3Ofhtt5nTe+bRc2zih+49eb58v1bgawU+sgIRoYh3QsFQhpIT8Ql97IoIwgFfvMGXbX7p8qUdIPlJZ/kGYkbsnurAZt0MYpQYde9ihvoX0mCsiKCsGxBoNzliy2N0UxCbDSZSihR/V5dvckrwPysx/yN1MGVFkOwDSUK7P84TJHqAiFDE+6CQIuKnQP0KaCjk598b4xMbZv/1rVpr6qwvtWrIpob1lCZfBaaWkj4nNtqlFkWQNWz9dWjbBj8VxvG4tiTYNPuwAGFjzGYapTfO1nnj/N0bYtBk7H0/YXmx3qcMdIRx8GOsZKC9DXHQrj4kb/E5DBzKNokhfYiOGkxnOFlEu5FN77VgylaVkA9X9cwvVhyqCrReeA7OVavOv2bxq1bhl67iAxhyQKNUni/gZ4U8EeQqRaVaV3mW4LscUEMe00DWHINcBpwHBHZBpVBE4A7QRVjW2y9PevXmsM49V5gaNlzzoOVnZuGwxcOEBzp+Ub0iW3dNftGQ/fws1vEcmS74XZGL033hT1kB3/kZf0pdP1hHEJ9vSiiPKh9lmDFP2Ffb8N3TVwOPHZzm2LLRuuyN4h1C6Eei3zHQl+vXCryyAvFTn8Vg9EdoJlvh5DL4LtSPX84YijAE7ZCSF1fMsKDgD8qjRh6lNSTTTswm1K50a2yqZ7dUdNuvJJsaGHiuEfFBWUTRbJc9CFpFvf8i/P1B+4i5gJnvfo9f2QfOPUaem26Xv4LsPXCzTNwwDoopIhRxDMzC8m447mci14uavUmtbHAN84UNaS1V/vdiKvqIkPXmTcVMxBURCnyjsCmOghY5e4y9Rad70vRZQfuq7w5N34VButsQ99S/crWzBo5uCAvITS/U/OI9BTaxqV0MDkrLsA3KxvdqW4II6zNuUW6kibkCWQ+SYh95Rl1Dvma+Bbd7oKRNegeT0yViYE3gkM2PfEnxS4ptpanrIdTjhurtjUXPf3DRqQNhTTagIo3/2AUnIYlDk0qFFhUOWuFnpfAcgII+8nB14hk54X5W+IAVVfm8VPyAIiRaIaZySK+1qhT7BLQkxDOm9MPRVFAQEYowiugl+IRCm8v6VbezpeN0H3Jdryw7OhYy1xiabqZehKTXfCYkH7istP+VuAbxDM1YkMezdeVQdc1fv74rdfClDfDV//4VaDdTvsmJ31/RxyuY5uJvtg/NZ8rx8UJ2kZEfx0Bb4BJ8SMsOEYEVQIctoskRpiSAqiOi6SBNpVA2FBGhCANVUvNAYJbh9SdcLDvvIm3hl0wHhuUTMA/Q8rUnP5dgyp/yb+3u71PEM50UEZIMSeYNffwK8YccEZ3u5aHvVJ1GdP8QquzMCIEW74Q+foUU0x9/poIv3nKAY33whdzAlPThi+AIKun4SB6iJeJvUL+woI94KxUpjnytH8CuCeTWHvroRd6QaMoLJpAiQtohxB90EY2q04guq9GImc5p0NvnCGG/UMQNaGixRZFw2qDgYlRia7BpgxZF+8PO0jxaDQQ+gXQDvsRE3Kj+0CviVmNE3FUZEYro6FZE1crs+ZwFuohQgTdyvQpyNHsxxU7TuBxTEEwN2HxJ+yvdSHl0fG/kO90HFeAfBfzvWq3v9nyn4wxd/TqfPuwRkpJnT3NQQlvDAcY+hJjDbB2gNZ3Vi1yj6zby2yvHwx3z8EvVggIm/8ohdNhMHYeVoM5hXzhgefykNvZ4E8/N1LDJSF/HDaC03bA/YmvYUx4UbZvDIh82zafde/+BBScwQu7GwmBdixuOyrVRv9CKAbRw86NUnpmzCjTCz0ZVQK0Xz06Cw1LUosLBKUqR4INnKZF8UQTAZntB5+crIhQxI4dVSAr86RWdNj5U8BcONLXL3IymPeqZek6bm4fZszRgBbXRNGEPdOZNfLji4CTuc1rgl452H66s33eJA9Ty/b8SNpHvChaeffte0S3E+6kpHvILv3sFfGeNozqsn3Hk84fp8jNAze2tMBWHbpIes/bb47H3Wy1ZFs7Bp/YGIe2BNfY6rVcQEUgDSjnWHkbKLqROwzQkkwYL+uMur7pfGBuMl08atyUfqLYOXbLfgFV++Qw4PW8q1PaAZJv5VPyeLm+TuzfCXwpTpSNqUr2fHUlm2h4ics3KxrvHsG0oXdqAw1GZHGIbbMneph+EwydkHaRKin5DrZ+gTYX6tIth35+LoLnWkQD1O6uM9B/xNxqwA2bh+4Bw6mxSrD/YyEhrSWBITp+5YVcqlDSTBgstKPudiM6aCcnSzUkH74yYCHJr6PICHRB+fiMMBPIKckWsEhsg9SugN8Qc03kc/pEtgtk8gNB7c1rY5BY2y+Y9ySjBfrjqVCsukSipK8lHNF1EKC8vdjKt89d5tzTFQW+7DysJXuyW27vdzi2hbZYwJ8mumWD9rQCxEZ2lhc1rilAaX01pQIU1FfhDhx8ODGmfAds7IGkn2pQM6buwKbYpwUa5/VLlXy7wWHPf+NxAox85GAkWOwkW9DMw0LDt9Omz97c8QNL0meJcNgWnhzf8JEZMx9TRrQ1tc0dDCvrW2j2RBjWzuAueA56XqCcVfpkyzIvnwfH2WeA5+Sgqz1AtKhy0SnFcKKDmxTMVNchRlH9NlV/CSq2yLfCJCN2uIH2HoKBQQ7EfvP2sVcYE4gDs07as65K1p+h74HsKcmVSKR+IvI6+5985OJku/CK1+JkAplfkBPa0feeQhU7gCt/i2q9X/x9776LYNq4s7VaBs/Z5/4f99yS2JZ6vGgBJyZJ8yWUye5lBsburLwBBygQiT+ZMTCE+9PZwnF/Of3AGeADmg3CU+Un3D47q813nem5lh5+45R9cXfeMO8rh/xJfM/A1A790BmzzrpvQQZ/cG1LWjx+WfYAOel7u5sUff17SE+HQW/gjwgHbau0Ap8aOLAwanAv0pwPCtSbb4rTBNuYldH3ciLEvczCpowF82tFwZmwTtTBhPJET8U19l9RI7kDVKT394Dv0ASPbiB0Wf+CsfthW1UbaFg1EHiG4W+gxR6dtAmlI27heQxZHnZC9lcXJzWrAtuwd4rB3236t5z7vMHXyHCCJbTfBvW/U+SBqvhq1fxHMQnVZ/uobqtHHX3DZYC3IIPbC4tfmGiyZP+IabTSQMdrosv7pY2WlzBKZYeTdz/o5a6Lipo6LlpgANRFxRr1Ar9Cp1D2nzoFMfvigR6UMGDFDlKt08rNI70QxpdYpvlLunOKfSMjUI+sKqEebakI+iqTnFpYkeUrUarFXbrF5Dtpf/6Plr/+Av8B/9Bebrfxq6cTChmmJf+HZ5dlpyyI3nh9kW9BBi68t+ou4vyo+tRY1NmTO58RWyda6dJcN37IsWkZ+a01B1Tc5gZADwq4LeM+p5vMysO4zE7uykToHbIhqc4Rc8y1UuLFRqo3X5LIJx7ciCfaHoQAAEABJREFUV+qufPO1EqeS2cCd6WjlkUAS17C+2h87A3n8/9jBfWBg964j/BH3Sh5istma4AOiwr28L/5rBr5m4NfMQF5276lsggYisH6kvSpRL9qwHdOM3OH+PrZEe40EHtnYB9hkARuZuCFKRe+0FTkhDh+A+mZL/OugsAMlOM1OkLbpd4BkO7rgDpBkqSMKml2KhC50OzagxZ6wi5hmSUHRKlU5iOl2nWGmRK0W+x4qQKm5UqcDE10cMyv+I4yRkEjCeoOwYYL4YbFKKwkPtTejXgAjMQiSpOjiiLwDszC0Teifg8Z4WrOW1pTxtaEvjUWrGzy+pakF4fBnY+mS/ToavI2ux4dxB4ibLYtQVpu0LDp3QPDq3u3ETcQXnYBqsas4y4DwO2BZ5Ma/cwki7QZPb6wW8CctSAwLZaKxOGOnThk3Tz33pusPJTPiCXGjos+hls49VhzIfDv113/+R3/95/9TY3O1LH/pLzZK/8H+D/x//ud/9J//+R/99Z+/5GVRbX54ZrxY9bws83lb1NhQLf/pshXfiGcABq1JSNsIo6e518Bn8cdS6ssoOhwxCzkd+IOae8itLCbXuLLRqXsfMhieFb3jrDMbqx0vOp3B6UX5lmrya+oMpMSsuW6bL77dUnDmkew4E8/VJvzX4avyj8xAHqRb+JGa/+W5fGhpF59de85xn5uy6tPZ7a/z1wy8dwbq2eF5ovGM+QIYMoVsy34A4XuER7k3fAqnq5pwegC/Y5zJt414H6TLOCVXcAPxF+A1YOM/ILx95MjYbHHgk5Gvm8MTqw2vY95ieiqVUGwTHiDeaImyTdcHvJHzq922L7qwrfpjCbVDEibwjuG0m1oWRdZ22BYNRE7oyp68yY+eZYiVY+Z23XueDjpBtiVgG3GArB87kn+NH6v4T2TbXENA5xFZCJsFMbdLttXQF3P/ZP5IuY9lx2d4oHlYxNQJBal+lDbfkyxY83ef7GLKWXRxq4xsINIsOrdfcyPY8KxIqU9cMlc2O9n4wK9BLWBZzk4d3xrEptbUU2NiJUcjJtyKHkl3Cn8ByIy7riX9B4whooBe46j+VGUqlnkSiC9xhOFjnBjhNkwb+Ue0DB6soMaTa5BlL2rLXxvybVVb/iMX9x/FXqI34hrPx7LIpkKBU7OyKSosjTrEuW1cgjNHIi4wNRzdVnxlm3hsG06BOCx7AIs7wDmVAlSZUwe3qO4BBGHciyL4Nol7jAMaDn3Nc1PALnlWvqk6Ex/fmeelI/xJaz1P55Jrxaw9Hn4lX3BGd3QkTvqn39ig0fNX+yNnoD84OjxEpc9nS1/H52cgc6uRHt3ic4xtQPuaYybhq31uBvIMgf5AHUpYjgUfeQ8JIkSRdyGOewXCXyU6dor6kAdXFNwtKUhcegtUvNuSe3TaYXZcmYpte0iVlJFSxAZdHARs9tCH2OipwFNeE5P+mKSIjridnQjNjoa0DbVDvp37O1n7ahBlhxuIfQ0GfqTmeEcGpmUf0a5sE9ObWVg1FlsHRs6f5PeQOmPCaoM4DEK01uvHjF3ynSfbsgfkkRU5Mah/kegLVsve0dCbpcYJVeZ6WsHoVumtaXFTI8ASvDgsO1BJXR3GnkA9NF6itCxAxUJzA4tcsSi9BGm1JiWhfCxoo7LYXYEKCQi5kroDQ4qLmMQG4dbUGZyqf3KzAA7PGOIPqjbdR9+AH6oaPZXMqevUwcg1I6olT1UXMzJALQ69Z0Acdcx/qs3xRAbcWIn7bi+SLEdvf0GBcGXjQ7YWv/szgi5LgW0Zuy2Lts+jrRzpI3MXaYJtzkADZuNmN9nwJNhdSlY/PLRUOCJecwJHesxz9Yl+5r6feQbOx2+rsNe1b6BQuVVEJ+4V4Kmx1rPEc3nwr9HH/xcrfcReTyfVt1+Ro7/GCL/a1wz8n5mB/lnjg8EPyltnPk1ca6IQxKgQ/feCHwsSP0w26Ov4eTNQs3soh02T6qSLI9SA8c9bgpp2Efr7jB/syVKuQ8gNynFNHO1L/VX+pVu9rruQbkpRxJIm9OqYnqNM0G7b6LRZxPZUS15GS7glEYPCOZpQJVm6gg0HbMs+gsgLe/rCd2gchAmv7DprnhX7FRS6QzmIPsTEYe9cX9AodIfwSZzvoHLjS9wOwU94LmbgbGJMfEnLPiL8BLwkSx2JQ/MENQU3YeMxsRfwdA8Z2+qH5dbUskizJZqQthEdRWJDoHbO7lIcdtc5E2Jxkqkn1Amj2JwnYh8R/mhHD/cIifkoUk8i6+dB47CtFrQxn8hlaVpaU2tLycXoxNh9LhpSjAZLLXHYxSFtWKBAV8d4jbIG5bUaIzjEeNf7RgSb4Oj1bp76K8lbua98k1BvaEKGTB+AVgQRdJ7zhorlVP2UTD16LB3JgrlyqAGFijKzIWbeVn/zTeV3SiaRJnDrFvyckaR4o1S+Y0SnM9uiAaS6D0OBGxzOludp4VnKMzPkEslGy7ZuHpSymzxqLMT+BRo1bMtDyuiaoFLsIOoBqNzcaqi5j9zfwz085zniRq7IbIRir/ijn9gg5f+bdsqvBWbDBL/ybKzRs0EiZ8YmvkBO95/Zn4++iA8X9Pr4DlxjZF/tawb+78xAPih81hD88OTDd1cfHxD87714vzfwPXEU42eGJkp5T95XzJsz0OeUCR6R096lme7XkEXzBhT9aw8u1uZaAi7EHvqFlDBvQ7fir7nkX3MHWxyHDuyD76Eu4S6gIfc8GQanbdkdKCELdpMdHpkXdgCXl/iEHX/CrcbLvmGXbN22WTiEG7ATH1AT3/Tbg2vh0SMHGrVsuA3i8A74xLxC+AHb8uivZKOft5D4q5h53ZG21RjbROq2cAN2+gzoyx3x1+KnNTlITOQEdmrvuMxPH3a4HakZ2OGk6C39NcaHTK2eN8Yw+fiAsbvfsoHUZfFWm9K5lx1uXaafArZN7gHpdwd1Dj77MtbGTj8fReVxXen/Z4Ga+7i5TurGXpbGxmrRwkK2FrOZD8a7NLjW1DZYoikHfttaiInfOALdOLII5S27vWuPIRc51+/Z8YLmLUx6zgnosmpiRiasilPYoBq+ksdTAoPJoSef4lliU4LacOfCuexzFtHxwlUsdVHLF5uMWe33SeZdAxZ/rJwL0VD00YMShxQu8mBFre5QbFPe0pBW/4NIK4jDbqrPUuP5QV94XhaelWDnyXUHKb3FltWItyPJb71W8grwAg3QUHsNi4OT7Y2T4apxTdw42nbvUGjw+Ote4lxzv9lE9c0S3zixEcq3TtloRRZPTD0XpJJSNcIn90zuCnkGlFU2VbEDHiN1yVNDbj13iQMtwV945wwwYcwk88cs/iy9us7TEpTxB5y4vh8ZRaXP6yljVEOvX4COHNSFgM/TWrhwMOf5WxYEIdvUj08ZjzUZ/ZysrQtir3Uq0HDQElugIA11kHPoMNftlus15xqZSZ5AhfOG2Ec4Rk4PEWcC74AfQEePqzdxvgcrh7cIlabUsf4VRw01Y0WxzJgDRLWjXsQHTyM/4h4eVWRMGmOyewEPe/LXcvojJ3R1+Mr+vJlKR1xXOvqiX/v/i22mg3ZxNy9nw7KvIbgdaJIsHXE04SmhCXEc3fd0wraWmM1AscPsuDJVHk7hJ0JCRWyg1NbseDcTxbIPCGNdcBgQ1TjhVIdXo3WIGjglWXoFli7xB/EZOzKYHDrlNCGO/ISfdqQS26gPDIRK2GgY+K0GfRvC408geY+hDx1z6JGNE02NsWczubTGhinj7yVrvJZsV4zdZeLFUe/CcEtTA268e4nHddFqLmHy5lX5d4aXrFaxmeFcLP516PGRdmhEpFMEIcX3BasoG1L7ETOxMxBPUZIit/UZ/NYqPhYR0cGZxfQK+lgYJ/p5ZeGN7Byx6YPYtXCmQDjEaIb3oLg8RS8ZP76IIHEZ1wilPFr8QQIOmPmRXHz3xJjoTJ2pssnoVS5Ksf2UtK4x+wkIuK6ETSgduSGI5lmxuxQ6D4jM/Y8MbJ4Ju56nht+gscGK9GI17NKRIk6Ump+zhm3Tj6hBTmt/qZVNkCQf9OR0MO6Ml5Aa75Tq08gZbbZEdD1Z8fV7h8Z9Lb02VmedkdkkzeegJN9ercTRHfdyLeS+5b6ubLD4FKQQ/Fkr+Rh0diIcez7rmd8JvELPFUf9wjtmYCXmZyM3gbI0nh4dAXWnrdy4X4s7Hb+bznUkOLM15bWejwG4uBYeVh7y19fG40w6oSjUQ+fJLj3cxOTS+11ULieS8uHJD0BGMYoiaHiVD3jdDuzr1vPEh61DSdB+VN/1A8Wyd2BoAlbXR7iHsEj3fUgXPgza/Xi5xytj1DiKi44S8QfCZmzVrO2PGSg8DaW36HYc3f7M2bbsO3hQkAwF4jxhXiJvQWrydZysi+PeeCZ/HX+R3A3bsnd09nC28B+gr+NyBi4nyDbzdYlX8TLUDtuiHRD7CAlrx2UwTr+Cbdk7MGgHW7qw8VzYGCrueKaeDrCJOEAc9pGDODZ8kqUDQtlwgHP38EPXef4Lhrv+LMAlfkBI8VkJVrMECmSJ/NjCxtjaal4ZIISNUoglQrtt8QfeHpJa9tBvykbyx2DGnMXlj8PKWjZgaFoYxtLgeEGVRO+yiSsQJ9VhlZqc5C4ozSx8YXFxxr9gL4ucAOroxpH3Zl59rD/rFVjzG43+mWkyekRiNtT7/bhhIQau1kG8kyPz/o8M4qJQjalKx6hiOdELOStBtehFT05CJtZwSQTR11oM0z85ZBO2khLAEaP4jz7scARpIpcX9NKMgwmoecuJilUmTniBM8j4gtSoceCfMikBlXBnLAfgKH5IxEVjxUQXh3jq9v4JSyJ9U1RrSaLxR+99i1wRzsC5/9xs2V23Iz3sLm2rAXu3TZ6bJVqd4sN2PT88dzw/tmVkWxYtQfS2KM8cDvXDksdnGDVDFzLoz5XqCM9VcFe4Zka+cq9WrFqMYVcQsniuNVcn/OvQV+IVnflY2SgV4MKv5JUv/nSUYtGRjIwzJLE9hueFTXnyBbflEqWqI4ZEPHqT9HX8MTMwnqo/Zjw/YyB50G7Vucffip3cnJ8pJ3+UqfsIx9gP6MeSH0h7FOr8BDkG8EPmmjq6v/T3zUCfVx+Cj/qBvjXZCZ04hv6b9Iz/OF6eq2vq6N71RN0BNVTzdeUP/wC2RZPVj9IxSkKhlm+TUQ5MmUe7EmGH7MKyB1LTwj7CsvbDtmwgQwJ0TR1pD27ILiz7PnCmXaARP2Hfyk2v8JoQhy9Bnga6MOZ94Ew7gNhjRUs0bUeKFhPWsi1Ol5Bl78BIk6WOzTdsWNuyH0CWgG3ZQCDyAkR44MoPG6agymkIFzhJcrUIXR+4QpEm2+qLRKQtVn7FyURsQInvBkzgh+GM9RGo2N6DWcMMOzqSvIUFbpBfD1xaw0ctxp5F7ULfQfRWXHKIIc62lOtBjx9V2xHXZhyVvBhjI2tBynITNcwjJIRIreR0/RgdZrcTUwtXqKEBInUAABAASURBVJXFcb51YO2KBUv+mcVy/coXcsb2Cvs5fPrrSeRRoDjyi+MUOx7U0Xr+MC5EYtcsriu/x2WKggRmnCu+QIlj3NEnzviuUT6SU20DccUPmZyqnXrB4I8xu852JH2PmOSesYPUOA9+mxfuv22ZZ6QDvYFwPBM2OrYiC+LZYsByTjviG/Eaep7Fv/7imys2WS5fU3ziSDZhQ0MoTOQlMieXzMHiWmIlJoiee9nnAg3/1LG6+/pcMZCjwDaK4iGRPRed54dI2pg9fDRtfWCUThxXStxX+5qBP3EGPjEmnu3xoPPwY9SD/lB+opOfkZKfKsDzB4olTJk/+jp+YAYsMZE0zSO6behr6AY3YtSl/qWH3cdvR3IRJaN/Ho2X42tYjRfvbWTxlv6abOIKcO6ol23Dd0AWd8c+EhPbTh31Osf+UutgV3y4C5BLH61qWKnX2jIkY4nvAok5wIk52O2OnrgBI03cBvpuwGYsG1K3KWOeaBfjiP/Ql6/sdvCh28NO3ER4am714aOnH7uPJfqO1Eg/1wh/QNWxRI3kLi3xi1I7aLYmbBN2hYrn2pXDakurv+VuxffYehbcqEMcvNEnEudwLbGqI1xbFpWMz00OEhMwjgZscqa/oce2ZP4sjf6WpuXh89HU2udh09MbqGt/sw8zjoDr5DoypoXrX9oCv2iJPha2S2taWoMH9J3YwMaGZ0SyOYPwbWnYTbLuH6w1ebXu79stEsfQ7b0Ab2SWnN1x+V7OZgAvxbL4D/oGIDzfGJCSiiubqHN+pWtsLuhYtcE6nXVm87Div6zba1Zc/FX/jEk1GmVLJ6pkt3NmKU3sefSTmp3lTN6ZfoJ1+GG3RtpWq2IgaFw3vaCkFiXSwfuwVR5KavRq/Rz7DhhIGqBHYlCqzxpDzUefizPXgaM6sMbzMJ4nz+eD+9h4TgRsy8gL23CSbOTEiMkGq55F7KUtlGiah6MQT6KEYVt2h948uK7EcG25pvOQ0YNcV2SQ64sMJt9Tc18yDyBEn1W08CWYtt5PcoPZz6yz8jyEX2tOic04SKVU5e5XG/ILf8gMmHEEiD+yMTaepT9yaB8eFBdCu0zrHzA+K3xI+Hje8L+K5xNF1oNzMlLoErHiKVwYxXydfmAGrP1PL2PEDuOHODTv+kHdyV0rjZdBlUjsBTDKN+RFUDLhL7jdTloirrFH6E7mfV7vOFL/HWGfD0kHR3yq0rFA9A8WIYW2J2HQdnvTwh4Q9T2znriB3EfbsjtaZOs6KryAc0IiJGHpeHQ754GIioryGqmr+I8u7PATmGnKMcOifw5W6h5zYxdyrRMQ7QoeSW5WwydNRhzRAa1oJE0JmyBI4cTZtlqLFQgGhAvga8NiFo/YbpFNtgeiDxBLpvDItmaeDfMI5NmHmNgT8Lo+DPEQOGlEvdESFKjGa7tkNkjL0samykgrXGNMC4gsuHGNlpRfhuLtxQvPNvGZj/Di5XcA6tbqXZVTR879ZdkjKNXNKHkrbgtQFrOlR5IV/8C+WIVn4R96FNGKfc5i9oDYZzZYKxy7rOq4Rk36SnIwF8TCngjP1WLWua6xNGLKN2XGHQwbtXLONX4y4Cu5et5PeAhdZddodgfaCtIiP4rkfRaXfa3K1jXXes41ME7nWWiLvCxqy6Jl+Y8WNuhL/t9YS+t67NbUwLyyKWtcvrBk/izUatRwWyQ3oH44gufOKAGxYe6jX8G6zf14fmqmV87cCa5l98MR25+Rk0pmg55f8YNP3Bkbh9YTtTMh8zmqOnBDrleyOquBpo8BcteB9BX9POpz1RX9dbo5AzwAdfOnvBn0i8jZ5y35i7p8WPZPGkce22CO6eHA33TyMakfntcfpmnz8b3yw9z44EERF99rxDHrHSWRfXz1mWYkKdKZr/MPzQDPRn54D9gW7QIx7PATgpr6O6RuxKjBHnEZQw+iywe4jLd/j50B2Y/60qcPylJ+ry1ZHz1syz7ioxUSb1FE+9FtykL7DQj/IzzOTzIRanSWxbtZcFjzQIO3LXsHBm237eiCuwOVX3bkBLFCn8AnYMNlsRREB/rgYeKt/EGhueBiLs6pfQWbiAKflYyB3DR78pdS4QU3gS1gw2UuQWuu+XVratGXpoUFXi0Ws0AEf/21aAGtNdKT27HbkkyrupZt5X7dgz1iqNeWRr+Xdc04rrG0RY+Rmq36tqPfR6N+a/RrEFlYtHDdbUHSV6NGs7gOyyhtIdbo0ugDKZXekr+0ei2tLEazCF95J90GYeUbUkhWoD32zPr1zGuPd1pf0uPFjh8kUvAVywZqZYFKMBQvQuyus/LF7OEoxVMmfUYHLNP7dcnqcfF3bLWJjy//HVUk3h4bhbKJ2/hwIKMubvgTUwg5uL0ICbTqpk4x8EZPPGa12KDqfFZWoc+catBMK1cWlXH1u8E4mbsVKM8EkLn/Zj4jeV4UiTn9Ls6YFiea+z2wS7ck5w/Pkr3ISDl3qkOVf+jDXbfJAnp1MGbGu47nRSUZ/ZhDXOO6dq7mmGeqP1d5jsCw1zzXbIAiV2o4/SHF80Qhyq8dcPXM4EctFyrdreirspk6j5x1SBwS9Vc2cyXpk6tL2hfuz0BuwRH3I3++59jv1H9+L++v+KeMYY4445n6b5J0yUfwN3X21c3/tRm4+Q55dZE8ZK+49xJ5Oq8hpeJDxKlHx72A8PeQeq99NQecaLK9Y4RDwWkAvy4PbyZagoUcsNEvQDC2bdm3IYXn7AEJZseuEXDh2e1oj+JsIjYQiSls24gOlLQD4CVZKojDaPcgakmWrhF+Ap9t0TqkXSoHPoQHEKNNZsitAPYbenebfiYoaWEDSaicrIqTZKnQz92ykQd01bKPaDILurZh0dLajqWpZdMBlmVBbz1f4zC1NBD9AYQvMAtGu0mx5ZLGPm7KlrYwhh1tYRwP4GVRa4lBRr/GVo+Y6EvTUliQi2ojWXbrdVKLcVYM+tLgLTXGbFs5MmaHJ09w+z82wM+ShAQJZInJKhINvnTUkrudhWvF1Ao1fKxV67qjGFauFYtMieiXoDa+4lislhx28s/F9ZjYwcoC98wC98wi+oy+1oKcMWx5PX4ddkk6L3ngoDQ5MqrFnnz6KnKcSC1tJSBxQRGHE6M4WG+pib6Nyb5V4dqfvM4xSgacMQbzWuLHQwjauN9o2EQMJc9FEcMvpFtOIA7EyvOjOEDS6IpZ0euj4l7Tt5lUiocRUpAzBufouc+FaUfy7VVx2XgBnpU8D8FafGKoic5uSRqbpPWiHnnj+Smeqyg5YoTNQ0KjDvpaseSkJliB4Boj/WpfM/BfNQNr/SCQpnz3xScvwZHXCP+Frxn4R2cgP+wzgMgd9feHPK+2Zd+B7vD34i3ZfgcSdw2r8WKuhWjkQC3ynAXgEfTRYiPpr4EtLnxLLfylR8Y+IPUq5sDdshM3kPpHtK126t9G4h/Hjf4z/oGlNS2tqTEee/qxPRC+NaV2kPmKvIf7/Y/a1OsxmUvqKhIf/aVmW+iX/tobWNr74rY61G/VN30hHRtEGlsOn5qL7o5hi0lcQGyLDJIfRA+6ToouD1+YtpUx5tptMwwwatqW0pC2Ze/AoFkaY5elCcIU6MC90rUf+6eU9xF0bNvy0mTGchPD1/B3LFzHIrupteiN5yoS2HDDdmRTg1tGnE1fApZaazLIGALbUiCkcoQd2DZQ2Edd2NdgUcpKNAU2rHArC9uSsGtykhqJ3VuxpK6sgdeSnWeuKrZbeFD4pqJy43iNMARd1IhdmM4y3jr1YIZPrT6O6D0LXxpErgtvpz98pkjlRO7o11mOOsVTyg+fUmliFpv2lJPnqvI45LkANsZE63rM/ZFJ/p77ae1QJvOQ+V3ZxBS475FiQ6PSTzplkw3WuhfSmWftzEYrz9wZro8jlaKtUuXmGQrS2Q2Q1zO6D5NkdJQ1+Uh6gttrrIynwXy1XzYD3AAmWQ+Rzh/Fxf9Pgw/PbxnCW/285WeQhGQ20W62bKxuOgaZz0lQPySoFTnr7XJqM2nIuyIftaucu7F/hiOXvo/k0tp5ZXr004+Ln9I/q7oZqx8WMxEPA66dvkVcknUp12G/1P5dz9nldX7mkl59FikZLlcwsd0SfNXHJjel6P0UPhhMqXUaxC3x2n/NXNvXVd7y93iiaKqLQqGVyun2c5IA7cftoN3/A1rvybItThtsY14CIk1WPyIJ2+zOHs5xHrzTTN4haqiwBJgFm23ZRwj7CHzKYU6W68yptKOM/jb2/B7rrc7lG7x7D2ejD+S5xXp/G3nV1dDzGXizALEVh5yxTNUoY9lWA8d5jN3BRovNVG2qEgOWZVFbmqwc65AqWX9Jo6tjnTYKL8yZt7LwzWxBIVZlQVuL2yL2nCx2V7i1Fr752/+VTUtATPiJ+NEphCMlE9P7JCEEfOdW+p4QupIXsMCOvkZnLRb5LiR2onJ7d8ml06uWMcQfyfiuvB83b9cIewu36idu5/sdij35LhnvuEZGjzvsvkmA2Bsl4g1C5vmLHohnSCIArAX1I1TXOE9jSqi0NaeJGIyJ+c48F2p8+HHh2YaZ56rjxO2dz9BZZzZX4ZOLg3YucKJxbdSuIpHgzLOyFqiOXXr6HJyygQLhKSDBizghydDKN6ecaL2fFd+KT+QwGDWG/l/ccrMf4WdMDU8GN0x30G8S57oxt2NfsQy5HvCfKeuD0X+crq/0u/PwCxxcFP3rJvTwWA/e6LdwCCmVaefDsc//GoJ7FXkEH59XcZs/lZJ3B4mjJPk8BQzqZlgCUuefAtNuc6p574OwLfsSELSdw6BZnO7C9pU79hWEvSGlsCvvIDd/54R/wg6XvPtIrJ24icRO3Ri0C79JuQI/Mn0XidVFDgYt/EdwWcN2iBuQhOsSEDfj9cOHbdnXENxtqPmVg8e/nvRIcUQeASWRNhGf6rBsowUImm04gchHIEb474E6OsA2CYbagUHbbfuDuhKfsmZaoluCE0fXLNvitKGbhnqNVovk17z9mGvxy30M1DAQXGD33IoZut05+1o2uc068WE7Uil1A/h0ALEC9ljwl45/k7Pe4OgrsZfAB9/ICdy6bSNlNexsHDa0xjc8rXhx2MRZsr2DmD63ietw6gAvxB3Q4K5j37Iz30ck/miXznj0xrF/LvbAfKHUMCML0QNzSitpNeoHdvSmZWmqOcJvEhHMh9T4pFY9SZbULDU0o18jL7e813ChrjqzyDyHCEKC/h5cyx99zQaKDVDpxF3IA08xsntLDMPqRhT6KT/5FKYxM9GHb2UBTI/Ew+eM6Dbv4sTA3WoVQywFtR7GUv2TEHnEmT6njfuDrToi5ygxbzZi6EsD1SfXkfXJNYhkmc+VEJs4wmYaEu/Gs/FIJHO5ig3L1PETmHY5EniqppyyDuWRENUkNynGQHHiyMMyA8sHR8uYClt/Z/qiMvVxVyt/hkcxWm5axWQTVciYie9x5LPBWnmu5jOxpnZhJU/45S4lAAAQAElEQVT1/64yOSJOxK3RR37dw8GFX4tnPsIBVWzsAZ4tASprxdclo0Sv2uO5yazov/PInc+VRz5CYn4luCn1iB7lsb/BH4d4dP8svepz8g3UBwP+Z/X1sE76uYP6oD5M7jNJekJvgvQxoxWLWZLPEx+UWAME0bpvp8qOeemrjxe+23LGVwezo1cyUf8kmDTuc841iigTRfRTqK7187Qj7yGRrtr9HFvYGywdzdJ14zjG4T4+qpik+YBLPf4OIzpMNMah+aDvatgOy94hWboJPTju5Uw+qdEjd4S5j5VRAAIYnq6xV3mgJemB+76LTnUbYUXddYIi6zXiGxyCz1C9RzcZ7jGqlxsh4Q84qLrSy+TEUBSkGKauEf7TqMKjIrodfVSLGtBj6AnFljh3aBzlL72Suh/StuxbaPAT+FktG9QmgfiSsdFt/FdoV7Y9Y6jZAHYfTvjYV1B40A4wC3vy2oCb1dBtYm4iNW/54DOGwOigNWpl49AWLUcsi9oCwpVsshlH27G0XW9DX4hvy6IWeY0l8QffvTjyHN8VDN9AfB1NbmC5RMO+ADFtYGmN6+xoRtpl25kv6iBboamk+MvUvH8kuVmpYzflMCcoEYE2P61jlQuTTyf7sIO/yNCA9x91abzq0FmYrhhoZSdy6sXjP7MgLT1xQNgqSWTJnpXzBB5COJefMU5ZPzVYaLPwPbOIXqmvWuiGS3yXJNN63rHvo55S3Z695vJSY4AAtH6u/i/9e9Z7NcZDNao8TDhGva3PiF4ylrhz2o4w3Ftueq5FZn62McR3xJa0R1ReH3F+xu8R79GonXnbq5EEVzY18fX5Z2SldzdW3bvuO6s2Wtznbq/snU4FjedoRSZmpYaC1OeZIJFOuPZD7kosFYg4ExqcSgo+m6kgMcqmrThi8pyhh1+p3wEP1/NW9U8W4/9qXzPwXzkD/KB4z3Xn4z/jol9j+r7k1wz8szNw/WSuyt9OSzzovg88sv0LQM+esLKguwB9XtgsGD9mX9WseuGOyOLyPkyfdpMH0n9x4Q8Ifw+Jv+crfo4L6YGlNRbDi7q/IS27yQMtccSkdlBxsfELX/zLsqgtAH76H8mtjhslAHlLW9QKGUPH0hpj62joN8EY7MwzcQu4F4ev3fFlPG6pwRi4jmV5UOeiRnKa2gU3bWo1wNi4SE3YrvilzbimpfpcNtmWplc4xLeD7qXJbVE7cKUvlzWW1rS0joa8wNKU/pbWRgz1lonWfdjLX4uWSNCW6G2zJ18ycaBRb4Oboi+taWmN6eA5E3PhjqUtaugCq8Qik1M1tlpGcVNEPCs7rEJFzWgkfPxF9xOJafhYfJZv8kWxnA0fjLApQq2JJS7cBQY3BK5oHX2B23UcVEiVbkebY5h6+kncNeJPrWv+wu5le0kcr+MTgONTjdzM5y1Qb+VmTGD+hEZ/bApyDWvJM9c1ub5hWJmsiXSIV1AgsxXmNRhmJxPctU+fZ9+XknJjvGvk2Pys2WTHDthQrTVQYnki0ri4GIw9WsbfEStIuFKrgruvn0nDWfXKp+0cv8hRMbngMF020r7aT5+BPrk/vey/qWCmoMabj9pEEeMUbqi/WWRoR3yk+/xwq/gMf6KIr9O/fQZyO4/XcG0ffZ/Xj0/eLT2Vw0d+Fsk/QmL9pFzPPcR5z/eI15uHKT3AIGz0ARwS+hG2dXn46H6lS/glzh2qfEs6QlL4O7CN+4ircAn/OyDJ0k2IPspTsjRORGNb7jrStuwOlLQd0q5bikFoxAE+6BUiSztixEqiFI2TZftCQpQ95XAP0yVlQpTDsh+hDX/kBPEtOjKL+C0fDj6L/tasDfjbATZx2HbyJUuyPYAuDoNbjbjadCxsOg5orekaSzYgS+eX1mqT0mIH2KUjl9Z9S2uvalTMiF9a6zWQxUdeI7HAy6KOprYsatk8IRd8bcEO2qIFGbQFvXW0xDTymsv/1/KXWmxbWbs3ZNlwMNvasH5qZHEaxaqjRJ3K5BQnolr0iRDRIzv6UnMu1PviPVw6zGJ1Iive6JGif43F7Dr0xBfHInbFVzoyvc16InYFhFTnGXJQNvxa8RkLGUkkqrjwBySeCF37CK82+RpTMf20893OmbJbndjvRwZ4D/RM4eqPwZac9it5iB0+UhgTPINJD/mm51zzk/vTUd8CwvVvfJgN9HVsWM7UOWN3dF8VpF5anq+a9xgsmKIHMR/h3nVkfN3HvRtjiJ0roHe6PjPMUyF2+lj5hmrm9b7xMO7kdVQUJZgBrkWFHiM2S4lRxZ8RmRPimDgiLs6pIphb4K8ocK9qnL/arRmoOeX28JBow63Ae1wVuOe8y3NfuancSpTcaISqEkq3j76fpfOI0Mnd+oyA7hnXjIuk7/ATBND2mPBVM7FH8Ogxnz2WGih7v4m75nYbL/V3u+fBHvohIO0ByM/YBirw7t34cvyMGbD5HB1gm8WQdij2AWXHf+Aq58pO3AR+PYCd3NTckXg7/IT4gegNtgmxOO0Q9oBt2W9At/x7OdL1Nm7VmFxqHfWjPfnIe3x8QE7AY+hfdnBJ/KhRLm1KZbLVj6i2i7IjBzTk4BQpuEcgRg9gkz+Qxa0bdh+Gkmdjv4GK04xrsq1+eOiREucdiTmgfNi21cfR69h4CpI99XuSGJn8RW0BdS09tpF7Dbv77F0mxk6NbASa7N1nWxC08BOW245ma8Imhs3CblvCb/hc4zVs/MoRucO2bKADsPMreKlh+ghie9aOf/DxXWPGVjw501/1DvbkIyuHmokJwkljTPTn5AWyWrMUDrm0Pg+uDdWi1CmEJ6YBggm3lsa8Y9vkKwcvUd6J/X1oYuCgXIJ35nhPlx+dty5t5/u7GDvx8YNwKZlFN3TFJ7/s1B5oxLIqYPO3FgikobPY1Vj8ihihG0SuJdeKE751IHViX4NIhsKZhsJwGCs5KFuDKT21ekzKwxIXbqKCOEHTze6HGi1ccgGFsKIANJJSh8Syb0pyrvm5aTjP/NFTQimENS/sKPEQn5jeZ7dDkYBBO4ORsrKBEYhM/Owrumq+TwSz6ThnQ9OvRRRLfMkqOk78wHWgPEEdpp/SkBnTiLwr0u+Os86MTWBlAzX59JsCKZmaK+NkZKjFVO8YWslL3MTKuKseRHRho/L8cSY1Y+ViMdJSkeumtvJMpmBk7AuQeLDXobeU+MKjGajH4lHAL/Xl9uYByDNQoDduZd3mnyfpheK0dPUK6Sx9iQ9NB4PI43tMCKVEDQxxpK5DylfkPCVp6q/lSn+0y/ElLGkDEZcBMMekW/HhvvBLZ2B+iiLTkXl+JlChvKNe/LGhtnZt4wg1ERM9qbcgOvE1LI6cfPAIvUMcvgbErI9LU38kE3cBauge8qGI75hwbU9f+OoYIvpWFPtVI4C2hbzSfd/1qtbvI/rlZWwdqlHq4WETCwRsK7LAwtIttsaBXtqUZahiFa7DtpJ3hGziJCEKnIrCviXFgYsoFeZZhyP+gznUsB2p25MtOxghJaZtibYBhVBNCB8t4jUIsptsH0C5ssMfwDzah7jYd9CIu4bbIXf47UvOPtgVf+g/vnCgDVTN6G61iViWRZdoyqZlwj7UHzpXe7j21377mmsP49nplL8lr13nGvdr2JdxrWxdHFCSVUf8+aaq/qfLbLCWtnCdQdPSgFv14yH79ePHrsUk78e8W+d7M2U3O4tTXqH5sVSdRUchBWoY2FuLA2PzYF/W6muN2ZfGQlQsnOcGSuSoeKqgr+grC/vT6YUwFrvExl/86IswNBopnLfFMoOMKRGwBhCMADOBaOEGcBUP2yV8TyYdZ+XDHeX0R4aPnCi7d5NskDrdO+iNu7AxaN1Hf32zQ15IRFpqF4gihPFSG/+l3olcD2E0bJIrD5VpJQ8vG61z3Wd0CnR/5nna0UF8zP0akNzjRgx18yzl2ZmQonFm3di16Kpj2jFmnTN17+JE/6ds7k41Zh6EuuDkJqfkYUxcbPUengRiaVxjYoPJT5lxCP+0p1TVZIK4dioo/Foc100nOYffNvdwBFFu5Rlcca1qWF/t//IMfF3bv2YG8oF9hHx+/8SLsS27A+VPHOKnxmSybHNJHSgwe8OF4Stg/uRWPdCZbYZwgNDpy0b+MCT7jTos2HyFvmBjEQd/rVdsFnL4Sr+S9bfs9JlF4oRtHevYTW6Ma6AZ3XADiT3WLrtiErej8tSP6jdjOcQlbwN8a9YG7BqHD/3CVR24ksRfxtC3DiBeB9hWbNuIDhRa1+3XkoTh1zis6rtiJTKECtBQ7MjBCz2A0x3YxLxCrvktPjGPQH7mZ2L00ZATbsRg2122Ie1u26k/dWQDxYW/QsMOttzEBnlOre0+E/Pj+vvq+Z193YqbnOuacx2qw7YaG6psrv766y/9lU1lfqUwWJqW2KCR11pTSzxYGvNjkWvlqHdOXw/GLNjTV+Y7T6nEuvI6mtp5dw3RA2IQNwRapxPXF6ndjj+L+jML7MhtgTsWxCuLXxppRHaFdMaB3n1Try62okQTN7ghEl9qnKUcTsXVaSMTf8TmOCjTzwDpj/wxrhky/a8lQ61YIpNGAa6karyOZQNSC/9rubJvWHtO8qvesJm/2rxVebjI+OFXQFIGoNKxe5+pTyxxAp3L4FY2FBSg1UZrRZlt6lMOPiYlKBMtXXU53JuYfWSsQdnbeMZYEk2x8g1ZFNdMB1E7RheElF1mDJTkFpkTNiOqlhIbhZJwBK2CkG+39nbIf3tEJjN4NA/xHzFjj9zUp+9jMjvlYN70j2X/rOjjNUT/WXX/gDp5pwQMpa5s6Ji/r6XjR/h9I/l0Tx+Ztk938onEm+NirsMH7yl5Ky5rkSPeU+enxWRA6VylHMpOe8rpmvYdeYdO+XTzGtZrTjsndV2Spdcg2bbsRyDv4Cc47TEa9YJDng03IFNTirgJEXfhxbYNvQODEO+QZV9CliZK5USIAnFEQukI6K3Zln2NBhd0HkMFeZfRj8C1mSiU1D2I4xheOsG2ybkNUh43ciVLE9O+oLxtAhp+N8t+hH0O7MTpnUdirUb9pTUtbUc2IsvS1G5hxDVkI7dAv90mpx0Q/ogRb9PvgA+c3cdkD/+xVvTiuV5Z/egyfdfGallkW05sYKs23+jpx8iyB29bi5sk6+7Bz0YRZ9+IwfeKhatarEKPvovFawU8Os0iI4ZaWSSf2UD0bx9Y91YIi+uLhRBkb7AopPczyp12HOMMucVN32t57OGo75E1ylzDTjG+o3E7ryKSh7tqJGvYUZmFEYI3fFmvT9NVklqVG1mhQxkiVOKoyJRzjsFmBiOujoqtU5WqUzfLb3LqfsPVZgv29pwSgK+uA7VysCNX7nVHxnAmpAJKrqN+JOFb97GDnYg3KdRAjS9agPlj7eKCGFt1OkvGnvqQxOeTNqz/BsEVa+KN601YTWAmbqC467z4wkUeEY4bzdNW/xpPyWHjOkY+0gml7RE1BL5+1XYdxw8ERgAAEABJREFUYT4IyvG81udnk2JsXG8exFcgaOXh5+8xNEH4ZX7FkLnJ1AvgZt3NB4eum9egDxxcCLXTy44PpI/QlbFsoF7084Gr2sPmr4bKLJkfQkH5oBkO6tW8TJ5rTu0HGMO5K6oCHWR8t3A38Qcd9XTxsrWjSbYvoDeO63En/Dh+piTUh2BfjsHG1g6h68ZhuA0opGmH0XdI1vWxx+IpNze9LmDIcAcc46OnpDndBUFOaU6oCoRef1XIz5ALSdzrVsHQ1xLqQUs/tmV3oOga4wqPV/tQF4ffQJM1YfQjmgSjiyP/UiJD1ESc0WW0iTGqxPb5wndoNoEXODi7KtsXGPQm7Et/a1aDm7Djb9QYaEOyuDXIAjnS4Q8I/xj00+6APts12uU4Gv7qlzHckun742Nqau3OmMLTZzvAJrZAng9o6BPhpx6Z+MgN1Nj0mRfuvSBnuQL1rq/9lc04Mm/ZtEzZyNsQf2POJ7A1YO98iw4ib2Hh+oM2Yiwpum05OueMofr1IsHn86kcPUBeTE4DkUoIp7VsZ8yyqiYyKYE48rPZGDQs4e3oHyt+mo930PHHkXIwgOSEb9GJS07qHcEbETorCYLQpq9enNj5y+QJZcVBWEqli9QnpD7WYk3SMQIQymhLaj+wMyZn3RQ9noNMvQK84RGjPkbe7wEDoGmONXriuh1N5eva0EmP3WOGEQIUh7xs+9x2PznpCKD1+tHPZCEzFwHW1qArrvIxKg/vuASWLTC0XG82RWIO57dVyq/rnVbEWefTWafYA0ot8s7MIQJzHeBaGc9acSdFns4nnavumW4Sd8oIAHoYYhO3Job7i0Nr6sc3oPBwwt6A3ePOOtPHSh2dGQ08BSiDzjnPbvWEWRIOlTOVEouWOoiqHhmEK8B2eUbj4jiTSQj6eqIr+G3s0eml6tILEouYZMR3ViPzv6RdP4657Ftc+IG4jxj0a7G+pmBes4M51nxLp84xJLcu9nbfU/KjmD+ILvIweED603Gp10PDOLrs53NiLwZBwEWbNSBRt1DMy5armbj0vM+i+EyPfF/SRRQVtuFN/RiQSw2/c7EOKJVTBd6R6QFXxF3sHdzWkn/b82vZzOuAHeWD3V2Nu/8Ay5O844MVb4dnaAMR10HXnPkcHNHjjeh461KzECD4ovVMUblDHFns7wjxAMlMx0cQ/r6W3u9FPvIlJ/4rHMaQW/gKhL/iKDU51P0GT/JaVlA/US5Xv0FoGQIClcSsgBKk/ci8xiqaE2sA9XjVAVWmUgjYnYmYkMJpO2IdEUfFohz5S92yd7QskpemfDOyY9HS4Cbin/qQDXkPC99YtLboAm70O0Cur5DYZaHPgbYsl2Mgfmn4j0js0b7W8Te4wLYiW1uQyz4Wt10n9jiuht2WRW1pD7BowT/RFmzylta0tKDbDb0j9qLWHsNu8j1QS1zPLdj93rbWpc11A3u3bfQ266OXjUzORLiBhrwFmxz1I1oBLrF/Na6d8S8NCfr1EoG/xt3IA63Bgcg8i3Hnw2jctmVkWiThmx2uYRlEd04b8u4fxnzXDVNjwZuP6LbBYgG8ZjFK7MxEJZTFZ+LxZb2xQq5ZVF+9GOvnKx/7jHt2E1ljIqeHr2yI1h4CRyOkIpCHlh8MrJEVWeg5iTwiGbX5iELIKBwLtQit/OnEfs41dKvHdP3qPF19kFfOac4g7BFXzNBhuTMrUEE3joQGcWVc0afchr7G2y9pZUN1Pp10Qp5ekM8venkJnkue0E/hE8Pm5iVxG4gPXzHJ6Ti9PFPvRefBn4g5n1+K65uwE0PhOWBwGRsjoTEo7PlMRF6AZ2TlmVkZQ0l0knrjWatYLosqcDlzpxBZq67UxaJPAraGs1pO09t1CtDgyozMWAFjUCGOaUdPDIiPvmos0KLHtvX3X6EcP07Rf89FZ64/i/sjzPg/i/tV73uur+B+5O/3HMf2+3v/HT3mCn9HP5/qg5f2xU/8PJafKvQHJtW1cUGRNbzciQkIXJwPbfqO8uD+hPqqi4c1En0LD5NeObfLHR7bsq+Az945AjRhT36jpusNSZ4kS6KEJCvSjgQCU9+kBC3MgdcxDadt5egiekfZOd2BbeqCdkTTceNwrbelqV0s+GNbnY8eLNhBdLC0sYG4LVtrugT14JZ2zV/b9DHGsiz4rjHzw5eeeOJKvy2XdptvH+LTz8Ss1+0a56HW0vAvr7E0uAn813lt+t6UmUtv8/84z9yHGzDPB+i5uY7D2N7sn1g3nrPIXodSstSBUXWXRcf/Z9bSiM8/dgGfXx2smOLgyTHPbIukSmqJo2R+PLEATIMSIQXJsq23jh7BNogFZRboZzZNWcjOPGitLHwLsxPIlQXyuWJZfsaeSGx0YlOngxjsWTMyy1jCooK6iB4BWRan5GrYmMTdbv0abvvew6afiWM8XdP9nZ5xbh50AnORPX13YOdKcY2YuMIUMAZNXGKOwFlsTl3POQhTILnXgR167knu44lN0Us2VMjTJl/YbD2DyANO6AGxL+AUsEE7Icu+9tVG68QmOzgjGUX6n2CDAsP9ZFx1HrL8Z6aq23UNOQ0z94AZEI9QWNRUQWB1Db1qJAHyZ7V3PkDtZ/X3VedrBr5m4MdmID8s7oGfMD9W/Bdm52eN5a0Ho9ve7H+v4lzJDr++klC51AkRrR85UvA6n+K2Zf9G6HVf2wIui7iB4+aiL+ZEpsYxasCgve9syXaHIrEltIFmtQPspowhY4tef2uP3xPG79QBkmwk6PHRO3eseUt31UmtjlY1rFux4exZW0IVlmxLCqQI25VvWzaQJeQ92MbVoTrQG+MJyqfhj7wN2BFDLjmxlcMqnpNQZfs+5ATnLNvvQIUTd1/iUQ5zoqScPyg2GhBA04TQCsWrDpu5ALk3NpHvRqVzIidzGVSuhLgADDZxOOxdhhcHlFobvJAfgJJMDYk89HqWkfV8D2lb4fP8Bm5zM4WM3hY2igtj6LbdZCcHCKBbOY4LzjAduEWYHh89NwvYlQ1TFuh5b7GU5TUFWwvaM4vecy2VUyv+xOVX0KITVb5wwcyN3r/1OOvMhmzNypl6qZEYklDJhqs6U+IoG0lAP+NjQLQ+3vA/C+mrxlM9pf7E3kNigskw6oqedmT8xTPWTVIKk/JhED0QBZv5qBwCIs9XNkFc73mAeOIwUgHR7e2bHXypkTk+cx9f+HbqhY1QNkmniw3Wi3b7pNMWM3k4NlanAN+5csMBNlqJ73Vjn7mvA4nlHqfvPkDOde2Mk+tiwDSIw6wx5OJq3BiR/ZqTu+rMt1vnwZeP9MgCISRzhuTcy3a9zpxIhY6SqltQFPgSlFi7TlhnZiwWBTqdGIDdoL/ab5uB/CB71dkHiZ9R44Ndfio843yMPIw8gzy0PKQx6Kc+DJC3JG5aAg84qPXkk0vQ3Zbwo/PaPvq+9A/OQN7QueUzbepTDt52vceNfQvQw2/kxM4K9hq2dXFcmRe+G0bCX+GaSL/p5yFSfCaiR0XMxt/9UmV9A4leOU2g/u52Ne73dm9b9kSyLIj3Q4mXIgLbsg/Q2wfR2mDJ9iVk7Uf0t2Fb9g6MvcS7teQTTB1p6MphYQJ3Id2U4jBIi0yZyGmrssQR9h5wV1z328hgcAdVg7ohXS4RTIuQ9eiI9zHiVaqkYElxhO2YdFxBsZA0iZMdplRO1RTmCN09TCzwHtDVnK+RmGvOqu77iYBplypZeg8qjBqRQioKoMm2LBXqFBsCUSSqckQGIshssJqsRpDZgAlb+VU5CdbKr/ZxjiG7hDz+iMOg2vwxVJITrRayLMzznq6Yedp8a1Wq/lfJLJpX4lkF18s+v5KX/uvlL468t1kgJ2ZFnsfiO3pijj83iaat1NcGvXGw3NVaMTkHDKOY6AMR4aacOjYtFkCjVakPnNL/Fl7Xeigy7CGqj8R3Gw0l0UGNOvZA5mYd+i6JIni3qZH5H3F0QACjISb6iu/8wsaHTdIZvLw86/m5f3P1zDdTL6A2UMgX+NOGJ5WejRR52Uzl27BgZQNVOWy4zgF2+A76mja+isVeeT4KbPbyfJ0zLrjzASvPRa4r1x1EPxOXC4pe1zOuM3bHGZo5gOeqk4bADgvXY7rd63A+8jyPa4EYJF7ye80U6z5sfETgRs+3ctgYakR/tV86A/lRNZGOokd+BMmZSF70yD8dGecD5EPOg54HMVjrwUaDR83zewUeYRw9Ljqx5O823LV9Ed8LH+Orgz99Gv+x8X2s436nOdOSaV6Bdp1lIwfKN3R75+1dJ0FH2PFdUEe3pPh/ENTIgiSwqYVd5+iF6mWyt+WMM7EXemyJJEHfhSpv1esYw/1G6LIvZUB640jMgE2+gCXUD8Da/pBoYx2gHzjsXmuWsLttf1z2Gka8E1sf/RuG1vY82zILYBsJ7zto8YPIfIuRbzRscoKWulbnkXAVdy1bj2/Iim1NywKQdnxN9lsgjvhWWBRpw4FWden/KMPfQ+t9t2VhHAu1yCW2j6HXtCOb7APIszuf/ifszjn+K7TjmK71pak1QH4Dbn0cDf0C7Q7vpqU1pYY9xuDDeN+jj/y2UKdqpC9qwB+vvd93+C0mcdaCvczxiTGwoeKMprwokVjEqLScgaUG5+JcujgM0rrkvcp7tN6VKyx6f4dSduiwl41EylJVymZqoklaYM3YsuEyduOdTSXaudBrs1BlkboCSDJWZaNWmzMWsPJKpqbAr4fHOsaJ4DL69ew6PWDsMQc/Y8NKQOVhdhnlRo+U2fypl5CSGW4QAoTbQfnBldaLhMGkd+xjLI6t9ZI5T8Q19E1Qg/GWyYlyjDGlx9Z1ctloPfNtUzZTbJpqQ4U8YddmCv38xLdXT899c1WbrSedI9kk9Q3USWc2Sadgbo7wrbWZ4p4is/k6p1aQDRqIfSrfSSubppXclXu/MtjC5JB5bjR5ZF3xlFxn7IjKqxowXOPkuHLSIXrbdJQ0ghNRYpwITHIBH32ldoIj1zX/sAfj5rlc018kUGFVnvlR6Ev0GThO6C29R73vnB8h13hf5jGqj6J/IMSPk9j6Fx0Z7y38iy7ha6j/x2cgzycfrfoxWvq83nx8p/4pSQFaagdRI++h+33h/lS3V0nG/ghqAOTMltypbxKSVqHXsmJC3vTGcQ9k1uosP+807kf0DsUnSwMxvemWirghdTiIoYmoh9idPBFZ1G2Q3Kzmz8G27KbWyA/KRi/ZZN9Bg7+BBneBZVFbjqCvZYDYbKoasqVvsLQeuyytNgpLuy0b/gsQ14DN9SCjt0atayztajzELAPkGSytaUlc6/zSur3AFWIf0NBfI3PY9JqfHLXbPfSYjCVoiZtjPMriiV1u4GJM1tLah9HIaW7qY2hqS6sakRfgvrVlUUv8QgxoC7aXnusm2+qHlT+N2KU1NXjjQMh2R7Pit63Lg2e/iMhV0ztlud44zdjIfITyoS49eSufcRbUZ76hyDcSKwtYGNavfeWRO9EAABAASURBVGMwdQgai/QsYslJjaT/icg11GX8ksExLxTvfUydWWJOoNl/rDuYJGaMecPPWFZswuqc2KrBpiXyXPfgXL8KWJulsQE6swE65R+swD6VfmITxUaM+1UbKTZQ4Vd8ic1mqYBdHHm5t4l5jWf6e7mJ1DrRR3LX3HM2LGsGzXWkTXWNr7BynZfgQuFy7fDJD0FycldOQQXAr5ufGaOewHqBVdOuiuWDq9xiUrkDn0B5kQ32q72agf4oZuou8SrwlxP5C59jJxnZ0f7T9RovP1GPMvrEnz7+r/H9d83AfC5L8tz+6NVnzXIJs1C5DxFsOrWNOoD9I81JPtb7pJ5F2AXMgi2LtgHb+5ij68oO9y4wYAecWPwpbylAd7KtBrcjY+icL/jOHcdru/KX1rRksdya/ACNem4ihrzSp5S6r+H7BOwaR6sxLMoYWut1Iu/D1W9jLDfhpp57HRf+yIm4CfexGL/7GDKeW0jtIy/GQbLMdSws8Jfluh9qEpNNw83xxjdgpD3io4PKMzWB2+XYGvaEPa6hLWoLOPhmTEniWupeA95OjcZz0VHx13HTdtNxbNENJ2qk/tLwMxYjPwTybcZBP0trjIVroW5q9PE0RRc+L9ET2zDRjXTmDxk/uizZLjTk0lrVXBrxzWrIhnSTptTFUT8FYc4gelZDWTpGQo0FZrRCD0FF6Q19xLKojQEdoXXY8Z7RYwdnFqVZ8K8s+gv4EpO8+DekSsjIPwAZSoaa8dV4Y1yNq2buBn8V9gGzKtZdYGuwbRNqLFTZ5YxjZAbxTZlsxrSy2Tojz9nYsHHKBmk9yMmfs+ECZ3znxHKfznxrFXtFrvArGyx2TlrRE5PNVeSZvBM4D/5c+Sft8uWgc0XUznwGfdQMPI1xRnRuv8qypzmuq+LCbcpmFFM5xHaZ5zwgZv5twPRtdtLwh9+42OFvg4/Xbcd/D5sJuka/+mv2vp2/Ze236RhTVSByL95EBd86XdbuERTNTf40epUfO2cMe4X53Ic9IhFHX+w/DcfxRs/48mNpR2e2O5ygI+J+C4l/EPOG+0HmlyszwDtDR+SjcbQf6cnfcAzcyKGwULno5Bg79YRWHAQt5odxnUc927LfD4I1sZInjtU8we8E4SL0LqY/8ia2BzrKB8APykSn4wzbKBNCV0hZuoKxzQWWjA56zDwjyY1f87C2KNSDwQgMxBHHLeD6WY1hVal0U8rdUyKucTf44BjXkg9F4eA6qpSm1ZzUaRpDzirHlIp7RYyEcqLTNPWSesdBEq3Ckfmn+jNPEykAHTFDSs9p8tEvUI6crpCiVAmr6KUkM8oNXFE8dlJxddJuS52X3pLpVpxokqjTlVJ197C2sCgBsQZpVv6IM8DX0BrSkqKjKmiGUO7ujrz7+GkRR22IYmexG0DQYPJiB+GOSKnYYuEeneA0rWXPPKqPXCErLidiVhbXUYP6GDKscAkrjlF5GFSjEAQtl1Hx6LOROtWfKlM3Q5jIuDKQjCdc7wwLgzNuMtJig/gx4UfW5CCjIoYvkTMmMugVmSpi1rG5WkvPvL8CJQbHLVmJpwadrGTgYvrR2Nyu2fSwATrl26cXNj8b5jdOT+ydnnVOHJul2jyxoTq94CdnRe41whELdz7EnKlf+XBr+gQa6PZJ63rSOah+TmWvM4bR19xgh1tzHehnsBbGtQw+nOCFfbmSporZyI05YEaYCnI5RyccjRj8OScfgjZjiIojgK121CHqWaRQQ/9qTCRTxjzss7Rp9cnFFYl43aYj8oCoBEc8hpU/yk/mCRiBFagO17mfuMncuPUfBzN2GAMWz2Ef2xn+CFgV4I/j7tfzz57XdM+4GDyXgIXex7iZpXSOq9j8P1ev/jOWL3x+Brh9PGjcL9Unx5wnGquJNm10Gw8QsC01k2TMB9ADHzXs4U/cgH7CYZvhvR/mWq5RP1pUUzOn6KEk9GFwvUAIirwJfHsBiUsoTG7aU6pJBUtGN1IFTkWEbFAA2zeQbxQaRQIjJ0Qx2wjA3Miqwyg2ZyBAkywdYVv2FWQJ9HO0j6FRL9jzrbKbZT+A9MoPI8lSEKF5HD4Mk0pMIYTlmkNLNFW/zG3GEJSNAxlfYBsBGnHo/ZuQrqsOfPD2tewx9jUv6r0Xyd1jGYLMOJutjMMQqLIk2yr+Slr8gbNfy71GfPfG2+va8XcoevoGVWOBR5epg/R7kBqgEdtBbuVH9nrHOhVDvB3/HFOXzVKDX9r4FCAdwFnESGogC87+ueU5qdU6kndb/4+c8m5jAYqd9x7hF43I/jGGLR1ZtZBp4WLnnZb82ElwnBs6mx9C4Xu8GGHgLgmxOLZxQGCm2eXRyoYs6HUs23EXKnrLLYpTscg0dFrGlvypxhN7k3EEELkeRE8ZtcN14DnE4aYMRFoMLCLq3OPLQa0uJ3ctay3FPTqzWThTh2hqcI84p16JTpZ5fap6BPUQ8lKn7JXNzIrGvWbzcmZTk41T/lus5+cnvTw96fnpWU/Ip+/f0L8X9/LypGfw8vydTdeTTqU/qXLIO7GxegGn52e9xEZm49b1J53xzc1WNmUBN1J5JlXXx0gZowpssrjHAitjFH5FMurtugjHLFc23/1ZWke9/s1UagdrAis/fABDP5zJ50x9GlF9TlZiez/a/DjRYx+xwoGLyV8rIJ+3C/rLYGIyiwF3qywmpSSf3zXcBDHF1+3MLRxIHDnvbyRQQxOsiNahlzy69acc6+OBvHPMqTLxuOCX92sG3p6B42N31PmoVnK4Um6dHjpvJbyHS9EjyMlC4A4SSYTGx79L/TPHnSGqeIbEj0FlvBuihA/QK64kn3AktDrnIVVS1n5EP6CrJqRDKSAT/xgmJiCQZil5wLbyR8gjYooj0iYCyBCHZogCPprcsC7Q4D4LapmFMQviWkTfkC7OaunTie967FY2fZfE125BIzf9WPaO1MAcHH5TqyEH0vdEIzBjdOv5LbIlHrv0w7iwW+Kv0aTWruIubMnYG2xtenhjB60pfCsu+mMk7j1YWtPSXqMtTQ1+w3Kwh277MuYY/6a+9NzUcNvG0MjL/E+ZXxeM3tqIx9/Agr2Q18hfWlP9xUMksK06ELblMnLi85kfkPlARwalx5d1IotHVp612JySmAt78khWm/HOZEzqw9+K70E5r31/h1rjIp5EOodYO5KPBt3Hc2bhnX8S/sTmIIv2FRtnv67K6XHJC+KLLLBpWUE2LechVxbbsVf67vKsyI4z6cFeM2M5Ag8xnMnf+IyD2YgdOrUJivkx1KTsKVWLuqlHj9EKjDDbgg6Cdr+Ky3DG1oJrG/VCElvjYg6z0XpmY/X96bueQTZYE7Ff4LJhemIDlbgXNlnhn+Cfvn9nY/W9/mGMxLxkgzXB5mra2Wilnw18M7bSd0Zp7sNaYIM1fgWx7i/fgq3c6/jE1fII172OzMOTb7s7oRIVoxx1gWR0GT5sR5+NunYium9wm32dFzvZkRPTjjxiVTuaX/qcgePETS5y8kNePfiJ+BUYvfVb/pv6/JnXMcd/XXPyR3kd82U/noEv78+bgeNzGP1nVM4LwLbsDpS0ByBO1/jxkdjU/CD0ahzUGJyuapUt/OGbNRd3zuIugG/wy7JoWVj8tTtggehg+JPfhh5pW6LOBku2XwGCNnhJlgriMPntFfp44puo/hbLoHRypi+LXMFPhH9d03o3Z/o38Y9A/404mzENtLYocCP/CGMfkVxg0IDdZFMHfVmIRYafqHqJacSBBsKZuJLJNb5IfG1JDezowPgy1qDiwx2B/yY/YhoyuROm36mXjD9I/wNLa1paU0vsPRj/e9CIu4Xk3uBt5nJgWRYFdQ03Yu/xdmpI8c/84xyF99J0yfHM0MfSmhaDKdHdTCx+7xA6rFr5FJNTftqd1ReYWbJHx6wVRyQghIbydkuFGVU5nLKGP3JQw0RLC9LflMM7F7/rKFC10c8syIOVDVIBLjEIUihCrdi1QarYVYl/CyuL+8uYE3nBWWcW/NO30tFKH3OYv0uOK+vdYdBqFDelpTOb5UtfH3W4FOmWLmpwwTq/vCjfZH2vb7CearP1nQ3UE/YTG7BsqJ75JiuojRMbrcQ/Z6OFf/tWi43YC5ur0+lZiXuJDZ7hSoc/Z87ZQJ3gzvS7cr8E13FicDyP2GuAb81GqyT3BO68nrQikxcpdJK4PCZgnrlfCrjS4zXjpjEbzFM2ahJ9GUQSi5OGv/Que37XVTwhtDBl927pjkj6bPi+2q0ZGBN1y/XF/UEz0J/sP2hAX0N5cwbe+GzFHbxZ5xCQ+OBAXaoPnTOUIJomJv1DMsX2AqxxduOWlvA3g24lXnIpc8l8wnpQpFx16nUPKkRZyPe3ysgJ0CrxRz7as4Zt2a56Oe1arGvEG1zzt+yMbiL+9+Yl9gaSfhjnjQioBCHUZc7BzkQLwgbRL9HZfo5n12LtKL5OO9e1ndy17tGd8ScuGFEIrDuxOEcjZmgRl1aYgXLkBGgK+mkEHEU5j8TH9atxz4r21D5f0k6NYNQoe+hHQUj+1j7uwvBBl9a4/ugNK4iOKui0kiuLv0IWiXmMxfJwcKi0QaLNljrbWpTY8LEjjygOf+qz0qTwWVkAn1kYB+tYJJ+nZFG8Tl/y2DidA/hzbFD1GdIKn3/VLhue6CsxK/4gMZGVS73oien8WecZS43y1bVTdEjKMM6VODiMxMQ1AatwAReVshvWBCVgY35UyW9F9V6qbJ2oybiqK2SojOUaDJJERpQYgi791KAALpQ4ExrZscVyb17Y8DyzYXr69k1P39loge/fvus79nc2W9lQxf/89E3PbMBKzwYK39O3v/XEhqtvtr6zwXqqb7fqGyw2U7XBKvmMDz+btBP2+fSifLu10r9yD2usuXcnrdhn+BW5srE68e3XGfscG5y5qDUSrNxrYXORVMg5yDVGcs3ZRJWfeRr6ij2R3K5nw0VM6lFpjSxQC7uqjbxUDYgmnXN4YvIZrLh/3ykf+T901Jn/+nGWMV7j42P2ajbZO1S19a8/eAx5BMc5D2SwM6+1+JlbBA8xjzPKyN5jw30AVehfP5N/1gXwpMrmfA+yhE8IHmx0bqqPgMJP00QU24jbwEG77bPhBSIHhAxspzNUA1QhJ/DZ2EdM3z1ZsdRxYGGCKeEU/S0QR6L9Vtx9v34g1x51NeS0ryV+wU3YPV7bga0dQtcPHralA2wfzQudv6yXJWA14gLbZetfftiWAklonCx7osyDDa+A172bCJObVd9m2KoDYRvfhGRJUDdguI7WUs+ah40O7C4JVGAbcYDQH+E6vuwqJVRAPorture2JQX9bPRXSEzBBH0OZMn2bdyYC/tO7JHXHtO4L7aVI2fbsi9BiGAELRNYshR+hmLzZlRDNsz8P6gK8e9vya7lPTk3HKwxFKRiJLm4eT1uirTFhqODHlA8gZoIfZ6xteBNPItVFsQq+0wo31CgnwuraoFM4pmXAkaTAAAQAElEQVQF7HnIdZP0pdRAwtFRFETn6tIYd7kSB6IHmRtMvJYNBJACaIrkRMOyFBtXl4KgRQSl4qQxftF/2kr5Po6MF1a2C9GDjKNAZNmcEnsBfLFTmGoRG3BtevkgIkOO3mEyFgrT4gtQt1a1iYrMWBIdOeMig9TM/J+4f2c2WS/P+W+yvisbrfo1wWycahP1Xd///qZnNlxPbLxqQ1WbrW+1uSq7Nl7f+RbsSfmWK/m16WLj9sJmbOOoGf1Efx3PbLROemHDdeaZWdlQrTwXJdkQrSDPzVoXsDJkUFcamavociUu0JAzXjxzTIVIpCUeNUTqbXWidJ/ou7a8U1Ysz3Pi4Vag9IFc4QrEVN/Y+Sym2r8U/kPHzbjyg0rIC3xiuOM+60fr6A89cn3BHB4Ppe6hYhI8ATHVo4S+1xJ2z/fF/6IZyMfgqnSoAifeSTpihlqHPw6b02u44uJ/AA/fkBFB2PQdWQg5UYSo3rEp039LiiMFJyoJriQJNE39phQHQbSb7vfwVPgZLZfweAy+cMcwHQcIJb/DMitD26F/GKkyIU3ttjT+Rr9H6F9+mPFPoFabdqS45kKMDSjMA2cJv4Gwo2sePioY+K3+R1PCKUfkROwDjD5dkZjVikcrySm+eyBMdLnjwiBZ80CniI08UK/CcdOUsB+BKEKLKMwuI4tP8RgfQRK3eFPXB0vYHVG6x0o3ltSxIlflqMUgSvgs7ubfXYlFX7AiE3nmHTsXgyIbOu3w6k0FJWVHRSjRhWHuegpTt4+BnmKLA676qkUoi9MsclnEhzt0iJqcHaeZNztCruQhKNpbH2XOyTuzfu44DFo1wITo9RF6QgRG36U4whhPVHNK67KPH3teJ+r9djsobCEnkleQ6+tm+tlRHCemhcvjegmcOpPXOYiM6xo4K6RLckdcyGNsfy76HJ65X+cXNjv1j1981/dsmkBtqiJBuKe50cJ+YgP1PMFGKno2UPObrtLhX9i8nSKJfeIbssqLXfxzfetVG65stBjHyjNTGytkdLGp6c+Z+r3R4eDDQRv8NmEEoDNnKMp1Rz1eO1MCnbmJe0qeVxzVZyRj4SEjlVro64bEByN+8owzn8Pq8+v0e2ZgrRuVm3EDdevgI2fcUR/c7xnpZS90PR5Axhfj0v2vtfioXFzXvD+Q+aQVuOJ/7fV9DfzfPwPmdWFz/s14a+ZMgG3ZA7IUvTU5MDJoVrNxWZxewe68xZ+pI+1u2z8mVYc5d7RmxtNeo3h8DR9w7MDdzrc2N8H42oxL7DtgYjosu6NFNubsDtK37/iOfGu5BkAf9d8vHaSjN/pIXxr9YicOSzZnSyg0FGwUWtct/sDRNNGqvz5HdvdTQGgdcLqGTMh92CbigNhvoMaR67uDmiN8fohDn7qhMwYdYBNzhdynD4HxHOMzztiRR9Q9apnn3mej39ai9/u5YC+phbTGESUYZol66ZV2ebri61041x8lCefdX/yQMLwqSZx2qbwxkbw8WY9Gf43zjKcAXqqjpI28qBQuMU8rG6wzi9dabBNn7xdGOZ05TV/GOPNKEh+u+iIutadesoL+/BOXwbSOEXej5i5q8OoKuNa67nLWiUsnv3g2U8wnVq9Z3Koz87zCn9nQnIfMpuiZTVQ2Vdk4PeXbK1DfZLFRCh/EV2DDVBsnNmixk/8SnQ1V2eQ8s6F6eX6pDdVL7IC8Z+ISX5us8r/ofDppZTwTYoxivGJ8F2A2+uaLZ6NanVShXP6KEhDGVEFw7k6moJMwg8dO7CvAVw6Rs1UM/Mp4OlZCAqnNoH+5fOfwM3nXeGfqTwhLz7fKcCug8fIAcGe42+jcMBT42SY37d8t0//9PuMN7kf8Io+v6l7bV+6YGedE5njqlzJ3pSM5r5B+Jl45v4iHM5B5exjwcee8dx/N/AVD+egQ3o6vQeb0flj8YRFif06+PSgifA3TqzqMLBjbEufRdOtIRPzixJCVw+hp0X8ENpUsIQpotAMxHUjb2v6gEyh7Y3RTG34h34uEqg5zHoC0TYl7EL4HkPDfyg0/Ef/UJVm6hOW5UGcsbcC2otvxB02cC8o5/JTotfhvRASxrwHfrrmDbY/cNmTsN5BxiJh7sKn1Hsw+b8nkH/nYV9BHD+vVkMVB2QteiQsf4LQhIG1zFrByNOzIvNtqGdGN/Zyvt7DyMxNxaDvTK+GaVNYmx2Jlx98D+jk95p0Jn9iKwUOLJ1Stb+Iuo5SLU/0C0GDsMQryVxbVa+pFv8pNj4XEVC5BJfdT/JWGi1ZqTtEj98g/QNsuu0ZXw+vaGFvNywga1E0xkiJy/V32yKMeJna/N9FAWoHMzOvprGx8XtgAZbP1woYr8imbJvRsqL4hv33/pu+1WXrWE3bwPOz8Axj577xS57nqPNWvEvbN1rNSu+rVRutJiZuoDdfLvtnKputcv0p4Zthg6Bi5HD4LK8hTt04KfgU0niNYeM7RA75xqujaJIWnJnwmH4uk8uZUOsm01MNbcegjNxvTNRvCUHCtZ/xZZ8bGtWU/+gj9elemcsfkbkkmg6q3z4d4nt11PMTr9bRAbPNZ+u1qG0vw+YD8kFgvxpvr652sXWzn/BycOIwOP9WpSeMm4yHx4zpJVDq2GhuF7sljbHRGwWO5brjIyzwfas2BVkx8A4iU2pBRrTX/XNctSeQr/zV3ZfPl7TZGPjYMZaXbI+grOQegEnPgGRg/Z+ovT0riPd7XqgtX13e47m7TF1xq/moc+4vOxb7RJZPMs07TRBTbiM9DvtctE5mHmrnaZ/d1bKUzBh1g8cfSgdp0FW+5WawEO2zZlyjfNRdbVrsBu+cLGdjdtt+Qwh9YIhT4CpO/IZXY8JEdWPrI4RnMdF9M9Qds1zg4cwH2DYlfBW2H0WzONFRalA6bGQYCU58yXOBXdyFM8ix7QJKlS0zfHZn/7u/4c0P1H6swGVeSdNlUH7DMiOifc/RYO2Ao6gF9+CDf0uiqpN48TNwB8mUGJg3WgHGnOJo2SCquSVxT4HE/hOywROOydDygQl/Clj1AMKqwCuI8Ef5gdrqIfRwa45nSNhFtQ5LCTMTu0HbYeB+BSPsyRtg78lMp7+THoMxFM9YFqGmbsu8DgbqGTa4u0cJ5hEqy3SGp+1bsvG9463mFFba2g3DszsuSc8+Fonmg512VBSKoF15s3MmKmvdKANUzp6N+0PAmZFEp4PXEZJ6IqYB8BNFVSCg9iQDU7u86FC0MosdGqahcV0fP7RlrLooYPMr/XgdVyWcGeO8nRlxGmHgegIvLdV0gleAFaDeTr+OP9qsEhhF/r8eIUxTQ0hPjZKwkZY3R42L3OFKJyXOpkuK619y/QJmRjtTSShwJ0RFUTI6ov3bArOQURmzGBL21NRr3cQVnNjAnNlmn55NevrH5KXzXaWywvvON1tO3b3pmU/U9m6zvf+s7djZY39G/fcOGf85/e8UGqm+YnnV6eWYj9aRTNmEBvpeXp+KyuYq/x74M7mnkPCv/OMbp5aRCfcu1amXiVp7bDYxdmQS4kugrz+XKk7GuL1p14irPSK42Db+wEuvoBZ4k5DqBf01dpFKLuVHsQhWR6G8lPv74Gr38gY2HZD4EH5U8azw3+jQO/Qldh4MplHK6AEZN6Gu5EnyJG+nUJ5PzvRbvz8a9vt7P14g40bjKy+t6RcyglJ96ZOwPoO4p8UmdwLzbXY/JHTiO79qmAs9M3eoh0w/s1mIna8ex3ghLZ0P9t4hxuVy6D8jozekO7tAU0IZS9PpI7rxbWQSU/Tos6bxDdISINad7wEXl/eeGZrJMBwHiRotnh7doE3sNqIf+Gb8F7UpSB2bUHRl6y4sRjNQPiGS9Cerdi8FFu+eFz/wScdGga+gXZIzp2O/PSuCE0DdUXcN06Naxqi/aIiVi70M5qEnThBzyPuLuMKG3ofxQwKsL6IOHiT8C8812iI96HR9u4tXYDAOYCM6li7NYqPmIll9Ju42l7bxNFdBkFvnw6EtDv4Kp3T6I5BzR2iIfELsdxhLd7uOxb0td8WUzVm3gStD9CEtidrSMwa3/8+nI2Pbt/u37fMYyYRN3awxWDdU2oR0NPVhaU1sYV36usoisT1oTcUFiVYc5kyI3NFsmL0EOP5HPFQtWb+saHGnYuOrlV/FlSKVrGCX7wjT5heK0HYkvKinUnAXLJGpK1PqcRwbhq7N+gqpKqo8iVvyF0AHcicXvOWDhi3m3JS/juJAYNAV3E4+ONwN7QM5BUjfJRay5LmT4YB2nrDsytphKjHKMC8Q2UJDcYOoiiyJFlU6lmm+MxADcd66PWMKyYalvjdjQnLPJymaIzVQ2WLU5YqP1BPcdrsCGKzIbq2/f/lff2GD979//q//93/+nv7PxYqP1DPom6oVNEhum+rXBJz2zySpQ7wX9Bb5vtIjhW6wTuOTg899ssck6s9lZx32OHqzc8xX+HBCzxiZmZXN0DjeQvJUNV8nEBInDvzJfO85a4bOJOqdf/OfzC5N8gmcmiUWhRe+xZ+L5GDKT/1ea/x0XMu4FN4P7k/vxIRD8D1zmyqCPqE/mv2S+H07X1XVt10hSZjqoG4X91b5m4J+YgXzMzOm34h0X2sdj2W9hFnsrDj+hNvIN0KneA8rI4shpwG4yi8z3ohHbGotYpG3Z1rQb3Edh9xr2paw6cO0dIKTGYXMtD5Bae8zsj5zWkeuwJ/9J2WYeNW+MpfoY/WVR/x5kzI26GxjjpsPb3INrtNyjD4LxNuq1Wau9kU/cxfgrn+smr/hh55o/AzfmEtzclNLHVnPp47SJH1gMV7By2JbtqGBK1GrYw4cm1UkXR959vB551aOhcO4LljBlh2ExPvS8O1MAk1cm/IyDiC/AQYuPUgk+4noMKX/wxx0cKGXczgnYaAG6OLLAXdksVr/Y6TVApUWjgzG2G6Mh5v9IyzUeLoWr7vcgPMDgTjEDpRNIQOYsyBye2XSc2KSc2FjUr/uxsXqZyK/9sSl6Bk8bvte/MFibrb+/6VvABisbrr///ltBfdMFd3p60YnN1Ln+26tn5VcGg9QLomdzVRhjOEWy6Qt3ZuM1ZemnZ50Y5ykxAxn/NVY2P+EiV677zHNy5jpX+KDrK/up84YVf/hC4rBX8tbKJ664k+acVRz+xpT+K5oZ5QTqp9rMj/xUgZ+QlBvC40wlnuT+aH9QJ/wfbhn5PzyEn9Z9XQsfkvyg2UD13KcN2F/tz5+BfK4narR1c0v7d59yUbVwiPKbkG7enLUEvRe9mE38A9j4e+idM/7e3jUjSr2Kt7Y/lmy/H3ISOFukydKAkR9Dz9Sdw1J18A4pYoBt2feBMw3cjqHD8nFC9btgEyeOKVHTwt5CfB+FfVUppnLquHbHFe4RGk6ajhDlnNMHBmhiJ65Ti6cD27I/BhJERset3O7ZzgxDNhlguzZI21paNlzdZyNrraEt3pICzWP+rJwyXvS8A/NejCwcFpZzgdn52/LKrAAAEABJREFUlbAdWeMUz7v1KM+xGcvKgpSEaIieh0KrThkVXJ05pUGfE42MZ8Ool5Cg+HCMsxa59INJXUaU3AKVIDP+Gk/04hMThUrhSlCx9CHXlVof10li9BR8Z2MUh8jcqeBAfUBl+LmwPaOI3exa73HFt4E5rDlC5v9Lln+kIt8kPbMpemaT9cy3Vs98K1U6m60nvs16wn7Ct+N7/bdZ2VR9Y1OVDVbkNzZb2XyFf6JO6l7UZ8P2DJ5AZJCYZzZjtdEbm6sTYzmDyFN+/RB++iOz2cpzsHINdV1setbtmch9lMpf3Kr9eVi5ZXlOzoOLPBeXmNzMNXOFUvnUjzynDvpaclW4f8Um6/rx6nY/9wfk7XNF5zkaKPvtNCISOYH5D7TZ+5T/wBB+SZcrD+iaB3VAZXPmHkHxQF/quCEYysF5zI+OlzwqE3PLpvRrP0nFT0kuQfQFe0NP3YnERSf1q/3SGeDpZ7GgO7D4Y2lz6xcdWwfHzi5124zjNjIq+7bPnrzIP2Lyv0/S+9UYYPzj0A8etpW/5TeLyPcgi89G7BGW9fmDXMagDR+vZJv0HR+voIt8yunx4eGecpg/KFLN9jYW+QcL/oPptmXv+CeG4nTKiWH0sWBj6jVWuB2NgOQQXs222oQ0YlWcbd5rqgMNXz8LLe/Xet3Vb/utxK2wK1J11K/+YUYmtkjsXV9lFrGbf00EJzix6Eyh7oNLR6qOQm/IbzsGVbNixrucUnnPYm2xPSYOgFF+chKDOMTR39GPs2KTFn7InpBzKiCJ44yX/E3HvNmIecVPjnpTfRXzmuih9QufjC73Z4yiOyohaiDGFVnXU3r6mqjQOlUM1QhJCpgxyPBEsYXgjqyFrR4J0bWeyDmzaTgp3xy9sPn5zuboOxunZzZWz/lvrqIH0dlwPQfxgSeQ2Cd837/1/0Yr8tvf/VcKo3+Pj5yn52/bN2HPz2zSyH1+ftJT9MKTnvPfbmVTxQarNlPZXLEBOyODlW+zjhDPX99o5RpW5Zo6+jO41jPKLCE7v3Kta8WhIImjTb02U7Pm2FSVb8unn/jB79tkcRP3lgcn2Jl72oyKnEhsdPEjQO84Kpb5i5xIWvTIu8gvs5LHM9if8nf2d7feJxw1xosxfKLIn5qS69omNw90phkJ9/icuB3Hy8sH5E2bHxx8aihAL+jJOSK+DO0eLuofjS/9l81A1gZ3Qa/5nJjP5w7In9xMvR9GLoI699u9Hu5n/AqPfW8cP8L/nJHalv0xkKAN+vxhUo/A/FA75h71DxV5FZxKr8grYsZMeeX+IdM1tZL1dfzYDLjm8Hh+Xc9QBU4N0MTHQVmW81Kj5c0lZXHXeRJoBtXYxUQ3GUFx6Mp6JwtJCF6L1IkSUI/FY96LBaiSBBlUIJKyqD0279MZA0kGPDG8cWUWnsH0G37qkSY6XGpcAD75wVZzcpRHLTo50W3LtkRLF6pjBEaEvJAJgKBVIZUSsrQK59Trx7cDmpiMDGAkBsHlYFeFfkoGZDfunvud7G4GXxfQre3ci9MnIy19eHoHGOkX4OtjwUEjevimNmTiyjNOxCavxooPlrZmJCScdWIT85KNDxutJzZNT2yuXtggvWA///1Nz+HYND3BPSOfkU/IpyHnpiq/Qhg9m62/a8PFpivfcpGffzQjG69s0J7p6zkbqsKTXpDPcJH9W6wXZfN3PrG5qf9W6sSe5xbw8/ydTvGhE79mk8Tz3XNzbfBw+RbqXHEnrUMWl/rYpxmDXOFWagQz5wwf5HPI5P05bb0ayrQjJxISnbsd9U302B4dPUjSlNHvYzzk/fG6H/aLPDXGHxhC8q/xkaFe58ZO/pTR/+34Gv/XDHzNwE+egePPrKmPn6HTvCUzCtuy7yERPwgnP6d3gjCaGNQBGgcemn4Ilv0RSJYu8TBf6sFk0bouRZKmHFd0XHdR8UkMMLqwSuZ0BTu+tyBZ2qBXR7xH0sR+DGIckqUB27I7UKC9wTbU+0Dglifrhw/PIlZpiCEtO2i6+GbWqsM2GyvL0gXEEQ4xeCxiY+/IGx3UTunAbgtsONycWXej0FBY5KMk5oiw2CsyMVl5YWKxg2OBm8U7WbhyjjdVQYKIKn93EROemM0X/QgC8aWvnodNytbqUjlV3TP1iJzxBGHFs/PxbUg/RAybIDLgkkE30EWVhKuGQUZUMDVyGMIcH6lV5/GJhLpbMyr21N8vr/uKHVxX2Lht/J3BZPBdzwgmcuGn2mh9r18HfGYD9cy3W/nmKd9sfWcz9Qyy+YqezVX+O66y2YjlW63vyPBB6WzUnuC+Izu+63vZSGo9f+cbrNpcPesZmQ3WS77NAmUju/2ifLs1kc1X+C4vfT3mmfgnNmmRz6rr4hux7pvx4xs8+KrDtZfE3uOeqfN8lX/iM3k92/+gXbeSu1jyMI7b9jV7SLih5i9p6pmlfuTHsm8U/I1UxnrEe7u+vuZcd1D8e4sQV/HM28UYsHF9ta8Z+JqBXzcDf1Rl27Lfhuqv1y2CL2B429CPQcBF3rRtSwr0Q4epkVLvRsWTZWnmoCkHlPyDfxpFPwK7yabXAx7lO/GNnDs4Lthv6fZlX7YlwFnzwISyWrsBnO0N2K58+wOy3b8m3/C1lrHtGxS76zZ9SrK0I9wtNPq85qnrDTf81/Fv2oyDmAbsFqOAqfyq7NL6uKPblm01gchCLAlK87B7XNnoJet0fKtf6Vcbrgp/dZo5caDfyznypa99eGvy3obfDrkZYXpxedLRESFjR/58pPIRP7+HxxVn3zejmJDyRwY3gzqJmxnUhmyuxJHtY/R8a1P/ymA2WE/flV8jfMk3TPXfaD2xAQNslLJ5emIj9pSNEhum2N/ZTD2hf48f+Tx8XZJH/HdiCnw79h37qeK+Vz/ZWE28jF8frE0e/T/T/zMyY9l+tXDEnPKPZuSbqGyUwEttzthMnZ7ZJCGxT2PzdEpc9IqLDzyDcCBxBeJqs8Xm77lADDkn0Jiv39xy23qXdaNRp8ydjM73ybpG/h8IE/kydYJt9h7L3x3o7sFjwbZ8/m1CQvNZv4f4e6mMaID8zv2886hc3d3T39vbdX6KXnN1CSHvFI3riNyThIYrPbcvCHFEOnsAZr9uVeRE6n4a1XdONyrkIidwz3seiXkxytg/AxnJP42fcR2/tEYmaD5E2bmX/c4eE3sPKXGxcICIned0Iv0WB3FXkpe4H0Fqp8wRdDlLHtRJXcikvVHiIv6tep/1ZxxHpM7Rvqu/O/BuhbvXl4xbcxP+Pky9S+gVc+m/ZSXnEpIymE9DkvX5I7lHHCrVxwRffcSQP9TPoe5RtaoXzcs/+l7p9ZKFnWNBzrFtUrzRDzymLiAO/BuH+aMt5fIyiDSFX0OwO3Q8jDGB+iNtlplS1av6AUk7MorxihPHnEwCzObMseX6I87icHgZLS33MPIa4XlLRxxceX8GmbN6mUfZYqIkJ5JvrAT41qrHqZZzCS/78G7OQt0Xtiqkn1IrgEvbVPqh2H7GGV+AiovzNFAv2uSnHE5jBzGnjP4GyOrdERcd0e05xRDhA9TLVtfdr7Q7+hVlTsLG6jLeaYXZUZ2N4onoSHxHXEEyIgucEtdzMXponcviVPcZJnGYpdW4GPPKfV3rV+FOql+jy2YjG4tstGqj9KR8m/WcTRGbpOcgm6S/v+sJ/YlN1XNikd/h8w9hfEd/Gr6n6NR5KpDDxup7UP5vekruBBupZ3Dc4LywwaqNU8bEhukFWTYbntoQwWXzE73yGP+UnT/phU3T+YyMD71iI0F8p5cz31idiQtGXMW+wGMTd8pm7rzyFyBM389teboeIb3xAzWiPux7bL+Z5eAU6z6SRZBcH4gZl0epI74jeDZ4ptaOER4OoicM7mivBFyC0FccNX+Q40tsfiStN3HZ/8pz/hjXtV7lc4FUOE7NpmcKxMTmZ/OGzXuppMar2hRgKhhj5ukSdAt/FRDysuz7rJQhF7HFX4wFNr7C1YAu4vDFJvyHGmVeX1snLyfhV3M/dBW/I3k8XHnINryjX24kmVvGXZ0Vn23ZQCByg8I8RsUS5x9Aeqg6lj0g5IAm90iK+Ef+f8An+tSdY/tZYR73OzGTtk2pz0P6RC6vOf7u/9Nn+16fjMafBNdBpj5z0CXZ3iA03Tj42PBT8u17ciP1grLp6wISplpzIfpE7+3Y8z39MlKWNIvckvT1yq8fP6pbWY0+j+i88HTo6jhe1ZVLtj+MW32nrjlZVgORNmfzNAOrH7ZlbMm0HonCvWedlQ8nfl0cxMXe1k4xboG3PO+svCODfsdyZpWRhXZ89LKi8wKknXF2Hwb6VX7iB0iTWIAKBQrBjEYB6wG4uy+x8Kl76R99EIiGe9VKHO2gU/vi8mJPMGZy6YSIyUVivrMlusC0Rr5KYzA15oOjbIIzZgZKQ9viug6ZxtC63XO6HsdmM35m/dX6Mf49LmXS4czvNl0S0rnET2SoU1+5v8F5PSkbj/x3RiuJa+5JNltzQ8Em45nN0BMbp6e//9Z38MxGK5us72yQCviysUrMc2IDNlXx9c3V9/4tFfxzbbKe9L3kdzZuzwNPfaPF5ul54CV9Rx8brFM2UgFcNln577bOxJzPLzqz2Tqi/7dVubYzGyTA5urENb1kk4SM3vGi2jidzswDccgTOIP4My9n5oSmAp/HFbRM5s8HTxvFdRfi6DEZRAfUe1tSK3at84dPI79EStzCh4v+ogQGeT28n9HTvZrhf0b9rxpfM3B3Br4esrtT8yc7+FH06id6iPDX487a7hrXMf+U3ceb80dwa7Qfyb+KnQvfyB9E0pXTgN37sg1tcXoA/cTjgx9sxreN7SeO4n4p5uK+84Yn8Ttsy4lCqrRYIPYnYZN/rIVuX3IxbSu/yrksbLDaDtuyj5CM37Zy5GzxB9t2qEsUlft2xGXIfWvmJCI6suqJHjWO8EcM+iBGCqv+A/mz1Wwog5t1M77pOOqTe0NuFzDisFPl+PNveH6rmP2/6pTxveI+QmSDxZaO3RmNK62N1kttjrJZ+vt//1f/+//+H5ssvnVic/XEhumJzVZ8+Wfbv7H5+pvN1vwG6/vTdzZSILFsuJ4SzzdVT2yQnviW6in+2BO16XrSM7L/k+4nPRHb9ZfaCNUGKd82jY3SCxus0+kZH2CTdSqbWDZR54BryEap46wuT8jo5/rGKhuqE7unE7EvbKyCcC/knwbO+LIBFZ8A27L5rGo//lnN/TPGLbs5jvBH9OiboXfJy/zPVLhb+pc5asyZm4GPdFS59xKop4l7MfCzRn1gDzbqV/uaga8Z+C+ZgfpRUS8Nyz5AB33waq8527rH25b9XvyECX93X9dj2vu2r30ftxuL4c8hfYk5m7Aac34Nm7jGS75k9Btwow58Yu5A7z4e1RH9TIw4SZYKom995CDRNmkfgd6I13bYr+uSTAsv5A5ZOoLUo/lQF0fFU2OX1vG5sLmH3FWIfMgAABAASURBVMelLbrke1z8NgWUw7KDnmOeCzu247xEvdxzCh05kM1IwDck8UyUt06TiQyRb4OCtS+6Qx+wZkFetRIbZO3VZei1nyqjs/1cRHxd+fx5uxbqbvrnyz3MZJrppUKOMuunIn/T6brv9D9xdwgzKQFspC6mPj64uldxoOcuur7lWnXmW6Pn2gR9Z8P0TX1D1f/Hw9lQfWfz9J1N1Hc2W9/YRJUee8N3PcHn26zafKF/B/nVwL6BelK3iaOffIP1xLdWE89PL8pG6uX5pNpsPb+wQTopG6C+iXpBBxkneGHDVfHZcLFBKp2NV36tMLWn/QwXvLBZe2bT9lQ2fZSNTO6okY1WNllnNmKZniBT1TKfvx25Yb+90492yKdF1/hojT83Prdg4s1RZhreDPp4wOx/yvsVhuc6cD7Fw81P+NLyNwkTIWZaZOy38N64vc7HM/bc/6MaL3ZNiAeIFtERg+sukdMt4J8tbvSIAHVvmfqBvD8n9oDfrNUA6/Sq4wzzFXmHSIUj+rwRfCR/oX5dWnUvX/cfGnZvSdytX6Klzw9Bvvjz+UH586k/PTNjOeLtDvL8XYOJUUEfODL5lTT7J3eqt+RFbAJ6vG3ZA1AY2qDHh+PmRNN7oYrUgyOV7rhx0YbTVLoPxTuv6z2S+OR06OKwrWysbPqbqHhxOOtcZL+ruIm17EAyKzw0YVacJQXiyM9JBPzKa/MMRo2Qea+C/g6NbyIx6NTtvuQOsLAUC+6ePjjsNcjf7m/oPlV9auHP71atZVOfOusRUPGl7sS8hti4I7gOxGagM8aNfMXH/2sxu5wyvR31sseFhM8GKFxuUOzS750IoPXLmzHMX11y7HIe3YPAVxon7gLh40xu5ris6HiyZebu5DYVoofDXXbFsnkOL+7hmft7YuNyYhNyyiaGDVBtuthcZdP0N99eRfbNVTZibJa+sXEqYCeOb6a+g28FODZZ0cN9p142W09sprp8rm+vnojd8awX+n9hg/XCJijIeLLRCqLnW6gzG6PgdD4psnx8M3WaqGs5sUk7gyFfceTC5brPp1VnntkNzC+mMleRv3+TxQCUJ6mgdx95Ho94d+Ih8Do/9sF9Q03EETdCvqjPzwDPQn24eRrfLfkBsAbJoWcEDzMMCuVK58RPGKxwvwEMh5F8tTkDealfwnzaD7BkW1a7A3zxTxBlWxpAU456Zph87r7CXQNXwn4trqrXGHKqEe1OnsbtmdzZ11pSbcvegSGs3wod+rfp3Rmrdf1H5YOdUl0X9jVsp8gFwgQX5APDNmX5W3p/AI3Y+hZgUUNS4UEPj1022Qc8jv5V3ssxMJwf6ohqzClnCtnvkEpMkx0MXch7sGT7EnLIDbbD7Ij9AIpP5ET+gRBj+gjsw7VoHEYGiNkso+anSSTqbJiUUOOU/049G6z+HmRpzDsQt7hbZLv+EYr87Ox+wXXk52Xf4LB0ZgFZfsiVRfRKDX6AQdH30GNnsxaIo9P4WVmeyU9O6pWfGtpATIJjE5s4IQvFT/+Q1E5fEYweYTAa8ckPOsPbAK5qcensA2Zqd/+TZ4adzRRXxaz2gZQeHnP6UO83ro0rVL9etNgBFbGKj+8STEFiAAE9cuixIaq/5ETprjxBV2CAK08LImEU7YKnhTL0zmZjZXNzKrzwjRIboWyOxq/7fc+mic3UE99mZWP0bdsgJe6Jb7Ke9Dcxtan6/sw3V0/gu74V90y9F9U3SWyinkC+sXqm/nO+2RrIP3pxYqN1BpG10WJTleeQR5JN1aoTz9pLNlR8M/WMfCl50gsBJy7+jD8x5+gDJ3xnsIIz/szVOTr5mDoxKecNTM0qHj1uLD8jW5+mf9mZC/ihEf9o/g91/n8xmQ8Yl5XzI4hPc6Z+IjZphxbPwbynJmziXswX/39nBvhZ9fBi8iw8DPgTnP+KQT6cqLduw8Pk6WQRqAHLsB0uPaal4X8lha+gHzuoT9Oncei9amDPkX1EkvaT2o1ebdmW00NJy74BWYK/C904Er/R5EePuAfhoEUccaSqBHVty3ZMoezQ5VEROR1xGfJTrXQzC0b/qUgxikdY/GlWC5gHG/sIaWyWUIjVgCOdNypvYBaGrHoV6xJQ1cbPoghi1zM5LBiTk2V1hXDKQhIPdM5n5I4sQMvPRikSJ42CqZWaB2QxmphC/PS1Fqib/HAVn/rhOlguMApafIjZ8HYVPuPo9WduXIwjogpED4r4c051r943nHuj3/gowYNyfc5eB4WJr+4N81mSeStuuy9Y8VG/4jltcfDQ1bgk5THkQVDuyYmNzjPfavVvnp5qE/WUDRcbrfy3WU9snp7YHGXD9Z0NV/DEpuk73Dd82YR9L/77ttl6wlcbLOr2X+vrm699w9XtbK5e6P9UGz42UJFstk5BdPCC/pJfLySu8iPhnze8qHQ2dKkVPFdM+Be+NTvpOTXAueZqfNqYH/GZzV/o/fXXf/i86uv4moEfmYGVjyQPVz5sebjugrhr3490+5X7NQNfM/AvmwHz7rFaXkDA7UpvfOMU/g4a8bj0o4edcTTG8km05KXGQMb1GdQ4xDh+HI1aE3Ne7T6+8OHsbttXUpKl27iOjS3J9iWEfQ+JLR95UmmJRokxYB0P21du7HADmlImbSAC60eabdmvIe0casybsPc4+/16a8ROOM9XAEdnNrLFFocBrTirkUMTYbTh0+2jFsa8p2l5YbMW5p3M27vOvJu7n1x0zr1NPZLEisFTsuyUogK6aqHZ9emnk0QjKEAMXnQBtNjQGLTYvRYJo/3/7P2LYts6z62NDlA+5NjO+f5r3f897vV9b5vEFvczQNGWHTuHNj3NaYVDAAEQBCHZJiontRKZe7AHPj0WeZfRnXzYkDEIaE2G3Z/YHD8roZGbH7iAnkNuhZYvp9DXkjlhOe9b3mEERmu2VmEUEdyLRT7sz8WMi6AnF0UUSi6oHiicsqCi0HoE7n9F9jWfbD1MT6y+6oEizMXUAzZfwQPjv2Jne+sesG+Uwu2xFTtZTPFUycXS4/QU7Mk6CqAspiiONhRPm6QeA1w85e9TbdrXAq17eqJ4MjbQPdIv45/ABjxlcdaKtyf8eL0j/3AQvApLKRqGhZYUWMNioZYVZ+bDQMZ9tQ4wcx4z/gXWZh0vmL1TdejRkZITnYR+/JHzf8M0p8alzMt7k7/nhjneY3eMOxNOyeaqnd7MObQBfrvYo8k+/uz1ddh7503dv+DXZuB91yG/bvJSwO9z95KnH6RzgMb3uPf4n4njWD33sex839bn0EelPk/Kt2BxBFwkFdwhlEekPNk3neKZlSWBl0DzPWA47Xs9fM/42Vg2OepQk0eEIkKcFGd+UEroXoLH7vU6fQTic0DV2swANph3DymC3gS9cgT6YyD6cc2TTd5D539sEoH+HRC2Ukg7KI+IUMQESyYeIT3kikYtT17TWdNh/cQeEH9GW8AnsVnvmHO/xn5+otYew6Ypw37/xGuSQvA2G20BQOJNt8e5x84cNrmJwucbPBRbhM8bKvtuCjowhKBKISAY+zccfQMG2Zptd+tsRI2jHKXhiZPHGs9VcSzufcfy3PyZZL4Wwnmmt8Au57DMsMz0AEHPgGSb8wj6GNOET10+8c5RY7myZtKHmecZ7TFXZ7I2va+Fnyri1pdELji2FD0bFy7ABZcLJ/9elp9iPbhw+vpVyVNUfQUPFFL+uuAXy4H7j9OTrUcXa/DtqdiTHswje4IajxRUWexsRm1cWLkQAjk/RdCm89bN4OKoFWitYNpseEqFveO1P1M/OetfU3xiLY8UWBvPkz5HCrQx15u3IzkpZdBiWGpI/IAii5xzveoMkpN/AI1cCGNm1waKgUItniLvkH303MNKcCVzQXPZxOf4iU/biZfvjA4SgRgvkukppPKZtkm/68wboiZEhMxHBORtwJAWOQ5mRyOQKRSxR4E3IvayiFAes+RwJVjp/FrAo883LmgmfUp4pVpPIMeqJTAdfsMpE88JX56jEbzCeO5ncJTWQftsdD2UOFjX7PpK9A3LTD8SRz5ZATG8EDdBPlvL7yrTa0co4mVIofnhXkQo4iUI/Qwk1R9mho4P+0EWgT81VOghbAB+USM0RQSzN4RCCv5N6xsQHvuTkXPOYnU/gvMxiCviuVxzmdAnSIEE16DpiBllmE69Z0WEIhpgdIiX8hrYWm86QVD5MP11CPL7PRDjD+95Nkg6sZ7p/SrQvRtnxwpvHXH4/usxc8ws2wjO9TnybR25KR6fjfJ90RHRLCJCERMUOD2PiFDEy9CZw+9DRhHjjcmPoHNExBkPL4udLnlo4ZQ+oAgCiOvcUSMk+hFQCS20EpX7sAhkVvCmETDk1J8/yoMOCa5sqiqbrEbr7vMLFfwob5Lr0WdUDp9O1mFIm8bmQG4Dj2GPEN4vjFsEowIZhvDMnfxI12Csxz1DmwRr7LrNJENoF3LszFOZx9fFczSKHTacD9tIt5ILJwakrefFNnmocDznCdiDEn5lWS/mM/X6d8BP8ljCWg1pcee0yJt7ZMxBd7LxDBWXlX4HMoxpOx9p7x5jmxyJr6vR7xfzEyo07ViuKdaMxi9MixMpviyEQ4EhORHIvtphnquEGbFZhFk1UGQakI2M8d7ev7NUuSbtvhllOtL3yC33wYbiJIuhr4/68t+v+p//3//Tf//nfymy/suTK4otiir/FUIXW19dgIEHCqhHCh4XNE8UNU9Po8xvN1W4BFWtoNpQ6GzBqJF1Ma22BLjNIm9MG/Nb7pfttqZuRJ/AxvFlsUXx1YqoRz3wROuBIu6R+V3gOXYXXP564TbHjHs/JGUElVyI12YpCw08yXKxVWJQIU8f3phPO6i++MPdxUWuEwgFljMvTDVoOiyfQB7xyRBU5vcdC84A8XGb3J0Zfkp77OF9fXv0ddjlhhvW/Xd5Ycx8/Jx/sy/7YFLHYzgBpgbi860bmHZM1q8Rmz+38b0xXUeUrQdzrtlJx9zGScjFs7Ckc6Vlx33LvhOes2Oas4f2J9N5ps7zL+fO2oOxFsxxoKSz05E5f8ohenPrYxlQuQ4dgtdvcThABxJE9G0QI/XTj8NYFaEGSbAdFmt+WEff5C3ANNsp21QcnWznuU0bgu5rEDZ7KI/g/A+H35/6ys2fQGagqn3WnqISugCmxpx3XxzxjWDYrL3by7MB0Vd7knqq4HQOqHKc6Uvo423T+U4t+2b0F1PSySObNmVUrR/0I8xPUl8zcUA5S6hcENgEVi8fDMoN1N7Kn8EpQtU+ma3Lzr7LhsFz5N7NalAZ5LE26jTfyj0UnW1bH4H7jOkNiRy3Th2pPFJ4PHKvLxgYqW7nZI9P2BKyQ2sYEXQfpt0+xZx6/2DQTpiMi7rmDPsDH/Q9DhkNW7JBaJOU/qnWtD7bJyPwQK+P6/R4KHKLsIRMnYmQFmR4o++XfXY4dd5jPA+iqeUVZV4GIGmxw9CaLb7gRwoVFzIo96uIAAAQAElEQVSGbXzdG18pekalHpscgytTnMrF8OjihKc/26ng+kph9d///a/+l2Lry3+/5NcFH7Ow6k+qnuTiZuMxjN1QBG0otjYulMDIdUy/0MYTIxO2eKRGHVOlIBpBp0c8vkeqtl5sudDaEOMG+Ya5N9uNGm3jPBdLZE0skBIqeHIVFFZlh0HB69QFVlLydmmXDHxHBqr8QuPkdhb5QmuvSnUjXg/fMe9l6CUDb8rAxei3yUAo4tvAwLaKkIIf4UffenjsdyKCKL4HYvy3xj+NC2gE5xcQniek8yaB7jV4/KENgyxMhEQ3PgD2M0Fv98cI+QhOEZxpsO9uHhalqLwBEW+ze4uvbhMRiggVMAyDSgHwpSAvbb4IeFDoRxRF0pCyhQl86NThz+lD8FHMB3OTwefn86mRTcYnPR/dnLFrY/Y8buwg9eZTz7DKYwWsUj6yM228TeEmPyhp9BnoM8MOGxuFOtmaMnqylyKXyommEwfD0mtXeXxiEuC6cRhajmOapUZT/ZIz02c8TJ6UPuzHN6/bGYJCSK2vgCeDQmgHczqWvI62R+N+zSJnzLw1nrHpDIOjZn8e6nEbCpnHxwd9+fJf/ffLl3yi5adHG54ibTZPeuRJkvv+imArfLYy7XARlH8NEKeEIPNbGBoFFkth7uQ5OeYdKJ52PPek+a1lYEshl30XXfCt8Krapl3Fb0NlfVmwcgMWXqcDWCxWSkxfEwxeny60CnFc2iUD35wB7m/G+pbzTW16Hs3C5wYGXtolA5cM/JMz0N4gZiv0buiN4ANMEzyiO0lR77yZ2oMh+fy9EMf3+MgghJMPaJkPgjlFPU9wOoec3gOx0TmkXvsjhGVMkGDczkJvPgLLCSZnPVrZwZDediIzXfgOyjDa67NidJyS12dh0OtGk0XI/iOgLrBMDbQRyIANIkKmnBT8ZENG0+HhF2HHpPFOl42iW5NY78/lRi2zSXWRBGPKLprG57v7bFzrnE52GNDwgQ7GTd54py2TNX7cy7BLnal9GuY7GONYDNtlhLh3f6bK7vHJ9tVxTT6Fz0Q3dB++QttTD9ZG/0c2h26cm+Ml3XyMI3XchuWmHstSWCJaOilDkBQjRKTPugYMafBTfkZyNU72nWJAq1lc9ELD/qx3MWLa5GMWIsnjp13nnC7HM/3zRkAjc7vAcWH1wFOsh4cHfc3fz3pU/6reV2SP6FyUbSh8XGRtXAS58LEP4AJrZIZOHRdLQUIMnJlmF9+WcR32Z2TfRRa60cgnZV5TncaZVvKAPxzbX0SoDIOGwV8PXGqALvyHLqARRULvfwSB0wtHzQQ5qXt4EuOUDpnvfILY2yPLvse8jmm4SQMJZDgDaRPv/q8AEbyQq4vqZ2aAu4r7wzdEmzX73BTtvuNKWWVgxU28EzQ91pNt6pqLd50D6znoXtolA79vBvyG/z1QtJ/XfGBVsDE8wnQOVNpBIf59HtgShLTTmZcESQhFREAaYGiNj3iNlpmteeO1Ma/rcUqA8U2IaOMiAjffCTH+HPCvFxDhsa8sQdjYrsNXrPNsJoK+6J9DxNH4N/Qlj+Ecr2BnF4ro8JjOz6g4sMFQJ6HQew5bz+H7PMISvEAiQhFGv986tWwPj5uDITjoLWAMCM1ciB8+2wTdQ3n0zzc+8OjbaOQTcP95V9kA52eeVXwGNp4OfJ0wYjOy0RQ0v0Rmmv3KjAA7nOcUAZNfnaswwF8JdN8m9qfGYLuPAUsaxjTrTUwxQj41C4F9dLCQNMv+ZHaa5MD9V1wnI6R2MfUmQnz2N/V+HMlE7d37KUiPJ3n07tvCfdM5yB6x7890Ml0ewxIwbQ5qDuaqoUje/Q5fPfNYe82Y4MZnu2o0OWw81pLqMUZVFhhjrRMdtXGhQ9Hjpz8b7o9tomqkAjGy0IJnuum6ESO+NCF434haJGhlzi2FjX/36vFpyxOrUfnVwE3V09NIf6v8P63wNzK+8r5Ty0KiqInlUrFYShQ8dSiqhfWXOS0aNWhbB2IOoB0IX8ZmU7XZSixJ1FqgAvrMl7mqlThBUqkwx8B8LqqGYamB+cuwUIEv0CiDLDMKI19pOFbHZOpusmaOQBB1Z29dGnIy/zr62L4wU+Gvy83/OrCMS/sNMsB9ROO22Mfi/iTwvdLhV7dVHZPJbpzlu85bmNmAwN449on40i4Z+I0yEHwsfWc4wXgjPZk5gneGHZNNQOfAAy12iJjziLHXDBGhiAlS8pwlWSZB9PoRmBwD0Xe3yOkDP98Chr15vG3P4rXJGUgKdQ4SDs4pd3JxYGdbw3LTDlS03ntGGfxMdsredh0RpyxOyCw65d3yI0TEKcsDWZ//NRoYHCJ2flDRAriZdrh/Gt2i09NWyjmUx2Q5+zxK8ezEvpWPJhuMSEd4U/rs0YKe2wGwyobee6z8DDXPRtOfo6LYMnJPZjkwbwi+QRQ3zIHjPt76HSxPW3Fg50afxnBGwMxtMafZqEXkMwMn0uynTop3Jw+Z+4JnglSjOqDu7ObELnkLX0D38YLJM5XHdFiZ14fLuJOZB9adRDeEsvLMC+GmqanhNTaK2HYd7nL5rfP66GKKl9Sbdjib8Bj4sveiCrNmzx2YdxKORhdV3BPu00Wfd5U8rtnjCwaz1OESAQvcLRxe/DNbDCploSgDJsiiQAvrMywzBdjZJihiXLwMq5WGxUplaVDgUHCVjiXjhkGt6CoaGTsKSvwVjJVYgamLqnGMjNv9OSo2lWjEmESEShk0EMOC4m5BcbVYLjQ4DgqsYB2loCeOBXEtQdFveOSiyHVfV/Z/wzgvIV0ycMnAJQOXDDzPgN++n0sPJfP39Zpv9of613oRoYjXIGwOoT/oqC/Eyuf/C9q3qyLIoc5BaEDMgCQCAVQcAY3gPEFQxO9rjImY+WB0xL4f8RIvhfYHpoqIZ1BIEfEySlG8hsAGYIjDkgj+ZRvHtFBhfImJFtM5StPbZoaIojhC8Vj7mZBxYVPcL9M6oKJvIJEpJ7Wj3T3t3CSnz7Y4gYrMYLubG3PziNJHUk6WoWf3jNj93HLTZUe/kzfVvItBtjwxLClme0on5aZs+j0PfRqCfXNcVqXvSRwTPSAYeaztLU9q2QTLjLQ54SDlGJhmjsm5eQPxz29MTOg5rykZyhQgzhSaGtmxBiPbuA9ryYSq+ZWqSDvSlr6wsEzwFZ6KiVYTLYA8H57Ij/Pk96hEjsUDuc3+RCNCA8XQwoUKdKA4GShghsWggQJmoF+SLrVIfqUFxc0ATAvU/OBiBnRa4D1OQaHFa6bFUiQx8QwVvmoqvgis9bGJIOKONq4ExVRxHCstl+uEfwdrGFZybAvWUIZBQZyOY0FsLrQ8WucOTygx4Q5qh0XJmelIwYedKp46YC/tuzNwcfCuDPSb75i+y8nF+JKBf0cG+qeA6XtWzOeajPeMabaeCfBhqN3nE/0DXqcPm53W/HLpubcb5+gYHxqsc3ISCJ3jA3hmy00BrFLfeHfh3tU85gD29yYP06gD+0mmQxpBn3Yk1r4fingbMFSUkCbUYEMGLM8iqxTYAFBBBQ0DHruIGbV+3p/4DAxeEwo0IhDPoIlPikociKoB+1ojakx8143sgCfI/Q7Us8bWOjfXlScYld16ZdPdaEXeCyx4+0BvMhv+RtZznzKdy5kD/zQMLTdgTzWM5lrHazPLEtZPIAlWPUPaWdrz2ukkMzFsZ/ojYN8d3X/vm85lnT9Jp9h9j/i24dGjGm2rz/z4+nJtldS5nq5tXlBma022nUPzg3l6t3LfMqSPRhwKXg9lKK1AoZBaUpQsky6QLSmyFnKhtEA2APODCxj4oYMxQ2IlFzbFxZXBk6XABgfSVGhVhZTw67DAGn4FgCpWC41mU3m9YkC87hdFLBRlUBmmmJhjwRzGQEwxoEM/uDjEZiCmBTbWFR0dzIVjJaya96sIAmFNzHnbtz6qds0wCpB9Tg71GIgv7d+cAd8fczgX8/4xn3clL3jbTXDPmLrfRo7ncf8lT7wh8+5CY2bzGddLAy66FzPwD1aG3/R439SvRMagbzwY3BZxdvyxmhHNNhmfJoQ/biY+89HMtOMnnR2alQ8zocixRRGBcIZqHtGzxovYKuPo9Zki+/kueEJ7+jaEQvL8OjyQysiTmY5Ds3f07OC8+cva8+OsybG5huQQdWoW3joQ0XnLXwCqb2q43+VrcsDVz6v+Gm3m3UHrvensIRiaBJN3CP4ADiBl8iYJxITeh55pEZEjA70BmRq9vO+hrQlThQprRiAf0BRC0WQYFsPwqZWfXQSCpLJfq40d0QCcIEtVs0NNL/n8uLNBBzr/DhbK5gMDRBPPKDqIUMPQzWYWeHNuNxmh12MQq2WVLa+dmFYLQFI7g09d8iMuccbZMi852flpEuZ8c/mMt+/mxdE0hftGzsBczYbzZBIBQ7ONQzedwm8OvvvsPfUesvMJ1XMnL3Xi+Rt8Fgex5tmZ6UCWak65ppmcvFbyXqH+mqDztQd2HsL9QeN60ocZDctn84iA6oTgnpR4ugMNip3gfTwoRoxCQbJcrbRYrdWf+ixWS/qWAYoUFyqpx2Z9daurqxutJyzX11qurrC/0nI9ATuPcUFWKILKYq3gSRMnBfP797gS5ncIjRGsWhprSCogJGRyvNgFhZR9DhRuw7BEvAADNRwFIQXVkPqFBnRLx83clhlFs6Mmj3M1VOghlIFU7BocWEfToWKU9miGTTnn9fzw+oznmovkn5gBv5gP4Bf9qyATvo8g2cwzpt1gKXn36TiG9g6CY/s9gwPxu2e8DPg3ZSB4O/2l+J5kO3bezSNgJj8RoYgZFHws7YFGEZz5gNIBQip85HREmexCabeTB/K9LtKuqKAPzxToFLOXPLz7mh0W9U+r5Gc6bOONOGsXaEKCfDsUingOlXjmOCJO2ka8Jrer8zY41bcf+GUwIeAGPui4QZtMyIEkRCDOQt9weK9gaD4ZuWsyHMYheEfvd0RStLsWEbiJWV/Zj4iknJTXBf+mEYHI4F7M+xGqBjmADmEjcTbMz2GZDo4I9B1oIlq/mE5e0j88mjwLnZg7afCyAAIReZJ5TYc/68TTiR3GSkEFoJp/qLk/YbfRto/JpvlhnKql6YOZ4enTUkwOzAoqM+kPE6oWu0mZ5dYTZADLqprBjhJv8ij3tNLDjnPOm/+in86YYN8i0msT5KSN7WePUAm6gOYQxMnyNgNnxmXRwVyWi6PiF4LE54wg+a5v0o8514yHfTZzet6EZfR3MxB7peM4G3jyRNy+dq3vdYwUEY1ajroFTuRI0W01jqO241Zbct7+kAVjtoBr5//natzRLqtKOZNXx2RkXA4IxKBSDIoSnvbEsFABA8XKcrWSi6PBX7OjSFlAlxRJlrl4Wl1daX19o6ubW13f3On27l539591e/9JN3f3urm9S/l16m+xu8H+WisXXFl8XeMfLK8o4tZgKT/tCgqgOixViYNgJD5XNvdLwgAAEABJREFUFPwDRQQZLBJ8Ie6YqGP1EysXb8YwFVVBzENiKT9tW+J3iW5hIPe6YxhUdOLoyTqhelnkGE9YWHyME2Y7UcW40jMgl3bJwE/PALegzuGnB3OZ8JKBf3AGnr/P+5V3YsEHhtjEhHylYk83WdM9g4IWDJ4D0e/YiPJkWJYf46ThNwqdspcwd2u7XXp9DbLTLaw1ev+tlDG0dAWldfYktdA2B94zFiSdws5bRCjiEAgUMyPzmCginkEK2ilI8kbdYJxmiAi9+GP9HLiiq4gQp0RE6ODH/QhBUq+QDBPl0TjfL9n1qYnMHaFbVbbaI6DPBruCI8PsosWGvTk7dI+optiaukgzrfMiKUe9fAoH/8zEM1nYqfmGnIM5iaIJ8vzcLsWvnaIZzEfn/hN5l7nvEFlqM87EMzs2FnQ78z8bjs3zJwiwcnUquanwLq5MjRHZOMn2dNSI3GNHxo29wNpSbG03Gim2DjHKBVja2Qb7HI9fz2GIRAWQcwSCQiVcsLjYKIOGgSc/FCNZiKxWGiisigsSChP/IYvFeqWGta4osG4ppO4oqG5v73UL70Lr1jyym7s7Cq1bXWN3dX2t9VRcuUhzobVywQYWFFyr9Vou3JbLtYZhoaEsFDEoSoupIDMfFFyWo6ANKsOgYVhquVxpha+lsVzJRdfKNIF+tdJyBXWfArIMQ44N3hOKjg4nnNsHaeNgfmrbzRpMC/pNRO/SLhm4ZOCSgUsG/ikZ8Pt7Xwt8Z99EsY8I5Y/pM0gRaBPm99CfeARBH2H3WYnqW1u6zBzFLF8v8xjS9jb7ubtsL3krFxiG9j96Q0zdhqHZCmMKm6QdNT+DN1Cpn2TZjyLTCOY20IVlIP1YBkoJJcyDoL8HPiwzkKddp6dkqSvKWNCXGSJaHCkrtmn9KJ7f/QlRpERAQxFzaHe8eo+ETW1lzPidvMvYFbKZFpvyhMVszOWCKmnl7K26/QD/gwZEHoMmzaeTxWY9wnzbnCPptghp8tikqJJPvTup4uRmL8h2hvBH81nyVni/2W3N262RMnJsmqnJk+e35Adg8v8Wz46vpQYOxvk0es7MI3Y3A8aKq+a81aQHT624vik1nZCFlAuuusUH1zjlWOG08mQrY7RTmExRBPej789B4h4NFxwUMy6mhuVSA0XIQEEyLAbFUFQotIbVQsMaWO6ChaLo5vZWtxRSxh3UT66MWxdbPL26obhaY+enR8MwqAwTCtSgv6Cgs37h4oe5F8xtlGEgxgkUWIMLvWGJj8UBDgosCrQlfoyVY1yusvBaQZdLF1hLDaylsK4y4Ju1+b2lZNbzpmxZahekkswGPTsCiQE5bs3FztvUPehbZqTwDeO5jsdWl/4lA9w+3J+ceyp8TzX43KXt7k4ziw2rTOew7J3wK2AH+3rn+Iv5JQM/LwPTnRrQ98JBMszEmLHunoSnOKU4OdbGxqkBxzI7OLZNGYamkH17JtipUuPT98DeHMu3Isf30z6QUCA8guc4IY84sjtho5Tp/IEL2nl9aiK9BHwH7K5ZtuskY8kMyXJyvG8E1no2qYUd2h8RCI296CSH1Vm5h0fEbsqThieEfutPBEoDctDSpxUdc22XNRrMfghscR4QA5JtzqeAcQIVmDb4s6+qnfmszI0U/U75UHQdZOSej75t/ftV7rMBpNl+lLyR5qlFsLlGKJsmj6z12XizXd/x2FUDWWW+3IhDm94+icc+Ye3LDtOOaG1jfk7TJm2ncSmwMZjkcNk81iL7tOB5rix9Hc0Ho92AU2vikTkHBjR3PxT2eYw+wbG89XtUrBiB0yyxrXfAO3QP0ZmkmJPmKj+ZGl1EcT1HrksCixFnySPbguQtYyCECTGa5ohgToO5Awj4K3elLDSUQS5slhQ8w0CfQmSg2CkUJ8ZAwTLwhGhYXWux5onU1bX8FcDb+0+6A/f3n3V3d59Psq6vpydX2Php1ZJxCwqcoeCXwmYApRQ1DI0i83wD8xcKqQE4rlIGBVBAB8YT00BMA/4WUGO5WlFIrfJJ1pK4l+j26HIXWPDYLu0DnyWKCn49R2k3TM1km9fRYdke5JXs0rDv/H5st5uUNoB9ru92b6K8oN5kR1A/2u4oNR/evTh8Wwa4o7i3sOWaN8Y8nPvg2X3ge6jjWI+c0e9qgfUcdOW+6QWXDPyOGQhu0OAufTcYGMGoCZpoxF4WccQrVDrQlQlYKYLzDpPVrj/XneGlIx/YacKBnxN2k14TjWDc90CM/1Z4XkmQ1yGRz+cI5K+PD/y/DAxoL9noRT1K2nz8y/YRc9s573ENOBSa8zjy4XtM0xHByHei5KZoNm7y9VYSNpzmNGtERMYvU/xH0H8Gb8YAVziwyU0Zm7MIbHESHWxsXRAZhx9ZzaIqEDdePIJxn80XzZ+WFS9QCh9R+MiUz0EBf1aayiZspM1bNrLh1s6OQgs+0BcMXWAFYz1j2iAzrfg2RL8C02bj6YmNuCz2VCJeuS9bTScrAJYpbGtFwFxYpEzwlTjcaXOkBnHVSIxYo6r0pQg8GZqOOT+JTpIcFowXMG2Qj+6DOHISyz4IGfvkq/NOUcek2pOYWIxbOAgwNi+R+c5DM9e2s1zT4T7GvtYjOfV1N2BV0y64omrAbgt8W+z09our4L4NFzZ53w4StMRCA8WMC6ClCxYXHzwtWlCkrChGskDy1/uurrQAy5sbXd3c6/r2k+4+/a2//7//o89//UefP/+lz+Dvv/8/ffr0Wbe2c4FFcbVarrTKp0trLVcUOfRdAK3MG4uFBgqsfE2VQRGDCsVUGZbqBVdxnwItiDcK+gkD8uVyRYG11nK1oshaaMEaFvhboDPvuZYuvIjFtsOw1IDO86UvbLOvo8NJnuNITZcLyfnSLhn4sAxUPHXw8tYZNBOfsU8b05+MPv1PnvYXT3eZ/rfOAO/J8RLeGTyuNMFkPvq4f6yz/hzS53xA5/M15VFd8GNpnA3kx877zLuv2TPhnyeIZyEfS0IRL6O5CEiDzwzSWSjyR/jtiED2AuQD/c5ezV4pQxkGp+zvaQS8QhENMIKzMVQJn5tMHHDYypoQR56gbvDWzYFdRPg8QVBjL5P1gewAdDSHjg7rLPILzOg8lA3zvEjoWjSzhhQ77weVBQzFS+6woTv5xPN5bLsGnmxNevfTIX1M3KaP971v2+BFSbEzpYOtbRg9k9Gbyd3DHfossKCVKmCEIm1Kznjh/N7GKLcJ89GOz/HOZR/JM2W6S8qJtuubT+SlDadphkqhmdpcfsZJLpwP83aSFBPTkWs6kq/koVsw8kSrHsirttutNsA07bHLSe3Q9x/35pDFSdAD9F1ouMBY8PRooDhxMeO+i5Glv+JHYbVysUTRtDauKbLubimwPunTX3/JT7Curq90dX2duDHFfs249YrChwLI/haLgQJomQWQfa+yIFpSfC21XC21WC4orIpETFGKSgzax7bQMFAYTcVYsAZFwRS7oSgLqdUS/yt421q20AKfy+VSC8YtWdsS6uJrYHwBQxZXgyyzTdHluGTgF2eg+m2TN4NGeX/IN4FTdKb4xTFfpr9k4LfJQEjxyo8t9JYjpIjYAUb9iAjN+zo+uv4MDcXxiA/of4MLwogIRZyB4huc/ouHnMvjTP5adiJCEXvQcXsRCrntMRsfEYo4QmHzhMxPvRIFPSjI4GSYLyV0ChFYgAKidBt8FsM6qcsjpn5S8x1SQVaCMR2MD1AAKkXEDilDnvbQ8Bio5SlLW+YNg5PakRwn1E0wP/tj1J+5xvS5601zTX5u2HjcwHBOPYPpfVPDRYgfgoqYKP03+WLuuZ33Cu47mowbfaUANO+1yH6R9aLA8o6m19mDYWli342Bo0XE2TEfpWAapmR1BME5eU5uz6bweiycj2HXZBFXFmIfzglFkW0zF5ZZy6DMF/pWPG01UkiN6I1uP1J0eVz+BUFsrRN5iAjIBKZqLVRKaCiDBgqNBQWIMUCNxZJihQIpv5LnYsjF1YRr6N2nVmDdQ28ouK6QtSLrSi6uVh6Tvpp/vwbydUMsnm8ovKZA8p6fp0rtqRMFUhlUsIsS8rhhKFkkLSjShoIO+6EwHpsyDBRWyx3SZpItKK5WYDlhscQ385QBH4yPyf+CwmuwHFmpohreQa8cFf0cdA/a3FfnDwx2HXvZdWB2fTPHmPTH4tf6DPvQxv33of6+xVkw6Hvh15gfxe9gnyRz14e3zRzW+QXcKAOy2TCZN53S2qdjvGn0odFzF5Yc2pztzRNoIw+dYJVFc/i6+00nQVImUzhnZG554b8vA86+8TYvttwBJnxzGievjA3wC+HtTgmdOHiTVYdsfMLmp4uIo8d0in5PPLjOZU7U5JS7mBmZPwXNbBqvZ0cgOUR9NqrpA3mH4Cd4/dK+L8nX3eKQtEdMvOkhmpXOH3Fe1TVp4tO3IqPDWwaOkxkNdB8Hveita01PQycORyf8NiiP4NwBu9M2WURRvACp2e2o83EsO+oH/WdgXATSU8B+53/GV2wNTdR35DGOxzGDpJAS2h1RA8kEOIFQP8x1dNmeVtiKPaQ1mzZOFldxIDM1UhZwyNDI/Q7CaH0pReoH5s/Ymay/dXr3lnw79SHydLsO42h8CHKmOQxjp98xWS7Qa7TmF9DoZmNg+4ClB8/5ZEVh+YRgcYa8Mjb+GeI01LLgPrNsRFcNHUZl02OwCA9JmFcetkomT9kj1kZTdP7kKY0DCwQ0+T7byVNA7xRFLMtNjzAFUXnqtAN5tbgS44h8zH7NNVmW60Jnfos+/1IgdKQIG7cVayxw4JxZtt2Oak+3avpQxuI7o6F1iY9CQuQ8IhTQMgwaKDL89KoMgwr8QIE0UGAVipNYLGXeT7BWLqRubnV9d6f7+0/5hy78By/8Ry3y6RVPs9Y8+XIxs6AgKouioJCJYC5TQc2LwzSKmUTAlzLIhdYwDIoySBGAxtgyFA3EZr9DGTQMQxZey+VCy9VKq9Uy+ylfrrLoWhH/YtHkC8dTBhX8lFIU+IwIxTCoDBOs5x7kEaMS5F/Hhy/IIUZeAwaJZ8BeJ+QNBz5xiDUXsB6gctn2Y31lD5F624Acz1zjG2G/Dsb0I8HqcEtkxPEtfhlMNr6/Ban6LhBCzAD7vLHGjHeiXi+XIu081n0jbVJ64sRY2xwAJ+P0wu5yRCcGnxexfF8Kpp5di/PmhxqCjwheaxMU+MIjseKQBn84gp7n2Zs9i9cusLq078kASfS12OEVX1xDHQB7XNCUOwGYiJB/5COkiNhDHAFmLXT4Q3em/XUsYRPKYWzHvW+NLhgYEYpogEFy2CJCTR7yj6LQPwG0KKQDqt0RcIFuDyligqR49lOeSUJSBOcdJNFtgNnJzRd0z4FGrx0RoYgzUEjndG+W40Jx9qegKfgyIgLj54gIRYRscxKadJLKC8CFziPQHUOHMoV0gKLgHtnjWN/6lUk7hP170H23pzn7+fTCSiNCwTwdgkDWoPYAABAASURBVJ+j0q9qG8hT9GCNFV8JpHUGCQ9BFGUCdviNROOlkBLKg+HtIyXFnCIUARSpzxN9gW7bKGebJODtxRsD/uk83wPpEyLDMbDaG7Ppcw4Jcj7XbAPXW+WzWYA2feBNGo+bWJkHtq1s0Gvy+Jpo30zudd7BVcSmAOejeHLCjtB7gcrTEkP2BUb7Ia6p9VnpVlXWgJrYgiUCRfLyQkelzHzaoKsGHUZarKrJvMugno+hRIMV/bTBLo1NQcqsA+ogls47B3jGsp3TPnuHp+p4ZpDjnvp2p2r7/T2IygLEU2zMXcmfZxmdK5AFU3U+sWEVI6iGbU0nNHvsxlF+euUCauOnV0yMqZzbET7zgd8xISHCg4iBXMcgcS9n2BQWGnjtUUhYFtAyLLSgIFm4GFku5CJmcJ8Ca3F1rQEsbm90dX+nNfT6luLq82f9/Z//UGDd6vb2VncUXHf397px8bW+ymJncHE1hAp0WAwK86WolFAU0waRsAhiAuYT8BEDdiEflddIZTVeQzDeMS7wmXS5yAJruVrJxVSTLZEZKwotg3W5iCqDCuMV+J1oGSwrCvcTRcWT/hFgHXojfJ8af8S6fkGQTuN8Wvfn4P47mWrLE/PBL/A/8hr4RfLC1O9Wzddv/iUHXtcxXrK/6F7JwEcm87WL10OJ1w1ft+jOLvRtGYiT7yvB4LcC01/fHOxHRPGaH78upnnOmabcdqcwjf1+krO84OZ1fURw7SfAy1Dgc4IJvXmr6M9B6ALIOyWQvPuvQj/wiPQdz2JIMaeYATbtTGewyaz7IvvMtmK+B2mhf741ve29gW60W+9c5+6bT1uoN+GyGaj02yZ8zM15ZUPe0eUju/NKQTBSRCX6mE67POko29i+dj204nc0ks+Je4gTDUUAGW076/Ed8jgsGcmZdUaSXEbjDs9plzbJzZTH/b3qmSbH7/Wda3aTkphFzJqOpiO+qW9iGeF7Ce4ewDlxkTSS32p4RRhX0GRcM2Q+24HzWLGzbkO+XVxtNpv8XauR6zTmOCkp+d7yFKvLHYcc6yzmar4UBcWLoKKgCAqM9pf5KEiu1lomKJKurrS8vgZXyidXFFZXd/e6gt59+tz+wMVff+vz57/0iadZd7f38pOsawqy1XolF2wDvoM5iuclheYbHIMFofyxXv2IxrQFwNOnibxg7NbAGBdT+btVFIdLsOAJ10ABaep+AtlyxdqWxAQ/EFNh7RF2Gsq+ZYNj6ggVXY53ZOBi+iMy4DeCBC/0+gLyzcIvGGx+RBwXn5cM/JEZ4D3e7/PfAnkQi8aF4tTPXG/ewP5Ui8DDC8D9qWE/X/ZCjBGs4bcJ9Oen5ltmjAgVNhsvIYK8lgnmQZkhoijw0dF82e8LiJluzpeZ/IDnX5WZo/n+ETzzeh3EEsFaz6BkTJ4f++QbzRyIccich9fijN1cUgTjgPoBH2FZF8won6H+nM3P0xTz6dtl2T88ocLUNhNQe3zHyOa9slHfgc/npnPhNI2xE29uDfQ4NAdBn2PH5Ed0lU1+ncnsCyWz5vY4aeT5xCnnaXJcTcxELADpr4lOnjFJOZERYzvDpOxnnByfZ/Wa93yfuWokP0ad6Ej+HZ9tj3nbdfjp1Waz1dbFlcFTrD4m6eSvFVij7Mtyz+y0Jki8C6zgHuWmk0xBDNzPPAUaDAqRBU+u/IctWnF1rfUN8JOrO55Wfb7X/edPuqfA+iv/guDfuqewuucJlv964DVF2ZonSS5sXLgM9g2GLGAGpgyHJJ8T3OcFRIQiQqUQC4CVFPLh2E2fAaOIyDEutFxU5TyMN7+ioFqyniXrWixdYHUssqiKKIqI5Ac/DXOMZdBQWgwZi/6Ewxk6xp8Q9wfE6Ftkjg9w+Xu66NfX7xZn0Exqan/PRfzCqC5T/7szwBs97/Z6N9QP3mVoOkZXv5EeDz/uv9HNC2b2+IL6I1Q/YQr5er0lVr/pTXYOa44Uz/TZ/xUngqLpRbDeiFDEDCUkmlGQlxKCNMj8eeTAnXHQBafGzGQYufdDIcckx6IXDuuBbQ8gucsZil7TYaG7z4DAOkEn004sMXRC51LFm2ejbeTF0W8kjwI0f9D609Z/EKGykbeojR3lDX6lGtkDGTbjXIaDKsurKrp6oMMTfUzcGujXY7uUeXyPj1BpFTkEJ3nOE1b4aXb93MzQwFgGSduXT1jSbGP7hDvfhJa1NnTGp1PicsSei77XZDiHI0WmaVpYZzswUghtDT9pmuSIyW/NomjP15TVyc9IXhM8xXKxZT85F/pGR1m2K7CQ0zLsDA+uU99SUYqCgsIoAwXHYqkBFAoRY6BIMhbrlRbrtZYunCi0ru8psj7d6/bTJ33iydU91F8LvLq60Xp1pZWLGp4SLRdL5V/nGxYqMYBWtASTB4VNARH0ZlBIEZx0+rAmxI/HQt1sGZwSjM2iiHV57iWxuNAyHM9yudSArgxFEZEovGdZ1lHKpEMeMdng//duXNkgwmP4ZkL872jkINcLDfDvWPRllZcMXDLwozPQ3lc50zyXSUTkB0jEniKg7fsRb+cj/jBbvTFe230PMi8S5EUU6bReOi2PmVyhiO+F/R36wKmFidDrh206bE1IJriJhCK7iogEJ8Gdx2QXgdUcxyOs6zJ4fSAi+twFtw2c4bv8FSr0YsTOT0jmBc3Peah5vX5UTHdDurmFnYf6D8S0qsSWbMLZVHiDPYf17rNDtxYyJjjhwePc39IdMR2JriYmb5ONFBFqP+YbGNBk6MQREULg1kA/4ELiLJsnet+UvWvKhC1BTDFWjCXrI8+Nl22wcK/L9dOOYKYJvg4GknnLqDm13DUN3YzY5o23VhopqBKYWdIgpwBU9CMdGnZ5/fACm7rqAovCzEXUSOXUCqkqF2AVI1SyfA9RGrfYR3JYKUoUg4xKEVELvIsfCqFWSK21WF9pQZG0WF1rQcG0WK81TAXW6nqt5c1a67sb3f31WZ//8x/9/fff+px/qv0+fxfLv4d1c3ura3+tkAJtgW9jGJYqzBfh18kEYkhZl0uslpMcsxTRqI4Olook0BcJf3KStT8iQsMwaMlTq+VqpQVPphaLhVbEsloutVwsVJhbHKbWLxfLLAaHoeA3nkEKXuH6NUe7gVpy5vyviebnzHp0Td88aWDZAXtplwz8MzLQb+pj+s9Y3R+yCpJPey1Ym7wFr/n5CP1b4vgeGz4XXw3T/tPOzLegz8AHu96A0ImfN4xjGDPF98Hz4GHfIt0GAgPy4S2ntPNzODfjzH7GygFnn5N9T9D3UOHLjgMm+HA33NcbjjYvI2E440E7JJOnkA6oTh7eP6XC5sn45E4H/R2LdbDB9o4TFg1tx8ibbu/KUsLmvAIZssQFljfzjGdnXg10du0xODpsVhgey5y7pWCV4qRwNJEHukqWc6OC6wj4DjEdMbCGFgOxwQsfXAYrwazFjJ+xjJr1fgzb5nAABmEzTZOZmdZA7BVkEQVFKvcbGGMZGMn1mFQUQVjBc05bp7jZp4Siacw/ye6nVsbItRp5+pU848Zt1ZaCa0yM2Fbtii9Ck9of31AU2AIZFBQgZaDQADGsVFxguBihoFpQYA3ray2vb5RfE/TvU/kvA/L0ak3xdOPftfr8WfcUWZ+gdzzNukZ3xRMuw39BcMWTIz89ysKFAmdgPqMU5ieOAAQjP8VSBK0BRvPDeRi93sSWdW1ZH5SneCknD5V1kwaRPBpXBH9DKRRWC4qpJXTQQFG1NJbuLxXoQ2K6Isc0EF8Z4Ich+2jkIyKtzCZKnn/iieX4fnhxRtvsDIj3oI8i+8hhf8vm+E7BwVpuesElA5cMOAN+RZyCdRd8VAb8dhl6/oMop0iNPxyMlFxOlwwcZYB7I4I7JaSI2MObj3eg2DbYnEDNn0JEyJups2BsHCH92G8HestsZz+mge4jUXi0Uhxr6euZ5QV5xOm+FFIHNpohIuS4d3A/wRwxRzDsEAhooVePNDn1vttlI/s0Nuxs7OUCiW39CJ8b2LrFPcUWFm50fnDLYA/W5Q2yN8ym7JJzfkfOrjlD8l+Qy7i9w/VwI61sAaZ+GzMp3kE8zgVdUsYlj8+k7k+AKGXWuTNhJ5vk9jOpklQ1CVfgoJ9r9aJR+1okhBWyEWSfAmKkkNhsp8IC3v38k+0uPOib38J3bChAPLb5zylFwmncbxQRQdFTKDjyd66WC4oQCo/lWgMoC2gWWzz9yadXKy0pnla3d/IfuLj99FmfeGr1+a+/88+0X9/caMWTrzVYrdZyYTUwh1GGNl/h9ZSvV9MBmecvgwp9AlM/Mo9efxdAR6+ftW38e2ebJ23A0+ZR/l207ZY+2I4blsp9TP6jhApYMIefYg2LIn9dMPurpZaLJU+4iMGvwWFAV+gvGGM6wJeWJ3xEBPwcUtEPPrgXSAE3NfOYh7R+IDsDIbfdDvQzmRNNvZ2dwzTwnPot8snFN5N5vJ0/5Ywl5XLO0VNjLrKPzIDvhrf4s13HW+wvNuczQB59w7d3AszoH/CILu2DM0DCac/ebPos1nX+Qn98Bv7AfLeQObORmCcIiSLi/RBjzgF/qPSt8HCPDUk7no759yPwcQbq8mme7Df+3DziONC5f4AQbtSPiFDEc+z1O05Y0YkJkLON91wXTwkb0aeQysJkei+uFFN1KqxqbuBHjV2GDVt7BvrssbA/sLH89B7hJyyVOMYWAfHn/ooeO8p2ZvmOqNIz7fJ0MDt5HAlLSbNLNk+pS+75KW1zDk52QEwyBRWY7+OrPHuDVZYn5vKJzxVlnhm1o4xNvtHRPOtiSJ7ziQxFRUWOBYVDlZ9WbbYbqLHlidVWGxdcHRRUI0XICN1CjfSLD2a26wlByEURRWUYVChCCk91hsVKA4VHScBbNhVZhaKkYuc/eOH/++rm0yfd3n/Sze29rv2Ui8JqsVxpCVaMWa2WWiwX8tfyXEDlP4bk7MztvE6Fi8wHig5Yx9rh+BOsx+vKAoscuMAytjN+hK+s3fmyu2EoWhLzYjlkweT+QKG1pL/wuqcYSinoh5YLePcjiiR7EUdoF2bQzRbniyxfNEPTYf4tyIVy+ccJHjO5SOKkaBdAit5/woldnEKXvd/p4QimOBTQ81pO4dmaWfspO+5hriuezUywHe8Yegm22YNALu07MkD+uT56L3gzzw+gvMG6j+8I41871Lnz4js1//siIhTxO0DEcQ7Ep1fwyhrEEYGP74C+Y2zEW+cW07zV9sfZEQTtff4Z4OC/CxHMqXfA9vFdU7bZ8IMX5YE/sfEQG40Yiio6v5oNjPUWMEQvQqFiYBQRitiDDq3100aT7YyipcfZ4+BsF1LzST8iFPEcmBy0qNi8ACk0P3BJ17LziAhFnIFzig4nBzZ0pJASakdEKMIrA51qUCSKBKd+UViDjJQhZP+x31NMT6UCOYVW1VYVqjyCc83NO6fkTT3Wn6GEgKw1y+awXdNMZ+b0mKl3SNDl2EOFEfVdAAAQAElEQVQpvTY3avjekBGfzzWLwJF4s4cB1DIkuSrCz2Wnhtnpw+6aV5x65Oadnq503zoj5V6s73tT5zspA5uyDWOQYzU8/z4yx/Ucfe+IhuDczBmTOxyNFA5ep2nmNOfIE11sseGsSrG1pZByQWVb+95alhi1McXW8pEcjfDVvpGTLlpbS/V6WHTwaikxaChLlfCTmwX8SsMCLMFimfyCp1GL9Vr5O1gUTv7T7Ld/fdYdT6/uP3+WcXd3r9ubW91eN/hPtK9XV1riZ+HfuxrwDSKKZJBn8xHENEMEfXEkNU/RXckba9hSPLm4enp60tPTY8J9y0eeao1bP816UiVHwboLOWA2DfgahqFR88X8wJqL6Mr7PtNCXMZQisoUnzgiArsJCsl9YoIjsKqiDzzwm964dlww/NPjWmkO5cwovqN1F6an0F3P530vbx99PebPodscrPmMcZV/prxgk2PzROfN7d0D3uz532PoHHZ41Z1/idrOsI3pu3EZwP3fkuAcdjTJ73k+9e7yK2RkhzdunQNqvRCWh6XedmcQEWkS6E9BqdWLh8cp7cz9IBCnfvDx1sjfHcbcsQfP+6/xtu94zXau9xjn7LuQTnxSXl5OFbilIH1LMtV88vN8YPcSvDGJCGmyM01YZkzyiFAE0Gl4TNeUtJEgetsRmEWaR3I6yevoIBy9hqMhrcugUMhN0xFBH97nmCuQuYVPKYdL24JkkMIUWdftKPsPxG0nIo46wwg/gQ1opZDBWt7boJBdMLS9i0/Cmj37SEtsq7zBr5Nex0czPZbu++fG7Sy6A9Oq3NcJamTMk5y+IzJS4sAnHx4zsUlSb25m467lpkby6GtPgoXwMcFd6yqM4elNj4F611IXjhAR626roJ8K06oshHCW+URuOrLODvcRq2aR0Z5YjTyl8TVIYLuloMgCK+nIky2jquuZmhkoVlhLDQKCBvfPUBZauKByEVQogspK7i+Wa/XCakmBlfDXA6+udfXpPn/v6ub+Xjd3dwB6C/XvZfEk6+bqRjfra609brnUQKFWhoWMKIMiiqIAqLKQiewrQqLVCebF4TVst2M+qXt62urx8XGHpzn/9KDt5kkjBRYLp24axT8PNTDfwFxlwsAcsG0KJ4d53AoxGEFsERhZmKh55oolLXkO5lCi9fXBR7zszyG9hFOjj+1P2fxS2dGaj+N1/5fGd5n8AzNwuZrfnszj3Ll/Ct8+w2XkezNwsf/tM3D0+fIz4vWUO8B4ExIRMjUiQlF6vyhl9OMtCMa9gAh8gwLsz76NiDbOsohmEwEtDbY5hwjbFEU41kNEoAPFuh2Yy37pe8zLaOMjXqfSGRu1A60cR0SkIAIKIkIRIdESOjzyXRSdN6LKE52ZYeoZYgqhmWuoFFS5YWdTmVRNLuSJcPGFLJ92zajtGCODjX6ONY/3bBNvwqgU/YhTJQ7771T050gd6XBadvx3BpJ+8NF9wmZLOXO5kzzMWUpiUod9i306pzw1pBbqhszFVSXPLi5M05riaUvxsOFJjouIkaLDhVUC+Za+5Umx9diRQiz19kWucC/fKtWnwmuDwmfBU6ZCgRU85SkuhtxfrOQCK3/niqJp5b8GSHG1vqF48v9/xdOrW55eXVNUrdFfoUusr7TiadeSwmqxGDTgcxgWGkrRMBQVv86YOyIUMUMpxBUNciHYrmrGTgE5On7Wt91seXL11AosnmLti60HPVJg5VcGWTOPsVit72XlUZiX6ZlfGuAXwLJEYAJoighF6hxroW+gp0WgSxShkI/waQLSifuNST2Obb6CY91v3H+2jt841ktolwz8vAz4lTHDH/r6/nn5usx0ycBPyAAbh9w0zGiEX5yBOHaFQETrR7yP4kTnEKWgCoV96oxfNj1C3xERZ/3ZJqL5LNiF9j/KIzgDdJoQQV+hiLcBB29quMMuJkCyHfYjYjev1eETCO1/BK/p8LunWdNEuJcnMwkXA31IZavZtqtpjX6SuEtvr2ND2gusLLhssAf7/vQ0woy56cU+x+MhZVU7uftYt0Ks60dVb5StY3x6hqep203uXics1+PbGuHoN74NRcLse96cZabvxuTbObWPOTxn75vf+WZMJQKDVSfXaVsvltNAEwwQtDa6OHJ+nCt469IP/Ibiyl+L21BouNjaUkwknQqs5LFLH9P40dT+cGQ/bZZQxCA/XVqsVirLhYKCKCiGiossw3KwWK+1NPwEi0LLT67u/RVBCizzVze3+TtYV+jWFFjLFfaMH4ai4HVYfH8X5iutDyeFJMuVjHxkbFPXvPMykizzI2vabDYynnhKtcmvCW70+PCox0eKK4OCy3IXZdxQdukbT0yjwonpRTjJL4jN8Q0lNDBnkQRRRKQ+AsqACEvFsacWNVhmoJ6a/Uzs9xEv3h46Nf9ROAwZrz9iEtz+Ce1ZLv6EoH+zGJ3DOX6z8P6F4cyvBvy/+PX90RefbB64dP8cpHMa5DS1TxHM6JziZblk8qMQdnxq7o+UyUdwehkva+VId9Dx4cGpPVac7+cSUXvoe8CQdzf774PMG72/C/tAuNO+ynjYHqEIwKiYAVbu5ykZS5RdzQ/rPB5YnF2YU/Rg8MwgUHj4HLh4cwtbstsOFXuSODfofYcdJfb/Yp9vhbvAcJd6qJt55mJqQSYgTPui/P+NiElGKI/0h3F4Zwmq2lypzFPNTWiyuxMyGVY1ulNNcm9gW1FU5emxRMNW2BviauuqkY29Cyrbjd7gs0k2v4ewGXE17qh1Hv0qmIOp0sxj6OKnJlL4xlOOw7bKCTtEtRxRUkmmiFin5Guwg4UTKkLbJWqLJ+Pz+g1yMBr9D4pgM4KKrNntx6QdctNWSI1TgUGh4YLKxRU+MSF/dfpa4Jj8SO63+E3fDibXxz0y0aB4KBRTCwqhBU+sBlB46lQWCyWlP6xWWqzXWlBYLVw48ZRqxROsq7tb3X3+S7f3f+UfuMgCC/n19CfaV4xbUbAtwDAMKqU9DUrabhZlSFPOOrGMkLmGamtAkOvgydWGgtLF1MPDVz08fqWoetTT5lGbLKpMn+CNR8Zu7SDdcvk0TQkN+adwHhAOUdRgaZqjqQlObghrwv/nXAPdbJFnn3BlskPZcR/AePopkg/wdujCS5jjUPvP7vkJfcc/e6U/fnXOo1/RpoZn9H1lesGvyICzfwq/IpZ/1pzOqvyOb/SlwUcE4lMQ8nPAXq8gPDYU8eOgYA5O8SOR8TNPvIRQxPfC/t/uA2tavAsR8eY4C7YdEaF+RMB3lHjmr9uZRjzXRxzKcCAjIlTwV6ARRRHdrqjJ6Avs5I23zohwH9sCTcx94Bt9mRCBDXA/ovEREy3YFvwcxKB2RCPnzqlmIx2OM9FjODfiZXlECDf+iEoaxOZ+EwfsBATmECgCbgdJoemAyfHQKJOsExdXyDH2uUtNvblnZyrvbnNPx8mySlQJdr40q21+AMKgb6v2RKv11WY5nkgfc3g2x0fAxJTB7ihMRv2emSrRNnsH3IHELMTqagq49HJfHF0GOzVyjNC5cnGwi9FPBF0MubCCr6bZpyCCVjBOqBRHHjvipH0NcKsRnZ9O+StwT36SMxVYI9WVn9hs0W/6OOjWY0HNQL2IUBY4ZdCwg3//aqnlikLKxdWEYb2kqFqrfT3wWle3N+BWK55UrcH13T3F1Sfd3N9rfXunFU+uriiurv1VQQqxNf5WFFdL/C0X+ALDUBTFr7dQRFEewTk47UCf5BK2RtZgbKfi6ulpoy9fHvTfL//Vw8MXff36lSLLeNQTT682PNHauOAC/j2sSvEpchI4K/gfyqCISJRSVBQUV5F0tye0XkLTQfZCyl+y4o7qilJCmCY0OwK+APszhf2+Vvtwe+78WXpRXDLwazNwuU1/bf4vs7+SAd+gc8id82NOaU/Jznu4aP7JGfC98Bao7xYmGuIHPiJUQERIyPYQRyiiowjubWCMDDwkDRj6UfBRQo2yAaJf2IidB7ZqKAHFvo+NaZypZfZhaiSPPnVQKWihiBkKvECkSqieQ6EIoAmh6QhFBPwhIlrfpCHSrvMMaC0aaeeDjtS7pm2ghLBOMK+ZXBwV7Bo69q+77jFjt5b14iXHskH1ht/IYsYbzYQt52AUtinxDlPBD71Qo2pHhAWBLMTJbQcLrDbV7mh+M5adrDPNR++dtunaN1DcvWTV/c/pnPdYp6C2k9NlUYJVyHIXQ85lAjvLRoqkBMWE5ea3FAgj2G43PJnayoWWn+JsXFyBrQusCZuko/z7SZa7b5gfKVSYOGNQJjdUoFlk+OnSgiJrudJAMVQohAp98356teTp1er6Slc8nbpy8UQhdXN7q+v7OwqsWwqsO615qrW2HbjiSdf6aq0VBdYCP4vFoIE5kk68X3+SE03mIDQdH5X7i9QQdqXQGvOpndf9RBH18PBAgfWgr1B/NdD9R/Ponnia9fT4JBdjzlclrxVfLFelhIZStCAex+T1D0NBNmQ+MiQpiWMcSskxZaKO036SygfxmwDHCmnXG3HrVxVf3FNI48vpkoE/PAN+Mbx5CRfDSwZ+dQa4YWmKiB0Uh0EFggjOEwSdW4Q7lhnmL/j3ZsD3wBsQEQqytEco2JCUgCb6ZiNUSkOEdaJvHZuUUhRvgDcstvMmJoIxwh/U/RLw+EiKLO3om76Euc/mxzHhm7HWpazgO/2HwvwJRKCboWATgZ9zKMyDLueAb7bdBzpkXWdqfafmE9jk2mbzRjQfSqqDA40UbqGIMNNQJARSxhwKtSOicS6s2Pux3Wzyfq47SyTeGaZ5bZtFRNnFx26fiKw3m3fe1H1vaHMSXOycWAlww3nf0tbdnARmZxAya9iH/aKFtVMje3kKzhE+w+wM4X9i2+WG+c0TaM7uSBPIm4AVw9tmZPPvp1Lmd6AYsszFVYU3XCi4UNpSfG1cbCW22tK3j4ofF23m045+/0MXFR95LTw5OYoI+afHFxEqZdDgwmpYqBgURu0rgku5yBoonJY8lVq5kKLAcqF1fXerW3Bzd6dr6IrCyv/B8BXF2Gq1lp9cDb2gGux/UOE+9+swoqgfzk2LJ7qoUSvIExWWvIa+Nj+lepz91cD2lcEHnmQ9Jp66jkJrSxHqXI74CfEzrbUMg1rxR2EJP5SBIqsoCq/XCBUgUEpoIB+Jgp64I0LWGRHwMpSHu/teLkC+riW1r5yI8ZlFc9Ev1Z4+M/wBAs9tt6an0HWm3wr79VjTl9BtTF9DXgCc+R94Ol4b8yP0x9fzuH88515P8H7FpoA3CwwnyfMboCvmFHsPT+RpUkK6N9i55oDPjn28gp5bU48x7WhDfSV4lO+OJ+SFYnIOQq/d0cbuup3xYE/2XejO/nwa5OwlCP059DerkA6s9JYjr8NkmHyeJsFvQo4XNuubVa5aB8dBpxk9E1lsdIX5Y3Rdo3Ntkxyc80JgY2oFbIZ2jqbShj8Y5+Z/ozw3m9iepYR/oKP/EDsGSQAAEABJREFUEY0pM0OmfpuI7L3dc16GOLR399sRRGDYJ5QJIjpFBl+BjNwphIXKvmUd+rajTu60oxPTFfiPSWn6EoRd6PSxfwewBcB/pP107v1O0bHdkiF4wtA5iKPy4dLRvk6E8D0tAwxGhPY/dHct4MAURMVKgHCVRzLokck2CKuBqGr6nKP/rGFbZ0J/nSq7/nwHHmnkhzv9WkfUjIDHNeLGayaXdYibHpOpEHCh4I1ypQBo2MpU2JtaN+LHc5iOdatGK7TycunAJ1G45bJhTJkSm6azJWJVrw8k71PHTuYojT7OfEN13mArYxKMSUpf6BKTXkdH2nldrEdyzkb593cq/THlRAj1MFxIDKhZDFk+0reg8Vk08YTK+en8hv6uqCKfW3LckXbIdvPg3HlQFgiFOBoUg4LiogxLFQosUWzUocg0ln6itdawutKwvpYLrDXF1frmWqZ+onV7eyfj+uZW/j+vrtEbV4xZMd5FzDAMuBu0oFCJCJZrQNzMApp70o6pXO9RG57ebVjnhoJyM/1Riw2F04N/B+vrFz0+fNGGgspPrTZ+ejXxT/Ae4/vN+Wb5mU/nhawST9GSItJPshalaChFhWKqMr/v9VJKygZkBb4hFBHCEZBsZ/jeVV5fPPt6As95iKqiM0fNARU/OMhInxt2jSkzp4H5Y6RidnK4L2Fmeppl8PEcx/0ez2kHb5C+YY4+56m5GJ7iOc00zvMKT4JpLc/O+anIfAPsgIHtvgcikPl493H7QnN8zWo/DnPi3/WPfKbcsjm6vWUkjy5rx+/ENOK5ziDHndExOOec3qwmx8+uQUwSpmfiYBEzkGTeB/UMNkanBEPcTz/wbvSJSjl/j+OdVPiwq38E/IZ0FkURAUwN86I/gyI7EaGIBr129Hz3RJLPvCavjfvZ+tBuTRHxjEeAgQ4OrBBznuwPlHQCYKADqB0RgXiGJp5kgjbo+PA4Ma7D/VeA6bGXD+9HENM7IewP8EpU85c5t5EU+u4jXdjZhOxzighFvA0YKsEGQCCA+xFvGx8xtysqjDciLBdH7GEZPaUoTzIfEYoI+B0kwevth1PQrZ1r4S+C9wIVxIb9FQV9g0jh2jlsN6FJ9mfVIsljGyq8MZeZD+TBxDvQt5ewX2aKRFopIsTpNGSdOOoO5ui8s+HH8aQ/1jCfs3siNu2AvXnirIyTxxnwYZpQO6J/zIUiosk4V8HTKrKE+7x3ts3jSK8yEIpNythMJq216bD1+2sgx5A2plc+BNEziF5UTm7TZ3L2kQVjGYAdnT4eWZdbl+CDuAIXDB2HI3CeU/WRRES/24i17YDpvmGkPerEmxrhfigjG6G+rSrUy+hwv+4dJlfJTUfLhs8jKdkCU4MYKYIQ5BiWLfMVmSGKi0pxUaFZXFBgtOJq1Ihsi50xmjo3FFibOSy3nXU4r75PyEMWC/ARg1QG2lLDYqXFcq3FiqIqsVasKa7A8upGq+tbXV3f6fb+sz79/R99+uvvxOe//9b/+T//V3//5//T58+fdXd3L///V9cUWGsDn0sKNxdXZRgUfp+JogiWPKHQCUUTQGiOVl6bC6UEa398fNBXiqoH8OW//6sv//0f+v9LkfWVJ1cPFFpP8I+Jp8en/Eph9UXCYURMM5iGhlLkPAyD+T1KsV7CXLDQgBYNQ8FeQgBoMYOjJcdcFP5dhTuBay/3QeUfCGrSEatRRScO258Q70S1c0yqji77WbTPe45+RBznfB/L3ziXh9nU1DD/J2N3H/yJi/C75Dzu3WJ8Zd6C+eAL/7YMzPP6thEXKzLgtEF6c3eOLu+065RvzrocJzLgl/s5nDD/EFG/LqZ22Kn5b0XkNQ6Gn4F3DifhIR4zUWyCHcYO9AUisAERQdfA3i04AcTSRM2/FR5jRDupH6+OnwzDlJPtzRrmI0IRp2EbKaQzCOQ7RFEY2kmeczmPJKhCSkjKLv1zVByndIizMVSRP+IsjgCt+Z4112lEKCIQAWgVFCSlD+smn6rYz6M27X1EZ1tE2OwZLEBlkmMjz5zSMZStZZdlYYVo10dHFGxMESYP3SsVEQqLoJCzrU+VlAERnBiZfY9yV2ZeRtoztjL2maV9oBO6KqLmNB5tjhGhQDlrlFGsjDO2nNH4bGBqGUC4b/SrQYHk4qmyQd9SaPnrbkkpmvz1v5Fiyvo5tjvZNgsU29uu4o8g5PAjAtruZylUykABsaS4uuIpFUXWFfTKdK3l1XUWV6ubO63Bzf2nLLJu7+91SzF1e3eX9JqnWn5ydY39FVjjY+XibIlfnhQNg+cAhUIlighBPkUQi0JKqB0k0Xl13P6dqw1r9x/0eOLJlb8a+MRTqi9f/quvX77IT7L8u1fW2fbJT642myyu3HduvPbAf4L5CjEMQ9GwGFSgEWgmFHTB+x5EEZHxhIL8FDVdoScuHMhGsEnV5PJhGdeXnHvuY5z8nayZR3u44JKBSwYuGbhk4CdlwG/yEZwnPJ82JHQH0OEREak+lF56/6wMtGvMpc5rfYoWhCXYMJwAoxm310UgmcGbjBxbkIPGY8+OJHl8Bkg7y74BgV+8K4LzDmxs4jT6XDHNFWnXx54e02yaro8/pH18qMmf9wtxnoJ9W24qx4+dY3sZIduehHwEqjksawgTzwONoGcIyrwyDysQ9FvXHYB92wqyu2tdJEcNeY7xqavYOJqNdMo5ZE4/44gIRcRuKrax8gaW0062Y7CLCEUKAhrJffeJ9bc5J0+9P3VNely2S/hJymSXffMUUOYde7sOjJrkLjAqehcIhosMfwVus9nyoARQSLl48u9pWW/4iY9pAn1SfHgOPHsaiXxwgkSCE82v3wUFlp9irVSWay3WDS6wEtc3Wt/e6oYnWNe3n3V1e6frBDLTmxv56deKcYnVWiuehC0prvw1vKEULcqgoTBXFOYUBzGogQ7xtSxwNyZfydk2vxq4zYLJBaZz4CLqq78i+PCgB4ot9zcUVVsKMdvMqXPg9dt/BHMZvA4KdCC2YWDdw6AyEBexDQUKP5SiAd0wDPLrttCPKIoQCFkWEXRoUDiHrTzoeF4j5+aaWt6uAWf6xYJjXPqXDPyjM8Drm9dGe6HA/6PX+kcszlfjGH9E4D8lyGeZQUDTOSg14ugWsJf2sRlwajPPZn4VvnNJR2FHhCL22HsPoZAf/ve3SyTq0HsPO0kETzRA9xR2lCczZ2ELoxsQsubo8mMaMR811x7LA3/G3OY0P3cZmMxB92Sb25ziTw56SYgTmoIfGRmUv0LH9g6+IqtqRwhZ9kOC6uBoMp+bmE1iY7TnmqD7cy83l2YmsK9k4+wOVukMSpdQ9GxKvXTkYL1vjL77aPe5597DK3AOrHM82bf6aDbLLfKmew7nqFIEjTylGv1kCr6aN3b92p5GuYhIGQUWxYf9ZIE1FVOVsWPKq0aSvU0fnrlynXzdCYxkhwuFQuEQgwRfXEgsV1pQFA3LtVxgFXhjWF1rsb7SAFYUUf7T7Fc8tbq6vcnfw1pf84SLp1VLnngtV/iwn8VSC55cLZcL9a8Gusgy2j/ChCJ0cDjCDq/BxeImi6uNNi6cJv6RJ1QPD4/yVwW/fPnKE6wHPfFk6wm5iyzDOTFG8uGcNGzZ17VcRIRcYLloGkpoUYqGApwL6+CLQkE/Alv6A/kqpcgQspCUGeWRrGkl3wkyLR85FSdiEMhYWEf1tUq6VbHdR4Bp+rQEpQPoclwy8DEZ+H4v3KjthaO8R3U5fnEG5lej8784pN9tet7sNUMopFn/mG+qmIlDl+NjM+CMtjxrluefz+tbDxYQOvx5yVWcUFrWcUL9oihybnEuigDqEn3DEYzZw9cFwbtaRCiiow+NzrxKGYqN7edAdLLNbZ7zzdfJgSn0CIKlRYKT4BrIpbytg1Y2ltXO2DSKfgBFKDQozCukTiV69DkroGwmXSkFG/gK2LnSRkRskdHVGcThPkoaH7C5E8QO6jMDbSHhVm88bOowbB7TwE4tm6PP7XkisIq59lt5nFSQc5va+x7dq028Yhc7/g0s823Nky15Sl3fgEMr+fRmfKSQ2vMuMjbKpzPYjBRRFYzwflqTFPsNT7c2bOC3bOC38C5SmEKVdQsE1zy43sXFwrBQKWBYqv/+1XLtYupaw+oqsVzfaLECV8ivbnXtrwd++ku3/l2rT5+gn3Rnen+n67sb5dcCKbZW67WWYEGhNQz2PygLLeaWQoSifmR8nLwGfyWw0w3rcdHkgurrY3tSZf6RYuqR/pevX/W///u/yq8Kwj/wNMtfHzQ8zr+zNlKUjfipQNUF1qjQ6D+briGkRRQN5KQAx1QIakBWijk6CAugiYGKCKD9Qdzc1FzMmohdX9RUvB64PtaHKv9gBBwH100ggOk0kzB5HfuZz3NxXnXR/OYZqMRniItoOodlqC/tkoFLBk5m4CcKeX3S8iV5iio1OjpseSS6dH9dBj7qcnyPH4+d41Q20LPv2Gn8meAOYpPvQvT7tDt9izfbzvGWMe+2iXeP8ADn6QAWHqF7PrBDOO+r50XnD4YcKS0xEOPMKRJ+vPk236j1IPVsC6HaHcixb13z5lwujDDpgT2iKd1s5g32jd54IrM15HlLd7Y1nqufSdIev45v4nc27htdMLmsUwxd/K204ntyuXPhddm9KVGlvNt5XhdR1lU29wmMLffmu2N0YUUR4CcvWSBRHGxn8FOcDU+wXHiMbNw9fsRPyimoklpPYbXpwG5kI9/jrc4X17CUQYlhoeKvyVEILZZrLZZXGqADT6GG1Vr+auCC4sp0fX2nGwqsm/vPunVRlbinwLqnf68rP90CVzfXWWgtGT/gu/lfqAyDopA85g+TzFI/1bx38syavDY/fduwnkf/cQuKqgeKKhdRhn/nyvRh+pqgiyqjFVYbeZzh39sydaFVyW91LvDvnDsEhzNQaS0WgxZDkfsRAW2AJdqqRkMhKXmfiFjTYbl9+trnGtBVz4O+Asutr47BcqiLq2qea1Rs0wzNvQzbGS9bXbR/WgZ8TY0e95yfyyyv3HFGl/9x1PETdK4Fms2dZC6nn58BJ/8YPz+Ky4y/XwaO7wr3f78oX47IMfv98hgSb0R8mEeEIr4d9hPxyvjA6hhCoHYE/DPMfaLXvG9ez0a8XeLxQIzQdETgD5TCZujdaGMjOj3nI3Tafx+3p4Ud2R7n/BVFzLEfL5lnHPoyQ8ATpj762N1fOPY9J4W0g/KwzYi4l00pPHfCLjePbCgPaNh7x7nB3ydP7z1Jnc5cWp9Lm8kaG4roaJJzZ/twPhQvWBysNUdgDJ3JaxZWW7KE3JtqYBmPNdK2poYnHmy8RzbcDVuNPPHYunii0NhSbLlYMLV+i52LqifkWZRh6wLjieLK/ZFxSbHzRp6ZmWtaiNdfuO+GQXmvB3SxVHFhNaFQIC3Waw3GaqXV9Q0Flguqz7q9v9fN7Z1u7xpubm907cIK2/X6SldguVpqoKC7yGwAABAASURBVHApA75BDMxXQBQFrxsFBbyM6c6hT4BkQpktF4+Of7N9ktfsJ1JPFFpfH77o68N/9eXrFz3kk6uv+RVB68dx03IG9RjDeXC+xswtOYX2eaJIhVgKsbnAGoZBA7xheYYUUhlC7g+m6EuRCF3KaMlsXmu6bnRdTKXK/Q6uuViZrEjeV729yiry4nG2NfVN9yJseMEfn4G81qyiU1jfHurXPvuRt4zSBt6yfwpynV4Z66pQw2trNFdM9zWKyaW9MwPznHqo+52an8Py74F9vWW87TreYv8TbLgvf8Isv/UUviKnAjwnP2X7kswpPoeXxr1bxySO+Rh7Pxjkp/q30YjXxjGTbZ4BeW+nXHTdRG1ittPvCJmhOy92ucOzEDF7i0z2+AZb2+nkweBncsteR4svZDp34f45SKEfcfge636rJ5/NY51lFVn19EY3fkbrTGK+w+IZf9KH9XM79w3L9sgYJPkz12i7jXa2tUGobYDnMeilfKLmu5+0nWyUHZ0/bGfw2W+jnH++mbbQfTbMI0+fvImvbJYtdoTV8ixwKJ4mOlIIGS4ecuNPv7Lprx4P32RjKxS2I09jthQYgMLp6WnTeHy5wGpARzG1sZ5CbGMd/uyn6fFFv05rkK93DCpDQ1AtBP3gaZahYZD85ImiajCurjRQbAUF2DUF1d3nv3Rzd09BdaOr6yutKabWFFZXV2utKKrWjFktl7hY7DAMA24HlZwrlCEoSFMoeeQoM8KR80i8jn1DoeRcbSgiXUC5wPLXA42vFFf+PayvFFzuW7elGBux9Rijks+Kj5p0S92Dd3y3fFPcwPs6hYsswwUUdBiKCjQKIRIPbIszBA0gKcThOwuCDc5pzvIErn2dkHPA27KBcb5vPA5UX3uu4TQdJukc+lLDBjdp0Wl2OKFq8cFf2sdlwHn+aBxHZ///mIvHjej1nMPoF8X0IvSLxP/iVHkDNXrfspfhDHoG0wveloGeL9OOt418m1X3OdHZm11eV970TlLbzfG2yd5slR823JN7GrzUXgCGEehnePNkLxjiThF7v3Ro+37EES/3JcQT6OsHYT/JbsKI2PGa+IiAnSDoG1Hm4+Bb/5l7oUoUhebImVBGwL0CoVcJ7UA/IhAfQiGOPEG/vdkD7nUeod3PeSPphC6CkcC6iMZHBEvb8xEneGEjNjRnEOExZBhaCnYgwrLQtxwMVUTs8G0+9uMjzL/Xi8fsIYXOHbhXRLwAoTNmNgqyeQLsGAsQCKAYZEQE1CjQokAX4gd5BBReyFCqHdP7Jp+F+/fJpjl/nsb4/fPk+6tHTjaTvkL9Hzd7jqSMtYXDcX8PWzQoQgleVxEBOyH7kqAIaTFhkhVTwBglH1LaIiOOdvbsGZU8d5uRPvuEyj4Bgoj+9FU096tPQgblrIpO8N5bWFcpiCqy1heFFVbpi2IAebWe/gi/pVAwXHCMyKwzza/T0X9KPeMJlvJBlBRcIWLONbEoXjsqg2Jw8bPUMKzoLumDxVKF4ih4giUKpKBgKmC4vtby5la3f/2lv/7P/9Gnv/+j2/tPuuMp1qfPn/UJ/panVzcUYlcUYtdgia8lRZqxgl8smG8YNJRCSgMUSe3pFYQYBgU6cTh6r8dP5h43Dzyt+qovX77o6fFR/uMWhr8O+JhfGfyqx8evyKFPDxSfT2BDUQrdPGr7NNENdPtIbjekfsvVcHZGpjYqtMqXeghBA4hYoYTpsMqAHj5C7YAGo9wJ8h6qKlO/OuNcM3G9mEwBH1wXAlOliDJGqFEpoEf46qKQAnnEruS/BIRdvxHYvnvMG11fzE5nwPn+UDDN3N90LyF9vVVMDMhv2RzbfG0HPBFXXo6G38gMvykifmfzLO8ccjEnA/O8me9A9SGt+zO1Q9PXYLsfDL+Td3gq3kPzNXeCWmSTH402j89nkGJOb4z73HreJO+LZbq5fZ+6026W9Mh2Pu4Zz4C5OV1M4gXomc6SV7EL1JuNhpfH6PuPPuc5ykrcEn22gHkrbGpb0wmQF1vkZD6/BOk4ZH3YER/m6X2OPG+D1/a+sXPr5uNAYtFc0Pl8ewv5pzJpgu1hRZImwRm5OmRBk0XyQae32hmoeQN216b+fAifpzqAjSe7lLsPKKbSbqIuaPw5nJbI3M9wDsZ4XI5SZU7bJoVHQ+uvMdg22IzktcpGDR6DUPPDvtJzzo3GprIUUDBZBwchSvqc2V9TJGHjPYMxstke2Xh3vrI596Z6RO7Cactm2xvu7MNv2YBvJ91ctkFnbNFv2JR73MYybEfmHglvZD0VjPDV63MFATUfVA0DRZZRoFEWKouVFuvrBgqr5c2N/FcDV3d3WoNrCir/cYv7v/7W9e0dT6+uoTe6859ux/aKp1ir5VLr5VJJeZrlAmuRhdUg/6W+Ei5DgqhCnJQHbPKm5MoZ27KOXA9F0hPF0ROF0gMFVD61yt+7+kph9SD/wYunp0c9oX/CdssTvK2LlcTTVGg9yfIRPyPy6ida5N2552KJlIiwNAxFwwJkvKGBfAUxBde7QbJdpAxeHs1VJlZzmKcv85VrYIzoKtcorzHXZyS+Cky3Ex2JyfyG+LbTE7iC72yV81uA2aX9AzNwcO258bJvarDeagpkuA9Otj9AmGsjTlPIpf3SDPgqHIE3wl8a0mXyX56B+R1xHMxLumPb36LPe2Z//+zU76O7D3j038aHIoBeQEgRcQjRn0HTEYH8FGx7Sv4BsmlqSJ+7qJS3I6IoEn18p12+p4Wd0znfEX1cp2+LwXM3vx4n4WZCyHNFeH7r9pBCP/7wHB3eKk5AlPfgmwKYXmn5fgzP2MkLo+mziYb5oS1nyXmZeaKe8O1rsPUh7NOS8z52FqzQ/AxsuOUnG9PGvvorYeZtacpG3JvwLA5cMBlsyLdszi3zxtt0w6Z8wyZ8w6a88Rs9sTF/Svkm/5S7/YzM5w2+4/VtE0ESuI8dUfYL9ymFRBmWKjzFUlkq4Af/9cD1lfyVQBdb/r2rFU+v1sBfD8w/bnF3r1twxZOta/9eFvB/Lrzm6ZcLquVi0FBKYjEULQb6EWJ6yZPr8EA1SUMuSDas2evxEywXHRue7LgA8Tr95OrLwxd9/fpfJaXYeqLAst2TCyzysqWAcg625smheWPrnIIRWSXnVL8EUuXiiXC1oLhaLBfyGhbwA7EbhcBLKZojIuhLUQD3uX0EKY4I/Gk6KpQCjGsxMt+WdW2Ze8t6NsRmbKFbrl0C3nEmsMO1uD3w8VGtxdOcdv6jfF/8/JQM+LJ5ItOTCGv/UPTYTYHX94eu5B8U9s+5Cv+ghP0rlvLsruD1qiM8s/kNM/NSjMGCvhW7pQbcWViBft4smmOuO8Xb9pT8nAx72jntJLfFHuxpkIc6lUJ6A5q9OPb2EaGIcxC690EvHBGB9jxSrWM9Q97RPPrt5nvr6nmrRzZZsnSPKaJnrdv0jVw+acqdojUdDGuuYWjJWwf/wa17NTW+1/35Aqt79ixV3nT3HCRlI852m339SDYAm25NRVduqtn8b6fiwEXAlk12l5turWcTvk1stUn9qLFv3OlbtoW6UEmwufecGZlvKBARChcMFD5lWMAPxLpQKUsNi3WiUHQV/zVBCq4lWFB0La+u5IJrzdOqa55aXVFY3UJvbniSZd1yJRcnhouqhQutIfDLfCHJ0HSY70gRnQBkxk+vvNZcM2vxeraseUMhsuFJlYss/0XBrxRXhvmnxwcKzUfZzuN6/raMzzy4gCXfLqwqTxDt33BfzOkQIoJYi4ahaLlcaCD+Qp4iQqWD/k5WQoglrqERVEQlZVXyXMwp55/5KtTXKeNiHY5rS6E1sq4E19a0moKaY0fhEv8f1WpzFJA5pvUjvbRLBn5tBkKhbCYTdDl+cQa4EL4oB/jFIf1G00eEImYgtohZ/xmvA3s6+hOP+I2DJuWZ1gNKvO6LwE07/CF7DEwUwblBdN6NCMbr24+IYNo93uopMDwGonc0RrNXCHa6oWATMp1DHHmCvrWFWMYB3jpybhdhPw1S6FuOiFBER/fgvpDPYdlLkAp+OkLTD7II+BMQu8NQaZbw7nfUCMmaI7llss5yxlZoVUzbNSjDqqH9cdivKOagm6PnMvOW/x5w/CzxxWAcMftpNtmYmdkJ3G/whltsvL3casqG2rRONOWMrRRPo4uEhIupqhH7DvsZGTOHfbR+s604C4I2YAkgVMrAk6WlFoslBcUE+MWKAotiqkx0eXWtq9s7+f+/uv/0l+7/+lv3nz7r9vaTrq9vdeNii0LrBj7/ciCFyWKx0ACKMRSVYVAE9xb3SkRItAYYmtMj5M7tfj3bLJa2UwHSCqsH+c+zPz76K4GP2jw+6QmYWv/Ek7yt/wiICxeDsVtk44xWihe5+KEoyjyRV/cH4ivEYAzQ9nXG4K4G9EP9h3UQaH/v6VJxrYKFoJV9iKNynbhYEjSs5zopgSGyCt/AFeI6V8MyaNp7DH4K+NAWk7dOp+6FXDLw6zNwcFO6Y/z6sC4RHGWA97Ajyb++6zt1Bz40XkxI6nfWfLxgnTLoH9L20f/GATunxyDb8RZ4nO1CMvst0C88vCHp+JYwQpHDgg2PJn5P9c7DvuZ45/Ajc18L7WLSNx6Opw81P4fl8/4hH9PcpgkCioB7CTnGNt7SQd3HXoaQsQmt8IbkAiqkYjk8fVknDmjnq0KScl9fUVW6prCzZgkIkJZWdd7U/d8DPZpOX4yKDXLfeDtDtrXIXxcbvZH2JhuBN9kjG/0tMLVO1tmGzbb77elHL7BGio8KoNiknqIhKf30Z78z9LRGCQXXrJQhi6vF0sXVqhVZWWDxlIqiakmRtYL6idXV7b2u7z7rBvgvCH76/Lfu/H9hufCiuLoGV9iu12ue/CwTrcAaVIaiwlyeU8yd1z/IRHAyYOV7hG4lyF5gORdPPK3yV/+yeHJRxVOqLLB4cvX49YueHh5k3dZPhDqeKMw6b+riCtjPFuqCy/bOVSVnBtNKxDCUoiVP9Pz0bSBmxy0OQiP0AEURrMdIPbwA66Ap/ANTQN7K/Rr6OnBd8ppuWSXXtALfG0JesTMVtO762GXfdGQWffwRk8tOp+6FXDJwycAlA5cM/PQMBB8hUgR0Aj0dHCH0MwiBLsdbMhDkagfyq7dAHvG6d1udBfNEoAXeHJxCRNNHzKjnpt9nj5jp3sIzXpNdUh2Np69JH9F1bZMT3uRMsgIfZdL3YKARk+xdlIFTi/B4CXIAJPStOw3rNR0eK4UEIkIRpyGOiEMdomwRlid7cEKMP52FAp3ed0SEIiIHRZgarUCS2UnW2FAEsLUpQKBJgjTAt7T67kHPZwpFNMDQ4t0+P2pAxH5u9trsq0d5g29UBN5Uj724YuPtYsoy62yzTR1j0G0TG215QmP5DjyZSR3UY8b0Sx6hTCg/EUlKKBGFgmohF0H5HwovVvBLFQqsYbnWkkLJXwlc8XRqfXtLcXWnm/sgTsfXAAAQAElEQVR73dyZ3uXvX93e3uv65lZX11e6urrSerVOZMHGk6uBQmVYDBqKUVR4fe7y6Zh2nT0TogwlZMfvdfkrgS6y8muAFFWmXyms/IcuvvhPtCN7oPB6zEJsI9vPsaXA2pC7DbnamJ+wpT9mnrZ5HSpzOorCdSqlyHH7Kdwyi88iv79YHhG5jqEMKsPA2goY4IsigJretgZd+fB1TLhgYu1eXwPzcz07v00eGUWW7wd/hdE0Y0VX7OyjMa29FZkf7fwf7q/n7h++zMvyLhm4ZOCnZiCYbQ66s2aN+DDaY6b8Xdnf4M0yFHLbQWqsxa8gDXX+CBsE+nNA5ZZqrl1EKOIIGMQEiMy3k3uCTYleP2wXzd5zwAlYomd9a8QRO0QEZg0wtMZzliH0GEPC5BtwPM79Q7QpDmXSvt/02h3uR4RoLyB29qeZU3rLziPED5NGvJ167ohmbx4XSXwKThGhiAaF3DgFNCaq3XH4skK/07yBOWl+6PHYS0QowkATYGqhmLgPImfdOT5jmocN9cTlHja7PDnxprqykeb5BHXPKBcUCWQj+gpGjEfTSZYbbvMUB/49pQ3FQ46ZqPsb6xi3TbuROVssDjfIQQRnFwOlKMpCw4LiagDQMiw1LOFXK4WLLeiVCyyKq+u7eyV/d6sbnlw13OraBZafdlGUrbBfLPGZxcegYZgKkNLmVERPBXHt2B3jSPt6cy0URC6w/JXAB55Wff36oAfw9eFRD/QfKLIe6D9RZPnJlIuofT42mdMNxdQWPx1ZsDhfzpMp8LXgIiijI8aIoKgKDYU19CLRa2FdWWxl/qwvKmWOUITRZBEhyUWjV8Y/UlBgiaNyfTznHjx1o4Bq/cbnOqZruLXOoF8Yj0ufPwYtNIKb3PX+1P1Xk54L03Nwgua6D704di69evZtZiPTPWqGkv2q5PU7HMSSr/5OHVPnT9Gu3w3qglPGJ2S82HKohyXTbVLwzSd7aa8ac9+Dbw7hGweei9V/bHYO23mKStb2vCUNljXYwrkwncOyc/DI5mc6pyDvVgSnaeRdHDP9jJ2Lv4v3YPxOLSKezRroOoS2853qRxzdeafM+zOm6dPNqeed981b1uH+Dr6uHRhYDnlXe3UM1yjTYcMjpCplPjHtROCy7bo9xk5TOzsht+1LSGvseMEc3Pb+OkuO40TDrJ1hzjTrgyUBFsC58Zw9IDi9FZhOo8w1eKyQBphTvXSEl8Srm8W0P6rwknHTEbpeQ7M8d2bSc6qUW38MK45l+/5xPGmN+pTcuh+F+W0i5nf/1FzVSuDfv1JS5VEJOJE9TvQ503CGnRLi2F8zuLw1Ec5ahZ/AteVRjCouLDGfVz37SEyxaX58ZqgaRTtxTdbO1lnj3gR8TBz2eKffLUw9t/XtHksJ3WOKaGpthqavFEt4ZC8/yoVEFliW5Wa/FQStiNqq6RiNfuuvtrkQSIyyzXZeOFifPtBtq9iH77Flxm2QqkFFSwoCYwU11nKBVSiwynKlcJHFkyj//lWhYBqu1lplgfWJp1f3ur2/g97qlidZd/fwtzc8vVrrmidYfop1tV5psRw0DCVRFoV5iqIwfxQpQhIFB/AneYVWEV+CuFmrC6ANBVHDk/yn2f1HLIwnCqtHf03w8Wv+LtYThVX+/hX22wkjeTAqtJKIBufTGOVrMCI3qm2Y0zJBHYlDJFwVTrkOrwEhTS6uIoqiGKESoZAEATH1Q/7BQoZ5bkm7VvVez3cVdCSGypwVXhxJfCIhlu1AUVYNbD3GKNhnC85vAWbnmx2gZV6HlqArVqHLQQbIzzw3Z3nbdTDsZzSmy8uUlMB2FL5YA+Wuy5vvZ8Tz1jkqd9kBuPF3N/w53mNYD2qWxGiYV8d0GwJjxNE4hN/d8Nrn+Eb63SF8swOSSU7bzQHPG8zL+cQy12hq9LW3N9XqX2pNH1MfXqC+iKrKJ+oOvmdfg9+AnyEU8YHQkS/nGP86A4uti5iN85gPRuAvIpiqQYHguKFXR8HgnYhgzBsQEUwDdATkfu85lAqrPfQtB34j8HoOzBBxTk9E/tCe9KemD4Rz0H3WGO5ZXoHQn0O0TQGOaDp3RIRoe2BYjuBNxUvwS3uudx8XuxZEUuRzQ56ZNMJzN+jo4NWq3PgGigkRZuifaE1l/XlEhCK+Bzoz3vJzeD4flpJCmhARithDP+jgnVcdx1OkPJD6Ncx7HgFJybdNdFXIzTLeRtNPE4gDXSphd63KItuaandYPgEvvs6pL7zPY1OhVBAyrGvjJ/u8yYiH6SzPjb1l+BGfCYlaRSoBRtk4yVAeNc/TCbH79iV85HxQ80bF5wgqsoaRz5DTGPsGn822iygXF9vprwj6c2nMP+W+pVjyU42N/JRmyxiP21Jg+Y86+AmPfw8pCxIKsA1POrYUWXysEQHrdqAgSFKhwBqGtRaLtYbElYZlw2J1pbK6Tgz+v7CurrX071Z9/qS7v/7S3adPyj/R/ule9/CfPpveZYG1Xi+TXkFXqyX+h1Zg+T3N94NxkE/iIuG+FmNIW3TJU0jkup6e5HUZ+6dXX7Ko2vUfKLIotrLI8h+ycIFFoencVPKQIK8VnwkS4uKkQmUZtE7Xyddt/hXKMhQNxLwYysFaBu7xiFBEcEsX6ARVBSjANCT67Sxyr6o8rONm8G2qjIk4ui4NOEUEY4X/UEQkLdCQFP6Z+KKPPgKHx0B0aVMGjnNz3J/MfkcyD/V3jO8S0++UAb9bncKpGH1n2faU7iL7kAw4xXPwIfAmv33Mm4z/wUZnltbTc47mMCuTed/Jw05BXDvLlYe5l5BG33Wy97c5sKXxNut/qxV7r49fek97p8wQEe1OCQkWhPwjOqF2RARdw32oyQHioKfstvfqdva299DkbC8Lpmbfxrbz3N6Fd7RJDs5zm7N8nNPUg/1xpVBrUTR7yioYbJB7c29Ub+zBliJgQ0FQKQIs38KPWRxt5X5lTGKnp8hyEUGBtZ3s/IcbsrBCvsHfFnmOJSpnYGSlVWzFy6AAw7DQ4K8BGkuKrOVKJelai6sbLRPXUEBxtfJXASmwbj9/1g1F1c39Jwqtewqse/kJ1vX1tdarlVbLBVgmv1wuNQwDhckiaSmhiCAPwA0+IlLGuck5kyWNrHmb69gq/x+sp41aQfWor/46IAWV+w0PqcsCCzuv2+t3gZYgTyOwvx3Ft4vYSmHjuZj2WYsIlVK0YA3DYqEFOTOGMrCeojIMst5Ps0y7PMKrCYkmjoDpoJst8qwssDQdKeNEU4TPShoR0AJCOVf2QwhoIf8UXY5LBi4ZuGTgkoF/bgZCvNmD6QMgYhJofwQWEZxn2Gsv3NkMkC+9gIjDnEa0vhR69ZhsI0IRc/SRlgndeeg3OSIc63P8JuH95DCe5yHi22URbaxCtADQUB4RoQiDjacpm2lvOqPQBxFF5pNGSIAzxGe6khrXaOf1QYf9RYQiQpwU/GTb9fVDDuqEVmeZAS6UXAAYja8a2eT7aVRu9imishCgQEpK33YNo1wM9EKq/27VloLsicJiw5OsrQsHj8GnmC/hhYpnKqy1gnCBsFiqgAVFkDHAD1lgLTVQbC15irW8utX6+k5LsM4C67NcYF3f3+v67lY39+D2Vrfobm9u5K8FLl1grZYy9R+HGChCjCxM4MP3gSJzXRzLBIsqxaDjzbUSvwsgr8dP57YuHHk69cDTqvzjFkkf8vevWpH12P6KoNefRSu5moqqLfnZTrnZojdv3yN5GrE19ZyePiIUERmfT2ZLCZVhyEJxwfqWq6UW0KEUCq0B9ALS/MD4okAXEcofKIwi6IWeHS6A2/zmDtUnzA8NZr0y4y/sJQPvykCo/8yG+X40ZqIDNqZep1P3Qv7tGfAN0fFvz8Vl/XknnHkfSR0p+lGUtzW8n2lMSksTU1uZnsNZvQegNHkJ2s10wipFnNgk6EdCnkMy2cMykAJxmIecaB8Rmt2+5uc1G+tfxrk1WH4O9rjXHcdorXEsf6lv+2+Bo8jLYeeN8f4UV6mRN/JKuTiaDOZZq9hU1EnNY1ETCOkL7LlKTxymBuyuhTIUVSQG5A0tsOmA/QHNsVA6UOx4E129qZ/gyqvmBp8nUmz8K0VFndm5GMjNP/YVuChwcbChmDLvp1xNPmqbf5LcflxYVOHW7lmPV+etNzQKOaIAKAsVnsYET2UKxVQslhJPsgR10WXZsFrLWKyhYMkTqmsKq7u/PuuGJ1k3FFjrm2utr651hW6NzcpPsBi3Bkt89aJqGAaKEM9bmD9ACysoXOCkcKhVuVavX4Jvfecgvx749CT/7tXXrw/tCRb00fAfuACPD1+VT7AowlysZn6mAit5CtaRQmskz4J33sRcvl2CvIuE+auB/upeUnR+GEpohBfyk6MF8S6GogXr8f+NNURRKQO60FDMFw3ohlJSFjmSMzcmEpXsiwNZnjm5cYsE1IBk89zJWGcF8bR+xYvk+yT7nEpVPgmzWdHluGTgGzLAPaqOZOyDG6vyCumwaI6IwHSCQm66HJcMZAa4H/KGgPoTPmWX0yUDRxngPUQ/GBHBFOeBUh0R5+0iQgVgoVNInfUvQkJ9Bqe8/gBZOIYghgkqgmsIeAKMQPIC8CAx4lsR8bL/iKZ/yT8mimh2ER9JmTU64tkcaCSF9EZEhCK+AWwkIzyOawIvrk1Hjdyq8ul8RFPOBjGAmg5CqAjQjZKM/ExHZD8RoQhD0D16JyJSaCJYMesh9OLhIQaraMOx9vzpBv59jZF9M5wD3ScaZN4U19zMo6DPeSokatLKJt/IQoOCqgLZ3sC+Qg0XWFue6OwLrJoFVspdPGCr2lakGJgGmFavsKjEQsOwUBZTi5VcUAXFUQH+k+wLiqblDlda+ekUT6ru/v6sT//5W/cUWcanv//SJ/gbnmBdX/uvCDas/ZcEXWQtV1pQaEUEcxYdHMhC/kEKz1aOpbIO1ryhCNqwvi0FkYsr//n1h6f21cD/9z//o//3P/9P//3yJQstP716Qtex2Twqc0OhNTK+dlBsCd+V/LjAErnMIsbUIAD3C7kLrkOD5KjDIYKBOI0FtCAsxF/MQ6OEIkJDKYkI+ozOcyCLQUMZVOAjQkVKe8+ZUCALbhRlseT4xIGEPsHR6KKfGIh1lrXxwk552Hcyl9NvlIFLKJcM/Jsz0N+t/oU54L06V206Rwovpz8yA76dT+GPXMwu6L4iC8yb/u74NXGyh3ueGIeS4FWeu7IZfW79ooSRz/SWzSE2jYkMholpFVkV+0R4wbs1moKsC1wbpI18WN7h/hGsQmR7iDptfnc9q15AtzM1jk3nMvOg5283I7Lk6+7pQu2lIpv2LJzYuI+zP1bhQmpk429sKSqS0u+89ZWiYDtutKVQ2NoGmn/Igic6LiS29LfIzWdhYh547Oh5cylOUgfb7xjkJ1jDsNKw4AkVCAqhQrE1uDhaX2t1dZNwoeUCa02RdfPpk+4/fZb/yMXdX5Bm8QAAEABJREFU588T/1l3d590e3erG2z8FwRXFGrGgidkfoqVT3lKUV4T7oV+fcWRWeM0kpst2LDeDWvaUCC5aHp4aIXV46OfXFFUPXzNJ1n+quCjn1w9Pci2mRPGbLZPGnP9G43kssM5Sjm6CsxvmWe0PfkdQeXaCFTi4CJyk1ZCrhmlszeUonx6tRgoHBfJB4XVwJqGgSKqDCpREkNpNKCBTApaQ0Fmu4iwVPPDuWl95uUeCzo1ryN9qOOqvs/grUO9b5i4wzAVMxdcMnDJwCUDb8nAj7Pxu5L/zdQw/+Nm+p09+43dq0/KO7fp7xzvj4zNaz/Gj5zv4vuSgZ+bgXylM+UpivgNza+PZ7tD3jdyqCmbR01oJOiGOCnYlEYEbNCndV7TQV/YCPUOk+oswdYxeUU55qzhSwqPnkO4wjENRuy49/Au1hvdOZ7J+mdK81nZuI/Tpr9SSIxs5sdJtmWzX92f9ONEt2z8jSwIkJl3QeHiw2P8e1jbzZYiY5PYunhg870lri3T0tRiVx5BJ1wIDAsNw5JCwU+Z1hry96+gFFsLsMwC61aNXuvq5la3LrD89cD8s+y3FFSAJ1s34Jriyk+u8veTFksNw6BeSJSBYiMxSNDKte3XysWCMRLv6LjJi59e+XfKnigiXWA9uJDKAuurvrrA6kD2yNMr2zsnLsy2FExbcuk8JTUPrBudy4lP3fhE4WpsqFvIGPmvidl145rWqVCOIi2Wg5arhVbLlRYUkF7nUIoG8ul+SX7QQBFWyqDMtWXuD4U+iJCQOS8xDBL9zEdwhxniYN7+SKqSGzQIuZopl4dw0okDm7SXygntRXTJwCUDlwy8IwNxwtayUzhhOr0ZSafs3yPTb314JWKNjerwQOg3+BTCCzsjJmp+D0l8IJyFpiOgBkTaMXrXsf+s2H2+5OXq8pfouyY6NN7l4lCcUx+JevdDqbN1Cn2Sruv9b6fd0ymK17dcZ8x+bCO23XWG/7GT/YHenZMOh9/5kC9fSkLJu5/gTkakU0ihzhzHAzDzpYHksJjOMm0TTTOJI0BrYb3ZyUbQ9BMWPn+pN6k0qTU/ctwk2PGnDLGxuH0psU6+KtLWmtz8JJtvZC0+wGSzk7W+fbBTR0qfYmHXh/cmuVJMJSgiNPEjRdPIpt+wLvts8ue0Yj9SOLloGLH1n2j3H35w0eACa7TOoNDKvu3JPFEoF8rCK0y+r7GxDzb+hQ3/4AKBp03+XatCURTDkn3/SkHxEPQXqyst1mstr6DXV7rxn2XnydXN3V3+3tVV/u7VldbYrVdrio6lhmFQRADhq4BBMRUWKYwgJiBRttQG8jNOcPwumLZeD8hC6/FRDxRVX79SYAE/ufLvY7kAy8Jq86gnI4stCiZ/vRCkH+iWnI3O81RgjdDRsl2ee4E1K6zInzoqwU4YomhJ3lZL1koOC2szFgv6w6BCfg3nwYjCWqd7Seg0FGUekBf3ofKBmYmn6fM2vkurfD89h/VCp4Ojks9K/Mx2IL90Lhm4ZOCSgXdkYHpnyrcY8y/hlNs6E05j85PI/Ez1h7GOPpyTaIFH8pyDPh9yETBzoI8IRXQIXlLQjiDbSEJ8BiFMFNIEOJreeXjIDlymHY+ft/CYvasxBR9JfLzZ+btG/gDjTCCBHNM+1STHokveTSNCtLOwIvD6ElD/gPbzZ/wBi/gmlxFB2o8hZOdg270O7sjW+pAEaCYNdGhivjkiQvljegLpB4ukM73gjYgcDRuSgp+iCGiYAplvEDKpSMgUQQtYwMbTm3LB5gtSPiK7jfP5EH7L9uv3UNp6AYkI0RLe0xqtHzJvtL7SJrwplpLPJwnZ9wwdenaEJVYT9G4jzEaXLm8qKOFz40txJfiElclPm3vrkFUXSSAphcDGT2YoDHp/64KBAsRfBazoR/p1rBq3o0ZTfIz4dTjOTS7EAZJbgaBIWFBILSiMFjy9WiyvNRg8vVrkVwRvdXV3ryWF1dXtjT795y/95//+X3366y9d397p+vpW9+hvb+91fXWt1WKlRSzI5QCC6cBQFBQdUSiyQFVIQWYg4qigN/P5FUEKH/9ZdhePCdaVRRTF06OLrC//1Vfw5esXiq4HPSF3IfXE065N8k88yTM28pO98YniCZ8VuDB1YVXJozLPoyrUgCEUR1FFhEewCjn5LLD+AxeLGOSv+Q2sy9QYWG8pRRGhRRk0DEVBHwEpH0CR+o0GbbkpqCPBSR1VPjgHtw7gjKoCJZQHfajVEYE8MKuJSqyospU8X06XDFwycMnAN2eANxcd463OeFNKU49PZnay7K2YDfstWOKm7UKZ8TvWzBxpbEEy+9MJkZ7l20YTknDijV8JffeBt+/28ZKDvAs8ifGS4W+k+75QXx/dLHx+CT8qIfM5Pce8b96yfwu83nNwDvY6v9wsOUTsXoaHG0gppAPIh4Wmx7B8jpneYnfzdTR5zFhS4dOEFLIPnGwaadvAim4EFdNqirJRexa9Bp042ryHip0MXzKE45nJYS7qpK0zC/OGRaYd9NNV75siywafG9yKv4oEUARVigVjhI4UT2rPb9jbjxqtT4zZr2mzpWDayIXGlmJqS5GQxQbFlumWpzMjfipFwkhhtcXGtLrAQu4Ci8lViZMIGoWPCBUKrGGx1ECR1bBO3gXXkgLLWPv/v/JTKnBFkXXt37MC/n2sNU+1/LXAm5tb3dzctCKLp2EL/LrYiCga4BfMUYZBQUEhke0ApgllTKMoDIELLK/BBdbT5oni6UmPFE7+QxaPFE+mT36a9fVB/lPtDzzNevDXB9E5HwnnCLiY2kJHclKdV/Jj3oWp5c6Z5eOU5+B6OTIikrguIp5jWF+If1FKPsVasK7BRRSygiyAaRmKhjJowROuoRR5TMroB3157SGJcZmXkh21Ax65IDtkLERjmfks9oW6JtBA3VceaWauomFdFbRXl4UXXDJwycAlA78sA7wr+U1sh18WyC+buGfgVAD5Yc07uOkp/T9NdjYXzgGLPatHd2mXDPwZGeh38Sn6thV4pHd5fl9InmHmLRMbxhA/pjPIG0tQw/9HEzDPBrQCWQYdIySooAGF4Pn9zTHN8X4PHoEHb24Nfz6EnzqBTnNjTt/UMuyydKAAqmzkK1ToRjb8hjf41TI2wKaGN/xpi735kSJhyxOX5CfqAmFDkWU6Tr6s3+aYUUnxW/HrMInahDxSIgTrIM9is18ofrK44qlV0iy2KLR4qrWkqFrf8GSKJ1hr+Gv/3tWnO93e3+sW6j9m4f9c2LhCv3ZxtVxSVCyyuChcKxcY/jpdYb5QMLEBodUWkfIeoS/0I/FuKYg2wEXW4+NTPqXa/97VA/2vFFdfoebB44P85Go7y8eWnI3kKvOAr5EcVYpO9+17RDe6ADUyT1um57pN10ymctaQJa3yfZdgLcNQtFwuWOugxRJkIcm6kw4aBmQGffNlQJb8glsZnv6C/Ftn+L7OCfArgzkyLyGlPCeOHauYi0MRQKF2VMgePc8IVXy64N0ZuAy4ZOCSgQ/LwP7NSX5z7e9bH+b/D3HkdRtH4R5l50j7z+32dT9boXM0wTbP9BfBJQN/TAZ8Bx/jbcF7lPd4pkbyfl1Mw5PNkwWdMWXTj8gbyspGsTJwB9Q1KLwss84wvwMD39PwtzOf8zvha0yPTBlBfj74M4KiKXlvzCmqlP1xZ1O9kaf4qd7MYz/mhp9NPf3RmHRNPsqbfxcDxojONjXtNui22vcnWxcRzLFNulVSnthUigodH+RQhacq3vAvFxqWS5XlWkGx1VGQDWCxXmvBk6rl1VqGC658ekXhdcXTLT/BuqIAc7HlQmoYFhrKgHv8l9BAITEgiyiSuM4UUNUgB0ln/IjM68rfwWIdG4okw0+y/PTKT64eKaaM/DogT+/yiRVPuEZsR/JUycHo4ol+BZkH5COoqSN35GW0Df1KTivU+R65JoKvjsly0K6jr7mjNxrP0lQ4lVI0DHMMrR9FBV0ZhkbNzxAeO2CDfiiDohRFhCyHkdCrSOb9mlBICXHA03ZdJDRL/v/s/Yl647gSrItGgJLsGnqts8933/8h91nd5UEk7h9JUpY8u8o1tlgMZiKRABJJSkI0ZPUi6vlLnB1DoBPfdKvzcc7AOQPnDPy8DOQNK8jbEZjfp35eOD9p5LxXBz9p+N9mWNuyf3folXOI34/EmtfjMVfbsWzEv+LY/lCnJ3wf2u0/xcYMvcInc8VKmeujc13z95g87cemLBB5jHu2+etis5/qQMdHgWfypHk1KWHLW22PpE8ViIX6lkWoPP9b7IqUWJpz+aqz0+oVWIjT/HdZi38W4CzGoQ308cKJ39JqcWRfAdsEsqCvr6cxl/jUZBZ76goQpRCBXpK2kUUUoCVFCpC0CVGI/yrxVMrVpyyR78aCPthkt4pdp6FwqYFdK2NrIPoOYnVZXwf8oA+fP+vz//P/6K//8/+C/6PP//1P/R1WyNZlka0P2l7s2M3Zqg0DaMp9zzhtoMy9Y/CinZlj4srcZ0iRiXOCWIU83S5f+buFPGV3KqTqJl8FXHB7JEd8JsjUBOEKqYosxA6xgm0q6Ojlh+yQqZ78MV5Jcigw3+au3I/8z3uDVc/nIBkkiwbMxsgCOvPLfN0tEk57bFVnfAGEqaeMn03Za33yZNkmX7OUZmk3ocnmCmIP7KVsiUqtB2bUGBFHp7sqHnGsekM/n+cM/NAMnAc7Z+BhBo7fsI71h55nyzkDawbmDzspT8yPhr7lWAN/NnIGiN+PBEPO5/1sztb5er8u5bnmset7hK/Kk144rOfGeqHxo9Xp79GKg9Fox6Cou/LcPuXYH0Pq7gO/mBAn5z1bFesSr0XJgIuqozgUu1JhOMCRjD1IHQvNtLEte5BTRhewTdUCfevBSpQoWCHT0aJnRXqwYS5dSrSr37Guk4M+CO3UhC1ECIQsVXfoWZTHLySjs9AvYE95opydmHk3a9IUUoAtsuyU78sJEjGFhDFc+nUt7JtM7gYIVv4uathsFWyKYF1oiNxearML2bpUCNYO8pSvB15CsOorgvX1wL+Uv8e6+PhRtaMFEfvAbtZFdrmy67XbapOvv7VBw9DUIBct90nJFCAmziJbE3MMOqUOYc0cbyBGN/k7q+sbzfJKV1++6BqUzI9bXGED1+g3N1fKTlYnJz3zTj4gWzPxGtUpkzSFQEWfFjI2Yc+YU4gWbZV8gboXkxSyFVuBgPMo5HauyJyYnSJttBZYrQGjFxa9NdkuKEfpsw2jZkRYdTBePRsUbFMN0Fv6BjblFdhfcxqn4zk0yufznAHlQeu8EAtVuEtKv1e+qzlr5wz8URk4T+acgXMGvkMG6nNl/Xx5VH6HQX9Ql7bnxdlBivKK1EWPnEFJ3/NgFMbnaiFBy0LU6ADdhUHOIrJFAgcN2yBRj1KyfI3d1lsPy29t8kp/VsZZxWZdch8Zkrpas1C37oZVmWZ5DjNI5MSC/28JcbQAABAASURBVAAIwH0CtZZnnxH+ACAXI+QhJGUqHZZAh6RIyVWD7AzbjTaQoGGz0TCgQ7JmsrVT2wRb5FYDZGsLYdpBsLYfIFuQqexifWBHa5VFvCBX+bGLYJevE7L7Vf0Pg9owMC6Tbg3ZJEOudHcwZdZ2uS5AZD772339uEV2r4IvEKmrLxCq/IIgyI9a5G+ygmvKIWH5Kfe7uU/Kj3+EdI2QqDkfE7yp19+mpZyvIU4QuuSal7yIsupXGwUCJSAqCFsFLFFK52JbjbkNQ9OQXCa35DXz30RCMhv1rQ0ahla+2eVq2Mzz3WhfkvLQGl3Tn5HNpTtysWPIqZY2hfS3+FFOpT2XJevkyASZyoltKbRFnsU5A7wYSUIelAD133HmxfIWkJV/VX6Y74tnEnIfLzZaHJL7RT2LFzPwb8rWq+aax+7FrP0JDj9qDsl68Jbxnr8Jtf7A5Tn5ltF+bd/k7hiJNuXIYNVXGdtjSP1rMLeN56yR6FnhGqvn5SCLw1K8mlGc5d8iWWgq5QU+KtvxsWzT+PSs0Q7mKt05nNjv1cVrqU9NENMJqD+2H+sPFyvUQq7Eon6t65CsWuCXnHKt7ju7KB2CVXXoIR0hBdlxiX6o44EtPb5B+gb9gIxQXcptAA0MaugD5GcDuRrAdnMB6bqABOyUcoNoDSFhkKXtxaW2EKf8f7BCuOrrgPk1wU8fFP0idZCxIhVpA6kYQBsa96MxOKTKJAotX5HrqDOSD4zMOtcVITj5yfWb25siWdFDouZfC7zS/DXBG3a2rtFvdHtzrVt8Q6YmSGVfcpJdqfz9VnKW3PXkB0RPDld08tvJV+5LZYv2hCiiXkNCX9XUqMrmWmBudlNrgzLvDURrGNAXlH1o5LaVT+O5bUN04CanbKsh3egRXYHQ72Oxa5WaDyOs/EPhNKCYM9r8uM0a16pF3p3tTv2ztc7N/Vbce16/S8LyID4Xp5jHuw7Ma7HGuze5igNbJKKGzNCPA69UlNfTlxoHv5LplLGf9n5djXnUT8ALxMbyHNRotSB+lGjx5FXUaH7n4gVlKWW992HZ34Z3iYj7U8/YqyX/Je+eb91f3lj7A+Q5SZSRK0gpz0GnjxOUW1WUA1osd7jnf1fxYzUznPXwHyZqVMK2HjuyJkjN8iTKNpC4Hj+hJ3rqbK7G70m4+njLlQayafEEqNTXHrl3gUwP9K9HYBvzQ6y5OZaVNzqMpEc5l18Olv0MKl7X9akLU+SluL5OHpdPtX21vQYhjvX97ZGGJ6/Lw+uORevh9V2d0PI5SfUTJ6PXa7y+LsSi7FHJuOKt5klkaNXliVFms+1n78vsdXx93p/ujp1f0E29GZ+nmYb2KmM7grIEBfj0Y2DXCUTeaIcwoDfeKyR70lyOXi5LZuiTml5IXeMCKKNw0orxBOKjFMVB2U4BUKRHrn0Gpo5WJ3q1Qca9bLlQVl6syI5My/hlbpEqZyo55wnwrBPxlJsdW4FW1RZJXbp9DKm9s9MPz01n8a+A51Wg52+EkGxNqXR2YnoRiEmzjZHZrZqwTfhO0778RJtOf+k/YkrcLN7FjorbRoYAFCi3LaRqd6nNxUcNO7Cdsdl80g5bfqK9SBQ7WPlK4Ke//tKn/yxAv2RXq3au2Ona7nbasoMTctHSdxsknp3KG7kxUKD1SBaYO3nKldloIvYQoBCm6/obqxtI1LW+/POPvvz99/w1QexVB7Ha396yUzVjSi7IA8mhn72Sj3G6JVWj0u9EbidyNZKnEd+gU06+CnlNE5LxM4k7gPjunkjVrW81mXkeRtSuFDY3Q6QGtaHNkrwbDJRbw15oMn6x29ZBGj0gSTY+slRoUklzndEWrUmiK9EMuFCxKDWWmAcuSK7MTT02dM4UEXVGT4sq/CsumfG34BdIUsJ/9zDSaXDoeClEBAd7nqm8bE9xVP2yuva3ypdbPO/Bs61jxPu4fF8/cV4qeeGpXjx5OTyEq006/n5wdZ3rt6I6+qbL6d19qbQ+E5M6H4ozcnOfxvpB9WyQvIkd93DfN3X3bT+lXO/CjHz/tmGqM/WlnF4O7rw5R18fMaMYV5d86hoHS+n7MYiDar0Bdpxp984n09MaR92zDPMUdHccu8R6XL6vp/6XQ4JcJ/6kfCHqJOw5vND8bdUJeMVLLe8HxXsAJl6ytfa4L1/q7VX16ZR3GEbCncHu66mPmdqnzjziz+Gpds/bk7PnPeba+N1Hau7bKCfIVL0Iz08W8za+Mzq2GZjQuUJOSql+4xVb5ILYF8QinG3L+VxEqiSfi47NursHd1pe552aLJpXqxk3mMtU5p7Rh2r1OvenlOnSZYsS4EvbtOvVhp4xc5WQOjpy2+NXJhzy2TKxmO+QionF/bToHcceHYi60lcJIZggWhOyUz8tRCFkIXqBujtCUVExpOVhI7NbFbTaoWLXqshVCNYHdqk+LviM/KyLy790+eFz/ZDFx8+f9Ql8/vyX/vrvf/Sf//5XH/+iDoK1u9hBxoIL2lxCsrYLuRgYE3iQ7BlCFnQ4EmHmnJhHYs+u0w3kKSTqGnlzcwPB+qJ/IFjZxQr5ii0IwcrO1ThCpMhHJ0/is32CaE0QqT325Cb9jskb2IPo2Rkbyd/EmD1tgci90gd6no8ZImJumDiozwzEfCxjmE+KmmEeGcuQqla7eIM8NLWUwTAseuQwyA1/7LYlS2knZ1R05cCYB1azzKNm9KYm26I5UkoLi6MuSCwqSHksc0nb6C47LZYp4XE420E7K+cM5GkB9ZzUZU5JXrCzdr6eM3DOwDkDr8vA0VvI6xo84eUn7Gfz75EB1lDPBvpez8mzg3zHStZlWpFhokfOcNXN+o+92lYGt/JPHBaqDqvILESB2oCtyW7UN7kW8G3Rm2yDWSoH5Yj7sC0ccy4w0ro7LFMIopSkPJ+UaO9UxIAecQKnxNOyrmxZq2ShG2vQIQKdxfxh8Z+FPsSg8wDWgp+6DibIV8oTi/6g/nYoev4uizZjyUljiAP2kfar30jbkXEn4uzeyMO2IHaYDMlq7DoNIVmFD4reLj5os/sAafoEYfpcJCs7VR8+fdKnv/7DDtZ/9PkzEsL14QN+u6129BNcXFxot91qu9lqwxjNSQLgFDEUoh+hE584IhN3fpI95Orq6qr+P1c31zfK/1D4y5cvKlIFKQqxuoV43bKDtac8Mfe07eQvOe6Vg5Gc7DWRo9TNcizb/PdZ+9JTF3/RhjDmk9tWyrGN+CvsmpMoAfTM0bbM88hVttWGQcMR5q8Nbo7sTY1n2cbXrdrYtA4Wu3V32Cm5/CTrm491fo901B6xnU3/ygzwkuRBqddAv5cA7Hmh3bOei+cMnDPwjhl4h7f6d4zm3NW/IwM/5qnLouspnCzGfsukJ4cz7DtpW7aZkUvas8Tw3U+GklynbMtZaDZrXYjaTQZUyIuMrjZI+EaP3ZRL2qp/JfXkQTV1Lsy6ZHuG7g5Msw3FtpQTySnbsiSbK6c45iVIXSnlRD8hWxOPUTCqQwJCDmZMRQpY3SjP3wRJCjkYIU+rXuUiFSEM8Z8k/OI/I0XHBI2LbOoe5CJYOwlZ2G5kiJa3F8hgp+htc6G2vYRofdT28pN2lx/BB118+KSPnz/rI2Tr4+fP+vDx04Fc7Ypc7bTbbLQZBg2tqdkiKVoPSnIzJotLIfFOLOKC6MFMqq4gVldFqlbCVQRrv1d2n4pcRScP4548kMOJHHVIaUdGL9JJ/ZQ6iGiI2AghmzEq5Ym8Tfj3IG2Jpa/Qw8M2oVt5LgObMnO1rTqQsQdD8rCCHa1NQLk18lOSHKXtgoYMbNcYXJYurei2Vf+QGHQ4eLQOepS1zDxS5EFSnicuqHPlmu/YCjhWDW0a+vk8Z+CPyYCZyeG9F/18/i4ZqDtHsJGIp85fyJ5IX0LCPfE5vKEv1hKuN3ut1/hYovgEUqknj9S+FensrW1e9I9DOj4ghtfDSUByEfnL4TCp30vJJ/8xKnrX9UdeMuKKHznujxgrj+x9HI+bOq3Pcwr3sda9KDUfh/YUSSqn0tTrai8FqUq59aIcGcx6WrAUXPqxKbvJQB5wuUNXep3rZaSk46tODsv2nSUqiAlBHVUo98sqmxU7HKJkRpVnf651plhKZtaZHwvaziK/FvWRK7DXwh/ZWfxPZQ+ZghikHMIQCXoRA+qQ1T/9ZoxOMG6QKAiVNztpuBCsSXck6kLeXCrlqo8PaJsL3C61ZTfrIj9oAZnKz7RffvqsS8jV/CuCn7X7cKnNxU6b3QW+YIu+2aq1jZx7IDNB55pwJOJRoxwZkIOJ+EMeQ5qCux2sL0Wwilyxe5VdrPzAxbi/1Xi7L8R/hGRNAcSpCBOEatxP7E5BurBXPbYp+Vp8OuXkVNNeHfKlwoQ+oY7IANKafJL/rM0KkhrwMcj1sY2qmqaZZyvCZMoWF06rDU35G7UBsqVGS/LgkpLitrQTR2dsBCcVXE/PR2zEoo4dWW15ZlR65kJryh2Ifjt5j0+n3Jlnj21ByBeR0eB8njPwp2SAF0Kmwssj4ozfIgPcrXpDW2TeIX+RuG3LfhpU6jnYp21xvudOvWa0yPhLsrE9BT1Tt7QR8i2wX+7Tfr1PxrYf88/cXgf5dX4Mo6+HaRuQfQfRXx5XjxzfbjJdBIjvdqb/+/hugz3b8UkUy/v2sw1+m8qTmS3Plw9SWnWet+j3wcNsrz6vkMft046FJq10d4SieClGzljfckUbsSAtGZ3XQf7IX0p8wUAVi336FXUzLIyckaVyEQdlro+dtvFPTZ+ldSS7YBFVxu0gtfic2PC0LTuQLM2gi9JXKQ4Wu7UQRk4shoPOQjiL3+hTCAPlTv0MaWKxnDZZVKt65grRacNO2ZEath9KhlC1fC3w4qM2AXpIVf3oxfZC+Ypg7LsPn3Xx6S99zFcD//uXPv33v4XPyI//+Y9CukKwhu1Wu4sLbbcXGoaNBpD7EHiJg0hkW3VEoibuY3I1QnyyS/X3//7W//2///eOYF1d6Uv+f1fX1xpDsEKcxtvayZoJ1F4d2xQChYxtzK4WemxjSUgT/QtSFXTyp4AcOl8tLMkNINcGJFPCllw2zI2YCbmeLIt/2LjW76I0JtV4KFvs6C5YaVM5qLYWAjQ1drBawxsohxmqpKm3uOj4wILJMw4VPmilVDyqeBJzEFKoOqiEY4lnZUVyn+I8MvU5MeT5CumKX6u258s5A39QBu69bP6gmf3BU6l3Mt6h8q72B0/zPLVzBn5+BvIOueLHR5ORf/yov+qIycZ9vFOsa7eSooora1gFyspvXq1iptb5ClzkjE5ZILJnEYvutlEbBjUWt6mTzWnlsF26fSfl1Ej2rORqGYPqQJNtuUoqGR3ToTDrlonBmg9HCXT8ebHqq5x9c50XwuyssOifIAITsrPwj8zfb02Qho49C2Jhn+t69S4GszPnzH2rYdiqbXYastMEGdqgb5Db3Qdt2a3aQrZKXn772bPpAAAQAElEQVTUBeTq8uNndqyCT8hPuvgY5OfZKX+Mzwf6Sp8bbXc7CNZWAzszbRgk5ph7NYMCsSjQenT4zQRGhVhlLiMEad7ButKXL//o+voKXOumfuziWvlaYHz2IU/47iFO+5VwIWf9lv5u4UfjgqlkcjSxU5X2IXXRYwuSy05eBcEQORSyk8FgJiCTmAGB90Wq5Gw70g/zW2uoc1MbQAPIoeV+WG5Wa0112AhTDvDDblt5bsRhINc12gFzfBQfVs1hdwRzqfkcyVmtyjhQTU+z8a6c+WNbImSQ83nOwDkD5wz8lAzwZsUbUv3nowPZ+imBnAc9Z+CcgXMG/ogMWPxjYWlbArYRllicshqVV2mWgSxcVVh0I4cBn6Ahm7KgHfIVNkiA7erLniUD0G185rKNlGNWDhv9UI4u2QaLJBbbKUiyZhUpQMFGHnzw8B1Y1eoYtmW74kUoR4hTyEBn0TtBqCZ2YkYwQRpS7sgOSejUd3ayWDJL5iQnbhsVsrMEqRq2FwqxGtAbmMuX2l58UnatdpefNf+C4F/69Nd/9Sk/avEX+meA/PzXf/QJ5CuDQ+VzJlgbSFZ2s9owMB6klwCWT0YCSTBAdwehQn4m3UISbyFLM251A7FaCdbt7Y1u9ze6ub1mxyrkaY/cQ6L2s6TdxNyDkX5GiNeYMkQpORHyOLelVxiJbI4luaq8JaBgNhO9ZacQ3xUq22yPblkcMYDotmUfgfs+tMb9HDRwDwaev4H70lqTzBlfScbP2GIvaSqluHAx0npwYKr/rQBxZw4P6hdDos8SJXOdTWWJqVCX2VRq+dBnJFFGnHHOwDdkIA9XkC4in0MewdTHF/3uoS3D8xfaZQ3+LI56OPZjqKXmXidlvWc7bhj9rnF5ny+PZYB3K97GVBDHcflYp+rkJPcn5XPhT8hA7nheNpHfgvTx7fl4LoL0nvrIFSmvWG3fQzJGFgLB/ddNbAcwNq7lciwxPzjzcnoSafygxbsbMspzyICpjzzBk3GfeP2WhcOtZOLRTyaB7fAfmOrzJrXPJWOtw6/arjKFLOkiA/HIIDmj9Rp4/epgjDN6hDiqPu2BgZrMotXoBxndw2ynriuNLZv2rzxPfWnIKdWlrqf1qiM2U+uUWLxGBinWwn9W6jovljt6EDHBFcYZEKyQhxCJyED0N/fBagS98sE8O/Psi1SbidYwbFW7V5vdIi80DDuqdxqyu7W7VHayNuxqXX7+pItPH3TxmZ2rkh/ZzWL36hP4cKkdpGq73WkHtvQ3NPLKRM08iXo+Kc/K3TUmm/tIrCPEKL8MGOQrgvkFwX++fKndq+xKBSNEa8ouFXJfZOsGggXGW03kIwQr6BCqGeQNojnnZEIE2BivcrXKCil2ETFS6xEdHJ5lUS/NF+zKscromqt0fNzVO2bm2yBRQ2sayFMbeDZp5YA6U2dbLWhNDQid4O8+QhIPKFKFdRL/1jkLT+bVg5punoVJnTwEJEqpo1nJWSfG+K99oE8gvkF8gkbf5/M3zMBPD7merzyIC3j68kA9i/K5izzPI08sBjrj+tJpHF4CLnUe+8WQMsNHBRnvjeDFefggpIfzeZyBZPc1OG4TPffgWEY/40/JQJ6Ies3lNoPjl9Cr9W9ORqJ4CceDPOZ7XP8t+mnftnX45yYXsEQKeYz4PoKTaMixaPMy9N0PM8JzoPrk5FOER+WZKx8Wz362UH/S4S9VOM2EbdnHEOV7aJRfg7UfNfmAQc4zBJR63Y0lbAaSpWapCVgpmoI9SKC1jRqLWbupUbZcdmuQVI2Qlhw0hAt656MeaZ6MnGvXjpL7ncpFzs/GxNp2YkkxY1oXvyymDVhGc44LWElXp9UJPXbiB+RkGAY1dkxMDvIz7Z35dzelPGwvtF2w2VxoA0GKLWjbS7XdhbYfQqwgWJ9nUnUJybo41g//g+EdfW213Ww0tKZmq0mq+UmyfYS5LI6JOU/suo3sOt3e3Or2+kb5f119+edv/QNurq91C6G6gVDd3lxpRB/ZzZpA5AjhGtnF62CEaM3Y19cOO3nq2ckKIHATY0z4TdEZcwrGSRPkY8aSx05gxEXyyW8n7o4hJ9JI5sL10dPGIaC2c09yLxH04QIXmbo641cFLpxrhaMwFGe55eJc7iH1GWPyyExHhkkJJ2LPuAimgC3TYo4UmA8nDed6lNjBlFwAodMRrmkH6CS+Zacu95QRzuc5A2/NAA/bW5v8JP/HXmx3obx2HvELaJkVIuJ8PpoBjGQ8qToG1sfPOKUm8hixnfG7Z4AnIR9/hd99Lu8T//2MrOX7vR/bo9+vf64c/8fwXJtz3e+fgfWeZyaz7vWV59jAsUTPwt62bEsQiZ5lfiRI2W0jQzoM6UBhLdlkCEFsKLSjbNrKsu+g5cCyaAhL5l+uJfTKIx8Li+tBXReyGLKgnRe8Xfkhi5QLLIA7RIvV79J6YtguwlT9B1Nmc5BiIS2iY97znHfysIBdphaEUG22CqHaQLR22bUKLi7ZvWJn6vJSFx8/KL8iGOT/hZVdrNhCtHYfdrSFUG032mwHbZEzwRqU+9AyPpDNOYOw6mS6TIP5MZ8RknMDcbq+uVHkzc21riBWN9dXusV2S11h0efdrNv6iuC430OmAORphEgVUQvpotwpTysgVWMRsPiOtAH5O64A3+oTOeI3geS5z0ESbwd3p1EDcWFqmnOu+cA2K49fbdPMS6XRFzX3LsMAGzs4qlydnpQ0U/w7/STuENfITn7naVCDU6fAWbmf5bTo1C9tZx/KcVhsOHHOtqZf9WCCxJsnf8ZxnPfrUj6uP+tzzpKX4JyPcwZ+6QzkIT3GLx3sObjfNgPnwM8Z+HdkoNacXOx5AcpVQi+EJDWrAYPWGuZBQhbchEFFrNoG+6b0uYyfKWN3G3DzPbQq6+iw73xkyeaitx/5hGDlWg2jr4vbCTI11eJ4XgBXucjCpNKpq0Zc0g5xdGIhnC4uiatywPwglR62apArby/UAnauGkRrE4RcXX5Q/p9XF5fsWn38pA9/fdbHBZ/++qSP/1nKkfnq4IcLbXaDNptgU3JoTY1xzfgI2Z7LzaqvLeruyBz3EJrrhVSFWF1Drq7ZybpB3t7eqn7IYiVZkKfboOwhSSFMe4joSF72kC78IUpFrPK1waDyNkKq9vQ1AmTa3yIhaNU/clzadXKbuHoIRr+LNRpTUWMeblLB0kywcES3rfzTU0fqnwIt6zyuj+Gpvp60Q4REPOxr1aIZNZbZnUIp92V51mWd9jz/45Zzm9iZfvXyy10S7oqazUmEa82drDyd+PyLC3V/3yc36eVh/v/FuT1P/Z0z4Hfu7/26+y6RvaZTPjjebxa/UE+vmftPCTeBrfgpAfy7Bs3n02P4d2XhdLbvWrr/LKcslqCzVB2rHgnynhO0po7M1+MCURZkSh4kN86NtJRd0tg5jdRyoNq5pLze6FU/lvf1lF9GFq4hW1mbZIEfItXZ3ZkmLFn0h3SBDsqGPX5pt6LWNMa/4iTWmmfmtpXaLA2pmgnWpRqkarO7UHaxhtIvlb+92oVoffio3Yf83dUnXUKmLj9/VL4eePFx2dmibnd5AcHaarMNNgrRao18Mr6Z8gzLRUosbpYcARLrxFxGCNYeAnUDyQrRCrG6Ybeq5EKybqm/xRa/+lpgEaKxSFPaZ6dvZIdqX8TpFsK1V4dYdfImGEPkxDhjSFRhxGeCkEUCfCdiSW47evzndh1xfK91eqTq1FKlJ8w8g1Ut1fwlJRniqDIXTkrL2TUXO+WO3kkZEOBMXUAlJwaud2UKC8FiBrSYqm2vXGC5L3mWOrmq+VNnIGxMnhN/cjOBjq38qG8Z4ldCJ6iA2TJZIiMnmOYJoKQO06Fu9WN6Jz5lp/m/7Zzzk2zczTylsq/5uy9JFqaT/K3+GHMuIPOzIy3u+v+VtLx4eO+cn49fKbBzLI9kIHcr5shjxPbzMEfCdXljR5PtB8DA+dBuv8Gm+Eo0WUBZL8Dxt+zHQQXn43X2T7RLv2ZcyYnelhdmot/zMGHfB6YffP78CH7whE+Gs+wj6Egvu2J5G6rdXT86OUwpQJycs60j+GQ/qsGgLA0tu8lAC7rZYdEMIW18SkqKHsiqI2uFUiTMM2rl0EufdzX06qN6pSMbDVieP+eXcbLgzWd/5DIMQ3R8WAHVohdZvl22FZITqA1qm6282YGLGUPkTsP2UvkRi+3FR20uwcWHKm+QRbaw5WfZP/71H31Y/gfDlxCtD2Bzeanhgn7ZvRK7Vw1sNhsNw1DjE70C5Uo8nNFEwCBn1wSRCeG53d/oNuTq+kpFqq6udI1+ffVF8/9ceLbfYr+9vdYesrXHv4gWpCp9jNMesrTXFOLFDtcEOrogDbmjIjcdsjpCsqY9u4CLvscvbSbsHVsQX5HT1kWOF4hjKTdmEhjpbipAZICt7g/Wda5Zb06Mv4JuFDclKY22SNuqf9Z84E+G0OPdFbdGKbGt8xFzm8eYfao6g1eRS+rTD1ABD2S1R53P+HV15su1ZOYOcy2900fVpT6gHKI1oU8Qropp7ugXumZOJKImhKwkYVvVyLVulbGd4Beazs8IpfOgrKi83A9izWcq0ZPHynPKJ5gbrvW4Vu1sPV/PGfjWDOQd8zF8a7/f0p54OF/qIS6vwcN+jlqVyoUPEAWrMyY9iVSsjg9lar8GD3t6Z0vN72si+5Y26xye6wOfR2PDXucjbWOqut/xkuBX/I7x/0ExP3Yb8iyu9tfKo5SsTWZTSrN2fLVjB0i7yY7ehDKjNbkN6E1Cp8BJedFldDc1fFpWt7as9TheJaC7i+q5Eqd1LXG33pirXnOleblZ/KNTTtnoZb27GDVA1HlYC1FiacSVWs/xZ55uWxXJGpD5Wyx2nLy9UBGpi0tt2LHahmgFu5lo7T58Ur4uuPv4SRfo2/r/Xn1E/6Bddq/Yydp9uNQFZGt7sVN2sdowyI2xFRAGp21xoiUjkJtapI8QolG3EJwbyFJwVaTqGpI1E6obyjfsYBWhwi/k6qbI1S0k61YTpGiEROUrfuO6K9XnfkOaeggTY4UwdMhAyFR8J9qlHESf6u+wRoUwdIgDijptVXon6AUpz8mtuZirIVVW/lGo01xXoNKU6+FMMYjhvoyNrjhdqDKrUaOEFEUSDGdXZ14rMOA1YYsdMNdOnDUXajq+VEbDdSrE1uNDXeY9kbcJPW16tccv841OLsoWHWS3sFdbxkLyCiLCX/VMloMH8WHkJCsk5EFlGZgeeePKJDPh8q2aH3X5BcZZc/QLhPK9Qsi9Pca/8j5/r+T+wv3arjfa73Gl45q5udpcg+gBum3ZFhc9OLDbpmrGoX61KXaJ4gxZP+KwLftp/IgYzmOcM3DOwA/KgFWvd3HYLt2tqRXmcsPejA0YsmTH3mR8XLbogwyhagMSNPxa2yg/fGF04yf8JddZ2xr1IbwsPmzVGPgMtC+g2/inDTDQWw+vCHq7ugAAEABJREFUDczwrWAfjHrssM1ILMeX0BrzMnNpLcQKoGvYSOxqNQjWdnehzcWFtpCqbXauIFohW8OHj9pCqrKDdfn5MztY89cEP3z6pA+fP1b5Y3SI1kW136l+4IL5NzdCC4y07ACVc2KtOrJgHyE5ITv56t/N9Y2uIFL5afarL1f68uWLvrBbdQXBuqbuJl/7g0jdIm9v9xpXQpR+0NNP+svCP/13iMHE7liPDGlgzAlZfvjHntuXNVWRC/qJjD0yvqkj3DpZYZdMG1myPUPzQVEYCvZSV1LPHxbN6lLS9kGiUKmTo24pc0kcialixBjZIT6d+ZaOD+cJNyi7QsImeCOtceA8+IRkpJwBZ18s9D0x2JqP5KbqFsdVj8zdTtvfG0z4wQRiO8YDh7Phx2YgN+PHjvi60fw6tz/J66fOJfkO3iGIdPM98Exo94e775r6+7aUZztXzvlDAoUPDiFSf4LHbCcOby2sHUb+RPzUt4AMfoy35vCef7qqm/dEPqv+XpsqpiKoApfoAerJGVuwGKO+hIpn8X9WpKNnHb6qcs3EVzU+N3qQgTWfb5UsAemLVjnX9xgkRZ4Qz6CsI2Tx7xCAwiCVZHloowOhA7dBIVitiFL+fgs7ZEWUuyEwLDzr6UoTSbFwiSKqgQtaDi/yKfFS/dquxlwLi2S5vGizSF+2ZWK1iV1z7B428rCVN1u1Tb4iuNMGgjVkB2t3qQHdkK5CyFZsFxfaQrZ2Qe1gfdBlSBVE7IJ2u9Rv6Wez0ZorZzxZ82HZTW7Arls2L9QnhRSNEKcQn1t2prJblZ9ov4FYZUfrGtKV8jXl25sb3UKw4juxWzVCoAroezBRTr9Bh0xFFuEq4jEp5bQdIVgzYZggF5Oip64AceiACuJ8LNPzjOar5VJyDVRl58o8bTQwW1VHegyqcLgYLVBaqo65SLmDsjy4dJ6/nIk1MQcTsUd25h9olTh26gRWyQRjpd8OOBGpOyC1+KfNjKUFtoMP+lxHY7po4OkTn+OGP0JnDhWPSWPuRVC248CJy3gd4zCpxe+4Ljruf8z53H1YJ+nKH9dK4Gq9k/ZcZ0dKtnN5FHPVXG979tXLRx74O/Awcm8exh77Cm4sPvfv5VpOXxMPwwH40uIkkLUuvsdjrX3QnP/Yxhz6gpPWbyiYkY/xhqaPudLbmoSfKiuOxwJ8F5vpxZr/NSRYnicb61tAT9/rJBLZFhflQEPlGlsMR7BddfYsD1VL2V7tPlTdV6yjf/HHwcb2FOL/VN0TdtHmWVS73I/vi2djkPVyvb7iyFN9jMe6WOvv1xnDQzgLpBcg3W+3jtGp6eKFXjIL0TvoEVvHFntg9Dvk/ewOPV2CyKcwLfWRAX76xoP34by/ru+3x/pqO5EEfLfw6SzoOpZeMvY3oVoyJabQoxMLJ6Xvc9rk/j2x3s3jZ0mt/pnrq1ExSYjCnBEfDLGrikbwGq++oweScPBxDCz+MUqytMDYGiQrEFIDRGUYVDplBx5kG9Aqn4/cE3NDCpIsjqonhhSAm+T4oivgYjtX5bCjRwP0xXWeHoqdV06Knb2IyDJK2GVx8HzTpqFbTWawIV8HHC6kti247WTIVcvfX0GSNpeX2lxcaCVahjS1IHUQqd3nT/r0f/6r//7//l/95//9f/TpP591ma8G0uZid6HdxU7bYaMNuRkyHiEc/nZJOSw3S4ETf9c47TWBmfDsIU43uoFM3bBrVX9nhV6ECpm/tcpXBFOOPu7z1UDaswPWIVUdEjH1EbK2r68Mlg17SFjajZCvkfII0RppE4I1YpvQg6qjPKaMT2c3qyOTYPOWkdd30Mlr2Zgf05Drn+b1FTrZls11rpR1d9iUqKsfV6ma5AHbogtp6meYVFnzP+5xxgXVBWN35quAZ03Y8dB8pJISsXfmQkIUmHJkH28l8qBqx8Ro29GDif7S78QE6YXuYkXDrtjIb3wm5N2Y9EH71BfwNWi0fv6k32r3o+RJNKYUIHK+KYbOTVFBHEe9UPoXnJnwMY6nfGKfC+vVZOw+VLb1qjpc1+cuXY8+NyfGuMwPb65zKdcn8EiXz0Vwvy4xz3DNKFdBtu77PV8mCD2F51s+X5sM/HzMmX8+0q+qPU4Z2Ve9Q5quAsSvdD4SUkzBaZgPLWv9XJPrirXmEbm6IDlVudEzB06cegqqGt074n3PdFR0tTGWXxmE90PP98zF/cD7vYxT7mKB0rEH6BL6PXTKvGcZ5G0o8hSpfwl9HodFxXu93t3vxkxcL0LzyDRDu9NTfgvS+OCPUlOK8f1x6HF963o/ae7zt0L00RdIKIU8JlFSEymOdSStTmqzVovaAXObgV3pIMDDKYdIQa5aazK62kZ9kYZYeKB9a1L8nZGiZXRg1dGwt2a5xotprsMsUywsBdt3tk5lgJifmCjLZ2bZuZiagCpKXHNGw1jjDRqGnTbbCw2bS7XhUoJwGWTHagNJ2kKoimhd4lP6R+VHL7JzdZEft4BkXXz6pPzAxWX+v1gfLnSB78XFTjvkhjwkP43IBxBZJCuh3MPEA7uSmhCs4Ca7V/k7rOxUQapWMnWLvv7d1BgSxG7XCHmY0EOCOgv6CdIwY2Ltv2Cx7WvH61YhVRNEY4I8jfQx0UdHn9jNqv4Zf6TP9NPxS7+dOK1e7xsI+l4n0lE6szQQ9ZbQDGapOuZyqbItcSoHelqrDDGewtgDcRjkjJzRU1yAToyJrYIjFwKJW7GnAmkAmyVOCBH1VVcy3cx95IniKcJAmXa5R3jjSj4pp89AtIvsIV0BfXdsQhbwTT+Nnv7YszPZA/7YWf67J3a4v8u9/ndn4zeafd6/viVc3pxty35/rGEZxeYaoOe0fTRmLPew1EtWDoo6hXXyL5Vx/N6wZPtJ6Hz8hAx864vgJ4R8HvK3ycDh6bJ43QdWFv+G4Cg2LrZlWzJLQc/SrclqUmSDJpRcy02ODSKhtsFnUPcWGT2EK/pA2ZLNGX8QXabL2E4h7PZsE1LWyeEYYl+ty2f9/Nk/G+dqUzDewJJdF+JrkoDZefMSZ2Le7JjChbKD1SBdpuwN5V12sj4oP3RRXwdkByt/f/Xh81/6+PmzPv6F/PRRu8td4QJytZKs7TBoaI3RLDOquQkhWJVyDLbFKcyaWJCHzIRYBfmbqmuIVH0VkB2syKuUIVtXV9e6gXiFKKXN7Q1kCSIUfZpY5kOGijRBmMYFU5GriV2yqX4II2NUzhg9JCvkLjJxRI7spM1tJ6Xcia+Ta9zhCn3mDcwpZ+Ywy8wHyGoY3SKbbGxAWqTRKNsoymHZQAApYM+6Uw0ibVMFKMu5PIZkkxAT6CHelONL3Ac7fqnHHOtsnpgXJezJA9qhnLljxptzVeiCUp2zSovUUYh/jUqZ4qGfVt6/wyVRvyFO5skkmfKh3UF5Qy9n13MGzhn4/hnIu+cxvv+Irx1hjWr2T2nWnrrOHvP14MMHhVbEmOoVKX8XrANESuZfrs9D5+NnZsA/c/Dz2H9yBszr30zQJecrKic67002S0Fgp9xkiEJsJSFVWsuGQFA2aMNWqq/chWhBsIrAoFPXPUh2wZ6l6jDmh5Bi4+rAKcmMZXFw4USZz6zkgrm0XvHgrFJkxhR7LyVDrppU8W01ISfi60htIFoLwWqbSzUIVna0ht2Heffq4qPy/8K6+PBRlx8BO1gfIFjBxcWFdrudLi4AcrPdqDXLBhK7JUGXJeAqazk6BCakKMQn5Cq4gUQVyYJYhVwF1xCs6+ub+euD7ETdsvMUopV2QUhRdp9GCNceTAvBGpF7EFk2SFgPWBiHQJ2AXaz4BbEntp4figC1iF5iZjVdmusq2ZaVgyunKNkWp7jK5grKLiOAjo7UxQQ4jyoW9dgY38U8i76IkJw5ss7cokViReUaG66zoDy3om5Rqg4796PmuuRo7YMauNhypS75CcpCp+VHnspGeYqO7PhWHTpP3jLYLySS22N8r9DO/Z4z8LMykP/CdR8/K5afO+7xK/1Oty37V4NeGVP8ZtBAzOIOL8xJqRctIp+CJPt5Hxw4V5+26Gn3O8OSAv2WRyJf8fgE+MTPm8LjlWfrn5qB5bbn1heYp23Z3wgt7emvTvoTNiFt3hPUKK6YfVV1VmtNbWgycoUgEKIsSJSHQRo28rAD29I75frqINJtIwWG4HTfLWp1d9TfYVG0nWHR1tOlYNZawVoVXRJVnHrscCoXdGQgNc5Brr+7upA3O8oQQuIWMMRqA6HaXX7S9vKjthcfwEdtFrn78EmXn/7Sh+xgBSFZEK4P+dssyNV2t9Vmu9WwGdRaYxxgS8A2AqInps8E+iKzEB8hNiFM+dGKm5ub2qUKoboqUnV1+H9gXUO4bm9vIFm3Cpnao+8hWxO7TlN2qlZilb/LgoCFUBWoYzsK3jAiFhDDlHbVJn+vtdeIHkzICVLWiUsQBUESYBcEriKHjXs4/ziKySigvD6rTZptma8sIYXQ4UhhgfEupHxwEN0dCj3tKVW+kFrKUVeEwDA5ip34OnFOs6y4R1X80YMQKE2Kf0efypY2M0y5vkZIfnDixK6iUdV/xx5kp2ukff6W7dBHckV9+j4BLdeTGa/qrytPb8evG+c5snMG3pKBPNcr7rX7VxctM38vV/00OY+su6Pe7E35OaSa+vgCJ3rHNiMq2pNn1XPhTMvHQb9PdrBU+EHLVJjL74wlfMTvfuYu8Dn+u0/jHP87ZKCehXfo50EXa8f1fpFCsHhFjT2IaSnbKEEIw7CRB5aI6LJlZCCkWuq2RVoOX7XDH7ah1EUaHzV2tmRGCBAnD/28mI31NTD9BMe+tmR7QVPis5FA7FbNmOP05qLihUWpbS/hWBCqECuI1MXHv7T78Bl8KrIV0jUTrM8QrL/04RMSv5CrD8v/+yq7WJvNRkNral5jQEqyVNDRkYV6Z1E+QYCyC3ULuQqJuoZYfflypfUrgTfsaN1gu0bu9zczuYJE1d9P0XYKGYIYCL2jTxCkMTIEKhhvqdqr4zPhE3TIQe+jxn0AYYOojZCyYKLvifYdfxpJxFi3KeSh4u81l4be0GxzlVoXxAZQOp2/sQD8UiuOjiUQ8g46ObqlYHXp1Bawq/pSjacYxRHJvLQQKBFvyFKgsneF4s7lhTT1tOOCr9b5psP4xwaMXvnC3mGS3RMjAOo6EFglvQm3ErFHofdScSvZYvwVUXklsEjE+Txn4BszUI8+fdyTvIgwns+fkYF7t6LerGIjlvl1n+vXgk6+9ayhueQNPkh/FHnn1mMol7ro7oj/XekHaxk8eM9hz319TQbWuxAZfE0f5zbnDHx1Buqhq8vy1mXkghASZSloCd2QhpKmDElSyiUhTGZnatENqWqFnYbhQo3douatAuerePgZaNM00X3ns/ZuEb280eu1R/wBfaQFkalW3Ci21YixDQNyUMZsbaMGAfICbXbSZgt22C8oguxWhWTVLtYH7dihCrnaQqYuQBGrkC+W3McAABAASURBVKuPn/SBuovLC10sXxHcsnsVgpVfEGxDxmwqoiHW3MSUea5QyrHzATdCekKwQp5uIVDZxQrJCm5vr+tvp24gQMEtsnyLRO3hBCPkaWThzk4NRKD6glSN1E9ghCiVP+QphGlirImdqQnf7LykbsRvj99YWPqEbMSHEO/OpJoSoRO+gYCVI1fbsoO2SPSG3pBlRwqs+iKFlNPLE0g9VQw/X5f7TVYpc1Z5rp1tkKeVzZDf2YZfnfG7h2qfytgjQdoj0pbeqpcq3rusLUpyWZuthGuV3CBOesIhtnavn3PxnIE/OAO8MuoldCz/4On+rlPjTdi2OL8BfpfZW0f/CMim/AQUu07r3yWIcyd/aAb8h87rJ03rPOxRBk6fLed9iVobDVDUDEsoNtJNzkJ5kd2rbZDbRgphCjxIw1xuyDZs1TY7DcOlBl+oaaPmYJAhIGpN3dLEApelpwKdHPk8PjHcFWgnWsyEKn5dxrYidRRlFveNcdrQ1IZBztf3kI3YDCFSEaytRJxtS6y7S20uiHdBg3AN2AZkvj4YknUZclX4qMvLS13iu9vttN3uFII1pP+MactLxJln1M4lUNVkP6VDkiaNITnsHO3B7e1NfU0wO1fRb8t2q1t2uG4hWGMRoRFiNbFolyYW7SFWMyBI9DWuKLLFDhV9hFCNtI0sQLRmgjWqCFZ2s6odfUOwQgSS4oLmgynNCtfS6yI15mub+2u5AS842JvKnroVxubFzyIjlm0UgA+FI10SZh2OZLETGpL5J9au5KMf2SinBJksa+Tim8T1lKtNvjIIouNPRpX6DNVP/NNLWefqDJ1iQGwJPepjoJvFTKMao6stlh8uiLVy+Zj84cGcB/wDM3D3kPNKemZ+8Xum+iur+Dw5fC48pn9lt79Fs7ymlXeir8V7zfJrx1/atchvjCW5OIZk/uX6OGJ93sPSsz1QX3EjNR9VrDZz+Xz9PhlIxp9CjZi3mgPiyTsT5Xwwvw5ZrNGGD+91GVD9/osvydtj04/9rXisn3excY+5ZblxjyLV7zJOvcbzXHnRImeoLOJwwZQPqDcIY5/PnnLQBk0skIOOHmiR9cMW6C40tbZRY9coMDoFFcwSM2iLrHHncYw4BkVqBfopcOJUkrfK6BjmE6NtcUoZB9gD+kYetmoLsWpbCOD2Ut59AJcKoQq5CrJ7tfv4WTtI1UX9wMVHfYgOudpd7BRsd7siWMPQGKbJttxmAtnNa9OE0+8iszG0lLs6C/1jYnV9fa3CzVURrRCs2tW6udYN5GuEBGUnKu16DxnaF0GLbYJA7YsojUo5pGvP7lUQ/7Lhs/7t0Ehd2tSuFvbUF/maOu27OrLnxZKHlPiJmolIkUHMOj4yr6rg0iyDOK9SKYjD1KG7VK6cdK8eGWDPsBmbKDTrc75yFTlTGuAX2Sl3dud6iOGCqWRnHtOCOSfJWcd3Kkx0Fcx+vdpM+FOmzyllclz9Uz7I5KXqCCLBJQ7mU2K9UFXqKgm048upWf4kkkV+K67z5ZyB75uBPPnH+L6jrb2HVEXPc/4c4vNHgknz/qqvhujgWxPD4M18GH4D9E5xiFhWzKopPgdG9lPw0rYhn4BiX/0sybJ/DegPPZx5Hb/VPKJbxmsF6iM+fEbX+uJxSQPOkzq6+bef62JmzcNa/hq59vFukvu13vGnZMY6LDxxerOeDk6eLTqp94C8D6yw7BkotDBIHTIndQ3CYJtqS+gzBoVc9SyksfVhkIYmNaQ3kiMH2jQ1yJWHjZxdo7alLhjk/Cs/2kVXUzNWCzmDolY00zTgQS9dklGaXT4lha75cIk50TalxFax7NS2wYWGHWCXql1+1ADy/70aPnxU5Ab58a//6tN//48+/ee/+vzf/+rj5790WX97daFdkautttuNGnNvrcm2VmkzJmeXNRFznjvUaCy0J43sMmVn6hbyFGJ1dXWlf/75R3///bfyM+35AYz8mEVI1g0kK2Rsv5CoEZIw0n4P6Yp9hCSNsUGc0i7lifKMqYhDhyikHHKVfselr46fQhxgAL0wVXzRUUTwCRswt7q6ruJwkHkiMTI3lGY5GLifS05sa76pTYoe4FO26KBL1b4fX8sYC0hsVRdHKphPT3BIgV7EZ0RN/F09trQpTDQC5ZO6BZgy92AmYBhoJ3DaPv7pd8I1SJkY6NU219OT2jIcJK6EgQ2l5tBFJij/wHMNM/I5zCGdr+cMvFcG7h769SU+y/fq/7SfPNunln9jyfqafzTSDCO/Enqng+HnWFRCLx34c5Zv5EvuX1+f3p/C1/d6bvmVGeDt5am7Mdvnqw5PxteWdT7OGTjNQB6lU8uzJS/PoO3yM+VaLFN2FstBdLM8RFctkkO22LWp8iCnDh8Bl82K3oZBbdjIQBAdhYitUht86EfmX5MhXtXWlEFr2JrV0XUMbFVGxn+Fyn/QnYw+KGM7u1cQq7a71AAiQ7iG3U7DxaVCrLb5Wyx2rfIT7bvIkKqPl7pAbi+22lxstN1ttNkO2mwGDa0V8h/vrOPjtJSazkp7DxHKj1fULwZCnq5v5q8HXl19UXCbv8Eab7XP32ZBwPb76HvKo2rnCUIUmX5Club6xQfSNUGaRtqP6H0hC7NthNiN9LM/IP+j4exkrWRAvF8dECXlClw6nk10H1uc+lwsG93JyaA2DFrvS8t9spd6q0XXchgJOKmvK6MnKpAi1RUK+cNSpZLL/Dp2LegQrwLlflTfU06vBznRBMRGm3ndNyH6bMdvAtUOyaDYiYITpVqljgaaQ+TKuRTifoQ0wpN+OGne1Y5qz+o5A394BvICeApvnPrZ/cUM8N4q5fJG2NZ7/NO3HpZsH4DCeVe2H9dxSsMZOh/nDJwzcM7Ar5WBIjS8f0UWVt1NtShuVt7HbMvsDLmxVERSwBzbDArlV3Z8zGK7Dez4xJeysqs17KSgbZX/N1W+atgZx/HxQNMF0QEG+mx0DSlTm3X68tpmwH+zkRnHkYzhI7QQrO1ObXuhthCsIXohpOtCW3azduxgXSAvkLvLkKsPuoi8oB6SNewGDRCswtA0kJPBFieraBWympDR66yScs1X9W4gTtm1qt2r/FogCLkK6bq9hSxBjkKcSodoRQ9J6hCGLPonZAhWdqL22cFiRyo++xArdrdCrsbY0e/ajUWw5jaQLOrnOggFkXVW/gX0xG0n+EA6UpXDNjbAvN3arIsy9qHN5RZZwF4y9qbYm6Nbwt82AmiGKCdP3ZXGRLNgjjNz78y/AJmsMh498UeKgw7W8l0vsx2XWcEfhRPnhWClTfxrpJhnZ3xOz1TF56SaeAXmuvQSpIScxWknlBr49c4Ee4xfL8JzRL9lBnh15BXyAL/GZMwzf4xfI6rXRjHn1uR2xWtbPupnrD8ZGZ4oDmfKLyHOz/mI/DwPzQcfQnoMVZsRSnn0kmZSfI6BhWLqfhb0XgfzqOm9V3/nfs4Z+IkZyONcCzne/w/y3ePJKCvud77akeubw/oCK1MuLBWpMwtnedC86MbGwrqbehbiClI/QIA2Wxmyo7aR2hZs1NE7bTs+BaX9IK1lL7tYLfZ11ww99fjW1xajVx/siK2yoRcYY2CsjLu5kELsgNG9uVTbXmoI+UIPydpcfFCwRW53F9rudoXNbqsN5G3TBoUsDG6KVCM+LYcjWYKziO/sOGXhPi1fUQshCHG6gUjlK33Zwbq6ulbIVXDLjlaRpdRDxOJbZApCFNI0QSp6H9nN2ivlfD1wgpBFVhmyNbJLNsZGmwmMILJ2rKp+pD27N4lpiS8x1vNF6Nb6T2grzBSb7MjUq/ShNQ2tVQ7s2Z58bLnHm2GgjSUFqgOXkg8udy6HqsMjTx4nSFXlMDFT0SMXqCT5zlwKzA1/topgN7Oe+XVsfemrlz5Vffz6oV2nu44pdRloRqddQIMlvvhQWuypQ6Ud/nhMFKKtwBOrlPnby2QRTb/akYiJidi0guL5PGfgGzOwPk33ZbqNLfLnIREc4+dF8vUj1/tKLivqFfx1/Zm2NtefCD0ydmzPwX5NzHquC+roQ0+g+l/b41PlUyk12QaRQXRL+rmwLfvroOUw0raMXM/owVr+VWViNJ9vwa8a43eO69z9ExmoZ4O6SMR3Oe3j9wLJzmiBOCLBYrP4h25bCiAYWVgb4mEW3N2DhN4KDR2w4IadyBCUBpkZlp0jIx2yM2yrTg0yRPtuiNQCOUtUSAzluX/qhI3y6qdqA6FCTqBIW/WV/kBjp6zt1IEgVi2kavdRwwVgx2r34bMuP/23/u7qAv3iwyfN+Kjt7kIbYt5ut9ptN4rcbLYaWlOz1VrAHJGdsjiy6GbFzZnF+IyQnZCo6/ygxfrjFpH5uuDVlfJ3VyFV+aGLkrf7+kpf2k2Qq5CMIKTrBgKWXasiZEWo9uqQjZVM9RGSsBIH9CJeIV9goi9RJ4hAyECQeAOT7MYcGvKgpwwGUHVuCskMidoMGw3DMCNfm0Rv1A8NG5j96Ym2nHOv1r3DZV+NiaN04ivJJbbEGfQQJOLvzDfzWOeqKkOqqo43U/xoSt9c0Tv9TUixa9XxyfxjC+502uNTtrBOuolwZLqhj9QFSgW2u3N2qqupBTV4TdyyjatLRrWtpl/w8P2YmNED232fc/mcgXMGviID1vv8y9DpSfT3bVAO5/Jz8VNC4E355VknsuA5z7v6WZuvz7X4Het+q1nxObbm+LeKew36LH9IBn78s5ERQb33II/ewW2rtZlo2E1u1FP2EB2w4DakKmVhZyUusxBvkJX6+ycIVttcKKSrscPUimxtJBbnIU90iN7ARunDrcnUGRkyEx9XeZC8oG3w30oDaDM6slM2Yzhjbi/VIFf5YYvt5ScVqfr0WZefP+viY/AJ+UmXHz6CD9rudtowjyGxg9KHjQbm14bE1PTYAbVSFvUhRkHI0fVCqL7kb6++5O+vruoHLkKwUh9CtYdcZZeriFERqFFTSAHkYIIgjdiKXLHbNbJLFUyL7BCNEIAOUZjw7ZRTl76D2XeivwlewZsOpAEFRrDMoMroljhlWw3YKQm9aWhgGJCD2qofyoOGgXrsrbnaiyPNbcrYJNepVx1kkZg4iXHVkcyrk5MJAtlTCSIDHDnjEzDP5OGoPj6d/HRsoo8g+h3SnLapX5C6ytNRzLHdx4Q/LYt+VR3+KSPuneQASwPn85yBcwb+lRmweE+ULH07rPfqy7be47C+7Z/eKY73mMu5j3MGzhk4Z+C9MmC7urLN25xrIW3Puh2pstvoLJrNAtut6QQstLXWQXDUNqIjGXIS/5adIHaHNrsdVSFaFzK2hm8bNgpk+gRtGJSykW4NM4v40p1AJGEzYAx7UCu5kSFtos8ZF9LmQi6C9UFDfuAiXwWESF18glCFZBU+6QPl4PLTR118mEnWMAxqw6ABstWY2wCcWNwYn9OWDVAPZzgMi/gJQhCCk68GhkzdQI7yt1hf2L36EqLFbtZAbQb4AAAQAElEQVTNzW3tWsUvmAnWWF8JzGKdZb+qH8hUCNhKxEK2Ys/XBSPLNwv9jIscISF7SNkYuXxVsBNPEQbiO8R6T8lM7LqKielwWHKzWs2dgoiMcWpc9FZ1w1wvyz5Gw2MtN+oo1gkNoY+o6YcSJCXXWOg/gvo13PKhPBVRgkQtetwKOKZ1kNZURzBlLBQmclMGnHFlLJTnTto8V73Wpa/okQWn9Dza89Uv134PjwR/0u8rJnLify68WwZ4ZN+tr39TRw+e4V9w8ncvq2jfhrm19R7/3i1VpqdvAc3fcprZv87fuD2BenBSh8s3ndXRUQ/3y0dV30vNNI7x8kfdo5GsXajyS6mmgtS3HNXJt3TwoO2LPR6F/KLvg97nJUPafRvut85A923PleP/EP1obg9rn7d8S9vne/49a5P97xd5blSQEVYZ/Q6smaW6SJF2k/MPm23V4rs1oSgkhIuKHEFO3IbFHgI0qGEb2F0K0YocIEQtgGhVG/yzWyU3zkGNsltTGwalfmiQMWCgFd4yxk7eQKjoO8SqowvdO2zBdpEQrba71Ey4LrW92IELgNxttV2w2W5USLxLDGpNcr7CqLuDm8PJYl7KOn5icT5BBEKabm7mXw+MzG7STYjV9ZUi8xXCkKX1VwLHIkUQLHZg0llIxQi5Sj/xGSFpKYcsdQbqjFES8jSB/LBGkB2ssfqaiqylr7tgH9cs/vm0bi3alh3Mc5eP/NDtumAmL0tV8qGyNNk+QI8cpGsOkUZT5sVcJtCpWBGH6NORrccHzL4hXSDtj33y+UI5kTljM0b6msspxDij6mc1rY60+AWLqUTKQRXU63uFKQezbb2WhfouNGTsLZfvjUxoxYtjxREnQkyYBcuqM+JroBw0jDhDSWoe4kIK5IRnk+t68ohgSP1SnWeVytwVxP2T1HLi+kT9PX+6Pu0vzTByYr8bO+OfICPgdGy71/VR0ei8vPgEpwn9Mm2U47azjhv2xSFOD5Dw8Hr1yZDlm3Zfi+rgGy/mRWNzfQJUM4LB6894053uowz3u3nK+X7je2XbdAf0DaCP++G8tTyP3ohihtTowgeYst3kBWJMyxL2p2Hq3wbb8jLGLFN+DhJNDpD1zcfcn2U/h6NhHP3+048tHzxPgg9O3UHoeV3mdRp5B/qZAN3npbu4ibeHE6TuceQ9Blcq0/fX4C6WOYj0EVvkU8iiYZ3dUz4v2pkk0R+uSp5fDWKNL62ZvZT7sOpvljoc9Fp63ve+BtWYuGzLfhrl9+wlkXwrnh3g7ZWuTL8pu28f5OEYYtyTfijfZYbPxTiQa/G+IlOmXgBVkQegpJ1SAQzxcLMi2zBIEJKqk9WqDhs7TSr7Br8NKmhgCLYqklVEaydjC0K0AtOuQB/NGzntwDBsNbQdfe00bCBN2w9q249qu0+LjP5Bjn33QcPlpRq7WAbt4lLDxQWg7cVO24utNttBm02jL7BtqvJ2Q3nDGINaa8qxvh5ZzwueowllGrv2LPj3RYpG3d7ulV2r6xCq5auC//zvf9ggWBCvmVzdaJ+/sYI87UF2sXoIFv11MO33CrFKXTDubxlvBBNjThrZoZogU9UXdTOxumVnLICsEUsnwM6TdgzxHpeXeeMmrjATm/+mirkzz6G1mu/QkMNQupuVHITokniJMgZ5aDJ+okyXvPVaUpPsGUIChuWhRF/eEHrkYu+9a2TXbWTOIZUjcxvRR+YwLvq0yDH2zLew11TyVuP+Rn3ai+TMoE8FzF8cjMyVk5yUPXXcs1kXguhjC5hFD/BNbL3khM+UiHVvaum0wKtGhSSYcTugZ670jY0rupId/L/j6aXvyGMs5sfFseOi25b9daCh/PhI/17r+gRE1qNwl4oyVTHaijw+ZXz6Etena09q8kDeuaeU/u8sJ85rIdXHWO1Pyvmud17gx82O9XnUjP804vPkEE9UMKS+FU90/UZzcvAc3tgd7ubV9BBUPDjjJbzfBq2HUb4WNH2Xk/ccHc/g+KZK1PgEsejZw5Kec1jrI5/D031UyFW9PulV+OZL+n0Ojw+wxoDkg2d+LaHrMaSHO3vvs742izT5D+K5dhGvVT+R5fTUJa2+AYntGAz89DvI+9Qkd6c9xfI2lPf6WFVqkgOU1faiXPxpcnzG+i0QryJ943F8O75G/8bhn27+Yk5pet8H05vO17Q/8aFQL2aeCNQaK9J3T1hWh2YxLfxybyXzT5JZjLcBMUhYJqWPWm5iy4K7KYSp12KccnxDppANOUCwBnadGrLl637Y1PLDFbRr8W8yi31jM21MvYetWr56CMFq+TpgZFCE6pOGD+Ay+KjNh48a0DfYNh8+UJ6xvbzQLgjR2m20DSBb282gIRiaWmuygcysJNvKP3Hk/WhioZ4dpJCEfKUvXw/88uUf5afZr9m5uoZoRb+6utIt5RFSEHI0FYHYa4QoRZ8gWJ2+ggm9yBPkK18RnOuzyCfrPMgdvzFkA2KS8Sf8009+OKNICn3HnvhmcD/mpkQtNa6NeQQDcxta09BWDBqGBZuNNquObMnJ4tcGfKIjk6NOVhTQb1cOUzIDo5cBHVVYVWWqeFAS5xRSmTkxn7HmMpKXEcK4B7cgcl+2kbkl3xP+c15GlUweaduLEDEA9bAi/rtRL6y66uhcZ5h8rkhcnXKeeKLDJ2f8Vjnr60zKh9dHybgAps81J77U1S4XDSjFWGh1PV/OGThn4F+XAd4L8haovFG8HrR6pTOePy2nGds2c/t60PinxX8e+JyBn5KB86D/ugyYGduWI7lml6P02EADZnGOkFho25aRbRhkFuJFiKIDGVvbyG1QfDtlobeBHSJIlYetDLEyetvs1FjYtypv8IdoedAEqJCGRv/YhwVtiy3YSbQXpMug7S7Udh80XH5Ufugi2F5CrAoftWUna3dxofp/YSEv2Mna7bbaZudqaHKzmi3bEmfQS3LxQvwkNk36DBb+IUPXV9f6+++/QUjWFTtX17r6EnmjfD3wjhxM9f+uKqIAGQhJ6pEs8GMLUSpAHEIqYmM4hSjsGStkamRnp8gF7eIT/8gJopK+iiywsqdLmvZMQbYLXDit1pra0DQMwx026IWNimBtNhpWxA99syD2Ngz0MWhoTQ48j2FbDFLo4pgDQZnPDrFKvDOmyuNcM18z5z3zz7xCXiPnOdFb+gpgRZTqGjm3nK9VxqfaYEo5QP0OZ+bK7UFkjCCDRK5IeUVblbM8Z+BnZ4Bnlif3B0eRV8UPHvKXGo6kW6//l9jN5TXA7Tc+M8PfOPx/Uei5U8G/aMrnqZ4z8E4ZyCsnWLpDrY/ELJr5XFBkIR/NVJbeMFtZZLdhUGORbiSrbxU8E5OOVGuzbdjIwxbs5IZsSIhS216oQZQcokW98FPbaGqDOnrHFmizk/Dvm506i/7YgrJXHxcaIFsDxGq4+KgiXBCvze5C28tLhWhtdzttt1u6AcOG0Mw8VJCZHxBH5t9jcHbnZsMISZjYNZnYPRmL6Oz1JT9oAa7ZsZoRgnU9EyzIT5EiZHZrQobSLrYQgQlCENseEhVCsaLTN5HAryBm1I21gzUWSZsJyr52eqKHmATpjwaJuAALIWiVninZVohza40532EgxyFWJz/RPgyKbWitiNSATxsGDSDtLc390ud9XTmYV8QxOoWaL/nrySM57OjzPDuEawSTUpfmkWudMPQjrOXMsZOroHKAnjEOvpQP+lH71UZIy0l0Vb8Uv1UkKff6aPfK5+I5Az81A3lGzXP/7kFUn9U7XT8mMf/U07LfF3SY80nIkl2XKK+C7Wpj/9qSIDnfGmOjzQraasEzcyVpsvF7NWjxrK84DN7vZLg3xugH/pL1Kx7HUR3rb431u7znvDWIr/DPnBN74Svan5vcZYC1FoV8UBwD0x9/1lMkuRVsy+hcJVkqzHVdyNZqt2kmUQPVGzDb1UKOgEHbqH5avW3x30oQpLa5kEF0DxfYLuTtpRrEyDskesrCZ4J4TcNWfQuxKlwc9KnKO030KXxMudF2A7HaQrQ29Be5u/igLf1uIWIbfIfNVkNLzJlXkzIf5pc7TiFrd9mOmvU86Aup2ZfMrwbmFwP/v7//p3/yNUEI1k3+Duv6hp2sG+XvqYpITfv6WlvI03i7V5ElCFORKshTCNaYnRvqsiuW+pksjNVuwndcvmrY8e8Qkwn/9NXZ1YrNEJbGQzt//U0ykwiaXLMqyVxaQwvQ7aaGxDLLlKmLTzA06iFUA0jZzbKBJEuyuQa6O7DMBWKJcihTKFITwgNEvCS04kyiOwQ0GG/nOae+5kK7zCPlkKhjTLQRfZUt44G0CSkTxC3jpV7YtZRjewzChzOCEZ8/M6cTkANOkRAgdfJUu5+KV0WjlLvqFaPzcc7Ar5GBvEmskaCv6vtIHv566u/J5UXxPmN8fS9EReNc3w9zT2aGT0NVm+vroN/kMHG+Ha5sHK68i3LqKUh4Wm880uAlvLHLV7o/NY/X2l85zA938zu9V7xXPz8qAXmK+Az/UcP9K8ZZF12r/FdMuiaZp+lxdN7nVG8STXLjkWuQJmtSK90szIM2bGR2mcwCvQMPWwVqSMhNg+Q0yE5IliFQCrApNojQ5vITO1CfNUCWjC27ViFRHcLVU4ZIdSB8zQ6V0b3ZydSFmA3YNxeX2kCsQq52kK1tytutBuIahkHNJuZ1nqqj13VeGEfNvZ/lTLD2kJs9ROcG0nMFofrnn38U3OYn2W9vdYO8zQ9cICf8ihBBikKcCtjGoIjTvsjaPn1SLome+rSdIBAj5fzPivf5oQzG3IMJ39SvBKIR9Pp+FdkIeJXHugVpYs6c3EIDiatqZwtj8iEOG2trMihyZWMVvjOUY7FFDQghgnyWOL3gmzyGDE2QwgJzy/wyj0JylLww3zlPMzHtEKmQqU4dW3hayxP2TpvIib4EaetBDUQ0kdh7katJ/aBDdajrILtdx7i766fhP1tibnbyAzg7ekdWG+RBL4PUFnkW5wz8+AycR3zXDJjeeL3rDljuCjqqOOi2Mf8sHMIghvv6t8VUHep8/BsysH6o8TH7HaabXh/DdxjqhS7Xea5uFZUpLUiZ0vk8Z+B9MnD02ZAO3czbqiVkW+ua5VqYbxRy1bZIyE8bttKwKbQQLMqtCNFWDdJjfITdEC0j27CRyr5VEajy3Sk+Kzp+5bPbqV2y6wU2lxcaLi60uQi5utR2IVjblCFfA23asNUwDEqcTECy6sjrZX1NRY8xkuU5a/uu/G3QAUWm8jdXX/Tl6p/6SuB+vMXnFtJ0M0vKEyRgXHaxRvQJohDSNIVIUB6rbq/YxpRjh0DN+ogdpAz2tJ1CLCANEwhJCMJqEmfiNZOxjWqVQMtpp2w17o847LlsI1sre/IRhFQFydHQBvqxuHD6Dq3d6fQh+jWIlKEqRxBH4qxcZA5FdiA6kSAEqRc5oh0y5WCEjAXZ/cvcR+Y+QYw46RFflPQbKDqJoFfqv3YN+gAAEABJREFUplTOwJa6QnTQK3f48J8FcMI/2Qtio/jMmakeV5vJ2lzv5cO2FOjh0R6azpZzBr5/BngkteLJ0fI6CJ50OFecZICEmqyuSJ25vARcXn+ms9d7P/RM+xNwg/Of4I6wvleduNHTW8s0ecOZ3u/c/wgtUwr+hMkwD54UPjLnj8l1So/Z1rrXyjx6z/sejxL9ee/vUbsuBh/rOxEFj9W9u+0wUJSvxbtHde7wXTPAi+2ov5Tsukq1uGTZmLJxKolSC252ttzUNoNCpNqwURsGmV2kmWilvJGLiG2RwQafrYpItY00bNTxV2G2p9xXO0SsXew0gM3FhTbsaG0hVpuQKrClvMFnoH0bBvpm/NakxCneOyKDZmmx5ymmijO7XGKDpGsP+TnGze015GohWOwwZafpNhJ75MhuU4hT2kSOIVOQqAnZS0Ke6HOEdIxLeSq5h9CBqtsru1YhGfGbFkIyQUR6EGKxoN4IuZioJStT4qpAHJEBqmy0Y2C0sUWCIljkIhKzjC1QCuiRthEWF6A6krf7SEURI2IfIUn5O7S+xHwqJ034rLaQyTHEEkQGghwxRQVR03cVYkiBfgVxOvSB0wR6gE+nPhD6jGrEZY0a9eSM/cjAnCXmrHtHnp3URaZqdUE+9j7N0xevM84Z+MEZyPO8gGezvqcbuUYR/YD4rRW/pDQvRcALz/46qWqniK8GrfVLH050uZkrUv5+sE0uj9EoP4Vjv9fqif21vsd+Io634LitlcM2fTwOKXaunkFRLiax5v01Uu9wEICOkE+glxD/1Sc6UVQRWcWlu8wgpvsoX3wij+sy/adw4scHcpZawd0H87HHj9MzhxVHoz6rMvX5vZQEPTZfrR2uck3qWn5Jlv8aAoPoW7D28yvL0/ll0XaK09hZ12kG/40d5dT3tbbTPn9cqZ4eKe8t4n1SKUuiPGN+RSQjGCXNrxJlsXnianaOmtpgmcW7qY/sbZCGmUgZEmTIkNlpcvRhIw9bxSeYWv6mK/5biV2t7GC13Uyuht1Ww26DeavNxYW2AXVbdsc29Lehv/XHG5qt1hKnJTeJmCPbMGgmFdjFvJhUFuhZ7OdvpG6XnasvV1/099//09//+1tf/vmi/MDFTb4aGIJ1cz3vaOE7rrtYRZZGyNKoCX2CSI3IIHqHWIRcjCFbEIoJdPQJpG5cfSEosBDFFilIVoE4iZaIxUzm2HMt2GqFJoRylF2uf1gV2JaAbblh8SIlzOgpB1KV5XnEGhpd1AW2ETO0HBPP/ATJyRzn2Odn3tidOYz0wtwmdq2CkKkRfSQPE3OfFrI6Ug5BOyakSh+MY5C3nXpt0WfGyphzecRtOkDkm0JaIOZYyo++ZolviFpQtpTLXRmHKcpG44w1b4+RomzzXAVlOL0wy4RYaKdV59I5A98vAzyXdwsAhqkyMk9i9KhB9GPEFp+Sv+AlsYoXmxTt6zC3Mj18C/TrHk5ox289qx7790ANeNRxyi/hyP1VqmUbz7cAd73Ff/VNuxl2bLP+2DXVBV40fAww2prrt8rHen+lLUOVa2J9Aw6fYmn8dPRMSieuuN8vY6rTh1iq+PwlvgsS9by8eL7J96h9ai7fNtY8o9M+HrOdejxaSlLT9GugJPjRXn85I+suFmc8BYQcPQFGrqAmphPMizdqljar72slLU/6+7EF89ICeQM5Gtil5wrMsrFg2a4aFMlaRFfj+RhwgyuVbblIWdRDcAwRqt0tSJHbRh5AnIetBKkyUAvp2gjGJkOgWiH1DVujzaAB2wZsdxfaQNoGdtGGhr1Zg4GkJkvoQUfaKTdsZJqbkkV6FvS3LPavIFDX9SMW17q6voJY/aP//e9/+vvL37q+uVLIV3ANwQrZChkIORghSSPtR8hBdqL2EK/IEdIwYYvPhE/IwATxyo7VLUQtMuUOGZiwz6SChT5EpUMgTh4+YiVi5WAGTKeuKRaYEelt87zdtGnolQskc273MQxq+AS25/6QKApMXUlZdZSoC8XIO3jxSS735CGy15wmeM6knrlArkQOeurJSeWKPI0LKj/kYArZYgdwDHFFL4m/qFNyUKBP5Pxagzylf3KW+s64Hb0v9bEVHrzv8AIt2yon5sVJO5sZAS3zisyzoxyLvZu7AWKKHnnAYk/zdjCelXMGzhn4ozJgr6/0J6aV+ri8Ac67RrWz9Bap9aCdVqy2hzJd6+C3+r9BxlX/5iMfHD95/gnhGK8OJzcveLnB+uG2ypdbvMbjFUGziHxNT1/jc38uz0XzWF0y9zTu1yTC+7bnyvHPqJFfiXT/lU3PzX5SBvKGvMB5X150IW2zWJ9hW7EFZoHvLNQHlpkNO7KXDHECEC0HW/RhhpFFpiBNkYaECeJ1IGTDhq4H0NSGAf41aEP72r2ir6ENao0QJHz6AgmTJMvmP9wAlugKodmz6A+5CmG6hlzdXF+zW3VVBCv/H6x15yo/bHELGdjvb3QDwbq9vWbNv4dAgD4iR/jDXulvD7EKMRghCBP9Z5wROUESRmx7yMOefvblt6+2qYtvD0FYwWJ/AiELRRLQVcc8D6MzFQnFbjITb2BIXshF5QS9dvWQA7Y2DIpPGwat9pRtq9ob+Qhkzccq59LhOkFqRkhUEII11nwncjIyv4lcIanPHMeQrNSTiypHJzf9AMgOOTjULe0mbIc8MJ5AclOALJWsHHXYD8CGwrVLXOdg7+xz+YXrE/M9bpUeU15l9GO048JZP2fgnIHfOAP33hwzE9uyn4JEzZug6ot2fitM0+C43f3yUZ2eqfOR31O6zse/JQP3Scn7zjsfncFxr2s5csVx/Q/Uef55qaigLCm4nM8fmoGs61b80IF/8GD1qOX9H6KUhfkMK4vzIGVW8JItCSBP7BCA1HfsaoMEYRIE6g4bbFswyOxktYVoDeguP+pNXRs0QBgG2m/YuQqZGIZBGb81Z2TQZRbhjcU1tEo2dksomrhZIwv8PYv7PTJ/X3VdO1hXEKyZZF2zi3UFrkO6IFWpv0Xe4LffQ7AgBFOwEKzoY+2+7CEWIU4THACSATEIOZgxQuxuNUKuQrQm/DsxTvTTwbT4duIrEHtOHR0W/2ous5zn3Ja5zzK5KJCj5GZF2VrTnLs1X02N/qofpIA9951hbUucWo7ENasdMaPXHJgrucxcppQhRslt5jSS5+wUlp0dp1nO+SFJgoEpsjN/BeQ0fXbyoIIqhAqDvlVg7NStCVqLoqtFT/seX3x6AfKGxCNed0g/tMHw4HSN/MD8uMF3PR87tOPCWT9n4F4GfnzxiYf9xwfyY0bkdfmWl/GzQaWvE4f1DTIVj2EdufxweIXEi1b+Cog2wXFbyn4I5cCuV8Tzap/0WaiO0d5D0s1vcuZl9WbQoD5/FvmbTPXNYR4/CY83jsf9GpJy+MC+X/cDy/fCeCnSY/foPzDSP3Ko+fXBEg6lL/hzJmod/5NalcX1Dk1ayr3qKRtqs753s6h3G2RIkNDz/9YKJkN9PGiCKNX/SwsS1YedemRbvyZ4oba9BMgiWjs1ZDBsLpSvCUav/onBYI5FHHm6A9S8TuvesAjOIp+F/AgJKKDv93vd3N7oFmSXKl8FDLnKrtYNO1Z77MFtJDtQRRhCiiADUyQYIRjBhOz0GYRgBGNIRmGvKbs4jCfK8QlCLDpxhTyYOAVM2Cb8kpkX+bIdbcZRXXNTkaTWNLRW+uCmAnkfVlA3kO+hNcVfzRJ9FkRuSkdZT8Y4PNNH+mqLXOcXOTGHzKMz/4mcdOZYknKnPCEnctaRmfMd6Jz7kXLqev5ua/HpkCSeFDmPFfcRTwJdXm8p15gTKZvKjrLIpcxcOvkMUtfpr0BbHGOKAPScc/HtSJpyYuR6OE3OUog41lWG1Gg1V4ELoXM9n+cM/AIZWB/TvLn8AuH8mBCYtG1emD6MZ7vK9vOyUd9kFdDt+/6iFttT14M/fn4tXu342g4f+NmWDfQc3liX/l4EmeTd3CdgnBfbvc1HP/iojwk+NPLB8SbwQbT68yn0g6P+McN5GWZ9z1nLixnx0ILxh56JYMX9gVd75P26kzIO/TGcOJ0LL2VgfT2s8k99XSQPtuXlvVAyJ+DTBoVpRzfWQfYgKWgS/l2WWMjXVwPNEtmznWWvChayaY/fSH+jN5oCyFVk91ZqIVQXGkKydpcawCY/yU55KHmhFrnZyoxvxrAtTmCJ9y5FoOXk7U+dhXy+qjbejtpDdoLbm1vdZIcqO1YgO1UzwWJXK3+Dxc7VCHE67FKx+C+yUHKEF4zwpWCvCVJRJIGFf3xGynsIVeSIXAlWJw4lERXUQhjQ80zlfShYw2/MgVONiYVMmUm1LpFRYMU+tKYh9Uh7trU2y4G8HNDwAw3Ylj2DTlSwhFHzQVwJYomrSuiZVxCfzjxrbswztg6BGcnV/ja7dUs+qOtFsMgVdamfIFoj9gl07kPkRE56yguSq/yt1pS80T5sqDN+T94jGSt6py+VPnLLSSq5qfwl9gBfBehUJewZ2NJf1aGXMTKoAt2hc1ZpTo1V/5olcidE8mZbdiDJ4vAs0NI+9wr1fJ4zcM7A98yA6fwx6PBy1FcdvLYVPGicwcQllU8hjeKCn1+JNPmzYaYXIH7jMx8oK37jafyeof+kqOupzU3/SeP/G4fNIiqLtRUszf7QNJhPiHlqjuDiWPhsWaXQxaJ+llb0SSFZ0kSxs7jvbVDHZ7KVuklNU5WHg+xtI7Hj4mXXqrHDZXa42nanoQDBSl182iDTr2zdHV06FNFzshAfWazvWdTfsnC/vr7R1dWVvnz5oi/I6FdXX7B9UXawspt1C1nYQwz2+I/Iww4W/UxghBCMkIORuiIKEIAO8Qgm9LHqxyJhhzLjH/vGHv+Ov2ibRX9CD1RHtAUIznlqzDfzHlqT7Rn42+ia0SADB0KFHmtskbhyWrjKRiqQRK64Jgx0qBUP+PpsR6YumOfA3JhPCGQwlT4qv864r69E7iGzt4XU78nTiE/yWfXJLxiTXxD7eLvXmLYg9nWc5KnySfuykfe+gtwlfwXucweZQGQn/glEBtGDZZqHOcY/8wriF0R/DGvbVd75JIfBnSVay+WMcwbOGfjOGeC1Z1v2PRwNa891R6YT1Z7r7TspWQJ2pOqwHYtspIV8Di86PGys8/ErZ4CPRj4zuB59uDz8QPiVZ3CO7ZyBcwa+Rwa+tk8+Su6aUrCtLPLtWWYx3waWk1nMD0fEh3LtaCHnD6Km7qGgkpZa2gW0gzgJ4qQG0Wr4lj4ovjM2MnWFpX29t5n1MlsYRmYcK/+wCfA+OLIgD/Ys9EOeriFW//xzTLCuIFjXAHkN0WIHKzsyWfjPmDRBrIKRPoJ54b+HRAAI1cQYsWWMMWUW/ykHIWhj1Y+KHluHDHSIVXTesImYYO+dppw5FfBo5GTNe8NoW6vUemCzLbvJjgQC0ZHLKYrCKttqDQ3JpwahkFFy1heIoo6O1T5CeJmWBWQAABAASURBVDrzzBxCeEaIUubdmVfmNFXdNO8goqc+5Cr5j9+YPJLTyGna105giHCQtpFBJ2+dXM4Y8ZsKsRNsbrCc+BLnEnMvSVWCL52ZPSapn33v6tPVW2Fbth9txlOMvYJ7RBIA1vN5zsD7ZSDPYfBMj3kc71evTSKPEb/7L5LjcupfgvVt//SK9vF5GTo5TOkYFA9n7Gshr+2UV8ReOonkc0dPInG/5HO/ns6r72dlp+f7ELZH0E1891CeUglLXy11fKSj4/Jjese4AvV3ff/LFL46aclTkPm/FVY9i9YDqeVY65fiK0QmA/IQ1/1ALykxzKugVxw8hkdedz1HO6oo9TFbPs6r8h0uNdVX9GPycIw5BhYL2DudrOAFRm9r3iIpfvWZ2YN089Wg/VeP/+c3ZC24rh2/Wn6fLFn1+hUSZAznUojWWPDPkJtkK/9QeCJ5Or0AaweTpIkXXkcKf0OaDKlykahBSjmIrYjbgKmptSabzoJqrOo/l6UYtXI3sUCfSdKtbm+vdXN7Uz9ukf//1TU7V9dfrmrn6hb7LfXBHn2CAEws/Psq0SeIQtAhBhOL/pFyiEP0TrlDLmKLz8S4ZZt4PabuACLMiX0a57oEymx0d1jrv9lGKXMtYLFk16Wkfaw3DUNTAyZPoorhKh/Cj3SnsUSdbXRyh0PnoQvEQbH8D5I6bpSCmhNzmwoQHuoy33ne3NGaJy2ZXzpJn1PHjzyO4y3kaK9OLmdM6KM6eet9miW57QfQH+PUmLGR717l9LG2YyxioDEn/sR/clJHlstkdGasAs3KeLjEcIe8r4oJrHJ2o573Vc4qVj+l5UJd+Uc/ResM/DROnc+lcwa+JQPzY5hHF+QJvddZ1cceHNWluOLIPKv1/NIfjVF5oT3UZ8enrmvPDYevg93kl6BG/+tYp9K2bFM/n7arbN+TVHsB4uh0+bfVf6kx8lmQM1z0rA8O9+sbLZ6GmKnVrEcQ+zH4MCDmdg8+5NKyvxKydAK98khSVryyyQ92e/r9mo+TvAgqnvvz/4py0lB9ve7CrZLtB5CsuyN6cGd5Weui2xk454OvQDcH+1M6/s+d/V5lFx2tyIoEHFmqhs9S3mSOG/alEPkcFrdXiHyQrzh2r3lzj7NgmIO4N96hEc9CAj0Kfs6VZZ/iuP/X6cbtPUA373i+9Lp4Tf23hsOt4TOI3KO8ZrzHfHJfH7O/zfatM3nYnsfm8OxIy/2PcdXvSatJRzabpxdMPKMsr3k6yZOUtTs5Q6HOee8vkrVRQ7ZhQAIDiMHQmuzAd//tgKZ0Vn1MLO5X7Nlpub3dq/7O6uYacnWlq3/+1t//+/909eUfdq3mrwceiNaye5Wvq037W3WIQZ8ib5XyRHmCREws9Cf6zt8MjchOOUQgRGNfRGLUFEKAb+w99fuJ/qaaa2JV+ADPSEJ3Lgui32HWSItsK+TJzL0lBwM5CKKDgTzVrwhuyRt627Djtxkk6jxYor0aMuUCugJx8B6Ss5B70gmvEyZIjAFzEejMY8yOFfPO1+4m5pl5l438RGfyqnlDniYI1Ugux/2NJmTy6RCmwoRf5z52KWMUCGfJjRlP9KHVl/oOYetln/8G6+41UY3oZ2JWnT4FOuU+S9rE1/TB44dP6sXRhcM8V6404JzEBTN1qy2NSqcKmaKXz4akNf4F02ZNa1xBA+fzd87Abxw7j+PboqdBnt9jvK2Dp7yPe/wa/al+X2Nfx1t8U1zUEsyZ1/T8+sWQ6hOkgH09zdvHitlmxFNQeestR+J50f9VTksvj8W2VL2LuN//u3T663eSW/Ct+OmzXCaQW3iIJTbx3L4StOXUc0d6XPGo31q5ylc5rc6rfLTRq4z53D44prvlDSHzegwH31JocOxUtve4HHf6Vv09xj/38XMz4HoNJgZzOYDFvH0o8aRCrKjnKVQWuahHNsu2uBQsS8egzjbcoIFZcsUDv3So5Vj0CNbQChHKYj9/e1W4vWUX6wZSda0v2bmCcOXvrm6ub2oXKyQsO1kjJGAKKSiysNdYZOIWCcla7CEVE4v+IGOkHBlMtJsgHRm/EHIF6etZ4AcE1ylPkYBE1Oe6akau66yLw0Bi+vCkhkzZMit6Q5I2w0ZDG8reWtMAsdpst9pCrkK2Uo4vDnTSgDTrkpyzLjX+HEplT3VEjbLI3LeJuQTJyRSCxTx75pT5IFPX8enkbAJVR3nCdySve+5BJz/cHIlcdtpPoJPLDnEyZGpGJ7ye0ZGC6ABp1kkYUaOnfkY9XbRNjDxgKihH6mfZqadiaRfbEeJWCUCJXKoyzqxiZ9y0Tzn2FSkfcGJMm0ONyP5d4aydM3DOwPfKwPoqPJVOcRnSNm8EXkqngioMqXuIuY7qtKY65RnWLPWEfKn+sXbWa4+z38/JwPxZkTf6Y/ycWM6jnjNwzsCfl4F8rkjLZ0EKK8RydHnbKcEl70cTF9R5DcwOgGjrLD9pZzc5/0pHs2R7hqwcRhrlGBTrZL+FfuvKcrgrY+1Z0O9ZxO9Z8N8iQ6Sur6/Y1bqGcN0uuCkZn5CkEbIQmXJIQYH2sWVHLD/oEDJ2C2EIyo/60tkxC6GLbS7fzn+rFYIB0ZjoO+jkgWCJO9lAHJ3r3FYTKVBrQxGoARLVIFiRW8hUG5pM2W0hWJCr1AWxkS5OywZ0aJvrfFpWTnF0MsYdQ5vPxBdbhzxFVqyEGnvykDlMkJaS5HUkz525CXTmGfIU39hCouqHLMhNh3BppCNk9E7eOm0FyTJtM04jBKakyAGdKJWwbWMz+gwUTs9hZ9MJmHjTR8au2CgnhpSVg7xHfwDmn3muSB9xfww2Y+Ys6YrBXqRW+bBl5vPQerb8OhngueQ5mB+oVf91onvnSPzO/f1a3fF61H3cRfjy3O+3XctrH4/3EOtTSMun6p6yp80LSNMXXM7V3zcDfKbU50Xk9x3pB/S+vO/lsVrx2lGfmP9rmy9+GXVRf6L4NaL4iQk4D/3LZCCvqyxM57UJGobOwnYC80J2/irYhB1TxR2dYulSnuYZuZ6WrfpsUw6rUeCUZD11EEFVZYyRxX8IVkjPDYv5/ER7fj0wvyi4kqAbiNLNzUyERhb7E22ySxMiFZkfXAj2EIc9fcRnX4Tptna2RvwnyEF8JohCSWwjJCJ1K+KzoicRJICzYl0vmZWZ2zGapVYEqpWc9aF029U0ts1m0LpzVQSLOlNr+kPUaVNaEbvLfHLJPUucq5wgUol3IubMrXJCLjKvzryDibn2BdGDjn9sU3JGvjo5ET6mjdBT7vQTUhZb0EjIwHt8fpp+KL0reuymv/mDbGINzF2mPuXEWXLtkzFq3Eja9Ip/fgbLb5ltp/0J4htg1yrR48OAabq0PBVJYYG8Vk0KUe5LbA2cz184A7ln91FvbL9wzC+GxoRsi7Nc7eiBsEU+DTwkWVpgW5w/GZb0PGzLfg70cL9ez/inDrQFeMrm+gDp9yk85v8ONtHHN0FvP/JfR4/B+G/v5NziV8uACWgFqsTzrReOfECuqA/KF/yfr15Hj3ze83vW1lcGWYh8yxjV/OdO41vC/5e0fa9pzgvS9XXwOvnGsXm/ZT2atalY0yoL8pQzVvQszlm3KrassQs8hClbZrAVfIrxura9ECpTC47L6JwKdO+ohT2dTiywQ4iyk3Rzc6P8guDff/9Pf/+dv7+6ZhcL23VwrVvq95CAWzBCssbIwh4uMGpi8V721AUQg84EOhOa2JGJ7Ey6x7ZK6kgC82VxTzydcmDiTdwBM1Wj3GTkClHS4Yjf0AYFzXckK6QqsK2W+gEfdrDaMKgNg9IJt0THh23ZM2RqAkTOiRgLzGE6QkcXsce2Z+5FPMlHh0ymrlOXeuHX0wd57+h5r1VyQZsOTBv3UQML1kZbB2Wb1OgjGCLJZ2QIVohVCFfKIVqm3xUZI+MxpDrtJsaaKMyYc85QhNEl2uEkU582Qoo2eR89AYlISmJDrZPWsyylLrLjVea7CzbbVWcjBSKD0iXb3Gedj98hAybIAPHbn3fzuNNeMymeVx5anUActrE9Dxz0FOzn29rP14sDl6e6P9hxe+Y0dQGCszQua78SBR0dFDkPhjs92opUr/pjMvXfARU0/T425Gts9+dKV68/1wHSInrkGb9zBnIXT8DzZVv2KY7nmA/WGcfWf68+LxX+vfP/t808a8q34q05Wl9frHVZv3bIyQRG7Vl071lMj8jOYndicYvQjI7steZNfFkUHz+bttUW8OqWlSPXO0SLNZ10Bp/oOOQq/2+rfCXw6vpKV1+ulF8QzP8HK///q5CukK/r62tdQ7Sip01n4T+BEVKQ3ZqQq4m4x4p/T6xjzWma9si9Jvwmxpuon2g3QSJKRi9MtJnRiS0xVqzMxDCgxB7EFtlQTB2iTnMNsdpAmvL3Va3FQ7J9gu12o+12e9jFkpVUqg58BWwjXKbHLjZ1oHMjMqfcr8yrc7/6Msd8ZTJ5ST4mbEod+enrXNmxmiCn8S9b8sIuYdnIVREtbCYXpk1kiFSwkqqQqSrT98CGVQt4KBrjeUHlkTgTa6evHh2/XvpENc8U7TGrYkHpC0xfQTK02iJF/VNI/YzTzFk+GKKZss21kCp0bNEUaWm+gzof5wz8ezPAa/DdJm9b9kNg5Hxot1fbEoL1hN9Du1o5p+IO+lEHWcs71wNkfOoizjhn4JyBcwbeNQO8tzx4z1lt7zrQubNnM0DOqWdpy+K+q/6eiUX0ngX4nkV1yrXDwCJ5wh509AKL2yxgs+i1zccYgEyEUNg++vyTZD1+LH1MLKyzI3UdYnU1/1rgly//QLDYvUJmNys/cnF7e8NO1rUiRxb/QYcgdRbp0ceKeWQeAOIQv/R7h71CyrKrs6ev2b7Y8K+6SPoOURkhZVPmS5yZZ8DU9BDGNqNRma/+hVxFJh/D0DRAuIJGjiJXchWflOngLkf04Tb3Z1vizJ2C32k9OjGtoBqe0TWRx04uqJrLuY+3e43s4GU+PfUBDh2EiE4LmRL3t2e+mTuEa0qZfCogB6JfBiAFnZ2lCXTl/x1V6NJgaSA4wtYBPFV5mRdBwUeMWcAeWT94ET2gPjEFyu8i4jvrdFonDvE7YMI6UQLE1tFOgDtd4IPCdT1tK/m0Zxk9sB1B3SyT6xXiqDkgf6kzU3sP/CKTej6MlyZKa4Pz+bYM3E9rWt+3pRz7j8DL93D2cF6uniNaxFyIvbRYj8ALXCuq/kdeksHH8CNjYKyEgJCSF52PXzEDuTUr7sW3mlcpPvSClPWmezq3mNtED/SOR/r7WrxjGJWTk2XGkrFkbR7n8JIo39n251wzu6fw58zyV5pJFp1ZuAYThYkF91QLVGnPQjqkKnLPAnsEVLOu7tqzWK8FOYaJdmlfdy6X5dm0LdtMdwWqZt1Im6uFJh7wrolxJ/qakFQpX/kLyVpxk18PBNnZutlf6+YWUL6FFIwQgaDTNhhDDhLvgnG8hRu6eBh9AAAQAElEQVTcKkRhhCQEU+a36CN+sR1IFSQkRCS2Y0z4p48QgnpxEjrsIlcl5qAKXJiahtaU3auQpjYM+HgG9pAr24oM4hPY1uFAtykfQA3FjN25dPJ1H4mtM7fYRT5wU0fGNpKnzCF6py0VdEhP1E/kYCJPEz5FsEJW0acQLGRn7rEL3+xckcy6b6afGROp6DMYNLtYXmT0IH6RcKbyo3rug3hFPyl3+o/e44Qt5V6yY55AX2KmjE/qVG1SN9EfoKOObYVoL8pCdiD0yIAGSkrrsuTZFOZRMlTGOZLpm+IvR7ISMHH9O04ma2b6HKg+n89kwH4ke9hs7PdgW/YpMHCaEd4O27RtC6Kbfl53xnMFPRz+C07Z1ucC+VhvMQf36wiHWHQEoz+H1MU/8iXE7z4eaSNs+sbDql784FqZwnpPmjKTt2lhLYdFsbAYzuIbM5APmrcjH2RBnljAh5b4wOOTU/lgDcSH0TFiCxKuc1n/s+AL0vQoEOl6JvJcBMZ8ihe60sN6IuKB6t8EZkkY/ZtwFweTkkRn99DvlTMZM6hj7/oljyefK2XhwqKIZ6YXup7ypYLz6fqn2q127s43tV/7eQ+ZWH40nos7sdSak+cnfiE4E4aRRe9apkpwqcKIMlJ/qMvrPuU8fTjyMpJtSoBnU7Jcr1mrDnwzpsqnLOwyTZA2dpqKuI0K0aldK3as5h+2uNb19bybdX3zBfJ1jc+N9hCCWwhA5BgSEFJAPCEJE4SgSAPEYUQfqZ9Sz7x4GNSZR4F4OgjhmtIW9PhQP4EeUK8gUwCcFb7d1ZiCZa7zaXSb64IWCaGyreiKpBxSFYRUBdHFkVgK9fogoci0sU2tZP7F1LnEbyLWYGSOE7FOR+WOjhvpxpu6kR25CfLYyYmpC+Fx5kvbkTxO+X9ekafUT+SqcriUhZ94nYoO6a2u0WPvqaP/9euBvJMR5Ry7NR+RjUvypeSy2kx00WXaGjXo6BnmIPHtQMQ7t6M/fFIfe6Toqy846Ph32h1QZd5vmNfqE1lIXc0oM8OHACbQF+T//9a513mc6zYwDyaomgvh/HJnJ6JvAc1/m3O5F7kfj+K3mchPCjQP9AmO43ghuamO+0l7jK8pH7eL/mbwgJs7bhq6ZK5C0+HgNXvQTxTzvnNiWAtUVA+Rq+1xmTmqfPX8ka4KCXjFE03i90TVm8zp5xgV57HhMT0jxB4ZHOspn/G1GeBzSG8CA/XDBxLPDHqe2NUWPVg/aE+lZNrHVs1ede9zr+9g2gRCKg/6ERKN/oCjKxl6CGG/gzg8I5/+VUfxdznz0NVD0Il4BeojZ7m+0veR5vV8P2b/0bbM42cg83xu3LxesxgdITkjC84s2IMJfWJBO0WyiJ3Q5/rOmndSFrhpl7uXMWZY9ZKUKd5HRsKcBktAU8bMIp/FfBb1IVj5W6u///5bV9fXyi7V7e38oxYhWKnLjla+1lfEAKI1TbfqLJ57Ykw/kIhOn+kv8xgX2xQ7PpzqzGXFlPmBsdpkXguILXWduvQdEL3m+TGJzIHnssqZalWKej9AW5xCpqI3iGdg3/nSUp0+Z8y56jLmYC6nmJc7bvhiQ5nWuTCxjj4lXmT09JXyCMEai2BNM6kh7hb/mvNeEzlOPsfkilyO2MfklrLIGzdcQaddD/lg3J72jCXGqmAWaepOICXsBZkRwGduM9FvBxJdi64xU6Y+/VPA1hEg/eNOlcTYytgUMs8qY5vbcP8WPeUVwjfo1Q4fZPTUx06nBCFxSwiF8bhOtEl9J7CQarFwS330X5Zk6XycM/CtGeA957gLXpLHxdJXW+QxqvIrLrZ58b0CWnyOxqCp7NW+yJQVXbLNRRIiSDHygFL0A4/jjB3rPzCE81DnDJwz8C/KwDPvMyxs5gXQ6vN90vLv7LXX+jIL8YnFdC2ukaUjx8LEejYg/zlZwLLWZdnZlXXvo3lbP8v47KrPs4NTZ7xOu84O1shu1KgxBIBF/Z4F/TXEKrtXRaRubxUyFT1IXQhXMOI7xzbS31QY6yuCezjBSN97xWcq26jMb2QuIXH5+6sx4zFulZFj+gMZr2zUp02B+XYW3PMUSEDpkzKvIHbbKgJ1tEt1XLbv6l0+1izbUTtLCuarm/EBthQ7ch09i/16TcRAPIlv4mZMxBqZcjBBJJLfibl15t8pp11IEEkhV3sI1q0mcjDd7tWRHd/4lw097QTxMoQjxCxSlMVY638KCuEgPM0w0mrEHyLZMAaWtMq0E/11IPrp9JfYJnRhm+1EGj3zY26xBWt96TyFeMWjUHWlkRjapm62RSMjZUOnmnAensZEvJwoOe8cVy0yyJzj8UciEwwyuVVG/yOQCa34Iyb0YyaRlJ2MxIul/ovPKk8qv2OB8TjvDRDLDHuWEvKgp2TZQKZwD/qRRzL5GH5kDOexzhk4Z+Dfl4G87/z7Zv3jZ5w8z8ias7OwnViA1y5VJDs40fcQjZG66EEWwEG1pGFkPq5KPjEJlrXqLJCF/+rS0acaZywiFIIT4hMSlV8ODKEqorO/VfQgf4d1W6RrpKsOPwhCrkb0UXvIQIjBmJjRR5By2WusvUI29uzmxLaHTIwH35nMjbQZyzaqQ0YSJ+t1VuSHyDNdCpnxHfjYlu0jCF3KxZ7tB8K1lO3Y4xI5QxyYaWbBRuTlnyTC6IWJ3HXuySwXG/nt2BPoQRL/lPvIPJOHiRwwKXrsaviaPjpz7eQjciq5VycHE3nvAQRVtDNY24ixTN9GrrYQpiA/eOHM4QAr82myVlgqvf67Cf2EwPWSE12T98QFcLs7SXXmtaLmzvgdv77IzC3oIV3Yows9PiJzYs4revTY7kY41Rjv1HBXSlXWlUyJedzZz9pvkgET5zGeew5w/cXPu5nY0V8K9zU+9IEbJ8rRiYHzyPBQTQgv+ayt7HueVY7tFLZl34MsYVsRVfeO2ArYI6W00dMH1XFZHWyL80nE77n6Qx2O9KQZQgaUcLCRWO6uqsNcvwU0/4ozI6bZKqOf8W/KgHkWcz6cc33sYY5E/EtPM+/7wPSbnZnBbxbybxVuXiN9XWsiuyYW0CEWexbZY8DCe2LReyBVLNTjE1stblmgppd52rlfgM8K8eK00cWSllUobvQfPegsZWiVk4r0lbH2LOT3kID6nwvfXuv6+qow/yz7jW5vb3SDPSRrD8FKnPRGzB2wKCf2tJ9xq33ip78RhLTtkRNIeaSvkT5Snhg3ZELMtTO/PnbIBWDBPgfNKMTJVDg7MwOUQwwalnmWxq4Zy7zFcWSVm6U271TZLl9FAsnKLo9tCV2PHGsVkREQDj2iK/dhItbI3KdOdqP3kAvuXe5XcjUyz4n5d+Yp5hhiZOaROfb4Ye/kMLqXtiIfIo/JTWOM+efYJePf8GnsOJk2hsAEM7HqzKAr0aWcHAUDlkgT3wzJPBuZMSbcaUO/E/1OyMSROVSIjF0+E964MZyErQPFt5yYefSAMufsE/8FjkwbKjlVR2wL6J3YNQNb/GOrsbUc3AjHIxIsVmVuq/5HSfJQ81/ls5P7jSpNrAHitz/zHB5DPKC2ZT8HvJ6tX9rKcZTtO8gPbcf16FpgG/V5iMM+8lF0CdMJdDiMZuWfcLLRFkh3ur3o2IRe0J3NXvTH5OpXdeLwk7DnOtuyX4LwCVY/dEmUZDf5BKbiG6G3Hoyn+3hrH2f/PyED5jmwuRbmGeWDs3MJVJ8Ms/3feK0FAh+Mkb/f/E3IK1DP57tlIK+NFVMWnLxOUh5ZUIeI3N7uWVOPrF1HZRGbRW/qJxav+YpddrOmvMbSbo0qnwssM73iqIxbvRTTR2cBzVK4ytUfC/gQgBCsW0hPCNTNzZXyFcFgJVpX118WwnWt/LhF4kgnFV/igjwk9j1EIXLuc6/owUh9MDHGtBCskKzxoO81sWvT6auTkxnSupgXtryOjIwtP8rQqA7M+1ADJSFRkba1kiYXuaLcBm22Gw2bjcpmy57R8InNjh82AXTbqoPXMSmXcglIavLY0StW5ERup0XO9pl4hljtmef+5kbRO/dZzLP6muiS8ph7To4m8hcS1rG55ooDegPr/zi4MUYh5Ao0xi0Q00CS6n9KTIKiMy2FaK0EqzGZ/CAGbsyQQk7mNseCwpiZTz0bxBjZkXStTp0Ym+EiCrmUHZ/IzDs2xRfbrDOH6GVjDPpQlSeljVLGbGTFVbqW+Chgn326bMvi4GLXRbYLmRs15/N3y4AJOED8PmcFnMsdbNeDaEdmKubyFKh67UkXnFpRzSgwzKoe6jCf6jGU10uXY0dr7fulVm+p/xrfxBF8Tdvft00ndMCJcj7PGXgkA8YWIH6LM7E+h99iEucgf7sMuD7LsjCdWCyHjIRgRYakTCxKJ1a0EwvSicV3yejY06bWnk/NmfdnzkPtrEMLaJS26Te7LiFLGe8GEhBClR+y+PLlCyTri758+QdEUv5yBcm6ZjfrViPErPogjuoDcrQPIAnpa0+skeNiG7EHsa0Y8RmpLyz1E0TiME/irPky/4w1T4RZ8IFrCrY1k6iGNHl0/Tz7/DVAK9IwjIKbhmGYCRYyda0Naq0VHD83SZa9oGyWBLCpjuQPUkQYiekAGMislxMlfLgm/pF53pLbfchl3bsRfgHpYH7Vpu77LXm9KZQfbeY8jCLZMu1m8tHRATkxudKyG9boayhIjZ2pzGQg7kbc0Ru6Ce0EFKjWivjiUrEl7gJjjIVR804kknufOXVi6sTReQY6Y08gckW1x2eWyRug3Fcc/CFa9BMS1QngDvgvhQiqHj2ZhgJxbTof5wz8oAyYB87megRhW2GnjpKfgmW/HjgfOrLndhgwG/E4bOyy7NdAyxHfRf0q8dzL9Ws6NI1WoP6B5/qmeSf5ACGNnH/gbH/JKf1WQdk+vKYl63c4CFm2n8XvMI9zjL9HBtb3Ut5JK+CJheqexesesjGx6K56FukleaPt1E8sToPYakHKIjWyOnjkwhKV6rrSUxzQ6SuFQ38s5kfGvYEA3NzcFon6Apn6UiTrSjfsvMy7Wde6+xusvSYWxdMS0whR2tNH+tkT/7wY37PbtT/sYpW9/PYaMyYoW9qxiJ8yt+pzmmNmbpnnAQTNy3N+fYrXaQMY7DsZwuSQJsiSC2bSgdTw37B7NSwEyza2pqE12T6CStfRQbWccl2ikEfiSWwEG8MR5rqyM4fMK/PMnKP3wxwzT8C9rh3E/Q25uiU35JbcjOQqOe7khmQrOzwto5BzkSstssgV0Q1HiF/KbbUxgaHQ1JCBbdmmR6v+uaHfnZ0xJuLvIHGPxLQnpswlSLnqiysyZ/zie4y73qLFh6ed5w/XJT2xBav9pHI2Js8gDahNR4/CZhaWmEXcnsKjbX+I0YzyEnB5cEKYFTyo+BUMpHlm/uIBBXqfo/J0v+9nyjVqNUKL5JHOWTgyaTXoNQcdcVaTyCiRx3hFN7Zlz5CsBwd1OgYOTFX3gfnBWbnHF7c0owAAEABJREFUml6fAtVKXeSrgHN+phNR7Z6XHZ9Ot/0gedVSfvxcn+PqM5fF7UjFYvqaQUFJTWQQ/TnER861c3kJuJycaRicGN+nkFASWBIQPfLFnssRr2NJ8bufx+M9pn/3AF4cIB8gLzo96vDYfF5py6DlyjOS+1fIIJRzbxd05DF0VI6ueoAlLc2qG/RXS/3Mg0DXwL9KvkfsieG0n+PcndZ8z1Kn86/BW5qtc6XNV59fE+Ov0uarJ33ScGKxPLKQzqJ1z0K2doWwxc46l8/aznp6hdCV9SZ9JP+Ak8LRGcOKmDv+nXaTqs8s8sGoiQX9qNvxVjcs8G/31xCqa3avriBaV6Vn9yUka8QnRGAMgUIfiXciuGkKIQjojQV4ypnHFB3ffC1ujP7/Z+9dFNvGlWDbKtB2kpl9//8/zzl7EtsieVc1CImSZcfOazKzzaDYDzQaDRCk0KbsBGtsAElFxlhvrMpH1y3ERKCMdwFrQdHBZRQZUWjQH1OWbURDSR7aJG8JEwoVpCK2NVVyNSmJmDhQUWdxUj/gYeqcJQY/yjFx4LqsGwRNaGWaUz2DyTgYk5kfcS3XbQ7W8LGnbgVJmDK2zFPeWh3ye1qPB60knKKtmaO8uWpli8/Mw/APNVDqCCDxJtFqxBCkrhF4H59qeJZhpE4MsdSMbB3t8MXK0vHAn+gnY09fK/Gv9LkQW7BCA7GORFsHxBkqqLa2aT8Qu6P/rzDVfWzwE18dzAX9RH1CLCN1mrnotshnbSM/aZyGPxd+g/tL23x4jOZ7fuj+bnoZb+Tge+JK++AtPmJv8Y/VbG80cuB4crgwb4JNuz3KC7qNQr7iz9SfgCvkXTlVqXwhrzGCDvlIdf0oU9Z2JVzP0OstL7W98eg+N2tu5jwnriF1e8Q+qPYEFTp6sDfFntbANoveNYm6O9So7RCcdoeNzUuoexyHr6I7x8WacwD5QaUefvGVkKDryqzBrwU+6GBiQ9WVghHjWHmgrpsd5Irdj1PF/0vINf5xvX27p9N8nObwZV02Ft8JJqb3wSxwaVaupXZYWauBoEeYdbxBUNmUE7QdK/Q1oLEK+tXHKWb723jJ+tphW/bzuGx/bc4ubX68nDU31sBb6bW20QXnvnrchgzAvrGsTNCvRcbBfVbPrI2ySVzfgmq7so97G/ZTk/s0cujMBvyRt0j5QxMHNtgzm9nQR/SH4LCwx12FulDzxRpk6motSpl/bUf4jrKjLtvSGWFhg1xfC4xPNsgHNvb3j/f1durL/Rfl963++tz/H6wkVkHeXOV3sx7yVTfsDyRLMzFmkz3D543GgQTtQH0ShiRhK/oV/0sSsID+Ms4lOhKtlThW5jBJVffF+LBZwBz72OFD2KzKKFdGsTK+jEti6EcgwRs02FbUU37XioQLwyRUrU0ab7Cmqel4UE8D5REZKisFwDBfY7LX8NqO8BuiXzIWkNgXEqRgDeV6LmBN4sR8xVbYKRcRWeEZb+xnbIK0i97UJ8Ey9c48gL5/Wtl/CCwAugBJ2f8Yyie38gPokqPQinYDsnm+2xZFsvQE3AM155l34uxjoz2xJv41erBwfVYwBySRK3Gu2GQOVuYmdZFXbIWsbz7om/ZZA0kcRXyhK7rh0s5AkDJBGS90d4Wp+Hr5JRYJ8zX4JcH8hE7G2H6k6+HzNfTlfuNhsyg2p0DcAwbajs4bKdhVoKFEucemKjv0x7W48ZGfwrJPkEzZED5ARCmFv4CRr0E7nzYWbwa9GUiC1KmovuXgxt01I5Sd9G1sfATq0en547zv5+3+jprMaPBS34n/Gl5q8173a2fga9dQ+Si6iufizBV/ru71+q/H9Xpf75Y/bwZynfa47Glfd42/tP8Xyhn2Nwwrm8Ng3IHhFzanSVSSZB2yOUeOLpjZvAaHoiQibC7Tpt+Plu2nUfTKnZ4tKu2S0CzQGf/xmf6SQOX3r4o+3OuvfD2QZOuRhOnA5jl/2OIB/f3DgyJnUz02z4mj+3nQY5IEEoGyIdbEvrABX0gWCvBp2/WL9vzKRnzoF/iVGFdiDO3yoholpxou9Dg4FBTZLjTeYrVpUqjdFBrc3Ey6IfGaqLMt+wRZZWcyk9iKuvh3TmBMZ+J5gsQJaoy5dht6wnTQ8gCYm4W5TAK1kixXEkWb0AX7mURsST3ztjL+JFf5AxVJJhy5QBTMSyUsUPII9YRKUNWRsBOz0YSP0rYa4zJo4Qunecl4B6bWJNouSa6IJdeoX4eFbtO/ONb63ICBwjOOOdcdJMFakAfNWHp77Ih53ZC2Y/13fpzpo7ymljbwo4YAKNTj46i7xliMQMpI9H68z8B+Blj7JZolYnM+ImrnJKoAPHUCtiE7aMenriFz44ybyL5+c4360Ks2aRd/G1rk8vt1f+Vzs43vb0PGETQZXzK8QOg3gEnUOGzDBpDvKpYdfJeT37pxf0jyANyedXneDfzWgb8H97fMgO1jv7br/pCs3/kgTNl+Eb9z/O+x/T4zYPd1dIqIB2dtHFf214tmEpBsUB/ZZB94QzRnY8tmNTTJShC+MJIUbJJ4nHx+nVuyaWbzu260/OEn/h/uH1Rvq77cK3/o4uH+nrjmSqiSYB0qtoNOG+eVEQAe/DMJQnx0fwfazNV2Saz47+Oba6yx65ixO3RsvtN+Ib4z4H8BKzHXCC05/5jT7D9sJPYC2V8ESZ4u0dj/nNWRaJm9Cy1lW6mzT9S2cvQzn3MRgsQBwg5EzOdhYs48jCSp5omEKfKyJVcL8zSwwq8kWhnXAr8wByv2K9d9Zd4qqeJtjXjbpyRXzLborJIqlo/Fv6I9Ehu5IDVoxpRx29mbWW7ArrriW/ZQltDZVv2Dpl3qQzPyJdeD9RmaWDPWYOF6LNSFJ6y6tuM6z9sbyH49Z6XdEnvGEVttR2/b19BXedqv1R575iJ+wm2unpDjeJ7UvCv+N2fADHuA5Z6C5moxlSdcNbmuzA05cN3ilVqLEM6hX3eY9/nOOOiSSMRzAe5/tdQMMPhBYf/G8ntEcTEB7+I3zQC3WLULHSjFDz2NFfOj6Q8N8t3Z/9oM1A6OVf8qOiYHezZ/2ZgOzZ7mc8rOOmdriN+FDerCxrFvTBfeAM3gEcyVoHT9XJvXpWwX3vosJDlgk3HzXHcVSSpXjFY2p8PHic6V4CSZuv/yRcHnvL368ln3JFiV8LHxD33k7VXoTBIwkwDEXxBfPWFK3I/11+ZmEoaZRGGOLQnWgv0cirwEbNhXsGCzkGQsqSt5YTO+EPI2j8StDYZm5nz52c8E267EoUGnNtXvWk28pUqSUEmYqG9NUzvV2UYrQaqtjbxBu2NlFlf6HkCUUx8d124FXCCtxN/B9WL8C2NaoWuSK+Ywc1FjZ/zRcYFlrmFo5OXhUbE3foIJ2vA9YPgC/ZrEa7zdCs3vHDVi2gORknmUGBbwNs5WvJ1RrMo5UI4jI/SWba6FGN4KGBfx5noPrMjBmcw6y7XO2o0+87bMtGc8K3WELmcMK32AyJnTwMhPgZKxC6y0W490QbWwPFb8SWnPuShR99gTP2hV8X76354BVoXtWhicay4GLWF3wgw7HVGMXnGskqUn0DcextMJODH4BWV0Exq0EQcTY0fzC4L4LbvI2Pf4tUFWz6yxethBI//aCN57+xkzwKX8YW5ty/bRn+2S7f9dytCP8/HPYUyoAeTfWFj07OfYwLFnexW/Yhuc7OGOM5NrHEinOYv/hQ1jbUhJNELzNbuOJCwHki2SFjblqasNJo1C6ay7x2k8QvpGU/ujB04TLWyGs+mNn54Qdd9JpJJYffn8RX/997/666+/dM9brOAReiA5yJutx8cHPeb3rPKGjYRpZbO84nOBP0SfepBEIkgf1R/1M4lGkDc5KxvtJBpkihJJiNh8r/iJPpRAa1y10WauDCpxMgkSyGf9xGAn+NDGcBvyTWsaCdWeTiRVqcdEtkmymm5K10q26eEC4rDNmVAyeTWNubYdx7lHHz4Jg7iONQbGF17QlWu61tgPWriGC3OXN1WBSC4b42+MPZRMV6ET7fJ/Xt3gu4Df+sMV5J2hwURok6wkVvl/rwpM2CQpaNAgQ2jNsi1OFJ9BHN4+rMuERpgzjwKWEWz1NuIgpoy3xkdcK9c21ywQ4wjWMV/IC4gokuIkUittQnEpupKRa+5wXTbYxb6jz3X87ZH+S6ZtwlGd4kCKX6ahU4QeO3r49Kf3430GzmaAhVHyoCW88XTR9kJ8o7Ovmb/e++stn+tz52F3kz1n/Vp9bsrX2j61+4GBPHX+z9BsU5CrE+wfgC8PIA3fgpe9vdf++Bm4vDpv6+GydeS3efj7rGsl/+Tuf0UfP3IIiXePH+n73+aLtZ6pYli1OSQ5WdicHrL5ZqN9APnjFo8bPbAZP1AXlB459MCGPL87VV+ZYxfKflT5vLJxTpEsG8g6HZ1Pv9nwJsEK7f0f6muBX0ikKtG6/6LQvNF6gM9bq4eHBz3kbdbDPcneA3nBgdxhZi+9sNddoDO5wYG6JIS9fmEc8V9IzCQNeeu1wK9suhPDjC5JR+iB8YXv9X1jfYpfNRrXWXWY8x6NMU8BiVOSp6m1SqSSaE3oWrPcmuzAUmRbNhAIHXX4vlYyf0/AWDKXGdOaDX/kbSwrY2VyJOjCfAz5mFSwBpJclIxN7Ez7IElUJU9c44adWCvCh9dZRjYfqqauKHwLDxqBJ9kKZYhiWBkqWopBlTCuOmmjGFJ0BI3t1Jn2nXrTNfSir5U41tAaN+u76MKQF6r7NaQaedbKuIIFmyXXPTI07ZWD5sfECNlXgCrZbqHa4ZxeFD6UaSiTl06Zl5fq3+v+12aAlWZZvVhZ2x1Gt4PgpTrbhoLQgWjChwKF/wZsPUi68L/5Qq0c1ArVVyErRa+xvWajtKfCtmxrHLZLtr+NStbbD54Sx7t8z7/d0/e3GP0P+v0ef62HEfdLNBGlPvQdv/cM5DpdQ6KOPvQd7zPwb5yBrO8TakPI5nBh0zyzaQ5G8nRAfswbIxD+wMZ7IDaPvAFJMnLALpipX7JZjXumznxuGXqtxCR9d/uVje9SiL/xhuqBJOrh4UslXYkjdYf5kQSK5InE4UDSlz6TLK1ssMXriPiLfCC2GZuZjXPGFn2n85aQHehvLsTHssV+wL7abb7XbMLxvTJHNY5rn+HNSvJkW3bQE6rpZtI0TcpfCzziNn9NsNunTcGt2iVBlSXjzw4jCWobYuVIHAE7+YgdxBZdxpiEd2YsAwfm4MD1Wbi+a0Ddwhyuy4HkaAUCnSaRYkK0Yhcq/JrrmcSpMbdJlsxciLaBk2Cht2alvrHfCCayk4YzckgVJqtNUmNcDaa1Bg+8IfLEHECNjY0evu2x6Ywu9UGLjrnROIg381Dixq9cv4GFsSzEP+caMw+xXZFLjy40ttX+lacVu0CMfQVakShhqaIMYVBUu9J2/G/DjlC/Ri8D9qXiXf4BM5BZBVWs8Q/m6JXi66wAABAASURBVNvhOFFKHRpVIQLIfQIp1WtP1YZGg369HcbHCK7zTj0ObbiXgB0Wz5y/Hsmvs9juEh56BKvC6e7Xzz+2/qvPegQV9/P7/dYezuPtXqLr3MvnYRf6El728rraS/+va/VuNeYtMwFv6BnQofr7Svp/C/6+SP/9Pb/lOvws2x85yyPGzWfWPU/jlU3yymZ5ZtM5kM1mbc5JNPIm60DdgU3ogc33gY1q+Dk8+lE/Uz9T1zFrpi428bWiz2ZWbHwL6ZfNb2xSH4R/fHgkoboHD7ypCu55i/XAG6ngsfskaYhtT4qSJB3IB2bcMpLEQEJxTLDoN3axn9HPxLQQ90KSsIZGDmIHKrna2a3EWyDWzF5mLtOWj9PwHeZj1cXalm216TJJiG5CPwkL2RYnIAm2oH5Uf+mXOYpmyAvxDb5oYsJOG10Ze2yWjAdkrBnPwjjXtIX2uoNWeKET113wKz6Er5WE44j0XzaLHFqYySVmGbsCa6dtKBkfRrZpwyS5UKNgiCvQBsveQRLSCVUnCRqkTlYdRThRShY2K/0GGUbGUUjtpl+JdwkYQ80BtNYrc7ZiswTolgHkNH8JK5VpW33hey2siIC5Oz8vaEDZhFJLH5n3hp/fqmRgrw3oiS2KcWG49q918253OQNMosU/Fre90ZIlxA55J1gN2Ts0DKMbSJ3N+Q1Q/F3Yl190R4rNkd/rn+FtYqBNfF9Dr+UcuzdA33nQlex9v0J+HXgiiiejzG2OCwWRvw6aVTHnjpUftV0H3ri/1nV7eBTdPUxK7nU8hYbx2ymRpP3oJ2LQo5POKPHkPg/EkTrIKwoNmSuCwzY85NUl9i/h1Y6eMXzqm1klWuaaD7f1tdhdj8zlM529oGY2WQv6HtTVeqGLH1r1dN5+afdfHctFfCza3Kdvh2X/SOi7/ekffVxcF/0d8o+YwMu4u8/c+0ESo5UN4ALmgM0mjwiSmkULTOof2bjvkU1qNolBbU5pFx/rZl+b2Wxi4yvzViGsPL5XLeh7/UwfM2+mDiRV9yRU4AtJ1v0XEq0vJT8+9gQriVP4mTdUC4lQMEMTR/qfie8Q8NZtJBexWUio5rKbq6/UzY8HHUjoQmcSyZl2Qca6Eu9SY8kc8alJ3IY97VXg3DR5Ut6kTPDW9o97b5omTW2SW1Nz9JKxaQ3e4S37hNawA7Z1eWQuo2NKa964GFqZO17F8fFEYMSaeKMrOmTowpiWJFBQGmOPpzjiWnS/K+qFT4xFM8nWXNwSo8KKvPIcQtjaLmVvbEVdJVD4cnhof3O1MmbJyAFDVobV4TO+yRow83OO2HZoO5Bke5Ok40cPY8p4llDGPTM/WQ8rfOarwFR1CrPggmws9QvzI1Q1TPRcduFGa+pFX9RVO+TQ9DOAEY5Wmi9UQashlPmounI2nEKjx1qxq9jQMZcNL79lydi/hquB06gm9Grlu/LVM8D6yxo8w16g3sgDsCkv4tV9b4a7+6005vxDgJP4voYMgOqQZ0EYP79UENtizoJ+CbmxA9rkwcfjifhoG92LwKwKDY+jpTVN85w4AhtUeMoDhvqSww8MHRVb6fYn/WvlrTkkLSC78mQKqDuPHMU3lZVW6e81wPSnF+I4Gxgys//q2cyFK/vvDXQfxLfw39v/G9vXAqHNCBX2+XI5p89b/rCafXzD6Yj1WUqc1S6URrGD/Ljywx3+uNDePX3TDORzrZ7MeQ6A2oyzEc/mtBINNp5zJSVsHtkMRn+gPgnWAwlJaOQkXgPZ1BbiD2QjOja90demNXo2q+lvrrdRB5KepRKs/N9XX0isvnwhubq/7wkXfJKqxyRNxHOYH/sbrYcH2jySqM1aiW8l3gU6E1v+GMZMrEs22oUkVgf6AdjlzdpM3/lDFwv2C34jF2hXbfG1EGeep4TMJ1+/B3J2Sf0sdvmuNAE5SQIZxUSCNb4WWMkT+qmNJIrtdCYf2Nb5YdkWJ3EnK/MXiKNoAiGm4qEixrXGxzUi7vUI5NTFptpkI9+xMv6VTf0CFQnAQvK5wAcrctVB8aAur0WFrmPl57X4IsLsI86QN1ckEY1n0V6fOewyA2F4GZ+ZJ2v7x5hteDfZg4YfiG5D2pXNJm88DbUy1szHYbuedW0PjIS5WALmZylsunllTSysoUVZwzXElWjxs1C3MH8rIOrzgk0UK3NQoGH1PShzUHJooay6Nb7X6Mp2IeZgZQXF4zveZ+B9Bv4FM5AnxCV+9rAu+4v8s/v8kf6J1/jjw4NPGL0McWDP+b387jOQ67THLt5caz4W+chFGRtIyaG/G97jeZ+Bt81AX9GrVjaflXSEsgGd2aAu4dl4H6DZsB5p1c/VJjZB3ngdsmnn3mC7mO0jXI8F7zCc2ViWLe2L4jsJTb6KOJPkpM/8Xlf+iMXDwz1JVPDAWyxo/jIgidVCmwN0JjnK26zElQ3zWpvV0cdBsRl1aXMC0VUcM2+BDmyuZx1IMGb8Dpvw8xbjim0e+ZJlAzb3eWNlw28oGb3Fga6BJFe3t7dKohVEDi1siVYlXhMJxE62TT/dD+cq/Rrp+HEjYlq5JmsSq8RNAhE+yLwu6FeSgoW6NeC6iPnJM2yFRlcyvLlSyu9QwddX/XjehRrZ1Jm+zJVsRyxqJFHNM3GGJzGw0IEGqv1KHaB9i9ysxjgb1BvCd2xJZ+u0FcW+6F53ztumjwukDXpxLMTfk6uDkkTPrOd5W2Mz13Zm/jI/C3zoijyue80R4142XeiKzBTg+SsldmW4YhgsG93xZTPU0cOnwDKF4d7xPgNvnAEWzxtb/OvMzYgCyG9UcmEGflVYo7/Q9Dlo+H8CXhvva+3+CWP+X4nxNdfsNTb/K/P1Ps5/4gxkHxooH0hs+NZtQ57NZzadoQc2pAcSmfClY7OepCV/4KLre4KyoK8NLT5yZ5DCaMFnxwK/sJ9ftVKZjWo2rPE5b77n9PN4IKFKMvWge95Y3fMWK0lW/uBF8Y/3qj5pk8RqDiXRSt/xSWpFP5zZWM8kTLEtu2ysia/6YzMdmv6DNTJ1C/YZ34Ltgq7qGEtdV8ZRtDbNnXMm7Th5QjInk2Q0OZv8ASPbMjSJwzSRJEyTbIsT0OnYdLapsjgpB1NWPdcYieVIia94kgAGTlm0MJb5bAwz875oZU6o1BnQmcSrYyF5A0mI6K2lDr4SK/ps8C16kD900Uoef9iit4utS7+qJ1VQ7B2QZDEsMaoTIjBA26XLKVxh0xUfmyuIPeonxdFwojBeZi/zRMK5FGYS6gPTsEBnZQ3N2/VOffj5aLeU3VgLa/yAhbmJbiBzG37Ur8xXQuig/85wDh9IsYlZpyszRPWutB3/r2JzUfb4Vw3ubxiMuQtszhsatFncgBsu6m3LPkdDbrIK8PZ5vf02Wfiy39bG/n77GsfOT2T7+/xmLPpXHP3B8zsMhc8CPmzUodcexvAZrNFT/V7+QTPw9Jq5nhsSt+wGNAiUTd7XfSs/fO6o4PdwfFv2M5Ce1ukZ2+d8PKvX8bC7z6PinfmbZyAbtdeDJSFviYCJPE/ghV3fwiYym8wDG89sOBc2lDObzpm3JAd0+T+xDiRDCxv7lQ39ChU2edPR8GOcGeeu5x5cKH6FX0HLPjxY8dffMvTN7uHhQQ9f7vXl81+g/+fCD/fo7nmD9fhQCVaSpkJkMD8+aklSQSwLmA+P2D3U5rn01cejYnfAPqiNNWOYHx7772A9HHjLQTJCordsEGM2MQatxsPgMkmMwbApRi9gNYkkqmRbeaPV2qTADW10G1XsLQmdtsNGQdnEIylV+tviMP0HNZfoVuY+WKC5TivX4RyzUrfiQ9gX8BHa0E3wDX0BOboCW/4GJgKYeFs10WklVvifeNs1VSIlNSJtsTti0bTxTabemtw0NQBtjPMMsYkOarvsbUvA4h9t7NC3I/3btMMrIWXIWhjrwnVdsiagQg5KtyxaGR9DU3Sha9ksyhoIxDwHmfOV+Roov/jKNQiyztMn06Ygcu6P6FbsVvxETvIp5NQHw1/u4qZ/8WHGFkC4zDm/45tnIBM5cHRi5rWjqwwZgL1SRu2gV0xereK+e7XtjzJM3PEVOjDk0Hf8HjMwrs2geSh+PTKsV6xqMxH+Aqx2FfR+/PYzwLWrazXoLuBSccoDJDhWoTtr8z3y0emJ2bmrbut0qn7CUb9r0iNDgVrfCwlHej9+2xlg45fN2uvAKHhupcnCacnGk81fbRjZXM4kG3Popj/krRGJSWiSr2wUsymsvnhQ1ua5WY2NcVOToUiyWTM8G1c2k0v8xx9Yi1968kNydSDhyX8mfE+Sdb+9xbr/TKIVnvokd/MWwyNyT5YeNZNgzfhboPk9rUcSqcdKvB4V3cIbqtQnMZsrATvoQH34/gcuDgq/4GMlppUx7ze+RK/GPIVmw3yEJOcf43OSiC2pmqDTdKNOJ7XWYiUba6eNOMIEKj1njSNzukf6qznmGhVlHkUyULES70gQjpREc6VeXBOlzaCMIbJpn0QqfifqB6IbMO2TPDUyjYnAkmQ1/DTkVnULyZN0w5huuOZTE/yKrgOVGnVTa4zfzEVok+ufOKvqbau0Vulsyx5oKK06jjrv6uEFnqtDX2sRKuxyTRfGXvPENV62673UHM7q8qrMq2YoNuFX2jD00q9lu8BTj77aoluZxwK6osjiMKiyyfGj8IACu3KZ8MWcVl0Z9xOj78z7+X0GpLfNwXHhva3Zu/X7DPzGM/C+qn/ji/PbhJbPe9uyvw00/G3G8h7Ij5wBNlrssr7rzH7taxHFpDZ3GKavvknsG8wkVEmgDiQrMxv11M1sNIPoQ4OxiQzFTd9ET5OmoE3IfUOdTXZgs9YxXNlIdp8zb5pmPSSpIllKQvTI26p73lZ9AZVgJbEK7r/oHjw+3msmrsSRZKkom+T8Ps3KgOL3gFz6JGKgvs6ILolZ2oYekjhWovVIDIcjZvTZZMfPSpwdmS0Cp9iMwU0maSh4yFZDV5ha/b9XUxKszAVozMcUOvU5sTcf1T4+BiTbymF3Gp4lkVIsO/LakHPSyma+4mV8K+MvsNlXYa23J0mi6E2ufys+FhAKaFNvUSw1SwxBE7WdtyZiCD9Z1K9qRNHfUEmxm6i/sTRZG6zmBqA4a0dMam2SS05d0NC1o850ZFv2BS71+IifJzC+nsHUel/iyJytzNdSa3rWzBqZd9d9Hnpssq6yFoIZOTSIDzF34ZdaJyviCbk2TFURKijMNX1XCUvb4jn1a9bbpg1c2Zceu4bNe3mfgZ8+A77oIev0QvUujhm4nKyh/7vosxfrWqDRBT8u2PL249y9e/q3zsCz6/RrA84KC75mt69/2Z59xt5YKvM66f34l88AGyt2WWzQWJDfwmen9rUpwjUdUNjS0cfKRjGbywMbyWwmC2w852w4s5Fn056NaJKTbCxX2qSLrNOsygbTpkkTaBMbWjC1JtsnVIOcAP0v+E2i9Li9cXog0aqGSXYWAAAQAElEQVS/IrglVflLgkGSqy8kWA8P9z0ZmkmMCgdVEkjMK/EtG+YtCavkqt5UZSM9cNBhqz9sm+t85TG6jK9vqpkTfBHl02IxnhOEXGNncz81xl10qnmYMgfTpDZNyA2ETrJ9FcpBnUS9OLY5DiGiKOp6wdQVXpm/jHnlGmW9GEOjC1+IITDApZIgFY8djtByEZKB4a0SrWbMLIgmSW3DkWeNxEfkG+JsIHz9zhV+TOvobKsxFzYa0FqnNhSbOrvJhgtkqaDtQKZEZXfGXdjqnxKjKnBKk0uI9rY5i/xz0cyamVkHNX/M2RKZ9R4azMi9bin74hl/qDhCk1yJudvPdb8v1qMKDgvmmTb7Ev1RrutxlDqTJhta1zxzjhFdVCDfSCsYgkjwr0EfXTr+Tuz6jM+K4xvHcDb+r4TFWj3+9OGSzyw7p6/4OA/zTcZ4v2LPXOx9JoYCppcxDnlv33mMyw+0K5hWZhVdrmvmKDf6CRL3hKofjYNalCvQRY1eeQx/J+qjJ+PjhwAnlKt+6YJypRZVhvVDcOzBV2PwsV7n9bk0ZxrlsrwAGlC4kNjAcC3Dc5Xwsp6DurE2zihW3mPtfZ7ZoHuLrKO/cKoj7Yu5eqKDbU0yECxYl8j5P0AG6qZE1+sxOSvuUtx07hvPm59da6YNKY5fC8xTXmt+zY75i4s+1pNBovtWdH9vPZ/6vozl9fJ5n3ZGcK4rKfqgxh6boGo4hX8B1Q6zV5ZL89c1S/+xDDVRDgj+OnT12M/pMDDMc6DqmZJxBKM6/DWM+m+nie3bW/+TWq51NX9uxGu5zzNuu4vYZM7zysZz0bLRmY17Eo6ibDgPGxYeSJTykJOJ160paEYCU2s6brIbukKsB/iEwMnCW7IkOo8kQkmg7nl7NZKqeov18FlJuoJ8rS+2RXnzlcRoJkla2Cgn0cqmuJC3U/hboEF0C5vnOXaFJFsHzdTP6BfGlQ3zynhXNtErydUSOkJ9QvvsGX3QGG9rZryWbU3wQWvMwQ2YmqabSQ3aogN2E6aSpYI4ulsuCAxzc/yo4dqwy5dCuTZaM3fSCr8kZigtUAwfq+L7hJWKBcxaPGtVeMT0AY83NcQCpqH5rExo+WpkvbXC9ibA7hZE15OtlbaBoMDa+jY0aNA2lEXN+AV6fLG5BkwVPdQn4EmNho26wLbsDYICMT/XwNCyNenzJCnXvOaPeV3BMpD5DJ+5ZS2sQdYDtNssJPbcJ8xH7o/oYPG9FjhJ6Yw+wrhoOJgyhGKQOYaIS5CoC6kp+2P7aKTWyfPn8kuj76K4f1P7JQ2+A7Q/6y+uvncMtO8XAObM+Ul29PT1XDEVuThFw78W+I3vb8ZFP1kciQH1syV9PR1vJvaElRU2ENvc8HtkcTU6GuB+ku0jnu38mQpHz3Qn/oHorB/3rw1fuzht/F9Abhqwn9bbb9XhzsGq+k8Ai49s5NdBObg8XJa6+YuydnJtngcNeAjpq1ilM190hqr6wMWRRhfsdW/kjX3dJ/gZlN6+UnbGW6OVRbIHA7jiw12dh/uV2qcq7PUcnlpHczZthPnzZUa964dpkPjg+S4k6AzmLahpIpDtelSi+1a+gj/v1LbsCwiZjzMfgcw9akOf1DU0e2ATu1dCtNY3HabVDl/rD+vzwlzWfJyobVGehWRdO3qb1AXDIvxTxHZYfCu1Lft5fKvf729nXJyQZf49qMuj+MPtzyoJML5ZBmHZP2rhFBzyRy3AzCbzMC9sKElKqKsNZYy32AwtWGpcl3xFzGyez6mxWkW1nP7qJD4GVvrDL0nOgSTnQPJTf6b98b6SqoeHL3qAf+TN1QNIYjVvdjOJVbBAF3SJOclR+eBN2AN45M1Y7BeSuBWE9t+56n2utCs9ND7ILImJD42Mb3vOrfBBwg5qDFv82aM0+AncTE1ByZzCT+galS3zMTU19EmybJ4ZOKJI/SQp3pgTgbWDYCLxuENBPAYCK6i6hAqfj1yIok+sASHhkeaUvg/AB89MZlzrOqNdla6DhrRH9myYqnSrxBCKT1KV39e6iY55mWhXuqLCZsXnihQIXhyWG54YeylsifEHtlE1YDVsroLOh37Cx9QaCewEQtvTdlPXTcamgKwOu4kegY4QB0NRzV3mswTmnwldWO9rgVljkovf6AKdwcqNutAmtsFKO1z2gj7XK3uasF2Jb9rkHOIo0we+IgeZ/6LUpX6gIf+eJdf7W/ETRzQm7hpNt9f0Q5cLEJu/G4knMYRew4jzvG49LvDo0/5bsNLoiG90lGY/C4T3DSXRfEOzJ00yM0+U/1BF5uRb8auHvI/zNX3v7a/xr/Hxks01n2/VveT/2+oSwbe1/Pe1Yp+hlyBZZ/WSLB0hjsiQ9/K3zUCuwB4/KpCf9xyP5wKnbBSzOVxIRA5JeECSk+BAkjWThByKLspmMagRZtPK4mzAGw+rmglOdk6SbbkBG0F1JBEY/c0kV0ly5vTD26dKkEiSHuCTKIUeSJiSQM2bbdrO2M/IK3GvbFRn5ANJ1yPtDiA+F+qWin1W6mIT9LpFqSsb2i9g3Ta7NrEm0uNgI5yQ2pjYVsvGf5qKDn66udFUOsvb2Dtlwz9kW3WEBCVcnHJ9QKpznXIBVmKiwFIBM/TP7beiH0lT/DT6nQaaRSGRMpCaBtaNDw2itxrtuo3LPn7yNstSv86pD5gTO2Ntsi034PBB+KDXZ85sd9/YRT4HdWd6ZHx1m5OPkp/Rm/Z275OAFNjIspII9XWwFL+SKK2shdKxdsa6WFgbC3VMvEKX2IB+PXIVNuSaANXBNRq02Dop1yTqTTrK0Y26ovGzoVXl++l9Bt5n4H0G3mfgfQbeZ+CVM8CHfD7onwH7ANl+Aa/s5t3sHzYDbNjYXB03cN/EXx9ybeyGP3ZyKxvHmc1kko8kIsE8Ei2Sli4v7C0TU3yak2tTbDcZZIMbegI21ZFkewO8rBzZwB62PrJZTd+PJFb3IEnWA0lV5NAkTI/Ypk1sFxKnmeRqWQ7Kxnetze9cSVQlWNQdajyLYp+vER7GOEjEhi5v5YLIhW1OEl9gW7bDFsLaVsuGHbQ2VSKVhKqVvpU8/nPh2LXWdW1q+Aq0HfFrdN7kS9InbyWm7MCLdlUZrmNzHwn98JJkKvwJVpMUOTS/Q3XjphviumnudJqgJmly2aLuVFLsk0h1NPQgY6Wu4TW2E6egobct49+xhLaAvlow0TYU2LHDCr5tcOs6+zoVelkS1DbkGSj6MpMGr37Q7MRsQuZ2Zb2sWWO8vV22NVJrImstKF3W/8pb3UWZ/9Qf1w9rkFup++Z6hC+/4UvgKnItKTCbWYSgi+r29DFk2h112LVN/05eMwM18a8x/Hk28cxSzBLsYMFR9CJo5B0UAfm5El9P684bRTpDhKeNzjXYxPcRqT0Kl5XIqa9gw3fY0D3K5t9xyvJ6C2rUlw1K+X76OTPA2vs5jn+K10Qb/BTn/wSnuTfq+fFPCPY1MeZqXuI17d5t/skzkGVcmzaSqmwQV2iQBGupjeRSSUmSmSQmocu8oltrA7jEns2euBfsJrORti0bSNCByKD0UCmWcr5KTfvl8VB/pn0m8cmGNr9X1f/vqwc93N8rydXA4eFQyVPiC1aSi2XD2ODObIB7EvVYv2MVnwvjWdn4zkm48ntX0AWs6EMX2iybzODY+DI7xGaIiTeAVAnfYRmNOU+tkVAxBzVGychJFm5IWEJtrDJHUNURWbJDg/DiCG/oeSGUY1gL834GEoKFOVgLBBxjmX+SSVSarZ7cQFvH1IjXIIlh8egl5S3UBB24YWOf37vK1wKDRl1+Jys0X2iMfaOngkV7IRlAt35Nn2dwU+Ix1Mb2iCbJ0lfgrT50QG8+0pJGTFe4AZXvXP6Vt5pzoeYVu1yAJXPPWlmhwcKcj3W3wgfRralnvaXNyvUImEq84wg5+gJ2RSXqXgDNsha1OzJbO/Gd3c+AEY5g8hD/9uJcYha9BiJ/Dba0g8U/ZPv1tGHbaDdgW4MPxZNszi9BV+qjew7lS4KcQ5KlglKpf/6R5ZUb/LXIDZ8HROjAa9u+ZPcdM/kvaDpW1XM0Q0xd6O+NetDXovq94/x50eU6gWwQBf15Hf1izxnLwC/u+r27nzIDdTW5V3PPFi57YbNH4TG/gLWwsOnLc3xhw7gkAUFeMFqgtZmE19rwZNneaJP51BayHZ3q8NZ3Q6rPeeqKbnqxWa0Ei+SqfjeKZOvxnsRq+3+wHkiwknAlwXr48lDJ1kyCtNCOTI+d8IKLg9ZdkrFQ94i/R958LdiujEO12Z3L9oDulIAdtv8P64CPGbOlfMIwlDUjUuLNiI5I7DL6JAqhHRPJSk8cLLddHbyN7gkk+7qeGkkWwSjXIlMu5E7FQXpDHJFzXbJ5P2HF0mrNJH2TJuLKH9i4uZl0M93o9vZGN+D25qb4oujrTRbxTKs0MV8TzvO7VreSKtEyFFQ9PUwFqdGm0IymgyZS9JK65uJMndR6Hbxt2QPo/QJop2P9aHNO9cJhp9L0JzUEelIhz/NAzrQr62th7QRZQ2Y+MsfUUreSfAULZou4SBQmDpvYpk2Bdbly32BUNhgpv48VP0cUQ0y0DWv6DxKbUdc9BK220MjF47ch/7tKjZgh7SniNxeuSSb17e1Hwx3tM4+rna6cvyRjvi8Z11mbfeVL/K6PJ3G81G6rS/ONLXIpl/I1pzQceI39FZvMQVBV8VXM33j6HWL4G4f/N3WdWT+C9XDkvyseHPEA1bPQb39kBAkytJCJieJ/Fr/DwHMR9vgRMeXq/gg/7z5+1xmoFcNpYUOdDeFMcnLgTU7ozObwhJnkpG8mY7dm40mb2irwLLMt21IVTjAlcrItewdZ2TwmcUgylITn8fGRN1OP9HEg4XngzdUX3X/5XAlVvhZ4IFlKkvX4eI/dgf3qwh5z1UoCOFe8B835mmBk6CP2D7s/irESa7AQd7efy34+jjd9Bwd8z1qz2dX1w6ht1xhOb6eQW9PEG6s9GklMI7ExdRlzYFuuBMF665GwEtvAaF9+m9Xw3ZpJpJpubgDx3NB/kqrbm1t0t5VU5auLd8jRdWzJ1u0NbScl2WqymqT6Ixb4vY1fq3T1Z9m5+P0NVtcZ22z9QtOu0SZUUAqEms4IQc4/ZBvuGlL/HGJPHY4o3iBFNXIktBELwv4MopaiK0fUQaoWkpiFNZN1Oh9m1ifrDrnWP3QmkT9EH74ws34WsIJFqR/gNovLDUj9YorFdgK1o2/Y80KTKI71m1xznIp/BRhdxnUNv3Z81yL4Ht0++mt+9vXX+GttLnXX2v1gXe5wbnxWLI5H/7CvKdfalu41jTeb2NefruOnGoNWPFv9VwkxX/MR3Vfbvhv8rBnIQ5srU1dyT39Wf+9+32fgbTOwX5WX/Ns8vVv/6hm4vF6vkd8Q4ytM1yQg2SCScCTpWCq5yobyoMhHsKHMhnNlc7jW0xDnfDbZVpKNzuJipQAAEABJREFUvMEJbMu2pBPsbAUjq474WNjAHvCZN07zTIITfkuOkiDlLwoGB+oe8mfZqU8sC4nUQrwrqOSQJGsp3czG9qBKsA4PytuuAwlX2TLG9DWX7aI5Y83mGHk+Iu1n9rwLyHWoUHcny+7IeN0yJsnNmm5uNJGgJKFq06SJxCZ86IQc+z1s/AiEAo2DbjM3XUQY89wVV882fohlavRLX/lqYpKo4HZqukUXRH97MyHf6u7mBgpfcvgN+LhDd8dY7pKkMTYIidaixuuXiet901bdoJ+gEJ3DmlpTA1PrNLzhg/ADl/LQN8ZToM1Rd8GPtm6WqDsD7QViM9Cwa+iyPgPbyj9xVg7nBBifa1yrGjrMtGadcU8srLGZdVNrjrW7cB9kbc21fmbWHusm+tiy3ta0AzNtCqxf0SaXdKWrPYYulKo3lfYm69/NmEmuazDoj44vs/wqnzEMYjxo+Csg1iyMb8UVj6hwWhMBuy+lJp7Qvf4qj12toOdoGsXRHtG9BsPnU9u9txO/Mpq1jLtuFfcW8noBxJQnk4myNxSONqStOC4qIqJ9VSnb4SctwneszN2rwY1M6fczzcPTPA6PSFcvIYapD/1eEEJ1/630e/t/S/tKqBh4aNoNqrrQ+p86mIYa9SWti/k7zEQW1NUILyN+Sf45A3nyyCCEt+gS1Uv2qe+oSYClg++ei/jA1dFP+Hd8+wzk2uyx9zT00Q3+eXp89mNCqVswNK2/hjz/Yxvk0pYvlNnMD8xsBg8BG8QDm8KOhbc9JFvZXIJsKsue3svX1nHW6cZ2wodpVpJtUQr5gHVq05C+l/RRX9nryVUSoCRH+b+wgvDBgWTp8aEnTNmortm8pj2xzsR0YIObje7Y0B7K54MW6EzdyngW7MJ3ynjY7C4BMSzUr9Qv+FsDfDO8hNuRmEFir7HIsi1OFLO3TyIxqU1N0zSVzq2ptankBm83eduxj88TPEicKPUz4dCVvlc6h/DZDcdcdV5lQxVNojzJcLKtFkzQqVW/NyRKhdtbFUW+BfmqYJKtm3aj8LfQ2wn+5oak6wbdBAXEPbWGHH9NsDIB5OtyoS28pAbomrNkG+ji8IV8EnVWFWEDflSVm1y86mD09FysMpemzl08niNfoipLiQfWZ11cbTyVVYVcdFPHDJXWJE6skZm1srBmQnO/ZO1k3QRzEnYQPvbko7TjstE2cmyrDWusV+T60tF2gUOErYohoGulgksF7RJYZGiuQbT/WGzDYShM2BtHkTl4CW9zNyJJq/Ch5+h99bNYfN8O7Y74G+KOL3bEMeiwu6Qr0ezAQkrzLOKByxaixfPQ7liPfD0AEIfP0GPlE2alhxVtAHmmGCtTdw6j1QXQGd0lykrPHPSdIK++9aJuW3Xcjiw+ZOatbsKv0Wq30Cdtih8U1b4M9RWasPam38rH9b5txvImMNb68NnRGtLe6U/i8xDvrrmoxYR+D8rJb3+qEebCPYffZgRE+lyMr9W/eH9+20Bt4iq/307tZ9pu6lR3WJ3qKzR2r8XJl96P75yBvhDXSg5Oz+R19zyDfcVjfVU2cEv5WbHfIZszkGe2iXaP/qzEFqafMdhK9cum7wBm2ncsvOVZj9YzdQuGVKOjIc7Njtv2tt6MUjL/lMPbCerSWSGcxYcYcS86kDjd33/RQ/6/KxKoh8d73d/fq/9Hw/eb/r7eSOVrgvOWEImxDx8Lb6gqcWLjO7MBPrD5PZBYPfLGaxmbXewX6mKXJG7GJr/ztcQfNsqgGN8aymVKjIEYL8MjXgr6xgAMJpRTa5oqgYKSmEyFSTYWhUZCAt8MpSU6WbLrpBy4lCLmFIH+sh6UIzIzjSpSQumIFCX1SXKUXTx2uNFEYtUm05+Ln5JMkVzd3d3pLhTcEmdH0y31Saxup1sSKhKrNumGd1WToW6q8TVDN1hqxB9AEnWB0ck2aGrNZeOGFh1KdYRgQ33UsjTQ2X6O0lTYad+hNLiAjRWQewsVb4iVo86bDqUGbA+2qDJ3ploqmWo1TvTMTLgQHhPqc6YF85+1NrPmcr1yX3A5lPWzoksitR7QULK2alsXnnbKEYocEvEIdLmmvZfeT/wf6zfG6v+6SCPGgLVaV/zvnT2GfJqLzMc5hs1XaZzEKDQI/wzS8Vtx6Wrfvi7kUFwaRt7iGSahUV9DTAPqsqieTkYaD2DEotIT6MoRp8HTqvTzFNq8rtA99PRIOE+1oiFYz6E3HuUbH0+aRRecKlauw9vA7OIiN3Th5OrIpfvncDT6Dobuq3WSlSPQRP9aYP7Ly4jtvOPnZuqt+nOvv6XEBLxmVL9H7K+J9CWb32MU16LgM19PgGGeZxAKF4rnAswry0vzkLpXunk3e+MMjOu0p3Gxl1/Dp81X8MRNPjXyWQDlgyCbN4iCJG1JPoIkIJEXEo55nXVIQhKQhMxsIFcSFjwcV5tt1qZPwSTDq9oV/XrUYwZPS9ovSXhIcPKHLB4e7kmmHvRIwpW/IPjly2cSrS8kVvfgUQ+PD/W7WYfHR5K+R6VtYliGn8TGm6oZJP4kWPETOlO3bJjnR/X6A33BI4+kbaHtyvhqMjIhRLoNoVSJvTbeMI3kYUoywtuqnliRlpCsJKFp06Q2gUaykWQHfgJpY6NDL3yopqtO9OQuwh0L08ZM0Tdn4qEceZgyM+cj8JlY8rXAIH3mrVUlVne3SpL14cMHFZJwoftQ9I7k604fbrEBSb6mRpxbrNOgjGGamk6wGp1TKna6R7ZCbUspoFOYlNIXQ32T6eccVkPXbNnU72hD3sOOjaVmmTaCyjo7Vl8odrX7muJzAnmeQsrVNXp0wQVJIpX1lXsi98rC+gnqhxHcJ4PGrq+tY+sjk/7qeuJvBdydiOOaswiOll9jsCXg9jWzf1I9Q9LKoK7ilw6kIqHHH0QZE856KX7nt+Re9fx5Z68dnwdvULrnW/+8ml0sX40httciQZ8xHHHNZuiwHeyRoju2hX8xjufqh35Pjx38Psy/MJL9jF/y/8Lh/s8PKZ/RtmU/j99vki5X5pB/v0jfI7qcgXGtvkbTbtiEfzuq9bapq40hSUYSkGwIa9PIJjH6JYkW/IH6bBTZ/h0/tezdfcHuLntd9sLcL5LZ9FrbQWcUNo9dzmZy5u3RPW+w7nlr9cgbpzkJF2+yvkSXpIuE6gE8bgnWI2+m5mUkWP13XmZiSsyJbSaRmjf5AT+PJGxz6UgS8f2IrwN9Rlf26BbqF5K9joX48nZRStwFTgZUoLNam9SmiURjA4lVvm437XXh0Xtq2N6A0ElicjxZDg3cJCMHesVRE4jdoLCj2FZiGMnVLcnShw8f9QF8/PRBnz591KePJFg7fCThurtDl0Trw51u4e/uoLTtfppam2SuY+jUmqbW1Ep20WlqmhhTC9CbIaXeljqN3aQWu9Zpa02Zg+jCP0XaNJXeUO9k2pb+BRrfR9BWiQtqm+k+AYHSZRg9PcZE7+nOCvVKkp91u7CuliRY3CdF4bPOsr6KIi/cayvYeWBZcTfhZ+EeS11wvLnQ721fy7fXGv6T7DIXe3xr7KbhHohvKESw37yHr6uF/k30ssu0jy40CP8axHaHs3he0/7cJvNyrvkVUuLf9xN5j63uxeBiv9mFlG10G47zkspr2OyeVA39qrjc44npu+LHzsB+sgf/Y3v4x3vLtPzOg/iRsfHZ/SPdfb+vTP4lvsnrpZPI3+TovdGbZmDF+mXkp98dque/rhzZsF3izIwNX+oPJBqHLTnJhvBA8hGan8Ln61DZKHasqo0iG8ZsKRJh/NkWRY7AuVMpOiGkj4XN6FpYtbKhTB8PJE+VYFXyc1ASo/FWq95AJakCPbZH3mAdlARwof/4WvIVQWJNfTa6aRM84nfmDdWS5ImxLSDjSbvQmbGu6NbUFxatzIWITzkysAQfZAAg9UFjwz5NbPwbmCYSDJIoEqoJvk2TWvQF+MhTk92k+GIuYDJ1ylGq6ACzovjnRCEASmxeQuyD2LQ2EcukNk1Fb254K5U3VSRPd1vydFf8jW5vO26ov4G/Iam6jf3G393dKW+7bm/vVAlkjcdqRRk3dGIeGrQVNcMbUB1InVrUAW1MUeQMXs8dmy0k5optAfuhC1s6K/8QZVucNkhHXtGrDrhIZ/xeVxVXTrEZ6vBBvXFiLR/XF2tqBkvWZ5ItUDJ0KfCDgayxXNtab3iErqVjBRS/co/19biyUtZNt6eoaZgSR6GqMVVMqJr+RccYVOgemYTIbxnqNftrurf4/BG25vJ1NLgAyZLtc+hC/lr9hT0eZZ98NPj0NoBI/XoFtKTSPrW1X+JjH7xk83wdLXV+rIgB5FuLaVjJFvRbS0IIXts+ttzAPNF5VnA7w+9v5Gv8sN3Ta3Yv6rg59vWvDfd3sculYgjMGRHVHHZaetj/5ZI5CP4Nc2CbZ40ZSiD4wFDr6eHS29fpU/ufrLn21Qr5GztNu4G4CB/6jp80A191mytQ2NabNmpH25vnGdu57VFFVZYF2zce3/15v7BBPLAprAQliU74bBD5LEhStITHZgGours4EZ/K9IXLrqszkrtesmwrR+Lo7Vct+JtJcJJMfeHt1V+fP+vL/YPueev0hTdX9+juv3zRI/Jhe7OVzenKBnVNDGmfxAoc8PNIAhbEZ+hjxkDStQRpA9I+iI+F8S28cVgPvK3CHxOhipLneGglDcQdPh/HjQGEh8h2gROFRINkxi20abq5UQumJm9625paU/YxtqVedO3IHPXPlLVI2WTCC6q/yZB4cBE3hVRpuxbTdEvidEdi9FF3Sah4e/XhI2+u/vhTf/75H3369Ic+oE/iNZFM3ZBUFYj5phKrG4VOyFObFCS5us0fwGA8rTX69Ab1gzE5HFSifrv2HjxtGr4C2xKwDekQh915+3na4ie+hc0eQ0dbAdNvnw9Lug4b/YZxXWzLtiIzCgV211FB2fheI6Tj9RDrJmso1y9rMOus/2ocP/7g2uQaRZd1v5JIZQ0fZZZgrqlYh9EH4cUaD7+mcfyL+xc+8kD67KhKYoJSElsfB8K/qZjBZLLOgO5bSvmi4aCwv0WxLXuDoETlARiqVBi6C4ooYaftKJZTtYFGHT402FTVJHwQ/auRBsHVBqkIRuWej+5SHrrog8gDuQv2GPq30u/3kciCt/R81muErzWOzR5fs79Wn/bX9P8gXeb5Ev+g8H9KqHn+9Q8d1X2rf+Gxf0b9C4d3fUi5Xwf+tVf2+tB/d+3XnkFjU5at+4nvm7aFzd3CW5yZxOMAQpNsFR0ydGHTR4ttKnqPdqeq9RBeEjrL0gb2hewXlw38BJ++0l+Sofy+1V///Ut//fVZ//3rLyXZ+gv6+fNfSpKVt1mPJFn5D4dX2q3EsGaTumFBl9/NeuSNVd5cBT32vOlKX/RLopWxJLGaSciKkmCFriRfgZiDQoLl4dU3qN5GIA74jAtMJBu3SU6gbWIr3qw2TeBGqaxBOOgAABAASURBVOvY8yRYjXpgbFWHVc719FiJYQGhhZgg00KN/hvJhm14/HoDuiROeeuUROoTSdUff/6pP0isin76RIL1SR9JuO5IvO4+fNDtHQnZEXfI4Pauficrb7Omqcmt95NEK39xcGpNk9Fb28GKIrYuJMIOl007j7F0lg1o0BoUXWvYbTDUjv4KZFVJuwHae4cGX0baH7Tbi7JsgM4gJXRAMv9yDgYfaokamsq2Gogm62bd7o+F9TmzpuasL/gFPuurwBpbYhdd6rA5PBy0Ii8k+7ENRJ2wXQPmtq+BPs/FoxuJVeTYFurZvCoxDTS9HzUDXCtdBbU1WTmpTmh+XrEt+wI6yYLX+/H7zgA3X266PfrNuPLZeAE+SFAyFvTFw76X9xn4HWbAku0z6Bcc9nmfdpdH14hnMdm93v7VdET0Tt9n4I0zwOOe0p/4fF4sbOQWNnUzm79sDGcSkgP8IRvA8CB1Kzb9c4VPDdqlV5Y990M2yFZr/R5AIev8SLvRx+Pjof7YxCNvmu6/3Oszb6vu83tX958V+pk3WkH+mmC+Qhi7OYkR/Y+22YjO2ZiCipcYDxtin+StKH0kOcv/tVWJGG+7hl3azYxzID4TZ8aUjboZhc25NZmxNVtJBpJs3N3d9bc9JFYTuOGtz02+Johtt+u2rYVuPmiPSwoyZ10c6Ts4U2eeB7YKt8x309Sa0mf6vr29qeTpjz8+6Y8//uCN1Z/6DwnWn4U/SveJJCsJWH73ao8PJFzBx48fFP0HaOyCO954JdlKHxPja1NTxhtqM44dxGHQasyt5qq1ThOz0duWjS6UuuKhw64odUUv9cjGx3N1l/r0mesYvW0V7/TN9USWEssOkQdMLTZ2MRFkd962Tv9SlTdVq7K+V+6l/gPGpb7OmrVW64u1u/BDgYX1Ft2BdTizpusruOge+CHCDI2P7NeyDlbsV659UDdr3bSc0JWNuA+pSP2CLgiP+qy0M+l/RDgOk/k68jA2l26DuIwFZAWyrh8XTvZGqdpjX/cCn57OgJAQBs6aUneU9/xR+ROYWsU/wW+5zIQV84NPP8uvamW4znp67LoNewQM92Xu1SPS2JwCyK8rxMKzIk+Mt+PXRfkP6el7JnO0/QFD/RGLKD4GCCnRQf72kuegtvst/N8BverYTd5V+1EfetXgqfINpk8b/5s0WY3fizEfmdSBoft+Go/xMmj4S2RTtrKZy+9aJWkpyoYwG77w2fSt9UExWuKNolr/lg3Y+NrQQq/R7qhZwkc2gcPvA8lPkqjPXz6r3lQh96ToQY+8kXrc5CRC6T9xVFs2oqHZqKbuwEa1eGj00RXd7IrnTVfRvS48+mx6M85gYR7G51BiHkNojGtqUyUXSbBubm6Lr017Y9MOpmlSNvPs5MWkSLL6AaW9bVHkrtSRoaOjTtuBbuMgqd1Dsl19tSl9ThXLHUlf3lCNBCtvsj6SVCWxKvD2qidNd7rlDdzpDRZvrfImK7pb6vBzF3p7qzv0Hz5QH6C/TSI53VR/U6Nf4OaKxz5RCV45LKEPbENcsn2itktvv4EK2z1cbutk9MKXHLFOsJbdZIfuIaHsEAf1XZawkjiLwxsgaFxQ2UbTYbszrKGs1yRbSdqzvgpZa7mvQF/LScJ4w8oPCbp8qB88ZJ2mfTkb64B7Z62FWdriUlV2YUodZqAUx1M7cr8xk/m7CmJmjdV9FXrVhrkf+tgMoO7XCSb1EozOjzFlg8aOnBnLdQfBu9AwaHBFWVT1ENhRw1tloeepJWrPofODfjSQmuLDgOLxUbRJ9PkEiWG1vAEjNtcsoywmgKDLYxULUjNnwEK+ZtPbrMKxhGXarCzJLMa4pYaEAg1CdBhdlLJAFwo5K0YKIMeyMg2BoB06O1akAVhiEViJf4/ozhHboLc92e5iZwzipya5mQPc9mEzp+HT+ojupuqPIzDKgdFgkQitEFW6eAkLHRzrw4O3lBFL6LfiLf39KNvE2mRWsWSE59CksvlW+pzfl/V+MaaX2+rZtvsxxIcsPYdj/dZoLMmFRVU8bY+0bFC0C+CEFUqLfmeIw7bsnwu6uVro9qLvk5l9ikmyfs1h2dfQ0AcmjACiQcMPDF3owKh7iXJVLp8bL5k/U9efG/iqKzyMhnxOYzssfha1Lcob8NS+x3Yee1+9J93KYM6BRarl3nyjPRbLfH6Oz3HzNEFDA78IahVkanOptB3pJuiVuCCWPMMPbPwObPbqp+p8psyAko+XwloN4rGvKyPbnI3jUMipWHZ2KfhHuYKFfmY+WGb6mdlsPh4e6o3VX1/+4i3WZ33OW6zHezaZj8r/UzXzU/4lf6iiEqFFC22CmURqWQ7IB83QGf282STZmqnvutjM2HVEv8QW1Ia32qRuVWLL9chciYcSoRIxY5ChGe8kcw0mT8pX5W5JsO5IQKZ2o0aSEUwkO7Zlb2imbofomYhcCyzUkPHcKbxy9I7Daa1/sG7CaIemRpKTPoPp5lY3xHLL26aPn/7Qp7y1+s9/lK8JfuJt1icSq4EkYHfY3dze6eburr4WGP428k2Xb+86veGtWLtp8tSUsd2SXN3ST8YfeWo3cmtqbVLWpt1ku0DURe0u26FCJ47wLiralHJQta6XZXRnSB3XRqIuvFlfZn0BwQ/YKIDFv422jW8SLX2Guh676yJslX4CeNtyYkkrdE3I2h20jeScNuQyrqzzlfsptBKtTV7G1wGRZ/gDb4qTYK3cbMGMPNOut2EVxH8Q39CFe6iv1dShoLOSU78Dap2wEv2u8ndmbcu+AqHbQfDXEKvoQwtPfOn8MOIltD7jXUe9crAgdAXGyub8AoTNOXRx0B6NB2DMau3Qk9ZG8wTpf6fXyg1zBdqODAULrV5OEA22+qdk1IUGWIxVB/v2YprsgfjVsvVbcYYPRqPwz2HYDNrtuK3wFH7TD7bGhS4yE+VtXtFUMec9cIJmlGqkZF88tkKAC8LXa7DSX2HVNx2m1fcCF7+ssNSZHzHqwFBLnC9hdD8Cl35flsXBhTDkW0HTXk4O/MaxCPtz5O4dyEoevDiy8k4y0esaZEz/1sIsOAHUKcxV8Gi7qv/Rypf7SYxBeh00/CVeqru0jXztykSXurejHl275kO+pG/3/K0tMh+vxdbHmfluMFv1OUn9gmogMuKxxNlRKKY027PYua/CpyZNB6I/gspNb9jLkuZVzSRn03aor9jNyuZuZrNXNBs9NoKYcC/GS4cNZdOpQnjTK7CP3RxZVOknfSTJObCBPJA83fOG6v7hnsSK5Iq3WJ+3RCtvte7vHyrRWpIEgbTNJnKuGB+peyDOAwnWrCUJE5ixS31REq9l7XUzCVfaxy78EdjMIJvb/tThnIEyEgU1AMuM0baSREyelITiZrrVLbghyZhIMG6mGwVl25qSlLQJahB5Q3w0WzlyvobU7bFqPBcb16BRtSU106Q2TZoq8bnTLYlT3ljld67y1cBKrpJg8Rbr46eP+vjhDnzUh7uPyu9gddzp7i74AAUfAH5uwU2SqSRZGUezHJi+bTXG05gLEZvdZNDapIbejm2TDbUkQFE/wgVdooHshgCwlyw7aNAmydI1ZPEe9aojqj1GdTzseSPE80B9juPBG5hkFgJCFWNtuA6X5E2GbOWpples3EdZX5UssT4X1v6R596aSbBm7q/ca6lb4ZMVheaHDI8PB81pg58RV+rKB7YL63W9QO95nFeYASljRvG/UfzVYcbiOob2qy5+hAELXs8g6h/Rxf+Gjyz0t440bYK3tuv2lzffEzl37eUNWnJv/35+n4EfPwM8vVKAVCflOWJ3XleOVNnGrkOyfsVhW/ZTvKVv+2l7+8fq3hLPu+1PmgFvfn81+caPh/x4Y3weZBN4qOSFDV02gmzeZugRbPBiP4Zmu98XKLxHhMhbPWwvxLjyk/cDPvP7UPn63/3DQ301sCdU97zNulf4L3mTBR5IvpKIJYaV/rPxTMJ19FHxJiGcSbIWxS6b0aIkXDWexwP6jviKLmMtG2IJv/J5R7h9PDA9SSBsxtLY/HfZCh2orwkmuQFHHYlOmyZNAYnG1KZTG7ejf22HTQcbf40krmDUWfyz1GhXfU6Nvm466DuJ0keSqSRXQb4q+Ik3Wnlr9YG3WB9InsLX71rtfs/qw4ckXB919rtX2Mbf3d2tksBNN5Om1ui7ybb6PyKz1NDbhgax6dS2bCBk0w672LYWGX3qQANuyAF8bGzkDZHrOji+8RN9bNvGlwyP3NBf2qett7bhO07+LQkXwEcc/TT6BKK9Tb0AVMDeeJ0ONAqOGtZW1u3K/ZS1m8Rov/ay/gpJtliPM+s28sq9EoTPms3vHqbdUvqV9R4s/IBhUfmNf+6RNaDPZaMr/DGWjWkb/bmEG/7ndvBjvHMN9RyqQv4xHb3khQDSy3N4qel73T9gBrgXKGeBnu7LXPWzqnfhfQa+fwZYVq5nl3e+9vxO/RuwPAJ1Db9BaO8h/A/PwLUN1EvTMexDFx7ytRHL5owNXjZyB35ank1e/6l6T17Cxz7Iz+OGf/v192s+X9JfkqNDEiMSn8fHfEXwvhKr+/xpdvCQpAs8gvAzb7oOeQPFxnNlc3lgE5r2Mz4KkamfiftQ6MlUNqNzbFIPPRQYT9EDb8AObFIXrYx9ZTM6xhSaUQWSSSgsu6M27my2JxKoSrBIato0yejaNOkmcps0we+RerPxt919SUU56XhkgjaBy6I1pzN5E4pYoiSeqU3Vb76695FE6RMJ1vjjFvUGC7knVLzBurvTh7sP6onTHW+szvGBN1wfsNnXx2/GlbdzQeNNXR8LIVgcJhTA2BKP3WQjt04xEIojqBK1BSHYlmTZF9Amh26AxBRQN+ZT/bCttoFaTDkjU3RCdLqQo3MpbVP3PFobdarDdZYGVQ58qBABjOua68k6W1lvdX+xLues26IzPwSYdYhc63MuOfdmx1JJVH5A8Mhb3wPrfKZdfNX9iO+slxX/C/dIUPKmJ4qz9RS55fQzcTYpP7OjzXf6u4at+m0kF21DXm8Kx3VNn6HC4Gv1sXkJuJbw8zL09x81Idvk9NVHTMh9APC/stDvPobir/d/zfJSV825afL+etQNb5u6xNxcxWynyAF3GU1pGWMQXQHHK0g5Q9rHHGXqvw2jS1rv+/zp/Oh3RxkPUXzzaGj+ppIld4k3OfiZxlxXJoLJoZPBw/4u5bnnlXgGPVf38/SWbUnPo6pfqH+p7alOf8NxbUy/IgzuRNYdj4Gzx1JfkL+i/7f0QaBPbpbndPitKk5jcKh+eCn3mUOY55xv/WfjVc955IUN3uCLRgYHEqx6s8TmLRu4yAc2cUE2hNm0LbTvXZmVDvqiRxW+yWNzveltU9evaPqd8T1nA5nk6uFRlUTd97dYSbAeNj76JFaxHT+dX4lxTjxJuEjMarMZHl3eCgQHNqjRp11s5/mRjepBC30uJGhLbKErYyW7IrAtlZraAAAQAElEQVRVZkx9y7BKbFDDFypysWkHrUGt/GuM6YakZiKJSuIRalOzoU3YNqulDbCtHE5reApcNB0tirDVfb+eC3GsbJRLTXyUsCBeJNsVz9Qm5e3S7S2JEshbqryhypur4xus7c3Vh+2N1C309u5WN7e8mbq9UcYQvijJ0wSSRE28sWrTpDY1OWhT0QZtDZ2bpMDq/4Tkgi0Ob/qNojRtbFNHu5DIsuwOycphW7bFSY7H2BXc5ejgVJC02aoOc94D8U0lbS8acG32t3+36GfJ9U/E4MQo63jQ7ihxEdeBXN9tDWYtBmJ972nWbNbxwj2zpg4sAe2iz9cHl8OiNb7KrwTpXdNvmPQXZfTB0EUfcBWi+nHIYPeoSXuz+29rkH6/reWVVkxg/A3EwnVhDXsdXH/Z/gpE/Uv4env9Lkc9JTNRO/zKC848ZBE/BTcFD8+n+v5wfUnfb5aFOyk+un3XbTzjG+3pnqquP9dRw5RgSj38VuoGRB/b1IluBo466qvuzZQG1cHW2a8i6ZOuz2NGQTnXEdArdTUXmL+mXFuCQ/ea9j/fxnRxCVR/U7HN88e73sM/BWZlZ/sXUtHXy6AWm++LKT70Sw/T2yV4xHDvZK3/PSCkrYz+N/FvIT2GzMlrMZ67J/t63uyi38/4Tv1qlsuDyzy0epMe40mONn1gdAzitBkb8XWajVuSqGzckmTNbOIeSUbCH0hODiQuMx1WH3GcX3RRvFvOppL7sDUrgFWOsiWcQSsBii+SoseAn8Q/PNzr/ssXffn8WfefvxQf+QHdI3WJZ0lClI0lNDEequ0DP+1/BAfFpkB9jYO4E/NMzAsJ1oKc+gV5xeYIPoPzAWg+55qsRuBNUiPmgTyrW9U1VVLVmqYGTxJSCQl8mya1CYQfcJPBSESM3rYosk4HXXF5+jWIFo6QONdcj8/41KSVaRu/UPy1aVISpbvtjdMH3l4lwfr0MX+S/c/jn2XPG62Bj/tkayRaeeuGr6kxNmibJsYIoCaZMvoC41kzAKJYgQpNRi91Wl+9k9Xn0qy7FCg6exI1siNjL/Nvo/jodciWbE5SUYt/qd8gxcayLxH7wJL20JsO26KAUPe2qxTuHD7prO1IbDuUlsYULmyKVhIicX3F+nN4sHK/JcESfNacZxpkzZNAJZHKeh6JVmxE+9xPC2s7lEWUieaHBS5k3+bVCqUbqvG3xULT4sapDeaH0vQ38EMdf90Zwz5dGMz3MuKujACfoX5Gv/Pwzv4PzsAPHLJZqXu8zvXvui5N+Hsg/k+VXJd/zoD7h9zPiTcz8Rx+To//VK+5X/6psX9L3M+tiuhf6y+2A/s2my6f2wHbHhX2Nl/j4+OpTU9inqnDvNfTG7srtu/s0XJe6/c3DmzSCiQfSageSUTm6EiGOp3LbsmGL8DHCNu2ehKRdTKg45GI0lPefC3rXAlR9VFJ0qMqwbq/V/+dq41+yZ9s/6J7Eqx8HSoxrMS2slNcoEmWkmRl0xnMxLukDoQ/kFRFv6AvmTcAoZEzzrSfGd/CpnatsfQoMyaPzzvGNQZhu8ZYCRXJyDSSK/h8TXCCTiQj4csGPnMSTFOTnfZB5yVLR+jsSDwJiSvFHjpxnartptYmNd4spc+8dRoJVhKrj/kq4KePytcC80cugk9/fFLXh+Z3rD4qf9gib7PSNj6C+Msbq05vFNpqXOHpc2qym5TQOa1A40DHEFWq4i1PoDUZNGBv8tR1ZWxJ6AeSDwyeCuWwrfoHhdGAbSlCaLDnIwMbmxchqeolYRqUGF7bEUXY6Da+WHSVRKILFRTVVlboAGxKxEFzgQOSqay5JfcU63FlPWZNlowuX8udSzcr63XmBxILdnubNWse29AFf3Gbbs6RiFlRFUOdqOauxHgFCGo5/e8ik/IW/O/O1PvIf6cZYM1mI/EEv1OM/4Ox1PW4GHfpLq7XhcmPEl/yY5vPKu9Mwgc71Q9gGWl5Cb1EKqILfcf/8Axc3hPZDRVeOyfPrKL4LT/UF/81f9gN+zM62qV+8M/TbGCPwCyt2JORbC1grSQqG7kkQAeSkyQpBzZ0BxKUpTZxaUHDrTQ2zoHZeNv9Ht1IWZR1FAVVHwc2jEngDvhPP0mivtx/5g3WX/pCYhX+YfvjFkm+DiR5SapWNpIrm8EkUnNion02oAf4OTyIXRC5J2CPldB1m22TSv9JsNL3TFsxn/GbWC3+Eatt7cdlN00kTfldpCD8zfhqHfokI0ms8ifMQ4+g7twP/sVhiS44qY70TRgJpUgpw1VFlyyrTQ1MoCl9JJa7D3eqN1i8mfpIcvWRJOuPP/+j//x//5/+/A9vsf78Ux//+AN80gfq73jLdffxQ735io/glrHc3t31/xcrXxtMYlVJ3FTjTkLXphtlnA29ue6Ekwg11pMyIJA4laNZih009t7aOWMYOmjDpuqhQrYb7SwbbPLeplE/YFtV5ybTPr6Lhh+gbthfpdg146fsoG30K2LYIMFbaW9TD1BowPgoaBy5cJcYdZIlNXwM5BGQNTizNvv6Za1u91zuuyOGruwWlR6+2rGWI6+5T7ipV+4VutmVxHMSUz0wtG0wz1JTMwCbMsRrtOqpYKz6ccBhHL8ZmYDncO4sPVxCKPZjOG/xvygxIZmUV4H52U99tUGnvfJ7+fi7BD9FQPWc53Sfm+85pJ7mveAkdtENWjcQtVShTl8noN509VyHjwYe47QrBXxpoaeWnSv9kxOGx4bhnxj8XEW6fAnH6/rtYTxxzzIbHzKvpd/e+7e0fBIxTqKDvKowwJq3KzQPnKrrjmJRXJhvRJplhZWfN58yruDlhrEIyiodngFhG5drbMbsOVB1YbMiD8DqzdC1I/1f0/8aXT0P6r7+Nf39/F5WungW53UZ/B7UPl+u+TxZ5yoO1HSe+aVt5F5BI+QzHtVepjqbqIFRFf+xHBj1odG5YcH6pnlEkLst4NmPk3wF75GNXCUvh4UEhc1eNm/ZuCW+amiWtdXaJBu+oDpsQwGlTJFSSi3XW5mZZCgJUN5O9d+74m3VF5A3Vg8P/fey4B8eH+on9+wkCW6ptoSotTaVB9Qz9YcNsxbiTPIUutBH5w+lX6g7bl6py2bUYzwEms1lfW4m2As0NtD1dmqa2Bg32S46tdYTEPTThtja6KkLH9iWpUKuQyGbYCCwkrwOmjoGmtKhfiRU4dOm/+0aEoQayVCbbnRTCRJJ0ocP9cbqU95cJelKckVi9QF9kGTs5u72GLeJ2y0+J3mCRgaNhCi+De/Spy6Y1CZsq02T3Ue2Choe9M/BTY7+CMaS2CEriDq+RRthnnaCWSPvqOGjF4fBUYwQ26KpOMdRPZirdMXd2htmAcQmi6yAOnL1ARO6qViQcGl3QqoDHCqgRYhyhA8VBuEh3UUp+ynXfuEN7YH7r9Zr1iz8ynpf0a+skyBfFTzkBw8BuiXAJm+2KtliTY3Fw22rPXqnq9LX4EMjB62H8syZyK3dP0bRgI3uFyLR2W/pU8L8q2iyBuwr/qnXGfS/eWTNZx5Ws3ZeidifYUxdnHWsykP+Jaws3Mv66L4dOGQM9J8n7AvIzbG3HTI986hYeX4PCH4DNQs+16Kq5sd7c9clw6YOq9huoMmYoCuUxvWwGvSKyU9Tcb3PruOlnI6jC/12nC0t3DDSmpLXUMyV9qG/DkT2imti5s7mfESeOMjHJ0/kCxxtsfsBvPAhwq01vE1Q+GATnyE0SsMNcXMNDEVnsKpL29BgyK+hsT8BB3JD3hD5rbBpD7Qd9pC9ad5OuG2f3MOZz9eCp8PbO/3BLUasw+2Q30ozlj4fcCyZE59n3P75HTl4ajdiuE5xuq3Bff2Tq3fquDqocfCwXfc7oo2PLjg9vOmD9vtbmgtcftJ1+lqpDxID1sozpyASHaHBKM//bNCycQsO+eMTj3O9zVr5MEhdkq3YYU5LzrUem9rExh60aZKNXpY9kF4Jh36YQcJeCzObxiRXDyRSD/f3+uuv/6f//t//o//7f/6v/vrvX/33sNAnucrvaS3Y17jwUzQxoZu3JGldZy1sPgMYTOiHDWeSq5nN6TI/bgkW1zV62s0g48JY9ftXTEV+5ypz2aPWcRziYEhqJBQ3vOnJW5ypNR4fVqNialO9TUoCFpvobMsNGDSelUF4cdBXHwoM1ycx5BoNYJFJQ019DAtouXA2/bZJps/wE/MeJK7++1d5S/VJnz79WV8T/MjbrKASq7y1+nCnG95Q3d7d1RusifE0EinfEOPUpMn4bopuwOjdmkLFmAijIloV20mNujbRZgo/ycixDVp4N7XCJNviVFjhV8QhY6TA2Gprp5Y2TXYHDWU1ibYeOqiIS6UzpKMhB44vEP46yh0nSfsFoO2w8LmD+oH7rt9moy4afOmbex2CHb4jSrvztnFkOeeV01YYXYWxZq1yL+ZrgYUkU/zAI/dDT6Rm5T56jJ77QdwXdM+6IRLWVdb3Gt2C4/jfoR4p2FCz2adNpE4TQ5decc4AYhb6EmLzY5He3uLx6/bd4jRTeUwyJXRy0tXVyUIpUNUbwbyXr89AJmuPtGBuL1VRPwvss9KPeNbwp1ck7LNOnihOtYk60qDhvwtnfcXrS/iunp5pnABewjPNfpE6s/GLujp1k+k4SXCJYgBxlDw7jut31D9pPKx/Gc1nUvByh4l3bxH5tdi3O/GXrU81z3P7Ns9bvdf8XTOw7S9e0f3+SobfN4l8DXub8NhwT43P69AO1QZLZwe2Z/feWWUX8HX63IdjMGcb9G51dh71oQv2C7usBXogOclbq5kN3YGNWjZswaH0iw7oFzZqieoY7PYoaGyA+5/tZiNclVarzeVmoC022qevGZ/11oq3U19IovJ1wM9fPuvz5y/66/Pn/hVB5HxtMAlWNpA9GZrZCGanGH/Sshxqc5mf4scmtOyIP30sSaDYeKYu+jk/3afvlWSsywfees34IemqgWmLXnWcopfyvLHNuJrq63Q3t0oyNU2tdK2hJ7lI3cTbpKk1HTf14W1ZOkLHY2VMHQvXIddlD9Ua6Mamtc0Zf9N0o6kwaaLf27tb5fevgo+8taq/Hvif/+iP/5BkffpD9bVAkqv+tcAkVne6oU2Sq8TbJvwk7g19HOh2+jZNSsIk4lAOE92GqNo0qU0nGN5To82klgSutc5H1/AVOYiMrZy7AcdQuUm1hhpsU8NuwPB29FZP2ozNBoem7gRhX0idJdsvQ5KVI4siCK/SRR9oHPgqNkoQEVKqnEo+KuIrSM05YhKIBlb+qZ9ZE0vWc9bxlmgdHh81I8/84CDrOOu+gP74f2RlrYOZtmm/bPdvlpO1P/raG2uOxchF7ToYtb3pW/h/vi0XKg/YgRoQuszgsyij99OrZiBzGcPQIDxgwY9FiLSV1D9FNJvBOzmbgczMNZwZvQu/zQyMa/X3BWRbtncBhA92qh/I1k9VL/xFt8dF9bv4vzADZ5+3lwMezGwWmwAAEABJREFU90noZd0m15JN/TVsNs+RrUlIN4HL59HZ532vOZ4xCV9mYXZIVTZWM5uvIJuwAxuy/G5Ukqu8OQofff5yYBIAUpGTB+5H27XBv+EtyMQmOhte23Jtjq1xpJ8g7ePvgc1gkqvPX75oJFfjPxb+cv9FwWN9NfCRBChJECAxWnmzl41f+SJZysYym8gDm82OgzKGJFiP9PGIj4xjJtma8xaLpGyh3cw459LN+CeqTMYI1q5njW3BAAq83Wqs+XrdLW+AMt6JRGGabpSEJL97NZEo9MRrkluTbTWgF47R9RlN180ywMmptYVoVT/M9w1ILEmsPuVrgCRXHwPeWn3680/1P3Dxhz7+8VEfPnzQHbj9cFdvrnLNbhhHm6aKf9R3mw+6xTZ8ErHY3dz2cU6NcSUunY6K3ZapS8IWmuSqYdfapDa1Y900TYpNoXhkaGvM2dTKjkFKTRAXmq3ArSlo2E2MvU1T9+3Njvq2IXYd1LUd3IRTCrqtnb3jparjRIk+8jlk9QNKKd4obcMDCkwV27IDRIPcr3mOhEbcYFs9dsuJ11BJOVuqdbqwbvN2eX541HmiNZN0zTqQeB2y5pOMYZt7rb/pWjSTcEXWRb+4pqQH0ZfqiJQQ89xgtkr3405ZLZf4cd5/oqcEfXJfk4R4omtNINdNz0E6WV/ntR0v2W0mL5LR/kWjX1S5kjNdA0uRFZaH+TlOehoSI21zvmKb+vO22F7ape0OkpCeL3i4eouctViRBmBT0o7IKVQQQ2KLHgUE3de9Yrcv5kXpCalJH09BD7g/zcMm0wB19XqkMCc7PBHn98n0Vf3gi55+1nn00ikdVmEwRf8Jp8Q6cC1eowwgP7mMKPZ03+V4dg3dkC9pr0/MA12jy2dcGl7RpZWOR6QruNa2fB0bKuK+pb7liAPaVXfQ36Vwe9Zj5GfT1403K+Z1lt9stV2Har/nS5FTYvgKtuo8i/K8CD0+43hGlRcmNLqaXN78hEYuYFN0szlrjy7tgzOb0qfj9JjaE2K38CbrQMJxyKYM22zEknQFnR+JSPdRrWHtpomNcQPRLcS60D68fT5B6Se9R7uQ1N1viVSSqXxVsJIhNocHEqM5cQxgm6Qom0vhv8/FoiXxbrbZWEZetgRqoe3QdV8HNpgzbWbooVBvtkjMlvIpJa4g3Im69I1zYzxJnpJIBVM29+jaxBxMU/1xiBsSliQOQp84Lcn8U2Q9PfIDm9Iyl9u0lXg8oedyb6KhHWbebXho+ku/SYaSaH388FGFjyRVwZYo3d19qATr7u5Ot7yBS7uJ5DDjSIKYt1mNpCXyHm2aNE03atOk1iZNU1ObJiV5kYihoDoSbjFuatNUNm47Gh1Qa1XXQpEdil2bGlVN8vDbqWVpg6G2ETtsywYNyHrNcZz3sk+bgd7am96IR5Bx0I2qSv3odZwp2lWUnaRB4SSVkXIPdHbMVmhA1TDZ2BJTxeIwjQhBa+4H1vdMMjU/HHqixb2QNb/ww4NKqFjXuY9yD9T63/SxWVnvy7yq1j181ld8t/LvHt7WZ4jouxHPjyvlVXR3gnJs+rD/KCTuPSp4JvJshCfZhqc8U62q5kTZeF2hvqLrdtqO0X4TfzFZWTd7PNd9Jm7UhQ8ipy1rEZH1hy90YSCXBZNL1Zlc9Wm7Q30Y7eTq4EzGBXLsngPRxYj7J7F2IHRXVbNZxM+lTFDDb9o8jxieGuNqc3rS9bbYFYO+SmSYkEuc2WHz3YUOElgBZ4jVxQ+kR9f4DE8vVcJnHkv4J58Y1yn8v487hWGCCCBVwj+F7SvPoae6uMD03BYllug4U0mB11OIw9rpveM3vTh8go3wBthW/YMqnPVbHFnfz9zwxJer9XOxv7fC93jo+m8qPGVPjxaG3mNCS2CUUx0cWs7M3oVdV+4GQH1Jg0bY85E3lE86WkmYVuimPiPRF9Bmo5mEqJCNG6g62mcDtkJrQ4avFdCE1SeQBQjc2HDnzcatJjbIUrZilrAQazWctiP+iqXTbPzyu1f5f68+//VfffnrL335Aki6kngl2ZoPvL1iI7nmJ+9sGJcgcmJENyPP2WTyZip0qU3mQSs2C/WR1+Lnoy7yurUvf/hYsD3OObEJ2IncDKGjybppTUmwbhjz7Q1jJumY4Bv6ibFXkjJNZTM1WuDDthy+eVxoXTsy/7l2GFG4uMy1A/p9am81T5rSP4nS7e2dbkmePnz4pA+VXOX3r/7Qpz/+1B/g08dPuqP+7vZDp3d3yluvxHtL+xveTE2JmzGF2pbd0UIFDwRseBBeZ4eJO9iUzItiV7Qp/Iq8ykwvdsoBj6zMj2MTUBe+TRL6QmxoK2BjI6cx2CjzhFDFqXOxXz3FzOZMqWZQCqxlB2KeA6v+RQd3dBwZqCAIVtbFEYWp6+qYdm5/zpVnZqyjnTiSTGmFCWAi9zWBjsQo6zhrd64fKuQHDouiW0meirLOFxKrdbsHlvzuFpgLs2bWfrDEHuTlsGWuo/jBOYR57V3XWZl5/ciDrs7cXcpnlb+5kNifAEUu+DVkOFRnuq9CV7WXLcRxqYuMukr4oIRvO/Vr/01tWT8X7VjoKPNBco5tsT2pS/MEQDtugN4mtk+hJ21ps9NVPe66N9rDp+zlSz71L+KZBlFXuzADURBP4ihEZkxFOBEt0rVzKs+vYR4EaK/YMy766/OEr+KH7hqNzY8C/gmKLq/ERR8/QFs9ZA7xRVdXSnq/ov7HqHKdL/Fzgh8zFXqJ9JhnVuglor9Et0ncndMzzy4/o9fxMNzz8Fl7TM9kSwRmnf6Jw28ApqK5Tkdan6S/m8vS/5nI+K75j/4Mv0LIohz97PmjDmWCrWcB/J5GX9iMw1d9niDnz6JSU59nZp7LocGSxCeVW110hdLFL37otnTDhrpzOf1JC/UL/g4kKP2n3YtCs/kqygZtzkaNDZtYgDbrDthWY8ObpGNiQ9yAkS0rR84u3hG10H6ln/jM71d9/uuz/kty9Rf4TIKVRCt/4OLL5790/+WLHh/uieNQ7dJ2SRwkVKGR46d+Sp+3WKXHFptsKlO/1MZzpv2Mn46FcVS7bC6xDR/bxLWyyWQqiNhHCC6IprVG8kRixTiTnOT3zqbWNCU5IdmJbmpdjq3hB7XUPTFndiQdDy7TiSeANThq1NtJsq38a23qfZIY3ZEsfeQt1cdPf5BQbcjXA0GSqz/ytUHqPpJkJfn68OGOJOtOiXUgydbd7Z2mvL0KiHtqk1prhYxD9E0EEEsiMSJoCkuSM/Gq6lUHmh3FtqTertg6RQ+qHTQ6eLsp/RWFn5jXIOvMtk51pgXt0jcYfaKsYnmjRV48GVPK1kI6yuU0NRK3jsJ1GH6AOooLOcOk7FkcUqI9olf3s/Cm/VEbqOq8tMMqMTDhEslVISYg6yVJ0sIPCrKWQ1fus7Xut1Ur9tH1BIv7gHslXzN8fHjkHnvUgbdgj9xDB/S558V9MEKovpnf9L3ir1VE76d/9QzU9a6FJYXn/Irx0iCrZMNKw2A0DN9x1OCbxbnZpe68n30dNeW+Tji4Tq9re1u6qcjodKfY9/E8T4dnJbEegddL/sz4XfjxM8DT1LYoP973u8eaV9vMhOEvgbrKc/qqfNUpXZww/Ik+Xwvrdz3qecMDaVAeOr9JqATFM6vH85Q/PssI/Dn+awN5rt3Qn9o/88wlPmr6ecTRpeO5nuM4qhFwwqxUTymeSsmIy44T7arAJqYkPwubpPBHINOZVuhC+6M+PLoh47VcjdPQV5tS0j+OliQeJB0Lm6g9+lcE2ZRtm7e0T7OsbNtys9rUNNVGeFLdHFIRahUgKXHEb9qH3t/f67///W8lWPW7VyRURdGH3n+5VzZ9xwSIuMIHFTvjDJ9N4YG4R3IYXTaTpeMN2IFNY8djJVmH2G66uSgJGIlW4lpr3vof0SBg2UQP2jHZmDRNgMTjlrc9SVAiZ9Pf0E2tkYBN/e0QdqVP+w22y6dt5eDyMvOZGSTGw/lJKRvMVyDm2jbzPVUfHz586F8F/PSRN1V/1P939SdvrP78E/7P/+jPP/886vIWq+xJxu5ol6Tq5vZWSaoyjja1Glv4qU1ya2obbB/jtq2z40ncF/WbsY2esolnpKvH2apYiKFNzHUSvtCpaWLOmyc14rJNTA2EWjCUQdHHBkytlX3atMwf6PxJbzdJlr2DdryrVrY7ZBSWbajqgBMKkGLYHRS+62u6csqFpT0ltSpqnR220XfAyNTanAeQs3riTjmRVC2s5QL3y1rg/g6lfkk99/n+HsjvJ+Y+O+ReeDzU73DlHqofqNCmuuBU9wft009mC9UzJQN7puo59WWTS/m5di/r3+rlrfYv995ruVid+a7zz4jsdQGl54FXtsA862bg661ocHwMhk+LQQcfeSC6b0AuRVB95bY5obwN99doGexOGdxOjMs0K9WRKekrpwroKzajOo6DLocLuvTcOf4HnrNhHhhPv8F5WHwD/7znn1mzH334YPSXMQ/+ZVofrC+bvKI2fX8Nl24SY3Cp//VyIv9ar+MzJ3TY7vmuG+MJDbr2uXO3MB9sA4IPhvyUqjq1pAE9c2RUHbF8xugnq3v/3GH0Ex7ynYXb8zs9EA2hxM9LeNoJjfKgezXi4bJNdAOjLvLgQyODY3Dh98Bm1KGuEvlrcWHD0w1z2nMepXTnqqOnYVN0b7Pnq/LiNOpD0y+JRW2qSD6ysVqQg5mkKljYoC2xK+CLNW5bp034pKlNysa1x7vKpt59EyvThqgX/NZzHDH9/VVvrfK26p43ViRU+Yk6P0l/eHhQ3kwlAaqv8dF/NotpM/NWKknfkGtjyOYwtnPiZ4MZu0O9jTtUUlX62NR4ZnRdn0QstgubzuP4iK0KYy1K7DYnBDOQjHEimby5ITkJBV03KW+0bkgCUm/GLrn+hV4Ds6Qc6aqA0OkK10u4Dt7W4C288N2mSTfEcJev/pEw5e1U3lJ9JIH6449P+sQbrE8kXp+2t1fRf/j4QUmy7njrdXd7V0laTxRvNeFv2saS8dAVxQQB3GF706F+tmDjfeUmbCQ1+Uxb8ZQS+Ro1ysRRyHhb1tKkqU1qU5ONRRM0CJ/6jqmFWg2b1ra6aVJr0U/dx8a3+ANTow57G/sNcQ4bAtCXLyhKw7dQ0Nx6PTy1Kli7A4FSCihmxa51zinK0BPQIPQzTJUhhQ6kImuGp6Zyf2VNPwH3XenqPlqxWwq5L3L/hOY+CH84HDTnXgm2eyn3LLdvuuhghK0RwfMwJjpCXzvcDTIhA71xKl4LfJQpHvL+DfSJRj6L/iUZH1XKEVyoeihSUeWoFUxdaGnhd3SFX1kUKlBnkHboFf4CEat6O63QM2zNz3QXNvm50MI4B1b4XLi+ODB+InMtcZj654BFGh7R7fAM033jAL/drvNUHe33zMl+aIefIYcOH4wCR+dtel36GvqXaH4ScAKzw08H1oCH/ZoboeKmT/rpdtfF/3gAABAASURBVFKm+SWIG2kgzbQ/0hA5UUKqrDECg/Z+sKDE3Fk/8IJ65SECrYYvnWjIzCnIXOTLvN0/jcrXoAgUDMvsSKm+LNX+UvlG+dwHHTPX2uMYAHXF9w4y5HMwMnfUBWnYPYPcN/1jUTzsA6ubuppa+irVdpzHwJTR+FlddYJBPQBxgFyxoEoAg79Kich7YGSeE6bhGZ7oaFW2r6MatsL+AqJuDxubC7TWMAlGnbZjyJ1uyjPixP4aHMds2u+BSGEZZHlfBdVnhfBle4PwLPg9VvW1cp0qX5Dfr1f4rOlAFwfdyDbaALIr3O46Yd3VvI7tbVn/MOn7GlT3T3x/D14Xz8nqSl/EuBssYWGz05k5NbGeoLqWT9ssOtmsOx57CTkwNOj14vrscd4+9kG37XWRAxNnR1zwUYCss2NFCiBnhVbd9lrlzrKuGTKfYszAykfGqpnPnWyyOl0U/sAG60BSMpAN3Mq6ct17k5R7SI0N640mNrAuvfpBMI3nT5CgVuZ5SR8rCQ4Dyxus//N//68+f/6s8F/yZ9nBI8lV/r+fFdulkiTsi59JupIYHeoPVaR+zhsqErLYHx4feOMFDiRnbA6zWXws3aNqwxg7ErADNJjLN/5I2HpyRZSZt9V1HTOIcM1W30A3tTapkYRM4HZKUpJx36g16kxdsNkYnd3kJ7CkXHEx92JWgi5X95wWPsdrmcbuSftJbvRNcnWb5OrTB92RSOXPsH/izVXwn//8Rx9JrJJc5fewPpB0ffjwUXfgw92d6u0ViWCnt5Wo9eQQnrE1xmDRj5pEDAMevOGeoMnEKmD1w7aMLGgHeoPGCRiIeToBPbaOzvE3KbEM2E0OqG9BbHEHEWq5mhtqcaJYpg8bGkhdZ0nAtppUGFcAcwVGX6iHfATTZAc35JYK7Bu8N9rUJeXClr5aWbI5iZ64xtodpd7L2DSUtvElYDTrCRZHl9MJZmrR1aJZtfDQWLh3Z9Z7cNjozL1cXxMMnbnnoUfdYdnuq0XK+sNH6mb8xN+KbgHbglUofZqgnoOoewq9dJjKPSIiZ4Cvg5/0WZEm2jeBjneezEPhvLkxuEDZoIOuQbVP7+gSPC2qRISBlMWgqJ4U3OgIao88ja7ysdkA0brmfIkog8SWuvAvITbniN+B1Ax+0Ohej9H3vsXQDZq6jdegPf4hXdJrLda0JcjQIOLRLg4QmNqz67KXLyc0dcMHTXuJcqBraIZz+oUh6D0/DKCoOb+qJPbVnAcIAunKme7wGNdnIJbaBOwoZj+knPm9iOhJNBX/ZbdnkarvyPTVg8fqdt3Wjaqa0sVXqTjWN0L0MtqEV47tuoeUGOY1wJdeDb36SNdlHOYSVXF+RTZVkTyyLlEVnKKHvFAuO3teNuMu8EAzEHIQ3plgveXwzhi+l83jqIrT6+j97eq4P+qeHU3PKM7xfH0udj7O2rxeGF1fo8PLtbq36Iaf19FtTH3YYugaq6ffeyuqaxD6HdaNh9bcvhiwRhfnFHUUCSX0Cco3RvHNM+i8PnqwRXU0KTn6ryP9Bl+13IzyTExidWAzdSA5yUZqYYNVcnQb8uYoeywRi9mEZ5NrW85msza8k5KMVL0Mnzor41tJJxaSmvJJH/nz7Emw/stbrCRY+Z2sJFlfSLh6AjQfN3wrCVk2eH2zeNCMnwVdEqxHEqbHJFJ5+xWEL90jCVfHoRKxgw5sNOO7gC5+goUEbq2JTqyBiN7KVnlqjTdTk6aMl3FOremW5CZvgKbbW01bQtJST10rTGoOmuz4uwZxZGVmdnZgbbDFraWnet4QxfBJH1MSu/RPcvXh46dKpEI/kGh9+s+f+iNJ1h9/6ANJ1ce8sQqSWGF7m7dWtM2br5tjgnWjfaI1beORLNuSBtSDRLbNGfmsGMnoOwQXmDmzu87syBUealttYn6mSS60klvGOoWf1GInDpv5bDQ9QW5CQcE3drLqsF2skQJtkqEWx7HesoFAaBC+IM7BCl0Z9w7aDkMDLAxyrUIHqEUbKZyEe0nW6cDnSYDzWS2Kkg1jOEMJBC7t1qL5gxfRnYDRGmll/az80GThhxIzYO3n639gJpGq++hxVvi82Vq5qUNnEq6VxIvGwxHO8MP9PweX9wl9cRWwfS+/5QxwfX5IXHk25gE5wKp4hd+VdXRC2qT9aBi+Y2iwIOCu6+1ONZ1DqxOio0HId6D89QF23/D7GJ7y551V+7T8SrvzVr+v9HS8jPArY9u3+btGlges3R+Tf1cM6fffD8v2lWG69PagV0y+oqLpmQ8EyvD3OvqVLv6Wam4fnoV5vu3vpb8llCed7u/dazxRE/uIOxJgQMOWR98Tn5eKYfuEnjV+y7McW2JIcyLr3ZUKCT0lVT1uakvmdNY/FkPGpErJO33Jl+1elMvN2Sk+kkzVBopN1AK6jg0YfPTZfMVmJekqSh9xsr8f5GiegmHzA/GFzd5MgsNGD5/5vY+//vqs//N//o/+7/87vcXK710l2XokQTrrlzEzWZVwlb7i6Bu/A/5mErZDQOJ1GECek1CRSCXBis/0Gz62qYuvIOPdR+4aDOfWNN1MSjIykQTcwLcJmcTqZsMticpEQmBbLfYkKBM24VFJ+LItO0Cynj0yrYUaL2ZpQ/IwTQ3fkxr05vZGQd5I1RuqT59Ipj7U/3P1x/Y7V/XW6sMH3fG26o5E7CP8B9ATqRtN01Q4jeuka4zB7kHa3uJ+SonuhdLt29Q0tUbckxrUAT5bME26YT6nRt2ETXPZNOSJuqlF11Ht1CqWhn5qU9nao02nNhTYlls7opXv6AJ8ulPbyhFiD970I+CcitouKksDtmUPoN54OOUwJ9tlk5gTgx1ZpYMtqu2wUweI1YYG1NnwAlCIbIsTxYX4zliLUmdbig9ZdXAD5r6dk1yB+uFC7q+6N7gfc5+QWOU+yL2d+z8/bOnyqtLxw4zQ6II8D0RSlmWaPlpO7/i3z8CaZ/AZvjbiPMz2Npdyr2OFjpVUiiGHluL8hDp+9jgLal8Bn4f7Vez6PNXTFf45v7281Bd1b3f497TIXPw9PX9/rx4Pve939b/rwQx9D8TLWyKfMaiflK7fNw7/xOwrivM23edXmvxDqnNv5VEw8DeE/U1dJt5TQ1ZDFJB6hEL5ZEjWxWMYjro+zhd4Ng/D5uhj1y6bja8C+6WwnPqNs8RToH8Sheqn6M6Odl2PzcaP8aHRSnxxNXR7mvq9/Bo+Y8nGqUAs9aYqiQsbr9QlloxlpS58fDYWvp17wbJ3SCVAVXqZqaddNmVJapLc5C+YJZlKcvX//t//U/6oRf3J9vt73X/5onxNMHaJZ2Fzlz7Td2JZ8lN0/EWXzWDsCiRW6WNgJva0n9HPjKVs2EyGJo6yi6+z+XXC7bBqEz8dN/uTiieBSqJymzdBqQN9c9uob1ubJjdgMxP7wtXh2i9bnwvXEVYZS65n0TABdlgrLuK/tQn/G0jqbu/ulDdUnz59hPImizdUH0GSrI8kXXfbXwu8w+7u7pa3VHe6uSU5o+1EzAONOMPbrtgj2z1u2/Rv5bBdvN1pdB2G7IGYElWorMxFa1Yz82NkIFA6YmnTpPTb2qSpYRNEF4RHbyhNFNrgg/iwuz+7ye48jKzLw+gANlVjIUv9pOOB+siHeSqbJh29fvCOKCp1PFClu0BVgUI5Qi8RfYePtpZ6Y6jqsE7/ovB2YvThZKPpRQqNzCJbuWdyv1Sitd0HB+6N6ILwdW9wr+T+zz1TwHZJW1DLEl+xH2DxKkfL6Z8BZiUzc8Q/I+rfN0qeVFkZIA+wS/D4Z43wKGPhXNZF7vWccYPJznboLtvmg5LZwJ4uMaoy2KLUdiVMzE5KFC+VMn7J4N9Wl3sht+4e0QV/x1hzAfb4O2L48X322bTsV0JP7RKV/VRv/xidLvxEHlipG3yobcIx7FNI0XH2c6BCrzvylb2yzpJ4XZNXW8WvbdnPQaLmhJ2dtsPGwpvwzeTy+fZU7g+zTMJ15Ln5rd3nGRyM9uG/DqwrFE7pvECU0Jfa0ur0fOehTOs6M2J+YNuf67gom9h+Fd0BHVNoWH0v4Wk56mDRcEZBocOjWDw1T0rsnii/TUFYvBlatbDZn0HoMnf5gDyzsUpCEFRgrCmBbHCz2XVtbPN8thxe/WtvEAm7lUFkczeT8OQN0sPjgx7uH5T/XPi///1/+uv//VcPn0mq0CXJKuT3sPgJe23ikgSxEVzBDKKLvwX9gjyzARxY6GMhIRtYE3uAbmXjuNKmAL8sBxVPnZgEopclNWI2nItv/euBjKuxyW8tm/8bhb+pr+rdaCLhiiwO29Q1TSQGgres/UE36Qqwlpjblb4HUFK4sBSm7NjMdvls06Q2tQ2T8vbpA8nTx/oq4CflD1v8+ecf0D9JuP7Qh7uPuuXt1W3eXN3dFX+Tt24kWGk7kFgD27I7dHHY1/Vllnipl7ju8CvjGvHTCnWdqbXEWTnChhasNLdDO7gIyjN9ET7Ry00iqSrqJgfIsZEsR1bX9yRuElqqONs6HnlgiyDBUb3purzSDtCEnhVdUO03hqrzr/RTGReF8DtIZS0dqV51pFUMG6cgsm28GM3LpSxWHWNkUVFQSKXL9Zm5t/JDjoV7Z62vCs48A2at6NfcQ4VD6WI7Yzen7sC6pU48H9ZZ1C/KfT1zP63cZ4lVv9fRB34eU00RqtAA9k3lms83OfjXGZ8ebNeGtrIAr+vFjRikfehA5AL1tOZ8rIE/aVZuiQ7802DdkA7Dn9G03OpTdw2Y4OgXlyzBgV/c9fPdJaDna39ezYrra0D9DyoZwZNwmVKe4U/UzyqwZ3mfVdsW5ZshK0XPHXvfT2yq8lwblcojjnf0Of3JVm87rk7o21x8k3UGcj60Z9zE6JmqV6h5LOVR9Szi4jU2sXs7MrmXiJfoQi8R/Q6XgV2aX8jnz12e67UJ5pkeP2Ubno0G8rlt9M+ABzc1OMNBQosMxcU2p9Tu+nmN3+4Mf68odEWPvUX4asKS6P2vJFeLkkhls7SyQe56oVupAzRat/vHthqb22lqRZFkZ2uFQ+o0jrUzNRZ8HtiEVYJF8nT/5V55a/XXf/+rz399rjdWj2zi8uYqf0EwdMF+YdMWJDmKfMjX/fL1pvzHwiRLSyVYj2z05iOy2UubApvB0BXbFdsFWig+G8iF8bFTZMBEr6Bv0K0kWuGnaaokq2XMLQnVbSVQrU1FJ3ThY9uw6ZhkN1lSpqQjUq7ByjVftdDnyjXvVCWH1+6w+Neslr5IjKZ8pa5wo7yZGslVaBKs/J9Xf/zxpz7xBitfCYzNh7sPJFyf9IG3W/kjF7fIN3n7hr+8ibuBBm2L3bbefphI08qc3Nca40NQ3NmGNnFSKm1Lwm6sEUkLeFqwI678QbZKptyUOOXN10YNPcekNk2YAVv2OSrTSCBHaLORmiQi20HHw0fugqlx5AQox1oa0LUGjvpXMjSXx784STvn9AzSWtnmAAAQAElEQVR26pgNjGEmCSwTrs2StZd7jMRp5t5boQtYowvQ1duuR+4T9HPhoNCFRGvh3loD7u3cc3Psscn8VR+/9pRZfw6JJHWhA0MOHRh1L9Gd7XE2X7J/r/s5M5Dr8NTzXssaVy38mFHR5TAoIFV3jVL91hI3b21T9sc7tKR+iq5z7+d/wQxkbezxOwwp8fwOcbzH8C0zkKv3HF7r71r7y7axiW7Q8K/DysP2azh5Gv5DO9L2VP81rrdhV3163tOEEHK+AOKzZfNz9sHwrPFZRVqeKRDW7Tm+4i/JVRKgIPxCcDMbsLkSkoXQuwfbyga3ZcPPBnbi7c0ENZtgbxtBXRyZq4VEKb7yFaQkUPlDFp8//1X/B9Zff/2lvM1K8nXg7VboSLBW2q3EIRB6IDE6kGAdSLT6hu6xfq8r/CFJF5u89DHHDpvYVZtN/8hmMb+LFfs5m8hsEMt3H19Ct602MDUl+bipcd6ovhZ4G3pT+luSk4mEp2E3gU5TN9U84UY2M7NBuyPznl4LnCJXtet8OtG2tUk39FuxkBwlMfrw8UMlUp/++AP6UR9JoIJP9dcDP5Xuw90diVXsqK+vEn7Qhw+36n5uNE1TIfLgbVfMpwDewvnMmGF1OT6zRqYmnB9R89xcKlmnA/suW2EbbafW1KZJrQ006gJrim6CbwO0w29DntKG62fkQFYdtouFyLaUgk3amHZ2Uw7bcjESLCcKivB70KTqoxu8sNPFkXqzN+/UCo2JcxpAoKiDM6UE6n1iVKylUBsGOILE+cSVlDrreNje8sxVuRdy3wR1b5AolY77vyj3T+7L8DN1sQvCL3UfzfUDjl5/UJ+5Y1e/gslS+xquxbFvc63+Ure3D39Z//vL/vtC/ME9ZyQDP9j1W90lDNpkReyB6lVl32bPv6rxu9FvPQPZaAU8kVWUaHONIa8s2+J6pfWrzXCbeC6ROF/t493w75sBNhH1Cb6nysoKvhbWsAkdoE18HX3kZ967Oqp/bhl97elrenzJfl8X/q3+XtdmWJ3fS2zpSaRGMnVgoxQkEVrRV4JFApKEK3Iisy3bbGibauPapiPNGxw79RJnoOOR9gu+sinLV5Pyhyz++vyZBOsvJcH6i7dY9/ndq5FgQRc2d8vKxi3vNioJWnijdtCcxIlkKvUziVTkGfkQpC4IH4QHMxvEJFtJsCqGkmc2hYuS/K0kcgnWdohsF7LZnrYx3pBIJRG5zdfs2LC3qc/BMfEpObpWb7ymaVJjwy5ZOoIcm7ldWMOZ96zghbEtQ4e+X6u0UT8SC35a/FdCd6PE8OHDB/3x6U/9QYL18eNHEqcPJFlJoIK7kusN1se70n8kwUrCdXt7U9dsmqwWn9NUcmtNA/auf33ngaux7sw4TD8F+rCppGjMD/Og7ehqztjEPrFNXIOpJd7E6h73FP6E2KYf0ZdaU9CwmUCbJrUJoHfq43uHZvwMmfoGjM62lAJFFESDtiYN2JilTbDxsFVfddEVuMpQbYfFv83A7rzdqaCyKJwkqNRPEOqMcAlFX9hs4GV4CWLZG6TiWXZ1H+TeyA8g8jY5/MwzYeG+zTMg/LwlV3lGDD529dyILfds7qWsZ6ZFu4MBp5cfCcf93m/kH4E4Di58RRVcqCMyn0ykrkIcl/XCz5pTUR4K2JRcdMjPU8zOP1szr9w8fiWE3aX3qFYcD2wuy7TqqLhGafIdBafp6MzD0G00H/rBmU0EJg/Sz7qYj52s8+Nof66+Im39V3wr56+AydlbXHF4VTV6uVr5Tcrh8Xvo5ep4u/zW0Ffm76xNwj9TXBdyPZ9DWsTNGTAeH0jnlDFeqYuPF0Gb3MovAgfeDDrN49Gl1aZ/mYoj9tJ4lujsSN2PxarTFzkEr9ExND0pB4xluADyy8pKT98LXBxjT/xfQRbLE/v4uETiio6nwcWajrhHrF6P+MVnNsQ8jVitVQZ7pDjMvXQdbD3ZcK4FfIXSEK6fR3CR4CnxdgXZuhJPDDaEYHi1rFR27Pu/xhPJ0Rb/m7fedl932XZfd87HBZqMaMPltJ3XfpNUoaYlvRW/9cGamZEP+ZrPYdHMZqoSDsY4ByQeXY795f3WZLMhZXcZaluUguQquO5jwlc2avkpeJKrzyRX/euBvL3iDVaSq4eHL8rmrt5Q8ZZqyWYt1x8IrKyr6GaSo5nE6v9n708U28aZLVx0LVCynaR77/v+L3nO+bsz2RJ5v1UgJUqWPCROOr3/MFisAYVCARyMMmRF+JyIr8v72smqxR71O+r3LPj2LAjTb+xG/GUsoakbGTMulMVgaJCgTexZaIe6xjeoMcZgYHG+YZHfBqNb0OegsZKOjVuTbYmik4MRMI70mz5HYl+Q+2efOrAnkNy9I+2DCb8eeh8D/QdJ6m5ub/Thwwf9UV/NTqL17h27Vu8qmbq93ermZksittENCeHt9ka37GZtN1sl/vhoxBm6GRqJSqvxJOyTkL9FIO5c96XpkaeiJiVUcFA6nLhDIokj8xCxllNUH9ouPPZKS+ZE4WfYGABuZ9TMf+oZX10LeAPNcoMGVUcbm7bobNM20PGYA/CssfKvC+7kdedDo+44It0qEMLxCZsQg+6eKmR4GJsT0vHc9UKnuS7UslRoUtGcDReEVz9o487lIdfEczHm2eEZzPO053kKxvlZyj27z/MVPc/UHn3sgj26sd4j/PICfXpeXM90gh5B3/oucLc8bm98fg8a7YNzH0K/xmk9NZIsXYBt2UcgYGZQc84opNI1ZNS5kZ+D5gNzFZjWJFjiBfIa5KE7IJGs2h/06K7xREx3PMYrmzm0VxIGkP6fxbnbGn0pF64o7opSs1DYPlcw0UFKDr0EXDwaW728Geslyiw8sr82bywR+JE2FSbGfM3u2/X0wA+U6Zsw8YMx7afjeBLjazDP0QT9HhCI1sgPh1y7A3KRLl28lS4m34uVu2Jtyz4CQU/B5uE+gSW9FpoPyw66aHcegl5vAlkqELZmrP1XnXJgmJLKozIVPxb0efpbFa5w3RyvoJhq/aKt+MsxsV+ha/vw1QbzufR7XYfnJuquWz1L3/pMCB+8MXAOx/PJOZpHwH/6JQpIDfIJmips0iaIz1lM+/KNPmNIv2Lh2hEjlqq8X7RC7IIsFILwAb1QaIP/+A3iO/Qx0Mx9pu3aT+RCeYuHFwBfq27jHJQDKDFRej3MYSzhF5vLtNxixizQfOLKTDrExr0xgSRYe047FkT7SrBogLv8/NizgMrYwqvuI+45niPDt7wroNGbB7DD0qLDThy1YOOa7FiU5eOBSa7yzYH1Fe1//aUkWl+/ftHu/qvyHwbvs/OEbfqttjVe4ib6PQu/HYu4LOTEQnDC74huT9zRZ3cs2NdY9io6jyG2gcof9+bEOAPirbEwHrdB4Rt0aBsNHgob+HxMMDtYw5zktCzKmxXaoPNwhTstR801fVBQZQy5nBMjASirPleGmDLHRKUkWEQmAhGXp6iHpoHdqw1J1fbmppKnu3wkkKSqkqz3H/QHO1n5D4b//POP2tW6vZt3ski0bmZUgkX8NY4kiq3N8Tf1+CdVTHNsBP3txYw1WDzQAYV+UM46elNQ4qyusaMtsTeQSpCOFAUlCjMGm9QkEAfUXI8GLaQeCLkDm/OCr1RL1kLFUa9rqOQqdYoBonJAnbrwp7gixRr4WG27PDRUjXE3S2s4ek6YSZxsBAkWCk8p3moXaHSBqeu00YCiUK0PlDZ2XPus0/Os5JcTeSb7M7Xjedqx67vXyDNYiVSeM/i8J/Ks1TOY55Fnbpqfz7bu4+fxuY2ewqVIzu0v2UQ323nFc+Ei/ROoMP6Jjt+8z3leay7Dv76DPLCvakU3bz1/uJTidIFefqTtgvNWiz70vO7HyL2nnAsZDx0V/0KK2Y8r60DoJeFdA9W9LAZd+unnhHyx01S8BhedfLvyWtflMXNWzH/R6dqERP/LTUOCWnAaXBZX6wXdZZ5lJwvQsuXdu9BKXiOzIGBVuHK89NXpa26PS/3H9yX9REwsIemXiBIDsSCcluhPQKpzImNeYdZpEWYKeVE5b/tEo2UyoAmjFvWMoxKXLIySqJC07BnLDrpjobQPsFl6yc8OOwvzQWbhauPspMujzMwoC634f7h/0NcvX/X5y+f6Yot8ucWnzx+VL7tIglXfHvhwr9gGSZzGaa+JvjPPE2lJ9PtKwB7Ir8aOxFexP7CLBeb6HUna/hH2GrHvYESZBMLNEDImyzWSYU5CKhGBj9wYa+QF0XV+0DA0bWKHzXHhOjKL9KHlmBgLMn1OK5QVMncGI4yt5WY1fDaSoM12o+3NVje3t7pJ0nR3p7v37/SOpOodNAnWTX1xxUY3JF93t9Rj8+7dnd5D81HC29sb3dJ+y27WJj43rWIeWqMf+qI/28rwiZK4Ew2x6o0OXC+eyussd96q+4hYlAAsNVsq3sW3Bm1NPsDwwHP8zFWS0Gbs4IdhUIPGvg3hB3W+Qa06INU/wmSE9FdAAY3KM4VoLXdeXWcp76LoVLy00EWMXDyn/P1V7KM7QBzUcZY9MxFmRBWt1f9FHa7TfnYnnItbUdgqXW98RFxTo1gAK9Fh3Qe5L+vZGtV3lnc8n4Ckaiw9CVclWXvt0dW7AjmJ1p762ORZa/rpB5e2RhR6CQkIfciCrM7XbRb9kxQf1Q5adgst4dc9/Y7sh89A7oQDcl+9oMfYx2ya7Rd5rQsfrOsi/8a/ZwZy7Rb8SlHnvruEXynG37GsZ4C7iMKKDSUMP7BZZbJenvmqgD+hmF4q9c45t53l/IwrH8vCMPqjkyxoj9JbcenjHC/1vbQ7t1/0Cz2vvyQvtgu9ZPNYt1iPJDBZDAX1G2sSkH100J5gjRq5brEX18DNaix029CKGuUCXTkm/OXjgUmmPn36xK4V+NzxNf/31f0Xfb2/r48ILjHU4ox2aTtxbUMT4z4J1O5BWbgV5iRqN+t31K2Rfh928X1EFoA7FoJpPzG2hG0zimVcZmzDQBISNCWRyqK9aItuKF3J2C20ZU6AmSPcqR+ZuYyA274r6hEIm74zt1EcrEwNaMQyZNcKbLc3JFd3uiVpyt9S3bFzlb+9+vDHB/3x5599x4oE6jYg2cp/LPyOROuWhOs2Mgjd4qsSrKEpMXLplMV+S7ygZP24o48R/2aAEDUpcbg12T4gu4jDMKiVXiq5RQZD09Ba1bXQITx6+KE1DbRb0IZBmcOBpLISMGyNjW2J8U4yAXBdOpHtQpttbNMPOuTEYDeZdsVL8MDUW7izWuoegboWpF4y9QXDXwRKSbYfAUUqiiiHBc9Jlu0IRW2/kqZpb0NDLQcabs1JuUfzrOzzS5c8Xw9JspJU7dnNCt0pz+aOpOqQaMHvSLpKRzumYHH7M+n0RGcX6g4q0y6AvKbUD6LXNPhvs80Er7GMf9Et8ppOvP55SFHFqgT4ayXv84NdmOCa8a+qX269ha7irAUw8r9xT6Ol4AAAEABJREFUWIT9ovLfaJRLzXu73r9PUZUhM7Si04mSuhN5ZbjSp805lI512V4v0osj7SFXy3P1Vxv+YhXTM/E8V/9M8yer8U3JuzDvu7wd85bMgvJAqU9dwE9xvKFIA7jTstLHuEROxeMNypkucgaRX4j0m5iq23LZ25/2fyphgfmlc7eja9xSDxPfHYRHNdq57SIvdKlZ5DWlrmJbdMjl5Vx+Wh/rWBSNP54XQmTx1BOo/TgpH8vLb6HH4icWTaNKP9uLNjJLpRmOrBzmdA7JRkchXPyMxx2sL5/08dPf+vTpo7Jzlb+9ygJtTLKUxC6UBdqYBAt5YoE2QbN4q+Spdrp2KvtaxO0qOavfsmcBiK780W4/7pR2kTvSbk/bPVPBwBgrF0zZPmqyBmIeoFsW59thg9xYPIM26CSRatEB5iIL8gWaD9zA4T+DB5nr9DPR34hQ9wX8xBhLP+tE37Zl/NtQMBDLZssOFTtQNyRN2c26Y3fqjh2sd+/fK/xtZHa47uYkLMlW2mw3Wy1JRhsGtYGY8V39SPQmDhf6Weh8gN74sC2cF7JWKEYqleYjJo1ToVl2q5qaTYvZBKHYTEDUe7areWN81caWDagTaOgzfg9WZNsSRcux5hfdU3S2d0W0NqxIUYRCDuVUnpsfahnVgX9cd6g6hByboNeEW9A1Lz27PPZz2pjTAlhqkbg/lfs1z+VuZEdr13eM52etni34kV9c7MEI3+m+nr8RXb+K8fhLI4NdgeH/0uH+C4KbuHlOwa3Os4A67z4wPYPYr2x44E79rerilPoqqz7+BdP0O8T/9hngB5Jt2ddBJcXidAKaIFOo4ky1r4IK1Q9AfijWD84VTZ1tyPeACJ708Vy99SsceZVceM+s3lVn7yUanNq/zShOfZ6+61JHFMREX7zv8t4rIEa/gNCwedw27U+RFtjhpM40nFhIF+BxQk05j+HMXCZ1FYmpfu84t43laX/0Qt1aVx3Q7jF9bHtoh/GBP/P3WE/o+Mcsw5mB71f5wB4H577jDDWeeh97hB3Jy44F0Mg8soaquiQBIwIlTZiWzFaHxSLdTaHifBndf/qPwx0LruxgffnyWfU17exkff78WV+/ftH9w9darI3EMZJw9CTqoXR7EqbSJ+nCx47kKtjDj9TtoXvq8g2B9/cPlWiFT38Lxv2oMWNbIXHlumdEGUn4QdKmDdoYQJNgRR7gg81m0DAMam04UGX85sz7RHUgQOM/gGX+ci2Kg2demJCJiZ0Y68T8dz42ALPG+26gn/rYYSg7TzdJrrY3WpKr/L3V//zP/+h//+d/9ecff9QuVnaubki08v9dxW57s9X25kYb6EDsbRiIval5IOomu6W3QvhA0ZkxUFTgFBmr7y22ZXc0aPwhhRzQhIY6u9NUwAlRMiUMVKGCWdEkWxOqqAsN+4aCIvjs1hUtPnWqw7bsDsl67sAUK+yqGJcueXarVx04s2lfeFlLz2a5Zxs9B7Zld0jmJgN62UEzBY2TbZlmQeTyvcjUpE/n3iXRmkD+Pmt5zvbIY8AO15j3ycNeUz2fSbKCHXOFs9/lFTPADwLeF1xQ2jzDP1P9UjcndiXQ9Y8tify5Hl5ic+qjt8itHJzW/ZZ+z8BbzgDvzYO7NX9QLkxuxUtI/ZMNY3CG2B9AXXhe0gLF6vrxXP31lj+rpj+9P6u3f1c/mZsgUYeycMxCkpf1VIvKkYXmrIt+Rv8hkjZBbxfuMaijDe6qCdLBJHyQigmb8EXDXwHBYD5xV3Y3sQ8XOsF0EC8d5oxq5iKdI7VvjTyQb+cz48mYM76RxVIWRnuSkD0Jzg46kojsD9hXcsKADwE0FuGtsfSC2oltwcGkmBHfI36yAEty9fdHdq0+9r+7yv999fnLl55gzR8P7MkSCzESppFYxvlvsCauWxZue/S73X0lXiN8bCpO+PTxMH/z2T1J2MLvWfBlXEXhE08wEVeB+zHB2lbGlF2qJDYFkpJzOTZBkq2qw6a1jF+yPSO3E/cFcSf2QDlKpo7JjK4DOfroYoOPBpJgDSRWGxKr7E69I3HKTtW7d+8Uvij8HbtW2a26uSH5wjY0idbt7c2cXEHR91g3NcbEb/dYe5ed5xxRCy3hB5/WfZm+AkiV8JmLwLbsJoU2K2MI3Bp8l+0mO3YAfdUtOuTFHpVkSmzRx84uhWwXZGkBKmkWSl0KOIo47M6cn02bQEUlxS6Q4VUHXKQDr0jYRK8Lhz3XQCiy64yllX/iHIS3OR+AFl45nJNkL4w4wgeSz/4pBy8Nhy5Azv2bZ2nkudrNz149w0mu0I2VXO20g9/zjO6hO+ra4uM3fX4GMsmvwfJiD30z8HJ6PtLfFr9n4L9rBvL+tC27Q7JyIEIs+wqE/hJiT8sXl9hbgszogm3kF0CXbVCn6EcfrHt4RZ0ulE7fdT86gn+n/z5HWTieo34qPzOn6/le2q91l3mc1mTRA3SxgaUgcX6i9EaPDDKOUvYbgWCQYgtS9yQw/eXKKu7EhqiJJOiYgLAYYgE0ktwkccniaSIBGbHJj9hlHlue31qY9uczvoKJeQrCZ7LCB0l28uUWf/39lz7+/bc+fvyoL1++FvIRwa9fv+qeJGvHgmzHQiz9j/jqfhxXip+RpGhPfDuQ+ApJCFm4ZfF2snPFb9F37HDt8Jm6iTGUjxrPWEnjOOvE28QB40piVcnNsFG+FCIfsduS6IRPkjKgDzo/qLVBtqFNw8zbrnjTX6D5CN/nMDM/K08IUVjdF30O9JV+bm9v9Z5k6v2HD/rAblW+2OLDhz/0B/jw/oOiz0cDY5ckLEiiVTGzaxUfA3QN2xV3urfh1QGRbakKJ/2Eg25sM24ryY7Wh9EVGvWBdRhHzdFQcq5DG1LflOuwjHm5nm0YdNDRrrWh/A3o12huMmitqWAoWOvCB61ZZdPSxrLBzEefsRywqoPttsIewT5SHXhp4Rdqu/qzO80vOkwM6aNBAzxhzhkbu9vFpurc40xsaRtqd5vI9rEdbPmRpcCGoejCkWdr5NlMonX41sE8f/NzmWf2iJ3yPLYLft5YdSnaS7ql26fqFptrNG2Ds/raT0WXqmtgdvM6WID1m5XFZ+ibOf0uR4lkjTi7JEcfpC50jUzkSsYkmmvID67U1U+RCKumV1ka4PZqdfl62uCJtqsq+llJnT3Tlbj0BS25W9a5tpThzvWofmhJfwViSkfFw7yEcsunYP0jymkECe8aDr0vBhVV2h9qvo+ZXc3kVb6utVlCDVXFq0fHtbaPDFEsryjYk+Irvk+MflWhT84vEt31YA5r3BdHGl8L0mjh1xR9xLp+RniuxDi4ZvfYR2m4cUKDtMx7KPQa0sMpZqkchL/W8in9t7a75nP2d4hplk/MU7nGSeXJT5hc3yyOeqKyr6RjT8JSiQDJRxZNsTk0wm0WZa0NcmBzFX3awSzFx1g+9vWxvSRRnz9+0uf5o4Ff5t2rBxKrJGD7JEIgi7S0nViwERCJysiPMxIidrP2JF9L0jSSBE4g9uH3LOZ6MrXTQqMb8RN/OKFMmpBVg5oDXRGGo9aaDEKzS9WGpmEY1IahaPgBXeoGdK0Naixu7abWGm0t2yuvnU0MQUnnl20xn+nSf/y1oVVicHOz1V2SLFC7V/X3V+xmQe/e3en25paEkN0qdrK2N51u2LkahkHZCRugrQ3E1iRZy5FQJuQJxZS4q6pOaJaylrFci4vJih7GudKdsLhY7qmDq+jKyEQj2dbhmOtsK3NjN9mm2kpikHG1zH3pm9oQDMKo4Iyb+gbSLLTBLIgnPKo1q6F3czXlhtH6oAoxwUxVX98IiCbFnAJIlYVfaClfeEqbDstpw8nmBN/PMI/KVJo618uuOPVmU306MgZpv8aiOx3rFPVFWC59zkEJZZ5na9I4/5cPeaaDPIu7PJsgz+OOX47seM6DVo3f9JSQ1mBYPOy5IQvpK8FO2FxEDKgLuYpycLn2ks9Y5io8gTSL2YL0sPBn9MXiJR+XdC92iCFTybtzOoDZRXte0ssRWKvffSPPPIgTuLRN3cRvvJ4GVribmKQFOjvqimEzu43rU5Q9BnkwFpTu8Qmrg5vURg49gniwmKqiTkh0Bxvd6xBftGUADE8HHDs74RL6iQKBprJ9QFvxdtdj9myZCPw14CYg8OOgKzZEXUHqiUYnmOOz0YLX9F+2dMYdpSMEL7RHsHw4D/WRfNIg8Z/Nlt3jsy/TMmeA+YGAiRbIqYnDDn7vimq6AqFfw7IfAyXlqJelggSxbCBHEGyhBJ0eh3sN09OaMwknlPJzkZ6Z/1Ni3Q8n9zD3wPQ6aD0p4XU+OTyvJ328VE4cl2wv69EyjQSvtDne3ROL4In35XIDm7vd2HSZO53YwnMrVvtE74whY6Fa+Z9VC6pXsqXUdtCdaZ+2J3pqvYLia4E4Fh7/NKf7xHwFQg9GxrBg6o3iaAbkxYWg0150fg76IJjVVMYWx5BT/aJbU4wetU999KGnSAgZR6fpMuO0RuYmydUDi58dC58sgPaVYEnjOGlMg8wtD5ZZpA7DUElGa4Naa7I76I2Q6Rum9zOVPJIA7ccdu1PZrfqkT+xc5e+uPn/6TKL1WV8+f6mPCNb/gUUM05z8TLSbSKaSPBWPPOZbAh/utZv/XmsXOTtU2O3AHuzmhVsWdpH3s88aBuOZWPxFN2aMyAxQJubGybZsK+MaNoMOOx+Mc5jHm7pgYB6yG5L/G6u1gTae23ZqW1cPpqnmqO6ziRAmOKxpw+UQjtSGQeWfBGl7c1N/d3V7d6t37GDVtwayi5WvaM83CSbZyo5Vdq9u8rHAarNVkqsCuzVD/IGhNTVgNxlogVz9cpLgJxBagU0qUnLpUSgHtB7G0MhHZHyRQp8CNwnOaY9xuQpdYGKCTyFa2UdZsqbEDpWaAiO7DbDI2DrjBELfYYkLXaItp1UoDC1UCA9ig6kCRGwneKBp5lU076OMgWh4X01iMIW0gblY6LL0ocaLzXmGoKl0TrkZgNVQA5l/ku2cdHKgijwxiQHBYCf1+Cet40vMJTOWxHvKq9tSZ0m9K0OBrOUI51meUOYaZx5oVmTk2Rp51na8U/IsHj4+yPNYv0jJ7tbDnmf5h/1NlglrAey6JOIKfqm/RNcNrvFxFFyqv+Qzuku2R128LThqv49b/C30+7z11nmhrtG1p+fH9XnRzVFwo9YlWO6Y0EeIv9m+6rhdEcsvVbCcT0tm+CmcWj8tLf4X+sg6gcxxVV0Z5vRaVOsXndZjO2/wVN257Y+TVZd1HcuaF8daDo/qu0pdBjwcZz33GffKSgdbV+poc15PJHnZzoj9q4GLg9e6v+kt9ErPefHGPvQUOsyhnjgIVQuqwWJbcXCqYqpMTQD5xpLWLk+Xz1R9o+ef0GyZpJfSGowJbAHsqiz320p1xnLdzzSnYuoXpCY8dwIkvoPSnslYoM69DcpoItJA0GDCZIH6gagZnq16RR2NwqEAABAASURBVM7OiTaQ2eZEWHQnlDbMo+Nr1nst4+olZW5aoXX7RdOl9ZnRYpf6tfYxv9g9TU9GWH6ftr9Ue+6jy4koUS4tIot5im5PwlEfryNJCZ9EZ2KRlIXTAoLB2hpaA4Mai9naPXArvTjr7BhJmJLQ5ON/+YhgPhr46fPHSrTyRReVYLGT9fD1qx5IlrL46v2NLNTG+ijRnpjGJO4kWXuSqv3uvnbEduj3pdvxW/M92NXO1Y4kq3yR2FVbYsgYcUh0E2TSyMJvZLGXMWZ2TE2KGcMwMD6Skc1mTlJCSVI22w1JC4DPRwY30CRYA7YDbRrzYjtuChPPQFDCciKQ6KZMZnTIIWvEz2ZOkm5ub5W/v8rXsyeZWj4eWDtWJFy3+Sr2+W+zbrE9xEWsQ+KDbpIshgcDsca/c83mWC3T/fKGZzZmvXhuRHyUkLKZGfiUpWZNoz+ixjrPwznPhcCwt+0RIFIWvlMr8TYyBdsVqR4dnjWhTTIQR0RzCqrlkU+vUVXVYhrqCfUE1wstkOGjjwAbRdgFzFhUYOpgvDFDSCn28Smto4WugkCKcoZpv8K0qKOT7E61PrwIs/Es5+ou1674ErrNIoeeo1+j+JwdhV2htN3NURs5QJNrPvJu2fOs3edvtAKezx3PX5B3zv39g+YrRovf5dkZyNzmBfKtyEXNhfke5KZ/NtDfBr9n4L9sBvJCtDkHjB2uv6iRbT/iUVAe6+21DkcvLLTq/gRnyXaBE6Xz9pGipDiGz0M//njJO+m7ovi/0HhZYKzGsp63lZpXPT8lsF/XP+Z5mz9rc9nP0tfic5G/ldLL1ZgPa5b+A5Cg6WXFpy2aX6L0sHpESVLyTWAPLHyyEAqmJCWZc6K1Xc+gbWWx63mxKw4H6CEnZZnvJFhBEp6vX7/UrtXnz+xegXxEMLi//8oO15w0EUPspzm5SywjSdTEbt2ELvIOmx0LtNgti7fswu1K35Os9BfbPXYZ34iP2E+MKTR1Y3xy0aILMgDLGoYkWEmkSLCSnJCULEnKEH7+u6g2DNgCbBptWhtkW9ICHY74P4A+U0Eo/V5CzvWIrkDzAZ+37Fwtu1Pv3t3pj9q9+qO+MfDdu3e62bKzhU12tpJc3d7cqpI+EsL62ysSqsjDkBgzHrDdVsxuTS3XsTXZgWXPkCuMX+FkW7bViDOwVLLdwihHo97iHzRyYE62ZQM5kmx3aKYXZKooZ/WWbCu/TPAcR/WJThy21fWOVLYl2/ANQNMOGYGCHD7W5vRMsV1trprN9TZ2GDmAp5EUQVIXDQ0ihy44lxf9iur1h2lCXprNtHoXLs/daaLVn9c8uw373+XFM8Arg8K7oyb31XTup7+EcIGvb+FnN99H6FvK7aJf6qiwfqmIfgfzuhn4p+6px/1G8xyOY1ssj5pXcWme5wnq0IKUHwK6cCx6U/ccMHl1Wft8deMrDQ6LKV5a/xS/Du1yDHmvssi+ECM11ZwqFoFIMIsPJOry9rnctuywqHc+tORV+8j5Ybsg8jXQnJJ+sqMR+u3A0ZsVomB4p+fF+an2VFps/mla803CMoEkG0F2hLKrk+vC5WJ8/Ur3WM3zaS2LTGeBK/eqOlt2R4nzKf3EX/zff73vCdaXz/WxwMhf57+/ygIr/ccu9hMJXhKgiofffkcX7NnBWv4Ga88O1khdUZKrfT52BI2vfCxpDx/EJonYyFgTz542OxKv0tPPhD43eS0G5UpAkphstyQkSVJIqJKkZIEfuuxaRV5g5sPO+CXOgi2kv5E+gvALRvpMHGMlftwjPE5poxzOSZVA3ZFI3WWXit2pfAwwX2bxx4c/lP/7KknVze2NipJobZM8kZgl9k1iP4t7aIPaMBAXHdCZ5eooZ8Ti61SK4jhFgPzDJVGYeJf772I4PtcuiuzLUHcUhSvVcdAtTLTwTAglwmyKLhKEoqoLg87uzHIukVPJnChYSUU5UbQcne/nRbfQy9ql9jG15xahASamV0NTDF/UdeYUJoA9lHN5rriinmuLxGSNUq5Oqct7Jc9d7v08o/XRwdWuVlvZX2SXB+jNKK+5c18XO14peVx5X3BmNOdtXyWn7+/BN/RP4LzVedvMbVfD+udYwlHdnLlF1tA/elRYSwQJa+F/QZrwDjgJ/BcM9hUh2Zb9SqjRZgFtS4bOfqQjb1/jJcwKWOhbD9PQ5hyUwyWuUMs+AoFylO1X8Dq1pVveLDnPmJ93yKz4DkJcegJ2YtHBpEmydAJxvOpdSeDn9rj4CeXyw3QeS+TLwaT9ZTCk+XWcnyUjzUMhlGMdwoVSi9Vyy2k2TgxrXGh2VFUbxGqefoP8aECB+lvLuv/X8Onv3L5u4IRzhnO7X0pmYT9lwb8flUX+yDwjwkt7dFPqM556GhpDzJPBE+IOeyOzULezUG8y+o7YiTorSYc4RhwnwXkgifr65Ys+/f1Rf//1l/76z1/6/PHT/PdXX/XADlaSpn0Spjnh6AnRXvvdgw511Jc/FmT3tLl/YNer6u+1R1eLNfR79Duw392r0532JFVTjW/UgTJ2wlQz44DJrsTQmm5ITG7ZBbpZQOKSj95tIy/8dk6+NhsNJC0F2g7ly3ijMI/n154pERtnh/ne76fiLfc4aN+Gxk7UVvl2wDt2rpI4bW+2SoIVXT4qeHt3SwK2reQqCVZQdsQYesPuVuiwGXT4WzJbbpboC0aCEmJd46n4hqrJBjoCpaS5XT42GH7SDz9syz4CQZ57tS0TZ0Q4ufOHsYh6ZazGInWRizbpQKnExoYWqILapjlQDigyCkrn7RXVikevgiDoxWHJ/EvRUic08HanmqkdGftQhT+irWVxxAbASVBLEMuSbHfISjuGCIeOs+Y6Cbl4uKKLHHpJF/0FHPys6qKb0ftf1Rnf4uD+yXM48lzu+EVI6AQ/8ow3qn9uIZhXd/gtbS51Ej/fi0t+n9Kt+uN68FP1KeMfUZcA3sIvfjKA4C3cnfnAe2lC671X0i98qkCJLxTy31rMy0d5qSncDJ/OBtUooryGVPvgAQbFa0ouQtDbGOJyYriUcxqdyqKfl3pxhH8e9qnNFG9R4eGtS9w+BdG3VxCxrWWLYwLPlhhdx/kC68fIvCJZLJ77PoY+6bzusRwfl5C2x+Qq7bB61h8GKZgyN8QWIW2DxBX6LFguTWJBHIqP2OMwzXE3fTPKwYtOxE7fvc9Vf7RNDYRa9FfOqJem/yxNoAsIPPPIdBIescNQ1BMt5ppLPYm7f1mEhmeZtuhMEqHCoIlnRjPsLItoRz+W69qMJEtJbO5JsPJV7Emq/v7rP5Vgffp4/Dus1GWRtWdxNSb70ISXxDZqhy4J1sjiayI7SYK1SzJFYpWPAaYu6L8NJ6Girx3J1Q6bbktyxQIufAE/8TUSW+ahh0/EMEm0NoyjJ1I3JDA3uk3CQsKVXavsDG1JqLbRzbiZd44qiWFeWgF/jMAgFz7zm77GJK8BCkjNUQ0VOzNnrQ1akL6SUOWLLEKTQN2xm/Xhjw/1Ne35yvbo8vdZ7+7e6WBzd6ckY0tyNQxDJYCb7VZdt6k+XKturhPjznWc6D9QZKEHegqT/pHDc69raje5gJb4bcvICuV6uPHLgJk2aOChqcF7jQE/ZWvlXmjUnQB/jXmLjh4kWSro5Ii2K+AoWtmUqPlAoFRtaLSdetbNlLl2KtcgFkq3g7GxAJwlqOYjciCZfzl3iCNmgVJjceQUhJ1p6hCvFsy6DyzgOVcJu+CxC5fKscyzwC8+RrCfd5Un+Ja6/3P4PaB5BpY7GjprjiS6BdGGD30KsVnjKdvn6y56qrv1+ba/Lf7vzEDug4xm4toH4V8OWtPusj119ZM/9LLFb+1rZiDz+DNwPSZ+jlH5VAxUH675Y7u0D2IVrPnIHWnXuZxLwjCLy5LhQ4NFF/4pVJOcsvAOiDHiU23erq5GgLvQFbI9RxxZPFP5rymrEVT0pFOVWEU/MqkLJmqjq4HlHZEVFLAt27UwrUVmeGCjl7U+xiRDlRztlN2mr18/6+PHv/X3RxKsv/+jT5//1pcvn/pHBdl1SpJUSU856b2PEztYJEI98doT68hO1A7sFfs9idNIwhQaJEl7jAfs5zbEkz7SJvGJmBsL6iFgp2cgeaodH+hNJSQbJdEZkqSgG4amJdEqPbrQSq6waa3JM2DUBmT3eZm4dyfmOPdMRmf6Di8Oz4v2+BrmODbbzeGbA7c37Fbd3io7V3/++af++OPP4pNw5W+x3r97ryRioUm6kkglzmEYKrkKTVJY/tG1xEhcNlEsIB67y4T0REn0wRMmb1yV3gruM1Y8fdTPvMTMeDKmYJnLNgxqQ0+iGjatWR2S4YNmywZtAfbI3a6pbKhrDd7YgM4fZVT4wGcYnR60mBUzZ4nCKSOQ+h8n6XVHOUj7Ba9r/mbWjJci28o/hQZCCj1AgpUlFYVZU2ZSqOrCTnmWwQ7sQdMveEx5OfIg52EOfsEQf82QcpWDio6bt3hoyatT9AHz3LWxiSLomsfn2Kzx2OJbNHnBrPEtPv5Nbf79sT51j3z76NZ3VviXecKywlnouhW6k/s7curTYI3o3ghLF2/k7ldzwyuZ31jzc4Rx/lienwB0kHf/OdZzgskT8Tz2UW1z6eu+YBClyCn8Gue6yI9xHtupPBLbMQYtu1jpu2KIv14f7scgY1o8r3l0/5YEK3O1QkaxzDMzXLOapCr60JEkoEByNHKDLEg9o+6F1VF3aRZGgWRDgU6OicQmidCukqEHdpU+f/6kv//+q/D580d9/fJZ0e9JfCaSKR2ub+8xsSYRGqk/JEYsvHoSlcRpr3y5RdDtRnW6h1I32+6hHWN9PHBk+4i7p7prxN2alYVzkpItCU6SkcPO1GbTk5SiTeskJW2yiM9uSBKrhq9QO/MhyZLgp0AcDItphZHMvyrU2Uhu9NP72my2qgTr5ka3+SggdCCu7FJ9+J8/9OHPP/T+w3vdvbvTHYnX3byDlb/Vyu7VhlgrtmZ8DkfgI3rTl2T1Y6FIxHFQI14uDCLX6YDZauVm1rw9oY/0nhin8EGEUGBbZsw21E3rXSgb3aEO3hIqYSY1ASMvaCt+0VnNwbpOBzs41eE6H0/rd8VSN9P8lylHwyM3V6Oo0a4obBX0a791LaqCE3UHedLRF1VvXLrv+czcOL1ZglUd8AcK38dLTMQevlAGkutfPZIa8x6an9k2IZyCR5enaPpZYDLP+0Kltz7O+/gmmcDO2/GTlFmdruKRPT4wZni0eWueaykwBfguurqOdNoLXU/Rd4mzwVLWfHQY4yvcU1isnqJPtX9dnWVbnLQcXTSqN4AsXkNPwn5FP/izT+2FvEZeuGv5h/DN+ja/jXYzysfM5+3OOCz+hc7AWPZRhxDVVdhHW/saT3NfgIR7KqSits+ohIJyrl/kRl0HDLaSLD0Fuqj60AWZlqAq9IKDB2XdzVMt6lnN87qC4BeYBdfCF0U+bcNuFXxUAAAQAElEQVQbB/tT3el7XpqqKWZXKV4Ik8DrffDz6TF+IkmgF+I4tcGuImas2E68FxWED4rPZ8oYS/wdcK5Dxh5XmrBZEPkU+GHZL5AeQxfQ7KRtfCxtw789WIzT6cQYO4io5COtISVkMJ3VrWUCx5R2/8SZuMYVKi4mLtGs9Xvu+TGJFbTbTCx0OhgeQ8jHxlQjyBkXx5KH+CgVN2G534+qnaWHB+VjgEmw8tHA0C/saGVna7e71zjucLkHmfMjHWv36gEf99onyWLHKv6SlOXjgQ/43e1Sv9OUjxcFs12NJf2zUJsyLvgRiOuZAM2csM6TbRnFwHmA37Sm7bDV7XarJFlBdoS2JC3ZCUoStmkDSUtTkivx0jJtxZGfQcudXnOGLqXmk36LRlH2TaI/cdj4AsMw4HejDX1v2bW6vX2n9+8/1I7Vn//zp/7nf/6nkqt37FjdklgltpvQ4OZGSa4GkqjuZ1ASrYG4k1RFF0p3FJ8B8alS5oyoJix0Zbyu45qvat6EpbfyGhqHJ5RrGJ2IwcyfZanm1JA2I/wZcs2wa8A2bWJr7I/IdVWjinrHd4F67g8bWuj15UfRRe7gZhYmKso5fAA763Wkkiwp9UFDqOQD2vnUWfXP8J3rZxrYlh2IkCdZ6oChiCr06BBsIx8hDts5F2yr/lmy3SF16oV6lq0nj9wvF6/eeSsf/NFlr5zEe2FSntk24eQIIb0B6CD3T4EuEQ9+EU8LlZQTXeRznBj8U0KCOu87uqewsq/5wPaHUfparqXSCfLlkiCogXCei6EB5FsKTfOSFvQqVn5Pul7pX86abiwd7mq92VEuca1L+JZe8ONytmps+BMgUMrsNRQ3h/Jcuxg+Z/OoHkUmZEFedwt/oHF8RNQ6GYikKK9CLziWODDNy68QHlBsy1DNZ62Ooz7cAn4Cndiix4deCOv0n5AD6xVHHoIZr2qXLuZ29WLN6USOwRqpjBx6Gf11cblu+YkQm5+BRHqOLPASR2gHEuGex3Pert6DixHzVO/HWV74iaQIbzTFITYpJ+2w731OqGODKSU6CCU66mjYuagiH712Dj0l7VJbFN+o3rgsUXS6nKvPijGaRHTUoI7iIso6p38A6VI6Tk+XJ5FLdZAVJMHaJxFhLieSgZHKQskqu3iYIofhWTWLTcgsFTmcJiYji6MkRjuSqOxWffr4SR//+lufP3+ujw0+sKu12z9oJJFS7WARSN1HIztTJE7UPTx8ZZfrq5JYBdm9yv+ds6vE6oHdsR11e+UbBIMxSdjDnoUZOhKqfSVYkzrFP/ETmgpE23hXDSyeW8BgKoEaNkpClQSmkisSnvBJfCppqURoqGRowDbJC03xhlsml4L7qcCp7vf0HzC1GK3fVKap1RIHyVD8b26yg3WjJE937FLl438fPnzQn3/+j/7nf/+3kq7t7Y022w3YqmK86TTtE0+w8EXbQB9NtvU2B6OMqyCDPHFK3Yn8bcIlL7U+WrmLTXR2ArHMONUsBkrpiatt+BV05GNrIzea0A4WxiCKUBB9wD3igmk2o/RS2tmWJWEi2zJ1cpe56DoeifooFRc7fh7n1xhBdKhoPgGBmZbSstHNEFQcIQVOlFKf0PKPISX6xcAuSSFrSOgpoXYYUFQc8GdnxAtl6jr6Pp2Drl7Ocbsguu5diYDnZxRXQ7/eUS+TiXHN+PUirIhq7ov7BU91pZm/eomEnsWY4BecVT0W0/4cj62iObc6kYlpkWP7S2MJ9Jz+wKDPu3qVvJrba+2+LXQcf1vDF7dKvPVGSlczlpfWCcXjXH1uXrI4x17LsTZedNiooPlYjGbxG8nbeHlZ53lsX2b5dlb9lcziC6YWqz+ZHkfy2hj4MUJjWtWbEBa6lqLpOF7D3JFr9Pr1OXMQOXQBP1HpjHaZm/TCqnQ6gD7hMdDyNwxT7Gbohx7E9Mh/dMGjil9SkUiDBEcOdZjqvpslRbfn1OUROUCf60CjzLV4OWQ3pA0sYFlE2lxxirBZwFUiyRlJbHYkSA/68uWrPn0iwfqYBOuT8n9i3ZM81ZdRZNeJJGtMgkdCVDQy/APJ2Q7ssUkytiOxOmJXCVaSrlMkuUrdvtfjZwf2oPseGfekhNxIEtswaKidnwYlaUFOopUkKwlUEpQjsKXN0LAtu0FtaGrIBprnIov+iflKGblf03dQ/ederblKBJYxMvOYGDbEsb25Uf5Pq9vbO93dBe90C81/Nnx7d6vb7FhVgrXVhuSvJ1g3xS9xJp5hGDQ0EFpoSj+uHun0m0tGFsRBaLDmFzm6F+IJs3g7wKeGpZ91E+PK+NrA9XArQ9uyQes6Gz6gmilXzGxhE4SBUuGACtvULWidp66hP0BLvRWd6cue+RUVvOqYJItjUnaqYKSSdXZMZ3LES7pZXz/QTusXt52e1qXVc0jIaRsa29DIgqGgiuSIcqSuVAT3E2c4R2XZAbw7BNWFw7bsjqom9FbM1RMW9VC9kJZZnfA40xCkdZnwuUZecDFbsLYtvh7uWP2TSHQVDdEnjj6CcM+jt+vno58u/+jztf6iX+OZOA4PQtrEdqHhX4a0OIFf1u631b9pBr7toq7vixotLyopvo6wLfscWPkILceJbvG+VP6mv/IM8LpnMclblct2zj8fN41OjJDLCUrYennDVokcRSg2WYgHVffqU/95cDjj79RFdUJvy45E5KNF+v0WHD08x6W/a3iu7T9YT8iUswDy+/KOUZ1mujP3SQxqHg8t8iLgXsp7o1m16+Mse0xLqS8W0xLgZCShSeLz8PDAjtUDO1dJsD4WrY8IJsEiYdqPO2UXa0qCRWK1D7ITBXqC9VCJ2p4kK7tYoUuSFd/5T5JLN9enzyMeKslKu8RTCQ79iMO2shgfSELyRRWtsQiHH4ZBwZKsJOlJwhXdAew25eN3Q0sb4Mb4LVFI3zQyfmaKe1R9Tw75pG8dD5rINn0muQObbe1KJZG6I6HqSdatKski0boh8bpBvyER295gG3p7Ux8RTMyJMWMZGnEFw0wTI7JNjxS9ybG+o9b8mzh/0kklsfM40nMgZDPGBkJtowKhBclG5v61HaHLYVuJMnUoKS7ethqwLZQUn6Cpy4uNHTmmoT60RcJShyPyUZjmuumgeh2TdgvSMnzot8MmwhVEhLYhlg3kI4+MQLFsK/Nf7weuw5q6UZd6UHzJos2C3t7uVGdHUz1SGdwFoKoXFg/biyi+MOUH5HQEupSlH2qo0yn4DdTEb00OoEHZHShRd8e4qaB+Gp3od6rYjhH14F8eQtkzFkZR7IRPWkd8QyzzMrtMH0FEquaO6TZClN+D7/Bh+l0A+28sS/hr+m8cx/WYz0f2lLyuCx+vCw0PePlwvl7OzK8bPlWzdrLm0wb5YgzoUx2s2IhvgbgMXuTrBY9UTJa3EA8ybrsGhrLwM82zf0Cqo4deLXjG5NDkjO/99cZ5f/1z6DHkfIyBJWK9o0MzjtAFkQHv324/MpQ+uNKGTV3A4LsNNWd83p8TP6cOlABiC4kKnLbp+lNd7I8gDvp83u66j+ttGSKVtKQHBgjfS/iOxNF1nKOCXC5UUi7X/VhtYjyij2mZtYQUJIJKBHK9qJxYxY5gEk9ennlg9wW7xXJH+JmmnOqaMUFQxHw872FXu1f5+6svn78of3/18e+/2ckiyfrymaQrH/+7VyU/JFUTGKc97UeN8DsSpgcSsOxyVRJFwjXu9koytT/o7zXCR95X/a7qR9oWoiPRGwMSq4lYp5ErCc3vORvjGdqgoTWZfwPYwG+HjbKDlcQrydWa38R+TsKykDT2oh2zQOwidonHR3TReZgxfQYYmfnroEf6tyQ3KwnbNsnVza1qByuU3ap3796rvor93Tsl2brZ3qo+shjb7bb42GcnKwlWMBBfYmvDoFDbsi1R9OwRowUxDh96jugXpI7BhfwkXOxtDmeqsVo24PqUzBwjCSUFzm2mCx8ZYO/UQQUNIisyqOtt7Jx2VivaioYPUMmmXiAUwCqw0TUAVQ7npFTVaa1OlXvNfMYEA9vK0c/h+mwcZcnuUhFYCkpxhAMpAQ9tm7UQ0VD9oLIzz56rj1jRpHhoxOeRuCfFfEFvE6lzwiFFigq0eoh5qC5SBpPyckzicQWrUr5H1YuiHlps0GmF6jt1AfqSDxRf4QmCV81PP/c4GVWFTQRLLFC0Ce46sDEoH/wAKMoI0q6rZ38Ip2P+Dj3+D74Wvii91hhCw3D1pxl1NzCM30XS05PAjJVB6IIowof+22FblBnhA81yaORzNOrXOK9/RtZpvRKAXnoYwwBSxTQHMjc6UOIyEsCvfYXG4lrdK/QNW3pMr/FYEb30lEXUGvW+4J14aM97gke51MXmMS48fl+cG2GG6rHd4V2Bw2v8yGJvJI6l/hDPD2EqUjyf0qXvNcWIcmrHRb+gi4qxM3kM8zAPMKk4NkG6WOYu+rscC5zUz7PQBahPytyGLrv/pRJ9jQG5KO1hv6ks7Z+i6f9SfTo86DE68MRzyhP+Ix1z+ca6xLMg/Y+s+umlq/g5RXckI5PykcA9QtWFzhhzj2ZuR9MGTA0awPM0iqdRHJEK2OZZI0ci6dnr4f5BX7/e6yvJ1edPn/TXf/6j//f/+X/0199/KV/Rfn//RQ8PSbAeNCYhIhlK8jTOydAeWjtV2FSShb/QB3bEHuCDyEmsgpH2I3WhE20nkrT4mjJuxpJ78xBn4ibevFuGNmhgwZzftA+taUPicrO9URKW0JstSUyh65J0JWkZaBfaeD+Jo/czHZKqqeZRGqFjPesYMWeNdgMJXPMgt6YGhnw0kD6SKN2yQ5VvBExila9kr69m//MP/QH+/PN/9MeHP5SvZ7+9fafY37CDdUsitmU3a8PO2oI2NNnW0Dq1rJcdsQPcIzrgrCVzd6zD9sW+z/y8pUgYNqf4DIWdiCuQm0KDVC/ABNZYzcAutrKl8IIyf8VHBo5Oxzm1owGmCbyAjaBAxwPR6IIobTj8FY8+JXxH6taQbOfUqSQkNU5N6pR62xKwDfGRl2X7KMNTlLZoqaNK6pQKi3+h1qsO27JNG8ucX1Lyzljs0tS2GqBIs5fyhcK2bCtXU1zRq+gP38Qz/1Lgigf12O5M5gEeeYlcQrWhvn6AQSsuTvT8iv6xPun/O+W5f0ZBDJwX39Ev/DU620BkcUxp38G5K1J5AtQ/vCSaNX54h787YAbMXRDAwi1nw3iWYb+jmLZPQdXLUxap03yc85GDufpAojvHofKbmIM3GNuyg7UrC+UplCP60CA8CKuFlvDvOfG+qGChvMWkEnJCsXpn8PqJ8ohUH6WyzMsrdk9h1eQJlkiyEPxBGHnvX0L9bCD4i5QRElU/V1xIj2wZ0jwvISd+0vKR/WMfeOC1ndYhvX7kZ9mJr+f80Ff3c/TxqvYr/+Xn/8iJ2TyMpHimOfOS+Q32zHNREpIkNPvsPKHLWmFc7hl04bkFDr7Es5+n40MLggAAEABJREFU31DlmP3Gd7AnYUoi9PXrV3398kWfQf8bLHavPn9G95UdrAcSrAeSvL3if6TfPXEkKQrd4WM/4/iRv512h12snZJY7UisdtEFtN8XqIPG50TgRfGfcfVbZVIWccMwKEhSMpCQBOFvSFaSsCS56onWVtEHA20ai+5C3qGMn+EzhhFMM478xL2VPkMwpTBrtBNz5+ZD/7e1Y3WnfBTw7t2d3r9/r3y5RfDHH38Un+TqA/r3Hz5UkvUOu1uSq7RNnIf43BO3ipFYRX+2JYp+H49moKYl80ONa5JcHCdp1sNUUR2pL+YNTtOxi3ijv3iHRAIlKUadyxlRHJ2VoBR965EPB7+m7RLb0mfk4mcmvF1nhdjh6SE0LLBzii6wTv+hq4LWYThh75XV0ztZx6ctrX848pD/yuDH4pvNQab2Et6yjzcL9rej758B42KGDQMoWiCh03ceOLMt+ymI+uvQfOACu8WPVvyiu0bFYfCdhQBcP4Ctxg9427IXqBYezfyAnmGobeWfcliyXdAvflx75y1hT6x86l0xK4rntLTLO2PhL9GeYOFl1ebc7ikfc7e4WXxgPf0Y4JXucM6YX8Yv5rRhfEg/oOAbr/0MU6XPRdjMZYUb4b8U3z1sJjfzGGQumd26/LmkS+IxVhIysZM0aZ+ECuxJsJKQlB2ntJ/ioALqz79tKSVUxyO2+3FHEvW1/ubq46e/6yOCf//9UUm0vn79QnJ1r3wE8BADCVCSo8gL9iRNu0qgdtgnIduRYD2A0I4H6tMudvFXu167U5v9bFN+GWvGYd5rSUCSMFVi0prqY3rbm/rYXXTBwO7SkKQKhA6tKe0aY2boNWim+PAMZy6n9DHPWQwm+FDbsi1RNB9518ZvJUp3t+p/d3Wr9+/eV1KVBCvJ1rvI7z+QeL0D75WPDd6QlFWMc2zxVXHRR8a47nfu7jdZZmC+Bl4uBnMW3raiKsLJNmKHXnPkpniJ/cGOPizZliWZ+8y27BW08NQv+oPOUQq1fsRhG9/XQSWFenWo7MWzYtgGDN+U+7PuU8Z3oOEvwE7bgHbU25YoC5rOjlVd2ZxVv0DM1TjHC5phcqnvbM/9qiDkF5XaxebFnxdK/eSA7/Ra8/P5e4k8+5pflF3KjMKlOeTpEqPgklX8mPuhQ3AdOh7Xmh4tXs+d3ayHbo2rAFKl7FB8C52dGrpA4fFlozmDkIMJOim/V3HMNUGE7ip0elhGsYbQ+BuQdjMmcfgqUiN6uASjD07rNB+e6SWSTteITeRQQFMK3vUyMIe2sbVOj8jnWFlUFSfaKhD8GtEVaDNXVZQzX6ZUnZd1dfjz+kdyOX2kfULxXIOpQuvvwInXxlTyEw6rauK8xosa0ea0rD2MuIisov3On054gtP3ohZceYe9GCNdTqB3nWYHQegvoYxWdWfyxOIzPkIL+CiKfgyvfmbwvVN0sV9IUWqeLul/sQh/DYvNY/r458nKR1iadBuYKrmDF0QRXsuXHdZwollDHGv5Eo/Jd5eEewRRI4xcF7iazvAjCdVIktP5UXv4IDLmPQYCtC07Cx7XYslGFsfiDzrmWo575SN8+Yr2z58/kVh9VBKt/CfD9/PHA5MUTSRzSeTG9F+7Tnt2gcbCnh2sJWHKjljsu7wjyXqor2ePbk+7TnckiDvq9tAjRsaSMZgwrfwTZ2loTUlugiQqmw07VcNGm9VH7VIXVFKFfagyZhAaTLIEGDpxT6rxIExAM7oF50l1O3OmWLbVhqbtNondrW7rPw5+pyRU7z+QZP3xQaFBvrL9liTshl2rRztWwyATn21JHb5Cl/rrVKuDgI14GZq7ONK6o/QPHASYhcKC88CojorRKFTzYVORArWLkdZU8xGdqI+YPkJBNAEs1zXeg0ih8/uTOcnPmGjLNlUIxUMXt+nCCEZnGw6GYtBfJDRcHEWH3yJlUFydsCoadUBg+Jq1c/v+pTTSQoXhbIFS8zGp6qlTMGsfk6lU+bmVvipW+ulyVXGaykV0cVWYUFMwpQmamlfobKkD1eEwNmucJFlperAMkw7mB3B5EJ+nuWjnwNGL/KTTFWhTLwFUie2fBCHUtUk8CzIXC99pWZ2cmG9us2n+sTzRJDgxOREYMjZ0dXXK0n7E5hJShzvaKhc/NAHouSOGi82aj67PutVkN0ld1uqosTPKleoia1v2K6DnbBWL7wPx5LcW9nN99Xpht2BqPI7BSrfUndMJm8lc1xmZrvWDaJkZbq8EbfDbAtrHx4lPOlzLOpPXdXjCQ5O5xoFkqaAXHLlnjrAte4agwSJfoInftvIbo6EobSzBajnC20YXNNSeAamCTD0G6sCGsegE5zZcDx1BLS9SHSHhykcInmH6CdSzwEP8cqqrR/dBdfqDCMqDDxcGcqWktrfN+6Cj2l6xv6zGSwZKw5HF6MQiMDPFHY85degjn4CFKys4fTNo3//uCf/MYY31EX36Z0u1ZzGsE6RN/pPYBcgZzwL6ndZgbCWHLmAuRt7i47RXXxATI3UKqGOWCZcz8U5XwMSVedWnXWGk3WWUsYn1GohnegrEUX3WyZxX4F2gup+jg8tw9PhIrW3ZPwaHHs1oA+YkoTAjWi7hFF3GQsxFuG65BpVgwcdetHUW8AdYea8MPP8tdcoxqdqxY5Rdqo8f/9Jf//n/9B/w8a+/9Onvv/X500d2tj6TBN2TxO001b0/QYmIvkaQhGlBdqUedn23qydXDyRuu0qu9vMXacQ2CdaIr5Fkq3bhwoMJiHvKDKwxiKE1Da0jX1iRv6mq5GZ7S2JFgkWSFXlJYFob0G80kHgN7Ga1YRAD7+CaaYZtJpjCZGVe95xGxpJ7UfTNFFMZG/P+M7xoSkRMXvxuSZpu80UW7FS9g77/8If++PNPffjjD73LxwKh4e+ou7270+Zmq2ELKhkc1IamoQUDfpHbgDyoQZsbug7B07MkYrgKrQ4GVFLoS5EGsQ392TgbF+N1wbItThQDWHHMOjiZ+TPztWCZu4a+Re/MbW8rp0XLCXZaQSd8LGK60PBriMO0cKgt2+KkJvMPdpphccxCbibeidxIXYfME8S5bquiVJy2RzG7VqfTgQrf0U3YhOc1oCD8gtQf0KQDTxwXecXbVHaYKz/XzqH5oHu4nI2dGcQZ0OoMRl4Q/zo5JqQggJ1jwTFCdD8SdHG1v9T9g3D1PTF1OkDffExzy9BLmKu/myTqBc85W+J4zu4Xqq+n5/viyezEQ+ga0T2FzNZpfVqfah5LsTH3jyVit62f+m/pL/QciSQ6KMFJUJvoCkh+OcRBMy1AFM2vQtQY6OQw0jlQlV3X25ZtiaJQFSMV1Xcf8XbyPvpuj9cc5G66hMV+qVvkU1prJEwWmlrEk9AjR/8qVKM6zc3g6aTPS+f7Am3FP+qVupfq8D2tk52L/FQL5SwQr2EqPxOhzaD/tY4Kylx3bhuZxWd2Oiboguqr4plIa0h8sMsPxQnfKfME/YsIVzGXZhUxmnpyXkPTPPah34WKpWZTI3NLqWnNdTvIszKmxYbJcw+chSqLTZMURJ123QafMBPXbmRHKsnO1/uvys7V3yRVQb7oIl/P/uXLZ33NDlY+xscOVRKitAvSNvJIUjTOCcpu9THB7IglyardrId8ZLBjR0IXjNxLHXvFRxKvKXFllBXwcfZsa2DRnN2qJFM3JCuhm82NNpstO0pb6EZZWOer2kMHEqx8jDDJTGtNdpaMuUOP0Hws/RZlXkJ5IKo219K2kvjET/7eq5IqEqnQJFHv3n3QB5KsJFd3JFV3tbM1/40WCdYNCdnNzc0hzsQ8DIM2JFxD4oQfBuKHtkZiQLwErG8/lgl8Df323t66ZaKOz4XKkQDUtsw93Zgj24fr0mWuM/rwHanH3q3bLfZQu9fhSuZEkS1gNQS70wa10x4ZPnKvpy9kybJBi03TcwemktUPEp5iFrmE89NhFs4rSr5eu9SErkGzpV/YdVmHET44r49ujdRHrjGFCaJcKboqZ6O1Gq8gHnPOeeDB8ZFcAtVPPJY+T2leAgntn0VierupuDaWt+vh/66nX25kvEkoegqtWQscHmObhxDIkp2TJMj3wrbSxyN41oeeofoUhyWqlFhtw58iL3P7VGev5VZt8CLJErA7DX8JtkUpqI6jnDiCpf5AmUM7dv1lb4e3ysnC699xPP0uyLuZt3K9fupU66HTNtEfkfclLRj8UfecnDYn6D8V6Cs+5tadPejo4FDS9iD8aswc9xIWM7qwRdfymq9KTtEFsDUrC60x43upi/43vm0GMof9nmZC4wKS+S09Sc2Bx2jcTyQqE/ch9yV2mn+tzWPP428QB9JIApFkJn/rlETngeQpX8/++dNnJbkKkmx9Jen68uWL7h/YkQL7JFgkUxPtR/res/sUX2MlSpNCo4vPfFV7T7B2yt9dlW5OrMLHLvYL9vFBsscwiH8qVLSWKBJn2xpIQJKUBOGDJFTbJCrUtTYou1wDdBh4B7ZB9vrdq4vHRMf0Wv0WHzmI9Uxty7xfk9i9Y+fqfb68gkQqSVb+7qq+3OKPDwp/R0JVf58FvQWnydWgxNyx0UDsFTPxxr9lpej3cXUGap7c1FqHuS5Drn+h1X3S2qBgKF34JtsybRa04rsu/AI7OtO+t4ne9FHUTZ1iEztHnnn1I/WBjZ52NhSk1jbEPRZ4OMlVJBhYiGVbP/1In+DYsysOVDM1IfnA2z7IKOX1P+psNDMUGutQ0CZeIoU8YGAE64cP259W6JqHX4/QA6i3Kew/Ren6Tcu1cbxpJ7+cMxNRAPlXloux51IqNa8AD5/TxuLMSW944M7l9dvOou11iMNPgKoLheHqGi6Yo3qqDyv/xFk5nFNH2KBLP/38qMP1u/Tb+LjMDcbSCNLfkeFH3pMLIp9i5L3+GjyKjfZdl/4D/GeBCLoemWAWviyQR+q/B4u/azS+r9Vd1jNHehxrxRs9qELsab/wC40uWOS0Cx9Ej2d+YKHl2nBelUeKVR3sM9VY/LTyTz0vy/wVned/yv1DElLJSdGJpAZQn4/Z7Uh4KlGp+5MpmufRvAtaG9Q8wLGLg318TSRK+/hh1+nh/p4drM/1tex/5+OBnz7Vtwd+/fK1f8SP5Cj9Jilbdq1Kps/I6XdPArYnWXsgGdsF8Dt8B8d2IzHPmNtWLIyNh5ZbJ0FPFadtBqHOs0htLIYHFstJcIIkWUF0+f+v2tA0tEGVrGRXCJjFb3czKUfnHfaAKfOxSDEDqMT0ECvzS2xZ+1lWa63m8fb2Tkms7tidyt9ZhdY3BmZXC10SrHw08Obmtu9aDYMG4hmGpgG+xc+MyENr+B4KtkVXeu3hb2n02k4e2fuR5lsU17ys9VwW7o/Z+1xhW2bu7Mxfk221QnjQUm+JepedYdE7FISCfj0WGV+lQxaAd9pDGwjf2lHfebqoOocRrOpADLX4NyttR6WZFL8+VW2d1tqn+e5rabTQzPsiFXoAABAASURBVNjSbuGpo1ztHPOqhj5Ven9Hi0VOW+W0AJOFXagwDh/aqD+UCpFTPXwHOmriSfx24Khum2+nve+JOP4N4GcuQz2dw6PuMNn/hUzt2jI3uR3C10341DxgYD3zLzezJcg3QXNbvfSgI9tyvZCaXNQvbf3IzrKqlE/Ltl572K529kzl17pQNVnaQ/WPHJa9QMXrJcf8m+xzU3vx9UKqUzsh8+RqwcRD/Rxiu7ah8TNlfiDyUJzh6AevMVvVEwrvw6P+VD52ufhYNIt8TsdatC7v17zz6RCd8u5nATbBL21G5GtYbL6VXvO76ON3GcuREutqbpgVqhZdWPgUJintC7FHVwQ9VlWYgQMNH0RRFPul7SU5ugMWW3xXm2uUAA5tzvlrbWY95gnthehm9d4lNiMGkJ9eDvPBAHJfjbnHiIlhidsMTEBg4vabxO0GQjuqPVHbVhaVtYBnUb/xoCwkrSZca2LHayLBojFJ1IM+k1T9/dd/9OnjX/ry+ZPu8+2BJF7526klQZpIiiY6HKHRJaHKNxDu9g/4uFcStXt2vh6+ftU9bXcPDyqbJFsPO/gd/e6VPif6HkGooGaAmf/GWBvvluZECsyCtzUSp00lK0tytd3eXPkGQewHPNBeHDOBmwv+wxm/tmE7JpF8AtsydQ1IlmY05m8YNvR51//W6t274nuy9UH1DYLsat3l69hJsg4fC7zZaqBdrkMSwfCN8QSmD9tyKDobvoHQb4CsVx+mkc35n0RiAI0YzmGvYmuWkMV8Kfcx1Atq/vp1ty17wQAfpA6U3VIHxacBRurHpIkbsX5sinr8RG9OHUar+pOqcE3qMmeace6yaGfHAkA1H7Zn7kiiyt2X/zNqCcXKP8mGvgBYYsu5bNeUO9uLbFkCFmYAKoBgd9pCowvCP4Pydm6TtjPaTPHeudlWUHG0emHx8B+ouABreZIQvwMT75vvQ+9/IoZfHVmcPIUl/vWcLro1fYmPtf338twJP7h49h+6gFtt1j5BFuNrNE1zM38jrPkf7W3455D+DjDcAthvLCaGNF1o+NcibRcsbXl0a4oXOnezVJ9RWvtM9Y+ISxALfS6I2PnpoT3nYqn3whxpf/f05/Wovc7Ffl17eK9ScZ3v/jHhHbfwy1Vbnu28Exb+WIf13OZYt+6nxzLxDh4L67qpFrcj7YNppp1HoKBj1ZtFZ4EAp18AS8JVdNori/SxaPhLGMtmSuyMp9plIc34e1vqI4Nprg9dEPuJutiWj/gJ8nSdXopcjo4+8c+fr7WPPq1Dr4CrE4tXI7f5Gq928L0N0jk+ai6ZQ6ay7rWRuZ8KTCFKCnoMebonVoQ1DbyfxSKyDQ3SlIV90NDJjYaUXCsSrJFEacfuVD4K+OnjR338++9KtO7ZuUqCdF+J0lflb6lim4Sog3uIttm1GsedxnGv8Nm9ekiCRXJ1Dx7ALrtZJFf52GBPymIb9HtqIhbVmIh+FMtmK4u8RqyJeWhNGcuQj9KBJFgL8jG7jC07WQsGkpm0sy0xL5qPmsuJPmbZ1AWCMsU1j1VLOzcrPlob1AYAHQL6T+KUJOrdu/e6u32n7F6Fzw5WaD4SuMQXPthsSbJqBwtf+BuAbYm+bctugqgO1/n09BMk63v+idbAgWV/B0TbR8Cv+rFcI0wk+uEkKelJh9ZH6gGPhiaowKRuVzJ8zCfzTISZEXmumjWdYFaGofES7YFOoskEoJPqcCQX++SJsGJZNot50ZxSWTXXTzE71h6lcAsO9aXI6aCRVn2kZg3lWBQ6MNEesGpeFnVaTIv6RJWGzmlGm+mRzBN4VPwaXN4fvzoyU0/FWHdwjJRJ/tVQgf0+feMM2Jb9esi9Q4exZFut8YP3FbDTUBIkMD9EgzbT8B087gNGF5B6lR9DriOd2Nfr7W+pw+uhXec1H/Y1fzqJE4Fyaqtf5njqWU+Ql+qjX8ByGpPl3RLtwodGPgXGp4pZiv4aWAGu3kv0yOsqtnPTIpHPURUvPC1t01cQ+YVND2ZpE6Q9yAQUMIj6OWC2GiZjjCIkI14Bn4eFKz4RY/QYvfnv80tmwKvpW/EjF2RkgjP7XFHVb9nxx7QrSL1tZfG+zRc/gIFkI3Jgu579sZKhB5KmHUlRvnjiXvmbq7///kt/sYOVr2f/ev9F/W+vvqqSpiRJ7ELtaTvNiXr4JFUjCdJIIh4+tknGdvvd7D/0AT4J1V7Rxy5J3Z4ELW0n2h/uIUZCmMphEy/v5gbNuz5jyMf/Nlt2skh0ksQsSVWnW4XGtt7ptJOs5Vj6OFD6yrz12V6sOk0ru8nNakPTQHK02Q5K3ze3NyRVgJ2qd+/v9P7DO+Xvr/7MNwd++IO6O+yIZbvVFtvYb+A3+EiS6NZkG0gNPjD9yJLQ6/fx7AxY+ac62/BAhzmUqFCOXN8gvB27cFLNN/a2pSYpFCyJVWjaBbp6LLWhF8B2lu1qbfHPxcp2IRLszKMTQGEfKaqY/fJYArR77ArVzM+VhtqWfQQCpcu5DJj8Lj9kBozXNRAvlws3Mi/K/pK8VHfZy6+gXQ93zf8Ksb1dDFb+Lf4M81rQRDjR+jCKt4DihwdejyAOX8Ryl1H5ZHnkEncv0T3pVDgpxCp86HNY2cFSnmvwj9azhuy/TWaiT3mWligOC6Qr/Ppd8Jxtrx/pb8GlPlJ3ro9ujV7fJy78yC/l98/4jd1TGGm/rj+X13XX+G9pc/TVx8OMruZ6ed1m7pb6/2uUtdE/OqQx881EZ46ThEQOUHNfTYWJ+uiC8Dwusnm6s3DMwn0YNCTBaoNqEZ8RUc3V1MiuU3aUKhkicfrKrlMSq7///o/+/viXvn75otp92t1rsdmTNI1JsECSqxG56qCp2z086B4/hySLnbHY70mkJhKwjKP4/UhiNxIDgI9+jYyxQmUsiXtoreJvjGMISK7yUbskUxlf6BHzWGkr1WCV8fIgUaYDxuyY0dEUSoJXcvjoAFNLO1e/6SOJ0ZAEabvRcLPRze32kDwlgcq3B+bLLeqLL96/0+38EcHbu1vd3t4qX9Hehia3gLhyjWzZFiegOmphj6poaX6fnpyBmr9YsI/EvIXLcyD4olHAh0SX62oY26XKKXMtdClLm9BAZ8da1z1EA+qFAa0O1lRKVwuQ1Nupjs7P56ORwgo1peze+rT4Xehb+z/4mzuYyUG9ZlK3oPGE8rwygXkIVw/khPwbxxfYy+Yi08xc5qYMmEPxIl4wwT/GpT6Ol6Rc4PJnUyLIYF6MuqGIM8PWRLMLfGyoedNintrvQp58YONlQfnkB4euods27APb3zSmTJHSttF+xtSYecS8JF8M2mhuXzTtvykiEY7fHHh9gU+sMhfqh93j6NLLzsbse0DzueTKLOiqiQfwNRhrkTOqt4mPxd8pxS02XHPUj/nl3bDUTyziJuxfgvR9hFR7BARCR/WQSvwIP0Gp5+r6+Sod+hrnnw1lc9Af/U+Hd1uSsGCpeyrWxSb2l7DULz6QlwCI4bVlYoJPgC88l5vQAFUfc5iq+bVP6/EQuMR1uobYxmaar5UYY8YcWY/uj/lGwEYX8YJ54WHMOyxXLWD60/0hvD2xUkqeMJzoksdGwYSQOlQS7wJOlAaL0xRQcTGWOB1JerKL9FBJ0b0+ffp0+IKLj58+VoKVZKkSKGzGXe63kaZ77ccH7fYPenj4qnsQusb91y+6//qV+gflI4HpJ4nVDh+RJ2j5m+meAYwzJmjGUrHqNLHKrtxN/d3Vrbb19ew32rBLtyHhGoZBCxpJTMAEqPvhzPzk2vV+JuZs0sSE7feT9iR5iSFIPTW06yU+s/u0vSGhAre3N/XlFn/+z5/68//3vyAU/O+fev/nH7r78F43JFUbbIPw2yRYxNiGQW3oMDS+PTRxkQo2FwnYVv0L/QdA5/rVj4n7X8AzlKCtOlDJjmCoOiQ1TzI0VUXDBwjR1XeHw+ePq2pd0f8YUOISHRtasT2BogNFpUMda4yFVx3m7LkeWpKQV/yEDJRjofCxKODQhnsCOKQsNjrw8pGnuYIm809qCOE7nWV0rlrTUHUYuaPERyebWvCoIgr0dq+3LVzp/IiaJAt1Bh/A/prllw7uMGV5mU6EekReb0fwatRRWnOpOeLI4YwW/4x8GNbLGELlNqv77Bp9maNXWl3r7KV6uosp5FjyZDwB20+O03h6DphcvLLCM1N5se6a/qk2Wh1pj3s9CUkM7yqo1WuP+JOemhFxpB7yLSUDeymes5v7X57hWZxJGs/sk2SxC+3o/njmYfp74shfe75jN7JwCl3jsW7Uuv7IR38ZYnGaRdkBFSYn4hNYfCS28AsNP6btwebc/zKu6MOHLoj8GqRd7EMDeOZjZOH6LUjswdJ2GXvkCZ/Bydh4CumR6ahzp/O4n7z8P6uSy0WIuTRH0HeepGs4Gl5q/FIdnbygPPY2aaz5E1SEbugC6uradkqewHzTCS8P27IdAaRMyJLxMOVezK4TO0y16/Rwry8kRR/zN1gf/9bnL5+U5Oph2b26J1F62JGI7FXXmx2sMTtgu/xt1n0lUg/4eGAnrCh8/GaHLAnVnr7GarNX7puRQJPgTSR5RbmPUj9BpxrrpFBxZAjNgzZtIKnagK1ub26VRGu73ZJgbcBCw280ZNeOBKaRaKU9bg7+JuYrvgvw4wq9bn5miCPt2tA0kBxtksjRXxKs7E69J5H6488/9QdJ1Yc//tD7fD37n6HvdccO1jZJFsnYNqDdBrRhkJsl4mrDoAG0YdFZXBxVcoCNbVHE+R+DfunDq+g637hWZm7FxE2phVIQLTepzfPabLX8C7WoD8JIXaB1RNqUDLUN26EWigd0bYYdnehjdjG3Sb1tuVk53ElYhS307pLXFaqSU+ogpwUlpesWZwvt2jqXDadeBTNrbXhKOndOwNT5KWppaaYcsxz223B0APfIRXRM3yP9b8VPnQHuSr0WPzXA35395BmwzYvg5VjCo9mjdnmJHtANhNET0O/jh8xAFlssLHnUs+ZZkK4W/hJN/YLULzyeYHFW7w7Yol2mJ6ScT616bWyjX6SZsliN9jJYrOExLeO1FnXIxa/ooX6lK1sCL7rWv4Zf2oe+pt1TtvE1AzMWrox8norIJ+gDy/mH4v+289wtfYSZ5txRSbhG7rvUJEHYkbDskqxwXWSux/y+sq0s7AIZHsjxRUsSniRDX++/6Ov9V30lwfrEzlX+FuvLl88kTffakTDtSJbqyyrCV6K0I0lKorSnfrcCiVZs2O2qduHBfj/7gd8loZuxx9eOHaxgTOxJrkh2El2QsRIlbAK2MoYkJPloYBKrA0h8wicByg7XppKhJFpDJTBp01qTbXwxNzjufsNPGpmziZu2P2ddh0gpQzUWxulzsxkqkdtmB40dqSRYH/78oA9/vNc7Eqq7d3fqX3Zxp1uSq+3NVsN20EC7oEGNr/qZQiyJqRKCoWnREaQOkGT+5azfx7OtUKeBAAAQAElEQVQzYFutkfS0oa57GwblsI2emczcw9vIAA36ATTQqef2bWgKH8iW5rahthVdg9qGbSXbxo+Qozul8ixLcrNsaCAOBNvogAC8ACUkBpJTLNth9G86bFfctgnbBz6i0aTYuQbBIM+8MGBmU/0zwCsgLwLwM3r7FfvgdZe33wWM6Dqm+qFTP4J4QV6i5eVXHN43xZQbNPimxv9Uo1yCc/xTsZz0ezaTZ6LO5ZO2v4UfMQN53U2cKLg/v2mO78RucyrToMp5HS8LkoJT20c21RWndHyG2OLg5P3SffK+yfvnBL2fsi8/hIRbGqfJCeL3FPjTCuW3+zu1e0q3ao+vxEEEv8u/YAZyjU+uF/dNkoECycjI/ZDkqj7Wxg01osOEkTWZRYpt2exXAQle4tzRlGNS/o7qngTq69fPSlJVCRZJVvgkVkmUKhEiGdrvH9jB2hHSCCb4/Sq56olWdrB2lWAlqdqRpPU2u0qqHo72+Ctd7Yr1tjuSrYwB55Q+EhOmK2qxtrVsK4vfvqOUnaqBxTSU5GUYwoM1jy4JV2PhnPrmVj7y4OVxHDllnifmLn0HE/Mqjh4BDH2a9m1o6v0O2m439THBD+xaffjwofj6f69IvG5ubhRs2bGqxKo1tcGKDzqXLMlW5PgMlRORJMOsIWT9Pg4zkItyCbNBZsu2bEAiA6NlfmEQuf5cSxgFbgNqdIYGizzbGOryExtLyDSAGgJ8DXGfOqmVzSKbboH6QZXkKqoDPnIQVmFA7Gw0FHEYHeRfV2oIVkUPgeas44GBo3VDZwkaTj/mOP/BmV763TUtL4YXUx7gF9ue9/vz5Bph4uQHxsSCYAqNPIM3LxrGgmGfCZhViS4i5jG9ipGX6Mhvy74V3zL/ieutwS14mAwz+JLfupO39kec3WWinWHnsXoWwkLYLrBp94YQh330mX7sowyHivNad4HHiHLNTk/UXW5DC9pw9jWY+nPE9lx3lMVhH2V74al4VHLRXo7+/PH0wpw+K9yuj3SX7bDk+e190oSIYocWVeQFVFwtp33TsCzjJ/wRaHivHM8x61L6g6Ozg3X4BbxDpgWLbqYEn8aaWLwpOiieYOtctN5DeRfNOI/3V5WZLMo8jnAZ33NY263559pdq3+pj9g9gVzr18I0OCA3BvL3lLjIR8MW8OtCfvrFIwmSArHTYjAVKqnivtvvkaHLz7EJW6vJLASLqkmly1kcUwdzOrKDtUty9eVL/Z9XXz590pckV9B8wUXq8vG+MbtLJEQT9y/TWPdt7ssROcnXQyVPPUm6T3JF0pTELPokXLHZYRP7NSZ23eIzSd4+feBvooPoxPNg+IFoh2YFG5KUYWjwwQANNhoGdqtmhB+GQa0NGqB2rpLqaJkTNxl/UWQmRvpITJnPBXkmUydbrjYDvuiDnbIN2N7csEN1x67Ve3av/lC+2CI7V9m1ykcHiyfR2rCTlhiGgXiJZQCNvm38zmgzTX9cEmVe10BBqKmF/NPFBPBdWBrj5xtLeeDEtOXynKDmUlQefIe3bKu1JpgVkKMDbt2m6MK7YW61ouHbkVeTLO6c3KHiOc1dq9ODS4aJcv06VZqcQByEplKKA8ElOAKcZc9Asy64L5FaYSSpONkrCi8OG90M6cijUg6766iS3Xl7oVgUD5WV0k/wCLaZjSOibeg019mWfYqljgpYS+qwO1VeguiMZzH/ATOuH3hkOtdYulrrXsovbX9dmhdMRZc3jpZxlaZO0eTGPVTFrlDVdTr4KOnSiYcCR5xx841n+sQF7XmO6OJ5Pv1g+APKfGtyW+I8gUB+/bKOOjwRhzwDpx7TlBUb8U1gW5Qjzr1WJUo/gbkKcqU81fhyXbqVLtd1vU6Oo/2J+kSwLcojSNb5we3eHzvur5fxGJ44WeTQ55CGPC90RKl+S5NmYR4hFddxfB8sNnGAf57ew5lF3cmTXB1jBz20Cn+O+Jh1tTib+fQ5hmcBnAFEDjBHpNfUgchrLDZr3Vvz9H4y1G/x/8gHU/VUOdgvRkxq6Rb5An2uPnE/axO/9BXbi0j9K5FfZp34emX7p8wrVO6LjAvCAk4dVIzcS3uwIznZseMTPvcLVdxTKuTJNQuTDisLniB6LESGponkas+OVH0s8OPH+o+F//7rL33M318h33/5rP39vfYkTOPuQSMJ1kifE30rQQk3JEQ7EqfgAbvg/p5dqvC0SYK1gy9gN2IfTNBAM53iF8S/mNTEmXdSFlWDrKE15e+vbtg1qo/qDU3bzaCBpGrYbDSEBvCb7Y02m60G5Ng22trlUZeOmjue+8z1CE3ClbkUbZy2SYrii92oG5Km23fvdAfeve/JVb7oIgnWO3S3d7e6xeZupvk7sQ3tNsSVODfE3NqgjkYXgaHuoWVeg5ISRUdiK9UvcLK+95/E1AL8wNjfQEWbq+j+laNPH7cU9umH68nkS43ECFkzJjdNxdPIC0y1xUmS65+wk43YrxuMcm3SjeqYJa5h7is6psy16BCq9HfHrMedVKcixdEHRYcDJeUgFlPN61RinWI0N7QRZtgzjxGcSoSXSpIdqjrshV9Ty71WtlX/LNkGOjmM1NBDqIt0GXbXW/M/S1HZhi5opbSazLVr+olHLuBL8BND+gFdzTdQSG7QM5R6vsWXucjL/8CnjjaLfInGHrO68S/SZ0aVGC75XXTl/xkfP6Lalign0P/FYx5kjRf+rejpVOGYmbShM+AwyfkyjL2eQVzp1Ydf3eLXaZCn5TXR8AOLJjzCc6PI52BJxMJoKqSOR3luk3ZrUIMfKnOGTFSegyoe2fhZgRcD5qnCxaQx7VhonrRFHokhmFZ8l5cY8ULbOKqFJvaxPfFD/SKn7fdg8XOJJgaGdRhryd9yYkjrZulrLf/mn58BLjnXATvmkpLLgjwVzSlz2m3QcW/Vjk8lSKP2JCkjuz/dZqp2aSMWgy2LEqhB5/PuYHGJs9x/OxK0r1+/klx91F8kV3/956+eYGUHC30SpuxEJUFadqL2JEp7+htnH+F36O5JxmIfpE3s8wUXve2uPhq4TxKVeBN70VHRFSLjc6rgJS8xM4ZhaNpuN4UkK1sSltA1BpKXJFSF1JMUDSRHbpbdZIeqjswVD3LxOaXPmvecUNhWq34HxUf6uWHXKolV8O7unfL3V398+KD831fv339Qdq0WJMmK/ZZEb1Nxb4kdIA/EtSHW+B2GVv3YFgHq9/FWM8B8CjCvdqddtGwz5xZMh+AL4gjfoIHRGn4G7QRmSaFUKoy9SCuKjiKVQZ05OZLWhxEcrcXZBU4pEufyYXFwSjkoIqBeFTS0UEEvOWhAkZ3zSxpcs/FFH57N4/4SUl02OQUobCv/GueCOQOhF7Rh87u84Qzwzq0fGnkpdp5XIy/C4tMPfMg1lB2n3p5X6SWelzo1V89UXHP/9vpnxvNUhza35gq5KW0r9AD93zhsM6QfjXmuqi/RnyRTZqj0hnw78Pbq9nrd8Y9a57k7BsBTxv3NI3hUrbjYXgNP/fweWDUo9ugzfoNSPzrR8SPd9yvi9RDz6kVBVAn5CLrqtqgI8tAG5ZGn1UldKpeG30bxSMPL5al+v6fucm8/Xusf38UP7IErlWvPPZS552bvfc26EuCppkxKglSJSZKdJTkh+bLmf7ybhnZcwDcSDVHX0dsnCcpXqX/+9JnE6pM+klh9/vxZSZbu2YlKsrQgSVTH/pDU7dnVim6xeaiPBvZkqu9edT42S2K2n+NdYt+T5C26jGnilw6qg3FYaq0pCc523gkKvyFRWRKX8FsSqoFkKsnVQPLShkH9o11mxFY/Jqa0o8vXz7ar3/KJ7w24udlWEpWdqiRS+VKLJFjvSbLef3hfddHf3t7p9ua2/gYr7RJP+SGm0GFoClojRsaWOFv6A9bv4y1ngCmVbTnz3KBeo6khB27oywZdqBvtwg8y18nI/Tqhp77kUNAC6o2PFgxN3dZQ0JCjd2/bTF/hi/Z6Fa+yd+s626gDQWlbMryck2wD2KLhj5gr9Nxh9zaxN8aWOX9bwZVsF048RBcFlEqdw3bprPkfsiUkEN7L2BuKDs76gcfS/dLFIj9HF/tO867mRz0CP8R5Zf87eMKdY+X3cFyESa6BTITfkVlQ1QhdR7Zkux75YkltcLFyVsY/LGQO4eB/kasf6i/R2JQeF+mpgG30qIhYjGUGytjqG47F5UIvuai+qfhRtAZTp/Me6PRSOZgRdQYelF0qirl4wvpEH/kcJwavFtJ/v9PSNL5Dfwn00HRxmpc6vf7I43SOS154911SP6PLAmcxyWyuZR6nqObqkxhKF9sYvBGWDnjWWHnRuY7PX3UxncoHuwnb/IXMRP0kaZxpeOGqxznh/xz5rX/p8FUUGxz88NIfp8R3jtOuc9ucal4uXW573t9R7jHF/xFdd7RhNqk8yr0e1XeWxHoVdLeue0lXUxo8+SDG4DIm2nXMo8VsmjvN7RGMyEU55R7ak4TsSFSCJCe1i5UkiwQrbRNP/m+lfCxtYMekzYs80Vd6mWifj+Nldyl/d/Xp49/6++++e5WPBj483Ct1u/kr2vfsUO2STIG0y47ZGJ6dqNg93H8lKfuqB3axYpv/32qfxIl2xRNrl0nO0I+LDC1/xK2A4E2MLEk1sLAaWlOSpm0lVOwAkWQl0XqMfExw0DA00Uz94DnkOQuP2wwbuIM+mEqqkMPPENRANqxl+m/4TJK02bKDdntDInW7wl19HXsSq+xY3VK/vdlqE9vtTe1aVZI1DMQ2qOHPtvoCvEHpQ9b5YXRHUJsBzFiegT6662da/djit3AfJ8F3+Erzayi3qQyTuYLOIpdBhea6Lrk2DUWoPchcs863Xo/sNshcw+jb0EQFpXUdcqu64aBz677tJttK2zW6/Vxn6rHDUNbxyLOslaZuAwxC9ZIDvzGjSfeCHD66I+It89Np6oM8PkXDnICWdSNiXxT5UGY/6Ct2KA+deue6eqSfU1j2AprV3DBXw6CWdxqqH1RWnc49EAfB6Fno0cFk8KaZflksH62pHzEn0WfZWxduufCM4YSd5ZDSy5ibxZDxcw1UPVG4nXDFnF0500F6eR44yn0XsCKj2URcKiwyXRz86OywLfs6ZBqsgTiBk0J7/UBYDffnMLqnIOrXiG3k0FOUIS8wmekDRdWPjHVBNOFDXwvbokiWGI7ywliA5oeXpa9rVAnuObwyyqfeBY9d+aBatzsoYRY9LLc2z87ZxUg9V3CuS2WApkjsgRBYFE4kMxeRusODjm3swYktNuO0Zx03AigL0gldIBaKoYXoZ2CoaeZDBR/bYEqbAJ8YMTz6JYb4oGsG0FXFw64LljWSPfZZMK/rvpXPu+QpVBx5jZ4hv6Bat+t2RJgF72tBs7Wv+GaguopH9owe3VX7xE79aR+q9+ZBJ53KV+z1xHG8q7tR5KBL1878ROJZnGbk2bTP33/X5bTLdBMuw5+050LUcFFQxJ0b2AAAEABJREFUkIw+Uzlpx31Xu0/5+6bdWB+zy/05cn+WbWIgzCzghixGWJSYxZ9tUfA1KglTvpo9O1afPn3UX3/9R3+DJFv5BsEkTbtDovVAHw/c9jsegT38TnuSp312rIghidX91y96+HpfidmeJGqferAkWCNxjvlCjv1IW/AQ4As6oiMoWU1JPgYWskGSqxuSquwI3dXOUJKWYFs7RLe3t7pFvyWZ2WyS2AzKmIWzPIeZk4lJHes5n8Tj1qEcxswli56DCWo32YNaYsDnwO7VEBBH/Q0W/d2+u9O7D++Ur2h//we7V+/e6Q5d/vbq5u5G25uO2G+3t0psN8Q4cB1a62O0mo4Q/BpWrtMBkiwdII6JwTwFpgCr7yx0alv2FeiK/pr9D9ILv1fBGmEy8wA6nSR4m5NyTCq2wcPYTS5QTxG6ho9cNzfq4FV0kNugNjQJnUFD39B5QGcrOs44nou55WZ2mqnQHdjwwaGSGqMI8J/4A7SHy7s2jf4ctJbtAidK5+0j7VHhKS/RestMorbULoeT1i9VmiqVqQvfYdlGzzPFOYUnTr2dpFTpZUfDmNmVbUAb0xt8jX2wBp7L7d07Nf0+3mgGuMDlKXRBKTgdZa6DTtElow2WuzItig9zAgReXPXWvUrp8l9aTNxrIP4LCtfkRVH2kZlrrYAHUisc9LL0KoiDNvFFO1+FqLkOcZQL6LXyqN7XLI/6l87OscWvwiVyXsEhF0LK4xf1QvO8lmmdUgPCHwyQq5QSLr5HFoSABVwWcVmAFg6/Od9TD5CzE5DfrBdYqJbdMzSLtzXqvTEHSu+InImP85GPPCOmBFqlbFBcozG6Vhc9HWByHDs/ki7IqK6W59p+a/3VDn9cRUJ9gfc8XteQ5uu6yD8KJ+HSack5LUjH8FlQc4twz04kKTs9JLkBSZb2uVfn+wrTfjvkjcRLxTZch+Bzb+R5SGKUv8H68uWLkmh9+dy/qj1+K0Filyof71uQZ6T6mZ+X+hsrbPZgt3tQt3uouBZ5n2Rrtt8f6Eiytu/26PLM7UnAJsaQoQ5tUGGAslhNgnJ7e6PgJskLO0ShRyThIsEiEWqt9SHiaCKxSrz5m7WJRCsy6mPJRB2l4mwrPjb42m5vDolcdqnev3+vdyAfCXz//l3nI7//oHxVe9WTaCUhvLnZEu9ttb8h5mBD3PEtWeeH0Z3i3OK3/N0zwLV9nQ9jbtkuClP3hrk/basV2qwz1Z1vjTrgQKdH3XLOEzjr4YvDlx0hKE0e9c48OmMTW0uC7dVhZswk+rChL8W5/bl84ieVC04qVkLqV2Lijeo5VBOMKLCcGe/EfDLpaiRYN/mlxvs/1Kj9Xd5sBlhKLD9ELtD5p8qzvdG07vDQb0E1fraXf97A3M025ysQ+n8+yreJwM44VUOCvUCt/HD7FthNNv4FQsE1P/bRxr7Ar3zYj+v1TL39uI31qx7142QVXH9++/MTHi4P4PyjJOwpYrPGqIlFWC2UZsMJGigUP1hrhC+wqEqilDYjv/UPstiqBR1+Oj9qnwQMObYLjovBPfUXsNiziJsKEyFM9J0Yp+IJ5zj286mYa7AsLnQi3qDaxf4ME+P6XjDj9HfmmA6/1+9pe3qhC8JlHjpPp7/LC2fAvAOYtVyVDu6v3M+ZYxR1j+1JaurvnEhgxtw3THbqg+qG+Y8PXhflrXTzydAkHvfsUH1l1ylfyR4kwfpMsnVMsPY9CWInakmYdvS7I6lL33uSoyDy/f39nFjteht2t+Jnl7ZpEzojSVfpiT3tR56lHvek8EGP3cp7dpMF1U1PoDYkPh1HeahEbCjbxiLMtuwZMq663zzv6SdQDuZoyoTOfEiQPgd2/vJRxBsSuzsWc0me/vjjD+Xvrg5A/hNEn/8PK0lYEqnhEONGQxtAA0PFF/8B4UGIjfOhRDzHofI3870zYGdyJRsa6PJhH+s72zBEJ/OvqblxPZsa17Y16NA0rO5Bu6mhH9qg7MIqTvDwbKlnWLLUsbqXtTpsyw4kzh2GX3ShXSvbBU567rBnWwxtK204F9U3HuVGeKHEhW0kEPoEhJWoP1D42sEyGp6vm7s7Jcm65RcduTr6v3cwUl3CG46UF2C9/0Ivuk0FoCizDyZi4j7lBzuvTph6mUJR1Is2clCyJrx+K9KUtivf5fMg0x0m/zfLct1fOLqYv9D0mpm5rpcg9OLhK6oc5pRtauhBD6+Aqu8tuKHou9yVA109EvYaVw2/o6LfpsdnJM/Ea3F6h/MsnMQTefFP0sEice1/ZFEYnOvW8nTW5lzOojOYGEwQfmSxlt/OFw1fidVYC7csKvdJpmphiA7ak619/UY9i70FY7VDP9Mszta6kmnf6dj/8J/+EsfE2IrOcR14TbwiHgM1JfN1nECsEKID+KEh0w2PZT7JcQ00wpTWtDn0e8LHzVP1b1NHLwnlN148A3kpnMJuMogLbinu4Yn7bNKO+25HchLscz9TySXmusfy6KM4fiaqQN1iBB33+Ll/0NdPX/Tl8yd9/Rz6mZ2sT3q4/9o/6kditCcp2tPXnh2qffE76nbEsa9nJsnVw+5e6y+42GFXSHtiPT5TI21GTfNzIuI4gDEotzdhLiXVWahWosMu0IZEa8PiKrqhFrR9IdvlztuW7cVFpxFB/E30MwLucrqjQ/Qx6rKqbfneDNpsSeJAkqbb21u9+/BeSbTe1xdbfNBC84UX+fKL2G3YpRqGptbA0K+f4XGsflj1zw3R4L+9ZA4W/Ny5SK/pMY8HF0UBdwT3RX97dX5eSyi6zk/cX4G4hgaT8OSAa+5BdnjLDb7Q0DXJ8aH56ALnWQ6JZNlHXnL9E4dtzufFKnVOwbraCAHkW8t3Npf5d+zbOhH1/JHncqSZMjYSTvEsNZ7J7e2SYL3XlmSL2X3e2b/TgtFPMwR9g0HUi5BTLRByu8PnRVwy/GXKzTt1nNsu8kIP7fF94K/65RJfqmOcvW3vExOYKNfoAXW7K35o+FQ93n7hkusdvCxE27K/DzJ9nQGXOsLwFic5D6QNu4Ksbz1wJduqfzO95svG6jshetIM+7E//QIHty+P1fm9zSKKiuW+zoJmwUTSFH6a68d5sYW48rNuz2NF5US7qehZX7SPj5H6MfVZPIUiZzFVKLm345Fn1nguOTuAXZIVxJOS/ugdHUbV8DHFa8U9Lv1hFz6Y0FGJC6zmGKjG3+OCBXbo00URmJS0Y0yLn6KHP84pA9pdoPi4XrC/XvnGNT+zrzcO/We7q6mqu5Knvsm28i9h5FbKfZ5fEuxIWh5Ier6yS3QPRdTIz+DxpL3VWNy1WvA17hFpxGAkIUuidM/OVf7e6q///Ecf//pLn/76W//5z/+nv8H916/1/1/Frv4fLBKlsbBXdOH3+weNSbqgtbvFrlboYdeKJGuf2ECSrSRZ6Tvoz4UYm9Q4W1JjrIFtRdfcNJBEJaG6YUF1U9/Ml4/d3dTH7pJ0DewypX6NGjOLMNuyjxAHkgydeKbEg2gku87hopJtDfi9IaG7TZ/sYN3c3Sq7WEmk7u7e6Y7fmofPrlWSrhuSry22m5sbkrKNEvdAorUh7sQz4K95wHeTMjrGpkBGDiD/tWUZf+iCHz8ZtmWvQZ/IKCVLKj6kwbYwdccgaOL+mlRGUvH5f7TAogt12gy0O6INg/rfZ4l2krEJ4CiWc29wtrU6HI20srXRnUElYwaVuZUXKiGikGR3qp94pMtA6n3n7PAobbgr0Hy0hs0MDU3mFx8Dz1l2r+74hUfohmQraHOb/9tk+tnDS4fBeb8+V5R8yfKSroyfO9WL+rFRel7wuPbHazKec+Sefq7nJeZr9Ln2P6M+43pNPxftM8DXOLlk+xY+Lvn9B3RZcLwdeLnzXFDIBUgbYI6+kzgFXT+SHKUuQw6NPLIIDE+zC+0X3719t7vEL31gz49FLGZf6Sm4eFekYsZSv9BZXeSSriqOp5jMWMZBGMf6V3CJ/RXmJ6bX5wevBPa99dfbH8NYbHIljtr/Tm6+JepWuMrP75XUj1yjPA97nol9EiOel+KhO7Kqe5Ka7Bztd2NPnrCjCfe66nXfWmNNMihUHPXLBvzsSH4qwfr0sb498NPHj8oXW3zK17TDf/36hV2qe+1Jqh6BttElmdrD5++wkoRF3mFfiH7GA0nYotuTbO2JO7u+uS8ISW1eYCXG1gYNQ9MmcYeyW5XkKcnUze2Nbm+2h+TqJouswra+rS82sW1tOPi0Lds6Hise1rJSxEF+qsDNagPzxkJue3OjG5Kn7F69f/dOSag+5COBf/4B3/Hu/XulfkNCNdDmgO2g6LY3WyWugbE0xmU32dbv43wG/tk5sdP/jOKJD9G2Kini2k22uLmkuoYNHtiqf9S79EjhC4PM/bhGGwY1Em5TLxtf4ggFApSQPP8HikVKqhSlnj+qfcx6o3BvisVtaPB0WGWhsqkxI4fq2tGjd55F5inUblLaDE2NZ22bv3XMswcqyeKXIJvbG2Gl38c/NAP9sv1Dnf/EbifuX13CMzGkiXITP4GyecbPW1bnmp3jrfw/Mcwnp0Hqs5Czzfkp6L/xyBXLuEOD8MGavyRHdw1L29Dgmt25/iW25zaLfE7PfV+XSWGuV/6kmiy2f1JXF7pZ5u5C1W/VszOQ2UuClftoN+71MCcsSY4qSSFRqeQGfRKXkaRr1NT/1YW3WmMxwoIui/uBxX/jPZXEJn4fHu716XO+nv0/+vj3X/XRwM+fPxX9ek+CRWI00u+SHCWRqxjYNaukiX4TS2KIXHUrXWKqenTF0y5xx19iTRyqg5iJ17ZsKzE2FqUbFlGbzVYb4t5uN0pCtd1mhwiQrGzZHdpAgzU/MF7bkl3+bJ9RSdajI/N9UDJv8dN3oeibhVs+GvjHn38qf2+1YPliiyRYSwz1lfLEtcjx09xIHAcNrcnNsi1R9Pv45WbAtuwVBJ/rFl1oGyRg7jMh5141cvjQxv3auP6mbhi2GoaNBhC7VrpBua+Gam8JvwXui6LIuRcDcRTFDPbXKMSXcGzOwLIEDWxDgFaYdZoPQwNM1IGEjRYoB6NGrSaZefFgeWhq22CAbrS5u9Mtv/S4YTc5ydbm9lab2kW+TTP9Cw8T81Og+ocUJvuCXz9SL7GdGvP67opVdZou0ErfDd/unD7eztvLPS39hl7Cc56WKblGVZOm+YjVzBY5l0v5zafEX93F7Tme9Brj6wapDXTVeWqfgvrh2OhJL/rOg/UHHjITHVmcnAODH1rO+3teZs+CwLtd+ICnkSF0XfgOaoidiiwPaYNA6XXTNPIb+YUPvS7TqBd8TPXbfHyGf4RzH/hd7LuHRAKwE0gMSNPKD+JseSS5ExZEGz50wbm86E9pYo4GSicTfTMBTBEx0n/4CXpE4ut1R91RpmGc4QnupN3R5lK7U125+H36jhnoV5NrMPtYy/mF2AHU5xOg3I7975xInHZJpth5ys7PA/wDO0uyrScAABAASURBVEEPJC5Jena1a7TXyH3C5a33UDMLERYkA2htUP7QfsOCboBPnbAdaZeEqv//V3+RbH0kuQo+KQlW/uZqJMHaY7enr0Ue6T997qFBJVFls1f4sqVubVN22MRfPiJYYFwi4LrPGGwoQ1drxD5jGDYkWJvaobph8XTDjtJ2s2E8gwbqGuOxYz8o/MAYI9sWpSDBg9AOcbijCCfK8XrA0bgNTZtK4rZFtzc39TdXS1L1/t173bGouwWZ2yR6CwYW2YmltR5XzTl9CL+BZR2P8Gsca35zP3MGlmvQ+7TNVQJusr0oi89iX9yjCJIbMASKzkkIuO6CR6lQtw1kwLwVGnWtDco9lvvYyFR0P87fefX3BHdif2+r6/Sqw89axyJ41jAGxBUiYtHqqPZ1WinDRrcg8oxlTEc3GFHy/hN92Blrt+InlKIvZI6GJvP8N57FDTtWt9m9AuHzscFgc3ujDfUNP/H3Q9DHYnwbNoC8WYm/J5C5+c6+MsWPwMs4/69KcLz9dOFr9ntsdVFgi0pZJuV93oGcMA+AwT0/pNTrZzm6pyDsToFi1aB+aCCHvhUI/Wqhd9V4GbeCq5avrYizM3AD29zwgcw/eM7hbM7RHxD55RDt17Avt5Ul209gqQ99DFnSk+1N9fPQTzq4lQ73p7jYpt8DkA+Va8Nn+Nfcl3RX5bk2ZVSnCqo4nixoZAjBH8KKGDnIwg9M9bSSOKATvA40S8/4OEc5YfhTx7xgQyp5pLMJv2LBWAh/DhZ8U9lNym/Ygyl+QHWfLtJt6BXkWpRt7EC9q6AEwRBgyj9sjOCjj021m31OFRe2GTd8l5kL+NgX0v4FYCSY97aLn/R+CdMjf3NAB4IFMU/fDHplWDQnpu/19fr29H4cScXB6aD58cx5b+ey9OgnnvZc89y72cHazx8DJHchkRnZ0dqDHehfj577NZjqOkpDa9oOSUa2GqCNRR+vOn5eYjHS7usX/f2f/xf8f/r4KYnVZ33+8qk+Knh//1VJlMZprz2J0Z6ELh8B3JNojcg76J5AgvAPDw+6v78HX8H94QsvUh9UXDxHeZ4ynolxcRNQRpWO5DF6EaBtCCD+YRgUZDfoZnuj2+22cANfyc88rgEau2FotA20OvDllSjmmR+SdR+inub+BEWkTLBNSZbSz80t/d7eKl9i8T/zDtb7D+9VHw1kkZe/zUqSdXt7N++ybSshHIi9MQbb6glW4lpAQBTVsTCha1TlP3tah3OBt81cvRbLHDxFX+vzre2JTVbLPw9wAbpaz3D/NEsZO9dXha7L14hPVIUKG7upDVtN3mA/QBu0I3WWqd9ofa/YloDd5BmCyqa0uS78U8BMj+tLW356nWZ+obYxsSwOeNuyz9HQSRYHdZyfLRMWNS80mhoCc5P5Ee1tQ46Qe70HDIMae9PUmL/GPG5upZs7tdt32vJLjg27WBuew83NrTYkVpubrYbtVvkYIR7i7UeAIA/FYgwH6U2YmjE8XaNUfXcp35zqTTjJ5XDi3NF/YC78Ud3tkK8UfrxoQfnA/yKHlg6LF1Pa6wR0fCLjFXmaQe2zJbbPGl0wyGzME3Uyggum36jK7B5hOjuAm4yijoNWnRP0MnTtMBXnQHVefMHzoltob2OJ4KzH//QvOnJvnGBeuGShEv3Jhc8N8RKcjD8NThQnQvp4CbKo6phIWIIRusbEYzN2kNzEdiIBGll8TUH4BcjRHzDbj0v9gcbf1PtJm4PdWLppljvdq/o7tN2XzbjY1PPa2y26opf8lu2kaabra4CKVwlzGmZBDFCFFDLDyA5dFLEllvgksPKRZEz0H0zQl0Dxg0+igx2fhC76pCU+phkV4jefGCSxMJjZw1r+8TxDmPtdk/S7ln8Mv/QSuoBXkdboehZrKMPvuf4jQYcmUcmu0I5kpEDCtYffQ3dzspP7M9dJHMZHa03ZvRpY7Aeo+P3CWH9fdf/la3174CeSq/z9Vf7uKjtX+YKL+4evJHEPmkiw4nPkGakdLBKtiXtkT387kqwCyVV9TBD6EET/sOuJH7RsSMrSJjtwI+0nxpTboCjvLzpSDnNqvKMTa4+7sfhs2rAj1BOerbabGSyibuA30NhnrK0NrNsaiCfuskyiJFzqePS6Lnc+9Wau2jAoNBjosxK72xvdkGDdvrurHax3Hz4o/PbmRrfo7+7udAO/xu0sJ+YWv8DufUmuf3p0mIBRJuYA9lcormifPj8Zp89ro3gO521+tnyMzzX+pvxzFvsywQQh0Oi4ttMMNcu53gCGspVJslrbyEAeJO5TD53KTQ25Ddy7tLGNY8luMhBYfE/q7wZqpQMP15vo9LDso2bh7VkZAh9ytJIiB7pQJ45eBzOXkmf+nCx1UyoQQjsYB/7TxxExEqJl5kGgDQNkkHkWBe9ho+xeDbd32pBgbe7ea5Mki2ewkWANhRsNPH/DFlvaNf0+/tEZqAvufzSEn9J5jZOeFgr7omK73/RX6IucvMCIXh73I7SrfgW/wD7WyfxsAqHiiaJK4dfUtuwOGOp9AhtZb3b8FzjKnZRhhj6NLKQ6uE6Y1vqq6FRrqy7D4y58Fl8F5JXBSeNYd8SIKgguaRZtlxFSENBVJRQ7FLhFkQLKaKbdIjtlC3pF9Ativ/ChcRm6IPXp44hYfAdqUr6j/appH80xskvyyvw3+xNm4PwapMvocgeGJsGqJIqEa0eyU7tFSWZIXKIPKhHiPglN+8C2WpDFChCvuAkf+Xjhl89f9PnTJ3382HevvrCj9cDOVXav7pNg4X9MghXQ55IgTSRI4StxIpl6wC7+8ndYBz2JVeTY7IkxMe1JykInEqqJOLU+iCvi0JqSlCwYWCBtkkTNSMIzkFBtWDwF281GsRnawPprYDHWMkTllGdRTxyOEfVlZ8luao32ma+hlb8N/iu5YgF3C/LNgcEdvzG/2d5UgnXDYi52CyqeYdBA2yG0DQe/wrdl/T7+PTPg+XrZcA2EAh4sBeaeacOgJEyN+ybggpccnbn+w7BBBTY3aiD38MD9YfSxadzf4UOD6ERfEwg1fmUrcHSw4si7AaIJeeEjvwY0LXPbuO+AoXTefkzTwJxsH+xaazLIbm34gtGB4s/qbNqufWRcwAtSTxsPzC3zM2TeApKoLc/ilp2rbf7+it3k/D1WEqy2vVElVzyTA++IehaZ50Y//0XFjHUNxP+Csh5x+J895DyESscrvOyhTIPnon2JzXM+jvUm0EChPGihJ7ikw1YcfUyWsLGO/1BIyJoPQ8+B6l9RlgVK6I8Di3AWQk/7f4kNS5jZD9Y9sdFjXe8Hi9imfkG/oHVdqKr23bb7QEHp/KJHQZl1+EGo9i898fu1l5q+qV2Nj3j7OHAdBeTty2+Pbz0DuU0v4SX9pF3sQoMDz/UfC6P2JEZBkqkkLve7BwV7drHGSlpGbvPe2na96RxHABdVN+IjCU6ne2XX6tPnfCzwi75++aLsXn39+lVJtNLHuE6uSJT2447N1D27Wzt2wR6U5Cp2e3a2ipJEhRawD01ilbhH6iYCKXCPE9ahJE4Tsc0ZDMOgJWEJ3bJYSjIVGnnTBg0sTgdoFmRZwIUaHyqIFwlIyZQs/S40+sCc6G82QZDKT2tqw6DNdqsNi7Wb2xvd3N7qjl2sOxZ2SbZuWOjdRE99xcRCbqDN0IgtgM9i0zZOdXqgOioiLDhqT7mlPvS05rf0E2ZgmXbuH3F/2VbuOUFtKgtSEowDbC18Gwb4voPVho0aCUNjV8vRA83w0GR4cy+FTq3VkzKZn0jAc/JBT7Oe29wdeqMDd+XpnGasVXHpFOPER53FPytnIOVElXIU5UR11IJVTrYhltQxQQvRMwfmeWrMV+Zt2N4o2N6904KBZ3FgV2u4vVXQbrZqvDMa8xgk2Wq2ZV+D/g8dZixrICpy6MuQl/RiWXxu/BmR/zFw25/3vcRJFT/kkKYjzm0vyVjTbnqE6IOlTfgXgxi84MWNnjbk1pXtDkHFy2LBor9G///svYti2zjShXkKICXbSbrn3/d/xt2Z7txsS+R+p0BIlCw7tuOku2fC8LCuKFwIUChTdgq+YYQoqtcchNYRxHlNEMq4ZEQQ68eAwNTCQ5Frv3emiCendU/BzrabnuI4V1otXFkb9n0+JjZSDZQm/DHmwxgTc9N4yocozDcC4evrUbZE80wW4GgFyLpy8+jYLoONhdSuyMcSKVi/qPCC6wrHspiyY62AZ9ZjnxMsBdBlo6H2wz3rMrV8Dus7zm1NpjjtIFyGzcsiNDttO/QZ3s3IgDDLefCjXOfXcZ7FL7F+ke8fAW7n2R06jfkt+6n3UeL25q30H4XY5VcBJ91Djbv7vXYkV3vmyp4KvAmTn6F+5kJrGdi3DRnMyc2ON03+0+x3vKn69PGj/vjPv/Wff/9bHz99lP/YRSZW+NjPf3bdZXgIaHYdTqAONpIr3lztSKD85mpP4mRYTmob6PyestMCJ3fZITrmzx+e+G4tj0SetQo5Ick/GFEH+SuCDVVOrjbDqA3JzGbcpOykpnpDWkIRRArTkDiVhxkwszn1+NjQeVP7UAaTBC3+DAKlFtVhkJO5DfX5d6/8FwQN/5n29+8/yH/owl8N3PIma8vmbhxH/BuyXbx5cxz3JyII/zgwSgppjWyUVseZPX1X5v9q9m/Ud99L5kgEbQIzUKKo0a4nMbIeXzE3FVUqVTNzK2E9mCs6bI5jTITxf6o7MaeFPZiHlcQiWMsRVaGiCACVQhErqB0RK90DHp8AChXqiDB1PJTwEVA9/4gIRQCBpOuysQidLuIZiQjaQhugEaGIhlKsK9iqKv0vrP/COivjVpVkatySYIEBftj4K4MLzPOGq7J2y7hRANMsryePeNL6jzL6AbLGCxvvTUUvsuYvfcrxLE/XdXU/ij9UlMzx4jYmsoFL7dmwWTHjB5/2CxQrn0l2MncKl1lrzuW17Zz/4bOJhcJqoVpq4oRZnVYYXRXKf9HkaFITXnQNvDtgv+d0mNeW/0bZx8yX7/LjjWj3m034Yd5M7ImMo25iAzbxk+uXwzEm5t5EzDkxz1PKpi3eHv20wD6dP6fzWblmP8Zpcotp3v6z/NN7b8rsZzQ7evo006cHcPsWvX1tnxbd5DGyDTl5yx2O1/kLdLa9A/uUMWgndEY+x2P2difnw1iQaqHirnOibPzyjDiPmWo81qeLdbk9R5CsfCYem4dE+XW+YgS+NewvDcnUymkxMff2JDo7J1f3O90Zd/dJd9aDibmNmxSFs7ApqRrYlNRa8zNmT9Jzx9sp/75V+2rgn/JfEPzjj//ICVdLsvwW6047YjspkjM3gjrJmijvGIbfTHXsSbDM97dZpoZ1HXuSsR0w3ePveAk6GJJKREMJ2l000u6RJKUlW1VOtPwHO8Zh0CZtC+Wn1La5j7XQb+KIz44GLUdASbKs5wZRpRgq0a1cUqgkynlD5zhOljbbrfyWym9cu6fOAAAQAElEQVSrnFg5yXp3cyPz/uuB136TxcZuaz+w8ZssNnIb4PLGMDjBZezpk2hC+KInDjdkjXPXtc182iOv/xsX97Xjr+txbwFTRsqLlNR8h++552OpKiCSL/gB+DmcgAF4wasOUqkAezS9Ey7bSmEeMeeHYSPzEUURFVMhXihShoojoEAyVTuikeM1bFVEoDKkvOZFrzwofIgHf4hi3tBSRygiJBlqB2wElybl1WIwhhEhj18lyaw5BltVfqDhpGrjN1j+/atMsq7lrwmOrMkBe4VW1qITqxhHFWMY9IwkS6862od1L+oPeKPLv+hfMgL9IQnlbuTD/i9px0+oNCJYUsD0AAkWrPUSCs6ASoJ02Ne8aUQoWIAFRISSwidFjsC+guDXiLBdqEwb9Hc52AG09cqseCV/2LjnrOpx2m90vDw20TxHD22x3GOadnlNzZ9j1sSuxpgzMZnYPE6pmzP2hDwD0w7LgH7QBK7E5No1E+WMtMFzUt5W/JqAzI2Fb3Wc2TARDmczJo7UqD2NDJBqXxYQ71AOVfMjBrz1D2XHxP7E2ctkaOK4vS5lmjbKmlqG/XX+j4yA7/dERpDJCsmJ/5rfHQnQPWj/0fB9frXv7o7EiCRowsdl/PaksnEbSFRMpZBj+E3Vl89fSK4+kViBTws+f9Zn9Lbn708tceSDSZltQLfnbdQONLrLmJ13YuV2mK6xo135J+VJDBu9z3KO6fXFdJd4Jmeb2Wg6OWkYNY6DzHdqvtKnwRsuNk4j1HIphRChPGiv4xoei46D7EXaHK1KLiIUfIYMm1F+M+W/Eug3Ve/ev883Vp3evHuXf1Fww0ZuxHdc2jCwgRvcVsO8wfj3dkVE1vPr8s8agYjIeRWxUC10kQtzJuKCrhTVWhNtDhQpjogVX2pVzmHmTJSKW1WpVbWQFHgOoa+eV6DAl2of6qSOAIrQo0f/yVunOfdntR85HGkv3yNFhCIaYNQR0XQR53RxUdO7z17PDeg8TrS1nJRbyoTknwJhUgMKmIhQ0Ff32f2v40bDdqMNCdT2+lobkH+q3ZSEawuceDkBG1iXZUGFVo8bdNgMKnrjww+YhyFnVAbkVWdQag3En3G6Sup52PLFgO2p014/Gk/Vf2JbNwSD71MH4jdPj4HxTUccHvhZYWB7+XnW8G8EsLd8MQ6MhTNYxL6Q5GJ1VTRJgnbeFAiglRS6dFiLixIHB7TtPGjemiH8N0M+x+fxIL6Jhj1MDeXGoc8lUzQHnfnXgTpWjfU+xnGO8V03acAqgZof5e1H6QzSyx3pQb1U6WoNRJkaS4esAi4L6WcGOAidybIuZ2/jYPgm8zLvb4a75EAVjAofgTBc1y4P+3u0pu0o/uJ+4gj0O9Xpc6t+if/MXN7nG6A9icl9/u6TE5i7+ztlorUkW05k7NcSF6nUooFkpLBpKyVkRIT2vPG6u7vNrwb6zdXnT5/hv+TvYTnunkTKMVzvxPo1v5+o220gWer17Czja/9Myhab7R37rvNXDHctsbLNZfYkjo7tesRRaFspRbXWbPfApmgcB3gnWmNSb5xGNkpOrGy3b6mFvhVFFCmUR19HjSpXUxvzpmFI8ZsVEQcU102djrkhgbpm43Zj+O0VidXxLda1/BVBv7k6tCXb6baCOmQfIkLKMyCRjZjlAx6NuQew6YHyn6z4L2y779EBwZ0EBZjjnkfAMxczufCcqlWlgKRFYT6gQNiNgBbmTYcTgloGNblCDWTmp5OEynxzmaDeUpf5TwwFda+GvM03K8yBs0QrJyWrwwmX+bArMUzWsL7DevOSr6GIkBT5zxTGJwgVbEVSRLPnNQoyKEjocbIDukW2TmoyfSq1qrLm8+3VZgO/1bDdary6Atcaza+Bj58TTrByHF2WcSuMmeMU5OI6OvTgmKn8gfKCYkbXAZtnk9sDJhWvvzhIC+d70/CtaL1TB0qBWEEWkJOaNywfMdvm8msK3zx9BdjT71gMDwuzL62tZn8gHLpVdvlqew4hjOm5V//g6foum3YcbDDto+Ny1zA/OBmlZUzOTG4PlnkFwZ9Cq6NHeoziahPk8RMH7pmyHvcBGX6GrKELRz4z0HcKezgdsoNwPEoc+2BuzAwxIFTH9Q1PxzUeC9lvvOmTOA/goA2eC7aanoZgRuBy1CEwAmjJMbhiaGWeyVM2R49ypllWftu0xF3p3Z5TNB+XO+gXfxqDGrvlFfpD/2Bf6o/FZ2bzZ9ieOt6QmRdtEr7re7nmMS1NoM4U6D9lfDWs6nRxtAqs/Y+86zLcBrf5ALeTUrYZ1psaM7asY7FbTr0nsbHoU9d5yrT2uDdEowkHlRlku5o0v/XV2odobVj7XeKpz4vQC+iAS36v07np65JtLNaan8Gvx2Zdn/Vr+Rk8w/UMrxOX+TCuLnyKiXm9J5nZ8ebIv/d0tyRUToZ2JDBObvYkOhMJi0iEPH7MDtUSgM0XGxrPoz3lm9+eN8e7TNbubr/m/311C/XvaDnWlDG8rvfpt8+6nczdyb+jZR+/SfOfZ3f9httimN/TlgNon3U7ksFWxknWHUnejth7lqvB23UmQWHyFh7WtYZGEkN//c90HAZthgVsjrbjRk5sBm+YvAEDER4zcczuKvT8RL9SWfLcN40SqrUANnKu13WxSfNfDPTXAq9urvP/vTJ/TbLln57npm4zaoNfb4sTvuQpX4gXEdzVkI9Wl2uztEazrzXZAasfAWF1Ago319Cb/XMFxH30jEctpwb7PQZaqxPoG4cDXXJ5TH/J9+W6iMvxj/e03degLxEhgQhTs4FYEqVUVWBamHOKwtmAg+ZSJBB1kN/alDqqwfKomrL5QU4chnGjYRjleBFliVVVanXFiaCeiJAPX80aKccs86m3QiHLybIWFZLliICG8oBfU2sTfD4UhToCvkOHA43LH4DBPO2NUpUIaBAFKuu9luink6tKQjVcbVVBUpKqmtiosA4Lfk6eKjTB2OQ4DZscJ49Vws8Nx5VCRygPPzwbLLYGRzRqzRrdj2cXD7K1hSVspQdxUTdfpgz6l/GOtcIS7ykSGCNCEYZW1HyHbR26eDA9RGFQJIVk5M3xo9ofMdbp7KDULN5IcqGvOTA/mH5rPPkoy+1dUrdFp8e6vC1rOXnuI73hKvFZDOU+4mjdRLyUGArWANrnnS5L0cPwKAsTxGOccJy1HIp4Gi4hOXLjTq+BGOr/BGfY2xCxzxERWh88L9Zi8s3Ffkc4XoedcgzprOkygMwPHSEOF4D0074dl/vEqC8xD36+OZfg2Nbjn8Nj+RJ65QtNdy6Ob5UpIvfsWLf1bl+zMcOclDDbcMJ0qZKndN4IOcaeYQLTjjB7zWzsZscFrS78XMcZ7DPhYxpQg8KM8ySvVvMJDwL2Hsv+HaIu+8wz9Rps5ubcEC6yeZB+i2+vx2HFOOc88UClwmPlPhnm27DAacbnQOFFm1KXdKJ5F7DExNgCWcbfZY0ZPvtqvccH2XU0f7eBmNiOOrilbpdv8D0iCqSZYOgXxQgDn8pWboY/4sQsTAmXMy+v8Zln6UUc14+4W0fojY7W3nWwY7ubrclrj7fnj3UwjoT3uBiMHNI3Tj9sOnKMnvZ3DWs079U4+34QZ+be7kiOdrspE5M9SYuTnJ7Q7JD3yzxiP6VaikY2J05MBm8k+EycWQu7u12+pfp6+4Wk6qucVPl3skz9/2L5d68c239UY8J/z/re7e9luifJcp1+a3bnP+O+vI2yzonWfb6h2tG+PYkblPZmDNbnHji5cux9lrvH5x7fnSbW6kzbs9dcaikaalnaXzUOlc1RhQ6ZzGzYSG3YOI1skpyAFfyDTnvYxWD6XiV0PGYUDdzFWIAZdzG8CmIUNniD45I0jZtNvqHy1wLfv3+v63c38u9jOeEyb3p1fZVfJRw3bN7YEA/DQDsXIBdiqh/U2do253rLel3xAd2x0+ZBS1GYvwBixglCEW8LKn86pp5Zn/2egLCdQidHxLoeCRHMK3Td2u9teV04uJvc1uXqD5XACUSE/E9QRZGYC55jEUWeF2vUctRFLbiX9C+e9yNzK7HVkHSjyg8YCvO01EF1mXPjBj+SiMqa77C9sEbsU2pVIV6pUOB2REgsG4WbzCUiFGHoSOkdnzIoOMOIZpOSFvyNkBTLv5KUPskICVl+jhnm5aNwaXt0BXwpCtqV/aIfjY5yXwf65t+t2pBcjaw5fy1w5K3ywA86BuQBfUuytnISVjw+BmPj8omMOajUQZWxG7CbWnb7FW4nTeoUNs9zOZXfvMx4MClM4PrJM6izL6RunLEudi6vbY/xZw16zO1J/UvqfYv6nmzMzzM+1m3rF7i3xosb5UIdDwrHA83rFa2hbU43XjJVHk2f7IOLbU/BBdb2Lpv+vdEH/lu09aJvIprUr17rp0gLCx6tng37sxGa2OxNbL5OQRRs8wmsuwAqnzPWBRt6zO3svCmYqbMj695P/LB+YpO2Z5PW+Pli27BR1mVm6JxtnNnoeEypithcX3Yep+WhnFUvwaHgI8zSupX1oWZlfEPWvXjDcL9CffcIeO76zVUmUiQrlnckJk5c9gudmPtMakUJNhGDxs14SEiGWvNJ6vJfv37V58/t/7/6/PlT8l++fMnf47LdMedlTcyslSnXGWuMejOR4u3Zfb6N2pEkARIvl3GiZXoC2jax5ozZMcHsmLQ116KpdTyFxFFo+8BG8AhviAalzObokMSs+FKKSrBBo4eEWiIRLM+2zq1fG2YUCXwiQqVUVcZoHAeNbL42m638pur9h/d6R4LlZOqKn5T7a4EdWzZ25jfjRh7fSrsdo7cx4nQdtfrWa/jUrouH/b+FiwV/KX/QCESEIjoEbyyyFtrtzOeIYH6BKCqeqwsiSs65ylwutapUo6iUqoAPqG2V5GAYtxqYk0nHUZU5V6CFJCJAIWko9iMZqdiijsKJOINqXZIy/K0v2Bqop1RRoSKKYCRo8lAERcQRClShiAYY5WGZPgXImYqcFKOpFBLo+VVSZOHXQKLl+qIiDnIbK/2p9NkJ07C50mb7jh9mvNPm+p22N++1Ibna3LxDvpaTrYYrZRLGOh08DoxLXWFgffa1mbQyNvTf7S4RQeUNbmxE4yNCkqEXHTxfeBa7+0Yr6gdA+4lJk39d//oR8D1Z469v0du0wNM2IhRxGdLjej16BJbHERGKaJBC7QihauyFax/7brq0brrtbajXo+Fopt4gsCqpuLdlTSc2KOdo9on1fYR9mn6JyW5jOtv4UMAVPQlaoynbMiWdXL83YMTyRm+CYiY6YeiC/VOm2jXNurD7xISIJw69jY9Rxzdc13ojN9OOXsb2o/x4XNfd0dvQ5b8NPRuTS+1q/b5k+aX7p49An5cTSYmTHyc4+RZoSVy8BibmSPYzH2SzvEEbhlEbNlRbNmWbZbMREdqRJN3e3vH2qr3BOiZan5X/DxZvofYkTG1OzZqoZ8+a3lPOjvFFDAAAEABJREFU8B+o8Buse/vxhsq6A5C99vZQ69xeU+uMbONy4anLc5drAbQr0EeEnCiVWjWwMRqGcaGD/CZupD/jCG/YDh2gddkkRUSLqX7k6PFsWWTGac4nk7jO9G3CNmGcs1ylXscfXC+x/ftXHz580Pv3H3TjN1j+BXo2b06qttAE4zvQhlKLSq3yGzXLjhURGTciqIM6qT+ZX5d/9AhEtPt57ASydRCtEBZCzOlQKUWRgA/mSqmybo1g/pSKPtF8KnMxyqBSrR9Vhq3KuFEmVKyHOsAjB8mCmIeBv30q87JajywSKtVKQwYFfEFnuL6oLXYU24sU0VCKAjTZqoBdoIVGqAAlJATNJWSqkCbgZGouzRY1FAd7qPlhjP6n6gcpRnyMQbG0c6DP4/Za26sbOcFqgEceWZOZXPHDjpG3WRtkY2R9DqzhgTFK1Cr/EMRr0/JofR1U0Qf9jJBoiQ6HFRZMOyz/fARVLphhf53/+BFodzMUrI413r5j8WTIPq9fQh3wKX955et42LdL5h9D97lMTyd++xy9pHNp62c+2NdoH/Qzm6iGZptWScNMUMO6h5hyszCxEfo29gffeR1/KbvWeeM24TMtthNKUuWNV9P1mLTb/rR1YmPWbJfbNhNzxndOig8buMf8W7/xwdc+KXusXJ66LLeRpX62TnmLPbW+BRd6I7S76mCt0pS5cLpFL4KdZzrRIIvfxuy6z3FRee70S35yBEJ+Jkih0yNk/RpreyDYpmQsPIITO4ILreA76Pk9Md93JC67/IrgxFvbWfvdzBtcPPycjqJSKnusQQMbqw1JleG3LNtls1FCcsLj37PyVwRvb291e/tVX3l75eTK/D1vpvYkWFOuX9b1vKfMTrvdnfyG6p7Eyn8c4563WLvdDp1t9tnjs9PxBx/w2PeJvTqdeW7w8GMwlENT6GsJ2g6tBYq2QEc2Phs2WONAf9gIjWyI3J8R3QZ+GEYN2Cq2wD8ixKnTY86qPH65ihiqZo8UbbSNRwjqkOut1DsQe9yMcn3+f6+Mm/fv5D/Pnm+yrtnsMaYbMI4bVdrR+lBoA6A9lkMhJfTjD/pGb3lOvP7aBuXHN/V/qgamQESRPDkNcZiiFwhsnncRIc/j5EtVJj9JB4k5aczIM3MtmJ+x2SrGrcqwVYVWUxB1oxg2Kjkvr1R5+2N7IIvk6gB87BeUKeZdDnuUkbqps1SJthlul9upCM4CTCUFJzBVYfaATKoKk7FiKMA0gTFp082Ft1bYTQVVLYqhggE0mn2gnwN9GEicnEyZDtsrjcB9y9+72owqPBOSNyWxKsQq0GC8inlQE4NqHTSi9zqv0EJfS6H+qCpaDvoKR2O5Knto3tDPPxhP8ZBPZFt+fhN+1fgDRoD7GtzPjreowfM2gogvgGjDSxDxrfg6HLjCB/BpehkRoYiw0wn84dw/pBvlAw5l43noHPijfiIxMLAS66hvZZpse5fNG5Y7ndlwTSQcpg2t3Jz1TewdjKabqK/pj7J1R0wkXfMKyGyE2leDJmLNYio0wLjc3Ot2bPgJzLSpg0IZL/1sM1b29LPO6HXBtzjUl/040kt6NwgPquJqfxShF/7jnkYE96Gd5iJ8bfKLrrSBxixFiMEzsamW9iHMzwDdaGEYa/NHoKB8Gi/Rg2NrQqur8b+urx2BUERQ2IBwWoyI1EccqXTkIwKxISIU0QBz0F/iI/DjYz4WSMFdneUE654fQuwOSdYsxEywZn5EXOuoEQxslvwnjN+9e68rNiX+WtuGTUplUyHmo99A3ZJY+WuCTqq+fv2cCdY9b7V2JE8zQb1mJxKs9gMUJ0f3JE8kWCRf93e3ur270x0Jlr+y6Hh7kr6JcjsnUwu1PHs9I9N4HnWz5on5ax0wX+hbZXMz0rYNm8btuJHpBjoO3gSN2oz0a4CSMG7HUVts23HRDaMqZb05KoybLh1USeXNAk8rRLXq7hPryOtEHAN1bkmarvhpuBMpfzXww++/8/aK5OoduLmBv8mvDvp3sJy8jpuNvHErhU3hghLwy+Z0FvfPdRC/1wP7Q073zXV8F85a9kv8vhHg1mt2iGAWetJBmRLWiOUIbYpYlBFwzJ2orA7ztUrM8QndVIqMGdtEsiDWe4xXimGrqFuV4SpR0ZUFLQm5kpMS69OXZ4RIqER5I+ADXQHVyRpInvUQdVCU2gBfimXaVoqKEcIWDTWkBH2tpfFjUYxVsakqtDl55ELyU5KOqptRxUBnftiOGrYb9MZWI2+vrt+/1w1vkrfX71Ie0NVMsuwDeC5U1mIBwXNBtUq0v7gO6s36FjqMo0bqGurQKP4V3n1LSpekvCGhCLgFWo6uW8SfQGiAjJ9Q1a8qfvoI+AHR8aMq73P2EnWdl/RP6Vzm2/CcNZqn4zXu513zAczgXvpQ5DGlp/Wtnd4ktARkwr+Dj1uC9/KS9daZgpShh6RnZh80NbABcrxT7NnMLWDzNfGT7W6fM8ZM3aew3TbTh9hrdpwF9jOmRT5S2nSxPZPsb4jxayPBFX5e9fslPKUJRR9gXA7ynSeNIeL3PRqXGNkS88k8crH9HI+4Plu9xAuo4f48u+x/g2Po8nNh0YdyRBidpHogo7ByDQc84OEYzfal2Gxg9vp2spMJTCZYO5IrEh9+MGGdv/bnL7qVWtU2D6M2bDQGNhEjm4kBlMLmjHV6R4L05esXGU6uTL98Icm6/aJ7Eii/geo9mvGfWef7/EMXO5Ks+4QTKydjO9507ZY/WJFvtzLBmlrbaGcmXyRYM+vXMSfW9gw/EdfdLyVUa1Fl4zOwGdpsRm1p9zUJTsO1Ntst9iE3Qk66Bvpi30rfktJnx3G8eVn38hG+NMwQTDzbZj/18j6lznr8IkK1FHnMttTnrwb6K4Hv378//P9XVzfXysSLtl3xBss+VySwLckaVXODRl9KVTXcrijy0drFCLgRVvzC/+wIxKHncHmGgnWgCKkUBXMnwfwJy6YHDAp4sV5mqJMtQYMEIYaNEnVUgTfquJETjrrZauAtUCXpGsatRicmUPuUOkp1SAR8oUzFNkAHqPnK2jQKflErbaCdC1WNJpdGWx+KVI2QacB3aEBP+/NtFclPdSJlsO6r28n6Ggy3kTYPUL+5MobNtYbUXauiHzbblEfr3LekWw2Mh58TNfswaoCOG9NR42bDs2SjYelThZZSVSugXdYbJUJ5TxoN+JBkaDnMG4v4i/wagb/hCESEIhqkkB5BRCjipdA3DscTcSVfCC+p6fTI8e3PyMNHNxHMQ04/0lFYf0T7ALbsD+HLQHtSrrXDZRakwry3WoDNcNtOLImItxb4zGxu5oWSoXAu9tRTDhtKzhk0mzdEM/bJm6MD9prZME1swGbHNvCZKf806En6OPas2WVctsPyCezzFBzPeMrnZba8XYz280+Pe8e6VNd1urY9h6cc95He4Qz/7IZ1X1OKvsW5bke8RcB/SoxQRNBYA8JpMSKafkVR6IASUgc+CknliFSFlFRmdHbMrAhlUuC/Drhnre1JVnYGSU3n753kYGv6nSbWZ0RoyA3DsGwkam4gxLpyEvX5y5f2Hwx//KjPTq54i3V7+7UlWMSzX1+XYs5N6PYLWj17Eq2ddugywSIxu9/daZe4h94TC2Q7dyRcO82s+Yl2zrTBPaOJMmot7MloXwG02ZsbJy1bNlBXbLSMLZuijROrBZVNkWHfSqJV2RhFlNPx61OfobVhph9WncM2o9Sam6+eYDmJ8n8yfPOeJOsDeMfbqyWx8turq+srbf2nomlL4T4XOhMRKsX9KYoSCYVWh2tfib/Y/8kRiAhFAOZICc8V0Cnzp9ZBpVZpQXiOASclZawq8A1j8kK2bxmQSSYCKmBaho0Kuo5MOlhbTlScaA3bLfatqv1cpo6KxCCXr6yvIdcdPo5DXdXrDZRa8TUKbV1QQl4DUYoStTQbeiUsh8zPaaO8Y1FHcUJHeyrta6DO7VZua2IksSLJqokrNXqtgeSqYnOiNcJbNirtHQ2eHwPxx81G42ZcEqyRPg+0FdSB4RtUaE8pdaFFRQrpAHGEInSAvvPgmXiIYP4Iv/a+BD+OnwZP2kPMJ5lDZU96vcB46eF2SeeQDKLJX4DZ/T6r1618Pux5DJDhUuVLB3YbEpJ7u94/zdbM4kgLH03cayaWVR12QaUOnDmbv2QqDtMFJmjSZD7BhdMxU//AjgJ72qDph+qvOfmIZrx8f54H1gENpghTfs6Njzc/D2Hb/A2f/ar8vOLXeicsDdO09pmaP4mQNziJNe9Nj+GNj8EGbVowpzxrJl6CzswHEBe7fWf8Z/jZNmaL7w9dT870wGCX4a2jqYFxIQwYJSlAjY3BdlA+i6fYd57ZBxqUbYBeDkcjDwbzHQflgekW08tdwJL1QLuD5QXWOpjpCRA4e4mFutUdx5EzZ1/Tx+FaHofXua0sw74cFTw0jlDKx/h6w8OtfwnesGrRY86MaHoADKfNtrl1pk/B7suNasP0wBkPDzSYCcyPOzQxD3xHnWTtnFwdMOueN1j3i+w3XHv7sg5zTRK71KoB1AQbBjY4M3a/fbrjjdWXL59IsD4d/uDF/ZIQTTwPEvjuiX9/72RpJ/8eld+Y3ZNQOca99f6qILLL+g9wpA697fbdk4RNxHCb9rwJm4jpNgjKp4pokiqXgU3WmJugMd8kbdgMXZHAbNlgbbeb1A3YnVQVfCswLbUq2Mwpgh4zUh4DBnmGTgbPLtc9UR8Otsg2Y8JOCc3UH8QZxkFOmloCda2t616SKid9G2Rj3Gw0LG1pY1tVCu2IQjPcDmqChKIxB4qYfKe2m397BPV8L96+VX9dxAhG4wfCPYtY1yHugIFu4RoJlEAcC0k9YqfBPBJzUlDzERUrc4s5VmpVJREqHcilDgqoDNZFkAQF8zNpHRX2rRsVkqjByCRkwxzeqo5bOTHZkNSMfoOEPIwbVfyqyxGrJB1ViWn/YUs5fCso6GwP/F2P8G90pL6RMkssYhYQiVFJN9iQK+u7EKs6Lhi2Ww3brcbEtfLtFT9sGbbUC4YN9ABiEMdt9pqstKMScxhGmgIqbagDQ9P4pt/Ivubdx0qbS62KUgC0FpVSKVNVIkIRDZKpOEwjKZdXn34I9U8CnkXLgwnN/C3w2KKAy18ELbqo72Uu2FG94qShPFJpLWXhA3hzd4DlDlwOZx8704MymSfb3dv/ndQVres5fBDQF0b2m1f7T3h19HjcQIaC/tI+PrnhsSCmnk9zqymWoj+PLBt8RqUO77MzFHEOoes4sykwSHKZnMwlecvClE3pVKvmrXhYN9HkJ4JRZyA4z+rMFqO7RFFnS4+29T3t/MTgzgz2RJJizFQyI89Je72dckcf6K3bKzdEuTGa5Pvv8o1O3Lv9AvNroPdayPrQU35O0GbaRSAZjpWwjc1S+z0Nyma5GZcFlJmWfuzxndgAHrDom52yKe+Vsv3sf4JJuWnE7xLljwMAABAASURBVEj37Zfo7UfdE5gZ4wbaf+Cb5uVXMU703bfOgOU09whsNR4xd/X6nrmNFEGVdbU2Ui++Ocbuk2E/6wycmw3vA0+ZdZyD3j6MxYlsXQaiznW5U55lqYh4AYTvGjQo1nLnA78j9OKDuIwHraXka3mKvupc2i3SgWgtiBIKnl+KkNFbpGcelFLHaZFAzzNRDRmXi+/9jnVwt9vp1rjf6+5+0t0OynrcsR72jM9EsWPb2iYhNwpsFsZaVEvh/u/1xX+i/eOf+vzpIzxJFvTz50+6u/NbqF1bk8zBveOSIDlRcsLk5Mm/f3V7e6v2hzJuZb7h7vDWyr7GPcnXRHsJSL2ek8acPKNJX+fs6cA41lLkZHCzGXVzc5N/uc9fw9uwedoa40YjtoENXR0qfakq9EuU9S/Wu61OQPeME1Nfs59F9GFOedKEkqGUx1I+KOevYCoQKmNDcnX9nnp//03+vasP//pdH/4FD27evVMmXWzy8o0adLOlPWziSnU7hmxLRFVkjwIaymMh3J42eVLpSzeY/0GgiohQxHdA8YMa93PDRvy8fkSEIi5Bi95UUogjLzk9mixFoAOzoAsCGlEUzK/CPCvM/WDNCJ3gE4GdZCJIGJxwFWgdNio5T0dVaCXRqgMJCutpgDoxGcetDiDR2pC8jAtsd8LiZKpurlSAE6EBv+pkBxR4o0KrfzdqvMZvqwF5QB63N9oA0/EK/uqd/LtUHeP1O23Qba5vZPvI+h/hN/xwY1zQ+CtZ3txAb7YawXC1kbHZIhsbZNbywDNiHEeNwyj/rpVRS1WtgzwGmVxVbONGI6joSzDKZQG84FWKilaH9RY7Nf9jEN8XlgfekwG+ZX+y8LlxRtEBe3Jaf6L42wpu6WNwo9e2LpsafKyxOOHOnHwXO7Aqc9D0tDY1viR60YO5u6S1Xb4571xmcXK8VuqF16X8C0u9ibs/oDv8ielp+nxwF+j00d8yCh6vjul4HZYfAivurbzLWjZtQKKP8BlvYjMxoUJmo4Fw4DMuiVWjLeC88klfYlAg43VqH6JhIXaWh7KBmdiIpY0YB8oGZzZOdM2/+0wPys25EfJmKEHs2TEOWMqn/hI/69QfOQfrpBu9O49QxgP3fhKhs09Ql+nAzXMc8vC0j7Wdmn8JXK6jl3Nl1nX5nLe8Rvf7WdR1/6y6VvV4WJipx5u8sn0vm7HjYRTrz3HuZfu57iBj5LSYhMvMw9ZzcMdauePNkHF/v9O9kyvgN1h71sPkvuIf+EduDELFtD8rWYdOlO7ubvPrgX/8+Yf++OM/+hP6iQTr69cvJFi3+fW+ibrWa9SJ1Y63W7tMtu7Tz3FuiWWa8Fss2mffPe3KNvGDk5m2daivRUlullGjaChF4zDICZbpuBnbH7cYq8ZxAGPCm6LBfmyeijdEtWQchfI2+5mR7WYsZurymMx+dqSMywzgRcVRQkG9pVZV6thstrpiM3fN5i4Tqnc3ujaQU/e+yU7+nPg50Ro3G1XaU0shZNCIgJqYhpQnF3FQt6xIaHUs9pXmF/vPHYGIUEQ80YGHNmtCkWU8TYxFRMePIjIe1Moo0oKARqmI5Qjmc2FOGuHfd0IOrxUSjULCEWVQmAd1YP6OGw0kTSMYWAMV2fqBue2vEB6xxQ+QxAzbreq4VfGbsOXregM/dGhvmm5USarq9kp1sY3II7wTrJ5obUi0RidVBgnWFmxu3muT9B30WhvW3oZEy7Yr+KubdzK2N9car6+aT1L4rH+rDW+9D9gibzfa0JfNaIpMH8fNhufJRsMwqpJkRSkqRmUcAYMpifuBLkooQir6dfwagZ84An4IGFll5PVtLszmCAKCiGByPwJqiwjh8Hzo7Q8+x78R1KO0ht3PZT74rcLkeGugOjsXR28UTnDuxraMQFzxcpnONV4kSMKihXpD4ghHr4VzDJBvmtgsTd6wGOhcxpjYvJk2qO2jqKZFyG0ONTXJV9eDAkc4/I4FnBCeAceZNp5iTu1zr47f2kaJVbuf1NG015/ZqQvFu97U5k7NPwfd37TjueXW/uafU+4pH8dY4ynf/yJbf+QIxt2CRIQiFijQAmR18CF94LvujIb8r+Q1/HEeOhx29df/7klw/FW8e94K7fzmCtlvbpzMeC4fC5hrAXyHLDHzScp28l8P/PPPj/oPyZUTrJ5c3fP2yl/nm72Wvd5ynUyaSLacmNlmONG6PyRTd5mQWZdAvycRm/yccByeE5Pj0AC3o2HOtdu+WioVOldJmAY2hU5WnFANJDxOtAYSrG6zvaGq1qpSQC0S5WdAUE5qaCc8jxd+WogI76vysGtEUVC21KqMT31bNmj+nasP7z/o/bv3+Z8Lv8//A+u9ksLf3LDBu7pmo8nGjDJub2ETVkooHDNMg3oMCGcouP4V5686/ykjELHMEUhEKKLBs3YOepEIheeZESGc1OQlOSgDqopuUKmgVCgYR/kHCEGyZZRaVJi7hTUXwLQ40QBlcMJ1pZZwbaEbDSQmA0nJQMLkJMm2imykfuErCdQwXhP7ivpajEpiNVh/wJXGTORMvY6uU3ZZw76mFZ9CXKNCjSEpsaHZJvo1bmjfZqSNIOlA3SMwHZoev8HYjNQ1Kp8h9H+gv4OfOXVQKYwJCJB8ZdwqOqPrTLU6eK6tpF9sGwEmpjqa5tf1+0fAD4Lvj3KM4DtkqVPzlxGHuxk4PAfKEnrewSLixJdNwQs6OVPoIfjAJwYm9vuOdwoquXy6U2wRKI2dAMnDHqj5x9D9TaesV948Gd4A0Zh1O0VMy6fRKMtGRVlmz4bLcQzazwZq7iCWiKmklFnTDIiO+GH9Sk72cLHPQVgx1q+xMj2TbaVpM2143pXALgTpp2+FYdnUMP8tnIVZ3K01FvFFZF3O/PySWU1NM/je0zHW+N54/7TyT9x9m4zzLlnXYVsgrOAP+GADpSjMUhzYXc3cWcNJi792599z2vkNkZMrkizrvWY7hH9E+EoMZjrrzTb77fG/u/UbrI/64z//SXz98lk7EiP/ntTMGvf6nZd1bOoEzsnTfn+vPXXuSO6c5B11e/QNE8nYRNmJOl3fDBWtSCSv1TEnX9i4VDZ6tbChAbUUEig2R2xyBqNU+c+4O+Ea15uiqIqIjAGTdKYu19kotVInp7XumdyumfbZOSLkuo2sn83Whg3bDW+tDuCNlt9qXfFTdFMnYeN2o/TPjRkbMe5XKJTHQpLnchDNGOhOTu7vifxL+N8eAeak+lxSO9oqYS7bxhyaoR2CP6IoedZPRChK1QxvX9WiwvyuJBrBmhII1lxBZwQ0UUk2SD6ss68TnAbm/Lhgs9VAAjSMV0mdRBVko2Kz/5CJlZOhayWfMjx+Q0+24Cv+1W/Chq0qyV2BD+oJ+EDnhM+IlEcF67+ACgp9MV9oe6F/kagKt3+E0r+o0NQXmS/wpVaVusBJJ3yUYOykHL+ATxlqXlD5MA0VHY5+a7g5PGVmAHew/lymNU7Z2M7rLzh63Z2+pgm9LPQ4xK8J9F9QJrijR/BJ9v19YlJHhAQiAvItSDhxfstvbZco8BAKtYOPaO6t10wuGzrWqddQ0+OQevse4Y2FYR/7GuYbnJg0TE5MCNr0eBHOPJz3OK0ZxG/f2cRo/ptwMfsSBdLiWWe4jStqu8UEwhIbLzRc2YjMC3LjxObKm60JncDsn1J7Q5V00gRtusZbXsO2DseYz8paNzEmCeJPS7xeRtj63aGBrzuP3WSACGEZ8tzzUD/lAuSQUfighz89bTHQcq+5aoa6aCuLbfZXP2iO9c+G/Y/IWH7xR3nzWQc8Z6sP5qjzvQVuzHeD9uea6fS7A/5jAkSEIlZQHNoeEUjAdAWt+Ihul9UgVCobglKlcILV7hG31beUJGbSnb8aeL/nrZF/0IF9zxxgXcyAG62QFBGJUorCEPMLu7+2d3f7laTq3/r//r//V//5z7/1+eOfuv3yRTveXu3u7/O/YZi97lh/M2UmErI9CdXu7p63XyDrv1f+rhb+OxK9ne0JJ2BLuy7NN+voSZ+Hbm+RVOlrpc/+HYn8iTIbppHN0wjdsNlKsMHaJLYa2VzVMqjUquxjFHpYGAj6ycKaWU803Y8LkqoZ2jDbRn1+2zch4JbjU4lTqctxr0mo/BbLX//bbrcyNtANP/0evGEroVKLhlrZow6gyvpSigq2iKKISIgDVgicIQnMhXYC8+qH9eBE121vQ4PYEb4u8QL6WlD01/m2IxC+P2v4XuVcYq4sNEyFnAjJMjCVdREK5I5MrgrPETAFyRY+c6kqdVBhDQVzPuog1SomsVhYihEehG3jgDyqjCN0m9BmoyAp6iiZJF2r8nYrEymSp7q9UTW1bftOA/Jm+Rrg5hr56kaD3wIbJF4j9jHpddO7LLqBmOu4w7jVsNmqQivtr5sN9YDthjYO9GNQDID2FmB+LkUT45Iooal4+XFxYsV6bn/FELmGhKxaJPwSURSGymGsU0aHRquDJwsSzxQ/0xKIf9EZ1NsB+488e/vX9Kd35G9TYdtoMhbzAkG/s3U9QqcZzsKjCGoN3F6GS94EIk4/52W9nNK+luxl3vSItt5YyqhcbtbEJ/7MpmVi8/I4vDkxpoO/yyRIRmYwOcYlnMTtMRznCMeZ0m+v3GQ4nrGfkNGZLpjQ79lcma5hnX9y7Y3XUX+sI3XEmBN7zcRo/AT/EL09jU5s8AB1tzh7xmEBcSYj2z9r9ngmJnhjrfsGzw3Dw1u9BDfpVed67nwzQJ8SJ45B/S1KmvOyOJinnTIWVZJzveWcsMTy+sMJjqmXBiSfa97yGk/Z1n7f4ls/tLRF/9VHKOKI7Grk9eGl600XUBS/RZApIjT44I4I+Z/vCtObdTmxBiamwZy8f//qNpOdXVsrrLO+djIK5cuCsMLRLJeAE2V2+kpC9fHPj/ro370iwfry+bPu725J2pwgGTvNrLOZBsxQrzsnX06k9plQ3ecftrijjH8XbMcPXnaLfscabc+IXSaEvW0T7fQzZ3ZMdy7b1i6FTVCtlf3NoI0TKjZOWzCOI/u5ja7YVF2xWTPdwm/QD3VkL1TpUwFBoA7JS2biQlXqcJUzq62hu4eCukstcv0b6ry+udZvHz6A3/L/v3r//r2Mdzc3+Yc3nID5/+ca2cgVlwUDG7NahxYLOUK0SasjFjloHFhZTllsbuip8u0kwke2JA4xA/k1OAT4xbzJCPgeKCdOKKmgKwS8gVERIclP+VBEwLIGPO8Ux3+lKoxaJdvgSzUPomiGL+OgwloKaDCfg3lssBDVZOypG6RhxHcDRkUdJRAD8rCV31glnPiwTgeSpWHh/UaqohtJmIwNyVXDO22cdIFt6q6RF+C7sY44WQY5KQnZJnGD7xW41rjdatxsaM6YyP64rdmfQSr016hFchKVgF/6FSSTBV6FMSmMaTRYVhQFYIBhiwo+ARAkhcrMQ+YI1jYyV/3Uw3U+hQuNObaZxyHj6wMbAAAQAElEQVRlL8qU87MIDx6oXB/zSz3Of5PTffmbNOUvakYowjhWjyg0ighxEVflARMRimhQpBYSjyMk3A/QGx5MpYzWaQoXLr7H9mn00txkFTJ5Jz79DfuZrrH3huSwcdlrx8bF2Kd+z+ZlBX567I3PHv8jbJ8WP292LAM2Qvb1hsjU8ZJ3Wccx7bBv8pSj/v2CiU3XDEwN88Z0SPxmTfPE5sYwb5h/CVymoY+PqXGsp8drfg/13X6kLp/wZitv0oUb+LNUTFSm6/fVRh+YSodnIDPrwGc/bT8DDt9X53956Yjg+fEQUqgdwYetsXzodn/sEaGIIxR60eF75vuTc9lrLNfcxPo39rw5Irnpb5uwO2nxumzr0DNBWWWENwehiNDxCE08c+4o/+nTZ33+/Al81hcSrrv7O93nG6n2rJiIPbOejYkfePSvJe54RvgHLLfEuCPRa/JOpnueFfm7YfiYd7lE9mFP3UZbizNz0u3ypqXWqk6d5IybjcZxk8nV9mrLW6QrbdhIbdAPbAhrqfSrAPq27h8xHbeNgqMDdB5PuJPTxQpx/Masw/HfvbvRb7/9pg/g3ft3+uDfx3KS9e59Jlr+Hazt0haXjyga2KCVWlXYoJUoiogVlLxecESsy8cLSj7uGuKf4z7u8svyDxiBiHYftdxPz7mIpouAMgfDc7AUlUX2nDSiNHvBZl7YVZmvzF8nVmUzKEawJCfWOdligqugN4J5HiQwddygA/AlYX4j6zsGJ1bAtCVcWw0b4wp6pRFbx8DbqvEM9q34ZPmFHuWlrs1InWB5Ngw8H4bNqIH21gUFalg2LfSvgrIkV+6Tx0GliEFT/pyyRNJAFx4j99v8gsLYFXhKiKM/cuZ81viZg/Knnm7BZXTtsTld8y166Ex3PIZ4hAv0ayA+edr3SYcTo5txonhC4E48Yf35pmy7u9tBE6zrQOS0EfImp2MZPRg8p6WFmFXwLxlfwpcjIkIRp1DY7kuH5Z8Lf8i3Gtvoeb11tA0wVxT2O2JiOjMrFr03OEd4YwLYqPgnwd60zN4ALbCfN1oTGyEnTOY7bJvYVPV6Dhs3b55W5Sf4Cb+Gic3QAvymtC0y/AwcJ3tHe9MOzTqIMXd03QWqLMwoPUkxUvbgu3JPHfLhxJUBZGDRJP8ExZTn4seop/i8y1JoaYBn2brcWjYfbUKuXU74OJG+Q8hxom1QzgzUaRsX21KdF6Sk68sl3WvsjvMY1vH0jbHRKw/X/c2iWbdH33jM27ZTRASfw2xeCnp4TmUoLQfqlNd0MSXxp/caqXx4YQkp1xE3cQJe1zt+4OGk5o7kZu8khnW4R7f3cwE+1x/zMmkfhGxgi+8m2XZ7+1WfMrlaJVi3t2cJFgGod6IhfuZkgkU9e5Io447k6t7tQHa79rbRJvv5jZdh3eR2EcN8h22tbxPrdc7h8mZlYNOTYDPjN0SbzYbkastbrS0J16CBjaD9IugJZxY0bd2j5wtjjrZ36UDRzQgGRBGhSl1ZJ3Wbv+ZN1YcPJFgkVjfwN9c3yrdW19fy263tFcke7RrZyNVSs00ub74QTxyNhLkDuoTiFWcv3ekrQrgIxUMBZ0B+nasR6LNipfo7sqtb53nWEIooijB9BAW9gR+OkvlapOpEAiDPKRcFa6LUKici4eSpDioVuVPWim0FWx02KuOCOuKHL/qSaPqKfRi3Glg3A7xl24M4UQfqayhZfiTGiA5kjFEV2svVJUZh/TlGGQcV4lTkCjWfqG5vQ5j3syMTqoF4Q5YJdFGqVHh7FTyKDI9DMB7mE433mEUEZIFMmSAhFcgjpyfVGo+4fUM984ExE8bws61hUVgJkM6iWNOBCR+dA/WTJ/7+wDggnYPrI6A6iqyqYWt1orPgsh6yhohQRFEsUA5nHOqgROsuGvNKExfKaYH1HRPe/sBMmYt5o/eBMHl2udNUri5d3+nK9HqWZtMkWshkExOLSOvx4nNSbr/rxJSneYOilEgVl1n9L0SZouAMdAFVUg+NlsN8RLNZZc4o6IrHHaXlxCzuQCRCHMhLg/NXlazjbmFYn0GdOoHODqrCbr8GKeQjrzZ2GUUEF4wRjcJyei4d4RFEqfW99ThZ38b03NeyS5jOyo0Jyc0MJhKnKSmjnxsW01kzN6RD8NECUwUbF/zUsejdWkP4KnWuD3gMu+6cUq+IM+PfQYk8w+XQZyxrLHMzglnSkbZFL8fqwK/dMIwtECM8AwHTNazTxcNFDyCm+xdJ1+WPPIOTcRg9vObk++XQP6vX6A7QFl80fU7I/dflw77i2WgENLG4mhdz25ixzYv+SKyhlTOQ0Vre2ogXtzjrbm6LEf1BhqFsX39uSwfh8G8SLi1Mc09+QpnA0TVjgqMI4X2eyBmGSzRENKoTWqSlr0m1vkOOa9n0BYin65mpYwKmM75HLG3BNknMVOloM48Sf4Gmb7qZ6mRQXIX2YheIWHiKCXtEQMISgLrgXNA1FPGPsfBzzYgIaxZ7hVYq5AOfMjOWWVVeMi3B2uXvQfW3R+33sazbab+bKEssNgsFULPWh++jExy/qXKC9eXrF95ekWB9+az88+x+g7W7V/sq4D1LfqIdLjXD73lDhW13h/0W3On+1vy9HNMJ0wn8vOJN+7xA+1kzCdjMc0TYskPKO6NK/yvjWdnojGykRjZiG37KPW42Gjcb3lxdaeCn1xVbqaMCPwVjTufmFWDztI6WE53mMwiWqT1tvqTMJRQkV4NGNogDsR3f9b5790FOsN45weKt1c3NOxKsGzmxGvEtUeWvJ7qtpoX2mA5lkPmi9i+4f17jHXn3aXc5QII9QyAbkm0KLYeZUIRBpFiwWDvBuvjApe8FenSWQuqIZHTxiMD6CJT6ItGmxxC2KaQfjIhQxOPQg4OJoCPaPPHseQr4xwpnMSMerz+i2U6LhOTxWRCmCj5bVgj4FSigfKyIOQ6EzTApJVRgQkIVCS4WRKuTRinqUPJVQRLS+IIPsvXoSq0qtaiQjBQSmICPWhUpjypObDajnDxlkoNcqtfCoGBNhHmvr3GjTJJYQwOoBmu9sqYrcTsKvoFvAdV25ErMgToqydRg2B9a0Sfsg650YAv4juK2Vtpci4710EZ0NFJz8DwBKkUSMA8iKqqqil+pVWF7YcyjQUkp20rl8MKennyWao1T68ukeaZGap0TNILi8wqwF86jx5FrZS84P1A9LEMbzpVrmbZpLWebHbYrzZ+DmC63IOJUVupbm3sUh30UOvNF9umypoY3UqZ/NWb6NtOIS0B9PNcOhwGW+gZPHDlsSdfjhyJP65I5DI41oVAJcW0QB+IiB9QQtEEcTQPz4Aw0ayCenGtbqLfXLnG4mDlF8+PxPJ9iIllBk/3BlIV8X82b2jCze5pRcC7rkBIITdf5CZt5U4PBxgclIU752XUu8G3ocvdtMh8gFLPden9eNJ4metJacHxE2xPm18De2kisrI92sYGa3R/TNdBNBrqk8PSGsBObtwaXozPoqITYyeAnMCM/BmF7CNpEOXXQHz8GDdeR95JqUFuEeDBQmIBsW2obh+XsxAl7V7Z41nVNo21cQ4HYEI3HdeGQzQUel85ePwVO+omvVZA8T2w2rJDtnKnHEFR5HGqcEVfIUJRpNXNFkWYKeGokXGQtewEgZ3Bo+kC7rLSfKKjBd2ONvBXon0mXcL2uRolHXXOH20njZ6FfQeZXPinrWC+scAGuRCfHnKq8KAIKmm5VHrWMQ8kumDYEDgcQoPF8eusUMxv1iXuwn+ZMZu5JVO7u/Ucm7nXLW6S723vdQ3f3e3mNiPYUNgLeFEQ4lnKN7Xi7dMcbJydXnz9/0adPJFe8xfpCgnV7+yUTqIm3UTNrZj/tKON4U8acWLd+U+YYu/sdCdZ9/ifD98RzQjbxFm1akqmJ9pl3Qth5YSOgfHP9LC9caGbrKXytRSObpO1mo40xLpREawPGccMmZ5Q3blGq5MIhydDxYBhJmJmzVJRX7DNm86jglhNlULiUQcOwyeTJCdQ1b6vek1j961//kqnfXPmPXVxdXcvYkuhtentKUY2qwr+MFXDozIvYDfr24YfEAYt7QBM09KTh6IkdKwheZ8fafonXqszarlcesZQL4j4GYfvx0OuOw/i38fZ8eQxZgf3zvtgfTYCzMyIUcRl2jTizCflRCItx9LHCtXvOG+IIIBvEcR4/5aYXc9UI1lKpzGEQdVDUKgHrw3MZe6NFpVYFiUqwVqNWFfhSB9wBazcTnc2oYbvRQOIzsI6tKyQ69iskUmXcqLJ+ms1+W43oBnQVWkmMEptRBblY7zhgcMyOzahhhYreKKbU5yTK9YbbSMxAZxTanjb6VSr9LoOKedD7GeaxmTZbwcd+gyKKFAEKJBJc1I9ihmd1PjRnGCOfejb8LCz1uu5LuNgMytBomsqUeopfCjuuP5RMKXFYCgfeMRbfv570Vv31LXmqBRFtQkV0KuZW59f0XK/laD4WIgISlBcIldIQYV3jz3U4qgMv2ND6oCg6LQjoJeiHHZ5SOd98O3PGuSoLwMbU8dhmA8NEZjqjRzexcWrlJvYga8wpz/jbx/N5gneCZDqx6XkKM3V2uCVGl10uN0DEc6yMucSjmGb42e0C9k0eQ/Iug928kTb7YedUwwx9CJScTe/20H0PBWhj0duHAr+8HlzS/5FLK23/x/FI0b+N2n13Y5i1OXfNfx+Oo+LY7b4wPqjNe2BNEb+vmr956UvjGRESp5YjAoHToknYaJ3pUakUwyQU0SAfIYX/LbqIlBQBNSR4I/Sqgxu15w2Vk5m7TKZ2uv16R4J1q3u/eSLh2pFA5VqmAtdSSlFls1CqP/Zn7Uievn79qk8fP+nPP//Ux49/Jv38+TNvsBzHSdXEupvzuZNrm3q9vves9x1JlN9W7ajHv4N1R3KVdfutFzr7p516kqLbAydZM+U9ABGxPOsLtB7aV0vRwCZow6Zps9loZMNmfhw3anRUrYNqrVmuRJHkXurkuDiXraQfJ44IwWeO441syq6utiRQV/lHLD789kH/+tf/6bfff095u73SZrvVdsFmu9G4YYPHxq3SJjcjIiAASug3P4msCK4db1FDEASEAubX+U8dgYhQRAOMDET1I6LZIJjMFxXmfoT5gEfmGVFqVSUhqaVqABW51NrsBZ9S5aTDKMz7sA1aWLdGhWZ56MDaGFjHDaMOyc+m8QN0YN0l3aADnW9lNqqbjQb0lVgFan7cNF33eUjHpcxIeXjqqAbPk0ocP2MOWMml0k/g9ex+lGq5qHhc6Hskgv4vCDGWUl7CgtlADP/hC3HMPEjbhy1C8qY/C37mvaQu+z8XPW7bVNBPK/yAPYf1fxXO6nXfzlR/O9HzSArpAHFYhqzOo19TNvmUj3C5UBJFMyZtfNdHhCKMIkWeJg3IRw3ciZyCLh9P2S6XeI7W882bjIlkg5WVa8q602k3s3mZD7Zp2iNPCfu6saeRIgAAEABJREFU7HyWwExsTiZiWj/Du3BupAhs3YRuTxxvajqsm9N+OrOss61jpi7HnImfOsuU6/E7nRfdBE0ef9MT9B37cwbrMZ9Vc6kKLxSc7jMCw4pgwznSyOUxPaafdtLEk7rO5YPR89A4KJKJeKhLw4svfZ61YXPxk/vFWOGBmgYmD/vfenpIO+hj5BME5tETD+4D1xMPywdgPzFaCC4LwnUEcj/tb3T5BdTrsyU5OxKq+4S/Hvj19jYTLfN+Bnh9ehl6vXBXFRG5Sai1Ju/nwy1JViZY/iuCHz/qM2+ynHg5WZp4jnhOGPk84Nli2ut2wuQEy/SepC5Bwmfq2NbbnsC+JylzgjXxvJCPZZ6F+BdFbpc3NE6onOhsSKhG4E2QE6thHGVqWy1VpZREREiGjof7a1jjed5om/uW08aF0ya5fCHmwEbLSVNLoK7yzdW/eIP1+++/6f27d7q6vj4kV1t+oj5u2LixiayUjXA7CKWFsnHVWx2E7KGix4eaNwSvNzharDcI9CvEXzICvn8nYE52WcyREAc6roooikADYuEjQpziKv/gohTWWC2qzO9SqyootaqUQaVWObFqaLJKUYBCmTBYG4VELWqVqRObyjqurDOjQBP26zzUz4EEfNqh9jdSJmbSzaBKvJK/T9XqcIKXoEz6OPYavS2moFZiJK3KOuEH/Cu00odSCt0q2a+IIkUcoX6E8l80OZB8GpRoyr/z1Q/Fv6R9+QQOqgb57hWK9KKTIsd7EvIb5RO8KNjbOAdh1kD0XDhAcAFMj5B06Ig4Ajz/tLfhD/2kalcdqP6RR04RLuwXvJcBbEkQ5iVB4WMdnbuGE52f0zZnIjWxaWnylPJ+P8mwrtmaPnn7PsCs2RuWRPfdo4On/gnMC7IdWf+krsu42BslFm2biDVRT5adZs3oOijO2fzcIwIRln7h03n7okxz3lpPdko1xel1PQOSJ1Qra2ZBEl/c7la3JddzjtYG6ljac7BbBZqd0ovdMtKhdebt9neAm+h2uA+mBxwNB9VF5qwzvdjaN8d8raDMwe/ArB0WnudABKWNRZUEGW277SjMQw5nYDEEPUI6EUP6pqy3O8KVRYsX8B3WBJdABzk9Q2i56OywakHYI8cjuXRsXMFiNCkCukI6LhcscAHa6Vvi54P/Ol97a+SvBu709fZen7980RcSpi8kWnckOjsSGvvu9ns5KfJcd63e94fXPPqJN0z3+H/9/Elf/fVAYjjp2vFGasYerpBnwZzwc4VYvIna8abMuLu7ld9gOaHaoXdyZfirg/fEuAV3wLypfWaeL17jnteT4xt0r5aiAYxsbjZsmjZ+S8TbpO12o41BQrPhp9bjsFH1Bg/fiKIHR5/DUC9s1+MqXJep/U0TCOlGnChVlbqvr2/yT7LfkFDdvLvR7//6Pd9gvXv/PhMs/1n2q6srbWnPwCZu8AaNtngjFhHyPy6ccMhU8UZntvT5sUKtDf36rbYs/nrJQRnC6xSXlPpLjwi36S9twg+s/Jl9w614HJjr8g1LHiU0whQtNALedrUj4EtUeX6XKArPdZKPUmvjLR/QdEKegWqR6QRv2iGXZe0EiVHk/0FFXJKmWMF/ZMNIX/sbxMlkDb7Yl/hZl+k58LXtHBFFpdRse0CPPG0Igx5TNiLk8bK/IaEH8oEtIswp0wL0EcjGgU+zH3UqC/u3J+1hOfNZ8Tq8roMMnEfRYPCeEyMiFLGCgmIN7aqVRn/dQRu1ICJgzyF0a2DXEXrlEZQL4njimUZEarj8405/7DEhOY9zMleVLLs7pzQ/2Ln0uTyx4ZjYwOxJriZ4l222llBY12THAfahPBXaFVjXfL15mdk8dQjewEPWTcizfzINneY9Sd2eBk7QGZgaR36mng4C4Du7V7DZa2hWj54TVRwAQ1lRTwMyJaWpOXI9nJiO5cQPIFC4j2sQq7djJsZMLMuyXkJqODDoRfk2HnhbXuByiV4OfcoLRf3mZ85uunXo55M1pPfiQaEDt/QD2dp1m1/Le/w61jE8mmvZ9VHt8WS9RtBOwFUR8SgwcB7tCFJ+kBVY42iLeB6v4/HdXERInFodESg4myoU0dBkriGF/y36CKQO6xdAOMPOiYhQZN9NL0McEUeb4KWQEtLEs8IJzN3tnZy03JJMGV++3uqTv+KH/paEy0nX7f1O9yRaLem5Jxna8QOcnbI8ydHt1y+6Jam6u/2KDjvJ0A79ngTKCRaVaSYJm0ieEjw79vC7/AMXd3Li5ETL/nv78QxzEnVH+QRtcxs7drzJchz3xps1cUSESq0aSG6GpLypIsFyAnO9vZKTmSveHF3Bt0SLBAu/4k1QbpBCEYYU8uFrgWm/azd5XfPY6Y8iDJyhiKLw1gdayqDBdZLU+Xet/GfZ33/4IH9F0LzpDQnXxglf4kpbfJ3wOcEqtajQlgjHDRGYE6q3PNarcM0/Xke4FUubIiIdI0IRj0CP6B/z73qXO6CNawT0gFfG7fHfgGbn/ysvsfTK9BHk3tVu2JexFPfGmGUd9woaRnAFgj9HUOYEJXChLP4RoYhQrgXWcoC5VrXkKjTVIvMTZRqKnDydgGTLZZrOdqM2P8cjqZqBiBX4OtkSdcw1pETRjN7yTD0J2jQHep4X6ZOUuNCIqmDdyjw0Aj0wjaAv5okTEQrzQCoKaCj04PA4Gxds5YHzf5lifsP+vEUsx1jjOc27cEufU+yn+jAXsz7TNay0rLyk5ItSPuiayHVRx0LRhPJorhYMqV3FYc6A/RucfK6zd22bYvNi9983rWt+5pN/xsFo+mkpZzppSvuRzos8s9E6wDriyxTI8ZCpvV0t4+/N2cwmaYLPrxGxITJvOO6xfnYklPQwzk5UXD6BB5MWFoYTZjbwNc16LScWu22JCbNBq9L+Qkqb5wvItq/19N+6jhl5dn10Jql5A5kG+XoBdJI20wNs5iE/fWq53nPQjh9wupYfEPbRkD99KB9tiXh+tNZEcu0KKx9NCnVZPhAthy+WOwLGgKTJPIgUxNVcSHDn8PivYZe1vOY9r1sSc6+7HSBpcTJzy5soJzL5gxrePu0ysWrJ1M5JEQlQ8/sq/1EL/96V8enTR3389Cdvv75k8rXf38tJ1JzrhvXK88JyS6D2adtRr3WOa73pjjr31Lk3BdZlYue6V5h45rg/4kFeQC1FLbEiyWETNW422hokMFfXS4IFv+WNkZOacRhVKBOFsaQ8Vx0PJJ/oc58jC6xiKqQnrGgYbBFFjlFqVQVO7py8XV9dy2+qfvvtd+i7hvzrgTfakuAN/NTdvuO40YY2GgO6yqavRFHQpoQi/yloWYA3PekDPXnTkL+C/ReMgCfaU3iqi7HM15DCkGTCfFbKCALmtT6s87wvUqkK1lKpFXZQYS0Xr4vEoGCdWBfICfyiFsoAkqIAQpb1+JjyYKAccUfDMaoKcSpyMdZ1oC/IQdlS8U+UFp+4vS7HDdtobymLHVqQo1p2WdNCPxqNtMNHKMJYxiCgBqQtSQTsFi+hXFL+k3X9UdSp++IHr2XzhvlLsO1byFiM6bPoWbCsk7Ja4BhrlwgMeXJJp2aNCEVEE/4m14jINkU0KjUaERJ8R0QowkADlWdcCQvoTUKFyRzB5F5oBHYdERGK6BC8Dgdq5EA2IC8+fVfWhbpsehns1dvawmx+Xfq5vMvNXDrYErD395ZgagmWEwhveJLum85voM4wsxnqCRnpi8MQB44kyfqJ8saeTY4TrNwMucyin3k7lIWyR3ToyQ58y/5k4X+G8fDKyX013qLZjtPheGue0beY4z9xnRNoD9QlEsyXpG9wcZUdbxDuNASLMiIUK22EJWOl/IvYCNrhExoRigj5GZQbZviIC3LwfAIRzV/LgaTEoo9AehRSRLMrlEe/B4/TOdf+jjV774SJROee5OWOJCsTLKjXN5OFdR8Af3xzrUOnTHzu5T/F7sTqzz//oz//+EN//PmHPn78mF8TvOft056Yfl7MLjPttKMux5iQzTt58rPD1G+l7qnXb8Us32eb7mV+vyRcvUzqePZ4ZmeHuUSESq3seyr7qSr/jtWW5CXfXPmreCRXTn6sz0TGnwt8ZkQfNJ0eEYGCvnPNcURMepBD4RiVe8imaqDuTJpI3PyW7B1vqn4nwfLvXn14/0HG+/fvZbgd9t2Mm0ywxs2oQ5sidNIkxBNZv45fI/A3G4FVc3L6el0linKNsE4Uoc4X5IiQdV5TEeYloVelDMmNWE+JUhXwTrIqyU+CBKiOVeYLvGEfZdlBgc68EcQKfE0L5Q/Ap9iW1GWoB9n2jEuZZq8yLenXeVPKFMqUQvuMqlKN0mTrQQG931FC7rMREZBIOSKSjwhk5bFi/bF9gD+uZx7MxQNniDKXYNsR5hzDRTtOZUuuOStI97xY9TR6gUv06ZIHa9Z01g+3kn7SLDhi903tOeXTqbkdol1gHPuC+kkVZfImQD2+Jt2/86YJOpAUh05dBvWxbQQ7kfFdy5d4x+jxTCnyqtNlvwUHponqkPzh1wAr5cVRxNEp7OrsZTtVltErjvVoeAqczwE++pkTWIjdbUjozufHiey7ceZDAKZQr89Sh/sYcl+6psVy3Q3e3Ew96YHOTpDY3EwrzOZJuprvXrbN3rykf4szw+/ZIE3QiWTMm6I95fbojAl+xmY4zky85K13n8BM0mU9o0Bze38WaoJPYEmkjPBXna5/jWxHtozmd2rlwgtqf6u4fybcNIiVCxZCN+V8yxSHPC2v4bKncrpRZD6CeK6qY4I5YtLke8CYT4t+hjouxeiD45ggoedqoVXC1fIlYKJ+XGGa3de1jCE9TAHD4qExmqd1KPukNV2AFuNyorO8xmI5Jfh1RfMNqno9KKzH8LyoLh561eFia6yD+KdmHWv9ws80eoY3BO/zBBY8VsA+xp716kTFSdUdydA9Scz9/U63t3fyH7iYeFZEhNoGIQSrYIMQ8jHn/NqTQPltlxOtL1/8u1tf5K8L+quC97s77XmLNXke+pnBs2DvBKuDsk6qDH9F8P7uXk6wDCdSSWnPnnZNtDXj0CY/V+ak9IK56+nmNhluWYlgX1XlBKZh1MDGyvzIJim/isfGyImvQg+OJaTDZh+9bgw7mhoTVlPrqE6us9SiUqtcz4bEzl8RvLm51s27G93c3Miy4YQv36CNozZjS7Bcpngj5mAO+gMRdPoxuFrbTH8ogugnOBGa0WOxBtq/z8ncYw6cPvmeqXNXv7sj1OU4HRkP3YvblAVfd+l1P6AofN8c1WwJBXNbEdYc4NYKlR9rwjavoCgyAtr0kiI4rY+Fh6qkzslVJkGsc/OR9WGDJg/VAVXB+g/khorJuoJ+DesaSvev2FnjgVyMKDxripLv8YJ2uc/QiKB9cWwv8izkRJs9euzAzc+YmXuayOfopInnaMMkWtOCzAS5jCy6hBDbActC7phTN6FxZTxX2SPMK+DHE9G2J/Fo/aN4+BsAABAASURBVDa4ZdALpy0dy5g88Mp6aZ8NyZ+1J/VcbKPhcA/OVym4V4qIEyCoI6LZfBOMkPKGBBQTbiH/QxSMgkmhCPgV0EWEbLsEYX9QJkIvPXoJFy1cLOcGk0CWD1Ao4ggEnwlfImwTbOipIyLSJ8L0Kc/LNm5x3soj7bPkSJvtOFeZqQRr9nZda468p1IvSwHqaTHs4TlkWE/T6YNAyEcrM7EAQV+MbGwmftrsBTmjm1hAuVGBFwu1YaKOvWbkBDb7JtjYzC4PvDmakCeSKseciW1MlGsgDo2ntcqyjtNXL74TmNc625BpsIxoHRCF5R4F15jDXXtzzNS1husUY3MA9tQtdCFr1Td4RoFCXPFjXNxPZITsn6nrN30JXCZjLuNMZM2BpoORyrllWYveNEHVC3Wd6be0yfxa53osX4JtRM5Ijcp3ciXPOYzNT+iPoHmKiAaEiIVfKAbFBX0EWhARacdFMm+oHbCoQuJ8LSJCEU9DIV2Cn4/FH7LB09Yx0kkvOoIyaxwLB+zjmCmHw+lYuw0rzPD2a5D2rNt7kpw73hrd3d7KidXtnZOrexKjKW9aqUV1dIJCMkDS4Dcv282okY1MLYXpMWvHsyETM8re3n7VPZhIonprPQ/kGcIa2PPs2GHzsySTO8rc4W/c0oY7A52TqwN4k+UyfvYE/aQbvvLRE7m5qYU2up21qtS66Gq+xdrQ9u1IEkN7nVyNw5gJUOUn1RXfQrmIUETocMxiHD2H50YxoOLazojui90scinU6+RtgRMov6n67bffeGP1Qe+WBMtfVfQYjrTL2LhtjKsTrCgO1ur4kdcQ/2hzxOMUF0U8YX+DBhJdDxBF0SH4E+D9RJsiXmd/VVd4vuZPyV5LmVmvqvdQqM9I0wVuS8Zd5G/yh2AHJuLlYyjKHEGolTyHMMUpWK8Ri85zHl6+55X73YE+AAUlaETAAgUB8TOVj4ALyXb8WPwKYpRaUeEXRYW1iaDjgb9CER3NL+shRizAgREMzfgpig72CEyBeKT+YU1Bj0EK+WnHZyDPB/leKA+bLc12WNB4aaZMOl28zDj4eTxpJvLEc3SGm01Bvsm6WA4lRbkeTxe0ZH2H5Y6nG9K9fgD1AIDepk4PNdmGcmbD8hj4NDq4P8YQgqFjPHF4Lo/ro6djPGWk2c28MAd/ywus87gnxfuconqz01XmAPSIqejCQj1Tlwkq6FG0M+C0HlMSLUf6wTeaTkhve3L78zZ32qM3mdkN0+YHFvgT55XcfDzSzAXr072XR8iz2ZNdLi63z7dPTphYkJS1zotygt+zqZpIdCY2Rd6wTCzQhr2aDLXdfgvmeZJ9ZhKQBmQSrYwFdbmZ2Ib7MxOzw+Vsfwwz5dOXB8d8iEFn3LUOxL/kdP0PKn7beeNoPMKZqnPiQXWPKGb0R8zcnyNmFlDC42m+U/OHcZ5SmrlXzLDk894R19TkJXBb7G9qmDeSdyctPBPpziJNelbmXJcyvuo483+tGHr8X495yaPbHtB4oDlVdHuntpo/wIwUEQcgSQppgbmF7Sqtj7wXKEwNljPJ0SQnWbd3t/oKbklu/PbKb7eihJyIePPvZKD9v05b3sRcaXu1TZvrm5fnxY63VXfE8Nusr06a4He8xZpIqsS8m5bnSdKeZDm54+3ZHbin7gQ6J1dOwO6Xt1r+2uB+9cxiwqqwUatspA4oVaXWTKwqidRIUrUhedkuv3Pl333awG/QjeNG7U1WUUQcNksK+dTxYCV5/RhU6nHrsGPQhkK9HqeGQeNmIydS796/04cPJFfv3slfF7y5eZdvsm6uj2+0tv7aIv4e42C8j/X+4v7eI3CYBX9xM3s71vQlTXK5l/g/x5dFdOKGzBqLCEUcgSAj95YhCRx4r4UFuS4op0We4cPOwLRD6O0TgQbf4rXJDzxKLSqsUcPJ1wH4BD5rOFE6kbGXRCUGcaIjVHo9ph1l0XcZ6nZF0CYgygfxtBx99OdYFI+Q+fD8ac8j+VnEZ3fqsZVHyv33qRkoD1rHSzvoci5j+lx0f9M1fNOMtc58BI2EiQjufcAtJzKKRfi7kKBJFyDrpHWT0TSFZ5sNTHY7RGBZgAOqLuuFx3PvyCU/V2W9qZeHqRcLPGrWSO5r19QeDTgk06mFNd9jzJrYNXkD0xbeos/F2P1NF+RPvPjJCJsfJaxHdiMoozVWuhm9AXFDXgnqcv1GD4TqlcFeVWxd3YE/ME+EPPc5ly8VfdLHxnNcCvIWOtfjONDD2MP3e2DTGyGjBsGAebgXnRHR1mov1eUzKsv4xAIKwX3n2YM9QSOCqi5A0SqHRIQiFmihXT6n3Q5tAQS3LoNMGa2OiLU9pDM5Ap2OKxlW/kzw/Zj4gPYPSXYkO05wnFzd3t7J1LqJNV9qzYRhsx15a1W1IWnpidZmM6jWkH9A4GfOjjdNdyRVX2+/EONWO5ImJ1174k/8IMU+nc7Ubdll/FXC9OVtmpM9J1ZOqEydaB1AfOv9lcEECdvsNrJhqYWNT620p6HUqoG3VE6kNiQwB2w3+TtPm437M6Z/RCgPaEQoIhANCKfHyoCVaQNXu7BhKpU6R8BmrmadI0noNW+u3su/g/Wb/++r9+8zyXLS5TdbN7zR2pJcDeMgl/EmLiJcxS/8GoH/uhHw1I5gfnf0vRk0jChy4pHJD2s5+SdoqfgD00J5I0wjcv0mX9ozoSzUsUutKnUF1mypNZ8DdaGlIpcVkAfWdYWeI2Nn/EKMooNs3Rlcv2ij4nh7eYqk4GdyMucXO3QsNh55yXXan+4ltf+Ei1t+Bm8oE+j9UHenUl4eudYd4D56EA3zfyXObs63mvLWTXa8NXSYXV2rdrAwZOhMj9UayDNOPDPG0dXdP0rfxx3u7zIHXip7w+L2JIjhjOqlMeyfc8/l6Y5lYyKxmpdNy8RmppmzJnu5SGLGYKCkembwIlt3As/rcxu65kMSBs9oO8yFO5bqJy8um6CO/Gpgeru9ybzs4qdTR7bmtLijtnaf9jfvB/Wn3UXMPxf03zEhPttY+h4Yqxg56MS2r5HOyBTgSs34Nr55ojlxWZnxP55rv6P2jFs7mbfZAU1di29A6vOS2re6OPQaF+N6rRo2Qu1vdo1LurU9+fOyyKnnEsyH14MAT5w97hMuD02B6jWgHzpAaiyBVn31XTSUupD/2dG6Gcm8YX5mvXj+75mvu92et1jgfpe/e3XHG6Qdyc6eN0aes940jOOord/+jBsNw0iitdHozQl1zcSYSHacCN3dfZX//6t73kb5LbnLtzx+1oyPY+55ozXxjNpThxOsI3ZyvYb97kmoHNO4I1m7X95mWd8SwEnzrDwK7Si10rZBbqvblpR2bzYj7SWhor2DUZekBv9SQhEhcaofxHRcWswqaddu6nStdYzceDn2OGigTv+e1XveYDnBygTr3ft8e+XfwfJfGPTXBAd8PbYl2JiBiHUjek3/QPrcbtivw93sfKfWLYgIRawg+BUEr590RFB3QoII6QD9Op4YgWg2E8MSlOXGOkOAjz6SDOwJj4xJSbhEYF3QlIUYsQRZqDpd1IV1ZtSFmu+wzs+DBbme4U1LrSqloZYLZVPX7M3v6FNLUS0Nxe1tTcmWweYZltJm7ghZz+Bw5nPOz1Jx+Nnk3YLlI9DgWLD/7U/ayc2iwbR0zR+U6H26o2tYd4ANB+GvZYLqDYhvmclPBrUzgbSgkejiQpFpVRg4cEoIEaGISF4//fDH6NtVmlPiMKHMMMcgqX+yGpyYfM2PNiE23uUtGw7QaLdhtTLRNlN7FirJEQ7HhekyBEyv00vbGEmMPnjoY704OoU9OYl8In9boI48W0lYev2wlOtbQ7ROh8OWg5Dl3Vc6flQunOOnnvE40MX2EpKtXcXIFmTwFiVNjc2r/d2m1OPHedrOxWCfdg+bh+U1Dm1u5rXrgU9/op9SzNSROtO0H3XZyO+4ZP9zzcJBI0wJCI0IRZwhTeigGBXQDuGL2E7zwLamaNeIUDS2XVMORTQoUL8WWZjyrzmXOqPHCCkiGgS9AGF/HJJCShSY9JUOMrqIUASQj+ACmB8h/qGXgVbivRP3fiI58luhO5IqJzA7kq29v2JsYPNcFUdEyMnJliTLCcKWRKug21Huzm+9vn7V50+f2v+FBX9PQjSRRHmOBuVNZ2QnTk689vd73nDd655EbEfiZNkJ1wEkd27XzkmYEz/q8B/T8FcZTa13/AjaxQZoAIWNjBOrLW+srng75P/76tr06kpXm6t8c2W7/xPiUoIfJrMdYWwYBppnRu2AJXXzqgCsC7THtbLIWKwr1F9q1UBStaEu//VAJ1H+aqD/eqDx+++/68P79lXB65vr/Prg4OQqSrYhIhQREucB+mcdETSes7c/YCK4fgv267Bv5zu1boWTUUGvFSJcX0Fl+mNxbEfAAk4tiGRQ/zPOH95KbotySEJKquMRKCK4goM24EBEKEoDmjwjQgIRoSjre11SjxIKryI8JK4dlkNShK+NRkTKEY2ilRTSGQI5IvTYERHiTNgneTPfQGCP4NpOxeqf4MUPwmYgnknzATBW6HjY1qSZnjfuH3l119xwd8gwv4Z1HWv934WPZzTE9/sZbhddgkkRkVdFQA+QQkqUgy4U0cGCOPDW4Yvsn+5FhNZHKFKMhaawusTCm8YjPovL8wg3lJMPYT5cmQCX+InNyCWc+lKYheEP5pm3TTPGDiLTlma/xOOa9dtmvlG2Pwg9hmlrA9uDRU/QPFPPpmVi4+RNzp7NTm50UrfX1H+6jJx26IkduW289rLd/hN9aLqJ8pNmxwSmB9CO6aCjvYzTvMJFG2UYJrrIeJjPHly4YE6/gyngDMj6XGKkO7zHqUPIdr1k6z4voY5luIxjmybcUOo68vYysmYziS51mspnXBhZarh8zeIOmMxyWcu0a9G+KfGd6GiBI1djNOHBNfV9rZsuSP3K+1xemQ5s+nDhTF1Q82uRAb7j4np78TXfdWvqz9KUI68PL9Yn8oL9SH1LE6gyzjJ+ou9rxCJ7Lvp54ETGXw38+vVWdyQ7O5Isr33HKrXyE9iqUhsq1IlWLVURIZf3Xw/8RHL1+fMnffZ/UPzlC3HusO3ltR7iYI55rSd4ljj+fr/T4Y9aOJHijdXubpdvsdKP54afMdlO+D3PqFaOZxD+e+Iw6VVp07jhDRWJ1bjZZCKVic7Vta5Jrq5Nt1fwWxKtbb7hqrzFigg5tpH18TybAUrCuve0m3Om7Qnz7swCezipK7USc5C/8ndNfTckUe/fvZf/wEX+x8I37+Sky2+1/LtZbpt9NySpdWBcS5E/5xRU8A8/g050wD7dm3jEbH3HIy6n6u7cqK+n9p8gMZe07vBf0gj9jY9gdDrOmhlnMmLYmzGNgFsBU559D2nqNRjR/YoiOm+KLKhxokd3UcY/OoK6VsAfxeVzsdnbDotolpr1JLQcLnvEkVvMfiwtrJ9b3h4+BpNqAAAQAElEQVTxed+fTVA0+MzsxX5ykhUR2cGldW9L/kuiRTBGK+h8xMKaQLtg5RuBbgWclEcoWUhSrX3EgSx1K5RT1nUoFfIREYow2odRhPmQfCYPmzQUERagJo23AKd2BGI0Nq9zTsz8EGWiPqRMXX+a8rELt/hO0FMcbcd4Tbf2ywrzQlXEwCNjp+ogr22dbx7n11a4+6zbbk/LjbqeKRefNy0TBWY2LUe62KxzAoQ9Nx3mU2f7GUjWvMFynI4p/Wc57gGH8tYTg03MdALrZ/o+AfpD3TCc6Nz4F4IIrSxx3H/DIZKiM/8YsixGU0jecdMn4ZgusMD1nMBjgg/nsV0HXevj2obTk9X9o4zLWmTByYgISJzwEZG6iGh6KWVxoEk+Am4BHBZO5AgkEAFF5TMisoz5t0JEixnxOFVQ2wVEGpotImB+zpk1UV/SrJIJymnWs85r0EmKf+/Jf8HvK2+e7nij5K/gTSQzdnXy4oRqjVqLbL+7v83/B+vjxz9JrD7pCwnWly+fdes/cMEbLMeePLFZRX4uWN6RGBn+wYxp1sdbML+58tuwexI812/fiecGRd1cHl4+aRGn6JOVGRs5SqiS5FSSps04Kt9gkehkMnN9xRuja7Xk5lp+y+SvDtq3UC4Uysg8j+aER8aaVMMcZapCeXpGhFy334xt8+3eVSZT73lj5TdXxnuSrWvasb3ayolVAt7t8LjWUpXNcFP0Dz/oQ0QoYoEW2uVziv0f3uNfzX/DEQhiRYQizqDAIkWESnECFMlHrCh629YIdBErH3gKKiFBwhf1AynZ7iaFIlbQil/rzevxw4/Bc5x4++GSDvnIYQvAc+cgN35GXsPlUR18bZuWfQVRVOzw1nA7M2bk9fTCIJwq3lZylcbFqG6YcdH4XKWjvxLtR5onFT2nOQ98VtWbPQm4EuKxiZg+wTUUUcRVEVzXEHLHSk8hTmyRRLioHVbA4atUWg6lqJAPXw3zxpq33CYq05IOX+Kx4Hac6E3m+sAfRe4KjtQTfx2TUsRaTjdkjUX9OOlx7WHelIiwtA4BZlW/68aai3BaNhCWDVebw0PjXKoVS444nOi5crbIMO3s+k7RulQHYju7YkUzkuXmcXq13khttq5xXddpai9fDqVWbbvs+bjWMTpyTB53XSy9YaYLVvVb0xxnHX/frGnyOnO1/xqovnXa/Vs+p3ZXtGhW7KKB0OuLekzfeRI5p1qnDmfe9ARt0UqdyjOVy+q8VK7pfG2YBXUMI8siW5f86y9BjMfgqE/Zut20w/6dJ7QOUD+iM2fUeuNMneKpvkntKiqYpXwLveNNlf+8upMcJ0Vfvn7RHYmR32hNTm7wrSQu/mt7tRQSiaKhQuHFcXd3qz///EP/+c+/E36D5b8gaL2TJSdh+fwh1swH/543Vk7mdkuSdU9i5a8XGuZbW+6zDZbt53bMlxYhnXCPIkKFNmUba9XAG6Fxs2mJDAnP1jx0A934LRcJmPsU9CEiFBHyQbisxdSM251ASJ2dDnAZoykKsYZhzORtS2JnXN/c6MOH9/IbrPfv32fSteUt2pa2OMHajBvaOshlI4iVJxe9FK0Nr7+e1/ftSJFtfNzvgT0e932exQGM53n/PbzcXvBw8vw9mvfsVrgDr8VzKlnGqFeRcyu4NsBwBoEMJR+rqzXy+lFIIICpERGQUARgjeaaN41l3yn05m0/8IUyRYFeCyIC3RmE/AzM+HSII58pfHCbInK2OKj4oJsBqibAtPP0+YdPU3OFx9cReEy1sslgMsVczHZEpGsXX0eXEC2fQOCU4wLqc7Xq8imVlL7Scykh09c0ISkpcTiPPELI/7BLcHpwuG3sgrN9HvyUV16RfFD2+ZC9PRAd8hFcjghxC5aJJOhMmTUUIfusoR7PFGvK0PQhRhzQy4a01BNRFYmiwE8K6Zlwu+QyETI/izmVxbkUBPQCnCYNitU/wR+hFx7MZd+iBziGyRad2Wd+2gsoPK8SnBk5Nw/W+afFK2QiJN7mPAaXYQRm0xWEvys/0eOXemjGdT0ugyxg3yl1tJ02obJ6gXX0LvXmZ8zAMmrXhWLxRWH9CvOKb75zG/958WXTpQX+fa9E3ryCX+CkpAUdJ7xlCnMe60XgVB6tbb1eRziH2+F6WnkKXmhjb9OBLj6O+yQY//kAYh8rou3IVOqZ66aetyvwaBCcEYdxXap308F8Ajudt+nQ7mVsxf0+gnZYts2BD1Si6aKJsvoU1InZ9UDamTeENj6T4tnKnV6flGipPBhRQsEHo4U5CuQMOM3hkQWmC8Thrh7QA+Kvp3CpjmfqAr+XQiqKpZygHdaZj5XdOuOgt82gnPUHKPhHXGwCM1IfI9/y3X5PIrPT19tbffm64MutnNjkW2kmQlAmiFtLVUsExDGL24Es3TvB+uMP/fHHf/Qf8Cdvsr58/oz+Tk7S5iWxanQiqdupv6ly8uS67nljdgeckPl3sSzfk+RZd08C1mH//rykaQpaYvirdRuSmy0Jy4YEajuOMr8dR23QbbcbbbdbbUiwxnEgqRlVScRK5XOoFjnQrJz2D+a9ZmoAc2JxcgGAimsoIjLelsTp+vpaN7ytemfkG6x/6V//+j/99uE3vbtpf6Ldb9XcnpG2VpLBUgrjSTskEY2LrwX+maD+CMp8L7SqLwrteBxhu/2h5k9RFaVKCilRFPZTkdR1l2nY7xyUi0Qo4hS6eBzuJlb40INyEfGmOp0fVCuFdECBewK0R4fDhR/Dwel1DGH9DH8Z2IfMM2ujYVkp1E8wPRe4P3p6nGw0XeDFxYipA5kmtKq7bqGRc6NwZXyZOwJzLHFMkWUs/slbTix+aStS0rVuxaf/Q59A39B9aSbD4vb6OWt6iu630JnPrIkyQOaFTIF81uXz0+OP8fAhBp+B0Xvf1n1MKed7K+rnhin3Aejcar3lkfHXAYPOcNJ2PQ2c0vdlNCIUsYLgjQc6ffNw2z04nZ4X8J7tpTiNEWo3wNQ3E9DWeQXR7hNZ+D4HTBDhFyuIqR8R0kL9gRgRigh0DRGBXE6x+MdhAhcJviHgDUmQvBxoMlIazBtHqfVdyxhAX3XOlFoDcXUyp5HaA8kT/gAWxgRmFotpw6Q9mx3/fsEaE4vnaUxqdlNjv8hQ/7801DHTkNkdTp6FCT8vvJMt5Y5a1tJen/SJMtZ4Dnrk8o0LOs85HH2m2d4d6YdgCkkfIiW1vEb3WevWfLMHdy9QNwRSButBk3KhXW5n2vD2aVXKmJ+kOAd4zMerwuZv4xkVrSpxXNdrulIzpmiXUHDu8VI1nqlHy/py/9ZYnE4J/nhnjEbnfHPme2lQGTZ02YClqIMmS4nZzBm1zj6GzQAP4ujZ0CsPV61otc1qVMjzOcRYWUc9M/C5aq5Fd71RfPUEAttr8VTcx23iCIn2c5EEvyAWutaZf0xvW0dESEt5j0U+c2D2PIf8Nsn/59Xt7b38p9md1Pgv+jnBchFv/oNnbkSLERGKCJ7MYhzn/A+FP/IG648//9THj5/06dPH/Jpg/hVBkiT/vtTkD/4F+Zzj7ZW/AuiEKZMnfyUQOMHK5Ar+3liSK7cpsfyRC9ucHDr2TFxakgmOE6gtSZR/v+n66rolVeOGJGvMhMvJ1jiOGtFVkiv3rZAp0h0p6I6AJ81sYYGYT+g4c6XMOBoypWAwNqUWYo7yVxD91urm/Ts5wbp5/16//fY7+E39T7Jvtpts1zVvucyPw6hSiiJC4tRyBEIE1+fC/m+BVX36Rry04296jgjaTvmjXhzxRiDMk+eM9Ryo/opz3Yys/5ExsBp75JjB5Lku3Pk0fNfF+4Gn8Hjw3oZW+nG/11qCgmsg5nisdad8sFYT+AVQB/Ov86f6grooosPWzpsiUzbiSAXfMSskYDqL50Wi6YS+QRzWQZbz6NvKNLV9Gngcs41hXGEm4OfabGrwnLY8LfvB2ZT94swez7zhZ+HEs9DP7Xk/aYZPuvC2lVbpz7lGtI79nNr+qbWEIo6QQusDk/zh0BHBTxH4sFjL1hklP8hCnUqO1WCdEVEUEQ/QfHVy4IZ87ovqzc7zJfFQZu5rjbZ0VosEI+ehRUfePhNJ1ZS/zO0Njb8as9vvtN/tF515Y6/clLCgLtPuA3X5xW+3UC+siYQqKQt1SngBzppoUC5EqNvexhQOecYvwbbCC/3QiQuM7RRhLOYDKHbB86jyaOLsyo7KH8od29bamy2gCU3/Q6tmMHqdD6mHoLWh29As7YJrzaR5MB5kYiH8o88I1m1hra/gZ0Ygmx6AXzFSH/IPZuQjpFKiPSe0UPwiVvxj+sVHUId6ChGreD+I7/VHHOvquh9FPc8mPoD9PDk8e0hmzDvpMfbYmX3ZBFrGcEXy64vj+C/6/Uly9e///CeTq8+fSbBWv4PlBGq/v9fEpsD+rtd81rE86+zjhCtBO1I23d3rwFs2ug66J1HzD6Qct5aSiZQTKL8d8l8QHDebTHwG3lptNqMGkqthGGT0BCsi6FIH7Op03A6rvfwMFqfFAyIi67kmqfN/JuyvAzrBev/hffs/sH77LROscTPK2NAuJ1cb3ni5vU7QPLdD7R+E2AH+O86IUMTL8N/R85/Qi19VPDkCTDspOGEizEiWT9H0XFN9wUFKS/OICHEC0w696PBzJJ8tuc/yfgzw2c6nPNcWyj7CbtjX+zUnUH6G7p045b5u1oSP7X5ez9YtmHmGT/BNN2vGr7TQP+IaBDUgq9MDtRJ/sa8YAY/hEcHE0wqWL6Hgc9RT4kSOONoinuL1HQeTLmdxC+GJ2NCmuU2evE+h+bM4cJ6BJ743LhOTezbQzTnJj3XNqWty5+0/sQnJBWR/FoN13ug0/T7/ItdE4mT9CYjnhTS5jHnqNT9DH8CxgeMe2unu02WKeo1aaohG8ooRl2Qfv5z26TTY5VLnMV2l0b3XfNe9ltKF1xZ9o3LnvWWEUpWXkzp6Wz0/1gZ7dtta/1ze8dYQwdZy8gRLahu8fUzeDKxnFrvi7J/QW2faEYEGZN2mkVy7IEegaKcgTd+vKAKtoRU1b4SOR0Qo4jKOXn895/v/qlZEm2usUG4nV+7txPNhtyQ5fhbsnLDwwW3ez7H2LJLC/zKhhY/23BaH7V9vb+UEy18P/PTxT33mDZZ/B+v+7lY73mDtSYQmfvDjumaeO/PyjNtT78SzzEmdk6gdyZO/UtjqXn6ohG/KtMt1TbQ3QTnTfLbRD7ev1JpJzkAStSWBcZI1bkiwSKj8lsgYeFs0DDXfdjmJjwhFBD25fM7E7hbzWSd9YCRFQa2PiMjfsfJ/Iuwky18VdKLlrwb6/8C6eXeTX1HcklR1OLnKRM9jqtN2hOVY1/CL/zUCv0bg4giwTr0+H0crhdsheWma02vkmguJtcwJiScgjgA+TQ2eDFnJvDxjm/ygXd6n8SybeZZM+JtCsm35TLMN9OfNjDGBLu3IEzFml1/ojO6A1PU26cAhyQAAEABJREFUdEpbUj+puMlvh9ZxyfSIiFBEJLhwrmSF9IMRQR0gIhTxEOIIAxsOcD/m7HVEBNW8DIUP3fZBtb5ljuG2mgaMIWI3cJVknQEHiQhFNKCRD0R0+ib0zKNPvu7eZeZlqtaydZbbJO4T9HFqv4aJnyaQCLEQLM+PLQD0M5WswfSnHW0M3HeEPIOrATk512U7nyvUF2LbOZKHm43Wfla+cpHSxqT4ziw8mabbTB/cjwnVDGiZbcZi7/VhtREfONsTOOWJjvpRXfDBhuEQZ+EJdPBNfmmXOsXPepfDkVqyY9+gmPNsdSb7j7zQV/rP9dD6Pg6mT8FjtbYfAiyMY3Z4fFNNXcl3mkrJczHCV+UREYp4Lgq+K+Sj/qwsugh0ph1sQAXCsA7qn/gnZF8p3AE99wgcQ0GcjCvzge7nnxGhiCOOLbCOscr+mm/AmTMkTq3KRaBwf0qRjIB23cLPivxCsJfTnsuOZOr+bre8JYLC70h8jGk/y88ww88HT4NwW0AtRSOJS7C+/SfWP5NY/fnHH/qTt1gfeZv19ctX3d/ekWDt+KHQpJl6En7mkBztEzvezO94W89bKn8dEP/8Qxd3d7o3SLgy8cLm38tyQjbz3PR9DrXDvD9/aikkL6Nurq+VX9GD+ut6VyQzxmYk0Rp5c2VkgjWo8Nml1THTQWNyGxkb80Z3MT9T/4yfGMcohRiFZI1YJG7b7ZXe//a7PnR8+F3vP3zIrwd+gN5c3/CGjXZs2lssv8mqjGEplXDcK2I6dAdKCV0AU73kCJzz3pu+BgTgpOThjAhFPA07Rzz0sb4jotm7/Iu+ZAQC53Og+qvPmU8YJq7Xxo+Cu/hkbDvwPKIlcDRozbttyE3LFRmn45mqvEgeXvlANqHcxZjoe3tsn/PZwLOO2H4u9s/OQBbPEz+rKIIrcZFnnjPWN1DOOsdAP5tfYHuT8VlizfhowYxf44m72GUdYtYJPy/6mfhu14zsJ0527+0uHjnjcsRzC88B/WiISjkvN+g7tYxvu5/E+RYvGhIR4nwWFNIBMC4HUTtCKcs0UBmQw3ku24COkyIWno3er2cXeMTRE+6t4A9oY2YyGxMTfGIxTEm9aZk0pXxKm+/E/DdmKGtxMu2y+WeAuz6zgDiJgT/1whCs8d7oTGx4TkB7ZrZeM2XtOyP7JysUYsTaKKcNyXa7JXu4mGne5lr9lGhFcTeP0BqF42UeLb5E6Ay0PazQ+UROB1Pkb4RrTV18cU/Z9J+K1l86ZCY7Ac+AHMTUPTa89l0csky7J8d7tZJxO+jNL4Ccnm2hn+qelPoiD0UUcV15B3wBpgscvyO9j/oQvo6BfdHioWclWnN6iqOVDMvEQfG3OiNbwzXbBk2Zi9lE0PJYK6SDL3r49gdBFl5Q4Pky8VzYkejckcD4d69ub+91B8zn15VJtPY8J+zruWD/hkkTzzYvJj8n7kiM/HtXHz9+5O3V8gbry2cSrFtNvHmaqUM8TzomZCdLe95sNZBk3e/kZOqeN153JFdrOFGzfE/C5cRMtNu9KPTDCXYtRQNJipMoJzlXJFf+fScnWn6L5ERry5ssYyQRGklqaiUpIsGKZf7owcFaQOd+Q/I03yBFhEotGmpVvhUjgXM9H37/Xf/3r//T77//S78By6bv3r/X1fWVBhI8v7Uy3N6BthRiycd8um6lkFaICEW8AMJXyqu5l2Mpu6pTzzgi4kmviKftTxb+ZVxGwGPYsaj+B0iuP392PYJ8JjEO7Zl1up5YXig4MU6UNzIeclJ0y2knR4FyUhAXh34UOK9sS4HJZeF5XmV8gpim45nO+hldt/kZN/PM7JjgD+D5aX72szmxl5+x1hkuY2p0Pim+qTMlhssXN/x/ATNrhVvh+5t4iz47Hk9XPRdug548aOQqWMB3wB7aHXzglYIliiJMpVI6Al0Bpg0KKsVf+ErR/sFHwAPrjIgmRzQqqBER8uH+rmHdW8KLgCVDyHUtD3n7NeCNmXXFumE5synxBsGY+ldfmOj7/S5/kuvfJdinvEfuwJa+E7rLmHLBTDrQw2Kc5QWVoBGmbpfpg3qmnaZ5f2jwjL9BZ1cnncm7bGp1p+YvgNviOdVxweOX6meNgH+UZWR9vm9GCoc7mhrue9NyNW/AMoHb3DC/xrd4r801cp1TiLnhtdsREQrb8kFhnmfEIkcgd6TdNiDrpYjw5SIiIu0RUIXWByrJF+C+e55GBKrHofURCOdA9dQZEYf4MFrD9RsKSdn3UFLKoGH883pycbtTEXn9xqV5R+SPLDTxge43VU5cnMAkbm91e3crv0G6I6HZkSD5WeHnlafCxLPFX+m7xS998P38+ZM+fvqoz/7dK3i/vXIMf+Vvv7/nuXXPs2lPfX7G8JzieTbxzNthc3zDbfAf2/BXBF1v8tRtm9HlPTo/l7In9CMiVEuRE5VhHHmLtZF/98rJzppuSLA2m1EjCY596zcTLD04ZlZKq1cK6iy8CXOsgXr9NsoJ1G+//abfeYPlN1d+a/WBxKpTt8f+lWRwoB2bcZPtdpKY95zg2TcG2lR/0yPiWZPtb9r6X836nxgB1lB7YLKoWLcHHn1bx+g516YDvwyQzalb5JcSl3ddLmfe9AAUnDQrr1BO2saVj9pZE7zh50AHBsyzZp7b1vlZ3OnkPSDPZuuSt5zwcxewr7Rtts/CW94jl0OjnsX8wxe/m9/xjP4ut+eiZ9qIZfpcOJB9Tc8REeI8QMH95u7MHZZBRMgfGhFFEbGgSOqIpmMTEUAgSkmdArdEqKBfg1B67PDG5ByP+Z7q3duX4jTC8yQWBtWwbtQWxZ6NBxOfzYYTqwnqCd/oDh/bdvh4g7JbNih7Nftj1JuXFbzAiDuT2LVF53KTvGFpm6aVLz72E3RK4Aulydk9t1vtgmztzLPHYA6g6WezNMm8uGkRvqFN96JrBnhRiV/Oj46AB3NBJloLz108uYPcY1seDfNSA/fed/8AM46B3nPjBKWIRY8qElxkRITEs+AAZE5MgXuBAkX+UzOo06Y9XhU2hSIaYKwAkkLPOiJCEaFsj+kFRET6RDykh0oC7hyo8qRc0rzgxNnZpP3CzeqmrrpEcWP5zuKzeaHwfNDuSHT8hyX8TDCc6PgNlt9Kmb/n7ZapbXueJ7PnBx/Kd7xp+nr7Rf4PhT+TVPkNVv7u1ZcvuiPpchLmZ46fbXsSqT31GH5+zfnDnB3PNkDC5KTJ8TOJwm/HM2tPHfbdmafePW/TLE/o3Rc6wbSFoz0RRZU3QU5e2tupmonWdrORfw/LdEOC5eSqJVZVxfNJUkRRG2piLWsh+0jcOWUdjpWHXCh4g+V6OzabrT68/yAnWX5jlW/PeGt1xRs1J3yb7ZYEb1T1Wy8SrHEcM8EKtyV0OHr9B8UPYCKCLrweP6BJv0L+4BHI+exJ/IPr+d8J78Fcwz0/k1Nk5Hme+HHitd2fXWjzGWYX21y606bj6nJpaJd1+YyD2roEhZNSxrENKsCDa4ZCY9uCaaEzz9QihZTQ64/DDpwQVMj1hafb8MIi3+vuKldwF9YhU8Zuegkestd0lZBU4+spHGsN+UGtePCPwicnbupQYOqAzdOymcUpIsRpzUWctOGix/OVzLOcq6f0dDIeJi5O5id2Kh2WUa9itLJMaxrRWnr0abZTeZIn+URCY8wLNT8x+ZOmbmaDBFZ1Tyt+phEzfgdQNuNCvdmZ2FDtgTczEzrbGnob/U5barZ9o8RTLlxsy1cIZ+qhYzKdbUNIHr0jIUqhk+OgP9EeBbs/AIWss1en5v8+eG6r7HcJZz1h/BhUhpuOw3OeO5zJj4mU574QCIfO+/7Bc/Y6GssdpCLz1ud9pNSDsy9GU+OBw6KwrSMnQev33HVRaBmPcwF0gRzLBjMiFNGgIJ4B6XzAdMASx8bnIHA6Ily3AxjUJ1O94HCZHu6RYnZ5xKSszg5GE6RHKeP0oL3icAOaLcJ8ZAT5arlDq8P3mefFDPZgR9LipMZ/ot1fCbxHtt6J1J7nwz3PCuvyecBzgJmiCN5+we9JhO7v7nT75as+ffqkP/xn2v/4jz7xFuv29is/xPFbq51m/GbiOMYe6oTL/JwxJvx2iXsSLSd29yRufou1R55IrCbaOdMWP7smkq0ZuffIc5YuyT2vzCF/XW8ceItF4rIl2fEbo60TKydfdcjEppSqiFhCNJrtctsSE4kfz2PaNxM8gffMbMv6oIgZI6KQII0kTRuN1Le9upITq9//9bs+8CbLf+DCuL66kf9s/BafzbhZylCOtpbie0g75iOoVg8P7FrjocfTmnVZ+BwD6EnMb8mP1xARing5HDHi5eUijmUc4x8KKaRvwzNPF45e+ILpCVXOZSZZzm3oMqWfKHFqyvIUeoq2z57Tci+VnorfbU/F9KgZ5z5d558zGuf2UxnvdtJjWxCSazSHD7aP5dyfG35O2Qid/fyCn83bbnnBDJ2xZci8zDkdGju7woR9OvJzOmMxClkWP1N7wpq4X4GPEmigva4JX8PxRP2OZ/iTGc+XnEzA1YNL2XR0B6pvHhGhiDV0Jq9tP4anQld6gnW3PKbfgl5zZL/1oHpxrOtH1NopIuQPjsgPD+UREUofNRrRqFY0xD9kThkKPXq4vzau22HeupfD0Y7IiZcznMcEk9EyxHMQzMzJhqafV7o9to4JfsoP64lJbBz9pyxD9GzqTF1pg2JAzWaYhQjDCc9q8Xh4OIwsZN8LyDg09kBZWI45e7PCBsLt8IbCNIFvhnHyRJ1ZjvZmGWxz6tzeNWhx2hp1eTgTMDsSlFa60Wx8ZCA+dR77deplfcep5e8jRYQiXoEHXZgZtzW4/atxnpO/pKNM2tZ07ce9W+4KHksdR7sftkbGd5uI5fufsGy4f6YgVoA9Ode2EP+iKIAoL7E5B4KPONqC+eE33n5mGAp7hiIWLPaIsOEIPX5ExLE8PK1Q4V8EXML2IsE3WH4eRHsUkoILiAjYh0DJ+VAfWT6W8pI6m3GKIs4RimgQNgTK2KfpIqDK3mEq2AKYLhCy2uGnHE8U7WF2PA/u7u/19faet053Mr/zc4L7H7xlqSQlBQTP8bp8Hc4JwmZDkoBuIuG5v73Vl8+f5bdXfzrJ+pMki4TrnrdYe5KlPfEnkqU9iVZLmvY8Exuc4FnvrxLeOVkjlr9aeHtLW+DvKeu3a/bZO/kjhnieRYQ8T4qpUUKV9mZyRdKypX3+c+kf3r/XFUmP22zbSKJlP6OXF8fMM8592TMep5jUEsKZ1cN6wddDGRHKMaHOzXYjvyXzW6qbm3e8vfpd//d//49++/33/AMXv//+m/71r3/pPW+2rvxHLkiyxnFDUjZmm4O2syAdOZcbQ580FVwiqCtRFGHe1DD/GrjsAhXX8ApQhDPi2/V7nCO+7Ue4/80z3G0WY06Cp2j3M+1wYaPLL6BnVc3UPzP5ngvcmaeUeqrMC5rzqCvtfKpN3wn64oEAABAASURBVGoHjeR82E6ULOimX/OX67Jr8z3arWvgSvPP7DynZvZRM9T7rGO5iUdY84XRCXgO2T/Rx9WR4SfiZDtNidt++EQs+PRHf6iDMi0uT3r0PMT4QddeLnPwyXKTDmWRRT1+Irh4w7OvnoRrrAtav5b/Pjxzy/Mn8f2top886HhK60kIvw6z/z97/7kgOY5k4YLH6KEjUlZ1z77/s+3ujzs9XZU6hJO43zEQdNJFiFSlgolDkzCAIAjSnB6e8mZmC8QK/BqErJBGAqPNhr4ZZqyqDg1lwyMQJLT5J+Si+nBmSkW1bZNUBao5ELdKQW6A3SnT5GOiiVE3sa45Fi6AgYk4MGmLjelTLxbLA7aeB5RtDDyIbHT14cJy05sO3NwX1HWIZ50/TXbsBH2oN30uGPjUpV/RQL8S9M0PzInUDflQM+DnBwhT99dIHn2lRQX/Qlw4JTW/Dxx7GxdT+zfqMTbPKUsy7Xx6LHA+lbCwC7vNsevxrPm2EfAZGuGBznM5ysl79gPmkbVf3dbiHIf8T+yV+oAN+QEzolMABTJQ2NRJPHwG+uBh3lTISnvYYQuSUM/hvs+RNrFZCdGk4FhVN5saqmZ3b7u1psacb7J1E+b9mpS7jOsexnz9m9c9FNz6ud+Mp5HCufVa4DdHt+PXAP0Wy+uS1xfbnYicnZ3q/PwsUfnz5K07Oj5SYZ26ufmi6+vPMvVXBq+/fNEdCZYTp/5urZ4Ea91AkrQGPfDXCJ1E3ZBMXV9fE+OaGDfgFphW3NG/WxIwJ1sDaxXdV0Qk/ADvr+idHB9nonNCcuUEy4nV+fl5flXw5PgEejwlNauuy7oRIRh58/EOrH0D8ftcw3ut6aPHp0cevAZic9v271ZdxjtlbNzW2cW5zi4ueHP1Qq9IrvxT7ackd+7DOYmVEz4nY/VrgTW56uiHP1jwJef2DT240ecHfX6OQ8SyLxFL+ef04u/UimfXQ/hOx0szvmd7zjV4Hn6n6H+pMPNZO+efchAsp6rjyL0EwTyKDJG8Oeu9xiQdkxvzI3Lt4YOkfBb08yDogeWJYje/Hql5Yz2ur+YN18l4rFmWG6zvt+r2rHMJ60Hnvv4TwDUgJxCGOPOWv/a4I0IUKaSHYL8NQuEHmzkCHegM3yRAAN8wTA3zvnlEVF/rMg6yZqgxRp+ga13Ivh00Y3SdTAN5DoW2tkhVBOoGWHnQRiTB5vFMHuNykfHF4Upz4IEz10BeL6YLK7Ym+0LypDZ6LowKHjAWvOW1fEH0TOw1E3o9vzh4YPEDTsMwrGW/3jHw64H9e+qa79d3Wpu3PenMP3X9pj6y+9bg/u6CMWBcXPKAK6P602w+WD4VabqkmrYIBhcpIhRRgbgs6MW5xEEJhb5le677LSPg82lsnVOrtif6VzbjsxsRihjBuff17LUhwfUdxgo7Nl/jOEvWjXIk7RTpA03bftoF68WIgCqYzyOSf+A4vDbYryHlB+rY7CFznUP+tk+gP66zDdtbDMdZwM6uNyJ9rXsCXIfVjKvWHOPCzddriRMY035cHwrJRKZzndQx9k5ganJ1lknMEW+zVivGGTtRdMebqtu7Gz4oXeuWxOrm+otu0eW6xHrm9caxK8b1Kde1OzlpyjokWU6ibqFOuG5urnUNf+14JFc1Xs+HSIN4RpmOOuC6rlMmWCQ0/lqgEx4nN6YnJFyG+xzRKSKo4RLwGmE+JIVs9tSf+sz6nP1mTKwrNhqSjo6OdUIC6rYMJ1P+aqDfXvmrgmckeOf06YLEy305PjnOOquuUzCuEUEUA/IHl4jg2J+OebcjYi4+888j8KccAV+++8DC6OUsyd6Ou1JavX4a9jKdo+lMM1zdpYtXX4sIxKKwlpWE1xWvL4Y/UM81h/XYH/B4bb7z23yjPe/xHJjPf/ue+VizHMdwHCdV5pfwc+EGaeODpGyb+0IXwcVMYVWoR/JNewdyANM5rLsP9r3P/n1tPiFPj+g+Njy1djC8kZWYEjm1UmDn4YcIB7UtPdlRqmpiEM0vYEEK/mnczFdoptW0BZ2gZD9MlV4hTbRgAx4o4EkLIU+oOsvy5soGvHWFO7YnWOEmapgfUlfUqPW78A2/Jz43/XyQ6PHvq1x6DQZ6T9rBlAk8MHl7aE781OEHTTs0EysurOq3uQAmf9fHLy+a9HN92h/5gr3BPnkRclH2vhB5qBlcF/gyN8p4zKb5KS2yfQp9tM6wH0M1FgbOg8pIpyLFwjHDpOIrd55QPpVfWf3nVfNxfgvoqcdvC46IJUszpfCTdrXNTS84o/Wc2nCoD3nOOGkPUV+fLTTuUzjzhu2NmjccMx1taLCi8Y+ltU4Q0xB0Qmi5IVPwqHvBGZFUO1vrYmCpaHtoGmOyKGOgH2mYzn1CEnJEMqp7VHAxQmnTZguzuTNTYbGhanLv4Td82RYyNy5zPpjpSY7WuuUN0ZqbstelgXWvXe8RJFEgIkTRarXiTZDfBp3ISbFv+n7z5L/B+vzls25vbpkzA3HX8tupwnpTWGu8nnhdM014rTJocwB+y3XnPvAAsebBIWF+fPvldhyvx3fw+saBhCSDBwE5wTo6OpKTmfPTs/xaoHn/n1inJ6eZfLnvXbeS/V2vQYuNwMgFMrArDNbAeFDgUGbJ1DOPP0iUamJ1oXO/pSKh8q8Hvnr1Un6DdYbspMvU/fDbq5W/chm0btDWpqDLIzLdaDec9Q0bbeWafk6r5WfuI0IRh9H6EvGwT/N9pk8dgeDynUHwjwlht4bH+D/VJ68dX1HfhgebpR0uVsYAzy3eLdvGpV2NZrZgnzLqTJcYWN/wIO6kZ3Eoc1B3Iadt0MA6WLx2NZnnq/zKHjqCSk2P3LM2FjCAnvUwkXwv64yetXBtHVibBz0xXXeCdWCwnrjDiNqPQWVs020LW8Fv4MZQsq+9OkaJ6RPAHAjwTcUB5ng4GGuFIuKHYLv1dlK39Tsy/ZFCAhHBDSgUYWjPFuh2EQpprBMRsEBSiG2SQxG7wEMYKNgE5j6WJ9gt2GnakDixkR5WOqmawzoxieUrJQXvgh1g4sNUk3ngulWRlty1cZwo2uKJBQYmmieq5YGJ1iZr5QceHHqw5q1QDxq9Qwd6QDKzNgW9kxqDB42BC8FxW3zHcxvbEH2Qjw9UW0Fs4EhG/eCLw7zpCBztAHgjkXFM/dPrXEzINd6Gdx+MpqciITb2Qnw5NpTiUQIUxtXD77FNoIoIRVQgJm/aEFFtEUuqqB4RoYhAMCA/ufhYjdas+cNgpBgDj8nXgfPJAG7viZrN15g0kNLP3LnNhke0y/mKiDxvEQdoXs1eqkF01Vf4Gl3Ib5wikBPVLmxGCNlwPaisJzmQYf6RCOqSKiz2QUzRvmlEa79SIVd0kv0S1RaxRbUlB1UAauF6L4Tf0iesygARkVRbtIqBeoRGSh8jKi/oAho3Jlad0yENwZo1kBT1urnxuuW1zOvF6KtQRwLhxKVihRyKsH6VX48LhT5//qz//Oc/+t///V99/PCRWDf5oxe319cqrJ+F9XTwGsi62Hsd5EOnHv3g9dBJFEnZ3YQb+nOrTLb8YIFP+lE/EzEeFnp0XpO67EdoRdLn/vnN1dXFpZzI+I3VGW+unGT5xyVsOzk+1jG+K9cDXrc02xga1bFRpSo0M/BWrkALkp2ZRY5BknR0fDL+sMWFTk/PdX52rsuLK716/UZv3/6i169e6/LySpe8vfJ/MHx6cibXWXVHBAqwXazbxtwnFNEpFrBujm275bl9m/8x8rzX+/iIh9vdV+9Z98gR8BKuwHlEyoiHCm4RoYgNFIecv17vq6heY3BccF/D+0L8mnquM7AWFT/P1CBc51zrHI6HZwELo0/QzzlYDKhkB8NsPZYaDB3+6UNb1hVTYGq4D0Ouf6y11uNfTA0/o9E/wde6xEYeSHxKopd9LRteCxP4W2/U+AMhhvS1bgIxmt0f+huOK/9BLjFEX4ygHxrRMT5b5XvPDMcztpr5aeLY9pyM/P4uhCKAQEiwAEaCGgEdobACULpQbCOCZxD00IgtqnELCZMgMFIyCBGhiJAETEfEliz0IclQ8smpbU3yBcJ0Rs0kZp8lWSZhCrMdeopc57GoE68wMY0BWlGToh65J6GqGLhArPeDQoIHgJzo3PwH0I+y+Rq3xnI9f0Iw1/X2dzyj8abGqMt65oH5bHtxsdA//LO9kWZceFNfjK7X2i1ctG1cPGqFxaTJ7l/lh3H8Gk0vuy9QfXO0F/ofLoyLAZ3MpizuzI+0/BN2Hn8fZ6PmHwkP3FSNcwzfzqnpI6Pc75YXcXB5x2w90Sh3G+r1x2sAQEkJO1Wo8hGhiBh1mjY0WsLSZL6H2e9n7S6aRoqICTCSQkroO2yO9YQw9EVPbNvnds364LdXt7e3JFtrPh31yVduESEnWP564MoJBW+IulUnb4Wbr98oObnymyvD/8nwp08f9cV/i3V7Lb918lrS/L0Orb0uOnEiUfJa5Rh+6+X2Ezc3uqEv5m1znYZhPbAGDyp+EGC9CuZKl31cyUnWMQmUk5wTEisnXP5BixO/vQKnpyckhEdadSvmX+cuqTDvDZi9y4Ztbb3M45jaOlJHnKPjI52enuqCpO7FyxfQC3C5+Rusy8u0+6uVp2enOsH3+ORE/qVDESs78SfcRTxx7v0Jj+G5S3/MCHD3+L4NH4j2UDsP2VtYVjtYvMe1oLCubWA9SwNOmFkmLO9i4FmqgrUJx4H1acIol9HHtAJfdMW++CRFznrTcx1tTTz+7pv98bO/Yf/i+olBXqes89ra4CSq8Y16TU0+4w3yM6zl1LM297lOb54pu00jjAZD9ncrXvMiZgsffMRM5oAjgnW7AYXCu0SE+VBEIFdEhKLjEzkjoCAC3Ta6UGcfELG0N72pYxld1Fgb6vpLBDEJRX9Uoc0WsKHIPbvkTI2IYKK3Sb851z7/abDTV6Jw065VHdewtKTZjtX4mn8I7tOOj+vnBUGLSTkedDt+aRsI0fzupzhSHvKhLeIOiUF5MY4XWfGFi9794PDGWNXfOoNu7hRanHRUn3gzET6PUkRM0Hfb3PIMY+Mm7qvRmjJvcDRN9bejm+PmKBF8vBUPHGrz5aRXf89544F6W+aIzTmOeBzvdcPwelBpXTsiav0uqXWhaq/6iE5eayKaPKNepxr22b9RJ+qLLSLYb4rFho32D+Tm3Zvz7pI7yinuM8Gqb4zM+/zLviAi5DF3suKkYLXymCvXjLu7W95cfdL79+/0f//9j37/7Tf5FwQ/fvwg/99Ya5KowgNB8JqIUCqsMY5fE6y+flDFh0WW/ZPsjuek6nZMsO5Isu54u+WvwXiNKqxNpgMxC/M1IjJRORoTP/fPCVb+nROJVvaZhNBJzcnJcSZX9u1yXnAPkeQ4THk4CmPhlQSOgpCGksfqfts3GBjXr+OARKzj4xOdX5xPSZX//6tXr17J/9Hwi6sr+euB/gqh+3V6ejZRPaRGAAAQAElEQVT2YyXRf/2BWwT9vwd/YNd+SNM+f4fwQxr8hwc9NNbfU/8jhrj2z2tDxb42qk/J9aPxeOPqdQOO9WlcPtBRRpkaFoB9AFzWhxLMBQ4v/K3P9Y51cxjl4rWPdbCMcuqpkWXUQVLc2WFo9ZLSwaSj3o0XtzWhsPYB2nSCZnSboAFrQGQa7ANhg0AjwBojQ+MWgSWhhV651QGUQvpq6JHbdhubakHbgZhoXUIWek1bWsWhcJMMaGAJKESV2hYBbxUIg12HPYHNDziNF3JEQAy0jXc9sFMCDT4yhX1csbNRvTdclUUw5oS8JfVXhTwGIMxjqHrhqdwCWzJMqpzWzWEuo8sJ5wncJhk6T3LrTT2hTS3PIfGqF19P0mwn22NHmWR496MhfZm8WTf7QQzaFe1XGxUcM21Eabxpwjop4P1/FxitXqHOQOxiEHO6cJCtN5qvqf0PQbnRl6SShzil3In2lVvkaAd8KAJUTpVDeEQJfAxILRzbXPbYiXZRu9sVeKKyGs4FyQ5mJ6CbeI5hKc4sP4qlQffpEB7RbMR8JFxhLhN/NgK2WmO6hLX7MPOyOUXHnyOVkvvRoLm98dramn5GYR1C3oGiqghTagdwCeQKCTc1XltbIM8hO6ObShrZWT8BKyoZuUsGJQWfAtG2XvMND6qU5kMdGUK5B7FHp4d0Rbm1uqaBZo6t08716EpGcwxFAJKBiE6CtzXBWrN2gkUicwt8E/UUDXXyh2Or1UobdCNPcoKTf8Ti8+eP+kCC9fvv/9X//ed/9fvvv+njhw/yrwj2TrBYe2hZIbGsDVrzqWhNmtb5iak/NV2v7+Rk7A6b+3BL4nZLX+xnfX6qSiLmdbeuWwSj8x1Rax+PMtFycuW3ScYJSc8Rb5ecZFnvN1krkq3I46e+3CPTisIgDhzTwPpYkhYNjE2fGJJHjXMoGMdutVK3Wo18JydQ5+cX8tcBX758lcnW5YsrXVxepO2UN1fGCW/S3KcVSaEiiPdQsU+DfRtvavlr4LoNrt/4wzT09f9E3cfA43sIyi3Yfwuo/icoEaGIJ4A+RyLU/iF+ReGiYZ4rQfW5+KN4mvnh5aG+P9ABV28unn/T+DTlDt3UqP44WDWD1xC0jHSpwJHC8wpOMJSJF2sMAs3aNtbCoaB3nCWG6uqo9sn1yroR6AlEENq1HRnu8N4+joGHA2db8K6TMrxsx4+gltSZEVNRbKmn3xFMTSD0EQEZkbKmzSah02yzbonQUtaTZWrooS1iXzuxqBbiH8dnZQR8wlIFoiqiKhRqsqlUZeVmfgR6q5Dgxn1WMG+LFAFvCCopAmoImlBuVUr2cTtiUF2VuPasGsfaHrKt5dwrJ0We6Mi5lSx+KXhKzDMCjNWfZAZeBCjcvI0BOgxrFW70lo2h9Bqsh/bYkh+pZWMoa1X0hDOYnrzWLcQvvkh4yMBBltlR6JxtQMQuxHZbhbjGgM4PFQMxTAvyBlxI6KvMMTg2x6BEjcvjD0dNH8Z6GQ+/4r7QZlLzI2QdoNI0ZLs88Qhvh9JOgOtwEiph7FUREYoACgkqiBERilhC0rRFYLPkdkAkD0Px+M37VNu0wwj77LKjphLXyXNQxdxbbvCxpfKH7Or4uZuH8FD7DM9Wz0KBpunr8RHFDPpWcvrjmJRBbMeblA8GklInaauUlEq1BaQNHyyxC7gDWyjUm0OjPXg4NZpcrBdbdKhqG64nVT6gE/BNvlFtbyFhm6DtDbvuAXUjQhEh0R92kriaELXYClJRoI9gJ4Nxh0fLCFMnddaHglgJcYwNTXeACr2R9eCTilgLCKkBW4EfodxGISKliFAQS7Gij/lxDElO0e26183tHbjNt0rUUnCenJAcHR0rcWx6pG61khOubtWxdK315fMnffpIkvXhXSZa158/6zPy5/w/sO7w8d9+Fg2sRU647kie/IuBTpz8c/BOru7Wt/KvZN2RaFX7OhMuJ2PpR6Jmu99y+Ycw/HdYhfUuOKqOfvrNlXFyfKIzEphz/2Lf2blM/bdXNbE5kROubrXiGDopqE3x/PPxNgxcB8aa9XLtPiMXRqv3WinOsUIRHWNwpOMTxzyW31D5jZV/NfDV6zd68eKlLq9e6PLFC11cXOiMvtS3aKfyWK66I3WxItpjSiydypasbXnpbikiFHEYUkgPIAKfb8ED8bP9dhIO0JLHTj/ui3WgLqfQJ8+3Ot23leIA93l8uy3Cx/DUOK7DvFWDZeMJcexuuEpSz+wfCzf1M/DgUXBe9/pYvxcP93ozV4jsGPNJhuwhnnyQ08zOeiMnI+tKTkz06Zt+zEFKfcyqsWtvUKYdaaRoEFqx70BYw3yvwc+WrJUF1HZsG5TrMc+5PTA/4Fcpz7J+DrW/Qb8EzXbYFdolcs7CsdU8FHjTioiRcqEG0IgIpAliixlg3dgC1v1IuP1D8avN+4T7jat5yKxUTUQookHJs5dkndgigQsajQj57ZV1pnNEhCIaBA+ELLEHISWj2WbdTHwce38lzneekdwxASbKxC0jBujADXPoi/r1oJ5PbHsmVt8oDxjJcyPvrYfWm3v9+WDf2P0g4P/PpfLr+gDAA4EfGnrT/DGLO1V+DQWOTywnSb15MPHoUwddo++zD9R3HHS9kXrHAZbtk0DOfva0s4Fjb7Dm4QY/PyQYxBpMDfhsu1F0hTFKMKC+iA6fGw9ytRYGO0Ed2Lx+Y+9NsPo/Ze+zbkxxkyFCtuU+jEB2fxP4jFocHyr23PUh3K7ye2mySe/uw8ONcdnJmDxTyNGaVJVxO5Vb7q2fIQ96Wx5rzNQMb55j7T3Hbv8RmPqKLyVbMU29w6dgBtPIK7b+CVn7t9iv3mhxcFs7wAPTTuDmNxnsNA6KWZl3XQT7wu4WbKkMomwgpK/BJsI2pwc3XydOIHzK3XMnDk5eMsHKH7noZbvoW5C8dN1K3WqlldFV2kXH+ncnfxXQ+EyS9fnTR33mbVb+P1i31/UrgryFKty4PUSD1ytkfwUwv/qXX/8jsSLhuiW58xur27sbkr0b+U3WmvXO/aq4y/as87roddjrFx1VRx+dXPkt1QkJz+npSSY8/kGJiwuSrPNzkpxzkpwznfIW6fj4JL+i5+RR8/MVkoDHJNc0ifCD8r7hBwwPGLpgDJwkuT3j5Pg42/PfX70muXr9+rVevnypK+PqKt9onZNk+f/JcpK1OlopggTcDRFPCj1us98hPC7C0mtfrKXHXIrsZ6D6FlD9geJhuQ8PVE/zffVtS6cHdr5O7sMD1R9ljghFfD2k0NM3jwAI4AvTARr7g6ivJzfzQ+G+uwHTQzhkt77Bddu4NN0BOi4JMjXSzfUNC1DPIYcztY+pZVeyXKk/KGeUeAarNldWfhPB/ksIF3ypbP0A1fghqenAs9xmzWItz+fegQ/SKu91s+cD+kp7zenA82CtX+S4jj+BVrOvUA5L3v4xf5MVEYqo8A0novIRnSx3XSS1PIfSTybAdexfaUSnSGjcYqQbEhGKiFS0vcWISH3EN9KMfHjXTn6eeCZaynY3D/Uk8WSbJhE37d43+gmzCcbE7Jlgi8k3JjOeeH3Wsf+Qk7W3r+1tsi7q49P09gP5cAB1vTlv2X3MNqYYYzuLGNsxLePnOg1jfMeswMcXGMix8biMWIwZOq4bLqoBdbkfOKY7O8dEZKT/XMX9onschyro5EbXlofRhqNtf64j+H694fAYg9k5nYX2cRsz1YK1zaPVsDA+UojYswYoptp+WM81KteaUPKd16ENIkIRGzSfiKrLGGF/6kMjqj6i0rTPYgbrYUS1RZiK+Ib5hm256U1nNm22CNsOwX7h3R8Gn89ca1gPcr0Z1wuvR7ckPP7bpzuSIPt43qh1F0pJMcKcSHjW+kRC9e7d73r37rfkP3/5JP+/Vcbt7Q0+d1x5PDxwxANv+XvWUL+lyg+rWIvd7po1NIFtbd2sTymj6/Hp6bPXZvfNKHTQiAi1BOuUt1d+Y+U3Sg1+e9T48/MznZCEHR3xBolEKSLUARnyerC5ThBrYfK7HS6ilCOCZLPTEYmSkzUnbe3vr16/eaPXb5xgvcq3WC94g3VJkpU/E0/il19TJFGNqGNIa4yPvmn7npUjgqE4DMX3bO0PjjXOH5/bffiDe/e3bH7fOH9X3Q+7mrhSZ/OFlWLP+WGhoP2d40FXC/Ys7LI2MU2Ja3uy7LgEWWqwoS+seX6Gncf02jeH18WUeXlg2rN+DiRqg+tOz49DJlJtzR/8vIhf9a2JV/qn3r6D7FN15ge6WGq/zLlvIzr6/PjyN1pAIkIRc3SjLHVdbLDwCXwEGjVvWI6sE1H5iF1KRRcQmm+TBOPpxbnJOWqe88WJQ0Ro+lD9lzYHwrA42eMnim3iNVthUqUO6slj2OZJmBgnVd6wzc/eZq1TXqv3DZ2bvesmmHSOsfZNvvnYPvlRx7JtTOjBoP1CH4exruM0vtKeCTyo6is1b/giyBgZB7+MwwQfqfsymB9RaCt1I7U8h211gBlIxph9lsj9/l1h4A3OyshZ2gAlpcqOYM70zwcfsHsHYNlnv2s/UVRm2hfmmdEU5ufY1jf5r0M9Al/RW8alzqE2Zp49xlfEOlStrSddW6eqY8SGRlR+u9XUepcI2S1wWgCBojlwmZW5xbxNpsABLe4A2yKiZTuZHoLtfwzqaSwaYLwueM3z1/Tu/AbJCRbUOs9599CHPXCz5qKpR8m5sb6g8FqV//fVx0/yD1u8f/9eXz5/1s31jW5IrpywOVkrrFO5jgxreW31GyknWK4/5PrYa6KsoXX9Q+f1zxjXtfRBLvQ956I7QgdbcuW3SUa+UfJXBHlz5eQndWNStVodaUWCYzhJj/A5IlCjsC61CY4SJtuzErRxE6OxIpYTrOOT43wzdnX1Qq9ekVy9eqUrEqsrEiv/H1j+iuCp2+dN16pbKaJT3dx2KBAMyHP5ySPQVrNDzc7P/SGfZ/29I7A0esB/FpYtL6R8ebfQPCywFOA07zziWPL6nZvMY/P8SbCGDqyDxWtZUq8tA+seFF0Z7UPyVe81riBbN+Q6aX2D10c+XGc99HNt9Rn44N929FkPn6yHzLraT/zoQ90a134DzQ30hxiTvsoZe6xf12z0yNYXHwsDs3iTVVBsg7GYSg5WLrjmjGbyqFUQoim/G3WTEaGIQ9BBm28WRrB4R+zW70iomo0oitj4KLcq1xiVj6g0zewiljKqWtBLIY0IqKF7tzqOvvFGDuZGts4oTDqDezliYQI0DPAAuxocA96JSfHkYpLkZECfEwFdwZ6gqcH6nBwOnQpi0uHU13aG9KcddJ4vroMFP/ZUsa4BpQNVTG0Ncn/ygYGHi6HUiTxR+2UfBqr3CdsKumEL1hnWmwq7qN/gBaNj3BsiQpoBidfNUqcR9D/HnWMLBngODgIvHNC7LSPbc5szFF5LZ9DAfU+x2l3oFLRbYdl6zbaIUMQB4IeF/beVejQcoVGKFQAAEABJREFUWdQ4HLYKO8pIy0SrB74Y7dPkZzofAQ9kjOetmwycRnQCzXaAekbkWtWp46HTiOiEt5T70HyLCEXEpIqIHRmF0CrC++YaMA2wjyjhfswgeEVQHgL9xzei+Yk6Pwqhhzf77EcpXPFcFH0p6lkrb/mwKHG35q3TwI26KDgvTiK6WGnlpIS3PsHxDXyYdHd3q8+fP+VXBD99fM8brN/1239/07vff9eXL9e6xe5kauBGzIWVy4RYOyyvaasnhh8MTP11vzX+dyRlxpo3aE74Km5leeDDrcJ61xPP1Ee16rrslxOqU95cnZ+dy18LvLy4UE1szmX96bG/EnisDn/D48Zhm8jXt2FhTgfaMqqusBLawwj5n9Spiy7bPyeR899fvXn7Vm9//VWvXr/W1eWVzs8vdYrtmL51JGNGUCdipfA/zkFnmAduxOu40N0L+7orz/jbjIDn2beCO9afdjyCnhmQryqu2/BVAajU6jeKKq+kJu/QwoiyUFBwZQ0wk0gRI5RnRBYR+Lk9K6YubbiZ4jHqxHqIj0DGW1KvATkXWJdzDaKNAb8B6rVvcKLEOuh122voMK5VG9rzWDjks2ezT77ELMQZMgY+0Gxr7MKAzTIddZc1sGZ7ze1ZrwfasS0pfraV8Zm24NfpiVsOOLsA86qFgzXcibn+h/BbQSPcmUOQIgKIzXSODn2oI9FqiAhtbxFN12jz2Jab/hvoeFIZzjyZO9TfLJmUg4pPamKQT3KCiTb45BvchAdPGCaCbQVq9PZBXzN412Wq20ZsigqTwxhM0be6KaOzvAPrDfzdxkEwoQfadqxE8uMFYH4B981odvMD/XN/C8eMngld3KYp7WuGcuCCVT3IPFG+eCeg8VnlUQuuyNSo87qkrvGO/RhQaW/xtGrY6/CTlT66dmw5PlvtF8bMaGrz+9Ds/2xaZ5GYQZo26yahMtuqSTZzH2r1x+w9x9wNR6v+5hqq5uF9859RBzayctOnwK7JP5vS9KPKvn7VigPrad8XrVmnetbJu1xDCx+dFEVwz+g6dd1KKxKEExIVY3XUSYR0EvXhwzv9/tv/6f27d/lDFzfX13JidEuy5ATLMQeupbzGWKus89srJ1lr2uqB6S1vz1y34frLF93eXPM2zLgh5q1cz/6izx3n4pg+HR/Vt0dOci7y763OSGwAyZa/KugE6+TkRP5KoN90rTr6Lq58+tSuZ8RFGdzPXJcHul2wFa+sUCkicjyOaNdxT3lTdnlxlX9n9eLlS/lHLvz3V5e8zTq/uKQv/tuvc52QZLlOkKhGuA8MoCL/iS1mUGrnmn28nre/4Qi0OfnVdJqpf67B8Qz+s/TIfVmAS3x6Jhr5HEZ4Voqx26wBc5n1g8UBcyozYfIH1sZYYbRhx7eeTyzJzyhrGYtt9U0b/ugK8DpXWIvMe01KHnnAz+u2adOVfCZ0Hw3WLerbp+Bb4JPCu89ljDEdI00ufOgeHcLVscCsfiFGcVtgII7lwToOYkD2ypbV/9y7UMRhSLaxj12IemLruJGsVr45Git1yA0Rgdsuqj2oXUvXRdaLiNFfSfUdN84t55I9J4kzusszCzjFmIrqhGHy4OsTC0FPFXx8cit65QTgZBcwkIhYX8Yb5pATo9ekx6fYJ+19rQtvXbEt/Wubg2V8S7Njq/xAvCHrDuh24HqepNgyZsr4m3IQBTj2HAV/xzGdgF9xnda+eTCgbyjwD4Lzx4gzah67ClRfVZ5Sad7mU+od8mVaipmppOwiQhYiNjQCXs/b9x6BiGCoN5BCuZl0cNj5iF+CRgRkhEbadJIiqk7jFlFlr0cRlY+IXIusuw8R+AuYTpBgwUaPQNnIEdu8/lbb/Nqb8143/MHTmrdKaz6kWpPw9FB/8ul1pI11cC84Ol6RqKzUraSBNeju7kb+QQu/yfrw4YPef3jP26vPNRHCvs6Yd1qTuNm/sHaue+T1mCzxVr9Hts3wW7Fr//9XDSRp1/664Uz21xkL66j75eTKX/87PT2V3145yfLfW/kt1vn5hZz8nJye6PjkWPY7gnarVZ73+cn1cTZYP7Cm9vS5J+kcvJ6yUnrMbFNIEV3GOz09I7G6lBOqt7y9evPmjQz/yMUFydUFb9LOL87ox6mOjo+0IjH1PZUQErsIdnrenkfgK0fA02c7M7Cc4aYZm9Lz7ieOgM8La4aMPB/juVisJRude1bsiwoXqiHBTGsSeiEbhbWpgmfV5BvleZIY1Qbv50fqlC0Q3M2NWLaDRBOFtX0AvXwPGIjjGPN6xe2MEInVZB/7+aSvC449+emkrr0+U/the0QoYg+m3s5tGn21Z4s9ugOqJ7geiJBqzjsnE3Y8KT5J8xOXMk7W5U2Om2rJCYXGeiCfZGjqJ/tA3EEDN/MEN/qS9awbsPU0OmjAf4MeGbQ6jTafsX5Rn/WneGnvNWB3rKYvOekGfA0k7CUn6jD69irUbf5Z3z55LEUFyqHRTw8OpApmADrbUwffqHUjXH+A34b1mxq0Q11/G0VPOKdPcKWvm7Jp12dtiY3XyG05Z785HqtHD3oOl51hxzUgHwSsyQ709908Jofw0FG73kM+D9vngz56W+WTkOcFXcrQVqzfhm32a0jZghQRG3SdFhs2hTXezWC9AsNMVx3RucQoBUID7E7xKDXsGGcKx5iJfzLWR5AH7G4CX/fW+Sa6bskEa9LQ1iknF8gRoRVJyWrVQSuic82SXxH0D1x8+vRJPUmZE6RPnz7Ib6+cXA2svQNJlPmeZMs+fgt1lwnWmjq9BuoN+KUP7a1J8O54m3Xnrwkat3f59srymhj+BdeB/npNWNEvJy5Oos54k3R6dqrTkxOdnhrwJF7HJyc6Oj7W6uiI/q/UMX8iGACKcmMd9NrC+jvQfkOOi2VWGv+XFIXBaxB8kHCuaP+MNp3YveCN1avXr/QKOOF6+eKF/P9fneePapzSh5VW1KGorX7uwqIrWJ7L8wg8bQTK6G66jdH0JyOe99/ape8R47F9eHRbuY6wnnjNYD0pE9DZhj7b9GmCKaMOks98loexzoDSckl5U7+kfsB/kNeqkvYh5TKzFdbxGmNjq+uOZL3rDvYB83pVN2jw2geKQRtVdj/oOKWgaxjMc2w0Tz/sU9QJxRLUmpWC9yHM3BQRPwCduvFGQHji6wBCdTPdICLwNzqogPkKzbaIqosw1czP/BY65IaAvw/yNs4is1tgaDkRVtoHjApCTqekjCc+T+x4s++hRuGEDqPdVVulPNHYbK/oaWfNZOlBpYUJ47oDdOPT4zdUWA8Gbvr2Me1LrZs8N/eqHzSQiBX8ittMSvJmngRLUEGLYZ6Y6Qu1rdDxwhzc7fPAwHhMBluVfq6PP4Im4NVKjlsTGt32H2W36ZiOQyu0QQVs1tnmVpO3DlMWePv7wxhjrrO+wTb3pSH92m6vshlnlE5l+/TM/WmYPOhL6jxneVqJIDCFahI0InfwMyo2RGGLCMgGWBbFcbJ9tzODnfbpn6J7MIYdRN8eCeGnreOJoP4MCuk+4Io9FBFabJaNVPqLoyDaArChJXWbuq6SUCgisnbdmd9CPuWjMxW0+ZsanF+rBZ/nhUATxd3VDNTMFvboJO82COQI9olOEUte3AqCY4gIRTQQJQ6h4GfYHvCmhnlj3ob1hvU/H7VzHR1oCLWtmGHXs44aa9Y1U3Hf8b2nW63kBKLjHKzAEW9fjvJX846oWXS3vsu3Vx/Hv7/68P5d/ufC19df8m+mnEg5oaro1ZM4tQTJydIdiVPK1t/1Wt+u5b+18v9x1bsvudb3Mm+9E6uCr9eYVXTZtyOSJidPJyRRp7xNcpJ14a8GkmzlG6xMbk50csIbrKNj6hxJXXhFZr5w8BxJFlhfxwNjUVhrvSavSfx61urCGpA+zA3XjY62aXdFvBPa9Fsqw0nVq9ev5V8NfOn/ZPjqpc55g+X/k+v4+EjHjN3R6kgd9cdQ6kIKsdG+UEYEJFBsYA6FGjWvlKxp0B++BX2KYP8tIMZ3ORCP5wHk+cRmegjfpQ8/MkgQ3BdCAyIPBrnf2XGsTPZq3sMfGoNJn5V3ot6ryO7hcYhimsq2TzNs67fl5md6yLaj97W8hek4U+9hyqcLjhqaOgYNaj+UOUOnuJiscx9c06AWKvbUsdxsWd8W1hfzePDY5AB4JUFDnbSxDtW1qPCMWdKvZL1ehTVp8HMnvtWHJ7a0NT9T6wp1TRtK1i0Zm2dM1lfzhXgYVDIGvsiFD8X45IuO0V7Tm2b/iQM/2I9+F/qRIG5JUI3wdFG8ySIgziXhik+Fh28aboTvx7NOKSK20CEvIdmnY+GOBSIsV31EqG0RG17U1XxLG3ZKmqBWRYeT+UqaSRODbZdn9PXQ5vHGh5PEGebMbPiCrmGA9wn1J5cD58p8zwQxrehl6pux6QTO8kDi0zNhhuGOV55rbtgAXerzRt5Tt2FdffDvRx/7JfBNiq3R3jfhSd+rUMeo9l7ua6G/huhLATjJ8pCTsWjIiVrQGfP5CM+E9qBg8cCYBYwr42FTW19NLSfwnBe8U72gKTgqIFYxqJRqvCulKXQu0+lNQ6mnukhudxscyKTX1kYVoqN0QMihQq+qiQrZN/rnuI1HvYnjCcpDkx+0K0LFutpL4tTGpjpoHi7Ne0nd/sN17/eoMZZx60g3nRRBnx+JCHzFMRvwPvZt6IB+7mefGknTNpcLQiGOjaYLoNz0HiELFUb/FL2zk9A3pGzDBlYZVWNfOOJYVxAb0C6K7VY0an4DKsqLmGF+jk4RM3nG6hC/CTxyhxzn+tH1ZxMf2xy07zEyfE31rE9OJLyewsoJwIpE4Pj4RKcnpzr1WyAShG7FsXCxkx9oBd+zDn788F6//fabPrx/n/+xsOUPH97l1wRtH/AZ8sOptfwjFbl+kyT1vInKJIs3VLckWk62DPPrlG/V41cve1YDr5EgUHQcy/FqpVOSKr+5cv/Mm56TWDnJOiOxOifROj8/l/XHJ8c69lssjiM6XyvjFccgUORtorQxsDYPtOdxKch1HrheKKJTS66cQF1dXWVS5V8P9NcDX/kXBC+v8quD7ssx47g6WqmOK3Vpn5Kz0RF5CGG9LAo6YUAo5pawhCH9NO4rXVr0B29B374FVP/2Iyg+v8wb7YcbsMX0rwsOMjtv2pCKnZ2P9SEwVB60JVpY052oDysCl/uAOU/33Me6Oea2fbx953rLDdabNzUmnuNhKeO6QwM/P/YcJ3S+7A08snjtaXVMXScp1hYblkJlG/kYR8AxvIaYCr1pBX6VYRmGTxuto6v+jXe2Ap/2QQOL9MBzZIEW1qmy44+vbejtW5IfahusaQRQgZbefgC+6syD5o/edUUcA4t7wCEQC25AX+3IyeOxh45fdqBeDk1zQuaY8Xfse8F6r6eCpvaW3TjzUxe0sx8dK7YRsWuvDc31nQhECUkhqujQhlWBMSKgBsIPKR73Oubs6wGUus0AABAASURBVHjP2sGK5D0nxZxPDCe5QA3fDH3ChzY5oOYHJuJA0lMxyH6FiVP160ymBh4Cysyvn/x7/HkwaDI+JeNa71imDaMfCdeAv/0WoK+ibqG/MpB9c81jheeQsqQ9uX27euyus7E23UazzaWH29zGwtFj68jpvbD8KCFbCqI3wO4rtWfVknUqu3cfOUvFviIZsYXBjnksA/GfVDjyPFzTh5CObbcYq1D9Z2PlFnt8I9AAHKVGxRZCjIQfNCMqH3E/pYKLK8sb7qLGBBjUIaUhkngHB2GPPgIqANW9Wwi3Cj1iw/0RXn9Kl/l11HOTdnKV6x5rRKxIAkiw/HbIScnxCYnWGYkWyVbXdSxfg9asc36D9eXzZ73nzdV/f/u//DVBv7269g9TgPXdLesn6yPrntfdng+i/MbKtCfBMu+EavE3Vje3ugXXxnVLsgptem2SIiITFb8J8t9fndA3/5CFE5kzkiknVOZNz8dky8dwRHLlJMt0teoyDjvlNp7HNiYDYzC4zwnaTifvWLHxDe61q6MjuZ3Ly/r3Vy/HH7d49ea1Xvkt1ssXch9OGbPWZsfYNejg5l7McdBxNNChkZPmvJ63f8wIeL78Yw72UQd635Vwn+1Rwfc47Y/J2sGpYTnhCQ+GvVcxy6YOgwfaureu2mypcK2m97NhYU0qOM3htao4kZsiFdbLDRBqMOwZCwmr2coRz6bUobGhxU9xe0enKLixpy7F1be9FnK3kL5SiAhFLHBQfqiJiE0cqfJ1cW58qGOhnyOiU0S1R+yjGu2jn8IK4apDGx5pj4ADEdDRmeFlYNtpqdJoeiJx3WUVn7TUYMqTTUsuDairGcY9sE8qZrvUk0yVBoLaL/XwnniFiSlgWsYEqjCJ02afscECLfbDtqCpoxOmo49M7deAbVdX8BoA1O04RAPHUNDtAyYKdaipjMunG8m7MqZvKPMIc/4bQj6qqtua41GVHnLyPJ0huFYiQkG9iEgK+/cssXtYqfJxPwLa9pmFw2QziHvA+tJV4CQjItSFddTLcyHU8OgjQnVt6yYaga/hONgF8IawR98RY4JtobRlG9hD/EOfcZFT3zlm1UfcQ13X2OeDXn+jzStQz/ro5MoJ0x2Jj1cXj5vfuqx4U9StVjoCJ8cnOr84hz+SkyS/cfr08aM+fvqgz18+6wNvs5xgOfnq13f4rMcPsHoSrUGZVPkn4Ps7Obky/IMVt7ckVeCm/ZAF9JrkyomW4T4NJGdeD9vQu39OAA0nUKckWn5TdcbbtqQkV6YnJDgn6I54c9WOxQlktLlAwAAudQ0qyjekgpJ4uk1jYzdXcUKbTqL8BstJ1es3b/SaBMs/cOFfE3Ty5R/ZcP/cX7fZrTre/nU1QGu4SnWfH4nXnlSF95ZNn/E8Ao8ZAc+XQ3hM/Wef7RHYd6k2n/tszUesJ3w8g+jzApmK5Q1yrdl69vOzKNUhRYNtrEsDz5YthOtgoQniWA+KwfOh9cm7nnVJ7QcIUAhc0MGaM5E/DCujL0HR2XeG9EdulJrNr6BzTCqhGn0gdmHVGzmcrEinZEb9Dl89uA/LkB431Jq2kOvtgxSab/ZZys1uukH6eXcfCBQs5HNkc5swEvUtantjbOogMn4ej5ThkzK0HirrD8IJgW/rYDyJGW+q7wCOU+1DJj29apKEnoeB5O1v3pSJhAM9rbHV6pg2H7dFnwr+AqZGTtSZTAv2msCR4Y4WHxjaGEvtps0V1LA90s8qO0CR3U7xReG+JBxvyInsyWy4bvo1f6hD7kPz21en2eZ07DGvw2uffF5D/hcS51k7W/Wj924Cgpz9qZT91K2suqWYiwveQlaoO6YgseGJvezvliMu24Web6uWMg4UzTE5cMzWC7ofk2cydC/HYZtm57eV23JG+Dk7j5oxb83H2TDXP45vNQ/Rx0QZ6+ZYb/mjo3AKIrFlVaCICOgGCC6qO7HFBvgibIpNG+n7cTtxUWy3vdMaPtnpSiNMd5x+gMLtjMg2220+xJIEioZ+UD9isJJ+OhnIhMSJiEGIiFBHYnt0tFJA1yRRnz9/0m+//Zfk6kP+nLq/9rcmgeoTa+LyZp/kaOCNl5Ou29sb3fFm646Eym+4HGM9/uCFE641MQ0nY65jnesNTvzoWxhM8lW3ItFb6Zg3SScnx3Ky4zdK52fn+WbJ/MnpSf564NHxsZzYdF2niJBkaLERsq5pZFcFu8ch1+zCVQ6ELqIjOVoljo6OdTr+/dXlpb8i+FIvX7zUq1ev9OLlK11cXOoU+/HxCX04Ubdaye070TccT94ythn3aYmQ/yn35kKCNyoXC8n6CrEF0GivVM/b33kEpnk0P0grjZluS5xZ/njWfTO+tieu2/C1Mbbq+RnF15KxZRrFsUETryAjXdRD5/qGXRLjOpY8dgdrz0B+2ChpsBZgt7xtR13Xb545bHOV4udc5CGfM2fPmOitqygaaH/Ap6G0OjPq9S/7kr6tTkE1x4DMczf1YGpc2nLdwfXo5IBtsA7auaEEvU2Kcpdy0NuFhTsiRElLhPlI/r4dbtSJA2g1be/Sx4u0ZDnkLSJEWcACWh2GtF0npL065caAJuVmM47LMI1L1XmfYEA90B7gwgksObD1JFgekP1pqTH4xjv0nBSDG/HEz2X09kusVbhRDzwMVOCHvvfNnBuwb8YT8OvBOu193ujNr9e91tZDe7DG7lj+FHcw7z6Y4jOAHt4YOBb3PWHek8fgeAdoYTzUKLocA3Sp99jBi3rCp9o8JowrevsY1gfj2wBLwWfP3iENN2V6H3yxt3btl+daoWkOoAyQhYDmDfenATW9yDOMij6N/UagYEWGwQHbeIxNXlCi+FjnqHaRAG6AG2piEde+GreIoN8VMJTKRzydUllB3IhQxBJSaHtzP3bBIdNZenpwz4Fsh/qhMs+IMtxIHgXHpjlseBRcO6jqtWcJKaQJWm6YIm1Ww0Wt28VKAa+wXpCooG8R8NtAFv5YJDkG9XmwDnSKQDcvVQ7Vf2kJKSISenALPAzII0tEZOwIUykkRcQD8HFU4M3UYOaMc3x3bj3Opns3VpNgjtKvYgjZKMHbpcJayHrIOnjnH5lgDR3oy2p1pFOSA3/17sRvf0hiCFH7yodZXru/fPmi6+tr+dcDf/v9v/ovSdbvv/+mj7zRGljnvGbe3d3lD2Gsiduzlpo6sfL/bWUkT8J1yxsr85lYsZav8e1Zd4dxLS7QQkwjEyyO95iE5fSYJIc3VE6mrkhoXlxe6opk5+rqUi+gl+cXOsV+TDLUrTzmPgrlcQwtJsfL6sXyyFhnGwV+UGENwwSPP+2JOdcx9/KricenJHHnurp6obe//Kq3b8Evv+jNm7d6/fqNXr58rcuLS5K+U60Yy6Ce6wYJXgeCWBLngYbdhmE5wXkxDbm/I8zjHzvo5H6F4yUCuSLCtFNk3UplnZ63v/oIPH2dYA7P5hrsn3MI6BizVsbXdtB1G742huu1GKbbctNZP8EXsUGuoaQczJw2Pu3UGs2F52EvMqbFPphcMHPSKOisL0rNuEcPZ43hNXsgjn0qsI/1hpFmjFzT8Jh0rHPmR/3g9c/yAptYGaPZqON+z1FcH+Tx07Hq7zaMsV363fkADyMUYdgj2AWyKiSo5SXQandb+kRUmQC7rmgwsy+YAxpLijGi6iJGaq8Qfodgo6atwBkM58ghubQBhXrgUKVLUgYrBddAUQcUDb6V96AO8okbuKEZvjkPvnmOsLzBwE2/34BEyjfaijUPA+spUerzJozMw0FPrJosITe9abPZjrxOSnz4rLOQqcuDQPpQz7Rh6Usfp3qO1csJ2sCEKwbH7mFpx588u8EXALamr77bY1U8xFvIgUVn21ei9YvzRFdoFCbDege/r2Ca+6YL/U/adtty0490HsKqSTbTFKYjprEhbuNH01cRZriMQ5VtM+RrBqfkoa1YjvC+aYRrAD15y0PmuDiRjH9KT47x6AohUSaIbS43HvWyNEOjRAighNgiEREKHugqzAPeaERAGxRyEbLGLQIdfGj2z7pAic77fbCL2EWEiQKnOYReqpoIKMViYzXfmm2uW/Cjw6jLGKgoDrmD0e2J5Pue/wj37qEuLH0ieMCniq8zr11rr3msfz1rbse5PeNNkL/iZvhrcCcnJ8rkgDpeDz9/+qTff3+nd+/A+3f5Buvjh48kXJ91TcKUSZMTLN5WOXFas+YmrCOpuru9k78aeMebrAR+mZDZfreW1/OeOoNv2LkQ0TCHEJyBiNCKpMWJk99YXV5ckNBc8NboQn6bdHV5ofr/YJ3JXxM8IkHMvlNPbPWYfV8q9d7EMec9ibbcnuH1eZjWzdBqtZLj+Ot+RyRsJ8fH8g9c+G+v/MMWv5Bg/fLWCdbr/MELj9kpSarH7WhsX/Rde7fYq50r7bGNuf2fyAfjeR/+iWPypGP2MvQQnhTw7+McX3MoHstD9WwDlLqawfhxIN3hk+au8IhwD8Y1yWvYfvjxotYfaMA+BKRUneWK5jdSemW9u2Dq9S+RMQZt+O04Xyffm2TVddqnIGTekMxXiC2i8hGVdtsPIOi3dVTLEuwjQhH3QdgrzOAJibwJ+mZyCBF4zqHZloO5O2AzD+EC8BlPiE/G3L7N286cyBtZv5WY7Mjc5OuNlcTFN3vL3GT7BLqp/sANmJvwJJs3epKd5jdkm4NvmvMb6Bbv5C597DdDvtGaydWnENOYxU6fwpgMoNLqi+wxMnLQGBkuJI9HxaAhk64h6zHNcfj+pbaVDWc7TW7U7TZ+Qfd0pdkJlFaicnSwPj6IhebTqH0bb9rkRhkxWPbEsH0bjunQT0HEZo5zUciI2OgiNvzcZt4ISYa84auUqsaiUXV64sZxckBtz4E/sf7D7u5bRNDjkKANEQF7P3LNiE5+wJ7AuuV1yohwfYc17fbHwz9mqHFCjh3heiPwsa5b0V4HApjeB+p31IsYYzTaUXeqH6JjlKjAFkbznVEcKKPfTB+x1BGQEoehp211jnPlzeb8QxEi4t6+PlR/x048X79eW1ti07Oe2s8JgX8w4oLEZZ4oOFlZkSx4PHvW5/cfPujd779ncvX502d9+XKtWxKlTJycKOXX/ViTc41knTOlDSdc2abt+LlOyvBOttamIPX4uF8eM0ZMjALJTgdWmfCcnp3WxOrqijdKV5ncXF1eygli9tdvkDjWiBCVXaDwUuUl1uEyfqg3yG0Z0xo+niNX75hHHhsnWScnx3KC9erlS95cvdHrV6/y64F+q1XH7FT2c2IWEYqooLnn8p1GgBGdxjUCaR8U36m1nx/Gc/4+PNCjh80sAPfFT5vvV+M1kPI2j/3hhv7ZHtvjlvf9cRzF+M3tiKO5QGdgCCc/nCZ+jIMnHq0gjXqCNOXDlPlgp0XsqS16OsZc2L9B18mv6xvcciIUEcl5ZzYiUgexCjR5SRWSfbbRoZgDsfpJGj9nTEp1eUvKYJjQgqQ7AAAQAElEQVQGlgrBqW7Y1GBN40ca1tmBwVmcANux2e6vlTUwtBTebTZ/EoOsh3+gs5/DWWe58vjDFHwT3FxLopAEDUrefyPVkLZRbz4ToUGD33w13hRb/bSx3bhNN8i2ss2iQuys7xiJIW+g1mUCNcYrjolvUvP4lgkcB8dIsDoGmssMFmPAYdaxT75U12bC3fYF0jtHGa+RTvPMMmoXt2sKmtZ0H3D5LsWxp0Cz9ifdnNmyl1HOYcDPFHJvaXNn0e5OjcdE2qm0UMS+Md/WZTNBvQ0ifVBRAmgmiy0iFFGB+OSSTXrcGvZGCLQNsA+UorpqQBaeOcXQlDkyLP4cg0AR/AxCZ1hvugFBqBtdKBEdphGCzoBBS0gpy22JzRQElxhSGYF5edmgz2KHZLyjkh0nWKeU5ANOzj6qGxOOKxTeQQzYvcU2Y2a06Jg7sI/bmMO6h5ABcTKFfIcSdGGD4OhDmhTabNYhec3rWQfXJEyGr2EnBackLvmDESQSfluzWnV5RommFXVN/aMUnz5+0JfPn3V3c63eyVBiDb/O/9PK/3fVwAdkbofmOMFF2R6JlhMZJ2pr7KY1ybpVpXeyzj/Z7v8fq8dnYF0PhTrmXNd1JDBHOj090dnZmZwQOrExPTklueGNWyaDoc3WePcfCHjkC3EL1x9FA7uGHj71wgvfrluR2B2R2B3TLm2SgL56+UpvXr/Ra/9y4IuXuiC5O6FPR8dH6larCuoFKBo7kIT5Pspl00M4jFYYSNslpx5KmxsQKYVoZaI1epl0eVPycTRwbI19FCXyn6UER9UA+3C3QrjFBLE1CXa3lF3VriZQHUZETO0d4gjwlcUdfAS2XejRzrn+yh58a7XtruV0RNmo4yNmd72b6wOjAclp3WxzmnVwuC8Gi1F6+H6QaAFceYT1za9SVyFq8x0pGmp4j/2eUj18dU7RZkw7KgLYEQTnzECDH4pkKmup9g/ZeitMqVO8UEC1BcdqEFvMAEshSDEqm5ERkZKV4xE7DPgYkXr4fbT5bKi9AHG7bAumUbFx7Xg/AjIvGCMIFQtlFdB12LouWHg7FmtjlTcsVGrwj090Uu1ulEo5fVRPvtoi+ZCSdo4L12jTJy3VJ3kJr4oapyCDgg54xtJk/j2M2PIG0w4+KRkDNyT7FW7MCV5RFWOSBxUSFWPwjZGbaRkxmI62eRKz4ImfdUly7D/km6z2ZqqX5dRnrF6FNoQvjETsCcQx71gF34H+ZT1865urXgM+ZYbBiRbgAGTkpYAdx5TZKceNwewYuQ6pIpA8YAbTnvFwLpbIcQ2qGrY3WN4g3XJXdYXxNgSlRhYs2c4OpV6et/SiKeq4bsl+lDyfto/mw6RU0zx+xmnxoNVj00brn6tWsJ8HgEfTqu2luBBQeWzas7n+oX4094hQxAZNv6G2cdZiAykkgwUjaeNT7iTOr9DFSDXGl0LeELUN658G5gvXd9vnQCwCBG0ssTAj1D6EcJS6gEqCeNzkDb7qmdHwPrwG1cp42ebPlUxnEOPgMSNuJDpFx6wHrpttEDNtgU1dxpJQjgh0hgIdpVLakI/WFNgmjBQTo8U2b6RMHbt0KIyIUGS7gcXFdAs+WFlnu4S76FJFSDOT6uaWjFFi3tf5R39RI+a031CCuI0JzY+zilOtu+TxIDjBOPeNjwhFHAYV7i1UxR5LcLDhg4XK0Nga/fIHTbe8LepZH42IIIFYkUCcyn+DdUqy4rc2HXofsN8uXX/5ohsSqi+fP8n/79X1l0+6vfmsmy+fdXv9ReubG/V3a5bkXj1rc7++RXbC1LNE9xpYo3v/rZXfdgEndj3t1zdbNyRYt7pznVmy1o98YS3uuiC5cpJzqsvLC7189VJOdC5Jbtzf1dFKYggYbeXmIU5mPG54qwrHPySG7JP7NbBeGoXzWAhSCnWIFV0nJ2xHx8f5t1UXl1d6/eatfv313/r1X//WL7/8ql/e/JLJlt/8nZye5Y9b2H/FWzRRX4xhRCeBCAcFYt4D5VZlWaZdj7fhfmrcUg1P97QEllzgC7X3Q9yMCuM3QR6hJ4DBKFugKz+9BEcYwb4B+aFO4K0I9jMoqAUi2MG6TMfH2Fi+DxGhyHPZKfZRdRL6wwi5manNrbFtem1vPs8NBMgzOD+vE49lEZPmSsPStt3Ek+WMu4zZ+n8frddfkWnhWOgdJYMx9dHM+o8ibdvxmn6bbvtZbj7mN2jPtFCuERmMoWYo8AvgU+YY+6lGZwNYFjqfc2B7HmahioECWQrGgh64K1zggUwz8tC0OBNFSU3qp1nCt1DHz3x1DXPAwAiw2R7YjW6ShR2/UvIZMYOxBjpGYZ0O9DSD98ZulXVJ6afjCY9DsH0JPEuF2+tgpTFARCgi5M2kwTIGSiiqoIgAHYByU4gIdVxwEZY7dei6DhpSJB+yHAEFEaZS8E9sAWqhdzCWDR9sUnSHSrObNhzyrfrahmPPMZ1cRtf8QLIyh2+UFYP8CWTv5IhPRwffaBPcYLmZWl8THm5uyMOwVkWvMp7ggROcPqaG/UAxb2TC1Or31O+pi0yCNGS/hirjW0DGG/XbfEu4fEx5/By++YbUMRAcNjELbdXYzT6nwsmy6xCGWp7DBTUStqrAish+Wfbplh4EkxYxXMeY+c1Fn++Z6XGsAzQ8rgb9coWNs8dgDgag+jAG9jSad+1j1WBuavw37NdywfXTIK6pGicgBmQszRQR6QZJWs2RfQlFFaf9tjwZ7mV8jHPc6/wVxjqSteKmhxuuWpRHE1H1WQc+0O4A/eidUw8XRQSqSBqsXxF1revgvY5tI2L0VWQ9dlk06sWGZdybG4FdGvmkSOgiee8r0EqjTltbIFNlYfXxNmCmWIJ8t+JWHxPsae3mcRD6EH1Mi/aJCC7Jkn/b6iTHa6LPnRMqvxXKN0K8HbIcEax5PWv6nfwVwM+8tfrtv//Vf//v//T+3Tv5b7Jurq/lH764+XJNknQn3we8fjvZam+lTG/991c3txnnxn+PRYLntu3vftRE607+uuAdiZr17q/og/vneeXExcmU++ifjq9/c3XOm6wznfD27fj4RCsSG/u6rkd4Woume8HAMRkcF/cSJ5s91H4SA6y85GW261byOHhcLpzUvXwp/2rgC2j+cuCLFyR7V7q4uCQ5PUvfIxK9brWS+yz6HhGSol4/un+z5/0e32B18IZvCPNc9TEj4IG+z+8h+766zOa8eWCDZc9EbUxK9++e4LoI9LX1FkEeITyincBnjkdE3XGZ6mN5+lmgA9R7anEtw/XaKTTfYJv10yJhwcrmsEVt8nrF02WtYgU+hXUGQuHICmRfyWRrn6HqqFmZtncc+mNiVaMTP1c0pXUGsskhdF4bN3DToYg5SJQ6MOo6891oT1ptVd/lArxaoeu8AJuC6IhpjPVSNo+NGB2QQoc2d547ZjUzEGbsnaBfAhFIMyDZbS8cIk8ezJxyNePv1go3qHpzWpNIrUmkjD4TqTU3WMP2Stf49CRIve3c5JzUzOGbrG/ISbFv05661rkvpo9Bi2/fOW95G4XELj9JgbqNUqcsxyqGjpFq40DfSgIP+86BT8bNTzywN9n+qluOHPpsYw+tXj9mf6jNjZ6zu6dPtm/3yDofS9OnTN02B227D/ZrdRr1kJtf2FLZWtn0b6O5n4vg3FE0Igk6igwpFLHEXFd51S39JLzlLQIOCI0esbXhMeVIOMw6R3zMVfeIIE90iah9jDCVIkxn6OZrTtUr8GO96bA1xChHxOaDIvim94dH9o3oFBGHQcxWxzTC8fBHn/WTosv2RhqbNbBLPXLqTEM0loiIkTWtwIBuwyOgigr98RszgHmQs2HqTJ0Pvnom1RZD//UQtqrsiDzssy6tWVf9VT63uVp1JAinJArnOj+/kBMKJxZd17HWD1qzxjtJciLlH7j4z3/+o9/GXw/8/PmLvpBkOdHK/7uK2AMfaLlOgmTp5vY2kzDXN26ub+S2B/rg9d38HW+rnFhlHdrruV+4bxEh/39cR0e8ReJNUkuwLkl4nGCdnZ/plOTqhOTKP4DhBMfHExGLIx9Ym3sSqTVtug0fj6nvD1673VbxmjPWCsa5I8aKZMnxa4L1Sm/evNGbt2/0Fvr69WsSrEvG7YI3XCc6PjqS/T1urivq5xm+75SO7T2TbxiBEEMde6HQX3rLeclN4hD9Hgd3KPaj9bPr5nv0528Zg3PoBT/H1AfImpA8elMP4bT+WIcPLlRBa3kLGFwFMtot4UO1sYx61r2MP2qfQlyvsJ6bDo4NzM9BByitrZHSF7i6pw4OLIMczR6+e6hDuYbiFBGKCDiXSJ491LKgSNgjIh9UvABHoOMmFgFNaOGHSlJIoPJabHS5yjAUjqPIA9EGZXsgqvPhfWFIGAn2GQ1HqJu3ZjxRvhn13KgM8xVFAwlHxUCSNXBTdpLlTwoBdQdOVIIb58AN2Cjo5n0s9vObKGDeGNC5T4Zlw3EKJ2sf6GqOgykMZQAcx+jvOBzYopR0tgW/0RIRiohRsm1i9zNUDW3+jSGrb7YNC2X/w0t8RQsey6+o9l2qMHSL4XLQPAYbLHw1HKUiODdK6NHb7PSPdWKkTyPL085s++bj2tf+Vt/Gzm+aWtojtuQxZDBGxiguSESkHPiYSRpSBDsBCpL2bRFpxNQobJZRPmhPp2k3ek+ymX261E8xLT2EQ1EeqvcN9nZyGv2GUPur+piMmTXHpGjNGu63RT0JR5C0+u3P2dkmwbLsZME1B9Z2v2G6ubnRx48f9Ntvv+l3Eiz/h8Ofeat1c3Ot/AVBkqTBazsxe5Ik1zGczNzd3fL26ia/Zuj/mPiGWHe8xXKS435MfsQw734V7g/uvROsk+NjnZ6c6Iy3axckVRcX7us58qlOSa78U+rur5MbH4/yON37ilJ83RX5jZU/0OvHD/58bAPt5Po3u1AjghChrlvl1/7OGJvLiyu9uHqhly9fJfwm64X/Bos3WCf0bcXbs4hO4X9QEUMKKaG92+bU22902ShHxTaZ+W6b/qFy3DPG99n+ocP1/Q/7wTn7/Zv8a0S8b2CqzfsK9rM1KI9vW05lfR7dXrNsIoJJxShsh3A9VsPq88B+DLHzfDav1nzSycI25s57eHIhLlEWy4hKu67SCFMW1KTmZ5h8pAjrZ34SSVZsoFBEhRTyhqiISGzLEeitNBi9ejwMmfkRA7TBA5quubN3MoyHecMnzPUHmAH9SEluChAwNXwzGrjhmi+00TBwk2pw8uUbZJPto8nXsWkTf7Iy1MjwhRt+RY96rYFErO/vki9jwjVM/aA+vVR+UZX6yfuYKjgSGOt9LJaqvznZl77QMD77i/u7jepZ41R+3z4IvwGcGuyd32018whk+zM/9z119L31YofaBvLYoO11eKs3C/colmmmiEi0ChFVjoA25Ywu+kkfprbhZ24Psu67T1XgmeBgU4f89JIRqGZKD+kLJYeJEwZtcvWulAAAEABJREFUOhqxl93kXUVEKKJCUR0QZSBlafEaTSW7jbxpwzq3O0cdJzR0wfZdbOoTdlHcj4igP9vAbdRjpNjese6sEqEO3QbioTDCPiFR5ogIRTTM6ijodCeZ2g6NCEXsQmwR1kvs1cH7DVh0SPBabIFkQO4ruGTVkUaEIhrGfu2tH2jnQPzblH3H1XRiTR1INAofhPVJI1ZyQnV6SsICTvz/SB2f5Dcuuu5IEV36+v/BcnLlN1jv3/+u6y+f9fnzJ5KmL/LfSzlhcuKSSRMJ1R1Yr295W3WL3bjTmgTqljdat7fXJGXX9SuB+ZVBJ2C3ae9JzgprO9NCR11HAnWsF7yxev3ypd6+fqW3r17q5dWVLs/d31Od0NcVb5oiIs9gBzUs1OtomI553RfV+9PAsQ9c+4wH9xUzvgZFCM/JI95GnZA0+Q2ZE6p//fov/ftf/9a/Rrx++1ZOrpx4eeyMlcfKAdxwo1zPXsfcj1TPdjZtRBq2opiCrH8fdU3bTZ/xlx+Bn34Anjvb+Omd2JnlP78HP67FvJy58L2u7ENdc2SSaOvE5OuuPVDfLsa8LcssgYrg/FIcj1ayDfOGfbI971LYs6M+1WWo8dDkoREBG1QE9HNsgKbozZbsNu8Dd+rIYBEb2rH4R4S6LuQtwjQmvw45wnKHrku/iLDrBEuG2G2Z8EHJfllC9jMWeg6ocKPwp34TLCcKx87NhERm8CeME4Z64+ETx9SPNL82Mefxt85Yo19n8rPWGj7rZdyBNmo7VbfmRrYmfkWPr5E2+MEgbpPThs5tGKnH3uffafUqYxtD6noNJF2JST/ItoZiPceeSRl8ytQtI6w3So6b+70fA3UnEK8YTEq8d/fEUoIzwxxrvBODBixPK47XarSYlq3fB9uM9DXzbXAYxSzGzsSb2RrrSnv6ZnVzuY+6uTmar3WN/ybqh5gM4B4ZKezsfKhGM5hPMCC1L94bzcNrCzPDx75RJVfQUeDdXoXlOTAyZWr96j/y40xLO7zpNgp9WujoFgVVVEskK/kANArmDeTQuEaFaSgCDbwfNueIsM0+Syi3YADMQE1miIiMGQFFn/sww44Ctyz4STY0aP9msy34x45/YDEgBwt2zwcj6x90/HEGupDBG03he+wccBtinSxa8wbHX+nzG50Vb17Ozk7zq27tzdApSVbXrUbftfy1Pv8Hw7///rv+83//0e/vfpPfRDlh6nkTNZAU1XWyJ3Hpib9W/dofSROJVk9i5cRpjZ/XetfzD20YdyRc/nqgE7KeD9V67i9inq9o//j4SP5lwwv6dz6+vbq8uJBxQYJ1enqq/GoevhGR14/70fteAgaDNd+y71eG+YEPCQcuviK3xI5zH57vne/TnVZHq/za3zlvyvzW6sXL+ubq1avXvL16Kf/IxhVvs/x/cJ2fXdQkr1tJog8ipgObZ16VBMqtYpeGjWn7fG3JxBJxN9Dz9jwC3zAC8/n1DWG+sWp7Pmr0G8P9eaoXX+G73WnavM/bbIVhfkSK1LfPqEqS+uTqznL64JsaK5KZ7wpro2WMlOTwR2v2Qcwd2oyxbuJhHNawnuU7V6nk2w4jxaa96LouxA6sQJeIqLqIRq0PRVSILSLwrXLEFtXuhstUf8kHzgakFYttVprSdQ9aA0s9nj6sgQEeNDgxIWnwjdU3mp6bWSJvQuu8OfbclBp8Q/JNqsmmlo2+1U3ak1DNkInRmvYAsYcF3I+Kwo1ujoEEZqB/A/oEMh0nTgH76xRPFPzKFjaxaj3LBd9hhPmnYqBv8/7u8MSuMQe6bXjsOQV/pcKc8n28wV33URgRobDinw4GIceHcfC4mPfARIQiKjDtLUwR5gZXpivu9TigJK5CivCO+gKwSoQiQuyAJNaqiJDliJEqFAEEoBBFBK5eszoFder61mnFw2Lj76MRNZZ9VrxFMDUiqj6iUuvmiG5sL6CjT8Toiy59U8ZOvwJ0iU5p66wHq04chDJeROVN9dfaQvwLea+2RYQioolPo642wnMzQQRPOf8UuROcmtjcoQ2dnB7LPx5xQUJxRiJzfHIkJxle5/3GyV8F9P+B9dtv/80E69273/WFN1g3N9ckU3dakxglSKQcewLJl3+F0ImVEzrDvO13aeOeY0ri1fxs9xq6Yj7lWyT640TH/wdV9vH8Ivt64uSKt0xHvG1adR1jxaFQXNfrdLvH+R42R+/7G+s4qzN3Syq4MM6rbiUfs+MdHx8r2z4/y/9r6xVvzl6TXL14caXLy8vU+cct3J9T+nFEIth1HX0IiZKBPdh63p5H4HkEnkfg8SPg54PHe38Hzz/ROtVFhCKMwweGefSxX0Xztm3iG6OAG7H3YG3jYQqbbx674FYxSy7wJB7O0yq/4Wtd+/c85PUaMhEyBVOitCZZAr7p+WY0Ut+0fMM1ehKmvFFhH7brpbyWb6K+6Q74Dk7s6OPQgK4wkxL0s8wAWw9hwyRnZfqTfBXipJyWVrtpmtyOm+GYF6vnsnnrGpBL69seiplWN21sc2l3LDOJH7T7GW2MXZ+amk/g0fazydSXJzVcr6EnVXmkcz68TuFHZiQO4f4a5vNST+YRO8eYY6xcOAcb1DiWbS6jf8GnWmS1vNlUBThK1QWqMJs0xj0kdWpxTBtsafycoo8gwgFgXpRACvHP/qZzhFLK/cgHGuG7A7Gh9xgbSHvKIUvs8f0+qu015HFRv6E/rjqHxrcp84axew12EuO3RqYsZjomQfCbonMSitPTEx0dOZENMaz5Jur6yxd9/PBRv//2m/773//q/SzBcqKWaz3JVSZN0J57gNd903avcFtOouzjOqY99498s4W/5Yxzt+b+03sxJ5kO+nass7PzTKrOeWvln5J3cpWJEMlV1wX9DLFLtDPt8XeSdUcbPlbDiZZ1bjfvZ060AMs81UPdqssPF/w3XV23yjdT57R9wVuzFy/8FuslCdZVJlhOtPzm75hkbLVaKfjnktByC8SvBVWfy/MI3DMCnln3mO81fUvdewP/fYxtQXnqEbGoUHjOrgG8HjmEJfMGRoqfIFnucLYuocEKlma8edatHq69wXJ1L3rKn6BsovxorowNmFbksXCsHHgeo2nxGjyii/CkDEU0CH4XHLE8CA1dSAmNNCRCgFCIT78aopPgjYA3pNB880mgd3kC3GHLS8y98eTY2g2l+IRxgBQSLGrDNJtpz82u56a0uBnh43q+OReffFqW40ALGLAPyMOYsPXjJ5oDiZRjNhQGUSRIRoEWy9R3bEPEsS3pyBfoHGmjD27XetGueY6Sg+ZA2f/o4rNxHzikrTNG77aOw33/KnBwPkrCOeiD2G6D6lmmuQcTwdEYOUHhTZEjQhEbZMU/eucDB/Wc1874GD3mqFUKV9xe1KGyn1EYxHmMGukr9qFpjGAQaEfjho2uuDn6ZT2NNtNsXGFH7YxQNxSSjRO0s+Eh+0TAGWobsgBriLYQgR5bB40uFAGgrhkRUpZOQb0Q/xo1b1hORPqiGiljLx/nCMw+4gmWtyAqB4MUUFpk5YtEFKTUC4utYgsCj0DruCjktXYO/7+CeRi47lKU1FVu5s00at5RmRkmFmX+65DVf/rO56DBjc+PTfJa3M++IhgkB8fHR/lVvDPeFvnNzfHRikSDeqzRA/eCAr29vdPHjx/zFwTfv3unL5+/6Pb6Rnf5N1RQEqtbf90P6mTJ7RSv79Q1tewkyz5+8+VfF7y7uZWTrqEf+ECuVyZB9E1sTnLOeEN1QYLjv7e6Ism5vLjMROskk8CVuq5TAH+Nld5qOq3SeL1VShc4boECpGJF+hSV8f4RBFh1HQndiU54K3UKXvDG6jVvr/zrgf7VwPyZdnRXV1e1H/TP/excmfpuP7yT2MOhjwh9j+37RPkePXmO8ecagTYzTL8GPhrXM/2xcCv34ce2/tjo9/XwHhv3Ko3IZwt2xZDXmAr3wDoWHbMJy3mrwXeut7HwnMtq5QiQAh1wmYOaWW9MyFjLNEPGxk6hviPSf9YjioWDiLp6TfYIaybxaUzYnX7S+9oJ8xwDx1YM+luA+13IFwzW0xBtAtMRHYFC6AB82sXWdJWVb31+GDCtEDo7ScpKofk/lBIawwNV2BV3iA4XeCXoMLqBG0dDQZ5j4Ga3jWovhCgaiDNQZ5hiOGZJW8FWsBXowCAMjuW3UtAyw2Cb9WVNvLWK5cSgtJnnhj2QxCUsG9aZjiiLmPQh++QYg7IPY18QGAV07DcnzyfQ0A/fgmYO4ke2znnwsU/HTD/2DkHTH+xLLC1b4tL455GmwzIz61YVHzgInJhRDFfdz6p/A7tp0xxNyJesqaFxay2mzo6j/j7iNXvHvl3X68aWU7aBrrgjoNgHmIY6RXTKB1NoiH/Y2CsipCy5kxAi4KHmt1HEZvuIgusCmOcyImM/zVyLE2KnjWoKAoQbgmrho9xsSmYeOdC40hyodoorO27Sap0uryrWS23kn0q8Xk3I/j01wtP9fSjaM05ic1/8Fsd/I+UP0oLzf0qicEkCc3FxxtuiU61IsHw6vQ77rZLfOPkn1j9++qh379/xBuu9/DdZN/lrgLfKv7FiTXeydHd3q9vU32Xy5KTK6P1NiBF3d3e6I2G7IyFzHdt66g/jfcB99Bsq/52V/wbq1YuXMi7HBMvJz8nxiTLBoqN5qjm2Sn1X5UrjJDoORAWfohC3EWAvKQIKHKPrVnKidHR0XBMsYp+enumSRMpfDXz7yy/65Vfw9hc50bq6epF/s+aEdEWCWlTnM6SWqESmI0YyVz2ZH6M+k+cR2DMC3zrD9oT8zir30CHnS/I+3j5/KPKCprdlhidcra4udhQT7h9wLixGdU2ar0/wHOxGz1qC31gx65bxebeQkGC194TAhhPqbIBelgQKShn9TAohkYnNUaE4XIIILonDbt9moR9lAs/wfubPY3GyOHht5wGFT7y6CWEloHss3Oz19C3urTJkJ4oa3XSwMHiMZ9ams5yIAgYSlvYVDd/AjDU3sgbLxsCbJ/sN+BfuQsUHmhEdsLDzQRfO40DbPRjUczNc82ljP8YzdYLmug3uUSFOgpip5xjs11CQDculDTh9GOAHU1CoO9gPXTFSl1EzOh18RPFx7MMjqv6TXZiS83XGPE/m+qEXn/5am2fVvMfF1/8Irw/BGhERilhiXqfyS3sEsoDpHI6XwNZVyPaRz/bSTiI1o06oEqkL1qrlGhZRY/mhcdWtqh1d57ix9PVxJdKOzfZD6Jb2aH7Wg5ShjhdBHw5AIWEaEdCQFIqoUEiCn6A/w7Y1O1LM3b2diwgOY4N7nR9pdKus5OpZT30PcKIVEfWnyM8vSBrOSbDOdXR0JE4563yvOxImJ1JOqD58eEdy9bs+kGR9yl8QvE67k7D1mDyt1yRYdze6NXi7dXNzrZvrL/mjGE7S/AZr7bdc+N+RaDnByjdX/mogOq/zEfTp+DjfEr3Ir+a90NXlZeGzjdgAABAASURBVMrnvGVzQniMfbXqGKMu7wE+Jg9DRKTMbUJ5D0Hp44bMSpGv0RKo8A/mnuOdnp0qwdsrfy3Q/6Hw27dv9euvv+rXX37N/wfL/fHfhDm5OsVvRYJFlOfyzxyB56N+HoEnj8D2epSyFywjo6VGrFIgFeOu6kfhL0/q0XjvI/XhwDMG7PO4O6sigkXeUKWCBy56aHMwomXSkDwNbVNi4EJyU+Sbj303tKTeugRJiLh5oqUWt1LzBvriN0skUINBcpSfFkKdWPUjLdgSrkMEt5tJkvvkpCaTtmWSVeuOurGN4vpA+Ne+OJIhFcdi+Ar2Cc3PLiOyHr7UqD2x3px18GlHfqgU/DewN5Xdvtu0DdXGjo2C6rnMRsBDMoeY3JblLbz7FnAmfR5mYJJw2mkBnfn5+Wm89fNWm/5ptDbDdJiHehw/Hje9nKonj74+uI1hWB8EUMtUbUvFKJhvGFULgo2irE+spPKGtslJrQONx6wtRKDIEnKyFThEhOZboJN1IyLQjLBfxEaOGHmFXA4Bq3CdISovKSRFhB76Jzb7CF8p1LYULaSKHSXNptY/GXkmZ7XqHGW2MO0q/9R5Ngv2KDbiqzt/f3ziFtZe/+CE124hH5+cZPJy4b/BIoE5Pj6yOuP4fuGkyAnV+/cf9O7du3yLZdnJk213JGFrEqs1idMaemvZyRMJ0xr+Dr763WwlZHeyPr8u6Lr5YV1Pu4U3ScdyEuO/dXKyc04C6K/uHZNY+UclViSBq26l7Ggot4F71MCaURLSwHGmjvvfgM73vAKf9qyh6dqNiOmrgU6cTk5P5F8PfPuGBIvk6u0vb/Xy5YscpxPG65i3XSuSqwgSOmI7pp635xF4HoF/3Aj42m/wgrLhfa9gjRnXh9Tb4aeN0F+/oY71Vf7Kn3hgVw5euzkX5brvXTpp3EIRAd8GH5Z6OficCO7g4s4wwXrrTAduDg2WK5zcAN9MnOAkHahi0Ab9Sr+pDYceVOPwNgp/33SGkVZfUZ+6tJc2blxVP6A3sJXqw54DSAG6Kfa35EOiklvH1fWApTRYhWw+QY2kYzwIGkrUMQuJMqGDiwhFVGi2uf2Gpq6y+1/bpRuYxvbhUp7atOL7IQg1fx2O+M2lHk/tf/JERGK42TOOqZtRDD7wJajz7SWmcxCx5DFM4T20e5FKdvTVfYSbTkXjt/UOmrZWB+rjzYo2GukAc4gqGItqp7qbGLE7fngtC8epHQhVTJA3fMJ0GyjdLUGFzwShoGy7P0aOCEWE2MlbRMDuQiFFREJsEeE9MleU3y51lUox/ZM6CUlsEaGIXSikiNhA32kL4oyIgKGPIf7BR4y0yVA1nalGu/m9IPZUfEaAC1lyAZ5PxbI/r4KhTN5/PSYkxs7XyXo9yOhZ2/3G6pzkyjh1gkUC0fF2iKGT7wu3JEifv3zW+/fv9fu73/Xhw8fxb7Bu5QRq7eQoE6lb3dzcZNK0vr1VT4KVP+POB3iF5MkJzpo3VdNXA+GHdU+MtW5vePMFfF9yf87OznlrdSW/McqvBiLnD1wcn2q1OtKqO9LRaqWOfkZwXHmOigrH0/eDfFw9968e2TGNNccxJZaS/AFD14WcKB2RMB2RvDlxcjL35vVb/ftf/8Obq3/pzds3JFcvdXlxRRJ2JvscOcFb0X7Xyc2LLSLY75bQ/f92azxrnkfgeQT+CiPgtdTIvrIG1fvFyCBUzvv0qDvEgk3cTFx3FzyWYLOzbY2a3wtipR5Hx02e+hSacGMAH6JS0gNPWPb2gSyKV6uF4pDg9Q4E9gjvpYhQiA0qAzaLGxqx6R99mXT0x92kn2l3pdHWOU4GtTJhzwYp8p9yC/YGhIN3UPuZNmwaHR3sSrOSbxL+1NHITtABU+sLCdLAG6jK91QdZiAmEUr6Ewdf87LO0ekCJkT8YGwzHMs3K9OKXlUu2RfrCjcxqjjKBsSj8ZSL28BhACVvdmhG3m0Y6cjO1ejEyCHhV2VUWaKOJKZAznGHoSDVEniYm8e1bCx1BEFJb+ghDMX2Klcbqr9e8Zg91P3mY7+Ed99yqIz6dDJC2uZVt2wl24bbR6tb3R+yz/REYXqwR9fOnU9mnkN0ja8B79vTZxnNh5gj6zAjuyAbD7owr5rHvnBdRF5aqpSxFjGsnyssH4DdQEQoItIpxD/4iDn1g2BXHyqj0ohq7/IhMVQptm6lCKPj4MRmv04RphtgyBIRSb2LCAVMg5ARv60QLLT5J2KGI44UYkmycsSkE5t1IzFbEbKPIYXa5vOd8OSxkpNDYRxyVlkDrPlaUP0PLr5W1k5sSIC8Tvvvj85IrM5IYvy3R35LtCJ5EOMysGb7LdPnL1/04eNHEqx3vMF6L/90u/9/LP+9lZOmniTLf9dl39vbGxKmm0ycbMvEivb6xFp3JF+GfyRjnX0QG+PpgedUHJHsOMnx31+9uLrSFYnNuft2cprJzYrkJqLOx65bqfP81fgmyYkwffZ9yslV35e8Z/Xcp3zfXJPsmfp+FBFaHa3k9k6J7Tb9f1sZL1+80tu3v+jf//43lLdXL17q4uJSp6dntQ+Mz2qE2xft674tMN4HzM/leQSeR+AvOgIsX15L610ihbyDJOd1jcPyumsfG9IPY+qwuSDmfcY8TJJmT+o4CUx2brBoPgPDUFBRzLglosFmVdP0G82QvcVr1V7DUrntFlE1EbFcEbNd+kH17Ad0lOBqH5ucx4rWY0U191ad5Ql+VWEh2BmQVlqFFnLS06oDGxl4Jltn+EaVNwduEgM3jF30JD4j/Ckefj2fHFY4OcJm3ZSIjb1wp/IwinzjMdoNKSn+vetxM8ybpGPCt/6kzXbaHEjeBvxNs671fFqaX0X0DdYydtexTzsGH98G46hkv0Z+H7Hd2Gfbo3P8udpyQxtz25uu5JhY83PgQ9nGY1ue17u/zk8+Kuaxxzbhjlk2PYBp7PH7Gt6nzEe4qTvQdGFeDxM2tpK2pcxlnm2bHujkTO2XHF5Jou5koq0tIpR6KEURoZAUkXszCx6BEsAm0xkUVnq/QXSKCPmf2CLg9sAPgkZ0ox1q2bDOdBsRIesixjoj3daJLQKf8WFX8A0R6GdIvcI1KpJlh49AKOSi2RbbirRF7n/kjqkwzhHmw9jQcr7sm0P36cYgfwDxsdT1tuft1Tph3fHxCcnDRcI/PX5EAtN1K4lzMeDgpMkJlX9F8P2HD/r46ZO+kHBZ9+XzZ13ffOGtFUmV3xCRPN3wJsp1/ObLSZeTKH9N0LDeb7mM62vq4G+72JzonZyeZD/8N1eXl7VP5+fnOucN2xlJ4BHJV0SHN4W+USSmQXgnn6MyXuclz1s73p57k+9Hln3+7L/qOpKro8QJb+2cYPmNmX/Ywn939fbtW/nvsKy7bH8DRl/se8QYrUiwIkLzLWIpz23P/B8/AswKbhGH9+7h3Gr5Gc8j8NgRyPXIO0DJNcjrTQMKyjjD/NDGbHTsZje13JAuCNbXWgh7im1e/cZwezyWqvB6GegMyFNLuH6i1owIqUHekE3mQEWR4V1SM3Ofe/guIhQxQrHXNQeMkc8BQ6iU4UG3UwHd3F74ZM43CCc2vvGlbZZoEYWbC8M81hsy2RnqJ3i+wZDcuG4mN+apWwBnnKYLpFAfoLNfw9zf7Wey5HgkSmvHAdbN/XvbwYCP6yTFb+LdBigG/cxjod90ZLd4TA+M567zUrP/LCx95lL6c17mup/FZ7Megy14bB7qQ/os6u3WsE8FNnwpMD+++LiyXZpKSsP3UdwW5T5f25i4S3+vMlttpE92BFdT+8DeX9Lxfpe5lckTEYo4hE4sEqBT8HDXgUb9daWIZT3JMnXws29FKGls9I4RgR5EQO0PjW7kkSMqH+GYI2wP+jLqtvugcYsIZZt74jR9oxH4ghhjO2ZF1XfYGmA1QfRpBlhFoJtBT9meeOqeFJq5xSpbpxS85+BT8ZT2vouvxwO0fq5Zi53wDNxTjo+PSGDOM7Hx3x85efD5VEhe0+/ubnV9/SV/OdBJln/w4vr6Ot9EWf/l+vP41UASJv+oxc2N7m4BCVfPB3F+i+UY/jELU//NlesbN/hfAydeTrTcrhMpJzSXV5e6urzSZSZa5zob32I5wbGfL2EOifPA3ufBigT9Rh4auMf4OMt4nxGb5+Bq1WVy5eM9Pj7OMbiiTSdVTq6cZP3yyy+ZZPmt1vmYXK1469WN14K2tojY0jyLf7oRYLrkNDlAC/NmgXT+0x3Fc4f+QiPg+eTumjK9ZjOqsH4JeDJCq1PK1Rc9FZJPm3e7SHu6Eg9z8eINPVQiWKdA4BfBPg553qOnDlUVERW4Rox8UhSzEvAR7A1BkRsx+xh01alADIiLWSOHtSgYMKvdhGF+HwrKCg9aIfkZ1I9/Z1XGWOKmMYAcYHSFG2ZJmZNFO5OcNxk+xZ/RAi9gmsCfWpRBqXcc26Fup8Z1jB5xADOKj2MM+BvmC8lVhX2J6fg+IPrp4hd9YQadx8GwyGFPBZPkE4LRbwt83HNovqWzhGtCBDNvjamByuotpIXzEgmxRSKIYyDMK9JOoDqEdMV+uBAgnSr18bhDluQxOlDR9kM4UGVL7dpbqhStdy9MrTA1zO9HMDLNknw0aYv6eIwt9Q8Xs/tBLysEp+0tfbwzMGY/zYOJR8+5StHsCDzQ+qyhYH7WVgJhUywF7S7giugKEKjUcUJCNopmm9WI1pXJ7qsG0K51hmxDVrAEda5kO7xl24zGB3YQyIZG3rRirIddIEYs2ohQoBd0ow/YQOX6IcnQbLN8HzwOM3dYj3udmeOe6rkONGofLySmYCrF3MKJ4KNMv8ocNELJS6+YcdUdFDQAe/WBR0PQcT/2j1lxiEvHaef627BxrrP8vVHyyN3vujb38nRx0nJ+eqoz3iDl3zZxbn1q7XNDwlTfWH3h7dXH/Hrg53yLxZsskqvrm8+6JQnz26o7kqpb/wS7Zfhh/LZD/TuttfLvoGwnpr8m6OQrkYnYHaM36Oh4pXPeVl2Q0Bhn8Pn3VyenciK08psjEhyBQic5JdyuSn6QOOSHeoxZ4VybYBy4J+XbK+5RqBQR8v//tTo+1hFvro593G6Lt1RXVy909fKlXr56pddvXie9evFC5xcX8tu1/Hoi7UtcX/IoGuYrhH4JPXmjd0+us13Bh19QPgUMvg9mA+r/Xcr2NamtA3vIvuX+x4nB7LgHf1zHdluej+mudanxPLUm520wBfdg+9K6z/extu2YKbsjB+B+LmHpgDNqW3McWIcQlwVj3kugefPBWmUrEO4ruBQ6W9LHa48ZBs0EfRJ2tlfYx3bA/JGBvZV93Wu2pFRbUAtNZ/4R2HFHEQpqBvtIquQin8ODk2hYl6gHwv0KJiRcywjzYtYUiQQoARsgFzVM81K4ETQMJCmGE6veP6fuBGvUTT6Tfy/7FnyK2/Go0cYAtewT7ZtNRU9fqv9AvDKCjyzRj8kQnXNxJ55cAAAQAElEQVQyWE9N4aABupwMGZMYbpsbWNNV34HjHiRslk0rCrqCTerYR0TKDinimRZog8fEfS4wA8aqH1T/0Xf1aGmHPS6bQgz5+IHH2Oiwdm4zIfYa2yY6JdCE/3NT94x+pQztRgif2kcY4vu4ghD3AfO9hUgqdM7HUzgqH1+2cV8t2k6fPbTWF+dpA+uW0Gwryj6wH0ZYU/09PEhuZ1bDbEQoIiSK2MJMwBwo2YbjGAd89qlrP2ofzO/zmetaO/Y1OCTGIvZA6Crsw9Crggjuo+ezwfxNu9qGfVRMXGDrQhEhUYzwTlIEHBBbjIuFqRTSiAJtaLpGm35O5XjRScxT6yfZOh44JWYmPgW70IWBPrqVCryi2u1nOMYC+DQ/2+2fIIaMoO0EcQQcTx2x4S03jPqMge5JtGg5xVXq6ZGSFmRc2CtR902LhNHn36dyrCANoXTGZmrbAsSudeyAK8Ymb6ivErcz4G3Yd4asgw/zpuxBHpQbn6FkHWIuqNuvYE9b37EwDO7H4HsJCZD/dmrF/D0/O9WFE5mzEx2RQBgR6ZzJ04cPH/T+/Yf8Oyx/RdBvn/zm6tOnD3r/4Td9/uIk60ZOsm7Xd6oJVc/tpFe+xbLOidXtbf59lv92a/phC5Ir96mjvSPepp2R8Phrea9evtALv70i+XHyd3xM346O1TGXw3ORoafkaLLU8+Fjof1eflPWZ6Llc1E0cC07wep9j2OcXXe1OiJZI6HkrZj/tsqJ1es3b/Trr//S219/1S+/gF9/Icl6K79JOzs/0/EJbVNP9NNw27SgMsrWGSnLYzfHE88hVSNCEY8HzpqjiH8c7/45dsDmOjPob7JxtEwx9uN4cIiLI8OSl9pirHadljHGCBFPOEdjnR9JIh7uz0PtL8ZhHLNt3XaMbbvlHEJfKCDHeLvSlozbvIrm87nxEZvjE9t2nW251buPRixjEvbe4mNrcIfd5sEKNjKG++wek8L6NOT9Agk/uzv2Pv8dXTpz7x2pFJJRrAt5XTQKujkUHW4Avaat5DUQDtF08BGhiBm0xSM390M0YlNH8Nt+WFX19Im+Ww76aIqBfoWkBgkvLTf6ztW51PnMJKy2g6lRlDcFbhK+USS4OfR8GrjuuWGNqD5V9gkpnCTrBnwdzXLxCQP0MFuqbKEreFDcmm0oKEU+0TUGtw7ioawu3o/+kQdqoWAusn/Bd4OS+sKZLTRYmEDFPMAwNtd8/KDi4BX2N4cVV/auPwfGbHmuI+4wl+HzYPHdV2KfclvnRrZ1lq1/LOz/IBxs18naQ9j1/hpNje6hcm1LphMeNUiT99OZ1jA13fY+YHqwuN7CaRZ3oZ8E19jGZBwZ20c2iech03ZbnTb0I90mkdeJteYCZoOIykeEKCDEDkiCzV01wFoBkCNCEYFOkokBExGKAAKmXpySNjnwD6wmIcFF+nQKHlaTNzUiFFEBQzGP30y3qJ9x7GPYr8Fy4Ar0EPRNm0+NcSiIW0+bne5DOh3auaJtpoZ5wzxzhEXHe2sOwfaGwzPnUO3vpKe7XrOd+PiNE93W6emZLnmDc04i4a/MrUiyDI+b32A5wfrw8YP+7//+o99++y2/Eui/wbq+vtH19bU+ffqI7poE546E7Ea3JFJOtnzPGrgfmfpNldszbJ9+JIMEy+u32/NbIvfh6sWVXlxdZZ8ueHt0TpJ1QuLlxK8b56jvFT6OvOQ5JgoJ3cBbsjUJXkXPPXTg/lA4SMMj6Pm+6jrelB3LX4k8I7a/AviChO7169fyT7L/+i8SrV+cYL2Rkz37rY6OFMx1MShui5Auapt1DU33R9DWB1O3b/pY2P+fBM+JBh+3edNDeMh+qN6z/itHgGvtvpqe1/fZ0/ZAjPT52TsvWtn53O22bvtM27y85iWP3fzMZWKrfRIrw727Mvfs2zilrwXjHv9t01SvGlzbkPVGVefe+jnSZ7Ikkzv7SME/1S0PrrJd3kCtSHBpZhKCwODYxQO0i5rY1BvDoD6TqXXS9brnxmGsoevUDU5eiGdab2TU4YZWfFMxsGUb3AqGlB2/IGUP2Jl3n9zbyqd/q0cdnPYUfJsPlGyIMsZBnmLQUuVn8a0DDmpbslSd09SnA/WIR3DKsk37TKCyed+oh1Jk6pAOsQ/32fb5/1E6H9M2GIhHdKfgtsFuBds8ts3iETGa/OOoW9l7TON5puO1Y8jpR1eyzkh9budIn+YLxW2nLH0c3sffYHe3YLofDusY+60HtIEeRIQiQvm3SDzY+QHRCB7Wuq7azAf8tk/K0R2oi767B26TmBEhGQp1yN1qBe3kB9pATmCfKHwHIkIRnSJMK6SQQMbplraIatNis07UCEXMgW5L1g/efA6/fxNtDm2o56/nyiE0u2nrT/Vt0o+imzleuBcN3Cd8T+m60BmJlRMZfx3vKN8S1fnhr+T5zc/HDx/z/8CqydRnvXv/LhOt9x/eZ4LlpMm49S8IgjsSrPX6Vk7ifA9zOxXrvHdlgnVzQ1J2I7/xKpycVdfpiCTmnLdKL/xVvTHBmidXq65TXjuqc8n1GuSNOAPHVttcq+dDScO6AZtHICK4nkJOmHx8J6cnuji/0MuXL/XL27f6hTdX/tur18j+sY1MrlbMddqOCNG02sZZh3VUyHP5y42Az1+bP43yKMGlicXzZQ/+cgf53OGfPwJeEgCziLbne4vIPFfX+TbUZ1XPM0z3zT0mJYW66Qcd6ziOVQ006wec6msf0GwHKetaBGsbi1uA5peqJjxEQ4oI0GiYScDJ0PaW/ligaYIiJfuYXeeDLyz4hYPcRi74e/T2a8nQnA4kU0bZiTfkYLpDthuFE+j4AzfRBInaAErK+EPNF8ck3jDSst0fzjinkklAndHmdgxETiQFJgeFwbH+ScjZQA0H2EL4lIz2aLS5Wl6AXtIP95/BcKcSlj0Opob5BstG+hP3ufyJR4Bzm+fpAPV5fAjf5+jqpJt3YxEXMzNxodoRZop6ycRMs2QJVxV2AdV/VKUciuDhL2F+Bh4IOyNt1ceyBK8gSLAHBGWviNxXCg9DQRcaaSwoWnmLaHot7BFN36h+0OZRathugrPBybpvbmzX+FY5xgBesxo/qv5Q4jEYfF9g7R9Y79e8OfLX6SJC5yQYVyQ0mcz4b5OOViTgR3KCb18nRB95S+U3Wf57LK+h1v3239/0++/vSLK+ZOLUc4/JRIvk6e7uNnVrkpy1vyJ4dze9XbqDdxLmGO5HoV+em06wTmj/0l8N5M2V//bKSdDKHwrQz4hxREfqvuXfXfkcc0wpQ32sPbqeuBTuX0qgqueAa2J1dKyTkxP5K4mXtOUE6/Wb13r95o38S4J+q3V6dqYVSV8E7Rq19tYemxq2TM/igyMQjF2DnRu/j+Jql2c8YQQiGMkDeEKY+10DcwPsTrFtpoztExkz4xPYxarvGPfBce+xM0T2+EaMPWKh4c7DIwuy+SS5Sx2q+mQNQxl11EBgv9MHaqbO61ry9gOpHHfWW2VKwFH7daR4nFy1Uc5XAKsWiJkEH80nBzPS6L0h21IvqVFJ1VZp48VmPiL3YrDQuFg23aAbnMA0sNoPM5TxZpADw8h4AJu98aYNs5bktiMCGuN4EoCeeO/mfaJKtgtHm+azPdoUaPyGjn72bXA889lBWofiRXutFbf0jQjlMUTEkgpZYl8htjBo2g8vdMIdmlDcT4ALvUYNgytu9Lj1Gx0KyqhDj5D+Nj3jzzkCeR7p2n0Uc57HbR/rvx88b5hbzJtyCPTCtgG7YR4VlZa9YLqPCs/qkd0iPpZ2AQRMBHseDiNMHwneUETW6RQTDVraBqqDJUSTkzXC8gaTQZFsRChig1TmruqSzV2VcU3pa3YMsy/hCR5oj/kGjuqRbLD8cxBuxs2a/glQx7nOYSdDTm4G7gVONC4vL/NX+854m3VEkrPq6lfiPIf9NcFMikiMPuVPs99wNCXP8R2JmpOuT58+5RupjIvfnf/myklWg5MsA9l/f+V463Uvr9sEy1hOsC7oh3/J75Kk7+SIPnDx+E2Y+2m/zXkt3MaG/FrgwLrvRMttGwPHZBQqFD5kKOG/E+wkaNetSB6P5WPMtl6/4a3Vr/qf//n/gP+R3175DZrH5IhE037ulx7cfLaBG33Q95/nEOJfxHTgEaGICgXqERGhiHugwPm5fK8RiAhFfAeIGA374tm2T9902J96TL7U5hAxZr3YlVpbB6jQ6xu2ujZxB6JTvi+p7ljB0OW+BscMwx47eyzeo2oFscYqhKiAocDbx/UM+LkfDjUWNkxPL0E/R2Rl+FDAhjw0EaZPgag390eWqk6qdBYTBaX6w1A6UGWGhM4VhSSqaL51fnvkhb9iLX/tYkI/qE/00F34RjGMnzpWvjCORrY38gN0qDcckioEyqDCjadwsynoDBRU8t89uT7UJwLYVkx9eqC1nUED9XzjMp3s+LjMD/Bn8R5ct122Gkz9TJd95Th2KU779Ki/urhx4Ky/QciJrw765664Pf4/q7e759PzuEKc10OY97fG+IYez4M9IQy9nLw9T6b50eZKUu+EqVJzmlYTdFlyhzoACxAPkJFAzmQq1CEb1nfUj9j4TbJ1timkBU1Rkf/gofIW3hkh3M0sEdqv18/fPBWWrTL6nDfrDRZBpop1KCdH88ak+GaGIfnmGN87QHDePTe8pq95u9Rzf/BbmvOL8/EHHc7lt0Z+e+VrxfcsJ0Nfrq95U3Wd4+Y55J9o938+7OSqdxywJtmqfK+8h6Ab0OUbLCdXwG+t/FXD9kMX7oMYqOOT4/ypeL9Je8HbtEvgr+c5uVmRFLnPuGX77pfhNtx/o/Gmhu3hY/XbLxCrTh1YrVbyLwc6oXz58pVevX4tv7V68/YtFB755YuX+fdfTjbrWIT8T4/e4tGe/yjHbx+Wf9RwPR/sHzcCvhM0PL4XruG7y6aG7zcV2FwQvDaxkFF8D8IfHQLF8gg/6G7CPMw5xsNeD3rQxS2fp1+0ixiubrSo+fAwKpLH0KhZ4GIPg4XX4gb2TcNGZa4bSJL6vs+vTfhTP9+M/LO1CW48PTejHvthkPA4YSLpKRPGk8HgWsepoi0Ob5R9Ey0aOFXo2GPcW8rchuu27EolY2KB2h3OalgqJPdjdzmmbrs1A+8+pQif9A/aeQSMefOWjbnu78ZnovCkgxpH5GvP1wP1HN14XJce7/m4eE/zyvnsXS4YketIxEg7qHkDvoN2HQ+I3UyPzglUPjhii5jZZnJnPXJS8w10lxpyjIwdSEEbwLowHXXRhewTMfogR5iXICNCHUKE9RX6k250kZ7VPkYEfCvmjSb//agP1xi4lnwf8v3m5PRU/pGHqxcv5K/F+Vz7yL3GOwHyGywnRYYTrbbufvlyrXfvfpf/fywnYS2RqvyaDwzvtO5vK7jH2X57e8ObrmtwkwnbDbLvhW7TfwP28uVLvaQfTrTOz87kvjnJcaLlH7kIX4ISSAAAEABJREFU5rL7ZrgfTqZ8DH7LZeoPM31stkeEogPRadWttCK5Wq2O5LdT/puzl69e5hurf//73/r3v/6dfH498OpSTjhPGRf/B8jum4KIIJKBfy7PI/BHjEAU+deH59j8LO4f0aG/aZuxPK7HPS0s61Sp1VxSSw3Vb//ePnOL17zUsX7P9X9G3v1skNfNYFBBwEMUYQ7LnJofgQNl9FHIW0SlGmXNtq5vb6r4VK9f12RrDa36gRtSD3xjMu35FNAYZrT5VLvrOXErY8Llm03ly1inVyGxS+CjPCk+5LFXZkFJfdUVkrgBX+u2YY9t3SSr5D/77AXtpH7WVsreYZviYN/hHXmmH/jU1Wh+c74eo4MC6ixkVN9UOLnt9C7ijEoOg55Oae7GZbRvFH9+bvtYmryv57ZZ36j5/WCO4JTnzQ4+P6YPIP3xNX3A9TuZ6eS+SD6PI2pyyfHYb9TtueZtPYgag8rMKzuVkQoaCrkYcNpsgSrEjhKKfIAM5CUiljIOlFCqxZZMSC4THzKrsDp3ighQZTgl0FmzC7HFCMgjSoZ6hF9zYRrkJV0p4w/jedHQ/B6m7ufDXt/FYzad3GrDd4n91CBunLO45sO8/E9/b26kruONzRVJ1ks5wVJ0+Z9guNuG3xDd3N7pMwnV5y9famJ0c5vUvyb4+dNnffnyWTfXX1STqzs5merHpKofPzwcoNb7LZaTNsMJ15r7oQ/j+OhYTrIuzs/lvwc7JcE5PjnR8dGRnGA5QVokWFTyefeEKOM9wfeCBMdnW0QoOJ6O66RbdXLC5ITt9PxMF5cXevnqlfI/Fv7lV/3666/JX7240hlt2zeoFxFabFviwvYnFdzlBnex8Y+h9n/GHzsCJZ8s6AMnzNfk5inDkq2m2L+xRNDAN8bYqf5ASPd+p87PUDwwZDbP4S4VjuUQbN9B3p+sHY8yZXhorltQr1PbsC1rZQcKz/MDqlLhucAzuudA1kvZjq5RgSfmpa5avmL/LXOC8Zq3aNGQdxkXJunca8NjXQhN3lRBQ2lOnQ+5kMT4ppU3AviBQR5Mp5sEw4MuB48KjTJidYDThmTqN1TQofQyqImPbQMykk8EKMRGIdOCf7HO1CfHgBco9KOYNmBL2dRAD9HCLxVu053lUEci+1qETjHMNx31Um9dKUKcPozhg5oFn33HL8dqpPO6E+/Y4MFCjKzzgKPPXUQoYgMEFymkCpiZPSIUsYS+cosIEUzzLSJQ7QKl9kJtq3Wa9LWU0+tTpWmhGQOlDG8KuacQgfH3/ICTYX5fhTxH+NpnjvRHf4hO9fC5n6/ztvqYn8PXzwz0tOR1M9As8LU3TlS8bK0YdUTikGqvA4uBYlkwl7GPkyHPL1JIMf4z16E3IIoIdV2n6KqHvIVSH4EeYLRiQuqFzYhQRMhfBTMiqhwREnVDnXBQQCNGHXqhqdC0RYQiNrABcaGL2NgjDvGueRgME+POgDGWm7G1/1yHBcc2phPNOvZ128q+6TtuQax22pM2eaSQLPbLroxdtm8afsKOYc/jDgXL6SAnWU5uPI/OnNRcXur07FwdCc1Af/g8UGv62eN/x/3j4+dP+s9//6Pffv9N7z980P/3////0//zv/+r97zFuvObqLs73dxc685AviN5W9/eqieBGqhfwEDQO3T5FUGoEzLfCz0HT49PSLBOdUEfTnl75UTIfXNyZd5UHIRjDWMC1c7vdF9wGwZzIP1GnlnBEUk+dsfxVwR/Jan6n3//j0z98+x+i3dG4nVCP+zTdStFuEaobqGn/qNCrfoH72Or/afOu+36Dhcc3NfC9Y0IIgDz/3RE1LGI2KUMtViKK0LCBcQPgdgivi42VRelsNgZRLu3r67UruWk1LPuWxBBq/dBQSv0jrUi29xDd9qPtpLsWKoCuxlCQVg8Ydgnn3SUk08tu6lUbdsP07OGn+29Ig/0F/Csr9GWPjyHKONigy9G2mskhzfnYzT/1fCxgYhQREgU8fyh5BHmfNNBQ5G+EZXqazfqRzhGKCKIYmjGWw75L24ZKOWZ8kEXJzWMX/KMBGPFeJUZGLgcsEG+aZQZP2Rd69fyTWfwDSXRyzeuQrCMTx1NoBF6QAu5Zzf1RcQT9dXqIbt+i2s+Y9pOxTzB5u0HRSXrxoAWK1s5Dnos7gKsY6UpZXbEsO6xGPCfw/Xc9wVoJwu+c719jbluh6civeIY2FPfpxDVWCwBn2yI5F1FwDdUveoWEAPylDKvYn4fHG+f3jrbjDlv+THgyKdTNPEEanyLMcl7bM2nUYayxkyGmqbNuIfiUbX2Az5v1t0Hn8t99hpovreXZdM5rDNSB9OumA1FmcWa5ScCmzpMHnyaDLtVmiVjLGwMZJNhKZtZxZyLCPnB1NC04eWCLUiIdtB1ipm+s18XCuAQwS4iiBuKMP1/2fsPLcmNLFsT3hueWjAFySJZXS3uP/PP+7/QzLp3rbldXVVMkplMFcox3z4Gg8NViBQU1UTatiPt2DGDAXALRHjG35Jc/0I30Gc4fEVMZokJq/Pf10FRZrn0aQ7TVhdCeEjKghWj0ac+tuKrloNy7Oijyig7uhz6ucFUcVnwvOBZcL6+UH5N0LYePXqsx4+/0D02Wm2DZR7TZhbNRmyt/Gpgvb3Kxok3U9kY5VcDf/jhR718+VL5kovT0/c6PzsFZ7zJOlU2UW3jdTptsngm8RbrjI3VKW/AYj/nzVieLbdXt3Sft0b5avTHDx8pb7GyqVqtVhpWIOt2AgNQ2gQXPKtCgxE+tkx30HnbWg2DVvRx69ZtNpF3Ge8jPXv2rJA3WEF+PfE+m7tbbDCH1aCBNra1e9joKLWErkN3A/yK8jLdpLGUr+LjfxBXNTxmPxjsD+XRGejzWA6s8MjFH6hqjeIwUduyr4cD0fZUtvd0RxWketC2G2LXb1c+GOQayvRzDGmefi5DfBbt4xpV6DGIO2d8ZnDjjW/dk2Dy/Gr8CFmClviipLApIM7IvXpEN0LzWTf3uRE5fDCiL3DHpjWFDmg3990Z2hyxdI8raaZh4xQpQBMSwNYP2MPvwO4KnD6wJEKaVqgwYMkjUqxBHOVcVRfahDJDKDIVkKkwN0y4lAlds5npGGNgMkNnYM9JWPMA7Rjnk8DJjD9QYeoAEktPJ72PPTZ+67SHRrfmQVaIrnyqMfkRAZkaxccUeicOAUlxh09YbMljaY8cREcLMqUpvh/LE2IuiTULlzB9gRXd8UuMJXbMv2sx41JfQNcZCecx5+s6rrMPbdJPMOt+58w8FuYufK0beNuyrWygzAbIRg6dkA+AgY0+yAfCAnLRQfkbLcPHr8Mm5kJXdnR2029kae7XxJyB3h2uHG0rR4jthc5RfzbUfBGdZZF6AdhrFttzvvaGv2bz35nbqNy7L3gDlLdX+Q+Aw9+6fVuPvnikR48facUGI/NaA2sTy0bsTG94g/U63xbIBmmN/pzN0rv37+rXA/OlFydssE6xnZ2f1gYrm7C8vUo/+Ur4Rk95y3Wi5nuC3xk/CLyoXwHM5i5vlh49fqz8jdRdNlz164HkFroaBg05P5UY93dyuGAc6aPQn0vQfl+xrdVqVfEzxmzaHjy4r3yRRX4lMH9/lc1VNluP6bc2WLdvVZu67mR9yGHa2dTHgP1D4v7R5o8ZmGfAXAN80snfY9VPc/JacsI4O/3BfPQM1Dxnrjf44JicGArNlzViSlPljEaaaQlVTQ5YIjYpNaCUutM4/JbBfVEL2G6iQi+H8G1Dc5Emdt6YG4Z2usqnqvy8sJiqxnpGZNOwjbXGbKB4uIy1wUGG5qE5RkfbmuPowAhaP/htnYHywgSlxDTSPpQQCr8Eiqi3MbWrNvBkDEtNnMpnyrM3wlLsMm50kWlIKYmuoBWP9GgBS32g0E+0sSfGOD1Yo+7yRpeYHw6SIpn0BKHTit86woQevuvopXRbch9dXNN+ggzzT1IYmn618Sznf5cXBzpOCiePLCd+Pj+RcfktFLLTZg63F4cx5ENfEL4Dteow9YyJqbuP1YhVDILFP89iJKlqz3XkIJrQDcThHSB+dOHK4Vz08/LR4W4YgGm5YYvfpztTzKUwKhur2hCdnek2m4oHDx/Wxub2nTtiEdRGLPdxcWRdZjP29u07vX7zuv7+KhuofPFFNlenvNnK31flDdZZ3nDlzRSbn/xWxcXFuvq6YEN2Tl8nJyeKf5A2Od+3ebOUv7+6f/8emzw2WLxJywbrDrlkY5QvuBhWK+WHBGajRUpV0jabvbzJupj6W/PMS75BnOJ/K1+5zsaxNlu3b+nhI95gPX9Wf3f11ddf1Zus2mDR7wrfusamBZE+ZnAfT8xrwdfy+sPpn3gGPvfQ+ho/2A/rL/aOgz43VhI0N4cbt/v9N5jvAdxAr89n3CP3Wz56cO+oc0H7KBqJrQFznGdUH3yGXoPi02C2/r6ZzENGkB8mB1lSpcs9t5YYVfg4wYYssa+aNBPpvsPIwyCC00MFhJuooptmfWRyG9aqB8iY38u84DytC9E1oOPN1UhcTpvaaaWu9ogVr/VhQ6MKys4bNGiJVCN8Q+tjJKYKNRVESg+jbONNH2iqzO3GpoeMk67bm6FqxVZ6qvBBWWiDkcAVADb9IcZYNql6hncg1Q9yRhakkicbrrFAu+gC/PQBIALzTr1oS1Ykg07taPLEdz/GlP4yphnRNbcr6yy+g7iy5X8DB+Z4ntPwGTI0830IOT+7iF90aXpdxD/nZM8/ixHYZl0uEPkgJNTAMFXgpUGB1f8JLrDRHAM+NnYoP+evukmWkDbQgWPXx7IHeQvRSXQxIfIG4rCXstHcpNSs5nQUbtLyMt+2PuoyrbhN5pplnSx5PLA3ffhtXNbD79eW8WdTcnF+UW9sHj/+Qvk1uTt37nGO+XFfOyXMi+reF993+ZKLd++5z1r5Nb/v//FCf/vb3/Tq5Ss2UefKW6psqs7zJiubLjZUIxuskc1P6Jq+Ls7xYwN2xkYrm7bxYtStYaV8sUT+/urRw0e6f++essG6zdur/Mpe32BlVSWtSqpPPeeyWGhsQT6UZNOVMXqwzKYsuEPcJ0+fKm+u/vzdd/rzn/+sr7/+Wk++eFKby2E1EDoRKqJGnhmsiib0GnPi6pL7OD3WHPYmNpqgK/6gWzNgt/npSrvJ9j6V8boMmP85Cgut1tgOzVuq0rdRZirCdRr+U8G27GPIM8LVle1L/HZs2pHT9pAu+gWqo4+och3nur0UzGv5HaLcX9J9PxudDz2O5t2awqcgVB8TndvGRr9drjy5/+Rz/ZjPs5NtTLtjwKdiL2ni4o9Kve3Ux0cSzuOR86Z+3oTPxAte8DMGaeajFwf36o0OOfqu6xSdvYmb+7sWNslVum5Yswlok8jUhM+kFtYqW+ku4Bvq/9Dip4F54F0UPa+H2xo+uOBhFp/w6/X51K7FahOsnYOEchLoR/TLWWh2TgpqxJYXDA/WsVAPlxG3Cfv9bz0AABAASURBVHggoKVNxtLzHolXPAtkja31n41c80276OrkU3Uelu7K2ujUduokjYuFqRL/IP21GGsVT/+hor3IYSyMDPPmSJyROBlHEF7IlQg0coFEQiEtN4Y789N8VZsbVL3ZkmYd3SDEP68rc1/nYaLLOdrisee8LJF28emTE1v4TsMfRLtk6rTu2m1zaiyqDbR9uIzRmSqALIqxN3SlOyNMsr0F5TBVoSruLwPXqjX/ow0elxRjCyC00h7EEfsSqKZiRz8JH0g4RbRcnhEuIZQU9B9TErMjccKHbtD7CN3FxuufheP+x/2+NkTQbCwe8VbnyZNsNB7WhqvmAFuuBbMWQvMGas2GKW941txbz07PlW8R/OHFD/r51StlY3Wev8NiE3Xy/qR+HTCbqGyqsrkqJCYQOGejdfL+PZfhujZU93mD9PDBg/obrLzRygZrxZungQ2Ssr5Iak27dZ5xAXzfSI3w/awm13oO5plIm7TNRu3Bg4f64skXypdafPnVV/ryy6/0/Nlz3mg9VP4vruqHIGm/Bca6JScmSwFX6iPF+/oDqn2nPzR7M2Bt/sW4kfa52P+5kFV2CNuj9Lb4SSXbshcQfEGy4YE47A2PuF28EMMfwsJFsS/lT8EfmsalLn0s5QP83n0An13dlrx172jPM254YdrnB+4lS//YRizRQRD5LDv7pFmsPVHksOVYTFOQU1QbRIEpcXCLFMB+fMl5ChKpaFXz6WNJYJl0IRNa/wiUcg7NRgnvWQ4TfSioNsgVs6o4b1A/+MYeOnY78tA2RBc8c4L1RMM3XPCg2EU9ZHhb1ehaedDUw4cHTehFfwDxQMyvaUSXkxYw1Zw40qXUSaAawSbVBZeTEkQVOoEAaBJAshkFbMXeodH12MWnvSoDagr+1BIhNB3xDyqlbp9sS7Ix4Z24IPbWD31EDlBGt54W+5o5qgfyNWmNlTiJkXYlRybBbLY6YqdXzGRWhbzwOVSjJqs/ymeZAc4NJ4FTkZOwQDrbtUUXoMcz3LVgFqydenI3FBg9nEJspCM4Zj+mH7j55AOgPcVEzk9vCuhiywdfrAmh+NuGstEyGACy4eM3o+LEFtDakm2gDzgyg7u4KszGn1NQzp2W8Du/UJhJ5pKaOW3j+e3UIz9wuuDZYlv5Fbnnz58pm5zVMHDtUHIisFXG0Pdsmn786af6FcHo8kUVb9++UcNbnbK5Oj3Lxuq98iuAwVneZp2f1dutbOjO6e8izyYQOfxIP7du3a6+a4PFJmu5wVqtVjWHufeep90SbOaygYs+9+HkVSBmqFnvt27f4g1Zfv3wkfIrgfl/r/I3WF9++ZxxP9Lde3d1i42cxT/GCVE/5nv3FK/r7ebrroCahjb1BFRV7I3OPsSX23/bym5z8t92An7PA+fcJX17+xzaTbY3NH5cIrLRySV+0opHyXy98twIfyh+9EfBdZ770VEQdxkTdzRTNISj7WYbn++57y79ct8ap8+mTU8P+FNPseEYG3VuyhAE7JTpYw5yaaEU2N9FsS3b5BpAphKVxT8YGwpfJfwEobAk23tAwQ+Y3cCzzIa/yK9PZDPEh/5suIJzHkaFPER4qORhVGBjNeLXTsyaSWZWp9mGUx1d5mTi0E7MpIucE4lyOoFZINWqqsQISlhWtG/tmhIxoRDiTQz6GifEMOKwC5z3i8WcUOnAgTrRD1iaij7CXOazZ9tTJMLlyDiWHnOIMMlhiaXjFTzDU8cVrp/NnCF8suAZzCcL9tsP1IZrrqPkatmWKDp4NIMnh9AGlSZ8uNBAi8M20gR4Ty1UVBK6JTpvu2zORgreHmR7AQlBaIRaH3ssL4Pw140X3+C6/r8nv3Z9uaX8wZOc9kEL81F1woD8oOmCZ07m/d69+3rG25xHjx4rm/X8wI47OmvChfSXv9n68ccf69cCf/jhB+WbBH/++bWiy7cJXrCRCrLxev+ODdfpic7YdGUjlR8Epr81z64867Lxev/uHRuxU+IPtbnKtwjubrCy8cmvCK6Gtm5zH06sizwTFzjn+TjyTMxzp0DCtpU3YNlA5e3Vk6dP9Pz5l/rqq6/15Vdfwj/XF188qb7zd2CMVDnSR+j14XKtmoqiy6DJuvRpOv1x/DEDN5+BXMB5ArUbzeH2l9kOtIh7EJPdV2o+Me5j4wOHr23ZFhUFquUxySHB0lT8QWVZrl0l8SV2Gua+luk6ih3/PTGxF8plvPCH0eYtdZ2uqf12KKQqPQLecUY3uU8kcxRExBifDAY2mushzh3Xa3Fzr+TYsWmdXjfSkuu+Ew2JORRYVitQGBsaiGNB0WJtOhsJ2Naw5uETjDwsBN8ReUQe6wGyZtYB/CxncgM2N/Vwwabw0Ulqv7abYS1BjDox2hyY83CBzLp2qukSzdJWfLUfGcwYK05TzOjBmBwK2JHFLl2hiDSoYjMBxbXK3si2iW0MAH6EBAqPdiRWAFsjTdgOtp3bOto2XUZEqshpd1P0/qpd+odJn5DtgrLmnSzSVYO198/bzXCfFRnrEt1gomx4IVkffRCClEWwSiH8ZVA/OBdaovQEK3pVRQ+U3iHTeWkDeycu8o6m2veQJSwr/CvXpS589KHBgk8+lqNl2bZ1o8ioqg9oRHHkPCltA3WD4Yx1A5fGWzot28Dn7ZI9HPFp6kQQvlb+qWpL0MBQQAxqFAbaHBHBUmFabOTOZZSdn6hDqwpTyDWxRCn3qsQ6jsz1skniLeWreYvpwA061U1G2CpGamh2T+1Q9+LO3Jy2mJt2lpUSZAX1GVAcOT9Fhc8hxCd6/Ay1rXZ0Gil8R2SpuUWn4weJnPNDvXz9er4N8Nbt2/oivyL48KE8rHTBvfqC5whudXmGD169eqVsrl583/7+6sWLH3iD9Vpv3jSseU6dsrFqX35xqvwaYN8MxTbm74fXa95onen9yXvl77rik41UNliPHj3Sfd5g3c23CJJT9MNqpWz67O0xZY1kYxVckK9yEXqQJliDhtUt3blzV48ePmYD+Uxfff0nffPtt3r2nM3Vk6d6yIYym8tbt+8wbwOw2hE6IXHl+lexywHZhhuAy5Za4eK/RHSg8pv15dkeRF2nq4+MeQs06efoQykhtkobx5bqxkKt9d2L+pIotmermaslZgMDrLiCiRKSuQj7oah45Jk4x1Dd0dcxmhi7/V/ifizMrG+xDkVoltQ2MwSKpwrbfsyXdigoeOzNpEsv9LryiK/wHAsShByjXaA6RobGT9ByDAVY1A87ktX/qa/7Heo0iO8Ecx2LVpeBU8gzmstpbNj13bOnz52Yez5l13zs2pfrJU5ZB3QfdoMoZsBQ1tyrRj4Xj0VpReARpBFmSKth2mAQ8SqxpTSd6ehBM7S6/NCFJuYu4hWb+te6R1GgUShzbtcZiHQY2A95jCRXwF60y0XT45Q3snZgW7YldYij84262xbnbsRrRD9WWwR4hwDbSMXMdFjz0Fvzk7k1b6/GPOCCnAzQVhDbhJFGBarSr9lEjS2IRoxrAOWk5UO+keaCOsMMKt5saEwmHxeNNJqBiV45Jd0qlQ/60IpDHvmyiXZCW/8juthG8ghtoBELq0WAn4pt8vckqXh7kkNmwEQPSTZaHNVP5IUtPgEBYylUzviU8IHV3FfaZ3yhu4ge1DmgU9uiFHihoA7TbheolPkvSkVzdSBKNLAt2/BBiEu2D1Nd5/B0ZqDaQfWPLnkVFvFQy65VVXkqigwwdOG3y1ZMWuQcBVPvu25H5QpPv3sOzHuttx1D/IMddaUr4ixtCVH5LJVp2D5TSZO+jcGIRoeROHLogG6QFBi6QNk3svExusKS77pQ9JoOy3ADNbDl2KEKFDloNkVn3EWVEkQknqtd/AY0GKhTqkkXobZlT5DjciNkLq/CMuDW9bU0XMKTXllDbYtS8rKymx4y2SMblwBCsa38g/3A4mpnW7ZFNSGrqa3ypmPOyz4gNojzsYQn2eJf+InakXeRbpoOTnbj7Ua1dYxsoi50wmYo/88Vznr0xWPljU42JRe82Yq7eXOU36Y447mUDdm7d++VTdbbN++UXxn86aeX+sf3/9DLl6/qbVU2UGeJ+fZtfRHGmh8W1m9d8Ewb2XyVDH92fqr3J++Uv8E6Pzuje+vunTt6eP9BfeFEvvTi9p079at7q2mDhVNSKthtTHXtsbDyqOE2gg29BuWHFEE2jnd5O5cv8Xj67Fn93dWf/vSN/vTNN3rM26u82crmKm+6hmFFFwMxhom2WJIlYA0SMLy2gMS5cYB9APFZoukGdV3lWsnTdtZO1mlsNjLQr3FYsv1RUD8yzs5D7cNxMVXBKlnagtqRq+fQvSH65vEBNfml/QbbXCJua/al+CxBSG3lvzueK+Q8X1VHInWUYquyLTuQrHZsqNG5VmNWXluD1nUPG19gNzoSLdAkNzqo0Tz7g9zjmn/TS53ahm1AKZGZZOkgBrQbxMe5vhaIbgPtHMfiXqbfCTGLu22aYQypKsyEkquaFJmP5XpB5maVNTyjbga4p9mEEDRxLmsi1OcZDJbRU+C59eGGTL1XsO/pZkVFnKRLHSefbXKoxxYllgXCkm9sY+hI3lAtzqNZB44OKmBbdjBIsgQcf2wqiMOHgZ9iipUYENmWG1N0fpO1ZnNVyAnJpoTZHOGTonRBk2kjwykYsdeU4YOhXCooQtMXU/qqMtDuS3usNyo0Jwx1YgC4ijKGB1kM4Td0DUsmOEYftAY73ZK0bSbCotJlB6EOmqMPYgydQV6d37Oh6LbrUNz3y078fYcdzWUdLVzjthB/UTZ9L3GTztPuJv6f3Zd1peATdZTxBYlpO0StEoeBlNqmrmLkBhjZ8AvI+C9ltcO2Bj7o2pa9D9XhqlM1LnUgmX8pqrZSaGBjsThSNaCSGquPPeoa/9gg/4Tt7T7BoRlgp+Eb8gFrRlMt6n3/hfEom26D5jBqzTMj/0fV2fkZb3nu1Bue/J9Q2ZTk3I3coD2tu2y48rXq8X/JW6z8emB+/c92xcmXXLz44QVvst6w0TrjrdYbNk/v6k3VyHPsgj7WbLCy2Uqck9PTenuVN1hnbLBWbKKyqcrfgOUNVr5J8PadO7p961Z96UZf/zxEKHXVtWH0GtVIvtyCuwZq2t7SvXx7IG/nvvrqK7W/v/pa2Wzl/92qfnhTlviqha867MyxZbvkw1W3+Qo/CQ997oMpYAZ4LNPRTXmaVNvQXxu7cxX5EH7tPH9L/ZtklkCcS/RiBTaojuiWKOUlVdaT5hjLluG1c0S3A0RX+42r7RJsy3bxH1clxhJcC9s3hCvDx/1qcKdhQuK3d9GUcqcbfMtvpmEO+RB3cgzXPeKd+zE3vrKqG7YoLXCkxI2BbxmvKaT1NV1v4DbKR/MeD8TJGRRtGjQdRmNRNcDYTbZDA0nhBR8UL2mitmVxQIecp4ZMHGlQMLXSX4kk7ZnHlNZbfuh6QZ+TRLSmQV6zWSsdD9rQNQ/CMaj5vB9BAAAQAElEQVSOm9teTbv4lktvj9B0RF/w6/CJlzwBIie/+fS4SFpPcXDp6kYznsZdu04e5Uxn4UmXxVZ1U6fGVoSqfJBvShkIrbdLj1G2Rcxtr9+PZF9xAhhjjfX3MiTGkxEFnyNl28pPzW3LXiAfUnmblw9xhnbEd4noI9uD7EV7+LQ9BHvbz+4yP69Mv8hpZ0+5SXL0wg8gSVAbecIs69Mc/bro9Kqo3S/0Kt/frz3z/Wtk77nTNff9bG6y4VkNKz1+/FhPnz7Vvbv3yifzP+ITuuY+bqeteVv1Uj+8eKF3vKU6521UMHIPD339889lzwYs/+fV+cV5fcvtRSgxLqY3Wvl2wfwN1ltiJAeWYG3yHjzgDdb9+/U2K78e2DdYKzZgtY4rs1aN3H+S1xo6EpsbfZVmbfXA9Xbnzu0aW77U4us/fa1vvv1GX3/9VenuMtZb2WAR3874aEc8am5tm+dG5JvAtuxtyDeJ8M/ja1u2JYo4bMs23OFiWSkFCWLZRyDrjyMz8OFrNa1vAtuyfbSJ7bLbnQoZyFRA7bAtu6FpPl+de0XHbi9dv6S7Pks5fpFDC3xwbbOfOp9oJ3AfGXP/DMIfQG5YFQNbv5d12vWdckPiszJ94FvtSAKJupWom+8a1+SAF8pwR1EBUnUQq1gq2iK1suSbpvWBHs/iJ/UWKVs0+IVcG1vroq0RVJIpMIYx9/agfWayQjtsZOwD1I63ZFs5bBc/MD3IPcVQxLkYLroO0SiwTEs5fMNeHAY78kAMWBs1OXUCWAjzyYUf8YtdiyMLJj4jD7SOdcUiAv5pE/06fHygjcdOzL1ciJ026ScUr8onMqbmXoxkuyAOOO0CdSv4NUb4NAidJVkqiGMph0f1y5WcNnr7HP16HiEd3LQwTwqOteN8coLa6YGvczbRY00+WM8cUaqvZT9ZTx2xH43fxxHasXTuugO0zaHxDjRNSeO1c1jtX1fnzUN4Uy2BWMWTf6jSd2lb1XTwDlJBKfaGR1yUQ/roDqBimC4HUcvcKGy4CYugQtXEMIbtgG0XZWb+Q1FBrlEdj8+Su0b7y1wyoG4PH3S50Qy9ca2OvItm+Zi697ug6SQhUVG0C80acSytiJTWPHqES0quqWyu8jdTa+7Nj2qD9Uz32OB4GHKZF3KtnZ9d6PzsnDdCK95QnevHn37Uy1cv4c+0vljX17W/5s3Wuzdv9D6bpnz9OpuvNRjZVI1ssEbeYCnPBNB/VTBfiJG/wTJjur26pbxVSh53eeuUHIJsroLaYNXgXHldEOeCvoM1NGsiyJDjFqRN/p4rm8fnz58rX8/+1Vdf87buuR49/kKxDcNKgW2ycJrXPSeMbdn7iG0fRtVgGf6Pcp0ZMHO1i7Rb6nCJ6lpIu2s5/t6dzAA65hWbeyb6RcnP4GfzQv952DmhCs+lo6CqMDFjscNsYPFv0tmDkI5j8hMeG+haR+55HbsNuj40ttBj6PbQAtNevtxHxw5uRsWHFqaND/yaz8xB2qzjjy58R25wna8Yk0/5ct9b4x9s+aCL3NqSFXLj+VRd+fHkPkDxjNsO0uYaoDEhK3Bo+k+3qIm3aY8QFYgXhGJbmmDDizCQ/vkJsZXowkFDZizkarOQu096C3o/zY/nx+Q70CW+cQlgp2JbnvgNGYUajKiC9iuE2zEYdP01FSc7lNlYc7LbxMQG0OWkRt8Re12ksYGasOmkNz29RE/PscV/TFzkMXqQjDpQUzKCAHZRyh+ZTAhVNZLk5b8aqISqUCKVjVcgyZ74BUUZQ8HetpdNv9xhugpq/uA/aSGwbYZ0c2TXH9itbfKy4cMsziMnh5IzGsOnR9ZBzj6dZHFVB+mt9MljgTLuVsm5A5sXgK1Suu6zpOLS6+CqtPhX9mp2uHLUXLwhE/JwG6a2kyqSbE8o68RHtwM1eeADb2C7h5Ft0NtDS46uY6kLDxiT8wCbEV/0JYffQD2eNjobngzaOWinhdMwn6Lr85xZnFucy/jjfZDGBxebcXjTHFG29yAd1kW/gT76sJf9EA5Zw1J3iJfsQ3pLsuxtaO8w+5112yTx0M6m5tnT57zZYeNx5x7drypG7k95sNeGhnv++/en+vvf/673bKKyucnfcIXPG61XP73UW95incV2dqoLNmV0ogauXvpZs9HqG6yz01Odn1+wfkbl2wIfPXrI5ucZOTzW3Tt3tBoG8rBWvGHK+hdHcgnS99npBfmf85ZsTRcjcXBQH/dQf8OVt2LPn3+pb7/9Tt98862++dM31cfde/c1DCuJ61ukRqvGp33A/OkGh92vo0Z1w/Y36Op37Woz06APwrZE2YVt2QvIOnpgsi274ajfP5WBRZuF2+EMLrrQfZR5X/3RGtvzvNsbXrLaAUUfHg6tJ3CdTFw0yvUjdFChj3wMnvyMbwMRfByajjxvJpZ7Re4X2+i20PhehUN+a55rQbXlflkUXWj0az4XB5FH7LmXjdGFh+YMjuXP7ahoclyTL8Bn3PLBVjpofDufxGpdEAOamOEOA+c41H3QuATorlHSjMRo0/ovvto1eUxOkUNxnuXpXMVEbwqEDheyJRyGvXRwKnvohLQJSp82ATZIFTsCCIXE14ahhBd0KM90izB1LeWT26xD1HTQ01gPsTUPnB1wYnJigww0zdOKqZjDRhfbIaynuHnQjjwk088hv6Uu8dJHQGr0U3XECZGDSQyJCBIn4kEwF2Z27KrhFl7oFtJnY03kAHK4XDcPxno4wC+n3VrMDKrL2xO7yQeXEnrqoR1l+ExVrYm6WFm1C5ruev+hkbdyT8I5HwvYlm1RiVp7R5QLJG4gvBvV4oijsFgtpBGs+heF1PjUkwwrVYUXOntDm9qqIwRbdMt+7RjKQ1ry2j3i17Frixxb6B/47cxAPyehx5BsYwvd4LpLgSuI5+Go/A3WOW+A7vDWKP/ZcN4i3b59W31NZc0Fa663C54Bp2dn+tvf/6Yffmxf1Z63UPXrfm9e199dnZ6818m7d8qXXeQLLNb19mqt9ry4YDMEzs/YWJ3VF2Fkgxa/O/T5xRdf6OmTp8rfRt1hg9WRXxcUR/LI82dNHhe8GTvnDdkF8RtdT8+8sSjutcF6+OiR8v9fffttvtziT3r+5XPl2wrv3LlbG7f4MTRI5nKBmsjImP4on20GLH+S2P5EcT5JMp8lCKu/f+6rD1bI1U/oEqXcqowUQH7BclmPZgSAa2xcQBMveeufDh4+qP21lfmMsgVGOgbcZLoekc/ClOi6UInnPKLn/hbfNZ/ZQxvQY65Y+DYdUnzqZcmaSA1K3C1UA9Tx/7QgKGWKWd1M/NQ/qslO/mTIEKL6COS8LzGFQkUpoWhVJYrFNAElZRJUB2tuaA5lUeOTJpguOBtbICknJQ+hCx5Au8ivUuThNJ+cDJiJoNnBwlRNkzMq7dI+MdfEXk+75YMNuzI5BV3eo9MYMo5gz35EUcNNJaaj0XDKMYswkT8zbMveoHdno+vCgjLihSTOwJb4qwijW7fJbYloI4fazcl2jZdKxmBbNgg/AfLJS/IIErjT8IeQ8cRnG+SYPCcMEzU/JbctBiFq5Ug7TbotOuAR/YDXxNvGZQNZMj9ZG4g7YBsGyxNkKfoVPzkPrd8ZHobSRa5cJt/ibXk1qHj8ZOQAfgD2JF9CRbwCPhqkxFB01uLIiDsW6j/YX2UGbHOaOgR/DN3H6ocd3rRp6PpOc5Yx1n0nz4kT3jSdsVG5fec2b46+UDY5uxustE27PCrWPPx/+ukn/f0f/6i3WHkLla9l//nlT/rxxxd6/folGyc2WGcntYmqzc/6nOfIxYzz81Od0W/+Tqu+TfDkROnz8ePH+gLk1xQjr3hzdYuN1x02W6tbt5KG2rNnXc+jCzZXFzyLznkLljdayS3PtnZXtYbVSvce3GdT9aW++/OfC1//6U9tjHfYRKodGdfENfJHfXAG7Lam7OP0YMOF0m5tu8q2RNFNDvxty97GTULcxLeeJ2ZVLXGTADfyzZWW3z46hNhAPit11JV8ow5+dWdGUFkvaZKymeAJIZxgihvkuHww2n3hcPPYOuLR+dDIV+FKv2mgI6MOEi80QMXCqsL9MRYQf0jZiqKgTF4QBEpMCJAIO8j6mALEEr/qD+/DpXkdtu1rb+a93/5DNLZl72ITCYtwoMAt/GTUVLZTy3YURW0XHaDF2E1BrTqmkeYkB/WQYfMTehDZ8fJEiW9HnYcpTsWcKkP7eRqJOfJwXfP2KmgPtAutp1ib1UGjuSRCE8J1NE06nE45MZpuUS+ce56h5RFbMZL514ojSAgGYp6UY5dGB7wA7FZZ2q7i5362IiD0fmH3CuPNWD4EFYupy3nZza1sN6iWD440I2zIFqKzvNH1cXW6sWy42IJoOi0+1Q7SQVSdhgfLucn6XMozj9+hshNKlT5D6KnAlko5Stk1/FRttkQXhwmItrFaVBKVgdCNQIsjek+yZThTD6BRmKardobfLdEF6MsnFKREnkwRDwOH8mM8od0piyY85pDjyAwugWfEdiK4VyOwhtH+jkoGfQh9CN3W5V+Spu9P09/ydPeI0QW17na6yhusvEXijOrBo0d6/MVj3WJDkzUdXcAJ5z4vZUN2wfMjb7F+evlS+Y+Gz07P2Cyd6S1vsF6xyXr10496+/pnnZ6e6PzijA0Rm6tssOrZwcaI9tkQBacnp3r/7j1vvk5IzfVmKRu8/FrfauB6IenaZLG5ylus/EAiy27Ns2jNW7fEaM+hNY+flqmdAVoeVvUG6y5v5p4+fao/sbH6+uuv9fyrr9hgPdGdu3dlDzVFI/GKyfqG8RYsR7ZlXw7JUiEzBkh2fj7q0x4Z7S7Sw1IXuWf0IbS3Dz0ET2M9ZLtUlyQvddg2xn0Ljt0aoddFWnSMSrQucZ6QozuM2De+H8uR8hUhkltwlRuR+uDrPCBv0cvbj/iOuNwUNGG2UpsIEpeEOBMHgE2a9FBr52iKtI+hKKrkEzkYo5x00Y/wii7GCdFP7EEyf1bgWuwO0XV+SaP/FFhzj1vGWdP3OK6ZN1ZY8VDuOUuf4tFltRXf/dKq+LLUfa7s0fPmKto+hugjLylNN22YrJLZu5OiDgKHtL8OtPTtSXS6c566+lqUPGe/68Y5sDbmGJ2JT+cP0GmTJZl/zC+FE8Ug18zUenqA5Sd6efhE1yep2zYPEk4D7WLXdBCpxVvW8eGkp/1IfNEPZgje6IVuhI6hU5xDxBrI2FIma4Y4mMnEJChckkK3XWzaRRWHDmTbhDMcBWK7ZPsSGtfL7AsbwSiXxFr4mri7xbaMMnN8ELEtwVyvr4EeS/gWmH+mj0g3L3XDolmf1lDEw4XB2JYNDnvsaY3Gttxp+KA0KKfCamIoVTfK2DLOMpNU1t+adbJmrNHXesOn7IsK15qKGlc67bb0CdpbH9YivIBtiJUPbubDVqDo+HCnWR6Uw558sXlovL1Nq60FcQN+Az4NA7pBSUiVJwAAEABJREFUAx/8AmslFJSmt0ONbtiGkLV94CU7ddPbLtluVMRawm56CH66As1XdTCj2ZQFzGydIeadwnlql2vOR7n+Dqpj41+mbhsxgPzCxTbnpuPDOrdNQ89xEKZioaQsqMSm6UInZ2e64KTeuX9fDx9/wVufB8obo1xHwZpzf849/vT8TO/ev9Obt2/1/YsXRc/PLnTBG7A3P7/Wi++/16tXL5XN1gl+eVM18pZpPW2wRq7hC/gzNmWnhVM2V6d68/q18mUXjx8+rDdY2RRlQ3WPzVHeXuXvs4ZcdzW2rLuRR8+obK7yvAtG8ret+DFIeVixibqnL54+q83Vd999p2ywstm6e+cu67fFGMV8gFaLw03KwBcoramD8hioD8BNl7jJaSRiSoWCiVww4/hIEG6vJPaukm7IVR8MTYdt2Z4kNR7RptL2Ybvs9mE6sqYyP71V+KDLe9Q784XD3pxGdwSoFf+iYpYoIUs5/c/AuC7QL7TnO9tZb51PjJthlLkWjiN24XMcqsEwKVoguiWWth1+VDtCO8S5uhYGy4EliAaNKmodpXb6qyoMMK2Qy2C6Dbh2PGBrxfbEcA5gMzQcFYzYxq7T9Y9j56zrl7RHXequw6+5V47TZxUypzDDfb1M+jlO5AD7GvR1ti5dVmBry2SRTuOpEVtNcO5l+LGeErPJ1IlVMYgYHqCtQmNiMXm6DLhcUtJ7zOkzfEAiUc2o6Jwn27I96/cYcqv2GEITsyWqajfQNvd12yXr4NFsPmhrSot/xGjS4XpYc/IKTOgaJJklypaf7uXBBi2ZNvE5HJKhZIAdnJTeZp32Ae1Ld3HBTyTXPNzWaVTh+oR0Wsrd6opBNfeK0NhaAciexJDrgja2Zfu6LY76fVCE3m+nO9EZ1UbDnNeivCE9dC6Ta30O3kTf55LTLlQtqV0QtbqPmq7XW7bZp7TK4VTAtmwADyOHfiAy1mDZPHLmMaj5m4wlH+rsmC568hQ3dRdQ2HJ4PtANfEgbQiMDTbZGrVBB8lSxLbtjkAd4kM1bYCNPoOHsG1vk6id9Bd0PiiNma3lEXfooYwI19shHMKo90EbsG3Dz7dfaTHGYeTyJHc1/F9Tc/mYGuzv5kY+hJX0o/+iC5sGtOwxhOLt1pk/Y7FysL3TvPhuSJ0/04OEDebVSfYDBd839KW+vznim5I3XWqNesMF68cMPvKlic8Zz4ccff9QPL75XvkXwgo1YNlcXF6c8K851waZqTds19IK3Wvmbq9P8iuD7k9pgrel7tbqlvLnK34CFPmCzd//BA/VN1op8bNYwueT655FE7BGsC6jJVMJFOexB2STeJ07+tuxP33xTG61nz58pcYcV45NxbbAt28iUiQhqqoIXeljUqUE3LGgmFktK2BkwmcuR+du0j9eHg5CJtoXE7voPj3y8pemgI17hOw0fRP4QfEzbq/rLnFzmU+dl4bDrH7lj4faZ2d7jVfRYGsZwHInK6dRNkXaBrjziFew7dm3R4ymqcmuVPvbIveOyGN0e+jHofSTGOp+puUGFvwr5PBOftAmlWVQNXOWlI3hRjJ2imgqrGH27y8OnDWgyNZPdtOHh8O0xbkqTVLVJz8SJHPaDkRgf3PgDGmbN0cyGqWJWmTVkUGueMPnJXTZBRZGjC0ZOKFOnHKHxD7+HPiAmPeeg2qFbTxu3xAqf+MGaB+m67ESFplmf1PDVD/q9fhiAZ+WGm1VbDJFqpzDKtozNTi3ZUIoOHNbm32y2ZFNJarU+6LBpfRl61MkHb9mWux5qW7bhfr1i5Z+o97FUJk1LTTUzUhSxhTZYttlfQLMxADbyRG30QDc9xkWDJT+rt5UlHVh39C4SnGGjAcphYWIjxAcxGEopig742GZcg4bVSl7hd2ulIQg/xFfCmWJ5GGRxpAK2S5/N0zAMMv4N4YGb3bZiD1bpB9mebGkDP0zwgL5iDUpch8dGR8IiUafkQ7GuOozDDmoOUW8XtPHbVv4h/cIzYFsU0KngD6HZsWAPb+VIWyl8oK0j9/XXb9/o5PREd+/e07Nnz+tvsfIGyR4kGq95OFzwTMgG65xnwBlvvF6+fFlf1Z6/v4qcbxLMG6wff/yBTdM7XeCTjVawZlN1wQbrgrbnvO06ZwPWN1hpd3Lynk3SqGyqnjx9qsdffFGboHyNev4vrGG1Ig1yp+R5k0udlal25FnUOD4ydEa5PtI+X2jx1VdfKW+wssl6Om2wYqdl+W9iIdKHA1g6lfmXUqjKsXwAtnr5gPa/fBPbsg9AVkqH3WS70S29Lj9sy/bsZMNTZsXvhSHnnOGOT5d2Il432k18rxvzl/NL9kuwMLSEbcRAH3zUZ9QjrT/UdiTcpM6IJhayLaE4UMpnU3H3xanLufkhNmWYoIwwoUfQ2+FV98nuVvLhKi6HLU0be+YstN2Xi2vGS+rreV0SYDLZWQuBpnUBr+sfdvwBNK1sS5RgyMOqNjy1sbrgAbXeBg/EDF6XHLFnsEXLf808AWKWjo1aNlnVFz9lTH/5SWZo9GP34+SV/y6lb1TbayHZo6cjznN6j3AICxsDd293yHXS5YEZxNWTLp0nty5+DE3MY1jGjU9yWOp+C3zldSgRDLY1ANuyG1CogKzFkTPTUWpT4xNCYwocMowKktCojuiLaVXOV87PpeAklr1TFhWlBbiq7h1P1LbsDWQCLFEiivhMm5hhsIZhBQZ5CPjAh1y8B8n8ZF0sZ2h4y0oJbHgJ1hPCA/S2lcNutPO2ZRtxQnhgWYJ2IKkf2VgVJkXOz8RKS0clT4ByLGx4IWvrGLWn0q99kNOvkEKm/VfodqfLfiJDjyFNYgudsceYE2u7fs3u5OSkvrBiWK3YXD0G+ar2O8pGvhoy5bn+sjnKfT+brDev3+gff/uH8ndUF+cXevvmjd68ea2ffvpJP796hf5E5+enygbrgg3Wmg1WcAHNG63zs3Pefp1WvydssCKnr7xdyhddBPn1wCHXG3nGplByyQ/5xjyveD4VrZsBBjGqXI9QQdM2b+OePX+ub3iD9ec//1lfwqcPY18TY03bkftKxU9lyfxrdbhdaPtIt9uajeQN27g9RVP/HusDQ3HN2293MGPO9Q76qc8aiL3Lx0bRT3ene35GM+GoDy7XL0TJD5xvgqsGcf3Of8OemeRlepGDpU7TTOzr45XzvYuu36VLv9wDl/LVPHnsrDtEPgKz6mDm9mSLpvRUFCROf3IhAvJadb9CRzPkmSl+joNxl28xiHLAtut7E5mOyZroU1y4/RIb2h43Y0g7VIeLD5+vw84HtDvtr4w2OXjn/lW/LlgbHjY6lfTUlx1XT9KGmAAd0XL6Qpj1iTARiVe4WOuCnzheZGOV+MhZWMG8sUKfSZsni/aRy95CzrEtPojmE2BysOpgeRTdqsg9coht2Y44w26yDaUowFr90j9slZKLa5Xt5jpRG3kHQu6wF/Y85IOlbuJb9FbbVrUXw4bN+DLkGdGTY3KD/eyl7sn0QioKBmoXUKaQr40GaIJt5YPJEjYt0dvN14bKutFBm/LvtISRpcMsUUrcqbBuNN2H+asrussbjy0u3ZgcbZfediTZ0Ak1xhpbxrcNlZ6NFOvWbjT+jW+yYxM8vrHNQDbrpWR4WcqHVduyGwYoPaK3VvhY7bDDdeARGzpr+rfDq8uhl0G0X9p3ZCE3qI42zZwB5jnr9ThY65wQPFtNw+O+eH0SO33eOE4N65pVmyvVnFC7gVq2j+KwXR992If6FHkcw8ZfHDTH1+FACieVs7XOBoP7+ikbrPxN1Gq4pUcPH+nRo8e6eycbrBUTTbv8RjibmYvzNZumCw38cOHdu/f663/9jU3VG95Ynerd2/f6+eeflbdY+T+xznlTdXZ2qvw64AX8yLNkzbNk7GCjdY799P1Jbcbyd1nJLG+x8kUXX+RXFR880IpNn7mWgtUwxEVrnjtr4mWjd06cPKdG8ovRtuI7rG7p1q3b9SYs/3nxX/71L/rXf/83PX32rP42S7LWtYbE4YIhtrG4yeE8pAZawPCWNDTgI9rJiDtwKdFDHT8ZoQP2N1xsy/acoe0teTbsMHiVnw0HurnfF1h6XTXRDbG329hNtneoIkuoJ1iXHXPfSycuA8pSQ2pjYUu5I/SeOt0x//OKyw8yn22U1tF/9G8gPC5DXHJeg1zjnFC1w3ze4JYWA4qsCQg6znndC7Zp7jPxOYTL2u36J04QPb3P/a25/0a3Be5juZdt6cit2sfGYDa2dcVaxw66fh0/xogKOz1OfPTx7X6EYhgYGwN/pMRlb843vomXjoqijnv1PfPMK3z3Kb84TDoyDLcBF7UnKdS27A0m00wSr4FIxG18ssDFqrZUFO9BVxy1yUrApZ/dAslN2+2hGWpHrKUjqTUne82DK5ur6MJ33ZqHcJdx3TsdGUradKRbO3V6CCzzcBl4QAZLvn/wjNcSLqHVxR6pbMt2s1Yim0luyk2d/Gapt+kUQ6IsgaoVfLq+KbTpU/tHfEU1pVPz1fl978+vMZ3PoDtSo24lvE09WDYoOhRf54pzZlsDsLEHgoIU3fSg/VYTcssE1ZpkceUcLbG8KDc+nGMaRY59K96WQJ70Zzc6DNawGjQM2zDyalihX2k13JLhG7b9MMhGZ+LgM+C7wUpbcVcDsYaNzoNs8iAHO+2xoRuGAb8VGMqu6cClZFqUJrIMG0AURRA+QE/REkIyEIdBY4uLJFX7yB3aOTg5nJPMNtNd5CCNMn4dcxTax/ZBmINcwdy0jyvCTeaaGmVeJkWRXVlqfpqPLod2zMZPziSfY7iqs3zYGNkwnfMm6UTv2WTlh2n5f6OePX2uRw8esSZvTeecOebcrnlwB2bdvv75rf7x9+/19u072p/VG6yffvyJt1p/10veYmUDlPFfsAHKRuoib7HYXK3ZGK15zow8by7gz055i/XunbIJy68DZnOVv5nKV7bfu3tXq9VKqyHXyKAhAUHaZwNX4E1Y2iZWf3aRrUSOt+/cUTZX+Wr2v/zrvypf1f6MDdbtu3cwD4yNuePTmNX+qR8Ok6rBu/aYC91yOS3XqeqeIqZ+Z0dy7ykv+a7bpfEJdvWRx7onhLseEmcXbQpNgA7Ya5SRtTyDPGYePeI1IjSX3mto0/xRf7IZ4LrUIdRJz4wfQS7+IIngknUWMVDaTjHrVKPs514cnc/9JZhl7ldLuesP0fgdBfe8sWKNik/4kXtq7ruRD4JEu36kfT6Tp00+94yxgRH9WDRxR0y7EP11XQaqjY/QB4u56LH2Ke3qh23Qqb/ZJ2GjCwV0QF1B40wPEekrPnvABfO1ijmp13LccaIZZVsZRbCt3ZPyJS57yq5wFhWCber9kgnK6EOXyEnNiSzKhNSJhe5HaJpEt6lBPjQOq0GrWyutVisNPCCHwRNdLXT4rIKmWw2DbCv/dOCw3bSddLlpt2vO7bZiI+2aEs62bIuK4n1Is24gz8B2jdDfLv8AABAASURBVMmeKHoHyDiLKLKpgX6BY3n+MsYuH+vabrnZUPKuzW7oAja2Auemn0M33sh2t4dK1LKpJyBQNrJ1yVFJY9+lqOaSNYidS5VrmDoyRrpTYs9AYVv2BHLNORuGlYaMbzU0Gh6ssk7Balgp6zbfXLaKvMAwDFoNg7bnyZs4K2wD7RdtEmuFPGALDYbEmODQylEiWYo38SbbMOVuE79j2OGR7TZW/caOnKIlfmPpfaZ02tq86hq8Sec9Vqc3abvry1KR7XrwZpOTN1LZ/Ny/d19fPP5C9+/fV9aq3Fr288fnAV1cjGysTvS3v/1dr17+LKE8Oz3Tq59esun6u3784YXO2LCNefDzgeL87ExnbISyIcpGKP1w8WrEls1RNnenbLRu3bqlJ0+f6qsvv1Q2Wvfv3VO+qMK2YlutVpVM4iTmORu0YJ2NG7FGkmwoN/If6osz8jdYf/mXv+gvf/mLsnHLNdf8uJHk4Vfu00CL365sMw0gNGiSICn6kCM9i3wL5NDY7TUT3YfEPtxmk78Yw64PVtTU2OzjVJZsF+TGazpsywbypDlMbMtu2PWwt/V2k6l3XWe5n8ubUDHnHcw6sVJvgOJ3VWxmaBc6oMPndzWwZbK5IDrQ53xDDpa6vrDEHTKXtKmzHAOIHGNo/6wbvqPr4nMI3a/T7t/lJa32JLZOv8v7VdYi+pCg8oOZae6jkdOug2CtSeppJXfbRKNN/2vuzyMxmkzDXtJ0Cfropl06EjO60BkVlyyxla6PKRTUOLtthyZWUN1jS26RrwX80+4yX3ta+5c5HbHRUlw6ymEjgSHCVcgkdJ/wHZlXpokxUif5TFwQHuPs1xsvaAYalIpEQu0pqfZhUKthUB6OQftw2eyr1aABm91o+GG10mpYqXjiJF6DGyGfiZmJZXJHJBE4mBuWNFog7FaEnkfoZaBR2sZFVOFVFYZfo9T5u6Tjnhu5HvTqdoxht9xQ2JZtrJKnf+E06YqXZO0cs32j59QhpD4GzHslkSeEpKfEXqK3KXuExhjfAr611oa2BlesvdW8BldarQawautxGGQ2O7ZFc4plW9lwDegLHlR0CG1YDSt1DMNQbexOWwzT3p54Y5v8lAO9AFYIdXiAkFKQ0E8Ivw1deuTt5q6DZ0W4JWbDAWbpF37XZXlud23/XDKXXn123qW/iVHm1BSsLKORh+/79yd68/aN8ndP+aa9R48eKmt1zYNynJ4FLXdrZIP17t2Jvv/HC33/4gc2XGvlb6je/PyzfnjxgjdYP+rk/Xs2VSeF/B1W4nRkk5W3TaHZIJ1lA8YGzR706NEjPect0xM2WvkGwWG14vqyhhUUmOsiD+5qe36hNZuskUmeV1YYtcO27t69p/xaYL7k4ttvv60NlzguaJtHiW2kALJV0E2xbPjYJhJW4YNiSnPtqprReaPTo6v6GvfWzLWD3tCx973V7KBSjHDbYDTiCA1gt8oh3ZbDBwmsO9plmnaB+gNKomyaHboHbqzb3E18t1t+CskECSCL4umcqKilTrN2d5CRXwb140qnqZ+F36TpES6h8Txs7pZOl16LrlBHgmyV6EA1hpatXVfF9goTWq7CpuAW0pipzj1lYi8labeLNNjTpT+UiRvEp4C+0WTDvWD2QRsbQIWBMjGoEGKnTekQoS1uWTG2gpp7StOFz4AzNUHzuFnd+qA/AtE7NTzhow/2olWnC+2uHFPaQyHUV5fZ71CsQ82z/g/pL9PNExQmkIZD/nmo5WGU15A1AWQXXefbDDFJYUgYc52Q2DOBiRk+NLAtG8hKmSFioIdIUBt7PjQW2gfNPLAbHJcCrVTIXcuwtBsCHqQG8oDfEAN54ckryqRa7i1Z5SeoMVbz8jRttIGsfmQsGVc1RdllOTfwQAmvvEnWQLsOWNsybXZL1xXFJ23n+KVsLcLalt0Ao8Busu2So7sS2j6qv5y/BbY9GFe3Yagc6a7aLSgmCdmmEm1CClSZixgDxIoRHyDOU4fDCwcwutN2DhUbGLHJi/muGKOO/+cf2j5om/aWOU1tfbnHlSX4JQY2OYNX+ALW1YC9dMMKtw2GVXjLq0GO361BA22LRw4NUFJiswZ3IHvQagBeaej/4I3eiRPaoUGCp6oyylAwAAPk6DaYzgd6HCVoroNarKORxGGJtiZug2U3wJQt1I5Odbhq7U29RnSKdQOWUC61S5FW4tj4csURi+zRbkpde+i738Zyc47hyPZngWTlILwCqcn6oIMBZ2KPoM1J5muD3k3Zql3T4MF5oGYCyzbRZt2vk7ud3ION/YIN1LuTU71jU3Tr1m09ffpMjx99odvw8czzIji/ONcpb6Lyte6vfn6jv7PBevPmnQbf0vtsuL7/ng3XC/38+pXev3+r8/MT/N/X31idn59pzZumUevakJ2xwcnG6u27d/W3Wz///LrG8uTJEz199pyN1mPduX1Ht8Gt1W3lGsw1aw/4sZLIeQwy5s1QNhyJr26vlF8RzMbqL//yL8q3CEa+c+euVsMtfHGSVdepqXdgbB2ajppnzkHO4qRqhHm18T4AwjQf6mqfnNnUTgOJFpe9iOh7GXG9OZilHuAotS0BM3Zz39LisC27QW4Gw9gWhAIVB8S27AkyysPF2GxqsOUReYHMBrc0zYizqY6hm2iYe+IhMIlMCQ7Mvws0QmRJKgiLZrtEuQOaVqi02YqTlvgu+xayWKczaLxZA8fOqYjPs5HB456o+8CmDg3M6oBPJqdT2qP17nmNyzVgW0Nh/7rIddjQfUI3fpYZgOrI8IO1xkzXPA3LKckPTDInrRHeDLrkTtOyrhc+/IUSq/lGHultRAxPL9jHAv2F4jsSp5KhGtGtAeyBQt5E0yVIqCWar+ZjY0usWV0MWUI5L5y3+NWwopxQOviR/gNSn9dB+MxZfNaxj0rzAix0jAvxRZsAGUOGOtJfGceRluWCT+yAoKiR06ZBnPcZzR07vnHsMj3ijX6NJoBQxiAVdFlG2nZEH77Txk+N8CMooSe5OVX6YYOy4FcURdoHvd18/WFbFqv9W+oSYxeaxh9942lhUgID00A/o/JATKdFmcTQILotkPo4gYZwBCL5MNETuopt+mooRSqr6bgxmwuZK1IeWEDo65xC8ZBk/lEbWmi86hiFCm4Eh0pv0y7gnteaMVW+/IQ1uiMtResJeNBFxg7HIKuuqnKFwyycK1z4XZQxyQbaPxzVwpb2UYUG4ZUOtDniXu0mVfjrYmqyRdJPx5bhgND9Ou0ufT66HDom7ySGUDmngk+Jf2hg/AJBgxG/UUw3VOgia+JltSO0o2mO1Im0bUqzpjHh8nAJWINIWsAe5KzTDuTBKw3QsoWyARpWK/zAatAQ39WAHBDfFkpg2bE3Gt6s+wH/xFsZW5B4kw5PSaktQQPjY1v1r/jWj9CJw7QNImfeRmceMewVy+gCFZc60gEsVdo+lqYlv+11EylRlv77569Zo+9omg+r09/nwjKj9LGUb87XLZYhH6Jb0bYEGkQuUhULIopDmOw7pvSXRrm3rxH4SKIL7qEnZ6d6x2bnNpuPL7/8Wl988ZQNzm3Zbazlj5+ndfrm7Tv97R//0D++f8HG7JQ3SWKj9Fp/+/vf9dNPPxLrjU5P3+v07J3OQk/f6fT0ROcXZ8pm64z+8quB2dTVNxC+foP+QvfvP9CXX36l/JpibYSmL6u4deuWVmy00v+aN2jr+rvgMY+AnRE2MWmnzYMHD5VfEcw3CH7DG6x8Bfyt27e1Im6QazYxJfMDhuPQocPM5ASa61KoHfPzJ2JOEeeAKDSNIKgOHnH7UBwMOCnTa1AdDygZj0pIXYIOHcYn6LbwS3T99alFyH1oceCSXI+hPDHidjBU6bHXoslkVgNx3sVRholHXBRWGZ8Jtuucsw0WzrDpBzKXXXk2XJtJhOBQg+jNeI1xQoaCNBEpFwPX7Qjd1uGPrtkP8PI1/9HFQU+1w8xUgJT+G9ozuvHYuw1FTk3ApE8G5h4FNapWTwZapUyNJuvGhn7SVSvEXH+Eai5pugWSLDn0CEbyThz2FLV52aFiHtSP+B0FGWEjPdYcfRU/xS6eINDk2nKe/Ik/ffRVp7GvSWbN/bnTtsYTg5iQFMKlu7A1/r4RaYrU5EF8TeiSFscmBlySq4jkVj7oQmd9hOshLYPunTF1fqYVt1Knmrwn3ewTZjKF3UOt9z2tasiaDgbOaVYQfYWLrsxWffFFPYB4COXtVU08Pz1sdM3cZ0IAyWUgW1ByJ2QVKuRlsS17g3ygzEOqsBq0mj5UdjrMvkSBpzGMIIkRGljHDtuqGLJsaz6SGvmvQc9/tn0Cxnb1Zx+ikqU9CF9NR9mRbbgUqG1cLFH0SxyLuckcceIpmbjLO9/1sC07ONTOKC1Tp9iW7bCfBAm1CxGeAnFBONjwSwzIYBgGBZ741bQ+a9262YofGm/TTgAavdHb1gDsRsMn5jDgN6Qd+tAer/TYItMGTjb1BHHYG9luPOqDxTZ6a+sfOhvNAlrwtqsN1W+usCxrHWZNNvzmUvwMCeWq2iBz8LGdJEabv3Yv58597ZC9bX6zIb8ud3Z2Vt8IGP3z58/19ddf6cGD+yypfOqewiZ92Kys/B1UvjXwzZu3+Fhv377Rf/3XX/XXv/6nXr18yRutN2ysTsB7wMaKt1nZWBXoK/2dQk9PT9mMvQPva008ePBAz57xBu3xY+X/scomqWPFpijLOs+0oD/PQqfUyK6V5LhiU5Z4X375pfIrgvmq9vwN1u3bt5Trt3mmjnforwgGsDyX4dv5xKCOT5ef7Tpvdqc7sa2ya6K2ZW8gq45PUdmWHXx8tMzbdTBP6TS1XEEf3/lvKILNfAqEgp7aAD8Mkx57119Ofbn5g6wfH3N5nlsKnEzK1ZFxag3qnpM4WQ+hQec7jW6JNZuZslGFz/2n7qP5jI0t8uyPz9RVI73rmbaVF/84FMUW2hH9EtFHDg3SX35IdsHn/fD12b/yIDY3dGpuJdThAYOm0MlubtdeD/ROnESAI1ZqEB1Yg+Q1o0yb/mf9wg+XVtAlYI/dlMfrw36W7a1GtksH2dJfT7BESWVbttsmaz7p7GzrgUTy8+DY/oZXP5LphNLDMyXdepTSXXVoux5aeXANq3zoBBPFQbI43AjcVqHtlrwQSGOWPAyyLaoNxDGNq04MfOgx1Nj6wpqCZ5xBtSFcinXZv+ah3VwilyltYUoOD4pH90sW5mIaYh/xHr1uOolDuOUUzU0ztGBWfELGNtH2YaMrNDNSY6iroLCs2iThZ9ZO+CG0sGrrdcU6jdxpeBB/2xKwDQkGUZcOhoKE79CxarFs9DPEEXmYaPhtYJiLvbFFaTukEHYJkYF2jo13DNtSNL8FZB1xx6+1WOvqt5DUL5RDxt7x6bvMbF4VNT6j2jrip5ujlA1WNkzvT96zMXqv/O1TflXv0aNHWq1W5buMalvv37/XDz+8qLdWiMo6i7kIAAAQAElEQVSD/cWLF/rf//n/6sWLf+iMWOuLc2Kf8mbqBHpWGPkQonr4r9GfKxut9H12eqbcm7MhahusL7Y2WCs2V8OwIo1ReZY1EJ8PFflVQQwsKQZDKZ4qbR7yBqtvsL7++ms9evxIfYM1cN3av7FrZMo/pK+TJWVYn7Rk+B1z4HSO0GfGOv4Pt99oGbm/HEeS3rVG98kwzeEni3fDQDbnDAjA0dqgF/jogcJ29cfQjLfjY+Jcoy0pJ+0DnpzR5LCxbHFYJxlu6QePpq0XeJi6F+V+tOZeFVrIZ+aACzL3nLJN8pKPrfzjN2HNZ/AZxFzTbtMmt6713GeS3G2/K+/6tFjrug+v0xd9VB4MJm0JDpdWDRlmcTNT0n415V8xsO65Y0dN2VjKd9ZjStmVo1sgrYOuWsYofdoH3WFJD+izRuKyS6PTkdWjyw4CUbY8hiQZZGaLTmbbso2a1CmTukhfaBHCh+7Cpr02gFVgowN5cNWHWedDpbYPs5hAKfGduz8wSeVzqKIdRQNVD5U4GWNQi4l44UtPjCVFjAuJhNug+280H8Gl/zSHpqOayyQR3WeA3WdiE7w06Itu1FtcUgqizPg7rXxLSDVhGksbT9P1tsoC6KDPJusTHD370F3shE+/uNipRDZQ6nCB4c2aDCLXGuVD2+CVhgV1+CWwSys51ANNLduSANQa4AC24qPbwqCBD3OBTRtd97DsAWcDZp3JzilYAm3ZlhVuCzESZzONFtpfh804AqlNg2VpQjhtHX09bilLaGNqY+98Gf7pqjYHfYxLemyo+/O47dnWwpoHvGrmmUUeyNno5G3UyftTPXj4kLdIz/Xw4SOtpr9VyvLhma0gPyE9Z0P06uUrvfj+BzZbb3V+dqpXP/2gH3/4h17//FIX56daj2dsok4L47Sx4qGj9cWFTk9O9Za3X/1r3i/O1xpWKz169FjPn3+pp0+fKput5dur1YprgUTOz8+JGVwoG601sccEVo5p/KPIfVUxnvNG7rtv/6xvv/uOcT2rL/Iw12OgaQ60OBw+1RHYMcTphiCnOU2a2ps49obH9ElKQl4OyzZ9bcMyOim/QkSNhEzRZzg25+0zBP8VQ36m6ZpHZFv2YcTJdkihOKpSUcHSVgoVR6iRAkHVj1qvVFxzOU91L0KsNdzp0rd4V3206r93lX4So4Id9T5o2OqB3LiD4ZdggNLlypf4can88UJMUXQRO2JvhmiQcKDuoTY05qD6gYEu/YovNRy2HpNwmxjoKzeUoXjiRj3pS9dtC7rmPn3MFj1BUqp3quqPkIyV2CjCQ0oOVc7BAs2+md3EDLQ4ymfKiUCU0sx04fpp2anP5BPMwdEXz7ouuqz6ULB1dmMmb9pS5nna2PCm1NSg7GyoEgsGElY8kQTj45Bx0OYokSqaBWzLXkBWSodt2RsMHuQBObCVw3b5UCnItRbImo9MHkOf5SUTW+TQhpqbaVFhqdlCB212FtZlPC3x2NT4EuWTl4xnzofePnkHi4A2kxmgg5PtApUK2jkY85wbfKyROw1fc4QtfPQZQsbEVUWBw8asY6IvlpzNuQ9F87GlYhFPxJMsOyA+OoPoxGFH37AaBg2B8YPa0cNHXmAYVupYTT8hj7xC39HkW1qtbmvFh83BtAHGJ4h98CCDYUi/Kw3YBnwGRx60Ql7x4bEoMVb0FX87eZnsW7Et2yW0uQ7PD0KmKc4017ngBGxRDPFfAhfODWdlYUMiNsGof62S4QW9//C2a9wQaLds6HJcG57RLMYGu2nwO+M2Y+KsMpBdmZFO5xKO04fLLO8O1W5zKVmXHYnR7Xlw59f13r8/qV/Vu3Xrtr795rv6W6i7d+/pgs3YxUVyk+wWNxukn356qZ9f/cxm54xN1nt9//3f9dNPL/TmzSt078EJb6hO9P7kDfS9pLWGtKfzbJLe8xYsG6x3b9/x5uxEyeHunXtssJ7XBisbvHv37urWrVtacc2sVkONO7+ZcX6+2FwRr88ZnWgYBrDSijb37t3Xs6fP9e2339WXXIS/z1stDyvGMijXSSpCpOkG5Gkbn8OIo33YZu/r4x8wi4xhTJcRC3bzL+EzVHaLbx+iYozbYFZkqSAOmsm28g/xs5ScvwQObYj0+4ePDMG27I/DkdCltrdj05nQSNHLMx3gO4QNgzz9Ux2s2CxXUNcKF0o7P9FHWU6LyhPf6STOZNLng19AX4Ssa2IZ9zIeZ/HTmw0SYE0HE7baknTMgqZdt3WeVlUYDaqqG6VRSaEB7attaNB18BWAKv6Q3tVE1y1e/NJmgaZiDlMW+vSTe/IhHLNFX2hBSaPNc8spHZBO74P7edw6UDc2bgH2ioXhYyhJbBVCT/2QFQLhmZvkNSHeC2X6juoQaE7bxAnXPDJiO7Vku6DlgQ7l3K66SkYw1Re0uxvG4h9t7B2KTeg6hv5Brz14BkW2HTel9mDZDaW8bmXN7WwEqWRx2C7ehqoDw8cUJiATUchuPoguFKzhjyL2Q7hYa7mQPya9T9k2954lxDx+yvgfE6vmf1qYN4pjMQwqSZ7+QTQfnrgrx2qaWTZ0B1nb8zofWOsrYB4h+UBV8krDaoP8ncYQnxU67KuJDvCBQz3IIPJqRbxhpWFG5GCl1arRIW24poZV5G0knmMrDAovW6IEuV1cBl37SMBrO//h+N92Bsa6/+UNVjY82Tjl/8DKr9Xl1wTv3bvHA0n4XGjk/pm1mQ1P6OvXb/Tihx/YQJ2wmTrXixff629/+5t+/PEHNlmvdXLyTienb9m0vdbp+3e6OD/jrUhajhXrYnoTJe4l53mrxVuw9HH//j3l/8F68PCB7t69rVu3V1rV/6k4KNfImjdW7c1V7t0juTXK7V826x7YA21u6QFv4/I17X/69ht98823evLkqW7fvq30STWXZDULvwKzvNcv+Y9JhWlQIFmf5vi1Z+nTjOK/W5ScteDYuGPraD6fYr1cFeMqe8vkJnUidtyk3eybSUAY2WCseVVfNPe8Sa7PiejXkdHHZw3N56HiuQGFLxBHkbm3RS47vkUT4wDiFyRmEL4j4Tq67jjtd7eRFBhUSjDlUu3CFybf2Atp03SIrT0dp01y6hhrLPHdBq7VJv7HgEPcAG0rhw2NbdkOJ1TYM5cTljksfY/xiXEtsHiW996ZJ8er2g/5sLdarTSsBg18ALSJNrda8rOSsJnijXyMMzfwGcQtHhp/pqbOVlGjmfRwNytMLjM9t8lk9oneojyoS4bWIoCWnAVxBIkVMOCKHz4o4UOrni+0ZhFaE3HNeGmzRG9mW/Y+uv0mNPEzp6HBVW3nOcGZMruHD5rCjRypLZfFhlIi2pY9QRO1ZHsPWbsdZpNi7/jINKwi24rPamjrvj6k5YPaAsNqhc8AVprj2sXbg0pXcnTEg7cXfHIYBvWNU2uz8DN8fKCypiOz1VDqam8lBh2q/Cx1Gk/9cfzeZuDKfOuWcKXX53SwbFcH52x2Tk7e6/T0hB8UrOqb9/I3S3fv3OEWMbKJyQZrrFtk7gMX3Evfn5zozdu3yletv379Wn//xz/YYP1dr1//rJevfkL/hk3We95OvSXuO11cnHELXKt6pH02WGcnp2y+TnR2elYY+fBy//6DaYN1X+n/Vq5XruFbK64zGo+0XbPJCsZ8UCmZ3OBrMFOVDzO379zR8y+/1L/85S/687/8i559+Vz32MDZZky/zSsrWe1iGtIHEdui3KDt1Hv9juDEtzN/gxh/uPYZGJnH0WvtI3PbvS6n8Zw/8JnLaMLlrfatPc7Skrgi3oxilh6/P567wXbSGbjQQimzbXMPjm0buFOaN5a5DUr4pok1WJeG8zJRCEIsxW1Xu+ouh3Zst/gwicFRPqztR7Qa6fRTDuNDU7Etu6Gds2WkZLiU4R1QUca6ZjnHE8WyHyLKBQbbc4dwkjUfhKoHaU1OJugAZucDTLVfpFDyIkYedj32gebHVYmBNW3X8DN4qOYhXzJ8baJin/gRumxTcnQBfrEFDLpdCOjCdx3zWtMzU3LAkTon5hAwZfxTnIqFavZEn9gQTGhhemzcrl84Z7khHoI4v8J+/WDNk2wqp5YfErllKCjbkPnQE35c0Pg2HzpMMtMdZoQfCdEi79S47uZnFEE8QwNUiC7Y+VAFZLl4o98Ui3+M2+50kIoPnSDPOtvKRsaeKJubAdjIFX9gWC5/oSsIeQvaPhizCtvqLs3T0ePthkM/Er9D8PvgVNCuupmo/gmOtlYY0MExR98GGb9jYGaa01yPcLtA9SuXlj93RphcP4fQUtzNfSk3j4+rN/OaOHbbbJyw2Xn//kSDV8rfLWWDlb+DUtn5gMj13zIZdcaGLBurfLX7GW+m3r59o7/9/b/08uWPGtdnesMm6x26s2za6k3WSf3tlRj7mjh5Y5b+gry9Or84J+YZ5rXuP7hH/8/05MkXbYN1+5ZW/CBkWDnpas1GKv6ha+JlHqW1RiBZ5nqmkuDztu3Jkyf69rtv9S9ssL786kvdv39fw2qFv+qgBZ6WDLR/jHi2cQvuethz3A/bNHS5vKZbX+mtmbfrps94L0Nvk+EEEp2oH+GDDTZc89mTUSROoK1YuvJIxjdBBWwdwdJx+gtJEDRzibwHFKwHFhEnaYefGx5nMvfHrYSsk3qZxzEbuRwzfU595g2k9yBdFUVXQykhWhQswpG5DgQVB9riTG3sRSc9RKgAs+YJgnZE1/mimb8lnBCTpViq8cZY9FixWoSRO8HIMrgcOJAQLVgzl11PB23prbcLHyDP96MKS//RB9i24hzSxWfWTx+oMiPRA1hSJiZ8YkVeous6ZXBEoy5/aJNgKrmDlOiExE49F9qHn7Vcn7ZlO+qKkz63EEvagdIjp30HA0lpwNYYrPiH3+SBrue9S9N9kPY7tuqTWKH9nITfRjWsKv2lpxISi/Xb+NSx4BHd3F/0geWQCXzinDgITRgL9ZQIAtoPLOSQ5JetZzk2Hqr5gF66ub/mHV1HxhbQJKQB//X0E8uieSsFLrJZAuuJz09EgzW6Hi+0j2sZs+syOTZ1QDp9DkMRVZT+eaqrEP4I0leZaNj7qn5KiSYUW9PBoCqeuQlN+xowpmOlmmA8RutsT2PB7WYl+e2BEOh6bk6C6Ry10lnustO9wOELUrnNfsgU27IbEKsgzTrbEiWwLX4iAAaw0jCA1S346NHxIWqY4AFd8fjED6yGW1pBhxW6wi15KQ9TDEO9kqFBYhpbAT2N5MlmZBefJLU4IgdRdRpeMmIgaKYmtAFFDEtsO9B42AFt9Ns7WB4s3819JGvlJsiIltOwy6smTBz0wcI6WJPEdp8swR0dGmL81kq/SEIb2jjIFpEhMLf7vG3ZH47dWUg/pydnyhddjKzDJ0+fKv931IMHD+mfRHoDkwt87r0XF2tlQ/b69RvlK9t/YnP15s3POj99p/dvX+v9u+ANb7He6Sy//sd9OmPLA+/s7Iw2h9jgoQAAEABJREFUr5W/4cqbs/zKH2FrQ/XsOX1/952++fZPevjwoer/raprsnWe+3vd54mXe7/YcCWrrAsbH+4HkuXpev/y66/1r//2r/r222/15OkT3bmdt3JrJRfZkiw7GGQ1aOcYmYLkfQyJtYedtYo4R7VdvA0NkOiCRwyjgEl/iYd6UboNhwq2SxeuM2vZQVc0HhV6FQZJaEGomAGoA8s+AH3AYc7QtYEjhWWoSiYJ0qUDhuwJbQoQ2mTRwdV85vRTg7QOlvZTcNZZvb0it0r4oOtRZbVi4JmLQPBHnY8YKga2omkfIKuCRQBzcPjoI9OgSUYzAf3AM3CodcGUMyZW5Vyv2dqsuR5nRC6MtbbXnKsGITegqmtxc16kkb6bXtiuRj6CrMniovcNPxZE74JbgNjKEdpRHvik0wVfOU1ymgS9yRZFSNP4lw/CSC7Jocs7YegMC+1KH4pYBT7tCKGRz4a5340IQfjL0H1CG4hI23TW5YjXAk2r4NzaJjGA0kCsgQJ87JC5lFe1o2cEysTAoReg4F8jLVtibCNntNmrznwuwcT1FJybAjKBqPHGT5x5OLqiZh4zl/ROn4cKFmKwtDVyv2GZ4+QaXvqQrH6Esy27A8vEo1R9u2A/SdVpGyleIjmAvD1QElzoyvE6FTknYMWCIUqrK1YLUDrknk9o/og5yMOzIw/0fHtVR+Q8lINzHrRBHrqRE6P6JG5oekoqzHTYozCWAKJdGt2MBDuGONFv9TXRcoVPLkt+9kmbD4DJ8hA+IFRrkhzhKsfQyBMqV3RFy4EqJXbOakwhGWNoya76YOXkzqKEaInSo5gpK96FrsF9+rCVzVDHik1UcOvWSvmp9S02Yyv4/I1V8ZGD+oP5leJbQB5WgxpW0JVM/GGABx4se5AnDLMcvSU1GNJgFVWoJaj6sSN2dadMp5bu+uP4p52BXCcb9HtuaMMvOfDcg3PfPDk5YcP0vt40PXr0SF99+RUbnEekMir31IDskKl5gEUOXr56pf/6238VXr56Wb8aGJpfFTzhDdb79+90dnqqNW+9cm9Y87A7P79Ad6azs/N6c3V2elZ/x3WBPtdv/gYrm6G8bYq8GrgGufZy/1nzw7Y8H4Lwa36gtk4+IHOaBO36UZAG2t2//0DffvOt8n9h5Svg7967J7vZ4xvYVv6F/1Dk+l3ipnHSdtmmZC81zPtC5Nab6VhghN9g4bpgdwIuLBs2PY/MxzY29nBjKhC6BKrPVQ6kfkD1uXr/JHEvn6lYD3SzM8h4dSy9o+OkaQtaHDtxNpYYgo0mXPuQGW4D9+DV2Ubf1Qfpwu3XYLki2nXBzWfNRdPuEWgnPnID11fpOt0Mstl32hAPzV6dMca/KFX4GfGuPmjZaXRLTHpUtCaXqj+uykgI+3FBrtF6Hmc6AxSGwVipOQnXiHDIpbLHEArxAok7Y9JD+qwln/RbFL9k0uXoOqrJVLVeUndMBtp3LrRZ8xxpCaWOPtfAkAdqUBsWHlCHOirn3apFJccwu8aFjDmD6djJbeOIX2z1kCSP5JO8DoIH9K6+NlZssC5iC+D7RZQxpSO7Db3qiY/+KPCxLbuh+9kWSl15sKrS9xJMWIZZCH9ljAMOueF1qFJJhSMk8hZKwHagTFPOGoQj18pnomgOtNhXXepHPm2qTBbBTnuMtoVR5kNTPgS1n4oNKsqHotItaPxsy96g+6xWq82GqfND09XmqnjeaE22W0WR2YANAfKwWmlYrZQN2bBaKbE95WaT1zIXZDt5RL+i79BDsIaKEd+GgXbReZAK1v5hlAtkri/DfoA/NDefgeUM37z1x7dI/x8f5foR0l9D7tG5756wwXr9+rVyT80G58vnz+tLIsRy7Pfn3NNyE8vtIvfZehP1+mf9/R9/q18R/Bn+hE3Vq59f6Ycff1Do+/fvlQ3UyL05+Y3c50+nX0c84a3ZOZusC96GJV7i3r5zt/p9ylu04N7duxpWgzzQmk3UerxQNlcXF+ds/C7AWtGtiZHYQfI1iQ/DoGwW/+3f/k35G6ynz56rb7DyU+82A8Q1+CVL7ziUfjNuyFYpE3mF9vt+6JbTjQXLVkHXPiqDfW/i1K94GHuQhbHv9YdmMQPMlDJnebulvYMrkXkc643XWiP8nguKirGgsJvCOYm9Y2PY5475ZI11W+h+y19akyyuj91rKXKQrDvd5fkwFBVIP5DLCi6ULY/IHVsGcU5RHJzTZYPOL+iGDUeQjy01+MSaMMsfGThxAOUjA31E82lIl0WwzX2v4TK/jW3y5bnTrsXeSaN1To03qGfTIr5tDXkIFXhojZkd2ln9n/aO+BSyaPDvD7Lo4jy3dKQsWRZX/Dp6uy5D1/Q9gwfvBQ/hcx6coQV+onleuot68OfN1ZacTVUHfhlP5UPslsWiZtBdSoodXXclXbSPL9PF3mRnjPSb/jvWyDMYX/ILun2OA5N4kEwcZ6G4/SpOS+x7zBoyq1hR9CYkzFlAQ149h27rFOtOmWYqDlNmY1F27ztzstNwI5bfFMem9QZxioRSMzQdhoIsZmEsiqzEA5UHq9vBsNLQ4fBselYAXTZOq9VKqxUbK+jABy+DYVjRZpANkEPTT1Cxlc6Q6ItaKjm6QxAH+hFyaTngkPjBXvwpEGG3TXuKbTPN4qE9raYj1kOYzL8aOTA3W7l0u/dGZvwClUU3OBKTqwUyXxNcH+3iQVlXTOgNQv5CrrVkPqCvNk5GyLD6UC/YoLxjM/SejVbeGj1jg/X4iy+04nqJLffeC94+XXAfO8e3YsBnU/U//9f/1I8//qjc2/LGKhu1N2/f6M2bN3rHG6z8P1lr7utpo8Tgnv3u7Tu9e/Ou3prlb7piM+cuG6onjx/rGRusx48e16/01RBJlELztbKZSl8FclnnOULcssc5EwNyv8hbsG+++Ub/4//3P/T1n75mg3VXii1j59yOshTEWRwjoEzaWGagnkqcjmFyWZDkRVdMOEqaZaxbqNwZF+OIvjni+9nLZpSeRmn6ZHpku4BIMfh1Ss3dsmvmbyn+OvyHJ9FnkqcnqR+KE4+G1DhRwu3D3tXhWgX90rbky94qvBS0qunCl24SG0GTVCdwt2zqy+rypcoJhDTXMMfQPKouF/qchApBlWvjOujXD020rmurAvLxZ0P349CKBtHjGAFQSgetCxgaOXxoIbpKdKtKnA48WkjaVQbVLrM4ocuh+dW23AegCp2Bb+wTtjpDSF+QuXQ5dAbWmU+c5DPR5LgBjluFvuM76WiiHmfNM6BjJNfJZY/kbAZ7hk+k6BmGkupO1AM9H1ClUc5P6PG5aNZNTSBKtQvNtRZwIdWvC47MVlANcLBTIYVCepl9opjarCcam93bxeEw4tdPxi696Buk6YKIvd5MRT+hZB7OWxRb2ubBnzZzz8kHwU5eIDwQcknQ8DNiWyJjQ66Jg9qWoSmhpccn8i5iy9wEfSOa3EqmTeahQMNQVivnk6Ux2SKP0zzEvkRsHUv9IT4LjaghNBm52eQhPhafHGHIYCr0XXLopNoQRlwfQPJYgK+Z2PDjJJf/ZHbpSlNVZLORGbxSYFtKgQ7obaNnQwTfZfdNDzo7zpJtlT62DuwohYV5HCQNMjpPfQ34DeGHlYoveksrPjzGp2GQ3SBZOgBP9k6Hknd8R33QYeVf69/ElazlYeQ94OcZlmzKIZQJW6eHffQrHll2G0xrFMXuuu4pMlTGc2gc0XWv61G6YennxI3S3GQ3h9nwizKXj9Pk4kvmYd9Gg8VYM2YuGTo54z76jrdP+bW9vEV69MUTPQZ3793XMLQvheCWxD1kVH7F7/37E13wA7ATNmR//c+/6ueXr/SWN2CvXr5U8PKnn/QGeVxf8EP7kU3RuWisyBdstk5Pz3R2dgrOlLdY2TTlerrLG6yHDx4qb9C+fP6l7t25Rz/ntF8ra2GdB/rFyFustS7IOe3qvjq9kqrblDLulW7fvqN75P+v//7v+j//r/+/vvr6T7pDfOGUzwI574ovCN0AjqnJS4Q9iIOGFPLRQaBFP27hkG5NEh0ZW6BMstKWfnbKVi47tg8TLXsDBMokq9HEtcNLtnNnBQKN12c/OBHMR7ppcx450q+JnkNoFl5H5OvllXOZYXnP3cyzZoSxt3WIURfEsZRtKwbbqn+hu4jFcbPsCZroJIvDHdOwRnzmczBivKKwirkGWPn4Zm03dPkQpUX5istgLLQ2KDNZV/S3NCfPNddSb99o84itcb1u8eNTmiaquoxzySNjaSh9OXaXSd91tEmsIB6Ic9vOl2vFhQuFpBCp+VYnJaFeNx33i8QM1rkP7mBXvyfjTyDiLQp9U0iTvkgubQpT/xjY6o3zuVjHZ7ZhjbxAj2xb9hLakvWpjwxigZEcMw5I9UQqIgFtH8v8wk/joVHaBrBMGdEYY2sbv4FQHZGbpWpTF4yPuU/qekd1hmtoA8mkd3SdhD2IaeBpl4dicJ6NEg/I0I7os3DGxULq8SoEg5xp+B0wE919j3pP0xTRB006UNPHAe2sujIf2o+gctuhs36Ots20vNLDtv5mEu0pc/8HGjcziwhbeAgnd+ZK3FQ9KzZYsHZVtZhUrCENMItmhg8gWwUdJb62ZW8w1MaoycMAHdiAAYOyzXTFh8BBTX8LfqXBK2IFA3RouvJflWw3faPEFjDQQHaeAJmL4zFLYWxLwLLaEQrQKWhKanQKYI+W2INdh+iC6+l9ZT+JY6oAslUO6bYcrikcWzvHm+fSYNHhkLasxRCkX7okjyV+6f5/yf76OG2zaqx370706tXP3M6t52xu8v9h3bl7T+ZaGVYrUuOa57zkh1lB/s7xLW+i/u//+/9R/g+st/nadvD6558VvHv3ls3TWdsIsdHKvT33ofzw6Oz0XGenpwrfzrs0kEe+hCIbrGdPn5DDM+WNlu3mUglLaz44tV8TvKiNF2LFyf10FL7AXOu379zRF0+e6N/+/d/0l3/9i7766is2XHcVm/DZh6511IfjKzyT6p7LuK1Jvky2OsYw+FDU2ofbbvO5JS872BKWhvA7xl8s1dZRzVXSWOCQbmH+DGxyCT489M4s3ihQtaUy2G14QLXtEodDDbtXhrWFCN34C9B0Fyy6yjVxMyRARw/EKiFIrr0lck9Zyo3Pxrn55yKF47ocuf+steYz6poNSzBCY68e0l0xm4ruEEbaQrjGEzv+oWijacAxcmwd8QnfaSIETQ63jV39rhzv6Oiq8ilayvQSZgHGQiE3dGFmQpbILU74A8D31yhkQr6thtlLIct+qdyVVc8FHZgMdDcsiR3wXAshJrOd1Hbj9IlMwuF37VsyE78lR0CXdokdmkXZkU3VEvUTSRbsmlzSX5rbLT8yjAghYOPmel8zmzYMcWzLthi0zEPYtlAUbMO6eO0e5JPcu9pe+GHr+uQRvyArOHLGEvkYZvschJkiZtp21VX0WOy9duRtW94xRF6izPgVPapaBDcAABAASURBVFBtfOGqVEVcaPxDgG3NmyEPsr0NzsEwLHwGfJDdEX/4oTCoYvFhbxXcWikf8vK3Vvm1po5VbBPi3+XwgZ0cBpmYdvjt/uPTsNCbvuM7QBewW/uspbSxJ1lq49Qkl77p4jdU3+SAfcA2EN+DdejALNsHIHTBrm2jg9NVB6GnOCqqax4s0SzxA7h65ba20zpHyPrlwq5LftO623cTauPd1X5aOVk0kF6N8dPG/y1FG+sDQ95GZVOU8T558oW+/vorPX78mDVhKcWs1ywW5WBuKGe8ifrPv/5V//mf/6n8auDbd2/Ufj3wtd6ywTo9PeGN11kDP1Cr+z4d5EPJ+Tlvsdhk2dZqWCnX8h02Rfn2wKdssJ49e6YHDx4o14sWR+6XazZs+dXFdWJO8doakginXE/ZrD3+4nF9wcX/8X/8n/rmT39qb7DESqMNNdyvV8Za7Tv9M6fRB792fjuZ3UzMSSjQzPuICe3HlcxVziM0U9nP/zJo6SZ7fHZR9mWD3yhfU8ik2WZ9b4AgJLL2BMgnKfuTVpo+34f7+IW0lQl9Hac5ryOboFxDlXJcOfkjwpqfyITugoDTfZ6rD7/ZvvQPHyztNEx4VLSn7dTP3D4GdLhR4gmhlBpapqgBJSk3xDYhsSa2+ljzGTm6Q+h+S2pb9gYImNPbBJLZxKJ71KhIrTN9XGkGX8ZGN+22ZRKl7Oho/llKpTn1lfPTkTwPdGhbmQM7VFcczcc2TS5Hnjt5Xu3B6YIkmVFmFwE+E8cMURBQpTCE2R5ZNLQNsahSCIE/BWb2TbsCAx4zeGhtpvI79HlIFuUnA6E8PEcWEB0rAVxRDX+9Ul0TP/mHT5zi0VUE8u00UWegn/ly2K4qFqpOYT+4JMYSleMV0ZLbFS5Xm5dBGO/cIPwhzA4bprkRqDHK6XFVqQF6G4rOtgQthA+Uo+s1WQ2dgI89yB1sPDZ82+DUBzI2UcOw0jDw1qrz0NiGofkVXQ0ysm0tj0gFKmv6h09xFpoARoK3bMO4qCUtMWCzo0HfCIw4OMtdRmolChB/iEIFA3Voc5prF9dq4bMHTTb8NhzCVNJkYi8habnEJa5bJsa3vNBnfsvpiJA7Qq7wBSocFddqXbNHWm7GlJyPOH1SNTl90nhXBfulxtXzsPJre3kLZbveHn399dd6/MUXupsvmuD64ZTonHtzNjbhg/OLc/3wwwv97//9/yp/c5Vf+3tXb7Fe1Ubr/PyUt0wXuph+YyEbovqBGnL/zYU1H4TygcG28iU099lUPeXNU99g2e3NWc80/Y48Q9rzg7dYKEaeF4lTPpk62ty+c5v8H9cG6y9/+Uv92uHtO3eVvta09+xcjK7zZqp5Xr9ufWz7jzvKyFldHdven15K98xoBe50cQWi75mEIk7Fbi21uN9o94jLQhfxMixcP4rNnSQ4FiS2YzjW5iZ6O6O8TovtOd20SPtgoznK7bh1MSlszufR1vsGUqoY0G6c5ei2gEDZrJfeYpvutd82/2ISt4Z8tJr7izwL9azqUg0KX1YJTnn2IDDMSR9f2DW2NfcrvKohIj7Fblf4zool35WTruap62YaY9AUlUtjP7i2W0+2ZVuiqI4wG/ReM74ZDLJ4aM0Jc7HxqyBo2jREv4vm0epd2yE5uUWfFkU36Sm2Vm2U5VOVKonOIs2l6WZxZhJlFhZMxlvBFjq1zqldUB2m3kHmFw8Bg1ChG/KAsTiYyJEHabCG5kE2svEZeYjxdKoHUferNmRflKahme34HoJ4sCXWmk2ViBefdfqY+HGiFYM8QhvoJDJ9lBwK+uILDbIAOs2gguRqW/Uhmw8Kpl3BxmxRFWzL4oAqgO2U3gmdOkpALpHS14xSc2qw4YzUSvxmeYpbumae69LRdhmvjJMu446tYqELjXwI1W5RlU/kNkCp6LSEkhNy+m/IbXof8kC7QeOAjXnUyjIbGiMPHmSoJdlVS8LXQ1GUKkyfJiwpoImG2R8N/gbSIPOveVlCFnrTr0MD+BUbrNX85RUrDcMAQle4DxsY3paCoVHbiBYWJf8hstAlR6iKqg5TB5DtkjYTugERNjO55hSFjorO9oIaHwp9WOSqQQqQc2ptl68UCkKlqo3PBuhGabBm0BQ/7R22RQGhS6h0mg5WcOXdfSXr0JE8s64O2bqu+8TvELpfUcZBx7BkAJ+2CFUQodEHsIucep72Js+03fQX/5thu33vMzEav4ndMovlQ7CME343hm1RZkjWpzxsrmWG4FwfXEv526pz7s15c/U1b3y+ePpUK94Ur5kQs8gYvfI3U/kyjDX36gueCy++f6H/+b/+l/KFF+dsuPIm68cff9KrV6/07t07vX93At7rnLddI7HPeKv1nk1YNmPnvMW6oE2eB+FHPrzkVwS/+vJL5VcUH+WLLu7c0TCsWN+uZ4/Id+Q5kjYXxIOtZZMvyzh5fyKT5+rWLd2+fVsPHz3izdU3+stf/k1/+uY75Vcec61rPgYRdUapGWsF7LSUm2pEP6OSUeVl8joE5aBNj9nbcneov2+gWTxEEjO4xOHJzA0IyuFUNEg/YZeILfqDwHEIEg/ai5MXY2AV0P04Qcy14IGlYqjsCFoctEI1oulw/JB7cZiDCdGi9KKFlNwsFa/p6PMUOqkOExrmm762kJllLY0T2pOOPhnrMX5kLi7DpvMWJ///TqakgSQ2Dguu+W73qbZepBpva5k60HRYdjCJCm8JXY3zwDg4G8Qd41LzmTkNaKUltDhKP6rsFTIV85C1Ok5zF9ryFwRnSPrKvWDEdwvYUOFHiesS66aLvYEIMFvt9+R2lTCwRAatMA2yk32Te01zUt/EpcduQk8sxjQrYOIfn5YDXCla0r0Ozf0v4Mc5xCE+bSPHJtLI9dpiYKsYOFCmJQ7XSkzxyzQTiGFVhHTcVFm3AAUNsBEgbRDmkvYdUXY+NPJlsEl2djCpg9JxRumOUzTlkQwYC9JWnXzQrZnHcbxgCMwpMk2neg4+M8krXkH8YgiN/lLgGD+SlJLjhFEuOTT3/iBzNHISxlEc2OOzC2yxd+BIQUnm82gzvgmcHCWE6yKy7AUED4RuF6OYS1CNoZE7n1DKYao1D888TC/yVbr8xDEPMzGaPNyYWXJqTXFthcwzYbGNPHxH2q/zAFxgnHT5ieYa/Ui8PKhH9Imdti0YNfEYK4xIU+1At+XTtDVFE1v8OAkZRyAmwraGCV0OFUd8AlhFN/PaPzLGGYxzTU4jNLpDufUIlVN8Qdoc8539esMlpW3mpKMGu7Rfg0981iKeLIQMtEMwFAxTidBgDzKblwY2BOFXLJfQwTKr0EXDB4PsILwl5p2KdOG1QTiUaFyIT7iitHHFGBAbImvS5YNS4PrwNSh8hxV/S25jzHiXUA7MAhSIaeGiyUfhmKimSY0GWZcd9GXjawmidqRREKlTHBREF9pBziQ5Am3Zm1RehOjnvqhUnowSOoIu65KjImHvFLZahk4YJ1r6+HV5l86Ou4aFnFs0tws08T4ETHMZcWigHQxlY4PDTC1t5lg7xybf+Aat9x23a4nkgN9+jKb58LgEvVHJmDpu1PBazit+UDIMK718+Uqv37xRvhwif7OUr0rPr+3l3pa/e8p9awb37nwpxo8//Kj//M+/6qeXL7l0mC9OWL6R8PWb/JrgO52enOj07EQjP0gTtvOzM53mGwvfv9PZyanyJmuNLZuz0/qVwUEP7t/Xo4cPyeOeBu4refaMPNTTnk6U58X6PG/G8pCnz9x/yWfFGJKvzf2AMT148FDffvON/iVvsL76Uvfu35Ox2dNccq3VdVTUPFM7BN+Q/rQ46G0hwbIUDLkU8VkgMRFDjkLJMVCPTCdTiWZitwlBY9tFnGqcxCrbwi9rOLrMbWjDiKeU7pfQ1tE8JSglZAPLbpB1xTH1hWNyzIRsNxmvaN/N8fsY9DjXpekrvp2G30Vsl2Bp2m26K9ekVLVr2ZPjxfRrBh6lu4JizjIotHUxan62jIJXHXWeikNZdFFFxfUk4AUia46gxVENkG9CcZ9LRjYLMFyhhOJWU+MIRVklfFBCVTgW7VWT4xMkQCgR+XiauvmFCzKctFiieezUcZhVCJTE7iqXPEnhlQrMQ6M3EhlBvEKD8B8Cew5M8/AdiHQrBhayjbHNAfdhOGV9JIdtH7SE4rRrD9ViY0fUXluUSx3iVAhKTuqIqBwzg9D50OthvE4GCTVFD9tgMnFpbSgFhYLkXwzCCGYen8iDDSdNkzlqzcMruJho+JpYTvaIXwCpEj62PBDP2UCF7qLrE6ejL7a0r0BHqmRmUwfdJ3ywkG3LboChWMMwyGBYrYpnoMKg0MBu/jZUwgQND7Q4KseMHWROMr41Y81YRuYo4y8f2oSWjG9ofNKm+0cO5naTX3xp3krXNemjanszJttSCtS27AkyestuGFb5sAIyd2C1Wim/ypO/eVoNTW9o9MEAH9ieYgwzjT5zPQzmHDTYod2n8eU3bHQ2sWjjCUPkJWTVER3thmGl8rVlT9BEu9zppBdyxZA1JAayTRsJzYTIS0iyJ5+JoqCgi+zJPlEk7R62y3/WT7LtWTUzqGyXvz1RTbTLlmAnGLoBFl11tLa9zVXezc4S5RIej6J5XVK3ACIAZRNn04IrafbZaBtXucIafP6SazOpXNVTm0cx/9tA0m/xyH0sb5+CbFK+/PK5ssHKrwgm37pP1WkYVZstNkXR51sD//pf/6UXL14oX9P+ns1Tfl0wv24Y+Yw3VtlgZSOVdmdnpzpl05U3Tnm+ETJhlHtgng3p+4vHj5VfT7x3754y12dsyoLzbKq4xyZO8o1/bfjYXOW8JFCu3Tt37yr3p4cPHujb777Vv/37v+tPvJG7l3jxTcdxFmuGkhzSnpVX2j+qTz8DtmUfh/xxfebcZa3UeYQJnU/zFDq6qzC5/rYJc8VU6jJ8jgG0a23NNclsH5njz9Hvp4nZcu6xNusgj51ma7omU+MaPYSFxHDDTGPHyk2j+cdng3KaqkP26CbzJyGJt8QHBWU9SeafOAwYX415M67WR0zoGpnmApnJKfvBNgt79+sU/4T6HEg+JEjZ7v+T9LW48GzmC9iW3VA/6B/gQZ5HMzxoiK6SmCYhF1WSDciWmR8VXVC6cp6q3oYNRzYSeVN1ztuvXUSfB2Tas04JOx6fapKeopdP+UeRvqCRDQ0gVTo/U2JkEzBAA9ttMob2IT6NkkvoDHyiy4O/PlzwYK8xQ0lY0RX6WEMD7Gk3x4FJjtElVkfahu8xY0/cLdA2pdqH+eQwEQNILxGBZTQghbloi2bQis1LMKwGFgtYrbQCwzDIg2VDg+Ijb0O2Omx4WbbVD9sHZdsagN3sdqetP1kcVcFCKSi2CzqXtdWCL1h1TERNjUQfOgQtjtgjhk6gpcy/qFXUUlF9goNYUz+aaQ+LrdjQjig672oSzeXwwrzkF+oDbF+nx+iBJlsqLumDHg1AAAAQAElEQVRa/lvKuurrtsM1x30iwRcOdd3gk7YL9Wdj031ARtfsI/O3i2s2/cxuuQf1LjJ/b9681U8//aS79+6yIflG+TuobFYy3vjWvQrHdm+/qLdP+cbAf3z/fbV7++6dXvEWLJutFy++18+vXumEDdcpm6q8ubo4Pyv5zeuf9fbdG871WtlQ3b51S5mh9HFrWNWvB+ZvwJ4+eapsitZs5k5PefMFznjLVZuts3Nlk9Z+WHWhNT9ZtROlIfej9v9gfat///f/0LfffquHDx9pID6riL6pGVg1ySQwLjThPgOuG5IMkscC119nrY+MvnH/PWtmkLvBZtY4xf+8E5HFewx1RX340LOOgv0IzCilJnnf+JvWcFlt5ZdnR8N6vh8s5TU/jFnX57m11vAj95ixgrDKZspay3xsRd4I8d8FLTYOH8iN5JI4I3l0fGCo1mwaw0SaLvUBBV22+Tq0CLp/6HWRfj4x0nVCVq4wkQPYljuGLmcYmcPYrotcGx251MJvtY2Ca9O2KGUydfFUw7oW1qhSYhBK25AJ6AyqkCxZa6RN2rWH3nqWs5kqdDv+GdBI41DIpqSPSUp82zKyTT21E7QQ/QRIFduy3fjU4YFtOTJIv7190cRDn5J8CggZT/g19tAlouuIPnEy9nz4KJn2Kekr8hYwdBmW66RdsIlX/ihnSt+J3bFs1/lOaVbFNmN18b2yLXsHcplty2ajogHZgI2TVzKbpmGwsrmy+Gf4YZDRBdEX0A0F2tBOtuQBrCT0BEA06gFABWwtD9uyN+g2e6OzGz9AAxrIg1XxbVnEp7+h54CmdEbfgU47cGxpGwoEEk0fcnC+6nzQdl03QRiKTfWBpfJLTkHylBf/BA/owEbvJW/ZHdE3UB/U2/HFWnTDazoyrrAMsS/Hibb1S11reVIe4NP6piAqF0PrG6aah4IqzV7q3CkLTUpduUZXTPNNrG3sphq/XRBtipFwSAcLU8fcagacfqtH7lcZkmQJ5B79888/MxlSNjdP2ODk75aYZt5ajeIzBqfWOuc+nh+anbLJeffuvbLByn82/I4NVjZSb9+8YaP1sjZY79+91TmbojVvoS7A2cmp3rx5rdc/v643WfkW0Lt3buucTdgb+h4v1nr+7Jm+ev4lOTxRNkm3bt0WHSv34zU/sMsm65S3YKe8HUse2Widn10of77gxfVx/94DffPNn/Uf//E/9N13f9bdu/dlu0ESnBD1KY+RxbG9ttAwyUd1e/49m8x6A821bC/adK9QUy0Rc2TUH1yW/X0onzwkMum/LxRev8/D5G5TH0FGVfPEoEcW4j7GrXNYvpzYQxRHTvHGH6GrJoot/RxpP8e8jk9iHEA66nGWfHSEzXA/CFPmhMjaZmQQuk8XnwBEJ1hybEiKdEBv9ET8XXts3afRtCvfiLSLTEjalmKirR1LoZR2WxcRYBWErzhpjNDipF1Dl8mIXvDEb6lLR2Wb9ITAr7XFG/MFWHNPXheNLj43RfpMm21Kz1O/0SPRB/Wso7fiRf8No/LLpIkELCTNBy0r9yUVmtkhTNowcbZlHwOOBpQ51pRHk4laMhKUpCljeVPNpWtCcaDgP+VT401bciARHYNtTAvI+C4+Z/JZDYX6UX3hUrfCSTmEOh9YwYq3FKthUGQbT4w2FKRxHtbZXOQhXeAhHN2aZItOcj0k4UMzGEZHpO1CVNlW9ZU+DQ+6V9oVumJBbWsAXrSLHFgcVUEpyXsZp/jkG5DjmjdSPffkW2PBFr/woQV8i062jKn8J33kjvRJ11kJ0yktaVMtYvQ2MaZdR/TFxxdj8dC9shir5T2zShf9AszdwOIoDCuthkEDdFiFDvJg2VbscJIlIVvYJkSWMKDv1J5kSEwFHT7sOB2zbevt+G5gm9CDBKWSZAl4gcjaOoxk2S4quf6F6oMPzgrnp5p3StSSb1yZFgv0PENLTRW+4sPPlGZbZWMr9/KLw0YfSeibXUcOxlaW0IYMMVwWdfEIh2g1+4gqMdM8tCEdlYbLghslYqRtoEyZwMWXNGdE3kci0KC8Nnzrs8uhh7Ccz/CHfH4bOnuoX6fL31PlLdGrVz/LXMfPv/yKN1hf6sHDhxq4/tfsrnKPyx9C5z5fMp6nbHhe0uaHH37QS95+ZYP2hg3WWzZW2Whlg5XN0Dmbq3PeQAWRT9+fMOVj/V9Xt1ZD/b9YJ2/fauSe+/D+/dpgPXn0WHdv31HWYu6nuecMESTlGXPOBu/8/EJrNmWxJ7+croH8b9+6rUcPH+ubP32nf/3Xf+ON3HfK32QlWMaQMxueUJ++EJyVSCrXq1m45EAjWmhCxtLXWmjXbyhNdkr+lqNjx/TBYvL44MY0HMX6H2FuXGhE04w3sxh64xCfukHlczzoPFc5YcdwvPm2heHXUkBbbOKVoqQ2HaXrDpfQmPBNftcB7nPJkINZscVMuZBXztFGmtLDd1+HZylT4TCXyJ8GDLUuqdBkEtoxd0fOjU8+HXgnBWzxT5DMF1rY7hOH8Ghhyy9rvAWb6sxYMIkVL22CbIhCgxYDc8UPDbCUITTxG0at83my7sNreO57yE23pn3uar2/69M2vnSXwUyUJNInUgsU00GYficwByNQQe3IvXprGkZCLtC8tuv476BCzrowiyZJlJAEpozkAzBHVaCiMCKUu6Xadn8ojpkPyOyf3o5hOy+CM974asugrWMZO4ZhWK3qQ/YqNLh1iwfuIPPB22Zy8crDLSc6yIOvkJPPwzK6IInjWiWdhIkufBC5QMyWpGR7Rj1YkdWPTE74TuFtV24DuQWrYdCwWil8z5eACkZ8xcG0zpOJWCWbp+Qc1FimcSRfzmCdyD1aLber+CdGbdTIcx7ngret5KN+INuWkW3LbkDcKqObWDQ8fjgrsA0BAvDtg8kgD1bmosOOXVLR8Fb5Zt6GlYZV5i9YaXULrDYY8LFbG2pCWMvDtozPYGsYQFFieShfG/uEoSj6YRBGpZ0G7MieYaXPwB7KZ7YZ32CQnHaeZFk1Hg+yJ90lVBz9HGVei7dEkW1ZVx20yCecrCho/Ed+msmCiWZubFuUWf5ghj4S+4Pb/5M1ZPbrsvwl54Qzybmk5oRSJr5NrN311sC6XMLe2Gzr1zxMbiKFi/WFXr56VV908eTZU9U3CT55ojt37krkuK6Hu3i4r3mjtVY2N/mbq59+/FF///vf9PLlS9r/pJ9+YrP16kfeVP2s9+/f6OTkPb4n4FRnvKk6qTdPZ1qtBjY99+vXAPMtgtmc5Z6Zv/3Krwg+fvSwvg0wugs2UqEr7kF56zUMXNMFEk8B0Q2rVeXKha+HtP/zv/xZ//4f/6Fvv/uu3oZlDOLAnSF5C6hbYay2G/+r17WqySIU8rss5J57VcclY8Cz7pVF8R+R8s15gh7GJcF+EVNl+ov09NvrpI+9zpKUS4Zz1qh0lIoD3zxj4X4jJWNhhdVnM8ZTYqOopudKUo2h6fFG0eTGI1JsBgc9XJb+8DVfE80a73L4HeT+t+Zzde7T9UOuca01iP5wX01rW3ZD0+zXiRFkHGQz9cw4cY0M+ecrnNiMuY8y4wy/dmaB4U406zTIM2UPzGtrN7Wh2W6xCRTEALVd50P1/BogKOrhhaJTGycaVHBOck56NhLZkIRmIXRkEIsVSivJuuJI/I4rXPfMvd1EV0MGAZDVoZZB8k/70OS5BRZzxrClwzm+kGuX/4+9P/2yXLmuPMG9De4R8eaRj9REUSJFpZSS1upaXf//5+rsri9dXZWVnV1JpURS1JuHGN0d6N8+BsPFvX49hjdQUmZa2LYz2rFjBgNwceHukf4Vh3hZh3P9ezY9ZHg7bZef1ybWQE0p3YLRafChxLSN2zmo62MHeTAxH7ymNinHPLTAB5gpaJOMnU6qYhfZN9HYlm3RUL0CUZKlA/ChKtAwiFK81cdqkuEHtONXXVOTHVgpqLVHdC8GXxzQvdZ1pRUkHRMs9C5w0uYY53TLcc8JG7n42Lh0hS97xahR4AaFfVGtOM9zetlYZBfX54QaQ3Ua5+A5Hf4bM/V5j0mdm7vXreHVKdToOlblSgw94EVbCecfuOb4L5Vr9mPeYD3kLVL+5Pr9Bw/qd6HeeudtHrDuqU1tyyXXslzj88Vafkzvt7/9rf7+7/9eH3/8sb755ivwtb6GfvX1l3r8mAesZ+MB66oesNLn5poHLK4fb7zxOg9Y9/Xs2TM9/OYhD2FXyluzH/3oI96gvaeLy8saN2PmvLGt1jjLpw4Tw5EBE1EwTZMu793TA96EffDhj/THf/pT/dEf/5HefPNNpeQetfCwGD6w+OdwB3TRsRyUr8Atr+D7b8k1x+BV0ee35DKYbdZFroMrc0TGuuUDTR6sIoceOeVD6JHiX4NQmf6gifh50blQscJ4jDzOUczfd01SexD/3Mi3dPSJDveXqkyv9s+r0H3g9DuWMzorFsJeHPZBUZV7l+OE71CW5XZz8I2t9+kbnr6Ix/bbPsN3T+nGvKtNh+LrWshnyU6xUcv4LZucz/uuFW49PsXvjf8a+CSVxQx9YT7DadAzHZhrtJvHKnPx70ccuWzce+L3IsQ32PuVTBxxv0rcYYtKxG2lgIlgR72Ij6EkkM3DkzTffuame31zpQI30Ouba90g5yk7wFPp2hikNUJGqMBsqVqwZZWOSTZAWfAJzy47dniexBg2+YK6aMcXMbkcIwY0jDGvyFgDRzo29xLgF3vvyRxgkucAIuuT9hjVh77RkkqIBu0CEvlufDFrg2nlVoIiFX8bZtXeJmYMUD4+MSNHfwZ2bJJtmWNmPry0dlG8kCWOY2BL6jA04DCvXCzRdKpzhf5j3UI3F/QbH8ZpstZhVtSBXXlG7B69tYe+yyp71zl5n8DuNlVxeYd1mh2O5WQczHgsfKu0gj2Si2CBLyFCc+w7zTkz67CPmBMhYocjzqgoaxetlDhLsNcN16KrX/Ejy+iiCA06v7AHl0URXojuu4guhZ7jPhYaxNjhtnhZzvOwSo+n70AcyicO+PR6EGLrupOWPKJJLkH4jtWAkL4B7EvUzHtguDvpgVAPJXTPC/sePpFFOdUZ3b4m51Ps7S/P26expZkHjRuwyMobqa+//lr5McH79+/z1ucnevvdd+oBy5zMtQcY7oZ9nYcUWPbCzIPRV/rn3/1Wn332iR49+gY85MHqUdFHjx7qWd5g8eYqb6nyBuuKN1j1gDWZN1QXuuSakt/PevTNN7rmQeuN116vh7v333+Pt06vK2+sMnbGy32jpsFUFhQLedttPRu4I4UHnpruv/ZA7//oA/0Bb7E++vGP68EtD18yHauGMaKRBmDRKMhAqMfl5ZTGZa8T/keypMjRSwTStyiLqqdpB4RO+4Js5AHY76mynn0CxOvRcz6dxzg/VkqSOWYBndknXc+KxFJy9AipRxg+OMEyuVhDQgeSxOCLci1ddRmT0dDSqXQ1UjUnYule3BCHGQei0QAAEABJREFUaCSD68pXoJXfbJg3fm+L/hzic05/hy7uQcyhAzVmlIC8av530FpT3F623hmLMccajzRCEzf60KP1wv+23L1e1DKVNW0iI9yZ00vZsk8Glrr+LdxPcx1czvY/+GLuU6i5jKyXyi22IA6h+1iH2Pl8kHhZqYEeJ2dX58613bfHpH+Nn3EDZAaEQxu/3h9VZ3Zt74/najyVd64ba1u2kQF1CX8Wqws+wyx4tN9vzRTJv+ee0MyHmadGuo3qgBpaX8xAy3lHR55HNMJ5LEzsRWBAavpD1pp1WVkItigG0LTcVA+4ZnPeqN5c8XC11CadS3d9fc3N+hrbNXJwwybM5iIt4jZuftPFpAswtSbbhKduC7cgnKmxo461EBmgurPGj8FrSfOQtOBfhwRaemjp9jTeyLEHiRGED8qfEaPbYuIffex7RFfAn4lS17lG3sHuetvl00JXu1daBCHjBoJX/FaUfW1sY/IqdVISHz6kcCeIfx42oCEKXV0y1kD0rU1yjlso8TrfCNuRbsk/cOySXP+gBLLU/58ZSbY3iLKYSxSA7TV2RRF0VdoF3YDg93CClE6U3o8w8L2Gt63GP+PXgA23QuhF3oFtCdidal/Q2ejR1THmHBhUmtkG7DT2xcwH0o6F82FeEX7ZfHq/JZGA0Ad7+4xuRfbnimUd03bSBAvQCfJBqceb+TAdLORFFdodYJ9bF6wD9IRNjB6LXMnp0OKaahpyO0lIXRbFsM8BHjgosG/7YdBp2fIhucondMXmazjiJW4B8XmV7qx/nzMtM8WbGGaftGYlFJqqduQDJEsbRLHsPVDJNB2YZIdHxUj7sQcfyx62q4/9fLrvE55DyAgWnXV9c8Obp4fgm3rwyZ82//FHH/GQ85pa6w8xuf7n97Wurm80rn2PeYj69NOP9eTJI01t5i3Vk/Xh6pGe5v+74oEqv4OVh6hrHrTywJUv3qZJury40ETOz54+1WPeni3Eff3Ba/WHLt59+x3dv39fE44X+CWHwCQ938zKfeaKL/Ju8kUe9yC2tm6kyit3m4m3X+/wkJb/B+sP8wbrrbc051zknLGbEqsZmvO9rhl0Xispyc66oCga/jxsl69twWwgTVXYVR/+ZZE5bpBE5NtggL2PkAfir+9cEiXQtvcP+y/6gQyUwUMHkONcCaX/Qgx0mMf5CYsutoFF2VMF+iHRcs2jTailKC1Cj5F+eznx8ef4LnX9HfzCOAfQ60jusQ72u+U1XuIH+zEib3klFr6bPfJdIJujfnf5dT2Jp4NYKG08/UvOCfASuHt+fYxTez9OOxvHoWbHuHWsoFjRkhLOOQoQarjnAZeXroyQcRLuTJ+R88hgyJ2SbR2f0BFn0OiCvTz40L0tg3eQCssfe8f5cbtt5pgkjzk5ZE/USuUKlVh9MrZlgy5ubfoNdGVi0pdYuNNHwNoKIfFYRbgkukqnZMTd01OfIduMQWUwaaMNfgAlPvaB2sbV+l5L5secqIRlfqxl8b1Bl4oT+vqQGRpUGtHv7NGDvCEPchsgYY1+RjD3BxuuaJOhOEiy9FLQSbHsAUzuGJm18e3lDTfjG25yoXNuWrnBoet8NiVA3w8e2y8RWITEm6bGt5ITD1jcXLlx5uYZTNxIPW7k6Qt0rhCH3b0GPXEg+SPN6tvzqCRYUrriVJJhAkjq8AtlBtvp0HvEY4c1dnKJ/85yzJJThhhghXULOin0KU1oECE0UCJFsQIxN+6SYkdW0TClldd/Qm9UtpV/gg50GWNVVxtb1kkR8XV9mESgCjmwDQEcuxy/ho9kjRLOdmls6A7qWqmoquCBZAm/BSgFURs6Y1vU21D0IDSwZNPoFFJUrsZS6AZtpea/Sdo80kPPKdkTCxfCIPtnYTeFBtEFnV/YQh17Ofxzwu/6DK/TTIf++bRv44z/fL9Yuy+ZMdQSoc6mWP5bRY7yQObIxNc5D21trd2usC3qBulYtrsc/R6oFehfoOS8zeHMH6jI/4U1cV3O72Dlzc+9Bw9UdkvXPMxc1RdoV7X/8gXbl199od/89rf1f2HdYM+DT/58+5fr72E9zY8I3vSfbLi6fqb6EUH8TLxLHoJyvcifcs/vauX+cZ+3Z/kT8fldrAe8hbJxXNc8C5QjkDye8lD25MlThT7lzdcN9x/hesM5F0yXF3r//Q/0pz/9qf4EvMfDVsaLT2KEZl42nbLmRVc+xkIZ0tyJxNrjTsffgyHZD4wl+6GGzfl/QK4JuYacgGve8Bl5lFzJ3V61aGrZM4nRYaX1IYh+y5EtPU6xdvh9kLNjJJ+zht+bstaYE/ou+oMlsj3xswbwOWY5XneCRPDkqLJ/4F+2npvX6DvzQBMc+xCfgViSum7tbaNf2cgk9NCfT4HVL/s6MUKD9MIQcgaJgfc21uBRwNKvO+x6osvYO+CIHT3rOPiFa9tyq6/6KcP1y8XpzpK+z8Otjkazgkz0gvD6/RaOQwas9ajsIp0g+uBE/QIxPQrMveg68fBbV2yl/ja0OibSobMNT20zN7JCHqp4CJrBsh74dcpsE7YEEy+ZrKovnWHVeMDKw1Sbpvp2cmqtU27q0U+tqaUD/fNAlx+jysZM36QkbLbV8PMAsm1MQIeyEOMU86obXokbyENzTGOreRyrX05ac8p8KldkgQxlG/Y8EtzVWIYWTv1j6QY8el3wiVpFMVLD24ZY6lV2k21lDfuaT8q3ubZV/6Ci2KYVusBF4yf0LCOHJasjihWdbYglWba1L7ZrPPtA7fDGVyu8MpJgNzQEfD2Od1HL6I91DR37B30rdN5Gb/yPwBCRteqhOleMEiwryo1+GsB8qFmPPWLZySzastywbly4YwKoaL+Puhvn+wj3P2KwAt4Ocz/ckbOXgvB7CF8r51T2np29F7/QvV94yR40fBDZ+v2X7BspDyiPeBuVHxG0Xb8D9dGPP9KbvPnJOZYde821v8C13xNza6rfufrNb36j3/3ut/BfKQ9XX331lT797FPlz7d//c3X9RB0fTV+B+uZ8hBmPjjkgSfXk2c8ID3iDdazp89qXd588w29+957euONN3Tv8h5LYs4ZCHXmXnNFrDxYPXnyRI/zlgw5+V9zLyIAtSm/R/bhj36kn/7sp/opD1j5kcOLi0vi3HU1t0x8pi7bK1RU/6N8vyvAsecTAjFzLLL/QhFHzUURdIvymMZnivh0KJL5Jh9L/8aZjhUT+i9eR9ahJLMSuDvqCx3u6Pf7Vedz1NGIZ9LO0eEEwy3GkuBfUJ2jiQ+UliOb9ruij98jh0+80D2i62Cr9bQjxiW0MATmUmw1ZUns0S90Vb4ySUSiM++15fq2rKgxssdrgO4ZXceLh4pH9aL/sqJ0Kx9d5FNs+t0xqTg4hkL+VdbkNpAEi08TIWDeIS+LdA3iHxoUn3Xh8yU3B30b2F67hR4gS8JWb7LyYJUf1QjNAem5l4dSOtdbhUQJbMt8+KAVrIxOxVgN2lpTYKhdVmWM8bCVsUSxrfikj22NGFpL/M4hN+gjPVt77XK0b7OYAzn7Nn5zvpshG418ihehs0ABuW7zQx/7wOgTaqMFtIg+YPSJjTVKrHxIKdrih4Oc5gRDFxoIL8s+hiwVqokgSigoXz5VGax2Q40HJDVcAVd1lLV0p41tfIx6AJbaJWv/D7VQqIqr1SbrBYWnI+Ns3Fz0uEV9d60b9zj6ndalcL0ILrcoVtwWjjWVrYPMHhstOwHdOlwciqVD0Vdt9v32/IviDN/QPdJvyHs+usjBXXxsQdZWrPKrQT90WdPOkg/cNaQxBKpZiBKpw7bsDsnSBlEiQ+6sse9xp+PvxZB1mGn40ldiTnloyV8SzFuqPOB8+OGPeMh5s37aIPu5/zU/djAdclrkKvCUh5zPP/1Un37yiR5+842unl3pyy+/0GeffqJveNB6/PChnvEQNPPWKr97dcWbpyseqBYe0qY2aWqNt1rP6kcEr+nb0L3++ut6++239RpvzyKL8ycnTVYueeS+kxh5c/WMh6tn9LtJTsTKtZDJ1O+O5Y9c5P/B+umf/KneeeddxrqoP+ueOWe+8evQVjJGCdkvrE2GrvFL+S2bLei+f5TPh/Xq//Yj/H75WrDzQ8Z0aokO1BLTUFlmrpIwOcaQHPJNl+MQvbjeoiRaOsMdHNH966vMSMk7mMn9HGJjJi+ZPPPOYmxIt6EL/+2RPF4WM+sexL/oGBb9sj0UDGWf3cjyHGWrlzO36qK9WVg7+tKBsBvfbXe16ROMfuGDmf6hB8xcMwYyj2Pc9iciMWhJZvgikQgJcjxQr3ZUyLHFb9DYY1FNli+NFEuafU4Zly8P4gzm7Bm+OApNrFPQm5EyfrgToI6/iMEIfI6+6Vjl6AbWlBQ6dKEiBwYgUaTwJSDqeaXPLa7pUsCddKI6wCipC/eeYxAf2wIw9zo6d2lro06OoUEPDsegmftA+aCrjiNu6B5l3DXYSK0URCza14f8UIxw3XBXuwZJoIEEuct91be8WZpz4IMcsIwW4NDjWC03vKlxY2vSLmjspKgZ/yWbfKULcW4SL0CXRRHODdiW1YttRdeIb1uGlmx4wNzpmlZbWYi3IWMyxibjuvH06HzfUBuPnqBJu/Kw+1j2bRrXYOQUPrBXXwQHyNrBNqKVflNrtX5T6zRz3cDbvzZNmsAFb/4u+WY2dJouNIH42ZZkhTC9Sj3yIjb/UtOIKDcr/vlgYsd/jya7SQoMXVE6ywYCoSu0UvtYX2MwF9vEEW4+A23Fjh0RiqMCOzrD65WLxT/OWDMXVnRrvTS+BMWGXWuxkYOSWSy9LLgwHvkmwNq3CA37MNocAaTOfot225dbkOxXohL/YIvuLpzzHbpB0zf8QOQgch+Y4ci+8ywZfNZOskNfFfreyliDEXDIRTlGzGJth8dtah/yjxXxpecV/9tIPBHjAP0Llhy17Nibm5m3Sjd6/PipHj5+wnVZevfd9/TRj39S1J54CLrWzTXenEO5Zpu8sx7ffP2NPvnnj5W3Vle8gXr65Knyp9s/44Hryy++0LOnTzi/Zs43ab6+Ut5kXV9fa+ZtWOIsXIeje/L4MWM80/179/ThBx/oxz/+MQ9Z7yhvuS4vJnGwFN8b+ubhqgCfN1e5j4hk3CYeBu9p4hqYv0D4wQcf6hc//wv98i9+qfeJaa5b19c3yny51RDTmUUH84LZah4glc09wNTpsNlflbH4R46jn91l+8VUL+Fj7+LIY5gflNa5xPp0OrNcCxg0/HmMzw10xX9dVda/5GS8pAnCAGqf0cLMlt4Bkj3Rhfj+y6Kvwfn59jzJlAme84sdE+fd+f7n+ixs4A080HQ+/Q/rn3VeCPw8DJ/QIL5ZydDnIedc7Ix2O+8EADlEkG9VSZu9kfncBiu52hgdx+RxwKyZz3eR4xeEH4htj6E/pjPxg8wgIEon61ySU9cxPL47noM5YmWcg733wVOcqoAdTa2AOGGFpQ2/Yrg63YMAABAASURBVOYYz1wfawCshIbtPhEDpNLFFvkUySVxQpV9guNCXAXI0R2QSeZCt0P5ZRR05FXXRdZXAfJyFhJq4BOIbsuGjFboCyIWZcOisThSsYuItSR7HRd0DEaNQwENfrA40o12rYxjE5caPZccqWQUK7WNagd59dFJqQg9Jwbfr8OxI/0bGkhCbYgO9V3VtlqCzifBM2yfmmRbbWqauPG1aVJDlrz9S/+FA5hNVDdKvtW8yQ1w3DhzE5bUGjHSHxj+SCam8bEtuwNxq8ln2eWYfIPoWJ3yK74OibYYtnVa4pd4p/qXktd4tpU5MFB1M+0GG7WVdfI6zzaxbjtM8BMfOC6gA0NXemwlY2+tx2P6TLVnnjnopNjdz6u/bdUDl0JXGzycBO3QWgw94MCpPFXFsl1cGtsl2464oaToBspS2uLONmWuRmmPcZCM1SNAX4oh3U2zcFjj3jFO3XWHY896LuzhIPv4AHyxz1yIFugpbu9BBnqV+q18+yzW7IkQGfKt6ug76LcK8pKdcuSCuJsjGfrdYUIEkFu169NadiCoKIMP7RjnGW7YD7XL8Ylu0PDfL/o4rx4z/eymPLhcc63Nm6v8WF9+9O7tt9/RH/zhH9YDVpumW8Fvrq5lm7dWD/WrX/1Kv/r7/6LPPvtUDx99w8PWl/oc/suvvtQj3mA95uEpD1E3XNfrwYi3WAsPda+//hpvyF6vt15ff/V1+eYynD+p/u677+rtt97G/oYe8CZr4qHJZJH7RGLkbVveXkXOuWWbt1b3lWvfzIeS1qbK/Wc/+5n+9E//tB7WmjOPRCHQUT3WHUtHjv9dCJaVqm9VvuX1gG45jgfkA27Qr6Ol51rKpzP2607HtTV75lul+nvsVPmT6zl6yL8WQfF5fmrMn077lk5UNHUvCu1InMQLwgfh9zinG/acS4M/pQzYs1jntcVBG1tI7jXpF9v3jz7HHp+1uzVA7GRQ+Ukz+6ffd2f4jvQ9xkzq6RcIPljwX+A7EufQp/vPXHMGcKxM4lNMLcT5/LqJuDiSJl3hYdJ3Id+iyD3vnQ3dsFUM+vd6GAdvTCdy9SPnWIrHa0dJgLrT7XKgS2rZ+1g/fHvI/hXH2s1prNMxfcV439p9XEuhdVE9ody3bMsOBB0wjPpDFitOZSmYFNtRQdgAoaptOlutNQAPpQcbd+YbRb5VzMMVN/nc6GcuEhol/eBbKAidWlO+oZy48Qc9Zqv4tgUj2oIo4RU9fMYkWVJc2CxB2NJiteofvnuKgS74ZkK4bgeKCLHZeIPwz4Mx2pYNwgfwkK6Dz/zM/No0aWqsVegZtDaxjt3epvBOmCPYTQZRkn0mSsaL7GNfi3/obKvh79Zl1DI5RI6+oQ9sKyVtUDyMXY0EtQ3ZQ1Xsva7zrTGPFRmvj4UOX4JUv3MNvTHT4kctnoY6dMSonEMDCyM1VC8sdZzxCmUD9PVbiiB2hrb42hoR8O81AqseQ1Ydmjh70LG70kZPZLgfrmYM0qhhOz3kl1GH7lXzSL9X7ZPxXha2OWYq0G5U30txj9IPV5/G4GXZHd0pfPZRP6/syAPRhQ8NwgfxN91NLIFQa5SsXT8u41gMy8tTO/G8xbY7/zIRMtXaEPTJw0r+yMUTHoBee/CafvKTn9TvYjXOocTCJaSQnGeS/4oHo9/97nf6NH+mPQ9Tjx7pqy+/VB62Pv/i83rYyh/PeMqbrDwQXV090xPecj179qzeTl3w9j0/8pexHz56qKurq3qgyh+6ePvtt4ufpraNGb88rCXWdX7skHvGzP2C1RMLoIlroSgXFxf68Ecf8vbqL/SLX/wFD1vv5ixkqnwTi31f7ayX6G79d1uYuu1aA/tA5e++Itkr3w6cjuyxs31zNPe2757mDxZh5P99DsDUsziAqEtHjdNZVgdmraWvDrhDI8cUukd0QXSD7vnoTpGhT3WRGeYoh+gYvZPv1HKmEzx5dRyCoeb8TkbBQX88LjYcqZtDj7OPu5lWptt6nAN/6IdlH5BeEWPHUjlFRk21OL2gvUZPxFqr+O9RfeNGyiFxKnuYUpxriIZ/xaWJf9zRnnM+1lW/eIbBBBl9u5aWmEwI4/+oL7cC/Xjbexr+gHzetZsMWsvnBXiojY8sJFH60Zg5AOPJOxvkAFyo9JHdOzoyqINI960fMaKLyQzU4g/oqJKj40YafRJKnPhmMy3rNwnFoyQs7ZoFcdkiXaZTvSKU+z9bibXBTKupF3cy2hEjcsWPnf4CyW8g8kCNhX2TxetT5CVIoKIEggrYhoA2qec0aEPfJDeoi9IoZVmQA0FXFGfLdlxAaAC7VttKzpKp5KWUzmNAMJYDFMmipAnIBZ0KvXXxloqqF1tulgzUi92kQnQZu1NV6Xxaybf/rXONJfvFm6y1eKUHMo5X/sJRtDmW0d3GsOy9wos8QDqIssAEsOsu4/pDX3S1B0NJLny3x5E+ISsidXtX0IUYeMfQVbS354LyTB2d9jT8wJkuqMaYsFuNbhOYAxkdxN8LlzkPnB8w1lg8mAgvQHyDHMjjbmONBpXKT73YRnYXaBGRtUGU6CBbPZU3Q63nkDLe4Pf0Lv3eB/6QEsJxzfinyHHMfpvr20kkhsmPZucN1lMerh7xxim/B/Xhhx/WA9a9e/d0c50/gi5ZnK/4p/8Nb6Se8uD0T7/9jX73u3/CJ2+1pMc8ZH2xPlyNP15xfX2lPBxd8YD1+MkTPXv2VMnr/v37epYx6TPzJVs2/gPeWL37zjv1BzYu710qp3XuK+mfh6orHqrygJV883AW2yKuHYuYjHRDHHOPeO/99/Vnf/ZnhTywpf/Vs6sMgWNqFm4g8ookBstZTHumpkvGUjVnHH4YVR8tWe1RU65MYj+Pgz/LhG9k+mUeKLK+gXZ85IIOJbEjDUqENVY0e8RrYK8f/Dnb0O3pqf/eRvJJkJwFXBDFB6Q7UtXwwB3aKMbBMxmioPhBavI6DRzdAaSWFIBBVjdYjxVduz3yHvEJdrpcuLsze32pL7FzvhKi5PAD0Q1EN/P5KTS60CD8QOSF7DoybrdkyM7dbpOKcqzChOKSGXao1vywCqscXy39OEFVJV7FbE0fl2xgklvPKDLcErdqwqzABof70Vqgosb3FKgzftQrG3GPyioBy45j+IHSaZ0jNgkeOuyhCYaKhCppRxeUfun+GgUZW/lgzxrSCeOyAyy2oa/8kNOnQ+u6dirKdg6EB7jTnZiM1fNCiVj63uwU3ZBxks9d6IPim8HozcSUS+1LIf6A3lIfSCmRC+hCj3QIQwer6idKBiyBTi9L0wcY/4KJ8xJ1jB+anTfoadc6LYgf/cIYgaADfGxelFJB+EZxnKjb8cEcPj6io+lhk2UgKbJSbFFVjaWi4liDVNsyTG6gU2uyczi7nSHYC4vqhpvBgviC2CASnZc00BLgCVGsbdlWWyEKGgWwvS6MtcaNohYGZsFL9HNy2qFNk9rUVHpb8ZEbNEDWQGPbwjvAhn4RtHxX3bChW0QeBWxQYVuUtViIs3Rj9LAosBi0QuRhCnXlO8l5mJsu1KA2vqFB8cihTpwOMfmmRogAQsUsG/sGbPAoqV0vdWrGFTEXG1XAGoTXKOiSP/4Zy9CBHCMvSPjb0NUmqLaC3hJmnS3Y+kmP1TUQTK/rKiJEzyv1OubhAVVBGvTU2ndZ9FOeAFScMSzax0G9Vqxa1g+7UeEKKW3R3Dii6/NI0qjvrIviO/ocKNkRMrY7uzKf7o8jTt038YLj/snF7rnEL/3wWMeGI0T0cET6dtV2HTtI0X2U6KRu79RSyZZ9gO4sxmLln9JalDQH2FZrkSXYgtZiG9lIx0C96oQ9GHadLVm34NQYXXCqlyw70FYQhWaTbzNGdRtbfALYjQeTWfkrgF98+aXyYJM3WB/96Ee65Jqw8FAzQSeuB8p5J+vmatbTx0/05edf6JOPP4F+qUffPFR+9+rjjz/WF+gj5wEqN3ZxX1h4+HnGw9Xjx4/UWtObb+b/p7rRFQ9qeTP16OEjvfba6/U7WD9i7Nd42BL5sZ04e6Rr2mtyuc7bK+LNfCCcmV1VnBaZ9Ezs/Ijgu/qTn/6JfvZnP1P+GuKC/zQ15e2WbQnfwLZsa19KpGGqjLhowVjALRSx60qoJqrvDIYkFx1BR2WXC/qMXF8WkZfuQHqU3+pf98fio4WpfjQ1OPK5WjbLOR9sPIjKNZOWdSBOP9m7Hn45A4xUfGl73fPRnMrRdTDU0fRUkijJBbLWJQcsYY6AQNVSDaRTkTlCkbX7FnXI3wftazEisT/JMaksNVry74hcWEgJB0h1giXTIZWq5Kw9nl0x2rgVsKYjnsP0fdKELhC/5gdNLp2Hw0gGpa1xj+ZMgtQyFk1TXrsmuoUVWtAB9pxtUZETP4QRGAepH0bcSgstdQQGCV95lX7pnw/rfouifEazbHF6HyLjsvXF7XQfxpZOnYqPE3TQSUmwnaquheTFTuja2AtcybhGacnnBPj4lJ6Y0PgP9I5SZFFCvdLkE5Ru7TdkZgSbeXYwBL2o+GUOAQ5xA4yLaav4dBv6lScKKmScanwaKnnpNk4N+Wh420u6S5eDD2wC7aFdwcRW0wgRviCmA4RhSV+oQlfYRrwNlHRxh1z/ECS4wBolnEWYoTiitU5osmwsWCUTHSr6pJ9hc8QwbUHQhQ+wsly02YGQ1ASoGyA3wTpwKFdfuH5QtMZo3Gxbm7j5TWrwdpNtsFJ6GKBIq9BW9tJqyRhgjJdvK4PIqllJ8ZclpV+DWalXXimkZeWfqrXWAmPTIGZekKNKN9GhkAeqi8sLDUz5vaiLCx3RadKUDyw7tPhNF2ptkt2kWgdL6sg0gtwgg72e60VNM3Yt+AdrP0Ot1ltiToztNqmKadE1kA8eQf4fHMcHNPzaNGkCDR+xBpbpZFqrXm+yfqiVYje5YMQDrP4PpRRn+hQND2xLOmCBD/a68EZ/wDqWGv8OWkt46cUljngthX5Us2wbNn08EBQaqOKnexB1nRrdJE6R7VgkavZ+TOExUg8cQq84dC1M1yTsEVb1K5JDvLs7Hnyyf3oew3svHfy6tWYPG30AWzX8HqX8QZvaPhlhpBT+ZbD6j/62lX1uD5o9ZtlNUugeem4hBHaDH6ruY+/54/F6Hse6SLbldV65VuZHAz//4gt99tnnss3bq/frR+vyRin+tY+5xl5f8ZjDQw691TiP85bqn//5n/SEN1N5U/XVV1/VA9fnn32mr+Ef80bsmjdXebN0zVuvq6ur+iMX+QMWeYOV2HnouiZmfmfrAW+1fsTbs/xfXHkwyvVI5qxakWvfNQ9q8c/1/bBDLbvp4vJSiZu3Vn/xi1/ol7/8pd7mjViOa3alZCVv2+olNOjSUbtT1zhDhvZYR97fo8AA5KmCbpXkckA3J5/n49DjnF+PwjrDnLPvdZVWUuQKVdfLosODAMg90p7f26MfGPrkN3SDHmyluSXWlRcj6KYlAAAQAElEQVRTklmx9zniI+AKiec+xcgDePyAdT8KPLns8xgDl7r2Z59fyRizQnmgLtCxy6x0QgU4lo4LeZ2v3xNl6LOV4chiHR+PyJCqfV8US0NytFuNI7ltN0oM+eh4CxVdh+2mlEOshIgmNPMlE0KyAigi5/pwwzVr5npxczPXW/TQGT729D3u0zXn20r62IQqOSfNTlFQSUI8yXWQS2wdGJGVDtDkMI7wQp6qB6xjn/j2GaNPvxXpFyShQeMr4hYtv1jph658oLGH79C2thnjHOI/sLerSo99GG8hHsAx2/cU1eW0wfdU9SJ5weF5wFyzj0/4QsYZiGIkR8Z6EYbvSm2LWpC1leg2YWUqB3z6+VBS5Raz952jKJh2PToVsMvCN59CdCgLx2VhU8/KRu8bKLqDh+hkW1Ob1KZJ09TApIt62EBuTY2buG1pBZxGyQZNygMZZ+ZGfQ3yIyz54BA++vSxTbzEbH0cHmgmxs2DgtZChprZ6DObMR8KMkZWxPLqcSCxDQyfxJoauRN3+hZorMEGN9l93IyTeRRygeCpKnz0QWWFq+3qY69UK43cmhqY2lTzD2+vOtY8co0dXfyVvkorO7yV+ZVf6/0G7/QhbuN4BV0ePvRtTV7RjCzQAHxiuPrHv+vsUyrZ1ii2S7ZDh/YuGp/EDqzGuIEdvXVasp7Zr0XZB3s6r+s+c0HsYMfgM6OP36DhsRxC48MJQUULH/vBGC67OJTLFXbaLryw3ccb/Is6Db9BGY0xqXQceXQbCmWFbMsOtFLrXOkxzlm+L51344dPXKdBLzn/Kk9rlOyvwLbsE+ggx6f2f8s+6ZimTlvtGfYw/RO3k0PfLscSRN9p2iB227AB5KRm3bInjnHidFa0bG8W2yXbBypZd5XWWpmePbtSHo7yO1R0Vf6SX95iPXjtgezev85986Y5ydIrueZ3rD759JN6qMrD1tOnT5U/1f75558R70s9fvywfiQwD1d5AAu94Q1UrgVv1v91damuv6kfF0w+H/L26qOPPtKbb76p/DEfdmdVhqzzJx+QEifX+pxv0QcLeeb4jQes/Ijgn//8z5Ufd7zkS674PB+uudrGLYD8d1htb+tgH/jvYymyZ54HDjB1eSXgzP7gusW+TOzvI88fKkbyC75VfKZ4rl/ibeCDCMuQtsDCrMtze01HrK0vHV+WH31fTC1Rt7iiMA7ty9c75p25BSN2Aib0vN2bb/j8Ca5vuMbcFD/Xw9aNQjtm1ucwwIi1p4m7AdeMUXbu+XN9VpwVGl38WOmkVeu/8XSKHdJtxImvzYdplN22xklPdCSGL45VadLhVUCMHreyIBwU3cuE2Prt/MPu9cW/TLAzPjabAn3auq9wH2robMs+BY7/5uthTrJk+wjybV3uhbeQRWd/qMq2JxbVps9mZPPHZ1mdiFuuYsAEm9pUH/6n8fAz8QGHm7ptuXtuG6XicNSXxAQ3ebBaUeOhK4ouNP4JYVutJa7lBgxWKkr8lpw8W/+ZbJNxnxDeSn8bDtClV0OAnUblMzXGOcJU+sY82wQ/Yd9hQh+0ht5NJq8x8eSVEzkIHzBi5dapcLVuFaNbYTwEbGtax5rIIx9kmic1xmNJ1zXm/Ca6jsoWQXZ4C0bmX/oGtiVkVRm8S2N0hrNpA/iqlmxvUIppAkivXbBdfl33qq3p0GG74tgHinGd+6KZhag17oe99H0fsR/Yy8sJarXoM3MRj1+wsIcK0S/LFnMNmeE2DF3owGaEMRh1IR6VeLNm9mqXF3LsHqdy1452+IWeIj+e0P2OY+xH3/Pd94drb4/F4WK46ANYatfBUPc8IseYdnU9su10B71V/1BME+cg54PdZPsQRJbtnSxkfS8lx/Sw7qfHJrvi5Yap9F7K1eTuequUB6Svv/66euUB609++lN98MEHury8Vzrbwll5OLp3717RvKH6za9/o9/+9rc8TD3W40cP683Vl19+uT5gPeIB6xkfbq76n2nnDdbVs2fKOVFfpPHFTs6bPDShVOaeB6L8eGLeYOWtembNqVa2hb0e3/we1rOnV9vet3tu6d+mSa+9/nr9JcSf//znevvtd/GbSZ3jyTG1rF4G7dKhjd5KyIPu3wLnfwtJfu85fl+zzt7Z43tP9NsE5ILAVYC78KHNfWnmvjJzLox8cw4FkTlRYPFPXxD/hRNogT9NIbrgVH9Ojt/AOftZHSfv/vggbm57flMeMWMOB+XCPPq8Z6bZ7ZHnWo+Z60x/kOp+kWfO/TxQhXbc8AX18D/QBb9uZ/EYMNkNoKn4C2PCs45z7vGJQz4LxyFxBh38gh+BqtLz6Bgmchlo4hdUP/pQlVjRBTl+M+PgSs1qBrD7Sqf4BgqPLfwRmEPJ52zpsyJ5BOWLbg7Wvsw+4TcQ6mwdfQe95XQ6hchB3W/xDr8Hqts1q7jHbY/vQ5MRRhyWgrlzNGH63Ibl1ahlOgRZUViqSwdDtU17vrYjNY52nC0byGVOcmEc2aK1GvZ8QG/cBFtrsr2i88yMuptcDjqoDcCEa1MgJ/Ye0W/ALzYib7FFiQxRaOzB1oeYMxs8uvJJXs1KjkcwN3DyLt3UeaXEn8gKFvcVXSkSWss28+99GjHsrrOtKhzlyoHTNLJlOJQRdujuWMnFewjdAE626ZV1bZqmS01tYvwg31Bjm0lzXSsWnZqxArql0t82fZqSb2BbdpNvIfpzSN9Jxj8Pd6F2/FTFhpeLT2N33rbsV4XoI8nUXV8k2S5kDgVkUXK8g+yD/KjBuDAv7IWZi+pS6zOzNgfMXHiX5aaOzYKf1t/iWFZfnBV0ebeejJdq91xsqDpKT1MSegIQovetOFsuy3aTmNmzZatxF/zptfFdRoM+cY4xJIasSjfVsCXdbmwyW3Hb+t00dmLvY0Rm75PkmN+RFX/JSrEt28oxtZsOpettqEAo0MarSqnQCfSxtJXIWb+ByMHmsDGH+LbRBpAzNevcY/Tj0+XuOPhBu7a3tkUtwQ7fIVl3l9gOsJoePnxcPyKYt1lvvvWOPvjwI73++htqvP2Z+MJLrKEb14fEtWmth998o3/4h3/Qr3/9j/V7Vw8ffkOMz/TPv/udvvr8cz17/EQ3vB1b8iXX1Q0PW0/19MnjwtWzp1ry7TJvvczEnjx+pLwBe+edd/QHf/AHevfd93Tv8p7ESDmVZvb5zc2iK/o8Iu6jR4/gr+v3x0RujevYxcU9PXjwmt55513lz7T/1V//ld774EMeEi8lNcXPUONvuR8+qG1R9W1L+nYkzneBKo+7Y72Kfe87+HO5xWaNYpscPMR/9TQ/fsUFV5Ux14XwQckvyD7n2x6n7ntb+FP7y8i2Zd/Gub6VPg2nA9dmtufg2fvLOXBiVF50oNKHDrnnICxZhIgrcv7Ed+beMBD5XB4vo0vfuzAzfhA7SfWJJH/0kaMPOt/N3ZSsd0juJNNt4v6GDd2yzjt0XuMuOHXkfrysvgtDzDx4zchz8Qt9lbUpELzqstoJjp5Q+Jah6IKiwENVXctCGXcmVo5L0dUnfLAkTtBD9mC3WrxGP45LjYGcQYtP/12f1RTzNoXywzCGiTxH3sVb9vypjTFGsCXzuQu1r/oaCr5gPijSnzuyTJ5BklsyBglBIq7oc8WtqunBaaFpmtSmJhvNCgQdQdKCTQ4FIlYBfjcOUjwZDyVcanWjsS37gNiCnuuIFzqiHGj50cS3tIQfc4sc/cCpHD1da2w5XAchillKR+OGbBkaIMh2yC00cyNu01SLV99UwtdbEvQ2nVILVnxtq02TWtmb0LJIpDoOdjYzmyQbZw4NmOHGRwaZzEhcxLSJRMw2TWoTCL8idqU4TUexaQjSY8F0E/mw+IwZ0XbNbWpTp8SeAr6RDc03r6GZj9bC1qwYmUPC7BEXyyG0ncKUPBpGH2ynuNlpupjWtuwWlrEkwwdwkrrN6MJ3iBK91fgHx6JTOW8yc5aUOIxMspG1KzbePGh6RebqRpTIsTl8h+3qaYdadodkCRjfQBRMtL3uecW1q1X6yAPoSwe9u3bnamlsE8dq5HsE9JLFKqxzn7lA36j/2Ckf6G4AC7Ose3OGnkPZcxHA3nl2QK3jojmUPc0AjHNcM/KGMDtzpbaTl8Q5i4wV5Kjtkc4HOf1Lgyp8BxpiVm5Qquwk4lqrsLZLZ3eqH6z4VmSGRDf0JM4a51ih3OrwCR3H1l77hAzQI+oAljlVm2ZFHFf2DMnaBMMUPhjyt6U9xsIhOKDPccz3XORDrmM+57yOdekTSA95YPk1b6M+/+xzvf7aG8qP6b373nu1V588eaqJa1sWaFH3F4XseFP1lf75n39XD1Z54Mofvvj0k4+RP1EeuPLGKj/Ot/ChJOdQ/jjGs6fPeOi50NtvvaX79y41X1/XH9l4+uSJ3uDtU96g5XenxpjiLpQ1yfU+Px54xUNbfh+MU4ssyIcJt2kixwvdu39P7/CA9ed//nP98pd/Wb9PNuLYrmVMLC10rbmg22h03wUj1u0YGfq29pxmxBh07zN0g8Y2+NDIQfi7cGofcui/Yrwgtcw2xzR04AVdzpr7NZCdzSYJf9bpe1LayfQQrMZj3NqkmcwKsuFakOv5KbBwH1k4EZZdv8GH4kEU2rITeaVj1PJBFzp0z6PxG4hfeKLC1glV7MqhS12llew05FXuqGJcUYSGnJg0NnxK7HPo6s7PNffOJ4+OrFH6DH1kAuxGq6AnTe+bPrN63Jnh5wOfe36Qta5xZ+z4w8/RkViPseqR5/gH2IcPnZJcYYke+/jpq4U+QVILJXpYusANW6ZS2oTg0WYn40jFl5jVP332fOQ7kbyPkZwHFnIlOKtI/LUlg5FJsdnNA7hgS3IDuIRFe1zpQRXnApd5hRb4XGZjoAqUTcSAh1T4CrebD9akWIjPeawBToyJFZQ6LueAkeEq/mEV4OhI3XIqn/iugFS1zVRc/Gj6vLrOWLVBzy183m48fLS6kV5eXOoiuLwseeJb0cgT34wGeQi7gM9DWD6kk4dmspx5I3DDN5ZB+GzYmW9D80Yh/IJPTSyUjVQzl3qKBCEJTY08+HAwrcg3sm2aZNByEPFOHJ0U2+JJUbaVYpsPmK3kikv/CbSplX5qE2N1XDC/aeq8beVfxihwGCpnKNuZdqm5DptSLNneIB9kod8gSmSVg2zLNSd13sgrWut5xs7EsDcw7OoFX5TKQS8WrW1aKtQ25hUZBxmFCpHBNDVNHMvQNsbEz1777Sn+tpXS4AO7IVqGBgg/QDUxrYwX2JbdIZkaLGynYFb23pK9CGb22cxFdQGhQR277EFAJ1XhIB/0aJAVwIYyghgSKRxElm3R6NVLAifXYCaF0FxuEil8EP4cGHNThwdUKU2Hbdl7tBPZ+tdYSLnylHp+kXNOH6FlLh3Zr3ZTYy+G2r2f/oVKttN+6MgDe33StC3b5J65WFKgu0vMIOf6QP7Yxde8hfrdxx/rH3/za/0TwqhGpAAAEABJREFUb6I+4WEpf5wia3PFg5CIayDGmjkXPvuMN1Yf/65+9+rhw6+hn+nTzz7W559/qkePvqm3Vjf5UgJc31zpqv7oxbUu713whuz1+nE+UZ4+e6bHPOS99eabyu9/5eHuguvoDdf7mYezvpsXzsVF0T1LHGxTrrNc2+M78OZbb+tPf/an+vkvfsGbuA9qTXLOaSszHOdMXn8MbA5magEua7UNF0D+DdVK+xXztV3zf8Vuz3W3e0z7QGXJ9nOhVyoczzqG5+jLB8o1+9T7nO7UZ8hnR/ewfjd6Lvamg6EeDbDJYYIj67+cYPGPY/8qGYzrXmiuBaFBYgwafdDlTLgjchDfl0F8Fx4ocn274dozb/f9WQv3/QWHRM52W2iCxI2+xo+O/guY6Zvf57/h+rdhzpe0K7iG3YAlMVf0WGm/JYhTPQdFqHxXGj5AJNNkDIdvdAHSkV7YBoY9Pq8Gl7tt2YZ3UedeG6CzzUfTfv+KPvecouaevMKmn0BooFGSGUciZKheQMuVGDqDsr1Mf3ziW/fQwYeaZtQRf5VtK3PbgGx3nX2gtkntbrSpNU31YXtSbn7561GXlxfwl2BS3Ryn0NYDsdAyB5wDmptqNl6BTXrNJgxKhs+DVk6AbMwc/ExS+5LkGL8mUWNcKA92QZtaTdAZjz4cFkIs3LxnzTkpGL/ikkt8GnFsHw4+vCi2SdeKfZomTdzoNyDng9xMrOSZh8KgZJJd2MLrbb5euGa8+IWKksgEhxMEaR3L7rwGrdwaYvSrrywVdCj4lwpqx79JcasmTEdtlGJp4kv8Fpo++KKVoIFDsYUIaqMptIggcvcUhaWgTWUBQoLBmuMeGbhZDdgoqcOFJavjlLUTZdPDv2pN6N6HATpDbHLYgjIKe2HJj/xBc2xm+FwwBxb0C5PCk44ESV9ARUjFEntA8jP+Qfr0DoexMVMX9t+ihYv4DOI30P0T8xjDPmj8+vi9jXe4ILbIpxhrEbohTklvhW2Op4AlWXaQ4xxqpdidhv+hwZJqzLnzzK5P8mTo5GTyPaiT5m0Mn1DjHED+W6qZ0h6y7H4MxzSfPnuqr7/5moekT/Wf/3//Wf/hP/wH/S//y/9D/+k//X/1VX5HizXO2okHk9A8MP3qV/9Fv/3tb3i4+lzfPPxKn3/xGQ9Yn/UHrKdPeCC6KsT3igep6+srrv1Nb+UN1v37evL4MW+7HvIw9kz3HzzQH/3xH+vDD3+kB/DJK/eCmYe58P1Yz3p2dVW/1yVlDq5r88S9JveZ+8TMn3r/i1/+Uu+9/55yfXauJ0BVmMRGww9EGT7UNAFkrZnvyv4bIsdz+NeTuHPkRKPvp4zjBmVvcjUgLDxXVZjvvR6uPUu/Dq0j1Ihm9FNguNWHzfwqOgY6LBd9I2dYhir9oPspRxef74wEGjgJVnNAl5QgL1cT6wWeiXcAC7hNLGuezl23cF9dcOxg7aPGjIol2vuifIma1ILEy3Vn5vPnTR60QHRE7IMwwMYTNzYM4Tak7zmMz7GhsS81h5kZ9uQXYvdYhHqFmt7pew4sBhWPxF4RP5Q1QviF62zR0rxEQ5z4D8/wfc1YGYYaetUOpeUiSlVKaNbZ2I6AwT7SCHEFetM7gFSNsZhDkzwOOOjPceMzb+g5e3RMk2XKnABHSbvxj6YZ5x3Kts9vx5sgBUu2C3qJYndf27nvTWnoPMmtaeLBI2+rptbQNfVNRNJkMiYx14fLmQ+b8zapfpO94UYN2AQzzgEOVDoTyWZg4hJYMhW5KDfW3GTb1NSwN/Q2r1dZqIWxEqcORvjEzokEL4pt2a5+yX3EsLvektxcPrZV8TNGmySZOSwrVJS0yVcAPWPMjLdwcqFINgWadNWhWHXwiS/GYhBqK5hx8iBnxix4ks26AtuECBgPTsXSUIsPXRnbso0XYDCr/2tr/Eb8xtgmrgKRE964anzYagzbygcVvA1dgbsiJ5OFRZiZe+fTduAtqXewoS1Bhg2KalH+wQsgQ3rF37aoXX6JNnkEM8dgJp+OWXPJM3st/KK+P2YOUbBUBulXHHNRHpGhJccanhgLmIlLRypW+OqHHklJNvnaa97W6jcz5gwf4Jl4K1CmgqFPH1GQq43M+YA/4lYJLedfjQVnyXYBTr24k5PW6v/2arrKRr/i2Hasx+XI1z7Y7ZflDyNkagEzrXUYNGt74A/+B66PJVkvW0hPwfDvYwypU9v4dEid2qdUa+HYrNwguMo++EvWacnRzdjBsNndL8QOHwxrp1Hblr1ClnL+rqhrBueZjb5s1jVfYOXLoDyo5Hehgit0/5///X/X/5MHrv/6X/8rD2Ff8VCUN1af6x/+8e/1u9/9tn5U8GPeeOWPXHzx+ed6+M1XevLksa6vn3GcZs18cxt+5ouK+/fv6W3eNL3+4LVcPvB7wtutK+UB6YP339c7b7+jNk26uaZfrscs28JBnzl3Zj7w5G1afkxwni2b64QCKyUx/vAP/1B/8zf/vv5Qx8XFJWrL+NHCE4w2NdO+Dbwca0e3D0WoZR8gHXjUsrssit15+0ClA2+/LE+vna8o9mlfybYa1+DAbrKtFNsbH/kUmMtuH/xgj3R2t9nPoxkTcDxyXwqcPJAlSwVRwkMi95tIhELEI6Cdua6ex8zVd2BZ+YX99nwQ8rk+sb8sspsK2Z/kycgieMfLBtn5ZZ9vIoHrTkts1ecEvpaFGjAAbgvnT9d1O6OX7yIWAxsurLFBaqQ9MtbAXj94m54Be0pQqbJRjo9Kp+IjM7IKDF0xkUQulpSu2RWWEfScgl0NexD+AEIlHDZGQVhYg7nuqeQwxiz9sKNMDumx6vEkxsG+oMd8qIcuuCIkPlAQX7AwboAD/Vh7xiAiPP7wmStC1QX/YmjCzzN7dcXCdfCAmZ6JQozqc4iLpoZK/w5ElHErmdyW5LSOsWCYQSiqqrhvNPywFY+laPqEh7JINcjwE5OyDVmBX3xir77IC/NaKhfmESU6glQrpR9txRAl8gE52g1bUayDGv4AOOLm+xMTrwX0cXzQC7lDlCg6KkfmRE3KrLNyaqi707tiQCVUUKp2pfcbsVT9S8LATEveud/NEteNrLkeChhIKAvoFVhZBzt6VbEt28Wfa1oySEJFk9SKvgnYWByUuXCjmYMULNAFXaH814kRKAtWK8VoNgMDWpnk60HAlrGJtp/4a18SSN8CNlHCz9mcNcai8Bk/r3XDx258bSuxLy4uioYPbEvY40d4pRTfGRGamFqR+J1nOA1/27ItGuWGFLhZh/jCZJn5Gb0NvyI+gXkQsjlAe8hSQVVsy7ZoNliWgB3aJHhViWyZB7bKB3sDVpONHqoUZxocFHjUZRO64tGNWnLOjFWxZGFYgKzDBmw5Xumv3gEN8cPDZZQNdFroj7ra6odgm66Ge7lKGCWXHPOO7MET8IFuyX7EeSlINQINwyH0rCof7AQUWRfp/uxx9BuffY1HJQ6110Chmx/R4OcVvS9RGQoVvbBXi64CIWNbBx2kKG5bzRDq2UtFGRva9WgiIutMiU9wMFnH8sHSORexQ4MSv8cmcz4BazHWqlYma3JrRL8g79MOPlWclWuaWPY0/ACm59b4SX2szuu4bHPZmJ3dSp9gp9zY6AfiiDc2F7Kf8k1q1q01Y3bpDf/Rj3+sv/u7v9P//X/+n/XXf/3vlT988etf/1r/6//6/9L/+R//D33y6cc8XP1Gv/rV/6XPPv9UX/D26rPPPq03WPmRwWe8wcrvWN3cXPPG6RkPUc84QjMPUpNe4w1VcMPDW/4i4dWzKz3g7dP7PGAF08XEAxb9rq/F6aeUmXPnGvnp02d6xtuw+WZRaxeapks1X8ie6s1XHrD+6q/+Sn/wk59o4kGtz515LeyK9doDR0gUZHTgUR3V2KOgb8iKxFvZIl0ePqGBZHeqkxL1HifmEmMvZmuOY9nHshQ5ECU0gH3p+qr+UlLYQ1sxtqChCSwUkqDal8gD0YcPPRyRHAHOco5S2rv0sQ30/i9qs99Pfc7pTn1O5fQJuMqT42l+p96xkycnXfrchfQ62Ihce3amM6uRvpwQuSfViREburrYY04SdatdeeXmGJ6gvrX+KF+m5iBXXx6wfNKhbKSGuucMIwakVk6ItuntcILR3WX1WR36tA7r1dVDZkzGyJhz1gPn8HvEf8h4R6yUcN1oKU+aZBGHhetN+mc6cSl9GMZNPDLBFGGPOBwjMRaO05KBN1N6H6KE28ABHNbS0a/67ofJcU2s6KC44EovmPETXvX5YV2bmg+20EL16f6RE3/DsEFjK4TnOGqP6NaY6VvjrfNcis5s0XWM+MpKd2lPw69QimkOML4oaM38BFUVpOI7TSvZBtpKT62Pv0TgaCXI4LOEgRzt2g1+5Y5IlrlCEKP6I5TuyGsXZ69PTGBXI0Ht9boodAHBDA1wUIqNBMI/Dy0JkQ/HadEN30jmpppvSRcOwswmLpmbcGhtDnxmbCzNnXGXBMRq0EiiTZOm1gqG2rFgxC++wbzj+3/a1xeEubFs+FLjN06s8KjEvJUbdR6wBiLXww3jJM/4zuR8jMQnOuOGq0EGLwp9bStxWuv5t6kpmKYLNXTh6yGnWbYlAagNRRfZtuwVCpWELEsdlu0dD1vy0IkCTyuFAqrwccaANmAbVYdSImuV4QVqww6bFRVYGfWStcoyBLUuXS3Xv01YmduEFe3Kjemi7c68VMtRI4Hkkj04cyHK/sv+vL6+4Zv3jsjxWTi2A/XVIENlOAhZ9wEdrpQeik5pK1XGg6WuY9eGQKTP2qNr8Ov+2NZa8sqfktF3ryfkXnwJPlEG4j54Z1ZR7ICOAWyjCyD/opX1rPFZpV5Lerkm+R9QU9rNuMsvF+n78xr5nEREnXxsGEwhEA0aXrIi7xGdnlMW9lveCs3QnL/5EbzHvH1648239Kc/+5l+9ud/pp/8wU+U34/Kg0v+n6mr6yv9x//4H8H/od/+0z/VG6z8ztYXX35Rb7i+/vpL3kw95np/o5lva2eu7/kRxGvoNE3KdZRDVX898JtvvtGjhw/r/vDW22/rww8+0BtvvFEZ33AvCJP59HP0uvrkRw5nbG1qSrypEfPygn6vKw9Yf/3Xf135LnK6g9AANjUBIw5Et2HZuDBxDe2wjuWu/dfevmrO8Q++73mxeoT0CshRRU8VoIYUyqWSibakFzQ5fku/lh55dn2/54Q/Mn4rYck5M3oS8tyowxyKC/v8kEHJMYDEgmAnCnHDb9g7bsqViW1l/6VJT6W3d+WSo2iObHCXz16fpTiHvU/n+7hZxyC6A4308qjx+Gw6130//Q6x+8bKMeI44pgxgnh1dN9s2QAv1PhXx9hOgblq9MXQhA9gX6Emj1wng4XPNGymrXeiFZIz2vgG8Yk+tIDtqGYSwEfKMwJxqz/BEneArptz5y3b6KzWXHxrragoMQWwW/XKdb3xjSLUYUruthJ3DcmUFIFY/8MAABAASURBVBqUUM2xhIpQNk3Y0M4icQT3/NpxJWVPEzn3z+Ljv0M9k9Qcmacsu2nM2Y788kj8U7QanAOeA58PstfcoG+42eYmecO3knlrdMO3mQXeGvSNzabMQfMhXFjyUafeaJLNH8qYpqkSj2xbccjYouSAz8S7AXM2OwZquAIuxxUjrqXLQ05i9vhTv6mvY9mMU14cCDosfLNa4ATNmKsJgh915FQHg76JGyT2lLdkxO2UgzABDkwD6UqQQy2FZTZp5Wcr1PFdsaATA9r47YG9IQebv/FEZxcTQbHJyM0Kb0MBRtTwAthqXPR9PNbBEiZg2YZWlQR/frWxYKPqhYUDc+rDGCbCqfouOcdl5vjM6548pnwoPNEvXGiZFZmPsUODdYSMD5JC8ii4IXp16CQ92CLE6fJojafSf1XEL06cARl21YaUJcwJiEB/qipOMfrWJd2DBOjUYev6KVnZj43j3m16Trkr3+d0+bYmhqq1rSbLxuqhe5lwmYdtUXEPPUCyvkupdMhj0MTqPMoIZ2CfH9OVi+kRQEruNF1siwpC94jP3bDxbU0Xl5c8EC3Kfz788PFjffTjj5T/Fytvr3KOLCT+wYcf6Je//KXyoPXs6pn+t//3/6b/9J/+T95cfa5PPvlEX3/9Vf1uVd5M3XCNv5mvlWv8NXw2UB6ughuu9/XXB7/8Ul9/9RVfalzXW6w8XD147bW6xi6co6LYfHvO2PnyI2+vrq6udJMHLHLOH1LKfpw5Ry/J/8MPP9Rf/MVf1INWZLpvlTCHtUHbZZijynFxFKGL3MIfYJfxoPg3w5m5v2qypkMAefV6vgfhbJPLHVDXC5/CLoqNTd5pzrELypz7UPYMHJfStS05d3/eCKHNVQLnqtnbxbxCs/WpuIyXmEXW8ZAjVsgwQXRMIWxwOp0tZnVKE68gfMc++p7v1n8DbY4j948GWIpbCbOcuVSsGHMPZbYY+xod+MgdCRW/0CB899sf61j2IOQ6Fl50ybWkwOeAxO3G2HosWlQ4ciz3cY758sLvdK+NfqHHPboU/UA08NRwQaKSCWyUkQ5AyXhLXcPDn0UmG8Og4U+QY1LIcdpB8CeuLy3apntHrtc59oEdXStb13deso6LhSuqUK8UIss2TMDKMK86ZmheuVYIr/HUKbGz0qKELoY5U2MTttDyoZ8GGnPKXt+oMbmi2C7etjJ/e9D+2d8+2G3rrtI48spN+iYPUGzcG94UXF1dK9+G5o3WzM20wI0zN888fPWFSlBXEm1NMh/ok0ybJrVpqptxHlCiqweB1uRksksosVh75aa9MH7x8SlYtuE6bPonRih6q0mhJa8TR2dkQTFyZPkQwLmUvK8zh4yBXOcgq25bya+1CTrJ/FOSUIpVc3JT7BNzcsZnvqKf3SToooyxaGGt+DwBZVilWMLHbVKbplqPtvbvtMk2CAWydIJouk5VIjs+i2jDmcEAkiiEo6VGBakKT1VcnEYU+tc0afoxIP/S0dTi4HOu+pySFKKm62YOQzK2ZTvW54I02IeLZpjkM3OcbmNRbME64nFMhqFqYG90aaWkYo6fbaWQ8i5USVGjg6fCdHm0a351rOFJCJeeF0zFl8y/3q7D6K5Sc2EcaoVKjO5bGthD7PgOxK94zRytjuhq4GpM3/O1+iX8kTn+3wU9WJYkeYR29PwzZtczMDV8R+93u00u0Q4a/tsjuaT3Mb2dW8+TzMqxEk235+LFx3jEO9DnBjwx3lv/I+E8yHz19deK/KMffaS3ebMU12fP8p/8zrJdtvyHxB9hz18C/Ptf/Vd98/U3ysNP/ux6Hr4WLlIz16og13jL9WN8+ZPs+X3cmYes+N9wH8imfHD/gfL/Yb3GA1ZjjHGO2lz3WKe6tvKFXO4buUe4rnFcM/PFFHzyzZ96/8Uv8oD1R5q4HooxrX2JBIipQPB78+DrkNBQh+rl6SFmDUHH0FOoxo5vh23ZARZ30KKj3eQDj6tSQgciB0M+UALEIGvoSqSxTSv0B9pVRhe9fsDiF8fGhaqgnFdmJaU6NIdzDY5ttWjmGl/X0ezF2pNcx1Z+YV8t6BZoYoTa5yPHPhC/IHLowtWxKHFCa+8yBmLlsCQHhO5HL3jO0jDYISf9E2NgJk7idczbfOgyQhSN/5y5lAEVY0SX6AdkbnscLC/kEq9ic1JQb/u7jpHLkBZQxXqGRB2K2H8QZIthGeNADUGT3ANMrFGf91zrOCMvrIPAUnz8Ouadbl5tgh5DStRj9P4L/WflWpNjVutZ648uY8N3v5mYAB0MwYnFfLptQdWRfCsGa4dHzbOabbLRnoJAzL+0sOl6iMuYKGZAZRy8YJbkBTIeIsoxAJQYFa4oeWE9xOsyql7r4NCnSy9u+2AHv9E/IVbkgSNDbwcdfdxqHWhsi3qIsXLRnSKmvU6yDmXh2C2sSV+jMcfYT9OMTgSy3NlQZIWKUglDn1MTn8FY2r1z4u3RZAO5/2MMGx7cFdp2mWyzZB2it15Q1h8XXGrz5uY6czGYeeDKzbLvUPUw1q5YtrlZNk0TaBN0Upsm6IXy5irfVF7eu6d8M9paK/9MXKNs8/eqyQ3bsuI7yQ4FyHnQidw8aWoXalPodKDGH78csIRlCgy1AFXJos9s9KVOPEvkTpWb1aZJ0wB5JtfY00dVhr9RN5VdLks1605NfIZgzD5uz0F4WlNjjIBxWv2oYUMHpqbmJgdKTJB4yBoyvG3ZVi+WRZ8VRJBtSXt0SRSyocWWGj+oyrdWiny1lnjudeEluzooxTZyxnbEFfTLwu+2tG3VP0s2jZ5f0j3rXWARQ7P3FhZxYB/BdsWF7NUykm3ZFg3VslJoqRFsyw7Qh0Jkpcq2rF4ye2bG+tCS4DKAuXjmm3MlH1LnsmFI78QgiG1Ro7wNDNSKHWPiIRBxPxYrUHHXTELiEV3o+nCFFyEWmTZ10PCnyDhB1y+d0NqW/V1AkFuVuSRPhsmYA8m383DYbnUrxSGXEr+nJuMyKktNblnH3fiIu1F2hp3W9k4i0tbpWL93ypgde/+9x4t4q3HtyIeLRw8fcbOS3n/vffABD1T3JVlurfhcS57xJinj5a1R/pPg9P2Kh6z7PCjdux9/VTzbJCSuQ5MuL+/p9dder/9MuEma3HQfXX4nK3/8In/o4v1338PnNWWs3Ccyxsz19CYPZHnAyk9AIC+2RP+FvHJeTLzB+oM/+iP9zd/9nX7+i5/rPnmUrc5zUSw7UKcavKrYlgKN0o9dJT9UL0FHCNtruD0NfwqVH+47uvcRxRts43cMydIK27I7hq5T2tKL0u12pyiqz6CoYWPTqrd+mPKycfHrSW1p2Ld12SvbqYLnUse+H8fsoWCv6/4ze30B8+58Xejdq+11Dbq8b3v/pfpxCdptFfqTCBbU8LTZo/HHmRBYUONSYvQBhls1+kLNhRyhM/eroPQEuZMybgIOu2RphTl37MiqYlt2RylOmopBvKKMuZvs5kn3LYadWOqywu8QWaIFrAOuso3AZzMlcl8f2KoL810YM5gz/x2GLrSD/uXLWkHjHz1aYiXuy2Omf/oWMiZ5zAHXnxksBeIVnfsewq/86Xvkk7UDJNEr897EwUOJdrQnIvfcaRMTLLsx+ljYCJbcFvJbygdd4s2D9vzm2MCg8c2Ag3IUFFSSOSbFHJrYgtIQJ/2CkmliK1TTFRXGJBNdLvwrbKu1KC27Q2uxDedNbx94ydIG4jL35DDXusxMh1Ujt8gDrIJ6Wfvu4tnogA3tTom4csfEHj59DNo1dPSNrCwbCiR45md4Q+VoJCUGsA17BqVvIgp2WneejnpeaTHObMbxYXFmQYK+OOwEHNrUlIeli4tJ03SMfPM5oY9t+BSNXyMJKBkx4Zr2ttCJr5NiM7H0KUxqLICD6N1k+IxfYxI3fJsmwnMRyMHjTVU2+rxuaAbjoGQQ4jr9mxpzmdoEnW7NZeKb18wldtvpWCB0QhU/mm7tbdkxZE7F09Rss8/QS5bdZDC1VuO2aVIjDyPblhTQQqid0e3S8LVN3ybbBck6LoyeHEBfgJ6I8bNpjTe0tPDJGw3HiFrKkrbGtjJuI9fWLNsSVSn4z4wz9kxUG7CNhcsYQffr44TvmOtCOLMPlzp2M90OcyD8JmfoPvZIYBvtbmZ17cR09+bbU2QsNOEhz69JhkVdoEFy7h86e86Yqj/mor3JeGZcbdALyyGbxMpYRRkgezwyi8JCqmKmsa1DOfQ/6DqXvkGXfh8t60vy1Eq5j3h3ft3++2hHXgeaUZPngcbGMpNulte2qBviF0QXGpzyezn2xD+H2M7Btp48eVo/KvjO22/pxz/+id58600eji7rWvLag9fq951mvhzL/2GVHwe8uLzQu++8q9dff11f85B1ffVMb77xZv3FQHMO5/g3rj/3+CLs/oMHyvX/2dOn9aOBsSWPiWtU/oT7e++9V3/KPfLCOZrzPT/5kB8tzx+5ePLkiW540MqcEtPOGnV89NGPlN8V++M//iNdXFwm7A4+5iMGSuNqdw5HLIejHxTOB5jVVtqVN/QYtkUt/SlF+Yq1x0qc4Fzn6AdiDx/6XdBjmBBe5wL7g1R/j1E5LmyO7Ks513eO2RK66pZTun4GybV12E6TOdVH3vsMOXSp8WgZZwYL8Us/6C6XfYw9X/7pew7EmXcxkncBXemxpz9pULMW7FjiVPzvc5kr4GgInM0yUOroYKKDPLeuPmSbZFf0HpnLwMzcgoW59nWNa9YaXzovzLOj3x87H3tH74vvVum08WG6X/oRmfVDt8acV5pxZ65LCznMXAPDB3lR0OUbPl/cKF8IRT8nZ3yX0T80kRma0eBoVx3cKjPuvsYXn5k4wRYrscllHhifSU/16bv5kB9fVqXPgm6LNcZbj0VOeNuQFdi9AqUKeskyOq7UtlrjMyX3htDWppKl1WGjaKLS8wqrVvNbWPO51j5zmlmD0BzHAdxke4VkqaBXLIy49XBFMHJHWqGzLXuFVhoZXqGBKAZU26g7EKv6TNt1ZSj/zh3aNjPLYPfpp6zp2Fj0Vos+0bnVDX2qB6oLXax0gpafW30Qd2v4uiN8ojEGe5J1XZSxaiOxdVNjHqg46cPkGjAxiVRm09ppYVLhLf5BI85sztz4gzqQY8wYLbm558/mmfjwcJEHKt4qhT/GhTKnPHDlm2GlJBbIGiW2bdkdMPFgblR8Yg8yt5qzXPbG+JnfNDXlTV/QGmsG7N2arXHTy04rCWJbNljjNPjkZ6MzLlBRMjZpwFGTADbJ9Y9GKZFq7IyL0jZqy+5AOKptarrgG+lpmspHFrUalmQBc4GGmkFVpXLRcqxjYepYrReVmYvikgsVx68oyc/rybjAD7C6a0zI0MO+qNqW3QGTunUZsY/oZn0xk35Mp+YXfq45ZD3St1M7Y4txQzv0kiUxNzAQEWsZQktPnPAQmYah5BzTMIoG5dlKLw4Ty3jWmu62Zft0lUUYAAAQAElEQVSs/XnK3uXQb8i2iSdgHZedDGsbn2OPLrkTWlxoe+38wda1P0xrW63O14w3oLWYvDsk61AsO+iarHkdO5g9rQOLC574w4xqLOyrTz/9tN5W5ccE8+OAb775pi54aLm8vFc/6mc3PX78RI8ePdYT6KeffKpvHn5TD2L5c+z5McP8cYvX33hdb9H33r371S9vlmzr6tkzHuSe1ENWhr68d1k/jpi/JJgfFby4vKh9Pq7f+WIhD1h5oHtG3zyk2ZbdccH19Sc/+bH+9m//Vj/72Z9Wrm1qCX0LdKGf5PxDsOGAAt1dWMLK6bCOx77pbieWCNUpHLwoXbYPFOVLV7oRJ30HjrvethuHAdhd7fnvFC9gbTN2nJzmXzfW6wxXnDpWXMaK5tiFP02+/DCExtbXBokOp/w5e3S3kBxQQtax13gZp+JyjoXi86qVbolCAHrWALAoGQGm68KP3HGmxlF1DC3+1fE8T3VH2eLdYSdkIh+AgiqbcdRxrquNraDyYsHIt09FVXru0TBNNJGZIYSKe1rUa41Pz5UeCJ2Pf0fcjnWnfvEI4n9sYzAqejI8jpEcOjZ9QuwRM/2GilmLCcuGA7JeUDLuIZ/hHG2BuebzQNA/k84Kv/BZZ8G2cE2PnOvpjC58dIljWzZAsHc0PMhnv3zObtyLNqC38QV0pufdtVzUffOZbouxj9esdgZ272dDiaEzhenVcZn5bFfzqrW+7WgTA4g4VkpagM72po3lhdiPYcn2CvViiVposbWmrKHdaV8Dly6fqyPbyCB8YHcZImtfumR3ureEb1mQMMKh81b+CVlKAhOs5Upq4kHlQm2a1Bp6qN2Eke3K2ySx6QpL/TBTNtOMZXH06BigdCwILBacq5oQTW0CNU7T4hFvpcYRnQaEgipkwmmpfxkHoEh/qRxkW8m/kXONMfVxGmO16IpGN2lqDUzKQtvWoRC0hKHreR2pSkhj9X/JhczomvkKrdyokwxtjBXqZkxAA+kXLKXRWhwzfLnTuCGkln6B61hY/Zy4CydvICjRqpqItounw1qR0augk7Io7o2moMa/+C+Enblw3Eg8FKkmuND3gFqhoYcml4WLy7Lc4D4XchLOnIxlwwdlxSA6dFQkbOXD3BZ4cby77/D5PdBM7WQYMqs0klLyynxC48aShRyh/NCEQqi7oMVmbVEfVQzpADJezX1nx4p03C9j74HDWrv3KkBOZVTaxdqxsdyNOAbDw1uUkYdWTWTtio1vsNpV1BLUtlwb3ZIs21J2INT2CY+o6ILwt8ES7pQHtkIdxCMutkAVW5RD/K5H9X3VNXTyzD6K+NWXX+rm+kofvP+e3gcP7t9jCyxks/DwMsHPevzooZ4+eaw8/Dx8+FC/+93v9OnHn+qKN1h5qFo47/KXAvN7Xe/whisPTvU7VlOjz1xvsmbO46BxXcqPD777bt5gva1pmhgfH76VzY8txufq6kZ5yLquN1gLs+dsJ+mF83LiAeudd9/RL//yL3nA+lk96M2c4zfXnPd49srMqOHpFgKIEyFAEjMkHPNDr1HSCWwq+GG6RYftQG3LDlRUR8VIAeRWjX6PWw4oXmTH5RUqaZZ3aCCN+NpK9HdBm3/6iRJ6goj4GeCwq9sC73QH1rADsPRejsExNODgUReAF6QfT3jqQoC9aiGCNqRLdhMgDi1d9223i7KAdAvtHigqdpfS5iKd8wlLr9053QpR5ienEnWAEFEXbMt28bcaJkKKDMFIYYTf0MUZXkH4Avb4bEC5qcIkg9COBb8DYsM/FTMjKojYgfI0T1QixgHalTIih+6w5YsuP9AEFq4PARPVoAzeE8q8AVcB5bgHMUQm+LesC/0AcWscJLKhHRVbDNhzbBc+5ywrP0Nn5Bna12f1jX8h2fU4rrURrXVXOVjgCEVYjbGqT3Rr3MhzxuaaNwf5QhksXIMX9BsdPOu661pxlWMYyDL3v4I6L/RwDOMTSB7/6CP8oikaPpA1ilfetvLZLnIgSh1+wwSQfWWqlW73wYH+0cWnz3uu+0npMGeYwReNYvRZ7SQgN3fYiosocHWgiiJXTZCghJhXAbJUx723ZQOBUDe4pmrh63M+moQyE8JLqygbCWgttleuj7n0VRAbXqdlyQZZlYxFRzovKGyr/jG4kwZUYAHC0njz0/j2dIK6TahaB7aZoDdslhs20k0oN+Srm2vllW1iB/EJwi/0obNEHHNTb9Ok3Jw9NYZsmAA+8SdcbbwkXhOzhAmEgdTBaYSaQFNiNGK69FabJmKDCR/evBnZbVJAQ6hWEK3V+clNrWJ02jzhOqm54dUkWpnxqeFty2oy9uEz5Ogk7KtPeOEX6oY+sJXxAhudKKwpE6enhAqgL6bLOdT9AGdVFpSAh5D0ESdw2TkedVL3RZQl0Ntwx1AVe9gjEnvLw/SNDmSojLEiF9NT1PirXeS1wC/QfLMzc/GJLDbqHD0QNiEXMmbxMy1XeNqhT4wDkgj5fE91ybiEtJkr0Drj6JfkEF2gXvBSXMpO39DKM8qCtoKZCEThWHQ/PBmLVrHFcRc64oo40Y/1WbJOEbEs6bTytmv/2NYotmUbMYBQ0yfdYKnErP7V4Ctw8BXFMu2LqmUH8XMaZIHwB9jhRXHZ7EGFHJg5RNfPIxuac0pdt51X6Rd97PDaePxLtkQfraXPOXM9xepQJH2Kkd35TgZv9LH3tQrXMfRdel6bdU8u3ec4zrAtnK9sjxrLdv1/U19++UX9OOB7776r1x7c18y58+Txo3qAauyoG66zj3jIyo/vLfT/9T/8oz775DPeaD3W0ydPlYebN998i5jWV19+pZubRXkb9s47b+s+b7Tu3btXP0oYnzx4vcmbrncZK3TiWnl1dc0brpt6GMsD1jUPS8+eXZUueYvjEMwIrAZvwN7Sv/urv9Kf/dnPePuWN2CzuJSqTU2yJNPAClJ7f93XSyjzWURJA6h1bmTdBlQd0zkQZdClfIXdtqggtKNxnQ2GPVS70v1FH90qe1t4ydoX26Lu4L35JfjkHqyuRUy8DimU1tpKH8+y74KwDdzho+gliGxrlL7WHB2O6dAV5YD4FDHE7wgz+xTwOaAOSjZ17OulnBComW8d74Ujn7GA9neRyMKGnb7Vh7E67bp57b/XLeiyFzvEOB1hMq/QgcyFkIyaliiMM2z0qhqL3dfG7jRxgthGF0495kwXFFRM+PLBLXwHc0MWo9nYuG6FX5AX0Q+aWp+3sC9A7ifKgiHz2kD3pfqgSXDmjCijtwwbdGJbdtBE25VwyvjRD76oD/bFfLxwEmNJGIcJLhzP+qIFmmvNsh5XvOhNRuSycI9auEYViPbtKuNVrB6TBMhlAcfRlr47ULITVv+FtZj5IhdNOGzLhtgCFOTrDtYARoGN7gyErhxkqaCjkpgL4++VS9Yr68AD1sw1OuvRNwgnAWuUOdXiplP6rjDxjc6hjGv2QNDahRxeHMfQFZIlYPQCRt/apMZnVtG/Zm9JhWpUBda2bIuGGiopBIRu0HGpmKj2dOZY5LPdDXPr516tCsegzzK+5hrsySoKL1tBbAOiWPyLrXjVcbdGIS5rlfUOagBMaKX0CXTwFqWha26qf6Gsz+RJE/wUqkkN2pAD+9DftmwThQrJfzElqBrzCo0au23ZHag4vJmR1ExQyVVDhJN2xeIfOuNnmw5Nhhe8KD0MFw/4Wlg21swiZ8JZgI1mUbIa9LMTk+lOk6aAbz7z4yUTD2+toV/RxzCRmQxtxuqoqERDSqz4Eyc/gpff1wrtcYnPQ1WboG1SY5yp+EZo4lIJW5VIRSUzR8ut5zG10EltCgUTfANFVzk2MIHWsIGp7JPspjZieJJtjWJ7tTVNU+t8aPVtcv7hI6j2xRHIuCh8fFYeba1LrX3WnOORk32uE32uA4+aTqnpFGgdIXzA+uK0xeB4zsSZuWCELlxYl+jqQpsRdVyiGoil+EPMqHJE0ZBPLjjl0NVkH1tQ9miTC/rI0UeF2Nl0LcXzm8wq6F49UufXNnGCVbyTkEvZQvHPOtR6VEJlWRuMR7oul2/6rl4hJ2JUheiXNEiV8coj9rmvjG3ZA4IXxeB5Nfmc2nsfQlWM0FOPl5d7rPgnTjD4UMmyzZ4P1r3fus5GtyLnYQGZDgo/LoJ4o+p9bc6XDVhsPa/EfA7n+1gmdmw5BOOYpH903waJc9ovuplm4VxrXDNyrn399dfKl095G5U/JmQ6XV/xgAM4eagLDz839Z8J541X/jPiL3nzlbdZ+fHBZ+t/DHzD+f/G628ob7P++Z//mQetG+Uh6m0etN5++23loSp/LCO/7/Wjjz7SW2/lDdYFfnM9TKU/pz2fEWYe7q7BFXtw0dQmJb9cvx88eMAD1tv69//+b5T/Cyv/r1bWauZaIRarcXwzL0OZxvMr/rcdMvuhHfyg0e/5u2QnFYwHivAtq+k3AHurDptrzEwpGG7hB4bu1alfvctL9+jXiDqG7MnsxxzLU2S/nqJ82XMz94yFjZMYg+4vixkhSEqhe8ycCwPVH3lP02ePvW3wM3tvILqMnTH2/TiJ2MtoYjgF6letpEnIZcNpf8uogpAdLZaGioUKQ+VZB77XpBcuNAjfk++cEps+IUFYVQl3gogVPEw5HTVOgGgYKMcuD1f5EF2fJTiukRfWN7aFSQcufzqEBuhD9jluqjLsfDf5VFeGaljVomkGn3FvgQO9JDcGW0D8g+SXcy7XoT1sM9sD4ns3jCmAjDpSDi2kuW1MLgOxJjWGlm3lvtagiVygsWlk2YFWaknnYVv7ebU2lWzjX5BGV9uwK+BFsS2Ut6FeKvf1fB7n1aA3fB68Wa8T5Zdj0Lv1ltA6DY7Otuxj6Dllv7LDbewFydIRVPOf+Ew9tXxWcJfbxL0L2QC9bdkHNHQDdu8T2e4+sqogFn1e06Zpktva46wnU6KOoPuTxShtC6K7Si02Oyl0+GS8NjXlxnzJg09oMKGb6kFrUmOSNrFFGQSZiiLVDAus8p0m+oDc8DsmTcSqhy7GiK7HbDKxw2dTmyiJxhWxiK0tXmJeXF7q4vJCPb9JUwM8uI24RWsc9KGxFS6UueWD0SVv/+4RZ0Jvu0ZMa/torCn5N+KANjVNQOWdA6CtGM62WtAsCLDq2LDWYy5Z84jZ+B35NvoG8wzwxhgfOooAqQUEaOLBJTjD56aZkyh0ycUrJ1qdRBhFIVaCLtBs+A2bjE9q3AP4cXGGvVUrDids+WBNNpZXjtzXsWucxAuwhgSwUnIHNv1WxJbYW67JL1jj6XklfkHyCt0wk9BSw+27Yy4x44Wfs2ZhSnvcrOmhNHH40mIh5JrTkvWm3wyWQo4fDninmqa1Rr/A0ADlnZVVo3ti1SjwGT/udvomTuCo7oTtdazQuIWaPR0qykp3fnSgRt8hWQK2ZR+AgNp6UXmeh23CnIdk6QR2dDoqUdmW7VXPYnFcutB1HJIuvmSbdT+HnzqSKQAAEABJREFUdG+MY45lzrX8QYng9dde46HnLV1w/ZjZezbjgmfPnim/E/WQt1iffPKpfvWrv9d/+S//l/Jglpzs7KOFh6RrPX36tJA3WHlg+uyzz5CfKX+ePf//1f379/Xaa6/zkPSW3nj9da49Uz1QXV9f10Pc2HsZ/4ZvZUNtayKnugZyjX3nnXf0f/uf/icesP5KiRmfzLPmpBcXi3/EtP1iZ45B5njqaFv2eWSvd/9ul0JFyTqJ+S5HSO4ZYw+cqzKE9ijlSXNsN9YBVV9aSdGJYsUf5gX12K/3cfUZeZZwZzP276B3OpYhx/BmfVjKB+zwZ8GH7rKH4h+fWj+ueYkRlEySYy8lgxpk1wyf0J2ao61cssGyYU7sNV7FpENiDiAe1dJzLSWA6r5C/4yzx1GHnRCfncixcmGvG3x8B6IbfGjkPXJu5NqdzyKB3eOWrhnXALKrfR60zJ12Z4HF3XblZlswVIOwoTvIel5hpVn0VEahZo3zYDVzDar1Y/ziof0A4Rt+FzRzXljzBf2yUry0lMwIRWfkgaFjwMSB4IK96zPOGHvEiNse0ccvoFeZBs2Ua51Z26zxNE2yrdJBbdakKo1evWScjE/az+1s9/h2qCuHYgVPbuYeUHBTi+x+P07OthXdNMV2Cvpjt+PTuI43fHtfu+taa+in0ocPbPoxTvg9bPQrchxE6XOcuVZ25Fwv5Ny/vuGLuXzG3K2AJdsbZGnAxehQ3Fl7Zbr44raGs0Y32zW/ieM7MOaV+1V0Wd90sLvvsIfaxnSAXrLYLk/b1T9Cs7tgN/Z+bjZZQlisMxehAqubjR3+Bl02UfyTTGuTGgctm7QQHhzsjUjEYxEIU7zUFN/yYRHqQeTyni4uLjVx057QxSZZdoB/xRz8pKlNatMEvQChHZVLw9+TwhueXiokFpyquNpN7NLWxpr+RzBxidcyNnSCetWF2ullmbGn5MYHj9boMwHo1CYFTh8QKsU/6D6thbf6+nRe+GTtAm3FcHuwxmhY5u2ClOOUo1k0nUH4HMeZC+Uey3YBJMhace+xcrUC8ZlzInETnY/8GYWB419d4YuOBnnBuNTemdGioGVatMdzQFFjzvgG6dd1mV/6BdGsQGT0ZKd5GwMl5n3k8Kj6kDDdY8/AP68SO/EHEPFmZJjkCCFvVLua7dD1i2bWe2HNMotjSHayG1CVqKJhYj1uBcJE4p1dFLtbkx0OGzU2yEvW9Atuu/eQJrYKOi2+rag+pU8TnPocy+W/qeLf0VvpLqp0HNDtMkx30fQ4Zxv60D3im2O2sLjBsIUf2OviO+RQuvVjGGFFj7kKkPhA1KaJ6ZmHp0f11ikPKx988GH9lUDJ3MBm2Y14Cz6Pyyf/D1YerPobrEdq06RcR7N+2Xd5wMqbrfwOVd5Q5a1V/jjGxx9/okePHinX3Yu6Vrn4xE+/oOantZDkfLNUDrk+5YurKV8sXV7UW7G/+uu/0i9/+Uu9xhuz/Cn59M/+FJNdCBGIDV0xE4vzITwqrM+pmYiqwemUonpOZeidNX2TxcL6zSB0Wc/NZZOTUzDXNWgu+8z527EgL7d8mc5unGM2tsQbc4916KIPH12QfIPwL0bmExCZID2/5LtUjjP5j/iYz+S8lK7G6ctSbB0P5H697j556K83GPm2mut/fgR1A/KMfgNr1cclSI9Y7UFHzNLsGlzzo3uZTZAchn9R5jLn3kPs5HIDnVcs2ApMsnyh1X+EJ3ZkJpsKMv4KfNNnuG4xV31swbDfRXEnbo4DHoyXPkHioTlb7Zqptq2tFCN2qLi0OlsYZtUbGogeOpRyiH7gYLqTo0/yDrJmoVnbuc7VGdW6boNj4vHp9m5L7OKIVTw0PriyRlhgunyeT59jEGBV0KNGplk1WXO0+5hYEBkrDEhdQ5gVsq1cv7x+1tooelHiA+k1/YIuvXx7ps/pnBPMNLZFhRM0/AoJOVhlnGyrrfd8O/wBdveTLO1g5pk+gW3ZVopteDgL6oK88jAO4gPt01m4rsx86QbWc24759fzP3MUZVkPUMWgf6/G0qtRBJFsuIHo4aMfGLGGPGjPaUiGOcC2Mt/WpqJ2U/jcr8x6rOnVPqi94Cbp0L/z+l5Km3ioyZNd8ySRmPL6ONkHEosq5STLhe2ap9QsajbwRPITD0UXhXu6zEMSuLy4pwtwueonbsLNF/L6b4uvPikzuTH57jvJ2Lpu0lT90XlScpzahS6InfEuL+8Xb3KRm+Q8JIqcF80kSVXHUrTGxsf42mQUaC3wKyfB27E3WKikatGFU5WMZbgGQiPDUu3ITbbVWlODOhSYXBvAKCl+qoJL0dMmmzaQckCCeIx+kTviswGXaCFbrR7rIPE7xFs0c8LUseWm1W292+pOlswNVWysJGs5050RqKgrs9BC6aqpfnZGRuZA9L5rV1Txj3kgclDj5KJO5PDRBSaiCmkjWUSrSlJFM8bgMUojODTem6yXK3QjLlGT/wDrtVR+IpxX7PmuQyM6k87oj8S8CYOu83b3tQelS1XTBpBzNXGih2av52YeELVixzRAaHIcUqhL7nqzRy3JGrKq7OXBa/WByhrFtuyO2uvwrXVZsnoZdJXwETbbspsk6EDpjOoYdpdp8cQsyfYZNHRNkqUzsM/ptZbYJDv0gIWDNtdx19kSexAjrhAOzLZ/O59jg2GtiY0GU/dfeU6t/KW/vKGyrXfffQ/kd7HydumCt1I39WCUB6eMlx//+/zzz+svA+b3sp48eVy/i/WYt1uPHj/ibdUTxf7o0eMa9wlvtCzrwYPXlR8l/PzzLzRz3t+7d7/s17y5SlzbPaHS9ga3/gvN5NymSXn79eDBfb391lv6y7/8S/35n/9cD17Ln4O/kXL8J44BcXJLYUgRkL1J56wLQKDOcEH0uKzV6UDfUJvWEqSgtdgo4UNsY7sNyeol8XMekkXYUkaOcKBYsXTdOT5rE/04ZjivNTFWdke6X+LRq5Od9ZRNrh1MZzUmbjqGJkanYl7HPsMWewca1leU3j8yQumSV8fC8Qdcz+aAg5z9UEDOfIP0m+kwoxu24iOD+GzgiMZ/YOgPMhyxoodb65rjSrIKq6HSXohZpvQLv6c1PnsIXU2uOuJNxZXae8ccU9SheySXYOjC3wX7KDvyQ05QUH0YccQJjc62bKu1VtTusmRpYNUZ2RKtqnjlCM9YtGMiq1WrXfTXKNtJZ/p0pW1cDojW5t5OyFo34uaNRK4BV1dXuuJaEDn5D9TUyp+w+EfO6hYd8qAo0w/PDFUoU/qXhGXHr6o7SWLlsyhh8ekdS5egaLbaTavYxKSpu3lbEnBvaK2t7NiMk7kF4TefFzDl/wKfmDOUbcbvUjhEZEswtiF8fmTPtFxPzVwUXYfWYne5+4SXUBVEQQNPi9I2GpWsXal1RM5Sdj6zACgiZ/6hc+6BCOGDcQ0IT/celyGs/g+iIFJoQWuxZNOol8RgRLZitZ0yPsPdyUvpb9kdkSc+X0/cn4LWJmxBU/i2+rlZrTV5wL2/faA6KclvqOyDn33gY7cdsqF99NFHeuedd/X6G29w03ygiW803SbJTVKcl7oI11xpsn8b9okHnXuX9+o/sMybqIvLSx60gnud3sMGLnngmniQM5NJvPQP1VbMKMBGY5lx2zSp4T+1C7Vp0jRAbhnnXsYldmjk8TtY6UuKyomYzXCANGPI2PFpbmotcS+IHUzI6Nwk8rBSaKnhoiuaAEJZF7Bo+gWK0OpYxPVe4WMVvnj3sVFW9+wYkQ+bdd5uaPTDrtUWmgMahA/KTL9UUgwpRD9XLGJAF2LuEiif5CA62YZYovY+s2b8cyG9ubnmA9x1yRl3wLaohfrtQyYY21x0ZijGJQlasmeGluJsw1B1tuCH913mbmXWa9wKgbOdpiQJNui+jA6zVE7woi/xIVXjWszanMqr+g7SvQlfc8161TjDm5zMvgla9ix7NbSbF9azY8lcQDLrNomuKww9AAuyqlQ/5pLxS7FrYqvjsB3DG94y3DDmDD2g58zIjE+teUiWCtqV6HbiERvbHkdG9blwDrEGbb2ATVPj/Jo0zs+JtTnw3dZao6+Vf6I9oHOWNq1G6YNJoTqUc75xsY1rR6vcrFMqWc8vFmFwWWr9svYbOD4Yqm46DljWOsrQgchnsfrnISgPTvmQk9+Veufdd3TBtZaE6WbO0RsenJ7Bq45zfr/qP//n/6zQMUbeauVh6+HDb+pNV2LlxwRznc8188Frr9Wbpz/+kz8Rs6Lvx8qbp+gvuMYKbb5Uy9uCG95ShC5cW7KPglw/cyxbm+qekb8i+Dd/+7d67733aiVYIdLtx5VpKeVAYwV1rs61lunkOFUTBsBTRSqqwuLbiRlYrTVg2UHX2eEDoddR6WvTxxUDdlmsYXTBXPxc81zu5A/H99i/67vuduyFec4rwmc19jhK9UioWGhCRd7HwECNrY/fY9/mcaJ2PyLAzFwzDuCawTfRhzdT1zxM37AGM9eRTheO163hxxSIfVSjP1J0YWHcA7ourdOkTwBfMvSoYssePPRfdJCZE86xzdsY6NIn92po5U5DL8Xv24AhztRkC9h72XQ2vIKDq232aqtr4WbCxbZsIFC0SYNHbsA6lPCZykFzzMV+qum6tMGxdS9lPfo534937Y0697s81npmH5Rtv3+yd+K7Ivb86Gi+kJ/X4zFzXi305agcrX+XaZkYrtj2WR34BeOcMYkRPsexZHQHrz2X+VpuVq5XNjzQWpDEUuu0lH5VZoyVrZ0z+LPUZ7UnymMn25VC2ha+wUGjND1tyzacitre0QZ/ioNdr1JY+7hnXXO8gvDBzHHrf8hi5prQr2Eza75wHGbAwqRrh6Vab67NobY1/sHotMR2qjuKtxqXVTlo+tm0heM1aNyT2jRxrvG5Pjy5tIH4b3yrfRGb3eQ91NaRvzuxrZYfR3nnvXf1wYcf6L3339ObfCuZX2CeSNS2pEBVbKtNkyZuxBeXTOLyUhM0b60GJh6ocqOOHBq/0PTx1GQmKTZTwub6F2p0NrGhU+KDvF1Ln/S9YJw8yN3LwxWIHFvDPydQqN3zdAWsNlyHpak11Qc86Bgj/TbQ33b5a1fs6KwYbKh64ZzngsBhh1lWZC/0/Zq2Y15t9WGFi9A856IVXHMDC25O4uSCk7h9Qy/ZyAmcn6XYaM9BSUrdPxs/F8kx3sK4WLBKdjaUZa9QSsbAA7+FMdK/5zbXzTWybWV9bI6b6CupHyv6cfIt1Zd5UpkESoEFTwHrVlluaSSbegCCkICquFrJdoegQCnn4qEzNuNj8m6jH1QBtuSdfENZBTQvV8ufeWeN03/0as2apgYmtdYYxpLMOhKdtWVRFPThY5Nsg/g2+oQ/hvaFOeXQ71XFo09Oyacoe6vvs2vGvtlQ+wJbfILqe9KQDvm4tLbhi72zseNjck/+Yx6DTugn1oNrBOfydBbD1jS1pr6vrG1gwzMNoQsAABAASURBVIsyKOyr1PS2TTiTywF219m3qRSdnlN8ZCMEh2VJryP9EGzLfj7k7Ax6sIcWyMOHD/X02TO99dbbyh+ieHD/vnJ88+3y06tnuuY4Gt/8JcFPP/tUv/3tb/RP//RP+uKLL3gAu64/SJHf0cqbq4cPHynncf5i4Guvv6bHvNn65puvdcE1+q2339Rrrz/Qvfv3eNP1mT7++OMad2ZGGS831vx12GuuWdd8ATP4fHASc5qmi+r7F3/5y/q/sN5+5x2JuVC1Pwf0nJL57s3pa1u2N7VlNeRCg2evtDYxBhazd9hbDd20UtsSfTp0VLhc1Wkb2le9ZxC5I+frDqzFUYBV6L4i1s4XZc6tDlaR8/7Ax48RGS66NQzEMnNI/h2RA0yjemXG9b9yIlDR1XaLxN7Hu2WiX3JYyO/0ep+9El3/gHzD/SnzSO7B7UivoiECI5NTOmVONZ8IB13PGhn74LtH2mgA68zCR7ED+p2UgTLeXrXx6R8hXYLw3wK2ZXe0dV9OLfty0sReDOqYwrdpUuOcYyPTp2mj9C++tdLbhlqiCj5w2QxrSZZtCNDzi+3uK9/paHfbwpp08BqdNVm4x0We2SODjiAl8yG775WZD97sE65J2TM36DvNvSd7B6BLnw6OLfF7rDDLeig7j7WbTtr0zXjJKyZ6cV1bAPlGcQK7z8u28vnQhrKOdTxCOeeesyx6lWKbUCB0IJriBScJXhTbGjlMUyve2Rsr38jNzl7Yx5PsvRz+1Ce64JxeknVU+jiWbdFolIUTZ+F4Za3zOeKaa3+OZ8nsheyHOXslfuOQpTO87VrrrHchc+G88AB22wzXIeuVi9PJUvIvsHYTqGcEnknCB7m/TRNrQQ4NTPi0NY/IA0YXfTBN5ry1whu9bdkdeoViu7xtV/8I7YZvIfJAdI+b+YMHr/GQ9abeePstvfHWW7pE16ZJeLOsOQXMDfpSuWC0aYIP+LDEBWTKJMGYcKeX+FwoD0VBJuvWKp4yEfhM2LYc3lbk+AWXa7zw0Tt94rNCJicOfk7C9WxVdLZlr0jcgHwTZ5ou1KYJtANiB17j01lbYQNtfDG1FesEz4bM2PN2UcKWTVg5zeUz5wLEh5SbvHoH+bAURB8sw7f6LWuftW9srPwCmCmjkwx+MydC+qV/kBMidM6fLeV45mK3pC/udJIsBSFKWdcmMRfidfQxb8g1sWKz6RHQJzkkXHzrRKt+ZRgNlBr/gmRb+SdK9d3mgWKtLpq2Iy2dSnva9BzWNuNXvHj16OGSd9EEWm/ksdb+SJ8VNYf1uJWtOr1kQ0BqOdcw7J3srdqjUWDJOnWQUTnHEGCksjRqY78hH+rBZ+gy48HfosTOODPHe2Zu2Rs5/jmvg5k5zuyXzvebUsY+jUNXloFgrGnidYzcT727nDi25cwjsOQT9Dk2xaevD+ddiwxs/KFrXwRZvRSNPSI05NVg2aZLANnqkEP3EP56QeFIsFB9bcJL5p9eUJLGwG1XSxhz/ZtZ+2tubPd4S/8uX3y9/vrruuAt1g26h4/6j/5pLZ99/rn+8R/+UZ/zcHXFw1fefn399Vd6yNur/EGM/KhgHsQePHjAG6Z3efv1RG6qB6vLywtNU1N+LPHq6krPnl3p17/5tX7z298Wn/2TPG64luTh6ur6pv/oENeyfDHWOH6v8dD281/8Qv/u3/07vfbGG+ydZC/GaEyHOSnQdy8JY8sOemzXfsk+shp8gBkffYeSvX/S/YzqxGMT2RasgcCyAQme9o44yTkBQgMpc9StYvYFUdAnUABrUPrQY/RcDnksuTZwDeg0+nl3n+FDMvsr1/wZv/6hCh3HunT0uzX28XDPldZsDz7kfUuHtXQsQvYXoliK1D70uXlWB632NWh0AWr33nCpTgNCweqD4lbkhcXbIz7nQZwxBnnblte9mP3Ypsa5m/NsUpsmCV+7SfjYjtihc+VwxIVrUITGCKbLHogn9dXEzDfn/B65Z+wXh13DXk7LkrNGfZ/s91H49eGKe05iBskE95AjRNdBTJj4HpAxgmXbpwsxR4Dyq305NAdqZ2W63FpTYKOjljY0KOF8U/HJqea/3yvoNhtdE8Ycj1REiEMEo16QM3YXFL1t2YZv8sgPGt5GZ2w6hXrZqeN2iurWG/zjHGI0x0B7VBcmmuOdL9BqD3A9yGfUIPee3ANCy8Y1Ys460CdBsh6hp9iPGNteHnz0QWKcQ2xHsGouNLKtFjQo6zdxjg3kmEuW7fIRBRZZBaU4TUdsUhSB1hI+WMXvQFoWjEyUG/sbb72lt955T++8+57efvdd+HfqYev1N9/U628Cbqb37z/Q/XsPdO/efS4i93R5eU8XhUvlA8E0XWoC5mHGbBoBe2KICRbYMgszYb+8vKz+Dd5u6Cf8mmwrCxXgfXSiZUNk3xc42Mk/ECW+tg99WXwbLWjAkRv28EJfUJXEM5xt2SvkaKTIakqpzcAJvmSzceIvxeeCECtAj1QXpE5nvhG80TUPL1fXfBPNg9bMDeyGDzCkj1+8pIzUuRkdyCYuB7TQZUVOhvS95oNPkM2/MOaCPSdJYsdnITcCKYX0tYH5T2DIqoEz+3iq1vpmvqYrOSRu5rfLBYMirg2dllKJQLZlA0mWZNNSlUJ+vV8EULYYA+E7YHiXYLt4i9HovyQfoEB5YEjeAQ55oMLROUzhx2ArT5Zo8CVO9ssCjQ5lKgEkuqsxZmvulGC2Za9QqIQI4OUSaCX46LUrkW3LDroBFlkguqaMZYfvEAUxLSBD8lR98jDyACw1fkGjsfo/bRQu+hU138RSitNsiI0VVmh3ybgxs17qQBNFwbaooIHwHQgKFoy9V6K6dFJT9HJbZWzmwwRAIdc/OGTbYdBIgkeC+ABJljpiX6GV2g4rS4IFPgPdKpl70A1jBl3qrSEdiYtA3LQqahtq5Zh2NGRRut4eNPomGaiX7Mn8yN7FvUu99TbX3TffUssDFgndcL14/Pix8qCVh6JrriH5/67yu1Zff/W1vgJ5yHq0Pog9ffqkft8qNA9b6bNwHucvCeb3p9588w3eWj3VNzyQTXxB9v4H7ynX7s8+/UxffvkV+0CkNumKPtdcp27IIceu4dvyxRdvv/74p3+iv/m7v9V7H7yPr5XVsk1HjmsE+sDpO5XEWwNUyBplEaOom4rDIxRCtY3NcM+r7Gbyy34fOdqmn05gnZb0eRFmrr0De9/Ess0YQY59aLTBge99uP5yjcvK0qX60MSR47Pmj9RtMFW7vs9p6RrmeZwLcev6Gd+5rvcL8hywzxb8qfRN/1xjZ1Y9fICaaluiDrgY3S5GBRagXZ+wktUpHIz9/2ftT78kSbLrTvDeJ+4eGZmVWwEEMM3D5nYaLIAEl8Y0Z4g55JCcHoJs4ByiP3T38OP0/z09WAhUFaoyK7Nyi8VMpX/3iaqZuUdkVQKkul59T568TZ6IbmYeHobRdUu4Bgd2kuhhoaUrDP/LIHQC9EjEgdjWIGHaLZWe2pDdhOqQTCVyXTDxFqjztcQ5PKXWbWpkZbqZX3jb9GYPtcx1UBdYxt4OfRvUGz2ycyzlaOyvWBKxkT5rg1xg1jxO2gtI0bjuR//GOR7k+rCxBs75oBa64SMzH9rjiik5kIA2T6WvH7qxDz30ohadpjA2+TWWJMd5rVaaT7CiHfl1JyLbzeZgW66C9Q1KdtqI2G132zYtRs94Lj7x18K3HKITcXK84Mb26I/OL0OHyfyS63oeHlK3h6p23kWeYG93f8uSd85+CQVN0z4gxrPziZG56PonT9Rat1BCx8pPqfBZHhrEKXjbKFz3jCsQ87mx6Nn5lnLy3LohmvCbOgYmhLlZVwh+yW5yyB5MUVUcJNaBt5ozsEf9FuaWyb08lPqFX7CyjSrZBqFAVu9NLPstkFNMKRQ4uOjhw7eg99JnHZtt2T6ab9DKvwF49epVvwjUKOX38t97/329/+FH+vDjj/tla9HFf4++/P8qz5+/q2d8SnrPy1bjnpcuXpryjZZILJFy8p3z16gycRRWIhH6TDHu0H14eND9w4PC1xiYDVTQEeMOsEmhmdElQGZ8uKngrkC1G7ZV+K8xlF8PbPBgUGOoXMC6blNZUGfe3POXk5JvFhLrYFdZuk4k/EaYfDbGc87DBzelLRektmcRIk87OkEnbclclJTLErqzwQqSkFuda3yjNxlE7IPZvidDz41O+4ZSdElwtp+N/ujgPbFBjyH54GsCobsbK/+mKuaPkH7cRi/y0L7gEj8Pd8llw+/GWTeJueGTiPgy+YvNgPGEBKtFXniK7o4tPrBHEw0pqoH2zbbskpq658m2pB0Yzva1aYufnSeKFiAZS0gDg0ubjNtmQwJim/EESFq9D1ZxERqslzx0jsF6CVhPdvpowxewyWvtetuW7uhV33BR7HFItgEvHKSX8ag39/HbD+k/IOwNFu0YrO0Bmq/kaI1RF9jW2lKHt4EK7vkkpy11SY0aq+9RmdqZqVXJjG9PRkyamhc2voH2m8VOZ1MUoAJpy7QDsUFpKbKDat8ubXTS37jt2/mWR0exuMVF4WBYq6smZHwjO9jVl7pEEpeB2q/Y4htyaUu2AbWx2AwP2Xc77VKEU3tEZGc+hMm3ULm2fvwrv6J8A5V56P/rim+aMp9Y9p9n/+M//mP96Z/+KS9Xn/PN1Vf9Ry82zq+8iOUFbLAW8i3WxjyeT3xT9frlGiOTmHM6L2Of//zn+vmXX+ibF9/0ryDmm6no5y8OfvnlV2S25ixXnwMnrnn3vGD95g/+gf7JP/1n+j55JpbR7h1mjYmaEatl/wUH3D22jvPHkm5RvqY53PJpvw0sa+pB7R/5S7SneJv1f5ks+d3i8LZkR/yjfo8SbNUl4cjeg2jp48N1fPihkbUbbM2v69+2X9/PfKDWPOsvdHKdpDKPHb5lLq3rzxPlSzMpdoPBNQ8VdgtEaaGamZ3bEoTvsSF7k0ZfywvqnsaeNjT8BWjQk1secEPHFt2dx4VoqikyqpM79QVLnnPhTSjjMUa3oCmhi6xto0M7siAyRdYo2JKEst62XeXhFoz2E/iwjXfAfkgOmlIefGjCT+Y6c37meeEE8uwwUYz5AusH5cV3mWlZtpsueXQCRL1b+elnrdwbkLU69LJjSBimFobKd0wEixIHnmP3R6Y4MNbAsqrvcdVUtINCxy7ZaIDo6HYj1JHlQW+7w0eeeBvX0sm1c14oPd2GkhvHqF9ARAUcuAWSF3kkftWQ4Q0tcvZTpC+4yNGHrzFU2LQ+Y8n6vAmmox3aoJPhKYDdd0vYuqyClodGFXwhDjXUypYxBzxYXWq+ZbwZK07Tt64djDwyIkFi+p1hrZ8Y4CUeGt3GWWI8RfquMOwVtmU/BgJVxghGajgyViMD8IXcfmIjSw2x3fI0ez9kB23hX+lQ+f9VfsonmJ98+qm++PJLbSysfMP03nvvKi9U73/wgYIPPoTygvUOizNWAAAQAElEQVQen4I+e/4OL0f36oGQ+CgmbYAasksin0xKTtoTF+/QjROa+dLg09C8VN3d3+mOF60ao/2MGiwAg8r51XmcuRHEznbr3LUtdjwEj92uRmIScO3Y+wJXqcZoRL/IUZdt9tv5mfxOXGCCvGhl/FkEIqZtiLEIIPvOmlj58YnyiW+UXofiYyPfJB/7vFhVWXfETN6JXVVaGD2eMdLefeM0sTsHfJ3BRm6Rac7Og3Swt5YvKP7t2BMR+yxSzhJ22sxj6q19azVFFwHEtmyLgzgqbHIX24avMw9UW3KIH9p45KSgMzvtECmWeuvW+uhN7DOWrAESe6xLUHYFkuV9PDb8BfR4R3QOuW62xAGHBHXZBodE8GlbEmjdVCdoSaSqnh/fzE0hRx9fBdilHAL94s02qgtVoeo2R2WzDaFK5BLWThvRd9ht77lm/QyNApwbIxjwOwq5ffWb9ZH1lPnYWKtBZMe8R3XBl1ztxdu3VN1vR1aL7zHuPPJy+CA6t/pWNtvLbqeRPULkEezUXvoYsS/efkzpYN9l2qnj5BcjNVj4dj3bYkfBDdu0r0DYu22o6YOw2+GtqsxV6hEg0y5jrvJN05dffa3Bde39Dz9UXrQG18YTc/Ti1UvZ7t8cOHGdyb+/yq/2/fCHP1ReiCIT2/pVwa84Rycffj1rX8+5Tr/zzvNeHzUKrU1ff/2lfvrJT3g5+4Jvu14qsYOMX8zhz7/4Qj/80Y/6Wy4MLrttPeee8Jv/4Df1z/77f6Zf+41f7xh9kzdqYJ1N8N9xt/xLNW2jtQAj0dYbG/0td/eEtf121db47gfcfCfl6NmJeYvvYmqUTK4HaD7aj6qGBo86e75nH7c+9jzCHef0VRvbtXMZRhceptVic6AFvGIsirUl86Njs2T7EfRX3Do0OXbM3B9Arksbzwi555+h4TeujX9F1/+F6mTGTmpr+OGfeGTol7FLRx1K9g7OIRu5gKMhifblPNG+IbN3BcguvZCLfvxy7TCoA5FhaxvXQODgd3pxdMN0vanpLe37PPWPbKl6kSdH27KDdDiHtwIV6Y1uyz6gfVvFJZ21DGmGX4XneGlLPmpqfMDn3jLGWNe1oyZFO7IdtpV66ZdtidMTjiI8x95Tj9t8WphDdILw2vMhh9x783cE7riG5/l54U5pR17jyO9OAz65NQ0Pwuc5cYy7zvvaz33DJdtHRDk/tN2Sbz/YlrGNrwNrHVlVA5RutzVmBsceeUivwzRAt3cqM0c3SNu27DchY/S2HYdHzAtlLnI9a5vYAdOwOd5Au0z7VpkD6pgapt5d97v7VX+ei2qUXJJ9YC6e9WSQNVV0hrdN32Pov2CrVy9f6mXAzTzfaL16/Wr9Xj4P2GMMbtjvNB7eeaYHvrm6u39QjSGZT+NtKJD5kXJIgXLBPL0+qf8dEidwHurO0PQZuxQgDxSVgePDxh6k0LnIxn494GPBG7VtRTc2o4aajoEMuJSFgwfJ1rHNMDlLYGyrCj2oZOXi3TkxxjykBImXHBN7kitLKKqyrz61b8kzehu5xU/b4ivtXaWJy6pRGmMoL1tj5xctVQ38l7JtxNx4qIq/5JE6BBs3HKpAOhNdq8inMQp7y2VlS06hweSQdsCapZXd2Ie2q2ai14xzTBRAvFz1EnejfpO80o5GEJ9tx6F5dCJvIIvuIY/tMZ7wrcPBLtlWZU4Cl5Qcbn3RH5GgB8xYczLY9ARiLOTXeZJ3YnRs5PRwNKYLNH7BbiWXGtR0DGpcbSdZvTEu9lXKZnLonnXoXFK71bw92vFx4LZnZZghL8T+QPTCo/Mk1N4j2+Q8VOQ8xtCooSryB3bJjWXfNSHItq/XnhNeonODnanbJYZlx++idqjeutluua22sfKz8/TZe1vZzCGAsNtXnua374de6I63WR6yprse6ex+W7rzb5JJXQIq9WbnjSQ6qLYkIZrZD2nblu1dsuYujYjsyBeapWP5m8q15yXX3o3V9dH3v6/n774rj9LGukYNn8wp85v2z/n26c///M/1yU8/4WXpa67TL1XMd/S++fqbvo7n/8z6mhe2d999rvXn3z/Uu7wcPeMbqPj4kg/S8scvwhfnk8zIWQPJ48WLl9rgv5d/k/vee3F7wTvPn+u3f/u39U/5Buujj7/fehsFYUnBq3FR/q4MsQ/VLEHccfkId0h3Gj1gc9hFbxLrrd1GM6C+eoJjDgjKTtwkgPrjvY0fi97aepve22SPjZNzsKTR39HpTOoasDqYl0mxJ+ti1X2jb9PknjHTF9AXfkNvgX7GNBuMHiqA6xXulx1Jxa5HWpYftf8qjeRBRnvek1Qm/FyU3HM96ntfrk20txvE9q8S67vqEj2F+a7q6F3Hb4e3QuxQIKPDHoJMDdrsqfst1jySAXNCEhcNJPD7jh/bMk1ztDly3trQW9CnC/TGlvpdsSm1Tb1Dg/Tl9GgaBg9Ja7VpXHZfuPQtXES/kCHdR/3LNqM9qkIVYCOHu+gmohmbzRHAyrZy7QsG18dcy+htuQRHv262NRa8wsT/5BwJtpw3kTHmlQkJ3Ni9jY3eIbeJxXzkuSTPtXf3vFgd4CF/7A/4o7iON9CPDdAO+yrLeKrGZWx2SdbaHlGy+GWpol/xfRO325GBdoqPrkdq0LipUbcTB6VWvh4iObCkBFvM9RhRsEvw1Oc6pVbX/ji/mYNjHtIXdTPoBnna4SQbegPtm73k1eMcGqyHUaEFX8sOXQccUIfLPkVTtq8QfBAZNFq/DEf9ohc+NAgfVD41Dd59/h4J3XHjft2/fvL1V9/oxTf5pPMkai3SJaSxNe0AdgaWWQhmUKESfZs4iSffFE1tZ8CCFq/EVimFGLytDwqRNta63TZ08xC4EXRS/KPPRjOoRWOfhU24Q+VCkxZJSujXKC1d7GRJU5cJ5mK+ZaJ5QTqBxJ1pExs1dNeOGyxje4XN5JFLAVepULJXf47qg1TpG/Tv1MauYZwnU/KBTGKuMZMhNUi7kXwAUikmB8RGvDTVHdJBdNnwfTMQQlzGnptZjx3fTenM2ElFttd4hHd4scF1Crc5bczPAnE65+0aDX/bjtgIXxffqUUNVdNSh4junsvSl9LRcSVYA3SxsatzSbDEiH6weBYfvtgVmfbNjj2gbUOBgm4L1k/GbGWbjLHR42OcBM040heNHgN+7LQO6cGTJsozyWCX3sWHO4BPYqB5CKCRQW5sYhdEamU9DXVs6ihxzhFHnGPat+gGV7/xuXFenpV1nofqzPvSWUZVll0yCB9IkR2g5cCydwgqyXYOOjaiKSmtdjgk1IH90bys+OmX8MDBTa21HXS1/nrHI7WDqiPoW7ell8jBUoss3KKWfSDSYB9Dy1PDyMzhgNqGI1OydFP/F9+8YE6kD97/QB9/9DHfWD3ofNp4YXqtE9en1Oflixf69NNP9dOf/kR50cqL0olvtV4g/wTZZz/7lGv2N+ubqVev9MC3YO+9+56e82J0B9+f7I1BnDN+XzbOfEu+rgFn8hGxzv2t1t/9e39fv//v/r3+1b/6f+of/5N/qr//9/87/eAHv6X/4Xf/B/3Df/gP9fH3P1YMkldfLzKhPdOz5zXNKxgnDXZsrntXhDq1hAaWu23OXaSHATqWCWeOvlJaaInukBugo4Xuo8fJjfMrMVLvK5AQZ9vPaxJAmxDI6Gneji/JNtBbN7ro86XvaIdGeNDwAe47VGjaQfgF6pV8QeeAsOtM/hvXxgmd5MuNVcFkfaw53DS7H6sbm9bHhlERZvme9AugiWzfSdJ2j8M2wqxfrjEeyj3WVbqAa4MUnSuM7K1QSQ1DzaigpEH4pMB6nE/AOBjTJOeMZ+OenHEHE6MDOGv7buO195v+ltMW18PkJRM3RhckCarSOqHBFNKLxlMmLuyrn4O1IzMhrOL6mWuyXaK1wxKcWk+XLTnmftVjY9kzfYyJGpFzEtmtZH5iZMPtyJwkTuDEAgLhJUuNfUyMMbEOJN7GGtoIeABNBYfOt1GUyDFVSq1CscJ/5Ldw4jsSyw6ufLir/7QAruImXvFIDGTstoUD9RZWvvxEZuo9uP/ZphlAqJ9t2aaBNxyzN5+6srQUbHsNJrTlu1JbcbBzkDJH13yTYZIVJvMSI86TS+Yj+YQGtnX5CQ+E5Ar1Zhtq2QuxrX1cNjKZ/rV3BuTK3jlwSDK6zXFpcpzdxQEreCToaf3qbNrUSiC/YhtKT/ejDeXYQVDMHl7XjbRku8GBffH2DRV8gKwt8SOw7WsvOW9MRuagQYzIotP6lrLWbcsOBNXNFlnRXjS6qVuUMh925Lcoup62JSQ57KDl6BXt8FY2XEFIPsc9z+QaIOr92/j6mE9Pc4PPJ6iDl58zF7mXL18p/xbgq6++Uj4hfZ1vpSgMvil+z9mFxrtJKoPLAht1p4GfvNWnXcXFmht8jaFi4QQDOnwnq0AGAcwFhuom0YAo3WdOpAb9RiI2g+wsA9Q4khjH5iPHTZPC5o64ieciFm0F9KZcsUms8Jn4yRg3fNF9uAh7gZUf/EAHY+iHl7v7fjC6f3jQIJaNThArfLVPahr/Gyf0zKIC4Q8sWbJgCEROXkeBV99GM/03wDfCRFnomIYPdj/osCOT6EY4uWjgK+PMDQycdxw3NLGlVoOvve/4FGZUKcaJjANCxgfgE9S2ydgC2jPBQGjr50BbvaXRjESKhV+IsqVnI6d+YGhfyTHS9DrqwMp82qwnIBWVIiP8T+oJ6dxm1/iwDQ2kjN821Ksh86O3b23CesRp59U5nRXfQhYjc8gYagzVAIynylooCe9Rjf2Rn9hsy14oqLR4O5SWxWbZFofsT1DKuVV1R6x1DoktsahGOFLM/Gza9lpMOhf0SIYyutr9G1ogNLJQE2NR25ICsYWmSJM5AGnuUqFn7wJk2VuTHMILi9CVT3qQLKLYKtsT+4j+y5B8bvHLvEX3qc6bspVm5FkrV/0lVw/nykdvyWqM/nXrDDsvTM+fv6uP+Xbovfe+p/LQ6XTuF6EXfLP0xRdf9q8F5t9h/dmf/Wf1Nfmbb3TmJelrvrH68Y9+pM8/+5m++vKLprneffThh3r27BnBpPwFwfx2wje8kOW6nrqPKuzPHSOx8hsMtvVbv/1b+tf/+l/zcvVP9A/+AS9W/9d/rt/7vf+H/sX//ff0j37nH+nDDz9ivSRrXKPPzIvZA2u3DZP+A+m98nS+scciwuQVHBaRXRGtohmqritHvW1LCkH6FiVL1t7MNUIb+V+xcc2Z3UeO+7kSu32JNpt8FrNiL/72+FR+tE2eQe00vHdD4hGE0I/aaUSWnOgmV3JPXgEdx/WnrdMOMgaQ+1bGEzoz1vShuNr46XZoouygQC53fn0tY13YK9+qocE6LWSDa82B1V848HcDMcSDnMglmPATvvPi5SJjakR4IOMNaM8nIGjXhUPc9fQwqogv6DYxlsDKz+L3I33sqxH/8YTAS/Itx6e9er4DBAAAEABJREFUlh2oqXozR9OuC+RCJllsHatT1hpX1uJU14L4dGdYKKJNm2PbhcpmD6pp4TcwVCC8ZGlHfGnfVqyJ78Rb2Lq+TABjj+7SSV/0yDFC+uDwQjI5tgxJmmDZRJ8G/bZlW2IXW1hI74u3TK72ul5iSU7LNkr0QgzWjpquLcmmxa5Aglje1y8NaR30ti2pPwbRERxj6KG2oft4cUV60VlCjmlHGUqrd6Oc+h+5NG8LsexF07DhtbaDfZNaxZiCaNsc2RXoupF9Nw5qP1HoXg6XMW7auE5Mrg1b5j7guYYJyM6LV+aVQWUHvSajA/By2RPGTqxgiZvL4QbJ68DSwj91m5d8pjZyOdrhg6M90bUt+waVtc/zX9NDnvbQ4BpVNdAv7qF1hNypobcQegZSH6zLZvHjylGEvsgPJvmFP+jBv60dWVAPvBzUGOhaG5OQX/PLzfjFflN+ySej+XXC3KzPPJBHZz1cn1ufWnQyo0oZZB4A4/Odd97RO3ySGvrs4ZmCh2cPuuel5A5U9DOKgOg900zumgoE8LbxWRRwXApnZSNXJiu55KUw+bR9ugKUjH/bCpWFj1KNkm1VL2LaBrVktnFBUPz2mCSZn262mGlvKgld2yomdYyhIA83YxRdVrbYJbe8oOYh5tWr1+uBh3o2f3rNg86pa7jdLOR1w9nIJZXYwWI8FmByk1YM7RuptMRGzt5ico1umrZlWxyULb4yl0FqF5oXnCwIy2s8vGQNxlY1kFhrO6g679ht/XK1aWPAGUdo4jY4JI0Mhm5trK9gQhMrfU1pR75yoSZZZ4w5fcKHkgFzZq/62ha7esNJfCdG2jTbIraRB0vX6ZYgtlXxV8ufLptlW2KPfXLKHG6MMfxMTlK6sS/VGMq8BwM+taobn60fmySltRVxoxNkbY5RXe+qoaraYdnWqLQjH7Sr++6YlxqRlY4tYwwfunATMB03uMYofCZOOkON/0XtkhS+ZFtFzhB4sa3zZGPNJhYCKXwYq3Vsa/3or7/ho40PSsNAtEMPRNQy5KHd/msd3OZxc5iHt5f8kC367fVd/et4qc9q4j++SoP5m3S++Pqb/oDm/fff51und/d+U+8SDa4Xr/ubq/z7q/yhi7/4i7/Q559/pq+++lJfY/vy5Qu9ALmebJxD93xr9f4HH7T/nIe5lr/qP9H+Svk1wvxhjMS9f3jQxg32Fdeib775mumbfFv1A/373/99/SO+rRo1lC1/hfDXfu3X9H2+vbp/eJBZB5E/QpfCiAKR9qJiSyzIZZ99Zl6aMj8CodYv2zpQn+aUDuXVVvsMv5C+AIXeI22dG2HYlVt6k9VCGzw6pD+Cg4Z/O8wAFiz7gOCDtEMXOCqbnXOpOQ4G2VesziiJMr4lyShaCnMjQWfL+cf895hos+91Qi87iOdb2FY1qqltcl04rhF2yeBoh9pLx7a+09ax+0BO5E9yK0+GsY9t9S5vt3wkrQvzlCL6K+/x0WhLIiUXckjzuw4neguWfUCq8t4WNEg7dEHHRkwKweATH9JyeGhyg9C92uEPOEzHg0ljByKZH6SyHdKwr3wE8d3rhPjhF4jfofoQNbDmiB74b99jHx3cfbtSejqP5OLOzz4onbdhTftt+0Ufhd45oGdZ2cVmmAAiRV+Pt5XrrYwxMu+XI4MIf2i0r6PxS2h0c14EtiX2IC9ag+u8bZrWsdGUnbZ7zUiWba3N8BJH9bbLL+0WvuXgJbN3ZjX7mBIH3bgcGO0uZOiZxrXmkE3NxV90FxPPy304keMVOjbsKWv7u6WpPxGXHN3wLSN40ygftvTb5pq0rksJRJNalUYNDWqaWh8YVcoz0d09HzrvfcLAWj+C6jtvlrBVE8u2JMu2vuuW8Ry64YN6mX+P1XjBJ5uvwMtG/jH06XRS/l1V+L5Zc8MO/5oXhCD9Jx6IpZVEBn7Htx95yXr27B09f+d5I//fS74pS/vZO8+6KKMKs2WnR5t3b0toiLmAFQi1sUM2ubFs3FgOMF9I0aYgtpkkywZS0+Rmu+UIlPYg18G3bsfERS5hY47oat9SqEYWQ0M8mPBikYdvxt8vB+SSHJYZN0/08m+qXvW/caOmr0DXGQqfl9bUMi8qkwfxDhUH2K09qy5SliRsdGbHmLINUgdHAV7g4C1rbXMRoQ5nmWP2+aR2qeHEt22NwWLeF6u9LEJsi13W2ia55sUsaHvaWokvBfjoQPqk3Rhj9I5anfuvWlHD1I/Y6Tvz4Bd/QfQiyxhWXMusgbKlA+qIHKgRfHZ6Q24QDzdNWbbFQc5PeOjSWsfknNiN5M3Y2JXNHKpKVUMDhFalHaQ3QIk9NgHsZT90x6j1gsZL07iswdF+q4bGiL+hvoCwTnNeHXwu4OqNcRMgdT7Q4m852Mbv4fOOWCU7kOiSZFVZ9oJ6M0dfZLZpp+SpVeLDI4nU2n+iY4S/ZE/OT1Vsy3aL7Su14YG9KEoKbIfIkmAVqn2zLdt7a+W7sj341WUbvfDmEEAue9qB0OG8xnTlDaNftlGfGxXbXd/Yf/XVV32d/Ru8xOSPDEV24vqaNSc2y3rNteOzzz7TD3/0Q16uPtc3fIP15Zdf8eL1hT795BPlgzBU8fOiX9Z+4zd+o6+3eXnKv7V9jb9cv89863UKuJ7nmh15/lhP+t7hGv2Pf+cf9zdY/91v/qbu7x84X/mE29KJczP3h+jn+pBYjduho8ew+rpqcu5+aMaT8yj0wOpbR0NiF6Auwdgt1ds2ljl5JTA1pXH4hG350b7O7+4FhWVFOzyAe7Qn6iMBjeUPhn2ZxAuNb93NEHLOuuf49jyy03cg55slgew7tG+JtWI/iXc0oelv9eYZMdeo2LXsLQfCX6ThbSe6BJVDLNvknfwXbAshO1TXzfZFZl/5q8biVo4kSHMdYY4dweo/BH91iou/khGr5qKf2KlXZKHdwVgYWLPfdohKdOzUyLrO8ZrT1S4JRXZJ1toOulpvP377iGzLDrTT8Lc45Hq02dE5RIyWwW5970+sA0f/f0Ua17s7Q0mDvCXv95aq1K9apn2z+LHkHXDw5rqiprZ3utqyrlt4YISB0L12vslRhkfXDCrDScSeDr+pf0hs4xrISwS5jCVjQ25bNqDdfYNxwsvLROm7QaVPlr0gOZdN9bbL7NVnu8U5GL2myJo3LWBbtmnsO2O6rHfmZfEwRKGr68DId+XHxHb7csTwkvnh6MCyF7RvqePVP14JkDahOk76d9VF6L/0wV/6rd0368TUD1TB7xg8n17A81N+o+zot/hJXuia2tp7e6f6ls2OngQB4YGAtW8XZm9/d1LHNy0vX7zSq5ev+sa68dCbm3GQTzx5o0jFtJ3Oyg37HApOfeN+rX6R2G/gJ2xTrMGDYb65yrdZz/lW68AzbuKjUjgzBF2QYoutgH3tizwt19AAttEgHY7MS0+e2suSGT6Y0NUvtixct8Kci5r+PKy6SvbC07ZtbDHjJpaaEIx0GB3tMw8gGX8eVvLCeaYWE3kb5DCxywWNF4cTtXr96qRX+TaLB598whzZmb6NF7VWn/EbbiF/nRAPq8GR7o4NixjdbkHpmEHaoQFKhOfIztikjM8SvOWmMjVBdwOYKlvbIEdjxaAvvtPXMlm206QUaNN/2CLYWeRo5LhAjmmjO1kbG+Nd2DThJzVbiF5kC9sux/Rbd1yqsyEnM7Y1f0OGbyi9GSc0ycRTU9rdF0F4KOtiIovPWxhf5aHBiV01VAOwZooTOHDTkh0/huoCsbV4p1UVTqGFr9G+xt72DT34wtfiozt4GbNLv2ibJH9g6R05WUX8MUqDuAvVsvi0rV+24fpGZWpjfQuhjS300glv5WdJ3G0hOUClWzZ7nXHQ7TZ7JdHnN9F9LcfCAN3IGvhcvrBL1wX0IkpdknPogaUfRSvDeAyn4wY42Vsdauefkkd9mLCnTEq5zhzy/1198+Kl8pcEP/roY73z/N2ek1xL8n9Xff3117xQfa38JcEf8u3VJ/sL1eT8ec2L14sX3yh/TfAl32K1YxLIB1kPfNv0ig9wIu8/4c41KR9WnF+flZG0PdegXOdzvf+Q2Pm3V//hf/oP+jt/5+8snT7vqBexUovBejFrnBCUarYOTO9rGowMoGxDuyWOYputxxRdqJGuHQ59ueQd4jqVPssQwDmp5vXGlhoHy/FtNzG7Oak315IoXZAO+i/tGz5dSTR9UK4aSCblRYd21suKtdq3fF+ruxhHH6bY5BiYodiWHQgKCkjw1tqW7Yqr/vUd7VtctztUkkewMT8buYafsmyjHUB6n31ch8iDtEILfSDzU1JsmQNdkCzW2DkS+m3HawXkK5+ot+iezlNrg6eoi785GicHBB/MJzQy2ZJAU7zDCj5L5UD6D74z7wKiqwUIY4KPUhpqJxwt2y1Zh1s+Eqt/HD6w7GDxGVq4YHLI3HQg+Df2KCBMaoZmxxVk4lMNjoseCsq8qLfJ8RY031JWRk9Sk3N647oz4Rk1qpHDxQGt/5p7XOJ9DXsNCPcZAEhnWsht2oyHpmwDgdAgvG62ZehI+hAmWPI1cPguJnRFj0LDfmSELDqQR/su20m6LH6wtReN7AIrvTLXRpuG3tyMRnndYys6Xjq97OATKkCNDgTszUNbjvTp7lZY0gtvyXZD1tp2evjZsgYamR3mHq3FHTyCfU+uMT8Q8cHbJoQjuqBbR6BdmrV2i54SdCLbVSBtSQJ0dMuygazsyhY2Mp5d6gaDZ5h88DxGie5oAvywBjCBz27lRxx12Qz3FIge7fGDADVfbJHBr7ZXJ20Bg9DA3MPsSJKXJfoqfyrYLITc/FMA29zwWRgMohhUfhXqPm+LNRSTnKxbLvAgLwvf8O1M/vT7l/mrVV9/pTwgvEB24iXE2N/f3/Hp6L0e7u50f3evAY1fG2+B2MiflkiLGIZKthujiEt+RmoPCf56reCig23apKO8EJ55cQnCRx4+Ezy5yEQnY4x88WKC2fngVqz8+E+8ImYV2XjlIFnZslAnC/VAXrQ2XhTwIFTB0ouuyFdKfoG0ET/6M8FFb1mJIbbItpZn2QdJSDp82kbXkgKJIXPgiM3GQIJJXqFBLjqFzWAcgV0S+awTfihxw9uW6cFZ+5z4Oh8vy8xffCUbwqBloQ5lj4CGXaqytPP24tuG8SaPYEY/yAmATkyWXZtibrmkyEOTTyM2gX7BhkGxLjKmwUvIHWssn2wM1q9rYIjjlErMA2Vtd7R7wCpV7NGrC0q2lfzuWKvxdRefB4hRhQ4IHYUPYLvtbPpAckn/asdfaZDTGKELVUO29Xhzy+xbWqo9xlWXKjOOru1V2Jx9ta2yYlvEGiN+Rvuqqj2fAa2W2W77X3yY5Lc0EjvIHLfkmHMaTLWcnymOwMGk3lBloyOTwbrNXHP6KZ1NTX+B0DfAuDN5HWDmX9low0e49pO+C/DRe5zQ2yEn6QbSGq6b2qHW2ozMsIZC9r3T5RyTk9gAABAASURBVNBj7hh7xxsk/gFyQqJp8hQfUJ2Vl6uvvv5G9w/P9Gu//uvK/zU4WFN39/faqN/nn3/Ot1afgc/1J3/8/9ePf/yj/vXAFy9e6HR6pTMf0qDYg8m5OlhT+fdceVkLX5xEOY83zuMzL1m5RucbstAzH/acX5904qUrvwb4b//Nv9W//bf/L/03/5e/SelTcPU6GMM9bpP/eto/RiGZHwbU8cNbigR7X9CyZYL5vEC9WbaJEwxsWHsuZCUOkiwJvmmH6flC2Dvl39vUl0bm4gDa6EywKWsi94DUFIO9iz5qLNaLsL1gDQgd+ukzoMG+ta9JezKDTcMD0dZhZ4khyUe76S47+rJekbcesmqGeMjiJ02134kfbMVGrrsZDSG37AWxzYxBtKmXjxrK9OBxBhzwv/QituwD1L34Npu1V42hqiFXYYEt6hNuI8Y5IJc8I4SPLH1XoOw3kbhn7inR3xhb2hM/wh+uVxDM1m5yqwtIpPlQicoahAbNYw5VQ1rUTXMN2UeuSQEXr8vWbQ7syLDBwDL8TfxuE6OV+kDajDi5d5+V0FJogK7oB8rWJrSjnzEDUkGbTmSGVIAT22KnNZsufsnsUEtlKQZo9arEx/YIG/mlZ6KRuBvXmyu2zMMTZD6SNQb/dXbjJiBXA4Xv/CXbj4Dk0lZv7uPlQLEwkSIOUldoZP2hRtoNxn17LrZMb2w2xkgz5lSoxw3TbeoIS2+kizOBbY6M4zKW1lgHm74AvexL+uRoqTifyiVDbUuB2EIBS08tK6lpZGJDleObO3I7B7pC4K39Z+fpaUlo0BVijDkXg6ybSZ0aXmPOqJOLjQCjwgNEthsFDYzwDdAXL7ikNxyeidcNDqnxxvkPiwqR2MMLR3YfZPuKgpd3FWuModTRdtPwtzKXRJcSOfQAAq2O+ArSNCIMZAnYlm1dtyO5ueR71xoOjQSTZeiBqqER7NdRe11HrRKaqiyAQecDN/n7hwe98+yZvvfe9/Txxx/37+Ln/8q6f3iQzUWOSP3JKC8WZx7CT9zIX796pZe8VOUhIPRlf5L6km9tXuk1DwT5piw3uxS6i6B9s1T4tL0LFqkqkhrKy10ecEcK3Dr7xJED+1LmGL95kUqsfFP0Mt/GkVd0bHfeqGnjIrf1RWbCb+DMQ8vCxnjix7YS70DVoJ18Cj9kj9PoLj+bJj5ZNSIKOXPE3rYUCbR6LLEf+BmqAfB5l4f3u3uFFm1li2+QPIiEZALJtip+XLuPUjZUtXGYLN6N/DMfocktljWG8uC2YtTyg2wQe4SOUo2hwrftDhl/qeWJh7HMc9rx150MlHAcE93tb4zlYxS0vOZT+zrpWm8rx9RJ0qgip6FB3AM1hgo/o+KjZFs8lam35uEOCnu7F/LGGMpayXjvGV/GPFjTo0bnhNM2y3j6IkNuGYttDfSif5/133Nyr/v9g4G7vX2Hz5EYfDs7QA381sq3oAZN8VdlhY/+PT7HiN6SLT882NSyt32kJsm63ZJf2rZlB7VTQXXZ6Go+1Daxg8QsjY49kIHmSyY/O/4C2vBVQ4FtvbllNQWrJ3kFkmVbvaU7SCM0YKXMpRipWBUgbHeGaRwuuvHXOXAzPswmMQ9+0Wss24zRe02qeZGRnTEEYgu1WkRrrfswVz9pBRlaEP5b8cQsay+/Jpi6/I1f/VW9++57/bIV+bp2vVT+2uBf/uVf6k//5E/12Wef0f5G+eND33zztb788qt+4cq17p41mr8Km5el/JuplUMCBnuL8+7Mi1b0+zrNi1p6/uZ/8zf1R3/0R/qX//Jf6p133uFa/TriHct+1WDxe8cityKLWlmFsu3mrcdb1G3LlZoHpvahQ6OqeZt+LQiqbBg+ri+CyHccfaHBEq8VkPM8162Na+NsYIvSBEsvR2S9XrBp+bWdXu2yEDQ0+5qxaba/ra9r1/XRFteDD/aJzxYj634obYauY8jK1gGPvlaUbfUPtPY62lbu3dd2aYyinmhal23GX4/zEKVzocrox2ZAh1wl2w2xJYvYp5bn4x7Dh5gb6yryuG4cureUjuhsqVv0oeEzJ1v3bWQ1ZWzMkbBw173bpg0mpHf4pn141GjJtx8yg2u22ldMgzawOpZMDYKCrjoImdhIl3lvS1rZpw4bO/ZL33QFDAxuamPcMI/29Fv83Ng9UvgljUn/PNbgPidnnsVy334TZ3IINujWY0hOwcyg8PVffz/Gtuhj/1O2W1S99kyt3TL7CZW17yGiW2sGIb3PPv61D5jPTBQ05AIc2iYeIMdRQ0HONdtS9lDtG+2deyuxzRhLtsFO8WtbYte+JY2dbfK03cKbQ0yNg4Yl28oPBxrqLePLPDcYYLd3us5BKso66Fhuk0eHQ+R2Ko5wRxz9gg2HibmxToPw0Q7Fg2x3TVLXwbNUg+eq0Kq9RujY6I1S5KOqbeoJHePQF36B1tZxtB/xwy7bdAaQX7gzgCf91vqJeHEc8Zd1UTVUY3SeeQ4dtG36q2STt+3ufMbN9t3nz/v/aXkOzc33nodMi4ngAnnixaVP5p3Pr8ilaHfc7J/xYjYIstGXG3p0Gzn5LxeCnOQ4k2UW2UqMBDoRqZDZFrtqLHlVkoyMRzTGPTNpXLgSJxeUyQKRrGNLe6IzkSefsT9A23w6h2zSF9sNH3n5e8UL4sJrLkJnjVHgDgwVscc4aBEiObBM8bMxzhmKPyQsW7r3PbFim3HY1h2LJw9EoQ/3D5cH+Pv7e/oSK76pMf76Ro7vjfziPy5tk09p8KAfH1VD9hpzdDb085CWl6LQ+BBbJn+Qf+weiJW5vMfHwj0+h6JjW2asMka9U2hGlKMR2paAbWoCoGauDt/9Moz/Qa1tdLW25HVi/pNP8oxNPjHtRUgeGUtqkNyC8Mm18GGX4sm2itwC28is2822kvuoodgml+Sx+FVbGx0sucNoUtfktVFrxO17UKPEfhMPzNU9uOt5Wi9IxKlSbEYNJXYwqtqXbdKzbNN2693d3bf9IE7GEdhLByIpvNhS8X0dkF/XzGo/sVmw7EJ37dGRrKolD116RexgQHfUkF2yrlvix8a27AXJyhbfM+u7c0leLc3hDUx00HhDvgQZF2cJpNUQEkq2ldhHvkXbjowcoXqy4YFV+USYJn6b4Dx5BCsXLOhL23bHGj0HAz4oaJGHgHcsnqOy4ZLrwvKzfEYKt/uFQ0DjSWaxo6Ol3ZsDglxzks/3+BArH17dcR5Mapzr6pdffqnPf863WD//uf7zf/5z5Y9d5NqU62g+wPrqq695wcpL1teKTV6wPvjgA9bnfY9j5UKQfZ9EnyRy5qE41+RvvvlGNYZ+8IMf6D/9p/+kf/w7v6OcB/m3W09t4yIpB7hJc6k8EkhUDUCpr52WJKjYEjvnW1PatpU5XvM9yGXVv2pgYmWLbgJNarLAKOCXbPFLnntJ2klo0clYM57J9bDPcWj4yOlSZIuPTaLhlY7IVut6jOwWFPzaeXDYdrwUCH7pMA7GyVHqg37BZlTc/YZrZj8k9s7KphdUlQ4M5jFrZ3BvCR/UOPqpLbqYtIuVWsY88aWG2Fa/4d6+T8TJo8fIdXPVMnXftDEnq54bo0dzBUlBQRuiM9X3I/qiGz73qPhZtZKcH3ItYJdsJDu6Fz5U32kjj7fotQv5pudNPduqsuxVw0XDR7aQgaUeYrMtAduKXWAbkSUFaO9hDhtdNu82V//6lo3SHaVqjdVe6z3n9cKZb6zejsk8TYwOZB4OzEtfu37rAdOWL7oPqCXffrAte0G6UrEdfuzIM/4hu7Tm32gEkOyw7FIfdNkmToIIQoPwfyW0j8wRtewVfKVOQKtz6uejrAuQHPs8q7VOv1O8vWSOvZedD/6g1OI7+XqqFDsjDJIzbIg5BD0iztucqwyRwaKQfG7QOt1J31t2G08Al7It9W7ZN5B1bO2va9scaxdKDj1HiYui7eszyX796mfCMVTjuhaKOqfegamVbUUWtGxv25a9Q5YOHhpdY9vz6KIL/8j1Xbc951bHtYBt2WD3mxjBqKHQjOG4Ltu73hhDuWDn4fuBb6zCpyj55PPFyxd8yvmKb3xO6pOTAoam3/YKJnfR8mL2/ve+p48+/Ei5+b/33nt6lxe3fDOWf5v18HDfemOU7se98kB8VwN6p3seRAd52JYNBKBiS6zEPPOJ7IlvWE77y15k6auqzj/+nz176E9mHx6eMeC8FG1MtNhSrcDw6otS/JxOr/exnXc9q0aRZ6nwq31j2M0lXvjQFT/+WUh9wZJsX0ALfvmpGuTImHmoSn3HGB1jjGodsW047hsRDwfLN0J2261T5GNH3/2wgljZOhdeZmLTg6DD6dhPHsuqMYg/mjp+WCC2xQ6gkiw1hDCxBjY1ivkZ4G7ZuujOmIaqgEuGOtSW5I663ZxYDAuxNeqOeb7TYK7vQNp2ScIutsDwRlbkOKjVGEPrBKGHfllsHPK9No32DbXNceUVmyA+qrAH9sqLmeJik3Ug2diAQYw7Yl0xNHhhDPIiWORSR71qxThyWrTiDH/pK6jYiESYwi4+4jv+qoaqlp4Yw8p/pZSabfvcb0f98CQZm5Wrba3toGkRCLK6LNvoF7QkrbZ90BUra0aXLX2rgZqC9E/W9JHHJNGtc8u4FvCEUWIHtBZBtnZMmgkN0GB5xrbFHccuGRRBXZbYdbshTxMrzdSEHJJLZEHLcZ5zJ2gd8o4OYlSOpEIt2yriBHbmIbLS2vCG2rLduN6lvSnt9C9/4RZwRR+japslyzH6C7RiRH90c71JDT/44EP96t/4VQ3Wwuv+91Uv9BXfUH3Ot1b5v7Dy/1795Cd/qc8++1l/i9W/HcA3UC9ffKP8W6xXr172bwiMKj3c7+cUfJJJ3NCND7byQJvrW17Q8i1EfqXwD/7gD/S//W//H/2dv/O39er1a03qOVjrWZ+pR9eQnOPnAqUOILTBuNgdcLAtewHRpSC4WdoZPx1oXPScOdhtbK/eELiNed7I60D8bC0TcyKlndzg0OaIf47IyZHOHgP6GVv0Juthox6hQXSDie4Fh/6juJN4E7/XNZCACdfAfos+197rdfusiSx+RX/0H2EfI4VB3F52tcS5gs43dtvKtWNwvbqghkbVgutSXymBAvWWVLaMkZDhIwyd1GaG6YTohPaRQ+QTm/wWSsZ3hj8QGc3OPeYMuWu1ZLN5XK9+hO2rfVL5g3aOySR5Brf80Y5MYuh6+zaJESy/HFEjAMdjT363cvux70Pvlhbr0zZxfSNefMbStWRc8Wsbvdvax+RxDpHcwo6NEQXCXo+25Jw48R+a9lVhUt8NnHmOOTU21vfCRj2CCQ3wcEkl7YX4is/4RgNdjuhFlr5g8Us/egFa6XoEhtLtUNs9FtvIAsiT/fAblQVj8xZg1zE3ou65xTag65fu9mOfMbCXTLLwCt6+O/2WbKt/QoHetpHb28ScSuyrfjDCkWy8AVlv3dBFMTbWAAAQAElEQVRGdR1h2Hce7pHB0wb+bOPW3ZO6bZyUoZN1euYatXFCLm9T4YP0t8HbDstV9xysiZC9hcfBB3Ol8Zu4ySFxGns+sTfnV41SFRilMYZGLdhuudGxcc5zEhIV/XapqmQjCZUvP10i5JEg1NPN7p4WXzmax/xBO28W2FOK1tt3Iw4g2U3gPBMGg3wD26p3331XD3wTlRttjcEgeCAl0Gtuwi9fvtLXfAKaG3XamayckTHOi9E9D6fhC+fDxU3/Adzr4e5OkXWR+SQ1F+V86pJ2BlCWKsGrNEbpjoeFwc0+L0p3d+tlrOiLbmyW7eSCkgvLFRsXF7G1D2Lm24hnjOWBl8XBWExOhEEjuzlM5gIwvviNf4Qysaos233uTSY2/cGJF7szL3gzixQk5sHPGV/rKhBT2+3Dhra/9q74viO/5FQ10EEeHVMlw7MvX5MTYFLiA3Swx36hFNoOsKdr6cLYpq80CjD2AQqZiwAsoI1c8+B1Pl5SaXdMMWT62ZU6xC4vOMk383vHt1Q1yFP5NpC1EX1OXAqp5GHkWVQ2OqDl1K9qaDCnQT6puGNe7+4eFN30EYzA2fGJPulIMuKh6D3wovxw/6AxxrLBd2wNtY1h7CDkElvbKsZehT5YeqsWd/snJpV+/OUFf0AD27Jju6gNlZVta99rLtJWyy27VDVkMOpOA6p965qS0GStTKhkRbeq4CxxnBmvyJ2iJ8aB6C9sa17pty271PbNp43xvkd/4wJ25kIaPmLUZDsswAlHouEzTNprTNEPJGupW9kiO7B1DZLPgaf2eJ5PZdc2vbhMPDj04hcB8TImQ60a1IZ1mhyO37dvD6khCyo5bIwxtgFG7JbEGhB+b/oIwTjbGkrnvsd3WNuyHfZRf/ynhsE658+KrBU52G47e1HJIjLInni0EjxNkDwZNTFm+/n66296nfzqr/5q/zp2sR5evXrNC9aX+tmnn+jrr7/WFz//Qn/54/WC9cUXn+vTn33af0XwJR92TWpRxM417r333tX9/V0C4vukEy9rk2thcOZ69Rq/XxPva3zmuv23//bf5uXqf9W/+df/Rs/ffa4XL1/q3NeBDfuzTqyddV2b5Evy+54RLpjRWjn/LiB/GzkQvZOxpwoHSI49/qZy7aGhbN7thJ0de8Eyjxi2D8a5seaCufMQpb2wdY6Eg4afULy3QGFYMZGBxdGPHjydUaAN2feNtXPm+n6mbufcq2gv2Rk9kkIvx4n/BrlNdMKjwE6cvY0K7T0KRhl39GA7uvG1dmxQjjzasIj31mrQVtdFN5ttZd0Etrufo7Iuel7EeXTILbb4vKJzwf9BN8aykfuBM3zGtkV+nko9TqdNZ2qTe/gFueVFJ6Bmyx8BCYV7xgpPdHGdk9bcau9Lu0E71PRnPIFN6wbdb467TI+22bVO/Q507PbbB9kYt42bt03rAOyTvbt3mV1w0YWw25Yd0Hjr7hvpLX8jThFo2t59hSKQc2isWq7813gyzis25ijzciDtIHbtYPdFiNXkmL5g1Ykjjlc7fJB4QfggfGKGDx7zuLzZr7lrj32lerQlZnArtC32Fl0o+Ym1FdzqRyzt60mSHVsrW/SC8PaS2b7o2E7Xt8LiJzpGBXhvu6ycW7aF6MLbtEVtMqcpF/ztTsXSyRp9S+ehiAs7B1QzOFR7DKH4vfKHAZQ+ujB4zEe3QWdT6nesi7QRX20w/UW7bdk7bhQzpvgKvRE3a7vpcbjoHPnuHZa7hjnfLxilMcZCntVqyC5JaEN9gZXNXlSh9GmHVYjc4KBstGD7SLMAu8G+J8/LmI5cD7rrfBtpO+atfVDgo936iRHgq2wrD515mG7Kg3FeVN7lm6h8M/UeNO3i5oiyBkW4f7jXHTf5wYtDbOL8xE07N/R+kOfCe+bGnYtzPk19zUPAa17aopP+ExdtVp+SgzkGVdYDL0f5NcV39j/zHllWRvwfOBZOBsL4lPbCVHIc+2SFt611MTpHj5CUg8WHuHXtYmJLeQmInW2JYm08sCTfV69e9afGyTdYvjZ8UTk0o5u8apSqBrDsQOK44pFk8ps8KUz4uVM62TetDX/0IWDf+e5YF5Rr3G31k2N3Y4O2iphjDMbCAz/0jnkZAXOZPDKeU+ZnR/jcMGPrOOIQH1Wle+zueSG6h7afGj2Wyxio30xcIG6itmUXsRN/yPDxM4gd+wODdRN5YN1s8dPNJU1/YucF6/7+QWsc8V1Kn23ZAUZNl7xq0B/QdujC2POIz86F+ozGqlWVccRMphhwSSfsxjiPume8dKGkPTYxqjSqiGlkB0UF49hu3AyD2fO95OrNfRR6HYs4M6CxdOfN+hK+A0ODaiq2uesnxpFn+K19obDvS2+ybsiBoKsN3/aRb8Q7009C9C+zyA+kP3xs0rt4yVJDv3AjDL6jErvECC/ZbhT1txcvtpVfdBMXcC3ZOB+PB1ZUrjvOZ+pL3rPHHbsDVzXJUmONYe52W8/Ruce/anhSzo0DkUVXbLY1RuY5sGxLyvlJPO0borQCuhh3uKn8ql/85FcE+3r6zoNi/prrYl6ENnL/hheiH/7wL/SjH/+IF6uf6qc/+ak+/fRTffnlF/riiy+UX+vL+v3ggw/0zrN3RGSCTigk46cOud6+5jqb61b/emBV/7ur//3/+7/rd37nd2Rjxdhf8s1Y6inyjXVfq6lzckzGkdmWsQ8K+iaG7H09OhZgBnggRnwlxiSvSbt5um2rH1p0GKm36Ex0t54T5r3p7ovxUUz2yCfzFRrMlsUuiO0kFkL29JEQbbg18R1JIgUh0Ea8SZx807fm/PV+vT/p8LVhjzP0s1vOeqUevoUrnY3Eiu22+26e2jbFF3vrSfhSNufQISY20ZtXJdmrP0qRB4fORH+BcebfJoKr9uLianLYWGMT/Y3xPkXWeZB7Ql601no4cy6cuX8GqfVjTHyy73kz6vYdSi7pSMKN5BGkkfVH5VFJSzrkcNRwrbEluxm2Hm/pP7B8HbnQeqxK6/BjY5MdIGYPY0VMg90ge6gvcvvKp1dKO9BbN9SFit6+WZX1g5J9+LDetq0xrXqGP+as54nr4aTe81GdJVzqupm2uxm9YOs1cCk+c7f8RymuonPU8GhHdovoRmfFwj/7kn3X44oZ/48sdj+LrOPqn30ubqzb2WM+nplW79PjxHF0n2Jie+Sd3O3bGE+9RHMhPV0x1Pu6lfkDkV9A34XfGcvNTa5dk5xsy94hKGiFHBIARHc14bAJ36APN51QfAVPx3e05z7H0bkA41ueicftjVP62/mF0v3X2DOqDIvsL+7CH0ifqd06z4v76dCooX7+5vlw9HMZstAqHXpPaVKzHXcg1BG9iYgvKKEsrQPHdGhtlKLrw/iPXJtmDuhztBMvgM8ew8hDMevxHjbx1bLulKq/peLhO5PUnXRksPk1v/e+9731BzB+5fv6Pvjoo4+UfwvwjG8ZopNguZlg0hfj9UJ1+6CSm9ZJ+dPE6yYG//q0654vJ08u6hmP7S5sHibygB3c8cCfWAfuejJKtoHaRx4qXr16qdD8u4c1FrFRIUabcQUbC1C0JV/ixP8dLxSZSLFFJ7nmYeU1D0Hhz/mkk5fGrU/0ia01eHhPTvf39xrwxeKxk5Ml/IstY4rNRtwTL5YbF8fGzNgBJ/4MOqdM0TKaGE5sZvqIue1Ie0O+1Jd+otUYyhju7+90Rz5Vgxz55gnFPECcyT04Mc+hG/5ibfK03bqDGtyn1tBBjWsM5UFixcyNNtiYu4UteUjYWgPdO2yDZ88eeFm+V3K5J5c7/N2ljxpFr8aQbPUGtU3TKmj6k8MdNp0P43ngxfsOWlWtp8vmtok8drG5I87Y49zh4x67u4ylhgbyi29yiF1gW9ct60W9plKnjF3UUIqOtVTdYy58LlS37ZJkZZuZP1ylRltqDeIGEe76mKZs9BuxCtwyOzTtYPGI6FMj/uM3WDfdjevmBAddMXTZ0gbZQcTxFyrlwWf2vMav9o0hfIu/5HNAuvrRoy32DBbZHhBu7asdO1OzBfzRGZmMFcYZV14aMg95+CMZNI59+VgtDGLUFZXahyLTZVuy+A0m83tgg9/eeJicOe/IAe0nPqxiHY5eP1b88jlDR75QLatkmAfWvETl2pTfGHj//Q8U2zPfEmz4P/PwnX+L9eMf/1B/+md/oi+/+kLffMM3WrxUfcq3W5/xTdY3L74hx3PHzf89GD9Z14S57Ljq+cv5/ZqXrCDX6j/8wz/U7//+v9P33v9eXxuzXoxV/+YC50N4mo/2yGxzblXnmvMo519orgsHUgebtSO2DBZCk+N1tywhtPaf5lOfSc2W0ST5hTUXqclqr/5oY4aftBcm87Md11LOrfAzfuI1NIDXvjm0DzDtbPnJmtra16an18nUMmtv4h8r2W7kOpWxX+BSDcC6QCXpgqnYpd4LXOv3a/BG3skVpc4QTdyvfEgb/rrb7oa9aOyS0/JJvTDgqOlN/ceCooauHUZPNiKhHx+/EFzXU5PMQ2I9BtGox+yaxd+m2T6fhNKb8W3LXqiuVe3tg6rbHN+ghCCOesMF/QLLl32lSPXmtvols6YthZZlL6Rth4drGn6hotdIjrrZMvabJqy9bGyoQOgOugULllyybrf0rfZaB1kbt5jUe1KEYy62zBFYOsvy246x+y56hz1hqHXG9+1YulbyLg62l+hbj8e4yAT2mpPxsQPbuDlA82bHSE9x072z8XuLjbUaTOpHZGKpccxr5y7rshGCfUVCfFzTl4pl75BZS1kTtOHbQG/ZLNkcJJmfrPtRQy5HgITrJwWfT/DUHzPRc7LGMtXnJ9eRdc06ce3fgezQEVv8QjpOaCMDvDBpPEU6I5NsKz86togPHLInNPr9MhrbG0SW8TdG9b1ljNG0jjbPav3CNZY8/VWlwPbSvWnbRLNEknq6LbHp2mHJzkGPttQo6Jp/y9hs93xnDCa+7YsvOMlZXRj3PnG1oGz01Vd8gvrim2/6k9K8pOR39fNSlAnsCWOhCi8P9w/K/3mVT1Hv73mxqIF0LRKx2YvPhSDfVuVmkoej5nmYiK+kgioLZlPa236hwBTZZLGceeDJgjlHjQf1ex7Yics3W/l264EH7sHDQY2hAWzj58ynjye9fPlKL168hL6k/brlXbz2RGQWMsejJdtMnpuKjfpgs7XtS77BevXqNQ8mr8nndcvy4JIxFSdI1VAeOu54qF8P8YWfA0Qh1kbdgskJnhv2egHlm7H934FFdualJz4ZPBmwxw79lAVWE4Zdk8YGkxsfDfapDVnkyZtZJb4ZT2mQW41KEtrIoX1gu+Zi6xq3HHtZspfN8QLSixwf9PSfxD/xcHDqF8TD9rz8xl6SbVXXxBpjUJe8YD1A75CnfQe/qNHTWzYjqyrVGBo50XhBGvBVQ4V/y2i8Cduq2KE3BvZlcghdsEs6dNLfGIgKxJ/2bfEZUtd0MY/6N/+g0AAAEABJREFUcEPbbWf8FrGC8FqdPS+H/ZUyFUzQxrzOzAdeUMwRwux1rG5yMHi8x0/ma2MOW5XDkuV82fARTCLgS8s+/ZN48YQ680U/3ZPGAg9l6NqWbdQC7XpLF2HvK25kOEDS6tC1L7vwqzecyGnpb8Qj7c6t48JFhhgd9Ggfx1hOlHudpk4BittO2552aMxCE71IaFSpgG3Gs+YWFpfJauUyqUcQf8HcfW3EDL91/6GL6WU/fJApNhzpsQi0oLUtLXphtuiRwJnr3s9//gVrcuj73/++8u9Wc115wTdJr7m+nPjA6euvvtInn/yUb60+0U/+8i/51usLfdP/FcaXXMteMCdnroH3yjf8udYQgdAmaEAr8ahRrruv+VCIDv23/+3f6l8P/L3f+z1ivqvXr05cxxYy1on+to83+gcsfkz9qGXq2WAco1Z9U2s00FoWVIsEspPEEknoW2xQjnJ+wpsWal3v1Bxs1CntLfmkDZ3klXa8YsGOUSY8wEf6J3ZB9BqxAbORrCZRMY1NCC1nXOSBi5ZGKy8moQFnES9aG/XeWJsT/gxOl/buBmK5j1p09yloA++T/NbYNnwA1kFeuLO2m9IfnVtsjP86ZvV29G/U5UDmOTjah85sC5FCuKfAM6Klu/X4kOgp0r9Rw+QZ/zM8sSf5ph2Ex1Xbhj98oLLLIL2nSs3sB5PbFVUHv3fLOzPJb9vrvsEn2oGoWHYgqPbNO/3lBNNWOmg3FHsTa7XW0XLWjLyafVy5ZdxXdIdu/TWPWVO6F0UAnzpdbde40k4dVx8c4sVP6nBggz+D0C2ewJt7YgWrB0cwy5ce5agnW3J4iicqNCc1Wj5psGdMAWzv6Q9zq3OMJ303yHo/EsPk1gvN3m/zacEvOBy6W79orDpFRvTOefGiBr5BIVBvZJYzt3U38jr05XhABcqRpmVbYg+i12A88YET9Zb+ZiR7b4QAy8q2cX61LUaxbf42dpR2dH/09v7o5jqQe0zOy4341/P2cf13F4vwbffU1uOMj1sshWW7MlyS5hHPxN8BWZ23x1ZcAtuygXbA5yUl2CWrh+tAy3KuNehF1+Fr3Xfi0XbIE7xNhkrnCn3Lbrmlt+O+HVf4VvgFB3v5ML6if/jKfG779TKyo0b1wAuTGUwLcWwwmfwzD9an/VPR/JuA/Onh/ErLiRcDZkgsT2DZxkI7zYVqWw/y2OcFKwshNqFZEFmyVUN5YLDNRWOCddHYslBIMnSymOjuF618gvvAt2d3/fBN4TMBxhPFjM/4v0VixT6IrwBt4kxy2xrrZNwYylwg9mTcW+LzYnH0x2++HYvPDR0Te/ACEDwcL33Ur1gsNklJxNmIceYGe+bhhhe18yte2F7qJd+2xV9w5tuxjVgMgbmYnUMmaRKDBjLJtuI39RqVcQ/kK4ayYTypU/zk5h1e6d5l8SMsIsMVHHGIGf3WRS/ywreN/xqqMWRXm53ziTtADVfYdn0ISmzbqsuYLbsUP2MsWhVqHjDzknXffWbFSJYOxBV+BGxrVGxKgxzya6i26SIXWYLnAFltKz8lO6CHftvkDQTimxFn36hpgFSFTpWV/LIGR17aa/lQtraDQU/xAwykahvbIgh4vKeek/rMFIuukCtM/XYrhEcI1GRbJn4uNGlLtF2SAmzQT+5bz9uZdbX1+po3sYrxjBrKmArejl0Q3XXDObOmg/iZ+DR6x9hjEyy7zPPCRt2ie4Ckerct9obk3jOmjWI/AnHwpA36CNEj/0NGM8nGE6N2nn2bT9EsqQjWQGraLU9A+EM+GP8YJVQbhKQ3bqcyjq3rF36jveFitt6h337KGll7XGfu7++al/a5I99VB3yS8JSU/FsGn3gtgz/loZrz5tXrs95973u8YP0qL0nPNcnBtpJrrqd//uf/uf8frB//+Mf64ouf80HXC+WlK9dbUtGHH7yv53zANKo0GNsrrh95QTszl7mGbMzPhs/XXKfzIY7Yfuu3fkv/8T/+kf7u3/17spP7BpUKHzN5k2hfK7BDvXdzLAJ6R2HHjp0bGVfbopfxJmZyyHjSFj7p6h0LVQ1QDbuQk8dGvcj33LXZuDZOnU+btpadFX/pS3vutcZCKw81VcuxgW5g6eGY+ItfmSqbJXZGLDVDI59Mb0hmQxyl9HUMZdu05bcMeAiJPOi+wjjdcY9VyAXE3gLqud1gMi7EpIzPQ56cDx46W4FsQvGrPWB8b7Qb9LX/g2KXWp24D59v7iF6tMVDEOHhH2/4SMwrqAFqiBUk/9z3Qw+deNjIO7KFZbD0pyLLvEVf5J96qTf0mkq2L8g6C8y6CKVX9uoXW/y8CTp6X3pu21KoHZkEuYCW3r5F12pF6SDKtuzdssULPm2go06TOt1C6AToYFRVtEsSbdDUYsth1WNSy4VJ7RYmxWR/4nvetDd0t0ftwwbnb9kTLzkvH6Sm4BfFWE6ifxsn7SPv8NFaNP5s4zeInHM8AVi3TaCRJs+NF58z16xz1it09rmR8xZwrhkDXMkYBBDZi8v6io9bSOlbsEPV29xrG5sDWZvhexSo2lbmqe+38ALpu4BcKLSoHhDdpVHVNsJe2aA2B3iqgTrHtovVRG31ORx6tlVj+bCRgpRnYtO1SD0aW89zzrf0oylcyDb3wN1+vxZlTHmpypchxxhbxvWBbDAnD+ySUW6o/W+decHqtn7x5nRzYEblmmm1v2b2Q8cgfzrk48dwATnaV76on29kcRH70NiHmoPxowt0SbXt8de6uYgr5xhA1tn1Af3bndwuMXZ5+zcN9FP71Ct0+V3y8JEFSGT7ESILkK5573kj0tsoOUS38qfY0VYGkl/RGmOwqIZkcSPc+sUgN/Zv+LYrv8v/im+M8vJ15mQRWxYreWgBIwbQL1e8ZPWNoG8GuYmetB4Gzq17d3cPdb+ERJ6FIkYYP7jtfc+R3KwxqlGZMJQ2BnXmpA02TuIUJRBb6EI8UgD8biy+MzmfsTmBvDgFZ2TRwmXKgLWIV2CA6hzT1x19mC1LHoHtJZ144SQ/90PEmXGdlDr12FKD5EgOyWNCOz8uMAnaPLYKhD+XRgEe9lKn/pbp/kGZn8RMwLZhXKE50brWjKX9k4uxj+7Y57NqqJIriE1O0Ohu1HHb89ngZ0Dh2YUqKLXt7q8u1N1npz98Z8VFguDklZZtRX+QQ/QkU6Qd4bU227JLBsnRtqqGRuxqwJfQkB05vAF5GFTRQ1sKtXojhR7jzVhWSpbRrSp8lw46RvjRbeNvEDeILhaYmrzZd7+H763rxo2CYk3mbruJh0iBhK0eb7cSXK5OxmaXDKRDg7WLkwk21k/Waub5xLkVPvLoVo9nKNQu2Qbquch6jO0CuUr0lUYNDcZ5tamWE4q8N2y3fvCN3WRsumzLt+2LBMMrDzdx0oDPDSP8dpFNhd+oastDA/oJjMVsd4X/XFtGlS60LEej68xYbmzUPuhkj9+0Mx8LZ8ayaev5mtHYIZl6DV607zjXQlOToGqoiG13RFKbYPlI7U+c0+1Pa8u1f8roiHP/rK+/eaFXfFP14Ycf6aOPPtag1njQS75t/+yzz/U5+Olf/oRvsT7pb7E+/+xnyH6mL37+uQbjLJAx5CXrjm93t54DPEBf841Vckj86Lx8+bKT+Of//P+m/AXBv/W3/hYfTt31eLuDg22yizYNdts9virqCwzC25bAlNr+xDUlD96J9wi9HqkH+XS9Y4BNkXeNYgwDN4UEfxwzVRvztjEH51wjWcN9DYLfeCGNLGst/RvKjBQr4WNB7QZpxztT57O25jd4gmMDwypgXXDUzZb8NvpDL0g/PhmqxMFJldxN7jWscVdK3Qe1r6ITXeEXN4SZ6jwzltSBsXSNQhlPXmLTPzu/GStM9xx13SbOGhGRgxIf9Fpq9ankveHnDOKz+Y67XdZ05PGj5BjEXwMn0Ml9JnZbXiDxMxurj+7e42PN7wm/Z6VNet2XQ/ikaK8AE0GwMacTfxs5BYhRf+wbQe+2ZQpthxqZBduUA/uktiJ26LzQiVN2+tX6duwKPtSSnkJvbJhcZNE+GpHbkQTq+MJfRhCxHXkw6QuiE3oAbbrNuLJOivkLbItdt9sax2F3pVvX8Np+rLfW9zF+ot+6vPDpj5+F2GzU70B8RzWjCv02JOdA5H6lumyHnyXI+OzouQXJe2MdTNZDIoWuc3r2mlrn+KaJDskp/RywnYqHoBkk2WcGFaYx+3g9tPa1CRf9DZvQW9DVu3Fu5ucCct87+hxtm+YitTKfY5RqDFVBAS70aCOtjfFm3HkOwzzdqBEN//YNXVJBlK3j3eS77esgPqi0ooc1xIuPL1rKRtwm2Hd8cmh/GIemr4Fpr5mDIkz/27DmAoVDt+neJt6tDdLrHr0Aie1Vq0G9wEjtoEXtAnspOuOwFKJHm2WX3Ai/sFQMWbD2n/gz4l+2k/+hktpu1I1SMeSpLbWjMXdAlmr8PkHCrU6qio/YbqznC/AVWddqd1RmMHlgyO/+f/Xll8onrF/l11W++lr55upFHhZ4scoFOL9GmE9T8ysvxwtKgtpkAqqsFHXw0FKjNGqoBqhiMHn4OOnrr79WP2R8/plevXol2yD9Wz+cXJIl8ZmEoSduXkc8yfgsFbEEf4X2bcqXvqnJwt1y4wNbbog8NOTXdPKgEpz6YQkbVz+Y5BPsO14A7/mGLxiM5Y4HsKCqtOFvUlzbWhsxaG/kmYtI6hSfr/l0+TUPQ/mEOTddk2tu2GOUBjfwBrzJtV1Zsq0iRr7Fyb+DeCCHh4d78rpX4kc+qoQiu2Ux0YnLGM7gxNgm7cJnfu2vbZL7/R0+7vCxvlHCTBlDct6oSWguEKFB+oyPqqHB/B1Y7VL824WbCcihxz/32nARRZz+W/3YHGCYbScY2xBAPAcu2oFUVRpV0LHLjJ2VfLoWzE10Ftw6NdDFhoaybcwXGYZFZHy57Qe2qz6pbXCn+G1gH5+jSjWGsuXE2ajt7DWZsR4PIrNrSQmi1jEYElQgOVmjSvGbnOPXtO3Vp33zDbXdtpKVLXO01lVeFs79YUXaySX9Qg8T2VZ1Dd18xj1J7Nxrfz182u5cks9CYZN6W9lan3HGf8a7UT9cpAuf2mHogqy3biwBwnNkbwXiRtc5RICcHR32BKDRBJpuu8gzyLod8ENVB6prvpHn25AxbJ131mIwWz/y5Zssko9ChV+DwfmxMJjzqpIdWJKxV6/vzMWJ69FG7D1V5aFYbPGfdRL7fCiVXw/84MMPdc85LPxF/zUf8PzkJz/R/+//+D/085//fOGLz/UZ18Pgq6+/5IHkpO997z3l3zcSWmZOz9jVKKJIdnIS1+oveUH7mT766CP9+3//H/oFK7yUSHq03Upsdz2z/gfnQY2hIj+x9RhYL5PxrevmWSdin7i+nBl38jinP5P1KA4R8EtyKpfir8g7ovicfd5s1HCh2/joOkKTc0jkXWxyia1dsq38ICAr5KkAABAASURBVFo7ihOIlwd1DsTuHih7sxyaRS+6G9e5XIc32hu5TGwjx7GcPKuUeRsDWgOedUdtjnM2Y7JZd8SbWVuNNZaM4RaT2rVvWbLZ3VRv2TpH5GioQR6FDSIicWyhuy+6G/nHdwONjbFs24m6nijbprnHnsgnuumf5Nr5Zd4u/fjGvo/onrl39BxHh/YEq7YiNvEtNsteoMGejKYIAzZyWEibzsuOSdtVLVtTR9s62uotviTE4NAL1b4d/cgufuAxsBfdFd8g9uq3b2l1HMl6c5tILfsKaV0DjpqIbTLQQPRlLNXrZrB2BmMr2ZYU6LJNuNjMm/oion7dA5t6BtsuQ4QPGz/AhtKONCAF9HSpfebxQOY8cSZKQfSD8EH4uEvutsk5GNCgZAcWXVrblbfDXyHWEmH2XBgLjcQItpx7rKvktXJifMvhoyMuibV8Xjvwhe/4v+La+4iLA+Je9bDdv71Jl71851wOnHVU+xhliX4OyvXcyAsMro1jcE2A1hiqMVBBV2vrkRAm45ycZ9q7bMv4HxWb0iWe3YZtBxfatp03mUMjM45sjgC1b93blrhNRSK7Jpay3XETW4+26L2JSa0wwU6qKqjb3ja8xPECvWVLf+wGNcrzZ74cyDP0gdxvalCLAP+jRp8rY4Tm+SsIf0VVdSTb0o5FTNOdX8ZnW2LXL9l8UUqVqQF7m4QG3Xh8iM2BSyxUuubUPtfYoNvMX9b40Y5dnbmBRpj5sY0pEx1DLsZRvORETzvpvjMPAgttGyWcC5pCPn/nHeUB49k7z5Q/oJGXhXse9otFFx/5/14+/fRn+ulPf8qDwlfKi8gpN/C+0MfviYvGmRgbONN/aiRWUhw19PDwQIx3lH8InocR775FDoUSu7Il3uSCdsZ3XtRevXqtfPL7gk9/w58Y/2TwsR892WN/2LrjxeS+49zfPzR/x6ea8RtfJx46gjMXDypGKLxQg+QYTPj0BeGzWJJ3fKRGoWOUqix7oWqoRmSlUXcqbvIVGrkLvSIOuhyPPesi2DIv5BK+CntyHdiPMRRULTqgdm4Yk9puXdceB/XfMuf4ie9Cp6q08oztHfzdxVf6TU5i27DZsF11IL+2Nbolo3MLKbG1VCG3O5ZycbQRB5JtJY/BOOz4s2xAbpEHNu1LX6m6bb19c9vHLj7HqM6z8Lf4IcPb6IXixHbnO1lH2z7WzOuByFoBNdTZTYxSfDbIfYCqofhGodX7jsSETdbKRv36G2Bo9z85HDpZe9t+09rI5Yna3nRT3BJi3kDkZfIylBRQYBdcYzK+Bn5nd8zWs+m+2buLduhsSozQHTGyDVmAkelzjpHDZ5/E2xhvAz7tGafpBLZ7bga1u0WVJXxt5Hli3Z44F3NupzYLG2PeuIaQF/7YhasLYrug3q79Rqe6Polhp90q7W/5PuMXkG96ckNuyqHGQG8qL1j566y/8iu/ovxb0sx5xpVfF86L1SeffqKfffqpfvrJT/km66f68osv9NWXXyj/F9Zkbu/uc66NjvPAde6OczkvOMcFPr4+//xzffbZZ8qfZ8+3V7/7u79LrHfIvXgJP5HNdacKIrHsLSzGlW/F7/gQJ76rquXx2y9W5HDiepm6Bhn3WpuMm/lqf1wzJeojNvzZO08x42dSH1g6O3THngga2MIKE8lSQ9mW53AxiE4kbRN/6dj18+svbY8vIii/EqO3bLHdcBS6sOEar4yj7bCJn8xRjcF6o/bUJQ8GqVGNodQLtWWHr41cNuzz0pZ5SY1O3EfOAbXbWJfRv45LzdokH4htp7a7Dwn+1bztxRBLbLZlg3LPr6EIlPwnuZyZqzPnwDn/3veSw8b6uWK2L8YN3ch9YjfhJ/TMfSM+wi9MfK+dsB3KznlRsvfr9+rej8tvbOP7QPJbEHa62eJ/2RxCUunxp00I9BlvGDkiYNk7aE0MEmeS/xXL56TvAKpPdtM2viA6KFne2MCSS3xF55chehlPfAWrRqSKoUH26IQuXP3PyxzNHsdccVnTE6UgFsuXyFa92fFrNbnRnfhITXJ/WDT+2oRD+BtghxAfhripmWP74EMlmnq8RX6Lx73JYZL7Wk+z/113X1NYo8lrZu1xfkQnWHnu65T8KQAOU0/Ivk9yje6kf+J7Xig9tHc1OUwfwsTHgbQXvLS6YY6BIlvMYhm0beW6mGtu1VCNff1zrTRoz8SeINeD0AZjUzb82ZZtxYdtFhk7+tFjSDTUG6OguY4wLRPqi9mPBJz4vtSLGoSPLP6C1kTvkY/E3X15d2ob1aU48bMSSRvxxViy0WNXbzDsOtCyJwf6zLVpjMF1FHDfystWEFn6itqNGqqx6llVS3eMC43swBFhUrfOM5RUV7VgEpM87ZKB4IXssHuD3vZhHj9v6DwVxObA3pd8Yht0yfCVrpaT44XSSUncN+d8Ahp88OEHeo9PUZ+/+66e5d9B8aB+d8+Nh5ekvBwMCpcCxGEmOd8KnfnW5qC5GWfR4Vtm0LY1igJIMj9FO4suJ2EeRvLnjUPXN2Qv+XYreN0PClvfsM68DOw3d5LfWGixjbc8gORPIr/33vf0/J3n6vyYrORnW2ub2rDLNzW5KZ7wGT5FEDoD/b6Z1lDa3nMWG906EP0Fkc9JeVEL8oKYfBIDk94Tf4zSwHdBK+PHUfjkmBfOu7t8e3K/n4DVNMHc8YcUqtStJFlcm4g7oZlNIwH4zSetd8zNPXOUeEHidZ3LmQblPKIEuLFqDI26k10ymDwlTlyGv2NuU9N7HjIG817YS1Zo1YAODWxH+gKXvCP9It/yUPjyHTSg7ZJ31E4lc86AUODY1lVPyBY4oma7JRjp2Gxku7/ENPzyP2T8iaNutozz2mTQ9NuHj/RQryjtyHxnXkOjnTpm/QW7CnOybhDdjwvKKaVuQXxnTKDzg1rFEBJHzGUwedE96zUvC2cmeQOJp33DhWw3dpHSP5MMsztJZOHoPeiysa0iF5u4ErYbOZ+JeWqaeBvn1EbcDYo72VZVaWStZJ7hbUtaeU/inlHMeZS1fyaXyOhuu6yjtcbv2kdha1su4AWxJe8tcfsGvFGPCZLbec8tVbWSS9WAxlayF2U0rfea689rvjV+DT1Rx3XdyDd3S3eMt41FvR055EEzuaTdHRwIw3HtDJfaJb/kuWlSq9aHMnyRUdKhrue+dn3/44/14Ycf8iHNM/KuzvPzz3+un/70J/o831p99jP95Y9/zEvWJ8qfac+vYT883Ct/ICMfTL3iW/714njScOn582fKQ/TrVy/1ox/9sK8//+Jf/Av90R/9R/3Wb/1Az549I+4r6rdR8yJpMuoBmLwybxOZVMzlHef3fV9/7mgP2eZh6Kj5on0954E943xcE6vQX+eZhTE7VIShSBv1yJo4Madn7Pv6yDct4psjk5bLGgHf5lfoMPa6grW1UdCNddH2r09d07STi9iw6KNktAWmkiPHC4+Ajkh0s60a0HEju7K2lWvpgawbm2iAUOq88kLCC80p6PX2WifGee51x7qgBjY2jM2GghUhfFG7km1SIBd0J+NM7ht8xniibqEMpM3QVFBV1A3kfOS8LPyLnuiesXlNPvn11M4LPrJcT+K7q4D/5qEEpzzJNecIeUiyE+WA9i3tsFZqkRxso6sGR103ojBvc57xHSz/s2WbNu67CyedUy+w2mdcrDxsw1uuVSMb3ohu9kn+GXOw+InvhbTfhmVucn6K9LCG8Dn3PCOZtFeNJmO54qls6eZIz24Dhw3HvR1ft0gnHkPa8LYv/Mb5M/c1EQX7mrNkZUOkusz/ZPwb/iZIbxC9IPzKpdOhmRgzYyUOPbJTa8m+6ocNdNnc/U9lkrU2yw5WK/4zjm0fx0xw4k3QSSY+stv+GdlFn8zon2Brm7Tj2zngImNda6YFjw5LRxBTo8sDPvlFFp8NTjDbsndoUe3tuCQKWosL02cKOZEAO73w8dV9O78xhlgEtkMaaDftA47aLoYILH7Q5Si7j48pMtQ65tZ1wht1aX73EX+BHE3qtctXax2xah+kCo0syln/O8/Di531YPUPcW24A0vax1gcQEO2letDw6UaoHZf9Nn0Gxkw81J+0ofMAXq2lS15ipwmCG2IfEHzyDPmjCsmxaHKsqODdAJR7Di7gW1V7fFlPdpQj9Uj2d7wrntQ0bYdomxtF/vEvUHd3d/pjpvu4EE9N5cxBgkMzGMm1Shlod6hl4fv8HYpvjPA3Fz64YYbTh4UsshSwNjd4zP+bCs/BS0GF1/Pn7/Dg8M7ffE+c5N4xTdMr3iweLXT3CzO3NASY2Hj4hyclb4g/cn5vffe1QcffNC/YpMHlSryJxbjZDFNHiDWRSg5PTx70Lu8RL73/vtN8xcTIxu8YGQ+Jos4fjOOEzfOEzes4MxNYdHEP/NA87pfCPOi9Yq8z+jFxjZjGrrjISa5POOT6If7B2XMd9TjDvn9A234MYaKelSFDtnF2cECyURxEq38xbhnY/aiQmWiQLI2sfDzgL/nz5+vl2O+RUwMsSWfM2M4U9+YWFZ5aHCjvr9/6AfAZ8/e6ZfsfCP4/Pm7fDP4nPZz+u5V5EY0YnNBI2TsBvnHf/jCT5F71kTaQWFTLhnq0ACdAiPAJrR13BmJrFRVGvTFl12SLF2g3kgh6YC5erCv+AShgWOLfBk89pEaTA4btQ0mcz1pz6ZxuzHWM4BysUzdGplbarihS9lxbdlAIPGgE2n2ic5cSkKsbIhCWIvqG2LWVx6AQk/47QfaxCBm7FuxLdSsiWEn1hJmnEW9orv1w8uGXjIgMsEiD6JtW9EN8Ma5c+YB/VUj63bbY2KmbKi3/h3nwx1ra7BGg9jb7pEl95wL+dW3PNylRl0b+gd2fZ3A9u4+15a79pfsGIGcICDtI6awO+R09ViueUWTzFHOmBbSXohe4p8u63zDXh0z+d+xXpNPcEdOdolwhEmttjXXmQPq39cxaPwdcYx+xl5l2cYu0JrHjsm5IepCfvkrrfk3V++++57ywc+7776j2L7iBfCrr77Uz/n26Qu+tfocmv8T64e8LH35xc+VX8k+c33J9fLZw73s+BNUytp4+fIFX9RM+Ff69JNP9MH7H+gP/vAP+lcEf/3XfwO9YswTCGxAnV9qE+BOmcPU4BkfnD3jenHHPFlmPifXx3Ovi1PGznqITcZPBjLjLqPpUtOCAtvpFg4APjinsi76xZs1ecZXXrDic2NsWafiPIuPGqU7kJyCuJo4mvRvAfqxe5V7Ci+VWaeZm9Rokl90dbNtxN6QH7j4wddkXgLcq8g78apGW0/6SV6zdTKPLVbyYXSrgWHioRLVlm00ksup5/9M/VJzQG/GN0ZpVNaZlR/EHWMj3napzZm1F2yLtq+Tum6sx+itlY8HL1/xc2BLDvEVXXBuYN/03PO/xjU7dnwtpE2u2Hc/DqusznkM6FDVkF2yLcmyg1L07MVHrst28YxkatvHucY28YAXAAAQAElEQVRAu+cmYz3pzNwGJ+iJNRI+84Yhe/xIRJBtZSPNkDWG9rvhY1Nskv+alNjNXeeWZk5Xn+IuaG85pBGExwuBtn0dxW/40NWbY/yGRjdIe2Hr8a2cztR/tWfniOYlr8XjIyllXREzMRboRR5+I49QulG+5kij98gXVozUeSOHdNq+madb29l5EEVrm+Q3kaVGS7L6Ils4pLiEjQwNAq/c0r5F+g4wkB6fKLv7upG1w4rSZGwbmOT7dj+bbuViIySyw3do4l71bMt+E5dnDPpIB0N2nMV/2rB417LlHIiateuQX76B20JBrm2xa6DT+xomrpLPwlr75NZjnDrah5/YRxZ6xG9fxyEJBGkfFL71Ewmj5p9QutBiJ6eZRmjr7LnAR4wGtUQj/T31BOG5Mn2W6d4RQiu7bdkLMhKQ2g6uE1XMKrVLO89uo3KdKK7vdxrpH7SDggKja+MgO9S27B1aVMeWHBt7vs0zP9R2A6lD8j6AVlv2UDlszFtwyLuTwyCvwbWuyMs2Eny2k2bT6BrtrSuJ6g7bsn3tC0d+Idb+Q3+4uuchpGhsXBxy0ctNPX+wIXwStK2qFGj0yeLCzGLjBs1A+qbKDSJ2+SMafUM8vaZfim4ebPKScf/w0L9yd8+Dzj0xH7jZBxksmtq4YSTmujG/7heY/MGNly9f9gtN+qKTnIIzF+kzOYePj/yJ4/4/vHhpSFv7lokIbCu55EXi/e+9z4PK+zwIvat8ApwFQlXZNy7gZx44Ev9Vx82nycGJMW77xMZfsDGJZ14EQ9NOyNQq8e/u73T/8ID/d/QsvzbJy88D7bs83JBLdGOzUcN1Mk/iT23cSM6MLfHiOzqZf9tMnWRT9yVQtkjvxuhY8T+or40OfuMjc/Kah7z4RIS9ug7RDZ7xCfgzavbwcN/zM3jRSf5VA717DXzbTigV62BUKfFSywM1Rq+Nih4wOtG1TbyF9EUe1Bhq6lL0EuOONRGath0b7dvsunQdGDctjqsruqNKgzEffA3aYyj+XV6KN8fU9LTf3MNvzOnC1nN/WWOsrfMB5nlL8QJblZg1lLjjiIVc+zbxmXyDjfmcIHN8Zg3FZ+Kvc4xPwfNJ/R5nIw6D3b0cZCIK0jbzUR0/Odjr4Tp2HYO4B592Xy2oVtIOH3r0J49D5yZ12dbhu4oxMr7QYsymnnR3PmsMJ86VU9dt4rzoHOgP1tAdc9IXXdqZC+0bI+k1PhlrZif6WU81rrFyjkQek0ntEuvc50RibcoY0ke4EPJhdMSfIALbjKNYv6PX9B1r6458MoZA+xb9+Drv9V80Mc6MKXegiR8Bq2qAVXvLyrYRL+Mgej9o59cB7+7v9eu//uvK9Sjr6zUvCl9/9XX/at+nP/uZ8pcE801Ufm0w/0fWl19+1eMZjH/i9BUfMiWP1CD1S3751eZPeLn6Gfa/+Zu/qf/lf/1f9K/+5b/Sxx9/RE4rF0x7P8a09fU04zi1/3TW2PNnLpfe+Wb+Nuo4Wzd9VdbgWjUG4wajbeFdsokJOKJ/7j+QdGZ+cg85X2q56RSePM5cI1vOnE/Wo21VkcsAoaBrmPUbXfRyX+lzJm38pA7Jq+0lchAbrejSf+LcusU61zbyYx4zT8TNdX70WIbM+FJvutCZO5Z+8j3tPpN3Yot1SEB2rGIEd7vbVnxnnYUGhcy2LEaHfepz5HimXueMjfqcEmtvJ9ZkTFlbOuLEAX4EZvzQn/HFX/SDyBliAjXIkqj7jp/4bIRHHP0GvqJr157/aDpu5mZQsyrLfhO4erTH1yRG8t9m6roxjI36AuR5WD0z7uSeOQ4fusagPcaVii3+JuNuXWwnfhhkevAN2XfSw14XwOnYDBNA6PeOtPCEv8c+exR0HhR231El5mwk5435O5C5TY6rve060V3Gt7aLF3kEyUds0b0CQe92+t18Dsk1MbKGQlfcEzXOt4JSVelYh+FtS1pYcY8YG9e5M3acI8q2dLTrat8SL3ZrvMsmsReu7eRy6MY0YRN/FGsqYB3Z69lkcq4v3dl1SqVjc1Dbsh3R6ieBW/10pB0aFOszsQLbyrkuzKMTbFk/zNWZc63XG21mXja6u61dyhb96ES31ylrLmPvds4Xcome8N+UpBnFypNxRfcCbC++bm37ZBUucNJ7H3RsTg+5QQ5R0qXpS9vdsiCyoYpKJ7NyIc+MZYNe8iEHOtHcd9R3TsKFORS+7HA7wpeV2qauoT7ao1QFxkKeiXrtce+4u7/rdZj7WDCQDdZAod+edx+Giri9E0ts6U8btveM4xGoX2renRyaZyy9rhhjdI8xt4waoIZLPBMjOXQuo1qWvvYRZkd87OyFYC2bY4AUTgEHBTYtxlOMMVgxGLTYsoBOPHw2uOCHZnHQJRvDMCCB93xpqU/QU/RBfOSlKH/cIp/O5sUrSgn0wMNHHurvHx6U4ieB6OcFJg8ip/0m+YpvhV68eNl/IOOrr77Sl19+2civFb7I/y/DQ8vGybLymMQ/94Ui7UzuM76pSjySTmimImQq8SIfxWLYkVFlIhI/cZPLKx5yXpHDgRM1iY52T5QCX+4bUT4ZPnB3l5eUtag6DnXNwrpnoeWl8o6HvMDeH4w52U+MOTfLc9fupPB5sNhyonIRmMTsWhOUXeqDrlsWVeugGRt8nsHGIjtzct+Oq2PRh4lqlJLLPXNyT37JN3Gin/nL2ONHbFWjx1rUzLQNrYEsFNiRrurkZE7TXrIcbcvY5dAU3rZsgH38jlHEKLmGOHRf8sw4toyrsW5aDFe9GXtQ+LAXb/iBD9sqoH2LrwaDzDrJuj5Ri1PX/cwa2kAodUQxOhnLRh3Dt5vYhoHaJt/RNRxVGlWSrGyYh+Bv05k5SB1PRyzW7Yn1dCLuolm7Jx7QE3vj2jd7ePGxvFFXGskhcFk28ah/Mc4iLulgt9uyZpLzgTPxN2o3kUfPtgofhe0dF7yqkh1Y2eiGWKH2QaVqm4Iu3WSZh6V8i5WX+BPreEutsI5x/NYYF31Hzsg6H3LqdY6+7dYZ6GY9jlEa8IOXtAFfVdRxKv5P1C21PFO74/yXLDuA84J6o2jQmUETlypSoyVDHZuiV+07voIzc5T8TowlSLvHhJkZf+qVHJOTycsmYHsRvsVcrwec9959t39N8J5z60TOOZ++4NuqTz/5tH818Ec/+pH+/M//Qj/77LO2id8HdEcNTWoSm8ROnMEchf/kpz9V/u++//53f1d/8Af/k/7hb/+2kkv6CrtBzZJKxttDZszpO5DrWvzm/M58veb6FlnaZ3LMuLPeEz8+bCt+8/Ib38ktbVMHuhSdYGNtbeTcDyLQEzUM3zLWevyt69mZsW46U9v0Ry62o4K2Za05mazV2EcHsYqYY6x1UQWtoRpDdikb08M8bo1jvIlx4ckrOpeHA+zGKPXYakjO/E3sk2NwIk9wGUv6NsYstkllIceObViTY42xfEJrDNluyNE4Ymy8kBKD2nR+0OS6sHUOkwlkP8wUZndBDlNtlznD9sy5NJmD2Vmhxd4GGIUNtG/LL5pxHiCPbIs9NcK5SBmUKuOpN6m9y1Bk1/K/jrhjkBzj+wkSJ6KNOMd62Pa4k/nuMYQ2kiN+GFPmbXdKbbYL2gaHE0RTySQJ6fH2FpGi2tDjLa6u/tJ3My6a9tFOVslxYWNMmZNT1nbPCfObeWEsW8aI4wl/jANX7PEB2fd23YddkLG3Sg4rzrK/9m973MQOTqzXM3GjV8zdYA3mGjG4hoyxz1vP6xoHaTHlk5oGq7bxnjQOpH1gYjAZR+Jul3EyVvi0l3zlG3tRZINKTOIP8gm/+qKn3mb7pR3aEg6WbF8gSw1dt9gdsvCYCxMVBxcG7JQxu7ZL3owTPvoiZLzZVn7EUb15rwu6jC217bFR30nNl+0yjp3ttkqgySFofXTznBF+Xffib2vfqGFjtakl86N9W/5Xo/nF9tG2Lqqwyga1OYRPWiA5NCjKzBokl86D8YSiEm3SgItpw7gG8RWg0T6g2emRbWUO+1rq6nbkaY8aGn3fvtNgrvPs27Iaqsr6Ay5Fv8EcxS5IW2wXShwUW8LhspNt5xwKk6Xe9ew6IWRXxtfzzbmQa03mL/MQneBwlljJa5BrjZXX0XehOIxNkHihqUn6batzhDTVvtG2LWd8GTe+K4OMg4X2KjExnSyJnvmk/cxF/XIjQJZgcWnnKG4cGyabhAAPOrEgX/FtVpAHsfybjS0B6K9iQC6J9sak50a/vr1aN7ZcrCLLg34eUF6+fKUXL1/oxYuv+x+Uv3z5jU7kMzlZpK3jdiF5+DoDQjDJVscZkhmsExMqtowr+QVn8sxDR8fiwePFq5cKXsK/4tuf5HWdIDE8q2rw6fiDnu3fAD1//o4e+FYuD1WDRVZ7nMnCTi0mX8Vu1JPhsiCsbGfar6ljanOiBid0k0/4M22hVmNoBFwk7+6HChq5Cg9GAZIJn3NSg6n+1S3G334Y1xl54tsYkNNG+0zNkkvLkXmUTAzBn8kn437BN4eveJE9xQd5Tlmu0fEnet6hKslmWLOx4XtK8Avd1/20DdIHjVxQG9sAuVzY4S8doP2kbvRt5B1A1LljK1tF7jWY4D0PkZfo2zqPycqY+NTNRjxaF98s1/g7M+4F9DNeFNpHAqLfO3zqzARKiU3MGkOGmjwwoQv7Zhjrrj/JZWNus85O1POU+dlOjOOsjsFcN+1Md+ODZyzat/jBK3t0RApWJbYXlRgbXRv5b3u8xAx/YJJTbO7u1ocB9/d82AFfqZvWtmFPEMaSNg5DdhBKtpUx55qx7DLmucayjzUXNkK1VSji9hffOW/zcB9ewpdLduoIwtedagy6LCkgGxxsjCm2Z+Yq/NZ5omFroD/GnQawS9k6LnapwYmHn9ANH6lB+qJzYMkmOQbbhW49N1OmPqlbxh3UGKoxNIiXG0mQbyXzAdAH73+ojz/6SPf0l83L86b8xdaffbq+wfqzP/kT/cWf/znfav2sr2WJkfxdjJU9OaWukSXfXJfyq4W/9mu/pt//d/9Of/iHf6i/+/f+ntL3muuTZNkWVQLZM4YZhnGIPqE7wVk5p/Pr3Pl1xr6ucq2L/xPrMnlM6iM2yyp8HmMOHaOESGZtTuq6pTZcg7fz6/a9sa43/EzkEz+hQk8U22KDxi5958xH46QzPvLvzDbshf6hI+Y3domXetzzAdX93eC6y4dY95nroarCsTTxzVEbcQ+c4Rud06bkXmOoRvXYLChrLXNoWdniZnYOUxuN9gVNzgRh5Ne1MWklZv74Rsw7T9y4rIbxeADdmasRvreAGmW8G3SS35Y1DSY5d5weO3PI3i7IYcmJj955r90G3fCRPElYjn5AvJSmHGsE+M24ROzQmTYxUENE/+5f5Nj/XxEdscyYBI8SO7GxMz6EfvyEpn/pweGKY4tRWZQyZE9XbDo2PicKM77SSQGTanRiL/IIuj96rU989LeM+IZkGwAAEABJREFUt//NF23kMc8cNLodL29i0ndA8MLXJM4MD9UFSIgZv7dIfuo8Uxlpts7SPWdOwMTnRl2TY/hAT/xiIXXM5LgtPi5B1xHaE3nRiXZ0sSTmxN+kL74PnLOGUhfopDaxwLGyBsawcu4GxdrvcSSGslFDclZ8xvfOC/9PsWKetbEGNu5feUZJ3NCNuBu2wZETBaJac4F4WYuZo+WX2Hu8Sb06HCIlOReclR+YJ/ukvWqWfGgofqvQxqzNOdi0QfoZYeeca8FGzCBypR+7puGBu4MY6CX/5JZzs8fJdSr87D4pukWubh+6bm0+V0zqcsIu9qlbbIONWsXByrtg402KvGNS49S1bTnHc763/V4ox4K4NtyOJGCvdvhW3XNZMSNNP9c9F43wVtVq91jaXgw9+S9kuGgmomy4ABt3/MNPyciqhuInsPM8Z9HBPmTaNm3dAh1yREmKvPvFdquz8zwLzujQu8Y2IWBGsOukn4R7vNQw9WyE5/wMj8Wy47gsLdudt6zeotPMcSBG+2TeQg9kbZFWe0LlQoU/23JqMqhJqHF2ga38tAUnQC7kuSnnASI36FevXt284MS1VYMixhFFvru/719bu+fbpDtuhmYyssj6Bs+De/gseKZS2WyiAWqT5hO4LxB5eXn2cK9xd6fYZfH1yw+LGIE2LjCTi0uQxRkwCPRLd9jcP3BjfiBH4iT+a/LIQ1H4jcDsvbCSY7416z/CgU4WtnBkZctYRT6DG/09L1WMM2MFd8QYo2RzmcRZLrrJMQ+Tr/dvxfLy8go+fWfqemLS84IVRJaJXS9AG5c8KQ/uGXfGPKjjPeO/4yGjhpWaFvFEbQmKMnEtbSyCDd8bOeRShKLueRF8/u57yq9IxofYEic1it6xYBBr+SvFzi4INWNeYWQbuZs6fQHxk0fV0nPriqVDPmKzZHNQZAsSbfZUMwtUbBNZoF0X0dWH4gtMMb7ZtYGNioS+ySEoYtvoCT20NtbDlnrstaAsyx5Z26Mb+6llIyhBs/damDHA1rbiW1Blg6YdiNhiLBt6mccTF8Qg8xlkLiZ9MQudeA/Sjt1xM8XlauLPttjBRC1Q57NxoYjPIPzWa35Dz6zx0bCNzdo7HrFnxtt0yW2zfu/AA2s4uGd8g07qgF58T+iBjTpcgBYB2S1T76zPh/wKLGvsgfOgWAdR2Yh55tw8nzblHDhRl/hArJX/xEdxLt11bNuYEV8B4w2d0D2PtsV4o42i7FIR37bYe+wPfDuefMYYqMTP1Hap2Ylr1pnYCxNfs325/QxeluIvsEsHVZyLDZrxTmhk4e/ucv4/UMf71l/f2Fsff/yx3n//g56z13xQk18T/BnfYP3ohz/Uf/6zP9Mf//Gf6Ec//BEfGK3/1wrv2sgnrov5XxhK7vl1wrwM/eAHP9Af/c//s/7H//H/rd/49d9QrsNnxmaX1kaxYMYo2YabrDQp7aoly3jj88TLzGtezl6RW4Pr3DkPAvjb9prELtedGsvWMj6pKXnmgWr9kaPXzO1LZYxb7AFvlJk0sDViVYxpgCLXILJJrBP6L/nw7FU+0NkRX+esFa6N0ZnEm8kJ5AEtvu5GaVSpGpZtcstuOaTB+LGZu32qY3pjI6jJByK7lG3OjE2yJO8y9YblxBfVhOs5nTpDGV/LIo0itI2hyBk8wk09Bsa6ca6m9iufZd9e9/xEjEZs4wLrsCGhM+dgagJS/+DUdTpr4xxL/ds/sebuixGRBnm2jG9YQwELS0o+nJ+xWTHQi91qkAq5JzfiRn+2/gmzU59DG2voQPoU3YBkV/o57gjBr23ZFgddNtq25cwHQgPhIyTjaHAtb/8tjzNwk6tj9BRxcAH6sY0NOS7/XX3YvQ/djoXOLUWBnmO3ijw7nujBNLpwaSl8sNociZV2IqHAjsE+Fnpp5xjZFa3PHE2wtf1ZG/exCZ+2DvvkyZgmNPK560z65y5XKEiglEd9uMbqfuyjHz73opxjze92sQ06TtYAuMQiRyUeuU2ooIq/5NJ9xKKdek36tgPxEX0+EZj0Z6yTvsTRSlK6UK2N3NlvpBPe+3xAh/uakFjKFmU0WNX94f+JmGdy2hKP/ly/cy2oMRQ+6uYw6UMlR4ZGi0bnh21oxoeaomtb1Sjakaq3Se029HOdPXGNy30h/MYY09dKHGxrcN+5AzV42cBuEi/3zbzMhb7m2vyKa3VofKAiEQpTxl4XGKFtvXVbw4iG7NgMVQH0q9IuuazBs+UYA76kiyvDpm1kgYRAtkGBReNn1FCBVlA2K/VKznAIcnwCcpO4Uu3U8GnfIjK7dLvd1jFyytahms9hR+oZJIdbeuF3ve9EOselGfYCGHZC5Eg/tZGh1NRVKiD42liEiGVb+aE6NBkK2Weh5EafF63QE99OZRF1omgVDu54ychDTv54RP4dwvPnz5W/9Pfw8Ex29UJ/zWLJgnmVhcMNPg9fGxfx9CeRwQSPUQru7+/0nG+HnuPn2bN39OzZQ//7hufIHniYGuhOFm1eFLL4Nhb1gQl/ZnGnnXFUle72B6IaJVlcuDadcpMBDFmjSt3HeB+9YNFZ9A1OhMS828eZfO7wmb6JzZmbX06KMzefMz5Ts9QpDzF5Oc2vTub/G8tDxXnX2dBLjkFyOvwPFnvGf89Da8Z6z8tV+hIrOYbajEMMRFqTC1vIuo/5CI1NPv19553neu+9/5Oxf3+2Lcvy+rDvmHPvfe69mVmZVdUtuzG0W4AaGQEmeBiwaN4OOcIyD9MGS4oQtK2frf8MGTsCWdj6zQr5B8JCESJoxKObbrroru6qrMrM+zhnr4c/n7H2PvdmdYO0zh57vsZ7jDnXnGude+5HDQ9siOU7sGvH9xu6mxrqYH2MefPzq9xx55w5oZObrkJGVaXGAQPfNEz8d693yXglVZU7bhV1IJXb9Vx5niA90DiOVaoqfMVLPQXrwo7llkllIJMi+x5iu0d7VvwrbOS25XL3e9u8p6oyO66nTMox8Sl9G35ZjSd5FK6qSlEOyjFn9MccI1XVcq63fD4O0f4bviXG30V9Rab5kVTTncif8xl5+HMgb4yZuvEqhFQVtiQU+fDazXV1apsO/spY2Gjt2DPgMbFhzpE5Z8Ogj6Gv+xaf2S+oy5wH/gBXmfLan2UtbKg2YG07Ay0qolulRrWMMzn6gpx66TylNN/mGPFa0fWJhwr6x7p+raooS9nSWk70rarWc0dhQf9v+H8jFjv67PSHyxwX/4T/hDlH85vwOJ9PfWg8o9NAvx3aDR7Klt/CmuCaY7nc/IZYctsD55lSsE584DfhPcd7W+Rzn7OqMxg7sQaciOkCb8f9y6z9MAMdvFG+ffM2v/7r3813vvMdDlj/Ir/0S7+UX//ud/Pm7dvs6DbQcyprYAfKaKd8XGd9e3U5X/KH/tAfyl/92b+a/9Uf/aPMyYf4fxkqLyqBT44PMalBTNT9lDFmBvwGfKscI3riA8rY8M1CfLRHPegGIQEzU9+eD198SC+CNinbmHoguhpf7gcLeb5hz0asKklVocPImCPHJmKi22ydqsQIG/Y1PuiSlzy1Wx6HPjvmAehJhc8GPlumPSl+wqUdrTdtWQpUHQmpCg304A98IBRlFdQFyoFopXGtVBX6HjqG8UajhMWNF/ywUbl08HEE8kOJQJ7j2nu+LOSYvyFx5b6nnQs5cveTPA446K03LSy7fuOJED4HP/3zNYDf0V56jnadtW4DduKgL+/gWMuH5v4wyL57/Fv24bSWx5eKUWwASoGwo5P8VmK9mjv4wvYdHAf5oBP/BnRQOz7GoGPRzcJnRU2woOSDGNgcMkObkR/5vB+rDxDqhtWlX3doHNYX7GvKQ8AN+144sjeGdmzk3Y4Pd3D5NNIR30pV0RawDDJxBVr0802fFWlptS3NGUb2URxy+BavARrHNnzqnkb/Cgs5tBCzldK2cKdvuucv9OFzbx7yjtjtbcfWOblr1x2p5bdgdKSTagKTD+xr/cFTJ3Nl5R6kjhtKHDKaCDRbeX8xLr6yG1+7bnnjfdE+ULLTb13Y7bhx+JBbFTrZbyFQr6qMIcxeV+Y8SnNLE3K75HnA1rIgy+CrhmvTQSOt7UB4Y489frCNT3U/39LdYI55W9dGqir+hEtZ2uI6KRgv4ydY3/E/yPE+Jkz1Zr1tvaVnXF83EHPpruwvXEfkJ2/QUjXa7mNtHRkTPYIW6OK4egibsSd+DGWM0TRzTMpTvG/NaX123fZvgt5TgDPmQU950E94fAjHPaeqFB9DqXzL7kCBqkrVSJVlHd18H3g4mnpiv5C+yjb43bB+VL72ba60nQg7uNTzeFWlqhI+DfnXX1WVqgNS/3pc5Zol74EaNJCn2s4RfV5Dm6kfwTtUlDX64ijYUNkJ1NF3tK1XwS0uXN0iSJMNzpnD0ANwaTBgosl7ZYItJg0J4wbisX/17x2b0WtP/qpqHoMgSndmc/GCw0Fv3nhKPgl2wFHqQOkximb1jffKgW11IbpN2J7E6L1yI1CmAcD8NvgC3wf4eQB8QXliY9b85uhJ4wbtxW2zWFXZ4bmge1Vh0wMHlVcc/l5i60MmNPLduKmt4KzIExZ0EY6b2TWPPKX135K9ffsuTpgVP+gT9drRE0vgNeF5gfcrZHycjz/6OB+9+igedC4cKk9MRAwO6E6Z9plymw8Ts/ngk8mkObHxk0b7tMU/ZnFiI+iYm+Dz5dJP321jVipJVeU+6V/g948+etX26g9px5jtv7vflXeH7Sbf9oa/kmrcicwxRqqOdlVLSmIZLvMJD2oUVknfVUYCjuhVhV6VqorXHccyqZYz5ojX2jeANTs6qIdgnzGxfl+k9pu+spzQ6lttnGOmipijhPjKcEbs8LPOYMubY3R5yFzzRP4Z42MjtRIbAB7SyUeAbee3cr4Os2Nf9d6+rfXTL0Gk/XtgB9+tN1PmluCBYb3lnTQDvSbz5OB/bJLnHPC480lfO/NZ/LXzVZ5b87Zvw9YNYRs53XXbwE5fE/NVVcRkZI7RfphzYtsplmPOFP2EE123LOgnnzt9VTWueSWo6wC/Cr9DJJ4gjbCj636TXTWgnS2nZY2ZcYOqoj4YP3Vun5gDVZXDFu1b0Wfp+We8fACi/UnBbzSN80SY+HDOkapCo0Q92t/Ma292zmFB+r31C3P8KT5g8pD1wPwa2OSN8vWb1/1vr37hF34hv/wvfjnf5YD1+s2bzDHi2nNijkx8hrC4XjyyLn711et8+eWX8f/X+rN/7s/mL//lv5zf9bt+F75cc+VQo/5pzfhu35ilafvnhC88z2fjcYLtSIIdB0q21vdoVBLnaAN0EzixzrhGqNfAflD6I8WOrA3Qbv1xB9czwfFCVo0jxvI4EYfmi40DmydlVTXPH/1y/A5VlQEfivSFAvpT2LDBmBzAXLvlJ6rhED7gSiOtPOYY+bpc5IPMJ83DClBVqQKQqx40mHf7AczJO534NAMAABAASURBVO5mHXztvcupKqr42TH0cYNpjhirO1xZJ3yqra8c38GThwDxIQe+1gX7hQ08Qb/LU9D39/bC/cT6Qn7Ku8G1ULj7irpzUZw7SLMxz49ya/nKvYOyP6zb/lG4j1vqAUvdv+MHAaZ8Dh+asuIMfdUAdtsrhXVjB24j7rofkIKx3/TZRQaTkm+H1e2oVr72U4wKFOIoUjhwoaex3WDX1/hsBzZs2GhbZxg7YHD7qL7VnYENHx546A47+1HuKPhu0eA5JGzNe+vcO5hChzLykJfxMEar8YT3vW3OHDgbZHDiA3tsTarqPaTihcjs2kBls8SW1ot2AHWnEDVNAhls4mUpKGKD7g47uu8QNdBvCVmqKsa1hq2W0vap+53W+6/tHbp7n/RCt7kfWdp+BvwSroMrFRRSRlUhc8R5OuatvM1z9zGMHsh8F5Dw/SGNuMC4gevDnCNFu0BFzGHEXT6d8h2MzzF7PVGu9SoIklRV7rHVzl6r7rYy/9p+4rkTi0BS+KqqIt+qStVB77i4+uIO9j37BP9XHXStw5zPPMJ1ZNMeaaUp+pQx5mi9J2v86Tz7nnc+X3JmjRbmnIx73/igFJf7iWMe6E7UG7hHnhpf3Nm6I+ZrH2UL986qyhijoeqoVxWpuDekLzyPfVarKnXzURV1IeVQA1RHjCAxTM/tHg2Y4laqbhBk5V9/gQnW17//lRTIVVXhwCniAG1pI3Vsrap4DewYq0lA8HWKwREkFkcHn8/nXNg8CDpZorZQJCyUrqqiE6t89ckoY/LZSCz5u7HxBnHlyd79xvPIAUQc6caYkbeBtwyXcpR9PhP8MbLB043O81sDnqJeObi9g8/ju3fxL3sdN7MrmypvwG6uDlDHMWcu58vtbc3LvOAtWScYsidjDxy8Pv3ss7zikHE+n+O1M1EGTvLw4V8ufMEhTP3aTvTRtg/BBVKd+obaC8faSSTNnCNVJVvAEsBfoya2X9DLt06fxD/97BPxCzqY3HNMHJroqw1/HuVOO807qRR8TqcLh6MX8OHtn3pCP+i/4wfZA16TSSIUY6HPuvpdiPEZX5+lA+/AnZlzZIwDqka87jwtn23mhr+zEIt7ZkJO5FhPKsdFZt7yRbq7LY7t+FKwjkqpqmdImCCMb52jPNFOwnCS0gHPsd6IlZDnS3nPDXyVmEM7fPh0u6oy5mHbHCNVtAXrCTj6mRsbvGk0vTwaYKI846/uDdCIh7rwOvgOecGTD6NFf1Em5c/R2TZ03pDTGzFGsmySZ5ydtpA4rs+F9XaQkc3peVEcmfj+DuFyPPBSX+U8MQ8tr5TrLU/jhcs27FJ/m+ouVKFtDbsS6sIe4gKu+NmPcb6P8SRVtKCpqgzmUJXlzES3KscqyQ323OzDxtBgPH0VtOMDqFSNVFnmdhVldZ+6zjkj0EN/8NcObO3jYx1aaB/zsnVH3hgzYxxyEuxChf1m20bs29fkt74SFuquY285NDnXv/XNb+dyOufKeuSv83lY+o3f+A3eYP1yftkD1q99N4/vHuPNCfbosmDv1jKp9GHdhzHy/Mmf/Mn8lb/yV/Lv/Xv/2/7VQ/m76ToO1luUfdTlscerqprXnNpw2FKlHTvsyV8C6s17xxa68c8pc0xusifWHuqnoxxj4LAd/dZs2PgM3COkNcf1hz5wIyHYFy5pXUem/h8TfSoFv6pidG+fb+T25q8UZUt34/ujTLcHeWIey6tqxGtXd/TWD/pX2W46nXfyczzwEVdeN4+kpKdD6Y6pt7CQ7/JYmTurdXg3H0pE4S84UJGv+O8Bn6h/4+2NJ468le8DPuPiPWphk6yugnXl6P87r4PuR3kcnO7f4ogvrSAf+Qm27+Mba+5urlIaD8eElkefPO6wo7v4z+19yw7O/iP2/lbtD/W616sqVRW+AP224ZctW8eYdu6X9QPAPnDwpfpuxmFbok4M6EqIKsX3b/VpLugr7k7Z0Ig9Qs2S4v4B57lKnuD145v+DWj6LhGtH/URcPTT12Nb06S1OjTb0F+dLY393n4ET/EHCjTQB7jx3Sl3eVvCV/ojVubW1j7QJ/KzX9iQY3uDZkOGdsMxhyqVYs6MqhxzJn1po3ycM+bNrkzkqdpuCRw8oJcWqKIOteOb+M55IMhtmRA7Vk0LYitAKd0NWge6/MhD2avrCDaowyYv4ZmHmK1JNmQKytgY38CzFKMK3QZwkzlYGujqVlXlqCRjjsw5aVf6oqiqVN0AwmF91DFMUVU5frqrvzD1bjIxtJUUNAP+Ax5VlfulrzfisqPvEa8jjtrxIQ6M4AkvPs/92Gl/A53SyOsOdKXqkKX85zZdlduP4+UIAG/12PClJc1UVfxxLzjHzBynDMD6oN1QM46Pr5UzVSMFjEEJ3Ev7DoCz/AGk90cbhG7wVVVpOsqqAz+3q+q4Rz37DT+27vrlhvNhATXN6oQR7w5tqzSAso0JWCl+ILh96P1gXCb6pweL7x8Fupr83m9bAnl0wPagPr3VZVVhp3UhXHvDBv5wIlzZbF3ZIFwpNyYEo5lshtx4e7AQPIR4CBoEJtE5YWLsbCyW46ZMYFcWTCe25eGAwzDrqzc0Ju3asDYNemXOgXLj+SCnHG+0VQS20leri7Ly8a2Bb4bevH7NweopHtb8lbzXPAV+y2GrD10cvJ548nvFJvXRxg35aNP8ioRxQ3C+cJq/wQMHk1cvX+bVq+ON1UvKV7xRulweoj5jzKhv2sGhPmJ91WY2x1d85yZuVQ7JgrqN4xPuf+N/8m/km9/8Vr+tulw4BHHAu5zlewZnwmZkjjObMIDDkrIS+SPi/sEJzTOVqpGqezma7gE9hUPfE/xGvDrpJHQjnPc0c5zSkwq7JrEe+ET8hUVxb/0RaEfTVOac0Q+WAuJZNI4FRZuNTbjGmBnwGixKVUUPXkf+fgPxNhakjXy59wUZOCH3q2qkqn4EQr5t5M0dlt6cPvmUuDc1CxvQpXHkM9FXUBfbynPjYf7tyN7Ic+U7Jognvnkx57ArTpArOfQE+LZBOxdkrcQ85MFsGeOmJyTYuGEbqud8PnVOn9h8VzlfdnQ/dFzJEW+clvKTt3m94PtN3eADt4xBXrSM2fWqshu/79mQk1TsqqoklarK/ZK2qm59h3xpdmJ7+GFFnw0+W5MM4iXNURbxHm3DiQ24dsIqXju6KXrl65E59gQs+AR3ZJBHPhjwkH3Gbn0g/RiH/vLesE98N6RHDDZI95tN6AJ/ZdUYrfugHOhWNRBfwHtc6fXhHeRtXMQ/6EasS1tVqTraiGi7D/qt6zAOKIB4d7AXjui8Agf/gL/Gv3zq26rPvvnN+ACmqvLDH/wwn3//+324+if/+J/Et1i//t1f503VFX/OqJNrhOvVI2+urL+jtO7YH/j9/8v8B//Bf5g/+Sf/JHqk/1+tN2/fUB8oYgyDnw6oGilAuqpjTP2Mz26M0fdeLuTVrtFwGcTiRG6eOJRPcqv9TP9OPP0jR0/+QQwOhM//Xor2lTl2bJa2jhXowUMNfKWKFjDQp6ocRk/ihA7aeGVtfPfuLWv1u8j3ynyyf2MOCrubcnSWdMxKdbybTfMxXxfmnAdY6Z2PCzm39r1kIx5b4x0UaX1yuzbsdu0XXzuesOWKPubfCs/nMfiJY/uI9Qpf5gg2dN9N1n5rb+pOnz4/9FhZf66sSVfKJXvjbZFW/cWzHvQR6r68oqexEcRRB2F1jQCsq7NgXRxxIWs78VZSISn4EEPHBTfZLRe/7vTfaZQdDrlEp2Npv6A86QTrgvUPQbyqStUBY4yMaR4in0/zNJbajn+UI+zI22ir07riH+L/ZAzILUvXvp1xGPOBX8e/Mm5yqir3Sx06pvjR+m8JWBbgw7G2G5p7KY/n8Zu+R9yJGe0DdQddQDrx+kAN+tP/FGIDd+s4rd2WZ6UgOD623+ty8NYPCzTS7rfYqI9tGe/w3O2n3G7lThx77GDbEorvKr6NA6VDO4of+ixZzG/82jzod6xx+MIcvpOq8it90Smt68DKfNiRr0xciQkM8rEOBXRNQVkHhBKwVzkbtOarfOTh6Kh0TAcyqyp8gJIElD3tA/TcELJXwmCDGJVKXxStBv5QxsraZp7v+AkyPnuqKkOfCLd6VdGfvhCRHf3W2/xV7t4jx1dRVNUzfiqp4iu6AT2hbdn6Vh4C+mi3UFWpUZmusYAP12ynoFdDdL3TO8/MB9vSMixSvKoqzq85Z7THUh7iiHuHbvO13yBeyJLmPdTzPWgM+Z1SJUzKA5IRoWqkgKRSlMK4lQVOlf0H5Eeuu05Vx3hVZRgHoOrou+PcbdYHC3E0Hju+wYzDBwYqv/mSbiG3r6wjC3lq+87zHseqQ1ZVNYNjHLbwVIbtUFdWhR/wqm4l7f7c25Z0tH9vNBahj6FUSafPKknBdj9y2Txhnve/yXpio/TIwUSlVxJGpzw8XDgU8MaHw8eLFw+8JXlg03juQKUvGMFEI71hHXDl0MUiiuE6TkME0dEjdxgkoDLupTf8hvOM5ZwDkh1eCzetp3hzlE/R62fBwU84+IkbpnJ0smC7b8L0P7mAU/pkcUUf9XQxv9/ccXdQI2cmweVyzgNw4cDlGy7fZn300UextE8ZbozesflYSAbtOJ/P7cwF3k/47wlZK74rmLrZHNjwwNuxb3z6jXzjGwDlRx9/xJuqj/KKA1wfXJE352w+ymjAp9qyG32NRVjVyJgzc1iOuJGdbGilnWOmqlLIze1yQowx6DtgzJkB3qBvUu+NL6XoC/YoV5mW+mchMVZ8vFLuLB5VlTvdic3zGDNe0uxkW1XBfzQO1WxMFPlu2OJ4uECjf2vYbzwH+ryHCRZRAXFj8VL2Qc/Gu0eOsRW91FF/C+bdip53moV4wAKfjNapqpp6QyfxFuxdwLEueFNRn10i9NLv1l34Wg6bAeeGeXUlxkcOLR0zddcfp9PpZvtAblqueSPMOW7yt8jvCr8ruXultK3eqng6nzr3qyr+SDTwj/TyP5Gn1seYLet93wS1sqH7om/wRetO3U3DTh5t2GafQDWIgOb4aKt9lng4PViDcqSQP+ZIKO0Xp/1IXPXhlby/6hN86uI2WzfsYG6cz5Q3v4wxYAGfFAe7NU/Yfr0+4o+F9tIb0R39N/ju6FtJRlWqipofS0ZQdCOO+mxlrh2wxDx45LCiT+1LKhN/tU/V5XLOhfVMmMybwFdfmDtXYqEt0m3ID9ehb7XOVQU6kHRbv+/o8dVXX+XCg42f+In/aT75+OMeM56/9t1fyz/8+Z8H/mH8P7E8JK3EAu0PW5Ex52BDtubLL7+I//fVAw9dfuZnfiY/93/+ufze3/t7439/cfz70CcOJU/QreiQhoEv9e3DwzlnfDxmJfhM2Xc/WCpzJRcOm7aDdo6mcb0745dAav7rA/3nv/lynXvLwU69Bd/W2X5iPZVfuGpU5pwNBZPtFjv96HorPw9Ej9xT/A0DD5Jb3YEjAAAQAElEQVRPxFy9bPdc6gdT11sOrFFPYSe+u/wEfGWc7Fe28P6BxHLQMpcX8q9znSTcic0dNtcRxqVpnYh1l+Zt1xcOwAcf+53b4i7QLPA8gHHip2xhoS507jTe+3ve/YHeCo46V47LUrC1ax+gz6yLtxKnBV7qIOgn4YrPBGMrrPDVNuNNWmYQhzEGETjmvzxXeDWgv6X8DxqpcJCKADu+FaQRRxBf+LBu+w7230GeAgshjMnu9vvWcTxitmazD6PFs+/Zv9ihvfrRcqUtX/EwJlUoCFQdJSzefzBhx3+7+lPvAeXc63bQVnYDuPI2Pyy7j3H1Vt4d7Jdn48B7xY/Wd/JwB/8AmWvuBvlmpeemuKs2QCMeAyBWqr/58nPjIc8VPH2h7duNPwyJJ+sk86qI6UEsBwzTD/CgdrCmvsFvkxZd5blh58qa6Hy21BZ1EUB//nQbWuVZ36AXVxppPbB0HziOPxNSURuK/jgGCmz2jrO6SKeftU+wbb9693rM3uHEujPGjDZWkbt1cN1Zw4I9aab6FuBwHoeFlsoXzNRX3gs+F5QlWN/wg+gDviX/UamqJtwZUz/t7BLb3RtulM+OBbM/kFRVhrFIuEdtHWtlrMwtYye8l7sFkl4TJzF0j9bgPRCwPmpEM5Un7fv1Yo26ISZVlUJn5c4xcuI+Nk8jtqsqXtI34K/2b/vMkaT4Ebd1UC5gfcyZgm8VGEBj3krrPwpVB568qkbqBu/bFXMg/5qr6kMeFWlzu9Rf391Bf9zr2uT4jrN2bGyndZ0eYuWYeboaf+4jro0dF9b7A/8mpJIqv9Is9jstPHdyAW4MHJ8KP+LaLL8Acg2xBy2VHT9vwL47kIheNaJdQtVBuMH70G/rnBkGoOoYbCY3RazDL1UFjE6eMeaNYSXRyVs2DNNBd7jebl4rE14ec1YmieLmxIQ5cZA6n0850VcEvS3AgLvDrgubCnhuPBHb+tcIVmSgLIm9oduOUsLKQnXciK5QJ0HPcInjmDdLdRFHuHLDeg6GgSFAm84GsCSjE/rEJuScy/nS5Zzayyg+lacg/6TQ/xQPUWdwB3aoU9DhdD7ndD7lfLnk5Uev8vDyRdfHnHFhEXfUAPXguxEQffXEjV8f7thYVZljRPmTTWH7DvouXaiYOBflMAajDuQ73uK9ffuWDec12qU9A70GvI46MsdgYiQbMlZu6patdxJxqsABv2jbr73Cgq8tD/wNHsIeac7o4YFRUFdI0Wdp2LDNtrDj5w25VdV0h22TOjC1daRKyYd++uKJDfzVfEJX5e/EvmpkYMeYM/LQJ5YTX9zrISM2ckge0h1yc9CNYoO7sUFbDyAPxFnJtRWatdv4kHbnC/LdYL7rDSObXtryFeQ74Hch1h6cP/74OEA/cLgOlzjqf5RPbOiu7RdlyNtSkx84ABwPMsiV8yVV5sbeuNKuzKXt5ktt1+cvyasHNufaDDq4a5T1hH6P+M3y2nmOndjkn/iXx4YPUe32IbHxlfQJMhNafNUBjobBKjoA2xsxNHe8QazmBW37hB1q/THAhcMHnx02hf8PgFtqWA/9ws5XuLaohXyEAvEOYUTt9s4jRrFjB7T5kQOW+f+OhyArtobLnDhfLrkQC8E31RceFvnXOpW9onv7h9zSx8ZjYY2xX1tg0Z+qivhVFVVw/EsOWPrdvyaoDk+sLQ7v6PbPf/EX88/+6T/tf4PlgQIq5uQTb76+Iv5PeXg4o9M5K7KU82/8+I/nr/7V/0P+5t/8ufz4j/143jGP/bdbjpnTytzxq7bLSzn62P6NNfKKbN8SNTwy/zm8rvhgJX939Gk6fH1ivT2fT6xFAOWJdXjSL548zPFH3ja987/KoLTeQN47rn/k59ql7XfQz6qnLx/BVX/XIcH6lXWtbcXf2iTsxG0nnzf0W+lv6Lm3xro3KOG5To5JI/5R7r2GyWtp+mO9WYmlNAvllXnQByHKY0N77T+24Zhw4C6sAQvzZolt+/+H4M7z4H87YN1k6APp11tsdxxTBirvr0P/jU3bjg1ry7/rrP/uoO+sy3MjzrI5Yp/MORoGZVWlqgwz6zI88al+EXb8jAofCAeNPn2/M+C4eOosqMe/DsQRPsTR//L4sO/DumNIRYeK82gMdAfMn8maPefMmDMYkb5YCiyrKvbxneInt7a8Wvfk6EoowSCXqcVrw0blHnoQW3LEjbV9gnYrpkCu6m9qIR5b1l5riQ/5KO5GnjY+PHd8+yFsxGWnzzm0Nv5CDDY8m5tO4yiRUVVRLzf36rWQI0vrtXW/Y8ZF4jlG7z/O3Of1kxrex3f1SLIzJ7RJHubbwpx3ji7wXKkrZ1d3cO8f+STHd/P5gEfPEWi7XxlAPriqKlXvISlU3bPBY4XugIW8XvM1HtAEMO6ni3ujc1yDJ+vRmPiHuPmXDQ+A6wDA5wOZ8pKBP6oq92vT58jsNQI/Kls9UAiUW2TBl6JS9Omvve/7+sy5u7BGWN+wU30b6YabppWusGdj3VhYu10/KJnr0jsv737XzxV+amTO+XUYM66ZDLdfzBNlNw94LcRK3VuHSqoq2jvwy5wD2uo+/RMOnTu2b8CO3uGqqoSPMMZo2efz+ZY/+Pqmj2NVlarKh1dVdV9V3eSOr7XDVfUep6oar+roy/+Iq6p+E4363/1g/ATblsZ172Du6BKuvWHHbn2lzzrXieGK/+5t4ykZmiWVlqnvy0bS/t+YExs5qw/FVY7cRRGvqvA5PqDDMfEa/74uUO74vqra187P0+nu51Oq4AIgreWJOyYL3Zmb7pwThBEvFXeD28BNfDWhUUwCQRwVQBaMYEdFHBPncBSTjUXHxBhzxsVCGXeYc+CAkjAbC5UOe3p6l0c2GI9smK5sElecJ32h0k5y6Uj5u3jouKEhyFWeoE5VhQ2FTntWAiAfn5o+8RTWDY+bT2XJy3HpTHoduRNAyDPH4E3RzBgHH0SkqE/sqDr6KFrOixcv+1eF/DdUJxLbhUO8MSebmUvc2G0E1QPfExPK8sqisOHLu8yut6/SPJVn8MdQhxP6WM5M4tTQ/TOOK/OM3AMuuVwuObl41ZRFMAn/4j3k4ewUP5YLOrhZsNTOcBnr9j16rsR7RxE+WUkqfaXvn9gwPREb6+o9xmDT+OL2Zu4hc47YL8Ay8rAuP0v7hKqRqrIKkOIIEpdG9xfjttVvIY7Kl4fj2veCt6v+AZMHDhn3p/L2D/RJKhv8pBPU9U47xswAR9E7ebeSY95cXDDFVcf3gF7RWxs+WIElG3GyR91cCKRZ8dV7GnE3Nm3XPLLhFDr3zGnm0YYt4gbZIaf907ljVvvtxA11kjeDXJO/vJ/w96N/6hqf25ZW/Y3zhcODca8xjlhjs3Nj0SbkiH8HdZQnrklVRZpCjuWYs/vC1TiUytngZ9tyI4cF+Qs7bYKblJ/KqBGV2NedmxJzj3zbgNXcoZRPuAqZ6m+s5hwZ6D7oK6AZyATYSVx13pQDXRQUMNDJvp3yDhv8l3s+Y/tV24lJqvDrbLjPk8uZ+XE+dd+YE5RSGjffNQs0ylyk93AKT2VUVcaYGXPG6/Xrr/LlFz/Mt771zfzYj30bN2x9gPre934jv/iLv5Cf//l/mF/5zr/IV199mYUHRo+sa9u+5MyhBgvyjlx4x8OQR0r//6uf/dmfzZ//838hV2L85Zdf5s2bt51r5sMDMbYcrUNljJHgc9esK/kkD980vXn7Ou84GNl313/FF2sftFbik4w52u6qinrs+I1Kxqi4zm7gXtH3yvy/ul6Sv0/oqA0r/tiJCZjNo5/Kwq+gTTU34r5F2n6DBf0T+l2hU5+VeWMe7Xi7IKjiG9qqUgV8uDe9eAt6S3cH2xuyd3JhN+6UECCU+WlboG8l1xZolfebgP7V+KJHl9QX4F43h8xryx2/CNaF/Vn2ho4rMb1yaL62rcpxHe2cI2/W65peq+ShXoAGVlWqgFTrvaPr9qEu0qKP8uQprK3z0mvODh/II0QW+BGPwWuTfbd2v8ETt/1lnT7xha+P79kY1+aFPD98vUSf2C8PoetIsBR2+G34Q7wFnQXXwRV7xN+JQ5fw3qhvNxtpZozBvYnNH+uc69Yz0J5jpIq5KA38d/y3AZbSyrNjnvcXbmiaKmkFeviIK92h15pVvwrwe+ZJXbxnbtDJn4wKalDdKbsz0mzYod3S7Or3IeCT2AZnV9lu4yn6rN5lOLZrH7K31ufQTf12+pRWzIkB1MAeCKvoFUIJ7x2eDeBvtI2fvJw35t0CX9eRjgs4kpa0N15VlQFUVby0Tfmr/xeq+UZMbTtWVakqq78ZdrqQnwbSkLJ5WWL0BkAchIF4jEtSVRlz5uQa7D5lYid9qeQO3Rw0R6Usi7IH09eOjB0/qqd5a7npF2WCURBBkqLuR/z2Eb7RR+ILG3lvjuzQiltQzMEaCfEcIxQq3vEX34eKT6zRV+7JrnOr9PhYXXZ1Qn4VXG4w0H8M+ZRq4CpzYo+xcW0Unvmg244eIkIeKcatAhW0W+uhj4UdeSIVX4L3X2EO9Me/yv1REC87c4xASC8c8ip33KpD36pKAoDbZbju9S6TqnqG/Cuuu676z7qgXMG+O9gv7PigY0m5Y+MdUoQie8/lZb12edC6Zi1ZyVtjLI+mB/dZJWjv9Ae/rX1pXVxRDxS++8PXjVgc43vIOuarfQ4bn/b51OejzwxzUAfuY1UHrzEbaXLzHBmjYr/KPpFMTySVN80uqV+5ca5ORhbVu1Hpa2/FV5JlY7ERdhzlECzhDX8XU0DFUo5st+RBeW7wJt+Vm/zCjfleLshSjthzzj64XDhIvOApvv8O4tWrj+IB7j5+AmeM0ex3JsC7t2/yms3OWzY1V/TvDTWbiEPWwo3yCfCGSaBuuofNrzqfBvLUF37qPOgU5hyHPchys68en/SvA34aN0UKHwMcFpGNRFnw1SO+XFkYqtANB5unc8xM+B83m0sfkLp+OmeMEyaxeWZSYAb1AgYwAcsCZ0R8/5Lgw8PLPHDg8FDnRlL5GxveVZuQv7IgWDcmVYX+o+nnPMoxBn3z1jfjxu4A+ypVTk5jvHac238szFd82Ru9t+84VDzlkLE3/sQ/A58lFa8dXwjmliCucK+7WZGv7Zj5EIkvVFXrpp5jztb14D8S+Esj7RN+vpKjHWsmnn0r9jsun/2WkxO9YIkt5sA1T24o2Rg2LfQHHZtT8E7Ew7dGn3zycf/aZ7+t4pDXeUdM+wZ184V0ytKuD2FjTuwEcscHpQ6Utld0VNdD7rF4LLdYSb8wLr8dml0aQN/oV3OyJvZjyB56KSmyo9MG/gautIs5QH2M0fni2xwPaHc4Xc7BuSHVIh9pWhb6Wt/af8Z+j/2VZCDrxI3y4XLpP7Rizp0GOQuDVf0F5WK381c+z7SjMubMHJPSvBsZ9FUS2AZLiMvWsqwnFfsPOOr2y2/HTkxDb3Tju22mw03HldzsGxk+2PX/zwAAEABJREFUXAH9sGKTfpvIP18uvZ6MORFRHLS2zt/D70eeh6vqkOnaUrQ9zHzjG59wyPoWrR26Nf7Rin/8j/9x/t7f+3v5zr/8FQ5KX+Wr11+yGX/kCegjfK8ZiBmz8pY16Ym16Pf/gd+f/+g/+g/zx/7YH6PvXcMTOmtTVeEDePf6t0W7MKv9gGPgt3CzvgKU3HS01XXzPTyxrj2C96RXGjZioR+U/dgHd3TjrdeGDGXuCgAzrH87ft1YkzdoepzSvjC+g7cxvpNnH4I+P3yHTswHc1e9rqzn5pB0kPMhSZIUP6OGle6Tp3hNwzx+5K3kI/PSzU3TFqj4pcgVSG0cELUC0GklV9VBMOc29DbmR33HdV+HTRuwBxbNMvC/Q1VRLYYA6ijJZ89GDh2w9qFLGQ3k+44OIPHsBBtvvHc6BISrJMUe43C/Fx28tuaLsJYpn+apbrDqfvjAGB5bduzakKfPF+K3Mt829NqReeBW9JP+raKegi4tQ980HTS+3RaW5gXflgEHfXwHSOUV+KjKhk7KEuRludPXAKk4FLG9oc+GXhv62q6qjDkzuTdOyzFSgLwh4IMOjX+U0jxDuJDDd0CERMUqAz3Lao5L/NaRWOzIV58GaB27gzykqPDTDCjpELeqqN0hkd+OXrs88dHevNCRdgSxQa9B5TYujX7W/nsOdpscte/gYWYI0kVNoj+qYEarce5yW2Zin7zjpbKU3QeefI3Jigz7bsOBVbwGlQFvQQk7/vGwsbI+Ovekla6q4v2iqlJ1QLiq3tdRRGUokEI/iBF26g2DYeqp9CXfBvzTHXxp+eZ6Q91Po4NvTJU/54hw5yHOhr/1o7qu5LA8ZWmuT3MKmjHGMVX0GTbu+gafiL9iq+0dPvIqnlP47yOhaDFVI0edNRiclkP+dtnzZD1sRpmqSo2ixgc37MgzBrsybaOYNgpUc+dxx1G+AGozKJDE3dsne3b0/pDGGCkD5OODaOVrr1DYbXmHA8lvOQPoxwcpSVXh25kxPoRB/7wBzHODfSTWUXSn3Hf781teVZWqu6y9be41nXvb8z2BunbpB0GbIGl+PvDr4KFl2cOXOOb0ylrnurcTF8H+XV+Di7fETvFDM1XV7aT6Z9935vGWZxra4SriN+aIMPFF0ab7+OyJ8el8u+XATkzojPxEKnwxWgIteBbFHUbX94yqStUdjm7GojJ3p/irC2/evOFp6Ts2049sHp64iV9x4AKeSZfmMcagTF8qt90U0zkmt+XGU/wdJ/U4dXF03MpN3fFjo7D0BsLgLDi24PhwOeejj17ls08/zTe/+Vn8B+effvZpvkH7k48/yeV8zolDy5wzk0X8zCbQQ5B/zELaqooy5f/UG+rHtuHKplrwpud/tLkykdQpR6Ru9uw4NX1N3ih5mHr58mVvMI/6i/jvraxXVcsf6DAmunwAp9bxHP2kjuJ7YHz16uUzr/PlAv2pxa8uDOizspiol7AbSGQUvnbjd4bnBZrL+fLsA8dUHNTW+x5L4ynPqmLDfcpEN32mHq9evbq9lfPA9sD4BTg/H/7ErSr4kTTIrqrOhR/84Af5/PPvs7F83TELV1UhvtrOMY6yqtiQbuCs7fdDlzUL9qnfSpzvfbbDBUnzUMcLNp7Plww69cFuDpFflis8js3j49dyVH6O7zhCHPnu0DF3iO4e20/E/x1P7M3xD8E82aG7XM755JNP2FR/M9/+9jfzKfnmH0W5oI9xlK+bQUEdzJ2qw/6URiRVdQBSlSmO/M1DZftvYd49vo1vPexf8cV6sy1cVSOwoBbm3Mb842CI3s6bqkqOT2qAJ1QhaW9/Kytc+vB8uaQP5RwSnRvG/Xw6Rzv0yYa9DU2dXupt77SrCrxTTuBL1/92kZx59fJVPLDNMQNadha9Dd0POzf0XYGtfW2fSKibu86WY1Rq0FWV41KbPfr/PS/7KlUFSlEGqKj7RPaYs9vKEHy78Mhhwrg8Mt+NjfPcDU9VHbn9cOGgdW4eVYW/1HVFV8sFPz81bNhkLpkfEzn+BUB/vdO2f3DnO9/5lfyjf/SP8s/+2T+Nb7SC516+uOCODRu2SPvFD3+Y3/iN7yKr8u/+u//r/PW/9tfykz/5O/K973+v/w2W+u4u4EmwLvdLH6xsDMyLKzcnwbo5suPnIGXguzErEz9OyqK0fyfXN9bVhYdX5pp59ubNV3nD2zjh7evXeeu6zkMocXbijxsirzPr1wkYMK8in/CBsjtPOfw4b2x/CNq5Mhc37HBDYN1DkriH/69ZWcvueEeO7/h748CytZ/Ef+bJYUta++SHqfhzb9wN25Wjzrvy0K/r2LAxpmzB+sZY/pXX3jz5Pkro9+aHTpR7+5C6/aYg0dEnY0z8NNJljQQfpS84IW+DVp2fodvkVcdyIa+uz+vg3rybeQb+Fpodsvd9Qy9y8lbfKBfWB/3SuW0syO/2EXbvyEYD1CFm7TAyAf7qsxCbBf+bawuH8wVdNmhSQW7lw/WjijYDVYVVB68NPnddLRlAtz1VdQAdBdw/yhTW233MelUhS7+BSR3t+OyRd4N+Ep5lYb925HZB03pa0tU04FqiTGO2bvTttii7f0/LcKy77rTYvyvvR2DHzzuI7+HQQ9zdMXhb39zDNDBO/waY167N+teHDO4t9Ln52GPwxWF86gB0Qb3j2zFr8Nmo67MG6jt9e5cHdipo0chdOibuDh697z+iQ7fR3+PkyI0A1+zpPsbvBFV1i9FIVTWEawfnDtLcwb5izRlzZswbMD/mGAmg+LtsaRZ8veL3DdipN30lJY87sI7NObqvGNPSDXzpt1s+7RhRVdyTvC8dMJFfBQEfqDOso0DTkv/SKw/S9Dj6KTdcO37Zbz5S36MNMZ+qingD/IY5MoA5ZpeQR5qOMXKMvfXmAV/bC/NW+coWH47t2zGqeVRVDju3rOCK3yXzVPrDZ0eegZgxRuac2A+cT10fc3T/qCHKM1T4oa+q4ph0wok1fk5p7zB7POAHXKi6ar0h768qRm9w791vOaKd680P6n5f060LjokrXdWdj6077LhpT/Np+5+yMc92esP91bLwmzBufrBuvyDa3rpsfV+/54z8jJPjVZWmHTNz3mDMpMLw3nPD+D3TmnfkYMcB25zjIEWe4h3ypIOemO/ktuOjOcarUgWouOUNJNxgrJNc1L1ZHk7aSAQWf5iB+hzo09lkn81rQRE3OD79FZ7YzMpnJYF2knm/OWHXabSVs0KzMr7iWEFZ9u+YXYeazXvHgAZ4bOoHvguZMkGNG0EPY9/61rc4nH3EpmpCvfWNzc3RWzYWj2xstefqJgS48tRV/RZuRDpOB0H0tY+22mF5IkEN0orz/cfqC7r7dkpwM3o6n9PAxtTSA9HDiwc2pZdMxhqvE3weNjGZ9QkhwgQafmOfttt/QDqo6qc8oevYvzSs2fHNQMHTyYkzSaSD/4p+2nsH3x49sZGRr3Yk1bztl5d8q0Yn4H1cnHDBPvL3sOkhxD89r30MwWOPeilvxTeHTxc2R+hGnINd8psk9hkdPbAYL+mrDh3u8tXhDuopyNdcbOCtgLj2Q5oNf9lWpiDOO56KW1e3MUeKn428XfDHhq/U57eESmpUqkKub70xkp+8lKf+VUX/U8ynJ3WBZ1XhM3w/Zi9YVTDA5g3bF3OMXJN+sDgI4drRR6w5B36dmcgdjKuX9qqn5ZXDlbLevOahBxus5lMj4g5p5syYE51HeMgSs6jGCB34Zut2PrwQ6nirSP9zrtFPM46NOdO5Sr4b80n7XpYygYDftEioGlGfqkpV5a57L074e8cPJCmYGyLUUKBaQjVNUd2Y10+8bXn37h3z9okYrPSG8XCJUXnWBRtbJmXrQR5sAlLkrg4LubiwtizwVZed8crBQz5jzFRV6EbW1g8RjPcKjevYSmx/7Nvfjg9u0tfOwenX+1cE//k//8W85gCj7FSgX8mLR3i84+D/FngXfz3w3//3/3f5i3/pf5/Pvvlp/+fCrRfzVl2C7CqIAb4PCfiqfcBa5QFH8MBkHq0coHbG5xysd+e4tnj4E5xLMnBNNC+leXpSj7d58/ar1vXN29d58+Y1ur1tXVfsNN9c186Xcy6XB9bNE2oVMTzsecubOH874I0HtHfy07532PlIjK5t964DFQ7s+p/cbjvhf19j9ad6eThYWW+vHiCZGys+Xm/xsfQG9+GYfIzrSizFta0MRBE3avjDPm+AC3wF80i7xPkQ1HO76aYOC3HQrwt6rtQF9bPP+k7uDvJL/5j/wmQujDmf8x1zb3qoy943ePk9Yd8Ta+394G88rrSVqR3qpT6Wc46MOdvvcIlyN3yiL7RL/Lte6ib/hUNT+wv75aEelvLc0FscbegSHy/4Rl6G6sNN1yD3ECxpg76WXlxB2fKsKtAqA3+McSvReczR/bld4grykNYyqQTw2zLwEmdHzy5VSkgYqmegEq8BvvXWDVvUS1rbkc4Jn4MuN9yUlPcsAKHx8C7l0rFec5RL5/BKfm34fNef4PCBGLqDDd/Qsm/RHu2S9n7fXMkf83xhrb5yT3gCFuKvnhD2mjXnjA9J5yDOA5+hoDJ2vvabHw7eW+slbY/BoKpSdQPaNFKWqkd/jlY+vGDL/XdjHr8H+X2IU1W3eKLPrT7Rs6pSVbh2b3ptFa7YpK3yGdjgfDifT71mnCgn93b7U4mxcd1dsG3Fr9ZX6huJCteEEhGpAhmoFH0Vqkk5Chax2IHNzTYGVVUm9yRhzEPncBUEwg6OPtygofv46CNqA32lm3PG/KcLHbf2kfqt5hX6ycMxWD77ZsyROWb8tenmQX3OmapqHtIK+ugOGzbvrDWYyUcl9sbXZ8IY6DFH92mteuufhXkqL9uC+hQKjVE5YfuFfeT5fOEB+wFn2qfzqXUtcKrAFqDxUyXdCdoDxP8anM6Z8J3aE2ghqrL8EJKqkTEOqKpUHRAudRTUV90X5xf+tP4hiAP686fq4FFV3XfQ8zCq7wtLNnwY5lzwIKIz58gZfQV9OMdsnaoO+nApY2MuK9e6QHcCyhgDHvNrYF8Vg1HKkXOdP/vRll695GkpX+uWDR2vJQtrgHkkzpDoQzjYV6qEoHR1XZy1ld1YhA6D7ROqKmMOAn3mxswBgiDRhVO2uLg8sdjcYaHujUGH7e2wcGFBBTnhopfkVuG+uTKR3eh4SDs2GO8i/Y6jJWg5TKbGZTF7ZEPmE1s3Zh3cGy+NFVaMv6KDeOI8sgF/Enjq/eRND3nyX0kK8VEIMQVYC7ZvbEoe47+fuIJbVWxwLn2Qe8kbqYeHh346fk/cC28PLg+X9sv5cumxy8OLbs85sWJnc7Kwybli15IdfelEXmWQBL0Qg2cSnfBrsHUhkN5kV0qajevEOJFwJxc28OUtvSCdbWEw8TYne0JyjYYNmf5ZfP8diXZZHpsvN05Ph14IwlR0qkMeMl7yFsO/nOivTGqnsquKuFZe0OwAABAASURBVK9N80Q8rvj6ip/u4CbD/gX/okLz2uD9nEdjpIQqTN2f+UhzhZd0xuYKz9ds9H7w+efxbZpvWr3JQdQ8q0r2NHf02Tpu2lmpW7xe5Ru8ofrUX/Wk9C2pm9MXL1/EN4svKX2LNcfIxiJtTpgv5qH5qD6W9t3zzVxa0OuQkwx0qKpUFbrssX8x/8gz6d0ALy5AgGNzjtw3yhfyaMwJzY7uKzlybZDuiSfXlvpAX1RVBrST2J/Pp5xuC63xsG+SN8ywplfXt/2A4bHbK3Pa5aPCD3zCtREPHAfPmRO08pF/1TA147hyzT/hnosO3m0eY6bAhx2fHXb7+xsYi6X02i5Y137pD138Bh88x7VXX2uvMd46f/eo7hhFDqsndms/cGIenPHBg/ONcowRf7WyKq37wrzRf+aim6GN+FZVzudTxJ1zwhNb8cPG3HBOPvWBdsuP//iPIxdGjDlXPFz9wi/8s36DRW9Oc3DgfpPPf/D9OI8+//wHncN/5I/+0fwn/5f/JH/mz/yZjqd5axxwDGZvzXNgyx0is4Sx5Mo80n51eLrFvvOM2O3oLs35fCFWhw/u+lcxh/CV/l3MO3Lz8ekdB6s3wHFAku+VedV+ZU5iFqILP+CDMcjhgYp767zCw1jru54Ht7XWnDr4XKO/qqQf+BAe+HLgk2Mjgz57shjX65Ir+jwBzoMVP0trLHZ0LrQ4aHIcVJgjxmqlXNGzcaHZgQ18/bCj/GYbv3Rp/UdAfPGegXF5qoP66AdtXJCxYK+yGtB5g3+41Gti0xw3+4hblRoXo8QMvI24uDFeyTV/pdh4XdvPrPNt+81+Yrtgk/pKfOiVVFVKvmTADqhD6+iGA/z7DXxHznsAE9mgw8BPRT2kVY+2B31aHvY5Fq4xZ8YExmi5BJwPvGC0w09Z8pDO0r6qOuLL+jB7zs2jrU/ufHK74CENnuFDAtBdwPHZo+2Obze8A+MY9buqyMNq3fS9472xaVvWW25u6dgmKf1W4EegnQ8uiJWjTHNuwQ8N+FT7Ov63uraunUsQ4YvmUtQrgT1Q2fG/OCu5Iv16o/V+sXDwNWcPWNrOqsoczA1g4Kuqaj4U8NqxZcuCTsbanGk+8qRvI88riRCuKmoC9XQvuiWxq6oohXDtzXvHvxv5/iHYB0KKr0kONIyZ0foNetNjMOCjfis6fghb9Hu4Bn6fzeOUycPjE3lhW15qJmz4a2s99vaHuqjDRr98bAu7bQGb7bcd6PaGpJAl3zlmLKuIBTFyXPrOWeaspX1Cbpc5NKYxgJZyDNY4aKV7ho77ltYLmQyTgwfNVOYcLdf6nAcf64W3pFmJl/ngWmn8zTV1EOQV9B3wmGNE+g99lWALMjdySj53ULddn8Cgqg75+Ph8OXPvOvf6P8cJPWcKvuoSeFkO2geg662u3DFm5hjAjHXpuoQuVUkAAse3tdwvh6oKmvEMVWI5xd/HVp3v+t/LHdvywWX7DnZLI6zYf+X+sBlH/GmfIG5VHXLnIb+qUrecML6tLHrv5I80xsR6uMBMVX93aRyeaerQXxl3qPAD74mvGg8eOzGQr/llnI2x940uma8ra9OKzvLo/yfLhgR2bCgFj4wxMpkoVSNVCLmBOMKKAzaM9/cnqxUA3wV3zkhbVbBRlT3bbWKvJO4V4Sq1UG60ManxPY2e2SiYMCYcQvvmeuXG9I4NTt/UeRPmJuPxVqrDQPblcu5fg1Kuslwo3fx++eVXbCbetHzjSn5mX9Fn2VgotixPa65seMX3RngloM83fRyEAahRFs8gf+WujLuxdxJNbPbX7fxVsk8/+yyffuPT3sB//NFHceN+wS5tOoE3mAT6dVJWDcxnguNzdbM95syYI9rVQH0CYyRVlaIc2DzGyOm2mZxzRv+NMQ+cHJPUOOV2FYQTPOH0HKcDX5ue2Lw9ctDUB9r2ISwkzWK80DOpDGQLc46uh2vHAPnsOJoPdpHh9L/v21kj91QFmom+p0z0SdAVvuIJyt3Jl3iJ7DgM7TdOx41nucV0fy4HOs05cj6fOUQ9cIh9QM7oOK/kqjcr6QO/EwuTfzjDX/H85Buf9AH54cUL9DmlqpJUqnA0ctVpwX59Y6yX9gOLL7m/kgPa2xNvD7n01P++y1zaGDO/K8kB1aW4ha4DmGMQw1PGnMDhyzkmfed0rrQuwYY1ylV/F+uq0XZq65jQjpGir6oSoKooDhjUw6We6vvY/37u3fObhwXb1DMVP1Gv8/nEw4BLyziRY+pbjMpD3OW6YusVHk/Y+xTtJRBgJNonVN11Gu1X+dYHespL2dok6Gdts+wFEd/j0lSSqmogqSJIS4VPNVRVBn6b+OJEbP1VyJfE8+HhkhMyzaeFzexVMMfJ9T6wsK74b04754mnfMdU30kOvciP/9iPAd9G5J7vf+838hu//ut9gPKv7v3wh5/nn/6Tf5z/9u//N/nOd76DLx7j2vEOnu94aOMDAA9h/on3/+Nf+2v5uZ/7ufzBP/gHc8K3vkH/8qsv8/r1V7zNetPzYiJXvV1HhAcO2QjOwvrn4f3x7WMs9fXuuslrSmPrvJ9jRhtcI7/88ov88Ic/4ID3FX0LfqnoE+4J5NGW69OSJ9c8gc2+ObGxJuqjDb6C67Q3CXkKS+fyGvs2/LSRMwu08jGG3S8ta0B+5KpUzAf9OsZAjZ1U2eK/BXrs9fap6xsjIY7izzlbZ30lTVW1j1o31obOEfUA7jmzIl9dzCVvfOGSdo6R4mdjjVHPq7oD2i1s8JPHUV9bN9ubNkOzkYebJXDgbLEv8PQTLlAI1d46mkMN4G/w3gHLA8xoCLCnqqgcn8ZvJkkVtuKLA/+QtcNLOPqQkzCn5uEj8r2fqOMzSFOMidH4xKNLdLCPIT5758Thm5k5BvGpgw68DVmCmrZetHf69UkDft7hW1W5x8myaoSu9BcVPnm+aMw5wD9lcu+pqoSPfrzHbSOWOJAPkvHFLiSpqkO/WxnpiI3rufHe0UV9pbdkOHOMjAEdUDXiZb+gH3Z4i2s+bdiGu5Grr7ejpG9vvhukexANSJ2UP3QUfKtmxpgh+Nnwkzlzz6+teSRVlTlGQ1EOoKriZZ6ufW9astxsujLfXaeeWKsOuLIPQq/mpz5pnlWVAVRVt1Ppqwv6MISP1qId9mrP3iV9lId+R/0grGZRNCQftsDbkSuusBP7YCeMeWC2ZqO+46cdPH25YoOwEcud/g1a2PEp7J+tr/bPgT/myJgzVeT7jX7h3qofVuZnl8jb4LPn65d2T/w+occCdNnScsHfW6c9zyW8d6CqWlZzqmSM0e0K8jsBGEGQuHfaDTvku6CPpbrUqIw5MqD/USjGqgqH+zl00Af6Zkev3C9QpHXejjkz2WefmBfaY38VCOil+7abDvKQF6akCvlC6zDx60wV5RBGirFKJZYNFfl6H/DePsCrzAScqkEBBPwkRbvXa3AsU/YDfqgPbBxj0P0ehrjdB1KOS13voE+tOzKx98we7fLBA1D77zj6WdDngnTChzhVlYG8BuqFTlXvZaerR1yJQhwXt8saGXOm21WggodTlaFcYSdW6mNahGvMGX3nPfnB30Q7s69g3a2qzrv7wUp9V3PYfCFu8pTPcFL34PMEYUIjFN6BB1AAimHIAKrKoYadCRA0Qc2ku/c4LIyRTPAHjapKBUz4bgjXEBVTtnW6o/M9LD30r6ice4M3xszO4MpC5ILjJsKnplduzjuyWwYOMGjny0FjfYzqBUC8dz5t5cl9b05wHuqiCNpQ1wkrdm83x/TixibpEZB2DO2eBOSAqoEVkO8WX5ehfqjadswxjhLdJjaMOZgIbjCgvcnduoQRqsjXIPrvXAykk8++qgofhIHHt58xRvvGDdnLly95e3jJQEZV3Xy1deC16w6bsxXDq6ppLyS48uYc0GpTZZI0l8s58n3gTVvrQV9V4Ut5Lje+lrY3NmtPvNV7x8bzbYO+NpewsvkOdBWqDjknNuxuID/55OOWc4L/nCOIuOm+Rnp9r+6V4MfBd1r2kTvKXrtP+o84yB5v0z6B50vwJ3DikHWG74DfNW68doJzyNnoW/LEzcwNtvJAjIeayULnYmaeveYtmX9K27cNb99o35s8sTk/fJkMbHvAj77F842Ym3qVkmf7gRxV3qyROWbU9Xy55AHfvuQNoL9e+Qlv0Bo+/hjdXxCh5BEZ6lRVmVNbpJ2oeLQfmB/a/DE+1Jfqra8W5F3ZOFuuzJfNvCbuvTFy0tOOF3xxRftbW8RV3k4+1hjkxyXmoXkgnM6nzHHI39FQGvGfHq95escGGbn6doDzjHdL10pl1MzEDuflQ9v/0Dlbo6LM5Tb3VvTbWBvkr37SzjHiGz3z/CVvFo+cPKcKWmTsrAF3GnOuqtrP4pnjc8zIy3zy13n9AxVv3xDHPmhd44bIMf3mAcYDEiai78APpzw8XMidp/6T7P/t3//7+fv/zf8v/7f/7G/lb//tv52/+1/8F/n//tf/df7ld/5lHjm4miff//73eaP1vXz/+9+Lh58/9+f+XP7T/+t/mr/8l/5SfvzHfyzveDh0/JrdO/LZebQ0/yu5eOi/Z+CXo17UR8Yc2HQmP0/4knaNTOyaE7+OKWrMZR/4+H93+WDJ8quvXnOIe503rH2uZ/p5ZRNiPuiT9FX4clA7/On4Qg61P1gDtanpWUOfiPNKHjk/5LGSY250d/Jmoot5Yo5XFbbd5jG8nrDtCq08XfPXjvOWDSWM9R2C42uMTNaE5kXeyW/CW0BTaLbmvSJbXVd47fARrCtHnRzDsEg3mdMDviaCem/kmLgLtqzyYY6gcuMqT5jjtlY3b3QFp+cT8tZnMH5r5OdY98v7Bt1Hblsqu/QygtTpcjnH+SDYFqrEwAvmtHFCP3Vc4KHepDsmVYP46imYZyd9xUaNUbwID2LiBn6nRGyKnJpjpvHd4JwvPa8u5Ld94ihjQaYx2rBhx+Zd+kr0X1VljgGPmXmPCX0K7JzALwu6LvAwpkml6oCBfOWcie1EzzlHkorXjr07ft6QtXXdXmw4iuTGw7LxWs7Sc1dZ6r033R7pN3jtDQePHQX1XcPty/FwtV7YcsZ/5ws+wS9n/HPqnJnYLYwuJ3hjDNSoDHQaY+KLU2bbMxG2Z7npZi6AAt3ImXveAw98XEsfkHHGB2O6Lu1xPrlvcO1xjlp/Ys6Yx+aNfBZy1Lr+wax0mRx6oMNAJwEzTbMDiN0GSH/QbtEvEPGphqbJcekPY9242LASx5U4NvAwxb1Tj8Fzx9fylp+l/leOoN5PHA4tj9g4P7aWN+dIz2381bmAn+++xnlZkNl0rBUr+X/IW7FnT6FmVaVGZTSMDPhVVdTBnPWhjzrYNua5X/u98r7ccWTbiy3OE2kcHYP4wl+B8gCt5YsvzoqOykATcuDAraJ1A3lIW1Vd/fCrqlLwVsYcM+7xtGEUttz6q0pyoD4grcw5M8nJqe99yySYAAAQAElEQVSALsmrMU6/CbeanzyhGTPK+xCqKv7whW14nnnXuRMuHtw5VtCd4K8c24yAmFTRugGtJLQzUiVU7pe++hD0n2PqYcwvzIM7nJgPjomvbxfyrvOA0r47bVVF+jtMfGI9QS4xFs+Y3qGNS6J/xVWO5Ww/6p/BaHiAseYuV9mdR6x/+kQEaZyzrS/r5QP7L+vyk7dyXf8ayCfbhU7qJq3lMKEXkmfBqJUJvTLJ7saZZHOOTAyaz8F9v7CMMWBX2LOT7Ci7XHvTIL2CivG0cyqW4VKJVTktbzsmF3T3m/GK/KrKHKM3OYdBs8nV8YkN0hMb0adejBbk8aQHXspMKlXVwZgD3SrtQHm6GKBojmuPi0QHBCMdE+QhqKNQVdGZ5/OpS/1QBdNmsresqoLtTrA2ZC08VVkP3vCVl3IsWwdsW2622ye/s4sNSSfLHgMniBg98SpV5dANDpn6XaiqHqeI/IS7nJWFShtQ49APvo7bV1VRtradmExn7HtAhxcvXvZm37dv9oOGf5cGfe8G5n1prA9Q5p4cfidPztoEjDG7Tz7K7Zl6wxtj9BgG0KMPGUVZ+T+xUHtQ8cZjG4TGraoDnQ5za5KXJ+RMZFY5VowkHpLcdNLVb6m+wduqTz75Rv/n2lXV9phH4nz5xZc89f+Sw81TzAeGY8y0VR3evH3DAfINPB+bTh8qZGNxMmd2bjzqYZ7qwwv6ePCxr2okqGRdnzj+wBuK449PPPTbojuuODs837EpfotM/XViAWq+HMxe3G7UHqz8tVQX6R3ZzptH/CU8cYM6Dg7kIWO5Xdojf3n41xE/evUqDzyRmSw4VfieFcWbzc4iMci7iVzxjVGXcwS0lD9UxjhiV+C60MwxM+doaebChuxj0dnhvKeqGJ9pe/DP+XJsMifyBzzCtRN7wUXu6sacNWGn/3w6R71fcjB9wHfyGINNMLp6eG6bxcd25R46VcLH9trzbY059chhQT+tzAXxLuhyAsylHU2DDo7JXzm/8b3v5b/6//xX+bv/r7+b/+6/+wf5+Z//R/kv/9//Zf6zv/W38p//5//P/IN/8A+aL5mbK+uR+fL555/nd/yOn8zf+Jt/I3/jP/4b+T3/9u/JGDPm21dffUWufdVrRMeVmE5yd5LHO/aoowdB4S15cMWmnZx49eplfJDwGW/J/Uum5oA05uibN6/zmjf2r30rxmHPOfOELk/mBIc6D5f+KrC4A19fzhf8+ZBXHx1/6EZel8s5xtGNjfnTPDhkyeMKn8PHV9Y31jZ9l6SqoAHGOOqUutANzxPxEJy7gn3KX12nsdN8DBchkoQa3jfY+L+qml8VZYoxvIsPjItgTHfwhB7kyz7lbN4caVcddPaLJyzorfzldq9b0OXOL8jRn8bC+TjmTBU8lINs+TjXG+Rzh+a1tl/kZe4Ka/cv3b/d6GFFHhQPGM65sNaay4LrgrLDtTFvVtZtfaV+B1y5Ry7kzEZ67vAYMTcbyJ0Ta3fTq27wFYLkc8y/LaF/EBvxlOeGX/mH3BPjFfHV2/mkHfrLcOgC88L1wLly6Q3GA/LPqarWxxz1wZD5rd5HDPbWs6q61K9jzIx5+LVqhKH0hSDlwQzl7aHD4keBbvEWfK+eytU/6l7YN+HtmlhV2GM+bZRfB9c4Y6isYi6MObHllIkfz6x5+kQb9dPpeW0qNNnf8yJ/1YPO/gxkjzEz5kD/PTsx7HH0nXOyxrPWnc7Rh1XVNMbGefbE/O45xlpn+cS81YfGwDmiXQMa+W3IXVzLAOfpTl4xlKH8GhkTGPLfs91yQD53H+mn0D/Ev0FV0QU+OitX+cbxyf0Vui3k8YbcVjqVOZTxI1BHu0rZQjpXF+bXHeQxxmxfm4ensz65MA/O9OGbOSO5Oi7EV7qVeaDdVZWBXGM7wZvEyrb2O8/MA0GaBd8YYxeVwhdzzIw5MsbI/doZbFrk3On1k+MFjfleKZvtGytNA528r8RIeeoqH20TrAvGttv4Wv2lF6oqE30meTXnzJiHXlXvZYnfgKxwjTH6kG5e3sF5fyafpL+Romf6qqpII3/xhDudfY5VVaoqXsrSJu1X9xzdXVRVpDmdT82zikE+4Sow5DXHYUdV0fv+o28E+d7BUWl+K53sVxdBujvYrqqWL44g/ZyzdbMccwR1ov5tC/cA5/g9BlXV9NLpC2mEMdxD7L22PvU97qnv0cZWnZUtjnQX1mtBv+sP+xyrqlRV7ldVtSxjfGY9uefs2JlEMl1NUBOPckPRnSSBBiZHMpxIDpl7Qz6fT89GiiOu9K1s35zZkLJwuBiEhKkoHGjkYNh6ABNZo64YKTQ9dZ/GyzNcOuREUh1wiixcoN6yEf3iiy8i+Ks3/iGAx6d3fWODLOWEGTMTsI0afoJZvQhZ6cnDYmW9qqKM8/mSM4vAnJPuveWNAR/sH2NEKHgn1R8L+0b3pS9GmnZn8dIHLgC90fCpEIuPtgkgQV5BdA4e8K9B275qXj/6ZQK6ODRP/LcSsx0bup+FyVLYiav9ytBmjV8Zl85NlBvCJxYM8RJlCXgE5E5ScqB5w2e71W2/hw3We7wmvjqRVJMFUFvE8UZo0m/wUx/Bvi+//DI//OEPow7i6Z+VnFux4w5P5IDjh45PimBBfmBz+OI5NmrrgHnjBvPzz7/fbxB+8IMfcCh6mx2fnMgb3/p8+1vf7r8OaF1d99Zp71xRlpvar9DLTfCTPoHWG9xJm8ZETKWqYoztuzDpHgBjtqD3IzcldffJsH/18lvf/lY+4u2UuIjK0vZtR96VMwJgQBpzWZn3m9u7d49545szDgSOKeNyOfPA4SHy94BSVXHevGUj/gi+deO6Kof80tdGZo7R/npA15e89fz0G5/ms8++2X9F0rdVl/Olc36OE/a56DA3yVE3XCt2NR98Ye5UjaiLNrkJecGbJXm+pGydkLWRK+HaKa13yRyQ1xMxVU/rB7+C30S/Sy5s3s7nS6pGlOnmo3GxJVzKFCZ5VlX07B07ea3gmFfaL6xsDOyXj/lnn7pI64His88+JRe+lW9/+8iJzz79Rj4hVv6VRN9GnpnnCIj/1ur/8bf/7/k7f+fv5Jd/6Zf73/1951d+Jb/2q79K/fP+1cFf+qVfyq/Q9yvf+U7/AQxz8U/9zM9wuPqP8yf++B/vg4zx8dD/xRc/jDn6yMHnQjx8g/npN77RsfAPaezkg/nnv9X6nDdiPyCPnSuveaPq2nbl4BJMn/NYH5w373jgZA4I+ldbtd0N05W1of1CTugL+buBuFzOeXj2d0WaxmW9Xoj5Qb/0Q4dH+MvXcfFcF4L/J3E4ny9sIC8Zxp0Yi/fI2i+uMejNBv3KVb60lrb1L2wir5AMmJ7dnAF/QV95yE9wDihbkK/6yXuXKDjERO960GVmksvq1/wT8mnPol3kycr6p9/kccDG+Hbk0i1vlhuuum7w7RK9upSeurTqYJ/rjOXKWOcb9Oq6yI91c8Mu2ERVqwZlRZ+p45iz61UVL3HlffA69JK3IO/mk2qaMWZco6pGEukLH+5ZsHPBh9I0Pv6pqkxknVgPvbeNCS19Uu3op4+v5Jd0h4+3aFfE4b42x8jpfM7pdAImcIqXsoyRIO3mWpHKqJkBjTIF61UVQp33l+09rSOdqMn31z9gpKqaFwW4e2/gDx+t0V/hqqqMOdFLOGUyh8c4bISofXJlXb8yJ9xbLMTongddJ6bhGuh8atoRBEO6kxtLXI/M7Xesye9Yb31QIy/12DGgqrB5pKC33RDMZcz6Bn/xn9BBPo+sAbZbB8ZWYiYv7dnw4d0XFX5qwAle4G2AeMbLOb6QYzt9O46tAhf5VUcerOSj67i6uw6Yr+pSVdHOO1RV5CvPJ3LgCR+p54JO9kcd4Dvx75gzk3u8m8fT2Vw4sX7jb/rHHPCtjBopcqaq2n87+bW3HzbGKj7EuOfRGDNzzow5U8gIsva2f09V4lfVyGDM8calHgbl6Z7quG8+9f1Q36izY1WVMUfmgH+NFD+5XfrZ+aSNKz5sYK6KUzfdb6hfL/bcfHXlTSqAr/SxufV0u78Z13u9dSE2iq6qjIE+c2bMkSogh4/UW10WdMH8eFVVBvj6+cJ6LTxw3zgxD5se2jQkzwU0VdV0c86IO5mzY87uS1/IpNRH6ne3XZ/Yx9Dzp/CFOow5Yt0BcTrfEFpVfqeqGDqgx4m3tph3C3lkLiqrqjKwSThy4BRL23PMPF/4WbfZrlTTzFvezTkj2B8u5Znbynnv+6ee845Bnqq68YB2zJij4Wq/s9+RTlhYN+1TV21MpWVN1gT1K/xRVakqqPlQVCp+GpJoyzE/zpFujJZXDG3vJ0Rbt8O8MseAdkepnXrljLCeJHPEspV1EpGgO5PagLmIXbnZ+m8erkzaDcUDTuH4gZJzFrxGRrx2kpbFElodJf3mAii/fU2gUbvZdNCMkaoRJ+JCQuqQhSA2rNes1DfopBkaB4gvGLfAD6ZxvKpajzlHJgGcYybHCCiFXntPXHnv0sFggDv0AYl+YpGpoT6VMWemMGYGfHWhgRLUydftDep3s7V1gae8qyrzNA6f4h+aOUBN87Wrwk+F72TwXQnfQtEOYFn0AZW+9L1ydhZkFwSfbnuz6PjQN0ZFeRszXJ+q85UFxPrGuND0+MG6/StxtW+MEWEOy8KsPQsx9CbQsaSuElXVeN7kJ75a6X/ipnPAU544qBw6XZMU/jxF3AsLi5v6h4dLb8YvLDgnNgvhUr755q9gfcmB202pf8SkGDM/L6dTLuD6VMHyNCacGcVOfy1qJYeu6OBG+O3bRxbOJQt9G+PrssGl8sDbkxccUC7ocTqdIpyJ/ZyDeAHkw07A3757k6Lv8nCOh6FJ/yCWe7boj0fmwqOyWIwfgTe8dXjrDfuRxRpfrPg2Y/KZsf6OOSSe8Jabu/Ty2cCztO2YNxp9oD939I4Xpb8CSzDQccYDhAeJPhBhw8T/VcRKXHKwqtovsGYObf1Ex439lz/8Ml/yps/69WlJ7ZU50HEMYnPJg7FgLmhrmUPAJI8HfmASMYfWrOTJE7b7R2te89bFN4OPbN7Xdc+oAb+RCzxOpzO6nnKiPpBhDMwHY/oFOjzqD+ie8F1BZzwGeqjz5nqBzTu5emX87Zs3/XbH0jy0f8zKRDd98NHHr/KCfFJHx1YOGFfy74mHNNfrIzb/oP+91X//3/+jeOCRzxveFD0SB+fFI3F7gwxte03/59//Xk7E+y/9xb+Yn/2rP5uf+qmfylsOyt/79d+A1w/z1ZdfxDeUA70fzpe21wOd/2bT0kOSb6PecKDSTtfPK7KeyJEnykc2Ze8oxRMe8cUTvnjsvnd5C94jOjU4Rp4ttzxORvRTUTpf2l7yTX1eI8+1oPOI+b4QK8GcctPlv5taWK9WfMsnqcEHfvOI04lcqqpsrO9P+F293HSs8N+IhRuZFZ5dsi5vzAV9DkkshaPOCDw2wKHrewAAEABJREFU4riwRj6hvzq9w255PmLrih4LNi3XNRvKGHemnSmeoJc3toleY8wk6LTBndwWV1pIRAfqoCGXcwN5ieOm4Ak7LL0fNS2EluKkis+IMgp/Sr8zHuSECxP6EHBFR/nt8G+ALuJTOrclWfHPfvOHPlq8f+E3Jlmjwi4IgzX6BijsyXHhiki/wmiBxlg9Er8nwLbquBYV8xEVEuQeIA9HkYx86RY2GSs+X2G602csdw1Bcu4X9IhP+isRZwV3MV7ALksG9f+Z/D5fLpnEYo5T+9q4PRHTJ3yrPNs7uh8MK6MmMBJ4yGuF9wbsNuDNh6FKVcW1Zc6ROWZDJRHEFayPGhnYPsZgEN/By3Xgig5L27r2mrziO+9RwdYBv/P51HSIoWtj7QLveW14et4PLOYhoI6Qpko5QJClsjh9w747LMh03XBemdeCbfs3/C6e/mj90dt715wzRX00HLx15oZP1HtB95W5tWGbtPFyjLbxlPe6LgntdDyTqvpNEC7lrvBTpyfW6uZtXDFOHSZr22SujzkzqJ8u537A8vDiIRfuAWfWbPUdY2TMEeeifZd7fwVOezbXAAHergkbpfa3evhtR/9wVYrvwbdlpYo6uge/iiKedq/EQL2bB0x2fB74QJwq6FLpj3X8aP0+Ln0DdJuAn+Qrj10k+HSZdG6aU1WVqtKYnufaoPyFONzL5gkvWQTUOWb7Q7/UGIn0gDIX7Uf2Sg48sWYsxACxKWjGnJnt83PmBE6XnM4PwKX77/M7bRd5V8G/N43pG1P6GdfoOU83npajdVCOsKHoir7ashkb1qTtBs2tkrvO4n9Y3wmGAIv0BQJd2TtOe/to4z6vTxN0ZBxRjCeYzVJXBzAmD/cXQtfpq5BPxH4W95sxY17NcbK3R4tv5S/437Wl7xXeB7kHmsvNp+CC36vAvkG4NnzeMWNumke25cXQ8UFXKJCg3jus9lRVj3Vr3zGCD2Wlut8cGciazJGJ/8/nC/ukc8ZpjtjZ/wkYrGCZYZDuAD0fuYUu2Ml8p4QvAlTOhWrF0M2kIVFsbyjfYJv+Ha/K2w3vCzeuL170Ju1BRSaOw4AhV3hGYMJ4OJBmp73RttzhoxzlrfAWdsbHGDlhnEl1OsOPNuZkI6rrzaHW96QNf/nq/a/LnMG3f4HfwsRd0F0wUAttZUCGn065sDm7oP8ZmMgr5aC74zu6ibvgi+XGwwDu6LCrP9C2oa/lTimpuguFg+ccOcFXO5wck2ANZFRVLKdj+Ot8OqdxxswcI4PxqtKD8Sq+ilZR+tGXLRNdCGZABap5yrfqwOwJd/OXNugDbVJX8QbyhvKAhOhgg2P6VjxhR8a9L1xVhZzZ+j7gtzOLb6CV/xObWzeQb9iUvuXtpBMF9PgrUj7t9+3TmRypqvCBz8icI15VRZ0JiD8eLg/55KOP883PPstnn34a5VSSlTi85Y2Pbwlef/VVrmzYFmLq5tKN8LExPW6gKwerjRhVjVwul3z06uN88smn+ezTzyg/zgM5W1VZ4Lm4KSKvN4CuXMgL7RrEJ4XgIqMGFf1EId8nbvJv0KX/rde7t9y0l4j/8tVH/etgn376WT7lTdMnn3wjL168jAvxGw5vX6K3hw03xZb6qPXjDczH2KyPfEvjpt0D1SRnVnLwygZqoMzlcs7LhxcxZ96xcdXf8nCjLs7a8WbpwHY0j/OGdRbKatjp9yGBvtKXgpt0eekL9WS1zJiVif3n8ylVlUMHfEuMPQg+cihQf988m1dVlTFGQCZ/R8fyfLrkRG6TVhy8l3z55WvefH7BW8rP+621ul/ZCKhzVUEzcj5fgHPmmL2wK6d1xFb1W29/6hx05FWCgStz/cqmb2UTtRNDQd7+QYvv/tqv5pd/+ZeQ9wN4DniuffBsXtA9QffEQr7ht7fk7I/92I/l//TX/3r+7J/5M/EQ58HMN1LyU1dtDw49z4FtM/rTf8f1BQ8GPKAJX/Cmy5y86+T/2SddA/nmBk2Zj7ebyD12CzfnlbwVFvL6Snuhrf+Suv0MSjRQd/JfPtqwwFc/bMxXN9xPbNLdAFou4DY9Ph1z4reRKoB20bZOhuPJve3RJvNgxZfCQv49A/7f6HdNqKqMkVjf8UnuFwrvcGserKML8p/I33dt7xO5xKkp2CNxjc6XomwdyM89BVM+8NloCztlw44QbvwlDjCgq6IFhHYY63UP/+lP/df00IGVavyROU+ZwjhloIdjAQd1UxmpukMl8r5B0Z+ujyQlSdu/Im/FN+bIE3PEOmwy2Vz1f/GhLOE0M/X5bT3Rdwu0+ugdeegh+y3ryiPry4b9hW4Tmtax5eKXJBtxXslZYy4sxH/Bz/ITbUzkSGspjJn2FbT3jzzudPqsqlo35+ADa7Dr1uX80HTyNU9d219/9Tpfvebhx+u3ecc68ISuK7qEq5BZ7aPgly0rel3JxSfm2ZW5vpAH6ptUzvjmBevwC96gP7DmTvRUjuPm8BU6wbb946bfGFNy+EchcKrMMeJac4KnMPH1GBVIiNHOQXZhjWb9gudq/saL8VTmHMBsGGOk1J882kN89yDjAHNDn+34XnBvtBo7bQQOvgdBQTKx53Q+o9cpc4yMOSN/oWqk+EE5+O/YcgANPtSh73EMKOoTfDemZ/jpN3nQ3R99U6Wuyk7nhv475v6C7VvMpYAj1KiMeehjfl64Pwrny6Grcg4fzmhDAzmo7EkpG203d8x17z+PrEWua/rDXNh1VrwGX1pwAK5jDd4PncgZ/dkgPihVhYojhY6ppKoawkUtqfRVVKoqh/8omCs9cPvaact3d90AqW748hUG8Wi75oxtx6WRXO/btv/uizP3MX1y4n5oH+zap84b474w93zoQtokBTX8nQtjzowJDICcLEvAUt9PxoQx1WM0LV9ojE1+N6+K+o450zToMm68CjmOWaYOGvUx/pba8h42OAr2iCvs2LFFXwk7GMEIfbFxqAophfSMiWxkTmAUutZIEFixLOj3AxZK6PS7tAM8YXY50z6ExxzMiRopIaUiPQfUQb3No4X7zp2PKM1nzFiWHQUZcRZfOsG6uldVZus8u9RHkqiT43eQRlCWZW5XVaVGNa06m/sX10KZnmTMQlM1ImMBP2UjiT9k7MJ1ByfLikEbi4/CfFIkrNw0VvoEFdhJWEu8kapq/i38PknPbI6Qj3qHPPCfZSJf2gPWrB9MMPwU3PVskE+EXXwf2MRrk3IXklhYXcyob/B27AVvJtzAf/zxJ2yKXuaEDsovON4/B39beiKpm/OcOOeeNDNjzLZJ2zZWgg39ltsCulLad9gCPcwLuLfTl7zp7HrgV81v3CbBnIM+YbadEz/NMWMAhUl7jBGIDjwEVBUJVXQBSZf54JpjQH/mZnXOmDMbPvGmdAc3dVdubFduLC64V25w6qw8/fvR7d9yvMSHJxbPcK1t99KHD+sbvpCGof5UDfQ/QH1tH2X1uF/7B7G2rW1n4mJpW56CeIcMfRdsOcXYe8j46KOP8pLD8/l8iZy390HEzq3185DjhkTb3rGBs3293fDlPYjzhdy8/2GKjz3IAPJ+oD9c5rn+ERZyq6py94c3EjcH9u/4YTDWE5xyZ7au5KH0O36vMaIf5rCcGXPgJ0uAvsKKDTzleFOSr3pLp73+wY2PP/kkwic3HX2AcWYuD+jNS+ehuSid9IfvtshD327MVfmvPZe3SOcc0u5POax6wPTfAxl78Xf1wV++ldKPK/Y7D3FL01YV5SQuM8bvdD5lkic7sdD+y/nCAfJFvOnY1/qRPxu+Ml62laHP5pzwKsxQr2p+Dw+XLhHD2MBfJ9rIALf5YceKj+W3yxMIftQubbgQQ3lv5Jt2e2PZ0K2q8nA558L4V7yd+u53fy1v2BBKV1WsPWvnj4dNN33G11h/gwPxn/8Lfz5/5I/84bzhTd0v/sIv5rvf/W5vJK9sEu+4V3zmhuKJ8pFN5he83fr+9/wjGZ9D9ybOO32pTuKIa99Bf0U2bzw5EF6Zmx6SHt2U4/uqinNTX5+5kXZ5PuOXiX+q815/qO+VOd2ADvqHdMz9Ony3spkBbj6b3NhOxM9YWW9f4MudHJDf6hpH7Koqkxirh7jPYB/0d70cl4eyNvxvKeR2HfVqvStc/ZVUVSbxPV/OkcccIwm2ETfX3N604IvWCd3VT16b40CerxtDaAPPqqIQEudp1UjBu0alqmKeqO8co+Wrg22GkhR5SUbf+CsvXOKYQ8KHsbD/oC2wpA2xIadYX42JugvaM5CvnSfi2EBcJ7EYY0IbwoZcvo2h83kh3x2Y+OiEz+ccGWOm4FMDm2o4nA2f32k25r11c9iywHEfcOH+6cMk9Z/wGnPA5wAM7o2u8hbmmTbLf86ZjjFzR7rT+dQ0ukbe2qWNgmvfQt40bVVG61epKg1Dx525tvV8EN/5qazWE/3Ddcg75jzN1km/mY/yXtFtxSf2bSoB74Ev5pgZc+TQeUQfHzl1Rj7i4S9+5xP0Kzm1kt87vh5VjX8hJm3j6ZwxBiPJxnzYyDt9ulOme8OFTdSrKsqkgw/1KlDgCu4Orb5IKnNO3nJf0nkD/8k6bkzsn8RCGHO03Cp4QBMu6XfK+0ddB7pJ1zbCy9I+cRofv6jzvW5/VaXq63Aft2wcv7Cpi1SUVXWjoV111MNFLTUqyq0i5xN8tRFf1hj927Blw+9pngUGeLSVh4pRx/UWz1V88vZeSuIc1TZtnWNGaHmtC+xunyp5J1WUfijrpps8qpALwx0IV6Xix7E7iC/c+YerqvABMakR4zPnjDklOA/UzfWwqtpE7VJ/89Sc3smBgvZyOe49Fx5UXM6X9H2OPvk5Hq6qirLHnBkTGAPZlapK+ORHL/rFl0fn1PncuqnTmNJXqkZAu1FiPU5Xx1sHxR0H//QY8UJndfdebXwEKCOjMUf0gzJ6TUDmifXA/qpqfVPpSznav3e8N5cX+itVlaFtc+ZE3vccYC5M2mPMg0dwJ/rcwkWDjkrTTfHmiH63LgzaQ57lnN2PvNIOZd/mYDE2kaev1Nn6HMgbI1478gTrd6iqhE+4Phyreyf95A9OYQHXEA0ac6aqUHqPDtCBJoXQix436qUXn7Uny0Li23YzcCxKxwSSbvP1I0boCBeB/UMl6RCn+0BAWqw74exfmFjNV1kCcjYmmDg6y6R8+fIVbxsO8OZwvlwy0T8pFt5Dj9Zbehb2cD2A85K3BBfKOQf4p17YTOoHbzAfwMWEbzjHpKki0eChDuqJwrRCgfYGCjvwHNKTYgJXVY4yv+nCFRDysYIvmidBX1nU1fkODHVSDQItTJJgzNl99QFX6wWOkNYgSdmbr12OT+nnUHg/qXMDf8C7/tWjd2wC+ykTm7GVOBiPDT35ZCBDXwiTvKkiaYlx46D/Tn0XEakWRx3/2Mihj2rNOfpmcvf5C2LiQcU4SnN/OmvOPesAf/2zU6L84ffmS4vSzWe/scFxJ6EAABAASURBVHr9mrcgTz0ehA10nm3zjHW1sK3sF/1U9IGN/wML2ws22Q+A8b7hQh8u2PNN/KmYl/rniY2u+i3k1obd+kDffajDSt4awyIf5piZ6FGp1s9/q3PFx9KO6dgp6jfHSIHfdfrHnN2+kLP+4QrfWOn/jiW4cxz4LnrKQ9HnBWZFtzdv3sQ3K9/7/vfzlro6q6sg/oegLbbl0fLJN2W56AjePLSh44AvrAd7bMv3iYOFPrBuv3PNA9vHn3ycT3ioYd0+6bR7c94QT2VeOUCYh/IYc/A281U86HnI85D7kqfX+mCSdy6ER32yDm2dx4vznPlj/lQhvX1YmfDSBg+mxtt6VXFwWaL/pcOUeFWNfP79z+NfDXz95qtejO2X5wp/cS2FqspP/LafyE//Wz+dz3/wg/ziL/7zfP/z73ds3ah5sPUQ/5p8/Mon+YCx0D8+4e8HGNg+4BNgYa5de33lQNUl+nGwUuYdpNE/rrfqNIi9edy+xcfaaPt8PqX4ca7caVd8s5IP5smGXGFnzdK+OWbPxxMbsjM3xgv0lt4olSGO8ZL2zs/SPscv50vPnxfE6CUPYA54xbx6yQOIFz1m7tQoWUWxu7HH8dpxdFaqKvIbc+bMjdV4yetC7vdNEz2rKjJQf/VZ73FhrtmnTWKAlLr/QLMzR/ebvC5BGOgzlXW+bXLOl74fnJDtWuscE7hR3jhBxKcEeFZZo8Gnqlp3aS/oq/+sWyqj6sBtHdHFHPEwbe6jVq9X1jf8UlXk7Wxof4wBb+hZTMQttBnoLn/vaS9YP/2DRefzJfZVVQJOVaWqor/0t/yFhTzYzAGY6Yu68bqoN7aPOTOgE6qgB099775e8Ll1N1sIyJjoJx6SMCTFj33qc8G370v8fL6w2btg2wmYUkCyMdfWyLN5o1vkMcbzWhau1qHjvMd81oZd3ErrcHK9Qt7pdM6krv6OS6d6c4y2K/COHUnvFZyrj6xdPbewTbtwdfM0fs6pfoCFf+acKX6U3foyV11HPBDah6uy8bWxX9HXVMFOCtlVUI4y/bF5B2/LftN/sq6d8L38BzjuyWa38dOYmWNk3OiLOtXIWz2N4QFb1EE42siA/73+o2Vu14CfsrVT0OapnQq54UgrX/2uXQvr1cqaYp/guIbtfGFlqvyWeE9RjFERlCNvQbljzFSNjDECSdvklzz170quKq9L6h6ed+ZIYCqNcZbnmHcelaoKX3woQ/bjKPUSKvww7pyeyJ5z2oNI9Syw+VA4XlUp9BbubXmA8fypqowxiM9kzTpH313McXNQ3tCHS7q2g/xtW/CdfdKeT5deI/X95eHCHuQhJ+nhi3JQV6oKGSOdF3O0zKpKX/vNRkt8Y/7po6qK9p3Io/P5lDM8uzwzP8i3Af87VI18eFVVBrpXKUPYyS0AvbXDOPT6iz13WcoRzvA/X87YcGr5yqhUfquL0HT3XUzVSAHSjDmbhzzHpB99RJbGfNtYR5Vt3xgD3yCPea/NDdaBvndQpoIN9znCGYG5YZ7Jh6HMMZ/lKVMoZBaEyjsgX7/w+XMHdfnpnwbWgIHaGVinghMBs0aYI62IieCC543/Q7BPBjsGkpng43jqKqoAS8esd8nYjlcEeesUg+O4ger+m5b2yd/F7hlYxA55ewr9JslhMr7oDfLL24I9U4wluAN7ivoYJ5xOoOc5Br3xuRn5pM5k8/XpiWR4eHjBhu7jfMwm0M2c4GbWUjknEtMJpp4uvsfCsmP6ng+vqsqcMycS+jRG9GWFH/rTF3XaXeVrt65fcAoFN42Vjd+xwbr726fZ2q6fQPO3sqSyCofjU1WJkNtF81Y7dJQ5HcZYmHNkoB9dPa7PBe1Tlv5fewFd0Ge56bWweXyMejku7hgFn0L0e8jtcnwjwfTVneZOVzVSVe0r43LhxvXwcDkWFvwn/hveCvimxJvXzqTeWTgO2FpnOKTChW0bIG83tP462ldffYWuT633ygKwAerj4uSG7RVvvPxjA77N/Na3vpXPPvsm8f8I+UeeVFXTuuE/NshfRl2UETy/oYv1+4bXTbO/6tX/durx8Ws+U/7ORIYs+vx8vuR8uYCzRhptNbYr/jbW2jLxgYvCmIMN3/n2IEH98BH0Y4w8cSDRR+onfPnFl/kCcBO/YK848iFL+4+M6JcvfvjDfMVG/x1v8B6BJ+YVrotX1bDoeb9wI3vi8PfmzdvGf0u5sPGoqs5t55Fzww29ub4R5+v12nL00xtiJ602TRY2fe4bH/1tvFPJ5pqAH/Xlir5PbHDU6x0HfA/LVUVMXnLI8lc1v5FCP/FWcwFa6/pOfOV5KF/xIWTk1Qm/XfIRD2H61yTnOZWR6+M1r79603768odf8tZmi34Ko9r3+vWbfqtkXPWLB5lH9DEHrQvae+Jm5Rs+/3iGv575vd/4jeP/yuLQ7UbsgQc12jlQxjXUA7m58RY/qq91c1X998TUiD5UB2HFH+bEgj3Sr/4K4NOSBbgC6iGOhLUXtDv5tMSxjVyrGqmaKUr5r/hsIaaOP8Hret2yUC7Lhg9QAN9M1rgLD5Re6DPggXVSG6oIFp8dYc6hu16LuqGnfXIwzpfzJQ+XF7nA54E11dK+yXrduhhvdNkoE5g25PmqURlAVUU/ny8XDmkP0Z+2jVVVparQJjhu73rVyBgzNUaK7v5Uva/TcddffXfyZ8dPdEM3Dlnnc98jzpdzTsR3TvjBI147opAoD5sNlYgjDOWCW1U9tJM82wf8qypV1WP2GzvjYbnpC2wecyD3nMm9Y4ArdqUUzHoXYnwAqiT0V010P7XOF/Ltgv76aM73esMmVQWMJPqsghnw2gFir2x0DRcjqRrp+xxt8Szsq5IWUnBX40fc1V0bNu2kXyWtL6wTAtgZ+EVfXojjw4uHjqOxfHi4xPvvibVBHCHI8CDkQcWDp2u2PLTnzkP79M2GvI01R1AP5SpfPpNcO+NDc1c44RflOy8tHRdP3urpfPRXnx9dD1m7nZPNExlVFddh+U14jjnxT7XvGmfduU9sPfdW5oNxr9KTO+rcx9bIc8PXyv3Q5qpK/+Anyx2nuy/yPqBuK352vu3kq7H4HwSSQ9/oR2mFZz7EaccmoQppN1AnQT/rrzscvsJedbvhKl/6DX0WdFPPJ9Y87VPWdpOBGaLeoPDFraq1NXKXZTytzzEyxgSpGnb4y+9468m6Z07hX+XqI5DAH78lIMLhA/DHjs1H4/Zt303BGpXRskeKerxQoapSdUDKzg8A+ht5HKt6j1BV0SZ9OMlt65OcqQJHCFkH/U4uqBdVekZaB/DEnWPinxN9py6rGId2oF/jjVPGOB9QMwUk+DghL/d0XFjrN3JT04VAX1UUBd0AJnCvD/rts12Zk7ow7JeGNvVUuJADQ3P0nmPvbdlBqVQVPGbO51MupzN16FPP+9ZOhj30AOAG4JNCRhV48QKBom6ASMiIPJWdHDvybDv6bJMvAXnAY8yJbSP6vtv0VVXGHKlSf/zUa9iGv7bmkduFBEKLbD5Vhe4zhd8r0DnS8ndaieuka8OcMwPeY8zGd1D99NGGnJ1YD6RkR9HQCEwE2xuBcuPjRtPyQzD5Nxe5Ng6hA6GtTLhQlX4F7fcS/rYb6AMDvNunkqqKPzs6OLmctMJy+1UK+3Z0Kxw252wHVmE4fS7Gjm/QwikaP8cpD9zs3QT6FPyzzz7LN75xbNZevmSzer6QBA+N88CG4AL4FPAlT2D9t0APbBDcSHozGMgMV09w5O3U1UU/oXSEqkphv7LHHBljAoOxoz9VXY9XjVRGwjdxu7kdj+AX7XBR1HZvNMvylCubT8EFbWWxWV1sbv5sPXJc1nf6Le1BIiqi7fGxK1WVOUbmnA0monDhJiicuSEJ9lVVNvht+BWzI78q+3ZuLCuwxUtb5Wc54G3fBt3KIiwsPIk3d+55ZJ/MqioDn1VVqipe6r6Qd41Dh70C1WDMAfDuOp0jlQHtHANeI176QPq7DvrNG7f9Y848sCHxhmvpzVNbzywIZ2yvquh7N8VutNX7Kw5sP/zhFxw2vuIQ8a7trqr235wjVfpkZewxvplS9kSO/CyriielW4P2zTHz4sWreOB4+epl0/sE9asvv4q/Qnb/4wcLsa4aubAhEfcbn37aMp88XL19w2HgLTq9zrtHdLrNxbut2h6ugX4uBGNOWmm3nXrhO+d0usQx9dQX5r85f2EuKHdhE/74+BQ3IY/cSOU54SPN6XTKK+bKhbzRXnWFe6oKGSTcIa3zZ7nN4cW8NZEcA6VS1Cor8fbQoRzz3Hbgo6zphom4nIlPmCwri5b5ZIzE90D3iP22XdRkr27a4dy3PJ8v5AjLHDcdffzrv/br+e6v/lp++IMfomt6HfAvLTbe4AZWM7/9t/+O/OE//EfyU//zn8JHMxux2MlneX/88cf5n/3Eb8vv/J2/M7/tJ34iD/jgV3/1V/vfbOkT5Rpj/dI3IvJ1Q+/deRT9k9zz6g1vFcVTEXUP4/f6jr3mi37XJ+3H2wFr4XDEcpEVm/S9G8QvvvgqHhLfvX3Mgk8drzEyxoRlkdfkKAfnJw6agjw2deKQlh087D5xGNVnr159xNunlzlfzjnh+xNxmMR+wK+q4iXtgl9WZaF8ofsxPlJ1g2AvIK54x5xy07SSGyQBY9W4M9UyTpldztzlJfCAv/FdiMFKHq2U+rOgVTfniDksnC+XuCbs+h06fbjvWzoGttvmPVUF3siYd1mTOm1sdB0PV/NA1ub8otSGJ33Imrxgtzoq07w4bC+ogm0bMVjw+bVBfTf1AXbi2nUCZD0jyJ3tZ3m95MHhiZxHwXjPUc6VuD8BlgvzcsMGx7WzqjJGpYSqEOw4viELUanbzxynnJj7DfNM7zjw9jxf0gg7tHvrx1AlVXVA0uXeftwQ1RZ0aa67zj7hG0v1lk+49I2+OuAU24W+MONTmWMGCenrxntlzui3lRyTT43BXD3nfLkwJ0+pGprX66q46m2Mm+amf7iUdb5cWHNfspY+wOOUyfpl/8CuZhKkl67DHmjlocy2Ez/If0GPto0HUxs6wjpVFflMcwieZ+J2QZZ9OIX5ucT7uGuU6/ZO3BoX/PMN/9Tza2bMoQI8/LjmHYc94RFfSreQaxs5qD758LrJH/hGW+RhvVKN1T7BHsu2Cb2rKuKoh/rewbb94VKOYNv+E7oKthnGtJ35tLKOXdNrN/qq58rc3JFX5hSy2reWEO1HI4jPXVd5y7PQv0qdi5zcmDtrnvDzE/cf1/YFvtpQqc6V1vlyzuV8IadPuc9Xx8O1I+sONL/20a6dOFg2fiVVdfhkzObVOtEXx/wKFzZJ8yHQm6pGSijCVVUHjxqpUQcUfdionlMZc2bMmSkMynHYAFYCI1IOP5AOWyW01WeKy9o4xoxQYc6UMMQAxJUm0G4NuV07MdnIH314L1fml23tOdAKvgOYmcPyR6BGMIPYw1ta18NJqIW3AAAQAElEQVQbz+aBf4IKVfABd8Cjig76lXPfpzufre/EoKrig29zaz7bNxL65WnqSLsQ/4V9hLQLcu27g3jhmmNGPicOt8rW1+aAa4KwSqfe6CzNhpOrKo07RpdVrCkIlTcpFEE9xbVPkGe4xhysReTgw4W15UUeKE/nU+acGfALl7iYn+HNa9UINsNuYLr+Qdu+q5t9NndXwPbC+LpeCeSKInszHc8JBXeU9+iqMQ10dUmwVboBY+g+PmiiHvLddIZ4jKtkVcFfwIkYoCM1YiNICwufC/raNHsqyZgzp/O5DX/JE1mfuH/MGyo3qm4gLpdz5KEzDjh1+943xuGkqgG3CuJJrB07af7Ip4rxAJQGtcZIQTdodzkq9g/aDQNcIqddMnwutRXYsHslEbSnEwr72kYWHDegV0qTzT795I3NsgHaDR7tZ8scV8ugbasK+eiojW5OtPlDOLNo6SPhws2iFzN8+WE555AVgE/41o4usOvQf2WRXJ7BjZXgDeqJzbo27OiaVLzUVzrLO6jTC56kP7jhIJ4TGOgtvjaK3z6CT9sHK4fP58mN9NIJP51s2Bsu+UoHGvHg+9av/9TrkcVcnhs59cgNYyW/dybhSl45/oZDzWvgzdu3LP5PUfWTE8qbz62sgm+SMQc38nODdhQx196eN8RzQ+cBrnnpr3iJszHx7d+Rr8x36KDcFT0KYdp/ucVhjpk73pX5aGjPp3M8KKhThYvO/Qa08kAsP/nGJ/nmNz/Lp599yhtbN9EvYozvMOeMupzwm7pcWQ8IKX1nFsITWlRWbvb2C4c91yzoqKyqaptfvToOkP56oLye0PE1B9XXvkHDf1dy2Fgoy82xcgvuY848cACWXlC2h6ivvvqSt4jvEnBC5xOb3De8EXLeu8Zoc/NB7527e+eDKUrdubLefK5NuCTHVbGuLisxrhqtuxtcH8r85E/+ZP7En/gT+Zk/9afy7/y+35/f/dM/nZ/+X/zb1P+d/L7f9/vyx/74H89P/57fk5/4bb8tv/13/I68+uhV1M0Z0TnVNr/mEPwVh+E35Mw1wT8nYjgm8UuOzSG5sDLfF3RQj532oecGeskSPfes5iIKWy7kSo2RIs/04xUa/wrgBk6Ngm6wAdriegpJ5nB9mxlz9tgkZ4XRJbE9Mw6s8iE26oGbwa0M5Bgf5/+Fw7dw5mZie+JvkEDdGzaEyWMhH+TRAM/DJmygrm0CqBl18Hd9VIbrkaWgXCFcG3Yt+Gch9xZieaVUTioZc0R8898cMH7mkH6G9NkP0ssnEE1psP3EnDlRzjlT2FmjGE37XFz1bBta9rGemcvvONR7wDd3wI48Lsyv9gm8Brzs3zBSuc6VJ/y66BdsCVLGHBngjTnR/5Qzekhv2bGpioos2Lpg89cAfdRL/ZTh3EMUeRLux4ef7zlvPgZe2ihf9XzgAeIDb5XOl0vmGMhJtH+MmRDJjfySt3xp0tVcYFPoPHMiV9R1zHn0VcWrNzLouwrouGHrxnrWioEgPwGGh543PGO5g1v4f8JTf56YJ+fLGVnnjDmDIMj2KKmKbz7xwvCdvJJ+o75R39D/7q8V36lXA/2tC/SSV40oz4dLL1+yFrL2nC+X7quqyE8/L+h5ZT4/uSYDtgfjJ/JHn56MHXQ+uHMNvvtG+g37ffDlYckHIU/w2dHzxNwxFsp+8XCJuWvsayh364PWEwes6x3MH2zRV0llIH8QO/WXl7QnfYZO1uc84rrhD20QrIdr4k91Vr6gvoJ9A57q9yF+VcX+qkrVATiH9WXLak6rl9Ax34kTH+LpnsTxxX70MJcwvUOw28hxVdXNHngn2fDZBv5y50ldnRhqPSa+U1/hdD51vByXptc86GVvnzQ15FvIGLGmbOGOb7mhr2Ntp/iAddemKkaA3C5pb9XmeccL3LE+rtHGqcub7YVfW2/y5HJ5yMMNzqdLTuTPGLPtqKp4yccSlvSTp+CYa2OODHhVjR5OKkV9oO9RHuPiTA5k9unzlXvMlRw64FjL9K/gfNm1v+DWvEaqy4p8P4SkiN9OjLaGHeb63Pm16/Qkd5/ZbN/iA+ehsj00P6GHuW1uiHs+X8j/B/YvD31oOZHHo/2wt4z2Jblw7DfWyGuF54ZsxKXGYP08N+0F/5oXc3qP3aN9j+w5XbPd1z0x/5qWnCpsOfw0OwaX8wU+p8wxsXugPvTkt+u3+wh5CU2Pv8IlrvKEpj+jB3NwIl/bChk4jEMWm6k2gEOT5RVFFuDKwWpFyLot3KzWWF/Asdzobwei7I46zWgUygkjo2RfuV87Su04RcesLHaC9DsTwnKB390AnSrd3QGTZDmh+InJdSLZDpg4BsCYE6CxygxGFSCtUFVJtwvdRia83sOMzpjT/sH4BMQ7IFxVB31VpQoI0GUP2kqN8QzqIFRVLHX0uI/TVwX9ANgARr89Q/pycuknQb8csHaydZ3k0j8r5QLcE86+jfZOPMSzlEcz/ZGvqrrZid4lHBPnjq8/LiTrCw44vmnxzV7fhFgY9H3bA4+qar1WJrCxuzJ5BOv3PuvCSnxX9LPuBBM28sB8UN+NPAjXwDfn8ynK/ojNujcuJ90cxgdAZtUhV15HvrLRJ4e1v6oi/QM3LuHycM4D9TPJXwUdOageG37SZ9blcyXf33KIEq7YESIrdG4nqZufpLky4S1bd/hZTnJQnV/ydudj3nQcB4xTqqrD3L4luMp1sn/1mrcOvMWQl/58wLcvsfcjaB/wuzfKqoo/6uemTrpwjTmw8WYX82IOFgT0WPDvjh+riqxCc/vUlf7z5ZLPPvtmvv3tH2vfqq+6fAiHnMd4GHJRcdP7wMbjJRsQy3AZN3W5Xh+zdEwXpv6W0Tqky5ftg1d9kHsBrdpciY9+1Ya3HLTk4eK3kjvnyxncj+NfhPSA48MQeSzw/9I/DvH9z/PFFz/koPU2yt/Im931BCuZZDmRLw9sGoV5Gq3XW2L5Bv8+EVftEqTDBPLhIW5uqtBsT+fwFTx1Mq7m/gm/fsyDmd/1u393/sgf+6P5mT/7p/Pn/jd/IX/+L/yF/Ok//afy+//AH8hP/tRP5nf+W787P/Vv/pv5Cd5omWPyV9aO7/Wt+mrzgs7mybHuGZvCVyzorEdBD/NAXMuFTd1uHCPO6DXqfLnkgi8fgBe8/fRQ9+qjj3LBbm++NWdqTHgOoAJp22V+h0ubPv3ss3zL/xsM+JSDtgfZF/C7EOPz5ZKqykK+uBl83b/u+Sb6xD40zon19/yAHuCeoXlBnD/6+KP+QzMn5pcvxLR5I6bKlc66dqNC868aMbfVR7kPN37ST/iPOVOsAQmxSbLXUYZyzBFtPZ9P8Djn5L1gHjZLU1Up8nDSpwzHq+CBL9VrZ84PeJyI7Rl9T/AR5pgRxhiIYS4Fa8HdoFsptePKmmB5X2PmnBGq0I9YW5enYP3ghXA+K+PGfWEeCnBPkDWw1zkmzQl9LNXf3CEtsT4pf5AhP+9zJ20WkD/odzx9wRU5TYvOG/Njo7Qt7Rjo2zDabxfkPRBD1xpLZU95opeypRV2+cgXX4RrzIHvT8yhF3kgDy7ET52My8Seybgw4KN+qI83iUHz2NL+1A/k2cr81p87vBlOVUUbz5cL8/NFPia/fQjlwyjvA2PM5iVN3/duc2qHeAPiVcii7D74asMG3of+b3p8o3znm7GV3pxx3el5wRqsLrBiHq2td+Oi94ZPxpw5tb0TlGrdqygHQNmKMqI2C/NZGfe1yG79/fLVi7xg/r0EXuDH8+VETpF/8F/x0Xs9V+bl7Y3oTT4CM/HHRI9pPhDP8+mciU76qYq8RAntX6BRvjyVPcbIlO5H4AQf+8WRTnzphF6bmAP2O6582MfyhFztUb4+K3zQcUaudE9sctXBPv0hbMTmOWToKk3VSNXhv7uOp7M+mdHGib72g4HcyIbYbPhm+RoYa2MERsRtQKempayqphVPve7gPUq6qoIuAOUdP1yVVPEVyG/Kl+MC/Y5I7xyXl3x9+OX8H3Om/URuO2cuzD3hfDFm2EjctO9kHM+XXMQTzpfo2xOx0bdzzCgTFVqXqop2zXmC/yn6qXGJyZyDsQrasnc3h5b+bQvjeeV+Z3ydG+9jUTeeuZWVqnvfoE8IVwG/9adS8bOTHBtzzPVfOT5kv5I/5oIPK64+PCA/xFNPbdQfD5eHtnfir3AdPNbWXz7GzLntGoWkuF6e8c3l4RIfcFzwmWuq+25lX3kg6/3X+5hgXT3kA3tULXw03h/QLueu60N57ORpx5H9i3siQXr7WjdsVJ+qShWQSn+s3yBc/SZrYcFbcMJKuXqQgunGRLd9L603eOhiIdj7z+/ubLJ2FqGVhN9TVQ3w7f57uXLjVbHfBMh7VhaDxE/kYYLMzHvy4HTrOl84ny449WVe8qbqBTf7C8FxvEraMq8IzNaTb8UOfHE4kyS+4MgTgZGPMMZkTBipgjbH9UGVfvocAvjQrgwRhHx4OWrb8g5J1z7ArapUATmuomhw8gIGlzxtO2hmxwCD+TWgT9+5eLVfsXNhQTde9t9xA4Md/kEAIrE1sfQtwP3P9ot/+GkF3afoyYkF7gG/uiF9IInPtMcYSSpVLOLwlcakczH1aZ11dViJq3rJdzdXwN1vsKLnE8n/xEQ7cm4ldwTkpvpXAB5YhIxRVcVrg/bgtWfnphna+kT6x3dv2Xw/dg4qQx1n58uMPCYL2BgVWa3otTC5V3QQpLd0ETgmIW+pEKhughPt5W1Ta57pkw17Hlmk3nHzeHLOEAe0ioes/z9nf9Zsy5Ik5mHuETns8Uz31r1V1QNJoEmiQTVFGEQT9aspml4gSA80GR5opAS2GoKhNQBmNBT4AHZV3eEMe6+Vg77Pc619zq0qECDzLF+RGemze3hEZO69j793dH93H7119Nkq/5Sn8I5OxkEfPX16Cn8PwMXChK0PbK7qLwWysPBHzrTfgqk9yvANmgtf4Zm3bvKxmLx+zVupx8eSra0D+a29WBvqqR43vBEcKbrmk7ZaKNTpAAvYVmMlIsmNFkGrTrWIJ+4743LBb/Jr+LGBsmHzSp/6Nfp6bzGDO00jodnL7h2cjIis+z1aa3VPv77/8cf47rffxffff1+Fv/UWvXeQA13Uaa1iq00N+syMZ94gGKfWewzkor4rPr/5Tfz217+J73/72/j+N98V3/ItNWd1PKD/JpAzJ2Lm7689P5+rdrx9+65+5+uOmA3DFK33OC9bnMgRfwzmRB104/uzb76Jn//85/Hu66/iFZuVEVtv2BT/7Gc/izdvj83rL//oj+Prr38W/lXKabqJjs8zO3GIWOG5kHML+qzoNU5zvHr1mjeLX9WPjZoz+vsWPW5YdA3TFAM4I28dbGdy0MXmA28j/bHRh1ev4uHxVTzCQ7pJfGPfh8imrwFsiUjk7zQtZnQyX95ebD70nMtm4zjNE2/kHmqS2fDVM3nmmDgxVjdiCZdoeiUZqgAAEABJREFUmZGtxUj9vGEh+sBGtPigZ0dupPfTVEPukVf7ugdDhlqW0fDHgJ7SCrM2orv8ejbuZ0QA8FEnIThP8mOYxnCTeYvf9dE8TdHRIxvyjC/+XQF1zcwYxykmcAZypeOL1nv01mKgHnhdwHWHd6evFjEXnEx4orTytVt/CMpT78Pu+2jQK+8K4ocHJmB1qHuDl618vC8f73kd4LWWxSe9CNyELbifsxbm/0R9UKZ262tzxesBP3b0zWyx7xkbdIJ8M1o0+uUpwDWEkr0rPcP64cLklvowjfhSXk1ee4i3EXNruD51UaLumRnKFMZpihndZmJvLISJvnEcS29xGvgmg7QF8FwYW1eQ91Z+3sJ6EZHFXx6t9ZA8g4OTbFn3tHucpjrPzEh0zsxoAue9tejQtpbhodyNvKhaQKtdytK2E3OQOX6mFdc81N/aZav/VUI9BXmF/gM2gbG8ob+8yybmg6VkHD/hYyzkK/SGXr3FYUfD/x0/9ej0NaC3Fu0C174d3gt1Vt7Krxb/6dPMOPA5ycwIPjs6FURwmZGZqLtXPS7a0m2rvvhDB/iRUfFfwD05z1F3f3euE0dd9Y+xMu4Tce+tB8z5HDl06LzWj8w67+mnjTxVx41cuLbbpS+Q31vDJ53xy3inPhiLyq1xCv0UGXHwXcou+V43NS6s9ysv7MvMyExyo1XLFfpFbMoGT3z9cqbGCc6NRR8/PTLzhYd2q4dtxuUg18yDhVipm5srN+UbMiIyEpta79HwT6cVmn3ZwnEqJOfDgM2MKceloO32eT+ihcdGPd3Q/8iBjMyM1nr5bOhjjPAomsZckI5n7d3x2RYLMXUOPZ/XOGIRIZ+IjBBIWFLoiB+6bxdYyXP9Io6yWu/R1P8LON4b7HJxaYmPkclaTX+s+MWx9sybYN9m1bqLPHZcbtiSUMmvX+pwwjc49sp/dEVv8Q4dIlrZ3A6bsdcclLYz/8kHdmE8VuiMr1B54vhErrbvGFo8aaXp2NQbdmWLbBny2HGOOPKxBnp+pSuerA9s5ef9AmSKr3zpKc28ycKBq4LdPOGUHaM3Wl5fEYAt+FIUsHMKcMZJBUKBO47wWthR+EtQKZXQqS9G1s9WruE9WYmPkDKsY+jnSXCI1voX0KL1Ht630E41AH2idsNkOtM/RmtDZDbYZWQmbaNtFLQhZvAnirMJ2Alm7/BrX4L4B2Rm0WVmNByeSZvyygg/9jWuvdCLV/A6WkS1GZkZHuU1vnCPl4D9WfezrvY42ry0Qet5q5avqAN+WScRmZwJMgV24maQN88B/VtJTHz2naLPpvjYVEkbHPsBsmkBv+PaeOzQGE9MjIatIU5BxiGSAUQyHTE9VRE1xsZ6I3eUTYLwIc3QJTNjYEHkYLANjoUF52LewUf8Skxs8P/zcsDu9K/gKMOnHw5SYYVm40HATr5eZS7gwRJdG6CO6WWs8FjAXxkMJxbYgm9QbOXloP/EmxVlRGTpaF508mxH76s/N/zRsKG1XgtwNz3Sr/QLoEa2DO1T3m9Y+D8/PYWynACMw6kG+NmUjzsWil9//XX4BuRbFvAunDsyF4qROsnb3+9yE/IjGxLt3/BNb50N1cwGwQcMt5zfoHOP1hqyh7AoT+S546OBO1CAZhZB6ucfhvAPY7jJ8C2PcrT77HikBojvwv+P//iP45tvflYyOjoFh7JpsNHviAV/69uBN0d3bACGGk+JbeQFcRG/bKCoiqsvGzomPkpa+Q7kgwtbOa7wOzGhn5js5EvihPi3PES5Y+MxYEdmi94babnVhutX//Jfxj/5q7+Kf/SP/lH8w3/wD+L/9F/9V/F//C//y/i//IP/c/z1P/3r+iMX4zhB02G3x5mFlPzVxYXlWzZH8hZcNL9mw3Jzex8d/+3RYgXuH17F12ykXrGpmX1rNI2R4xCv3r2Jn337TcxsNB7Z7PzRH/9JfMUG6+27r+IXv/zjeM1bwz5M0Sj6/QLa0NoQNyxqv/nZt/Gnf/rvx5/8yZ/GN9/+nM3b19Uq6w08Xr/9Kmzv4Z3Qn05L/Mjbzx/Ihfe8ZcrW2WQ9IucN7St43gG3vFW6j4l4d/w1YPvAwsdRfTqd668fPj09R2aLERvdCBYO/JOYmCPiJryT62wZIxO+GxsXnK338MjMaMShgdfAi8j6V/QHA7oymJ8rT86nNXYWBkmNFH8g7tM0ha1y7MvMILD1CbhJeyYn3OgZM8effpzYCE7oNGKXtFIJEppzxtic3lBmIE7mzyMPIYR7xpxyr/IypRQCchSv66Ne0RPyH/DNNE4hzNNc7Q3yb9kIz9jQ++ETc0pQh8WaA5jHQujHaQzfOqr7MI7RWo9UdH1FvNA5FjW+1GngtVAHaWbkzdg/k4fymdCrI19exyIs4dmAHh29zT0hOGDHGDhOcE0wULlI+HcAOb1Bl/TvTPvrAdSbXZAA0D5hQ7+NupeZ6Nahh45zZUQk1y3US1DvgTh4nuQKbMpW66q+2eAfHI17mYmOW5RM+sU5UTMFY7pSx3dki2vujORRwYhv8Y05YT1RVu+t9Gith3IRUXKNzRk+wkKrPeJEJrm6RMkhdtWfDfuGsiVUPILrHh256iH9Qr3eqJ0r7QKd9LWIJHclafA1Zg/3D/Uw5Y4cHKiVsOIh3FrynmteOnG9oUbGNI3UXtc0Y/R2+ER/S9P0E+AqVn/v+EkfrsjWP7aH7hkJbWZGJ0f0lyC9II50V5DOTac+36GRdidJFmwTxPM6MiK8DzT462/tUYY5mAkC0IDeGrKHOHAufqS/ZKOvvjpT8zfO14Llc97hvMyMjq+vua7+mRnXf+qzkw/qZgxs5R0eOEc8be3Y33qLTHpaRkOvTM6B4JCugJy2LR7Qyx+skLa3ji29atbEuBPMN5jCIUiPPTZ0lrZsMS74T1+23iOh38D0PsgQ8LnovpArwsa19uyRkQnNCzQoMzZ4Og9YD89ukrhGJPdaZB406tl6D2PBjRIVwT3hws9roeTY39pn/FCviNWHggVrLMhaqEsLuRDRXnwwfuGHjszEt8FRNqBb4M+ddsOuAzbmAbyA0olcdczM4LJs28QlD6r1HFiRKY8Az7h1xo55MIxjCI5/r3vroCTK7/C7AHLN51We8kFQ+R8dA1QBzMIvmepLzKof3OpDB2mSzo6Nw2g+H7mszNaQyz1xduSdqVdXWKgvC7IdV80F6EqROAbpgsEsyBGIxqHjskU0HNhoE7AfzfjgtAueem+crzL9HVBZhZVQBHutcQ2GrbfovceXA7GcRt81CE08oHCYPAr/C2eb7OM0ssg8oIMjTW8Dk+JI/0ThmqIzYOXtvZaJyhk2mUdLB9eefwn2YvEuoDXOL4fa4lQaED7jc/GTz5e4cODehQcbngC4qj6+6pN8F5ROGXm9rjMu/Hjv2noOhGAfoH8rDvj68PsadV1xIclJJPUCtT4lg6/MvLBBKwyTzxWkXygG6zVZofQeaOQBzuHaz5fXyhDsNyY3LEiFicWKE89ADDMdZDs5t5WObpqcAN1UPLlJYZHuZkA4sUg+U5T9EcEF2zCj9M1U751LgBxUr5V8Pi9s/gDxn6GVXpDHmcW8MpzA5SVNyAED+JQ+9p0pLidkVp9fLZkAb3lb4WJ2jk6eZmZFUhkfeav2iSd/C74+MeAsTidkuanx7Ypye2sxs1CrH7XiLWwm9ODrpwz+ca3fxD2h98amVQ+72PJthot6F4zySHit0OofF6ROWL21mFl0uBg018/oIc5S8WNsl6D0u2KnLGEjn5WpHYv+xR+ZLVrv0VsP1AJ4Mkb/zqY9W7AwWON0fo4Nv6/6HF+pg/TyOSNb/R3LA4XRzY26v3r1ijdIr9kU3MEzQzv9y3tuTM9siFds2tFHvQSVNV/O+ONf/PN/Hv+P/+7/Hn/5j/9x/NO//Kv4J//4L+Ov/vL/Gf8vzv/pX/2T+G//m/8m/q//8B/G//ev/98xsdkQdvh9+vCx/DKhx4qu/pn23/L264cffognNh8Ww4gMfXZDXPyrk9/+/Nv49hc/ZwP1dW2E3r57F6/fvuEN1Nvw/BE7LOT6X/3GcYqAR6cG+dbh7u6+Nk/+7tbr12+oQ3MM4PSBN37gRbbqe7h/JKceeLv1Kr5ik+UbMvEf2GTZPr56hG4EvYW63bKxbb0TiYjOOPJt1mveaqrPw8ND5ejMOFMPF9rmyURO2CpWG6WzHg74w3t9GIjjHhsTi5sI3959++232Pom5D+CJ30yBhwK2u0bP8er+b7SuaORvK3H8u7oWLkTDbEtPLevFY8dWSzokefYC47MjNZ7SBtQmPd78ez0H/SZGRuy1NOY1fnlWl3MOXPH+UI7Hng7/IhPHDvjNEW2FnUUzVoLXceq9UBa+UZm6TDNEzl6G8dfmmUjy+ZK3TKyWGhr5nFuR2ZGZjKugrHh/LhHaz3c+Crft6J3LLSN3w2bbX0akVX7SgfGi2NHu655v2O/DDfGw0r99f5GC1loS8dfxq4WHOSdrXyncSoblN9SvYIDbtgt74OX/qcP3ht1xj7v6fdAQMNXvfXoyPBcVcRzjO/EbaGmnKhvT5davTCupBVXP111UZ8DhrCOWQ8CncQbhxH/zMzTI75qcdjJnEUNcj44MeYL8I21YUOu9sh/oo5aU258sIDt+kO+5sShR4aylJMtQ51XdF7gbRv4AjXCY6VGaIcP3dwomd+dsaUfrbVX0KbIQE/iiy47tQ82sNpDufK+6tkZU46dY2w+xg1zYO+NeC/UnKf49PQxPtWPNn/gwdEnNnrn4tPA6R2/Qz+N+Afwgc7NNWf2hMcaCzor7+ofz9VbH6FilHzyzXr7yMOGG+S31jQ3xNFmaQRz33bXGJ0CNHxmXdPX8pI2U87FIuJyvps/+CE4xBmGMcZpwt45bhgz+s74d2yS+vDTmbG3hL66yq7xS2y8XsmlFfvMtQ3e6lVgEsLkJa7qwDWi61M42FD2mdOA40UemRnqJwQ0mRm99TDOA762zczIvAD2h0dG9Uknzpe4iFKjgk0/cGbuQRAde8dpKpnBoQ6Fgz2ea59rDGEhL6slz12zeO+A7Yg1flkAfSMs4MsrMxHVIov/Du6GT5fyrTjqp77GwPjbTugkWPs740a7MhscyCty2rxSxomxfWL8GZcV2SRndPCllc84jSHvzjjp2bm9xwKe9MYBhnysgRniXemknchp5e76C39cbVWW436lxpnL8mnYWPTQOObni/4vOdWy8lnZ5tPBy9q2IT8iM8NYTOMU0xe00ptHRYffr3TH9VK2bPgj4W/dUm/z2b8o7E8WOL/YN4xDBAEQ96A915rmOqe0MwujhTcDGwunzYQEfFIi4wbz3hoKtmicC0mbxAO9I8pBuMlIklk7rYJsvwQQKwC2KqNxOu0KDmCdoCG2rfXIzLj+6ySrOIPBJMhXOtvOdW9DaKh8p2k8HEkBrsJEO05TiJuZpcIf/srwdtmYGFoPii0AABAASURBVFhIid6eXG082p3BtJMYO/bqAzEipM/wsP+nsJH8ayXCDl0A1bI8F/8noBJ2FO/P3IP+zIzkXmZGJnA9p/WzQyM4SRdQpEychQFZA5gFrEksTmREJl/BQez4JprK22ODz0YemOTSr9AvVfSWML7B/dZa+VSfG5/WejRzo3jqt4Np6z3meQoHuGB8On2ZWbxKNwbmmSQXTEwH9hVqwJHoygyPg20Eqg/jENM81gTNZZjHz2xynLjc1Jw4P5PfO/5GHPq1UHZrLVLIjMyMzwe2I0sbtdtip36e1+DFJyO2PDBhuZidya1rXi3Y8OHjx/Atl7hey7e3Fq33F7k7XhY+8QbNN17/+n/6n+LXv/l11BsrCpr31G+cxnjz5k34xustC3t9h7LlM/VzUfbsJpQNgm3pSowqTtig7MA080BdtCEzKw5udO7u7lmM31QMd+Kpn/xxxB/ZdPx4+VPwJ/iv2KXL1akR35mxpD7v0MnFp/0bb69KPr5+YuHww48/xMcPH+rJZG89Zp6+u9jVZw+PD8RsIpx7FSL9VZtQFmoVc39MDbkfa/GBP/Up4I9Yfv/d9/HX/+yv4x//t/9d/A///F/Eb/Dd++9/iI/f/xgf0PmZjdTp03P86n/4l/F/+6//6/gX/5//X+w8iXuHH9+9fRe9tRiHMdTZTaBvCt1o/frXv46/+Zu/qQWPvurUlFevX4UbrQdiff94Hw/o/cC5tkwsVmZib30RvtdnP74PfWC/i6pfsDnzD2h8y5uq17zZurt/iJlF0krt+B59/waZv8WeExv5cZrinng8PLAQY4PXeg/HYG8NuY/hJkt9Xr95zfmrsBaqv3+MxbZRF+/ZSLzGzrfv3oZ5o+7qYYzuWGjN6CxPc/Q9sTF/NsZF6+QmCwzzeMYmeXzzzbfxM960GrNxnCIzS+Y4TTGMY6zQ+QT+zJjlZi2obtHbjcTD40O8ZvP5Dj3koR5393fRkWPebkye5ltmQppRhwkWGY7JCf7y0t63vG18A8hX/czhEznm+LKOCcZLfr0P4RhxAtQOfRSZ1N0tlKuIjIhGX6a1Z2chcuZt84mntefYGAOt9RiGMUZ0ME/cqDViIC8nd/siMtThxf6IyMzo2FdALAbqkjyka71H9hYg+QESOK7VifVyoFQkctoVsoWTP4jBQEHPhQX5p3B8WjeUr93BoUxlqd80ofslRvLK4F8TDnnBdXDor50YbtQzfSovYccH8rolV+7YyJs3bgj1p77IVB0rVMRKjTkTi6sfXAxnZii3t15teMAzM0P6kVya5ilcqNyTk3dsgGdqw0D+KbfrK2RsjJGFuUudzuSYrXqaO54vzEfGS/YH7LGhj7Vq5d4OPWwiE7nGQ/6CcZ3GmGyJUes95CON/JWpPOuQD3TsT/w3gK+OrffQPnkbF/11Be23XlZs0HnDtxkZvTXyaQhzB1axo9tKnV6pmbbWjBMPqj5VvftQNcjN3ga9Mo2BGyTHsX7rrdUMoryV2nxGlrBwbt+OHwK7W+vIRC66G7/JvMAHwZGZfEeUz77ws5tL7ZaPCB18bR+nKT7HJ2HfvE193+LEQvyJebYekKFLEO/eW7iWU//OuGwXecFhzosDl0iuN/yh/oK6i9uwMRM74WX/iXlR0MYVfbeyMSJbhriOleQ8vjiMyzVfrBdFS25I770duZlJ7RpZn8zkxBQVo96iAb31CPiJqzxB2hUei/FDj4xknAKtRTfPLr62DlnDbPVbax28FgledKjQtc65bkBmxnHsuGanZq3MJcsFzpd2JV7HQ1LRMzOaAL08gsO4LcSggHzQd+qd4KiHeaBOBdT6+RJX41Q88Lf4+so8qHzG9/JZsFdQhjiOG/37pU/qHni2+i3QT97mnv+Vij65wjhNocyr5Rhe9hU/5ogVH+/E2XyRF6oV/khOjuNEvMbonGdL6LbyWcWZ+dSH29pgrNRxZ8Sox9X+W+bhK0zokZkhrjl2hasP7Yc8AkXV97Mf5/DhjvbIVz7jMEZmxk5uqYO18YkH721jMO8YE9zgboTWYBk8o0VAJGQ0iKuPNjixsQ0Onb7qXPh4LmhYZkbmASqYmfBpoZPGYYrOAMxEqeDIFg2nDSgq6MCC3qODJ7QcIsHL7JG0DcjWonegDTEU/cSgucEBM+3Mgm5G3gBOV8gXwGl9MJYWNfy+AE19sAJ/8MEtx7kO56yucVZhHV97bPhwwwdHUni90XfAte9ooUSsfOV30NPHifdhXt3HOZ2BD5mNE5rwHJsz6aMN2oKAHobK34ip8ThgiZWEFY7EW+IYLIdeNViccAHlwSJ2bShbdmhXYAmTreiJs3gN2eV34lN+d9KiL4kJqtQnM8PJdSCmHTxpMrN8sjKQPuu60LcycSMH/iv6KyNQBvQw91rDXi8ywvPe2xFv+HrObV5HryxITrHwBut4Q+uTjB18cceYpvHIBQqiNEJmxo6tiAqPHT9syF9Lj42JZI2dm3wi+ddbj9E8Q67511qLzIwF/GOzs9R1535HjgPQRaJvriYKmzb71sY/MOGfh6/NIIXMAfmJAelEp7xxnOoNwgOLcwdy6y0sfP64nxuyD+/f14RsATSGJsyOHcZJPPsd6CuxVyYqll4nJkXBQkiYNTmSf+Io24Xcj/D+yIblic2OMd/whzqJ3LB3YDKZKE7aaN+OXP2jHvpBGuVLf8K2MzJdECtDPOUlAWsCipnW0rpws8XhaJSyLuitxYDPJ+Rq349saH7zN7+O73792/D3sj5+/BBuwrzX4af8f/WrfxV/+d//9/EDm7CePR7xowtwNx7veFt0bF7fxgObE/lmJjm4h7TPLBr0hTovyxYRLfowhpPT69dveOP0Ol7x5sgnxPZ1dNNuN20fPrwvPvrHxdFcT9nHmCns5sGrV9CyWXpgQ/XApu3h/hHbpsjMQzabZuPrxnMnqP5O5D26f/XVN/HNNz+P16/f8HblLoxBREZrPYLW3yF7hnZhU5nlrzEeeRPmJu9P/vRP4xe/+GXpPE1zBPjatlbc9hDfTaBv0L7+6uuYwVlYTKwkSGYLx3DlPGPca2N4Pi0s+j+x+H8Kbc/MCCAjQ506NXsgR254kn2Pj90oavMNfohocXo+x/OTCwjHV0Rmhv+20imi41PHi/gz40ae6nwyl5hInVBP5haLiYyose2CVBinMcwh7xvLZ/J4FQ8Z5pETZTapIjx3fJkbN2wulDWRZ713uAax3GJlbC/Qb44DYrJSu8xp+7y34SfHR2aGdNLP8JKf8qRzPJxYAKn3mc2JukkvXcdXyr1hozrjswE/d2pHg9+GPxbkK88HZStxqYUD/YnHGrHurYVylWWsMjMCPTdq2Q4ep1zaR0Pw5HnAZ9vkvWkHPDMb9IHte+jHzIzMLDbeSL7E1R4XI4cNPcZhBIbIlpUT2mfMrq006juNUxgn/a7O0qNWDNAPxD2QpF/VacXvnh96IBiVFmpa8ST+p9NzPPNg5plWWdrceouGT66gb4yzMVGmfh4nxhzs5G9M1CEz6UE6flOmcTojQxyvtXXB/+IWYoAvDY19QsUGHTf87jzmGJJWX53M3Rd7lLPHhuHGSL5PjF/H/RMPnBZyvOHHcZrI7al800qWwiI2YrWYF+CdyavSjWv10t6B/MnMyt0TNgjiqYugruLaei0s6OZDG2HFTuVdYyrPTPICntky9O2GnxxbH3hoY82yPWrQQri2QNNo4OOO0kP5Cw96lRUc8uB22XLGN9pk/CdsNo93bLRPXaTRt5/P2XDAODNLl8yjLZ4NyXyutulLZZsjT9Z2xp+xCWi0y9wQzJveegjFJ7J00y/6z/lZOJFv6ls64QOMJT4DDy1vw1rnXG9rnjX4oUrIW9uGPnI+RNW3cQpzcqa+ea9TByLcXEbJlf9KrVlX8gRfkCrRWmODMVVOqLN+si/UFYSFHDhyzXXQUnz0o75o2Cu+dOM0xTjBZxxLl947LBJTLnMgOWNszQXtNw7y8bwAH+oT422+em6/eOa8bc9D15n5RBuFCZllK3Y09En0jsuhjgds5MtWNcR1in6Qn2iZGeoqSE+pKBsrL8jZ5VIbbKUT5JmZYV1VB2GasR0YpzGG8nuE+hvbAuwzZ+QjmHs7Y1p9s2W0bNF6K13Kn/hRntqqbpq1gb8Sv5YEpgkRvMDKwMsFewV1C1uskCY8VHiHGBLwIhxoGrJoHLBtW4iTmdFwpAJ16jFYpxgopK11fcMCFkeyiFlJIsYLCg9RP1pRk/Irntr65PY1Bfmeif82hhH6PkVvQzQgc+C8R2bnugE95D+CN5G4E4YPFO2OvIiMuMBVd1t1PYC76Mwnrof3r9fV+gWbvPDJTFATe6OAb9r99wCkL/rA0tgLD+8VKEyoi89fCV4BsjJb1Dm3E/Bz6L4TB5hCvzPo92rX2Hhatl/jyFszsOhb68ntiSQ6WZwprCbQAdKsL7pyQpx2GmFTXGQmcPi6k5yCPnbw9t655/2oNjhaa3zvlcAmrWC+bCxYVvJlRcc691rYF+Qhix2lpJ2EHnqGbQHnzRtqBj7eDMoS8iIauHzIY3zBfZI7WrbovcUw0g49WmshjbDjK4u+k6zthq+4iY+wF3rPxXfCmqYxtHHFX06En3gTZQEIxgIK84EGv4/jGL5JeFtveh7Da+mGAXpyUbbvWYi/Z2JaKIiZGSvF4YkJ1kVFZlL8xvrrWrcs1FrvZcNMoTKnuR3GzQWFk8cKD/UsB3Cyo8OCXy2QFj7j2uExUdwcg54HG/aVMXfYm+UTC804TWEBciFiO6Jv663kB8eGrcpzY/jDjz/Gp49PgQuh7/gYaL3OB+iUN89TdHxuNIz7FeSRkdAM2DqFP9o4I3vCd/o6kzEVO4snF1DPuHjD90P45Pubn33DZuc2FoqXPtBewRySv4Wyo/NGLH/1q1/FP/vrfxa/+lf/Y6jvmY3B89MpVnw2Ux8erDNsdJwQXfSN4xDqHhxumH71L//H+BWbtX/9r/+Gzdr7OEE/DNQg7Ot9jAF97+7uedv4FRuaB/S6iSS/MiMyMzxXN2EYzIu38fOf/yJ+ztstW9+uzWzCwI4PbGq/++33pacx8y3SW9+Awf+ejZgbpvv7V0zk96EOW8Vwi4XcMW9W6qhyRnS6vbmLGb7jOMWI3GmcobuNx4dX8Yi9D4Dn93cPMYNn7NG2Yrlte8jvmYWEk42+yuzY0qPRdsa8NLfo5cZkIi8HfNFaj96G6NzPrBGJn7fwrVdmxjCOMVc+D9SfrfTW7t6GGPDpPN2GUPzQ2f6MFqRBZLa48m/4t/cGzRgTOTMTRxcz8p6Q0SwAEeTMHitj1TFwBW0xF5P7rbWYsf2RHNAfd7y5mcnXkRzoxBeVg6HEHLUWn2cWvs8sPOS5kVsLOWS+yXtBDizRsZW/y1Z0G6cp1DWDfIZmL9hjx8fBIf/ERnNjwo+Ogwl7xmGM3npkYn9Iu8cGjXzGccIUCtvBAAAQAElEQVTuG2COEXvFC5Q19kJwJKCdyjn6Gv4aimZCzoiN2i/PlXFUemSPZuwCeTh9o3NncNsKgYzMjIZeQnBfOQM6zOg8Yau1Ijh27PS+dJ6/tPRbMzfq9sb5Dg/QQz62jdj1rh5Aa9GpHeM0hXXQGI/IavQnFNJKrv7GwHrsG/gzMVJ2oGv5QCTOE7reGvo3RcWOPzdAPOtz6z1661Hn7cCTfkNP4yvfJ3LARbbXxSTrO1o2fDvVww8X2LeVS3PxC+Q7nk5sAo+a/BzqjGsjAznQJhCRcRxHm+iQ9O8gOj/5VmFhrMvvwIvY0W0nVjsy9DGn0XqPkfztxhK7F3Kz9Ga+Ur5jQJCHvtSnxk8whh36Bl3rLTIzgo9+UIYQHEmn+vWG/o18QX7d058qwTXTNwry4ZxvbF6pK2dq6Dk2bMqEC/TKG9DXPOq0FXPirEwX646xhbG2kjPKEKyP3jM28hIyM6TVhrlyfMQX6JfYoY4RIR/nDOfPDb029DjDe7n4MTNDu3vvIa9Om5n4mZrI5tD59sxm0HwzJvoRNhHgmAMj40qY0N88wkJot7K38IKebNGJzThO5Mwch65TDPRFtDiOFqgU0uzU+YBOaNljGMYYpylGZeCv1ntkZiQ2ZtICh4/WqPzY9/K9sTcPbMun5IX+C44GTWZGIx7BIb0A49AH2jIgqwOZiW57LOTiiTWkPH1bY2t9POEfx7g8Z/S0rl7/mJd8YF/6lO/Il6SjRUbLFsr/DElvhHEWdyP+tqWXOYYe2cCxBUTWnhW9xPNcWKGzFaTNRFa/yMpW9nXqTGZS67fQphM1xDgvFx+Zb9IqY0e2vJTh/Wse0F02yGsgD/Sb4HkjElGHWU3SyUAnCSpcLYkoU8HrwiELjuvtcBoKFT48MjN662FQTIYJZzt5CPZ9TtZzDTz54C7weyWQeDeXX3p3YXV3/xAuZm7pu/FpH5PjPDnRTNFJzl6J1g8j28Vx9LVOH9eBPvHlQeJq7tGVR/PynaALRwc5ysmuD6kVUPGhAxy/hUsHGAbip+D9PwxXvJe76JiZ2IBsdG6e02YmciPSf+gdHOV/FDMW+u5L8F5wT6LWoGoRsggP+r2/sAg3iRxsZxPqstmSjwkljqCOmCXlC9gnyP9ze9zORB7gVWstWuueMiCXMHEd4MITGwpb5ZdMBwI5pkxzyL6Dd5HXV6a8OcXdOzkmjnb4xspiqT4Ne2uCYdD01iILfaMorAwgYalzaR20ygOl9Pv48VP9nHxAVYXh7q5+hOvu/i58LTyN5lqHfmOReH6BFV/qo46t5non51ZscWKtp4uMi4XrVbwIfNJCnJ3xsxMPae7u7+PVq8fwLwzekt/67Ymn78eTwaeiEef161elkzZKr/6ZGZlCRGJ/672edN2woP1dGMaxUmNDrrRXaK2Fch8fH+LN6zeli/Kkny52RyS02E4RO5EvTyw4Pn78WD8e2VoPeY/TFLe8qXjgLU39fhDjVt8ZGxep79lcfgCksyC3zFCub3geWOze4nPlOf4neN1x7b2JSbP1FhbpP/6TP4n/7O/9vfD/rvKPTzzwZugGvAH8kcXeHRuIt7yp+vbnP4+vv/lZ3PAmBdV54/JcG5h6S4febhS1v/deOijrjo2DNndqSsMnmdjMfn9lA2M8zc3MJAf2iv+JCaVswOa3b9/FL37xi3AT+OrVq5CvmxR9hbtLd2MtX+O+khP6wDjry2c2NY4H74mnP4PDPu99JD998/n9d9+HNqjnL//oj+LnyPz2m2/jl7/8ZbxhUzZTGzMzlFsLzx8/xA8//Bjv33+sPO99jFs2YQ8Pj9TUu+jYurLQfmZMfmCj548TuhBJ7B/GCb2HyExDaJqHk+0Dcf3qq6/im2+/ZYP5dbhJuaU2G/tpmkPboah54UR9WbBVfq314rMir7UB+Q+hHm4ibY2/+g8sJDLxM47TT+JntpjmI7+Mk3/yXx2E1+SAE/ngIgC9MzMyM/giZ/f6kUB97Ns+fbIwJmf0fH19G0nedGjVr5MP0zjGzPhRXsc/wbFgg7YI14lbntaxzAxlj9MYgvTdGtRbNPTprUWHjzitt8iWqJbliz0yeuvRe4/WhEbbCsfrDt21ndHzjlx3TDhuJnJeOQkPc9O4qefnhclWMRuZ9MWX7oFxdnd3Hzc3c0zo25GrXvJW70z8TnwcGxuLoI06JVhvGveUJ/6ELvIz1+U5TsePAJuv6rFB21uLAV+OBVPZZe3R/0/UN/1njVRf8957CY31zboh37dv3tSP7Vob1bH8O43HIhO7emcJg5Xy9C2842ShRqnvhu7ytvXaXFI/NywnNj0784i2yNf8se4b93GcSm/vZeIP8tDxX/nDODQH9oiyp6HvQKxvqNvmkw9O3r59S14/xDTjE/CU6fiS7kTNKP3QuZfvx1COPrqhjjwwtu4B49N7Y3201Ft6fXVmUbujS2ZGZkbrPayJE74/NuhT+aX1Hg29MrPy/8QYlN5cPVO79UNwdPBuyPNHauZrapax9PyOHJvhmZlVM1bGizTmvX4sHaBXxjhNjOO7enjzyBx2PHiZQt4ZCVagQzX1lZmRCaBf0Q9j+eoNcfbB0rHZ2KEBiJ+xW5k7v1yXbMTNaxe4riVdB+HO6K2HvjCeM+Nbn3pd8WR8m1vGbcOHgmPFDcKH9+/DPwx15TGMQ/nxhX4ao+OryIhN2eglbmZGZobjIlNfR6zknqBeZ+Kljivj6fAZuK1VvKdxKl2NfaY5nGXzxrjhJDITvq3kijPgJ3XorYV+u8rMiMLNzMKdxjG0f2J8DpyLt2Gv4+wjG+33PNx1HvlAa044TyzUtoordmVm1PgjL4yHY1BwrMu360dwwgNnbtCYz2fySliIlbcm7JPGfDaf9CXoNW8qVzAvjV1GRm+t/CLeCK2tNpvfyb0Nv+hDTAkP6fTzhvzMhL5HZoYHmRPJv/ITtPaJq36CubNi80Ys3dwN2NS6MdhDfua57Y5MafX7OB05YJ88nqkf2iA4rrRb/ZRrDqv/5NhgXoSzpssqjG3IxMK0oISKXFuV/PJ6wZleCyokzVWISqm4wVKQA1kwSArXoMwsoZkZV/xhGAnwkSQWDQuNRc/zmUnBwitMDKAJAwadc3Ei2pv3EfCLP3QYnQvsB2ZhHehZZJlZfX4dqGBywgf2nHPjs7eqC072HPe4DZ/PPL5gV/2Zn++J+xNQCPcz8xhEnaTBtsws2vjiEHUnuZZLjK4x0P8RySfhYaHt+HYIB0ZvhDqCJwMrhWAJB/+Z4uuEaNIsFFLBOBpPeX0JkMbn662S0SQ9ZLOBQSnvo25kZoE03neCUsYVVnKnZKG/g2W/JLP4kELrWdDCJy7ADc+4PGRj/3rR2YLmwMnMaAwWk1w8B4s21mKWTYETu0Vlc1NXMvfITHzUGeD6ynagSN1UAZznKSzW5hnRpkAsIb+FQqq8w09Rh3LNyeTqiQWri3gH4oKO2rghz3vDOIY57I+bffXuXS0gbN3cuMjMTCa2yyYOWgvRezYmP/zwfclXjmNBcEwNTAgEBp/sSI7orYX9r9iQvYO/k5d6PbOIt7AK/njdx/odgI/hgsOYt95ZfN+GhdEFmbaP01FYsiV+CsVExRy9jKXF5fn5KRbimZn4cIwB+xz3VRzpc2Ts2L5WrDc2uxu5t4R2GRdjJ05k+ImG/gOLlluKvIsWJ37tMYe5Gf4Z9T/7j/+j+E//3n8W/+Gf/3n8+3/2t+M//Lt/N/63f//vx//u//BfxH/+Xxzw9//3/3n8x3/3z+OBydunlc9OeOh5olVu5T357+Sjfr012DNGyGPULh9+9fXX8cs/+mX4ByC+YuPmZiKzhbbIw987k99GLmrvzAZnZnLr+NKxgMeiwczrflksB8dOcZeHOZSZyLqNBzY9b9gkvQV8Gq4PxXkib08UdApNyEf/2ipTvW9ZmLm4mfGXeZqZxGmPY2ys+PmZBcRHHiB8Cvnp22kaifPdsTBigaWP79lg2y9PeWcmureQp3a56XayrVhgX2tZ+ljPb7DZnLlhQwsZMs/hmA8O/ZVJcDFAu1vrLKruyfu38ebNa3R4VYs0/Sav1hpUlw+xWMibZ3zwzKLc3mme8NdNzMwH5rV+D9kjY0aP+7v7cHyptyCOPpK39p+JeWbGLbrKw74neDtOjVdwL4mx/p+ZZ255K+G4lGdvxJ5Y74C8XTzoE1v9MjJ/NejVcyfnHSPCxrl2SaMeV/C6d3IO3yhfGx0X+skaJk/5vyGH3759Q8zuicco+5Dn6uIN3uqdLenbGM+negPsuF7I94Y+nXhlJnkBJj5tLUNfPZBzFXse8nidmeH43sE5YGO8rgVWF8fgyJw7kj/qdoev9VFGVm45lhxX1rvAptbapY7OYdy0tykDncU1rm7qn6mXK7rujIvMDP1jLplXGuvGyQcL+mfD9wGOfDIzlFH4l9gbrwn9Wu+xg7uSP8JCzVY342G7UMP0tbCAI8+B2mW+OEZ668U7M8ND3Q6aZx7YPOHnZ0zcwzgpX9vMxY5cdYuDrHB2/QmTHZ/s2HjwOYet/m6txw3j2FjUw6mHzzkMg/JtzdcsZKWBVainuW6NdGP3xo0dmzN1uNqtr3Zki68P9N9HHjDJIzNr/LbWqtUGeU74wPOOHcFhHTm5MTwvpYe+cl51zpC38m7ZYFobH5A/EQd5KnshpmfqrbHeas7dioe14YwtlSf4SXk31K+i7YwHk618tYcyNMFWufprNZbQHw+xTvDkSRi66nMoQtnaa5d2mA/TPFVedfjbf6IOOEc/kXtP1Bev5Z0NhURQB0576xXjaZxqzFgHzE3Hi3qP01ixGMYxcGnF1DnhRM2Wp7au+EH9W2uM3yHGYay242MX+d5byUfjok82DPbeOE3Fe6ItebTBoT/FNY+FlfzNTPgOMeNH5/AHHqbccq5MSPAmmcR4kNY8EKwRZ/xgLIQFPurSGePG447NtrysfxP2ySth1lurnBnGIYTeOrbny3yhvuM0FU5wyJOmYqmu+kWf63/1qHUSsjOyaOQpj3meyuczvMZpjIacRnzkp/3SCfJzfGRm4ZuP1oECxtVMHXd8ZlLf8IG4Z3OaPDJXgsOYzOSudktvK9xCLx95gFbxldaa9YkHLv5axfXBnbknYAa6tsMWfNnMJYl3Br+g0BXhOkOn1znXdY4j7BcqGVD4GDwrEYzIxE0XaE0hA4Ef68m6ThNUdsZpGmRCCJNOqCD26CywDPLAtVCJPE7FQ0cf10MZYIJmZtRxNaTSCXVI1B3grG77JYrg+WdI9PYq/eL8aKUrhxW/4+w4vXD4PblF/r/+C36ZSXA60EhYzrNFoI7StWX94o+TmGTGwfYai4tmAZso/5cvW1gIu8EmJpkwDKxjoit6ipUD7GwxZKDbJyhPALU+ngt1wdcO/c4kb764WPSc7vpkXP8FE/RGEaRAk0PrC/+FQrgCTOLkkEQNADr3KwAAEABJREFUvXprxP+Ibe+cAw2AXeFWkQV/o2D7433qeQX94IK9dDHuOEPdFuRaTJ7ZZNg6IO3XFtGUPVIs7u7ua7E34LOFoigf5Xl+lbHSb9/mjzgyXuRz7fPHIzIZxDDVl7Wox7fiKysR1HsPc99BbPG6o4gN40Ba7WXfjm3BAQt8tsYJeouQBcnNkX+kwUEdOMRi70bKtuG3HX12YuK91nuNOwtLqBP93j/0XatQLMRC0B9nCq2xEVcdK19aj+RfoF1GRGaSUwBtBD3Ma6v1AP/q9zNFSx6CPAX5J7gjY7mKFZOx+lqwMyLOyHWjok3PTyf0WqsQ77yxbb2HNcIHLfpIHuawmwH/U92vv/0m/vjf+/fiP2CT9R/9nb8Tf/4X/5v4O2y2/oM/+7P45Z/+SXz97c/jnqez+t8/f+5iLtBdHiM+zyRWEeH/hWWhXrDF9qO/3/X0iTsRt0xSLmTuWGirh4V433f0XFhknUIbfQL6xCRtfmmvoJ/1vUVaG3pjHEO3kbfe4/QY3y2rHcm5mU3DPW9N72vBe1P1zcn2TA74+2bqZr3zifsjE6h46tR7i5UYfKLgmyvGJJE34vN5npikZ2AK9cnU60QUBdRZ0J4Ddw7prjbZek9/Ocko75YJZ2YimoAbz6nb6qRM9dQHH3gb5pNS6Rt6TOB0Ynk+k8/kiHr4n2J//fU3bLYeQtnez2wh/hUyD13LNuLhhHyGfiOXg8Px6fhwkaHPXXApX11Sv7YeDRinKW6Io2POJ7N3jPNhGGOldqmzPs7MyrszC0n5PLHpemLxtTEeh2EIc1Yf3EJ7L9w/xCvegvkn932Tdsc4VlaEOmfIU52ciM3tTyxsrT0LcQpye+jHnKheE/rpZ+374Ycfwt8h/EgstUPZ+lsQTxnqdGIB5xN4f3TtidyTbyJbfPGEW56g3t89xA1tZoa2iWuOLIx9UgD/tMoL8Rux0if6VRk7fhZHW9TvCoEccZWV+NkFyxMPWoy3fIseQspvmE+dGHTib55kJuQtPEA5YkBMpT3RrrwxVm6IB5Kyje9h7zMPCp5Dnxqj56rnJ+IWtTZwc+LDEH+n8I4YOVZb75H8u+q+rXuYTwu5uBCLJ3h8z5vhH3jTa97KV/n1Y5MZUPJV35/b0hv/qe+Gj8q21mueeyJn3r//MfzRZOta8YNgpN5MjMfOgxZBfcwH47yQcx09b6mN94x/x3RmC/2nBuK33kO9nshL5wHjvlCvEv87Pos/eTRNY8VTOvPH/D5RYz3fyOUvrzMzMsnVL/rF1S8L9gkrY8T2mGuX8t0OfgH3tAPzokVGby16b0F1CeVJp7xnfPxEjn4yp/G5eWBsZurCBDgWAibGRTqmMXjwYZzwza091N17iaRhGGN2PDPm7qmVD4xFfTfiX2mfmUd84/iEr87klPnphjDg11sP5bXWSkcflKlnct16KzmOkxN0gvYHPmq9Ryva4fiR0Lt7xtVt6TFTC62H0zhFRNaDUHPUecH4r/gS86LJRzlfQCb+56b+VEd1Md+1NyPwZye3x4KBOtSg9d4T/jze2n6Ij5f5Sjnen8YxzKFbHiKN5EPrDd0Tu7Gh99j9p0xAXsq9tvpYPuphX6BfRoQQHjrYlg71MY4TeTffTGEtU64wku/Su/lwLvho/SMPN8aLY3ojh5ThX6ct4N6JmrawvoJ19NYqj8fJ+WuqOUJ5A/Nkcs+8W8k/x44+Fjzf0C9bhrn1wBzpW1nhjlwxRp0YHrQrD3rPzN/P8UyeSCvdLWNQfB92+PDizZs34bn0Hd8Fh+sJc+qEzk/UPW00HtqjXfIHjU9GZtLu0QzwVpP/WkkmYgFGbAzkOscpB84WezlqA3cHjpZ4hRAk8g5EyLxHZo/WDtDAjqIjSTD7xJeBcoNRN/Nt2E7TTTmzD2PRZIOOomTB6yRYh3bgul+gtYYY5LzIC44dPSxPW/h/Qgk7jt/ZnHCn7kdsEfRpv0AnnwQ/aa8fsGGz73tgbgGnQRcILXZkwoLz47N7Qzgui1dmVttsI5EJgsxEtr2AMmB4oaQBlU/J2hDi/Z0VPJ5Gj403UZzB4zogjI8DZS9cbCvKwIcZvTXaA3o72syMOuCxG1divFL8Via4jZjvXJc+6IdY9A61L8DjXCMDWYUDD8XttAIKhjTabHxcrBe0HiUWvIBWuYHsnbyL6ttLT3FHBpKDqbWE9R7avhMzk3tlc2PBXxiMK+D5ShFbWYieSXonLsGnNbty4G0O79i1IWvFtk1AdnAo4wq9t9JxQ8aZAX9eGIAUs2cWeKfTEwvrM4V5YTJlnMBD2Wc2ps8MNH/c4Pvvv4sfmLDfM2F/YkJxYbzi1x0dMrPs6+TwOE31RHqmVZ8P7z/E99B99/33YUE6YceGft57Rv4Z23ZiYZGxoAm9qWtWgRAvODLwFymGOFy7o+/KwuocZ/gt+Mh+1KB49Z9Ax+49dorOwsbhuYr2h/fv0eWHeOJtl77c8F0io2cjp3qMLBJvWGT7IzwuXJN7KzLUV7tPTHTn5yXW8xaEAZohZiZUwTHcopFH6LtF6SoOKlTuEOoIlHWy8a/nPVEEMcvbka0jKeOWxYgL3L/1t/9W/Cd/8RfxF//pX8Sf/93/JP7W3/6z+MUf/VH9yfV7cJp+ArRP5rf3t/GGNwKveeprzcnMWIjlyZ+3p9VPwoq9URKRjC7mdOLfBn6dM/5dLAz4Qd0Xxo76LsTbMZuZ0Y01tc64cRk7PFd85I+3LkziZ3JnITY7DDIzBuraMEzUQIC2Uwd7G0IIZO/k8E5e9NZjGqfaAM7kkNcbupsHG/d39Y2ojdXE/VsmWyeJW2qtunhf3Gf8ekwOa+za01r0YQgno1smpRsW5zM0I3Fr2BnoILTsMXCtXvpXfsrNTG4L8mFhQI2Xxy08pnEOZXdszGzk7Ql4Dv2lLtLrN7wdrXfsg37EDyMtC4VbdJmmKepgLJgjGz6Py/n5tJCvx49FurjZ8FVvHT7TkXfoMjvPkLMz5613xvLK2FhihQ8hiB1eK3Rnxps57ELN88A32bCp4Ztx4kHMPZvDR9o7fHUTfUCvbKHupDP1eY8NXhsL+gLO5WufSHgozKPe1G+MGZ4Nehd3TyzSF3IoIqP1HpktMjlvWW1mxtXf4i1uFir2jDMU6OpIvGbm0jsWgv5FupnrDq/g2DF0I0cE/b6Yj9AvyPTa+xHJR7ktgnN5VtyiUfs2YraVzzbsCnwDS653YMNuRg162NcS/aHZuV7x8YKcmqekyxatdXJ9rrnfRfMwjJGZAHLhG9BtxGPTjzh2hxEf7McHccjJbNF6j4E8GYcpBnhsIG3YSBPqYJ/5Ki5koZ+PhdFzJP+sYxMxMP7PbAiEhY3Pip7FAz07eSsf2wfe/r158y5ev35DDtyXzMwWK7o6psw/88fzE/PIgo9d82Qm+rTC99rFuT9aZz5O5LZzXkSWj1fisRDbM3VixXf6ouxHJ23bkOU1zgB/jXrYQC0xhmvZvnNrj4U50j5xleGi0Z9ueGAB2vFbcHhPnm44npnLnD/P+uHTU3xicbwjq2Ffgksalg2d69bwPa39CzaK+4G5rBa8XMtTn6rrh/cfmUueK2gjMZrJyXmcah6BS6zYWLZiszSOb21eiIO/9+uDijP3UIHaM8QNY1jf3d8/xC15PpHvrfWy2TF7wm9naJ8FasMzYH0mpaJb48B/fHwVr1+/jYf7x3C8dGraRt4t2Lvof2xQ/qn+QM9znPBvth4z69ZbNne2E3qM1LZxmIjrEPpJ/ZVtTZJPjYVo0dtxv5EH+uyAjNYysrVomeFx+I2E57o3+olT0ta9GkNrnM7PPHD4RA19ioW5a2Nu2XWaLJigdoTu5MEK/oIdK3ng/cb93hrjbogRP7Teow4TvU6C+rXBcwnHyA889PEPmggfPvxY64OAd28tes8Yxh7zPMUdc+3jq/u4f7gL3z531nAba24fNFtHn5hrzvhU/+/ZIvGjEByJThs8T8TMsfMsLjVYPzTktN4jQNrR0T7XI8/k55n5c8U+5+ovW2MmXkaG9B361hvnGXTFlY80z9Tb9x/ehxtW5drXkDmzcb5/uI9Xr1+FPyUyMT7tTxgI5ubuV0Qk+K2TexGxoSOCqk8fZCYxOkVzUMq8gGCp4FbtGtu2h4T7hWGDKFtGbyjdW3w2oEWjL7xfgCODg6Ql1hjGOf2DxWocYgBUfGKw1Z9DJulvSN4ZcBBEthD2yIiC4zqiRWZG434iL+Ny7LT0Z9rjhUAfH50qRNmAJTiCb+8A/+aPOHI52uM7Qv7xB44D83dviH2FEi+CqLZfwEuXugHlcxy3Faz475C/k4yHHZ+J5e8VZAde4diToTsOyPAiM2mAOECddmK8IwfiILR1p4HXGji2AGf0B8debXKWEtsi2D+eInBZ982LgcSbSE7j6kLLP+E5EvcO30BHbQtoG/wrL8wNBmcHDtlaujPo11jIx5XNz8KgOjMALSwWD1uvHaBniuCJAeoEd+J8x67MjNaO3FRO5qE1YhG9VW4Hh95d1jPF5VybDZ9UyP/MJHliIMr3zKDe0GMHjnuneGbz5b1nNkMO0gHd3Xi85QlIFRt80FuPTDzmh7b0aA35e2jPddzJUx5P8NKWHb30RWbWOHPg60db+6U7U5ikM1/ii8NJ+gm9P316ZpA/hzjmTmbGNI0Uxjl84mRsblwEEyduUbxPTIafjgKOHs9OuvhgpVBv+F7AaTFQoO9YsD7wFNEn++MwRvKvUgLn7gI5dbRYQizoIqBgZYuGT6TxzcjD3X04aXptHnhvB/+ZWPr26f2HD7WA/vjpUyxMFtra9fPlTYJPr/3doG94s/Wzb76Nb775Jvwrea+JwS2bhYdXj/H2q3fx1c++jtdvXteEYJzQClO22NBTUP25Jozb0M/mqnpY1PWfPlidKNCtZQ8n+devXrPgfohxHLEtipc02m04lNEyYugtusDFjrxn/Opm/CNPIVd8K+4GX+kyW+hf/eH4EWbiM5BLGwuAs/kPnMnxk5MNrbTaNI7HZC99I8c6NDMLgcfHxxC0y77g8H5mRuUR/FZ4z0wub9+9C/347quvw4V6a52F6ZncOMeC/agZxuDEeHAiVp9ecuZ4QI70X//sm3j79l0Y3+64xj+3t3c8XHiICR2V5YLMvxIpjydzDTsWfUGiqP8tc8E9NA8satX9gYWh+aqsyrPI+reg0ycWhO95MPAdDyvkaZ8xuSP+Nzd35PptwcQ8I2/KDzYtcUKmsn3S+sSDAf1IeBgzJ8bBc7UumFYWgd4LJCpfn3h+Yvw9kadn9F5xjDj6c0En72vrLePkjhy/u70Px8zAWAnmRbWXj/wyAs4RM/Ph69dvwjd9D4ytRgzNiQPAIV4DY0/brjCwOMw0jhux3CLJH/NgJu7DMIX85XNA57pFgrNRx87E8IQPjKV6t9Yrl2fyTXpjJnguTzQgB/TbGd+d8Y+Lz+yykd4AABAASURBVHP1afuAbeaY9orfyQv79ceKTzKS3B5jGsdqK2eHMWbsNrYzOqtDcJgjy8Xvib7aKc+ZMXpLTM2HRxbKd+RIb0Pp8GTN4wHXB96mPjM2YIM9U+WxOXTYMseMHM8fyK1XjGH1VfeN4MtDWnNEuREZjThI84qaI420XhsDbcxsIU5Dj9Z6ZH6u70/k9nfffRfWL+M4Yu8defnw+MAC7lWNS3nt5I9vJ8U7kVcnxqQ56SL1mRyzlkzTGA+Mg0donV+UJZ5jyFoprfPfM/XlDL08Mw/9J2L6ijf7b3nAdM8mYSCPMokIoN3W9pUYreTyAthnzZmpCZPxYhxP48SYvmEc37M5IZ+dO8YxMiJWaJ/R80Q+SUtXNPw2QKfNth3/HG3ndtYcKG7pCZeWLQJDr9cDuS3tiFx5Jfev0C5+zkh4RWz4z5x5AeoIH2QEuh05u5JPA/rowzdv3sY7fPGGeeKesTZoB/wR73YlYEdOreT5CTizDtki8FUfxsqpAZ06Pmy9R2JnRkZHJ/Ud0Fv/ej6Bd53fxNE2bRRaQoM+0zjGpJ+J0Xjh6b3MDA/zZiM3N5JyY9x67nj19sx4uLu7jQnagKn+N+c+PX1ko/QxPrCJ8FcN/CkYNxPZkvE3YcMYh45DjNMUM/IF+XRsUqZznznlPPWJDfdz5dUJf57x6xa9N+rqTC7cVV4+kFe3dzcxw28YxshsEcjb0WsjGPrUPv3WmcNbP3zXum2CBSZ4nesBP+jPTPqxfSUnn8kva7X5bt7rh8yM4KO+Xmu/999jt3OCNku3kp/efwHmu4X1hPjy/J6H3L/59W/C/1bHzaU8HEP6+UqDdtGweRgHbJwLBuwIDu1rvVccxmmKPhw2GZO2oPwqVPBWkmuLDW8IKt80IiIysQRoreHcIUacqCNsR5Jk8JqE8X7mgXs1XGN2eHpvGicG6m1YjK8w38yl3IBjW+sBdRzHfjS/+w1CZn0RGM34jJBJ/xccrnfURfgd7BA9U5oDU5yfABJ0rppc+w9MOJEQfK6Xf7Ct+/X1B29/7gTnKmMzqQQXtvST0aGGie+FRtt6Jw496pxrTbjqtzMYd+gK8Lv6y0NhxQfkbBmZBzTOe2/RWiueveLYoyPDvsb9THHlcMBV12rpUtbvymjQXAu1TzucXBzIA7nS+yFrIOYmqteZCSc+tMUXG1xYmuguZBz0K3nq0woHgAugo7UQnmrSP7Nw8H4lfethbgodmzr29NYRgEeuvOF3TDBLbbCUVf5nUDoAP/Em64nBvXAdkdHlge6clr+GcYwb3hY4gb1mEn5N0X5ksfkAaO/EgGvtmHTlLWiHGznlBoc89YE87fepojo4tm5YbDpOLNQWp2zJ08stig9F4hhbG67fIzNDWVcIDsz0G8i45k7vDbwjvuM41NibxikGfNTqnvc/6+yC3kKlHwT138ix3vuLf8dx5Jy6QGt/JnqSw+JK84HN0kdgodaYE9p1xyQ9Y98EzWge0JoP0qu3uMeE8YlF8Rn7WvlfPSf8esNi65ZF1g0L2ZmF2syEo6/K/yygnEwfaV+/ehOvWJDJV73PLEDcoFfO6hl09d4EvYu2W+KpHsbAHFAPzwX93oiB92/Q3Y3cLXaoDwpWXMSRZiVnlJGZIb44M5OZvurYO44TPhuJhb7eykbt1dfKkkbe5pF0ynU8yFsccdUP9vhlKD6tNS0CjvrE98v5SjzUzQ51mFlsKkMd5Xm9J81KbjnmHG+rdYg6shGUXR7E8MxCcKG/M8m03sN75nMnh6ZpDHPN+/JVnnKUqZ/FMyeeWYCqvzK096qf1zt1dyA3XUzq5yuM0xTyyMzKeek4ZSF9Fz6ld9F0d3ePX6fyh7K1T5s81z/qcvC7ZcH4EG9YcDl+j76Z6zfFyz51li6JubQbftAf2mUO2a5M2OIIrfWY0dF4ufhxQWsMZ+Y4Y95bI00yNv2I/1Z8af77Y24//8XPa9HdwGnwUc/MLPxGX+8t2kUPz70/IWsi99Vz4vyQexfe2xmj6midPPRcy2ewxIcDvPrBm45ODKdpDH2g/9T7js2ANjjG5DsMI3Qt9KV6m4MnH8JgR2ut6oi2ykNemQeu+BGJ7LjYbb3aorVeNDeOX3JRGwbyKVO6LFzzwzxX/8ysuKrLZ50G+Dp2lqr/z2yupDkxDzjOjZV+UJY2ufn3RzzfvXsb1mttHBiLmcgjv8U3NsHR+mHTVP4dwrrTe49GDOQpf0Ea0PFNZ8E6omOPzBb66ImNnwtVeXbkdOwb8OM4TjFwLd5+kbtQL5y79KmwMAZbazFRM7R5Qo9quZ6Itf6ybibCF/LIcbVCc9VJ2sIHV1ni23eFTCmPmKjfShzlcwX71C0zsWms3Lih5snTVt8Zb6/lL19Uicy0qVZ/iSeoc2aGctSx4sSmzOurHGU+XeqCTKRRxpVeGeJKc9Xzy9Z+a5Q40oeqIDMziU8rO9R3xify1rfjNIZzUuESCzd7ysnMsBXvhhy1Jdmo00usxGqnFgSHIlrr8J7ihrngnjc7d2w4PJemkS/q5VgUzpfcrPpKvKyV6qSd92yi7y+0X/oUMUFJjMwWrTVypwNDyP/QbYzMRL2NzeECrKHMHaKV+uRY/cDG4wNzcGREJ/fMB2Fi3hXMJfmpyw1x9ly/ZGYERHkBY2RNOdc8upQc/WH9Fq8zRtR9HBkzyGmt11g+E+sT9UJaeRgjaYZhDGut/62K4IMArwfGSsZxiHvQRNk/ofNMTZ0ZE+pZOlND9OEN8/ct8dKP8rFt+Ex/qKd8NmqjPI2h/eaQ9ugn889Nlr7yLarn3hM38UHHniSmgnyFXjb3ioc63DEHCbesT1oNTAp+CSYYO+cKhxefDI/0LFvIXKfLUBhwoNCZWHWofQqMC35DkbgcmRneF3/EQRPO0TE6yWvvJTIyvjx+enXcOfpKRzq8EjiNzOuZV38YGEO/c+PfQrODXkC6Qqzcn4IThvcYA+CBQqJfz+nHn9uXnbD78nPlJY4xWCmWL0DRs8970jTse4HWovUeDlAtyEhRkL2T0MIxyDaTiWKgHG6CA97xicyM1oTG+QHGzz7j0XsjZg0cIcERog75vcDFxtKVcwdOJS76e65cC5dxnhkITtw3DIKJQtexQYZFu+8h7sF3YzOhDQziq0/YEC0UpRW4tisyHCAnFn2nGsQniuApXNyby4ctrQqSsrwmTEdhgM9KsTwDC3wcCwXawD375C3Yr26t9TBnHbgu5q9/5cxF0sP9A/7qgaPCN0Xm90Cut8Yimhhc+TlgnUy9VpfyzTDWE6YO/8ysBHIBrxw3Il0/kUfSuRHT7pXxKug7+WQmsRIabUcX20SdDA/9oS3y0D8rNm7opX7DONQCQduMi7FyrEq34Jtr8XnijZJvDrzW38ZK3cQdsMFzwbyU1vhL448cvKfASydNJhMCCJ6ru1B6YOdAXRnRZ7DIkp9qb7G6ofCP5c8epDV5To6gvzas9WNFW9kqvYXOJ5Q3bMTkuxHTF78Tb68z8+KnTkuMVIK+DHTD1xv5tmK7uOoZHJlZchd4LJe8BBVf9+itiRHiHrDVOZ0vH3Uzpm/fsvHjLZs5kpmFpxx5qucVNpirv3aL+2Vs5GW//iZhyOmF3D/z5NUxcH6ZaOWpHeaZPPSNvrxlMrpjIe1mVPBcfjs+vebIxnmmHkECuhhP+Z0uE2zgK3Waxik684C6yMN5wvipo/oHx2YM8NkZ8Fx3q4cPENRrth4Q++BNz3JeGcMLVBG99Rq/8joWAmMUPovNWxY1r3gb4QbrLU+mtUG5+t/J/FjU6AvqCLG0v/ig7zSNLIwOkJ+05ow/Zuf5TK0SV34jue351RZcQR7s+Hgp2MiV3ls9PDx4PHB+F/JtrVVc3FTqO42Slz4Kfcv9YRxCGZ3830lu8YyZuJn5kp8LeXfYtZAzW/VP+E2dHx8farOp/3cU1Mfi6wPBunGiTi4X/6uX8gZsMw6OMf05z1PxbY49ZIszop9yxvHYHNiXmeTcFp7PxEJ+yhRWapNtcLTWi5/2uHDxqfGCHR1bJ9YB1srBsZ4NdwgJVXAel2PH1p3zo5XvmYXqqer9GR3Wup+Z0AjwAFsZnz59DN9u+lTb8zN5q29aA6fwQbx8emsskkZyjfqC/874ygWXvkt0G8jNq57cJu4rY+0Yb8rKzHAjNoyfeSjLuOpX81w++kHd5W09XKnDmUn8h5jwvfVe3Im49tbCcSuAEo67g+7E25U1Wu8FvYF3OW+tx4gO5rC1xthmZkj3ifqtzIUcUDdB823168oYuYJP9H0DIl2Htzwbcq640tmvnsrwnmD/FbzvPfWQXlplC/pAUB/B2Eh/xX/kQeWby0NL+5Qjvy95SCMvdVZ/71kzSYiIjPLdSNwm/FG0EdSVc/ggs4AHqPKQfqc+GdfeW1gblKne6nHHxqlhu/p+JKf0yXNtGMg/6GBL3gzM+zfhgzofIPqAyHxxLJhDCzm/4Hd5SO9bR8/tW+lX59Iffs7P6mWrXd4LjkYc5dmptZmtalDpruLcz8xQ/wN69NYuuXBb9Ugfyk85QnBY063JpQfxV8ZM7rn+uNYE7ZnZ1DgGEp7SPvMAwXn9N7/5bb0B+u6338WPP/zAG7RPqLuF/rLGqa+xN6/lN5Pj8omM2JlfWsuqW8dDj/uiUxfjuKOfH8/1lW97T/hdmxMGrbfovRdNZlbr9TiNxHAKx432LoyxFf9L54PK4GitxUBeGOdHHsa+YU423xw3mVkPbXxD7HrH2ikf7ZbXcl6qphujmdo3z1NktqpF6n4FaRpWYulOs0XFCasaAno7FFdJlfHaAtLbED291yNpBR02DiNBvOW14WOosEVlHCcCLMzVDuAMwxS9j9FJEnk12gbPyBYRGSF4jh7peTS+PWsRnAX9zEEvutqX6X3NwA7uc8Z9z+sivjwywQUCXomczOt11KETrwATxB187JOvSJ4Lngue7yj1u2BiCDuOtRU8F4o3/Z5fwYCY8CbCQrK7sN8ZcImQTL6BzKNttJxFpt9q9lnPHV18GiwfeXj+WfYmshyjtQQaPISkjToyvfY0+foMqFuDWj3Va6fjpeX8s4xDF+ULZQuLEJhF7y3MAwddZ3CovnzkuTEQTM76vRWSePEaWLdjQSFOySMq6i59h19rV33jsI2BK54+jsjIBBpntCLs+4odKwNiYaI8V9FdKXIbNsTlyEx07TGas+Robz0cCx3fqPvtfBt3LOAtGjecq8MxAfLWhcl/YUBrV4NPZkbwUZ8FOU4o2qIu1XK/MxHcsPF85I3L48OrGkfzdBMTixB1kIG54WB3gMtnM0fw61VOx5+toSfQe4vMLAiODTxj4Y+YWaQE+eCISP0J7jQMoW0DbW8Ne6Ev2g1frfhqOVpiYsHzqfGKnaDwgQvDjdTTLHhG0Ws/N18+Db6ZCc6O6O3giU928rx8AWZmhv6Yxinu7+7DH9O5ZUODFTUIAAAQAElEQVSgbp1YtNZLDxeb2hQcvTfyaoh24W9bdvSjv5dvWiAYnAS3h32d+w0abpQ+ZxZWG/kTZUFG5hVa4Ytrnqz48wSuOmycG4PMLN7i9JLXuW7FY8O+9bLw7L3FDRvGmeKc2UyLyJS2RbvoYnwt4E6yVxu1Z5pGYjSRFwD08hjI0cwMjw3d1Uca4cpnQ37rrehG/DoY497r2knlDj/7OwaZLRb0PBPXDV47EJF8sCOEjASntx4N4CocF3XeuEIPh1Fy3noP49h6h17P72TaHq23cMJ9INdveNKn3Jlcn9nUzOMc8tYp+tbfyXAxYq7ubKSLdzbiN8TE2LglL+7YKDoOZyY6J/QIc5FkVBqNsZGuoVPvPVpr4aF9h39OiNvx61hzmHz1s3i/Dylp5d9G3M0D+Qcy9enE4mQmLtKbryN+dqHR8EsArfWSMwwjNowxDlNktFiXLRbGwcrYOvJkLZ2CI7NF7w38Ttujob8QkeHRWlZ/Z2xkJnm8ht4O7osneI47iqd2B0dmFq+OT4RxHJAxREC3M5D1vzoJ0mRmZCY0HbwRX93Fmzev49WrV6HNmcnCY4kT9U87dpyeKX6DpoUyBjZTvbfKf9uNvHxisWau60+v1R0yaDoxnpBzyyLsNib82lqLBR9J44bhkLWG8tTT9swGzPvWWfsys/ReqJfi21+bvR++jx/8HVo2HtK11ssO5XR8kpno4Pjc8dtWPKKO4/rQMwund+0DsG8axzC/XTS+ZeH2yGbhlvHeubeig7pZZ07Ujw/vP8bzk/mHjq2HY/OWBwcucGfs7cQ0MmIjHtZ/660/ou5i85k3Pmc2jfos8YvrM8eCv09yw7gY0aPRHxyH3KfQdkE6fWOMBnJUOvU1ltamjv2QhTgn4ileprm1VXztu/KR1xO6qIegTHleQT3kZ7885SXetZVeXoL33dioj/ReX0EbpMvM8nlweK0uxtMFvz/6lZlxfdDhBt4aJLTWeXCL/vhMff0ROH8cUxv1n9B6qxhIry/URf2tcaRz5fcz8XoiZ58+Pcf5tMRWNTI4MsRr2QkZQeNh0Uot3cjxzIxM/bfHughrbZI3aK9+WMiNhRqgPfpC3Z7YBNpHGQttEAbiqm967xEMau8v1Gv5RGTEBTq2dPJH/c2pBx7C3FJvO3Q7Oi3IcqNpPinTONi3ca+h6w319fHhPh7uH2JmgyUf5VrPEMu6aakfq/Ztz4cPH2sT/8ybZO1Ql0buFSBPWjed5tZ8yWv59N5iw7FuZOTziQ2seggb/hAq7vjR/P/48VN8z0buY41ZaqT+E+CxMUYEdQsOdVioFdJ7rlsaOmVmxemW9dbr16/qjfbt5Ucu1dNxlNlih6/yD48Suy/509nAGYYxssGv9Uj69N36hcwdmmaQDsjIiIKOU4RDoRa9DdEJ1rEh6pEqGi0yM8Txnso5wejEG4qEDvVamAnWDQYJ4zhFl1f2aB1oQoPXFxAZ+CyCNjyQE5wnENkIChrrAJEyIpIvITz2C61p6fUfhoRPBHQFcTkOGtnaUVf15RUyOd+5+e8M6Fi4JO21NQgF8KmWe7beV4oaIQYbsIMO+4UN/F3cL1vPBfAg4LsoOd1iuywAVpOTZLU4r7bw2Ak81oCfkfjBGDYSJSLDQ30OWOGzXfhtdV58L3zqHH4mv7xNSM8PWvGhFxdYgPWSfCvnVx129WfTs7KRWrm/rOc4M0melxODGPAXO8Hf0FmIcLKL6L3FMA4xTlNNjJVz5hgD2EFsPnbyi0xizG1lww7tzlUjV/iE/M7wF1ZkJPZ3clNaJ1oLvb/4+MhTDp9OTeTx0MdoyRgI8lWgkGqD9FWomDjPFHEXx2UzcciW0VoL2MeCjc88iflEkXDDs+O/jOBWA6dXgbcg3lIM1aOjT2udew0b9poklLXC9/CzMQ/ui9OjY/PAZG4ryHnDxwtF2IVqPVFjA7txDcPQD7aBf3cg8E+AvwPSCerodQN5YELurRXaSm6d4LWXD6J0W/DjmeItXYLXeq/4uNB4/fp13LMgHpgkFKwdC7jiS+e1NmmRBdg4Wvx8iqYtmURz31Fvx96GrUKn7aFeAwVPuOIGR2aC6/0R344xjObMWDoN+Ckz4+VQcHidkdmiqf8FRMtM+npwN/Ya20delc4X2gH/CFPl5RSeZ7bw2IhZ+Z+cW8kDfbpffK4scaUz7l5nJjm6R/kIP6/4+5C1RWZGby1a6wAacd3qukXH55ktWoOe/JJ+JS4ZHhnK9Lp42RXHnQ3+TpIuHsyVnbhmk3+PTnvoN+O7Gxa+d2Fdj2iM1xU4M15tT5w7bpeQ/4Z95qp1QRe5SHAecCHo0+GBXKh5hTwfgJEYTsDgOEOvhfH0iQn8w48fwt/jciL+WL8f8Bxr+TAiM4GoIzOjY7+6juNUMdefvbeISHTa0e/MQvGZRcEn4Inzc/lYffd9L79lHv5r+DBbi8wsv53QR/ku6jwfhwFf3LIJwB/UHuXs2LxVfuzQRDR4Tdh5y0L7nifi1pW5NoTk4zCWjgkOotFjBZbSE5HRkN9aw6YBvKlkWR9mN6TKI4cjAl9s2HECnoFzXQeH+ugL5d0g/wpeT+SovnEcBOPeunWiNp1YVJ+w80wdNh9c8J2paYe/9U9DlyHkdXd3TztzrR0DevbIzC+gYUNjHPSYphH978pX+kgZ1kH9aXtCrv2ZDfwxZuy7v2eRR/110XuDzdqSEfhnw8a1WvPbRa9vyOQlvfllvXnFW07f8qnrRAy0NTOhxV8sYH/88Yf49a9/zWbrh/L7RI137aJsaWbipP9Xxo++0ReCG1BjDKtoxChTrSKSf633UNYN6yD1N176eWMsnrHRceZYCA/oVnLFe8F4a62X7ROxOeTP5dMdWsfkRg0RV/nq4U8JPLPg37nfyYU76uvD/UPM2CGeOPrV+HkueP3EpshWnI6+6ieoq7X6FRvn48cq3/HA7wEbGz5bC6TR54I85PklyFt5mie/mThmZsVqN8m9AWRm8W3t4C0PaQV5X+XY6v+FGHiemWEeCPpJvb0vvfdnNgTGvH5HiBgYC22EjPG4hb4yBuJu+HPFd543ENRVH7o5k39wqLMAGjYE9WOhbjzzxuaJsXaqeW+7xHDhYYm2n56PGqN/vF6prZq+E2Nr4Ewu37BesSZog32Igv8Gv7VyUdpn4qQ/5LFTVzKxnXip22FThv3af/VZa0nONGBgzE3AiL/GGIcxZvJ5IjeUt2GQG6wnxoF5qR9gFju2rKwPzoz/a87tJGz1GwNtASfoS/M924X3DeP7Fhlz9NYjW4vMjAbwiQVa10UJvj72QYJjxLle3T9+pMZ/+BCOYfNbmw7YyLul9BrHIRyfHR+ov/edYzwPjsyMADIzzCvx9NV0HU/khufZxIvSUxxrtDmhHs5XgXHiyNv14dPzE/Fmvvj0BPsMx9dRY16VzfIcqS/yymzR4C9kokdcj4zIzGi9Ay1EVskC+1qr+5kghhCRmeF9nTQgQGOkEwYCOk5jTPMUM09VZgr8OE0x4KTOvc7k1FqP3lokEL9zZH6Wgb2f7xJYHWBihZH/fOd/0dkO7Zfw70Zcwl9QYfFy7ol3v+Tp+aHrjqp7bBCYDJUYJLj3BWlBqEZf9PbZ/zg5pHnZwJCoJsHKAsN2o0jsDD55F4PrF7J2ZIjjgFnEh9ZEElddM7Pi15CXSRxwubxW8Exy4VgUriS5sFzaFZ28Fhb6lrre0GW7bJZW5JXe9Hkun1pMs6j2ekWG93f0rBZdbUu/y7mD3r6j5eksdqq3A6KbO+TlkWdTJbpJf8eTF/NtIL+Co+iVRWHwXHnFo7XAXMLDFZ/yO/ymaQwn81sKoBuCh4eHcNJxspzJX1wW5U8WytpUwALEgbhi24IsbVuw34KyUKy0CVWQl3HVPTgyM1rvEbQ7tq3QrNDv+CQ4NgrZdvGFrf0FDgh0lq5Bm5meRmu2PwX7Wt1POEYk/7zuyBU8l6e6WnAt7GfssRXsN1/MEQuJk6bFcWLi1MeZSeyZGNBT3fWBuSrs9F3p9J8wTlN4LNi5kBu2K3gHrLHiB/U5zEPbJE7ICPS+uCU81H2gjgzE2eJm23sLoTVoBOgy5QG0xPe08OutReM6Mxl2e0HAv+OTcZziyk8+QmaGh3rZSnvtz8zIFKJkZya84Q8v+XU2Dr1z3dCJe/JYyBN9bOt1cGRm0XXotOWqg7U189Bz01/kk3QLrTkhrOS2fDJbDCy0Jnw8W3eJ0QzILzPDY8e/4i/oIBgvc7hiR0x2nNzwjTTjOMSIfwf8rF5XGOhTxg01fZrG6NiXmcGnfHnwMif2l9xQT3l37JvQbRwn8A+7GISotpvV1dd6x44BgDeysrWaoE9M+pWTV90vdssXtZENGz6ZWToN+GJkXlJH5XmtrJVx5hNc61tw2D+OQ9FkHjrJMyKjIbu3Hpn2R6z4SAgO/XBDnXDBMGOTuNq5EBtxFvQ0zivyIjLUYWZxNRMTz6VXrq2gTGmEFTnBkdlKrwFbppe4TiEP7RrIr4gsvZQlrMhboVcXeSY8BmI4o+MNMXMBOaPDFdRFHtK6UD2x0brqIB9BXgcf49Kj4ZPWWgRR8/6BvwVuQt8OHHjq3YlnR09b7R2JyYKPlGc8zxXXcyz4a6Pm9d5C2w79tHXCd/ITOudHn7bok9Y6sd/qLc0CX/v8ozRusu7Z1Cqvo4M+EMZxgIcwImcO7wkz/pF2RD9bdbBf/o4ZfeMT+488TVfvw+6VRfcZWEp/+zbqmfmIa8Lc7b1Vu9O/YKN5/MzGSJ7TqG1j6LgdAmmtuYK89G9G1jhyjqk5tGK7gh2l+4g9rfVomfhhDxr6G+NnoKWfOGUe95R/pr4L2iB4LnjPfJnJDec9f3TKjZbz38A49J762QaH+klzBf0jyEucHZwFXRcgMiJ748sTdAmOzHAdKO9OfIJDXupkK4/MjGwZrXeghXwW6qDrmsiMcZrCNzT+uLC62t7f3ceXfPsl9452CA/1/MTmwjco7z+8j/fv31f+KNM56EwenYmVui+Mp4Vac7U9M6Ph00PvATXQK4gUQRdnxd4VGuuLcj7ydsaHCN7Tt/pT37qRdZPRW4uEHg61wTLO5siZcaHsnZrtPYILFlmiYznTR27AzMczMe29kc8jMANT1QjlTW6q8B8kVScc31cfr+TkWvq6vtqjg5f4W13PPGhR70/k+zObDB8OX+HMw4IFH6lTx78TOaOscRqjYQ97SVTeIzMj4ccFY+Q5Pn76gA7nsAZZNyfiV/hk84IeCz7XFuO7UQs29NuIt2uQeZ7C39n6xS9+GV+9+6oe1tR6hI20D8FdtxmTllljURvP2LCiZ2aGtdLxNsFHuTvx0h5xlOP1tc1E7wvYd/WReukj6ZV9Q/2fsb13YpiCXo7Dbq4bvmjBkQV8t4ykU4iMyMxovR9Q/dVZ/ZlJ26JzvzMANW5gsI8U83Fk1wxM41TBHqcpLIL5fQAAEABJREFUhnE8+IDfegtlZMoDiIzfPTIzMgFukFbEkm+cspFwGs0VYeGbPp0TXIH68qH7hcb7/3Y4FgXivTD5Qyc7nVdApvhXQOChxst9cC+fA2cDBSBxdgFbvJ31lYe92Nx6x68tmj7PCG12MLhwXRi8x6LoTLIusZmAwF68FCwzAUIbHCG9PiseXO8krxDoL2RmyRZdPBP9ChYaB73XR6JtyDxAmQes2LVGyUGPjTdTO7Chl0m5XnRW74U3VV5vbMY2cHf1QXBmBkqg0Q6fHX4boD1CcHCfbxAiODV/emvlJ/Ovm3vk2ThNYS7u8FuQvzBwV4FzbRN2fB8c+rdTIDoLmJEcHifzdqoJeIDfBC8HkAVhqkLlL1kHfl8pGAtw5knWAQ5Ui4OToz5zYC/YvQL6TjvVy8Ly+s3reA24WVEu5rzwFPcK8rNQnCgU9u3ErewmPxxjLsAdf623yGyhbau2XkCZmRkNPylnutpDUbJAzFxLL578n5h0LNqCi9AThVR+mYlPxphdoF1opb/lWp47/lwpjotyOTdiQnBoW6bfF7+5OcUn5oVyw1sCuNJgYnjvavvZiQbeO7liroqfmaHeA3HTp1ewLzMjE4g4Ws4joYTxQrE1PtrlBKi/dvMPCI7WOnYOMVDDeu8lo+E7b4sn/kYeeQ5HKBKIyEygARkRQtRkKf6O3plZvOR58NsrdxbsOnB2cj0KgkMcQXzjrI+naSSOPWBVcVYPaY92rT44lBz1vyE2wsyi/mhn6K85slS+GVt10Be2O4YOjANz9J43CMZY+eqSmaXfIXMreeJnaneLK05mRqbXGY35JDhgy7faBXT7RfbCm6+lzuUprysoqMFHXcwxdRHubu+jWp7Wq5t+MQdAhb8+3OC/FU9tW1kY7fg/ItGllW9a67RDjMT4lod/9yzCb5gox3EqHPEX8kS/xqXYZGpTQNdqPpPmHv/cXX7EpDX9ur/I1Z4D1prs1cVrecvzaCNgGxEZURAcjoAd8225pF/eQqZ4UOPMjVxWv0PPrfAz86L/jh4bfVuATUvDJzMjMzmj98I+M4smM1/ubYzfw2979WUe9zKTcTFg/4gfhronrrnzfKkbtl4jAZzDz536ahx7b8jqBfZ1xlfDb0Jw7NglcAqOuM3TsuXMAvJEDTxRjzwXT543leMzOk1h/G6pTfNlwaNuC+NLfaRZqTk7uaA8cR0XgnF8+/ZtuOiV344eG/793MaLPvarg3au1DpcUvcOe1poU2Zi/h7ObZu+RAf1OPCz9PRBmzxc2PvXz8TLZHyBf8ZG668/KuZDL2nlhcOJ5V75ZOwz4UUO37GheHh8jBtyWRzp5b2Qw9qQmRcde8VPv1319L56adPhoyNfr+f6SshM4rAWSBMc6iztgn3XVjrBOLhJ662Fi1j/eJQbGuUs+M1NjDZtNb4CtbGF9eGV7o7xbd3JRC4+cS6Sj3Z9/PQpPvIm+wML/yceBpyJqzYZw29//vOKo/Y5H6lLyUOmemfLGMaBOA0VH3FqTXJeQjzn1hV5h/8/xTNzj3O5/5fTmfMVWZkZrgdev34V7y5/PMW8GYhFJ9eVLei34FiR7YZanvoq6WvwwGjOIsqPyFSuNOM0kM9jwc3NxMPjueSNYw/138lhac6MiWc2Pm4S60dHGYPLJebFODIyrxAvuWMM1OUTfrQV7FPP1jv+GcnRkXYoemUtxNg3WoLjaUXOxjhpLdFzrpr8yMPo8gM+KPk7MonvDiCcD9FGd+Uo70TsVvgK2lK5jk0bY6+1Hr21aBfo6gXfcZpK3jxPMfNGSnDD5OZqZtxP3BdXff2pB39H7Lff/Ta+/+H78CcPtNW1rHxvb25DGvEzE/3QFJt2QJUzs+TPrPusEebzFZQpj435xfXEM75/4qGJcbBVvnYER2s9Gr4IvOknIhAWOOfojEBQ4simsRoKQaftGNw6ARGGiaDM4aQ1jpxj6IhiI0YXTHMMTNzFA14mMoyjjkQWFpUMZFUfX3TzjRIE5TBaBxAkcHcW73iEj/cB+opLOefzNQz+5z+Fypcf4ZiTZHXhDTn9hy6c/6EPMneSQoAIWghKnwP5hfb6fxeID4AI1oHr/+UVIGr+74FY4gM7vtiwfacVNgbmFbyW5yFVvr97xvWOEG6ZGCa6NBu6H4Bv4bvBcyVxvL9SUAouA8HzrRaYOkqAGfopF/Uw/4gRJ3R5DsRGEbE4L9W6SVwpOle48mvkResOqozMRNliQYsMPpzUx9MDwOET2fgAmeG/QuJrQ6HDlrX+YuBCURBWWmVv2g1O6z1Giu5EgR8v0Fm4t9Yv/JJW/kIEYqK1VsAVNu2x4J/zZQHgufplZtThhcBFRsaADH9Eyr90d3/3EA7yhixUgc8KUOzhp47GYbvEw1abMlv4NGZknE3TZazB8+CxFb0FS5CHdKReNPRpvUUHpFOuME5T9Nb9L6SwZauNgUVjucRoVzFoe0MuY3gEht6jA7YDsj0PcMQV4nJkZp1pvqBvLK4LMThsyUj4+nTTNlpG8NnJKScc9dAOQVuKN/f5RNYX6JxkJtc/hXg5kJxewJX8Xslt5Z/Pay0Y1MO7B4gjHFeJr4Xj6ujXHeoh6NsdnjudgniZGQ076Cr+ZyZvdY86knutILOUKp9facn4EKTdzM+CDW9EWD+FTvwyD9pM20u9hvL6yczIFA5Z0lxzO7MxPPcXucreyDHHoXp63Ymt+OaJMlv7THPgbmWbfpRmpU7YL+2hQ5Ifh2xp5TcwppSNcGiXeL4sJI2tNWFHhx17BXkZFyIX0g/DGLdsFB9YTL569RivX70KFzhOfDdMtJ25KAI/4Dh1kH4lf9VvYSwt5JvX3hNvIIe1zQ2SPG5v76oGeH8B/8RYtl2K7qhz3gsO9ZHWxYT04zhFZuLPFSBW6gDe50+WDZmJ6XuNTyfhZ39vgYcN5uPBW2sDXo1YjywkpgL91sinCOkDGWvVM/1mbrlA9FybxVO/QBYf5PbiZSy1ue6FfDZisKKLcKY9c72UfpkZmS2M2TgORS/tQPwE+1vrkZnhsZP/K/FXhzOL0DOLJHVa8b8onyFDut4bbbvwH7FxxPdjyfFeZotMeQsXe+HpIsZFoZsS/4jFJ94MaP+OvyMS+oHF6G240H5FjnRy+Erjwkd/C+p3+KqVXPPnls3J46O1+CY8xNGGK2iL/fLUJzMLPONvO1E/b9louym4ZYNnPrTWiNN+1FJ8c7rofyLn5TOzLvInLnxgJc/eGjW9R2+8jYsgHkvFWLnqao7YJvd6a2XrxJpKehd7IzV4AmyVLZ22f/z4oTYjytVPE7o+shlTV3W44geH95UhrSCN8PT0VD8i9YkFuTztEy/z8Lm5ocyOv/WJ48n5bZwm6tYebqYcRyfGlItoY+BbI/nJZ2fcL/jIpcmEXx7ZuLx+84Y3U4/1hmqHy8KYlM6NlSDtEwvao32KM35dzDd8ox6Bbtpwvsg8X8aa88kKL1jGMA61MVBf5+Kvv/6q3pA8Ulv0Sz3kA/dMDZD36rwB2OIu8naG/iEeH1/FHfVjIh7jOMUwjDECA2vi3sfo1Cb7J/zhuX42v9wofuDNmfacWKCbaxtrK1RnTTDB+y7MY+ucv65wd3cT4wS/oYX+jgzG60aebbR4iXFwwg9HzD/VGznlyFf/Ldix4ucVP6mDm3ztMAYwCH/8Tl/Yjujs3K6++vMK0qSCqdNFB4OBWuoYUseHh0d0n0P8zAxR9bX8d+rEjo6NWjaMPYJ1oeNS+yuO+MD8UufMxL9jjed7HoD5INp8FRr33GxbBwQ3rwtx0i51Mm62C7aKV5t7N+OfzJNzeF89MjNab8iZsP2GuA2oujPufGB+iifyXt7BoVw3ZI6dN6/fMPe8Ljpuhfoq4yMy9P2HD/7Z/M/+VxdERRM5PMsW2TL8z8L2oAUyW+jc3lopMpAsEwk1M+ndzLcxAw6uG649n6eb8P6XME5T0WbGTw+ud3qE4CszI7nOzOATasBlRAXoOtmZVABBCoLGTT4Qew0T0o1uvunaSQZI498I0OvwAyJAv4D0BwQ4sK1FqIvVApRKoO5JdBGgvGKAbO+JU3Z4Ar7nAbNd/OoTkRv12cP7Byh7CwO0iYtt9MDy6JO+1Nrhxsle4DkA/2IXCki+MwKmxjATj15oNvQ+YKvEW0lKJ63lMhg3it/vwxrqs+/biy4Hzv5yvaPrVhvBtfoC/fcLbBSRlbdXFjoHwcLgEDbwUS06uecAHZzQe49GzgXHjn3K2dFpR28u0QNJVGbMAeP4FB6yFgqJT7dW2hV7lKFtJ4susLDA3sGTvwXVXJ3J3+mSp711GOqrZMLbGEhLva2Sx4b8zKwxkdliRwfUAm8B7xwbF437Fp8rdG0BunYBXgc4wYEaAUsWOVvxcEJWzwW9930HrUVr+iJLZmvHdbcPnvpKvsoU/0vYYHz4awvbErRHBHz5ro/5TEeQJfBPQP4A+nX5A7aZ+mOPDfs26L9slSl9pvRAa5GZBcHh/V06YCc/MxObkAHeYQ/nHRqBPpQIiCM5z5QP96qlu+gjIuN//rjga1sBOmdm6KuBSbBjV2s9jnHRIvPCEP/oe8Hc8YGE+mcmOmf0jq6l12ca7wcHKMWncb81/YVkAux9gSux4HPw6ExQA9CZ1KThJqHBQ0WzHb6uGHqOYiIAnmUmsuST2HCBdui0QbM51hjTmz7H9o2+4Mg86Dr2K7v1Dh/70rtAhPF17DiBnJi4F8bpoX+AGy8HrLjOgi87G7ZrzxW07xhnY3RszWyBoUWSmZxzqn7ouV/0fZHHLTwJ+h7yqwUAPmutcw0t9w9c/RahnYJ9n2Er+r38ukdmRu8NkEev6wh57TUOtX3Df4K2C0ffXvyDHBQ/s0Vm0rdCZ73bw6PR11oLQTnjOJSsHfusIS4mBM+VsZVeUbzEddFyX2/J7mIcJ/oPObDFjmDxvpU8aVcWfhs+O+CQ31uDbox5nkJet2winKOnaYyKOfflJc1CnVEPQX4RWbresXG4ZdMg3RWmS30cqGHalqnPsnTCNNodX2wF6iVos/fi5ZAmIjPRpSNrqFa9Bsal9gvyBwue2It98jIf9ZuLMhc1npufxkY/q7MLU393a2KNIg/lS7uQwy445eH5YWtUjJSTmfhMXcbwWMovZ2qycd3o2gt3HCcWwA8sgF9Vq49mZI3jNbcv+pI/S8lcYqXVv+fLWIqMGBh3Pvn3//T75S9/ycLtTcVrJLc7Y0TdERradr5sXn3wpBx/xOytGxHeHAzgr8jSRuNZ9uIvZbsxufpHfsbRhaK5NRFLeXX0yEQhhEkriCvfzMT+pRbs+vrMZlG+6qQs8eQhyPsBffwDRa9YiO6MEd/ESaN+sA9ljSOL2Yt+Af9xmmq9qF9vzDegk1/e097VugDeQN84TcRojI7Nxk/ePqDp2GDmXxfVJ/y1UPvcVImj/63jyyWm9qm/OhuDr969i6qWyH4AABAASURBVG+/+bb+z6wbxkrrjZraIltHjRaqsJHEwkIsD1+c8M3KnA/AF3PJjx4jOTyM2jQRzxs2CnfxyObj7duvwjelt2zI9K01Qp13fLEKrFXMTxf3T2wglZMZUXZjewfGcajf8xunMUbybcIf0xe511rGhrLGUH/v1JUT6x3tXfGH9zZk7diSmdGACR7m01fv0O/Va/izOQZn4eGg+ogfHM6THX/4gFcI1j3q7n35gYLsjXwF1GGzB2CB0VpW7Af0n3kzd09tmXk41uAn7Vb4G2N9Zy264dcFvzJuqG3q5+9jO86sZdoNIusxNkJsnMwxN0NPbop4M6beG/pnZPlI/Gmewo3/Aw9SzP2ZzXzmkdsrsdvw0x78wy8rcTgxTuX3xFvCKz/7d/RMbGmtRUFvkVwHx47MFX3FM3b6XD629uG/DnIvRzQMb5nRZNR7tN7DAJvYJodKq6QJ+iXoNPu9L16HrvVe9MULfj6xDniHRwZmeXIAlyHE5X6G/4JvUzHqMCBCXdTX4ZidhT3+oUdcgVM+non/b4INoiv8IRxY/Fs/hwzQLic2XP3e52JW9Wcm7R42h9yNvNmB7SVRtyqcK9fCxr0dGj6QerZr8x8AEEESg8YPQjIhEoIWwGzQ4EBimJAWIBPB5BBMFvsP3XZwiRVE1+uNpNxIuK3o1W9hcK2xsVlS7537u/ilH/TVbvEZH1wGvcV3o1XmRnKL2VurweHgEsyl4NiRVcXo0qqzimnphizheu7TM20QfyPLvFd90jIQ1C0zY6RY3zDgnJzv7u7ihgKvvNZ7ZCbs97LrTNG2sDpoXgoPrqxxAl4muOiYmXHNdfPfsTBOFERgoij21iMij0USxVq79fvKua3+0c4d/+Hx8OjoMlBgW2MstRaZCNYmbCmfEQcuq78XrguFocZy7+LDCf8ow0nH9oy882XCXMizDR4N3tM4xUzRnQT84nieb25COzLRG5nqXHyIlzrLb6MfBaL1HvLJzEiVB4yJNi3gHzJZkCLT/mxgAYls4aBt0GZ43llsDOMYLzEBL+AdHFCGgHVcye0COkPAZm4cnzrfo/UW4yA/YYgO/947/Hu0JjQod/J0r0J/YoI6lZ/IV2zMbJFAQ4+G3kfbwjYzI4TgoM3MutyRveHfDXrP1Zeu6MidsE1fl32tQchdzBBPHK6qz6+dnNjpFJIOZfau7I4ce/LScpPPdpG5ku8bsjd8botayG5AL3DC7OjSkN97Kx4rE88TE70LWRe0JyadgzaLpoN/hdY6NNKhrfohVx2vEBy9N3w8xDhOLKhGYArnDvNrHIfyX3hI/wVcuhiDW6zkrGD+uVhVJxeu2qcscdGgGm1sl/gouzV1zBrP2iEgpuKsX8xjeWyl+1Y8vC94ce0XR972He0Ojy3UQR7yutJ4PzMv/jpslF6clZoneL4Rmx0IDtDLF+aDfrHt+Lq1ho+P+DbsykzwvG7hsZEbK+NLUIZ0E2N4JL887+T5QA05eB10mS0yPU9ZlG+k9UIa6QV5CMPgmGGBiz4JrTp91qVF7wD1VDmO5Uz9vb3w3dHxgP3St5Xfyn5yPjPJkQ4gAz6tNVV5gR3HiruRx9bgMzX5yIEzfFbwpIcWWxs+Ejq6tt5Kt8wEJ2oRd2ZMP/N2w5r+xOLMHyOSlzIyxdtLx63ywfMiDW+1dvCT94Cegn0Hht8JHlCnl5Zz9a66W3m8Fo4Lx0c2Jo6FcRzCNdZIzOZ5qjrsRiwiS+equdAqa2ZhPbFI9f6OjjUm6q0otRUc80Ddo6oZHFBcuuDYyDXtVG/jO1Pnbb0W1EW97JdGXPnL8wpeC1efSSP03pEQYT4S0jAPIjPkM2DfYE4C99g8o39m8nZmihs2Nt6X7omFsz8+6VuBJxe5jJUknhN6ukCW1rmaNX4IXX8xRynjqpNxPd4OLTXXBkdm8r2TKxtv0Z/r7Zyx38graV1PXB/MqnNHX2MxTuQUYwe0ygl1ab3Hwnj7yNtU36Z8+vixFv36R36Z2DVOcYte6nrHAxPj/MBmy+uaU/HDSP603hGXsRMX9Vf3j/UG8gNvUz6xwX0CTmw6jjwnG6PBf0CnCR5uPOaZfCm4iVt8OeOrcRzg28J4r/jQFgfUZ0X3E+PH1pjr1xE/yvtMvzroGzcvxvjMeJE+yf1xnMJY+/bu5uY2lNV6D/PTucK3U8+MqRM08i9d0WUm3uoqnfLcOI30997QibgwrjdqhHwcj999/1389re/iSfecGW2yhNlCTf4VZix2TGwYJ8bbHUuXZnzMpNaMsQtOj7cP8RrNpC2zneZWXkhrvYJnut/YWX+M++DJPZHC42zPrFVt4+XeHtffkPVxqHkDcS044/g0GebdjFGW+NG6z0CJ2pQo229hwZINBAAk67TjoAJPxPIw3E3tfsVrxN4BST0mRn+Q9bx8TpxKC26o5/f8dJekIomE8oGiE/Pce8PfcODnfIfuvPv1MfI0ZlX+H0a+P9+J0rTD23dsgXoqcvgvOC4qu/MpBVo+HiZ6bVwsDMgJuVKwggLgTZAKwNiI0hgQXn9XKXZXuAiV1s2zm3FrhaUklRf9sINnIP/QuERVgaksKE+w437fApZVTMlztgpBhtQGyTfSqFf6fjFBguk8NVfkRBhpIWws9nihJ49dgbURgIuF/qj3ULdg5ibS9M01sJsYDBmZpTcC77ypbFPGjgefENJgOqSQ+ayOTkyEGaK0szAHKeRibdHJ+8n+m7ZXFn8bhm8E/lt3nfyH5Glp/YtTF5O7kvFZaM/IjOj9R7iT/B04Ptq+45X3BaRG/jWG14mxQEb1GXHd0vxWmKBl7x3HJ2Z6DTUAnTmrdrs+ALUu9fCoYWH9krn4BcWeMkjM8Mx6Pi8gtcWgQh8hwz9JX4BRdB2hX4nFpkHvWNa2frlCjM+kmfpDx/lSVct9qiTdmVEZGYBX+GRmcQlKnbK2Yh54cNHnKoV1gtA/knMMuHh9dCiW1OA1ntE1ifqACeKM8l9bb1/AfPvyAmx9pC3cRrkhQx57OrASWaL3ls0ZHreuM+Tp8hEd3xTdpJ36r5zvdV4jLrf0av8PIzRwA8ON7/SbFffFM1WPrBPjUA7PtAo73JBg9aaxJkfbttcdMtq1VPIxNiyPdAl6sjMOqehPc7rBl879gqZ+cKn9xbq3xkLrV1zbCU3z0zuz7V4MG+k835/sXfAZx0+hwzvH3DYqf0rk51t5Rn+0+6DvpdMc8rr1lsksgviOPJosG4vv8nHfHdC9EcNj0XUue7JF9OKIjNLr86YKbsu7fU8U8474/dLPdeqgUd8A78F+nVqzwCMjMmRa+KrjtAryzguX4xf+w6Q945eOzIOiDoyGvStdXx2QGZyR8ACiPWfPnPz6KR/ZsGjTtwFz6RIdGvoMgDqdIlBNvq9l9GQkdnCQ17668QT3mc2FSceGpwZ9/pSWeI6HvSNsRjI4d572C+esDIfLdSIo/a50FuwbZN94YkvD+mnccJXU1gvBvLp0CMLF/PwB5YwFnbg8N+58kz+h50JT/A1NT4f5SYywR5tEnYZ0peZwQfeO7yWyldtFdSZG9xvFccR/aynrWXF24XTgbfEEw8VXEC9f/8jC9oFmiiaidr3pS3KXYi7vjnx8OGET/VRoMsBgQ3Wkh5HvRlCH2mvNXPBl85d8nUdpakfP32KD5eF20rNyMyKr/oqWz6t9+IrvgvKTx8+lc7auDK2dui0daM2eb7hY3XNOA7Pla2N2l00+FDdnP9ev34d/tEI37Y4j0kljnbaCtJfr80R8aR1vlBP+zb0eGaj9P7HH+t3YK74CzoWPfkU+H8YGU/U4l09y3cRz8Tghx++j++/+z5+gN5Fuz7LzNBXzqf3jw8h+MbMt3LOtW5atCMia0OqzIUYqUtcjsyMzKOen4mZmzn5u6i3nrixs6ZIs6NP5oHvPGDOGK8bNjD+OOG7r96VDjAkV87hhkKfuviuTRfxXIjzhn+NhWBc9aGgjCuoXvK1iwv03oh9j6DzvJxqM2hOyvfHH36s/4Pq/Yf3+OoJWxc03SsvxnGKazwmcjazRXC3tRat9chskQlTe5Fzoh6o84kc1n7P9b/9+u/Mpv14KOAYXcpO7TAXb9i4+OOB5orgWkdbT9QZffrRH5378KF0lIe2NWNOvDt1odMm1/q5gLXjqjx00Zdn6p5xKV+RN6hcH2VgRJhr5oNx19YRnhFZG6eF/NL3gj7uyDJunfGjrU9s3M/E/9AJv6CHeGfq4tUH/vifsJGbmcmwYtRd2pW8Eu+JjaStftLPwf3MtAGS2jGE42JmLXfDurJxcIMgNKC3aExMrfdqyylcu1hT0YFCbEE1qNM41w7T6w5Oyx4hD4RpdHigX0RGfAF2UQtiI9h8wkNn2/4UM4oqfnKAKQMS6Lh5pfgJ0ueL0uXzpWeSX8HrK+j434cNJ19B2QAERY/yLy3nhz3c59yEFAygIF+DkXnV17aoi784JtVnWJgIVu4dOIgMF45SCfKKyyHvnYTYANtd+cCGk31CI8+F5DBBNorg9f5ai6Ct5Ni/gX/wVabMr63nEaV6gAFvbavCUYvmNTb4XmVt3Aft5XPoG3Ft4WD0sE2/7rQHyENdVwaK57JpDIJObpmHrbXwqHvo+pPFLMh84CVGICsjs0UnXyc2OYIJX8C1eSyWNJk9BgaqOS143sn/hF6cDVkrg31ZthrIXuvDwCHqNE4TBe62fnzk/u4+7u8e4o7Wt2QT9+SX8gJfug1fyW/Dd15nZihvnqeie+BJX9EzOKVt3M9gsKOHcVwo4L7GLuBcXtwOdZFP11/o31qPkBYoHrTK3om7rXRC+aAhAf926JRpMR1aj95atE6Lfzpt4zo41FvQ4Tv2GHOvr2A/aPWRTl/c3t5FPcXiraE1IyJJBXJMBQqCa4APqkZmRiJPmZkRfOJ3DzLnd7tersWXrjf17yGv+ILLznjRD4Livacs8csH40BejNGxO7OR43vFX3v3gyAyM6TJLGmYDQ5x8r4QHNeW08LPJJaYrdyNvDIGnr8YL2KNkDopmuMs6vwqT77SHbCX7LgcmYc+mVk0dovnmLf1OjNpkvstemucR9l4MS0a91u2aJHRMiIzabmyD/xMOiOQy9fl81Od1qot5quTmO1Vtuiei99bD/OttxadPKtzfN7gj7SSK/6OX/WVeb9Sz6w3CpfHFSABNaM1AX7yaY3rAzrXmQ0y/cV4hqd6yNd2Jye8b/ytBY5Jx7D5Kuh7cRbkL4w9aYLD/oZMTuFd37QbcMjJTHKpxzSNMfPwZGasy1c50gaHvFw0uxhwAn9i0Wnrputz3FxUZUiTKU8n85s4Frs3TO5jZCZ+32th9PR0iufLgkpeLqjOLGJWamyQY5mtaGZ0Uh9tDA5tE/+qw8HjFCcWKAdthL5U/4Ea26k50g7jiJ1DeE8d9YltZsIViZfk2mm1acGP8jtsX0rnpfy6lu8OsoxEz8yhyHzHAAAQAElEQVQsvuNlXB76DiF/eTyx8HGRZ3tiwXdi0bbAXx1G9PJJuiBdR9/gOF8WV9J9+PAR+07I3aJz31iJr2+kz0zGx1o4LsKkOWSd2eCpb0Smumb03oAe5vM4TaFfxokWvplZdurfTyxI/RPsLvoFF/orNQFPRZJPnXxV3ztqpvOCcUZC/e7ImTie0d+xoD/3iGitxcAY6q0FyvDJ0iM49If6XvW+tufzmbtReNIXL+Jjm5l1Tzkf2QhKb6z0yVUfdSwkvqRxE/nEG4gf2SgVsHH1/zX6kVabHcfa8+7dV/H6zZu4ZdE+EZ+BBbE2LMRfPwjmq9fy3S5j0weX796+i7fv3oY6tN5C6ND3ht3ooQ4LfpRWfQnq4YvWo7cWLszdHFxlZyZjZiOOS6z1o3KfczEzQ78/3D/WPJ/ZIiLhMcY4DuGhrPIvGyz95O9buaG9bqA/sumw/5kc1QdncrP0grj1Dp8R3jPz/12B82UgwzXWwljV7262fvOb3/KG57fxww8/1AbMenHwsS60aNhWdDXHRwzDSM2Zi7/3MltEZGThRdl75MGnymt5FUB/JoZP5OenS9zNAUjhNxW/gTxL+G3UUGvyE/XqRH1w4+Fm6QlbP/G2T/D8zD03T9Yzc6Bjt7l9w8No86kTv5YZjpUbcsIH1p6v2G8uqId+fI8vr/494Ud1mKmnMzXMfUpksAFda64Ojsxk3G6kwOGjzIzMrDzordP2us48+ivXsN+5b9R/44TNY8h7p2b6ce5RtmP2mfp62HXUR/s7tt3zsN38tIVXCwPgjQGmGna0OnOKOqd/RJjn4zDhZAUD9I1utuhrvaPsARGJUcGRPwEHEeM3vKkx17b6xMRQHZ3Qa4zw+y+r5AIyH9DjClz+5JNZXKIQ4osDYSWbLtsrcPmi17Xvd1v1UecvQW2+xNsu/Kt1AQp4PwJ9Ml4O0Di/+mknEYSNlgRxAe6bH4z3D2NgCtQRtvEFj/CAUelAsh8yd9Tbi89KspxOS020Z4qyRWel+GwXndSraPkq3jDPzOADZ9vPQAd8cRG0Dn75fAkbRVB+YIhakJlxYfbSZrbIzBcofG14gaiCt+kD9YqI1vLA59wP3REJJTYjNgrozJR3i9Z6DZ5uy8Q2kL/2RTb8EgU7tOu6U2hcDO7VJ714Qu/yaaFNDions4VJW5C2ZTIORorjTW0ebtlEjIwHeUQdWemyYZeXO0pez73+Ejpjp/djIKur0NpQKJJLt6Kvcdvgs8NZECFbCwZxNFqvSw4x2sp/e2RmtK4/wANHvN5a9fNVnDaEbJwpY5eWvFmZ7A5Yw76MiISuU1yFwRa+9gX0X+bCzrVgf2aGMsW3ULXWI1sqOhAJyv7SapNgf3BkZgQfMOJ6ZKZdkWmbwckBUWwi6OqtRSvoR5tcA5ncDPDQb8OfK3YaT8FzdU506xT8iVhOLIyM6UD+dPKooXuDb+mHUrCBW0axTU5fPknfAZzQmyFdx1/CgO+8Vp56yMdzW7QLj8xGc/DIPNqgpfMnn4OO6EHseeaB27Aj8ziPIBfRd2XCWn8y/qUT8Dr0oEfZzoOIGzb5TvYzPqi4wWMz9woOfOVFHYccberY+GWbmWAo/6DZyK+F3DqzQFzQpXHffBKmkUXByLwyjHH8/lWPEV9d/QUqWsDOD/qSPOWu6veLu9V4/yewh/0HJHeuADl8tGMjH2wzE9yMw3/kTevRsUnQrszjfnCITwO+38LOl3bSRPp1qIiMzITnwWvQPux0kdZajy8PeRqjw0cLtXCFhzwF9Y3IzItOQxibTu1ordHfIkI48OS14W+uDh7Y6PVK3ttmZvTeYjDfJ3yO/zu2RiT1cAe2kl+xImbSYAp2NKBDe4D0Dfm99epvLSPzM3gdCddskQBn4XHVT1tXctNWWULJAqn3VvrNLKTu7+/r96EeeaNhfurHiENXaT/DSl1fSnf5BEdrDT4jm9wbavZ8LJywe6j86pF58NE+TkP8ji+MkW1m4sMoni4qP8v6/EY1M4sukVX0tDNj6Wdffx3Cq1cs1Hm6jbBa1PrjVU8sZk9sCs/MzyvjYSNG6iD9SExc4B+2DiwcVzZoJ8CN3XJpz6VTcEzzFHf4yE2McifGrqCN+lr+ggtB9b+ef2Jz4NsSNwJnxuVGzmiz/lY2rHlz9lTy5DWzoM3MsuGKLy/pvP/q8TEEz+0/sxiWxyP9r3lrNuETcc8svH3bsSIvImusd+qs5/Y9s3B3s/Kb3/wmfvj+h/j48UPFNcmvcZxCH11jYXD0uyNQ+1yQu7j3XNtn8PXLu7dv42c/+1m8fnzF2Omx4HN9oR3iugly4+vC/nSJSXDoj9Y7Z0kc9hobW8VqR/Mo3fXLyBgqPQiitgsnfCpvY33VaeN+by3EN2b+LqH63fDGbKq4kaMjtVDguuRjt3Pxxty+6TN4BMfKeD70P1dMtGdDt8wWrfUDspPzExvGu3j96lW8e/euWnWWjXpu8NwB5/1PbLC+562if6FPf+jDzIwGOP9t8BciGNjRIvMA69GEDzrjKjhOz+f4yJvX+v0p8uCZzdczrfK4HZkZA/gz48L/20zd3ED7u2K9tdAWfXe1T/rjLyo+hX7dUUaZjpP/P29/ouZIkmVngveIALDwiMws1pDT1dv39fs/HdnNXMLdANX5/yuqMJiHR1YUOTPqelS2u8uiIoCZud+w+YdMetwSR+dAiv7ineXhz9j/lW8CPfD3t5f0b5LysO249M/D/+//2/9e/+f/+X/Wv/ynf6m3n94aqOj+1uY765Sp8jzM68OgHydjw3XQMT8Zwwujxpg1NFAnr7cbnfC2wCS6Ub5crgyCWwfhSl66iTBh2xI0y3ILG1HnAfPiKJ4JPWpg7LT9rDvSRHpRhGahuFYNXN8z0Pbv3uiTRtYTlp2UnfqApu35TcrrCSaqIUc/0X7SwWeeBm7aIIK0804gO8KFYnPQMpFNhTw7nf6BnQ6U89RlXqiAuk4sn6DivKlCbe0M+B3blL8hW933PhCshfidweQnCPd+UT5qhylJJalzg56MSlZdYlrPS3qh7E4Pn5R3P3zbqbNNyBgfLzjrVxWGk7EOU7AcP8lo/+MYxC2br5GNoXSY9Mk+2LtcKMrAdjDHYCxeGmPOSvs0JO0YuyC/s+At3JnA741zEj9YrDAD/gEulaRjpQ0bDdqnLTSUi8iNxcF54twY6LZdWb/ycvDHOtSzsSDuxCZJzaHcWXNq4yx5krRt+u0L55svHj5Nk/dObJ3I6pxz1IWF69q49o/pukD7yX+ijK1ftsbt7Gtl4kBNYuHcfWNevzGvb7zkmhdZxdV6GBvSa8P6ZOa9fAmaf2CH/iepOUbbocxBPkn3n+2iuLRXvfayeeOiDPVsxAOSMoZ1XDsSpCMpurPW4xwTSCH2POv1Wn2eRUq7+oRyGhBjWlU/6tPV7fBww4J254+FgypJ940+GvNeI88+oy31esGvcQc/zZ9USrvq0jJb3rG5U75tJVFVmU9WwURUX6ENdH499GE77Fa15dVSixbmJHVeZ9Z+2BiPD8a6eWE5SWmPY/qNzdqbY4XU8WZ9giz8lFaoLwm6quFYkG75t94b5xgb/V5IOT60VX6xY4e/C2GapMacbcMpZxJz5SlHOOeEY16aRP2gAPniWvLtk231LRXaSkIZAm7t0V5T2WyjusaYIE2nfRtj1ZSRaDMIWHeSStKFxR/KYwF/k7NsmtroqxXrB/IJJJwTf30xmyaj1G/ZdAxlBarXWz59W9CujRj6jej5QVCX0aU842fcrtcb7/Ub7/Jr65DvfrwfHAcfPEU7dkyA/lMzrlAfMEpbB23j6WMqEXVce/uqzE+yK80755Khn9p2uVypv7TsDbtd977y6fA776ydcjJYb1jvWLPcSK1Ph3+pNzZlk/glKW0xPw/ZSaoqrO13PmD82rizvhXXhOfGGviFD8XcjP2Fg89f/vIvfXj7hU+fL6yJjhdtdx19531hv+28V3c6WtFJihtp3vHRSFI54iJBMqjfe1127Cv7cr3UHKNGpKUdmb3mYt+ddfZxvP/mGPUL32D9wqHpxnvGnndT+SubVPGNjaq2mepb0CTdFz4ckcc4GS/9TWwt+mXrmDzQszFuYOlbfqE8YbsNScpDloeS/+v/+r/q//g//o/yR8SMn/zySCvMy6O+ge366rvmzxxm/u1//bc+2NjfO4v8O337D74h+TvfdLwT38U3eow+1x18vt2u9P2llDlZM003+qH1wec48YD4K+9b64Ig1+o3xooHFmEs9OG0x/wb/a+NbpT9tuZXYup7zjmUSs0xK0kxUbvvjLGHrwdzJgnVe1kniku/1OWPE/6FA8yrTvtZ7MRbeg8Jv/bB+lvLcS2TX7SP6HaN08af+JbHPvRbt1/+9KdS7s8//1JdTz+b3ogRhvYh2IPy3zhEeAixP+wjzMOXUS2TOeMHZ0vXpcacPQ4d19JujMUMaKn3W9w/o9OD8Re+WboR0xWzey3738t4KP9C3yjzRlztv58Zt9psuQijtnxjX2OMHcP2mQd6U9eu6/VSf/7zn+ov//KfSP9c9pFjWdnapX1Jirv6ETzGVuW5R3GPZOy004PWv/6nf61/4TD/xiEpIz3uHWd+8/S3v/6tvwn0W9Z/cJC8M9/GHB1bfxTUP0bjj84aa8eSY0L7HSvuH7+xNrm3s25nfdI+x5Y+/4V1xL9wagwcj9+Yo/9gjI8rgb/1C/VLvZGX4BUXAnC9XEtBYvLim3Pia2rQIUme+TGpp64q9f3lImGwTL9vs5ykuIHpgvWfsbhbDkHm/tz8XWlRH5UQy8fI5t5/iIPySJYNyUd6NHwktGFw5axBh9lTjx2w8KgHnfnoxc381h1v286iIU+S4gYpHo4iliM8UKaoH120QwXxaoTOQaGeB/ocWA6GBxuqjQ3DTjs34tMYDMAxQj+usvptF/Xdpa1OiDs+OLksE0RUf8RyseRIjpSSeknKGvPKF9Zpg3oR1DFRtjb7gruzqD3QJ49j7sLC6wR0oXCs3tgE3qhzoVpjc5Z0Y44aCkXhRnyVceclZjyEg99F08XI1Hb9+Ug3TNuRNcDsse9idi54zo85RiXB7L3t1kb5XbBdQPz0551JZn/YS3PMcqGbLEgX5tRpL4r6xfeVyas9/+BTxX8wMbVLW3cm8hizN0jq/YkF7ycWWPNXfJ9ztn79U7/Y6GvjaN4Dov2kPunlc/ET1smvDdLat5sxh9946NPO+NJ+49lA3xijApP1yiZbOy+RTunY7YBlYflB/LdDbsvGL4JX6uABmdKAMaX0vJG1aKA+8yjnxgafB6VZcRShfubOTCLBQmfPhiNVDyow5/Aac3C/WztLozQJMgA3beR5lgWQrHJi+oEkkCwYv0842qpSBRJTciHOjeKybgEzKP/4TlLJQlXq00W9ZeNvXzx9gU57HAtjzB7zk36erPVjzkqWHOmF/KbKvfR4mwAAEABJREFUSlLD8UCapGnnHLVwIZ3lOBsDuqM9IT9GQcynwlv1JpNNky8xfwSmx2yVzSA1Wh5ysOfC/JlgwN8fEB2yEuQVvU5wtO3BmueYXrbSwA1pJXnaNJE356w5l70DmVUppPScOmWYKtP66naekCGqvJLUwL/Zsma5Hs05KrF+dJu82rLwQP6jvCY8zsvr1VgNbJlPXPDT9omsMQbkWWMTH5e8vX80Rj/vrJMdR+bZzlxMUsbdeS6c926crqwZY0xkwSsPcXc9dK1xzdW+Ae/ELjFGsOfS64+8yhxjtG9JOq2+wnPHL6F/G++8B7gDfd2bVl7lXrBDedersvVdTGI1Ws6ddeiuL/g62obZ/BSJQaFnyd+ZoEnaPtdF12nly1O0fWNz53r8dzZUrqmOr421J1k8NzaPb7xH3tgDmZ9zIHuvdw4C0v/KBv4b67gxVub1eiv1fOGQZqr91mN0347JOUbbuvHu0Qf5lSWUs0MZaAY2QMgceDw37Q/GbUZqzFled/rI+dB9WqkE2RVs3GojGBM6bZoeDmFoWhQM/HDMqvMfvFO0g+byHea3GH5q74bw9TC2MW6kE++MC1N5bmye3UQao1eZyhW/ckixXnc2YqvNSfpbtf/3//L/rn/7t3/rw9nAZ+Vu6NmIzd/+xob3//6/+Ybq7+2/9eoreK+MDzetHvD+Vw5p58bXenWdm3V/n63ftYwVea+MJzfI/4lvrPRTuOFWd/PRl9r8dw55X+lbN8/WjznrjU35L3/6hc3+X/pHEX+ijx3v2rMRa/vOmDzoo2WrewT5firHgnsR++PEwA95xSt/y8Be5dlflo2L+4VzA6989w7S3BkDDOW6EJMvfEPzhfe/eX0aY9YgrhvvVvvhb3/7e3U86D/9mmP03NAPy+rrdYJ29RpHdavH+TKJwxcOd//6r/+v+t/+9/+tD9b/+b/8Z8bNT+iZ3U9+A2sM/UZKGTt9Lt8V+xwrpsJDyuWyzg5JmLe7oUDOKK+dMbCT0X6S3gf9ygFU+/3m6xtzV7uSUY5v6YxpsmRpt99I/fW//7UPTh4yHe87wdIm2z0UnTZa74HMevveMeDvuvnjl6bKUcZfOajKJ30Gcw7s9L/lO/tq25Tp2DEW9tUYs+N8ZfxhHr6819rP/VrDoNw4XN1cZBhk/uWaZ57Jdbveqh0k+HPMGmM0dLwKZw+YfyJVVNfrFYwMETUlBmUqiDxkNPBc98r79C/I2PE6KI/tiDE5INWR/T5pwh22DyhrkVlH7qAhx33KOlOqfnQfvhnID6TdVerOwFFP51lMHCSPY1KaOsg3aHZ0n5C+ke8UYgpkXXnSdorcXdDIjY+QmCHx3pFvx1dtpY2rrgg1ApualM5IUMhtO620b2RFW0+eFLn7AWUuPGqlLvRb8yHxqUtZMB+3LcjB3g05ENNs3dFMYjUJTXvL9UXoRBDGz/bJ+HtjjLqY+fO6Lvr9omNBsP7CS2ZMxmcYn6AEanYWAOO+sQjtxEWctu8IvvMy/8bC6+Rc+PX45NONwag35oaL9p9++VOpU/035oVzQoe7P/XtQE9ivoFz8bqzOKorOpeUc2eOWXNg4wRM3oQ5hF1b/yGRe09O/fZTmk2b6S9IauKbPp6wLKrgx0cXZH0xXg14PTCpXz+1QfrRetU9WuaYy57ikm/ZTOBUKqhPUr0pwO4k1Bw38bNP5TOlA7m32vBHnQ1IkVbO5S5boO71Rgx8q0HpblSCX0XVaqva9PEA4oumSkYV9pw0hZLUQFaV+QWyElN13rDAhoZUp0VaXCZEk7WJAkL3kpFnK2ReUEdL302LILqwSKrL3fL6kP+1bD6VfEZVyovqElWpJCaF9fhOTO3PT9jwU9sg8W56eMz/Bh90yQfNmRvUGfOFVOAXKODGB/zm+czTXEkav+Gl3jpaa6RqMGaEBw/TQfscs+YYFf9FadU+3tl4uAF48CJzHqG2IKnyAV9GKoEP/gGCjKJcSa3LlB7U2FXx+cn4WBWpIGvA/4ok3bzGqTF7xdY2rraNkbGU+OPcRUlG8wO52pVkmcU6a9vCjoy9Dx2Pfifs0Axezh40bnyS/0b+Bi514YA18HGMUVWp8zImJ+gQbmVuvVHfmR9tH8SmciVrnk/nObher8hW/rX1JMGerdcd190Ha1bzwjzwZYxZEz4xxijIkV7o7aQfCcSds37Hxw2Zj0431sWd+bMdtiVBHjaN2WmwL0kNdE30uL5NDr9UNf+DsbA9ZTyw884BiG/ZOQQ5XvR5jIkv+mPsxKUSx8GOjAe23Htz+O3b105dX5VrH+wEcztsM1/HZf5BLNRhClnLfONA9gvfePku+MK7x3dBMirJE4qQX96vfnjGIcSNo3nrdvyBusYY1fMCv8trL+zd2sd/cAj4vz2AsGm2ybi88f77hW+2/LT+z3/+c3/6fr3dqlL4iJ/OHzamvVFnE62fbrxNJzo8bHjo+Avftsj/6oPytVlfpfdd6EZaeBgSbkqV5/tSWu0XSdpm4zjox0HZdj80+RsbYDewbkz9sP7Ke/rBO9dNru3q+gcHYDfVLZt+1QbptNFvzn7h3Xtlsx4c3e0r4ZiifzbGxwO/lXVHrryuHY5l15I7NGNODk7/Uu5rtdHDQfcFc9B+FRt9ogzlJ6PHk4cZ8UaM7ScHvbrmSB/C/sI3F+4H1GlshD58pb+Nn3sDeZLUjXln3+nPv/7rf+pvbC7XC3F7LzfqxtlNud+2iG/04x2/Nnx1XfYPPfy5/0LhL9i2/tT611+/wfsrY/qd+b/3GPjGXkYs3o3xtIOt9GuMNe82YmLctdNv8vwdw+Z5v5f9VlzS3vwAgjOBe6AbMcCNbtffd/pp4b3u9gGxtN64q7t9r9SV/nbcyn8hBm+3n8q91J/5luwnPjB2XG6Pvb5y4P3rf/9/6r/91/9a//W//bc+NBkX5SSpOWZN+nGM2XPGeL5h20/Mie4b4qQd+pny2uvR4+FeO307xqg3/PkzMfSbrn/lEO632M7hiVxtd1wYC/vxhH3xTl/syFfq7Xrrvrcf/X+zHANr7mz1buyZ73f0bsTDOD/ow3G93VB+qxuLx438J3BivmHY9XLDsUsls8IArBpVpo3wilkoX2IJbaCqi6wbVRpIZtXaQMHb0X3Azj2ytT//FTmxauDkhpHneS8+2mHm7uqu44BRYHcysjkxbRx1RB7ZBx911SU2Ui3hx4/TNVPpn+gXqXYB9LUeU+RudLDlDePQVuar26BF51MG+Y4Pj1QwQJBQ70B70GkOhIcdiMwuk274po6Wj8iWD482DhYDB9eFF7ZwMI1hH6Y1qNueM92xddfGxlY7NrZc5O+7L0xBPTpRA8uOFsrQUyj1JcgFVUilfhf0vXLaBwac6YbsHchXXLIkqQEK7PC0rywG8kqXpOYcvUFwo3BjrL71mH2r6/VWczAmS0qAgcpAPX5gJxnuCjRjXOpyudbsF7k8KSeFi8zXr7/2pw+/MuHv7w9MCYvjrVwMXOSut1tdrteaY1TbitBdEIkdf8ZIXY01k3YCy5VqG5xw5wJ0Jw47cQxtY1RN/5Ie9BP/FlJBFk/ZK6kyDru6wEZ8Nhamx/HHOHbKAiII8ZdygSSF+Hq9CI3Wtk08akijEaTSOYULfeaLutA2Dpi3SdjesrDHvtrwR1CkCQp4F39Kn8acNSYY6UNM6uWSCWFOo1TKl8rINLfy5cFpx6Vdkxs4UQWF9OX1NJyajApQbFWqQLqMEhgT6+q49nJzXNQXfdjpmccn6xjNVO8fgHMgYyJzgDlGmSZBVmiFA+X2F0yUeR7s5IqmRjfwgO3go1Apy1UpL2Vs9OXCVhs2LRiLvaRtVNY/Con6mxs9i069oSpJJcB8pYhUjRQIpYJs0S8dH/p25iLCmqZ5yHX69D8wc2sra9WOnTv5AifdSnPo+kiLawdrXShZAHbQD9ab25750gza6wCtLNv70f9JkI+mY/xUjSpshZ1kkHMsVWmbsaWygg9J6vevvYzH7vgIyrJXU/dDLqyjTZrN9VJQVuQi2ct81VHa67jM7JWknCOXi2vTpcaYXVffXfu+U5OjbVRlkB+kOVA4tvpe0h2nnZvvrGW+N3xnQFGDDp89Fwf8QfcsdU/WxDmt+8AYA/pRVSmvjf7UR6HsHT+tT069aEW5fXnWJ6OSxf9RF2Iq7VbatTle4BvYtnDypKiGLaUtxSWtWLqNCZXcSaBRj6i+5Jn4KqqWLPnUqf2u+yfcNFpXXMZjvWeuZSr/wqXmM05VSQ6dRb6qVE2diWv+Nw52HrB+5RN61/9dZ2yHYIxZN/ZXv/z8S/2JQ9NPfEsxeX/sxOIr9G66tam42p7blXfRW7mx/Im9memNd9JEThLiufEuu/ef1Nandw5a6hOIqCTYOhpJumzbiuXe5eRDjvza8SuHBg8BppaVfecdlqRjY3ze2OzefDeGftsZhqwB+qvv/tGGv/31r+XvOe2Mn1TVkJd+0a8xBjVVG7ExZqEU5JDUAz1f0W8qjxtq4e9squ+N+I0561fe3f/tv/3X+m8cTP3rhP+dw532dn+qiziFOI05K8oWlbpc6N/LrS7jUiMTlUHnVj0+OHQ0P3YV41y71O3B608ctH8B+g5T3Vkf/WBVH3+l79RtrOSX743++jPfkv3pz79wOP65bm/XGiO1I/fBIcV4Gu9vbOiFvMpQZmHn7Xqrn/hm7Qu46TP2ahZDBRnFTAe9BpIWF432q3iwV9iIu7S0lN8wTWIR5G6sVX4Yq/4HPojuByT6X9/syIGs5Dc7x+C88FY3xuJk3zLwgfBiw6O+fv1H/fWvf6u/883pNw4cD8ZAMmoyX67XK3sp+d7qJw5Xbz/93Ont+laTdukwsYyBY0Z48H5vOXf0P6pQpD5l+Xtsf/nzX+pfOOj+hQ8N+htZ4rLjpAcjD+72xTvxvNOPfqFj370xDuy/X/iA5E+//Kn8PbCfjSl7SduTlNedPvnKPtBxb1/4rZWxmMzPn5in8qjzP/2nfynlOR4JGYfdRz2Yd/ovvzaM2/VW19uNoL11er3d6saEuRJET6EOwguL/6BTxhj4iRGHIcwl7fkh9oPm+0a4S1h/pubX0PiQeObOVBo72fSPYtG/SkDLqjQef1TMD+kM+Ac25AEmjAPUejT9kM/6HWpTscKkjeIzi3TK2xg4H3j0hH4wCB5Oitc29Ku7XSS4SWrMVHoijHr2X6lZfWpY+cW31dYyNibNvvLYujH6u735ePQtf9XaoJqip1LnJf2GbXdtZLJp6zmRrd+RieiDPJVg3wTaKnI04Qw3BStSOXMJi+KiH9AXZXUqV/kbTNxUQzdGOYYd629vjG/G/IXFdYyJn1UbC42TuycGC6R5ZVSlAu9kYZ7jGPvFFRZHkqVvg39Dzl5jDubOrb4wCZ146psDHdC6WDpZXTj9xKQnLfWTueXE90d55Htz7l1d+C8tr9BVBGqnX7Tzzr+VMhsAABAASURBVCH7zounP6Vj8XCB3IjlLuwSnHZBGfCNMWqi33TJQRLtxuaELJhBcxrmRQZlgZxYARJyJyh77/Sx6YkkNeQ7oO4xZ8d/knZ5jBrQpbhOA7CrKs/6kUVjmsSWCnUJeVCV8pLtCSvAWS5okpQ6k0Vf50U5SXEfNcuQdGnli5jvCBNEjpZVL00SeNP2to1jlRPT+ncu5YjfksFeCPau1Lq6bmWfT+uSVDIqybP+NbPsxnJUmRdne8p/H6UzJ83OfN3oV8eI/WsqFg186EuOdFX200Ny88MrnyjiZ2OSjlVxBfRNG6Z11of1kJWwfELdLZcK6S2fQASzg4bjTqUKAcmRlhf5SiUL1rR/2qkAK8o2M2owXWVYKkmNl/4dlCvFLa3rJECWn6Cf2I+xU31JV5XkE3Z0b8zbDV7z9byUtxO6D9CLtMJf6VQbHNdijlHn3EpWO0SsS3vdX9YL1+CNtU5dQhr5r9cLm+Vb3Xj3X117KJ/ybG+REMuz4deD8SF28js+cGPrhr4FSOnrQcwGdl2ecz9h3SQUi2f5pu/adWdNM11yq5IB34R/VBJQNcakPEkH5YBRVaY8U1zKrIK8aVzjXU/d1Lm26t+cg3aJd+zlXYre9+NTedf/d9ZUY31hXf6JjbHf9pjKe+l3RuDbVlz73fagvON/1bYCUUovjAj9kqTbfAzKcxATQBgqI+y5rnyr8afeLP7y88/lRs8PIo3FoH2yAR0J4kat1LwYNWmbrKlzLp+M6+PxqDt23el3Y5ukvO746btHvLMJtHym5qW94LN+CsfBGKNEEvTrx17SGidT9dlujM84WbZeefps3r/Y56bZbwf8CY05Jhv1W729/VQeFN20mj714tPG2PJHwfxRLvU99Idxl4RxcSl1fmGj/PPPX9o247V1/Kvct/5E/Y13fUb6x5H/zrdl7S8yKqPe+BbkT38m7v/yL+W3Gn7Lpw/GtLjUJ/07m/x3NuoP4rdj00DehcNFYjwg5E6wCZvn8AOcvQ+Tf+ebSOF7OtQb20l8jQ8szzsJ9o8ayK1aMvVFnz2s+Q3gHd91LVU10aOs65V9O3PVvLBsDN38/8K3nW+M3bMPA9+OgA3fH0AbjJG4HXKkVY5tkJf9p//uVdy3iDsx0IcvxFYd6rteL9g+oH9wyPpajq+vHIq/fX3vuMvD7Kg5Zl2v17qAJM1zZT69sd+5se7cOCC9gRv5hD5jHirLQ46HLe2wD5L0OuX+Sv035CnHg2PR5vj6xrdJ0vb4c20FxlR/jKs0CXLgvaHzesOuC8CXG/q1Q1sT+sO3S6rt1Qfj07FE5sZ4MKZ1XJB3Tp8d70JbxgWh1+sbAbi18bfblfyFU+etAzI5uSn4iTAgkJYEn4LQdJocKTW/d9PPzybIn/k/nqG7WJ10cuF7Thq7atGVAeqyD+tsX+niX3lbhTad+L5svXVC3jPdDbQB75flkrfjKDd9vBMbKYlNCfM/AMIT2lOLilTbd+WyYG7gzqHqbsqEc8D8BtYLeLCi+kKmaZBquuyydVd8bRip7Ad8ncLr5DoX+VPHho9wKOIDyE6UDDqlKYBbGS0Pezde6g5qP9Va9t9ZqB8ljfYUtiUpx9fsBeRaFwb85AViXVh8EgRjq/SN7tflx27caQtypF+Y5aS7MmmuPZFuvSg7oU84mWy7PMd3qpCh/OJqf5Hb8tCf2E7Dj27oTj4n4rXn0LX0p+CzreNBnO/044PFSruVKI12aM+C/l9qTObZGLAz0THGeD1YIDfjCb8TeW3oto6l7fvRf5DXgFfZLvAp/3WXt/XheYJsSTMH+pLms1zkm8b0QHFZR9JjW33mB+1zjPZXnZOXSYM+nE/MmuTHmIgexaOqTmlVhYwx0vrnnIyBWaYn7Cc3IBdl056kzisZ1bzUJSnuxtk+xuis/WAmSQ2QIe0LznIdFzRHrhPjKhSepJQ75qwxR81BOkYNkIxKltyq1OvFUCF2rzUf+UTaLA7yCXmgzDlHTeI356wPWDdqtM4POd/nEFFJqBbVef0Q5YVRxuYJ6sw7pk5YFr8xvuXCwP2Ud+SfZeRTVSjmXjbUj64XWTbLL1onMhxvpz1nap12CXmEGp4gNgO5SZbuM4VwYy495bjGqaMV0th3eKb5xghxH2DWmAA5xXWS7/I7/5ijO+muLNepVPMnKftpgcoq5u3OJ+Z31sM76QPcyb8D8w/c3qA6NQQ5FJEzB3YwD5wLDda4c0y0fGigLAR0QoaU9RKbNtdLsGOv68lOHY3YlmPOXfDxQnk8kQxJEIcMeDf8E/IL8+KUlaRGx2si68R45k95kFWV69tGLDb81+97pzv2aVoi36iQJnnK0E+KtWBsxCjrx5hN517G9d4PsG5spoxVkqpaSNS9t1+nH7tKi4gR9jFGy5n0t7C84X+/y+7003FY6bWYdd0Nl+2FfGmv9JEHtF/4xsMDgev89XqrXhuRXVx+QGP5cuUwSj9qo7ix+fzCoesLH9iNMbFxIy5b3Xmnin43M34daxv9YYrJNeaoK+/PG/s6Zei/UOY4dMp7bjjddJoX1icp7ZRfPvP64AHkC4ca684268+ydEme/WhMjEcSbJqNOQbx1M/L0vF2K2286Tdou/Fbma71OF3uRZTV6Bg/qNbTqiTlPw8W/hikv/v1b//2v9R//s//hYPrn1v2Rn/6bYIbdX2174wX3MuWy7VtuV5vjP8LdfNIRyG+/ZHHw/dd/cRaW4yXUNaAsPuQ/jYV2n+lfGu/Lv2+2RnTxviBHLFjm31yYQ9i/9zoM30/Y8kobF+l9bDhoW19u3kvrzm1dfZe3b7xD2/4Y2z+mKV9o13a92DMPFiXNvQjsLyScMC/8YHwl47VL/3jez9Rd23/kzDeHmXMhL4ahyXLPlhzVvk7cnGlxpjlnOs+vV1L/6+mxED/EsYHtijPg9hXDkPGsrjGHOid8N8ak3KKCztMkyB/lJc65RP2y6ttgzGmDc4dv2kyFj///Evv/7RnjkkfX8o+mrxPla1P7lFNk9A2yz7wMPknv+0CX/j2TR925r/2//0ff+8fafyvfHvqj/X+lW9qPYw7n+W1H/3w4BcOvEPGBgo1YAyMGJcac9YYg8EBTEGSKu46ri6eZVNxEPip5kF2JGtiHIX/qcQOXdgYM/snbARht5EXnOkHlspuWtkfPHVAfDRJ/4EPXRuTbWdwbejbyItdQvQu7g9/n3FCdIhPFsHHE1JZSap/lqrWtVHZG2kGZm/SSS27eLn4mC48WAxObOS3cjBozwJlZO3Y28Be5TioGizWPQmdiOjQlyesg77g1+4k7UGWif1MKAFIINtb/7KPlyYHi9ZxpPohbG9/kZDkGGezJuNuMhYdk+ZHZnkZix0FC4WOvfSx5dAHiKjJuHWhcoH5wsvJ9CcmxxdeDj/xyY4D/81Pz8j7/228sajdrjcm1I2J/QZWqm4XqBxj3lQb8LKW/mW5T9FtqxG72BidlTY4HrDbuaQ/1wuLz/Va5ruZ9mR0WZpXpAIJftJvGz4+WJxdWB700U6frD6z37cyPkUQlOsCb5qkgoRCh3ZjfJeK+hNJSl/HnBX9rc/X4v+oU466TdVpamvzwq/96p5j9aUvkDnH4V9qjCzVta6spEyTVBJoRmOeNmWVxxjdXsf11B0r+oGLxstyNa085GojXid9HdfiWIWBjiTNoy9dS7+Zyie/2OkHy9aLBJ5KDfw6dVFVRd1C/eFryf00eCpBPlD2j/DPhefZ/Cr7mce/nbjolzBvW+dtE0iw7nsQaFq4oeH5P31/WPqdqEP+U/+Lvdr5Oga/4yyCV8+LGJpP0tVJKPLSZ+3bgHNJKFNdND7vVQ58qQFfsvJVYWrRX+tmllHkqU1CvkZxNU8VSVXBV9D2vN7YzAjWSua1+kXz4Ts3lN5LiZwZax5oS4+JrPkR0kQK6cWZz7O7rBUb43jrWB7rB2V1JqnkhJToNWmYFxZ2ZIqNVFhXT962a6TGgeSweZy2pqqEcSjm55JlH7i+nbBvjME45BRXIp+oStJY+gbrzILlHDo3fNvwdSfeytp91LqUmyhjlZMVqx3aoi+rVhvVZVl7tPHO++yEdcpvwIcncFWNOfud8hPvHzd6bmS/8F7yvXO93WqOwSHi0T/ep78DH30//YmNmT8C9ec//bl8b805ymtDtnRuCL99+1puVP/ONzR/51sTN36BSNm/cKhzc/lnNs6/IOtnDmviC3a4Adzx342p307IJ8z7zYF5dSSpedrP+1J+N63aJZSrbcpLwhh+NIzB/fgQUB3KmmO2Hz//7Gb3Vr6fxhh1og5+/btyMPEv00mrji/ontix47t7nTtzxA8pjYFQ/pijfkG2vyPjH2zwd9Z8vxeX7Xf6qnlI5fewoJ9fv/5aX79+7YOEdidpn7VPvy68p03VT1MZX+ke7Inu+PjgoK38nhHENPSf9n+hj43V2d/uJ2Teehw+6o4dfsMlb3GNMUsa9yc/8y3Rz/SXsXUsXNmfFMqNpf3sX8VzQ29f3bEBteV6oJ3yfPnycylnztlzSh13YmZsjZ/7pY25gFrE5mN8MjbkV86gb2yX133i3kqq5RkvDxh/Z9yZ95CjvDEHffzWv7fu+NX/5ceX1qGN2ivP3/7299KP//7f/5/669/+Vh6A3/m2UD3afWNuaIv8yjnHsgcnD3DapqyzD/3dLQ+fX3/92jaOMdnTXcENXGtyiMVZ1qmd9kf/SOI/mDN//dtfy29L5fMni4yxduj3IAZfiIl/CMX09narN779fONDgCt7OG2Q1h9NFH5jJZ+xCI1zzD78yjdkmHP24Bpz1hizlkFVvcaQ/N5t7Ffb3g4YJMvZU+vf6NS6Mpc6LjOp5DOOxj+QOKzViYkYod4PuODbJmxf4j7ard+LpbRQ31gUr0/tOnl3OmZrvMqg9ekzJsC8g/Ne+SRUCBLuzlkHOk+dMl9lORE2NtOP7V47L/993woLpKzTZjKVPCXUjgF7T2DsZAHYmFQPeFsWE2pr+DJ99KLeg0EaYRvpBv1OfsnaWiYPhsBeO7IPj7DDmzqTA82jDeJFRutFdlGPoNrJa5v5NTKCH+QykCRWeYxRI7MmY9F8ahRrLH2wF6awmG+9UPkjeJv+WgmNC5WL0u16Y2K/sdj8BEzfumyb4/1Cu/k5rzX7QLcm5BsHMCeUcJLfmOxzDGzELlIylaK38Ec/jKOT3Vh3DHBsb0Bz0FEsmfRD+5QpzI85aVJiFZnyUk7Hzf4oDmwIsG7vACBdX9FPdbModyLnesUHXlB+g+dLIrZCtzeUfIBxk9DKC6FIG/jGlK1KVVGXpFLfXQyAlkW16dZyd/pjwTp5tGWOWR6u9HFimzYWMmEt2A4g0AqQhOZXjJIng9jTvqLJE2b1CKuTV56PfPMebdLBic6lT96NGJoK25PFO8dceikP8KEfCepmbNdLP8i/W6eQA7CRU17h00L94EJcNT/avvayAAAQAElEQVSZM5Ws8yvDM6WQJCSi+krSadN+4v/wUZKFPH0qrlce+9AxLBzPlm2HrNQwETAoCMuJK9ARi1Mv7fJ8wlF38iSp5AMUuI8ytOcdM9DpReNVB21dR9o3babyNOBLzFm7bCTAZlbFyzP5oLN6iTql781mPczkLe+10c8N+l9fjZXtSdqXEcZsg3IJJCBSWoEg7g85zzXjoGnZrWNvOrj7bl4muzZCSg6tFmi1XOhqOIFFl0cFWxLsaEBBWlwmyaqniK5iPX2wnt4bayys9V812zFXpD0B+5klzYGqJC8Y5aX9j16jT5krhZLm4ExeeFaeBuK9t11uRnuNPWRsHaMNuwXsGglD8HfN+1EhL6iGjngSNWXc2dzu9B9cNlWSGsx51ynXT9flMeRPVQXewg71IINgn7rtO+MkrDtMqCTlP9TBC89L7MYcfbiYc6JzQFeStY++xzww7NCPkd4Y3q63XkN7DRqjxpw1x6yBDkx58rnZ9lsON5w7sblA8wav/ujXGPAeSLAOaPOdDbrpCcvKENbJN9F5ylGWsC4xNnvHRj43zr1B5Zu9Myamblx3gjNG8OVSc45KRnklaV+cN1hVovpKjTlrsjEeg5S8bRmjghzz+i+KKxl1vdxK2jv9+ysb7X/8/dcytYz6SuDKqIGM1kdZH8WDvdadWIid+AfBUJeY6Hef8FN/UPsz9l+QkfLSr42xtO8P+pox0u/qqmDjhfewm+s3Nub6YU+rR3goMcZu7L9xUPbAp6xkIH/W5XLtvUrrRO/t2INI4zc/9vXfOSB4sGibcdC24hpJBTnFOoBp9M/OONmq90jMH+mF8xG2Gv4bl9LPjCCBG//32uHd4MU3Y9Jy6XPq7+zhlGF/34m3MVR/krroN98Ya7N5YbzbFvRL+5CfmMv/jYOV3zJ+9ccLv31rnagv+0kZ7sM8aAnzb8q+3moyJgp96m152OFYMz/w43K9lOP2drvWxKY5RmlHgg84bsyNo//3mn+Uxbxj+Bs29FxkPCg7xT94ktiF9PNeSdo+5RXXjnN9gHfsw7dhi+PIPdgbffeGvaM3ZRgy5kQAAxkhEnXHEOAdo06gBbGv995VO1Un6AdKGFV5/qPi5aY+Z9HM9zjbfi89dKJQuzZs/D3YbnRW+ioPZtV2lfJ+BDgJ4MbCJf9O/gMnfQsoQgYCVvn1adtHGRoKAa/3Tow35DtI7gxAYce5mNvWtDIB5Q0eIqOKqiLptLiwrAerm6YHskw3N+wsBqYNdG3o3El30tWJxGR1HlJebtp36ToObPotS0f6QtXZnbqnXOiLvpHURu1MUg7OOQcTRcwaAwQM2jo/KjlA2XxxKXdD3nb8EqcTvHFMXkgq8LU8xnKnTi5kjHGp0JZK1WFDKA/aJ7Q9IZkMHrJ6cePToJ/4FOONTy0uTFjpBnxwE6q97Bsno5PSxcKFc8PfHfv0dydeEJaXUU3xb6RcdMT1dl15dAcbGGncO+FCtosQk/UO7H/lCmUrayDUGA7saVnXK4vyjU9NrnVlHs8x1AYglKGTHXMA+fMO/mekCjm27PRdk1NVXOZPUOSm5C3diW2rvf3eOoUI93dFgnxCHTwbsdkbUFMHVQ1sSMg1sJ+U1oqPAzu0v0VVks/A/zFWXXGdPBBhm2HGW/Q/jnFjexX08oyleyjzyCcpL+k+A5+1icYdeTt5sn3LkqSS0eXfe8jyGdq2a+TBslc6t57SdpGH+sRGpSBp/2h6uVOJsCo+6IalY2es7vSdY8tPN4VlZSqox9iYNRmjTxAT54KCdh+vaAOoPdPXNmz4VKTQ1rzWmxe09X3IQeJLPKqar7igTSidoErbX6FvxkZYD8lxp2Q7Ct8l37eteJ2yduOGbcpr2+BWlnEZcyBX/lgLoDhoTxs2+DfirpyNfMs5aMzj7CEDdu6dseVY3aFpqT6o7xvx9pVtlrvIQ3tS/GP8JaTkbU/IgzFWSrY2bHH9ci37xqbH9Ux9G7YJ7VH+AiXkW2+ZEmKp4JkosyoxTXlJtyF/4/3ju2iBjRu+NBcP7hrjAmbDsTbGaDnqeLBpcVOkXcJ1UTxYJ5WNKFUBJQmy3JiBDCy0CqKdOEq/4ddOGRLuoFMM0nmM9QHfsl8d6lKvMG/djozk5DvTiQzljArxLa4dnR4S5RX+XskrrFOeULZt9sUdn8+6B+8BJm2NpC68i268k9y8uXnsOI3DVnjej/5T7jsbRtM7/OIb5V/ZzLqZ3OiTnRgkyOSd4fvPuCdrE2qbSPKbWCjHTakbff/ioLAslK2uZMn126QbG80L76gkpU8P9yToJjwte2C/8+bCoWqOSV01nbL8lsE/0a5O6X0f+6Ofb2y2tflyuXZMkvDtxJ1vpb6Br/3NlHG0n1zHpLvd1nvy7e1WluecinxCf42LeDzHloOnyjjPOXp8aCDqmk+eBd8F7I36oLVDn4Z0O2Pgwd7rgd/v79/atm8crvTPb1/OuNleTOZhPMbAxsuBicqA4to7NsrcieEJ93jv9K97kvf7t3rnGzbH3cY4lUa5O7K1ByGMpYF9s84xtDEe7Lc7Nj7wXbxzaBDmN3iNRLTtAu/Etiuwz4hLsDfRxlRxu9b5PpFXGR4O7UPrL4y3n/h20t8ZuyAjCcN7r404aYe+bPimoDGwEdkFzYYvxTW0gb6bAzuE+Tm6b5Q9KdvnkJY8SWpM5EBzYRw6bsaY5fXA32XfVw7lv3bfWLcRj439gW3a7V/rNG3Qhyu+790XD+juyPFDEmMob5Lek/ktrL83NiYBU+nIrIHRVThdhYFbY3USFdwGmuSf334UQKfUJ5wsKfR34UwtmH9FVerzdZbP9HPrPyt1f/0zgqeunc5ePhsooe+L3zY8IgCv5X8qFrmJ9qaShd+jV6b6HscA75QXk/p/yGOMhY3xAbqsnQ/67cEAuP8WyNwO7Ez8JX+DGcc+9dcq7ywaG3TiwTdrDQaU9u1NDyt3EnysJ/RHCcWV2AaYHH2gZ2I50Bsskn0w6MnK+MsohaS4+mFKRhlkdybaA/sfvFC0wYlg3thttNFDNaB1HJPQnzuxoE87rsQDH5wI98c71m815qieeLwIbkz8PliRXl2ImZAXbJ3MjzkntAvat1ctuU5GsONwksoILVXhX4XnCeqV0WCR6RSZScprxxoXJRcYU6Gd+njH1+VbLd/gM2bX260PVhfstOyCmYxK8gSZalQ65VlJnhjM94FtxYULxKuwhEJeQPbjxnMIeULrc9Hr/ypRJvNg4dH2jb7ajvhQvcTAvzI+gy0FUtqSjNKeJFWivMibfIdTXhJ4Fp8yBuUksIvqtM4L3dr6yTbaICe2yhhl34w5my9JkSmelfB8ooqKoqaxglYvVyoR1enpE1WU63cvzOs2bVwgntTIR/JjXpnEb4046ANriBHpKegI3pGUF60mZZrBE4w5ynHVmLPGoEw6gfkEuuY6HpSTVAKsIjX5p4AmOei/Jzzrz9R288L8D7ARC+fPY9v41p65f4w/BuwPqL+vwo5Y1w8zjZ3YCmW8xqwbtSUDn6vkSlKJqI8Lm+TdWKP2czNBunr3s0RJYYc3AAoqNnxowLO3jL3Xn73tWuu3cqGGZ5VL9n4nUIXAJJUIbU197j8kKbth/oTx21uXc+bEdszr7bBlx46lW7mpKvYQ2L03aMFFsobgABVVlaTmYEyJOdomx9al3wfLzh2b1npy55u2B7Y8yiuRPjUcp2PRVl9L9tKHZWSWnTRiGiorkXfBfBUNtews8oum+lL/4t/RvbX9SUo7PUC4YeyNP+8MN/LXK5tP3hkDm8aYrCvIxgY3YR5y/v63v5Xwx4sUNqGZzKdC704/33m/3jkYucHzoHBn/Xc8a0NxDWx3M/l2e6s3Dlw313/eBRdiloR3/qM3i3dknP21ZL33AUQbbBtjtA/q1g+/LfDHsvzxrP7WANm2oZIDzHvL7E2mm3mgnPOAoLwdH6WX198L8v+3+s//5b+U8tSlDfLfeRfvjBvlFvYGO6744OHxer1Uz19sV6YHh3/8/R/1qidJ6f/tyvuPmPvuU9ZG7IR2iGJMYhJNQU1KG+YcnQ7GTJL67bXTJfbx1nHUhoX3jsGDvtn63bZo1JEEeya4EE8x0bcka4c2PfDHvhTKuNOnZzy+cTB+EJMkbVsyKnH+KL240uWqlY4xnnom48ZykvJSj39J746+jTm6l3Nlx6eSu8aYdb1e60bcfvrpxvi5lqwP/Hpg0/LtUe/Y9LV/lPIf9fXbr8TiTjQ3+FO327W+fHkrf1/JH9/zsKS86+1WmaP7zwPe169fe7x9Y6z4IYljeD/63W95/JHQP/3yp3LPdb3dyr3haN9m2aeT8WwEjNN7y7gz/9+xBZ/2Kg2f+O/4vzEXPMzckGOT+r7yjeY3DrP6lSpsn+gQF+I3y3FH9TqQcnByXjmX/f0+U8eY/Wc8teFBH23Yb93phza+Ectffv6l/NHQX/rHPN/afoP+jTj+nfGL7FFotK5RXKn0U4EOetMP4Dqjdyfs1lHixjXrTrA531kcF2hD2ud7yf9xnW3ftVCVpLg/N/xPlDAVf/HCzOHLCuJG/QltF/+jirQ5MIv6jf3GVp19cKATHRB2prB+x7bvgXF1XkxFstq3sBNz20038i2XyXam1hf1Yke2KQKeN9GonfYz3eRtu+71YOI6eR8cVJ71tG3KIX5VqWRhHGlylHvyXHpwT15ADuDL5VpOEicWgxBex2ExlriRuTugXxbOqvTd9baDjfa2F/d3ytzQBEoiA7/tHlzabmxdKb6wqOz4OUbqwmR24bmyeJy4eBCivrC/oKkoNpWEyTp6sjqh35jU8t7gbV8ymiaBttYVklQQM6p9RV6S8sJsWsxpb9Wyl7GH7TvO7Id/dIpEJfGAd8yJ3cRTOwdyKVufkaaRrrwo7sByQkZYf6B1oGdrfWtzRrF7U9uEvL/ByX+kdciVfieuYsP2D9CCYO6To1PZksB+oo48aa2L5pX5neeOUO5uRUun5yPJmS1jKO2HTcRZhpMZUsnFB9OROyoT+umo6oTyShHfGR/BB9PPkDTJ58r/UOkP8OKPPr7ik2W0d+e+6E2CvQtkqlFVKS7a6kAYZ0kofgCKT3csQWMCYSd/5NH2/oCw5f2gvqtOPV3AS/sRtKxj7HX+rDvoTFb94jFPzuEBWPmIkXULUv9ztI3PhxnAXeXjFcWlfBTYCW0Xmi1aptU7OXm6xMPy4tuYp9sxv/ZOYUYOUqAjf8jZrXtp38nj3CcaCtwp16QLa7Hr2GRtdh2L60h9XDvydmRsR1w37KAKkdoFHQVuM6xh1n0GDT++8TXBP5CkBnoT00lepJLRejZ0a0NVSpvnHDVd94Z0o4r6DbsebII33ltb09enK5SSwJ9KThTXae+G/Y9Sxp1N573feY+jztQYV/NOdPu+8D1wvd5q4YpNl27nQW8od/WO9njQ8tuqb2y+7EfnlO+fmrAWJgAAEABJREFUGxvfy/WCXbNSVbY9eEfdgekDW85U3yBBz6jr5VpuCP3GyPTG++jCO2EM44EcYqAPj+PdZ94Noxtg88WlH/L5+08eiIQHpTcOWcqCpNp2YqGcnY62rJwT1idhA35b9vBB5WmP8pPUENiVpDLWOqosQU2/U0M7nU38iTU2b92fjzIOX/0WDvhtzYP+LS435hdi4NgVF3xX3xjEMaMSiLiNmQec9Y3Ke+m7dUlqoHPO0ekgnxxM9t6Lr/Ke3zytQ983TN0Pvsn7+FqnDWNMdOMj/MZGqG9hg28rL1UNdGr39XqjTy9W0753zD307Mw7xHR9VdBzOXDtdDIOx8RX5CToZO9d8CzstcvMhy2DmF8YY9p4JU5jrHm1S1vr2qE1tg8+hPag8o3Dx/uBHTr1XJHx9narG+PjeqSddwwjN+hRhgetb8e3YcbeGChjR4fa1O++ybHmAf/Ll59qHdjeOo5zzI7BNw5YjtevHJiUszGmcbPcM845ob1xWLy1PZYfjFP76msfEr/y4YD4Rp+/97hyPzTnKGNwweYvX77wQcCfwZ/KA9bbT291O+cRdMX1YXMqSRW39r3d3upnDlh+OPEvf/lLOYcc91fkSuQ4+xU7hsvGzmDeCeJK93KSbwzklW7l38tnaNB9O9gaTQ9P05BariPdW95eOwEV9TtX24vBpdVVtcohTQ06q4GjySgvxCGzQFtdyaJN/r20oD2RqhJLhva9ovqynQELydJJhkmHZlqXX2T6RnUl+QG6uevHeLV/J757rZP9Rn6rnYGzsag4ODfivlM+bSoMyAssd/tB02YtVZUjNZGnaeE1Fcy1ppFutUNJX+mXdS3rhX6nbUePtjpgFh49WB3s2ogE7rRcB/5CatJn+t0w3zEatcqzJ0my+LRNPTv6lItKqogTaxFDSvMqgTfwjUuFdOZSo/OjkpCn/YgzFVWV2pSHgGdc9U0nQ+s4EXhTSaoqlSyYX6iiElSZjjlqstA4Ef0UZk2sLzXmpDk1tAEZFEokp7x2o/TRuD1Rn68xgozUVF6lBkAEzwLhkUpS55VxLJZnRUUPy8UkSSULZCrINq1oy15PG4iRoRHdsjItcY18GKJcUcx/aqlSjjIHbRYRWEUTd/MWBEmKu/pKP//QIwl8gfYEWe7TZnWZp4r70Phid3LwdQpJWcY8aA5qKl9yR701RAY3zidk3iOVLJCpCrIKULcDsscNn7IOHJWaC5ReJfnvoY4LdnLQc5PhVi7Jy63/0p3AmtUqD+j5ToozVcwFDKgPVK2xlXLMjjk71biTZWci+nJ0bdrIbyiyrkG+ZVXBkgaPSlUlPut5aWfTyvOsJUO528jafublTnzSQHrkKPz2lkfYot2m4hMPerpMatvCovYp/95zwBj/Fh0/CPcdKa8oysI600+oSnJgUAC1wk/S974jtIWf9Sf9SqltuvOBOORVparMf9++ytiPTGXbT5t+0XddizpVUlUNysmoMSbrDZu2ea1knGKqSk3FlQr1g7VmMA9EYl1ogxw5PKtl8+ixwngje9RJJu0r4IDAd8sHPVZSp+20ytRAVcuxkKS0Y/aB8EI+taGrxyl+bo0l57OMVKKvn1EVZO/I2J7vtY13sJtM33fmlbkbMOJaXPqvDQNbEuVSyb0ftu/Q7uaxZT/zlDfsRFmdvHNgC/MupiDjsMW9wAFtEA8PWmwgHw0/zd/LbwRu11v5Kb4bPjd3LRtZe+vbnn6d8VHWiQ37kpQ8EztEoj9pPmWIOi7z8pypcpRrOUnJ74FBedad7cVl/YUDkTSh7L2jf60t7CnIG16H0qbtwP6TXr/e2NQnA7v2RhVS0Bnq1DeIXZJKToxKzSqeO/NTu7XVfn1wEA98kzG0bLrUnNBTZ32SqhKFrq3HxZ0Dr7zvfXD41vU7xqp3jNH8pskHnzqlOaFMaSZ69enGJv12u9bkA13ZjJk82rn3uFm6i8BM+scYuIl/43Ajv7LkG/guDpOrLxqSVI62MbHxyEu3I1NdG3qavh97hTThKchrhzQbc0Ie5Yy2N5WkxkDunKUPY86u2xnnytaPd+L23oe2OwedO98cgXfzDyyoPuw4fvXLVL+cD/qsDOPtt6Zf+WbM+LteEHb0Lt1jjppzlvtO6R/07QOdd+aPh7JvfKDxjYPaGotuKHd4Z6nHvZv/19Zf/mUdkG4cruaYFf6tmxw+FpcxeDAH/WbLw++g/g36P/3yc/kN1hvjc8hLfTJKOdqkk8OA7IyCTTDQNfSEDm10wln+Ubob/OZ7MPDERrqxlpyga5CxN8xj8fMOOUHS9/f5lP+6idxKDTFdsJJV9e8+A8UJsse94/N+2GVVsmg6seIFkOLT0mv+o2nxVNv3fb6Oa/m9dZy2nrQuLh3fo25jYO7kd1N6Ztm1dSxt+8BWOwNp4VE7PBsG7fI1tipT6vQjSSWpUaS1rpAkKW5yBBLaQmdAkd+R+QTx2ShvnT5qY/BqW9MjYIxRT1Raj4MrA/mfgAX5DtDv2or8/QAJJuygaqNN7CySgXcwiF0UL2wGBpjz/FRn1oVPUeZUPl7se22AuxY/MbOgf6kqsLMDRSw10PLcUKxfO3SLVx5Q69phCv5U9Hf2JHWiOjFvVxbKMWsQiyQ1DiSpEsVFVh+VvXTt1U6imwy8qclicaL9QZ5l4/lJZr1c2Ksc7W4gD8kvBFUZabQtqTJtWnhNqy+5dkSBLr884NmLB/d+VO+U96QS4oHd7Tv2JsH/UbFevZQT6UD9xy9YS7xy7hQw3eeyl8KHH1Q/bymJLu08kYMN2MUTihQVVbXGSx2XHK+wem9SHoc/sBBlJdpaleQJMvV6aZeQus2gMfmgTz7naX7e2vHKZ/7Z+MxItaCeEwQGcvpSpeJJvzIhQTXmhv5Kp4lp9bUx312fHsz3M1W2+Q15jmW1NrEPeE0aL/mmkZ6GzpN+um0TZyX5M4tRlWfhB5mTllTbpEhSycIgta5B/kO/cbGWmoNX/gXmPL7vjUUHCeF0nMgTHgccGHXkqV035a4fFMkf7eao6Ft5ZpJVu7HOLX3qVid2McJe6cZIOccGPBmphDIgU32Z78zJu9XWPpzpkrujixt/oONGTee1YUMht1WNqlTVqOQz2o5hXSpZqEp57QjgLvV0qo6jrTpddCtfPUY39xDYurEGuxnqzRTjbtNQSF5v1NWpf85lgzo3eE0FQl9ZKjl1Wn32o/kPyHfau9IVr0Uhv1il1U5c0dnzg/ex6Z1N2IMNXscR200b0JlqxuQ95TvDTZnvjzlGC9V+oR3Smvdd2/PNWBxwo2e9G70duUlqgES/ls3KKC5ToawH/HcOaOZp6vtss87NrJtRN7Om0p+wXVph3vozb1lhAz+SFSPrpPGbO+Vqr8PA/mo6aWGyTjQ9tj2MHT7pl/IDnTHyd1t+fvlRrJHZfcqQYYzvtRnrhn2y1+qfNQqSUXOMfl8b859++lI/8U3bF7854bAyeXcl2n3Gb2t+q4R2KE8Kbb/2B6xvdSEd076zBV04smG7MXb8tt+M64HuC4cS9fhOv7JX0A71/8S3JpfLtZTwYAzJI+S3vOFTcY0x+Xbl2nZru1DOnKMG8pMUFrygWqZtc87qb23mou0GZveO7I0AqmPDbv0sLkUNaLVZHRfG65ipGsRHPvZNzScvNjcvsmBtWwb2iBz0PX5pfzD+/HbLMXGnn43To/uc/SrMc86Sb2BAKGuP2Ai+OuRvMMccT9bbbmfZ3vKIt3FI0m6SlKhKvV7WjTFL3y70x5U+mPSRZBt+tR7sVW6X0fnOYc1vpZwf/mfD6p5jMLZmi5bHvvv69Vs9oB8Zdb3e6oLsoVEMSwbqBtYmup0g8KYPAmmgxIYTfitwYpU3vpWRD35o5bG+DVQGUMZGoDXshHrruHQ6SXGDlR5NnSSvdeb/KAp59cOLvrN/jrYlb4yUSFY5Sf2x60dUzDoHJZ22dQz8tGahy9QZKztH7NDtTc/TWIGtsdWDQflwQAo6/7HdiblQ3p2Dj3lS+mdH7s53DZqu9bi0YsDk8M/DW9exR1+n6DTdCchOvkGbcs76Qp7tSSoIHGPUnIMBdKkrk3CeE4R62yvFzaOq0/STfIq5OirJJxSX8vXXVKz8Rh8Zx6qB3smhSl2+qC7oXbjWWgxmTdrHGOjIko/c80ZlBRndDo31O372JCKmd2LqLzR+uzNJiOODOIqNVAvGwTvnqIm/c5CeoHy7XTseg/ZBfZIaB0+SqnKRquUPAo0zVdzB3gHtaH590p8rk/PGJyW3XgQupc9jzqYbyFOHyBhVlBFcfZFP0HdihOYTo/NN992D7u8aTPtIQ1aQfH8rfvDISGnHmHOl2DPmIEZi1WljgiBRv3flsO1Mf4/u9+tPH6pSfaHPXJJKFkbbS56U57O+6Xkk4flyU0zyQScfZRdRZVUWbbIy67nqzqd2ibP8z9MPCSuXUnRiuvDP+L/XE4gFyacbccjNR5+NUYPKJF1fdYzXYsyeOITvpOc4oel5xxz8K+mS2T8GZD7H8MHxlKBMkASrjsZ/lkBXApoEHqDsJNSse2UtC3xsh3pWLoJa9clKj8pnkqS4n+UfZ/LjatbZ1bDzzhUb6cKDtWhj/el1h/XJWFelklFJyIKqI2+K4aztz94iv8vXa/aG2zu09XIt/rNyI+5u2H0XqVPs1CWBJB9joixXUV1VKz+G6Yl6ufblIXI+KvORhf+lQGm1qVf9z3UXP+gZSFPJZ4xhPBYWDc+nvkVblfJSrqnYkblDt+AGb6c6lSwod+DXGPO5hs1pftYYA9qlxz3Nnc3Uwr0/pbfvEF2BStrGITdJuYa/saa/sbm/3tyAXZZMTNDv/XjX0Gn16VIg/Gfdsn3vMdM8KJVf/fdjjyBtkkrSOhJGCHRJ+j3jO8Z3jTbKK5+HK3F+c2DejaNypRHFNYmHvKcM88qhqW2SXr4Gm1N/bMy6jf1MkppjlDJOJAOXd/Y5W8fxzhygouaYHC5u9cahyHfh9XbGLOXVcUDmTp9uzJmH+yRgvqijpyDba8zRcjyo9Y928c2F+ev1VpiD3kfrfaB3sw/gJVQlbBdjjN5neMD5+ecv5cHvBr/1O4Qf8ftavx6/D/QN35U38MMY3bD/7e2n47D0pd749sP6JK3/G9+4dMz6m547sXw8bRjon3PUYGwmo5JU1erTWrOtuqq4uolBRb08l+usySEi/twavmnTE/j8IHZneYdHdg9ZP/10qy8/Y2/bOWnZ205t1N87e6Y731L1N1UtZyuNCDZWXyn/ddYHcSpqisuYqfNBfz3gNW+zVtPcfpv3PTvnrOux35vEoHB0p582+v5B2oe3+zv7YPTLDMYwVrPGmDXnmSdetMm34bN7ate99r/PLtsaC9rE3N6QjdPstR91p06f21YM3WmzbJ/5I8Aerr71jzR+q3f6UTpU1cU9aTvbCh506vYZCqNTdpzZEeqCvJu3nrP+vSsAABAASURBVLTL5n8DZd0J1OPATrq9wPLCOUA0aMH6lft4/raOOH80v+Ss/0BeWszabaafIX3VZ9pVV3/gUuYHjOcr7Kh7d9ijB8FGrHdi+aT5lN9rI96i220zzqTK2RgYDgrxoNMdJI0zz6BHAjYf9rRLR55aY237zsgRdAi15sTqH2lOWLtjj7BuMHmcfGIyeC4M/jEZxMNBPCq0I1pSRKPX27FBJVnqaLJ8AOXPm6puXxWppAAyySSpgY5zskx0ujg5gE9brJPGSRnsGPAEnkRegY3kbSOp8A+z0Lkxie49iTxkuYCY9qRi8juJjb32J4cc5YLWR5qJbNIhsmwuaclrh/WpKlHHFUoJzyfgg18/2jcWRVPjPF1g8HkO9EhPmqRaLilSqkhFqupEeQFtJ+H+yFH43VsqUcqs76V9sCUp/UtWOses2XauNEkloOqZkqsfXZB19Zl24X/wccrIwZ+k9VelvIzbsruKpvJKQj5kBcnLnVgnzkryR11CvsTZ9u+nO4Od+4eEiktS3LSnirue16fCs/ZHmQTaEz8ieK2DLln0UWFo/B5UaTcThtzv30kqAb9P8h9rOWTlP8b1mRoZPZ6ftUoTVHTSDwofNyztx0eNEhZ2F46PBnLWk7zcxmrhpfKZXfpsZ0Wkdi/XmAfvhodrTmOjbifcO3ZUo/7JBSWt+0IftI78Yevyh2ZUc5PhplIbNgbj0v/od5R1tFbTQZOQ465VU16JFSkTUZXykhdxZhcorDrsIW/ls2xBLNYORUKhSXnQdrCQo5kqeclRpoBvlqUxXfVViqjfXESId5l+npBHXvnkSdJrqmuYa+/lsj44u7j+gsk7Lwn9svVmbPXVvfM7suu4xnT9G+X7ccInv5tEN9nrYHJl3Rzl1bGXF0O4u7+t1zvTJOW6er1e6npd9mhfce0wLBsebZN+WXcCEmKRp0/yu7H3oCDMv8oqLmX4DvT3jn71d6DYMLqRvHN4S1L6Iq+/u+WBxR+50i/XVPXKr03SK8fU8oM90I6frrtjTmyape6O0RxoDu/hR0nv/oYK2gc+X1qncZxjVAbjg7uqH1WMgVOnqToa1NtWfNhgfVEe8GvrGwcdD1iW947hfel1f8V+i6pnP6CgkoCBHVcOa29PGM+BPcrX129sss/NtjET1rtvm3Pgy7XeOGALeS89viayg3U7fbj8Nwbfwx99U9aZ2v5w33esFfpRpZ2i1sU6gOmd34n9Q1p8tC96j8Nh7nnAcI8JDY6XMda+n/imzcPkG4esSZ9hZMep7eBwdQfv7DmVtbDi6J5pN4hoVtZkL3O9Xcvf3bqROhcm8aAZn/eeP/pjnKx7hfG9MIfk9bDt2LsxD6b2YNCDcdlg7VSnkD8ZjJ9Z6pZfjDFtqg0/PZgJPwDwRwDvxLLBOH0AaSQec3S/3a63EkuOHwpUGQe/2fLP0Jvv+BJj5Vr/ztzRnqFjGwo2Gs3vdMKOETtBN79R3vovzG3VZfK77f8MzbvVdqTSa7TYO/h7dVIMfVYT6xYoW0fwLG8QbejZGPjdEhq585Kaf0VVKgRYmF+AG1ncRQ683nktHPlVt+SaT5k/Gj8lytTWD+A3Mdrw3QH8MLYMRMufYymdJ+8OQMeq2+Hb8Lf91neg7FXea0PhZh00p/ylA1m0vfq3G0ew6ijBt7X8R3V6lh2g1Bcy7Ri8rUrBhm0kRSFjMGgv5SC7XNZib10CIeAJffXVspFnupPuyN1JC30rRS62cpco5SNjoENMXmaXy60H95XBrT7rklm2izlGOQGSUeHfGJeyvpDTLpMOId2JOWoO6DPqvDq22Pdg/BtPJ/s3PoES1ulD0y5DO5ugUSgLjErX9+PIHkklqYyUtjbIV6oaPJJUlEH9CPmMGl1GquWRGqbA+jlGTfLC+oVaNMgr2uq46HHiy7PDTXrWv/hyVH0kObJnSlGRouqlss5r1SWpDIHdpiH/gid1ztz/bIpT34lAHTX/TMEHT/I7dFQnPJD0e3f/NNh3jYb0xHdNn4ofNPQHBcffiU+ER6EtaXtSnbzWH/nXRBrxrEPHM2/GMjh1kmXeEpfOSCDi48CRJ0n6cdR/l5z8pMo+W+EoDTc9YbmqqqHMzvz+A+t+3Pg9L7oZ8D+kTdRe5TPxSZ6Eu7y6iscqr6f1guoW+xT/YtBZt7GGLL9f+5U1uRejkyGVpEbPD+ZJRlWxwaJ5yeGdwDq5gZ21ko6pdYUkBSvpecOE7MUHJcUzTzVEeQHZvtMyEtIur8cOo2gnV9XzGXJJ4BMU6kyrqK6qVDWKCyNauSnF11sdlNXzikJIiENqxaIq/c+0npcxPWOzl/F58M4S5hFR4klO5rWsvo3+2YjrZ+y4bB8V/CnXV/tmzlniwubQ9KxPUl7K893gxspNr3nrbJY2ySGLtRpZVzaJ/R7jvZakfH8L7ZdXm+SnF7mxqbiOeCnPDepb//7OrW58G3JBHhQln++rE72HIy6Fr/sxflDXvk18ud2u8PvunqVvSbpNHa/Y0a3Mb2wShXl1qVPdbro9XHnQ+vLlCzJvLcd26U44CpJ0LMKYrwrxxj/6obhGt81Sd0aoqUpSGStuZ+yTgw+7dnyDArqDNgOZhk1t1o1qeQePthhj+8kfwzt9wQr4PsaUPm/Khm9giyCLniXv1ZbVlkJryaP8Exu+iVW+cyh55xCxoauwK2DJS4JsMVZaH/nT/uLSLseJ/bAOcN/KvHD8PXp/qfzT/6okH3rwZWcsbO7jse3BPscDkQcL8xvjZTeuAAvgHTXHYO916X71sKXvNODDhr9b3dH54HBz5zCyUv0U79WHFto2YrmzFsj7xth1nIg3xwuHt8v1isiUMdSOOzymYsMW621N0r54GHceyadNjsPko+/14fSxKjXnwP5rvTFfrjf3khfG/KUGPJjFh0nngfa9jMc7e76H/ujbEaskdWWv68HuC99e+u2nPjgHBzFSp/aKHZ6d+O747Ty0f37lG037aDz6a7Y7wXvUTgdIsFLqKD9U+oKtDwy0cZBQ8NbCH7VRFjupAWrQuXvj0R1knYHfCeLCRj01jA+efOawIwcQBVrIb2CnBKBJVSX9rCpTnpSTVPJjDAYZTbWuJUc7rEvkWS0fz9/WQUbz5/plP0ZhHY3tx4avG/7vpMJYPojhRvA36/FQ3WI/aHbitz1jir/Q7mCjs3ZBrJSfpAdIkqpi0UHvTtsG7Q6UmaTCICIpvxrG9Uqg5hMNf1Rwb52Pkke7PkB/vky2kqe4YE5SDqg5JumsOS41eXFYV1w7Nqh/w9b2H1tMd3WRt21XNnlMRnRq9JO0Zc9KRo0xketEuNb1eutPDd74xMkBbjr7d7AmdNKOSgJMwQBHeXRqGxjooE3Zo9PFO6hPUsWN+WXsdjLGY8POB+N9s1/wgUbMZtyQgUTS7usdOkFhtdPYVAyJTlt+Kuia+Oai0OBFa9nJPkK7QPbHjYAurLaVXXnpFx9+BOAAntezboT8oi3lQpNYrupy/fPr1Fwpbh7Hs7iSFDe572+9FYSGGIRmQfK8E2vEs+p/KnNKQh3hX1Yn1ALulp1QJpeslCy0Pj/gmEhSZ1oV/vGkLiEP6rheskfNSrQBzyloxwmKv3svGsebvCe+J0/Uby2pVsV8kQuoVhmSH98fLUvbB1WXUdr6mbMKOuvMK/yDuwozQMp/PLzr+6tlnTJJbVemqUhSBZKQgDouy2QDfvdWHniVd9ImqZwFacRZ/i5NsmhJbVpJzFY3UGEpSXFX1Uo/8qtcXEl4epsy9tFryWRh7zX2c1yKcZaarJ2TNcC1wLxjbzBvl8iU1wdf1aqvvpRtZnfFocASxJim9Ck4S4Z0KVaHFvBRV0WeuiSVHCgu8lRUpbh48EkCKmrjoT2oRFfVIqO9inzwaemwvsr6E9WXpsn/TJWH4dYpMMlTRpFPkDdAfciRdmOsmooN/hM7azQiqw56RFS95PduNEaijqutIW+aSgQ6SatSVakkYHSeB3cAMwR9D97pbtjfj7+8Zv7BO27DRtjK9Tj4YP+KlXdDuLGhu9c7h5e1qbyzAX+U7xHNNNZiR452JyllKWNySDJ1vNi2EQPteH9/Lzd0ynzvjaKb+oeGYj/8jK0xq6Yp2Nv+e+vdeMftKq5q2iSdzh6js/MDP4R1psmiKS7L54bXdqr6tt7yjY309cYG93JF/2h52n03frxjH8TMDzatG8h1Q+wm9peffyn/qJSHuTFmx6d/l8eNOH5LvxEjWFpfok2jJvNKe4SHyIHt+re1z48yVn7D8Kvf0H39RvledzbWGzKlk37MUc5NoTxTMefE/ipp79hhnyvPvHXyh7ErnXxiDHn0u/qS7o4+YeztP+uqUmOk9d5uVw4H7H+MG/ugy/VSc45uLy7p5TU1fkf30XLcHQvigbwE3Ue1ScK+EQZtfcIGkKS0YahrTnSKS2UMfN6r6atqJ1YeRvy25jUG78yFb4y/d8ajbcY8SftkP/pN1I3DlR8YGM8xZxXtmNPyjYU/dud/bWBf+21YcSXBrgmptheHow16PhixHluNTTKqQhtjYgPFYjXmxIcLe0n3k9e248IcEvL4zejANxnV3QctbO/DJ3204WeSmvC4BxV90OKQ+NPx+3yOs8mYm2OW8zQagUPGqkg35teGrHFnwKikKxDsoLf8e7jDZJClNxAas9IHzosVhB1ZO4N74egkAmD9Ztpt1m/YA6QHdo7t2zO/IXcjbNJWX/heoipV3yFJJR9Y7cX1wV+VKgBZJStffZk3c6bm/xmUuWMfIKg7fuFMmbYf+HimOLAEsa7rm3HeWGycKJuLDfk7fWGb2JW3OHim/MejktRwAlVqXSs9n0kqCU2AuwSlank7yY69W8M+Vrf6ROuUTsAjqwNRzDHQO6oO2ZAsWdrduPfCrUzRcqlXrkil+SeDf8mbZb5/5M+B2rDuUk7C6+3GBAEs0JbFopdm1piz+a2b8o7ZA31MUm3FTvW8Yo5RCZZkpXVcdMkzt2LANKXSPLnq/mxfHv0jDfrnmG9Q333oeH2imStIdfKNOWtinxhz1pjEEsR+xB7I+lbfGVf1WqmMBnRJqnnkA2Mg58AcZ37WnCfOOtLA+wJlv4ImVO6V5IgjPOiggju1rnQ++Uh3G3hou9k/jPyI8vvK78vV+osrCX4OMMs4JMFu6U/Uby5IDv40j3yfkaO9fpNWX+GZik8eSx6FP3QTpGMRMFaW/gibOqRDHcl6kvnBbZuoeuVJQjn1/dXjDHu0pSy8EhzkiZmFzr7S/Cgvkfi+7ZCvz6/4Xq9tG7SuF52aB9Z/L/IPlX9gy/JGbnMrPXOWPuOjxXGSjFLkQsinyY3hCdcG7WcyvbSRhTTwOzfXi36yvq21zroxZo1jDieBwXsnRGLrtXXjpf1gc9prK++anfcL4TlooH8GSn5h3ZHWmdbKocOaJBX1hrSKtrTpO4IbrGk7sD+6oc4LOqlJkrStk4rlAAAQAElEQVTtcw7SVAJqUSvDePiuEw/WS2VZD8mTtm0Ys+YY1J2QAjnt13746bvrzO+8x8T2bFPu3nE561cbJiEXu3LK1lbzWUr6uSNnQ+b2TDdi3vYf6X7EZdVt9MvConvAi7GIHEvhoTNdf8d3N3FuQn3XC2NyxuOUjcfwLdsyEIZte/f3zqHg/gnG042thwfhNzY7/iepMbPepcc7NEndGT/fekP8re7u5bBJX/bDryToTk3eIW4ixa3fxdca9E1x3dmnfOOgqF55k6VHnhNurPvHu97eyoOC/SvtHX3yN7ClN9Tsf8aY5QHrL3/+c/3pz3/q/PV6Q6c2P/pwem9778Sc9zByHvBhzou9H/NpYv/0P87F5kCkf60f29/b/68cTr8SAw+ldyiqxhzlPuPS8br2/NR/y8qrSuvWd/+c+698U+FBQ9mDfnJeS++P2fmth/jChnz54WFl42D3rf//KL+VkveOPdqV5BlzD1pvbzf0YwPfWk73N2CMUWOkkoWBzoU1VsqL4Veu64wX5d47Zhvjb+sxra2VqiR1yut0IntO6mbNMbq9uLZDzs4aIK9jdSN/x+4ex/TD3X5sPQ/0LEhvzIzH5KAyDpmpYB2CeZpvW8mf4/idg45j2DVOqqnfc5ht2cZMGucRDtXSQb9rO3RJmnbH7p15wLCuQV2CjE4Dz4UP8a/1xtjUvkHbDqF7crHBh0nVaVUlqd6n0hfS3xiXnTIv7KuFW11on2PWGKORpGX0Xxc0aE8wcHVYGEhTFwLTOwF9pkdQHwR4geDCa3C2c0FqR3dicQDLewyQFhd+0UaYqeTuWuus1OmugM7b8gnLSdp5EtI68Fq38vW8Vjk5UxvCIx0QA5MEOaKONPV717JF2/FNQzH8WfdSbn6cs83q7aDreJM3PTfrxlk6Jcqn9hT/UpWk1r96Xl2OxSiaTCsiLWirr27uHA+aeRLevdS70z8bA6p1HrZIYr10SSpZIKOzzbszybT1cYyHB2PgHCuPs04a5CsbEbCnB/scawBOJoUDdzIwHZwuUKtuMgleYHvTzjWILYOruF7rTJUjzn40HWMefYvuEWxYuhPzqfNK5cgax72SLFC7HXExXnfG/J3FxYm+0juL9L0X3uX3dsR16zp5ELFkHTIJIFXKx5YM8h93Yv0qoxbSvQuJ9QeK9IT1+DWMKTGaA5lTzCOGl+oYs1BN2seYNaBJkAEKOXVcyapL5AeknX+hhwTqAO+VrmfVmdYfvKRPUskr6jflOq5k0VnUh4k/r7AuSY2Ox6JNUl7JR5qkaRJT/ESOvMoyrU8X48GOoM4EFuwrkN+A2q6r37nsSeeC+B2SZzXSW1ZCrmFTqrgb61EfVwqyA+aDj6My8C+rnPqDl4ZCmsB/8jazD0Hj79w/alWcPv+7QKY0zhnXQ9cXcdaZNqD7I7e2NPDhSW++8awpi1VS1suVWvVWmRdVo8cWMR0i0Kzx0XYxQLR95fmkFVaqeK47JEmax3E252COMj9Zx9b6Z36yxs2un4xLWHo9ubPurPXlwbriGmP66Db1SXemValq1Mtl3Som5AHPStIYpGS48WeR9drj2tf9d9RVLfokz1gk+iFmjbGQpEqUr4y9fF/Yp+4f7FPR9h400o6O6Sjz5YWIFb9XC5C1KqWo/Xh3oaXzG++bjffOw33IM5WnEBvsGw3fNa8xH9i9ZOzEVGzE2RjfWd8fYKU7upNBH12Obxve2KjdGm6k3XgN/MCYliP9jk2r/HjK7L70PcK7UnttV39x4XYlqTHE6Lwy5HFzecKyvMK8m07jqhw3jZPxoz2N27WuQNtaVo+nOzY+gONpobi0OUnrlV45J4xZkubRDg914o4v2pEsPumut1v5J7lvb7d+RyfB/3tp5+OgV1cVPPg656jJXNDeG7z+eJjt9qX+PQ6bTdV3YukteCfzRowaM43u5+usy/XSbUkI9Y79O7Y8XsB8pW/nGG3rhUPBJH6T96a8+jNogx3eB4ezb/Xrr//ow9I3vr3Z2O8WVzJKWr/1OH+c0tRD1/V6KWXojzH7+vVX+L9x6HpnfL1jy4bsre1TzhizkjxRvcPbu2zbIGZjjJZpmqTWtSNnR57+EW9ibV+9xqtFQR5kTPRMfL0A00md7w1lGdudebQ/51kVbDWgmYNYjw/9g3xia6AJNLNjYX1x7cyDhsqJNTe1x30U5hg15wnkMx6mfUH9Do0+fOMQJt45KFumGp5ZV/aCt+utjH9hx4M9qQfZr1+/dn9t9NGOL65pxjJJzTEWH+PtysF6EoNB3cjAyr38Ztjx+o0PFL6p7/1ed+WgNElJK497LPXekNPj/XotY5iKqmrsLW7vQgcVARuCnLC7Rh0w32ABM5VWmj5UdR2S4N2PDtnNI9sbVf60Gjp20r3Tbn/Sbj24rCPDjSwYLS8UPODltr5efvxuNSEbvk95f1Suqlbd6zOVLLzWnnnMx45VMm/uTM1/Ag1aXKfuo7zrH7Hc/VHBA0Vd0T7QbfpBw0SXnzasKpaD4lH+qfHi6jRkBIltDfMHdng3sKNjJ33KJ79/itVO01Zb27SRp1zGDg+altRJ0VUpbc2pzPZGQcQN3fbYayN93De+6UEerkBShY8ZTpZrjTmrxEhljg8kiy7U0VYg32E40cBFXNdmZF5nXcTtithZY4qBypQy9hQXDtj/6NirI1rGh4a+Q13CEzixnqCVKp8FQzneXRw3+nJjrLev5B+8JJ10pmsuuLAtbMe8MS3yOwERCK0iX8Sry+YP7NIdKPoQwkXefbPz3IsJBKowfaG4AmgtF4gfgXiPrm9CiReMDTl9FU0DCTe1e4X2FbX9KBd1Ikda9cwoAEhZfYWnIOn7o6WL/6HHh5wkqFxoES9lslSp5wTFAGNj0ukOfwEa+l7lM9b16dq7ZPd0ph8wdfr5sXR/1Mlj/5q27CXqM8Fhz0flS+6kP1K1LqQCWdJP8gH1RL1eodB0LylZ72M0mf3AoUuzmpWWM10+wLUcan00r/uoW4Xfef57NLYfMG7OU+GcaIm2deZ3HvopftCsD1abCvPfY9WvZ/v6QrDE2vaBxLxEzBBs609AWROc7xRLH2z9QEqWJFSdqKNusIaNqlr1iSlWIGhjndhYCzZk9xrE+tOp9UA9YnHUcaUlWTi71PyCNQv05qpCX5LO7+jSl17T0GmlLQs8e2ElPTSk09P2Rb3qzAN9ALvrmqmgmgBxa0e1hOIKwOs6TOmSD1igNScWlbmqj7w08m7oEQ82WaZ7N+DpUsUSGTDrwrtk8G4arItLn/2IBPyX786m3k/U72xSH6zz1tFKP80+VLmR9luK9W3Fz2XZTdZEbmGX9Mvnrd+JD+zSlhMbdtneqfkquMIjlYzSrqFhtG30g3acaNldz7uWVJmhC9TtZvPCO/Eqrrwb2aiOOUt5GcgGleL1sx92PchvL9iZ/gQL3WNix5wVYwQGME8rvA8OB/f+hskNaP9nscRqM36guFpfUCYOO3fadvI016B+It8N6pjTKuRuT7lupN/ZVLvRtQ8c92ccCyv1wzRJjZFKUud15gZ1c4y6zFFzzJqkw0Zs0A7f23vbtFXnj35iNLTMUdU88lWlNuac/eDYeHfjjc/v2ki6I3OMAd8sx1f3hfEfs5IcKK697ozPd/jf37+WH9o+KNvPzr2NfZmApWl37DvjuqNDVClvVDLK66TVvg0fxKPXisdx4KKfsd14nXsIeUIwMpGF3UmqgP0rNnQph6Sqsv5l1JyX/pDhzT+H7690AL8Vcvzbl5M5IApZxaW9ymrftAn7dnyiqaQJuuW73m7MrZ96Lr293cqDz4VxYfuG7cbc2D+Yj46DO6kx01b5PeD4rdIco1of7e/0jYctv3U0bx8ry/Ydx5KUvG8/vZVzWFyZO/bjzhjzgOVB7ddff61fORi/c+BSjt/iiW/I1w4cQc6VDzPeOjYevCpGe6+x4fArdgzb2TTv1J/YqFvYyrqNQIn9JbXe8k4wdniLK2oJmfM2GjimagTVTqB3Nv86vJF/2iENtDvpEzhsXlG7edHt2ETaMqnrAWQq2CQ+6y3L/AMQ564906UHLcj9Pm9ZNAMPSJDcxnZqW4MY7CyOOxNm395r3+7gAbZiBFTBGGCqzYz1EkxjooY8pBWxKdI9+NgpNpGi1mpYLVM6DLfU+pC7dzyXvr3tQAZ11osWgKxdWlPEQMGT2zpMgLyWCcEm6wVa6GNDm+OFaypgg27UYFEZIWUyXnqhv9ZksZlOGCZgTRYGnJX9A8hFwI7S7QA1ZWwQVetglhrwjsuoy5XDFrIvwP8c2PowuQq5Few1RY358qJur5AD3ANaebRpBltFkYJANw7A0Ld27di3HdipbfDYuq/NLPT4p44OIn7UwdN9/oybdUQbmu2x9SK40UeF3yd28wR/F+R3+qhAp4F/YMCBnbLA5Cr8/ECVef1JUl5JqDrQFUUZjNSYoWtSZGugK1WrjQxsFLjRZZ8sVBVtC2aqzrz0wopd/+vjSqQVVUka9cNrtSV5tiYfeRjrWSKzmogNttvwekg0b/yEdCF2gc78Ek5kDztNtFmcbSutkj4J6W9RXEl4eitPbaaHTVYD5T51UJYlyZJZpNYJ2EI6qBu0n2kSaoo+AqkaqS7XedHuvCpqGWV4WZ8uxHZZOxzPpl1xPAb8IvCHup1x63rf41zDqStokpAcYD5R4I6t1TKh7ZSa1kmZLEHpUmdfH9aK7+sQ1j60rFPGK9GRT9L6kxSZheKyTNJ1po0PTTYn+dS81Ehj/8lgfqXaYbupNThUHSPiZH7VnfJMhbXhsdeK43akS+6St9XuXKewN5BmitztBOWic1PrHwzIrEooM6hTjpJUka++eN/U0mFxyUVP1+3lHLBe7P3YEUk77y2k0F6V5AkyGJWqOtB6kIIabWz59YMLGV1LmsALklSS4lFIIN3LYssgDiiqj2snG9pfUZTreRmaZcN2rKn6IeQVBT1rPGN1jFmDNBmVhnKLC0sQtLE2rw3d/dlPVNcYAaPmnHXh02/hZlpZ8vhNi+mG/Z3ab+yf9Gng3PkeHBk15izToj6JSfWlIvhKYPYaW68+7dCmbVDvhXfq9Xqr20+3ur5d63KdpZ6MURWiiLwH/uzqoG7wLs7AT9Zy3xtCug263XEB3UCmMi7XS7np7HcsfNN66mzznSzfAzvv7AXdbJ44N6AP6vW9uLR1zFljzmU76QV5V+WSTzAWuh1bV+y2WilW7TSgzHi1nDHr0jxVA1/wknHLfoe4q++BjO4/UsuBN4gYpO0i+YKWKNR616GA8sPDTv+dgsc6dFFHRq7Wo64EKW0r3MRsw3/93NC18R43fdDn4s5h3brV/sDvUdfrpVPElGKC/UsuNmDcBq/Y0b0B0x3ZwrK+Flfz6hT5Km2hBXuk1wZTamqnrrikH8RNfQKWwvmy/nyfO0a0Apdqg+8BLFelCoxxKcd8Y17xEz1FMAAAEABJREFU5Y1DxYkb+Sv9cqkEem6WhT44P4irhxMPLB6aNxXQnqSGGKMcBxfGwuV6rSu4MDaqIMKGjTg8iIu8dw60zrMdGS2Hdukm40HeC/NyjrOPiIC89MudvnjGArmBpnXPgU8XDnhvDXXPMeuKHEZebcS+uAJPYavYU3XHHsd5g7yxSgZ9eyllaEdBP/rlyUToUybCHJwKfYK2M7/Tbt50x+iNsnnTlkPZYNgpGtcOrYKeNqyTZ8fxDRkGTp139Dw0VBnUK3MneALGvvFz3cpkMP6gcrXbRhCOwkq+K+M7/qdRlfofuzQEaKc6SbVJ342D/u34sjMYdvxqQKNPO3WbIA6W1Z+cdiDhpHumG5NF2La0yHMCK472rQeFsnd0Olm7b4nvZhnIfaoybRyCtOUT2i8aUbDoUg7MDNIxyAPS6QB3ggDzY84euA60i3XieqlpCgJPvcQdNz1OgA2NL6AB1U2apLiBKdAGJshAVpLqizQ58lSoZ8xZTQOd6XOhDrZDu+omcseBD36Cyt0WIK1orxrqHdCSBshviqjyig+B7cba7CuMb/dF98mjVj9t9NsDbGX7wicu4kIZ4U7wJffDLlrWTXudWDXPZ2LDs9iZrunHvtigGWD5QwP5OgFHkrJdJEf+JRb1By9YoUQ+z4/b8is+WqrO+vq4iC93l219Zp6Frvn8ONpMEp7eoMy/UBp/i6f8FW9r/hkU9M/a/3/QtiOzB4S6U/6jhjtFoZI0KvWHriSVgKbmQQB6rLJumJ5xCU2v9/dlBnFt8EqviZZP+i5TMD1B8Q/f6hJ/hOGP0v1WlpZ91C4/PtcRpiZIUq4BY7omiHQMq0zrebWMIyabaz8xfbAG9HuPTcjKb7XxzrD9pHfsJVnzjrk2Bnl0qa9BOSdSBWnF1YJ8cSlHGWRfbn3hXdI15skctr32FbXf3QhVARqqUX0pAfbfskKbpG2fY9QQlJM0d6o6LcrVV0taObLK7MIPHyd3ml0Rogrv4dVn+UV9d0mXBHvk/Qz5Tpy8yaKxvOJZx7XTX1sf6lb/PTrve/fOfube/fpo2jFnvxOvvP8mG8g5Zo1JTA7ZEilbbIyNBjIs25bEpDHG6I3cjU//bzc2h3wS/+XL+kt/c056f192Icf91XbuM5Ahb5Fym5TlIG/M0RtEN6puEpV7e3ur6+3Wv8Ny4f3tu1z7L2xA57wsXgVVlTraZnXi9x3bHdvWVaXUMQc6xqwLMRDnfmDOWXPMGgmkgEB3F1KetoExaAeT/CR+Yw70Q1tc0OvnHb0PNuHPb4ewYc0nt/vF+GyphVj0jdKGG/6ZjjEkKO1tnkOWPuzEz/YLfl+Jw5VDwIIb6gtyZsuUV/o7Nrz3N1Xv9e3bO9/4rR8JzEgfRN6Iq3qN7w1Zl/YHGeXY3RhDd/Boe3d6E8Pq40ppf5W0tOD7Dsg1/cbassrSpQY6k1HaP+dKxxgVkVQBo7IhQ74PVF9nuQra8kolHxhj4v+lx6N+XW+3sl+TNJ1y7/RDx4QD7J247sRzSaqm4cEtPeX6uPR91672aePAxvzisPRAxgOZO3KWv1sFtjkGtsy6ENPr9UJ6aVvm0O/U8rkqSfVlgvO7OkCS6n/EbMxZfiMlrsizv0wnfZWk2eXrQ5Y/Skifb4z9JMyZa70xJ6UfGvqxCX8cA2zrzlKATKZiwyFTsWHQShft9tJ2jomdTNOg+Eyf8gyagK9tOIL2ID0PbPKcMnbo9kOndYhuJ9eDKHWGlHtlyXB3nkcMHc4n5EBRLi6zyVlHxR+8tWU77VHPkbdOHxd2JsrWA2PD/lW31TNPnXJe8Vv1Cl+1H3Sb86n76HMcqIb8g26nGWDbqXu1Ke/wOSsPW8tb7fBYDZ5lZFCsMUfNOXvwdXoslpeX1IElbBfdxoLcgxW6OZjgxFx5v0EbQu2Zkv3NHWrER0Ju3aFfE55goGeOZa92zPmRH3PWoE0koyB/weInmi00WeUkJf0Ys2MwX2QMZCWjklRVKhFnmZoIHrWknnHdmAPiLB+tUJHrmBuILv7uA1WtT4JTjqnl75GkaZOXtFIePJOXOvJDDNpekHzQDPL6Pcaqq39yaY94JYG9ksWbnGlR94E6Lpq7/ij+bpIgp8SPSWxJUpA0YiadLS9tFOYXmAsvXZCkkt9DdVs9Lxi7D1eFcsUq/Qefp5wzfWVPFXdhVmeSrHyl/kNX8y0eLO/1wI3Lg5eZ2I51vCkOWvNJKll41de+Yq98G+kp03qBAm5qjzYKr+xOgAYUnXYjelBWjfr9KzSJf48OsueNGW2CqZXaKFDOOkoNhpxtlLiDeOG6AoaYNceowZyoQLIeZsDHWNpZ+42LcX3wzrv3xoENRMd6ww7WeDiWu6kEIFO5Y46aP8AYBV1V5bRYGRiN9TuGC1sQVSVR1fNpW/eRdPX7F6Kbp9MlCJHqqEpSqc9XEtaWVDBugDkGsVmwrpISSUzwu7iMkzJfQXXfRx0+WYSt+cxXKWNBXYl5alMv1+LfWHcxnPpUIshWfFRiupCEcjUG8adYXoQJW7f1fqf/7MNH992j7my27uZN399rY95ormvsnLN8H/p+vLoJpHzaqmXS3pGnDOVZtm/UKaSV/5Tjxu/NDfvbrcYcFWyUXr7P2JcdCgFJ4dPqhwubRm25XW/9Sf4Xfwzsp5/6MOC3RWMgF4YkZZ8lpqmP+kKWSFWJKsdScQV7hvRUJyl55hyM39l7iNOXOSd1o9tTXin5BrqluWLb9Xrt2E32EnNAe8gjqb7oFA+37/dv9IGHmsfaexF/YyLNHOoBpMq9cSBQ7kS/7cbMuBt/8/LpC6Lp72r7LpcrsbmVv2v11nF6o/zWhwzl7MxtN959uOqD1rf1+z30q/Ylado3dN/0CeinY2Tn4ZrbOsmrNBr2HZY9e3kY1F6xMabVvdOIioMjNYnXhX2X0L4znXO0P8mpQXkbMjfU7mgHyKofXqkkzxazylP29XrpfhqD7wiJhT578N3oh5OhxfbjkMHg12dpXrHDs/wJts7ygH+9OQ6ulFPy7OrAd/kefGhVXHOMmvSp9PZxzxE+jDDe1icpHCx53jn4+Q2b/zfcP/7+j3pnzqaCDxNcek7c4L28+JWkkgXlOF7ksx92/HKuXy/X5h1bG7iV6Y6heztFmVQDdtq7jvJO+8anbM862mCkQ1jMEWx9lw+azkuDFbadUK4DycOdxj1w8sFL5t4L05oYtp82SS9O/l07kLurk4DSP9jggCBu1r2AhoOC5OUmPt1JSV5qzSrN9AOI+yg8c9B506gd25kSJwfVRgy23UPro3bttR6bN+vx07adMo0YTfyIEZn6ZA3yrUa0TbWTEa3LBm2BAc+7zfoNmR+gRR7079RTgkuhMoqgb5AJQAVNG7RiP+yFgZsGKFNjPRnAY8wexJOB/D0G7dY54Uwtm3eQmi+k1PNSNpZhJ0507U7+CbRjGfXSkXAH/oQnoMht24I/FpZBG1CXCPaYjjFrzLFwtCcD/o97w291my5oW1WSGi1n1hyj0FBOJOuirCDXlLZBWn1pk5m0a8oVuoSL1Nm+YP33kFO619T8idUm/6rB0g6V9SdWy/nMkfk+PapfkuCh90sVxVQRh+oklZwgHuTr/29XfqOpff9N7e9XpNY/KcyZfmDF1Bh+1P1Hcmnik//s1678/gERd9eeaRfOB5XNT7nTs/x9yqD63A4DdT5/hOXhD1qQa23Pf9YpXxrOA2UzYG1qJCGCVUl8LE0Hr3TS09Jt9d3V9S912iK96bMaWZatV5718gnzTxz6uwzPmTavhbPO/O9AkgZerHHEEwFdd6Ta0LZIY8Mh60N9yrXgREIZJOkYybL12rrercZVbKw3QtlnWlzSk3CnkZByU+i7izyWPhu0GWBfudaDrfVRd/qwOPt5PmgqdZ/YULxhU5chsp3keZ9lU8fISfckwKYzr1Xmk3QMMlgnBGX51CNazqmz9WuzGqr5eNa69tqePu1t96r3GR8gzTNYg5N0ucq0uBaPMpb+VaaB+6QhC72syVlnKlYbJrbuDZvtQ/cwd/YvDzbRd2B9A0K9EIisYNPkHTTn7HdIvz8yKkE2tIVvwv3D3QMaeBxzUHuT1OrvUcpI0rzWJeTL98zySfoPbNUxRsdZV1ywtDxlXdgQXtns+45uYKNyIVvvFDLyFjLI9i1/obPMiOIK4JZ3UCeStB7zsnc8qhZbhX/kywv7SWyHpRwvc4zFS6qdQtnJips0CSYieGO/dcbLdKMvdvZb+r6RQlUF7YVD5RvfMvjNn5vvCweQhIaCQjn06/YCfd6pp1UKYj968z09vBAn5QnLyShJN/rt7EPTZQ97Ww4ByrbvL8R7qrvwGyZ17Oh1DMQgUOd0FoGmuKzfmdtiwydlCffSrcMxBF1Bn6SM1ZwrhokxMz9rEM8k9XqpTh93MkK9tlM0BGa/g0Za5ZiD8ygq++zrta+/c9jdSjulTlIx01hM6ju/XHHvf2LDH9uUebtdy9+Z+sLB1gPujUOqcdRvD0r+ftSDPlfsGLP7yDF9JcbX642D8K1MrRv4j9X9Icm3b9/KA9bf//b3+sff/843j98QsZc+ODakNZ8EJ2nC+oQ8t6X2gCA96NsH/d4205aRutDHfJP1XhuGPRqe/gmI+e3e9bZ94KDlULQjrMHALjudDt/B2fHmd9p22xq4hCH7ExtBp84gPrHRr5jsLZ31pBvgXvRklFGd4jNp5/UWbmosdulzvqrjwiMJ+VTVAsU6aZc47CKjHrHaMAqqld8OWzZ0SfuaPqjbaN9qZ8IgprbD/63Ltt9rJzYFdtooIFY5AB92mU5Qtn3reC+ZlhdNG/SDh7YKmkiWVPLelE2qfVctFd5AVWd9p9SdepJUkhoM3jEupOMoj87XyzUYwA7OyQL0ijEnVAHrVvbCUSbRVpKPu23ATsfCMvCjrXMQdPrxUMPA1oTcup+2Jtp9ADvHSAVoh/0j7v3CfNSGTjRXUkCekJqvGlS2n2PWzKiqVPJj1A+uZNFWpQpQLK+z27XnFdpxllf/N7VZQNSasals+AFSpw7T5KMscWI5JVFiWj+8aIFkgDzxQ8L/L1ZqjuKSU6el78AwOONDNBgp3z2Jz7Pd/CtFl1fsFg156nh+p+SfF5M0wZGQ33sMLZn7s58+ypBw09Jt6jvzTxrav7990S5NLy34/1Ii+5sK6v79u/WyTm3474vOMsZV69MxkHSpkpWeUtUovelZ98P04Gs69Ci/6cg3v2lXfDySVMYolNZ5JdRRyAHlNT9lU+VaZ0rVD29UUS+VIPu8LS+0rGd9MCHPUpV5UVwfaWJeUH3cyjlxVGGaOlYpSSWijjQ1xkJ5fZA2n7J6zFC/2Wdg552y8U7ZX7DKECkDLJ/JVHx8xtHY1OZB51+oduowgBmEdvJnWZIklSyQqaxKnxKX78Tt4JHvCShWfjMHzjuFOApuRBXBOxDftmNtXjzLQo2y2tYAABAASURBVOmSRT9Yl8cY8AbedaO2Fv3GvNye+R15O41iUfpM8yamRb64Vp5M85+bKt8Xfop951C0Y5dzWBr1zxc7koNfcwVErROeEiuibddrjCBDv7xhPIxGkvLa6PMHewP3B9vhh/VCFZIlw6LBI7WWpO+Um1RtnHOUG37zSiYcbYf2qWNjAyn02XIdV8snL08S5IExa/KunxxCxhglirbqi+ggXBnKerjX1H782LWfOLSsg29yIBpjtowkiBFFOSuPTHLkycCrDHb0bK14fyPXTf7GvhTnIdibzm/nbmzQxbnhTkL753vHzq6hLbH9AxYTy03Rjyc9JVkt66epoPoZU/NJKmSICE9v7CMZ1oOVVtNIlzAHCk8QvrWve23ErUH/7MSP5koCCqTmNP6zPASOjmnKKzEVlI5kR66g5uW2Mch6qXqOU+t2fFoplh15ywDbdlDYKkuSmmPWZGyMOasq5YVa+Lba6KeHfQYczzu8y55URprPMTrGrDEGmF0vjf8VgHOwx1TzbZUEmnHwzU7lS/PSRvtOzJy3/kELZWzYgDG6UqOgQW/AXlRhaNvHPO8UO+V9OIbRKW/PQZ2FPknNMYpD1r3uEj3eOzV/J/9A0Jm2EMqd2ga9bWLV3ftA1t9I0b7RvmHAjuLCCR3Z64FqwEtgBw6Mrsdw09o3vai9y7hEujW2Us6G8+KB3AayLe+m0HVqHuytc6fTkIlWpJUXZCYHcqSviZQCU16rn/klU/kb9rQdhz3666cJz5RD6t4K9zLdn3ZttWHfRgx20kbbqN5XqBReBuiODuO1oVM8iO+j64incoXyTIV6D+wvqXkkok3ZIpWMKgZDSIWLbhgYYWA9QXuBBNqSJ+VgFZHONtMGg4oJNFkcvz9oDXi96zcXVh12ahyljtlGnRu9x9PfrevbD9p24vcal44NcTfdu514eptHMGbW4BH0P0HZOn2pp3Ew1bqsT/BppJIFMt7lkkdVy6S5ktWenOlASMBvb0igL5AaMtcr3Yf++u7CFWJgpVFaqU9hzQJxqjX2rf+P4NWK3+P7IzQfvL/vywfNH8n9Qa2q+xG+V/FKY1sH1oyw0fR/HM/xx7j7sRR10FsmrwTfl2k7Za2UtQlbV17+A03n46PdubHoGAuH3GcUlQH5p/uoWzwHgwTnYDX/I8gHftT079WppQG/6ZPesqDirNf2xCeV5/1ahv6sNpWvfbHwuyB+tDWrD3DyND9tqkhcAz5gHU3cJxVy4CX6Zdwfx6anZR3r1MovOvMwV5Inputm41JzLl0ZrCHQSKtssbc85DC21OV69+B9cGedfL70KVvnO2nvdwJjAHpFDdYb04XUGIcuKtSXWtfp2Sodz/ZRKyifedIdUNN3kvbJQsugTRvaHuzyHWlZHuE6b7lTGKz7AGuZ/I2VfxDb5TcxsF5F8VGtNxmFCSAH6nltvE8XHvST2Eh3YHwK+oXRMVr81NS6MI7MThz37gP5xcaaLGwH2BTokjz7cZC3bqdtoz+MgXssU+sa2IboCv+aHp7JeLB/bC+uJGU5SXlZb1zvfDDoHwXYjA222SZFkqYfc5Tv5DGMTSpZaZepM11I2Q8bew3jrGzH0N2xBR5A+3d8KK4xJz7O8l3vrwNMDlaX64VvDK79eyluioWyIa/CnraZ/eQd+GN14o79D8cGtqufgPYgS/FvNFt1BQGSf4NuB2ddiGvzEMPVPzyPut0UPgQUbhciK0EuqN+7aMtIQVg8V2qdBVFoRu6Gvo1YaPuD2Oy8dwd8cw5iMmuQnvlERiikJ772vbzGckNWm8jwkQwR6M2CFVX9tymKS392fJd34YHrH+MXEu7UGANgA2kyKklVpTqpdSXRkebfsYF7NfQz0J5QVkqZSapKyLo379Zx2GvDr8fZl/i5U69fssjb8RhzydHJWjLk770ePBt45vETihoISIbZpQ9Dd9p20qZn3N8ZT/4unumDsfQhg6CiR+ZN+2i7A/l27FNGKjXHqKvf6PLNl+O57UVnkpJX2jt9/O39W3399Wv5I4Z+C3amzr8HdqhNILIyUsOv2e73b/1ziHe+obqTv5O+P9OvdX//Wu930sa3undq2fwBDld3Aa9O3nFCRzec2nYOYds7HfDO13P3umPo48B2bIq3pntAc4JFi2BvGG0wur1plQWN8m0HuyDYOnbCQdt56umV+u1l629rV41tJ7DDUcLk2V86deVps+6lrbnQuYPNNlJlWt/pUVbkWWfets/YMXvreLjI7RyiNmLUcSPdiIX1TxAndbZ4BMNddvJCKgF1op5Xkppzlp/uOLB6geyBxiLJV50Ousmgm2NUkuqBZ57Bk06pn0xAZFgec9bkgDVNXzCgSeAHSVpWstKq1KcL+y3rz6av+LYRywfpo/v9wTjaDphfuNsmDeNhxcX4bYT3EKjQV6A2wXb8GGDO0bGYEx/ABT+G9XPUIF0I+VQiigvZqYrxiHSppoO/U+rHbzDgPwFzFeUA60x/Cyjq37+wxQFw4P/D3p8oRo4jzZqoGSBln3/u+7/qna6UgpjPHACDIYUyVdXV3WcWCAZ3+AbHQgapUFYNZp6bw6/87DlWbGyHkIf19Ae9jeYBEl3NcRj/HHPx+doF7d9d7Z3H3x35r8ab8yUtAkx+rgndb9Zs22n60EF69rOrATJqRuJGwVDhIg9FsWrcgtWdu3MVbMWFnhGwM/IA8vuK/Sejiyxx7LSfrB4EsbAtIy3Aa2H37XBC7AKNPpXL2J90TwQxD7bKMBY/jHW/hvc13us6txtWWf7BvfrQ+/mAMe9Jt/qc4/OKexJWZRuae1to4ibG9Z7Te6v7UO4/vXXlF1/Lkf3L7gTc17g35j73zhj5zL7x+TvHe+feOHGgq3sotqFzXKu1Vuitqbd28ralQN8veCg+obZh7xAlYx4s7EdEXme3ZsWcqJgjGoWDB6CDdTugsSUEazzAURh8JiyXuIE5buN+azfZs4+CeNWmKSRWIFkpmGrC0IWKI/oDhIoyPmHw2TyYQ/xRahvbLj5r7daUMhj0xufUez0QZo9uNZfoNmyr8/mxv2WJ/xU2cTVL4gUH65Tf5Ad5Zhr0k4dt9daUWPksf339Mf8jFvlMZ4zkldi2Y84sOJXkmJiD9U3c5HuCuAd6G3viJs96biDey+t8ufrBc8MPxvkH3xblz/Ey9raJvT1f5Com10seTuf5vanyJr5STC7JiH7lwjrvs55vHd7yrMn5HqWf+1L/XABf28p1Y5t5wbOXLbAkEJ+Mn33Iw3h5I1fs27weWuvKs0zjOaD3psA5V7IYsvbt4Lp6zxzYz1yLB3ubs9AY6wW/V5AYL69dWR/jf3Ce99jxvfHMkj07WO8BlGIaYOLYlh1IjKysSjDtk7mRBRAqpmpt5tt6aK9+W7FEFNuyrZTMZdCMPXaEC3ZTa3dkDVrrsqevZNZhgIN7Tu55m9744uVg94bMuB2f3jtr2NV6K3TWxr0r/92mWB6crexFrSO5DHLKKG5NNhx1II9d1vk9a87aZy2zD5Hlpae+lYqOvYjtDZ+8yAfvyBI/eGe8I2MQO8+4+fd19eeI//M/9WeJ++z2xvgyez4KeYl859xl/HfiDWIohTikGA5rgdlrb/U/6/pDbz//0M+f/wSTXvt/vCEPsHnLCxdvctGHnz7oy/efvJD9ZLHfWeD3ojcOYS1AJkRC6d9I8IroI8+CDBYkEz+gg+SD8NPm4Jvg4EbsgzFutbnHsottgbHGRuk4kkVHLVLZDFHSXGWbP7ADeXkKkouiO3RwoY/VJ6r2rxfQKv3SRZ/QkTAu5Ld1bsc2IxoxEi8Y5HCwjnuNcpiyVpEF9zGPZFnYkcxW64QovgCW2jhEdQFw6ENb71wEXb11aIM22fgF2I89AiK6p27GwT7+8W2t/Fvv2BCDi83GiaogznemervJ8g32sG4+oWCwlgfrMrhJ1RrUeTrWmTjmeUAW3S03rlqzyCdwZ18H2e9RSCKVPPMh0Mmzta4OvaKRM1UncM/NHHKpBKpeqFU/jiDNIxInmuCRt+yPiNUdqO+dZ1xeajaY6ZxtrWbNPS5ZxyB84UPQWicU8SIhnRDF4FON5ULp4c8cYkw/5Lf4ld1f1X0eNHP/DK40Jh759ggfoKm1C/9L5DrN+YTGR7UWO9r36Bkf883DasfaqxAaaJUrv0S/JL+1Zy2eB5gnKrpwBWxHzZte8Yvm/K0+C0iPVVnX8bjIE+sBOY8XZBmDbXPlS4btg4zYJb82yDLmVfQdntCyfaK18O3sJ+aR+xHzOrjfBDfuQbn/BEfJD6afNcmIk5JOySJJzImm1u6w5zixeURiBIcy3sHnaY1T477z2bgxPyfPzw32iB0Q0yHcmkfmAzLu+TCD9qGSbOb51ZmxrQZsYkqyLiW+aw0qx8UPaMVEXwfj4hI2uqt9+EH+I/Y4TBrLOxi+OjFhdVhfZksntuP0LRPZfsCU3tsRv8rxyGh3IBexZGwX3Ew3qzNhVFXLFhl0yyou/pnPRmQqG8u2shf5PLJnX6vE7or4f+y/vb0rD5N5WI3OJgZnqj7PXl6UB//i+YzLOHkRkayUwTkezDm5HORToJ9xcqYPzlf4xBU+8W0rvhkj/d5zfrtaaO96CWrcF3Vow862Ug7WIWczeCd2cj4YN/GD5BF6bDsenPMy9sbz5ztfAtzoz5xutT+kJNtys5pBW7CkAnshwY51jeT6mMgYSsEHZwXuTU6+oBW6Qu37ubrxnJG1uXENJp936MF9gEFkYrXeeJ4A+PfWlL7xzzre8I3txmCtiUwW5MmcB8gaRBafxERJRc+MCSPbJyRLwLYaY9tN5kcURLRSaKBVRq33wX2EK6b4UEbMEIwBt3yIlHiF8IHwi29wmzz7mLnVc1vyZ5yci9bIhYGvfA2BPpVR12hwS2EzBn4NWkms/BJ/rt0cd84hfhuasTjP7+zHjRex8iGfvHDdWPeJG8s7lJxyTvPLgB/8YiDI9ddaZ1hyyPgkSXRayc3saedaeqlfWMQ+/0bsH//4oZfXVzVyxlEyeTCX9s5vA24c1ttJeUmCf+cQv6/D/P72pujfkb/Bv5f8rV6oik+/gCy/TeNbq1t90/JWfkfFf9ctG8Ck94VxcBiDG7IBz4zJy2pSvbsMFomd0+Dw1QXI4pRv4rBgj4urmlFkB5tRwL/ossVA0WNJZclYgNmHmdsy5bSxfcRRUtataBpXZ/tizbgzXrSqudhlJHtSUU6bZV99wuS5lAQTCKsQckxelf+hrMOAR1N6EdK2qIUSEjMuyq8H5BKZFbVyYIImuynFsnIgGgHMwchhm0DuJoPm6SN4N0uBLduimZBETyZG79hDr7ZzFkxQvy6xGOQ/wXyFJIHjtli7Sea3ChJH4wC3EzfO0I2zEdRasf+hB+fnYN0O9AfxBQhHBFqqxQ8xk3s+hOqC63wgMZfOfBs6RlVgvAKVDy0d1JowdEOUzYeMMumWAAAQAElEQVTSvVQ7sqCptQ4avgJTZodakmXfMft6KAfzPJjjXDdleoVqaq4HK5nzm52YFCvU9NGjJB5rejkzCg9KzRpVbKyqWjOnFhp49pOnEhmUDx3BQFBho0/AUleMekG557h1H/23PDcKe4/fiN+I58I9d6xJY/aZp6Zei055bEatSdYyqDmjnFQfCgFrbnc67Vhr9qOM8SVqxaz+Q2PZAUJCxDe29Ig6lHP6CJVslFYVMz7pz9WCY7ySbZpg2IdEflL04a+InjQe4mZtGUkn5RqKndijcfLlJTHOlN2IAeivSn/M3HNGY7nGH9B4Y4BUaz2slLS2lWvP9tTpXgxrp5VmqypnTHqJXf3LOOknL9T3imHkVyQn3EIecLC3Y819xIBgoZHPD+5DR+Z52mQYc31btrXLZDmLjC1ZtrHZ94IO35GpCip4F89w5DP9DnKphxnGy72tPiPJ6X5uDmwZINdxvEPTxWbuF53INWNXiy7zwRET9OljAzf78KmxtT33p+73TaIvyrKFi8tl78lzbCRugNVgUrAMCQdDXfzBWm5ZqNYQGT2x9aTE7tDI2mSscx/GjMVYSbM1s8YNhKpo5ETVxsD3CIhzBPlsuXyGGEvbrAFx+KxoDcq9fCWpg4kMwJA7ZFGLH/y0y7bB0MgSx9gUXXaJE1Qe5LL50Akc8Ul71NxrF+gSiRjNTb1y7DJ52lZkgh7EO8qHdUsuEmLrWtKzXXLaU1Wj4FM5kD+s5Ko1V12KUZh+gViYq/wYv2ToqtKJ2tkjGLrEYv8Inue/G8+LeWY92IuB72CPuCKEKTDzsnpremn5DJ+w5g+kxsx8b+xn9uggRl27oeAgXs2LgK131bpBW/JpTdmXBm9bJKaDPBIr32wkv/QHv4xX4pBzbEYmi3WqjR8DDHSDdRe0sGwGfgcYxD2IcySngHwHcryZhmuejVjJJc8teUl4feVllmeX5Jhxg/hkfhlG8cSHypBkRbyDHAZK6pKRHLnMPhHS1Sy2Zbs60RcTW2KwEOUfWUwsfiYT0YmMVfctnufzzFZzvQdLNAk/N9Y6684v/21i0bebbIusQKiqnz0KXnnJeYk9tmqiWDu+ZfpUCLV6ob21+qY3z31z3YjOfG6cs/qWlV9c3LL2yESJTcbKy1X+4yn/x//x/5vffOW/QFi/SLBsY5mxB2mwyIREwEqyoUofOnhJOgo3kuRtnw0f4GDgGy9bE+/KYQ/eefmKLC9iEz/5jQovWWX/roO3ydgFW3/jRe6WWLyYHcROfBXlYudQpX9ADyYYTL93va/+wcZkwwY5H4UcmguyXdhANKCPYNaRoZxyxiTGKOwYkbEu2LBAtMhpw+MtZR21S+zg55sSzOrDfVWvFoNcSFIstkY2kz5VI/msMevbk3PMsYYfl/DwNX5EpyGd8CbWhmRbncNYb+wcZBsbqqpsJtTYctg5iDlcdvoWQqoLNPLWQ3vDnphlDx9dbAr6RcmET/WMnRhBJ14h8ezTqpaGaW9aLHEOMECdnzpDh3Kh5BxFXhEwDh8k4H0cblSM05tFlSq4SN+yUnBcsvRU0qnRk3JN96PatuyNduG3LFTI79CTMpIP82WTSZf84CMbPBBv2eZDg3sYwwYQ5YycIWCQEU48oMHd691cuDxCODD+HFcU+pF9B/jFuh7sc5afgpCRE2+mUR4RfolR+U9r3GZquI0TA9kG0y754HKcGDjlnEzkvvARWBAs127ZxJ5svlfxxTB+RM2OlXekQc7yse4DpFU6zKHkCRObKadzrRFWfzKJH5ToWUP+Jd40nbXOGSnjaGWnGp1sK69QtPgl/gSy2CBjYalTn+sx+k3Dz+wy2CNsy7ZoJvRFic0XqhKTQ8Y5oMFX45UtDWbkC5P8QXyDmfOhg/vzyLwxHAE2sd5pTGrStho3kHzo5z4b2lovuWTdSzKy4neFZJ2l2Pu1OeX0GTvepMGWwMHEdMKym1oD7rJzf2m44ocpzDnPzCMvacHgfpl+TIIyIm7xcdpIsuGjA7ErP/yzzgc08fY9N6aKz4JLQFOBq1mdzdNlfkwszLcw05hnLbkc7NVGxVmhbauxN2Y5bFda0cdHlLH3lzkk/xvPMXnuyPPLLc8fGQi7hm/rTb13Yuw4KNAPcOBf6wnN+hhVqm211sovtDX6pg/Khib+QWJspC9KaBB5KCIqTvL8Ib4joWnhm2Wbz7NJs6ykV2c5D7w3HnjfeUZ7z9zIdbBuFRefzO3l5VWdB8jOPCvXiieWbCh7Hfvkcqx1OwhefWIVJf4RHS4SOYhiQHVrar0XeodHzrCazztsGH1aDWLV2leONw1iRlZ5Jo4sO0gMQI69Ebe1kmNSdahIloDcD+XbjTe+JPj582f9O5s/oO/sd/IeWM2PjsQNpq+dmJJtGlHIEFaAq6v65Zs5sxYkrwFPQ0Sp3GIbSOrkSpXMkgrgM7jXHjwPHzyPT3posAYJ0AjQW+Y40Vm/vGC8vv6oF4b0yaieebKvtW6JVSAy+xvZLWtIXiNBGTfVtuyJ9MkGkmhw5EVLf9ZBfxBL0EhYFRVYn7bzg5dFZWWwy7j5trX+3DNfwFQOyWCO4Vgy/vl82rpMLFFsmlQYN6v1rpzLPe8ffBP18uNVvTe11mVs7CbFD0T2ss5xXqp6a3ql/4OXs87LqShZk7xr/OSd5ifn4u3nG18ovdVa1lyx6cTOev/g26v/+Z//xUvW/9R/rj2yjGEzV+xy5hk9E7vg8qGaxRxro28cundehjL4PpA/608H/9DbSX+SDC9XSazwB7qf+gk/bX9W/53+Owf5rTBt3ojx/j75/BuwB/AiVhvC+KHJJcnXRZjDwcaJPB9QMmaZqcUGdtYINpCEXfqwgao/xDqJfcFoVvZLQcZ9hFS2GFv80LFDIw+1djnT2kwU8DmsB/RYF1TNkQtiIAtipsSu3A5pz/e6X4yZ30611mRb+VHoQuRB54B0Duc+bG3pY2/TWri5EPsg9q13dQ5i612RuTW1HtCHpo+TVPKuHP7eGiLLUkEUOz3J3lSfSjQ2sfHPxdZ7V4PPGKX75PEoyJoVEA/WrDBU3MFNJTdQVBLBbBrNkjGC9Fj6ENleEFSSqR+gS8GcnmVPwFAnb/tBl67tB71t5oqsTaCUZP2+MMGchw1mu+p0RV1MaFCdr5oYBF/pr/LYfcDOoejV9u/hzXrY/nuCXaLsPT9FESzUDNOcyjuT8zU/aIrLQSPDqZ9pxnFjyp+2e6yYngYPnWxp4RzgtPse8xjt9z4zpek1+fgwT0TXfk26MkOBSa4/SNXaKRYi9ET6C2W0GtuyF3LNwy9VEXvpoLlWHSl8yN+JObfMJXPlAQdB7huD+8eADyRr3nOh5DrvU/teZaXfuWdOTHnLdV1J6yzP0o/MjmFwmhbD8EWjMTnY5p7R1Wus0KBpjh8+aMJMuzCrYjOPIw+uIHyEmXVoED4I/xGRF0goL1Q3YoRmncKPPBRm0A0C2CbXptZ75dd6V+0jcrvJBWYFlaw/X7ZPMrt6W/YG47eNLbNEFSWeg33OHPLcUy9XPIe88xx0gOgIpdbNHJo6e9pAZDZBAtbk4AE065E4wUDWWlM+e/NAlv9YRPiXl1dkXUZnWwfrFvsgfPxsy55IjL7WLbxtXYtNHzQ3tQ6I28COL9TZ/4P9eg942H0HGS/55jMyYzZi9NaUXPNvrH7wMPr6+kP5bG+9ExtgQyVkghKVOSfng+eXikX88JElJoYSDjv2Cw+5nVj10AutHJsxaSAU89xXPOng2WewNwfPSiNyEGpbxq/mTM41X1u7b1tVsrnFrIY9OUByzQtXUXIOnTnnzsYI+Mc1T18ilG3ZZu+bdv6N8WWtMu4sEiJUponmJsU2frWWrdEPLEIWBjkNzkH2qL7xYT0H8w4SozFWfnHz48dr7U/4rGX2KsjZkszH0qgXhPwp6Tsv0jfO7435DeKritVbU3KJf2jnPjLjdfLqEnFUhVkMRsd3+9OVSJrMIca+KTF2rNZbyUy+eNfZfues5UWr1jhzEoUYBJBj3zNuU+eLANsohcoyebaF3poyRs5k1uDH+iapt152GSs5BtlfAqi9TJ9XXo5efvzQ648feuFM9/6ixBXlYJ2TX4FvsUKzXnUW2EGyUOtNvXdl/Kx1MOPMvOWs0VFr3wYTFBg5uARIf0AxUfHoEjwDz8HeFfrOt1DvvOm958bDgk3ZGzrAy9CtEFv6yyYvSLF/4yXrLb4LN2LdeMF6pG+64XeiDgbfiLEAB9+wjVxgHMBB3jNXtpqNZ43utfqDeUSEPsTMHhrVoJlIhCVcc6dHxXbZ09H9t+uH8pKllDJZsenfzVEoQEjd42SkyY86bLW2yYO5HMztxlv9LXNljgcYyAY3re0TmhhnLpd876PBUTO80zC+C1bdcDgcOSB2q1DJ3rK0k99UQmS11tR6q0PVF22RAT9g2UaWcEqByQBhP2CQe+bD9D9oZtd2jZmbReu9ciCanpWK86AgOoFLnvFBfC1jxY0nY8OlYhkygV0OTEgWhxAlJxUtV115JRyxYqtLKZv00VPhrMg2EFRfsq7lrndpjDKozmyQ/Kom841f2X1Pd65fzfGZzx7rSmN37YeP7G9GLczfHPOb4TKjuTacHg7JyH0y4Doe4IBHw6rlRnsQtTygf72OGoeohKLlmNKWjNNXdPcnRTptGHL7IqD3/UpYXGa8HWNkbiiu9Hh2j7oOk4OdfugGffuyicRkMOrQAV/ryFoOeExnvdjHM9BFhjN1PGJ6/qU2Q2f8iUOZZxD5DmibFJpyT5z3x8nPh8YX7mHpG/OAXcn+AQTU5HqXzXEiWwZxCbB8XlGm8gAzx899sjNmxg165RVdIGGsVRhisJcHa1zrvcRiPpv9FU2kYLAYBw9tO05RYmb/4h+bE8S2zRBWg/aWtWn0gyVv6ABq5NZfL3df+85L3P/JOXnrSTlYEw4Q1272IXsOeN6I/OAz+XzgxSJRKzSMK2fLBjsu42Q9bqxPxguiss0edXUeIvv6bMv+BOXN3sQviM+GbcVmo3xZQxsvoFXoVR40SFywQ3PWDg2u18R+APO+9jNm/FvvygN3jQXfmGcjVuUAtZtsS9Q0gziDeQc5F5l74qYv5DGzrfInXm9NvTX6XTZyJ16ge8EJlVBhEzELxPqPNRYsNTJNvXGQtYjOgsn04Z5MLpLVetfL60s9cP+oh+4X5UF/oJ+533Scz2WsHfIDEEqZQ9alZx8DYvXekFu2JSorTm6CxGNDqLwAX7ZWymzDSRkn523U9TSqP5jz1Fqd8V4YN+i8KEza1Yuf138nHztRhzKf93rRurEVQ7bJNfnGpysvDUEnbmt96Vx2YhZMu/wmPxavWayyc7Ma+9mTF3l04gTWvO5yFg7mMAg2lEiS7TRyI5cOQkFsav5lG+uYWc2W0fd2t+2Vc6tY8cs47zw/58WZTMle6NATP7aZZ16OgqybPfPb3SAIXwAAEABJREFUa1R/Kph3G57H30NBYspSnqN760VFwVUTpkcl1eQAJ16yxtw4LroRZDJs6LF4lDzPj1rMgfzGBuXCyaELzUtBaHAjmRs3kyPJQAc4SvbGIQW8NL2DW72A/eSFbOIWWYD8KPufHIY/Cu+8fL3f0n8nh2OCPKbduyof+gI1KfJWwCZiLJZN84Uoc8iFlRjhb5gFh4744sO6sOO0rEGWyrLYQmVBs6miL4ptCVBlfgRDhbjkMKnAJ0RJfp+Qccn1YMzkEQz6A/nBhR3aSKlAjORhN1kbltIHMBKawEs/8l03/gO5sWkcjDoc0PRlq2xPyoyxM2itqXNwcxjzohM+iNzo3PB0U4tvgZyaJeoYWeMFjjddtmOoyuxUP3bnnJGnHxvbjN3Ai1rv0EZYAostCpZt7McYjFBClIw5e7ONXfZ39mRbjRz3ntqW9aEgQHwREpM4JFy2qNXQ1pc0TMlIbdoF0dcu6ONKYlsCjS1k2dnp36HqC3KXwSGQEJ6IzKZ1RGl0lhqTsaeA/Nf807dNmECLWruc60mA8FOOP7GqD52y/15b2dJY/JxzmfzHrJJu5c38Q3+L2G3E+WNA+iXO+hSftRncQ4ZyrdZ1vK7f9L8aL+eBENoIE1tChgXEQ3lwH4g8iG6iMphstY993B6lS/0Yo0xIY46zTKq/NJCly3wKs5+c7sj9czD/STNGxg+YBCtJmOxRyAKkqs2ewdmmZWja6T9wHcpapk8Hzaxlueyn5N5mDkHsT78kAqp/N33K2ZY9EQPY6uOekIg87x3cP/Sh2PFr2DdsGverDg0i51OIxHacOx0rLspaKfrEvffofKj2jLfFdpNB3c9al1tTg7beVw5NtjEfyp6tVWbccQdnjE7Z2bHFnFprlmThP9bkmP05uLcWsIt9kFhln1gbU3COYVvJFQEV3iraWNvKnznYyV2UrF9GDDBEUuNkzSJi7IwZYlv2RGLZk7dDmT1G8U3OeVaZD083hY8suly3mVvCy9KMk1wsu2V0hlvrh9H2I7pkXQp5oy/5RRrWtmyrtaasg90kG0iCBLZlW7vYVuz72ttNIwvsu372ian4TzB18iabw8r8juy7pBa/DfLprSmf+YlvmwhWSq0NQbLk6Zc0+mYZn5xBm/goY3vjbAThRRSlxABqWzZnNRRf20hX5LDpXbpR25bxoZVtLKixYR6D+1Mml8/kygD5SK7gIA92C/Vg3vM+deCDtxpxMs8fP/6h/IcLfvCS9eP1h15aRz3KJ2cjeM/zbGIRc0AxkEjDzWrYN+bRoHaX3fBVpVJHYLGQsxIdFW3iIU2+CCRyMv5Wk+0CjWSt4hk7PWSOLWjkEX5SyXYBTveS8Q78WaAltK34tNYW3X1LClQla5Z1CA7mn3yDOUlhadl35Dy0ysmqknlm3Rl66hgP+96YJ+itqTd4B8wRp4xzx2D/hvJIm5fghq/tNSY+bfLJaTBO/G48Qx+8aB308SSilHnmfP/IXoPXl1dkveLEgPRYn0PTj3eEte8Hcw4S/+C8bRrZHCc+vGOIkdAnlm21GIw4I4xj+kcWg36CMBqVYZMkcjqK/YkksDAyoeLfuWm935PkxSw3s1tevtbL1I0XqveFW77Jgr/xzdaRF6rYRFZ0fqN18Buk5DbyGyUWLbHy54ahB/GjO2rs231c7CIfmd8VFYMFudozXzE/ZsoSiWJeLiVajnorWPcyeYs1lEtMOyt9GNopDl8c4bP4X+FY+kNH8mC9EXB+yYh++LqBzD08c5Q5XIxlaA5Pq4s8Y4IRXVNscqg7v1XI4Wq9K3Yd2y174aC98LX9S9HXusm+0M9b/uuPH6rf9NDvAf69sSZuhPaEoVaVnJug5rHWlYmsnMNNWPxYwvXUiWIulta7Ovn2ok3mB9WqrCEcK1N+oXRVJoYQ0LaopZcjI9/kDHrr6sRtrclGKcu27iX8BrkyAHXGwsjypYWtal1DzC0jzzCnZxk+2NnTD7Lk9MvMtHeU/kGi0x5OsdQqWXuyZtRkjTAkgH2sV69Hze4lVpB4OYNPw2zj/xSttKv5NKL9Qb4SzhyyFb9Eol0NWMGInqHCYktlWbLP4rrV4tOf0JjeZT/ZauOHNXw0sYWlJs8tv/MoqOkHsA/jfO4nHnHnIFGfQHryYdIPwm+c/WJmrIP7Ucb+HbZd5lDuBLXZkw36uyKVItcq5PspPvftyJgwpnhgT7scnpBrDNTJIYh/AdmzarviQ56pS2YbCqBU+K+qVyyXQfIv1BoiSkJnngdpzTVGxLKhDFPA9loTLjhls+N8OrWu3M9yn5/o5BA0pdT4xJy0JDQZC5L6xYSwiHYC/9zTC+zLsZDPVyZRNhY/xLKtBmzrLIsNCSJPPqcvtnZTzaO5aPpaheHh5lqxUDpYz9DIA5RVCSPbhUYcO3ypGGrwbHIr5Be++69xbjwLvIPMpXKa5syh1WdF5/Oi0Bpx8wB9MP5BnEmPWouH1SLCECNPVA70LhSDezUsOi3Yhp1Ac/K2a10ql5VTPqezZldZa71yJ4IkS8FQlqvuanu9bKv1rnyuv/DZ/8rn+6b57M+3sZio9hynWpvE0Sy2ZW9o8mIYbLMmWc/4IpJp2mlruVkywDZxD/bzqHU82KdgQBkMEwwxdaGxBxuixDeTqucj+uHJAG7oIGb0lQexs88Hz4Ulw8KeMXvPPr8o880LVltjYFI5HPgOYh08zxRPWtHhXTnZxSEy0DnuseaW8UqxmuoTIzHDD+KO2KK3moKZQ1dv/KJ55VPXdkOWPQPGMn6ak65c05+YD4vhRSF86YWPbaXYFjXsA6ZtRAMfoiNInIO1m/OPnAlgQgRaqhcixp5FKF+8qQiRNQbLvPLNUc5aZw6dM9dbU+SZX8LUWFyPc78OHXt9iCHFAjTLDlpRUeI3gQ97lneCW95L4Af7RyJYSc54vanGh9qJgxzaAAHTKdjRGdtWOSqlpsMaEDM53vLlUL2H5P0DpfDJGEESqkXDeCQR9JFBEmpuHZ3I1oqV/KsmsfJCtb9qu2Wh2Ji8DL2TSIGXrehveYmqPx38qff85+F//lPzxemnSpcXrbx08QJ24DtxI43cJN/L5i1+2OWGecMm8Y+MmQmHIkv/IIdsVDCY55H+iYOYLFg2kLmec1uLa1sCtiELLB5d+q10rSEXBSEVuSY0S60fq3kwBiNNIf3w0SEmB47AZtCV0TWfEmCz6Ca2a/Nb64xpSYFmgc3B7Xlh4evbHOjXupneX6ReOORBbqpB+GDznQsh/dDemnprar3LmbMt28oYNmshV4KZhlbJFILVXQQ7ONsyftvfid26OvEnmrDActaKU83sP7amO+F4JS45Zl1mrK5GfBvtB+AoO3LJ+n252lz533tuC4vhdudvpbaJZ+JbNL+AKNjQSpvqabnu51ODv1XIBlPrEvhI/9ZxEuwywO8mWXrsqckt124u2nRD58EnZgmg14pvxPHJ9V62V30CPvS/7sSfcDXkpESFmfLNMwIDIiYQDO23a5xAvCCnW+ITlf4c4yO/9aFXPxzutc7m6l55HMovKviaXPiF5LLYSeILIo/fFO6MoMQoOTSxYlc26a+1xl22ARovyEJUQFI1/WI+NJFf8UF9djN2hg1NLqfiE5N1Te4Tn9QXwX3cnW/ohGRVWaTGZvCsR0D0UosWMa22h35VYhv/wefnldZnWgaJc8YkORsG2Ja9gN5g18QIn7iShRkw9+igFbW3XFX2MKHxD0rxobGNZCLstGfmPKwdfO7XswLPCDcewPJtS55bEmvS+TxAMrp+HuXBMJ+fvbeKHds86+TZ5sazxqjY2UP8sZA8/bHv6/Os8fkTiGKb9rHalu0S2i7evtP42mZt2uUzsiufzxut99Lbxr+JVp9KFmQJbau3rt53zFb+vU0qIuhaTAcfu2myhgJk2simgnMYC1U1asS18qMqOT+1Dzyr3diTrOuR51GcBzg4b+ycbKv1XnPt0MQJzGe87dLTFhUF17RcckOJkT06st8gfZSSqfjS6rFYthEFkKqZUDKpjqKxDfUUpGXQ5LzB4OtuE+UjxtIQ9R40JoRrPWvf2ZMreAlcz2rZ65Z1rLnHiRAV6M4nh+OyjlNzaRln9jZDRh/ynzE4z5zt2NqWbVirMfZEU29tycmDeWVPD/Ytz977+opMlOSdv4yaz6HMqXft/VyhFdvyJ0ZyeADxbat+QskDQj9jA+ZwMO+KQd5Hxcgc9vymDWZsz6ixRtmN6ttNedlOnr0xN9Y8z8LBXndRDnzmuT2Us5U/a9xjoZZpbKsNEi4wYu0RVJ/KKIcpHpN8aO2EjHAoA924YHIDOv/tFS9U4YP926P3esH6Q29//FP//Of/qT/+CP7/+gl9Q/fOy1O+3bqFB3nxOvKNFrGP3CgL73rjG7DgHXrjhewd/Q27G/rKhUUOLXAzfAe3CyIf2AzmPliPzCKwLXuiFW1qLf0mWuUGbEt5QRCMW+TlqfRp9K2SJWVsth5zL0B+VzG1rdZ7wTbD7hytFNvKYQl663WY+3rZ6hyenpevjerHhoO/+PgV3FTza4tKyrwdecH0Lev3JTamsS3jW/GJG9pbU2c+QeuMJX8IeN2huypWDyB2C1pXb4kZdDV427InMofWfMpR6LvFnjH+jM+OjStu8d+Sv5cmfiKGfgk5JoVpc++X8Enze4snTn9WxPVQ1yLXxEd6uTz/bNQn9vMs3cfgCnwy5if9mcSfXA1ib9d7THJA/rH/JNkvRbjz4ZDc7/hszKLuwT8rP0l2Pp8Up2DnHcHkGb3ymDTjRTdhW7arM1vYJA6JU40X/oLY2WkvwrDIbMvhF8p/xQv/KSa6yMl0eWySKK5YRkRYaTaqEqGqIeSaUxFksdso4z/TWPYdf8ZTxhpfTUZ2kxemTGfJfB9A7rUOaz2yV6fxN5mKx+dlPjeDiodv6D5iFj/kaHt+LkBtaxeGZ2iS2YJQ9HZsANQ1J8s22gBSlQwIMHjIOXiYItB9b0p/tY0g/VHPJQd533jIDg6eDx6eA3gmiH4Qu7xwy+dFb/Ozo6/PkgZtrcWkYu7njINcBvEHNErbany29N6hbQLeds3Jtj4W26fOnnzGCuzZt+808ta78vA3P88zlleMJlkqaJX4IrCjmLJw6bbWybGrEy+8bdlNZg52+A8oOXrCoJa99PSzJxOSJdm+AB98RclaH6z7O89s+Q8hzH+3/648O2ZvDtbzYD3Xlqi3puS30dJvXaETcxwGS2UEssA5MQ5izb26zfOCXMJeKZzF6mPPITYinzo6VV1tLJgO/OzbkxJBefDOOJkXBtLS6YsyGItkqPEW5uZ6aRO9qTO3zn7kpeRxj9tpazdJyYFozOGo9Rqa9Dhji2JbdiDRCraAW9nnheiW66Oujfd6echcEksUM1Zr5EVOyavn2ZFnxda7Ip/TGRqs9QESLy+2RwYof6v16X9S4rWOv5vsyoolHpXPWA4Nr7UAABAASURBVHNJDiPBdS82tvjaFo5KKbs11uxXq4i27k7n2iTPiXx5E9lBOKu3XtfV/rPC7EFrM8fEyPl8570m7x33/6jIMfNeudpWvveuCYkbVgFlvnY9QR8DBfOvJGGjvMijewAzGmzSwYVz48XnnRek/NcEC/TzsjTBJvKt1ryw3vSTb6XysvXz50/F54buxsvSe16cmMwNekvMxC4cGuQ9xk2Z7IxDTC7aG/obvkH8y48Y7/jHdl/Et7K7sTDEYkMzNSs/zLPqEOskmQpopXSAg1LqLLaFWNcyVodlWdwiSxESRIp3uZs2EHSMrPyE2LLIDA06B6EBNzYfiPGHrBTcJPqKfMHYtvaizsXReldftPWOGQjt7eSNvd1k/C1LC0YW3sqPKH6AkeuKJDNEccFqkuGpWjA33ta7eo1vLKJQlbjWRRamJLOJRSBi2YZMwFCtRt6dl8rWevVN37buZQccmis8lL8TDT/PNF3MqZpla0InIr+GDD9hhUY/YcgG7Fm3LPQUPmGiv+JqYlkNWKK9Q78sj/mNB8+HSFwY6XPBzWUZhC0grb29UziUaa9A9HfVjFv3n48Bo/gA8p4JYxt+o/y3Lbqq6RfzvabMmeOmX3kNDKhTDUMfL9KafK1p8tnyGKJKqhE/wzx5g/3aEPzGlvFhkf8wEHHHAoPqGUbuowyUa2wCs7Mm26+AUfb/HJ3+4hmSzmC4iRFBgDQVqQYfxJGHj+zE9WAuPnaK/8Inn9P5kfnazkpoO5RrxwH81f2TcwTBNDIkkFw/oQ/I2gBL6CUx1oQoS4pegi+qs2SaiuwrYHmGw/3Ko/p2nfudOf0aI2cEHOzZEbpQcmQ1YPIIs6gd5gmUUTka+MUfrmqakYknlcQpWAkTNrqopx0tnciiozcJ7VUW/uCz/U4PJf9bHiY30N/AseKZGOY8tHxe8NkR2oq+qKg5KyqrOpJMZw0fGc5U83lmYwdab9KahG014upDsY2JSxe9Pfu2hUIiXpalYCkyI2vArakVRYH9nuuZV86Q0C3YTVaTaMeCbbk10DXHbxI6u8mBGANav5g0tgJWlexmxhycibHWMHQtSixlWw0IH6pSBmt+4wzc+AbrnWfD/IXTO/yx9iU0Cxz7E8SYOZAX+YqcZLRQZ4946M8LZ+tdjl7cLQeZAMMjzNBzaZIrPUhajCC7LnuzduW35OGdsRYkSwH2CZpYmfuEKEsfmwUXZTh8WIK4LTtIqiXbyj6ccFPm7WaZebXehZF2yRk/WMsjz7Q8A0+enUlCGNn4fYBkqSAKtiQT/wP/fX2kj7JqY+zOGgcv7VWv/VX155Vu6GesDBcQSgdNkLVQxsGuueucU2vw9CsvUYiBc+wHZ+lgZViiKY9/cdik4kO36sDnBkLLHn1D3xvxHQhvNNiQlHKubpkja3VkzZDHt/jVb81qvauD1nvxzU0pB7nF/513lPnLgXe9826R94nEic1GvWRxBElAE+RxHmoSpU45kxUl/xGJyDge9Mr4Tj2wHdUfSZRJHBk4F01N5sbk3uvtOAkekZFsxhvQW2zBG99gvfNCdfCSNHiBqrF8EBfQj20WI3SwOOEfcWMdD2XCmXjwxgtW8J4XPvjIcnEP8tyocRiFLZHdxB4V6qGbjksWeWDZxjqAUCdnGT41K5FDcmRuyXOtYXRBch8cwtD0C3HiotYFg4hjNNSAMb3y6HUzeZVbl5HBSGZ0qjggBq13zQM9beym1pEVXuTWQD8BI3v2w8sJtmBsBZ/coE35MctzwZI7tkBB2bO60BGIEzc0i+Hh0rWtVljj6FpGjolid5USSjbjPwgla5aKlzkisD3l0KmdrcdAHkhRWZRqoFWNHIhcB4I1hwM+gCD0AoRqW1S4VelQSxYqWVXoUHVFyT81xuYRkpViW7ZFA5okQI4wv65cr7KULWITxQ6prm/knyjas7Je52Zk8h8hy9YCjH5fcg18wufdZticAwakPkaN4BdgTpnfxuDlY1R8fKILVsBrHkv0SHDJEkjrPED1VYkh9ljWEmeY8GJ8cV94QMkGdkOKHzFr9cKDzU+KElnZYR7ZBhr8c69EEZvEXXMdjPkMOBCKu9WpZ3W2+zpLzjzDf0TkQeShJ4haMYYO8hgBySGipaZ/AZKz+uRU0USJX2H5kDDSx5oxrpL0g48ynVHhOKy2ZU8gqYpAKdt/U8m6l/Dfg23ZAOfZwuw1W3RAN9DOKWbSMt0vQEx9AubfqJnTOPd87j+7hmcGnfi9fnC6wIg9rskFUjlBrfzAUA1SyxJ7KnPElxvpHCca+igGSCg7XlaROBfSd3GYQeND5nTiB3fK9rPBYJ6RY6L9uTvoLHFUhWSAsyo6HYdjXxQqTJCRLs8XQwcMIYpOfsjcUG28QD5784/0BT/Kd7BWiZEeAmrlQBDbKnuofeHz+dVmPENlzRKKnRaG5p0l8fJsc+P568bLCqGnPXqDjNF4ZhB8UGvBPCr/3DYAj0Uaa87xKTCO3WQbt0CrjEyIeeHIYo6638AjWQZSzDMPfF0dS6GaZeB3MGjyPshlzJClLEv6uXdu+cA3EFTEVD7zkhvPNfnG5/X1RfP5qKt10Lo6v1DuvBR0+gayZiFoYifdAR96AiO7yfkZopUa4zVkgaGRWvwgt617Ce9oZOyuEP0JrJ19a2EKNj6BrFTBLwYSGVAwfZLywdptvK/n7cGajiiZTELYVtt7AG9btnUtsT9Y/2CU/1Fne1QclX1i9NZ1B8+RapISC7BOhFAQt4nM0bKbHOBvp29lPa1ZiuKfXsgg9xobhZuVse1JcVSO6KGhG7ke9T4xvWzLtvJnf701TBtn1IBKQqPsD9U88c84WuVgLQdIt8aLP/AaP/seHW74H8p7xpF4iYsiOSULEqAnxnZRmhJDhW4K0wY6y91GUWyc+s0MxgckmoSPTB5+gPQH/QkuxOxE3EiQq5qXsEM33g7fA24S8cn2sERYMf6yGxmBiWWxxEUdeseYk+cG886By83mPfEWEj84yIegqrkQL7WgXxWX+Wwl9rHQwsgIRIHSimAH+Wac5BZRNMZuoBvoQiMvrOllHTYwKdVsDLGy8XUjeXmtg77HtptcsGyrc1OJXc/LGDeVXuDmg3zyXVuXmK3Fr4lTIQJIslJIq9Ih5XQLUxM2nMVw6cjVatJy1CzXNnL6mdtRe7gEONs06OxJYVd1xfTZ0+pPiW3ZF2Qurcmhsj6VJSpCQ50mK5XZed5+w+S54yepn2X2yerPChwHm9iG+x0ym4GtZMcWKincX4H+zjJyBf1dAQn2KRSyHMKNT3rGx+Qufujcxd/m4r8QcvVLP1gXWdb+qn7Kxz6Ics9h08gq1jYowZ9vcKfitzJaZwTBGb30NFQWDE2Y5AH7ZUU/zYYO+LLbtDo0GSuAPetHmyguspVlpIX0g3QyXiWdzomptS3bSA2VrI+lvOs+mPv2R+1f6zNKxgxWACSLC3nsRRJEWsDPduVqFBuw95q0r0CT5dqgqzOAvlcy/yu+8qp8yG/GTw/L9CFZyEor93+eAfJwnReCjYE8ZsLZtmwrZZHq2y4a+cQgbLAenhggn71HnjeIlzlPO5Wfnc8HHsDyOVE88fJ5QVxRYj9oZoxD9RzBM0nojeeKAz66Qf42vhWDeL2pN8DnbYPPQ5ntROT4DR3kUzHwD60YjINBVdtq+G/Ylj0hCtMiDkzqkkMkz8vvIJ+5jjdyzloctS6qYtlNrXXQlGvv4DnonfnkN/I3fsl9I6/IZrQ4xSdosicaA9qWAsVyZpWWbuU3aGffmJnHiknjYmnKmtXWXG1P2aK2Jbl+lGIa1mkwv+R38HwXmj3CSLYZg7n1rjzX5D/W9cIz0gvPP1f0ev7BjnFt49ck60lxiR0NDab0Pccgb5/+KEXZBOqyRJYax9AFQyc8597JBTgxY4uSKtuaP5LgdSnzQZ4VZoEz/2OtSfYuyH4e7Gt0LNnFU4QiKvHsUElWldjWTpYDgUv62NhNtpWfaGy4DaSRKdS0W/4l3bH0uZBD8oFwilATo7Hevfa2K7wzDmlmnjkL7zm3XOdCblu9ddW+s9+xb8iMTpTEhhB7rmHktokbNGVvy6fBG+1Gs3pyaB3bptjZF/3m8dMq9Z9wz4CZDCOWOH1hXJ1nDTp7Bn6m3jLSr4s78TYQpAK0LMgIchguyKLd1gtRLVwWj2+fBrIBHxy5GfBN1zvfeL0jP+APbl5BZLfosU2sYBD/oF838/AgY6RPMtrzta0qbF4OnOiaxiWUSp0G2JGCRRsbYFkPhTjUWtrSxDYMQmoNMe2rN9lri61t2QutqbPBnY22LVHrMPRWm97IobWujr4O2L7BvL4qf1v6+uNV+S3PC/16y8cutoHdZFv5EcXm9Za0Rh0OBA8VK/T2pIoXfKh+Ua6xOAG19Awh3GXPWLb1sURi084qhVbfsheYuxfywdYaa+LHOYnigsuPhuqS0PzHKikz7r9pOKaT+BnANuQL1PCuViFBMVP032xzToIckNCN3+VUZwmjTWF/WWO3Y296dRjcn+r+wTUwTlwtvsfjmqlcwOlHeI/5of+rsPhVoG1D/xqndMguatiaKfR79SEeLnU0LjTRMs62y8Pa5otiG30h/BXkFv/YffLbumVf4+4zvGTxK3/6ua9XHz+6Era6Fvp2ReFeyxrXnXga2MZ8Ykp06VvXMsPvUZcm3cX+FZIRNhhYgW3IhH5VsLurDTtRKaXZYL57fU4a2QU4f6jb+Sv6wfxJ1yYfQDvnI8t27UHOxJkLC5szkGssuPEZHRp9wtpW3cdzL2+9+N65r9NHJQIWYj9xf6EYXLuD+FRsGJs21fYZp7fOZ+WMl88Ma/5k5okd/+SX54TgyIN95Tj/Wibnz77EW5+nL3m45+Hulc/fjiwPY4l5wz9zzDNLcJ2rVrFd+bW28oLGX8gTIzkVJFkptOhsy3YELPHQsR+8edYJn3WwTeyJ3ptiHV1+G3/jResdJL8Dn4yRNRDFtqgL4YGMZtbJuSRG9AA6jiYBQtEr1CKXxvp3td5VL0ZZr4C1662pgZiKMpjPYE+PYK1j9mMwMWNkPvtjn30M7a2r9VbxX1560d679nNP6730xs+27AlZsv0I3ftt2etSbPSnTdM15sXsZG3sidMa+S201tVbU/IX+ruxhLVsh1EV5nywHtmr4ODZNzQ4au+Oc/+zPpjjH09icO2H24gk+xybYMvDB+knRmjsgrFibCqC2DTTiK6VNWiZDzAIj6IsTBtAPtcniohsq/Wm3rsa8ew8nw7medS3SckxyBjR973noe3uYyeaMo0J2NTk2IndOXvnGVnjlJ7AttU6OSRm7+dZqrHq3K5xNIttNeG41msT2ZZFgeaihiOZSILqXRpk1IvgA5sIfGPFt03i4tBJIwfsYhbmiiOHh4Ny4+XpPXh71y0X/+Lf3950i2wDefqRv9W/53pT+CMvZnn54oUrL1g5iIMzvkTuAAAQAElEQVTDKMZMkhnzwPdgrAGYrgLVSgzMALlEHyAoVaYbJIZgqArVhzKHGaVqBLbLsmIcxK1h0Boov5qIf9lweJDFs3TwufBa7+qty+5YtoLV1ZB1v6ghbw1Kv27ybPoLiE9rTQadGOGDji7/mC+y6Fozse6wpQ19q7Bec9JzqYofD56JV4LEhoEoULWWPaEvi6WqNFJYpdiWHTBPB+EtUfWsRA6oZYKrvsKju8susm0f/n8fmFQmZit9SZnA1Fn5c4mCUpzmv4bHE/OYxq90ZcmZy3WdAzhtOZOCo9aFF76A9SmDf1IJ9UQaUTmGAWutai3NWgeIv1UTZ4PsGJBK6uQMk3nkvoQgSshFTvzSb7sHivlFn95XttFhesbe/aJJbSr3ihUtccbbuvBXbDk0tgHsrLELF7pwcO8trP7OlaRqvNAgcTbSrzBpFvyBprtl4cUeFX3SRBVERRohtQST2S335SRANzlCSGPuSfgg410R2cSSlv/iFTq1aR97kehpkxAZ/wSrRBbVkhCVHpOY+hkicwtm70mboIlw+l1jPPJzYeIQPIm1RDWfDErM+FQ+6E6afUeXMz54NghihwlzqJZmjmFbtulvYBnfT4g8mA+ZcOVnu6hkpdCV+Zzovam1y+dFlAuEZkWIAJMc5xlNXIDsAMsUYtlWc+J1JWZgN9noZAJR8Tn47M8LW73Y8DwSPrEyU/MZ7OQD5KbAUKvJ/KieEyyFLyC34SzRTr1WYd9EVMZk5JJhKtvaubXWVaXMDt3yrMS+DHyoqBIX8lBHoiIZmtq0YMxR4gdbNrGsuSHMGiYujtQxfcnFtjp55MF2P4+03irHlvVAbxNfM34Fhq+K2DNSKTNexhisMUPWObKxIH7rXW6sV2K7qcEHJlAAqUiuNr3gfs3b+AJpy4ZS7LQbRms6reDqPbZCFtzPSlcjP7sxNWLLzKVJ0AEk+AyCPrIgczvYpyAv7nlOzt7dLr8AODhbtRbr2jpqTVghnKliECBeUqZMjD5BO6KqJgwwmPLyRVWxV8xyLQvJtlrW1q14s4cNmW3lR5TyxWn3Ed0rsa8d07Et2+Hk/BRPPsRAKBvpB8z1berse9B6E4Z1JlTXkZR+YPK1m1rvynNx0HrXlEuyqngxHV0hz9Cgt67W0NplV/NjoQ72KLvKoGxsJgao9Fn0mFYHJyiV8PC0UW0kpo2cumWbzoF4wWKTNW6IQXhetKZuLxLjkZAySCjMYPOSYA7NLRc+L0M3cPDNVV6YBsnz+qpgcLAGv9k48iLGi9f7zzdewt70zktWXrbe8u+wwMA/tpULB1DJhfEGYwl6ILtlLOQDkAbimdtAT03CgETpDPwybdsPq0KXPjJLtln8VrCb6Em0tuX0H9CVg3HKW8PUagJsYMOnudNvPBR3pPlzwVf6vFghd6GpseGdt/Fef3+MjgNRvsQLtfFPrPRbYtOXpV9ir4M+FTu+c1minGvFGtFhmdYa0qlq2UCWQjf0m4JdLPDCzYVG/rJk00hyfgwFsHooyGzLvkCT11X2lL9HQk3HIDV0I/3/Lix+SND+JiXd7HyAB94SrgU4/TdKzg4H5hw6/SuiS/80gMlJi6zARVt96LatM0i/KE3sOK1IljPkWqMPYrPl6X+Gaq3suXrmSrThA4lrFGj29aSQSlJcmFmfY6Ks8fArSn8ZIpn16vHI36/Vq1v4Gf9uHVniTzktqvRLzgpNvoQMP+PCoCEHjNDA3Gv62yc0toWYxB7sfvRBVM+wY+UhLYjtRvX5DNh9E8C27Dva4hGilSzJ9hPseYfOOe64oboU22fvo47AegrtEl/X9LMMWxpqRxfuM/Y6ZLygAlzNygAB9GNcpKsSP2NAluATmb7jfOjKWN/BPAyfwpV4+s91LYs5SASlTzq2WTbuQvW5lM+v8C5zaVNVwRSaHHnR4fM38RFUnaGHpo0vNPwdrd15rzFtV4zdWNaslm14y6IMkJrB4G2kwMRsvSufScbSbvIFkiXuD4LyRMTcmQP+TCEipdCViDVx9xdxSoZ/hsWZ9bMkzpIo6A2kKbO7TD9onrLyE25zEDgp69B7KxrBtolLaxnfCh9dnsUOkj245g7oOA6O4ahU7NjFHpCjZAlqkJgHPnmueuf57MizGv5xTCrZv4AQ5JFcAB1Lsom30azkVOjYkF/Ptwmty3ZBlIPnwBtjvBclR8YaslJPhMFHKUkwfJA+wBoLyw7EuFZzY/GslLhU/olNhxox9q0gNfogPk9gZBta/PTJfjYdvAAcgmcfdaLJy3agz5oNnlHHYA9OGn4w9mPFRMcxwFGIz8GeHCUb7OMBpp9tUVeA8IafYBj8BQaYPjvWYEHC21Zjb2wTZ/KdPepcG2YPRYndwfh5fj4IGl/EwkM0hcRoxGjMteRMYtSevvNc/65bzhK+trXj5wU9fjYeC9m3yApmDTMAMVvrajwj201mvxyKzKB1zhQUs1qXI2MHmSPQKm5WxzZoPXHYM+zqlyecwdtCs0mogdCNhsPmizYlWRs7SZaAC+EeoSdlbuBVYTpB5Rw1yOIPFj8XiljA6pPoAW68/Nx4Sbrx4nR7/6nIypYXo7FwQA++ubrxIlYvVnyr9fOPn3qHVh+/6N4TB7vYBmO8c2huumWcJc/GH+RwRcY5aowcMEDypM1M7pUlomMVnQ0868eatqxza1OvVvJslB37CYSS0WHnUCPHr7WuoPdQXpzai15fXtUDDkvrnQ1/Aa/KYest/eCFfld9o4VNYrRGPokLGEwpYa+I7M+DVeOQbb/sn1ij9BM79ApfO7/iMaRKaQJJNkyqW/G2JxUUiGJwr4+9u/z/nlzO3Uesaf+5Cf0/YlmyEnPadfzS3EVTUe1TYWn+zqaW9C8MVWnT5Lq5uocvWXQkevLpfxPzOsz1CUdA3BTQIyJtyWjW9VrCL5pYxTn0WS5E0zyLjEe82JVMXxQS+RznqHvyvN/eJs/9+djI5wSIn7j2N2zDWjRUy9zrLIqrhbnWZBZcZd/jEy74nvW2uo515Zc+AUEyDZb0E4ln5v0dfHL+pYD9Yi+yVyFfxf9liF8pCVq5YxMKmZU5t/qMa3x+ddXnU2vsX2CoTugsiTDz3XlOlSHG3ie1TUyXzN70HlurJM5ii5jWtlpAPjuv1rta7+o85NuecbXK7i86pYYYOwFXPLupNXgQ3r0x94bsDrcmEUcUg11Zxs0q8kBwBlqlEbe1JttLwq7yPJM5jkVto894HeqL3dV28gfXWj0fcf3d8iyWB15kgwf1cqxY1xhDB4nGL7gtv/Ajfui4NUzXajVzIER2VhRClsy28vzZWfN6toGG32i9KWUQMzjIKWMcjCMRUMxhg+BlkzVAHz62A5/c0zDDw2LIsMBg1WJpVozyZcypRV5MqGX4APJFXVpi3Q0iuyKaPLiTP3aDBZtj5t44lPllXUOP5M+otmVfkRjxH0wvflfMZ97pq+XXOIOdszjROEOBbaWMrBljHdArBrLobcucPeNnwwMCq2SyUnMu8u1tkBiZE1Oj1iRlW/UDhRHZK/Hr5YWXq6L1HI492sSuHBk3tLnJtmiUkvjMXkXP/UKDu8VPbC80JsnrBGc9/PYvuudLmMw15xO29iTvL9mXjWYSopHNYM2CmQgPEsA24oUs3gWtdNMFVr8rxiBgGdTgm7yo4ALzG+BDg0UscDEc8HNh33iLnTiOn3yJ9ZNJvYF3+Hfom97XC1Zeqv7gBevnzz/0k2+x3t5C/1Dkt9sfvFC9Fd55qZovXW/4E2PdDG7cSI4PB+lGHsklGOSl7IZWYfI2uYPWLIUC22GB1VoHbfJ9Ujt60OifoL/kbclyIzn/rpib+8srL08BX1WGzwvX6+urgvSD8BM/9IKublD49p4LifFEMaga5g6GL+n3Gk7rl4au+UqheiwMYkf+G5SvlYO8YeODvEGzNq51wgbaAjM/dDZ2gX5dspUbHy23fNOP+v90v1bbjPoBJUf8r9YZh9sSzJ7zd+jzcQnC7fO5bkpjEW7Tzad/xZaHPgMZI45HbssBPBXhvaZ/IsxdFY9rL3zmHfocj/6Pvecef5v014n95WH+vrBZjY2DfDYPS00P8kVFW4mwo9xnc7/N/Tj33xv35GDfm0fsgG3VvQDqXP8LtmVPwCgFc27dif0Z0T+DvWKcSqviQfSnCnM7r4fwd+eECmZcy3fV38tl2CBRQwNyyrpENFHCyX5oH+1y1WBLLbNNq0PzwThzKrCe2a+5V1ZzV+/B/GxqzbInJEsn9KnsITDXHVZibNhGd4Xok/uZ78koBXO5NYAPtNlqvYOm3lr94rK3ptaQoUswSyrQt4uTkISdMPZBU+9N+cXn/Hzmc5vP8R4wRg8Wb1u2JQV6Uix7orVJp1H4cKbJOT94vgluPPeEzvnaJqdWMe7+sZ+Y1158rjh43rppcC2qiuVQYoUkcq7LwYPoibVJJeesxS7mNp4BgtJhNykCKtrKL7llXVrWjV8qZ+3O55nW5TV3Ox44Uu0LT4azNzS4pwxyv9Wz3lyLyHDBSio3Gnt6KAXWyk86ILoANnWyDqsrX4LfNEz5tJi+dCtUNSue2L9x4sbz6Y38j3omzYqr7LJOrXfOV37h/qKWtZlhmPcAmW+Q/QzNvVmUGBl749tAYgQNWSM2epJLrrn/1r2Y8ZPDiFAqu9anfW9Q+FxDkaGMQe18XrIO9mDfwxMj/YpjyfykKoWpbbsjLzsXPxGtbLEL3YivbaSD9ZpzrBjkaVvJSYYGnJvee83XNj5Exa7sGS/z3Hxo5VhWT5rpzhrPcWtenLOWwSTLbpDQAFaSbbUs1oLdhBaooLMYLoDsyuJsdtOyqCaSZZB/CJIumKolZwEHCQb57WW+xcrL0Ps6XHf+nZsG4Fuq+tPAfGvFi9VbaF6uQnnZqpcrvgV7v/3EPgfsnW/Dgrxs/eTl661e0G4Vn3ih2N8K9PPtF4dqsMlsA9k+1pl7ZHBZt6wVyPrZyLJi0AayqZG3ZjVsDEILjcPZutoVHAK5qXDqYzdhbI3cidcbB2ZeXA1ZoTe14i1rZj84SA/QUZq7jO636uBQxXDvW/g7nAHvXaUfCDn1olFE+lZJAJztNNMDDma2MJe6ZItcFMUm6/ucq1fzYXlOGsOrTfjI/pOYmc29y0Jd+5sv7efEEWNxlW8+E0CFARz7mHbpJkEGk/n+DomBKRHgYO726Qdfx8pCx74oEWZK0z6yjbJBnxo+CM+tAhPs+bzI5cnwDEhNn2Cx2/Lofg2cEhAQkfBHxSYafCoBQ9BHNgi8oeLxKpMcuKCMaa483d/WBAFJtsbaDsQ/++iL/0hj+zhehcnBeYrYT9iPfiXdsk1LOJtp/XH8j31WigQinV6zja9NC2gRDj4Ub+BQPnSPeoBYfT4LDn4hdiAb8IV4rLgDKuIUkNtEDOCroo8NRJMeRQ8eBCcOHcQNRq2pdih9LERGZF1/RG9CT0pmi6WfeQAAEABJREFU/gFeZtccI6IfVZDu7zDnQsZMLPwv7XcKNT86yydzDtilWpPEmUAyzZBfI+/xIpsG0z5yrp/EZV1HEHWNhy1zo32omadZO+fjrfT0oEbQ+DyTJbr6VZl6DD8ZRbahhzikWHPaeWuX0zzMFgrfBsRna1PPLyoXWm+SXD+hB4Gzljce0Ab3A1EQ0RqkQknYNb+u1jsx+6StqTV4qOUYC1PyzLpW99JY9RMDuKlAcva3T+g4z/ZRezIqZviY22bc+DbZljS/PTm4HjKPjYNrL3zk55zKXlUG9gPFYO7KOOkHWQfOwXkMiG/PcapFh5uO04f8MI4MVeUaiht5Zo3IM2tkKBCxLEtQGs1CfzJnmxgFmopdlLHoUBlnnXfFF1Cn82IWUY0jpWtbtiUFOkuJ6EX6EVq2GVOfimVbDdiTl6x72fmOWq9aszNQ7ADzuttvbqz5jU9+2TNmLhtfTdiWWdsJ+BVm1L5c7pWMPf2ngY0tkEW13AwDlBHwxj4cYciHfvYc2YBiUrKD83Jwbg5km7/x7B0cnK0D3ekPYxOfyoAq0BBSiVkvhPn2C7/kuZdmmhtL61rKBueMcTB+YhyMF4RnuKv5nSeMiRZBYpQ9cZihOKWIzbQB3Kp0SNw4GUnjQAe2ZU/IEmw1oQUhFIWZJDjcY40RkiL1coVhZQ1d/ehs4iASSR4s7mCSSXww6SSfxc5/6OLI4gX5d1gg/+PjAi9EeeGa/JtuvCgd2OXFrDapYt4If+NF61YvWPmmKy9mN2zrhe7tTe/w73wzdjve+M3NG4t04JPEmMS1Jt9L36xD43D1uoG+cBN9VWtdeYly4yZhAM1vrhq/sbri5eVVV/SXH2r9h3onBr/B6QE+ndgtMaC9ETs0CL9gJxMAbUCAJX2cA4KaEQ3sZRZfsaP8az9woGIYGctDDDpntX3yk0nfpMH83QRDTf8OWVVsy36OzMW+6yTrU4mobCTbyo+uhVzJuubyIEbOTBCFuQLRf6kmi3Noz+zO/pXBkLqvqE9zu5oWj/HDPtIveTUPnZL8qrmfg1rVy9i/jxOPxC7LBALJiyA1Fynaha07u3iXjHUhACxuS4YNIhQsGidA+SPr0AdgdNayPns8aiim+X+GqcpIFwxiPgNGiOc48NTBmCMyeOH5PcQhc+B+Ix5aRZ/7IxLmNvsj8gT+JUSeVNwHeYjxbcu+I7LAXI9B+MC2qmxKJ5JCZCC8oKgeavZu1Jh77EHeC8wF1VTga7tCoOXD/4Ydc+ZD9hoD4xXfk4bgl45tGcb2nYYPkFecTUlq5LMkIAm6jMfIjDfHQEh+mK9KzMQpNHmvUVFj8wHbfQYm5BYsU4gqlmV420+pkKOelVg1hy/oNPrc2sQGj5qZz4538HkaPjaEX2ux0o6w1mL6IEVfwkuTtSsNluEB2oNg4TYQKXOyKCun8DZtgRgMM3OBWWaEQUHnoeJz9k3YDYSJJcPMmm6wehDL5qquIdJMZNyMZaPXBAR7bSI3q63P1fq8dVcrNNlNkjm/zHit6Y7Jwsw55PoLRIEaHyemG7Hzedhlv8CHBsYQ16RYXPjIrsBXrp+WOGpYGsS2SO1Z5jZBfmFQeZqVnq4c/xJaRSK8J4/d9h3orYyX9cBaCE79eJj/UAq3rhDMrMac7fIihjQ5VcKD63CQ3wjlGr3VL7rfKzYWVTOu3fBtcgNKBICMVjJt+KLhrVZjqopp7bQwCr2DoRHST9rA6G1aIHhdisMjt42m0ZvUbnKBPjrJ0gfYFlUprCqEwWqtYamt7RjCzkqJfSDRp4amb1u2NcuOM+lgQhO1vJhEDqkafsKOf0NqYs21zTonj8aZt5FnDbFIvceMv/CxWnLGRjJ1ofo6S/mlR7yYhZ009tWrpuwq93wWMEbVoYNzsb9ZGqyXbSVPE6SoWzhgJkyNX4BEXHMqWq1sbBp8qO7FRl7dSYdCQeSQ6qK3DWupqCjwtFVhbcusSfRtIA0gCk3ywexPLvL0zaLZOBea4ASrUNFqlW2/ukVc7b2pfjXINq0MRKQBQicOFvzgtygHF94AB3wWOy9DhVyMoF6ieMHKi1lsRv5jG9hzlRJ5KGWwUelPHDr47eiNF6m8lL3lGzC+/cqL1kG86IqG58UsY44VL7EecU5CtSbmsLLI+XOAH68/9OPHj3p56rwItd7UW6f/Al5Vf8r3umhesuDj9/rjR/35X/geOS9ceQHrvGS95E8FsXsJX8Afm1f44AU+Y/jcs+xXMmZPaz0Hcx8swx0cSwyyTgHsk4rrJ+kz2SejjwJLVKXYlm3RyPmBt+GeQMhkUWjCz45CkOheHBHwXfSRW9McNYF0JtJ9xJR/Z30+DvGv9jMyk1DuEYVfBCxbpd3AeLPPaNlic9acBWbJ5D+uCVKsngW5y+IT7LDhCfVwxqYs49wR+8gxpC75Gg0BdckIBoeGbMKDdCoD+MSAYB894H3kfrnjiXLabB4bnBEvn8gP+I2Rpc8QIPwoisHFcQ8CrRcfVFipPPfZC/0u9KGsMbNIC5lDRiFbJM/aaI1uQpWLKN/NYdll6OUFmbWuOZ0RdZYYg/1ExejJ4hMwSf7JOusY/uDB7OCefnBvTX8ie4BxxTkHUYa3vaiKzkba1LZS4h0aFM9GV2xiDg7GBJls+aLJSwmx8dDZQiO1TKuCqmScKyoW4811iAlaQwOIkuvG6m9Vur/DWDlv+nt7MiGFbT9Yh73uB/uQPhakjdEXwRiy9ANm4A+JC/i8lgNlUKEyzzBQm1kC2khqGYrRlsweQTcjzAtbYJv+RlN76MfKabDRCa1CWjWHOefLXOMSLDvJsq3WZvzeoHx25zO8tej4XHWTZKVkrjtmeFakdj+6R1jGz/aZd+LVwyJxdRYiJL2gZKYNIFXDA2KJWBK8UjYNnxgT6U1c9ZJtmXFtSwJUUeY6wVS1ah1aU+eXvY11sJtiWnacHxaVLSPZEiwqlU0jds0PahtZoCpkV64Hfp/AfaGUZbmb+JrOI0xUhFVtq5Gr3TSpJWSqQt7wNrLqp+F+eU85gtP8wQwNZqRE1sw5+ZL2k312+cf3CtzvlUA5J/vMsHgzLgGpxU/Z3cXFMja+xa5m2que63a8xB51jU772GhlaifSnLNk2VmTR8Q0PgVJlmRblpQ1ndfBfX3dLKEXJekVcD7WHtpGHeDTAWeo4dNaxnWlNrAfrOtGfA++iQqNLjkRXs5P4uFv+7yOhJwQZZbzViB+qI3XBboU+64jBBpXPqLTyLMD2/Qckc5Sstmzrdaaeu9qvQFoQ2jHybKBAs2SfrMQKQ94qn6TkTWbbnDvI6Ai02MpyWlfPWFIhY9cuvOWBBBrznDQHaIBHBQBDk39liMvR2Dy77qF56XpAIMXrNqQFavi1QMA/jwMHehv68UpL083fPLN1U9etEJvvFjNF7ibivLyFtnB2AP/mZvOkvi21ZrllsUFrSsb23qvl6UfP171ystPXppeeBlq2HV0vXVttA4foM/LVP6/VnlB+8c//qH49fyZwtK/5EWr7F5Vf58cOUjsDm29yfaCHsrIOhYQs7x1KBdF8qcqQzCGFvZ4oZFlHSZs61rcprxd6DNZ5nHaEMO2GqCuMQUl9kVAT98ua957DZ75bV3oM/1/WkbK7N48hZv/e3LgZCQgwTLXP4tKCt97TbDgLvnIbS0jl/vuxy78FZH9GrHeFuE3tuxKo7v2/zz/aX1qBn8+zmePfz23zzF/IclEfqG+quraWtea7br2IHeTdZ/N6UzYIMoBM+reyQtpeO6l+eA8eMG6/xkSL1e1hpk/dtrxr7SipSlkbPuqhy8NTY2TWMmGPrXyWPLwiKj+ALqrElq2H7F0f4pc1uXbfnvcbzusuV7mlzlu3FfhGjA+wZThWsym1Xlo7ra1VVfdcjKyE5mDXD/zvg2/ZaFAaLWLN3OnZYKNbdn5XAskw8/PBkuy7I2tt6RAn0pSzbp8UiCIh/GzaTf4nHJgqcbsHWq5AeNU1bJ1gZUfbaHowdsfaZO2btPTRkKkp2XZtEVt4mJsWxPSpnB6VmyVTcVodLSLS26HSg1d5t3rBWt/dhvjICeLq5tFzZpuoLzE8HMeIzs6mE/+86zNFv2qduwnluh5bOwasGe+9vb5GFFCVdjztKctRNey5xZ6kG/uYeF5I7qafZsnxGl78HJxrPviLc+nhYMXp2AwxAFCT5dfMHuOmYdqbqKYtbAjm2vSW1f21bbmWkUHlD2lodb8oFLkVutdHeznTjdkrZVWlIx88GJVf64HzZx2DNtqvZV/nmcbz7Std9lNciovftxYYh+/jfQRx0BVsC174tmW8XdyCE8+SGRbbY3V0AWODuTZ3LZE3bCt0ttKCR+f3pp27LKN8iNs2VZvXb3f0ZBSmxpKG6MGjFihlqDBWLRImqWaJG2sRAkfwF7qlhRlnK166EcelHIow9Q28+GUZS++VjmH7ND7ehHKS1G+iSqaP/HLCxHIh7f4UM+f+8Q/YzknGhx1eHkxw+624hSFz4tW/g1Xxas/G3zXnX9T7GbsUSkmrqqEc61lYx5UxcC2zJpms/JiVC9aP14VWv9vCF6U8mIUdPi2EL73F7X2IremuXH02cDWO3KAvvfoQKMPYlvji3ElWv2bi4m/AXtWy/6IUynD2rTAtmyArCo8AgWR2oaXrn3r/oOCXtoJrTIW/XMkXndwXP6c+7/ZOpl9awgSz40p+Gw/uFlHOmlsgkj+NXw7u39tmD/hnXn9KVxib7+L6Jesf6l9orzs0R5r0tjOtcTk3KtI/w7MMWb8xAsX2Roooqeo+XEthgZPjUg4sQ4eGAYPDGP1OWmEP+YDQ37JlQ9fXrAO6Ci76Mhk2Yt7fe7dqitbD8W2qAUJXvcy8D9A6HMQeQ5zdzLsFXTPii2J350S+1R+l6kgy3jycz1oibcUX5NM9mvtqUmoUWs54w4Ez5HpxOZ0fco8+s79ucumS/oHYx4Za4qk5Lshyrm2YegrlPFhcWN54WESiw41a4TyUhNO+IXalt1kW9KGKDvOQQy61JgQmv7WPVJWAqtV67fJ4YlJTegQnKdZpYUEmpjCwEAPxfQsk58EbYAkLMk2CFXFy3yPdZ2UgDOPpmxCJUsn9FjIIXkVuWoY49597p9x74h1orhGmg0yX4DQtsyc7NCNvQcSkgn01YPaSBfu431Yf/TaBd7wG7BV0y/mSWPftfcxtuHWDXKTWmyB7W3wQG3L5xwbusBQ6pByxuez400H961gQAsciIyfLYTFQdmeB0gr1qKx/4jrtzZbl3GCxA30JwpT+mA9ZBsI3Olem6HkPZS5VvL0UyuXTM5Sa5YDLyooSI1dcp3gS4q6xw88E1nZA7XW5IWWZ1ZbNpCVijFD48NkEy+ITBSXAQz15F0dNJZt5QWqEb/1VryNLP3AjC1rF4fPdT/To+fyadsWX6WQS+UQO0CNdMLCD8QWPh3T2CYWjGCkpmCI11K4epUAABAASURBVJH0GUAkM2wJKocC7Lx0KnnT3SYxjKnV3EUrl40luX6kaZP+RPpwBpoFVrJlSba1f1pxyIYqCqdAOdy3dzaSl6YDmgtgwA9u+ijxwJYYLaBnEL8gvrEVX0WOHAResG55SXv7qbef/9TP4O2fenv/A/xUvcjlpSv//ouxBn66LLwl2QZkWjS8tYttdQ7US32b9Q/9+Mf/0o8f0AteX3/oik6/841Vx6fxQhV0aM+Ll+c4dRha00k95bbJ5Q49K8lf44OdsRwf4LLZY9izb39Fhb2q2FZrGx2+qbMO9vaVjN6WyilUz4qnOoZGXxQGSkXnT+B2wRY9XqyDOW+gJNBjRV3iTR+1//2eSeGKneycEzNm6yp37OjRPpt/xDGU8ouHgGNAKGQwM9Yzv9/IxIgM/uj/THaPw6BUxqXi/rTWfNNgU7GXVfEfxjt4aAm2bpl+ixA+yVY+8d9O4TcwQBzL8em82ebeZNZUE4LXFyV5RxX6FIw0gqxVHhpDy+HMb+f0O4oDNf4TiRJsv/ABw512Yi6OMBSkn24h/WJ2U5ZJltMTMsfJB/XBQ8iNe/LB/fJgbzLmpIcOdOlbJpBl8/kDlzwgVRGpcX/IvceeNvadltFqEosJJAHIUMav+/xe32X3kRiBNX9g8afFhyDU8UtMY+wvOdnEAgpQ3Wti4ZEJrvgEpyKPUWSh8QMOv2BbXvxngj++mf9Ra3xUzIP1vWPoKN0oHeE0QdQwFRQeSqi02M1cd9yDeNEFaPjoPPil4/z8zTrjREzr4eeMHa1kZ4/HwzlJ/I1j5agqpnX52KG68Ok/QpT4B4NngEGiQXKFZT618Fjda+Szt2JxBUuWgjHpCA9iu1ET0Cy2OaOtYFt2k0EDoUjk8LJU8SHUGYu1GKq9OVjfo+ZvGXsJCkKDac/6YU9lPhLTBImBJAZKMc0dtmUbGfbYZE02kAgROvzlyw+iVW3DZdxBnge44ZNvmiXbIHPv6nk2AS/8oviFZ5Z++ZwXZY95pQQSEWTm21tT74nT9VIx+KUyMjEG7lVtF93NQ6wSTn3WJWt5q/VklkxvZD+hMbOnXXjJsoOm3Gda60Vtq/ZQPOcqMZj/GMpZz7gKjzy1wtJQ6WatIHQwiRnOU7b7oZKlhepjL3Isfsmjt5tcsOw/Az0UXFd/xlgdeTE1p8Un6UqHxliYNQiae/UiK3v0olx5urizTlunydh4sZ+NuTSobYW2nvlJBKa6qCiJGZQ7YpRIBaFDyK0rqlVQ2Z5xnbiWbaVkXQMuM87wzC/96KTsz0R4e/ogVgrDkQY+q2VDI74j5sFdUmvQzIJlwrbVMmkOl08kQdAbui6jly2jbyAUhRAoNH27qXSeNLEbY0QeNGJYxASSV4UWHyrJi2qW9E4w08knBgvCauXAqy4klFmxeXXhTJ8FwYoHnnEiL0fj/NA/NPvQetG66eBlK99k/fEHL1j580Feuurli2+93nnB2i9bN+zGLXGlmROU3G3LNX9yLN5qLejQrt573UDyTdaPywtW+H/w4vWP/8XLF7Rewv7xj3oRy4vXy+uP9QL2iv9rxck4eih+6InxpS3bVPcSfeEumlxsN6bk2sbl2t/8M3lkts+5Z/69cz5YBzeoJ0yeVspsw10RqbGZssnZVgOzp89lfBZdJc/VXEico1y4wdX+f19+zYS8ubK5/unDU1f3cU6Da2SgzLUzHq6d0/WvTZWYRLj7kkYlcJd84siMq/TB65NNtv3LPcY7w9yd0gumpOZJXt+hyfWaz/ZJpIpIQ6iYRfQA03sGcT5RPa8EqzHWfaz4knE/qj3KgwwZrXGzSqifjv98AKQ44A5zr3ucHWj3Q+9WF445ZG6RbBr+RIRBBBmvwBzW2aLLUIcO5hlknICtU7nRNO4Ftul7XtP0RW/66izlF0cQfuMaN7L0T/CCF9kVZ8DFMLRsrx4rzaLV2IyTl7UAET1MUFSssODP1RllttMzoxYY33bNP/c1EqL6DtbE+qrknDzDUWtf+e68i845SuaH1noomNB/Fm/KjrW3GFW1LXtCltw8oeflcz4z7pTHJysk2boU079iqSzkcz7Tf8fSKi69HXpHI8fAnjLJ0gYPu3c+sXfMK9Uq088ObbIv0IVH3sqGpxKmd8/1fp0zEvuVMRKaeLFPLieQFy+xBcu2gqGQbMtKSXuFhEriBI91bxlschAZitLHJkj/ii071jV845oKTwi11nkemf/G/PXlh176a/Vb7+jaGSZjfcRWulmttfLr8QtaL5ltcrO+KomZXCaGDhYm1+tBrvl8O9JniUOfxSB8xbd9UgkeyE1VmGjG2SiZXeSh2VtxoSx5KnuFJfLZYdXhCXuXM55tucacNPyG5KohT6FrwfbaXbxtZZ0DG5sNUUhmz4/UEEi2QSvEB0YpsQs9ssbxozOYWMnp0y1TvBWIVrt4MxLhJSGAsS1zDmzoBjr70odHVC6hGVO7WIho9Kuy9HUNwUOT7gTRauLIdwj655zgmSIbt5VPKDZnLM5d672ptS4Ymcn11tTbxCl3UytZV++Td/Wbemulsy3Hf+kbctsKjU/vHT5o6r3BY89yqKCz4FK8aW3Ltmi0i226gYrS1gFlaXQWwwVzpqW3I2BtmPTgUORgHPVSdZy/iXvn26kbL1839KFHeF6s3n6+1bdYt/ybr/TzorUpL1qJxYgiITXGac3ML3NszLVzw+nQFwBfv53JSxI3pPyHK4KSpf/CSxQ6ZK98e1UoHTJo+i/QYK5hYxwz7CP0RSG1aau7fUxN44vMpmeE36iYyvYJafKhASrZJs9W8++cg6C1XrLWmloHocCe/hD8tODNnHTqLevvLzk2f3/UfzXivHJzsX9EDvjMGZs1zOBOMO3ygBX5I2JfeuzvtrFB8Bfqf9yFCVT+UKb62+Fj9swo8onMvVYiy8mNYvefeU1Z/DCks2wRUPFPHzG1IkYYHrpzLorsrPNAn13Vyc7pDvS3lRqXPCrgptX5RvMhR9uyFy7umf0cJ0JWgHGu/Uhxgyxf7+vfatwDGvdPtya0MnxbsHWWg/t4HvKCI/dpEHpw766HqzUmm1HHgyzmVp0RpMSzCRoIWkC+qH5Rao6/0H9XlVG/tCUv27LvKNv0i/mqYbY1/3ntz7WPbPbvC5FZ0Cvb57FQLcU9B4Y/c9r71XtX+N72XrbTpvYSJ5sYK9pJaoCZB+oShwYS9jD2R3qPfdpgqyozFrPK1pdE6OzE2Ln1y2fR/Fyu3HuTHTv9ohjdHZjjo4JWsV1rYRv5RLuuC+fZtlKSbS0BnU1hq8ai/Jy8fcayJy9BgehrF3gb+RrPhr8gZjUmTCiE+mhj7z7jZmyACLvU6XVw/dXzE9dbdNn//tL1AlrHD/TWqh9dgxdln8UDvwBR1UaQ3uLXFdugN/obbjI/ZUxj0wOwD3XGP3jJAuslMOMM8s2ZeDD+1ElMKWHt8J4dTc+a+d4k9DlgWGBPS9/2yeMiOo/QvSRW5co6FCVuyZaJoSdWXNsVEtW3qx2fj5jratY065y1NxEzPuShRl42rdc106BlT9xtGL/MIasUumHHG6QWLPuO+NPNMuI6hEaNnGyrrX3vjNd7V+sz59aabCwX6uaue0EjWSroz5XkPT3GJJc2kgnuowya1gxi027Qv7tMaybGnJzkHQYwgYZTJgIyod6aeos8MHwvu5bAyLdN6FygJnvGiMzYmDGC9IOSIW8NO1Es2V5Y/svHUFUx7QYsFRc5MSKuvmXDUC3TzjrqtzaZdKY8lA/h/SKVl6mNg5eud16eboWbbrx07W+u3nixCt7zUsUH+vR5V+xLxsVSo9WwVvKwrcy39a7em1qhQzv93+Hl0S43r9bVGnGAbd1L+OAu+RUX11gXquOVr04KBx+5JQWiZA036H6oM9S23cr0LXti5g/PvoXvraFrkqUJT0IbLhDFnxAJwv+3VJZ9cHHnBH8EKkS01CxH2Z38kuQmfgEORMNoyaYV0ks/sr8MQjPAt92zm7/C7wLF91c2/N74qTryias6K8gEqNe4V35bs1z1IVEUYTwhVXEvmmaUAZKPNEqQ2BOWHQg6ob+77By+E9cxIu/azKHq0lCVTijp6nlhNRgrc9+421nlZyTANn1zfwu4xxlwb5ifKVYKoULAKAzu67ln5yGq7ufcg8MP6IgxGBK2q3r6ccqXAEJoKmPDU0mD9lmN7zP5d2Q1AoZXKqWnFAa1LfsD0DVkG6ZPF7swoPbkSj/ys88y1BlN7zMyr43P2ueSZHLXuPaqq/Wu+mz3o/5uCfeFboqtTaXNi+ITUy89p9tOlPCQVW3jY9VnTm9FW85XgdyhdpM97XSWfYYjiE7Y3AEnyRKwr1SzILKrkTYVff2mZEswKcvyW50IAroVBp6aXiH8RgR2euG+xlcmkW+oBtMqSW7o4MVlcA3mfLVm9TyfcAYadPJZz+AxhxEHzXLyDGRbud4bsRLDbfralm3NEhrMnjR5e9LKjCZx85yXHEMRfbgGYn+FqiS1iXiU6GkTT60xw9uWl2Wo7ep7yZ6RjBBUYnPQZ2ZnnDNWnL7Cpwjxslxn+37u7cg8reETbnburW1lD5qt1tmLRt+SCjTUrG3yH9yLRp0HImUu+IgSYhzstILTh+J7H9Y1hlXngDEzboEzFZlt2ROi1LgMKVlVIC7e1f1VM/g82Phsl8hTGi7naWLKbOJTZy8tHapqbNVHzLQfmUuTOMxwMrS5q7nJgSzZMvLe5gaFb8XzEoCtmbyhDTg+6FSyGQNnqWRt0m3n2Xd0mo85WauAQTWMbEFla4kNkI06fx+LXvCiIHPpmBu8QBaPHvt/aAhwMzjy4RuMGzcIwMvSUS9N77pB88JUfxZY/+7qp95CeeHKS1TkQdkc0/6Gbsreyv/gJW1w0DKuZNmWZNkB6+crOtNZfdagdfqsW+tNvTWFBqbfutWYX1H4GT8rFYgSGsAyWzvjBU0WWH3RU5WpU3QFy75DCk/rO7RKrp8gXRsDbCdfrWyTK/m3wNU3uUuLR2+jK2rEFiwIvQNB6ULtu9yevC7F8F+hYc8K1Cyv1MqPaHUpg/OSdZx0XySfaVxiF3oHQ8k2goXwC5GguFSXrf0VZZez0EHOFMNxT1BwBkEWdeXHvpN8nMrGMUIfWenhT1uYLctNEpWKRh4/MPW/W4epx/xSzfhAH8Agyf0rJP0TRPNH4J+5PAfG5C6ucRaAkQc5DNhD4nrf8qLpb8S+/JYthFsFvq7zkhySU2jyDv+rdVFiYZR7z0HsIPb6RcmQ4gw8M0m4R/+stximvIpG/0sw16t+j5MIBQb5qE+fUTAti5NGTgZz3CwUc2Wx0K9asfCMG6IxWLlAnj/M04Y3yrPGOJDsKFy0cf9wUDKtEjsygFQum5LLYL0DhSYvZMkt7vmPZ4SSGXFGxbcNH0CoY9B8qLZPW1j4GE3Mvj94RPdBpG0DXWshZAahohhoBlTtvfs3AAAQAElEQVSobQhY87d9lwteKVmHjHfHYBITfN7VGqDDfLpfeSuyRLkCd7rY0e5q321h8XOpbBeffWpt8jYUrQN4yKwzMMu/c57ismvclfk8kKonPdC7ztgEUpNkYoHQjbW2tmVsy0aWLjDyia7W7oisp28+l1qTZNmBKAaiP0EL74Vp3/BzIKt4CQ5UDItkL5BsgyYbKkBfSn8CC9mGAKXMPdlPPFHlbD/ExdSuJg4S7NbHb/K02YuFMtGzYtlGEUCo1YWmTveZE4Zqa/9bI3+wn1vMmkafrSnEGdjE3cA3OsSKbaPfepehthG55AN+AyEyngHdoNHDK7MEA4h50leAn7HLdSEKXVn40WrBRYnBlObc8IfJ82Jw4zlxcB9VCgEaEPDqX3nbcmuILBp9WYi/dQyr5BcKU1dudPazGIn9NSTLzHfj2q+zadYWfeQzBdarBlYm/TC2EdmWG+ADECJZVbiSyzZ5526TR5TQ9MuAJqbGoTktgCpA9zi2kUwMTSpnjl2NfCeaZFObGucqMjmywKWbfeZDV5RxQXILZt5omI+WHRNXPrNFqJIh5xjhjSY85gcJZ44lLEOMH8ZHY4yp8Q12LPLtahyKO9Lvsptsn4BRJtaYoIPSNzVow9/QByATeJCZmMgEDWxLwMgSIwh/AjsH6F1jdglebvgtNNOdECJZKogFEqsDcqEc+fDNyxUYxfMABhVIX7wgBXnpyn9JcL5Avc9vqvgWKy9X71xst9vblL2/8WIFri9a8Ac2o3YjY5MEtVKicfIWzAO2QSg6W/aEYm+r5pW5BRZ6SdAC89NZ7mOqlNto0RDtYtl3bGko4lMnxaapZZ0dOmF424q89s2R3/udG+WJFl2Tbd2LVT9W0bQBXaWEbqT/FWJTS5Cpf4Unzg9+S891VNym1akmgYupZmBAhX+UI1CmaHtSBF6APFRM6G/tM4r6MjFuHYpVpLk/hNbolQgcNbJC+IBOqaG5GoLkfnA+g/C56RwYxbywrofSRf4BiVHhftmQae4yJ35pXPPC405JxPSuuCzFTAGbu4wOedYaQRVEeaXhg8g3qs99IA/kkdGvGKR7H5sO4Wl/W2M2UatKxMT+rRsz/cqGOAQkrdMg+5LOpuE/AydGzzrELgh/YjvswKELZYt+0hWH/qzpZ06hH7EsKk74XO9N4qDXWnJ/sC1pQ5TEgFS98tPGZSvZ1rWkaxu5QGgQXpJFucfKCxYC6l1G56FOzWxPReJsnMIwsQvCXxHZxlUenkBRhQWuJA23auYCG0mg9Lln2oa9QvRFSbAruCRY93Feu+zR4tHgg60lqgipP1/iGa9Nw4tYVlufC1vDSKpCPkVptmxTRLOSjMUPVNBC7hmb/w692NuW+LA0fgVz/uAF0g99BscOuDXZVqs5WbvYU36nlpFNO3QN0HfrEv6mL4pBKiLlvhJ+IpoJ2+gmBBekp5LrUrJ6oG7+0FzfJyTrY1k2sb8osy3BtrYvyiWcos/ypYYkNoTaMLYt26JRFXg3K5BLMpvwQXqhQfEu2/kcAY/MC/LkhrKC4aOAlnzx6EQ/NkKlamCQyY2uZVuzWCa3em51U6ihSGVoljTPbxM8lmexguksG0vQgA2/5OMD/XSvXfqQ2AbhC8SvPrT6l8bhGSckSN/6xU/mgF4fEA9ddRlwQ4/F6ZoW2ND0T/CZxCINci2ERzelMLEHNn7ANms8YSPTpWT85Akd0EBQkae5hnIeHsALl6P7CvjYlu0KI0huDwXlTghKRrbQqb/z6dcvL3LNMK/Zx7CBihnKeWIcBYY/5dFdwYAEiJo5NGVCJ2zZVgsIhIFamzJZso2Ow9kCy1AbuiBNflJiL7m95WjiUzHRLyr0gT3t7Ell7Bdvmy7wlkEjifwKZCwndfCLbC4UfguRl5/8SckBH5qLIIdEFMLRXioH6KgPqaGBfVD+69uunz//4Fuu+U1XvYzxYlUvYbxk5bceGSOxA5LIdoVcBpisbdmmY+WHhmopMgBXrCiWaVctnafEkk0jEArRLuEvMDa2pUDQgiiW/QjJErAt25yBrs6L0zwP2fsJOzT60I3Zj33vTcbGtj4VRJYldLQKBK//rzxdgbGkRdNwTpeoSETzsFVX8/xx9FDEdGNq03K+0YXDquynTYTPEf20/2+31/y+k0vsv2MXm9hupP8rbLtHml68WGGWlt6ThUMak4mc+8LsSrkarBJZ/xuUZBsklU3DP8K+J2tbrXXQmIeVHz0Unz07fBBR4rNyIekWonuEbVFLK0OeAXHqaZfOl8iYD4N+afnXFUkS7yQEbFfqgm7YxmDV8MBGVhBm8Aq0Cnlz4Y/6zOLzDungvFE5e1WRfLdaNQwNdfGCRn7FlNEqxXZIISsYVIcmmg26Vc9+GCQhBeLY/jweNqmmCSCfquU6a633onYk+rIYzSNcfo3nk1bPJZY9EZkd/e6H5vNuUXSWyl4p9EOuKP1V8BW/fRctv/CgePyKpg+UDrJrNUK7WsEKVimhQfg7DPsRKh/bUEvaEGXy9qRCV2eNM6gPxcYmOOWzb3xKhC5r27Nn8Npy3cv1LIUP7tp5vm0iAsUfahsW6F5syzYCy9nflv1r8MBGPmPNa4dRkEVq04IWLJ/Wu/LsS8DyS7P98vx3zAVR9HjrGfRniokQ/BkfbPGi/boyy7uS+GUPjdCunmwX5upEM7n4FvZcFzUmBfyyZjhrw45GDyUxTgH6rGvrvZ43e39R670wz0iTEgI4TOyBAlFCr0D0l2pi4OgAPmd0wzbDGc1jta3Y2Ebf5BZasqYo8kZfaH326zB19RZ9Rxbj7RQ+cuA2A3rqvALbq/+REg+N2gd5+hs2Fk7c0A9o6T/XJX/b2iUfPfPAH3zrBPZLEC9FkZ9263DsiyQ094tEasQLLH6TwjcAeYnKC1X+lHD/G635Ddct33AVYnO78WFHXGoNk4M0EnQLSirZRAby5EO1S2QI7GK2VLblZsHI/Ihiqzh7MdLZty0b4GPWv4U3ekCLjtZZ0yuMfKLOB369N3UOfC8afqKhu8LESj90wvpVida2bPArw3+rLjv0bx3gXwpe2dHMs8lJ4hzR1otRjlUFj+yCyGIfhP9wa5winKPHjT4D0If5Td12ob8x/Tepk+/MOzlMbNnfMeSM/btI7ABDz3FZ3Qt/9axYCIpivCmbh3RWQwq5Bgqa1wO8/sZCigxLSx5fhv2km/P80n4ryJWq1rzQoHfUvaflHuM1Ny1qXUuGL3AWQ6NLXNunvW3EAeRb1afvM3NWZK7LM+W/SebEzTyC8BdEZ6e9C22vOQiqsyR3kme1cgazVwtIctYgKFKn/HT8wBB+xd3j3GljT22znxP2Vde0HFVlb1p1aLAtPdSefruPtmrOxollY09bG9oaLlB4GBX0udgmR2yXvVbZa7S6chhs9YAIhWif2Q5v4hlKTGzt0I3I0Zd88pa0oWvBRhtX+Re8bRmdbdmGk9Lalm06QLPcudlPa1uNPQssS/RtQ1w8jHaxTfcKrf6eZ+hHvT6VnLWxX/Q5A9SyMa3tFdNqD3wjz2t8/b6wmYkd3I1n/Dx3ZM7y1NiTsc04lg0tzHGn/Rw/15AohK9LBlY4FGLn9uhTMs1Sv4jnF/J59suz5SC5xInWnuPad1pxo/yI2HyQmf7G9kvsDdRfV+J9rURDnnve9JT4Ndbv/DRL5hn/0ORTUnxtq/aZNbNNWKvKHg9aPtDtH73t8usta93refOFF62g9ciazI9WsS0F+psKsWzLCQcVaJVLU2+MHSCL3jbqO+ISbPuTSjFazglQ6HILGuoOGv0X6Ivs9INGv8tu6KAshBtvnQbEaKB00ePjhSbszZhFwz+DVRsUu/LHRiB8UfxLN6lW4SOE/Zpbnb2LeMr4gMnFz0WQiwGjCCBoY4jL4AUKAXK86Ocq24cgFCm62PPyRJyDb7Xq32O9vekGjry48WIVmm+3DvQH/RmTgBkHP7gKdW1MxzKtZPsBsh4K6rMfVfpB2RWjYi+NZilr5rBoGVi2UQeQS7VdutYmtY3WSj97+xlTL4rt8rVN7y/Uv+r3J4Y697R8sq/FVPN5+Md52GZ+ZVoN3dV39f8TTUaqb7V/OVhO28QYnFvOYOa9cXDmw3MoiBI7yG9r1uozHt2+G2t7ZTab3zQxroj82g8fGdnXvMJPWeYURPKvY8ZkFEKFvwJRbhRPEd0dNcN9UK70bjI55pJ7RkjGnHSq/h1tZvMQlwGzdh+RXB7sPnUsl4yW+dm5X1s2aPBB+AvK/D/QMGSNEnqFrFTgwuxplizMxpRUu/2rQ+NvQlfH8PhFVv702wW2UU18JZeslOxTnZd0gD3lsKtyrXI+05Ydc9rXPVsd0bLbfpa9wb7VPm5qbO/AjP692pbTXTR8EFEQ/oqrbPOh38GOo4wFQoMtr88n5M65uwTc6xXRtr1TEyJznTQxeu8lkywteNHd1y+Ko0se0PCPSC8KaGyCdEFV+qFsWUghfJCNy1xOlHY1hFtckYQpUTUlqhlotYkxr+9EDvSpJMYUJsjElHGy8mwFcq6uGMhGDtl0rNbGF7hZ2ZsWWprHJlkEmSfHF5JxwPrMmnHpY2RPX3sx1fWanWTDAw2oHEEB7qSEUUriXhGZbdkXtHVGogSxzzdXR54BecY7QGQBiWNBxZ8gOiHJWgVd8dCShC4kr6Dis5aJmX7ihi+KU2QB7Ke6Y4fanuNCy3BTYidWUHF2H6M9DuxZIwtin9w2HwObMYCAEdhpYaiJHdtPPuhsy4tCtM9IzknBrHvOC1AsHWv9ewqxbcu+g47MaDZtAP9VtS17osUIVm29BDkHqNAlJlVQxyEvT7xk8SIl4bbsRyiyFvxf7L2JYtu60qxbBWb99/2f9uzEEnm/ahAkRUm27CRr2htBsefGwEHq0HEotNo0qfgGdSMusQeUHpkx8hCrceFdebrekdlIg2YrsJsEb1sSoCs8sCOonhOWVR0imhFcVJ2rs6zuC58vqryjwoZA33ghpHOxpQCb5yvX0yxxA4mHRwqoFFNv9evdL8pvIVy4yRYKq+B6uWo+yAtxhBGaBwOJM4XkBrCyXeAgFiw3w95DsrZm+IJUpMQ6IIeqmtW0AUfbstEwRluBeKeLzW4K1dZ6rH1LpciiGezdvpV3i2T7MXTfcmMG4iF7g76V9wFPNMkR3Jpv5yHdyvZZFs0rIHTbosP93u5D+vCBcg1lX9a9yPp2qMxx2XXjGgyNPfR1HKYAO+J6EUe2dbxMJsCleviBUtwcbLN/A2TBtc958GOcQaPfeaQa9yZpCSQq+pXDyB/KCKR6f07x68D7bkCjeYTb8zIie55uI/B3dRbUx1jHO42D+UZzloeR07efP1k2wOgVkOf9ixaGqHHeDe9O+MWL2axyFBZ/kG1oPSN5+ucc59mP+3FfENduaABJT+yrwN+27BXICHSLwwbbiEA0eAQFNjqAEBEMWXvDbqQ6CudbLQAAEABJREFUTxxYDhcUx965R9bzjIwrOXBeu23kn0DyJAfU7nlIiLR2dCVD7W5347MpQC7b6voKsdccOHtF5Vj1bZo0rWjoYrOtMWbJGfuA1ibUHfXdxBOZGzriHNpEAkmWAvZRH7TytGU/gJrQgp7ERmI+ma9RJf12HUbOOQ3gR48PJ5a+VB6bSPqw25YNZAmqte3suCY6Xc0bsYmTZQdaqSWt9wvzmfn8mfmOcwvyaW82McDNsq3GOm1rtAVmAzmX5AwFdUtCt70oPpd2IvYctiu3DV3z243MgaErEo808rF5NQSqp9227I7NCbl48t3QErT5W9IdiLUt+wD15k7qmDnW/BgjfKEsrB9a8sGG6rYnPxrb8pmiyw4ec9RY+A097L43jJMcjTjbMnscPghvowMCthUqGhxH5kt8xsoYpVgP9vBAAW+bUEt0NQ4D6BVERm0bcYc+2ew91oZPfOgDxJQ9Cf0MuM6bOGywmxywCGcDeejEbuTQhmzQjF9oAB99O/i36HnAtWmSj0Dvqcc6/vANXZuaWuTwhciT2jTJyIlpoaBNkybo1JoaMHM7IrojbDYPyJLNQfvJzgnvQMmlxDXQz3/tJofqPCxi4CGyUGzNhUsVUXmb9ePHd10uP/SWX4aR3zwIUmBdeZt1AVf8Fx4YZCH3rOhLl/ECci/QzOB3Icu2rdt9yf5NpbObbIPQHY29laIfEM0HwKZHhV/8M4Zdilgegr9Ueqj/s5T9nLPr7P2rY2ZJQfxDB8S6tbX31725/QSTEYJKwfW58aX4/Yfj3nW+F1gLf4swc51zdzGJ7C0c+7sUwndwxP4rex8rGTNWaBCeocP+D6/uABvW9y17ysV1eC5F/9G5sy3bfbSQoKRFgx1mbRp9sY2MnwtPVNCjdk4P5pO5HqG1GV/DBzo6POPxLb/QgfgO/jfShdw5d4XtfOb8Yhi9L0T9+e2n1DbL6JCsV1q8NqzxWummJ9FTPr6xQ0dcaAF99YPNthqYWtPEd4U2TWrTpKk15bOpgD0+9u5benym1lRxranmhI9k/uhPac4oGTMI/wjcp3yZoHN2w8fnzj+ZgjIq5kiB1I96sSW2ux7iVrauK+ZwR7nWSpdAEtiWG/AOwcdcOORgYXT+Urt0+XyZ+bvVXLO3qDgOxzSSNdrgisYpwMiukX/NhXzu8T/j7KM1F4nKZK6bNk2q6whbaHTlh/yI2kZtcVA15KLPDuxHjTcofkTrPeDyUz3ncEvA/LKmNk11j0xtvVciw2fNDZ+BzGuLXedcex8lfhpALl9kG+4A27hZyWnGQNDn2xj1A+rXM8f1GY5Z2JPWLwom36bWN26alCIqqIcN+vC25WZ8mtqET/GTpvo/nFwxU2vYJzXoQAqkI9qEfWoyFEe1lY9s+F2OT0dLvqmVbwv/IswcO5pycvLlPtDDxvrcIXeHOiVcHLnQFr5ELimYKJxmcKGoSmFV9O1HFVrhr7zBumK/rv8G7Bo5cSnSkoOHz4w8hx+58+UU/qMvMX1Wrx3NImyOQBvfZLc6R9M0qe/ltMoN2Tew72VU2mFJrj/JZTfZyCtEy36fgZpdyPGfBDNZ36zPjoy6eudRlfTeoU517UBdYbje0tiPmnLlUHoMgxL42/oY4yOaCSw4Dcxcy4Pv1zMTZu6dj3cQXehA5IGhe4/mA5KMCXnP7X+2P20H7P36h637hDOk+o1NOf+G7Yay2YbqSePE0mPk0qrvFZULBWFbXGyoPu4VNNwybjDkxzQhNVCYDauvhckdkiy9D+Jty96hLzTC16ieZxU+Rfq9OUKSh+c+z+39+Z1n+DPE/xYj0yNqlLb7uvOZDd+ClbdX2zO6+mVux7jwTu7gFFu+fLaZWNuK79BNLesiEr3how8Nil/1U8MvQK54KIvQ72655ANm+P5Q63xsM60VRNgrf0e1+5VNHzbcTjGn3HLlyD3Yr6k8kzu6oY51sK3ssW1pQGuLXCw2ki18T5oPQNXv/2xM+T06mLQDKl5p5PZKQwpJWMw7B+JIohtob7blIcLn2plaW79HTWoTQLYtu6Ouo1UX/0Js5HEQfgXi1mPbBSR8ZIvEdL8LjPpljXFrzqxho1knyHfJwrCh2873mADxNvNFtqEPUHuEPvnt1Wf4k9tedSvF9Im+1HYQ+g495P8o8zuJfIhlLYeLQZbdgUGBbVWB1dBvi2wyctmhBCGjm8Aqt/gGU1ODHmF8jC6IPvQWU8938Bl+oW1inCB2w9+BuZYuNGi6a0YTQNh6jr0vkAAilT1Sx7jx89sJr5drvZGaKZauFFT1izB+8Dbr7Q09QH9JcVWF1gUd/uiuFFb5ssCjSMl3xSfF1syXkJmbf+YLaj1RMqR6yzQK6EK79niMdgU+ysSLiqGilwyxDb1Fqz2MTjR/Ariu3faWV16VK0lxtbIvkYS/h+RnOA28lBSn8SEASx+bA/tiz3iPXY+zfezxWMsVwPke87qjXA/9OmCu+HEiEW9jdl0fYeRYpU6SZ0WlWbU7SU4yrcPEZwDt3ZhjjEG7D8c1Hu4QM9c1PnyTd7fDlYJA5hd2R9fhwTSPPCK954OpuD7/+EYfbccxLny0oWdEP9BzZR5D89P0g2Tn2ZTMYeHGCaT9+tplfdySg/3JvtxgYY3oPzpyEtcwxn8wFx3mtfOi4c+x90XjvrF3/c7Fy6uPI2xgmkyBWcLkvAZ5Ns6HL1/h+yS3sHtmQcX8dYQy1sBqh/RurIZdQfzKoRew7A4Y/apmEh1RuTPOjb572J1iWjsy85SgSjvQse6oYy+/ErZDpVul8I+wmhXb4D/c+zgmYCDyRxi+gx79o4scekb0vxDZJtsan49ZeHb1jOj1ky1jBVzw9H7N57sAQmU+jxm5DByKZ56wqrkUH22gtYUPIg4aPqiRw2zgloPPPDjDCLn3IOjSj/7h43cLoph6tyUiyKjvIT5kIY5oBqsxUSYLmo2Dediz7GA39sgkrFxrzjwzsrdHXfF7YHGlW2MGvxpIyUxXW3RZ19j7xiRsI+6ITwF9qHM4IvogOvIygNbZR9OBPXGPwGC6g/aWmLJHRZ6QkgcfRfiByOs8MpeIg9om9DEwaIPeaclxNqN7Ghvb2f9DOTt4xh6UlMGuGdwhxtEd5MNZKRPm0ABWoUH4ILzRthyiuIFVD5fxgLGtKrSg5ku5ElWU4sWqZltGv9gir0Ij28g6tIjRBXF0K9+wim6TkxsIoDPj2VanDVcQXWGSWtCgFka6QVvhXWd40UIL4QFzVxDzAOq4KPLgQ0F0ufmuMwUUb7SuvMmqt1orvc5vfMHEhv1CEXbJ/68FP1NkzbmAycGtqiBycs1IuZiXUWjhU0Nv5xnvxN4Ap83O42jll6X/vDRWerJY9g6UW0cNv9vsj3nJ0grbsq00i3HNPFZEdwd8bePZLTb8q6goEzgA+7T3/credpchd+mjo23ZHZJ13yzMN7j3ea5ZT1XO+h2iWHA445gttshZXxCenecSyjrhcIh+AM1qi/0V9IznuMibpeZ4myv2PubwGrT7DSmUKdacEjMwdD1Hj7nVVSRxoUF8Bg0/QMaaX2h0g4YPznJ0RyTnz4Hhmecx5yt85sW4BPd1d/lTfP3fX3miMB4X035ExzNoeRer92F8ZsN1Pp6nZzrug0fUyufIQL9f4mft7cgPLYOv7MLC68sRBVbnF56ty7qv7A3rW13fIRnjAJ6PGjhEWUZqIDSArW7ZZi1BK962YPTVZpvwJyCpfWvDOVpZfXzB3SFrUpo5nFA2y3atw+5Uio4jsh1+YB1n0w0f0bL/7D3nBoEMHOMHEXTAHrk6LX18AmwlH6jR20a9A0GBbTVg7za789EHdpdFs1ceitg7vOFsy9D00A3Rg+gD8/1CyGUPPSNOPwv2MNd1XfHhc50H8GPczKGGYfzw0Q85vG3Uz6CDrfOikX69h3Iuz8BBmdGOmmPEmLD1+BI4xBDA0plOjmDtKOxn87OYoG6b1f9wjWHomfsRsbqNxwrhHSBqtMw3362CJfs5kIkPp48ovslTSDwym8akFiVveHudx5rLUDtHGLpt2YZbO/wmhR/AXOMcxii/2LHZrjz2TlHIR1t4MPpmQ2H73je6E7LLYx4bJX7jmd/gUX/c4z+8GCufBbmvbObzAEIXd3Owc4T5VK8VELFT26Q1utHDG92Qj/QYF/3CaZ5hdn0C7cQb/dqRV06xyw3axFG07mivVJa9I5syTVO9Cg0f2MPeZB5EQfSBbbWGvXVbmya1qSN+G6amjV99I7cDXz8+iBzdgMndJia/6kdMQ7YZ1+SFtgPs6EELup1FKrDRPUSZZdHqIOHGgR7ZbD433jVFFG+sLhRYP8Bb/Ruti2beXA1ceWPV335dlaLrGhtfdHKjzkX58kOu8LmAZy5MnmPczAJ9nPFF432Kb2IrmFhloqHv4RWf23jbso+4tQ/pcFnWjCLHFhqEH/BgYniG4fNJmj2tbflk3NGd5bLmaDLTIPxA5COG/jGtueRwAHdynevQPt9+LgePEdOtLrYxQvikG/JH9GPf+7EyxsxfAsxcq+EHMreMl5xB+Ohi7/z7x/gNJO4Db/YhHmN+gw99D7mo3rP/U2zrdZblPMLNMh44rOF6QPs1nhiSlJ1DlHGO+gzc7nucoj3SwZOPXEk5EM8zcg2N6+GO8iThzG/Hc+yX5DEZaJ+hZLsAt9HwotndZniM+gjxG9ChRXcQX2D5S6x41XYmOogCeqNDVhBbsPIQpi7zGdnyWYjQPzf5TCwZiq3bO9/wocv2iujDSyOH7W5rw7bKQ3+kr/gc/DN+MLX1Mx9b5EJ0kaHje4Bt5vXAN/oA375m/JBti8kX4HRupTv4DN+iZ+evylzwdZ0Tn9M4gFh9zCE0iDI0qHkwP9uwA/H4OTCles7WvDKhh+m4E3Gkd1/uyrhFDo3SYZ7Gx3hAnFmHQktt2R0wknXTMN3Iz4QMv4HJ9TWNuceiSr2lHz7aW7yOKEsmAGwig1L+hkNyPwCjSuhDg/B3EA0fjq/3+A+8HnXryR7me2yQ/c61MBwy1wJj2JYx2O40PBByyK9BP3PmO3uQH2Ef6UMH8t1j8KHb2N64ewZH23IsKy0+MmhA6OuhZFtuHbJk+xbY8nB6Bhv/qWn69k2eJu25nGSFPAhFnsA87ATf/Rr+Ab7ovSFyR/yYEN0r4t+Ut2zN0a18sxrwAa01aQL4ESwjNxvW4qDRbCMC7NHZ8AUkd/SPuX7SclKWKpKuulax9UM/fvzQ9+/f+y/CQDdTYKXYiv3KG60UWJd6q3XluqO4Ij66GbrkwuQLbL7EFtDNfKktfWzkumK/ht5hprAL+sOD2b7cbfd1f4H2QXp85++P+UvUM+69/u6avkY7VOyX1hb5iFX9LyFcdl9eie0vx94G5prmbsttd2so6WfmWAn+d9h2wDbXNlAgjiroSy0nrIO0as2gyT6CcWLUufW4Wy06+vpdrinDuCMAABAASURBVJuGfKbd+vGRsY3Xhsgt87Pqs6XmDL/qbMtega69AOOzYcRCSaSvtCzV7nOQrPcabpu5Ibj23nJRPjObVWtw+COij98Zkh1dkxR6gCT7uVzjsBdFj37w0dUewduHHKt/2eBvaPyig7YV3/jukVyRh2/kwTNBpdlW8aFaG7xt1CtQJy7xgY0+uhU4wv3+bjPuA2R8GxtTMDh22zEfVb+dZ8Qaw7aU3iwbrFS0XLsDiNXN0cof1dFaGwxdth9Csn6m2ZbdAaPA4nMGnLttzCsw2it/oDhg6d2+t9snXXd999gSg4dB+FyHA+PaDC3EF5QdmhjCnvcHH5y2WcYtnid4YiHvDPK91V5zrfep/UAettAVTzJ/XU2BJRMO6EqxxVC6RUN/hJGBTODjXudkrGmlR8+mCh4JQo/ASpDWZnxtjqBOIrML3U9uw6Mpsy5do9hqk9x8QFND19F5e5Ld5MLON/J7tUmmN2ByQUuGN4hf5Wzq4ybHCfjkAxMHuslDt2VbDdidt1cqlU1b88blAbEJ+bTHtFQxlEIL5K3Wjzf9+A+FFm+2rlVopfiJDZR81Zxf975cq9AS8UHyFPKmCywUVJHn0AC/meIqcseVwiqYFb8dmWFmGoT/++JmhjfC7ZzZZj3Crdf/pLEDPOMG+5S+4vM0+IGB2+egzdk6iF9kFyZJJzoXRwDLfdd14f+uGHP9u87v0bwO5+zAPvL8vO52P+paYYyid8lGUR26x/VzHjk4BkU+IeLR5V2eidTTpTt1iSNdpS9Gv6q9l+3RtKOr+6A+AyLtM8n+DezaI9dHsy3zGZvP1SAeqEIKtoveHqIbOFqiQ14J3OP+MOfqerA9S/NMv2aQNbhbWnHkty3b4kCH6rW2eSb2nZDN7x2f32LKvIJD8roq+g1S2rpeSlki3w86PR8PIWfTr5MZhN7nMBgofR8jm3lcU+RYj7rI72IEvev0ofGnsrwy37MPG1Hni5nllAWw4qJVtbN/KaXzPM+y0k6xyX0cKy4/DeZfJxea3P276Uy1mtH27A/nt5rfs60uXyOV+HYedxs3Msc3GPJX6WHPqUqSJVnDmrHNxqxQw2iZB/OA0A2+VWEzaYL6AOEvp8hpMnyKmwHb2vnVTmzzN/Q7jNxBnrJD11yCuhEbMI5CA3hXYUdxl/+zC76B0pGvJU/5NbX4mhyPoKZaJ3TZXr+g0niHFeooJJvekYssRVEusCuF1vXtTRfeaF0ptObLG0VViqFLvfG6plAK8qEZpOAqXLWgP2JOLuLrNxeGx15vs4gLzXgzxVroQhG2LLmguMCVFj4I/9eh/hKBaYSKN3PZq202zDdzLvDlmQtwM4Vhi7c9tvte249ovAMGIg9pIxTs+Bdbh4xVzHrA/GAM3elQ0JPrCP2lLWsJxiTCB9nH7MGO/oU1toH4PMPRZ/CDJmbwoRk7eyhlXzgi0NVbdDu67vZoG0UAOfQx94wXdZezjpK4jMKP8935zCd+8fg5JB8jk6znjHxG7O/h7H8rZ362Zd8DJR19nH4Tkv0G/k0DndKyXDRW/ihHc+xKsZucV8hNzznuCk7HykBKyJ4ShUvEATT0gxL3m854tjM6agtGth9AW8Nc9k3xRYZZbXM7X1tZfOxnfT5bojdj2q552GeK8dAxl9SaNU187gUNusq2lWYPKvIGXRYtpo6hMz4drT4/O28faMUd5NWG+qbb+EQDLcLBRncCA9Kf6ImpvsZsfDH94E4eHmOz3fMPj1Ue4nvUXmM/Sbech7hNNxhsTKwk17Efwg9Ek+ti0H7dRApyb3RwweXSAl3mCF9aKBI3TmJLs/KRB6JPxg6v0woNhGz1NigSE6t42B7POPCo+YSG4Vh2xmMSUUiEm+uqsfZAa7P4g85+gcaXOK+AVC/5EF/K82G1n9XP5MqJsSixsL2fjrZlr4iNNdc+rLSr2B/k7EVs0RGklnuWN7SGGuVAbIjVo4tcNBrG2mRyJl+Q3MHY90GjS9gRybUh+VajbVJ7lcaZXek61mY8MLZ73ErtVY5P+NAVdrfZr1KRe+AQIxo5OD7vsQPjEUDuum3yd5Qx6xxAse0tvIPVn2vYFYiO7hWQrQ9dp5ax7LDzwJ7U2qT6EcFcCBQ00Rtd9I0L4wiX3GNafBy+kWNglR150rTZJzn+ILQwNdWDnpwOj62tMDQoeWrENk3oGqj5kf8RxZE1Ssauan292cRF4aMcNHzHAlkoIBaKJVEALeBCofX2/YdC57zB4u3UnCIJ/grmFeHr32qtthk6Y7tSVF3yI4bQK4XWldwppq7YN1RO3mQpyE16ZfiOftkzsU/2ceM9o6/mzS49RDbr0Zye6J0k+IccgUrDFj7z4rp/9LzAnEgID/Ycn2HPN/zVx0Ckq7dwR3Tt3+c4NjK0Y+zLoJnr4J/R4RN6RPyP8nt838/jXoU/RkR23+Ojuvg+97C5Fsf53WksSHHr7C8+jsShZ2Sos+4ox87cIEftkc+FauxnoFJ0ob8bOT8Dv3usY/6MGXnQ8MHx2gqf8z5o3814dXQ9Wpjul+ffAHrcxn7D3vTa3wwexJK/UAsPbMsNuCPmDnfyC47HeQ1+0FwXwSYzXvGsU+uc7MzFiAN8xq26xtwDu+vymfft27f186/rpBEXqrUZGkCw56iiuy5D2FbPb9kWB7rl1tTcqW291I5+Rz7ByLZ7bmSD5D/CdrcfKX72Qc+87IMMTxDd4iCOBaG3LUsF/QktY4kxnw1V9mfGgz7X/xDDd2yalcm90e+L/jGYq6rL4Qo5lDFMsIa+S/ZZHpeS6KCuZa7dzCn8QOTYB7Yhkq4ShVm1B3bV1LbFbaDrcUThnPMgPAa762Ff6ni/5Hczidci7r3YmygzZoG52ia1o1aOdo6IUNuq9SGmuw51DLfhRpMxwNjr2nvkcS62oJWpWHMcWPUPCXm2fA8cyFJrGKYhhw7dr6FZ3TnTx6PEI+iRO9fl/Xi0ZKSBR3sY36CNcGcLrBxle4POzdpstje+cTFPFC9Ta5qmxgN4Ul0EDR90LmpVQWRL9PBBtzW5/BrU6voGdcnG1hz9Lew1DtvG4xu+NXxXTK1pak0NTG0qGj6wGeOAVjFNqMrPtiLYVv4g6FnLhZYiaKbYShE0UwyNX+9++fGm6yXFD8UQBVjsF4qn4JqCCt8r8hWf0oWin9fCaiZmTkFVdO5vxogpfd5goV8YN/IVfXCBLtiYuoI+7zxo30f3e37knuK6us3x3PvnLY/GW1AO5GOi8xnrdl5dv+vi8QqyXzZn3K94/9k+ub1ZNXswRr5dZ7fd6hKz42w7yyPvz9GvbV6WdZ5P1/XZhO/crzyaeyT4lTk/l6vOThYXfC70F3ln/Su00roH7nmh/9ygI4cItSTLtiTLzvM2tENrizlYRZ45g/s6tdcxQtX5fA4UmEeLvh3nk88Nq7Xua++0wVdci88B6O3dz37A63PNuAfHTWjNsoOMbebYNPEXna1N8EHTt29T6ewmO74DWuWzftg71aERvsZE2e221VrrgK/P6iF/lhK/5SLWJvcKu4+ntJW3u87ulMlpgyRLsi1Lsr1BNB8AW33oSuBgu8eED4a8UoxoP9frHidko9zr52cd5r2vY9nrXKBPxyXXHhgun3uhP4+kvp3nfU7b90o0Y62wVb5J+MU30H0b4/AphqdlA9xsS3Q9aWXGHrq5RAhQ2JZtuN5tl2wfaEzIGOgHPTr7IONnm2Pvtt/1716HY/wRbde9U/dN3bvrvcT1n3thatyfweoXXXxtiwHpnYoGJxQKDfSg1d7mu2I/oXU+jucncYHIb1t+kOOsSvxRZ1sNmHkPKuTAJiOoeaxzUBp88tjGDUT3u7GOxYAKbMZ9An2xtS3O4XKwxh/BvYwxMTY1GztNTVMLprqAGvwRU+v6iYuq0Cb8O4af7R7rpqELTf7QYGrDNu0+I46cbYU9/ELJy7jdFvkWNjsARIxsqfeQ4nls8TmXow4Np5K4TLhYZoqhFDnBKLTyCzHefvzQlbdbV4qnjvwbreCiLod2+YJPL7CuvJmatVBAjQszdPzDwtJz01RxxbihzELxCUpmTuHz0Kpp3txa5Y16p/FdKM6eoefZ/QmmH+WPePX91M83lrauNbk4Lxk67B2eGu48u8LK6e98jn8tss4xgyM/dJ2ONfZ9iN9A7IMPjfy70ffPXximz38E/hnzzVyDMebP05yL4POZEhU8jowFZFsf4XHQ57WPch919Qx5lDZOD/SlziFQ3VvZ7zNEs112yVJB1VAX/RWHysyB3tOFKeTQVfsxumDXFPdsQif9g8gK/9QhOYHt2hEbask2CG3QfJZZrT4XB51KtiN3XynUElTVwhfzwsGyO+JsO0Q52pYN0PgDYL7v51jke6dVE9sRq/qGYM88bnRfEcjDwnrk4KFfzp0H2kCyDj408hmMVeOHnm3vymOGJ8rjYwsLf0QZ4n9EKT93SM5nEUn9zHaIK3b41tqH8Cw4+viY7RrQxuudZmwBpPqRL8XxkLkER91XeHLYjARs133aJu7XgHvY7jY9aVhvLfGPZtDwZ3CN1b4OPTJfoIbU6TH+yHfra0fibGYYEAGnAcT69Mg8giGH/nqMEe4zZz5iVl4hWqYbwP6S3haSDyiZ3aQVNkPDewOyLK0YcQt+Q2dseQvVH/KT2jRpmr5pCtq3LqfwmZqm2PhbtvwYw7c/vqnwDQpia7nIDiBYgd3kNsmeGLapQSfkBhxb0Bq+AD7zs42vZeQg1XWbiJ0mudDkirEEDe9mdMFqM9TIBakhN8buaJpKbkpbuHCXtfBJkTPPF729fdf3H//RD2h+fPDKW6v8O6uOi+aSLxRbbwCZIqsKL95opVAr4DOjDxbeUs1gSWGVt11gCSjGHCzMZJ3DNX7Hosl8iQWzHv9Z0J8Lqf4v0RaFLsdcKz9Dg4UxB2b4x7hSOF4ZYgEiJyR7tgJJAwu6zvfjjBzk36MNG6ryD43uMXChxwey9e67iTCWbejo8MgWf0I99M+pbdkdkpWWcQf6SqK9R3x2O/vD4yhzjC40SNROOYfsc+zR/yokf3DOx7Jk+wbdJ7rOjbisJfzHyBoWnvUL18UCTZ6sPXQg+o6s9ZhzeOy0++0+u2VwLOHBGmLNOgwTQO66K07q1O5UazuvWdwXGx7cVwu6AcGL890xQ2YkkBxw+Y1IGYYhdQNrk3VoNgYFQ2mkA3zQ40sfCmj2/zni22HZZ+Q5aHIcQKrH5yM+uFZ35SpW7oQj6WVH9kZRr7yK2t1md6q1IYpHOj6CWo4epQ1XkMx0XaJlDzT4DjwkRd9lE2Bb7zXbsjtg7l2H7WzhAso+ndWRnUOQWEWybKuxwNYGnZCHPrqgrbrQjonPvWlqClpr2IMeZ3fatpwjR3yCqeImcoxYtyYmI+u+2ZZ9jxHbTrb7DNwKKLmEOPaePTpC7Fu3SBaNnBx7h7dLWzbbsjtgyie5t3z8YhEZAAAQAElEQVRoBp+8g39I4/sJJB/ur3fWdTPuIXLMeeSMXz5vQwnrapw6bzbRqj/mXMFJg1pGF0h8whPD40Za+R5POPrw0QfFL5bwK8AvoGLxvaOMZ6Dhf6TE5TGXMMEPLFGA2ARVbHrU+jzyjNwh2dFDpeJtb1SjMUjfswywKg9+9h5jP+bXqOeEMeqEQDOKTZ7V24ZfkXvC3mX7Oc9C6Lt9TccwizLGWNORDh+c6N2vdMwLRbE52Hte+5aP/Qj71m53efg4DLrMKd/dMp+oCqdxaw7o4hu77XWNgn6E+D7zsc6NYcZwRaVc+31khpXdY2x33nicoVNbfW1XzG2RJZQH6MDHEllrq2kYIYBsvRJLtkEoD2Ru3hQihqKVzTFoVi6oqU1Fw7ep6RsFWQqvP1JsrTZD3cgFQu0mmzwK7WjopvKbsHUdDB2+AeFPTAsPBO91Dq3i8HGAH3qD6CcKwTZNalNTI26aJk2ZW8BcpwPy62OnKX7ksOqpNFcRdKVwuta/zfrx/buCY6F1LLjynxoPbD5vF2IBRVbp8jYs/0ar5Itmiqh6uObLNldOLuLIM8XWwtPpSpGXH0Gc4eu2ytxA+DOYdCbORYdlzYWAmrN+kJeV7/Ta55B5HJG1g+sJfU9mYmYtzHlhnvVUyMh9GJG+gKoo6nIJnTGGFnLAggq/EhLySSQueBDGPtFzuWAsDvpeHz6DHn0zRnDU3fNZS7ShweBDz+j2j3Oe474uZ1330dxO90rOCxcO+szvPeCC73Et4YNYgmd8bI9xHu+x167t6xrrGHS3Hzmv18Otrku5b1h1hs+aDkCLSwwdeNY12+8hJBbJcfMJH9seh4l8OT5DvmB0/+7R1+ESwh9RSg7RQX6i9/xS6HvQXetjJwYTJLJt2UYxeudLFXZgmF+g2ZdAxNK3CLtL/bipVybaR1jNv4H0K+N4Bg+DMFfbWYJysC3B2JbdlM+eoLVJHQ06EF3DZyp0e/hvJU98rnVdexoTn298HoYO32lqmlpTYw6BoDq0Ozk2fAwdiM/GR48dctu5NzZF+DM2I8wpPrnRbr3k1af41TL2nptyu8uiW82dHMeN5ii/wifms3iUNzmGPjyouZZuFUrBCkMD1BLyEzj6+AVHPvJA9MEqh4ycg1+wFyiIlgOGn9DdgZiyxzb4UOTkiG1Z9LStp7Ps4QMuS4XaVjF63JL2iMdeP68dY2yZmJfN3FDk+BUQetvHJq10jHmkCRhy+EfIXB7pf1ZXn2fr3JLrPI+zHJ8dw/qIrl6ZOC8Q8n9hdaz6hyTODw0Pleup4lJaVty7nTO2e5fnGssSo9iGPIHSnMMO/Idgu2JTEAW2pXSobdmgWS0P7hQxeaCHTpMmYO6a1ib12CbjWzBxRoa2AD87uh0NXeBGfvhpij8fDiXvuobNoLVJbaXT1BgfIE/Mo4qpNqG7RZu63PBLDhbE38zPVWBVIcRbqfy4YH5sMEjBlOLnjaIpyFut0MKPN95+dUQfRB+amDMqPwXLDPLmKnRZ+fLlDViKuRQoM2+8ygca/ohrdMTNFEZHVKG0FlCJ7bjoQt4L+iv0jHnTXdmHHXkLNXIvKfy46ZYVOjXUaBY+91ZoQe59qVgKNVRLd9z9kKM7o0d+fLStnD+O+ru1rClzGnTwLBl23acS2Jjar12XmIF8lRv8mZLoL+uZS+YWhA9+92T66f7VZ9tcQjsk6+PWz1mdvo+df6tH3xPpEdUvbnbT9lxnQNvKc7TxfLYt25ICfbrZlm3irPxReGCXhGhxoPsh+jzaQ5v9IEbvN2O2/Xo+fGsOUILoPbZ07E+nfX7hp4m9bMEkF42/aj9tr/Fa6ZBDozsj+jOGD3qB5GScGuvAP5Kjs4mJf+gAslZeNBsf6E3npuh3x432qWAstkkLVh4B7q/rNf+s44jTdPK8C07qL4kZ70uBD4Iq15j3A3upsBetQ//cKfZwsDkfhYPyZTaz6HmzR8fhSMnpNZkGYBVedbQt21rbU2K7/OyVPvXcDfbqe6bD5axHbsB2vy/X61/Hhs3e8x5NX+azYcFIAJ99LJGxWDjdJX71YLty2J0i3KTKGeSLGv14HtEylxvHf5Iw1nqaczvJH4psGT45uqh0pHqhdX/bsg8Q/An5wJ3WomXibVFrU12MU2tqEwh1k01saFtp+BUNHxePLXxQcuJ6jtjjdwN8hmz32Mb40zRpapPaNClvuKbQA6r4WuXWen5ZqsImhQvFyEyhleLq7e2Hvv/4ru95s5UfI9z4H0oBFnv+HVfHm6pQypurxKd4oQi6ki/Fz27rfr2AmZVCqxdQV6XASjGUsS+JX2MTf4PoGadyhx9g3BvdGH/YWV+KpxtQsEW+mQ9+R/mKT+a5VME0brqZG3DHzJuu2Gdil6B8Z9a3rJjLP/b3sOXgZg6/FF2I5Qavqze0I7bUJ7hgF+h+0X8WlfpPOYw59sH2uXf59hjfW82fKR3n1vczo485dbrrY7tFt8XvEW59//5Sv+a4yrjOOEb8W0yah1ceYA/x6ybII1Y7DD/AGGUIXQH5arct9S7bsmhQjsVH/hXQmjN538Nnx0pe29oKFVvjc6bV5x+2VTdN+fxBlqUN+kVt5FzTRYS1LfsWKOi3OrvLGBTYXba9yXrW8uB4YMstc3wmnF1syygDyF/XmX/NlRkMmps+PKp+8+NT/K84/KJcNT9yDZo5j+mNfY8c+5Bxj+oByuuB/mNVcgbxHDT8EZxqBUNnc9YBx6H6kMZ34CbZg8j4PVDrmT6+sdmWDVB4BWTr0W1CGHxDfhbZ/Tp/bGD4gYxn5/izI3wcnzHPXo90Z5+ncqYdPHX4vYZnQ7cvDfsk6LxBtuX48rpXcHaGswy1JzkQNAgPFCh+HY6t0NTapGn6Qy1ood/gJ0XfEXkFvq012R097yRpkgP0WseJHN6rLsVdEHkDvvaE2zdSAYM1j4nrsCTLthqYQJOKZyros0MzRUF/o3OhyLrkDRbFVRVV+VXvP37oEhlbiqyBywV9FT6XKrauKXiCKnAu5Iy+F1iX6xvyPs68XKkV5kLeLM0URyn0kiN0TpFzBEVMCqObgqrGuWro5sjr+OFT2CzE7WCtuYGBKJCCJTRykH9uUi79C3LFR88sF+iM7xFDN2gKsyByMDP2wLIWYI/oTN7o5/JfFLowHl0phEMHOHV0Jsmc+OSrY+gr6DkXnmM9PnKPI+WD3sfs/rvvHjt0oR8jA+y5jv6Zwy7H78/HWGvmsqPPI7bOmfsl3KDhOzL/zuXY92jPM2QRn9h7YNFoGe892Ikf3oOOvWVUhhvxSKtDYh5BzKlDWyMBV9bIEbqZVsbec60qyJjDIyrGOcaEv9XZ0e3Q1nad7dLavslnRxa6M6I/4+xzlHdftJKsNNKrNRdsoz1Ce8vWsXe74paziVvRLe4kR/QhGrSETxyIs034E5DKfmyrz6XWZHyqP/GzLfseiW/oQ+3YyeWmyI/hdRiTT+BIBx99EHkHGvw51jhdLzGeLBtagBfAR39ly81zxmk+dp+nDT3Z/g2iWYTNMYBPty37BcQ5WH3DFlbZCLZl6LOeZ3Nwtkc3kOfk8TSdfRniRhXZ3ke1LXPd3Tgh9Pwwh55xMp7RBf2RUUfU0Dg8QM+1P1sJl+2nwHCbj4CRA7a6OdqWocd+lo+2Mx9f27J9a2INYzxWVd87QuMUTzvHSDtiD3BWrDbHABc4aeVFs434OpLzKch37PZt3qOteNa25arnfWb9AOW3frGswP1g347h3VTrOoifYC3jTWrZ4RAe9PZA9yVVlpzAQaUMCrbB4Ved6yHdkAA3S2QhBS7apKKWikZucJMaxU2j2Gm82XKj0EmxBZzCa8UEnb79oQmfRrHljOFvMpAmUn4DE/IB0ctSEH/iikd25AE1Kci6AhnZHN0phI6sQkP4xgfq1JqMYFuh3JHKF/yZN0ozBUuQt1HXtZAqGj7FFT7XwpvyxmmmSLoSU3wKqMiFC0VQxyX/Xisx6BcwV1Exa6YASWxyCN1C0RF6xhIbF+124574mYudRxDHrEQcIkHCFpCJ2W6OwXMPJMj4BJCtd5dcQffIPJI99BbMhDV1nbRTvEnTcx75zCtDhuLAZHoMfJyRY+2Izx6bteBVHu9SjCNnpz3bR8cMH8QvdCAys8jwnd2ODFT8aZ7MMLFlujl0vxvVnyz0efV5hD/ifirjChl098i+Zk92zXtc4nfYgx8x2cdHGPZH9Ll/0j+C6okgWsaH0Mf6YT/VE9fX/2weGaMjc9E2tl5oifvILT6PcI575DN08e28HRr5DCumgc2aZT+9zlUxSnMOQQWEwdaV/ViqTx8+irUtk/UOKOhl6wcNolfaiLUt22rmcwVqR26a+MwL8rl3xDRNanwGtTYR1+CHHP45pqnb7CavaGuejN3aJKMX4+t/7a/fgZyH4IOZGPsZqKpHX8x6KDk5g1V3JvU87g+lbio+91zQVeNYJu7dIR+pndGCG+1RgI99APGm98+WXbWPHy7zvKE4lnyiiDXDYcuH7xgxNPZHGP4ZJ/Yhh889UrG1xtL83GHkYUMzTiWDz1w3lPL9Q8WuuWp+77u/bE3eR3g5wep4kwPhvMRd5txvZ20NPpCsbWCo12UP8VO0YnMI3olsZ1teOrGOmmpsgz/S6B8iK3hkiD6IjQmZh/QGHtAeUJOD+MBphW3ZBxCfB/zEB0d+Scb0rf9GwvyyjCDy1CYFsdc/1B3/tuuPb5rAtyrCJrUpaGrY29R5pxgCbUIftE4NLbgxH3TI0zQpaNOkhlz2Qacmoze0oZsaMRMwa5Fk8TWJKySXRoqghWJhpmjqRVCKpTddUkyBFGCFvPmigLpcf+iSAixvvJCvFFTJMeLzizPin+Itb6Viu5JnYObNVddfqa/mG6R4O2KmSIscesSCfiDF2+AHnSnU7sAaFwq7JesurHtQPDvBhTZjH9j9YtvB1ikbuJBvZpzQgmaeL2fscQvjMCI+ojEYx9Fjex94Jv4DPM5B7L+g27lqpZXoZ9qjfRr5hm3Ij2g/DbfnNrruO/Rd+vXHvg+v5Y2v1z0Lfx811ht6b/3rNDnPA2MWQw4dul9Hsz9HJPOQOx8pXPCZOXzGt05WAp5hDP6hHcdMeABx/GNsm88HPhNEDtuQe6CU+CxSI/AEo/dkTXymDDTyfYT4PvOxm3zCI18zTuE0b6WhCxnwYA70ke5g/hKbp3nun4EvJfmXBNX+5jwc8bvWlocuyP6PIcLnPAz5THHnM7i8zqYbOdO/UfxLhJwfm+MRf+LaGJmvQf0zcgxbOoSimRf8//ondiB7NnAIawe+Cqu67NnlKrZOVMhH/1f5yolzctpJYlIZjWRDgW05HxqBw7ey2fBgPOjtLsd36B7SqfHhM6lNE5TCKpRC6ttakKXQmv74A9tUPg3/wNOkfHhwoIcPGhNtanywdHjlp5WutjU28RumbivZxDkya1DaIoesaLm8LwAAEABJREFUWNaCYZ4v9UYqRdKV4ik0eOPNVv34YP37rf/o+/eOHz++Kz92GN8rhVQVVtDEBEO3UIykIAmqwFoLrfBHpACbKaBmxr6ewdzmAP3lgCuF3lEe/JV5ZLzCyu/rnKu4W3jiLqx9uaH9AdB14WceynkuLOtuHcjxN8nkKr6RD35/Mcvy/uIZ/Nzwdr9a7dDg/XyP1/vg/L2fBuuICQ1Q/aXdqi14MofbdfuJ1z9DbWf+A1rX3WXbyDv0k83ec9lHXoyjU+M6wEeyXmm2ZXd86B8/nPwe4vMREl8+YuwdWlvD1tbPlPp8gD/T2G3L7TGaG7mPwM/vQ4qdY/lJ0vtgp993OFjt5L6FXtAdUvyP/RU7cN7zX5HzT8xh92tIsn66cQHTfzrNr0qQFdkcAcdaYVHkXzXGu3kyDrCtBmzLtjjs0L+scQHQ8+2wMFaXz+qB6Pr3zXzPjPR5sIt3wQ0Ng/Ildj1G3pBZHcY5iimYDqbO4mC589sx8hEYECs+FPEuJLqgTjwMfhx7R8cwzHadZWzodIBtOR9YFD2tTRooXfSBW/m0aVKbJviOFlshOYKmFF5tmhTbGTc5iWs1Xlt9ibeVudmdCrIUr2rZ+VQPS97ABGuxUUUJhU4vUii6KGyu1zddi154i3VRCq4f+T+3UnxR5LzxVusCTYEzExtciEkBNoqthUJroL99mqvQ6eOFvzLGtX61enTLmmeuAgk98b0gC7/jil/mesSM74y+I7lnisfkn1nyUuMurDd+C1d66EDkYD681ZrJt5519o6rgNj4kAx15AeoKyU/oziwlDsBRRO/Ay0pOFZ+plR0l3ts9O8h/iMnCaoPecSV8k8/cPF9cUz7PjaqAXFhj7UNetyH+/XXRutxiy17PUAmktLrnCER1n1gTj36k6qugeg7Mpdbj6ztHlnb7ne071qxbq3tOL/BL1yjuW5DF5Rn9NDMq3O/55i5J3Po+7Bjx3clTBmh92Hq0p977POwxhxsbxMIe4ZklU576zl2OQ5GHIhcQFe0EmB9ROPzEDmXgDAFD32kpNQ79v62K3kC/drGuGQ93BWG71AmdoYIOOqQ0XBUQdhuZN222G41q5QTMhDV4KG5T6IauJ0vWnw43vZHuluPh1JyPzREOXKGDkS/gicUe3d7XE3PSW1IRh147ro+8JQ9fheiZX6Qp53zdGOL/Ag3Tv1pW/P4KH/sAzc5ss4bxSZ0d/YPJud8B+MStoDNuZjavOL6ocvLwvWL7wKILFP4AtKe93asWhf2V3pSDzzzz2wG4jP40Mh/CTjHGd82lxBgEg4OMuLWx14925uKxfs9ykB6z/5lWwIZ+2nnBNGZ+u15Hmu6pVK+A+fzuSMxqliO0D4K26QBqU+grisGGvmUhrJk+KKr3KCV7CHF+dy5lhWc9Rna6wRU1NJK7SavEJS5qQMfdyzQBfYI20oRI1tqVmDoBvS2GYYbTNmWjvJ3kwqGNFRQW1sLjz0FlCfsFEguTGrTAG/AePNVP35YdH3zhV8DclMHee11jAZt6i06IUuNefcYo6C3JqPrM6YAyAnIrmCuAI02a6awGrjy9qiKHIqea2Gugit8FVLjl1FQkKTw6RcPxRC+C2+uChQudRHgs9HwYKYoWgqzFuSOq5blqjnY5oKM37xh1oz/wFJ8CqqrUvQFmU/0QfwW1rus6w4JP9fcZsabb/LNW74LReAK1pSctR/YN8o6rxuuvbCL7w2SP7ZBw18ZM3QmZug7n3yZQ/b5KQ570c/rwjo6xtnMGjuG5s+ltrm8nmPMBrcbv6EfNHbJ0gZWzEnsa+trRmT90e+AQxe77tqInesaiLk/JaJP3MDIG49HiH98ui1j3WLkiT3reIbYOyz7FtKQRTNIH+MwAhM4zgORdcen21YOXWK69DuPtmV/jMzBxk8OC3IOINWjC0r4Uw9MSYFk2ZYUSEUinxAxRtuiq7d9Lba7CmobnxVo7ZV/hxKA57mP/KFLuZACuudrPPPzOWC3Ldje7balmIx5RVS2Zd9Dxu/VHl+wxJ9cWmHmNBCd3eQThByUvvzjY9m3QEG/1/V7Idf6Acwjcylwgxx9MK33xsH/5HP0D5+YLyF5CdxyrDIT4BOq36+xFVa/4uO3Ycadz/FEHH+S4hEfnw0kLB46csFWP8j27Z7at/LYQyZRoceDI8Q/9IDoH+Hg0tnDPO7XfTg/eJcdOuZRciY31hjbh8isdqeFL4U7cj6CjBsa8P2PMZZC9PfYs8F1xwTWrPocewzWh53ULKn7HP0Hj1Fc+DewjeoA/TXNDGtbbYUb9+4ZWlv2ZrDQrK/WBn/stm/XdpbjjA4n/VIo4+quZZ4FzmgohPOLW504WNa15HvFinzHmPnOWDpseLDMfn6Jgkez6u2M2REbFuyLEh9kvEI3YiYP/Dq0Gnzv7mQYHtHu8dExiW6xsDED70cf45hrxAoIA7bFNtmRMYacIGQsvZcfigfUXGhtmtQm3jxNoSu+TarCaqLIWvHt2x/6lkLrD3ShATHThj2Hm5XcoWIM2QrtOvzQtYkxVjRkmenWSRUsuxV5hXlQL/yNeAqd0Jkv86FB+OCa4osi4gKdQeQZ+QpCczEEka/Y4zdo+IHoNvCGrN6MFb0oRdxAfGbyBFfelj3CvNoHrV/mgS6xwZy5caFnXlnDnCIuYH3XslHwUNRdjzjEl/4oD/7oH55c19jCH4E+416LzmuBxZjI0T1C/J+CuL6W5FrIt4irGHDk3C6ghH/wIZdy8MoSst57vBIZn4UHWfYtCL8DTRz+xtjner/+o+3vt4T7c5uHkBT9GWhv9PrTmvu4ghbEcYd+pmWRL8Ybv1u4z8NS0jQ+B86w8/y37AF8JeQDRPPHIAVxlhln4Dzejey2+neKQLc4bLBv5W7r/na3WfkjKbIkS7I5BvpvbDznWb6C87e7Z3J8g7L/vj2rIf7m5+X+GckTni3Nx2XwK3bnbgySMkQfCP5f13POB06Lsy37Fihk/LInx71C9Y/sfMpyZ71w5ALr682lgP8qI31+3Wtsz7fnasdM/IWBaqez2w+QE6BPti1mzbfJpzycc+0wPFh9tg8KHGyry/mw6kjxkkIlsJtsfIBNjoHWfduEHT4x5sMJZ7lNmkZhtRZPbRo6KHwjpuGTQuvb//FGC79vf/yhP0DpkKf4TYyzUocmDmr3uUytaZq+qUEL2BI3tSaDdUrqJzm7BSxsADr0M8XIkh8vBOF7QXDhiz3FEF/2I6dwqoKAk58v/9GFlq6Kjiv+RyT+2t8UYc+PGl6h14dF1EXzsF1+6HqHN3S3KP/LBf0eW2NQ+GQNC8VVMKfwYn2Z5wJfqCJz5ov3O4hv/NY8FZe/uYiOPejyVZ3OypgZa4mtfKR588d+4Jeyd1183sNS+ThvkmA5HnvXRxPbQOQdwyd0YFiHHBrdoOF/L2xzu5hBBmB/eT+v5yzvA469O9Pu8Tyu23/uyFZ8OYHt2kfbX87xqwMzFTvz8TY3O/w+kh25QwoVzRsww//enjE6zDO0w7bsDsn6mWZb9sfIszvP64dwU9mdZzq5eKi7gExuCZ2lhm6arDZ1vjn2psSGLzR0+LkQvx1dF/stKp64e2rZgQRDd1H9S9srT4D3fN6z/d23jDO7nV/b8t9mwuddPcuWfYvPTn18HvDpu4ZmDBDDqvkrCDPgi3+fVfjzl4PS/YqJHffvQb6G/f7Z0MTG63/tazuQczdwzsDO3qqG4yMaz+hDX4WHYwKDId/ReD5DnJ/ZrPwRx8C2BG83GeSDqigfOvlAbHyitfDY7PhKCgXdng+5SW31S3zDv03o3XCd1LBVoTQ1Gd7YDW3BNKlNHUavwI0xGr4A3rK2vJFBxeJreMkSMNDaijfHQlcidQ/2dU5REqyFxlyUMoxCofiVXilArvWjdFeKpGsVPPWGibdV1/yoYdGLrhRWc4qo/BuvA67Djq7/BsMUUvhv+s6PN16h17XoC53Dxzd04CRnvgUKm0EXHpDPkeIHrOuvGNY/s9YbJF+w6Weec1ct+HbAl32m2JqVN4d7rrl08xZ7RT5ixn9G19Hn2n98pPML9oCH7LtrOfvEfyC2geh2vl8RZ7lrP3Pk8lrdvdJOog8ihb6H+LyC233hIiaIreGYtRVhzzq9P8Z/rHenRFZM8oz897FnTdZqqe6mR/zZv8sZY+VqzM7349ifLn3uOOY9aNb0OMOjuUYX774/PTZ8dB9jzHtQsSfhQ4/oOjQMFz5AUugRetrGnEKDp44YGERHoHqnx/Md871pTPjecqdJ7iCG0IeIEodKy7wjboCxLTvASeYQdIIahh4mgK0el5KLQRW6kuiBt1weho1mhwMUdJcnzL+iZ12PkJuy7qF1leXDTVu6I8UeHYTbhWcJzCbD/2M7a6y5DxqB60SvIL4PUHv4QF85o0/u0A1euU4zleztjtX8GcIkbvLk85vP7T3nsn4OL1wCt0BxP1JPVuf+of0QkVUEUYUORH4EproVVsl9nOOZj/1Rjk/p7vaf6OiOQPVKz9qe+R3X9YjP9ZD4R3iW85l+ywGTZUhW6IBG82BOtCbI4XyeUZ08vySez+M5bftS1k8GZe1HSEfJMoXFLW51UqZpSbfwiMM+eB34qYqeb5pS9LRJvZAZtMmeuo6zZTfZZghDO28bWVKRHDrMGCOX8DG5RbwacfCRC0YOSg9fNmh0hYnwXU7hZfSy6U0cZLUO9Ga+LtoUX54KUvmGECMrzbZaxoTS0ZobfdHMg2imwEqhsFB0LXk4gbq5cwHCD12KoZkia6aoWI76vHUC+THCK4XWNT7JG+A3ipLlKGdMCqo5QL8w1jU8/gvzmJErLhSkECzf+OC/zU97S44F24L/BnINvnJim/EJluwAMp19WDTjm7wZf8FHKwwNIi9x5k2hVhDFBHILPUa51zhSj8W9+u7f9UvZwx9RrnUY/hEGP2h0QXJknPDPYVv265Ce+75ns3tc99E7LfPuuHfKGruWdOpI3uicQ2HfsxJvDjkHsbMz7DFHUkbeceNewj6OGfMxyvFwSD6yM0ZfS+SM3V0M6UhuhKfddo351AFD8vb8LAY53e5x9iPKzAgaMbCE7LEIWyd8Hd+rLtSlswflGVS80A8M25GK5g228Q9Q3fTs2ZhjaIy38yN0jU38jni+hz2uz1kasU2CF80eupVGF6CH3HR79Rk0z9UAWcA+24fcMA/+SHl2N98+n885Hsj2MccTnrz2YxuT0UAbPpIs3WAXsOCnrSFjNEjXsA26+f25TF01XOD7tZ5rawVTOdq5WXk6c72t+thGXNmSB9u/odfaspDjmjhXNmfwPSTmhMqVPCtOZuVasASxLMnmGEjwAbKOrTKiCIV80G2TpyOuFZVDYT3X69z6+Zw5nUesPgRXSOjwD3/E0K8U012317lAmZg2rDF9DuuYR53u2zYfTOEhP9Vt5nbMEHlF7vt8L6z54mPjC+6ICtgAABAASURBVGCrm6NtzB0waO575vl0jet6E2X3PPZOH+U85uLEJfQWh3g7uWI2hw7bpAUCBx6Hutk5E5WWqZ1oVlJev/XQfmv2h8mN9hXgdtct22h32CwBnd11tmV0dqcpRtqhOOm2JuOTCy4Ib8d/BR+iDbvtKmYGjxUZXQvyYTmpUTh1NNkBXkWxj+IOOoH4TW1SaAc+LZg0YZ/WHyOc2rT5uDXZVlqOttWmpvx4Y8PWkOMztUnTNKm1oFWM7aKyeuOaygU9U9zMFE+jkNneTlEwXQPeLM2hFDmx1W8tHL+5EFu9nTrSt7f6FfIpvDagqyIsfrwVq7zJGZnirOe/UOxceGt2j0t8GX8Oar48NKELxdFCIRTM4dGFztD84ovQFFVz1neHmfGuHeQoX+K6b2xnXJWcA91/jb/JPeJiG3ynVwrMgcT3ec/c7AM8Arj7lzvwfCjdoPE78pE5oXxt2GP7aX7vyCWhZ0hcbKFB+IEhS+Ni0sMW/4eGO2Wf/z737EdfD6tkfzhGZH099OjfNXjgd9QnIMACSW644fwLKcnXbJyilXudZI8GHkWxolrXI9vrupyngUSFD32M43zs+Fp2U2uhHZKlDaId5c4ndACHtce2sndk38s703buz5bkew7booPQAW2yDs3hu3M4Rb4DdtuyAV4OwgeNZ+0RRgat9g0+tAAf/0Lnpcok22orXLHs+0m2u4/dafff/SLb3WZb9k9AxA5UHglSkOE5QDiG11/W3rtyMqnc/wWE+Ba4YUt3pvikD1v4fwOy5k+tIyf6UcCqz3kvc+SOErdDdJtwz/T95anMxDgF3OEw924fahJVufDsfHLy5CQpnedn5IF44Dj62WHofzc9jVuzOup+9/gPzk3OZ1BDH+zRDZTtdBi2Z/TkfiOOmKE8yrUnw3Cgpa/DQfkem6SxH2n4M+LzAc6nKPJNCIq6Fld6Y0No4B/WrVwLHfDM3oYWJEsdyJ2RQm2HdMC31mRbkmU+2DiqgM6iha7AINsrEtdwkCzVh6OJT74gvG21FrQqfL6leKoCqKFv6AYm+KCVvlEgTfh1NE2tlb7nbBJ5bSt/Uvi1aZIzjq3ENPynqalBbbwCvJWWCyCPtNAqMC4UECuqoLnoAk0BlR8D7P8n15t+/PihNwqmtzfs0Pw6+MjxSwEWueMHhVbQC643irK3ih068iBfwJU8I/YHflthRvE1+BRlF4qzyJnPlbdn1xQ2y6UXSfDL6ccDlyqYZoq2GZ+lcB1FDsXddX5Dd9FC7AyulfOCLv63WMi1rEXcUvyw97wzth1nW5cz9pxY9nu/CfuDfyaeU8GZ+ejJcbQfeUI/2bkciPBT2N1mW/QbP9slF4H7XM+8O8aaOx1ZFkU+oluGvtPo4hP616HP5avz6PvX91IK1dZsywYC0GGwu2x7qD6gVlx3nGUd7LEN7M+O4zOk5RkD7PiN2CM/dKJ5BeQnevY3OKewfZi7Vj66HWglReZo0XIIYOm2ZXfAyNGBturcmm5gy+6AoXfefo9mL63k3EDe1hIjcojntDe4MaaJqZzwJbv8LEENQiVZ2oFAj0yonkK08ssB/uWOf5Ie/PudzHMMXXjIn95r3FwgoPjMAP7uQYIuz97oBw2/IXEPUL4P9P+NKq4AFXIdANtdZjO8AvK1vp28PZz0sr1ht7zHJVHwns/nbXUdcA3V9fL58NsI1sSiNGDRjjrEj3pWOPB0TuRM7hugG7ltM4UOGAW2NZoNf8YwQrEqMe+hfHTfSj9yD/NZHvpB1/3PuofqFWpb9Yf8JuAelt2B+WHP0PuTLp/9mcUBOEQ6Bt9cM9jbZsTTHyC+zuFPQUZ6hAw+9PBsEkf2YdVFDrTKG8VrVZWZgsPYbI5Bffit/CY3jQ+/otsHX/yaMMoODwvNF5MBt0nhnRgwIU8URW1C/wzMoTXsjQ/bIyZkYqYUa6vdtib4CV2QcVprmvCzMydrb1wcETjhC1/4Z774b6gi5EJhQrFBkZXiJm+PUgRdeYtUoECpYofi6A1cUhiFVlF0UWwpujreNN5gXck3r7iSa6awCaq4QX8N1tw1Hnz5xy/+2GcKoehiLxpd2a7935RtvlddD/r4FmIvUPiw1hmfa3JUXnKUbY1d+fkBva660ODWZ+Z5xx6zt9nfDWOfGXdZ+dCF80AAnZgqtqDoou/IyfprwKWzDny8fqIy13ro+2AZrOve56gPf+/xkabvETc6juEhf1nnQcnz43cPb2fPfTcM6jvdvSJxA7EO/hEddtU5Hvnto6/WdtSFX9VFfIg3mgDytMcePHV4YkjMDtuMe4ROcmy7TudGPAHqv/jJm3VwoQMNX9syXhtgUGkHCuxS6AdIUPlJRVb3ENEcZfkghAfRPYKwPQU5eozeb1zaxiM/YL7hcMPGVvfg0A1KTOlvaAkcSMpx75EfYffYcx11t/zIcNQO3ZHGHnnQ8APR7Yg2UugJWXig6ONzBIaog/fOwdEW36B0x1x/b56V/uIJPsr4SHcetjbvpHwW90x/Cj+Kh+v60UhH15/hM7MjbnJxz97IQ8jcgiE/ook94uSTMYfqyA/dRzQx7+G9+MQ9skcfnG3Z/6Dr4xF06eXjcS8G/2JwtnpghAx5n9ewdBr9QBM3uUHoR3jNT6eWL0SfQyXIJ94A87NaHcXxiCx2yC6f7pcFajR3xrZsl1AEdqM6CkaytBrtBt/k0DYVLwqaFDWGll74A9uYmupNkydN7ZsaMW0thupXw39DD9qKicKoTU2eJjBo59s0aZr6bzPssX+Qj5wTIPcEWsMnQGdPiiyazZzosHQKAXUolI3LF/qZwmCGnykirhQgKUIKyDOFyDXgjdIbhdXbj+96+/4f/Qjgf2zob6neeEt1GcUXMb34eqP4uWzI26mMc7n84M0XNgq1FFBX/Ks4owBamMfC+AuFSceVgiq+F13frhR1F+QrYD1VwHB9pVgpoNviwl+VfPOab46NNS/I2QcVP2ve3opdFd9HuBJzLb8rbwGJIVf2biHH2X/BtqH2d2Yo5gmvIzgz+csNyKF3v7gdlF9m6zLIQf1iCGtbdtDT2uGN4FV/ppjWbnebZKVlnguHAdUXkdyBHZjitiK6sGONoZGD8EcMHRnXsOTKOGhqG+NxROyxdXRL/Lu+y187jnnt0cmbcd7Pbdk7JOvY7C7bncZmW7bD3sGOPrgzlSLmoAQOrZnnwe4fm+3Kb99T6ahDOvjoE40wdbiibJdcgjqPSgOSlZY9DbKvkd/DHtu9hmxbtlGuKNJk9sKtUxykki3RA7vBI6CXO3X4ANk26gNWd9Toe6i927U1b1wY2/hbHArjY27hQRB+Wzt+8bGsxp8c7QzaYcdyCx1acg0Mdfb2PWTshefZEUIeiF5c8Lkdl9CB+kyZCec5V7rQgdw7gw9dxNQLfV6rzLLEHhTyDBl8aOSnWMftye6OmWfNmXndGg/z4tk+55nNWsufsUIXZBZF2LIj81lhtLZZSytIxv0D4GPOY4eVP/rJZuJtjgH8sS+sO7M/6t7jySLbG2DK3Rxty9CbHl1wo4wQz1t4W3ffL/vWLkXWTav5Zw2gG5bysl2069xJacIfEVNkKDkWSHroMXfxGI4U8a7HnuvpzvALFLZlryBfzfFAj+PGhkkE0NeYETuo9mbvPgQcDYgH224pzhxtbz4waD7oB3/7PtaE2yaV4daOjGIVIJyr43q5JbuYh5oSF+BHty3n2hrPSahWP8M/BP6SlWZbdkfkDM2NDLvtMvyTjkuuiYGzV6uJMBm/gOH7nJ7TD5lZ6FUQw1w4bp2lw7sjtkfQah8UcXMjUmyghLKgalEVooNxTkZokA/jnASooAadkgO+iigKoPwo4ARNYRMf23LsxA0a36nxMRm/AxIXtBRb6MNPxeMb/zYpeds0aZq+aSqEP2Lov3Vf4mxWArQ19t58EA1s+pXJFcWHyZIPGgqcGVoFRXhQRVGKpxRaKY6Ct+/aiqrYKJa2N1lbwURhdOYpoqqggs4p4Ii7kvdKjtIXvVShs1/kC/JMUXWpYm3Ob0FkXnM+FMHMfBfoAp2hO64qfa1t7jz2FF2lx3+JLYgeOh/QfRbiAHtU8mpP3BwdKMr1jVcdM+8FfSF5gZBFEViAP9oqLz77vMk0fDh1sIQfdSjr1EVXzKcPuTyCY2DkYOjCDwydZI0W2+D7HIfEDjDFsy7W6EKfg0B2kQy4hIes8rIsCH3N7+U52sIHPR/hP9Uzn6AnSd6gS7/+aFt2cJ8b9b2yNK5jDt0nchBNcOQj74h/IA2fQfWL2jHf4EOD4xD7Hh+19/w5LrJlN9mhA02iUHKejVDFDrUtHAF2dIq46g3VaretyBXvwRNmSYHea3EYOPg9UHXrvvbhYgZ5BJU+xx1aWz77VvaOZIRn4EFD1uUGSbC91cq9uKDJhQ+KRZfnGdpwkK7t91x4Pnuw7HJ0Aa6lDz0CmyNDy/4x5alAQPwgD/r7Fj4b7sZJkkSdcdIzT7NbR8TjPRx9w7/n+7KN61LBywHvOCbPEe+4bqbhvylWJtsnI7wKXF/pW7owIyD8MwwfKNctx71HPiKWyKEnZDkDJ9PPi9nDR1kyl4GjHV3mclTd8c9y3jm+rzjv6vveqjOuBy15hvrID92ZHtcXniXXnap3R0jmV6GnLWM9Mp71/dnzyLPr+HTpzH/T0bZsS3TRiuVAl+0dfCinQKoPWPQt8op84DY+iKObKIL+qP+seFJkOzlGoTQoNvQjJn7B1CZNxFexRoEVvrDybRrxnZZtIqZNatimadIf376p4uFb6359fq3WwhJvu4X+iIXv/nMVMNcqfq4UNMgUIb1wupQtfL11osgZ/CVFEjHX0A34XzpmiqHk7HEX3kKl8Aq9qMdAEw+Ss/79VQoz5IpbefE3pXMKHIqRUQB2+4h/06VirrrWmJ0m5474vPEW6qI5Bd7qN+Lid2Vtx/ji2Ycbytuza+FaY2WNt5jZv9XGfFM8LRRYoUHlWsfOeJfBv0iTI8gXm0AvNi4/zrtPWK8XjHZsZzm6I14c7MZt4btbR9SZ8+2DqtuOuvAdsYn4HXBJcwP7OEdjC8RaA0MHRBt8p5L1mTbm9ZmYj3yZvmzfYI856lU+HKEcfYTRBTmHndqh1vZcWGW76+1bKkXmeNCrmsnRgUkd8T1C6Lusn2z7Hi/k1AP0cey+1rG+ULvb2vp8NtSSbI6gTYl5DNvlZ4f256dtNWDRoJJlB7vdjvwatDb7ff/V7W9HuCO5H5fDvMIPHNS/ne1j5lqpoRD7s4UZonyFr7gHh8Q+UP8rVWZVj4C6etneu1bL6x9yYB3cvDXZrKuYFw5cWnzscOS6esH9oYtthn4HD6Nulcyg7r3PXJ92H/M203PJ7v52p0z6ztnuNvsxvQs4KGxr5ISDdUHPWvY8eGZ/ord7Xvtj+iQFex1L7TrM4+cKhpuec3NEu7H+1whmpVb9cZMLSJwCDhu9AAAQAElEQVSMFFUd7h+spcPWBvLhDI9ecu/wxt7aRMHEG6VpUmtNDuzOQ210Z+DTiGtT0wQtrG+s2jRpOqE1/FbdVlhNTWZ827JvoWfNMeSioSCgeFkoBpZQLualMCsFQAqaFB9B5BQEl1HMUJDMazF1hc7RQ7fCa5VLD5+45Hmrt1VvCr3wVuya4gxdftTwSlHV9bH/wOeHLrGTN8VJiov5UOBkfnOKIBA6U6jcgHVV3EEfOfO4MlaNzTqiuzLHQuRglct3Hb/4VT+Ts/yhF3A9zOtS8XuhlXn231J4pQBjz/GtdTDvykH+nm/E4Mfca71FFwrDe/RztfAwyIMg5/R9cHngUCcfKq6XHaLFPoD4SzqX0zt5MveYQ4N8lmUt4YNuQwsTOYD9RM96pLFma5ctKdAnW+b3yZAvuNuWHTwLNoYjELduYjfhXYYhNt/wkvW4RX9EvI5y+OiCIx/5Hv26yPncsXtlj4OhSb4jhj7U6vNWUdtq9Tzsz8WGbMdnhVa66SRYSVa1EqwQ26hWFI/4L+vr6hT62tI4XzhuZwcm5zJA/af1jBeMAfushvSr6Ou78qtGfJTn+JwPzwP/kdtj3UfaXNePMOIe2c664fsPoF89o1zmP726jD2g7OFnM3LBZx4Dnw1/1X/McdCbuK/M+yaBlLxa25FfVTfkd6/1ZrAHAltet1voA/Omyn35CG3zeMjksfVJMJPbgR4m/tOV5rRajWOAxIViwxeQsalgqWgrWj7I7YDSVVzj1WXQf5hC0bVJrX2DDSZS7WixmSJsA76eZDWAf/TEToU/NLUVVXR90wT9Vm/M/tC3b/8HQr+peQKtYJtcIPQMLBqtfp7ESI3vr8yfK3lZdQu8KLg6EFAsfNFfooOKtzKKjrdLSyjyDI6FRYqu4ELxUL+ZEBo+BUWKph8/3urfZF1+XKDBm/Ijg5fxWwyx58cRf3z/oR/fv9dvObygK1CQzSli8L2umMk/U/wUKFxmip4ZuqALZmjGzpz6OBRx5HsD1/y44o/vuuTflDHW5ft/4L/rDfkN+Q3bwAXfC+NnLUHlI3cf/0oBFVBEsU/ZGzaXPWYPuVKy2xA69xT7ljdz8RmY0YVPTOjAkAddOA8LvpFJTk9+JHTRD6DBdtt3261eXBt2ZhjoJ5tlP8aeuO8BU0Y1+NCZSys0a+roc8ZNe85Igd114QNE2V1nG1UAeafH7WO48ko71db6PPt+n/nN6SljG1sghbUNDbrMcZUtycKs0ezIjyE91ttHvW5azkf2O2sZ9MYBwU68ZA8aPojcoVNLrmCoO5/zHM2jPet5bOPgGqu1VtTusr1Taedb23m78yO2OTnKOxFAW8NVNv4ClmwOsmxHKGobGjH0L4asz7TseXZ6nNvI3GxaeHZv4AKg6xY5T7cQz6ABLEqu52BEEt7au27Mf9jQDtVfSLOvA3/hNMbQ7B0bzNZw9sKjh0PFziNn7xDQvtbHyopyPb8W9dd52Zb9AZieXwTJdIRtxA4YHVv2Nhj7m30vnn0/+v238Db7NBYLn/2y0X0SI85+Hnv2GcMOSiQuHN/JYX9kH9k+Q43z+M48bsu6MtDf93avOmlyMb0MYmusHI5A/6d1xs0e3I2Hkg3nrKgg5BPss069RX+A1WSvviHKAURHweP2TU5BBW1FKYAaMbyB6vKkTvGLfyE+k1x87N80UVQ9x6QpdsaYyBu0qSl0IF8oWr5wBGJ+OjfLji6HIDxgCzkqGsMXpTTgsuq6GFe5WA79EslDny/JFBjzhv5m5pqiB4T24gQ9hdGVAuU63lRFTtEUii7FTIqYrfCKbiCFzsCqi2/yzYmvvBfeggVv0DfezF0KGT+5O37oQuH0BgYNP4qqzv9QftV8iq7u811vb9/J+QNcbrDNgQJvBgtfRoKZLzIzfIG9YafYtdygcGwe24yc4ypHh/+IDV3QEYFfevyQ0NF57ic2+h3R71J8O466we/XwdD8OtpzP8qXOWcdQeydZt5Z647YXkfGO+K1yH6Va7vCz7JoVvLCbDR80Ofc9/fIx/YVjHESG/6I6B4hPtGH2plroJor4kOqJy1riGnQ8LfwKoYORHXkIz/COO+xHc955I7MV0ouVSsZsSiaUNuyO/KcC2zH2vV57iHblsOD+DRbgSU5f5BtI1i2FR+7yR48FN7udtuSAn3c4vYIH0fqwyGSV59v/Zz2c8CDg2GWA5Jv4XCLxAxwlfP057yNYwxE7D2xuxT/xzj6hD/HRfdn44ub+punmZ3ZkP0+4zPj5/od+Ezc39l3rOcjuq5hnOWix5jVfibZ+6E78kP3X0GzT6eF3u1ffF5AxR1yRX6Eg8s9S4Bt0b+M+6SvaozjACx9/77Cs5H7c8gN27+oc/ln3Tz87xaVaqH0+NwbVWEcbcv+AC32Jm80PDB6cjvwKsenwQfRhR7QpkkNueCmopHdah6bHN2Gg9/UqrBqg8YHvm104gtFkzMPW/1PJph9CCQ3CYPSbI4BJLq83IrXgmFBP7BtZRkXXDvyoS2Kg2ChyJgprOb8/1T50by18InuGl1w/aEruIDowl8pmq74z+By+aHEX4m9oL8gB28b/U7Bw5unVY6tcpEv/PXyXVdsBQqpemtFcXYlVxVE0BRSlxRNAb4XdEeUb2JAL/gu/a0bfpnXyHNNbOZcY3+n+PpRiM88X1jHwLX4Jft0u5HsOjcouthmirGO+FO81o3L15UFt+phBqIIH/oZWLa3gLB25GBT/ykMy9vGCT+wKd9hMmXbtRb7TNtBr5UP7eCof1Y7r6/LUqe21bjfA3vX2c95/eZmZ+zzION6DR3oPpFYjpQ41hIauDXWFkwrDd9hd1rPvs2vqWJWm23FXrpptQ1fbLaVthJYZnLz2YGMlruwjq8eEnXEq3H/8/sdO/DemTjawv+O8b+QczwMB/1CimchueJty+4YfjbyEP4tdKzpQP8tS/vfOn7NDthc9ye8nHncnwfaXg7+lKPx/ioI/VTPg3BFhuQL6uPw1afs4U9eFRtdmI9hd5+QDYouOVScbWgwZAnFDSzVh37ePrXxYT9Nqi8BQz7RqU0K4j/hO01N34pOUN6Atd3eWqv8eatlW7ZVLReB+m99qjdU+SIRjP3JFxtiCVBgE3cD1JIqdo0J34urmSIihQGg6Jh5szSHbqDYQJdCKgVRcKUwuVZB9LYWRaEA/SXFC7iCzkd/0YV8XR4FzZsu5Oi6FDiRgx+V82i7pkA6ILmu5CuU/qIrhd3wm8MHzDt8x1Wh5UfssZC6UkBeau4X8ryxH28rZe1VcF3RXaX1HGjdwyqxKL7qjVf9uvj4d9+Fc7ZgW6Bz3oytiBxEt2DvuUhNX/Clwz3vR3v4YHiHfw5mG2PNfY0okvtrR5/D8C2H33CwcnlK1m2z7A7JUkG0wYciftCzzH0d7HCW90HM7zSzJNm3c48YSLd6/cXNHvMZ9P0Jja3tf6FDTOKDCjPPM8u+hdTljWLXCttKsyyFd1upZZ5zNlQdummZyYrjs/Huej8EGf4IxGSA3PSs7Ubxm4T9muX+Y4zIXL3K9ZxlhD4G/hi6P4Ev9vgTRv49PvKL4X+i26Oz8mz40wnlWtHAZ9Lo9Za0R7we+QVPrv+nUe/Zngb9Qwz/5rX9Q07Bf8M0+bT51cvkgXR8OnyaJ/40pf6QfpYozqstjkE+PU4o9UmXD5sdyfM59Hv0NN8oBypd7M+xxLf8OPCBr1WuD/+pIfoe+MXeKIKCFGRB5/Ff7Ta8gJNnh9AJm9a2yNLqU/MxMjqDqTVNFHCtTZpAaPOkUE9NGVcZT2uzJbfa1oUv/Bt4K0NFoo6LlAIib7lA3gRd6i0Rhcj6tukCrWJp1Q95rmKGooUCJvxCwbKQex5vzZKviiEKE2iKoGWlM7b5gj6F0hvFC7kz9jVFFXJ+jLD+jRf26C/YoyvAXzf8oJj7oStF35XYpeZEPuawDLC+8PNy0ZXx38h5wS/8gq7mi+/M3NkMrsyZLyY7ENT1HPvFiyr2fHkJDcIvFGtL+eKJzwIQyZhjR+ydy3EhHz0siK3HRJ8cA0MOfQw8Cd9zkY4eeUfPjZoengDmFjuKp925jF7A0wTvGkj8rj3GPk9WyH7ufCzRdaxSzJ39E45W9kayRosc6KDTn9D6mOeBshmLYrNd9OzRZUMCiEI7loigU5cFUWFsZOtxi/6IeB1k20qOqO/QB1vVS3fjAk04l+qqvyXG+BC3bl3Ct5IeaSm6+elxeWrphnfsvSZcHVjLuH+5mOnoh44FcleWbvh0yhXe3bD14foRb/SDx6uzyUPOLsThjG75a47nuUQ+zoQTQz9qbvkYO+zQgzXyGQfzl9js4xlfSvRiUMYarkc+urMc3T8dOV+P1pC1rqgrZOVPN0BFlr24/fBIt1v/x93tQM7DB8jd9gx3+b6ksG6nEHmHZAnYzlHiWMi1obWFD1bxTPg2fFb9Ctkk+SoIvet5sD8BbwKw5BG/gwX3DwosK58PA9i6X55R27JfQ5+iOxlHRMLJoRWGBg36GKItZnZAN7BMseLW1I4weRTbi0gBxKQacdNaJE0TOdEpYPyQ1iZN377J8W8NEz5t0jd0f/zxh/7vj//TH//3/+mPovChf/yhb/8H8Gn5lfMgv/EwmCjMppYcTcWXbPVfEzLLFGACC0XGTOGToiYFzkwxUjzFywVcCyloKMDWImXedD+o2VLcgMRRzKSImYt/07Voipxr8TP2QvSVAx8Kp15Mveny401vyPm3V4XvP1S/+CK//ALkF3C8ff+P3n78B9/v5FxBwbekYKr8V+a0gkJrZn0X9BcKskvGpCi84lso/RsF25sy72DGvmCfiV1yoao3rmTN7NeMPligC/JSPotm3mp1nmsJHV1dXqBDFz4fBR2xx2+MgFdnOQ5b7J3vsWce1+pHfSnWQ+KTd9g7H2PmEPoMxvAKcHux2+a69ofefa7MlCnu8+9hkXf0PemWP+fIEh4OZJu1PTT9RmXG7BiD9L1h40phjgHkQWfKXRsXsDT2HJqF5DnUcLCNaOX51XieIKmaVXrbG4WJsqOh1wp8YOkmjwWjqIqRikeLTcDIS4HZKHAtCnZ0hzE+t0ChR8BL90jmfv306+0LPJ94eq8t4jm7582DIGMlDC0iDrU2KMrYlvWZsqB/DOa92vLMCbqfaCMP7N+u97kx+4czq/Pj3WRbdtBWGt44RF4hqMwf3UCfbzcRx5kO/sbhBcH42JZ9D0w3vcZYz2n4YazzOoR/GbX3fRlLy9przewFNwd3RL9ajvphf0RHnv/RF3bgsP8254IQnxH9e1AiCPqJTnrZvkXd142sgaEBvIHC9+sCQ/VxfeSaKcXpkKiT6p8o1jKZeCjkaY/9jKfO7xr6Vg+XSAND95i+P3rPYVv0Fb5NhBhb4zAwNQoZMOR8GdnAhVF8ipzpWxVNEzSFz/jiEnvkFFmxRS5MTW2a1FI8rcVUiq6OBkCLXAAAEABJREFUSfGvgooiq3TTN034F9BN9ZsQv1WOKblMvmY15k4XS1G/XPnIpxhJ4ZAiI4VQFRwphihEwuctUBUpFFrFHynFS2yXvP2iSLqkoIFe0adwqzdQ8Bd0l/L5rkHzCywKP77rxxuggPoRvP1HRcOvePvx/yi6AmzYU3BdiKnxGPNKsTUzr7GGmbkHNY/wFFCXzKPW9abr/EMXYi7ElP5Ar/hfefN2DSWuaMm9gLvmV8BvX4jYRT4Y6NznucLY1rVHh3WVHhH2vjuVMWw+QErgY6bz3Sf8M3T/frz3YQYkHnqk7ng61jXBRRF6Mim6jyBZ8QndoV/U7vfgVyTOfI+Qxhr0i5vJ9xFw+U09a0zqTq1BJXggFMWFgtYmubUOO26q1uDRNyDYoMwcbMu2OMj8UXj8w9scDyibpVDbasC2LAF3RLaEALiv8noo4L7Qq22NH3+RttFX43/Sj9uu324wdf8x91BIZWZV9Rc0x2Ip9iPK8cVD4jJg6I4Xg/80t6x64Dzo0A8a+3oS60JAPpoQf0ff947BOHe/Y4z/5fzfDny8A/+FHnW7u+52s/wA8uXevhz5tw3koTQ+QW7mOPSDxvgT28cHcGWA2pYNongHGTnm0GDwoTbxVs9TvJ/zfMHwezjGNytfSApTK36iEGrET1OXW5tKn6LrGwXVFDu0USjVOG4SeUxMhyX4+Bt9Ubc+X2SbMZG7flKo5OpaGxKapSMfIikY8gYHpKCYqxC5aNDogipGqlB505G/UqBsoJia8bkWfvCW6A1ctMvoLt95I0WxRQGVIusHRdOP7/9P38GPt/9HgfX/9Aa9UFhtqILqP+gBb7RShF2ID5LjUoXWG3N+U+Z6zRqYw8yaFnCtIol5bHNlfRRQ84x/kIKqfK7EXzUjd4QfmLHNfDGateTtVV3ry7qrfL3Z2U33CpNT0P0WhR+ILnzoaxgTCA0SNWj4e9gWHYQahwBy073Z7Wd8Ap7ZHOMLOM41fN+PFwK/7GL7sLYvp3knMPl1GCPyLfTbW8YTc2gg/KDw6zPDdj0rzLPF7voWWzv4om/IJFH8wofa+AfY2ogJ5TnU7eQoufuNeNsKX9C55fxHF3rE0IV+jETeeTHsne6BIrHPcO9+9owH1y/PiFgiwRbZDnc3dzwfYYtYmfisbCVlnKNqmP629Nlkoz/jb7uIbWKZcT24V80m5/w+wur3P/Ln7kDOy8DxfD2aRflx7oriEAr5X//NO2Dlj2RDAYx+prUPg8cgX6Xyh0P8WofH43Gt3g+Tq3bg3vqC5jxW5A7Vum95R8c+2nBAwLakI0Q7yo94XN7ptpXCJnDl1tZsly2F1DT9oYm3T61Nam0tuDxporjKG6pgij1FV5vUpkkOWt5OrTjy8d3k7t+mRlyTyW++5MhWsAgKDLQ26ixV4cBbrRQkM29r8sbmmh8nzL+ZOqB0q/5KMZN/N3VNUQLfC5MLRQrFC7rYC+EDfC4UYimK6rcUpnjiDVcVSsVTfFF0XQrhv1NYAQqqN/wuq8+VouqCHF1iU3S98UYsOa8UVzWfFFEZc0Wf2yiYrrpmDRRWC2tdWPcRM3KBjZm5gBdoR77QLHuhtfQNXLYvOxRgmlHGEG2nlGCrLlzX78dZc+WPZlYfZ1B0ZRvyezS+AWNkWObE1LdxYU7dJ7mL62WiQbt2HM8xQx50+Kni9WHLRDPnIM5DzhqOfGy3GPN7Rm+9d2n4S8c5h38NIz70NocetNt1sSp8+rp2HhVz6fmkIw1/ht5t6xpWUsnCqw5KrhFuG/mEGJ1Dn13nVgX+XeY4VLCSZQOlWaLXoWhxOjZcu8tQ4mdbdiAoELzE8R6i5bo+gks9Hcvey46Y3YbsHUVsu+KWWzDiwgZwhOeG3Piy5X7MX7Jg2+Ti45bzHeQ+De05ul+Xt+dMxay65LyRhz40uQYik7NW2/nkZuRaBCmO00UXX8ihx6f7xxYcjH8G62eDHA1H/pn/79Fn5AFxTX44ChuacxBk80P7Z8d+fqIrkCw0frD/js76az2P6GdWmL0OPhPzom/2/DMY67mJeXGs3+KWvT0lrjs3+q/glKuu8+z9QOyDf0jj8FdgvTOz+OCDKbT37dZP//H7I/we6+NBb64DvoPeyGwWnzH6DPpnDGONnwGp3WocH0OOHn932O6+6AUXGP59WKPZln2LKqyio6DxiqEbcQTRJ7UUTm6aQimOJoqkKYUX/LdvvQAbBdeE3EDZKcImfFt8v/2fptAgfHxiB423YRPY6JTCbJKnpl58MQeDhj5zcGNejWkC9jTnB6HOycwXiiq6UpQcQYGSQmWmiClQ1CzLRUHkZegprK4gv4L9jQIrhdAbBVKKpAuFUXD98UPBBflKgXWFbgUVhdUV/+BC/EyBlUIqeVKsXbBfsKfYSqEVW3Ch2LpcyQudA95oZV4dVy2Rmde1cKXoulAcXjfkAatsBKB3lgsv+o79i4+4eBeKqwU6J+/677ZE4LLyi2aiiaGAi9+GyAGx3R8f+KViZ83Z/xdx/PJEOKdwISU3GNxtz7XbNbY7wzGs12thp91uW/R4FezIO1qu+ZPO3u125wmu3tfHjGt6OWSukTsfp6yh+8W2Ay/M/gCY6Qxb8w5FrG67dCWo86j0MeJ7RM/w/nGf96O19DFNCjO+N2p3XrqlpRY7wOYkH2x1G7+A86CV+sALsziUCX1rTTbPA5C/iBHNtmyLg1x/ipUdSdVs+MSsaOSyo7PaibqhD2QJW56HgW3d/imzbLSFs7zrRcu6b8CddSNnb1YdN4AW7h+tiJ9ifwbylx3KmUuWDaXn8tz0a47cowv3bGiwoC/KmMexVfc50UOfzPhu/isfOagcN7qZKRB/o/uczJVzkyMyS/2bdDOPIxD/xF4j1/Xnfi1+Zuz1nLC5PWqVcx4HyhY9HtFB/tY9c/wQrIBbgiu5X0k3PGvF/LTbLpvtvt9QmNL9zsPNHBnomYzpb9PrPIzZZF9B6T5LR45B2XN733975bH7HWD6i/pxVu9PgU84HI7+v5oXCdkwDQiZIf/anjkEx1lE/t04jnfk78e1c2ose4WgRwz9gbbwzXzJIDb8ADqb+ANEc9D4gjNNylurbxRGAxMF0YbokeMzUTRNyGUrOqlNkzYdfmWDln+KL/iu637fVt236MlRP6LYpp4HOpGvTcjMTaxZNO7h8dlQdObNz8yXhdAFek2xVbho8DOFxpUiK6g3XSlkVjm6I+btR/jy9guUb2gKpBX4XED5Yk9RVcURRdcFpKhK4fZGsZZfknGBXii8RmG3z+Fac4wcXGveXXfmZ2wzi68HGfuQj5CFL0e19lr3TK586QkW9mbRzBetBVt8FvjInecxnlzDBo1fEPvMfp2R+XTbrFdojVfzYx7Qmi9j1tSfHrxaQju4VNVh6A7JErAtO2grDd/RuN4D25ICvdQyzSWH+qjuIWe5a18/ZgqBmIeduVhFZOkGog0d7N+k13Z8YS5caRXlrNGwLLoIsm3ZAc+edsR6Ljl/Nvr4hAdVFEFdwA/ahj10oJEXtMjNPAvBaYw29PiET059oRGuIz5K4YPDkR/q7NkAN3K/CjkB9Ihg6ShL53NPLrnHudc6Pd6n3WchwYJPR9eRiGE7P3Is5dd1n+FJ9C/pOStHPFnW8aSf+YScdV+Rk+cTqOvmlfNHzjq30H9EZ03/iHm+MknWUnu/0tyDR/kRf/Z5ZZhf4VPXE4ke0cwJ0/+68qzINgwa/h7NtuzfCYnsO6z/teMOPNt7fGz3fTNfOFqHoUH+BjhfPI4wfomQJds7dODRi2ZbArYhoFnJmQInhVYvpiZFLlRxNSm2/J9cg06jUGrdN/qJAqn0KaZSRIXi9y20fdMEXyhb4tCF/6PTimedYz62VY2HU93goVHwBFj48pAvCQUKrytvuVK4bKBIie56U1xddYm+kKLsgnyhWKGoooiK7wX/FFQ7Lvik2HqDruDNVIqoNwqsGg86E1fx8D8osEaxFd2V8covBRq4rr7XUdxgn9c1XAcPDb/5sPYFjOJlYf1lJy57sMSWfan9WTQjD/2C7y4fv4zNbGuAP4VX/IPrgY/8DAtjDMx82ZvXuKHLVJ7D/fpzv75zzhvXomQJ2JZtdf3w6Tr7libOtqSOsIH+0mbZQSbRqR0aCNtA5EA0g7++j/P3mL4wP9aZBVr8sWSb89hhN9kutNCGHpp7v7VJdS4b59sdNr4CkcsXfexnxA4MRExAlArItiUk/WRLGtuyO34yXQ/nPuJG5NbmBo4GeeUiFY7nIr5DJihioRzrsCAP4EGy4T8o2vLMIbqjHF3HyNFp1/07j3Y/n/aJfkZma/yTIPy/tuc63PAP3oVtDbmPg9NauB0P92e/tz6KOaX4LeLdHDL3T+K3TOwfmrRJP/s4OMbrri2YbxAPHlj6DESSxD1CXanYt0FwutMd7eHxOffErH9D2D9ooniA/Hapz+AwDiMjWWaugULR9G7IAcf9wTJmAithW2QtYqaEkEYd6LBp2JS261RfPDjl2LVigS4iT4FktnoRN2miWErRFISfWtfVl6CJLznYp2+t/FqKMOTWmto0gVb6qfgJfi2gKKaiK7RJiesxTS3y6t/n0GQzH8D0xGPoCfrPfi5VRMwaX/I3ir5so5iBLmB/azPrRqawmUGKl5lCKLhSfPUf/XvTNQXSigvF1IVi6gpNsRVc4ONbv9kQvyqsVl3xKc4q30VX8le+0IyZeS3X+nHB63zBfoW/gGvx8Z9Zz5yHXv1oILuCXL4pbsgxIyv2nFiKHoEFzNgXirElNuToij/LsaFLDpFreQfCr/IQw8npF1JO1k+hn3M7VNs1YJtrJLpcK4PfqR2btbfwwa55zGWjglsrS7tVrBLDMKdVgAz5lhqfAAeZgxW7ZKmgQ4vuIH6BzVwHvnISErvH3e/FS1PKMlaEbDEIzprZgCUU2GgolmCl8GcIu26bfa+LRz37whyAKxnUYUlRqDeeiCoVYqcLXAC56d0qvJeH6Du2KDS+wkvqB/WGsVvi01UvHYmLX359/EDuL6MPwvdzRl504ZccMIR2JMNrqNDVNfwRq3ojR9sjfnNcmbNP1NGFPsMje07hQOIGHzpkdgOWDWEfdh7VsVcAZ4V+VD/nz/nek8mS/EeguulH2+BvHBCG/hnF5a4/8z3q74JQZLMfAdNP94z900lI8Gh+Q4f5v7n/HdeeO+TPm1du5F+JV2bOCvMgzrBxz3V+RHQr2sInwq/F/mhbGCSA7P04kad8k3yEaGM1sDc9ej42GWh8sPR7L18+mUvpE9D9xHo7dGrxPyFfYg8gGzEkvHmAvyITVt1qDviSyPrCK/PhW4KhRjcgsf4AncAi1hjAR5aRA0FXCDlYoLu/GSJomFY0KMWMQt2wr9AhV7Pyb6eC/ChgCq1gasx9AhREhhfxoW2a1FJAgYYtMDrDB23CPqXQ+kOGNuAJHfY2kW+aKOtvJeUAABAASURBVMQ6WslNFdewrTDUzEtNKjhnpJ8zKlcFtmUD0QaFrW5hU4WOFE0u2dJKFziQG4jzPHMxFVKgBCliwPUy68pbs2uKKAqoNwqtFFZv8KHX+FSRhF94/OJ7pbi6rgXVTEF1QR9ckwv/OQVWxsl1V8VNiqwUWBcKLUBM+ax+4Rf4hZgZW719ynjIywBrWEAvtihIKYiGLbpgTixxCzEpnKILelxiBtgb4mNjilrgg/BsF3sndlQvNU6PbIPd3Y4caNXvfOP83yP2gDNJLFF6tWVtR+RqSmy2Kvp7OdbAHDpsM897NK7TwI5N+Ii286iR06PriPQVjPlmzq/ifpxFeywrT9J7p00zfKNYjD+oRbIw27AgxoKFotDvX2T2Z+iEaFs2aNzvoYAzKqs32zI22V3xwjHxDX+LPyYgGBcpdDztmL2c+z3A7bZ3L6nTZaOJ2oEaFwbYxoOXunrR6njcY5TZY+6ffi8teXxtSMA2nfiBFFtkqvNUMTwfWAaqnhcGW44dx3PUNbfHYQ/NeLEyDKTnG/quQ7313R6fj5DcZ59HuqNP7NtwMGyrbN9AsrTCDo8ECXsPy14hqOrqkA1/gO7aguYIxNr0o+7AW+QMDAWikZ/j1g1nu9uhiHfdaN4D5pv+nu/ZdhOIcJj9zcoqjvnZ3uZqf44n/U/3ui7I8jPzJPzdbn+8rnOCmhc3xzN69s/NefSNfOdzUhz9H/En94fio7j3dA+TfFZ53pfPxr/kzzkb9/ETqvHh9IzqnMMfjsylog14d97oOlDd9HYj/bRgMgSQQ392c7yv7x9qPc19zq4/H49+R/7sF/lVHGa5feq9GvvI7ziv8CBn6ZHrjQ4/BUMZ/jPoH1tZjZwvMo2i5pum7Q3UhDqXAznp2yi23Kz6cjtN+H/TNwqkNjUV+OLTgAvxjX7C9k3RtwYP3L7J7vxU8dinSZ6a2hR9aMeEPFGsTevcvv3BmP/3h75BJ3TNVjXOR7hNRBlbq7mQC0PmlR+pdLNa5KDB41N+kR3fJhs9sCur0uzwKpvSxsODL0d5M3SlMLnyduhKsTSHT7GEHNtCwbLwRSh8cF2LqysFTfnGH5/o39bia8YnRVP8F8YKneOPX/jExv9KbPQL+XHjeZ23cTOF2FW90JrVfWYtxAqnBfQlLIgdyRksrGfBb4GWjG/8l+iKJ0+NBcUnNpJwUfU8kS0jV88wBUKLfvZgW8554VyFdpg0FqaikqUVXac/tWXM4H7QzOustbqvz4a/sVxPi6/P78FSt4yxrbBhVsDVeIOWkMOqiFuJg4nwHrYBj06L8unSr9TlaHjKv+b1NJzxnttuLRkJ0Gt+RQ8eyOtWbMpxj+UePGJzEEEbunbERAo/MOTQIPpBwweRfwbJEfxMjkexr14Sj2Jf1VUx/q5z9vrgcJ5U5ODocuD/x647kAtkYFX908npyqg78p+4pqzjI/xT1uVPPJkfrskPtTfKfLOUctM/gG2ZL6Nfgyuv1y9KjS9LA7ZF36H/3sZOyFl+NiT0EbDRVZBlB4IeYb3bTjHxta0UGq1NmhqFBpgmqJvMHxVEQypfl99EEZRCa2qTWvzB1IgDdlOulwbfpkktPgfYkwy6vmlqTW2aVG/JKL4m+DZNCh3/9mtCn/H++EahVcUXRVdom4glnhxTxaRw63JDd55Hl/sa7Cbbil+ra7PHxceGX2FbdodG4+FfX2ZSbABRiOSJuVx59MDPKYCq6JopemYtKbrQpegJZvgUMgX4FGnRXSiwCtCZwiq+NQ7jpaBZUuSQ/0q+S8VdtTD+HD0+9EwD3cyUriB0x4JDch5RcyBnaOyhwfAZfGiBcWfmVnzi1rGzNYnvE2AfYEouGitfGaPu7OmY/dW2z7YlWUVkHdvQhR5x9Pl1vGV/BZnBfZx0ryO9fkfjVP902p5jL6JzPoMktm/XIuQznHuo7i2r32OdGl1sO9AT30Duv9yTg4YPGE1ptjW1SaVraDc02cgDsn5nsy17h3w72tNL/dbtRsreZs+DGDrdMw35SJf1/gtNzBELjh393kPUkNGUa3SdzzgDZTochn7Qg+lfxtqW/R74bOCaa0+B3YHVyLOhoQvQ2bc2Rw9C7fuxmZD+m1pdoyz4n3611Tq4wQZlSXd92J7Ru4A/QZG58KDgscAZYP6P+I98iPy5mWbcn8vwt4luZirPgEnPbE/1GHhOEGcVtaDegCRLwBtg9Lz5uenG8qrfTdD7wk9fKe+nL2umnY0q4Z1DfArDpwIRBoX9sA9faHKVv2UDroR8cWnTpJYvMUUbNiBLDm2d8oEwfCYKoKmluJk0dKH5wAhtE/ogMRMfNAG8DZ9xEgs1aLFN+IffEL8V2CaQgiwFWN529cLrD7WWuPgNGr5jak1Ta/gEsQed7/MIPzDhO+G7wpOm5Ha325bhIRotzwNeqtWP+iwUPQvFx5VCKG+3ChRNKVpSSC1VpMz1lqnrUgT1gqhsFGf5t1z1I4fheTOWfAUGmpM/X6yq0LmqftQw+RlzQZ8H4hK/QnIHV8a74PtWtOaU3MRlTkHlJ8e85u2FW2JPqLxLL+AYD7EexhmzQFGVOQYl4zAojpneAQt8h2Q9a8e9fubzO/UZ/xH04Zyzpo5jfI/r+s7rpcZWsl/sIszY00HRkiMPrOwnLOdh2DqN7vNgqJugZ8JxNbe82aV7NDZkwMY+sA7g0ByOiC7Z8A3r8BuiAQZ/QmeX2eHDrrP1XdePOVF935HZxEd8JWCuj2y7jjGSu3CbC0uGAdGr35N1D/d7ds8R+xHzGkNSJsH0kLWBKd30sz3yjcNfJKyXwV8wei6yd5CJvQOb2COyAmS0EvSM0uu/pP1dLq7/ku1+tsz+ZOCZgMOZR1X9rD/K5fDB4fnziWfVB7F/lfkr9yKfc+aefo4vL8aSD38i6WnD01J/vhgadFkOteznwJgO4tOgQfgddQFwyD38EvLhExADUVqPOyii/Neg7xUXhKapKYVF0CiC3KbaU1FcyBMrbhK8sbWAQqvlNweCFr41zBMgJ3wLKI5Mns43talVDpwkwRcm+ImxJpXeTQtAkS5LMuPnrda3P/7Q/4Fv+b+5Mi65zThWk/PHcMC2EIFVPzaYfCgMbeQKNVQiDhpdK1tTi6zGk8ZAFFHW+NNWTjTbZa+HhhalQJnXLzvX/DsrCpdlueIzq4qYtzfNbxelmKoCh4LsWGBdsV9/vCm/QCMF0Yy98lEULeQSxQ3JyDVr5J+xXUHyL7EzfvzCz/DXKu6uqGZFVyj9hbdtHdfE43dljORJXPlx4S+ApfaeW6Bz5FpYMbPBXv7kjO+OOOKDnY6Q4I4uo6LHP9toW3RgtD5QRHr8GA3ucR+xtjcH25XH/gzlDOM/ktiPYvU0LxalEYZPcRwMXu/ZnyP6uve9G7ZkHHxo/EIHYv//2XsTxcZtpmm3CnD++7/c82Uk8jzVIChKlrw74+QdDgq9NxZCNDvyTD4D26zhgtdy1QydWVw8bRRBVMX6Kqf9stzymWxWw0/3LmvkE4z+gasWSbdvcnjGheQDwYlHuNPKTlf/sQSvxF+5YUuCQgzX8nBPnPj8h8au+hzSExD5CFSV66JLjiPux13832vPZ/QWtzlu7ZlPZvpWjGNg2TsIvfD2x3iS/L6WOTO6D4AVi6T5XcBZn73qBHBjnt+rce7eon/vHDImh5l2GeO9Ob7L/y3r/R0+bBYfL3buk/fqPXM/jnmPv5uLG8Msx9OIud6Le6Yj5jtbzZMB9nkd+cwR2UE+myCfK9sQox3NtjzYu327q/0qZUbeEPIobWxmmgOCC4aUXvtluOeIBsPLLbs4bi9+EV7BNON9aXeVF/N/hrNcLzVdneKlU0gZCF5uknshPuGNvmEfBVa+1XpS712tdbk1wRRtvck9uqCp9Y4NGD2+At7xpPCt5NgHemvkTn7w9KSnp7/0F4XWE7QfCrwR19Xwt63xkobsJoNG3tabGvYLOvIGQ4P4TRj/0kErjrxQ2xLI6Vjy8lRYtFDspEBK8XLmG6kzBcyyfYOUb6oGTjpHF3thyCmwgvw/t0JTeBU9U6BRDK3kWsm/UtQs8Gd0p/zjG3//rYyxUiiVDbpM4Lfgd4vEBtGH7qBAPCcmYxxR42a1qmvlYVTg87VMHh+e/DwzVy3sR1A+uz3xa9mjr0Q3HVtamklLeEP3Fv9rH+6fLrAtO3htMOPwCJj2Fp9deCcz9mnsJX3tX1Ic9Zd9zF4GeOIUH7gi0wf1Oxrb8A7vzZXl1pCbOAnqyV7TDBLjLXRUCCmyfsSV9bGjnPitr/sCv1EM+9nO/QjE5wAlNyRLuPjGdgFmkpMG1xufJAXTF8/nPnss1uJvciQxObAyCRzgo/pKkPiq3csdh6M+8ntRx4YjcaTvzXHrn1y3un9UzgQmjgNP3TOKE3vAh0NX0A+5cpPfOpWjb/jgrbHf7fepuXzh5O7MY3yKxyf62Uh3/HloPHN7j+I43iM++Y62GjNzOeBov8cnxz+Cw5yu5nkYPB+xg1gftaOsfC6vFBeB/zBo7K/j8iI6XzAf0HoRbeQMDnlb+MRA82J6RCZ4xGV+f7jfugPcq9xP7lVvTb015RyYe9mAHTk+F/Te1HsvNIqe3uBB29Bb7E2td/Ck/IuEjW+kTMGUX/+7oFeO/tRV31zhX78iCG29YQs68V39ryf99f/+nzqF1tNf0P6XWuugya2p9S73C9/IGb1sObb4hgb4R9fwDxyKrgH3kWfwrfKGD5JLzs26vNQsVaCcNWmKqfr1PoqqohQ8p9Pf+pV/0h0afuIX8q/T/+l0/lt///r/9Hd4dCd8z8QtFEBrUfKniNr5E/n+LpzK/29d6C+dKNJO5LgLbGfyLsk1kdzRgYwbZOyFb+ZWCqlAUO3/vOC9x2V02Rvp9nmGZhh+Q29bdiDoPVi5t4/xUqwqJ72+7srZSrZB515Gc8Q9/T3dMebIsyU191DJyhXetmzf3ZN8nnaYzwafl+xbdEWJs4nlM9TzeWsXn8azpP4jSOKOiH6DofYY375DZf2zF2eaRo0yjnD4wwRuRHyeaTbv6Ceimvygs+eOV46iNegSZzA8MMLPdtTNiNChH9zW52DMsB9Obcu+hmRdLssOLpr3c4n/zZiTzlrgDe633M9YQo+YutA/+LMDP3QH8ux5CT902u+dVntTAB925ZP+ZlgJkSwdYFt2gNYX6MDDal4/i2ZmG/LPQf6syX3zbCy7ySAvTL3Bg/boxaflBaqr52WqU0jxYpW4ga4WPUjR0so+fIwfRrkTD98ohlJgtU7MEcS2IzbbUwo1Crb8KmGj4GqdvOU38uWFL2g9clPxLZT1hfpCBR/YTWKdih1qENnIMtt+BOJs9QrDf7le9l/1W3Sm6ApO+caKImYWOmeKm8GfdJoF2FYI/fr1f+j+1i++pQpOfFN1+kWxFOCzBORaKYZWCp8FWkB3AmfkC041h7KjL0qBtEyoShhOAAAQAElEQVTUt1VnXfzPuvZBrjGW0p+THyzo1nrx237Q5y+oTbn4y65c7dlU/3Z6vIlfzb9lceweP2zWKyQu+8nrMyS2aL4bOfY63qRsh5gDiLrs0R1wYBV7Af+iMcJXQ0HTxQkjCsvoaOE3KFS++qPj5aPwG3juyUujvmd63PbtPz7cOQd8JtcNSz5n+dzyecWTmHwOVz6LK/xadMH3iPWSnJu44HcNlC8t4wfZ7u8ox4Q5Dlv4AMWPamN2j6f0zH5cxJGvFDl4E1GEDz3inu5o/+f4zCRncOKfG/nPSI924Pae/Lk3j3Zq6I/7xQOUR+YKiXaz84zNHg7pec8b5HMlP9lk+4I7Lo9VxjRg+5DDQ58C5RbCNnXwNvKGQaxB9YDG/hoS+5rPHbssiW3K/OAdHqp3QV962Zb9VbhMjbPC4akzdKDjQM1DxKhjbJlAsM1DUKUACTX7FVSB09VCOxS4N5kCpfVOCLyTg1QKtezomhoxHRi/1rvcUjAdkW+rImMTMaD1XnGNYuuJIqtDO0VXg3flaqp8yRUb+pZC7AC3JpIM2DJrasS23tU6Y8G7Na22VmyB4G18QVYSeOvYPS1s7MqLUTY1L0xLXpTAygvRCj1TWJ23AmxBV8B/xbaAUxVh+UbqF0XSSWe+oVpS3FBgnbFFDl0qz4lvzvCJPUAXfTDGOSnFV3CO/QbxWQ66+AQL88tcrnFiSWdNXc2XF8Elc2fNC0XmGtS3XLzciQcTNhXgkbMvAacuOwbYsZiwIdxtpNZKd427ri8ondsGQr8PL0wAU9YawNZ6a+ERwNBnjdkblltrHnxsj3H0CT9Ayrvteu2SNa91spxz5WyDFUz7pMdZR5ewIHwBwbZcwic7ktgmlz+eiAmP/WRn4NlY2gv7eXR+K8+5J+kYoGLCZoyFz0sQPsgyahIwyFu/8hmZyOcpyGdpmc8H/uNN/lcNK7lXfBfGWw98/IMVW7IOMAfyHxshnDysMOtXg8zHscLbln0Psd6HHf9pC2+EAELDfJOzqfEc/whs3+T6vExC2uM8GGmP7Ta2fZ3C9whrXsf7N3U/jR7nGP5qfts6s0DbEHDl8Ef4zh3I/bjFd47303PXU5lnYp7j4TPf0B3Ysl/RB+F3oJh+Df5Os0S7gt573SZAzqhXSdFFXjcafsPUqGRJfOgeQrlmxAOa+Li9CzPXCLIMsyFzfguI+Nkt68kM6+bARJ5AvNtil7KljW78MDMyx8kNaoyTWilcWu/QrpYCJ0VN/RDEZqt+VSiymzp+rXUoPIXQ4J/0FD62xObXASdaCq0mJ564+Lfo4kcR1fHrRfGLLj7Jg08n58Bf6tjCGzpydLV+xIjvfLvWepd7U9vGDG94Fq7AtjDCekBQkHeOfAiXfDh5WVopoKp4oaipQiZy9Hkxwqc+3OhS+MQe/2DhBWshZllOFFQUXim2giq4DvLURX8HJ3S3OKM7J27H34oufqFB8RmbuS7ML8g3cL+IWTKvFGTMf4k9a4Fm3Wt8I2cjKLzWm4Js2V4UxUU4y59nEgVt6tbkwDRkXhzhMf9LWyafl9yxjrGmyEf9kR9+14uNfWou9pHror/H5agqZ3OHrq484krh6qvLaEeUcnZHw+STO/HB9PuNNNNil5hBuOw1Euzcr3u0jiw+k9ZSDvLU7zTM0R65wLBFL8YxXuaBbgic/QWvoVvRrXXm0RUf/eQXirYpL8SFn0BOlooduhp9z4EOO0FRfyFYR7JtJGwwzlq4gcgTQ3Ovr52+MViJu1HuYmy/FczEGyAKH3pEdEccbc/4uZhnhnuKw6bPAe65/UO69XjW4G/PWux3pzLXHHrX4Y/yozuQPb+H23vz0fz/pbh8moLam+38Zu9K3hYaOSgxPmFCN/CObNk3iFPhoq8XYfNi+UYYP/sSb1t5Kc3L6DXw4QX1Soevbe0XrPXCH3xpugd5ZAmxqx+KP/2ndiBbaVv2Bu5hax732E3e+Nzz6G3OTkPfQegsdlK0gCpeoK13FZ9ip/gUWCmCNlTBhE9s+KQwaimW4Fvrav2IURg1bPlG6ymxIH8HrP2FLTzo8AN/6Sm5+ParZPjkDmYRllyRn2bxhk9srXfW3Api7S50tVrrtkfeqPJSt/JytFxA4ZRf01soPELXKkjyLdHC5xlETvECXauQOVH8gHxTlYIH3SzGdopu/BripfCacuiZgup0wCiuRs7KQe4Ud0NPsUURlbiFmMSeF/Iy9plxFvjgvMmlW1MEnscaedFbUmxthdTCA2g+vNbwm33Bzu6wQ/Q4rOjXsq9jH4ov8xd02/2Y9+UD9AsmsaVgsbzwZq2snLXSRzWtB35T3SUsQXbWpY1aUkC/6eEkdHb0VsgF5syiy/lFmee+jSwQCnKm3wVi7BGffK14CVKQw1cXpjBslj2g//SVsz0WyPHmFHDvEXMWsCBw82MoCwYamurLjr588QklgIYHrQ4Snijo8cYH9ymW7iJUALpvau9Ma+feaz8DduTguQ6NvuKyk/8T0PNYvTXnYQH28zz21B0cuZn2uG+YGSo+sQ9d3dvYHd1vQp055hP6m6bwZ9ibHci9uMWNyx/xsgOcXj5p9WkqZeRiZjf3csoH2pQP3z3gFLVwcMAn2IZ7M8TlC4gToIUcYHhw8ZSsq8tRGNUjlB3j8+QEzYa9/Kb8h2YHxg/lcO/Ftp/ZU+DAHKdmzRcwe8iehUYo98j4BK13pUiqwuZQrHSKrf7U1LHXP3aBLT4FdNFfAXvyNAqfRkEVOLR1tT7QI1NQpUBq8dv4xO2Ib8aGDv+uXnIKMpAcoGybT/GM3/DzBLbsgVmnWK9yWTurXJs++79QfCwUVwsF1FIFy5kCClDkLBQtsa3xCY+uChjoEsR/o+cqfk4ahQ4FEPKyFT8LfOzLmWJpQwqsofs1vhHbfSKf0IGMmTFA+SKfwQLO6IoyRnRn5h/dGdtStrMy9zP6pQrEFXlR1rtSTK08mKrYgtJ4H8Re61zg8xf7VygPNozxhZSc7UMLOT7q4hug/sFtrCHznGAlLGPqkbY1otwe67HNJWUfwk8a/hoctFL4+ryVbnQ5eoE0fSzBBxe9ZTsq1TX5otG/DbYrD70Kt/LQMkSsQpqw/i3XvBehF3AnuXEXOfc7urGq3N2Fz0AQHyzc9/gMlFeckoNzgPbajh4FYXxW+FZYYAWKL7bkXItHM2X+g4XwiV7Yagy6yCt65WUc+We0ef9Dj8jsIk8a3rKNIoD8znYzhYi2ZeZ0BOKlbXZBL8qXuGS6Z49+IvY6QGFAeMifdncH/ih/3g7kxH4J9uffyiPzBv/AsnkNtB79yfhO9yGYvLqC3nnZ3iJMngHBXaBXL8ejujCqaCXvR6BDIv2uK3P4DI7zzhGesu+szhjfB5PFthqgIbUBBNuSkTcMfuikTU8hJnUV8Lv4WKZ4ETrHBzr51rpapwhKsQM1flPn9oTbk3CA9gFbdpPdJWLtJoHkNTqjE0iskMV4tmWDBoq2IYcP8OnEBG6NfN5hw+v4WiOVZtMrFw8CngBVgCx8q7VQmKy8FK0UHVRNCg2WFC8B9iWgeMm3TvnHMOqfe//7/3T+9bfyjVN0+X9xBfl1vqE76ZT/B1fwf/hNRM4/pjGRb60YJ7lTOGWslbmsjBe6hGf8tcCLXvRgQWYRytwX5OF/RgUoJHf/Whvnr9r1g2/h5XNsB0ZeBgefTbrgoosPewuJDo6xh1+293dgjH7bjzVmfhfEZ+hXJk/b5h4dXvua4hcZBWx8IfhGDiKBOlTQQ7us3wovWe++CBxRfle0M9DV9EoT7TVQ0y66KYTewO+awSXl13Lj/iTn9b2IZiILvyD3ljtY96xiUIQOYCk5scSEr88An6vwG+Z/kCBJGtjmUXZiE1r/bQKGzw0O9PDYwyOIj10GU8aFoU174uHj9ElkOBKTMO2Sc+ijG4g8MTSz5y578o/oI4fo3w5zno54NNo/pTcDHYF4t/GRFFO/hh5duQfYkhjy5jZvzgfpOGNvHm041sIG+2N61r/tIMcaDpkP0O/hsymH8W/3uOSDPe7Hue72Mlx3u23Gxzz5ezT2R4j/wcauPXuqHMz32eT4BLKeAtnvjR9d9ib0HgjbWz46E1GGD92RcxvsigvTFMMNbPNe2Qq2cbHuX4+1ibBdsbYlmj5w2ZZtyU0SyF8SmJDRvdJs2ZZoqsuwH0OF/4jOzOL9GOfVOVfg+AN6O2KkrK26opb9HrTyp2OOKmITz70z97BRiDigeMmvDln4C3t8YkdvqNAX4FdZonBpwED4yE2yQVN0QSNvo8hqFFYt31YVntQ3nYmJj93lQlPmQAJa23J1iTz2k1w+XTY2xl1tEQCQi4eij91qMnHJ3/AfQGvLtuh22Ea02kYRJHl/aK+8CaXQUF60wELRtVKwqAqbBULBgrycBj39OmkUWBRNVWD9rfMp+EVB9XfZxr9M+Kv4099DV5Qia8YWJT5/t2oUZPhRdP3im7JRpJ11Zi6X4mnRipy5LdvcVuhCobUWlporHWvj7S+6rA2sHMZ1oxxGWs7jEYldCQ0W7NcgoXKRBtsKG6CFrFHySLct+/sgWboDhlSuMY/MaWWOpYEywbAg0wxgr9rQJeYI9o81kW3zTZ7Y0cDaZibebBKipCHbFk25Jg3/NmyxBNrWnkgvX3gyMSk0X5Dw6RiCxmVb9gZt9FaO/gYj+nf2c89D2fiaypGGP9rYBlQ5C7mvK2d+yWcaVCj3NLoVY5BCquz4TTn0iNhX7PFlpDpTRZNzy4NZZZ9y0XyG1jv6lRzDtpZf5GDO/X0Ub/IlPkCq9YdGfoSxG3bOwuBvezs272rbsj8JEb9jT/1bGDOqbdkDMGgeNXwE8I0HXMiXgtt2uI+P7ttjPcG56e+ek81qJt4d/bUB9Xm4SVm6q8/J4z34Fl/mU/cGmj0+jlEy+mk/2sLv9jvzJwzzzVpQ7rlu+Ts5MkYhvgc7iWmX3Ah4vNwejkvYW2y4vdoqz2GeNfeDvCfgPGqDbRWvcdlG9BDu9O2O7vOqjDexZbPyR9WHuwb6baL2sAga2I5R9BqsN4paksVVHfSFFpfEV0AJOL9Gcfk3tofLqg24XlEOWTScqzr3n6fjg1TJDpttCo+gig8Kk9abvOlCG7remkKPiM32pu9Q0PEDxj92ybKbIjd0vXf1wiiwOkXWRIMPIocG4TsFWcd2QVfy7PYWmXwp4MIf0HofY885ILfe1JjLm2CrCi5ZAuODvmjZC5aF4iYFzpltXbSiz7dLZwqtgdNmP9U3WFVQURyd+TbqnG+jgiqUKLpSRGHLt1y/QinGJh//UVzF75fqW6zkwC/8cv6l4Jx8NfZJ51CKpwXsvxaILnNf86bHgVoDXgAhmi9+k674rDHUy+aq8MGC/8I6gxWfpeSLfSVmRc9PceVCrNgpR/e7wW29msKc4wqT9YQ+xiV0+LAyPqyEYsg+QDgr1efYwGS8o5zujQAAEABJREFUgSis8JKlDfbg7UnFZUW8oCFbdDTLyuWihn0rcNUlZ6Kk0UsXRuPaDUP8uf3c9znDyBN8Lrk5414NXe5xcNFNn9CJ+ObehqLjzK+c6xX67DOy5ce7zvoaGb8LJR4dRlrygXxu0CXXwPAZ/Lp/HnG5xCDQSs5YzzHX/500h8LKGfquUbwlDg0k15/QT8GSMvEJcU3+HsX8zD86kFQQhZrepnc0Fxh9Sa6+OtygUQSw99q4ydze7cFyK9+L+aP7swPftAOcQt4COI7kL57zWM+2b6QM9e2tvXUE27JfR71UmhfMCV407REXm5FDbxH9xLBZrREXyNKew7BMGxlm19vRv4DWVPn9gs/Rpn/xxTrm3hypWZJtVIYbzTby4L+2T9772Ast7slVMdI5N9FtsE2h00CKm65M1JyHY3zkAr6WcLEity1H712t95Hj6a+i+f9o9SdyIj/tGP/AxhP6ayQ2GLGdQiz2TtzE06ZrvakxbndoYq4R2xE5j3MtdubdxvzhWQkPHB41adtDJv9kc4qahRergVF4RXdEfbNFYTS/kZrFU9EqkCigKJjOhZNORX8p31almAoWirIz35Sdocsec6KoOuH3Cxow/nKCD1KAnbRQbGVumU/owgvjwvyXouMFb4Vfswb06wF5vB7lyS95UYx/Ya2Xv+iGXV90mTzvAe4029wzmJuGGo3B88aSaw2Z/3PrY01y2slpxgxUlL6oHV3OntXahbdv5fjkrF2oPWR7+DaoGzla9NDIG45n+DV+5L2OR5JNPyHrJ125L/fBCeXmXWxH+cjnjN7KR11sR8QWbDo2g499CWOssNjzRDiMzyHCc7T4Y4pHqUfc/ZjY4rTTSpEMxWxdZOJJGr8jmM3m873Ezrmw7IHvHW3Lvo1ljzHta9r4TLx85q/9bevW337uY0k7sIurZHgbroCymhWx2HSmA5ZhZrPsYMo39M59Pd7j8DkjN1F/xD878C07UE+bmzOZ85dzOPEdA8/cb6UfmUO7H2TU3wVS617u6I/YfNbQoa8bEXZXhblFHD6PlQfU7TRXhvoMalZzEVf0hcQ3kzCySfQSMD9siRvGcJ/ByPLR3lkHezyLjNa67CYHrakVuuxNB234xN8mOnKAroMULAV0VmLoW1PrXZ0iqPVQQBEVeQAZfet994t+FE1dHd/wof2pK3wQn07MjvLDf9O1zrity1doakfZyLLsoEGBwg/wszwS7zPjRScPnCDFySxgVgqalQKoaHiKl6UKkUVnCqT5DdXf268H1jdX4VOATZScXwv8W6ftW674pUD7hXymyDrhu5DvXKCgglZBxtiDnvmGa6HAusaY57rr8yAba4iOGOY8i69JsfCiuOB2AyEHWSNY8/e7oEInIq6Q308TGj5jPLfJdc1jumnZc4lb8WbgXb66e/mOlsnc0T5XHf3CB9Nry7sRaTBz3pHDh2q/hs8ubjEXWUrMhA6XlT9SQ2fw7naYevInPnmC8BORbxHbre6jcnLNIzKOxnp1Jsr+ru6wsDfFTf8jDX8PnPPt0MZa6cNMlOKmwzbXNSwoWHB0E0M/d3BIe894+Wyuy6qV/6Cx8rla0ekWMyB68vOpQsNYkTdkhJi8nR3j8SpwGOcDBv/njTGeK1/VJNtLSIIxbjgQZ8jXtMz5HcjYD1Bqusw1uJpfhmCvVdDhimGc81KWWB3iRslZYS9RvH9re7bgB7PZzl+d2XsuR/t7+GMu4rJzR9W381n/EV814DHn5GfuW3nqv5BmH4/4wtT/fCrORZ270IwOPa6t6V7V8MInz7wcvgTppU/sPZu40B/nkRxThi8Wr+PENQ8C89EO8hjkDXXDbeyMu9Ufc4dnOE3fnepzV/Ky//v9CC8x31dgXnN2ZH2vQQ+uLc7sV0Fz7CZP3ZvojHswjqZ90pf9zJhijQq1Jag7c6JIiq1BC+h7/0utPam5y8YnoHjpBfShvatTWHUKow7fOjJ8612tgwY8kBzNJl9Ta1bH3nsbtD1Bg67eALYGDXrxjZgLehu8W9/0oV12kz1ow8dBdLIcWggvWQIuNOVyOuXs5ODk5WelkJoQxYb4NmkFy/5revxwxaf+wYvtH7T4RaGUv3MV5O9iTfyikAof/a+//08FdH9X8fV/Cj2n0NpQhRPFVel+nTTkRQsvZgsHegll7AVkrksKqfB5eTvjV3M8s5SFNS2USBuIO4OKL4oP1hU+IIB9YF27Dj7jkXthD9bCghs7hX59EbweDjf8SctMXvYfYx19yFCxQ5ccF6zMeWG9C3MLv17NhUjk6T1tF3lwQx9fieMJxjkQl8WfKMNDbYdTiO2iKKrZkQ0fqGz24MVlG901UAuNGn3D3jifQb2wYyzK/r1Gca1GCigZYeyNlkaMMLHpD3Z91ZX93pB9zY0LfYQ57CN7Uk2fezT2xMYWOuXBX84SdxcXNnI/f5xf+OhLS+AlBu1Qig/bNfDLmkw2cfZEjvCBNhuqwcYHjFRjLrHlXg6HRSbGyQMdOrzhozO0dJxtTWy6kUPcUxfq7MAV5b4W3WRLcNLUGQkX3btGeuZwz3jQ2WS5QZ1hcj+iRMimDw65PsOSipzakfvxEm79n8vrIZc1LpdOMqkDXV2XPRv3eM1zs7ByuwcIJGZ9AZh+QLMt+4LbKT1bQRZ/dEJ+5oP9LTrcRksOUGd/aL6kv3y+c0+epzQq27IHYNB8rpnwe0C9N9sM5V2ejO0rvT1k+5pO/0lrr9m/ud7s4+Qnnb6P6PT7SvporEf6OfbRvq8N5bQfaZMsPYO+7XKNdUzvEmzLHpAGtUNLkh3+AhQYPCAu2F2HeNXKhuZIEXWU7/HxOQKf2lB0H6GEbY1E++Cb6hHJQI9sD/TH7Lf8DIle7OmU30cr+kFIbEc8cLtRj6mMuMGL6XlDgzY1ipdOcTMROS9/gR1707T1Dt+62hEV+6TW0femKuQMdZd3mjGja2pt8JW/Rdfl5HP4puiDio0dNBs9cfAuDD5625Jcf4Y88tjoDogtMOO0ZrXGWIHxlyV861jkocWLTj7QCy9FaxA5wJaX/CpyUtiAM8XRCZpvnwZ+8e0VOIEUYdBf0NOv/9MvCq0UXqeN/qIAC58cZ3KcyfXrNL4BC7+PxdiZy5AXirBFKf5O+J+JW7ZCK7/6OH1W5jqAL2vInFfyFJDXCQqXPJzFtfKqUONgS86R76z6e2GJRb/HXfFEXskLKaPjlYNNZSrIb+ETQwDzWAlaDzmZHi22kYe+coZieFPjFh/8uOdI0V3DHAXHslNpyKHx1eEashV6hGRpQ/ThQwulV11HuXjC3kIrmA73ynZLMVW71X+XXIO92uX+3UMCb/VDxzHY7nPkIH6TDj4+0QTRcIpgJwfFYd3A0cJ203C50bwqVki6h2AW25hz7NBxXo9BGeooh4/uguM9uzv/i+sP5DL716b1Fp/Xcrxmz74eUENGfi3uLfbkeSveku+NPscHxRtD/rj9nh2o4/Z7hr4aNaf0SvEdAs+9N6d95PtKgvaK/d1m27LfDunou71M5oUS2Jaw5yWz58U4uoIV0wXIAijsQbVd9pDt91GRT//W68Far5Zz9Pmpa7Vke0OTNa55HnImeh9nxrYaZ+MWnXMTtNbVQWv4o2sdGbTe1fjWq/Gt1UC+KUMXP/x7xx9bb+jgi8JP2opv5G5qDVQ+aPgCcTvd+B57V8e3t/AHoGs3OtuyL+uzkaXS2da88gzIy1GKmaCKkPomiW+FoClaFugt4lvFSYog7JFXiqL4nSm8UlyNgmv71wnRxeeMT4qnU/2drhPFFCA+xdOcx0rBM+axUHCdFf8URGfGCuJbqCJl1UohtQQsZkksSK4FecWnKHYhZ90rdEEfClvvhZFn7O+jrIV51YQyUZD5ZZ6wTD/25z9GbNd9lQa1j7TJvqBVAW6N8zLp5SwNX8l2+dgX24gZuSYfOn1CB6xcpJCJty3bqN4LQmi2K96+pRh/SMs9GuDucYvGfZv8uG/DPviF83iUV+77StDALOJXvvgh2aHyWHO2wYJvMPzxQeaA0NZrHMaZW7XHoAgPqZgleTeszGcBoc9xPUbiJ1bmcQ/TPijzHcy/v7cenE2/S6+by76OvzH/NvHevb3omBb3n/5LmsliW540/AZUf9oP3wHbsr3P0vaVvBs+w3DeLufv+rkU/WdSP4rN0yu534RHSV7RN/aKzdIV9A9eGX8Od+QvOqsmp0nFTzv4yDvQXbVb+/tlJ3cmNBF5jfbjUHLo9vKt4kqew08qcvgNiN89XGJVl9NXF+YG4wSy32FubJ8XtwwZfAJVWNanibnw0NZQ4xAe5KWw9a7WexUs3u0NvwnLtuLr1qEBL5vEtA4Peoqo/hc5gicoeAIpvkCPT9Entd7VsaUw65sudMrj72zNPPjGP3iCLzypVxxy9GDEoCfvE/KwI8O3hl+h1TpkpSlXHgwLD6bweXfDVLYWRfSHl7L4BuJlS7GByGt8Ar5hCr9QOAUpuvIrgWfkif1fHvz7b+VXDGNfTieFnim8UkCtFE/BAuWtknam+FqgwVln9LGteQFkzJ1Hjm7d5rcyv6ytsNny4jh9Yl+Zd62F9UZeiC3gX77kiP4aCyHPH+Arse/DMcfznHxomBU9H52Fea7MpRRbx5HUPcQ87+Ok0U0cY6SjR3jduazExDBp+N+FbMNPwPX6uUm7InwQReg95L4e7/8tf7RfeDjOnvgsrFrYhJm5lMihOdM5L2WvM7mifozMMsj5OiK6iaTO8yE0CD+RmDHWGGPZPjuhsb2OjJKVhH4Uvgm8lbWfYX3zlZFvcTtkPkePcOt7T07sPf21bs7iWvs+KTkSEfpeEJeJfhVI9yWtDjCZQh8BMx8a7Yj8v4qP3L/ftFd3nyK39/gjc7vN8VVy5pJcoS+AIss8wJ7jEjNsF/n9nD1y2C/Tmdkefo2X5gAJU/omq0n0kUTRo2eX0Vh2k18DufwIiT3YVHN6Q87EvYrM7+3I2BO2pVfzvzZPkw7I5LLsA2TNix+74zkVxRsOU9zuIzmfw7bsRxhrEGsdsES7QjOmvuEJOzGcGdnFT7qSI3D5N7UO8Gug9458xJNMEdQovAyK9o6u3fhFnnjSE0XaU/9/au0veOQnKOil/0udnL34FE+Agqr1rg7t0KfYGa+HgtY6uZp6C6xmj+UIugGiIA8nS2GVvxcxoUUq4DBvn/nMHH3HDR4OKy9YwbKmGDpp2b6VqhcuCoXQ8+msM4XVAg3WrVA6IUd/hi4UZis+KzT8mQJsCci38uKYPAtxK+OFnvBdiDujiy36ApNewXwJZDVipoocrORasa/MrdaBQ+Ry2vjI1xCunOzEFaYcOvFWOvPEf/IvU6a1tf0uIF/4cCjqfnc3Ne7/1HEEZPsGupGv7a1FbuWDp37nxXbf7P3Le3V9377Ol7t1Mw80TO4y3pQnPY49daEDz/c0pzSIJbGhAxmDqOvxMUa/eccAABAASURBVJV3dQjzAG/sro68IXmO2NSkXusZwAC0jL2Wjg6XVU5u1ooR1bpj5sIJE/ow/wA4neJIH0ZCg8K+ptK1bD+X9cnLxJtxGrkD2xKwDZkQlx/C9sH3Pi/d1xOqcQ374D/W2zNHqIT4Tli5RpyJ/RxIkHQ7DGcb9WPgctXqjKIpyhl+kcbvANj/RDOrsP3ivtkH+3v9iSU5UaPZI9eQhOla1gevPGFevH/z/pK/fEOn7r00sd+BbR48MMn+uLXHpmFhjwfzW/pxQ23fjB452NRh47PfDfSv8UoQfm9sfqf/G9N+yM0vRr1knbZQQJupdnZnpuWzNAlfwnvyJ89zf9tyb7KN0VBINdMbGbSgD17w+LZGDMUMlYxcfOTGi21HBhQ/xt422E3hd4o+dldsL1uvAulJdpNBKxt8+Q7aiu9qvTOOoW0DOmxtj2myx1ztSXX/8j11PgToN5L3q7yBxTXAMtr2sFhTtMQJWeEpthYKo4Vvn/IN1DlFU/0DGyct0LWKpBNF1xn8AuF/6fTrF3xw0pIC6vbXCZOncFZyxj84pxCrYutMfr4donhaay6rUlQtkQN0GTu2AnMOFfrClMfqbvq5GVM95dB7mH63dPpGHz70Hl6y3fOXjvfmyF9bkDYjR0P3rqHfnHCIHMA+bNM+6UPH/wnDS/cutgty/q6R+mUdx3E7j7GjRWLz5lmFlh5azkXxgtJQMQZMfNZ8JjeeDNXWTZ40yQdf5r3DrXLFRnb05I0z3LENOx4EhH8JMw7XBJAtOaf2nXQ7pr/93G3zmLO/EVE/16D8lvYVe/GZHK4nkb9lbXrvxOqQfc9U/tVZb/fxVv7E4r7pzn9iRu8M/SFnpr1z2t/sbj57R4zh7OjaZuOFNC/M6Bq0hXro8nI64ZaYr8GYhWp8Ov2Uy763vszunv6ii0dgOtvKH4UeIbQlC04SvH7r5W30STdxI9Fe7v08D1bOiI28wVXEdDWo3WU3hRcFT2Coe5OhrYUCfFtQul7+JUd3gON/Bcs5h6UbvEoevDtjk9MFePzk2OCxGdmTht+gLUd8A9uSQCi2FZrXnRVV1GriWoVaUVUHUzI08uTHvx5W7rw4ha7QRQtF1ZmCKUXRksIr8vlvnUNBdLGdqqD6pRO20/n/BqV4OgUUVsPnhB4fdJErdvmlFFmnij/pnMIu40BTYI2XPeaRF02Ku8jRL+EDHqiRo38bWFaWRtzwX3gJvUVekl9Cckz7beyQ2cF3NZsbAlw3ZYQ27vsAWjf5gOgjN+57+EGt0OjtwQ/bdWzsQz99Zn5LsuwLIuvPdbUDHJ2SQ4MSnnUcMsoPTgo9Z4U+fP5jx5RKRVw8IYhwtPIraXpGeYtE4JkJxIQ/Ekpi0NXZRodUutjCX2H6QXHic1CJdhrdaxgRr3n9O+xZS/DvmO3PmKUlvQmHZ4rtesb8jBX8mcXcAcME3Bya7wKXP+2NO9De6PePuPGZezhObHZueFxCL+AUoLSK4hNqGVkKuQt97CLrxwI/HPV8xPED4Ll+H6JM6W4xPLJFg1Ntzeh0fSU0mjgH4X879kkxk/DPkamaBdn0QPCqy/TW+NcAu+zOi2gDXVXI9HahVTg1td7VJl90k3f9JsfW499kXnb3fOhdiL5j62qtQZta70XjG13b/Frf7PgNnnnDu+MPBC+uFBSQ0XARSFGVs8HrvVbnNWq8Ug2n9Fjxi29e8gbQ4xtPuGq7C1L42FJ8BSuFz3krllIcLSmwUhhtBdi0pVjKrwGOwowCaos5x3fj4xP/hUJq/qrg4M+asSds0QX5BzMWCqqsPVgnz7dbpY+8oV4ueWm8Rys2xVqBfdpp+CPYybu26OO3UcE/AnPI/t1D9vYWbHndntFFGnAcUdqWPbBZBlF0YU03gJsCyRoUzoGRJ8TlA2Bp0x/2f6DxuXjzKt/qe/QLvyq/qjfBceFIrAMIx3NKdUPbzlbOTwE5fgrdgH6PY/51CkuXtOTGH45c8DnHyNMfJaahhyF6tNjD3dLovgQ5am9I9DvPH7vCTo1dCf+G6f5jLtmX4B8b8K0DZVJvxVtzHv2S+yj/w/xPOwffvvw7+/3Gj+63T20OkGfUi5iO0m/l2u8Y3bbs55hzsa9tUz9obIOTLAV5uwzV91y2ZXtPbsN/ALYrj/12KjPs9M8LNrBR0vLBvwcilC0pRNhgW7ZFl1ZUb7yIkvc/ko1UCP9VmDlfoo2xH0NqksxPyA3wdpM3CCpbzj5uhU380Sgo3paQAtuKr8q/SSmiHNpKn+KnpTBCZ1uOH7FGRiCFb9AlxhV+A11reFt20FBD0dlQZ5xQUGNbggYrdiWXG7pOfANWq9hWtGG3jZ4tUS6n06rQoEQ6XtF4QYOpdvvwEi93wcrL2ixo8qJWhU4KLb6JWkO3Auq8/dpfiqhzCiWKswXbUny+qTppRRcsoaXn5ZGCaa1C6aRT/Ml5hoY/47Myx+dY+KZtzH9l9rgoPimmFvLdIvlX1jGxHPipG3TL+cwe/cIeQukZTI9QHkxqzCmTO+JgiAOm4x0x98im34HDu9qMPQZFJ5GyAKfjNfRGZezXQPkDGnuWPf8EVvb6MXIruWvlE/6I6COHjnnMPGg5AtFzLu6eF2ycxbWwiAOruYShI1+NiR9U5JhY4Vd0yy1IgDd9Ug2OzMiDn32suXH5jySDn5ZQNDU0PPnjl7Hu0ejuYZ4Z2xJtwrbsDdrolG/plV1cr/jfxt+RhS7PyReBjz3GKn9G/n0t89BhGpEtybIHHvH2sNuh+vbLjLCDMRFfbOV79MtZA/Os3Qu2LR8Mtku2oRsEjQtHmHPPWUZIzq8Gaf/zzawwmHuKWC06mz4ojXDxY2i7tvv7ZfeCtJWr3g940pEfFTd9PLvKhu49VPhXjm/s2jfm/pbUl/vsLf9G19BgU38zyUjvxcMpvZRoC1qz8M1vhb4K4vLgUXzhL81RIU4K+6hd6a0KhChz0bxKgfAVlDT62jwm3xFCXg/Q1Vq0XYYGg9hNNjKwoRQ5RqcUM0BuEmrZNMNbRj/Q4Y9o+DR8AD4YabE36IjDATutN7WnrtaalDGhkf/6f/9PT/kHM/76SynyqkjDVj52+ffeNf5RjSfkrtYHjJ8b/MyHPL7dY6zwV0guhm5iSpalAk812qoUTCsPvEL+/hbF0BlEf6ZwCl+AXzasoRRLkeOzlP9p5EIf+8pL5QKK4l858k1ZgM/CmAs032zFZ+VBucY/+gB++Cy8y95B2c/YJu74JM8rWJlbIfmYw3IHK7qVH/87kOvBHqrrK/t7pXmmuLKKW32teIM0YpJ44n5Q/I647/V7tNm6z+LxzFdMAYT7xkGHiRzAosvYxaE68hffstLhEH+4tLHj6Cpoo+E31FnhLK2cu/VIsedsRRd6AeeW/NVPH+TLWVs4akdgwW99BZlrfCYNH0R+DdblD6wK4jK410pv2cYaQDRp+IEyD/Zhf8+HXWZHLnfmKCdRxWS4AEXskN/YtonsM7Bqjps8+dBgU1/5SNa3Xxl84i2Dxffgl30ODqr77E2cphwaHKM41xz4oZn8V9KR+b/d3+7pJ1b7pvs78+c+Tf5Ioz8CW+VFF5rn0kuo84DvQ0q+7268Pn33EN+R39tnzSQ3fCDRy6a3BEPzC4jLS/aLTVZdtmW7+N/fueZi36GKTsJER/OA9svYNly9VPOi7QNi22R5D/6xTNY70GTmXjATP8C27IFaiKXW8Q+q8LBcFN3MAW0UJr2xN0cYH1stut7VelcPKIBSDAVV6Pz1pA6eKIqeoOH7Vjwl1hmPuLbFpXAqzLzRxw4qX2KT56C/5GlyD7paB/gmpvU+5taZS/F/IYcHzKs9/YU/PLaWcQtdrU0c156XlrywLVryMshDbOHFMEXPwjdP49cA/9a5fjUwvyr4i2+lftXf3xrfSJ2wncGgC4XWSsGypHBKIQUW8g2sxC0qnkKuCq7zL4085CSm5sCr1FpzOWtNLuKHnHkesWBftGTOG+K3EDuwHmzxO4CcC99ELKHlf/FNjgtWreQOYNgsfhwgF8880/Shi7NpcX4H6OG941a2LzZ78M990Gw225IC/bm+dAe4/3XTLzQcB+NqlJyXHJNSDofhUkr+y+1NjvKLruwJCAgJOaIcpwJhskWr25WcXI5pdMmDVLkx/0dbVjrxH13iP7Is27If4x+ZxJ9BvmQHTBbb+/2EQfMDW55NQaYWeovofwDaD5jDu6fA/a+Y0ECaByJcgKxcprsPE6MEPwKRkvVTrzGz9HeAysz9CCHr2XX02HhLtgFUTleA08+/MkuL6e8IYyY+AavwoQNIbrKhFDswuiCsESfwS/ERf3zb5Imtgg45tFHYtN6V4uaI6I0+cSZHa13xt52B5N4k8gbeck3aelfrIHo3NWJbb0qxljFajw1Ak9u2bIB/670Kqta7GjGth06ksAJtyh3fjh9I7A3M/GyLVzBe73gJS8ER5J9fp+A5h1JoVcEEPVFAnVM0lY3CCj6FUoqx+CwUROfEYF/wD2I/168bnqoQW/Ap4DNsJ775Cs5adxty8aMoWimCVh66a9FFF8qco2fO6xHlF9vRNzxjUNythchB/ILwtxh6BmSLBj9jpfii2yib+K6WXZfSD9ihaAZRxCNUV4wXxF7qvYttF/4w79qBvJ6LW809zZkqaJOP+tz3ieGLU420VszUoZpyPl3hQ4Pwz7DlzHkqbHmmf2iwx01//KLfgb7iKeT2z8FYGzNiqoO/miuGyKwSO8LWknlj30XGCO8K+bRzxrzFp5P+SfBnB/7tO7D9kPjzk+FrbmSTspX3YUevb79sy77gdkD7YrMtnGm+AkpJprEkNdkg9AFUduvhn9iNNTQ5Qr8EyXmDx7OQPX1Z2s47ArYid+iwx2AP3rYaL8iBoTb7g07C/hDimnb8sw+bryu+HezT7z2U8EOzLdqHkVSJl6zXrni01mSHi3doZJB1ove2RtuyA2yls/Irdo19TI7A7ui6vNEG7bNwgTpxanJooSs+DVsBncQYajJ80PwkIzfkIFYxj8DoykZ8p2jqnUIp32y1rsrXmgwfPxQSvMz8oKWzZQ9I0N7UiJEbYpM3OuVBLWnYDJW2v8bPmwpf8GihW6pg4qWNAmYUUXlxGw4rRVJ06/SJTDG1VnF0Jv6sKnzyoofu4n/GtlBYLcNO7vgpL4/wGLVm7I1X9ORYyLGguwa5KJiW2I8oP2xFF1LeQfwrZ/yCOz5bfP0qJP71Isp88jLKO60GZT8Q1rIvTBfUS25eUS+Y/zCJbXbbsqHAHry4bKcvm+0bimlrmLBFcLrfiLH22gf24L00W7nSfQYZ8zoezVXOW5l7gn3hjN2Lu97My/oGl354kIV7XT2Ue07O5CsrPKMWW90Mi37yL+xX5YlvzlFRgmh7SCWlQ+cb7D7oKzRuMMkZIDJf5o0u/F3ERnzluuswlNPlinIk5/m0zTl9Dum5zp4IhRG8AAAQAElEQVQ6bdetvKnfQeyZ4xGV7Ee2z+m1X8kjxtGHL3vkkEIn3ksTfQeV+7253u+vmytn8S7wO+o5rHUMj2cMl391M7MPxN7DKrydXrL9MiRZehUij26v+lxnJ28Nn5eP9ywjXMmMWzLDlC100z27v5u+/G/5xL2EW/93yKStNueXeZXipmvZ10e48f0xYg7McTKX+Vv1J4pwUBvNPWAXry6PYYb4atxJGRXDMEXdgxRjemj4DUMy0nMcvcWVvBCaC651D15k0NUVfRShByRJQKwLw+aKt/Rhqpvrs7kSf5PynogbTXb1eBieAiJrQ+cUJBQaLsQ2kGKnUag0CpK20yeVnpg2Uba+6ZuIlu1N7hqxUPx7I54iyR6FTo8846HR71CTjR8INfEzVz/Gka9TfJl5yonpavB2k4paNrwl24otsJsS49aL0mlgFFQIkprko6x6P8xL6JIiI0UUtB560OhSMKW4WpHrYRS6IbZzfYtF4XIoPBYKmhWcU4yBFf/kWKALL7wLdJ2UuOSNfPEhX+XNt1wT6Mi1TJC/eHIl3xL5RSwUYOR45hN9cLDxLd5K3pU5KuABXnPkFSB7U5sGv1PefutfhYSmwMrfu5SVBgwmr7q4BTsdvEu+dK/JF89/itu2INvwQeRH2udmmzlcZ0jOiVhSUHBXUMV3As0252nHAffcywE8UA0+PiUQM/jKk/sd9RYH2eyJjWH6bhQHuM0HjnO+3oFSXAUMsk4aPmDMNRSQSEdM/U43X4bFjfmEOWD3I9fkSXjweAObY7nheoRNSYpxnmG2FvkeNvOXkOR/PZEVv0d4PV4VrzuX7YP2yB/U72K9jWWi3ouEEJM53QLTseF1FL+H57xdJY4cRBkKcpYK8BxejiVS+Pj8F5D7MNex8fYrux/7WzFzb5Td42mwCV9Nbu9L5FtkzKNukzOv4/2NfA9Hn4f8lvOh/Tj+PT7xQWyhd8Db0h3tH9XVDtjmYeVdZ/tK3g2vMETpGbZcNpYbqGQJSzrlMl2AEu7jzbZsq7XQBn8fzU0D+AlYggDL9qDynT/6kmv+IH8LnQOOaTEnGJrsyUPjhCxZ88r63LJOy9t+NGiKjnsYPvjait2Gmv1r5NiKk+QUenv42fhgzzj5tcDehm+nEGq9qTfQuzrfRuUftXiiSGq9q6GfSOzgh36X3TT0jTxdnbjeOrp+4FvJrXdlbm5NQdv8Qu2OT/yaeg960RZfNxm02pexlqGX7LFGceVZs24vgSlaVhQpYlIoBdEFKToWCo+FIiRYQ/lWK77hC4mNvnDWKMROWqrACV3QHYqa6OtbqrPWiknRs+J/AHO7+hYrflfjJOYFVPzM99wv42bNE7U28k95Ut4A2K3HLT80HlsvFtsIAeSqmftypfgjfOEOzPsYOu7lqpWzsXKvFxAaHHk8ynWn+F3OR77xxVw3vjpecPDEJ3kmjkuI19QfKYG7Gxm08jk72jOnBV0o6XffYpIUJv4QhR4xdaGfQ85n8DyLbZSB6gzbhl4Di3Jhgkwb7H+kjT3PeeAOck9ynya+a4nZywt8NYztq3sQo+ls+gD+WxtjMNJlCOSL8O/lbF/2Ncs4ypPf9EXobNOr4nTnsl0222UdfbEf7+bhm/TjmT4cycfg+GgrPp8THlIfzvlPBLZ/YpA/Yxx2gINP40MgYKCHl7FY/EkAFLGajW7IJX+8M6GWfYTuyOKKD0RQiEGaDUdDrSuUoE9e+Vh9JMXNhA6i7ZqZD2lRlS6q0tMZjU1/DwdbxZh++lGE2ChGwzCaHYVlWw24NbkN2R58ipZCb2q9U+D0oq1D8W8gcc0jLvLko0+e0uHXOjlCW688veSuFl2HustucoP2JhhaU8PuwINv2Fuf/DW1xzwIVi7bEi1dvcSlgAF5EAYL/BHrJse28tIXpMha+CZsxbZje3mNPP5xjTOFE+CboqW+qYJPgbVhTeyMKbrwHN6wjVNj8gNj0NjyMvMa4nfExZ8B8kak8eLKub3KzQt0/UjQl1211dyjQZPWCi9ZAhceKapNF/0ReuFiCXNZL3j9r5tyBnLroWzF6JHhr245RyKbOe0xT9QZnMKREhNb4raMR+uuwm1zSfZIB7cS6epmbiGI5VG0uhIv3T3dxfoiV2ftRY8y5gwWc9Pd0w/ddeKhG8HhgyH9F/q5/6H38J1rzD4HlzF+zN5uExkk+3KZ43+CY2E2e39EFhY5NNh4G7/Ib8F7fO/ky04fccfln1HVM4yZhG4jIl09Zjf1jyK8XX3tfOqHwtemfGO2dxw6MtoW7QVc7LjT1vKVYWc78lP3BkomDkZ+3So/9EJfAJNcK6cZ2nCvw3jqFuTRFSRZCkZ+1bVGgX6NBFXkAH7dqJJHlwuTgosGDgUN5rX2glf9vtRr8Tf2FXlHGORjq1/FQpFhAQ1hZf5r0XFHYOMHSVuxKmsGNSXolMWL7gCeJhuwjbk9h9DJcQSSDQ9MjsJmt63WgqbON1pBK9rVepcpfApuUmtDduhEV8On9a6+40l9+wc5pq31rtab7FZ+rfdDro1vXS3A1vpFl/Gjt2Nvama+hSaIpJWt5KWvipzQgAIlhVAVR2deDCk+eGBWUURhtMQWin1863VWdCu6NbbKtSi24DT9KMpSmEW34HvGd/B824XPcg8nbDsYJz4lw+cbtYcYcStjXnBWzTHzY/zwmceagi7ri36j4jKoFh1PAnaKPtsVrixX3f4rhHitIL9KOBzYv8gI3s5r6Nh/lNgmP+gcOXQifs/B1JRn+RHPvd6rub++92Z53T/jvIRkuNiz1mheBjuP49yPl32fW+u5sanHyOTj/nDX0R41z/nyYewrd87W0Gs7DonTphq505cC9bHNuUx6tCnHohTkg8+5CTJIUSYxaDldd3UGExccTSSKmMDgMghaq1QyfNqg0QXa9bpzxZefnQyX7bnj8A0qdnUbL2PeIgNm3reI/jXkbOV+JedLvrEHL/m825atvLvXLLaShQ6w43jCV8xa/O16d5nYuL0EXG7airyOvHXe1pKzNwOIaUmKHUft40UXxP4eHBP8k3zmOMcLf4vY0GVJdnqEQ4vmFgezYos8afjXMM7hY6/cjcfW77dk/IAfUK8OFr/gkeNLtkcxL+nv5WsvBcRmW/YF0b2G3KQjXvP/iN2+zMkOr6t52tE9hrjsl+1ynKS8uGjnpfzAyYe9VHSk0WMY2wAMj4T5iHobZTCGIl7ATQal00U2upcg7NfI2KTVgAzdMPlQGWXbUDwBoaiufkCXDiXmq4beNmmucfExLHMhGe+heoacWGx6ByqEjh+FClgZY8yGAZYpMScV6l4y8AoyAWaDfvjNWJt51h6GTjQSAFXE4MtPUqjw22BiByw7kGRJ8KJIkhutq4oWZIs/bnIHkfcih0KJYqv1jm0DNpVPfIeudSj61p7U4l98Uyv6pPxKYnt6UutdpSsaOwifmKLYoW5dt6g49B17d1Pb5hDaGnHILWAt2cdVFAS8GawUQEH2Wsja9n2BrsgrRcoSUPScU/ScU8CcNb7BWii6rpFiKsVWED6o+IxD7HIX5KBISmFWvoy1BMQsd/3PutWf4x/fxDDfzDvIaRDrCFbWFLogp/Bb8F0L7AUvydGv2AbYpfDoI3N4o4DkLK5Fq9gaHP0CNj17uzLWADp4gnXEmtwFtEXjl9y40S72oY+MZyw7ovs8mDfzWz+I2zndk9fD+u7yN/aRg2U+aPdyvBZzL1V2mzs/zjDrHznQbsXJmvsYxBbATx+TcJ6tOR9xVqLHVI+xpCmZlEp8wCkZOeJ1QR6pkeIaGtiuT2v8YXX5ubd5MUD08Q1s/EH8awKHsezNBlXDu1kkTCtou2wjNxDqTTuIbfSDv9dj3tVjT3bx2xiOjsZY612avbAz7wHJeu2a+RKb/C/5xz79w7/ke2uzLfsB5N3dtuxAUHHl/h/AOZBRz/sNj7vuw+gfA2MSHZBxIkINDUKKrpv7oMfxhH2X8X9vI1y2/1kcJmmPsafKvpH5WWqjmw6TRncAC5iWQbEVA7WJByW/0l3O2Djnt+639isZ58iQ72kc/ORfD9lL3vR8MMsS+64vzZ1ui9n9buU7IS+qEh+H0A0t8h+8vgPeXVYVny4Pm/mguUv3oANTgciTSrYfQly26f+5ZvnuYI4+cwHhBxStcpnuCMR3tGPkkX9Hirjee3uIfscKd0FGQlFrmHzkRzCeNj0QfA1nOF4iHKC3LTto0Fsc9eED4gXlQVp/XyqxW64GrWKFYqZV8dLV4SdaGwXOTj3lrqnrbeoGta2M01p8BhyevK1Hnn6D9uiC5AmdiDzh4dsi96beeqH1roxl5To8sLkFKy+B6/YgyscHlvfGVQtFSwqglSImGAXOiW+wgjPP0PGiXn4ULSl4ThRkQfggMSnMUty8CMaI37IXXecxfubwEvA/E5u4Fb91XwvrZG301VYWtWxzjP8OdJn/yovyyuJX4kfRxWs4MSsY8qpBl52yAXkfg6wFOjJkuAw8sJIPK8rIkGrhgxKqWxnngoVUF2R+R6zJ+Skwo6vxvl5esp+vjFGbV6v/eMcQh+CsAzFbC9YYoTVOaGTuUFi84NJjvVWUmlxFb7s4Bxr1jLYrKvJnzGI39STJdgFjMvqUjz6Tf06TNdpJw38F8kSweBQ9SzZ0PugnH3rExSUxwUXz7+Qus+YubVvO7eVzyb3b5IvP93LZzwvMvRqQQukd0Omrr/sLzVxqpGdDTv+NPrNX1M/s9kVdpvfa9Kd90kvk4KKfiCZ86L8dubvBv20d7d824d8y33wQwH5YYRCZCgz925uVuGuY8MewTcwAjtXsa7mU7+zskcN+ThmQ9kC/jWPftxOoHfrslR807wM/ij47aMWzPJZxb40xOx12KVzQCKhigmLDtrzT8AOtWa21HfFp+Ebn0ltCtqGSnD9ucrOaQSc22AqY3po6RUzQWlf8jM5uag3/wImPPBH9QUd8610jftCOfERrTb2B6EMnkLPm2C8wvl29fjWxkTdwUZsVAXEt9bK+3du8+PEmUS+KoSlawAJmUZKiaanC5LQXW0v+kQt0KaKW+rtZJ+UbrV+//i6ab8Iq/sQ3Ya8gcQX8UqwV+LaqdDc0OTO3IPyJYitYmEuBtbGkOoor6yl+W3P8E1cgrgo81hm/AcKIWSvHtj8UDkvpNrn4UYyRttKv6OIThI8+b2bhj1jItZL7HmJ7CStjfAbJ/Zn4t8ZmnHu4xNfufLLLj/vcj3G/6Nlu5NwNTMVlv5AhZaOjYdxHxgvjnNeu3pipv9DNcCBkGDmTllwIWCNAtnaJxxtTZKa1WSHRXSnQfXPLY8D2s1Gisi3aZhu8HXrEMKPGd+iH5r/Q5z5xU7gnuVe3+K4V2rf7aIYy+zuf4eY5PmBf6xHx0w2MQl94kY9slun/A41Nsy37GihoN7q5XHwx0jb71G/UUNtlp0OiIdN/qq3ryqNlnMucPJ4DrgAAEABJREFUx08l+2gwz7eMnU/GTFEy+in/RNp+4qS+Zk7+VJqcy2Q4Igmt4x805WjpLtV2YZc1XEIvkMLT+z70LReDMa4eQlz3fFATYyBgwzlHCBr5gLIf5FuP2LVdDk13C+LFGO8HCZNL6SbQXclT/z5qNdkGoRdIloBtmT2xQy9oJV/83bAFjs5qsQsdUFBfkamu0pYfP+zc1TpowZM6tIDuqf+lp47uCYQGFDs9coDc8Al68U/kelKHL5/QDQ16RHwih3ZyBC2UvG3z7dDAbrL6hvBBrQKd8z4KeGDnhT8FRsCL/5lC6UxBs2zyio4nu9ZZvKQoAVVwxY9vr8Kv5Z98i5ZNdz790unXL50D+MgTpymT43zGJ5TiahRlp62IO+25ln3MswZ/uvgQu2R+8SHHEoTf9FnDyg+BfOkdiCtyYs6J27FoZb2rQte8Xg05ugK67Be5ZiGVHzZrdBPYVhB7cOSXmQO6sF/PQX5s64uIz+ewMNfvxMr6OVzZ5TtAxQlMX25hSuZM7jRKi49joSRXT1fMph88Slr4AHa2OQA3iR0bU8IWr4Cbi3Td4od7KcMXc9VhJe/FBodcyefh4uRchfwwgRXUDEO/fmre7o2Kznv4Viqut/o+8pOsr7lmHut2rHv56xjcM8ilTY5iXuniN2AN+krAW8wz0T1KvI/Ax/bV2EjagQ13bSQsMEibFD5snALECgj/EuL3G5CpHoeNfItpn/op/2iaQ/kImfjBdvd5gD36IxL2GuJ/zyf6W9zz+2pd++qEvyufbT5HR+hGPtpe5wmmPfdDmcQFO/Zij+oDb/nKxxpX6ABm/P0ujByf7U2Cd6Je/C2rAUv0gfNSfQt8hO4eyl+WsdsmhWXfAyah/wju5iNXjcn8P0QpHDwxcjSKHKMTe0N2mXW7ciMd5qCdTxw2/C7fAnW11nDp6ilU2hNyl/AZMLxVf8gz4nr5tPId/o25BH2jrQ8ftyajM7lbsMc8qaNPzI7eZdB6V+sXJL712J6wDzTyGLS++ZHLxsdNnhB8wfRtwOGzGvF+yItivXiftdbL/1nnFFug5HxblYctUIDvCvJrehNrihqKqyqSoKdfJwosQDGVguoW500fOmMulKILe2wVl2/FNqRgWzbbGV18qihkzDOob7+wn7AFZwq8haJrPVM4MWfVEz7d/BYKnqJGrFsUV/V3boaTslZ2BkIsuhQPEyhpWMlJH+sA+xMfjLRVC/JC7jXIUMg0Nv1eW4mpYR/ShfE+g8ztn4Bk6QE4epqIz+QnnbrQwB65QmwTe8Gw05c+VGxgWvZyrf1fub8rm15g/+pehOZ+QJfNPmn5Tf+NLtAjLj6Mx7nJiIUqtEjMaYjlpyEz+845cRv2+yNZeifsEWNb9kehL7iOY+tqLki6XCuf1WtcbBfONoKv8tj3ZSl6ntMtdEIfvmxyEO1HiP2IGt+yJ5rEz5IJ8xPEkTXtRyrZgaFAkiXZfh3S6z5vyfMBHwamXc8RRSZ0gbZr5t/E30Uuz6Dr83elZ3L5zN8Fz7SjLweZ9kIu/HGgvexzzPkmnjl+d+MEf/cQf/Jf74CvxTvS8VDGfJTDR/etoGC4nz9zD2KdNPxH8Nn4946Z8e7hvXke+B9SH1jtfD0cJQgwmPyk+cHW1CmC+tNf6vmWiOLFtqRrrJHRt9Z0QVfrGw56d3zQd9A69gag7l2tD7516KZvRZ/ItSFycOuD7mEO1tACfFond+FJhgYZw8zRzrp4PeQBmgfikhdOCoIFnCmczvk2CLocvu0JX/pNFz7FzZlipoD/RbcVTPVtFTz5YnsGCqRnunu+FH5XfnfiFsYPztAzOU772L+0EL9W0ZjCaUPWzPqz5h3R8aKcPVGulS6IbrLQasTykyebWCIuaYPf+hGaH05xW5nHc4w0K6kC5pY5PENsb8Gj+OjfEh+f+D5C7B/DksJmQ/b3HuJz0WcOGWvs3dBnY2tXw4DBz374ILGptG1Ph1w3ZyhLHzn+k4a/BY4Z/IA5JDlhLw15fKQuqmccPqULPaKU/0j38MfLPzL6y4Nsj6SXnf5j1qw5yLImDT+QA/UI8Xhkiz52kKQPUF7pduRMEnNo+QdYEl4q/MIHkScNr/xcLGhcMQZD+rE9S/qxc/s5E8u5uIe3zvBebHRvjf+4X/t46J/I796BHIH8QCrKYKGQP+2H7UAekubhPiEe7DbSAQ2+voEyRU9QRUbTKDZCrVY6qJt6b2rIncKk9WG3LaVB3YqRbTX8Jipf73JPTFPG7A2KrrdBW+/kTxHV1fqGp41OuSEHyP2Ihh45+Rv5DFpHBy0dfP5nyh3aOnrQyR15ovVW82PyKhzWUrLGlZfNhRfSFC0LRVWKltB1e/kPH12BAuZcPosWvjlaSj7Vt2LhF2y3qDgKoXN8qyjiW7QDvfXPPPJ3qCZu7WuKQ8a52DMXci4UeBMZDyz41Tp4u+YVvl6ga63kWMAasPaVgqD8as14brr4Dv2m2/S7LnFHxF45Ft7ZvxuZ06fGeGGOr+WO/REyp2vbwh4dsdY+xWf65tZcZCQOZ2QI9y59gAZTYua3lNE+RvljDp3Y033bg34mDj2Cifxp/5M7YH6MSOkse0J12ZGF/hFi/xySnAwQemccww8qrllgMZXSo6pmx8/wRv86cPztzczA9rP5osDypz3ege1Z5Xhs/P6wjO6tOMaGT1yevjy6YacG9ktb+9Js/6pkdcceznhY01/DuvzRgb9ob7jDh0oPrtzcI+IWeaeGm4D9ES3zYf3aIa4oB1j2bhkalazturVv6ufkGHyPfx6xaeK8sT+VzClCfdwdS7YphHoVQVWcNIqi1uVCk4STLpdt2Uc05MCSQ5uUQgiEKoVNeLfymz5O/uiwOQhf8PBDB0OzdMih6A9wbDZjD0QOhLhGDxMa6MGVz8BCsbFQHFwoRQtFSn17BV0oVs5bYZQiKPJ9nCi+AP7lR0zouskrhdYFZ63R3yDF2ILfBeeRk3mUP99SEUjLi/Z44V7RLVkDucY8Txr0jN/Kt0r4Yc/LPQJP+8Re63nvV+wLzEpRsLIfa/hH2H3IXb4LqYPkvUX0R5w336PuyL8WH99HOdaxDuY39iS+LyF5jsC31jPyPN6DhXHu4TYuPre6l+T4D2j7Nb05BwakjXu3H2fuj3gZ4MijIi985Im11pJ82PDd5cpNyLM2Mu1qPiCEMe6MJzMKJEYaPRrl43bBWrKSKrgw2tnSqy6XUvTW8VoRAohE8p3X4UJ/kDQzGC442sIPd4f9wXh9atwC7gk7v21K5GPUrTxsmzN3jkhU3L9NNf0nxVjtVp5xg5bL3S77PHHXoZS39yHyLcrxg10Wt3ISCE/aWjf8TsPHMIGvB2LROvVHWha66CDvadmQ9/h/wHd9aYxMecMaeps/ugB97ANmGx6jNneL2QjRX9hyAB8hwzyyoV9jv4PoBzj/GtzlPEc+Bt3Kt7bYB8azlZwZGwzPi7yiK2AYEduo6FE9b9nQiZrn5hLdLo9MbTM9JDUwA32cMtlPxWeiD6f30GBb9kvQK/ZWdro4FmxLusAO3yQ9grG9v31sxe8f57MRtkUrSBd+6CJbQn+EI8chNIC3o72D0h+jn/NJoWeXOXRRQsshNPLPhn07T8tucgqfToHFN0D5ZsqO/oLjqmxLaVDbcuJlzQuVbAPyQoU9MAWSGUeWbDpZ9kR8ewy7DkZ14bMC+QlVgJ9mXGh51WMn57p8sSsxw0RvcN3KF9WksIpXnkPheTzyIrOqCo+8rKZQCbbiKQXUQmETVFGTXyekGFpOvyiMghNn5KyVGDqtybHjPGzJdaIw27ASf8RSvwqIPX7YFvzO5F/51mqlGFspsJKX5LQVzBfqC0VJizxx8KMYUc0JHYte8xxlJ0MFvwBa2IHY4hfKxtHgWEr1GB625J/eD51eMMzYSa9dKzsTXbe1XFunNGOPdNomxVZ5yDjYse4r/iUbe7HHx4/A2psLXbFntI3AXmxEM96Ii18wdLl36/5Pq/Paw1ldMY2ia637mFQr5zW+wcrIoAbCd0g4jZbcAWryRMfpjxuZIwUllkOkIJqAcatQC43+CPIg2qGAlpS2IRcgyLaUBrUtewAG/ZGXStcsTeCrXFDbmAMV5WkCHTy9ctmGBJB/cavbWfck9+H6/uZG5p7eYujpCaZxxsJnExI/6XW+xzkusYm8RW2zss9HXHvZFu2gHHJ013ikV8Xb1v0ra4kFSuHEjCMAZPrZEn7BzBUa7F4bE91EVOFDByI9BIPYZs5fCxLqChorzSqPkDFUF2ZghRyh2JljiOqySrQu9IaPwTbEw0njsj10Q/xQX+ePyOM6rngO8pV845tDfmWPP4hePLuSX/vniGD46K4R/T3kc3ONW6/kqfz7mJvHlDdac4QvigtZq69Y5rTTnOOgdLgUD6U18M0t0/vmIb4tPYdRFyj8dkBtS8jvhx5e2angocNmeIvP5voPkLEPtR13Rov+GeI3wsINTPlIs7/PgnE46kb0nR6/q6cU8h2vn6CqmdHZ5h3FrNoS/TXExcc1RVFsUAcUR613NajzgkOobYW3raFvkhsNQBt+rTe13geeNhqZQsstNhCK3HrsyEUn35RfD4wvjIRvYHxM/ugbeSOLsTTttop3G7T0lhNjKFBBkqXADqP9ygNyBy+wC1gpltZ6ic8L7KKFAutM4XMKUvxAIxdK/qXxbdgvvlkC0R1wZati6lf5R3/Ekpiyn0ae4iniUmSBzCNY86Dmg1s082Wu2mh0+eGylo4XY/SxDR2P9cRGF7ohBdawL5AN+KxBfHjYr6EBuoX9uQvGXMDKfoW+iFdyPIrd58Rclspx1qALdAWhN4gv81pq7vHZgH6sa7mse9et6ILYQl/Hbf6Rmxu1n7YDsx/D2AfiXz9omUNoCqzQAWLRVxiU2aBOD1gbk6Vlrtxz5HVHchO7NzLkWZYPw64bTDzJlrt9FwyofHyuIPIRXrpQUC3qDd58Sn/bGQW4mlJk1JkPRNOWMbTn8s7pP3xxq7mv7PzcDNY6dbDPWmwXZYImouXuIsYnKA1y6BHTdtS9h899CnTnDl30lso+qbgmf49ivtviOw1ZzMTUvUTjG3tyBIMfXPqJ6A/IIh7h4Pbl7JzOC7RWdGu/nUjs6OIb5DaEvgTcv6e99bDF7xEys4Ptah0RqkjJ2Z+4/jwlHA0kzpBnLfoLVsYiE59L+vAgz34kFZAx0iIdMkef3KFB+MIld4lk2aO2uU+ZN53h8j/c/8il54dUcDu53NroQici/8EP34GbB7xtnpMD2jjlin5DxAvwtYRJKWAKFC9tg0MpiPoRvatFhubvSQX9ryf1pyO6ekfGp/emTmH0FJ+S0SN39A2fikffSiaOPK13Pf0F4GNvranBm7jW4Xv8DkhubL2Q/BvI39C13tWI6z0UtKa67CJ7xwOvHpyHF9OS6yV+qRf38/YNU37N77QVP7acSyEAABAASURBVOcUWxQ/oafT38r/U2vg/+BvwLdS8bvg11UhdSbnyHtCP3GGP1OQ/dKvij8rxcfKPJX/QgeUB3Lmv9GSt4UdP9P1uI8ifmBnd9/ywDIzxAPQ+GmBEoZxNncI8u698bED2uY/XviV+Ua5g/CKxV5rmJQ8NO1+CBWLvShyxWWuL4Hh8ds9iF3JucubrcaBj/d9ZJ7BZdxrv9i+Ehkn+SaFDxvAvrW90/2taV/3q49VRj/i9bA/Hv+NHchj1TY/VyaO65q6UOFzi+jfAEmWLkBgSNm+AT43Ohw0P7+YSrStMLYhAzCydB/46R+8bMt+AH6e1c/uA23hH/lv+jl9e+Sd8v8G5dmUwsX3Vovt6ufBPZ/o8OPnyThLkW8xftI8tt/6v13e3mDeHvDf8bx7x37+8ph2iq+Jnz/hHz7DbKTY1E/hzhqT8kYdVSEdNp6XmkC8tGnXxlwscOhomtgY22r5NqhR2DyA3eQNLf7wrXXlod+IKdtGS26W8RG6ITfYoEP7HtfI0XpT0Ds24NaFonySo80cbkOHHP2OGsvYgDfocNUD8iDfsDxCef/mQYlfvZxTbK28qC+hIHTJP4hB4XUGy4bw5/o26kRxNHHWkm92UpDhVz4bzbdYw/+M/5li6qTTr19Fz/gvFHADKfTO5Dmpxko+5sEk+ZGwFMT8mLHWmnOKElYBr+gLWJFX4jL/ouhTtEUOopuIXJg+kxK/wq/kOsOf2YcB5ocu+pXCqWhkZrfzkQvMuXI8oquuYu7myPqyzonIE9FNftLogilnjNvxozsi9iHfHJFtfuRjbrGxrE03/I/zj/0ZEvBMyY/l0ifHNjb5kYanB0k/2Ul3nxg/hWSc+ECihDJnVvKB4J8bkmVNvHWWdSvf6vwf8eNxy0qyU5BDu9bHfouD80tsEh2hmWcGRZ48n/Vio3N5auu1XZVq8hstUgZLt1S/6WIqx5FtyyhugepPe2kHsmEvPp9yZoJHSTZbCrW7LrFP3HW4KON2kd7EtTd5/QedOO+y/RAYaM/tkqUNtkX7JJLDpDR5DtANH3mDfuR1mG82JXOF2td6e5MPdk3dPSr8X0LFSJCXoeRp9Dcg0LrRvVNWCgeT/wAxkpAn7INd4ZvEOIGh3nJouyyr2h6n59dWINqW3eWAXCoYf4BtFfQIdIpPUQ+/kpkT89AGh1IMibxy/Ibd0Zds2UAHYGv4O0jOHd7GsfJHibNCBhinUZi10BRpZTc2SwLIxxcg27Kty8UrKw55UZ46K39Er5qFpeLzrI1fQBU0XrQX4ncsFEYTZ60UWLOQCU0hExok/iKvo/DC/wwWipkqsODPp5Fn+I6xlsyXokcUL8EK3cEPlfDL1d/rokCgWMu4a/TELsRMrBu/bj5L7Iy9UPhlPmeKwBXbQuzAwjpP419gLL+zkmslbiXXiyg768gail905f8gR/K/HWvN5+h/Nca9cd+kW5nrqpeKirXWFT+87vKxDZCIfOnx5b6lBXuOFLABeeIYfehE5IcgEaPc7TOa8gzYkTnklIf+fGSmR3x0xnkM2Mk0M1j2+yFZ2dOH94L795ot8ST5dGMojgd3HiZjjrzXZ9a27COEPHHUX3is+Fxke/LimnxTnsN2ZNRyug/BtuxbCF0w9Uf+qDvqGzEbNH0cB9n+UdB2MaureW3qfzXJWcwprEVsZ7N093ic4nsXd/w58BxzvLGFr7w6fAbQl+7dlLSHPC/mwC9jTzAb2Msc4PCgx8A0sLFINOkfoT0y/K/r/WAD+DzzwVFBXLbhPw6JWIleqs5SKGlDVNemuyhK+wO7y0Qz/8cTtGI3DhOwz9s0vkQTVclw+ggVcZ+EE19jMxkr0l1cKRG8YUSoLhstwFTy6DzIwz72ATs0jvnbIQOqZNEPmJLDNloQ6lZ8Cw0odJyCpz+pQW0LRoLaTT16d8XWGz4URX1D602tYdvsbdLoCrGDLVfyFSShAlaDsfFhHr13FeBR10MtD0ltl23ZRrJMz7MPnzwE4eopOJVHim0WVPisFEP3sKTwoDhKgXTOt12gdOgjL9iWFBMg+jNyUP8zZHzP8SN36EKBMyiFDP75RmnBHkQfrBRAQRUV4VMw4DuKnnMVewv6Hdh3/kp/1q6PT5BCC58z2G2ZE3LGjr7AnIpGXzGnKsLOt3z8El/0fOMTeeIQj//yEOcq+C72yBOn3Xa+nRf5zgV8se1rY98u/LCt7MPK/V7KlqJwnJPoHmP63dKbWH7QJgeEho2eE8dPd84aY0Z00XX8AxlrWaMezOyjn0CXnI+Bw1XjE5DYK93PFPIfOnZ82RRZv6Q8DgrkHRqpZISXqLi2W8Qz5HDr2NP36EnzBY0ztI2bZMfxI98HC9QRF6+sO1LoESp/1RW9kCcNP6AvvuYck/bAh42qECGIEHpAJgimpjwiHxDdT4Ft2f4p0/n4PHII70VHf4v43eoOMke7nn2TljvdlKfr7hRbjNDHLQ7BrQe6Snirj4wtZMN0izbIgyB0Im7x4ekAe9QiPmjtgf6P+lt3IB+4gf/CZ+9bt+p/OLnlw+ote4M2uskqWftlX9sbBUrbipbWjrYml94qH2xtiy2/NvQpci7xo/h5eurK38HqoRRCI76pt67Wob2rU4zF3ouPfI3kiK3hn3nYlj3QWlNrvdB7+KbeIw+7tst2cUXoGrCHLi+neRiG8sqCX/oJRJ7g0xZtFTe8iE+623iqzhfz8ywqUjxtL+tlQ85Lfdl52T/z4p+/k1W/XkjMQlG34J/i6oTtjC70BD1XQXaqXzk8Ycs3YEyN53tmFTBXnufFQZGw0TOvYjY6THjB0HDYGgKNrYgNMJc1IG5lvWtR9PA1R9Zyfg1ZY+FEgXXmG7zlVSzlj++krP3Eek8HOoqog8/03WjlOM5t04+4heKSebDP8ctaCqxvCUqPD+tcwbLvwco2voZs31J+e67KudaYGGjw5F2PebmRK34F+O2OvJnY3j8T9mu88NVvuJiXwDY/Qcckpk6owt9So0iD6t9y5ZP0PnD7Hy4u5yLG0Jf84vMWZOtts98CoQNIV7I99BBJkw9FQmmHH2jNPIfvoaF/GfbIYW9Uzy972gZ97nHR2C4hvW3ZG0p76exN/4BePD/GmTDbl/HfwLfW3r9fN3kZ9sPN3ub7gQx1Pj8Q96YQDn7lv6Fviv0XOLV/wRz/U1O0c9DFh3NAx+v47D7qb/m3+t3GPZCT7srkIUU/MTTHfnM6qg78qtgfgRcWfNfC9EH417fjWiY/aRY3+dDIt7jR34jKnkaXMxR+h7higFzpIm/ATJNtmR+adpMNX4BvoHRHih19AylwJoxsfKOfxde0HXXhe+ujOEqBBDporat10PID2mrMoTXGgtq3VGotfvEHxHUwdE2SJeCA2BUqrtht7OgQaZbgjc627IlWPMZB0cMgWvt1YNddGW6tF+v8gMiLdwqoJS/yswjIN1sUECmogthCz+gX9CmmQqtAQC5bxZ54cT/vuWFojJe2/SBCwSv7ZfzMYYDP1uYzZHziOXXMb00hAJaA8WoOGZ95nSn4Uhjew5mCaCIxWc+afG8Gc0kBsqHGJzZ5ltItrPvaZy39RTf9VuIGpm1R5GXTL6w3/FLx2CIX4EtHHOufe/GQxpe4dSL3f96HjFU5VuZN3tgm8OFOzIa2FNLhLOmVyzi/B8JfdZn+CMRXW/w3p22qQ4o+iLTR2MEmKR8ZIdBCBrAnYuBoEfZNhhgpTV99XY3/tck5CnoP3j76V0za23CTDjH3KNCzzbZsSwrEFRrA7i3ycyTsLdjT7MyDdWaImkcxu/eLDK40iYnYhgD9M5cZ5hEwMZf0A4/8jvrh+QP7HPZvnNaD0/BgxHhPPHC5q85O3zXcUSb/HfUHVe2Dce8K239AcbM+xH9B3LsmjHPmCeFhuu6IfISdG/deHDOENx/GgUa+CTTawT0//mrF9Am1LQHbkAHduUjBq1b9zC+aV4KJrPVoT3jk0B2VX4whVefkGr+Otuo5xYlxnuvjq8qVo0cS4YMsXn6fAdsz3dEPu1+BXrtMBkuQT8CyGgi1xBxty75A2LX/3Qmr/mCH0bjYB5jsz4LfoCjKAW9yCt7kucASuoCPiFZxXVSyXUArUkqVY5unEW3syFAkGnID8UNnKJIMba2PYomCxyDyLLAixydoscWf+L7R8iu+ye4aPl2GDxq5J+wmg0ae0InKga5f+XbFL4CRxGxb0GAbKsAYjRi7yUAPkDWUTePKZ0KGB2t9+Abv4tnpNmQ4BfVZ4ibQeF6Il+61vtk5UcRUEcUL+SjCzlrWM9/+nEDoWQu2HRQ7o4A5a+Vbmlk4LEefjV/PPJvg4/MQjJ9ibtpJSlsKDFy0bIx7BkuNeUJ/gdCVb8bbkPmU7rXxD/bEHLFiS46JdRnrufVZ2dQJxecgr1XkLGLC10hu7oy12ZCN3EB8Excqcr2I8ucOlx/3nDwjNrotN3PAwvjMH781Y4I1sYWywqHBvmw2MnDEOGCYbcu2RHsRenwlVGqE+wpCukCKGA9tlxOTsWMYDwrlis+E+NwUHwryeXTiJhIHPOFYVb8aaelCGcOBNS6obdkTOvDRabvG3q3s38BQm02caKiaPGa050OGj95SzYMbobdfDFABgzL8s9AxnzE/DsEze3S3PlMezsmNF2ThfAcXO8oaf3he+mu9bdmBimq7UJVsxxbojhxdEHtw5O/J0T0HUbp/zblCLcafcPGaF2cnrB39ESo/1MpVdLvpRhF5YMVvlVAOGXbj2V0d8Zr96Hvk8/xPbMaow1TzIDXjHOX4RMWPI1yZU93Dl2k9nwhKzFeh5kHO0Ms6mC/NtmzDPW/z/BWdZg5/yZNOPfR2ZfVMRT9b2be4/Aewledo+aCbPs/p+EzR41oZis45jPXcRg2/W+2QL2vNsgPpqLOGTlwzzw2t+TIj6JzHNU1o7Mxu82mo/rRP7EBuyntwO1RiozPdLYSCFvIqCH/Y6piQKM+wAp6lm/RoCx/9pOFBmm3ZA1IeCS+BQ6ZH2OLIlXmIXHfBD/O7+ukfOzmmeJfqDVflsPQBWjHKRTw/3gUso7gFqtsWl/KdhrEvkVb0E4I/wsjBUaftWqEDlrIeccHSS1DbEABtPMltS2jSBG/2tNB4NGBX6QyxGjoHwuaGrkmhyA4FjaKmE9cbBU6hq+104/GZuk4B1EBvTwrCT5TNxAC3JjvoMnJ8OnFF82uJxJtvuAytOZVvU2tBv6KuuIZbB0cavrEm1ssaZEslWkY2vKCBLWkDj1Qe/gsIpzr0PF+RYXkBr+IKutxgpdhao+MHTl6sgsgFCpv8IBr8Qm0B4od/9CjIv2jlpewCZIqqFb+JJXkontYgfGwZF75skcEC1gJrqJzkQs44qsXMgmKcrujW0iMzJ4ERP+JW8g955gslB7kr56R7juQBpY/fWSnuaozSDdutPHIx5hw/FGQ+uspNztKThyJHGz/neGHWAAAQAElEQVQ+cSu38mVwV6XKJ96l4quStyNQPCuMcgMkL1Zx2GjsC2MvjB2eIDGwjpdt2fdx9LvPE6eg0Q8ITvXQN8MBZBtKU11hNsQPu26Bv9G5PgDF6aonbsojdvTRKdeaTsRssPbLpR0iw8j2EO72SXRB3m/vuj1QWi7L6It9U1e3nWFDXwu453Oruy8zAMlzvgcQaPENYK9adMGVsoTnqxtbOvWhLyFJYg+dsJLjFpJ1vGI/yoPPum4xLKOfOUInhmX0Uzfp0I6evDkEYBY/mcPAqqFbcf1K6CbvUVZdY1wNP0lz5v88XcfY7A8ffg1AXmk5fw9dcuhuMZ2P+qk70BW+gF/RTYbcbbihxzNMiOh4fqrAEzT60uH2Yrvd+ekc/eDtC6/KmbHA3LtQkP/gyshHjys+sZnWcQ/bGOJP/2cH/uzAf3cH8gAJthXWAyWyZQdtoy4HVApnetvoLNuio7WNhhj5Hro6hcwTRU8P2pCj6ymIopt4whYdtPWu/D2vp8gBuh5EH7nQ1DtoiQsoztC3Tiy0T1vDB11rXQ2+QW3XfFsoOtvUS0NnN9mTP1CFlzBtncZVisGOhyqP12KgqPOQDRYKlUknP4qPhXf2VdEtFBFL+S2bHLpq+tVLObknXfGfOUOfIfZlJT45ALHTJ+MsFGKhyRO6TP/yW7SmCCh+xO7jHnQ4sVDs/MBLv8bGj5uie/xNrowTvw3Ju7DuK+yxZI0f9vWoK3mzxT4xc4eC5F7LN3O49mea3KFMf639XmeOF2jWG78E4gZZSXON+AyQO1YcK4af1bDEfK7ZlmgvQl91jYFsMxyAjsyGBBCasULo4fCxB40uQBIqOQKwJyd0B77Y6vRvuur+cq9zx68xV8HNn+xderQf+bvOuzLbeA9xGHrLHpBCxTUp7NZwKS70JYgct4j/re6eHL8jdHMdbeFvzC+IxnYEIm3kuOgj2xZtB27vatexJnYCVkc+cvD2exnv78PtPJCZLu3tQ+bhBYh8e8x7PclfH6PqMlLw3iTf5P+uzXo+h/Zc9UfznTtgW/YF3znWn9w/fQf8D0zQV+fNNmMGkK1FZRs/Aacr6mYFbStILKGXGvrStUaRAqC2sQ007G5NQW+NoqhfofVrufdGTnT4ttbVetv9U3Sl0Gq9q7emFnvR8K10vUGxt45PQGHWese37bCZG36ZUwG5bXJRZBufDayU9dBnLejgZGlHXqbzc2HhhT4vWhN5uV94ub9grRf5Bb/lSr+UfsQtpFtKXsovMedNXpRiYSE2vqFBfgUxxdK5/p5UfAHfVp0DvkWKT4ECpSi6xATLgY88kXwFxhoxS/1KY/h8G3flh0/khfEK5LyNTdwAc4t9i0lcEP+aLzkmLV35bWMf5j9yLezLJd+um36TkmPYVq3oVm7WWnu77HLs0Ye+BdN3UF4C0siZvHk3KD3j5AyEjy5gBoxJj03vuMxps+knbuWp32ildvUf74i3LXsgiWyH7DrbOy9LdjrdvWyr/oSCONlowhspgCheO68fe+W+HpHCKrf1Ocb9jv6lxQx7fMnEeXrJ99qWzXoO27LNc2/AjiyuUO/UdvlJFxp+wh56e1IsvgaSbB+AxrfwwW7dv6I/4r5XtHb8dJXTNrK4vANV6Qb1xod684G8s9kjNsQ2ezx+vtg+5NfDCzf84vsID0O/3sBk/I6sOfM8xN4R8XbX5M7ngE8BQ9Aj0N6e4Id7th8+v5pebkIxn+je9fz6xDhfFZoPAN9OKvSrch7zVG42JTQvAkfbP8U7q+PDrkfIREz3El4x2wnG6TtbxsgwO2BK9wqV648Ovs486Wh6hihi33AtRrqD5L7JFJXd5DtoFDG9YQsExUeVlm4EynahhbbB2xeKUWaOhYPetmyrAZPXHnL40jFm24HfzueHGb4lo09siwy2HA06YjuFFzgUWbbRtR3x663pSMMX+qaHmr3I3O5BbppXnk+PEJ/YeIW6+gHCR49iIS/884fK4JVvhlIU8PI+X9YHPRM/sNSv+y3EnymCBr0UCeehr+LrpHNo/vn1KmROSkF0ii44xX4un+gXdIXTWfXP01/REzpw/kX+X8RA8T9X3jNycFL+4Ywzcefk3unQj9ynkQd7yeR4RmMrnMu3ctU4xOIfeUFeWNdK8TYwfx1wYZ8uyN4t/MReC9Ff7/eSvS7b1L9M637ywBz58D3yuankQqVCnHcmRqOxbBeVQvX4ujXfyjeR9uYQ8gCuMU3kgCNb9NVBdXXZ6A+aSEFUxjuAyIYLBN0AiZuKOsSyrecXOpqU7m1wfMkVOqGby8gTsP8TjS1hnVk1pFp4a+i1U21X9LfYTBvxRt9K4n9E4o6yaw63Y065vK3y0XbFtrEvEBMzcc/NKAdsb76C3sC3svEZwKJxeZCrfupCJ64c/gif3YE8QnW7t5E/mrgSVnCe58XcdHmc1yM8rm9A+e85RsDlTWE3/Ewmm/AZ8JOXxg9FdiF5XlulPW6ebdkDr8V8td1fnXDLN/OGTtRB2uz/GGFwtpb91QNYr/55OQHxyU0W/OxvooxiH3JL0bwJ4mXdavgCbzmQNPmNlqzNftRtvB1bclwgck8YfuDWL3Iw4655ybSJo8/Q2ZZ9Bw3dPTjpXDGt4pITuVltK3xCbXQ74tPUKZx662q9qbVGjiY6IMk00JKnD3trUHL03tX6BVPeKX69tz1/j2/r6q2pGcA3eBftatAOWmsy49mWHSA7CD+g7cozZ6JUPH95FPFMyov/EbyfY8jLfwqYJUVEFQJnfAOKiRRiExRcyy2IOVOAnLeCJEVJ8RQmpxRJ0CGfdEa+8JHP6C5Y8B04acG3cBoFVhViZY/tFmf8r3Vn5rMcEPkehk/iJ8iTMUH8sydFGbso611Zb/QLujX7kW+yoGvZFgrDYC16Rpc9i1/Z41d7vLLH11iS54Az+Zfzgl+Qm1h3k8cn/KEnyzA4JLbQCME4I9EEtrfz80mqt8Qzti7QNrYs2dVBN17jso1uw9V533SxCz6Ahyiw0R1QOjr7Wo8Yrexb/SuybuzI2i5POrd+k//7xGIbr5ZpG9novVPbJdsunTSobdGUy77wkV9H/O9BlZN00Hv2ax3ekqzLZdm+iB/gEv4crrz2Y9o474EdH135a7vs5zbbWAPIn/ZFO5D9vMXHUvMjlmd4Yi8PiBXl1yI/y8XTNuN8Hl+SIct9hC8Z4H8wSfZTvl546VCFBrC69dGf65t3IDcl+OZh3pX+Mp/B0dNUhyNMIK5QowX8MLGtKkauCgxe5Eq+Q/nBZUCQQgfwQ2cnZ/gLWm/Krwz23tWeuvrT9vewWlOrmCYbPmjQ1tXxjV/r8BUDDX9A65tuy5eY1rvGGKGME9tEf1LbgR0+f3+s/n9fNUZj3KBDB+ysx5ICbRev4PVSv2ipBzuUF/k84Hks8/BflZf7My/zJ17qzylMsEe3EheaYiIv+xPn+tborKIVAx9KQZGi4lxFyIm8Z779OulctkGT65wx7uCc+PJNHMAnvgP5Ris53oblKvb8rAiLPThnvB0n5su4mUew5Rh+pz1HYhZiUmiFP5ffecSiP0+QI3tWMnzRaasYxruiM8ep9i77H+S+LdyLte4fT9G0jYds9/kfJscj9tLQ8ZuIH3MPCaLWdlZty7Zy2RfqfOZk2ZbSNjp5wwT6AdfqHzCJb5hCbfm2tsmHXoaK0Zq6Iw0/cfH/w112wLATsJp8aOQ/+LMDb9+B9nbXf8Yzz/tb/DMj//dGqX3kuRB6u7roduBza//vyH9W8rEdsGwgEHoFCXHDZs+LV6GptSZ39HfRhIMcn2ewRI6g9a7W25Xf0JO/d6XoquKGQqc3dKBH37oafOtNKbKe/vqraOtdRndEQ24UR1eIDrjPPFD45MqYQdvsHRq+9yflH/lIwdV7V2+t0FhLa419MlBdeQGfL+ZF9+JppbgaxdYoopYhUwDk/1n161cKmjMv+gsFEiCuCqAUCjdIEVE5KAKK4jto4gdWvr1JQVIUfiXHEv8bDP2IiX8wxj1RwKTw4FutqwLujP4xagzGWhlzOYy1wgdDd9ZS9lD2YfNf8RFYy4a++AXfRbFd9HmyUa6y2Wv92uWKfQPyGn0Qnm+fFviFXMuWd/DLyKszsUsh+hU/MpW8Ehc+N3bS8AWmEB0uiAj0rzU75+QfgBjjgDmv0jKHnNnARnMDJW7TaaP2cz8bnazfdR13/Mj/8/PJ6M9RZ6cOR2yZ1aThXwZbi0P21rJvgYlmu56D9nj+SBe/8NfQn2vbATv7JEE2RH4Z+nP92YEXdqC9YPtWUx4p9yAz7BGI39HmQ+5Iv2OcfzrncU9rLx9N4LjHBOXvZk0kpHiY6QbL6wgvLjC4F1/5p8Mtxe/KHvkjuDztpBs+ohiXFnIXBN3VvxTzXlsNoMOVib01ScKm7857pDSKDSFIpQ9fSBfll2Pe4fV6PMYxmmdgvTbaQjnV+Vhhb4FKtkOkjYQOPxS0yKorQjFXXcJtq7WuKnpSKPWmFGGBKW48i5vw+EZu0U30puieo6u1DRRM7k2FGQdtGxLb8A31ThvxE122uKqD8vnhxWp/5sAvvOgPLKN4oqhaKIrqH5rgm6zJh45i64RfQCGD7/wmJvaJKoLKdtJCgRJMvwvFdvzGBr/zUZ6/GpgCqnjGzN+TypzIvQbE1LdH8IOetKJ7hIX8BXwyp+KJjX/J0U+fI40e7H5bTOSVoodFMu6iKoLYuwWsIHTozsOG75pfswydwC854r9yL8Q9OWJFXuObEx1aOOOybligAXJ8xl2GQ67Y0Mt9L/O3djlrL+Hjg9vezjPrMXkCSD67ENaMHiZyAfvVN0nEX8n4frQlv5KfBOELyIh7K90uXZjoL9J3cBlhgCPA+VhVZ5Gz9pyuZY/fvZmwZbrF9Jt6KQu/Rmw6XJGDg6rY6I7QVS79h6/r/dK+bm3XtG/iRrJXG3tD4n+jeia+5vOa/VnCn6PgAI8Tf/MMYIbR39fGsiEvnPUEIeBZy74Ezww/VJE1ZWqhq1rY34kxjXEL6pz/xsmsOSgH/MapfGjo2kvOYn6QFd6YhZDyDJ0oxU1X+dG9iZLoyg+Z0Pc1YvJQewRxYGzLfgkSDt8K+2Z83ci39lv5mX+mS47oN+g2JrLwCd2gL7g4/vzQ5/PIzQtPatlW22BJfuFPrOJ66EMeGytobmoULHaTG7rCpgvvqYNuvKCSaaBB8Gu9y8kDP2iT3TCKCz9btqXNR5Zsy/jLrBUMCoMPBhrx8DY6XXwi2RZN1blBGnwramNLHKi1QVHVj488X8ikeV3kVQubvfICv/Civ/IyFr/QyLkha9nxo9hYsJdcvitmMPmieelPIbBowT9F17J9S7MyRiE5sK0HxDe40h2KnbViFoUuW7E1CqWTlip8YmPcQ87kWg45wkd3zt+vqqKNb+jC43Nd5J1GMYnP9D2Hxy85FsabOMMX8iuTu/3ENjOfJWWAagAAEABJREFUrJfdX2v9Z9Xao2MtC7raG+KX6OJ3A0TypLHHCOtWpAkarBW34JCx1i1/6BGY5XTYL/pSvLOrzwxnLtQeOZ+lqIc/tnt0m8dVDK7e9S7T7GzLtuosQ20LhVyfHXjOtyAZSlyhE4iyMU7fKACPFvrPt+SZYxUlZVGGDEXcW+TpL+y74RsYPqrcZxXooeOeL3w2J1acLhiTiDy4Y5/JPodt2ROCn7ByryRrXrZlG3EC9qq57Hao4Af0H75Y6r7OIz+XPHTZj5+FOb/fTXNW3488I/OsrE8in4trOZ+VgePqfBCO/EH9m9nn+8AqDp/v9jvnl61W9m3i3mRiQx/fI1B9qj3fmGT/VMp/bfCzlaPItk/cXViMdw0vKD8S80K6Ojsv2f81tjduzBvdvnrZt8NGPqLuw6bIDyelewV7McQLWF4KGt8Etd7V+lYwuSk+pedFrvWmFgqit7cBZdnebL1o701Bw7ft+VvZ6JT40CD8DjdygbbBloj3QR68yy8vuhkjup1WjtgHog+QiLFy8fHiB0y4y8M4Cp7LKFctMCsvZPHDA1N0i5YqDOBDUxiEBhQ8KRaugP1MwXGGzmIkNPIR0QVnfBeKo+DMt1dn+OiOWPA5yuHjP5BCKzhXwbVs455DKxd6aPRn8uRbuTPfkIUvpND69UunX3/f4P+UX5WM/te04Xs6/a2BX5dijLzJdSJPaIqyJWtBv2QeYGW/am3M5YwcfeQFeU3BhH09Ah03gJa7EXCLaGvuEba1sD6z41K6tfyGPXz074F1+MN5dM4jFLVsbBMyaU0Ppu4OxUn28JGRgGGSt87plt9GewCesi86afLi8kAI3N6Q544VnTJ09/lGpsYkfwosiJiy/tlr3nc+xYdzgPSms8F26yVIcyNDB+KvwxU5EL62ZV9j6MVlkBb6CLH/dnzTBO6t+TIU21Z7J8VPf64v34H5ab2XOHse3LP9fF37SVPMNge3c8pDMvqJW/sf+f4OPNqvZ/v57z2/9xf+R/vP7cB2dmzLtuhoUF7W9CY05dfxGr7NliXlhc9P6IE6mg7fBlrvapvc0AW2FTphN9noetf+d7KeutwbxVdX62CLbb3vuo5PZ8zWuxw7tDX43tQiY2+9YesKbZvce68cvXW1tvlutLcpu+ZkQ/X8ymd1vnyV1RKN707Q5gWNoitFVgqABb5+nZDCIAVCgYIhRcPAQuEBKBYWioCgfPAPv/INzkLxsSCfocESHYhtJWZgPbwMUuSJQmmlkCJmCQWJLWT8Q77Sxa9A3KSMkTlmnBqfAuhE0fSrkMLpF0XV3wMUUtGfQimcTvgEKbaG/tcotFJ84RNbCqxTeHRn6MK3XytjrMxtZV0Zc82+bDijXwoLe3aqv0825LMW5jrBXdD1lTs2Mf/r7LXHeyXbsq8hk2WDbUSLTrls7+fNbfA5t+EfIedz2po5m8B7LDkOOcsX2bZsa7/gaUex7LavqGT91ovh87Put87hk4Pblv0IwtbAxY5mlxv31eYetwmrobuFnXjJDn0MPPRfvVh6rX/szfWe2mbZAeRP+w/uwHyOH+lHlnk/pt1X/0BtzvjED5zeT5xStusnzuur57TKvIzeh7Dpn77esfEvutbDfUz+Rb/hooP7pvkC8oa3FPsyO8vSQdZ7r4olh3I/CS6ZV9xSpRs6by8LtmVbol0Bu00OYFt5YQzGS2jTY9qxdbUOUjT1J7UGkG1soa0Nn9g32E0zf+gFXTb+QLpM0oZfxQWNHp5aiqKGtcLQONOrVgqqBawokBQqioXXQcK8+xfgiZ8xySnklTxHqOT4Mi0IfbWdJUZgpdhKkVR5mBvVCJNmIOJjv8aCiC2rwb5S3PBVF41ijeJnmaAYCn+mkDqjK6DLt1HBwrdeQfgz9iV+hZNOyOf4hk5E3n59cHxrlvHOjAuYw5p17GCOW6G1hDLPBaygNoBu3X25C+hLzpomruzx2XeN6G9qDOGcHTCo4PTy5ZjTAc6gbaXYsk0s4Jzaofeh2CRh1eVCsmTT6eXr2uV1/5ez/detj/Zn6s2e6wZWLjvU2BzxD17cgZf26CXbi0n/GL9lB3I/Jj4/AI9tfj7x44tn6ZFHQ3KU6THkeQ/7Qotv8NylPVf9Ps2jrbNu/uQBAmz0b8Ttquznsbc+/wXZdxaRv2MY/QTvCXe8/jnV50aaq7hPV+7zyvmZEPxzHD9S+pLLNiO9DsXPgnhAgyp6CTJkGypHscO27AN04I/6d/AN36bLH+elC5nMKmCHYQ5SqF1a2EH1/7N3Jgpy4syyjhD+7/s/75kudL9IIYraerfH9hStIPfUAkUpTdve5SZX3Ct081WO8CD9244GDGqbXAEqmgN0Kghi3ftRjd0S4wicIgneu97YBqJr2BtF00IhtVBYLRRYy/I//fjxPy3tf2rthywKLg/Yi1xo2Ba6G1BbNGH4Bdisgy17gI7rY8fzux7yJchRF/JQ7xQwc7NfMs6dDX50H0V10rnPySlydHKpQHfo0z9qpWDqKULAWqAoyVsqsBZe1F8oSk7BsA39SgETRPcCP3AiJgVQ3jCdeBu1VmH0DzmwUwitpXtRvW3CtwNeKWkHb8A6hVPffYklJrmCxAvb9OnEB3lDVWCcK4XTaaOZU0fuzC1zZvbbMqzQgPFjZyGQUyydoNEPqILmghG9sXAfbrZlfwyyZFutcT81BLl+ZGRQVIO3sV0jtiOIsfFLltA30Ka9EbPxbeP1IMeNHj8RyzAwuWC7VJAPU23HiDVSAPnD2hy/bdbAd0dvG5tAaDCv9aC5FnVvlF/s+raDlId+vzf3tw3yg4nsOQ9fRKKuuV4o3xBsV4z9iOrTdm2Hndyb8J8jZsbXQPUTWn015tlez/vRQb4z7yHfCdP/0o6FHG2E/wHn49oy3IiQZ/uGFchaBt+Q6pen6HJ9DDo9P4LwmegHfuj4IGTyG3qovulIrreQrnhwhhTizxhLFX5iM04xFLe0HeXyhVPlJJuvIOSCc7bsM5TDnDaESJzx0VtQ/HQ+Nn/bsgNtFJ6NXDYPgW01gFYF+OgvseDT5GwiW/zbJleETOHTrpHiKoVV9PCtLVrgF4qrtiyaRdiMG7ZFS2IuEN0ZrWyL7CaDyuNl5EPOiGRrHKGAp/YK2OHTstkHFEhrYdVKkfAaqsCgWNh9UmRQgEROwdEjH3PERjHzcg3eBtWbIOhpQ+SXf16obY7Ir+4FUxf+H522oupE3vAv//yfXiiSXkr/gv1FK0XSESfkM05lP8svFbPLjLv40Ooj9hM+G6Jn3GvR2MA+9xNrO9+ysb5akaFUm1mndVu/jjwxdImL3xnDn3iuT+e6BeN6fu1snX+SyUbeIGyqAx18nXM/FZA2P3vyTTY8nwfbam3IKGlnPaYhw9jor7HFtS2PZAngpuMx5dBA+CjHcA+nUsUY3RCkD1EdjiQJDqrfgu3vHkUtBVOY9DIQQylCLTvQRsNbkoUamOtrSYHeccQveM019mu85v+n2DKn67He0137fFR+K+db9tnfe/2m/19E81EKvmlKeU4/QrrgUV7fCewSI95FfC4Nc4ChXe3S+JSeK/BcgecK/NwVMF/8BXYDtmszkA3bhLfNm93kI1pTNoaBTQYQ/k2YPMSavG/64teWReUHNXLQTN9L09Ka2gT2thzkqacwawcsSyNu0ZJiqy3n+N2/lc4ec4JIdeLRznOaVg/6R18G1/ps+Hs2+yB8MIquVSk2+lZczbiyU3icQOxHJG6l2Ag9pVB5iFWJv/ZJQVa6FE7XsVe6l81+0T+FU/QTJ+SLsWw5VvTrFh+fteR/mC+FHvypft3wRHH6wjg3HW/Jkivzy1rkT2tCO0xRvj1Dsz7B8GUND+sae6DtuI6NbWJz+TgxIcAyzGySbeXeNPf1APeRowOhdxEfwL1nW62o5ORw4uCLhrduD8ulHGch4S47sovag8am/9zBHbDdN29dd3uu0+0i2cNmN3lD4xrleg067a/T+CY+dMSOa3/LJ49Etw+hn3CwVDfPNp569JSnHuQXtfO8sw7+Rb0+u/k9ViD32jUuR3bvPr3+fEe+jBpSG+RfPB/ndhzGI/3R58l/2wpkufdkPGMiT+z6IxPjUf4MXznoTF/BWx0n93f4vJXjK/ZaiC3BNt56pRZ+AnPYm7VC/xPbPrLqe3z9vdbd7n/tdGWoLzV8zHzuAbXKx+WkEDgJZTaWLcXKsqi1psg3sMsWe2CbUIB/5AK6dgc2sQfYxIH42vBtoIUHreF/RHQbbHyD1rQsTe0RsLeCJQW6e+RB/hZylTpvX1IYpIBYKT6KTxFVBdbcCOJZBUOn+FjrH32oYoY3Py8bTjt90QvFSvQn8hWwFS35RacUPAF+Zz1vlMp+0gu2f/IGLG+yQtG/HJCYF2L/id9E/Mr/n3oDVvHYTvhlXi8VT9/QU83vxFxA7BSH8enhsa8bTbFU8axFB7U28YWvRede7Xyr9kOxtbKe0U3akdkd0vCK7wYUpCAB59fa4yt8P8omglbWpA8QzL1yAfxagXvN18CzAUu2C5xoTZKloPTIUOUIBbZlByg3am+yoEMNpwvo6tiGfaX928TMMhjz4tYYzJtnbx5nalv2gGTpAuKwMF8AZcmSJWAPGv4rqDR6x/FBl6zPREKPfOSBzkzC9ZxA6CNg/lBLng8F/AecsyYTTPd4CyF+vCXXx6NuIuY4bgy/i+J2njxNf/7gbMu+RUN3BB4KGudLvVR/j4jxF9XbB658RbKJwDX8ivQh8EnvVyDVb93M6Gp9mHBR5Pc03MstdKIUV6fKj+5dlETXflwCoo8NjxQT7wX3Rb+CbdmvgO7sSzsBOiN3G3aFDojNyQWwXfd7LV/4X8T70Fd4qW7mLEY2aqGaB3aZH8bhjdK3gcgZaqOf2PTCFhj6EUiWAtafW33sD8VnBjUqBZtZc74yRvoZNHx+XfMMaegMPSPzAZsOonF4kFKEP4PtIbM7n02fR4hxGJ3ApOF3ULBk/IGaUQfk86D2RvHzAYoehEr4wDdJ9SYLvxRJS1sUVFG0LHJrO0qHPKmr79gtoX8Tnr6WiC3Q/6NmS0coR+dUF3TlTc5JKSTGs2xVUa5muVBgDbdOYdKV27GzYKi19sid+HVDeEAhsuIwgG3+/Sz01U8oxU74lcKmw68pxlIYhaI7gRcKnhNY4U8bUoS9xAff/Dphfq0w/5Lg//3f/+n/KLT+2fFCwUbRVnHhKcCIWbd8K2NYM8b0HZ8qoF6Y06nQS7+qY+v4dfxP0UFXsK8Ra7CyKEHpkDv+5QMN3/EnKR+azsd6zcJDw3d0yMSbuEDQiT0fuiPPpSHHoeX6itOmsrg/co8EU4/ZtmgaR/igIbpgG7vF4MQlLurFcu4xG7lhH4BBloTNNqLFiTg+58ioY9rgorZVP6FA22Gj3YCDbItTwTZsIA6D19txnc78bQxpK6/0ek6WnsvRL8BF0xHnfkeT/74AABAASURBVIZfbJc6NCTqXOfcFyv3BQmq9dIXe3WybO862yVDoLkG3m2TGTZjH4jedsgGl02aVPsRN9u7/IiJi23Z9yFFz9mPoTrGWmX+rM7Q5ONQONuO9nKqE07ZvORXd4EC1paLhLUzgs79Fggq5KCr7OW3wq/o+yWM3ysgSDuq/458biyJbH8J52xHLv0ccbSFH+sV7gg7YzlqJj/8s7bcfqUMX8zF6djnG/xcDxJ21rjnmqDryg/PUeQOhO0usPWK7TrSi+G8S7gd5zHfe/hrn9e6fcv3np1pMsdkzVhDpTbIrz+bLu9BUT6wxRRgflfLl8kOIjLt9wL3P7JlfSb4DLxvDgTs6wSfoJJh5nrB1qWJeaLyT4drmoB7uui/G3NAd2mUb3UYn8fIWuhm9o/9L3x5GF6H8qhRHuiThkdB23Im5irIkY1L6AGGn9CBn7pHNL4TuUzhO/EDY0Rd15RN1u4TPvbQMwih0aulTKMgyflBoMHpcBj+EsbjLQifXsmaiiJHV0BvNxmk2DHFTdCihw+N/jGsYbMWNzWwtKZlK64WCqugLYva0i7RrnStyUCNGdlq8K9iGf7tFT9vuWxLukSpJLR9IGZx5OkPOTcMnevHpjBFRwqFckGnJOmxB0TAx7ZjTdwGlNlYrlWkUMRUQbNWYdbJvSKPN1zYKGpWipK1YlalsMk/Rb+in4VW6EvkFFuhExRRLxRRpwC+KLbKj66Ksvw9L/jqD5q8E/F/SVwQW8aVePjYTvDB6OPE2DJe5pHxgs5cAlaj2viCZSGi3zYX0eWTUA5iIZlniqvoWMnUNzvKB5eih1NP3EEuNsE7E+GIMmwnc+kmuI98xNRboqlJNRhJ3vzEPVeIPfeAYLjXBBwgllqKZUPf6FF34IkZkjhKkCpJ+EAck8I+bP2h5daQfMGt5VrDJapNUWhsodeIfiK2yQ+acQWRJg1/BFf1kWlzqyWRZQeb8oL4QroWCCvVoPENSsXpyCM+bO/xi88jXCe+nnTksRZZx4nrKJ4smwp/nMbnp2tQQY+IPnIn7AH02kHMcTrliq7ozz8xvf3+C3/d4z3d2ScDP0tnLuOfOGvP3GajUGLRUG9yPXsmj3pvm+6BP1cUz5wf4PVJEPuRto3lYqxf1d3r/zrnPZ/o7vlFF9tAHrWDe56fK/BwBZ6Gv3EFXF9Xkh0OWF8+ut6ZhD71CHpnjowWV+Nvc55ArpaNIRvHhr4QHtjW3SImemBTOEGnz7IgE9fuYGmL2hFLfM+6ZVm0oBt+TW6M8zUY+xtI0WcPP21HNvhVwGTTX19AxmI553kiBnE0vvhmsdOH5t3n+ipNPMXHieIqxclrWClCamzEZJyduJKhiXuhwKkCiIKniiL0K74F5lM0cnhsFbMVYS/QYMbtBVaKqVl0kf+UcaJ7AWv184/W9UUvp3+UmLV8KK4q3wu6k+KbvlZiM94578whixUa1HJHARP5AgdduXzyZK6kZyyMbdkbtFHHoU5hCrZlB9u9B9+AjVzA1nLPgqMM37hv4xvY+KGzQ9+Ahl341iD+UyfuEj5Q8x4Ym9j7C2CPdYJcOUx9qFjG0ImzrDeO5LVn3Nv0jXQ/0cyC8TnJWs11YxV/Yn/P1M8V+PgK7Pcm30XhZwbEvVDOPTz1k7bJ/C7Uv8tAnuP4g1Ygd80jMA2+aPim0g4dfaULcZr0dx+ZZuZdNFMtpk6RvgHJdcQhJdfjaLnmM66D92M2383BY49hSX9sJA2yYWxFx6YyBctE7GYjGTm00CxHl5gDohv+wx65pZ/ytVpDD9JX2Rr9BYa+hvg8gMlnk/cKOhy1OdnWBDfZxgqi49sgXw7BuhU++XbAis8HGrlGDnqj6Olg5c3QNc4FCgHZRNF/ipXZd/lT3KTACaoQqlzHN0iD7+h7xkzBk7dfJwqlvL1KgRS8IIeuGQc5TxRQJ/gTfHKvKa7IMXQvvGkLKLQSN31CiakxTkp/U+7E71+imRJLFsIqULD1QmeOF0hheKUjbEvTWf5kKE3xiR3S1TkXqa7llT5i2QZju665/X7a4tviLzX4oO41WfYBLXxDl75ugXUofUGG8J8657pyibm0XHqu6+PJs7wPjNsialJp+J5lvXJ8xPeVNL/ENNcotDpk3fK4KJTieXquwL+9Aseb8sjPcU3dlM+0ndnfhGOs73uM/Cbj/Y2HkXXMG97Q33iYXxpa1/glgkdU+bY5QpZ9hjw+Ap1RTMD+xJa+0+egpv8BZB1geEuQDVb9oLBdhkEs+wyEsr2LKodz2mGb0LZDslTQ1fFIHzdsvbHL2FDx0R0wdXeoS0esHsPYvK9dk6/5e3Z0wq+1RYbK1g6Zn6ayYW/5Z9tNXoFQfF10yCnEgqNOmz00iE17/BZXuReln/vIGBrhlj3Qquiyqr/a6A69faQa/jKMJGycJCFrO+YNzsa/g1jsnLFPCpsW15VdDm5sErNpHEBFg+e8RcJxqQnIJmklYCIFw8BaBciaIoVCqRclB7SXfKKPlSSA4oYKSBN9kxNTmP4pfuqt0z+8cfqHN08vOm1vpU4pnLCdKJpO8PVGir5OyPOt1BoeXXKqcq6QidPGnwRDm/Kwi4l2MVbmjANiL3CiDb73rkusSnHZ6WtNv6HJc0DWPejosqihR5BcuZzOSTnMaUPfaNkmj3m2qLAZ6HCt7WgAczG+lrczlIZAg8EPRhsJ+yps4wsEHFcLVZhC+ECy/pbDzlwCKaxt6EcxY0OPseI4ype8NORBxWHw1XZ5Lyfb8X685fk0cO/SuFUTG3kiclBZOHHDcZMfcxA0nXd6tN/jSbQ327IfQdjuAX8d4PhY9iXQ3ujsSx/7Y7I47NdidNOnnsfFCox7bb9d7t1CP11H7xdjuhbateLflE3nAeTZvmkFaj3zPPumfH9emqzAATzUpIOsfERSqIUi/JJ27P/AH1hljBnrhHKcHTztUe8obSxvIiHmVOmh51ZaxHsU9UWbPhdKhKl/hWZT+ArMDF6DGPhrdvvWKg2d1GRbDi1YQha8tMiBoW4S0sDgPXXlb5kYG1rAByp0hfiWbBm+VYHV1Kpouk+HHzY3OQXVDnTw17F2cp/R4mNiawzooXXGr22wVNoUbZJpzhmqqyMPDjZG2QxtlkgbOwg5aQqGIucRl2+3y43RqipqUjhRZCDQ0G08gjr8EflUDjmFzkRiTlp5W7VSRHUQmjdZQYqqI6IrUFhVoZW3WvArhdjKWFb4Tq7k6SmAwIq+Q8+gP/o5gRWUPuuyTbXGGZkic4w3YwTRsRNYwa6nQBs8q4kelywac99kJDjOtD1/ekC+acYANBGH8KFvw/Y5Mn1ViDkHkK+2SmPZJtMEbLXIxfw1p5rmNpvwb2FzLRJfKWsyoTqmPvQe4hS9iJ1Urx/vsubWPDr2a8XRWHxuoIkoJj/oCOfORgwfxGsC9fwoMBPt0DsO27LvY4RbONxC0UshA8ji2AhcNVLr+3HVSfV0PLn6PGqe/PUKzLvm36TXY7qU26X4lJ4r8FyBfFz/9lVwTXCcw4YLwv8VuHcRryZ4/tK06gcF7TB9tCjsd1CiXOBMI6FsK4XMsTByCqBX0CjE4tMaRRV+Fb9RT10jL7yhy7KofNug8Um8se00vozFJg6UD3YxzhYZKNDbh3X+OXtbSjxEIEt/xL5zUg42WZCc4zPCCCod9cJGIdVqYxfHHWEoXo7FGB2k+KlfH6QAWimiIp/yd7J2/kWRUyCVDb+imz2/bvhCoXUKynaiiBvo1VdHXslx0omi7IUC7cTbtM5OsdM/hCKJ8cPQNh6ZoqsEfJA4M34cOCNyrsapZrudDmLlJmqzDJLlmhiaq/M5gW3RsIdaSgO57oFyNBRx2qht2UAg9w56Gx4ouqB4JCiWaBD0PF5dAWM9ApGV0wW0HyytgigGPcbe48szpx12/HbxyfyyFchn8Bq/rPM/uKO/b+jt75vSc0bPFXiuwLtWYPv+tc2X+YZ3Bf6ZTmbYtpmrQOgR2g5vVOUzCpg2eA9qu2QbOjegtRnFjnyM8UGe+k9TU3ht/VSOkq3wnv04PuiKwh+ozXhBA7bFJKRmyAZZbx5xKfD2F7q/jEwgObOtCPsITh/4qbB5GTrl8Ij386AtO7QKj0F7FUGj8DpVgfSiFFNrFVD5e1fBptvssyArfwqr8o+tYuJLgUUxtfI2a6VQWjdKZVTFVuSKTQzF1sqbr8JhLBnXilyoHJRMFFgriK2H1jy2CY/poAlDT9ixVIsvBpSImK38wF80DEenaWNtzXWua537x9yn6ARs42UZux39hFX3laFHxK9yEINeMi3Q83hjBbJcl7DsM47h9tBLg9qTovE1LMzAmoftC3nqfx3Nvfie3t7r955cv4tP5nSNjC260Cf+SyvQ/ubJ1t9H4r4uykSLTvkNivtv0xjqxVfnPfk1XSZyMXcUFzLBF/K0h26AfE8zaT4Jhknw11q6vs4Qne3tSwkqS8g7FFkKCcokhX0b7EKN1yWIJYklLPdRBh2O+F8HxIxeO0rB6drxvmxZSqyOh2XEWxj9NYTuCuSLl+4eRmtiLOH3GPpJB/3qMezYtHvojcN4TkxXT+YBtS37LTR8jpj+Q5e3Wza6bHgdndk/D+rosgkuGh/0myxLIq4XYDUO2/Lu400ZAu8JZFjOSg7B24ZY4nwB9OLom6kf5HXqsKflM903XeQgujNF2h9OZ224a6QQGcjfl1ophkahdKJYyhuqFEZVTFEQnSiaol+xBXkrtcvYq2AKjZ0i7GxbeTE1MPKtWz+ht+izuKK/8kfuFF7RF6WQKn108JRhFFKc4TO/Dg3yBdDza4ZB+a6Mg7WJIesXmoCJ6CambqfD4HndHEOdwkwt45CcizNRFo0j7hdAyHW+xiEGD5WZDJY5X7dtPjWXaz6+17r3yIkbyDqynKwbU0voUB/Od5XYo59APIwvOaOZSH7V3DK/a+jqiP2ssi0aGPRs+Xe4jOXYs+2juPFzXXqtKysLhWeNrs+xYRR/PLMjcunxD81/eRBd1vW92AZyJuchocuYA9jcx/SsDQ5lTqETsU0ekyaivw89OIz+CEQdZWvmfo1WlJlQwBrFlw8lanTIF3xkLP+tZqb7FRD+k1v7yfn/tfQ3y849eaNjdK/pMP/rjWFLDDLPh88gseIgRbGhiDsf+RrTHvqdqPGTMHP6DAitZ0qeN5/F9XPIZvaA81gTGERdwrr5wcFG+x6oET9BDJJrMpyJ1x3YRn2ALF3rIsvnn8guN8G+D7LsIxJ/lI88c/DEUX/gxWEdc17xW/xck+o7/geIBPrug5x1A96nrvF49Fxjgp90aHVzGA0wBU0Kn8DO/Cz782gVy1uo+hXAhU5awZW7yR65R3+DtwfddQ05hdPS1IAD5FoCPgRY5fKxtNG2LFp+LGr4BRWzNBVFR8fqtkJtDz/sDVtriySjW2Q3VU58jM3k75aEHNqhQu4gVNthW3bPBpggAAAQAElEQVQTRLJUUI7z0yI227IfQdiyXRuFFq+01CmWOkVOp1ha4dfi1/q1v/xdrZft7VUVUrGnsNpwypsq7Hkr1hPHW6seVLHUtVLwJF9obQqjD9ht05SRZzShZcd/6LuK5iQ8oGjQ5YwiLUGhoLTIlSOF1gYisTLX+UBEqmbO7YDIiFKYM5z1VhyHzspPvEKvQP/pRhywNbdQQjRg6CVsyz5A8EBXR82LZCwDa8CsbnhWAOPwey+fPEffa/loC//IHv1E/M7INI5jisx0dQ+xHTF8WA8YO1TENWBJE/oXD8s+IwOxpxxpYM5fuSdzjaCq+zx/EDBQMvqOPvwjxN6T44MYIzmeLdW97ZoDgiR47nVv0KT4xTcoG7Jt2dcQumvE51p3T45fcLRFfox0xhAISOMDkQ8fGLpN3j+FyA95/bVH1uIrkKyffbSf3cEz/9dXIB+fz2a5F/vmbbUFxe+Iz47hb407rs1H+b91Tf74eXEhaZfTQGHnJNm+DwoJb2gUFp+FTX7ibeiG5LLPst1kH+V7/KXPkgIKjFwtEwFNpq/ogunz48cPTb61RW36bPElhwdLgH9b8AviuzRiFnKbPgDrgkIFbFqs8HaTQbuAFdm2bECsDd0gWbq3mYh61w+XbNaqAKI4Wime8raq73x+JfBF/7z8o5d//imagmqdxRWF1VFeKZxO2FKUFYVfK1fXoOugbCLzlqzjr9ooRt9h81ANzdgGzfiukSnsOoSdTy5kEtGSizy02FHAzYaNjdhYo+iQQ4JaI9UKqo68U4BhbRVtUT08ylynuJAsPESJ1fN4ewWyWEdcR8Qm1bLCTopGEgrlCL3G1If+2zjcb1dDyaivVCVGP1GK7zrVUGbm0AeJ4zfxwOVt9UwQ+sj7NdujmI/q08cRH41/+n/3CrTvTvjM91yB5wo8V+BPXQGzmbE5X6GleAhSEIS+hvh8FuTN2tkOKdhW+rctO9BGwz/CrU8VRBRCP/K2amlqy6LWQNEm03dblr3AWopvJbcFin3ohk/8SUBrags68hq/6AeWyinitLChB8LeS24y/NIaqqYfhspCq+aNRoa3j3OU3JAb1AekACno5qCk4a1Vip3ToCmQ+omiaOBUBdgLthe9vPwfeBk8fqOgIhY+xdSQk+eE3wm/E3mwU3CliAt6+A0rxVYKoU7x1SmUUhBlC3QcZOk3RcZabJziX8I4xe/Wvml2f5g9Dn6EiqUElu2dhlUOVCy6MGpS24gbNCgOcJw3W4M2cyH0PN6zAiyX7LGW9j16zuIbux7E3tfrefyLK8Dnrv6g4zgEdCWGHlHK5+kvXoHnE/IvvrjPqf2uK2AGZt3+CN2AOHxAGZCPLfbShwli5MtZ70X8CwnekNjSvXXa/PWIvhW/2ev7hhz53bGJ5Mw4XkN8jihfcpJqqHfmrLyjGr5nlwv5QtiC00/piXnUNtdy+yhPkD2CDK+Crg4jT0i2C42CxWx6AymPdks6AL+2LGoNLD+gTbZVP16UDfPgGzZk/Bb8ghGzyOljQ4MGOG96YvBvwMS2JfKiBb6gVj8L5yD9JTZF10RkktEW0Bh+K2o3eEYHtQcVdIdcdkWnHMg6olcxNIuk9ZTC6KQURIEoTPIWa9hfdHo5aQ2quKKYohBbA4ql0PjFf2BV5CC2lQKrg9CyJ67kThkIyJGCaaXPniKsbIyHMUUfrPis0x56hRV7/O4ivZQ/65DPF+RRywqVbfpBSwctPSdGzPIMRXhUqqUdp0te7z/Sz8T7o35nz8zmOL7I17i053adiCW8al2PceKIDLlpZ31iJ27cvk2R+yBIQu6GySJyy3HnwdAOaqTxXjX2CMd79p6cGR0Rn78DWZUj/sxZ/dGjPi5/eO7Y3JdfwVvrwTfXWy5P+3MFnivwfSswvj5cm8Um79SyL4FCE/alzXbZbONygODfi4qtNIIdEPEI9nvocfwHXh85jPMtzEb8TexrR98Z9zWO9szn2v6WnJiZI+MJX9Syfw5aY9ZbUWJoChFXv+ihKWqiC6Jv5bOoKPySwqYhQxcw9XLj66QptC1LFT7Tljx25tNk/HBS8k976LIVTm4L5jYAP+XEuTW5dD+0LP9Ta1DkxYvg9D/o/9MiLAofvRhLBytvwfqG6Eyu9NvIEWp8Wo2BPgxkuWj4JglZrc6OHkQXxGJbOdgWsuPj27WKGyQoFYRS7CjftJFBp/ApOTqwVqF0QrWCxEPx6SCF1Ciwouta4z+LIFYdsWI6uiruKKZCO4aOPf49fWIfFG1sYI0OWr6Tlu/mMyaV8yUYIhMle5jg0nyU8ofuWZ1JYyN7SI07zOyfhLSu+I+TIFaW1w69D10dRq7+OgwtMuQPbt7WYE5hyqETwmfyoeLwDtsHu+AnrvVH+czjLckSIJW+esxrPmndT1wvbsO6L6IfOu4WlJwjlo0TDU30VziOKzmOIIi2dwIvZqPn8VyBuytwvHfew9cNxf04aWLqpuWp9lmadHcHtynbRp/kp6/As4PnCry2AuPL8TWPt2zJUN9IYd6DOOfb+ALp5Rgc+XdExng9risd39UXz85r93fJZpUAa2RbCDIb+AHLvkS7ku1Lu/2W3LRQmKSwGLSpNbBsCB87RcfS0MEvPyhhKECWDT9Co6dAKR65IduWZBm+LYuW0A12k41tR+TkDxYlfiByK19O6tO/Rb/gF9rkkgffwtNfo6+l8AO/RW05AH1rm/9Rv6CLPG2hbnQN5ExHOQwbquiAbdkDsjhyAtwT9YYpRRPFTi9K8USxdCxwNP3wSUG0Yj+dXhTaZ+FDsRPbKW+7yu+k/OrhWjlX3m69KPbI+TXCAnlG4ZSCLKAjRtf5pl5Bp+NO3sgBoqas2AOUsQW7LvojyodtA+lR08PnW/oJkmHS8HRR5P0nBlNBUAZVc40M//4cH/Gkn4+4f9qX++oidsqTTuOtzC2qCSn2QByhE4h7i24XfgGTNRwYl+nIn++vsmHKNb0YFLpc4qGLMLjXzjXDuILiX3N+aCOSNs1hs85T/hNp5vCVcWf+wVdyPGPvr0Du/2tMzzaZJ32uwHMF/vAV4AlqW/Z7IeEp72fkig0d4Kz/6lFrY2a/wVmni/VBU/KZ6kq2zzb7fbws2VZLQbFQZLSNR15ScKALHcXVUn5LW7aiCf/djo63QwsxS+mwtSbSq47ZB7oWGBsI7+rTCr+0ERf+AokPsNuWHVz7LmoLiM/SpMXSjyYGq4ZuaU35+1j/C20L6g0VA1905LRNHw24YhtjRFOy5NHKx5GApZxLB4cIK6FLsdApllYKmjWFz4bON+WQT1VQrfikcKpCCt/wscevYyug71tc/PKrhi8UZMWnAIud/B0kdhReFFjEJK4wd6LRwUen7ZgbV/acQ7MzQ8w5/kF4wouwBaYlGiQv2AxfJiPVnYE8yJyxJeaIGicponsQ9il18qW/TwV/Iij3VDBCrfD2kYa/B+F7rb+ni8/Q6yceWbNb1C2UWh4c76Mzv8fkgrL4JW/jxAst59Jvyp9N5trLe092+GBX/VlMxg8+OwNCZSfa0D9r6r//aHmIcZfzSWGoZ55bHllqdX6efusV8BdGdy92XvwvpP0LQ7NS9xGtlPMlOrpAnzw6cbcwH9f0g/FXtIuuLoTR+x3VMPxu5znQ0O9Bro24xjuSVjnCBOF/BshNS9fmEd1MkbHBOx0OJbcmU3AIlU2E8Y8O3kbG1ihgGm+0FooWt0U2ztoO2IguP3K5YUCpDRhtyw6aGrmP8CbbsROq0COavPWropGDRQtjWRo53bRMNGvm33PjY3xdtEn0MaBx2NAAkhYZMUS7L4rixZHP2fa1yIWu4mcWQaFbARV9iiN2mFV0hR9F0gnVtnnkExs9kkLXepN1Kv/wHbmTbyUvDvRNhzyEo0uM4HdgHaOCISZ8Ro10t5GJ3uOFGcfIcKNtgmvOHjrOZw5hb5vzLt9j3uPzzjgGkWxBIiYN/7NAl/tKhE8/oRNTDh24HVV8h+218/Sa9JHvW/Zj3Ed8j3E/h88te5OZ5eq1wpulq/7LlbpBdT5Qn4U7XNkzXVCfjzs+71MlU3Dfezwb7ttutY/y3NEz7vOcIzzCbS9HTaKO8pH3ts6Tnm2GPQLx0N4154QfYi7ZV42Xrj9ZunsPvtbnnUv1mvvXbaPDfFt9PdcbGTqr8W/jjSH+tua6pblW8/fXQ8WfjL4XPb5X6799JV/M+Xh93rKX70X0+4SMPfP5NFiH655sy/4CROwVhKxulmEDsm3ZAzC4DN62pI9/jO5MhTy+hMn7CozN9D0hJV7feiSjbdnvx7cO4EEyhvPqmDAS6S9j+/jUHrh4MubadWWTfgADyi0j6Ot4/ZrexFJwiOs89ZYV2Vz3FF+ODT6yvciRjY8ke1A4pWhZKFJa+6HQJb9iyFsuLx5+8QWmPy9NOyIXmhr61rAFRoYuy6KlgVDQ4Fv8bbptErJbow8Av4Dy8aKirWmpOMvEhV/aZmN8jcLQIHT4L/gFrfLHFpQdP7WGvWEzyEcYqhyhGwwt5O+p4RMzWHlOphC6RIqlk3oKJDALrLylejn9o7UKKOwpiOBxJGHeUgHknpiN9vhsKB5b+WvcTaL/ji9JK0dklX8/yNl2RpZWxjwkzkwJLZmit8a9ilIgNyYwKAf6UUGxKrwxTGg/ZsZBOzHhpj8hFRsZE4RxwJTfBd0T7kzlYWgZQIZFMO1RfPSS7bvAojqSlEXJf2jrja+FyGKADuhkH3P8Ki4nxls2+IotWbJUhUJ0BUkNbZOLGn7orcVNjTHq6rDxuoOz27X9YLFkc9I4bJdsDzq0OWfCRwy7fabxOuL6Ok3b1F/LQz+Wj/O2XOlzehr1wLhtY7Pqh4scWvcM12jkynWND/EOwncxZKlkKRQv3Ttsyx442yMjjYuCXQVx4Aof+4BkzcO27GBqOgwgD2psiDX4XvzU2Ym5grhDuBf8BlR+lv0atlz4SpYC1jLUpdvse1+Wd75JxUdn3R6WfYn4oEEf7ha4ozTQ5mPlRxhsuB168zjeA/Vx43Sp48rf6LjF+sSt/fh5v+FvciXRm8P8kkPmw1X4Uo5n8C9YAdPHV0D4q41771X7NMZvop430/ARyn1dsZ+hD/v54urcG8tFX/fzd41tCYQpxeci6KHQN0voYyTfR7Elfi/hgfhe14/5Zdwfi/ge7/Q74FyU70nKteWhXrnMOYBUCw+O64hYXb9KXzVW5osT+c0XaqDiDcmjGyqATgBO8bHhgC6O6NgEUoQ0sCyLRqFF0UXB1ZZFRi/HDzQAHzloyCOuKfSIZWlVKC3kWCiMisK31gglTygYcnRt5PBGY4s/WBZ0E+gXdI3iaQFtWWTQlkVj7P8bNPKG1vBhrHSswLakQIdj+9xGzxiETz6H2TWuFD4rO8R+B2U7nZRfBzydXhQ59IRupTjKP4DRie/zIQnt5MGRG2hls07hFR0+Qp/4TlzZt7ss/oHiPXOdVAAAEABJREFUF+Db+0nlExlMm4jJuIPSMcPwgbaNmDTmnrPDx7gDhnzn1UDWPMJfAxv+2tRGHG1TDOHd52NU+MznMZI2PV4j+hFd4xqnKMGmh0tLZOgR0bGPrm5DCzgUJbxo5B1mFY/AQHPB2GDuNG6xO9qhurQZZQCpduRLcfdUl4XxTnrX6UtKkld8aFBCbrvBXJ3HOBg7ruZenBA8qorrcbqOMxvnA2KO2z3f2Gz6gLEtO0DYGz15F95kCL/y6RrhHf0E7N0Wz4/htr97ic0YPAysnZAuIY7Yjzjz4XB4tb1vHOcUR//whZjT2UTkV5H1PDpEfgvxP/pEPiCmg/i7sO13GchzHM8VeK7A11ZgPN/MY/gD4AlJ0w4Ri2APKmQ9j29dAVZWNuc7wCBZF4dtmcIhaG6Dt9UoQoy+dMgVZ8n2jmnbacU0JbYtTeMfxlg0i6MWO/ENuFmRr7Es+C/JsWA/IHriY2/LotDAHuNp2NrS0DfG14i1lrZoWRa15YzIE601LQ1g/0ExWIAv/dJq/NHFv7VF+T/AlhRkxNhWDtv0d4ZkvXqwq1spbiaywTvlH7bgTcjQnRQ5xdUFiMl/RByfxGQnmZ7y3b+SM7og/PBZRx4KrSmv9JHcK7lSsA3frtCu/GjwFGnJNRF7xRz6qXjyrOQc2Iq8o89DXgyf/h7au1Zyjz76G75r+cb/EcY80ucjvNbHiOE8LisLnnxDOJ/JcBZe4d7rlxTmXrLrHFEK7xDDnoHmQrYf2fD0hG9i9BOPrNljsLp37gW0jIgFz72521FtrSzRTzt0M/1UYo+1SyeuU85BhD8Z3u6Jr8zhO3J8pf+/K/bxZyZ3v9T+rul+bTbP6OcK/NYr4DdGxxeL4vNezHQVR1DRKOFnorBRPfF9K5A1fYCoNde+6JA0DxwcvVEAhy823IBKZyk05Egl2VFa9QPfKEgaBUpbFi0UMgs08tKQ4RcQeRRqTa1iYoNvYBlYWuhSBdPSFi3EHeHW6BOftqjBN2h0cnQNMrGoYY+tLUvlafguhR9qKaImWmIXxd7g7aYcNrMD4QcMmYB9R1urOFmrEFopKPKmaj0WW7zBegGz0Jo+p5eXKirqy5d+irLRTCGUoqRTIA2+U5xQgCRnQB+xoaT1kaN0veS+jafvuTY9cnQFfIpufaSfFb6DdbfdiTvmwDf+/UJ3GbMyroFL/eOYlTl8BY/7qY1+jRUOOuZ768+lYAy3ejQxFTL+j9YBliv2fDrLF7cgDpGPQKXIkjVp+AH9i0c2iBMZxuBZXtYw6xzdoFM3NDnHNxRMFnpcZyyvNGObgP2GlmzfkOavSJH7LPgrJvMdk+DerM/8pJ/IOT8DRzrTjG+kKT3pcwWeK/A7rkCNyeKHp6P9gL5lfy0usUH5SJABPegLB/uRLfGPbI5Rtn8qSE77Wh8k0O1hVAFktjycFd1raHiArQgQkj39dTgci2xooWEzeNAw2T74Tz7FR7AoxQcOUiMHvmpGNEIpEBctVcAsg6eAWR4BP3uR3SSoWujEgriB4qgt4ZuW+SuELfIiqan5h5x4N7koxVMDU6+l/KzYA0sGsoxPa/9TIHjh6x3xnVjwCRrUF3DGLY7Dt2I22APoZU4DwyVbxA1bETLfWqXIGgXYSSvOBYqQkatuDnIRu9lSLOHI9zq2FD7xDSi0UOKbzWvHZWDm6dVvZ5N7QOLJe2HbdWe/jKlf+5U8fFIwne2zGBq2oX/Ex3fawt9ivTOe13POfEd6m1esmZK7MO2saa3gnVNMj4A7vXH+erMte0Aa1L6llzZx3PrYVjvAvu9jX+q5g3TEx9ebaNaKW+Rwv5GyblAM0OucOG5BYtYgbtMPqncd3rxCJzbVk/zrKzDvhwxk8LnkfHJyrc8KboXoXsOMO/vULUKeQxryxG/i7Jt7D22G8SXMO2zSSsYYin7TqX1Tnmea5wr8Z1dgfiZDg1+6EPPpMOlHOieGpvGNKBUVB1/Y2oGseH0AiU3YAySTPprzg/6jD33peJwjluCQPhc+vzP/AM74b9YFrQ85wpac0xExnJGuztKZsy3bbMooKtzggQA8As3iJAlaEAc8McanUQQtKYwoesIfUfq2qFXxFbrIFCqtNdltz4NSQu/4giX52qK2LFoqluKIwij2wsanr2XBFl8wbIsqnywBu8mOblGjIDMIbdMfKhC5LYuWvJULqt8fWo40YzR5A23Hkc91LDU+RTltCz82Aecv/JXNfgquIHw2AMG5sIkv8ewijvoqEEYypfAKdh2+YxORTgdyVvyTCpQMLV0EQE9oxnnoowQzH2zGgNPepnxNd4eN2bJWpk11JpWXEd+hccqwv4LrHPsg6K/mGYcNmcdnsOfc8nyW5I6Zt9KRTn7mHXK8o5k0/MCwb/wguvXaDHfIcb1vzVm4Wy1XcFPGfkZyxRY6sTnupO4PQjwRC3zpw78X+ewR913XI6ne2/XT760VuF7NeXWhmOa9EXqZCeOFIvIBxXJKYFAXH/mGXiT5I4T2R4zyOcjnCvxBK5BHwx803OdQf+kKWPaEBCeb84ZodH1gw0kTQzzH2Pf55kbIsLUUFaA1K3BrUOCzjx0buqVpSZFyQGuLGm+k2tLUFniwgD0Pee30JXEWLLBaa1raQFuaCv8jnuKnLYsWci6hoJUd3ZKCKHRRawvxA408XsgRir4FS1PG4GVR23KFtgV5BzH4tQOWZVEVYdE17IHHeFvmArJ+OhxsI7LPLM3YB/BJLwY1NAVW3mh1iq6gZPjQIZNh+qFPIZA9RGivt1QrNdZKzTD8cN148tNrijas+PRCx6FAkkkJiERAPDv8Rss3/JpMQ7/1WbFlxx+KA2kGf2nT3u/I1BVaPmTUA5SdvF+lx/x7ruozI8a69VEqLo2u0MswfL/lbLJssF33u22UaUaeNLwRjO4autCJIylshwPPZrvWaK6EPWTbU1V0v9yodz4W5JAnnitwvQLH+yT8tf19suv+tG+pZDU9j+cK/OkrYCbwXuD6M1o+oBPJP/l7NPYn/oYVmDfdR+eSuMRAeTCLB/EEmsHq6ojfRPkf7Ak6IqbIoQG8ibEtBbLsDRQTtnU8bJ/tk9/83JqCBg2WtlAIpUgZ1G6yLU60SdG1DSmEUmBBqxg60uSi+Im+CiD8fizkLizka2rk4UR+SRkT/iaHF/Lv/CLDU53h027QyBH8wGehzyUUtIU4u/qxLdH02rHbx6c8G/+VwqXeaEFTXKXoKkpRNSkVTBUrU07cxNCdFNrJ0SkcLnJGTi5s0Qc9vy6HvqPv6N9CxcSPoqMn7oD0G0S/or/EWkXVpa6rZMawPkByUQIx7f55kLsfwdiS9wbxeWBjuq9dzY/ZuPbmBpmAVUEcBluzLVpJgxp+AlZHPvLA1IYOjcpTHNEdgeqXttn3dafRD934POSaDwztd57t/JuYW/Zzx/slrpdh6EPT76ThPw4S1eqHfjz6XsRT98kVuL61jvInU1ZYLu0RpXzfiVtR95Do6PkGCvvEr1qBmy+FB18Ir/n9qrH+lv3wQcgDM9DkGejxs/aIx02J0U8+0v97umD4NZzPUxN/AJ9oG/m9IFpHX22xoRNllyDvh4TvlotA+5LHip2zH0O//cHgdY33DZqPfDmGBrrKY2Sb8wXw8kCKC2HbIY6jnOJDlr1BxuHcUKtU+O25Jj9pOelwWLapb5raAlqjhhlo8NGlWAk1ss1XyxXd9eSxk2sRZ9mLpCZXDHwodkF7i/xDPT7hk/M4xpIXXBspLDmALxpeis7eeHHAZ8y2FdrIazchyaGB8Jc4W/YZsrYjn3KQ340SFK3hx3N7FElr/tXAHv6kU3iKoHVHdBQtFDspUnIfDHTtPihiC0Ze+iFelDoiLujk7fBBycRoKzRCB3h7lThsfbMNuqqjE+MPPWIl5yU6vnhW/Ig7+r/FrxWXHO/D6Iz5ZnwF+obe9JO8G5gGV+EntVz3A3y+ERR2yrYlFEWgeucxolQR3EY6HrFN+chP3c+iLDeXIdcrPeRaQFHOa4AxF2UHJhy4N7gQRO1nHNATj+bMozq2mDP7+mI/Gs68bdkDcYeVLA5OEYA9eNuyB2DkeG2ybdlvgecBzwHJ0gbb8pVu2u5TXR2sCos0129QVoTJoL5ezk0eMedEONc6njV/CmcGOpEp5D7fgW228mGascVv6ictO8JdOuOwHxvqe6mGSxIN7qec20/J+tOSPhP/p1eAD0M+LHMNjvzUvUZ3f/K85vcdtvT1Gr7aR6bAM18XIGnp30mFMw3vrSHQFP0OcVx0gsd75D0B/ld8wpXTI9Dln9Uyx3eOeLspejYTG19P/8lXmuSbQBFWOU1EB3+xftFtgJR7aIBryBmWfQaCkDD7jLBIF40YHGlWS3GDbMMXmkzxs1CwLEvTLLbU0JtkblIiYcVhW44twGYgo5NjBfgjC33HR4VFotja4+hPOUyMpz989PGPHt6g0uaEOeqEBbZlB02NGIs84rBkfoQtXFCycvShDrshBdZgx6aoU6QEK8VNaO/Rr4pcb7pOg69iJ0VC+Xd2XLSQAH0KnREbBTkosDq+2YENSgFV8opq8yl58oyq+iZ2o7nfenjyFw0P6LlyDN2MQ5tUBJU+FBOOm2HkRUCLI/ZrPnHXuldlxlIx0NlPP8zprKNv+vvImUF+uuX6T9wk8Vkz2bp1zuqHXPyPiOO1HN3Ea7bp8z2Ulc0lzRpDO9cjG9+JcR3oCRsuXNL4XwLrg5agK9Md1ZUHn7vM/qhFZqHzOBVsEHLlIdtAr0I3h9EEEIUG4T8Hlo/ATHICcSwczNSdadabRR3LHDVeackThP+jkDlseO9Kll9imGjdd9BHrXwfGf9F/faN8i+O4Nn1cwV+4Qpsn9fv75FPeB70wXufx4Tsrh/lv38Cz4y/fgUeXfXLkbx5zybNZciFFDN7DO41DxgzCtuyAUWIg/AWOiDLPkLbYWHQOCzD2JZt5e8wmUJlWRZNtLbIBXzoQ9i9NBXg27Kofj0wtPya3JoaPg15WRZyjb+jNeQmo2vLgs9SfPxN7qJLU2vD1hb4JfyZxkduYsASMUFLfxuW+MMvbVFbiMOnbTDUNqEmngavq8M29ijPm80UVkEVVOyOsnkKVt5ClZ4CYi39sVDqWqOnEIpP8SWvWtGd4JOjgFy0dCubsjNUuq5+oMnVq7+hH/KqNboq4qY+dEP1sZKnl198z1hLd87Zy+8oZ8zvRsbxE1D72Vya74BJssEywmjF7adiMIROIO7Nh8hdic5n4TfhHo0o+onzUPPEegtn77c427IHpq+L4Uwr9nCq7+CjfOC/xqazj+JrPf5t0XP1fsq8uOWS/7XcuOzmI78rv5GxMxqr6Xk8V+C5Al9agXxYg5nkyE/dkz5XQMpDVx87tpBsHCY+lkAS/drHggGeLwDbsq0GbPgWNLlh32CjkyXoNRx/9LYxDbTwxCZHgULFAUWLl0UNW3UU350AABAASURBVINvUDcrNPBCnxuWBn/A0iIvFFuL2gIih27+iXXkTe9N3xZ8w9Pf0pqWFiwy/Qo05MAbveCXpnbQ77wbcwWy3j4ui40UJVQftD6KEgqX/BrhibdanTdesa97MdTLryOvVAcrRccZaJB7of6sW51cQ45tYE0s6IXkW0e/FRd5YtXwOUE33b182zjiu5JjosOn/0dFVNnj81FkDBPviH3rejAzZvD6+a0c026uv80ZwJba9k5tiwbu0egGcKAN3h5UrjTPEytgW/YA4t5s7/xk8r27A/PxeRn99HvS/+gKcE9k5rkXgvDfA+/3qH3mpfBS0/N4rsCfsALOZuL3Hmg+uMHvPcq3R8dS83jQhkj60FEROT1EDK+k5EG1da5P0wRWHvr6KE2s5kH8ZN+k8b2Pnpz9kKD4nIKD/gF7sVEtn8RtCEn+HXFgHGk1d2R4zrSdgb9s9yxOTitn4A06HIa/hfHMm61GgVNIwVNFyyJDPYsVqIQ31PH1tEM99Co6eGNPPifH5t+iSzx+M5fU5NJBN18zBi9NjTgDGNzbGbJsEJsP+gPfscuSoDYMTXXsDNLgqQvORQtCrmEKk1AMY8OPfk2BBVKoxDZ9whdSaOBX/KTXumSL7UI/iqe1iqzBq/hOsRV5ozMmNEiemS/8RNlG3MVYpv3jVOc8yXuJ47h7jftgn+vFmEhSXw5z/fqDcTAlXPtDxM7F+2Ib1/4yydRNerbeas624vLZfg3ldHtiCa6U10liPuuyZrWIUbMQiQ8ihsaz+Ng23Mpd+ecoMqcj4vd+HCPDfywy3hXV4SZgSwd9tu9ZgdwTyVSUdS4axQUwcK/UfRUWnk9fnS/cImDPrwNiLPeoLoC95NAjSvmBU26Ea3wg/DOufJN8JuwZ81yBX7gCfCjyufqFPf53u6qNIwu+0UEs+/3AmfaKv16xpZ+37PF5E0qWT4EgzYNuZHuKr9D4vAJu4HwRBSMJXzcIqIf4yjkboPgF5Za4I1DarnHak2rIeWMTncYBO/Qw9vCNxXbILVDbJobihGIDji/BnI0vXx/oBBwougFHBu0Aa5FkfpqM/gYyZnOO3WoUTw4UeVEjphk7lLMKyNrRYIFAfAoLukUKT/HU2g+15YcWEN7oPIuw4peyD12TZOkIR26yDbAUteZhw9PGtRpnFoyNfQqEcc0Rxl5iu4aJjWdd500Xfi0eK5SqSCkiQoPYI/cUG9g7xUahihH6iRz9DRjNZlun740P8Y90iQWi3wFGnvZqrsz9Y6ixaVVo0Cv/qjNNp/n7aIyV8XTG0zNm+LG4WbcDiiUG+lojG+Fv+13nsLnoKAdx3RtSaACHwQ7/GMqRroONrzkxLybOhWN08FOHhJrzUfcqXymICb2MQ3OjH7pLP9JHXdjHgTJ8Eky685nHh2EiNvRQxHe28mb9Qo94Z/jB7ck+WgEud31G6lqHQxH+FtwmXAvM3A7X99GljANtdy7+Nh8x6e+AR2P8nfTtdxrMcyzPFXiuwO+3Ascvq/A/fYS/pJOfPosHHVxNju8VvorwDXMHUWHlWwc3vmT4xpqqqD+G9D1xjIxuyOGCId2ebcs2Bg8Kbw/ebjJIMWQPnaDS4FsVM01FDQUGuz/2yYfGb2lNC2+g6p9bh7otspNv6wt5Qb+0RRNtabtPa007vPHLouURfqQAw95ACjH8nBzQtixq6Nuy5Qnv8FZrGZM1j8GNM5dsu3xcOQTOdS2nL8LWtusbnyoqjjJRF7oUHJ0ipKtTWFQhwuZjTeyUwx+wHvXwx03MepG7K76xr8RPRBZy6CXGWHrlCH+JmasfYqM7YtjOcUquKpymLmNaGddAL3vHLesy0Lf8Y7z44bOC0l/Nt3Sbf/hcC7IpfIG1LHmjsX8NjJFclznSA5d+G0fMs+/wF74Jv1Ak7qyouC1P+LPl13LHtxHj7v+1/ae3f6vf9P03gtuqpjVpCe865aadeDsg1y142/N398gsgjHONsj3nZ+ZnivwXIG/aAXY0LJj1QX08w/bdPkYP38Ev6oHNlp8e2Vj9F6wvfrg4CwWM20HCs2DpS7WNva3MQug1lJgAA+YQqMB2+SbEDkDQzfgs8cuxAYNSlwLXRYVDX/E0rS0ttsW/JYfi35QDP2YxVF0bdECbZuv099C3ARy6TZ7a4vaEjt06pbBL9CgTX3R2ILENObVMkGo6jBn22e5+MjGcq+5fI3p4h6gyNiLBO6RFez2KhrWKgrWq0Jil+MfP7AmF5jxdKUUZ4X4XWDknb47TZ4Lv9y7q9YbXdcaX/pbQZ/ju/AjDlvshQtbV7+Sy2fzn7b0u5J7xTcoPdVJRwcZHxP2eB07GcmJKvwBWYegfDZ9Yo9y+Ph8HPRaOdNvMOVJhy79BWhHF3PMxA4FfjhkHEdkQlMefgTiF+9bxONsP6SOYQMjiMsmPclzBc73UdbifTdH7snyxj18MPJE+/eDx/14nueBznT5duD8bP+5FchDdiIfgHwQXkeWiE/Nw4f4tS3+X0Bu0A3JnEyh95DxvwOkGNF8lew8zLc123y4TL4NyCgU2NbxByUrOX6DvWP5OrICH8uXMQTHcQ0+2jN0dRj5ETC9qz2Kn/q3ksTvVR/Wm2XVBfTW0XEIIDctPV7jxuknKcw0zlB+heYCdJthT+CtC2g7DJ2AvfCZ+sd0pk/Xid5BSOlqzRGgTiETlj5syw6kBm0WVOiAJOcHvW0Ey7bODlbxBJkCJ0jRs1BYtWVRCj7bxKTgWTRsG8U/9qUtatfwUUesm9wO2OSbuMqDP75tWRR7xbkx9gWENnV54/OZ1H50o0fq4NgiB9Edn8OiWOkUF6WDXykgiufhvSJPPvRoi9zLTjGTmI3vlWvTMcqOreKwFy2ZJyQ0vsJ/Ir7RBdO3M47YoztCW/xRd82rn3hoDfT1RMi6Y6XfnhwXyLg63a0DF7ZVuz/zWvOrhhs6ckBnGxdprPbgBp+1D6ILPSK6zmuaHYdM8Yt90PM53MBl/qE7n/scJ2uZcUcWfRXoJ+MO+oG/kYm9MsdlR+f6dnwmWCyVLvoJ7CiJ6dy9fae5g4MxYvR7R0NzPNf9nXscdLIcbZ/isw6vBObTVOiq3sKLI3QCcWtTc4/G5Z5+6mJ/CwxiX5tH/DlHLTduj2g8Ywv9eWAAxzFnugd53HN1K9QQ9vEkrDTXp2mYdNgvJfIN9X6OfUeNYTe9m+nEJcfDgBjv4WHA+wzc6jjS+cUdiGqT+UaI8MR/aQXGB+V8t40HLzc+qtjuAauGHx87HN7Df3pNuV8Zyv5Rv8gT24bcw+8Zxz2flewTF/k/IdiWDYh1UKcwZ0TFPlEBrviroHwCvwX0QOvK1+H7wAhoTWaDeIZln6F7B3acdA/2OdZ+zN+LvdDpjeOV3Db9CoROvJEu5s4p9wo3OtxlI41u4Uund0nXn58EvY7sM8w3yES8+QjWMIuiKMoEdqrLe0DIR/jiml/fAw1X5oaPNnQj63BMOXRHnhLDx7KE3h5UHGFz/5NdY3RSdIpLTmDIlqtf40CLckNLcdN+qKXYcZMLlkm8RJfCBwweP/j4Rg5SdEUO3JoaCB0YeezQLfeFHV3Ji0xfo++mtixg9LXAl60tDLwVupitAwlW3VKoOMIW3xEObb8PuaDhJ4Tfzm/+u7zZoi4dzoTXReGu437pmsVRKdnc9/LpqqKGzXbZKXB0p4BZKYRWCqPQjk9PbOXI340a6InDr4PkCKZuRTfRyVP6+AcH2/TJv7w4+TX9MZkOan57350RrOBAk680ffPCjo4z8gpYKGNz+GDjIxciX4GoNTk2dPyqCDrmQdfpt8bHOGlhX0Xm08kdrMSGMjpico60YgX0M/vLtev4CnTGkzVWOnsV2sOTiqR124UOdOxdikDOc94Vv35Ggifie0An2h73vKDhu+oOx/Le1nE8AvFBs61G/vQQCF7obEPuAQ8/gh/EnPV69ejbJQh9BFaXa9Q/ACLIe8z36iAeGI/rueIzET33Ftew514C2q79GCN+jDVjCML2+IbZaNj4klShkQdf55x2pKeJ4Us2AopPPtML2AM2JqrCneu6uewkz9ZgV2xMxcNfU1RvNttv3hu44KOCDodt7lE9j+cK/DkrkMfCHO2Rn7o/gXob5L2HwWb6FOmamT8V/iDIldVYJ2BfbfH7moNu+kzOI/TXHP3jM7m+ca7lm4ys3Lt8CMxwgroCyMfGF0apSVcUW9jwZeJkip2JFvkIHG1rtzd4s00yNHwBuejUIceHWLqT4gtSLBk9Ctn4CkCjX1pTW5qWZalfJVx463VEfr0wtoVibegXtR+LSkfM8iMF0w/kH8o/knHGssmhAXZ8l+WHFlC/slgyttZke4fuHkYbQN5sdVFuvLJBuVZe69jK1AYofrGlWOhb0cLehp0Njc1O9Otp1UoBFL589k3XSo4zyofCqFOYFYjvAXlTEB3RN13oJfL2amLVSr5boK8xdOwrY+iXYALplxnAHc4sV/RBtAGRxNYqbL7R3peHhSRXnvGeOFqjixx6RjTBWXObFw0ufZtjzxpms0tIeMjeIhdqTImrQBhcEneFi2tA/ntyRz/Qx/pyrTp5toUi8bHR31GscUQ3sQ0Fn7MG4cNtRoc+Dr7+5FzLjyP/i5asZXCc+7Wc6zd1oQM5H6PC5xYJvY/biNf972f5c7W5E4MxgzbI8/xcgecKPFfgdgXYJ4qd4iX0C450/ArOj7BfMJaf3EU2NfkSei/yVfiTh3ST3ja3QdCgG1JIUBC1zSZhP6L00rTbxjq8UgzZVmtBK5+ps/E7Ah8H0ZEBq2zOIPE2PHaUmmitaWmLGlgonNoSvpUcXQqiH8fCqsU2YJvY5BxyK5uJjTzp5Dd5iRwsqv4qpjEc8pDPDh9YOWyLNhDFp3C5mem16X2QiJtr3Gd4URiliFqhSOcA0kXu0QfE1GY7+gDPocIrcvmsGrmgbNBXMPsJPzF1g8b3pGmbdO83eTfEFn36GLF0zDhmiy48I4JgG42VgEGTVmPemPhVTCmHT52nDI19gE8aRlTkS4IzUJ+FK+5oG3nolSS0sZw4DB6GzFg5H5KgTtxBQxzKg+LCTrJLK443CnTH9pb96Pub8s9h/aIV2O+v126asw33GljoBJ+k0v0nTtZ4rucBL6mBZ3uuwG+/AvMj7MNIj/xB/Z9lf9Z6JO/EH7u4eeBlEr/tBHKHvxf/ziRsb18e2qglDdiWfQ/trKcQMsWHq+CIb2wBfPTYG7SAT6htzcOGp2mDbdkgMdC2AY0KkbE5uUBR5MoLjTywyA1sPsaGgkYWgwamrei13NTit9us6sPb3MomQXRxoOjy2GD7wnIW+sZCy4Vdy9xgw9bmuwoRhOiDJAwtIAzKNmfzScGSmDVvjk6j2MlGv3qin/Bnn74XQ50CquLIU3TKefs1+XfQ041PxvAaVqXvvr11ueibXJ3x9BRlofGBV/jMfQJ5BeULnXyXKihlAAAQAElEQVT8gqmfdNjpN/lA+cxcoeSYvoPW6o3Tja0THiRf6IRYW3jG25nHSj8jV0e/vhsjZlVPHvpmeDQu5BjNOE8RWv54DMN2Tty1bjP9SaQ+I3ym/qQx/xtj5Tag27FaMDdt2HW+I1DQbv24b+p+wjho1yXlvjzc10fbTbK/RGGJmZzXtiE923MFfusV4POrem7mvkW4+JVwffxImh3k+3iG3zSCuezzYojhIf/NxuTNTXOGZCM59AFk2Wcg6L9yMG2me567baE4Q8hX6Ee5G+kSBFfLyVVwNFkguaFC0qPDw2AbLxAKRvHiMtqWbaXAKT3FkT10nv1BBbqa5EVuP4pKi0RhJXQyts2uytFQWTZoYNLwhWlvasTbyOQrCi81SVabvonf0BoxwI6PcB1F1spmJWCLwsaGc2eDEyCxa0Gg4RPRhOUZWHr460Y0Js74z433cXMTfhYqKXhOKbRSKB02Q+mHDFo3Hb3T+vh7O+Q1oBON/Ovud8w9+7imfSsoznp6Ih9nul2vEC06xrHm1xgpDDu0Iw90zTyZRwGf0HWbV/oT+WudOtMoZtAVfQ/QYaLvoUfc+amvHPgWjcMF8MJWuXZKrqHGE4YzGs7hL0EIpk7qgX1cGOb87tH0t/sy4iFnvUaeyIVpy9oHud6hE7WeVzEMke4ZUw0Nem3Hgdmc27V8tvwqLp+L8fkw9+oG+Vd1/wv6ubwGXJmr64KGi1bX/C6NnWHyvMZM7JQPeblXYoh9UGzoeop47pd+uFfIdNXmPRAaYA7ZUNcHPlek08FXQfYvNdvcHSbHfdiW/Tqke3a0Htie9HoezxX491fglRHwudyt3Lvc1tqhjx5JNvHR2L/IP0uQ6YRORP5rcLxR6m5hZjww9RDYdQ4KF81/Bpnwho0cVoNVqJsEC1/QClDpwgPbhaxxbGpjs40ugGzN6Df2PrHwcEFXh42+QPFC4WJHztea8TwiuiBFzYAohkyhNdGWRa3kJqcQmliuZPQNv8CmX3gvg7ayhR9YWtNC3olp916AZZgZD5sd2FrinJRTsCmRDVte2ewcNij7Ruigq80LfuvcEMGX7spnbNxPGv/IxLoXLNEnL93S2GQd47LRSr7Cql7ySmzeRoV+EIwx/Z9OLzpRGB2RQulU+hcVvxVQpyu/yPn7ZCkaM/Zg8CfGlfH0QemrxnuczwNe6CfG2rH6XJKh7pgusWI4+uHNFbv0wYU4LJUntvChE4x1G2PmEIyc035JYx/oY35ciyGT58izXkPPesBnvbOeWbPC0ffIn8gblA6+6Mh9PS5uFOb777Xx+Zj9R9qwP6um7c+luX+Oo7+WuZswc3PVxTjTIzd5HPFijUgSHUJUpCgJvpeqpDoNE+7YRru+B2I76+KfHGAYuPcHH5+R4Tc4swR+AAmDXj8Sq/KLbyCO0IGG9GzPFXiuwN+wAvlMH+axPRcPmlv22udavo241MT/iFgjh34WmYZt2Y+BkfbYjuWz3d+N+88rrdv1ViljuAvbeAxoHtFdASfZ1ixAirppUPRuMkWJLNlWg1+WQcOXX9v82yJjH7r4NIU3uoKHHN2yLFoaCAW7bv5drUkPPsvU5R+4CD+RePhW+h9afvxP+Xtf//vf/zQROVjwDdqyyEDMK8hesD47yEV1/xg2znPjct+NDRI+2LKhYWvDjifCBshosWTTfKLAeaHYeqGYQWajv6aIoo8eeoX1sNk+8p24gRMbqkdY1RPPG6l1TX8AuV/1EXmtfF0r41ixr/it6IpOOboAfWJ68Z0+esV1Yvtu66wLM8/SbAhBc9lQ0so3tJg6RQpwD9kQgqY8QgO6DSmED24vwjkyXFABHzhlbusrxWcK0Co4KVbjl/WrGNZkzTUIsmbX6xldbEH4AzqTmbgcamZwxKX1Z0rV6/bZKZ7OiqKD/Q+2zP7RtGPb8On1SfzMP/nQIPp81sI/Qnx+Df7NEbRfM8VnL88VeK7Az16B6wfJw/7yUD3gGPcwBkP8IHvLpjCbwyNKt3t8njkM75j+gn81exK86vA0fmwFWFDaxQWwL0USeiJMeHwgY28JE7W3qElVsvaj9N7ExG+8bdEKsjR4QwfQKAdSCHDBtlJABULV3GRb+eEke9hTcLW2nAuv8BRByxEN+ya3ZVFbrtHQNS2lp9iChg/agm9r2BeNN2WMwBIDEGWHcuQzFkw+VPEp5vbUe9fc7D6i2fmXDWZsezjfbJKjW1XFSzbfp5WC60ThBbKBB2U7bLQv5ROx+G4b+Wzsa0O/xXVyHpE3Kaf4os+mP/wLcvQVt+nTR2fz3x/02w/zGPw61oOY5E38GYyRvOV3WIvbVf01mowjPU0a/qNI7AUerNOa65C1Yt75MPZah6zVNfpYv/he+SRujq+XffhmneHInDv3HmbUd9HxgUhP1xl3XVwmrp3+NXkf3XkEc4z36NnrHVxyB9euj3TRTxxiotofOBnUwfYRtvJoyxThGvr1R6ZzhYzqZw+k/ewOnvmfK7CvADd4NuFvYg84M/ldXp7i24f2rL/H0U353aW/4lN1b1Cf0GWor+E9KecaXPvOvNf6R3L8s6ihhSR+4Gxb9mMkzH7Fji0+X4V91YeQX0P5S5ACHJQYFPYtxUi71dtnnf7Uw7qa26WMhJ3zYa620W1QaL5eQoMmGwiEAgE7tg2y6oCg1hlWCqMWhcZhWWnjBF9C6Dm/9/zRWbbVKHJkyc5pUNslu23UTa0tGwafN05BW34oIIA2/OXkwc8NFoQmF311+E5+ASN7wW+DsREp28qPDkc+YxFDC5xWNrbRZbMbNhjy4YzfQaoN81qbZbbBFB5zc1w+8QVTN+jYdK/19oKiZL5pqgLohULqhccwPikLK++JPpAZTPo546Tw9Fr+tcnPRh+MQmrEnPKra2DYXyjqXlTFVumGT+Uhf3KRTL3mMWw9epD5TH7QYRe2yOtG+yxCKCLnr8lFF5+JxGSNk/N7wQwYx8r41zmOol0ruhpHySvy+zDGzCjJq1yPLNBd4IN++HPRI14h2rfAMLnyY3WOvit9Fy7Gv2r2d6RX3X5SNHH5NdtLiE/SgH6To7MGWYeV8YwVQzN0WUnWTY+A/bhu4UlypyVv1KHXiP4NdNYy2NcO+YZ/IwfmuhLch0W51+bf24StbLj8svaJVfj42PLcBtpmF3bAss9oeh7PFfhFK5Ab/zNdmaAJ2Fdb/PKhfohXo/8CYxYgYCobgbtsb12H2CcSGX6nSRpE8UnYlol9DZi/t73W2bSlR8amDSHSNN7SaPTm8T6vN9P8Gw4Z+sTVOtibYSNXZpXMyUBqnC1x1hZnjZ/oBuewOh7lOhWYhcLy1MDB08ZnPcw0hT/Dtuz7mBGDGjJgCiDbsi1V48Q8hD6wrUbR1BaKJjM/ZO/U8gVvKUXX7oN/YgPil2XR8gOEghY9SEFmqIgNbOt81FZN2XhdgMW4kNn0TDmb4PC4jDiYZEFg18ynHN+RHx4bSs7xGNhlNtIpCNYqxNatIDhtNHL4gVOKs8KpiqcUUC8v/1QxdapCavqt6E7gZUf+zlBnTJ2d/Vo0uaff4FfGUmCjGr8aeXyDsvXDuDpv59b6dchTxkTBl0KrfpWufLFtdPS7qiMHK/mrH+SdRrehfLCFdnQT8T3ykdf0i+/g1xpfCs99HCkAr+xH32s++Wt8h36ju0VXz7qA6xwz/jV6ShwLvBZl3PS3Btt8MofIHV3HJ0g/oRO5vyYfGvnj4HOwFQVd+5aeNOiRYbhvc7cORP530Ok2gFyMiOuwyYN7cM4all/i34v0N/HemPjNtQudMrTWGfpGyx+CB+XGuMfK97oaM2PZLk79Qvp2IR2DTKFAB+mxsPGQTzdSEzvOMFuLHGwipIFne67AcwX+khXYHyB8zsO/Na0Ln8SA/ckIf2G/ShZbcKWur4Xog2vbu2U2lLZlfx7v7uvp+NusgH2+3rJkG4gjd1MXtQtAR+FhkDdcphApHjoLlIfUFEXTb/JQm5xH6FLW0WZp9NmKtmVRWxZ4DIxJwIGtfRxu2vnZ/4/oEtvq1wurqFqaQhu0taX0maPeOvrmUBsc+CnDXrds6fIhHZtcHLM7mojhOuBKTnyBvormT9wTx+ZaoFMg9NANK5vwU96IhVLcRD6DzXr5n9STb0M25yk6Xl5eKIxOWyGyFn8iT+JDT1WokSOFCf0lbk0OxszMGFUHEaDY6UQrFBdYdFg7RVzPGDasGK8R+1HXr2NK7lqhK3nWolN+ja6MA+CfnInLOqSv0GCtfCu5X0d8X8c6+mL+4podkTiMaRt6VgYQg2+kMqCpxuKyTKWCRTXOInflQqMC5zhyCX5Vy0iOfV3LR9vfzWfmwfUsozvi2v6d8qN+ok8/oRORfzLMM3qDHZ7+oLZ5xN+DHugtKeAMIVy2C+KwB29bTc/juQLvX4Gn52+8AnlUXQzPF9K7heSZeBQU+yOb0u+G/AnSQ7+HBleKh+YyDB/D3wPqZ/uNV+De/WOu+oDEd5PCc1J4WRwjygg7MNpIQfShV9BBDyt7+MMIDjNndDoevhRsFDQCpOL5E/SSOaWgonAyaBvsJhes6AfO/PBblIJKxATDh7hdtn79wXaaTXE2ym9hHxv+awofNtjrhr7R0scGThRYVRjB73rehu2+xHRyTczi4kQhVXjhTReot08UVafw5CobNP79UJDMPNc0e39mqdLj36/67RnDVvT0SaO7AMXHUSZprzxTHxrQ066PHBx14Sdi28C4Mp+gH/v5NL/l3ccy+xxU0WcOVVDhGz66vb+py2cwmFd/i59i0diPKOXdU+Z21/AJZb5rqlc+NkXJEQr5bzbW4fHEszJBPCYN/zPwKH/0Ez+j38uc6ak0WRcQ2bZcykenWB/hGDN9JBuepg1Nz+O5Av+hFdju+3n/F/1bpp+53ZtLHib39H+X7nY2WY9LuK63cb2LPByxnRtetAo6K/+j3NxM5W7aeDZg7MX4o2qWZKivePwwDWUxw501raUuWicpClgV6iQhGExqNxlEPkPnwweWfPZQ2KEDibfyQy6osLnCcg6E6kiNrDrM2XrwkzymaALKGI3fxEWMDhL89AmVsF1iKjArR5ZZCEVRFOWUlc6GFZblLgmKw1WLT1TxKEpAdJELU+balh4avwK2opymLUXIik+KgWDXoxPobNTXIEUDNHIPvyE3RMdv0uKHwPgZEbboemK3AmClMAsUGf2ef8s584eOMSSPkhUxPAUDeRHStMIHmV4QR7wyyx1TH1tht4y8SVQ+6DdNcYM/W+7Jnf7TX7xgk2qLxRtF2V+hc91Dz8jbv2uMed/Ll/kntrOeZzCqi34Tv7JeK0uALWfs+2Bhag4blazro1/5xx7dEdFNPNJP+z1qqi3T98Tw8SB/xflylceUhi7rtcus9XaVuJGG9sBwn7EmCZsmrue0Jw/haHBIi4C0u17wZ+2v5Mw1fnd/xpPnJuetWbY3/vNkjOtwIQAAEABJREFUpHg9T/t8+mfkcwV+/QqYD/wRnx1BPhbBZ+N/17jMaSLPQZbrdx3qTx1XrQFPQNvjYQqV6bIozB2KVnbO+KXB2pbDP8EK8JXNl22+gPNlnHsr/EPUDYgXjeCL1llXBTI/GkC2kQtNplhBkkMntOmRtygdD5uIC+Av42LOQZO2WEPzq3iTjrdLTbbVgGPnrVJ8AoffENs1zvFNI57+yOENUlNQceQRfaCAWOWPzhuSK3z6DZwcm02J22BboulwzOXmauUyHSyDPV6vOMT/qOu10SZ6u9Z9Uq5n+GzGJ/JmKnz0A2zAiZ+b9vX4JmjjV+zDt9ev/617cdQV/pS3VNHNfne6sjEcEDmSJ/6dt1g9ct54EZdfM0yBFboih4+9Vx5pheZtWGhnTopcfqwEfPyigw0p5BTficRGN3GOwYOxdArBM8aYe+mxV3F4IjSIbes3Y8BnDeAz9o+i3uplHYL1hfWd4C0g65TrdQ8rtldBvvwdufKBz1vE9LXuiyTmM6DOW95Vtc7DzJzDjNsPvyF3dMGm3sm1LvLE7vQWwxgyjsDXH5C3Yn9j+1gHsYYTcy2HnKEPn0s9EjGcx60GzzXCGRE+sbEFk4cKaxrXCdfyCy1L6Yf02bPNlfkCPnZZ0xcjNaAVqRPCJxtDJ9KyBxDutjz17xqeyucK/K0r4EyMh0SeIWH/Ksx5hf5VE/t1k7HrDjl0iExTcNC+i62YnL6Cd/X0lzpl3STbBRk+J0m2dfMT3QEpXhRZlgKIoW6cAzelmAlSzKS4CUrG3o6Ir4kD0cdnR9korvL3qEByBLYVeoSdHPQLbUFL3B34ju6Br52cZ+gLR+2peH5cbtayATuAgulYAMR3yF3rlW29Khj6wX7kr/1ek1MorFUYrPS3Khv+Kqoo0BJXPP2GBtF15E4B09M/NLqBXjnWTRefoR+538cfc4Q/InlO9LGBImXk3Hy2flcWfmVsY3yxJe5j6OQYeF/cypq8C3OMu3/mMvrI+tb1wGf03dmQg8xlH09n/uvQH3TxT/+hE7l1w4d+BSY4gPyExgekNhCDMiX6CA+5aUOfc8Ai3Hj8zgoeLVfDe31V7c2+ER63V/G/QJx905UZgO3iBF9ANHxQMvx9qpsjqQJVjOqIPEBGC4t3ND2P5wo8V+C5As8VuFgBezwkS2nJtqyPH4khVF+BlCz6A4+vjdsmvppZgQ1TB7XRtStEd0TskUODjZ9Fj9FVceUmw9vkA7Hbg5exBbFPIM+4olX8WA37sixqy0JYg25oV9TW0tABe/RjX1Fy2Ve6N2R98KjNYU61+7sfnA3vDWqDefBPjojk6dlsb5vxPvWx3UHsryEb8PsYm/bdthcubP63QmudRRjyKATWbaPPaxbGVf1SCKw13q6eMaNfN/ToN0TX8T2DXJtf2fArSo5jXPh9jNgmn/GsxMTeoydXD1jXUMHfWa5Slb043ilsftH9VLBkK31NVF+1HqxDxg/6qdf6Zo5ljz/6e/JRF99rObpgmybEGyC/Scv4JrgSN6M62zYT61G6TfwjSJadp2/Galt2EGmCD/xkryiew19wxF2Z3xLfZbdHbvsxpfs04XLA8I/CHrz9XtoIC87+KGh5nlv57mg8u3fom48s+Xfgm4f1ben4nNTz7zP0uwbxmb6PMfceCG+NLddUxuuTyNt7or/U0vV1ghtdDfTa61KOS8YTXFq+KmU099FZvCOE/FUc84UXR+dBMSF4aRsP/K6fumva8b3CyJtfLTjYiDPYc9/hYy8kH/biD/Q6Nv30bYwK1eiz9Hd4xWdClt6Asb+F5IhP6ICuDos0Z0RgDPoKRE69cZRLTg8Q9Rspytxx/Cb05Kmk5Kw53F4v9ot4nO0qP90cnfUrYD9f7/NTqpNiR6KRcVVBOY4KePJpQpHj0zkFkBpYeIBZ++8fI+xx+BWfL9MBvkI1EVNSF3C9bjaebVED4d2abLBRhQIZndIv/vBVsEE9gU/Fhk7dTi37CvLlUK7EozEbvvMq45hFxgFO12m0HYnZUZvszvchG+1ZMNSvwkX3MWzprwjXh2vVyf1oE752iqoUU/j0CeRO0ZXipYfHZ8ib77bxpyJg+lQPxKnGvar8K/bsW3nJs4Kyxx/MnJ18w2clJaCoW4/Avl6hYw/KD1ufuaHrhno7BJ+3dNGFBsXnVwFPL/Q3xwllTLEN3Fv/VTVO/O5RjOrzml7TxJSOHBlvZLCGL3TGst5gXtD4HdF718T0uaC5CUHuAHGPCz72kmGIzp0BJ8Us7LQQ5cjTKHRgRg3p7XP8X0f6v81zHROPjGRANbptlPmsXbtfy/GPjpnqVYijHKGzbf1M8YZOe+g0Tt7Kmhp1ACn5/hhipW8cMyVBB2BoOx+3IcBthuoEPrRsmD7SKu42gNEclCazS67HfEmuR36W1GV5fLru4iiHt1/LEJvV9BOOTPIruB6Sbdlfw3XOz8h5KNy/0d432xH/mZ7PMTybEF7pL3fOmyDFR5qH81d6TYakqRudRJ+hNa0kOuIq19F0j8e90hzpPb8P6UhmnjCvQRoP2n6gIuY1XOdTl9gL7Mi9cAFy64D+gI/PbssYLvzEl98l+G690CkxYI5vypOyXSRjG2BDmI2joY+g2NhEhgbdrNU7IOICb7GP8n9EX/nEndol2TQgqw6IbdkTEtzXYL15xIUu9RBvZri8nhf3DPP8jCzi1Gtk9L7R0iFOqk2/U2xbi0U1IUEMuF+4ni4MWWbc8RF0A0QzfVHsHccdyCLHRDdJaL3QlW/XyXcPWU0iBYgsDZ6AirVMvtzDR5ggLCrgR9MAGhgnhrdZbVlk7k/zJ5s7XRq6+DXeZi1qsxBzk6+AoyYS38h1xqLi3bSPDftCvomppzddwK4YEys1SZYmsOnOke+viX3DvG20c4V68SeeFStgLbccnRss2MQDic/EQV0s21jy9QtEN5E+gq518xEFCR0zlOgpntj8ayIPzslTdGmLSf78p6lBfItiCy/G7fDQ8AqfPNBeOvqAnz7GZvSdfo5QHqDXOPgJ/4mKY3yzwFqZ09pnMRUanJgqiO2ADt8Zzw767DtYE/rpb6IzzfvI3MZHhmvG+HHMx4n15oKVaovD1q+Ax02Lz40SRX0+Q3eYzzzgvuzco8yElaZb+sCFZtmGjoanamDm+gTK0XP6AOJ/iX5YW1XfRzujQnf2iS3dMS5YTDUHKTIjnLpXKet5YUcgCzPXLVCVLXSCvtLfFHeKPouMzdtn37bsCe08HI1+c+HJ31n5Ds1jA/eyhUYnS0LogqF1ZZTMFbnTjwk6Qsg7eD7qo0gfdyB0dE2zbA1IglWedA3OBd09bKwbFL+Nty0hazvM+BtjLvWmuya2q099+zHH8hn67YN5JnyuwF+yAnlqXU0lqkeYrrGHD52IfBdxuGv4mPL40Z+Rr9GvdPuV2EdjsjODzXpgN837SWJfgzCmr9cQn/f3+MCTfh5Y/k11rt0t8sV8GNVh6LU3qPWIMsAvZK5f2dDtLcZd0Ig/yzuHm23ZA7Jk+xVIMu0hLNvlYLt4yE5T/Li+pBctFGJLW1QFU6Ng2oEOW1s2Wj7wO918F+hHQR+uDcIc20ZlvXnkguFUGysNobOLjFw0/LvAJoxwXNmzwpDz4y1xA1VspYjImEh6MZYUG1NXfDbFEzXyGkNizmMYegw10FqZdJX8BTyR4zV8kD/Q0lfGvDLmHbxFq7dbRU+qYou3XqFHxP8oF09M3nQFsV8jv6JYfhRjt3Slr5Va717xtqqKs7l+0DnNzCFLYe6bYOonLTtC6GvApRrLqUP60l2ejBhAjq0CUYRCvr8l8WPEwk1y6LZnWc5zicPE7pV5vIbd8TGT8NHTY59rS8YR3aThX4G5tmV2nW9P0V8jMeOBh78VFubcbhRn08c4434fo4t7NkIetBFzNka+j+Sdflb9xBFOGyIGTc/juQLPFXiuwHMFziuQJyPIg3Mq7Uie4rtpImzLfgQJy6vAqP/kwZqNubNC8DYUhQ29gYSqoMMRXcRQmzgECH7wMHZRodD5sC5kRF0fxDVgU+BQsLQbWLZVPm3wxscO38rm6AuNQqupLcsV0BFzm/vrejvj2CDoBohuDjZjc4NcNtcZ1zCAXTEul3tMXGbMtt2M5oC4VxQ6eHJUUbC/LUjUGXjQ8KfVnrKizqfZV3L0FFE4Td1dGp8NVehQyFz7kaI6qFEwvrKjLJrY6JCrhd/Awoy4Tc6Y7mHmiS2F0cvLi15OA5Enopv8pKV7oQibOBRY8alcybfhRN6V4ip9vQrWYRR5KwXXBq7JylyCDr9NjutRXJ069mvEEF36C418D7EF0y98Aedc7tEv3UXIYu/A4YKPPMBwzgVO+Qz9d55rjHQUeujs3AXjjQ2XTcedhBDdpvjtCY8JzfvZtmwgqw6I7ZLs0IH6AySeaw1doaF3kx26oRJ89WS99my085y89LG3/h9Q6dYufI/wljdqcTTmd8a5z/gFDZ9ne67AcwW+tAK3H0z7YzrJ+hkHz3n9pNT6mUd+O+GIn9nXa7lzVSZu1pFrXLrpcI+Ww2s9/LdtxyW7WYncvFevnsx6HiHk16HtMPQMEzehyfPl6cJmKb7JRp6QlcO27CDSa8BHILkOVIkV+hka+TXEF7sOsIn/BsgMIoCk2ZY9EDlAUpANYhAdW0bIOGeTGf09DNvYJLPHjAiIQyh/NsGhKxv4TvGyol/hs+m+xYnN/4YUBLwFSkziB6Uw6Cfyr4XkKRs579HYq6ggT/Gh4OjL8GiH8ZJr+qbP4jPeCeLHuCmCKGyu3xqt0W1FUfiBlTdJJ9VYal7w+PUT84gM9r/DBV9+ez/riDvKxY8clb9ikOl3nSgfYneKfc4B2tH30ImSO+v6CFfXmGvZWauPgzElLv0F4RkD2V/p+3JMOOLOA4TGxUMcdm7Yu40u0G/OcOc2dDmfdf82l9FMXI5laifN3C89viY54XUKs4FnxcY9IATQzkaEioHyVNEnUSn01pE+3vJ5v/0229RMepur3aqemucKPFfgIyswPuz5kH0eI8dHen2nb4aEax66kD+ipbjKQDP0oPh/YwLpPBdmg23ZB+jAH/UHHpcM/4k7K2B0tmVbnMRZOcamLHukaIJ8TQ24ihX+tFBNLlj2eyD8DpBkaQCGFHoMY9tQf2pJ/zjb1vuO+F3C4od4G0oSv4U7Dl/5SNiWbXpVUXvj5cuf6C2hLBjGtnLYoVaRUgje+sjB1ve8AWZCde2zOb/Cyi54ZaM9UX7IKQRKF//t74uQkLaCJMx9RC/Ej5hbfsSv50KFvFPXyRt+xtamlbSh0VUxVQXMqvl/R+WtURBbT6F0hbUKhxPjO20FY4eu2vuKnX5Lhi9/aD8gumvMYm7d+iOpJjpzEjknOushMChXDD4yAQhrgVGhYlzE9iDrWzQLgMvWemI3XjIxuoA44vM+pL+uzlhX8iZGRaU1ugNQk7vgHwwAABAASURBVFmY8WdccCXn2oSpOzFOBawMO/luEe/keAw6idO/jtuxPx5z+WYxmH/4OXiWgenkPDUfoHzYbcu2LH8gkPXHvRPHY1sJDWtb4y0Qz9T2MdhN/+ZhWzQQaoYSQK7avzvKq8E8xecKPFfg+1Ygj9GJ92WN9/s8v8vr1/f4XSN/5vnOFbj/9fR2D5+Ju465lt/u9eCRb9mD+CE2scDOCD4O2/sXvP1BXq6h2oZz8TCDHs5GafugGax91IUPhu32/Jrt1vuuho0i2zRMeWJkY8lmnA1kSdg6m+wOZfdY2rFJxyf6aLD18IXEX2JFv/IGrAoV3vScwEpRE1Qu+E6O+HV8rxF9YftX/06hhXtvs154azVx0pp/2IK+O3lr/NCe/kDkgcyF2TKG+BVS9ATxB8Nvzmsl7wnVBgqv9QgKw1PJwy9jr5z02asP+mK1L1t0IPZ9TZE3ns64RMixb0CBGh2JZt6HtHyIwJ1ZIMFzHv7rlgcj/W2W0tEVFA3M8MVn4wkf3sh4RLwD/O9oH/vfdf5Jyoxt4k4XMd1RH1W3Lreao/97+PpE1+m+9yumOwEf876T4NtU9ttjGS7TLzS4HYI99M8i63Ztfrbmmf+5Ar/BCuRBC+q1EbS+ihjWeC7A/PyWXtPLpOGDvo0h+uCoC//Ef3cF6n7g/qh7JPQzS5EvP95IaQLZtuzHwKig49MthbcNCRr0g8if2hLfgMP/SvAnwG4Z9wb4/D2K/P2G0iPL0oRhbM4BtvjF39500Ba9swZnnX3Nk9ITlg1kPTrmhjk0Ptl4T0SuR1ZuiA3xG8XC5sXGek3xQjHRU4wQ0ClGenSRQ2PbMAqqVaH5dbwUWvm7T0F0syi59w9IXBQw5Hu//EJ/p1cQ+wtF2QmEvpx9UwgG6Y+5HPscYz0Rcx8rBWD92mBo4kPJkXUaxcW2qLXQOUUOjRWeFm4H3yOJHYixZ7UpfsKv8Hk7Fj4gimuTbP1INx5rTAO4Rx1EEXpEdH8fmDQrVuvAuhad8i+crG3ZQCAU7N3D21aeAzvyDNhgngX1nGh5O0U8dOjgibMn1acPUqht/d2n6fujMDnPMTVmI0+0POOC8/hvx4E/fq3GBq+fcRzukf3eeK/uZ4znP57zraWv5THnR8D0LS0D+ZZEv1eSmtajtXuv/pNTem/6S78ubx/MSceDvDOKAPKTWrKPr9/RwdiwDv54jv6Io+2ar+8hlMkNudti6/usL2fbiQggH2tZ1I9FPL2/YQVyrSa4pO/ImAv1FdBFhecEf2jR5Ev2w/iGHO+b+6Gjjc3nKqyd0Us2NA1qFyM3NhKBI0s4FWxkcezEm2lQLK80Y5uQzI/mYZgjEN9s8d+eY/WJZvedTXuvQoqnzEbXomz0oYPHdnhj02ccujV8/UraWgVKiquJHjsI7fh08t3gkf7aN34bkr+Td8WnEL4KnxMFVcaxas0/XLHhBL1ACiR0a+iOxL4CCqp17+NEMbRumJ+sjgxqLBRIWRfG14uiZ90Hnzjk2EoXGX/4+mfUq5glJ3Fr9bkypxMIXUcf2Or61QXHF7pf2uQpoNz94gOQ+wFxq7hyHXbYL7Rke4S30ibuLZ9rO2POJEq98SElb6fPpN1Ci1znK+Xrp3zkffysHt2NAOKjnHZEvxsEp5ik4qQLqk8e93KdddXfWdRFl4/0khJ3hi9krJtsSRPimPykqLDbVtNPOGY3n6U/YUj/2ZTv+UzlSzd+ryEL+NnrWXFJniS/AWq+DOq7aKaU6X0JnxhPPY/f2+mFc0YsHgH6niNVzhEXfZ0HyFcx/eWMDv/6f4rKF/UbDff6zr5Hj6Fkroydh5uuMESjvg8MwnIGATaaiVgmHzrl0M8ieSxBbiD04gix64z0FzfmWLOEaoNtWMuPqFxfYvkiw0VHyJJQ2Ia0HSglWdpg6MTUTdqxBdoOUsnGe4Nk/frDsoFcXRtqc/4IKKAUf2g3aeA7pHTwtmEtTgXEYnOyDbHyJ9XmT2vtpjo2vT3s9pnK5XF7Qm9b9gZ5+EBsyx4YyuszI754IAh/ni+18R4b/WzC80AIDcSRQiZ86BHRTUTfD0XQyhujejtEMVOUoiJ5J2bcBd3iZ54jTf6gV54UG4yXoqcH6JhFFSArRU7fEH4icUFyRBf+Blf9U9mociV/ck4KX3lq3TpuqyJXvprgQU7MBfAvuav8K0f8T+rMZS25j3wZD74r/XUKruG/0gNz5zwLLXONhsj1pYkcZ2AsHTSNnOP/70KJXwflS4Ie0J9Ar2KPvsK/C4xmpNRMeUv5I0o+PP0uEk8CxgDHSDt5HmEbF754cEbm3Akf8uGMkkYussaOkDkfcTDCEnv0IW8aA7rb+LjxGcoVCKZLeKt++Kx7gievgWQpYB00cZTD78AT99FPeKvxDPkMbBLp3znSdZBx29vzj6HYlh00ceYiuVZI33mYZN8B0jzbN64An0c9wru7eZTgPfp3d/KTHXNzfnMXmf43p7xJN/sIDaZDpvMuEDS/jPhq4AEwM0CPCRA/1kj88M4623jUK1VSFVb0V/JFnN48CKtx36MJns/30CEzUx54HSSwE/gahFO54lc0ciEWCVYXB34lh34WSVqdkeCaVvKcsJVf+L8L28xqUuGLySlCEP4V2GZljMcDYBcer6HHPm+M8BtKfxEvjvQDqXbkS/ELT/RNqw6hZsxvQfgo8ylIslRQ7QVUfHRserTBG+3E1HqIA9427gCKphqSUMqGO0AcaDjftuiPuPAw0hGIrzWn4CoHni61ke5TYrO5Kpv7IEo80HE+bkCLx2+L7dAVpDBJXL09SuEwEZtW9drAd8UvMao8XYm9h/j0zWdSJVeKjwA+/VUs8rr11w+0U/RFP3QvWnmD1a+wUsiMHCfsA33LsULDB+FvcGId9r7Dj/gLv+Qnz1p+8QHRgR59zWPGxbaqM2/utlwC0JGjC+BZRxGj+ByQyxqMrwuu6bRRYCVfUDYy5jsu8Z08QfpK5tAg/CPEfgkSPmi9891yGEq/wyf0Wh/dGQTtAvyNM7pM7JE+NrB5wY1kF3KEoX7neXzg+Pje8beOP0JSHeZ8BdZHZZ96HY6pC4069DNI7L+BjDX9hgbhjzAzN4pAanDP9lyB5wr851YgT997+LULkRHc6zH6iXv2p+6/uwL5/t7BMuQ+gby/GdcDsqF4BDwVmw7+QmE7RPmTzLzR+bUYfdum/8Y4kCmG/AYy1vIhzk7MjG2a43eDx9YAHpX7+Hcupt3G2gC0QVv9B8lNy0Zba3vO8C6fW52dHKp+ho81+7Nj2yDro0c22Wewtd423j1FAPzYUJ+z4sH+nDO2xK1FI3ftPBv7tYqKk6rootg5gZUC53REvfF60YXu2h6fHeQjb3KdSvcP+cEKTgG5oifHS2ToKRSs4IQtf3fsEv/o5fR/ejnkiD2+Ey/JExAf3bX9xNzOWMnHOKPb/3+ubVxb/Am6gtCJ5FyJWbfCq1MOFCgeesCanrCd8DlR3AUraxH0UHxWEF9Cx2XjQ0/bL17ylW3X/OHMuapkIpnpBOL72xc8LXtAGtQeNLI4EHOOVUKwh91+RONmzcM2YZ7ihynhFW/7LkUpLB/DTS7JJssFxBEdhGaHtxrPOHvw9pk2PY/nCjxX4LkC/9YKeHxnvtZ9vl5esz9t/50V+LZ7gS9Bvj1VEDfhHRid7eFzQ8WBDR/9SzD92pw/AmLSMmYrhxE3JE9UGxDhsFkKb7voOKHTJu8UHT6jqBoFlR0fV+FkD94eNMWUHb7JhsoSsC2aOO+A0WeOXoVS3pQA3pR0Cqxs6FdoNvETfdvE981/ZdM/bCcVrQKAAuOgP1FMvFDgFF5eKIqw45f/CDi2E7qXfyh0rvBP5Jd/8Ccm+YipwgJafaHLOMcYXij8TozhjIwxtk4B0uP7HtR8T7e5iF2xHXOtm64o/KnGdWK8Z7zU3F8oul7Qv1z+nTFiVsaW+A7f4TOfnrUNT1HVwRqZdV/RBaXb+JJjT+WET74lUkgF+32Avh+B74V8tG08C0AqniLIR/4ybrrQG36XtrMOL4ZCLvq9x1/H4by3YSPqmJ88ZB/n6MNNGh7sCXbGO/f9THJb+Swecx/l8IU4mNOG6JAObTMcNN/CzrR3aKk4ZSzvhUSAjkfkI65tl7Ltmwzt6PLktxV4kucKfHAFxkOTR2Qeip/CBzv8srvJcA+of4N2PbLfYEj18LQte4M2OuV79HcY+G82BjOeCdjLdljD3XD4PFUc+5r8QW8QH9uyL4GChk6gbBJkAzpdAaON7gBtfOgRqCVZ/9pB17ZlW5xoUL3/sPgh1vb2p6/ajrPetlTQ3cOOXbhQTDnbiFa84QO0cvGLXPTSPnWt3nwtSaQcNnnDaNISkCz7DHno33vO8zl7VG6l7GyVDX3PJr5w+9yOL46KT4qBwiwAtrctKT5O+xudk1JcBaWnMAmtYqEKjZP6FV0pVAro1yDFTpB+6KNDg3XnT6KiKcxca+LwW0G/Aq/R8F0LnRxUQvBbDuL6BGMdPIVo5WCspRuytjElP5OgRY8P8ZWzYqIL+HBmkVlXUUh1+A7f4ceacsXQcc7yqsNfghzxB1nzDu0Ux+WcBJscXbDrsZXvtJM3fXTowPBcke9h+PRtPHMMU56UHNv0Ru6zTFpib+XhN+PPNHq8ISTkXG1PUhKnzbbria95QtHRkDa3uKK4nAd+eFzq8P+GZlv2FYS8QVe2dGlj/0ZUHyLnAwh9YOPzbhBx4xvdEa/kE8dVfEP1bM8VeK7Al1agnnBk+ColxRvtW8yvDfNbOvh7k5ipTdQzHPnZ3r8CWTu+98/7i9yLh/CyI08KW+6hQTYMoRPxC3Itim6G4nOaiMMGQ43fDhiaUKdpHqVDCD1CF176d44MiJ43AveBlqBCna4Cp87MErBhULhQYA+d7Xo7VW+jWlMrLLJb6R05fOhWSLWNxmeHLAEH5NThuBLjcYGD67vY3DsDuf3YgGZTyuZ/6DY5OrCyWV8pHgZOGnQtmjdhKaDewohJ7Os4UWydDr+yd+IN2EqRU5QibsW+8sZs0BfqLIBP7Kf4gRWc8J1Y4aMbeNGK/w7ynTY5tED+U/TQiqGAmrSzDmI9RrF1gp0Y69Epwlb8e/nxga415ZKwjvnwzj8MUWR84pe12dc9ToRxBQhKQygdGmI6fe9Av/ObPrmC6NfSzbhe1yv6wtZ3+u+VtzOkM1Z0F2Ae6wZMDGwbV43hHHcvV3R1l41AYtPuxeCFT/whjOdaJib9FciB02EUcSbGWGExFxM6gX/p9qAw0/idlE+wpXxmC+JA1gbbsi8hX/p8VK5wTqTVfbj09PKBZnyPQNRRnnz0Z8z+BROP0IlnkXVepyf3XIHnCjxX4HtXIA/dI66z80S2jj9nB8MSKszKMWTLvoRk/QbHHzmEz65c4mzL/hcgn9f60H+Dfw221RqA2iYLgLZGYRT9BlTaIXzQ2yO82v4fAAAQAElEQVQuRVULf4ixYyOHAfoqsA50xGCLPcCWPm1LwDbkFihpR325o7tP0erdB3vN7D+zqa4NLpvpoigvaPQHrGzUC2zmdwp/osgoGfuMn3LeRFXBQiF0TU/oXiiIXv550T+Ff/QPBdD4lUJ0xUOn7R/s4CX6l3/08s//Ff4JfYHfEPkM/OIL/gkO8enrpXTpI7knHTE1Xua0sgZrKG/EVuaacQeDXyn8TlXQlA9+PWAtqQBoY7F75ej4dXXs8a21Qo9GxROzU6qD8GvsR/0VP8qLTt71IsdKH4nH/UI/dP1S90YfiVnxmYj8FuJ76ZO7k7XY5jVsxzGHD+bYwgP67QX4MRmmTB54WrKd54KUXr4Xx8/gLS9Fx/n6cxz9hCXYS0ibytCPY0TrnQf5r8f3UJYwbXhPnF49nkXWq8vzND5X4G9aATOZAPKt7TZnV/507QwhnyGOxEwg/iatM44J2K3NcV7TzfwRkqf3tf8xba3T5hDfIGL5cIp8hYhx+WPANGqak/7sgeeCfmsfJPy3F50hZA2zhJmaDfcG7OFjW3YgaBCerQA6JEmWNthWiipTHA1YpkiyN1p8k1tk4DuYNqiAfekjDnvoBEWshgaRMzrb6N4CLnfb68ra7LI5DWW3etjAstmN/oCzfcvJLjcbYGUTHL6QzfCGCz35yj5oCryVQmClaJk4UXCd8kaJIiqFVHBKIQZCyx4f7KcrxHfiRI76e1Obz9Cf6lcaEzfl4vfcL1UsvUSmj+HzMmLIl7GearxdK/Nad/6EfFIKzWDoV3QDWdeaK8XoCjpYWYfpF7mTL1hjS95Jr/nID7BdES5RL0Tu9IOEvF/W4uuEbadc47QLHITkIQMp88GbQDz43Nqn35EmJmBUqGsI5EDiPDMgYaCVAreDrVQHGSutFEn70/D4s2dP27Fz89nVDjihuUHpzfmT0DuPGiK9602Ig8HsfoiHNvKcFRdyrkOZEl9MnVqd/8JT5vtV/IxlyYc1H57PYnzEPj6yXPaJEX1cHdUtpbeO3FEXIGAmfQ/F/V9vmfa/PojbAWRYr+E2Ag1rfoxB885G4ENPbLS6Id5FL51MYAf30vdd6Z3Ll4Pv+Md3Ij6Tf0STML+WEsT/4sszigTG6TU4xv/P3rkoNs0zTXhG5r//C/6o9T+zshwnTXoGCq9djfe8ktZO4iUFcpqI/Bhm3W+B8DviNuZoU15fsrThuOzwj6DEvQhxXPJKt7y+4EjOl9KMpls3c/eDvPPdaC3lnH1Bb/nIQd/se+z07ZaBNnt8B8Thwozp5fP83TUrHtqO/0AiEUjrP4gmq0mcxdq7LL0H/bm/iS+QTxOyBOxBNak2ObR0Gkf4AmIoJKPnNFGhnKY9NCCXAzd5g2TpzdDdI5+5RwOPsJuYVV0jtqEZ580REnnlnWQDTUAvoJ+UZknhaQL6RP0q3bo3HLOxKEoz0/lmqHyLfyIchK888OTsQXTkXMnXwRpdEL8AXgdUDP4d2xrAr6DTzKw8fPTiV+Zjx+FZR33jRnPVMxcx8UmzlkYsyK8bdubo60/VXJtPJ2eBHJ1cKz5HjMaMubZ514p7EpOrZy/I605XrakyvmsQ6SZnx79jO4ILRC6uRZgNsReLL5PBxr4hBM0+Ss7piN0KEz1kH5GDXQET+QhUGZm/EIGVhB+s9Cp9y/2/Jclr+jh9+M10TWI44tr6cem41mS5yHl5X2Bd+Gs/ydKboTvHMT7mWzm6x7Djf7FHPEKsbciWbUkH7LKujnYl/WNC3XPUIDS1ON5Wr/G/thSvzf6S/X0rY/vPApwX+e0UeMX3EZQb6IDb8LfISnLm+dPDLHbHn17MYf58KLyIo+/kU9MNbGtq79DNqS7C5J+7DYvxeiO4J2x850MRVET3O4i+MF+Q+BCp26OjONYhH7o8Cqg+dLl379GjP5+2GXxUE4V/2ZBI+/Iw5rwjTrCvzhr1Asx+X8LdWGI0kQfl1GNCLGKz7XM7OqAHx7QfqMlzgWQjOfQ+0OqzB1Ns8/guRckUaVuuIVma6HkIGVBqUvomU5NAqZcsbeg3dOqP1MR4iw8VsmRpw3UOHY4O3/G6BqtDZ8C6yOXfDfYyft2uSfBifhhdr/K6xtOmraa25RmLDklOnk0XvoCfogfGFp2gQTdzAIHBS7LqyHxhhh7l5lN2eOcbrXwLtixyqC27KfvKrxeGRyO7yW8C3uUX6kxdyGs/1ys0GEo02/sCHKq8T/Auw8P7kNcr3VoP+atC803NE01IIXr4FfQ0Cbv8kx7kJ98KAZqWJ74FOn4rdOGf9BNb7Cu0mhi+eVrJF36NDlSDg+6pcj1V3mGDj65ifqpiwoOn+B9B41M6aPZRwN5Zs6pJWnnPBMgrzdJK3o5v7KEr/BNrmfOu+HVAkEIHntSTE0y/p+Qq+UkVQ407uVbQi2dO6BrQUK1cl6BDd6Dv2PtGp52LtI+Of4TQIPyOLv6w5RqKP/vWROQjRNANetaw4569k/YCXh3Mu/mRG0vZ9e4j9/MBHX7HTIZOA0zFPNzJMIzpsNPojuClJ9vvwJ5qZ+x78SLnhCVZdgAH5SxpynB+LwjQ8bCS9oLIA0ev8MNn2OwLHbaLbBvVBSXKCh0Iz3uUNgwlMZfRLuxfxb17sbnVZcLeClz/lXG75dpXCvJWVMB5+m4VOF6+P7a24yIm/2gxr9lv4o7u4W/Md8V5r981/hGln73t3C5jvi+HXtkcKacAPuQeMKU+E4iqSfXfOLLvz+70YY57hnu6zy7gvfHHNdQ9wSk30FtQNwf+0Jwhmoh8RAy2Zd9DK31Lw1T2ITsyELBv4+IzUA3VsjVW9Y9ibHoar9bQQ5cJ5KUtV/8Pl01uWeOYdEi7usRhswct1YPTSuMw0XkSvWA0A52H8l0HX7558CauQ0uGH83FSkP0dAdDv9JoPNGApHlKU7OGL93P+tW7tRqUVZVzs5VP+B34wpee2MoZSkP0xDdOEyty2chZcyam1rnFs/a+7bfmwxbaN7omJ0hs6fHPk3xiJk3zs6KPfaz9ibUHxz0MPnGd3EW3eTuxtAak61qnjuu03+owDFx6+fTpc4dmDS/ZYyP19UjyA5iFNuuD521NLJaxJd10ENYf9dSzjGI5lRE5YxM3ZwJQorswEa6RcF3f/Pr64/XX0Zgzfhdcv/yseo3zHqFa78XvbbK24xgX1a0cnZS5j0DzTBd7Yz22sQ0Mv8HblmTZlhTocpQu4o0eVQPnOCtwVuDLKnAmOitwqUDee23LHpCsqyMiNm2wLW8OhrMtiHIY5h5Qx3ziP1sB7gpLdau8m1rHH5HERgMGT15JlgbQMxBcMowENx6Ymmz0oG1wG3JoHmAG8Cu96MOsGXuky2yuJv3xQ8uPpfADfvddaMZa2+e1PXhtdMpQ3TnysH3E0eWoH/zRmkfdPICj4zl33RquTqOwNwjwkTtPvgyelbvWaixGoxE+SLMRevy1usj3MH1iq4YnzRIN1OR3SkO0rv9jvp8bZrPzNJo+1pEc67bu0RSNdY31Zq3BFsc3W9U47nHryJP50bG5FESdfJ19r+gmsuasK1g3/05BgvKh8evE9E2XROFTR6EL1mknb2wTFb/pKj98dLGHvoT43wW1ewJ7TVjf6zx1yt4mEg+Sv9bAPopSnxX9wKj34Inf1l4yeWoNu276vkyz79SPu/JLh/389WS/R5flmNMEbA3Lfh8qbDsRSrw2vJQn7xEXtHrPuMj25K3Ge9MFeX+51s05tR3MKtvipHtHu6c8dWcFzgr8FyrAG4Pu4b+w9794jzeXzFzD+R4fuu/McAF2OCnGh4hHnH8dkjmzvAzXao3THwe1ss16brDpMOjtsHR0JocKkm5Mr8rlIBVJDr312Cbaf9Vok5NjQzQjrzRUlnnouIJ58PCmDy00/NFh8wH51b880DQvam0i8U12k5QY02yhawP20Nn3qTiwyK5z0UasjVxQ6ZTDOX0WdFGHFH37fgPC8+wmpQnApx5yeaDukYtih6rkdfhvfOcBmg5I8U0TodLjj74T07dfj+voYw+Nz8pDei+fVdH1+IKVB/jJl53moPOwXnPEf4sT+QS/gl4gD3SlWVt//hy/8occn544cqyh6JIvPgX8O/4r9p654kPufliH4PlajpyZY6KXXDnjH+BXcaHsRYXpP+jK/KlDUeYK7cROXScmuuR9DfE9Iv67nDWAyjvzv0bLv7PdDZHBzJn8K+vr5OnQtWyr1toHMciDjw4Zn46ub/49cvErpekH1C2FzM1X42IrsW7Swf3OMy/Dm+lcr0n7Qm8c3iySAl/fAarDGH4HBWx0AewHx+vz3ibOu9yt7pTPCrxagbrV+Oz5jn+36dXFnw5UoK7gHYrqHN+qAk3mIfQCI9ucNyhUyBORryDZB7vu8LE7fr8Slv0aMv9rPr/JLuZRVR/umir7UOzvAE2FJ5Q49lo0/Hug7SDGEkvRm480WCLoANtibIDXK7BkW/UDRZKQjnDqxl610TRBLU0WzZbRF99+yJHVJEu21YCNoMeHbbkBA2ijwTrC5lpha7FtvI3vhmQeD62XB9IpxzZhG7YrxA6PmNHzYDtj4ethGHnSeiDGCd/k1fZwzBO1en9SaGHTxydYE0eOotNWjdYTcTRoPJB3Gg2VjTxFmZe4FduKLd+cBGsaH7596mD930+lKXpKQwRCn2iQoluhaZyCWhM5+vpTfE1FI8Qc5BE6M5dZm5nL8J24NE9Zi5k7csdP+Kh82H/4DXlOKFtk7D05oNUDhG56oVfyhKLv1KtTAw1HCHUoftC+8ZPiQNVXrazpEXrlJeJACdKuJyfWkYptIL7OlxNZyEmiMIU9J/ojn4So8MmYk4QPkDdjyCWOqDKxOgzR17R5Te/6xA/EjnoIX3y2zeviMaTHNvuztvGHMXl929e5tB224Sx7AGEbhgaQDw6Ln3pfGe8zYo6XUrWXjKftrID8Qg1i2/CrXsz77Ns8tZ7J78Y3MjPuQH/5ut+4tNPtayqQ6xl8TbbfnyVrD44z38pH26/g6zOb18gV/RUTPciZ/b6GB6G7+mPxbDofmJCr95nIe+avYpI0+Kp8fy7PZRfhNqSOFNG2vD+QNLnlAWnRQsO1LIt+gNDWFtkWJ4bVWnuIykFcW5byiew0VAsxQWKh0bfwwHbltS+5KyY2Ym3sUFmfOuq+qwfgPBAjFR+68jx8eTiuB+DNFh5jzYsHlDNNRvRpFEILOGFJ4kKvxmSloaAJu20q+GYpsSsNS4FmaQVPNFBpsJ5ovp6Q1/jRMMXWy3dVj37zq9jo8enoVuha9pUe64l+6Cf92IY0cNgrL+vptQfypVEC2uTkjG1FDjp1CF0rpityxxaw5SHDdPyeg/zUoZf/jKWE+Od8D/1unhkLrXzQyrkyP3O8yuO/x8HfzJHl3Jt3JWbF9zmk6O6t/0pX9yv3V9Ery39S4GWsIJs/0vDB1Ie/BymFPEIcn7OZpQAAEABJREFUN3ICr/xweWG0F2yn6b9egdxb1ICXMOfrEd0R19YvlljHca6dR//mmfDd4wiaPOw5/kQFcgHyyVMYfyqp4mMI3reoRFyB6/2+DH/eO+t/tIrYJur9/ZHjJ/VprJJizjXpr5wz891D1nKLe34v6W7jI9/zty0b6DmETufxuAKp24ZGozIaG2tQGh90mHWELEVuC3aw0GS1Bg8W+GVZdIU25LZcaFuavCxqoa1piU+wLNd85A2tNT2Dm1xrtJrhzeL0e4+8zt46I8/km+t4mFcaAL7t6UF4cHkv3VwhNUedEHivzUN/Gp6fW8M1miMaJpqdlearkyf2iac0WzRLK+jhabpKV/yTyo+45Jk5V3x6/EHigp68oGjmotHo2RRYS17JtSq6tfy6Oj7h1/iA3YY+/MS0h07d76Njzft8V2vjMy7rRrduuO/HXuM3UddpXk1sU+Y64qLKUTps6IbnuL45Y4LEEMDuI/JElOFD/yaY95Bb5PUbmI247JKlDbZlvwa8PeFn/nrn0d7p/3b3T3jmcn8WmT5fUe9AsfMkf43H/VsMllqvk8/SbKZy5JUZYUdpkZ5TXrbM/Vx/eSET9p6RVG/1N44bXgyLD653R2wbXsxxN/hUfmkFtusg6Lyv6gNi+xAd91SuUnB/5jwg30Ny7rgf+mGt98Qmx1dAe0a95ciU8QudSIkOiDouE7eyakapSIz3IK4AHz7anAw9Yuj1y47DdmqOXOdi3ng6xodP2NtzOO4DYQ91GErOpb/QiIrfe0C4lMhAGiz8e3IcfXV7kCtJs/G7uPX/pMx0jMxYGNmiGdz1Ofr7sK1Gk7OkEWqjCbItewBGdD8Ktb3REKMaaOjtjd9ytDZkG3rkI4PZUMUvfEOnHM7pHdj8E14sDONuAsvKKOjmyI0L5kd03h/jgSpk4EqIqt+k6ignYBkXiXfeer8dD/w6NGUrjdLT/i3UU31L9VTfWMFDw0/Mb7L61hCl0SqU308apNFwPVW+n1uuqV+xb8A/OQZ66Qe/qtOIdPKLYqQOa62bndzIsRXiv9lK3vjErfDvRX+Q75j7Lp+4CeZ95lNPVH2c79kTW3pqwJ5XatBpUDv8fZAr/pUxMV1r+VIrdAI99ojw3A6UtN9BWTjFcQLxLxrH11z4IMsPPUL1iuF1eJeK45Ft6nF5x/iWTVbWPy/zTtnf3c+NO/rEB5guZSTRlYzDazIu32Kw9Hp5fJTum9hebJBNdfNiYxZepnnrLYwX540PwdHnxbsl2cmXNa5cmONe9wnew7yQ4z1pTt+vrMC8qnzIc4cd76HcUxN8Arxr0mR9V8A7nI9vzl/Dc2M+SGRb9g1kZWge22bRljo0ptCJyFfAYFv2c6DUhO2dn7pJY9IvOmpLTH18f//oVO/KwaZs1xbnfFY+EgNrHuGsm58tDqKCYm+cHwE7jgwNIAtYGvLHqG6PFEAkfYjbgI/LZg6b8wH3s1372M9lUlWoG/Vrmx1l3RtYQicQt7H5OTFNuO+wY2uyQ4FA+Jk7vHEvih96wevmsI36giuzhU112AiybCBLobdQ9JigcBrH+HzNe169//EZvPPzszYUfewjZjuTxK7TpnhAKFyvB++87/bxfzchiwd4QTsP8StNVh7og9kwRZd/UXDEPl9nz3RZG3k6zUHez/HS8OdJIrYg9lCAMTvBlWjk8q3PAtbGWmK/QCyRjOTu5du1hiKTRJlzJSaIvShzZQ8rfhesxD3GjF23XKEdPvnfAyZRZ96J9cBPHSpl7YXUb4JyRNc5lc/URw6yHgy96Mo81xD6JO7U8uLT1YkZqQZ/kYc25+ESOxlYR+QC88b+N8DmdcDrKmsttnjLvgehf4T4836Q95RC5OCoCx/d29D0XQ+zsAnY94z6nHlPwOn7sAK85h6+1KYt9GGCLzJkjuCt6e75RncPb815+n1FBeabeegFx8y5Rrzd76rILyGOsYfqg+8ZFfsbTrzn1xKfTTXWPdThB/f8jI1xpc8fblwpPiKQdK/hg/jv8L461xh6RJb8nvUltmJymsjFgacUnDPCBeFfQnyCl3x+g21u6jdM9VummCWd9GpSlIwr1UGYpbCHk73R+68+tJZt5VcJ4YrXew9fAg7spjQ5JYujTlBGHmbzAcs7IdJ7RxJ55HxjaOaZuA5By2I6D+trGq6t8Xpa+SaKb5yeogOhhcO3VBUz43affHNFLPKtPd+EPZEztOaCL5kGKb4964BPs9SxxWe3o+81V5qMseb4rdE9rfQ50UHxe4qOXCuof0Y+ugMqruQnvm0bMbsuuTL3ho4fHQsfS9xZ5LvlY09s6BHRTWTdJKDs5OCiR+7kYsWRChgZaKJ/hpVpsZXnkZIVX4xhCpmBRDVqjoNiyjOEgAoNrYB5OsRM1XekvGzvLiv64GL0hb3LxR7EGHpEdB/D922yPrafM+oLK7C/xrjXdn7LXzL6eocP3fS/guxzkbx46ByR83A1MfW3NH77WrPeA8p2G3DKv7ACs+KhwYOp0j1MPHCJemYInYj+b0OtPfflzcJLj+5IEX/dyBqCwwyZO+J8nRWN4hch8wXP0rOuu/pnjuOR4Z7vXHvZko9PYtvj7QEqYCNbYQGM/uvH2/Zvm0bF1Cy/9jf4hs6OTugH9OCwTXxigUG+2Soa/YAXcoG26W1k0JZFbVk0vw1Lw3QLt5GjQe2GL7HhwfRdlqbYW2uSdXXYN4or6xDsOz7PVM8UI/jB2SzE9gOrZD+26Xjkpg+Oup3nwZ3GZDYJaQ7Cp6laq9n6qZ8//1f/0MVK8zTwkwblSSv2ddN1aDDi0sDE/sSD/KqV/CsN3NNs0tLEoOs88XfoSjMT9MjhoSvfXA25b/Ezz6p+sJVPchBTfGzk6A+QvBPxWYkrELeSp3KgC13J8RLi8xrW5L2TJ3Pfxu6X5FWGi5m14gdH+zXe94pBdxmxXqThFV0Q/aTh/x7Yue9d979tXrcNPrjo7MmLY/KPKC5fPNoX5zvT/WsV8Hg5Hrc1X46hRxx9vprPPGItr+Z9wSc5bvFqvtPhF1Tg9iLlqhynQU5zVZ8U8EfTAz5et3jg+leq595++eK5NJnr3jzRT5Qd36K/8JT5nqVn3mqUoM9sdxSPcuT95MrGh7FQXtLClU5SUWRNiOPII753JHzPFyF4b5Kv8s/cwcfzJTpQ7UkckUDVDrH0yEUjvwJcE9pyAvamqPjwxJcOuuuit2webco2eDsUyDgP2Ea6QXTEzkbNNv43Y1Nt5MaIWIacJtAxk0AHyjFNO7VyT8fUOQWquacDygx0NrogMihfKFrOc5BPA1NzTa+9hy2ZBsZD/1pNTadpGv8a4c/RYNEgrejyTdRTmqQply4+T4q9V0NBk1U+G40P+k5jkEamcvz8Wf9K4Ro9jUgHxePT0RUfihz+Gk/qsRUyL2suPvQi961ZuqarOjkHujJXAZ3u+uPzSf1x7b1yrdSKvOx5yPClH3Rcl1fOdSlz3Y5+I/7DOY+pvilv18a1kaLhJ6Rh1+GITaWP7Rb6JQfvRL8k75n0H6hAbkHx2q3n3cN+So8c/Q7kXzkyT63lCyZJromvyvkFy/rPpMgbnW05DzMb/c9s/oWNOjZebyFH2FYeNAPbsu9A6N6LLY9CRbzFWcqHgiWhPsDwN9CNTID9WKcXbPbzuLf4P/KZ+kntO/l1c1B7Hk3yfHUx1JNvE9GyOW9Q7l0q5QlfbPYb+RlblBiBt8biJ/z12cMiS/Y3oOzLlv0CZIJegCQbux4ftvHRhvAbZOWwLXtDg8rSlI9U1vU3Wuyj9rBRbfSoe4EX+WyrcuJXlG+0bMu2ctguuxTZxduL+P5LhqrumWETOQqi4bHlKRcdspN/g7LXwiJtPkWxh1Y8vDfIkpxTiOXE2qoj1E0K8C8avoDPpnNk4SfWyNp7gVcCrwfx8J8XRDUfNC9C19Gt+XU6GqZeWCVsneakCz608KRe+q7eCSQ4ZPAqXfj4pNlKDhEnvulK3uh65ORgzs6cPTQy+vKBVrNGTGh0dGykYW5sHV8EJc+ENv2U79Ox5s6C34KVeV7yWyvPqp65D6AKCnrZqRGUMuE35k/eI+IXO0HPRmwXJOsFcSZ7yKdhbh3bsv8MGvd4vmW2x/yS9XWHZQMSOoCH3IyyoJsU9sGIOq+s0BNnBe5WYN5GoUeHyEccbV/Nf+U8yZX1hU5EPvGnKpCr8Kfm/kbz5hMQ3KtGdLe4Wvmt8a3ylqQ+R4ixHv8MV0MOmIHE6Q1IpO4dV4aLUOnv+R90r/m8Zj+kguUC5CHn7lNM1nWB37BfvdfH4sjpbXjf3kh9d1zP5aw5iY3zQzhed0FU6UNfh3G5wFtk6A4aABuJByvb+DMgDNmWoy+0IQsdDYMduamapI2PrrVFj9FkSyZfa+GtZVl2TF3oEfaYx8RkvimPWGxtkbBFH5+ibszT1H6AmqNt8/xQWxY1YlprastSfhWDbPTL8kMLaEsre6htNewNu6EFN9nWzk99KDbJ0jNoO7DxcuBpnyd1GEZeFmla6qH/5xO9zAFptvjGqhqhNBGR98ZjrV8pzD+isaKv+PiWfTQeImbYfvJt2RNimrVe9MqfmJJnnqJP9GdP6pVjHTz6DoSuE9NrvidhVPyEPgi/wgfhj1iJm+i8L7wF0/+WZg335ujMvSPzMU/8buOv5MTQbOZ6bBfrDuGCkUsbQsJ3GKp6x/9rVeb2+dqMx2y/NDkTkT8bCJCuB7Yo+IMITdRrKMr7aPfV30ubm6Jujtwgb8B+Mx18v9eOztW8XIG/y8rbWW65T0FJ8ndt+1ztWYH/fAXyOfxR/IvFq0eQFITN2ZZ9H5ivhiPldAPblaNB08A0GoTQ0ThYQz+osZnmoXzg79KD3R657QutmM1nWRaVnFxLU+QfP36UzmbO6De4bTmgbdNlnQXkpTW1tihrbMU3lc2NvE0NW5v6nc/8gHUsoLXwjRxjrsQvpW/kWMjRyDnXtcl7Tmwbb6g9cuiFAxfZxsNQCJ9R9RzGA/6xEcjfvcqvDR7R4zObBvghP9FApQnakOez+IBj7EpDlJxpLGq++DH9Gopvp8mIbYX20vGECJ26NTzInGUPH2Qd92h0YI8LP33hZ47Kz/z36PT5NCV/fwUr3+jVGth/0el/WGutg5pxybZHC2pUcjQw/9DILWrnHr1FNnmri6y6nwm5S/XKQQbiOJOA8Yq31F71+FMOuRcm3rkG7rV3RpzuZwU+V4G8hX0Wn1vB3xJtFhpAno3orfyIPyUKLfA+YHzfA9x/zfgTWdn/Pu2R35WfZN6U01wX7dBvOvzBeY5xR/6SLtqJaCf/VkpMXCHKJ+17IYIZCf8weI0oeXboC48s7hEyzSNb9NpXNCS9flA/27KvMQINcdmkQe3QJvsARYeHJ8JIqJXDjmzZjzBzWTgxrEZDEixtGTxNTfgFGr3bpXkpmdyNRstAIDSIrS0XX7fBh9pNoRvTBvAAABAASURBVG3Tld+CPUC3tPALjVTT0poaMLkbsFmjh661Rckz8nnwrcnYB9DBN4darx8WrhssMcSRz7n5J4p5mM+DfpqknzRH4YP8a36hQacZKFTjQoN145emohocmoW9gcDn59NPmrLgSeWDLs1X5qpGLPIBFUsDMuzMQ76nPcfP8W0a327NHJPOXKHBU3Ie/SIHU/eI1lxpJO+j1seaUpOJzsPqe5A69a2eyZe69KorV+WVXMKuvNcHXMd/aeQ+1bxBNQ/LNsIRiDrK9/j4vIJj2CuurVP474hxQ3A3sL66MV7ZyJWZAhBZYTslz2f3eTXHbxTYzqu3xUs+b14qxTrmuY072p7xxN76f1gm1zH/e/IQqnr2uBOUv4clHJL7jvmhilvn+nYkx1GXnA+DT8OhAqn8LWK+1Zn73VIuZIAUr/fAyocOKW6u1fG6vcQT/p7pHvo+n4MFbd7ssHY26aZGZ+VBaMLRUAcH8LoDi4epDyB/Gl5ILA9gfoBkt1mJJYggRGw8QuleoYpTw+kW0QPb5WJbDSAhcw6/QTdHVdNcZ3BjUlQuh2uL1fjJeaDOW37bsq+BQgNNykMrCJUzb+40KEJ/ASTAqQIGlfC2mGoD/NWqmvyaTPDwSaxlExPde6A7B/eZXoJM0AUd6XifV+yNj25k11qz3oHYu1LLBnuB8UMhbzT3qqsuVn7EecJGc8AwGbPlumahA2oXKrt8BFF4uX4k1gHM3Iamicn8y/JDC4i8zMamNfkGreRFzQC/Rp5my+gvtMnoC+iNn6GJDbw0qZmYoEG5d/FpwKByxn9ZFN9W68KvcrJqE2fJyeHoLTtoaokDdvihCz8QWYejF0+oApnbWOhy4WMptmtNA7A1EnneEnzQowc7j77TuHQalhVeNApBh1/RpQFaq2n5ifpJ0a35e1fYe4EJQ2mqhrzqSMs3/syZNRXIuxZWDXndY5RcIGuZtvKtHE/VoK2s90WQu+N/D1lPZy2dfR5R823z9sTDd2o6kRJfIzUe6MlXvuwjNLmhAlQnV2VH5IGcuXbxucJzXYI7PlhI2a8Q3UuosCT4JcgegkvyrHOAVe2my5ovnrccN3Ju5gNsy34E4g32iyJ8A0Pvo+kbHmZNE7Bj7IUb4qtnEuyfEzi/N5yQbzHYhr4Cb95MCrXh+ICSNez31Wa/kt88wRsdD3PU3G8Me+SWHBOPfF7S83Jlu4/PL8WeNipwuJ4UEkWuBqTu7o3e+OT++yhqjrzTfxDzDTsr+zyOGxvZsvsjhlZVjaN+8o8tmwcfCvoINOINNW+YoXOukqMLYpfqHB/bCO+FOPIgfQ2RdcLFqw7X+fb0XJvq3no9ll0z5HyElI/CF8CDqI57lpkigOwj8n303f9oJ/CY8738nnOu+5j7PTzreM/gfrhy71fSJrxn/sv9kC11TkcI+Qgjm+tlw72IJqe52JCmYsjo3YRRtqEDRjealkWGty0bMBcMo6nR2NhNBgt8W9ABg7YsaksQ3SK3phZEV3TISxs0cyVP/AaWLQa6NHnG4R97Wxa1JWhamDtIfGs/1JAHbWoLPg0KDFrgIRcfmZpMflmGLfSCRZJ1PGyuygYeZY+mC99j4XOSBmClYVjTOPRVaWKEroPwaUTKVk0S/vjG1nm/7vgEKzTNVidHeGETb+w9FDDGvGGYN/ay4RM+vkXLjgO0k3PoCUUV1x2oaqDvWq9+Os3T+iqIIf96Bz1zs8fb9YjGSNGzxx5K7JBZRGzEHWMqD7rQFRqEH1jViSkdufoVuuKTva7o1/iB6MqfecNfg3zMca0beWb8I3ov5rO6ujacWBJ7gclmINcydUN3GZEnLtprLvf5xLXlvjTzTXrfa2rbZL41pYpcWgrLOfx7sV2Mb73Hc3F/dwW4J7lBef/mhfcR/u/e/ftXT5l08yGu8zgr8I0rULdsrS8fyMWobmEjMy48Quku1B68bdkDMDqPUQFKQjmMEEDuDNvlY4fGwZwusI29HRD5AunC4yo7cvxDwaHxaNWIHGzxlZUjzVHsewPTFpqeprbHL/BNS5odsLSGvGhpoU32oLEHrS1qCyi62eCXBh89WJBbQ74CMdhKH7pgD8V3gS5tYU4QvmxNS9Gha225zBu+0NQaYL+h2WPWO5D9D9iWbXGS+cnQdtTDNA/waz3M8y1QvgHiMzFy2YrnWQ57ydDYCjzsr8Re9J1vkVb6jpWPV16BxOZxDk7VRCCHVygIjZ0PYljmGMK2MgjOlRt9rGhqhI++hJzwwyVpChGj/jCyNoIzx3PUFFhDayVMfaFl4FRryKmQ01CGS04kBhJzcR77Dx+QESNn8kYGJZdj5gXh8YDDFD8I8uYaoXArl/KvPb1/4TZ3/AGvZWivOXwbe26Az+DbbORcyL9Ygc/cmonlHfFfLMu5p7MC/3gF8oErnjGhdQ7/HOIwOMejCry3Oqbal1w88wzBkCPKayjsQYXObopoW6Y5skuLLg0GSKMROH5Gf4GMLwG25d2O39akmHyzQbmmiyK3pWk2Ly1zbP6t6KK2XLCQc5lyaxXX2qL5LdcC31pTgy74DUQGy4a2DPstjT+6JbSAP7lsZ4NaWgOJbcQ32YFlHyAOSwzlGJ9l22M6T+NpmFa+pXnK/4VFMzX/vlOHT2OwpqkKkFe+1apfx8N/jQzKDxo5f88rMZWd3DUfNLpgPfBZR3T0CAwahuM5fuTss5nDVmMEhX2GzPVMWf5Y3kLjxryQO4ME2OZ6rxxiYuLsIHpEyDjDvGs8z/+xPGPSxAZD+tg58W/ByF7rH+wfO8/7/LiAe7qjvR2Ff43P5if+tb39rv2kfjVXXgvFjNNvPf/JuX/rRi+Tpe5HXCwn969WINf7z+3N4tmppjfnQJyiC1AhogjzQZgMCU2+R4hL/B7ClYFTmPcjEcokB9hDqwfHNMfLFTcdI4H69TlP5V1aVk7JNeCrTHeDXlNWIpz8SRD+Vw72b1u2Wf6GXIsNlqXYDqjmhubB1TA0GZpvptwWOTyNjgNiol9+LGppVirGsgfEATfObmrELyC0ecGvla7kNn+db5Hr70yRM7oFmRhvOkcXOagcsbfKZTcRrLnOyG4NeaBhL52QE0uO5h/yxhv5AnxKDgWJTS5ogw4sEryIL2jz85GaNQFx2HIIGB/X45yGaKWZSYOUBms9NFDrbK5oeIY+f/dqrW+t1uiq8Vj580dAXAfDD5nYfkQaEeTkLD2+JGI8qfNNWgFdcgQjz8/tH9b4id9P5nkC+afjJ9gDa0DJNmhz4PuncWftM2ftgXmoV5+YtltKnbMuvFlbDaIvNLa4XIHtHGVSHsV38Ym9Sfeu+DhXDpK8Rg+7YlvsOAEk2AjcGJGD+A869DkPmcki7JUq4UtO896/R9uXzPANk2Sz33BZf9+SuC8N/vTCs4avuqaViz0V/dMbe2H+rK/eD17w+ftNuaqA6/FFe/kr01CBWndoUMLvPGXSPCjdQMiBjUMG1Daq94MgBnF6AeTWC6hI6yWXG5uR2w7VQ2J0F4jDvsj2Da+LrM2Wh9rGg2fgOzntS4xtCdiDhheHbdhPQJ+InXOzjn9nmK0cwXXnGvkeav/Y69otajQTaS5csmUTtXB1aTTaxDJke9jtI23EXNBoYhq52hZr5CByqNFPXOuWyiNig67GR8AiCbBGRd5tx7/LZuVHtoTd+Hao8L9FJ1dXYpsUaktQQW1DmmpNiXVDXuSsn5y1J3Sh3mh8Iy9LU9saVBatcZhn3l5Ig7KmeeCJN81Q8TRTvdPcENBFA1K0q0cf4Fs8DVSnSVoLP2mKnrQmbgI9Qerxiw55XfHLP54BfQrg65syaJqu8FNfDSDN2EqcyCHmPaIjs6q5ug/SlTXfQ/aCnv2uzF1zZT5QMjVjwqohp41lNdg7tj5jwk9gWzd0aPkRSdS4LPDm0mxC0haL677tXYnvhZcSV1AOru1ufx9fOVjDpMl2D3NNxzXUnjAcaexTPvLRXctILHXo7834Tt3cwAPamOvVEr1zyg+5P1pHksUW+l5w/XTEe+NP/3+0Aoeb4qP31j9amd+7rRR/4vfO/C1ny235LRf2H19Uvhi5LUFu2/3D5db4UD4N36cCebVZ9jVQKHCjuQANLG1REH6Hm0xDEdmGl5UjzUZ0gW05tgBfe8rQkomLrTB10JI3W4MWog+Qyw5f+kVmfZwkwxfwwVZrWNDBGwiEBrEFk7+mxnXkiN4LfPKAtixqy8ACXfimL7Th0/KN3LJoaU0N2FaOHsp+85rJQ34ebgtbU7GG0twMOpqN+uYLfTU/0H5A/GJf69cLh/9KoxF9/KJ/wjZAA/MTpIECTzRYT9CfGw0flLyt4YnYNGCvg7nL9z30spZL/i2ePWYPT6xjovayy5sfc9Y+q8lAF0pspwYTa+moNk3XWlhVMfitAb6h8V/hi6LviduwVlzXha7wK9/+hXb4r8Gck9aH2yV3CeS3jcx3xNdP3GbK4zSTn7bfSefcR/o75z/n+vcrcN5b//41Pnf45ypwfH0d+T+3oo/P3Mdz4t0En91b4u8mPpW/pQK2ZV+AkAGGLovINTINQlsazcOiRvNQWFrxtgeNj5sMtYkXgCqHFUm2d7QDbw99GjQbvlltm2dpY54pT+qFuQLsbgv+YFkUfqDJyG1Z1GiEgmXyoYWm0sEvQUNu+Bea2gJ/BXRbruR7BuJbYmcMskEDbFy3R+eP9+sBux7m8+A+0JFLz8P+yoP/jsigbJv+ttkqmaZhj9n8VnIe0Td9p2FZN76arZ8/aSJ+6ieN2FM1Yj9LLj7fhu14oskIxppnjt9DD/NSj8dzxm/DVU2mbqM0ccnRy+daF/0zlN/X7DtzdvZwi9Fw3d4xv0LOK/wevm6ullSZIvR3InMekbkjh74VxvERMP2TIzW6vSHfKl8XJJmuNd9e+sSSEzpxu8+pf0xjuY06yK+YD547W/ctcfmVwCCG0sGE8vkDJxUvFQ0/ofP4lhXgktal+wz9lhtjUfPeu6WY9pF9R5j06saN4Tb4VsbH6B4h+czpfdBVhN54vNRgvTHF7uad25hnik3/HvIlOUjCoEAq5PSo+LteHIeg6NE8GgfPZP++eLDQ3MuBDs1PGocCDYVtTDQgS2NvSaI6HAnbEJDCAxu/wtDZB5o5rmzxjR2KzTQs9ibHr+Qm0dzIjTEAI9kbGnSDGmpvaOgHj0KqXJaZJ3KojXyAnJgHIM6WKhbGJaOAR8mAl3V5XuFRmsKuPGTvD/Jpbnjo7zzIT6zIEz0NEbZ1Q+9Pmt/6PKUBqsZoNgorc61a45s4kPgCcwp918oiVthgxKWhWpnzCYTW2uJLo9Z3rCr97jNiV9ZTKP30GbQzZ+fT4SFiPwBXBt4HXeWgZkXnWjb7Cg1iEzxuxLM9cSBzRti0kcHuu/GRJ0RtOlBloU7FQ/Edui1X2T/GJ9Vlvlohp87yBzLPBZiu5op8QXJFCr2HabvkyxzLc5lmAAAQAElEQVRIcT7kHethnwcdXoTjv+sQ3zS66tcF3+T7i5yOl+Y9U+Tl+h7/f8aXG4LBTchlp3jv5UcduFkIzM005L/nnIbkLbi3o3po4sahbLs5fOrwElLsl+xUc8/3ZoaJWQofORqIfIQux+1+L5aT+44VyH02kYvLZd3fml/js5/4hH4r1M3KKQ9MN7B5cMKUdee1kNdKvWZuN4CPbdmvQNgfgVg9w4OHPkdvaacm1JIC3T3mdQu96/BAmYwvIWGjPrxvI3yUJ/Rq2Jb9Ceg2VtG8jJoPP2+Id+ks+zlQMp7r7W+m0/31oGaj0qD4pBlJQwUae2g0OA2dcliyc4I2F79/Q8V96L3JoSkjJnHGrwF7+Nt4tWG30WFT4NzPTWY+wydv87LL0SPoGWRJxNmyB2B0gSSLI6/jJh1y1vps2UaPTdCJqWMtAh19N3aGWK/RKbKimNDh6PAbIHnfyPuH0tCA+Urp8GualjQwoTRTHT6oRgf+Cd1TGjSarPj2NCAVlwaHrPDJA8d7MefIcOI5KDANRNnRrzXHE+quFXvf/KZ9ULT4Dn7FF+DX4x+E38AmaxAxt3Sfxos6EFb23R/9yDvmiHGXs4baK97My0LwZlD3WfFQId9D1MIhdPw/aNLgJUUvjnoACZ1gkaV7DyU2CZ+B3ZBmLH3sIXy8sbCdqZsU7TP/aRsUj6u4o3zkRw1JRsEz58CQhx/1Tn2vMOaYsaFjrffOySXlVaPsu1sK1eEYLpnuGgeXT7Ez/56ENWQdt7hdF24VEvoSyuk/ezo3fq8C854LDe75/Gpd7tlfPceZ/3tU4E/dY79z9/setxt7vn9nDbEdEd2vQSZ/hI/NeFx3+GOWyBNH/bv4R8t9pH9X8tP5vRWY1/OW2pbtkQ6S+xsFoylNSKOhaEvTQvMTtBa+YfcAdnvwsTX8LojvQp5Fy7Lx0EaOYFnQNxC6oS1L+btd/tXCtvyQ8QsdwCd+wKAtyGVvagv8huUOLV3mL9u1f9t+XdDQzMcGNSBd6Pa8aHEY9QZBAc+09RAcOsGjawWNpgmJJ97jA2z4YXtS/p5S8flmKg/AoWA0R2vZn9Io1a8CdpVv8cNWfsRF36GZmOlYKwOmF/AlR8cerNBXgX/lPtI5b+JZY60Lei9XPzRLPWuYcugBK7YjenKj68mLX2zFowsfdPQde3yLhgcrsZFD1/Jn3+hW0JF7KH7xuaCrVz5o+byBxv8lX24EzArG9cirkOvxBWPkfJRorD1zTtSeXw56lOyOnm+yop3bmTS6iegmpu5X0cxzL/cj/T3fU3dW4LUK5ENyx2vOp/3rK3Bm/OcrkPfseo2x0/CQf2uYj+Qj/q3d/Td3w/XMxnO/BuGPsC0boHSwnRoNiW2aFxoS+KXRxBSaltYU+9IGDf8YiWt7TPyWBXlrdhZooS1afvwoeIEui9qyaNnxAzlARzP0o3zD/1DFld8P/dgpevgf+C74tgXfQiPP5KGx13zDv7G2wOxtgILAC3hrLGNf2qLWmrzpdmr8N9jwmgfVLxHKw/eu5UG9GiwegJ9oXurvX9EApFk6Io1MfatFsxO65huuO37zYTqxHXue8Du5L1hRrTRpNHbY43fBPV18Jzpxk38PTd6J67hH+72sCX+aoiv52brjQ36+/VsDavSq/70ciWOuzjV5E67q2q/q2mNLnlCuN6Qu+aQlcBpy7gmEfUSeGMrhN/jjOfrgqBv8jA8dmq88t69M9q1ypV63+FYLPBdzVuCswFmBf7MC9YzE1kID2L9i3C4yjaIebCDq4Dbmr5bzsJtNvYRsMH6zMPGdfGx/MfLIUFthT8Xf2Ytt2cYSQBiWOUvVQNBMpKkI0nwcafhrLBrypDQ2W1OyFI1+0eBjA8tCzMJcgzYan8a3Wt7R1JZg2J08yyJHt/FtwZY4qEELH1trakF05GvRhQ8iQ5PPXmQ3eaNSU2AZugG7kOs1JP5QAiDKdkFGMQG7+1H4Xg/2XStPxXkIx1wjfNl4wE/DlWYrTULpN99rPk1FV2L6fJCPH3ziBjrz4MecaWQ6dGJNM4FcNE0J6MxdKP2qnnyPUE1DV2e+i19inmMl70qeiY58DfKgE/MecfRhIgo9cu8+iQEXv+Q5YK6RuXVAhy9Q+aK5LuHjD40vWUp6lVausa5eayGCfCyWNOEHEBhdqUEnZqVuE5FvsVKLdc838/fKces75ZWck8eTnWQhASy7yfkrkVdG3etJmvs99E/h0fyP9K+tM3HBa36n/azAd6xA7t3gO67tv7Em3oJ57+W9njdtPg7u8P+NOry+S2+fIqGFPEjdhPlG/n1iZj7iC2bmXqjPY2j99YQvSPlHUlAWc+2usF07s6D7MBGbcSOESHXSf+7gFuBWyPnx1reK3TgY+RquxqTJoVVPy3b8oENvbEHbqKrBkTx/ohdNEHJpZ3z5Wdr0WXHfeHHsPPHaYJookUsV2/AaMHZjMzQ2F79gX/BcZP8AizgpR7dhLU4STVwBnSwFsevmqAfheiDOw3PfrbwrjzfjVH1/wC4tPlDesGcsLkOX86aPDi/e0zmjIxm8tPLAzgkefeYNnuD51qxjS1NXCI8tD/ekfTCu10sWkRjfcNgy7zNknyt+A7UHfBhbKLEInJHxYSOd/SMo6w7trKvjU3xs+ITXRvNeVXbkQVnSHCxrskWTJ8xBPy6Xc8lieQeSJLiE5PLrkCnrGVPiB5N91rpZa+i0D4oVn+izv85e0cByRt/vIL7RD6pxlF80Q/wV51ZJ2VOKX3spxR86bevIWo5497qS57AFH/iTPSvwN1Sg7lnu479hrf/yGnnLZnu5EPeA6RyjAnXDwkLz4Qmpj88jxfrnRmclhedLyHqfa1/WkG3f38uef4H13mZSlIfInhIUesFzzcX293Bfu4u3ZbPsII9jUJlyXWDaFrvJG6SDreIsYxN8YHjbkibEER5SutAguoEePTFFw+9oOOKT1050UIeyJm0w80mWoYE2WrwOD7DGhwbLhgbFN9nGa/h1uIih0XQenlcah7UamzQhWMa4eqBeN5++PTSTph4b18jYcGZ0rZWPPKVjBuwzdq05unrRJ+XXDIP8ymEw7KvCB1Mec3Y9pyP/tZ65s4Y7IAM5YodjXb18Jj8oDhLriy3rLIpf9OEVfrMrOcJPYItPZ+89tmc4zp35RAoolcQ1Z2R04a6uAT443M+52RJTYA6NBlEa112HIzlW1hfcXyfxcx9Ft/yZn31WXOnjd7BhH7ZrHWpm3zYD9ytG+xVJz5xnBc4KnBU4K3BW4DtWwLYYOyTrPM4KiPug7ovQAMHm3jhCh6NMxlMg1Hp2EGujz4Dalv0cM862lAG1rZZGpFn2BdEV3DSpPeyR7cHbgxIsS7KNfzDiTO74N/KH2pseP9uygaQW2tqQoTAMF2JLbGC7fKOzY5daW7QsC/RObnxaM3mGrbVBJSsHj748ls+H+jw0B11plPIwngfk8oHpebCuh+xVK3Q+oI9oaS2fXk1C+IFV8RM21Uxj1o5cQEcESs6lW8kz0DMfusx1bLgiX0CjxlouMrEvyfWNWddb/LPua78X5mKt5Uv+otsasoej/IwnrrPHvvmXHV3RTddpiMonfg9AGUd562JVOSn52/Y55opv32I69enFX+ZdkYMxActAZkqYi88lZj2umcXd87mnY+UfGu1DUX9BUMr93Zd5ru/3VOCle2G8nave1sPfgzju6T+qI92nx+3cSRhd6OeRTB/F52f/lzKkiv/Ofu7v5kqbF1twb9PRv4Z7cUdd/Um6Dq9XH/ij/sKrjjlxCZx8ACyD1JzvDELjHcuk4b8E5OZznicCsr3G4/KtRta7V/9brezDi3H2Y8IDSEbYCcWucURXHM1CqUuRk+uSqpTisGwXlULFMSksOrvJjs4bleAG0NtIGzQPS7ZlGpVm0+CMHDa6DcrBdbKHTrK0IZzqgCs7ArTMxVqm8ZGhG468bUUWh21YSwzBK5STbdkDMAz4tgE9Cob17GDNWxHLVCKnNEd5sF/zkM8D/3gYHi+fOA551YqtfOqBenxzQjgP35znwze26ZecI/byMP5Mxr/8QpMjlHV0kLlCO/MWykYubKUPLRu6xN5BrQWfI03sUT7yfeZgrhV0MO3hj/ZrflXZ8R80MiDfyjonOvwex7pKji6Y8qTR3YHI2eNT9HbvmfNlZC238XW1yVeUm4QryjlXHw36DuBQTMstxcSYbrEivnG8zztJ2yjCZfORHyGL/0rczlO5KReruZxTiRvEL7Ghd7FFr8RNVE7ku/5/kT4X7cSlArnl8xZ6Cy5pbpECt8N4zcUpAQfkfiinY8AznvkOMXu+TVe/2iq/66fxAWMT8wBCr2aF2oZcwEepkJ4BZ332qC11vV4SHJ+VqXTjAaNebxTqY/Szu/hd8eyu9szttVG2rPptiNxrAUUyy3krcOW65nyE0f15jBUZ8hymQ+HPoWVzdwaC3qL01ks/Vznif4MW+SrvzCby3oPxlggrDEFiuVcQrzWbXEAbbCu7sNFrQnCB1UqvkvWGw/hcYCV39vNWeG7iEzQ5tpk16XUhWOFtce7JRJt12Pgrx6C2ZT8HSr0IWfosWI8+AXNFxBpyLxfgIz9Hk8o31PBgm9fVlKAvmvdCHrEcOiB4bb4XGlvuyYaqVT47OYvldD1sk2YgFttCwfAV8s2QPXQYuMyWmvFtiD4AWe2gX+S2II914Sje3kq2pcgqKimKI7Jv5jB7NFRlIzd6A7nJGtBOLUd/D/jIVlC3oTgiQvYPqbG6Otc6y8aJ996+P+BT35Lznh2sNGKhHQpPg5AH+kdIg7GuT+oTT4NHocyh6JlL5EHB5Hnzv0HZWSHNjd6KiiFP8oIebPtYsfWNn/RYhI6wI36RoRCWiCX8ECgOcyDnik/gpMzHCTvr3nynPXTYiMUW+Ra7nbUOvqt8MtdbkLzxy4cqOVx0rP2y517rKxl/4dPxvULppU6uI7hQDG4ozpiwX3xQXY3EYcVnfQYx3zOwjvi3qyxTYM21pgf0shhS4PMR+Vn+R3NPfShzzbg3zUnMHgLzppi/wI9tnWOrAJeLW4IX3RvO3K0MIg43ghEDwrGRFPmWz0vwJRDFG4feBT07MsMz5UNFvG/x0Pk9huz/Pf73fJPjM6gLcC/xd9Q936hZ/wV6132Ra6qbY3vG0J+kUlb2OvyaXz0pmdfaYxifR5CyEjPLWyHhnLFDrxzG/ghcWtauyqVPH49mua93zWpm/SSON9JX5WRVj8ZbVjti3+L5so/Zz6dw594TuoljbjHXLXp0qe+kGz/0uXUsTdukW3MR/fCLDxKxtmVfQxxoOOuZzbbSXC3br+jVP9++8Y2mx25yaxIo3pYdNGiT3Bi3wB5/4jEyphy/8EdEN7Hg28iJPXlB1mZoMPnW8Nt00V+BOe3Emzwaxybb6BQM9bMzJm/2zkNwz+e+8qwwPeE71wSs2FYazE6sSQAAEABJREFUn8fgwboaHGjlgiKvaa6glXvTj4dtkiIPniYEPj4vQazhaJ+yiA06tE8f1jr59aiPPXsMvQFqJYaTjk1er/ixxrIRN+jQdfYnfCam/5EKn6N8zafOqVdqEkg9c2RBr2HzM5csn6kEckV7ITzqQ4ZOYuY5aFDggn7XIdaIrhhcyJzX+Ca+RGo5e67kGGCHaG/OmOLPK+CllKftrMBZgbMCZwXOCnyTCvDB9emV1Cc2pzykARv+00nPBP9EBbgVbMu+D/lml/hpIhTzRuDGSIht3AJ0xWvIQicOS6g3GNrUUNjhr9G2hqfo0d5MDHGh+CxprpZWfycq/LL8UDVdPxb9gF9Cfwzd/D+yFuThuyj8j/872MmXmORZwgf4V87Khy+6+v+3yL1sc8c+kdjYg2X6hm554hf9jsY6sC+FH6r52ZsBRdKrh48e9948onsLtjx5agZpEqq5SbNDg7HSbKVB65HLzsM+jUnfwQN49Pj2B1hjvwW+0Qd92vY5yHnkr+yZH/vUHehaa8KWtiD65AjgY5uo+fDJzovffHY+8gSxpb+hFY6uKImmD+yXjJX6VD1rjuyJtPBznkGf69DUGPbHtRp28pKzAj5waomZ9+Gk0f0J/On5/8SezznPCpwVOCvwL1Xg+7+PW6bgE7DnOCug3BQ2dwUj/F2UUnXcukUZnQ4+yjGUcGGsTCG5hiIAy9IOuBIt22qFBm0li8MeNvuGtsibX2yyGg3JUk3KoqJto2mMQFsWtWUpW5qftixq8dnQlk3Gd4luYS3olqAtFbfsPI3Qzi+qpokGquzRb7FtGXFtGXS3t3bJh60t2NuitixDj902u1JB7zwuD818gUFvlWfnt2E8aB99MzUptKLs1Wys8IAH/zz8P8eTnuuO/rFfkP+za+Re1clZa4fuOW7+IYuV5mna6h/jeCLXhpUmsHTEd9Yav0nD38OYr1/WTP4r3ZTZ/5w7OY8oPfaKg1bNoENmXxsf/S3iE13oi4gTyLUYflzbKRfts8dDyohnKH6wLAEBn40fMqqKQlk08sfQZrxnfHJO/nfSbd6s4xa1jM1e/Hk6K3BW4KzAF1fg3vtOdF88zX8iXer2DOd7+F9x7W3Lfg3CJ4hfaBD+OeJoP9fb17r4fQbWnz1qfvaUVdhmK0dIlmRb9RNaiA7QHLWSsULRyB683eQGD5qhQNthD9m+oUIGUsPTV7CbvEFe5ML8f61+qDVAU9PS3NDULNgnP+iitumWo1/xjXjsbcChS2OaRSZX0KA7FmzI0QdtWYhvV4jeajI/CjW8LRX0+OD9Zjx05wF6YDhjqAffCx1+eegfUD1pX+wjLueLrly2PNGuKKrBCEUBqTSDjvk5E3H/fHDenv6zFnxJUOujOerV2DxhX1kMQDZQkAYK2mmoeviiT5jWapSGPnKAjgYsfqq8mWfFFxoZrORYyTfRpw59z5qQi4YHbExHOXx0KBnkJle/AtsgroPMFXqLe/qLjpyZ4Con60dmwiQfoFLlxjwjf9TxuwZaPLlwOF/80KIa8vSPDiXeGdMW/h5aKeM/UYo/dJpruEf/yJLOSc8KnBX4r1WAj29N/Nf2fu73rMDbKjBfIdA87O6vGOQbPprXc/omSu+W9e0ObysKBVUnVLCcGWEs24OHhA1QXAb6XcBou2Lsa4qy3GwrvGW1NDBuMpAsTSB3GhZBlf9sOHQicsFS/G0Z2y2U+A2xRQ4dsFwxJkUgqVkiV9HwAT5TtmOX4mMbEoy125YUqA7byt4Cs8cWeYON30TFIO9UdcwH49C1moVVoTt4UN957CuNxWg2ulYe1ld0HZ80HojkHA+tnQf0suFf9vhcgQan38eK3y2SY2WCgVWdvAKhBWIulOarGqsVlycQGjwRN7Biz3+o3LP+Lc8amm/FAvjIBXIXvdUd9J21FcgX3+KnDhrdiv/Qsxb2HrlwzAufb9omEjdi+mEfxOMXfezJ0ZNbq4qGLxCTuTfUXjd9R9ev+E7swFp76My3Xcvym7n77tcrx9vlxt1xjrMC378Cx/fJjX/j31X8/nv7yArPmF9SgdxavyTxmfSswFmBswJvqoBVPYKgB8xQw9iWPYAoBIaLisN2yfZGNSim58NTtTNDQax2RIWdkUdQQa+BghHbgGk3iEFnHAck23p05PM8sbGHBuEtfoizr2kaq6XxrZeb7GlDLp0Ve2DHJnz05oPn6HxdcUF2E+UEch62V+RQyCE3D+CbfdiQcfgYPx/yN0peFsV5hQyMvNijTWNA0yHoBVQy82eFodh6YaxL+PcdnSwb8BH+Ex2fnY+efB3aLxH3ufgA3IUDGOuBQQU/lBsPYSTvSkMVhD9i6rKW0tMchR9pWA1zRT90kanNposedm+k5hqin3zoSs74XZA8F8TnNuZWjk/Q2M85zgp87wo4t+pzfO9Fn6s7K/DfrMA/uWveg/7JfZ2b+qYV4IZj6ADbsi1ODBc4iW6idMqBvYPoneZDlg0agDZ0DWoP2X5O5SSSbMs0LDARpDwt2ogeMjzCgZeEKY/NoQMoMvC1w+ACteF1/0j8ROVolrNu1jK/uYpsR3+NVr7oQjfsujv+tjXtoROo9epRixwP3uvdhoBnlvKZmeJLY5RmpRDjtIUi56l+dAsokJ/xNAzEdhqgDl03WjK8NsQ20MmQPKSDy3kgOmBQ+tBYQl/Awb+z1mTfwx+FkTZ+5b/FRKY6ZblQuNg3YKyxxx30U6foWMCUEZEIYy3F7zQzApTxxYPQi4waOfMPcEa+2Kc86chxsV9kPPY5B5+XTeY7cVbge1XALGcD9yzCOc4KfK4C2+2kR/Rz2c/ot1QgDy+fQ67eW2bafHBnbMIgt/LQvuGcwCPeEPLVLpn+ozkfxX7keuxrIKnzijKaRyg7xhcnIj5+vxZMwjoezoG5xis+L+zjWWQU5EwIpGYW502tcVi2YSdgH4z5WVj06D55KGNEhwG2K38aLNN4IAz7S2di5IuDHQEwVDy24oUYRhxQbDUHkmR+5lkcLnS0gczjp4dO6AqbzrZsSwIdQI0tqH2UjXg6P9vyZit/WddHvxYfSvGbwClpAtjjGA/k+KXhCGh2BDoNzppfx9sartl4pRGa/PChUSJJ+GfY8uz6+kaFxgx/nvrrG5jkij10os85aw3r5jeagMTFv5MDDVtZaUTIyVzCP3rFRo7QI+K/A5/MF39Y3DrzrIWhu8jxKyR/9gB2meDyZxUdsKA6Rye46ArERh720oS9AlehXEInSIHPlAbN+VafjBWM96DxegF1rbEXTRB8yBWiu0bu0iuXUzgr8McrwBvb8TZ9tJ74PLKd+rMCxwpwSx3Fu/xbfO4Gnsq3VSAF5oFIn8AINSneCOEH2gH5jHwX2F3ea/40WEYNc/4ICHs+KhGnUVjpDdQ2bhtkYhhH3TMeO35+CRWDn/8kLPsteGmNLqO9UVk2EIAK2N59bEelHPaFz0NfHjqfgSfFredQAu3EDJQsP9Pbln0Ncdjm/HzYLn/JymFfqA2fAU2zE5jGLci3TEtbVFigS5NbYOgGR16QB9qyqC2DN7F2U3I2o0duwCYWSKFNxido5B5Y1PCbsK3U7wIpqkeIX2yqI69ybf7Jo6uD/iBXAF38rjGu1UrzcUSnCQmi68RmNmkl0cAKH6w3cUe53/h0dZqWMR88zUhylYx+8Mf4lfjD38mKf5rBScPTYHXknn8MY8Oav6N1BD5plMa/eriqs4esI7oXQd51w/QPLSRHIfkGhG/QoQU9KbLKL/u9xvpMnzzXPv3KJ3bqUfnxo9nsgEn269r3KzWu8ZSLJhf+xUO1oRcd/jrEN7Ke46zAt67A89t23MLfetHn4r5lBfKx+QjfcsHnos4KbBXI++DGnuSswOEx7n4xcr8cId74bMs+QPBBdKFgz2a4W8SOL52QJlzNzqLQwtLUlmUgNjctWxO0RN+a2gTysvzQ+KfeF+X/5grajwWfpXKWr5t8QGuLJpbKsahoW9C7YEvaED6Y8pGWXlLROokjgRBBGeEK8IxijyeeuxH7dk1CAcpeD/J5qB9yGoVH6OU//HaejDt/tPNAH32ehIrOedALRNfRrdVAPSn0KfzTTz2BlUbqKaBxij4oHT7hL8B/6uIPyo8cP8HThsE/kfsaadSefqLbUH7woUHWtbLOzjpCr5o19JE7jWPf9k6RKd+skQ58dKlz0LXif8SIj20gtmPeW/tdeV9HcnQlPnkmnsfEb1XLov9mnGv/b1Qgf3p3F/+N7Z+7PCtwVuCswFmBswLPKtCfaXj4RBf9BOI+bNOENNmW57dQRp781gAZ+gxL/O4AfQMOErfRZVmq+WnIS2tqN1gadhqqZVlU/0EytC0L62pKrvgvyw/FXmhty5E9DNgee4HKUvPwcXzRNRDeNuY7wN8NPfYWEGcPGSLbkoLrs147br8ux59nfz0CZlqqm2sXZ5omPUOu7PYrf0TxyE94zmCL6WlSwN4w0RClsXmiUbqAJgr909P/aJAmf4/SKG1xI8dPrYlb8U0Thq308GmMJi7zPKl0fDMW3Yr/U+ILzH2Im+stf9a/BjRhnX29DG21pTb4bkIpb+Nio1IQzuUbt8FffKObwJY648sYcbuMDeUlbspcEkYD5zgr8PdWYLz3fcf1n2v62yrAezPvm7yrsvDwkHP8xyvA+8t5Kzy/B/LcueO5+VpTjqioZT2r3qOYVX4YP0pFbPL8YdQqODEk9nKkiMqx0wgyP8VsJ0ONbgDh7nC0nK5yIRMoRXmEdoME7wMii2PqYLdh6C1QEasDDG8bVZM9YdmWNGCozTlo0InIsSGnoWpt0YTdVM0RttDmLS5Ulq6gyxE7sWm2DC0o/uQrW/jgElLv++Vzoy+dRJj24+DCszUP3LG8/i7BozfTvHCeyQ60vJGfP8Bj2fSiCdHOZx0BH2MhpecblWpSoJHh08D0UJqefNtUiFzNThqiRyAHfhWLb2gv+iS6KEVeka/Qn9RZ4wqdSCMVn6dqtp4IXQfw61njhpW5rvFUuTpNZ/xS+T+N3A4T0uSgDHE0cI6zAmcFzgr85yuQ98Qj+ET8R2tybutNFeBmyHPKm3z/S0554jzAtuwXoBdsx7j4fQKE/vmrYMm28qNQS0UliFU/0YeDCtiOEdaqH0fMSUIh23eBUljw4XzrUxb0anAgzcbk0Sh8dF50aUYsN1/LbvIRupGxESShv+SJz6JG7qtYfCM36IRMKMNhLNkmrmmh2co3W0GLrqFvrWwN3nb52qHiMNBBhy85lnwL1n6gR2ZeH6EmHyCkayCR1rbsARhZkm0e9sVHRN8QXi8feTOheRiBCDc8mivTTFZ6hFuKakwawyaMlL0alr43LGUkN45xQMwetG5ydKDfxUrcBaK5KZDb4aE4yFShgOwNCuXbvMzVsSe/mCNywDIQsbCO2HroLfAvW+KZr5Mz32wRSPi2fjhhL8QfGcvUIDGigDswW5AAABAASURBVMxRIr4jJlrWAYk+qOA6RQKMMSdOGVcyu+F+EGCEDMQPNHCOswJnBc4KnBW4qQBvnTeaUzwrcFbgl1bgX03+1jeTt/q9qU6Pkk29eRgM2kbDA5qYamRkZtmQp8dNNvQu8Cl9KBC4yJkDkNtGO6HBM1E4oVadwgA7duLSHCU2iA7aQpUDnxCZszlbs4nzjItvwxYKGnBDPuASgz72QIMXNLAuB+ZNq4dUV0eezC+KSHnOn8hDfB71d2C4bTziE/TY7mLV9Tc/K+5BR9/hwdbIpFnpfFMUXGJ6+a3x2Rqa+K3xY77JR37Kt2DRg8h3gc/81mqtb7hWDXllnnWsh2bmWWzmJm/POsC0j9gn1TriA1KLtXw6+q4RQ+6KX4cuc9T6+5CxrZvcyRF+xPURv+miDy4+q8IPxHeTydfBvo6sZ8vfLpf85M4KnBU4K3BW4KzAWYGzAmcF/uUK2JZ9RCu5Nb7x2WDHLvSiabEaDcmwT/5CjU0chMihAYJt2daII7dBuw/bkqwQO9SSrBG7UY912tiAbdkWp4wB1mLmMLRhs41+xKWRspGbNfKiF3IQPYhPw25jQxaHbU1d4iLLxD2AZD078NUBdzyuQqoJozngUf5yjjJeO8XKw3we+tMMBPWv/9UD/6r1QONTtiealDQ80P3X9TZ+/F2pJ039LS07sU9PPxU++dP4PBH/E4RmjqBsm27+OuL0DY19Ig1K1tdrL+yJJiX8xX7RHfVPNHFzHdN3TYN02Hfpy496THprL3mrC/tbWUfFlX6lMSR244/68HOv4Y+oPRHTcr1OnBX4ThWY7x9Z05GPfATfRPNtb1ferD6KY76T/y4VyNX8/WvpN1PeyjfmU/yvVuDP3J7fttq93oFfWN6b6vUmpxcmwdRBrSW5PoDEB0nzIt6W2/taksw5HTBkl484W+MIDSKFHhHdBbFEMtGh2qmuDk9pZ6Zi0NpybGkAhoqHepiSyxChUCq42xEvxQjsSFZ+BG/74H7khfmefNHZ4Q9ANs0PkcrRkUNV9OA3lFJUnIYZgaEhSCpBpqGS4Td02LKForOb7BKg2g7LG3ePlPs9w5XuToa6GMMp1jzjXGGYOHe+UQFwNRJHYyCaEwyMrjzwpyG5AE98RgPR8RE+fUdPc0FT0GlSev7+VHiakh7ElobpJ83VzzQjK43HE83Yz8Kapiu2xOCbXMGaXOjW0q3qrC+opou8oR17Z10D+Ox85z4EJa+sc614bTniL2wrCB1YFRrbjsqPnmwYUwTVnNEHxPessyybB3qhP6IjXyCW0QvxGeXvzHDA5t+E+mUw86dGTU+G70hZ1rvGd9zD+9fEtX/Xrh85J8+nQOLc+rc45txvzzjdbDU3fG7wT4N1/PnBi5P9Hff+Xn68jl/eSWr2El6Ofqu1Ph5w/iClDgR/ehxnT7LIoS8hU0+8+Cn6UpLT9q0rYFv2HeRh64jNB2cVpk352wf6I8e8N78TFXUSD6KfgZ3r0Uj1fkiWgFlDEP6jeO977tFfeToPlIM1ZU/a9gPVtr6s0bY8ZWwX3hI2YevKfTYgR0+u+AIdYOWnSRs1NhNvowcCthWqeQ9Ds9RAmLTZ55w4S7JceUZu1RHdc4h4Yw+KJ7+DUmDYBm6Y2w4J/gDJVz+RVUENtsltKbTlR1FOjEVt0w97k5hb5hPRnBhd2xEZ1ps9PkJ3K0cnNS4p0HYNoNEZvW2pKHNBw6vslkKrsA3uGiTMogaw2tg3qPJ42BIfCPmI3HA0GXnmSfMVun+eow8vNhs6UTI20Th06NDTsKSxIF8vily2J6U56vFNUwXWNE+g//yfOvSJhuoJvmj4YOqf/qefyEG+rUouErInnm+SP3mDfc6VZa3qzBPfIP6peChGYrETE7nWVTybpEnrrH/4IMOnWvGbSJ4g8owNJWlVNbTPtdBYDp61kivN2xEdHUNsQ6Hi+pgs4adt0Es8q1I7Km95fdFxm/c7yB/d2ndY+2fXkBvro/ufcbmxRp7cRh8Dt6Leiporkx5gFhOQpMzvplk2Ob7PyII+g++zE/Hm83now0fdF0SHTiC+PKbjpC97n9a/uQLzGh/po/1sPvOVud/aj/z/k/qtSHtxfpecYt+bK/r3YsszL/Rdis8j/T4dPtTBQOCWRhcMvaR6YBeHr3ElIsQvEHzAOvKgbR72CETjAwR/gW4OQu98XOZx9AJdZbBeOmK1LdtqwBqHaSBaa9JUFBNhwJHx1wYbjXG/gjFPNLVlKSw/fqj+YYyDvKBz5hMHuTiLYEUXVKmaS6dJvcmTimPjbRPegKMEDHSS66cosm0JjTJBAO8bqA5zfgfIles7MR5/eGriSX+l2UjDMJ8HNWWosJceWh0BgSVvDcWKPr/m1iPDlz9xlW+jayiNTFH40CANURqo0WQ9aeVbqoknmqUnmqwpd+KCuYadHudkjqxlJXb48ifqrGt/qAtf4K7d9pF1BJ3YHh35Oj4jHj91qk+poTPP5c6eNubZ7ZsvubLGHvERMDLKGvcLg5axp4TvOLRyOE9nBc4KnBU4K/BtKnAu5KzAWYGzAr+7AnYagDGrbTFKCLUjP0Y57icXZ5scpp+hOaL5ScNVf+fJyMA0Oldy+TdiNlTMosY3VYHxt8lXenIsTQtN1o62lNyWhRzWPGz4Glb9INtwWz4bHmCU7Qqzrfxw2uWWed1qPz7wcw/R7SBeBySXzXlHpX3lREPFU/s8j4bhEsJzPD0BVh7mw09LeFQXW5odFCvNyAq/VkOyxaFPMxCULXbQ8YlfoWT8oVNeyRWfDl2TA9o3GtuK7xONUzVQ8JFvUf4Vw7dV0NjjH4QvO5sa+2H+zaeTr9d8q1YarTR98V9ZM15VpqLE3htlS9J7xhd0xxCW8oLnZiKgbexJzgp8+wqYFR6BWC+moufprMBZgbMCv7AC873nF07xN6Q+1/inK5Ab8bet4TjZ5EOfwzQfgYpadsBCi4ZvQ5fGZkOaFm98aOQgfCGxm10m12HYVnz3BgfZ8XWaoGGzL0Emgc15w1UcMdUcqUkHP1iN4xJXusqBxUdYqHfI0jNZEurC4PTCwRN6rCEFToyo3oO9UamugAQM+jZS0GqEL47TUIYZ2GxD4FGL+FLVSewh8UfwzVD54ACdTc/KN11PfLuVRugpTReILY3UUY5uJa7TQK3x2RCfslVTRW5J8VtpqNb4g7LTbIX26Ydr9o77qyN+pKECYz90p4zBx4bAOMpJiQyJPbFjLevIcTjnjsLtHGcF/pIK8MLh/lXg8H/Jss9lnhU4K/B3VuDe+8w93d+5u9+zatuyvwqXNefh5iINjmm+cK7bNetBbnFYGJUjawh9P6z8cJINdwdS9JyPNnRCfivs5PgIGlO8jGpe+EapAXuRaVwcmkam8Mq8NEot3xJtsC/+pd9yaB6GATansJA5X2MNBeZvQfuhBqbdzl4WtczlJh9AKtlWQxe7bdVPqCXbFyj8jS529NoOPCR0BX3ssCuLPMPzDJQXwdZY5IF/mt5LRyoaB/IlzwBNA81M3/FEs/Ek0QB1mqei8EWRS0eTNKmIU8k0YNDI5uGt8iH3zMVCa+5Q5NGsXNYhdIXEBckJzUPg3lAlFl3klbwrPmSIC6Fw5BhzMVOKB0G72wjHt5SDzRmRlOhrRHMA0cnJXHveyEGuxQHtEHWyZwW+fQXy+pj49os9F3hW4KzAP1GBNFVH/BOb+ms3kU+ALD5PQaG3iP0jmHleiOUhd3o9o4Qxnqk/rki25xhLQM+op+2ivrBM6FeA+UX/2K/xWsZ79ibbL0Ov2A/xaXQWmqblx6LwgT3ib9dqm+Zo0Y/l/wrLjx8KfizQZVHytLaQZ9GCbDcZhA9aa8RHZ5mmL4hORnb0QfgN8SnbJk9+6jX0rfSSig6d/YDKm18R2ZElmAFJaLYOgNcCD/h6w0F7UM3Fiv9KM5KmpNMshF6hP9Efbdj4+laJpqqnoZoUfl1/Kt8+PeUbK7CC8iFvZw4mZFwaNgRWykqyhsSTawU9/qDWVbaVNayqb73iF5AvOTv2bD50JaZi0SW20+REF8SeZqmPU0KYm0HJOEfLcmIFxMe/gAXNOG96HJGldZPLL3zmDy2suF3QMsmJswK/sgK5lzvvBrf4lXOeuc8KnBU4K3BW4N+sQJ43xSNm6ITO49tVwFyj+iaIxuQedbPSvLwH9oiZzZDNLEcwp42O3AZXuReapzRQk4bfMPM15PBp5pbWZJMrSK4FGV3bsai1YMu765/LJr5ArgbsLe8jmlyKT5MdhL+GLIn4wLas50c1CvXw3zWajjQAW/NEM5TGqP41wPoXAp/4UmrgJ03P08TPoZvylS0+P9fRCD1BI4Ppk78zlXmDvSmZjZL4VowGroN1Io1Umhawsu6gwwdpxArIKzmCLr4lw6+DkqvByv5WTTm2dEedU/jCbanyoHrUkY9uSYXosSdezKvYyJWCR4cp0l20xJ44K/BLK8Ar/9FNeJwXt9yzR1zxR9+TPytwVuCswFmB/2oF8mmRvYdORD7xrSowL80Dalv22yGP3dmWbbU0IgfYTW7DZlt1QGzLBgJFJRteA7d5dplvuRYQ2cwTtIUGKmiLGrqB8PeAb3yWjXqj0bHOVvSou8ezRnwzt4m3rf0IH7EoTOhuPDA0BdVYQNN40H7QJ3BOQ0Nz04uuqkaGBibNVJqZJ5qmorFvyN+tmn4rvgUaj3Wzlzz16OIfdHRB2eOfeQOapA7E2nrpWUcosfGtmJJXmqaOW9datif15IwN9LQ4ew4kbIkPevS7vSs1KB16gcm/SFlj2ZMnPLRn3hnPfJ0G7xbtcBmescSie/R4/Db9yEGac/xnKvCRb6x4exj1eeG2yq/rDKfznApUqSjcbb0fygRVzIHCnuNDFTiDfmcFru7bd9zzwvc964z7Ee+JPX0/XgHbst+OzIR7yDcBa6+VWGxE0qC1Rk4MVJZ9AQIDWRoUmywFxcLfpTgMvWVPELbzRtDHj5lny2D7MM97eAlv2ZzfCJwJ8hWuXvviIFf8og+t5oNmZfCGGKcxbCs/kULtOktFi4RVQy6QJ42PjR8Iv7RWv1J4aa6aot/lpckNf/xkaSK6+vaumrFFLXQ5xOK/tKalXaORK7BJBk8gOeEjQ/L5PufQdqQWE7GVK76bWYnp4qd0dYqkjmPFocKqAo2DaCLSfAyQBac8ywc4lXpQIqLcwbdKNEBpPkSeNDgrcpBGKzToaUiI6UeQMLKmrmQaKfJEP7GWXbhl7lWdxgZpLDIxIDJWdWLXNHJQhLLgWKNXHrw2mrwD7AH//hCdJg1kD4VO6mCflXmQt3Or2R6ecNwW0D9IM+3D9Kfhn6sAr8XaU+gRpXztRACv9bxH3MVr4f85O8WiZLyUx6vsVR7/FLZDg9QrMaEnzgp81woc79Ej/5b1lj/3+1t8/xmfv3UjuU5vwb6/OO/Cn2VqKXXKW6xyKomH2Ctb0SppAAAQAElEQVSKoeSdSsJHHNHbRvSU7tOYldMNjmLZCf/AmGk+EHoV4qyB/VwpXxEce04voFKWnVOEIM0I1G5ya2qOjWQQNckNBiqIbaX5EfQWtlFtkFXHpkuMbdkWp2uQv+aITYfjmatrbjtrbLK9A0ayOHICDGHXgdb7GR6hE4g1Ise3ExNEGd0R0ZUPTIfBVXYmkHIu1EmKokwHObqCtqND6Q3qCaT+FLwUiGl+gietW5MVujdaND6jAVuxr6NJScNCLroO5OiCrjXNTnJAMZC7Q5hnDJ5/hlw9CpI2v77T2JMrzRNBLHmM6EEJUx8a3aBMhjX8jIXf8iprBeUTNXN35Fs0MpzjrMBZgf9IBXgv+I/s9Nzmv1CB8379F67i1++hHv5IOymsjnzkE9+vArcrsvjhwtmDCipZOsA0JFegiRqyFfeB8IBmp8UOFi/V0NDOaEflcqU/Nk1odHvYJr83NXTKsApi2ahR2FbmFjSITrLm4clbKpdmecLwknKGhW68ckQbKtlWDtuDNxK8oCEKo9tjN24G3lVLNWhCEjvWItnWaz9600GzsjUdo6G6brjW/GMZaZ5ortZQmpe+4xLbybGCHr9QkOmjn6hGhyZnGxD2hhNZtjMccbv/MGN7NF51eB6YkDtozz1PzVmBr61ANy+BO/jaWc5sZwXOCpwVOCvwz1eAzxLxGKg6SihO6OyjrPP4JhWwLft1NJqO1yAljxQ/u8k2TRQg1rZypNkpxB79DWIzuqKy3FrCdqCR7V0WbJ6fFd0G26qf0A3JF9hYCknhnISzbF+gC69NH7o5Qp7b7egua7WR2YeNDl7W3eNWXXKdupxvoIonlBwMdL4ClveNzjMfSNBobMY3SWuaqeAp/5DGTz3RaAXRP6HP3wULjTz+wYwnpUHrNF9rkEYLdMAMpOcbJiX31kTRXqHkS6Yhhw96GiyYouFBuUI33R4z5GQnB051Zi+D1hktczLv0Sv8PXBlmPkcZwV+RwW4Ubk76z7M6/ojU5qgIxDPcVbgrMBZgV9SgbzX/JLEZ9JPV2A8DIqHQV0d0V8p3iMkOBf9EZKrfHA40ugD1CG/FpbvThDtQJamnB4gXsrpRfh1F9bhW6CwLYaM7XpEM3FteZ+UHFLNMU7wVqPhCGzsGSXzPVbb4I1OGWp8xGETAK2xsbYr79AZ8jpa/u6VebQmVsK/KHL4gt59kIWYnCeO+aLTncxWTW3VYcMwNFHa7XRPt5leIrPlCJ3PdqFD5kwTQ/fCM9/gRwOzjsaJRqk/rUrDtNJ0BU9PP8c/BZ+GC4xGa938k+NJPc3Whk7+gRV97DdYjzI+LK4T22mQgpX4NHFr+WGPDaysbUV3wcoaumqt2EJ7Yndf7MjR3SJX6qUanrazAi9X4B3W+ToOfUfY7lpxh0aN10u9X+wOJ3NW4KzAWYEvrkDed27xxVOc6d5bgbogdZLtK0jXsv0emejX/JP/DlBlSJyZUZ85bDK8AL1gs83UjssLwK5XYMn2J9D2WF0dvpLeK9iuvJKlDahkI2+wXbJtXR2ItsvW0mDBh97CtpQBHbZF+fXCKE0DFT70HhpNloHwEzS8l4YIbNmWBBjajqMq6onpZluNZtCGemsUvcjwA5YNJFkq1GnTKbQ1XdZteKO23nLYfuZLy1Gh9Ba6bSxKlwe0YvLQlj4rNKj/jhgFY7M/i6fBiS5NUKeR6chrKP6DrswJ0vCg6zcYU3cN347vxFq6lbigbzkHzXoGODNYK3kJZp+DJ0vpkVAjYe8HrPC3aESf46zAX1UBs9oAco6zAg8rcBrOCpwVOCvwrSrw7IPrmUJTEzrx2h7i99wn2iOee7ysIZZRC3oPrYBLZiNfQ2gC5yTbO0ohSy8Ad9mWt6bDtqSBOiPbpolosr1Ddw7balvzsdAQLcuiiejtS7xNk9KaHGx8fJ4Bm03ejdrJQRy0seY0Og2+8uETOXyh4dvwncDu0o188d3nW7b1iBgTA1riKjc6CYukyBIEHfaGHNiRQagkS4WcUWlCMei9RxqQ6kdoRkKrLbnwiGlO0gxFGf4RVhqsp2qKnrTy7Vb81pLTMHWte6PUSTVQOuKSf/flW7PwvfyJrRzDn95Isb0I4lZyrhX3xFwr2OLR94BE/QbtvaU7/c8KnBU4K3BW4KzAWYEPV+AM/E9UwDyfmp0GEMaFQ2DUgyx0jrKjDLUt2+KkVw/8bOP6CK9meOZgNNZHfkSU6rCtEiAqHmanmOCtw0/kV0CUclTU9G1Ik0++8OjSdAS21YBtzcO27A0NGiDHPzg2W5EHFi2N5mYBoXdg8rTol6bkaOHB0ppaW+TQpWlpTQ0aLK0NGfvSJt/U4Bu6YMQtI37TtdiXht9cf/h22ZetBmzskiwOeAHbqh/H/wi0sU3glUHkzXDJuEEHD/Nw0HtcmpII5Um3VXQ0YlHfNimRCVSamNHgbM0NTU3knqaHBih+V6DDmnL80ngVjT/oFUMu+Oh3Gf2a3CxmnYgMxlydhmwgciExoHjyHWnb9neSswKvVyCvowPy8rjFvRdj/v5VcJxgT0OCskGP9nv8dAkN4jNp+N+OfRP5+ps3CRaQ9bwG3L5mMNG+BDKmju8BIfcuV9Qn/uIKcFvw8fL2+/GR/3coQe7vq3U8U1xZHwuJm3jsdVr+UAVyD3506oqd1/ZT9I3Beaq8h3o3Jce0lTx3hb7kUHQbgRvjIA825wtM7ITg3wZdjvzrU8e4ucZn1NLUCf4hdDlu3WLZdHVtkmPmjP4ow3dsHX2Q0PvAAV89gNXk2SzQeIQXeQPv+kXempNQKZ/bA5PHAZZcm1+DxreR84JFDX2ao7bA3yK+6JYbtAXfBjbqjSZX+KAtrHFD9G3Z/CdNbuBmlho0NeSWvG7owKTohZ9s9jSQ6wEn5yd+Be927b4N3YRlwXM2/tp9LJWMzdTxCGHTvSP6AfoXdS56kA+sTVtBZIN2sgyMT7NSaW9gekfdkcETqOaGb5igKMsmrdLuNxqqGX/5+16JCa7tPd+a3WAl94zv2FbkiX4jr5uN6rDwc5wVeKUCvBbyOrgCrwA9g7inwVtG327++SIIje4l8DLgZdN3vGWez/rYln0BgnT15sUMfjtSS7w/PWpK3mdmY5X6vYaKYeZJYc/xD1aA2+LqtfpeOSVJTOifxrxXBzUvv/eBAF1D5/HNKpD3/P1PjflceDPPXZ779Ijra229R+7K491jaH+o5NHpDt/RWY0swMwNJ+AgslVHSETlzZs9THnoLJNHsgQcIPsFxO8Z8kEzoWRhTXNtb6DP8pFj6HTn6OgCiIWnZRuGWoYyH4qStX92NuQgfpMat1s0dG+EmgR65qReOqB0muuBwmsCPx8Qfa6l0rwA07C0HVb46B4h9lt4yzPowtIaCD3iqJt86ED20C3JnICppRdsheRpEuscczTcQHyAgIGM7oDIj+GRwweqES9ysBBJlu4g9dtBjAqWNl8Tb3EdcttMiIPXfz3H0KSIb4cmPPUbHc1Ox0wwfkNOU8VTYsU+8TCKjadFnOCxbd9Gxbd05Yd+y6mNumKI3eWelYJ1h5gzMHT4r8yROa/R2NI5zgp8qAKdqHtA/abhN3l9X6d7e3+LLjuKX+iJswJnBc4KnBX48xX4+vfkfMJNHPcX3UHeGi2e0FC+bRU3GXjwI/Qwym7OE+WBvNOD8yM2sbv/jMU5+iNQXY/4Tk14wNCeSxxRmPYStvShjxDfR7YbPeuyTUZj2FDEch7qaTJChc8FmytkH945xc+JRZcwcbIRZNl3UHOgDxUUH3HYloA9KIIk+IK2I/JkJx86YFv2BQg4R24yzVWjkWtQGx3zD37YbHTP0BSfR7CJBRf7ovC21YLMFcDb9/I/1+mF4+qlED+anPwBTGG7W4aa5io2mqTY1jRPNDt9B/ZNJ/zy2urQQvRgJXbdvn3qexwNWvHEFz3IxPSZY6ex4xvbA7Qs+MQ/XYFzc2cFzgqcFTgrcFbgrMBvrgDPnVcz+kqShv1aG8k2tgEYvXoc/G0rMbYhE3r3YSJIQQ4dYFnStd7IR0iy6hh+EYJS/Z4TE19mtOwjNBoEdGkU7CbnB9mGCzb5uFjPZqJskr353qEYhRUnxh27jTVo0AA+/6iFjfwA4mjxDaYPs6CuQaRsK01Q/AZtWpZFS2sa+S/UJsKqGLvJ9kPgdW0jnze0e3HYop+wro9bOX+0MBuYNEVTzjfanWao08CkKdr7rOGAaxqc0eis5dO1xp8GaQ3QXeftIyZN0rThn5gg80z/I41t5Fsrf8nEPfI/xrbrrZ/SWYFfU4G8qI6oWfJCKeY8/TcrcO76rMBZgbMC/3IF8ql33B8y46KZQugRF49bLl63ulv5dR88eDi+jXuTXHHEv+ocn+BVxxccPhH/WmjtQyq3OunZsbnIxqGeV6DlNWkJN6dpCw004nU5bF/pbEsZUNuyryEO2znLarINmiRLBR0Oy2maFDpBc5XGB9jRSXZo26ijKJhYGEmWHcBBNQ94Tz40MsBZE2U/6LzPa1w8/PT8SIkDOqHdWHIkGqO1P2Fa6bUOzRL6TkM1MRugNU0UjVDR+BBFcDLBEZ9z6VWNUxqmNFI9ujci/q+h1Yzn6azA76hAXi0b6mvh3zHnOcdZgbMCZwXeW4HT/6zAF1XAdj1Y2qESZ9mceZi1GnwQ+TFw0hH2Y197swk6UbqrFFgi41O2d1Ai8ZbNeUf2EBx1lvQIunPc873j9maVxfIueHPc0TE5vClCTb7s83XgKKe5aAs0SAzx2mBr/6YH3kb/APNbKeeeKZ/kajrqdXUk1yK7oQWHmOjs2IImF99YS0BcO4B4B5tO5CkgN/gJm5gPoHKxwho0NmmCjk1O5LJtp55misap59f84NPgdOIY5Tp4Gqgo0kQF+Nc/cpF/wj1N2vz7VrHhl+Yq6ZNrjS+I7shX3ug3/5LhSaH4voSW5CfOCvyuCpiJAsg5zgq8UIF04y+Y32hKluCN7qfbWYGzAmcFfkEF8qkHeBAVRHUKcw+6Om49pvFWf5TL50qBUHNv9JkD+hfXdLBP9lX/mkTKv9RwhU1/RWbSe/TK8Z3CIV/YioZhFPvmUwLeiWO9w1Mv23IbmL++ZzfZpslBf6D2kO1bGv+AGBq4ZfmhJb8SCOzoaJZo7kYDtlRutJpya8vGt4d0aU1La2Wvf1gD3gUysf5WfNPUhTZj22Dfrvm5rBeO+symiUkzM9yiCbid9uaKb7RQ0VIpfh19NTuJ41us0ST1+pZq/D9bq6rZqgYt34gRrD5+8O+JO2DMy3zxKD186CZDtnnJEf0DtJnopGcFzgqcFfj9FRhvdLx9MfXGf8HXnMlEwn3cyrvhZL5tBXLNbvFtF3su7KzAWYFvXoHjgz4NRBqBrVmohmfj0zAEaSQew9WAPLYn/4DdxMyK70IjtDT0d7GUz3HupR183ZT45LlF9MGPH5eGK3L8QoPktVlJra/eUwAAEABJREFUs0TeYOia7MCy2RewNx7fBp885Utc0fjDEyCFd/kjbhRbxaEPtTd9qCRLSs7AtmyLU8E2rIuH0dVBIzPl0RSt2hsrbEPXtYavxmmFX9VpwNJoBdVo5VutNFvz2yk6pk4MBN/EJyafPnO2PKH0su1+OMdjAFvJz2m7pDi5swLvqwAvA70VyRzf0H8F2c9HkP0nLvS/jfH2lLev5/h8ZY7Zk+0o3+Pj8x1wb23v0X2HPXx2DdnvZ3Oc8WcF/sUK/BufHXMXk/6uK2XxDD8mg7EjW1HChmywLD1ELC/Zk0s5BeLAOaxlKYw4YLXBhsmA2pY9AMOYvGRJds5QDao6LLspTctDGPvS5BbfARkaOXBsANraopZG6QZLI0ewNKXZatCGPPhFbdmw6aIP4lNw5mtMCw3P2m1z1q4TRzQTiI8HjdFKA9W3Zil8vsHq6IqvZmpVdANPenoa+Plz0NJvfk9b47VuPrH1atYun0h9zgml61LP3PF5gPZ49aflt1XgL5goXy7Mm35SGvfnz8a5F+8g8d9lm3eW9/pW2PT8jQfBvx7Abh9M9J1qwSp/47gtyO+bOjO/NttbfF7L8Vn7V60ht+hnkH0kPvR3IXuf+F1znvOcFfitFeBDxGqyAyvPl5yhnBHs5xQj46JHYFicHsI25hsIeaLsD8OF+TGUPKw/+whwttH5Np/LE5Ousen3WHLhYKP/5RAH83D+XcNmPiBZ87At+w500E0+NMBfAA+IpYzIV2gSdVWMkmyrVQPl4jlDG4DDZlv7gZ/cpDZgGi0fmqalbQ0W1DZuHnmIM0DQDmTHb6L8m6JrJi56aPwtQXwFhCgL9h2bcljlp/xXAHyDlKZHPJJCVxqeleanGi34NEZCH5pvs9JMdRqxJ5qrarrSXMFXTMWRj7hp61ss6ffRsccfTx4Hu2ouct7StkeczFmB1yown4A2yi3O7a03Qd/kyNKzYD7r9C6w/oqFZrxn77e+if9b8PXrTBWP+PoZKuNt0ZHremM8zn7kMX2bcVzXe/m5CbacW/3DmHl+B80ef8c85xxnBf5cBe68InmArBdone7Y0Ud7XPOQjUUPIQ4f8Mwxipobr8/S5GIuFSXfTqXBons0x3CQiuo3HKwls2wk7O/BZUKz1+DuvD5oJx8KbE4xQ5wcU46uYM4BBLsK4hg6G5oBTbPzrDEqf8sOaA2gMuEZ4SMURXFLyxb9BkhUF4xENhRwjkeZw9iWbaUBm7DRSbI44DWBmBG9lZ9N4kNkNEORe3qqAm0XNDKgMUKIw0aGruIEvzVTaZ4KNF7VaPHNVk/ztSE83okgD9wW18l/CypZ852nswJnBc4K/P4K5Gu9W2QVzulz4D2XN8G8xQ58LtsZ/TsrUA0x98At5TN1LuOkZwXOCpwVeHcF8qwu3khCL7DsI/A4yg1bvn3ZkF9988Y/oxWXb32slriSBd80fA0Fjj1+d2B0N7Av/iZvO8hZzzXiO+awL3zj26m2kLtdY1kWtU1nN7kRGwhqIAkiiwPGhos9FDBk+wVo2KRBmct2hCHD277Lo9Tt4SjqFEba2Xzo63iMBiiamCZUEZHybDBoPSzochCJijMNVP4e108ardBqvmYzha0atMiTv6HtkvLkzgqcFTgr8DsrkDe3R/id6zjn+o4VuL0zssboQk+cFfi+FThX9r0rMB/JQyey4slvdCP1PM7JtuwJwT/A1nzgqQH8whHbsKWZsa36xzagtpXD+IQWzBnYOQ2es2yrfqACNtIROKHB5OJgoBmG3dCavASLlh8baLIW0NA37LU2WRlyaH4lTypeHNFp6Kshc5OfwbInWoKEgmHlsA0PB+UMb3G6QBybDW4feKn8VJw+c9AP0WXRSNEk5df8qmFCeUtjS3OVXzOsv6+1Pqn4xOXbrfyaYOgdZOefWeMZe1bgrMBZgW9ZgeNb8JH/los9F3VW4KzAf68CfFVrNfnqAdXKs+UFkS+IcdguOvs5H78JS7C+hpC/AjX37R6Q2Rez6u2Hcb0H1F88bMueEPwtpm1SffxgnprgkMG2VMMQMGWoPWTbwwdqW2l+lCNqZNsj9nBWdJacH+cawIVuaDfUXuQNrS1agDefovs1POR55pMcTT7G3fCK3PAJDnz08mjg8gdo9yBLAzDE9mAo0EcHxBFCLrht0DwlYaRQmidt6NUMxb5qRbfeNEkJuYc0Xyv+oSPHk9J8rTRdPTk78g3avUSn7qzAWYGzAv9CBep991/YyLmHswJnBf6xCsx3pzs0D4sTteuLTzjFVvpHJ8uYJoT/5EOV01fhUTLmZAlvHI8W88bwT7ndmzsJb/XRvR/HLMdoGwsj5TMn22V2+IlNVwZOsUEuw7AHmDglBjgmGhLvsGwgx8J5o9EBoRFNlfEPH7ojjdWGNGPDbhlfp3EKwm9ot3L00ZGjLT8UiDnrm7OlKTkiP4f0XGdJwM5ZkBLFET6A3UYaqQ1oqtcquulomNJ4pWlCDbvp+YYqulsoCcqRL8Cgw06jRpO10lx1mrVbNPzO8XoFTo+zAmcF/qYK5M3wHv6mPZxrPStwVuCswLMKeGjyNPkQw+Wlc7K8hJdiT9tLlbOcAt27NsMS6zUqQLJhGJqQZHuHfC0bxRGIjKHRIc5G54bqFtEDgfK5po3G6Ba2NXTLRpvy64WtfhUytuRA125gZODya1qWYIH+0P5ri/PXFydNQ9YWtcBtzAM1OViGWLZy2JnTYUHoBOILo3os7B2mHxqrlWZpfEOVBmodzRf26Mt3+kfHN1ilg+/hb9DIf46zAmcF/toKnAs/K3BW4KzAWYH/UgXM0+VLeK0WxsG27BeAzzkuFbCPtdLLtasGw2o0AxOEEyNwzPOcb41mIvBGw2+wL/5pbEz+IxI75eIP/vaIlaUJVFIEdIYWUNpwbrJDLxCHbSV3YG+2rMPxn9j0R3t8gtJJiR+wFpqopTXoNeY3XfEzdhYkmVE5LHtAdQzeDhU2PTzokapxOjrwHVbpqmHC4UjTcOXvYPU0UmVL4zVAEF9rEY1+vYN2nOS/xFMLtnvvj7of60YMYeegAqkT5C8bznpZ+u0/aPdWub4uJj5pPoOk+Aw+M/fvib23u9uZczUeIOG37r9Bzmv8PbhdUpb9Gcx8D6qit+iTI36hX4nkfBc+OfntXEkXXeiJswJfXYG6t+r0ucz9szkqPqeBzkOjbtAx3QVLz/uPhMMXwOT4LPTCYfsF6zTF57OYuR7R6/xm3zpgyDocPvCP2Fsf5Ow3IHcH2nDLR+74FcVn0ukfGrvwuYKY4wCbR3wQ+hKEj2iAJkxDY+RBm+zA8ka1HXZ0lqCCTNgIN7Ate4OsedhWy1zOHNdIIxnYrgiIvPtZ+1GGTULdYQOV3uqloxHSAOZt4JUPfPR0SuiQH/LSyjdcHYRe0NEHabo6Pdc1Gln/o+O6EJ1CvwZV8f+Ncr22199h/1OV5PWm94BXDZeeFx/3yOS/pD7cT9yF+/k9i8qbxq+o31fsi2KxNOrFzp7zmI4jG3kGoqj1V6zlmGNeu0e0fFnz8Zq8xLPK406IHOKjnb9FPzJ87px7+3MZnkePzyrLfjueZxkVu1eHW99Hf+ixF/k24JTPCryjAo9cubvfdY/bRNwguZ+9pZl7/60QD4UHSDym8WCpDd1mCnT46AbztRW98Q+Kl+VNDlVyytIL8MH/47xlP4ZePYzHZ0HtOzV9AdLNHDd7F3vQzWEb9WPcuAtnwHUjtwK55B4aoMs/6oBSQp760InEdbMXoMIhH/G6QXzLr+G3wfikcQnCX8OyzfQBMfgqEDL3jOEHLNu6OiJv6DFtPI5XbiVgs41pQAptnA9gLjFn4NCSLcIKdWpSTKoPjPCWGLe4+zmO39Cv4g65QqeRukJ98MRv1Zq/f/UMK48VZLvz3JIlkvwcZwXOCvzuCnQmnICtl/GUX6PTP/TEv1cB3v9vPyfeLP971Th3dFbg76hA3rd//Urz7pBZQl9CfE6onvh/bx1yVcaM4Y4Y2jqjrvsFOt/cLUnVRWgc8DEPgTOCaTYsD+GW4q8DHN9nsI4/wt98kxQ6YePxApi8hv3YT8YF4CLbN8Am51SwwwNGKXKq4oQB6Bmyc0ZmhLNdOggUZQ1znoC9M5Kalmi3dJqj0Wjtqmum7HhA4/senE3WdSlP6azAWYGzAmcFzgqcFTgr8C0rUI+PPFXa5sHyAV5ZOaGPYzHafiXDaX6xAtTP9lWNr/wtuX4mHZJtNWC3ooO35lF6vpEyyN9Teg7rorPsIyRLgDN65QgLtS2G5BrjBB/GKG3OQNthX8ub+orgkUh0BhmhF9iWPRDryxh+LqdxFsTOKUooCtuyB+ToH4E2Kw2ToJsL4sNvo2ZTtblekWkrmr+zdYN/p8m62vYpnBU4K3BW4FKBF99vL24n96UVcH3OmZwB5BxnBc4K/I4K1AuuTswW+lEQ/snx0Zln3Cen/2PhWf/zyaOdwBoWcndMG9S2GLvbkd+VxbjO42RiLpDMsGaDJsMHDSrgxhmEBgq/6ZFVsISX4YM0dEcaPpj68DsyzwEyucgzaHhxhB4xVEJV2OOblHiZnyaTx7akQHW4eMM/hssHl3eMaqboyCatUHq1kmnaulbOF7RyOE9nBc4K/LIKnIn/TAXMtBOw5/jNFchnnm3ZFicGVOdxVuCswK+vgLfXW6jgP4LEfhyZ1P54vO2xaP2lB+u3TRnuIFuyZH5053DpONewGnnq71BpHpb9PqTxmbCt8HaTgZDtmS/fokVvSU2xdWzCz22BBE2Jb8gLmDR8EPmC6XuhI08jV7AUzb8k6AX5gLblDvWybHO2nbq1ir1QI28w9BXI2Z5lX6DtqKaJZmoT92+5buXdj0YLp81cAnxX43yOswJnBc4KfKAClzcS8Wc31/hAujPkd1fgl8x3767IRNGHnjgrcFbg91SAZ8dXJ8rr8h5eDXzFwa/Y/9PmKk6dxBP+XWxWbJKmwAW1Lfs+xIEJux7AymG7GpWl0bCEBzY8TU2obTnyRotviVnUEoNfu0WaoAlsywFtWeSl7WitkWe5g+gPWOAnEkOethAXkL9F9wnY1nuPvanaAkvev73q9Fl8i0VzVnpo2/xOclbgrMBZgXdUIB/L73A/Xc8KnBU4K/DmCpyOv6MC57v476jyvTksR82JUfwzSgPgoyXyK2g0QnaTH4KMhxyafEsMNtZkQyvemvZWOiNuEFTiDAyK037YpVSp4W3DHhD5IQhzkJNEYMFG1uWwjekFxP4AM0tFH3xIOE3voHkVHXEd2q7FU/ovVCC3w39hn999j2aBE7D1+p7ya3T6h/455E66hz+3onPmP1OB412QFRzlyUd/4qzAWYFvVgE+bPo9fJNlsrRvspJtGR8kz/YxFaH3kHnSAEDvme/pxFPEPf2tTtthW94arNYGX9TwIN8U2fCtyVvjZUcGJW96Yhv6CayyOV8hvre6e3L8Ag1fIIIAABAASURBVCu/Ijlhx/f/2bsSBUd1GCbx/v+Xt08yhAYGKFcPWmcQThzbccSZaXfW+gK3H8G2yzaoiiyr1lTVT7Mp/byume/Knq9hgEB9E/W86vaaun2+Bb5M3o3gskrC/82DPmfWgZJSHzE/rPsv2MiufCRtGTGftlNeGONpg10ysC6zyNtyLxzAvpZXgc+KOtdxu+7L+vcxcNN9wfefI/g+Vt40I72IQjcQizYDgrxDDdQgGW2SUleA6+6y3A55IoriwojGzp38ye05kJUPVN+LOs6BOsIXFi2gnEI3LeE+qFA4c3Nco4pJUsM1aBpLanEjVHWy1ZOdhAorqKoAuENVsP9xq4WXHAYBWBpUfR1IgmyB3t8xpkFQsf/2kQ0oQDGKBAgIlJ4kyBaI4qeaAemNto8s0jqja0fctt7gdSVHehMD7alxHzwWVWpavwYy1WPU++vD8wW1lnkjPL6ZVApRtXQ7SHaCaxAOr97Vib167GuM52N5FNeYaZulzwjXLANLk7dh4vsY8IH/vlldckbt5ed9nb7bFfRieKuA/il0tyFVN3CsKEpE3xul+B+RkcChAHuzn/KrEnF1NrnOt7fp2keF4pEEOUIf1/oGrBdYdZ3unwGkLwg7QKKD+tQgi9QYg7rbE/BipYDqh/wLen/pZuqY0VMxgeKnuLJzewgMS/wmfKi6t6iqIaG46OMhRrI2kQz8MAM59e0M+M1qCdsjpsd3MDB7VvA75pezSAa+nQFfw56jZQ3rEq9ggO17OiQ1HCm5EpDdLKA4jidAdqTaNawPWK/FR73A6uqk+ybg/oKwkb8XRgGika6AnPCf0jWyK4j++ZiN+muQHtP2iqE6eZcgQBLxYyn4q5H2J6WtgIelvkJcHzo0w2a2koFkIBlYyYB/szNGfBy30j/NHjNwUQs/asa46FQy7WTgqxm4sf1mx9QkS5/lVH/qXsCAjo9WA1iDNaboSm2LalFBUk32VvQiqSFIxkKJbOvkA2mfgrBtFKOgjdWE/kGc2qaRbQf/Wy06t1nIloicG8UoIAlSAOENKiRBEtphtviBNtUpN11B6rFBgZrd1nQyRTKQDCQD2xmIe4ruMn4KG1A9sD1UeiQDycB1GMhMP5kBorwzjiUIDHQApMJA1ylISi9AKPUH0tFkAnLoI4W6uB34jkJSFIwB6WaAse3jNibH+OsHYlDcNFD81UtSTarmjao3YGNpqE7LDbBvh+ECibEQItfFQikESj5QfQxaQcpoCErfSG/fyENtVIVk1QJICp6vUeqWHWDpvhr2M4gGWZKBZCAZ2M0A5TmGVLklA8lAMpAMvIUB35Ghl78xKF2N6NdLJAzUPa5DhQGylZDNI4Rp2KEqDA2l2QKZ79ku4vOAiZZIzeWBXcVsuKwwp3xIQgJ1kaZVqY8kyDtaO7ebgZ4kYrEiSbp/JRrZCa1vG7OR/x2tjpTdEpqFfqhvDMWCQKqvAIQLiyz6gXQ+jc1GoNo11Iw41gFTHrZIJAPJQDKQDCQDyUAykAwkA8nANzFATUagFgMkIYG6SNOrSIKsAbWNuw5UWzsWyB5VIdUzQt9NgGQHLUlUV0Nbp4OkIT2pegEeFKp/DuqKTf3+RMuIxZ4XbEYZQzLsqh1JkOtgN83IokOKn2GAmulayBS2tfwWeD7vwrdwmP/86muO5OqJxLdDZV2kqpPb1LU1aZjKZCAZOJ2B+Ob2RNQ5/YTpE1RTd4VHuiek8c0hfWOOt7UlXisCOjPKhyQkUBdpQhVS/aRqBfceuVR69ZNE/CGJxn8WvgE5BGTuRY1B95WFjaT9SBkIJEHpjFZfxeljt2NFHMq+guMXkHWf49Ttqo5Sn7ZRNxA7IorihpzYkXz0SRZBvh8A8dPF0y8QEb6OtiBehisH/60ChVm/2Xe99VMsS1CnUiNOjcLNWlmCFVkHfFVdY3soiTdvzqKF/7+bNpm2PfzHnG1Pv9d9AQFpzLtEbHU9FJ+7c6pHANgblyg3HdLDmJmpQg96ZlmRofuOYDBQNj6GAR3a8WPmJ9vtPfMzDst4QTVulyz9PmCU9pT08fXtzvIxdIVrgx0GwObC8G/kx0Og4hiQ3AP7HsHfMXWmmMgH+XjMv74E5vz8TJ7rCz1UJvw7FW3jGAPIRRsFb5QN2YAktAuQ93qra6S/g1ootfrWjnRfqVu6bagOQf1kK6F6C7epamcXerbjyIfs6iFdH6Pz62xpf8gGACkZG6NOtlI92jgAoR8WFd0CtB8CKgxoVMmZTeOopzXEnyCv07d54DeLaPa12CPafh3egIm3K99UV+NDmDcH49Pw5pNjA0jqNwtDiNJx2E1tuExw/PA/FJbPkf/A87jvP6Wo8+hm+U93/X+gTgpRJIkJULoOkOyZVF1OpKT0uExRvs55N2KiH7/TaaYcdZz12ntsr1MkIg2lVH82SjOALt5o7+aaIAXF/YjNpP7TpPbC/h8xER1L5XL0XqIbiQMldEp8yGGNNG7UIekQitFOXb2mrvfKqhJTs9EqyMgv1pAUSIJ6qd2Hfb7Q8wlg+6Ox4XZNyJa6oygGd8A5DCAibx4bBB5h63iaIxVzFhFPvXE8Wom6EFDXEJASOo+EuM4tpbspFiQDqrNC6GC/Ai011I8KNxIFUB1V371d/C0bqRsAqoetpOYLzsdxjlNj9DrcC6l4sWmHFpSkxmgl1BI8tnToQGkpXQEGhWGFLNdhQNcntuA6M1ufaT1/e9XtR3Xbnw2eHTDjJQNXZWDuAtR8ynViuQcK8TGb8/+YZGYTyY5k4DEDPpeNx5bti/bcJT7Wr4n3mzZr2d7LjuPPwAdpb9gZP4ccA7FgUQ61rP2lZ7UwIfQjHSQhSfUhpPRarFNwGwQQeqioEfUG/kog2S3AIH0HkqD0BQC1EaQAoe8jXEhJb5IkwaYBKRlo60Bpd1I27VcZ23abS1vXHg2yJAPJQDKQDCQDyUAykAwkA69gIMf4OQZILTmEMnGybZOSWkSRhBcrBum69Gy8pAk00pHSC+oBqX2BFjqqDnVSkJVNX4cKBaBp2IJaqDUaSzZlfJIT8Wxnn9ZWFmhkZ5+A4rCRVjpSUvUGWZKBZCAZOMQA5V1DzTdvzubNKeTwyUAykAz8NgNxI/ZuDr9Nz/mzF8/aMIvSMR656CdkqBghY0f5CtoALyQAuL4GUJELDFV3bBrFmwJog6pVjGGr6hhV2fo5gHpIwgpqRxJQsRyiQWkDRF+iGrtW1VXvtkDT9uQ+GUgGkoE9DFBOU5D6hds4gxcOnUMlA1/FQLmWvmpSM5PhDShAlicwQJQXzrGsB7v/m8Bam/XNDBCzfI/539bu4oL9D6g6O33UKdUyGtm1X6dreltsKJQtoR/FIRtAEl0hi36F1KdWTSM7A5L2dV3S+RWQXV/IBtSYTdSJ+OSqaQAiCkmQHSBpqC2L6M9dMnCQgXT/XQb0pjL4l4KvZmI8vtuvziHHSwa+hIEfvXy82PqSI5jTSAZexwA11BbI3JtdQkaFWpLgDkKF0YYWKlO4q2WnBu2hnapT5ned7QKEf7QDqZrghRMb1Tu4XUAtqAx0kraRDyl7UBHbLWreCSSRiyxkSQaSgf0M+I1sCvsjbvL0m5FuZtP/JLuLlGITA1NH8xYcbwqTxslAMpAMJANfyoAfCdTiYgsge6jQ8AIk4H/n1ID94kV13nVlkVMkSWgTCOv+a2Qrhf3LJ1BL0naGfYt0PaA4IR3TcJvKR3Xb0gurDmADqB72/ykH2TQCBUuDVI44u1ABz4DCfMM2+cKiia3WjwzLO+VaijUUbGt5dcQ8xEdwYKkJWbcF8YGL/HLbwoDIDuKm5JY4Z9lWeUTVu7NiZ5xk4HUMvH2k8aVT2pbGKEGrxhiZXKbp58Zlkv3aRMtRsDSmJmr9duj9dhDM7b3AwbcoZ493lrhoY6csLCW67XFuthD+kNcF2CoUKugscsHfJuPuVue90fUqt2h5twj2Q3eeI8FB+6a4t4HKjRbew9FkQ0mScKHqlobrWoq5ei58CI/g3GzaaDcldP/e7w0vq+vlVKMd2itZ/aI+JhCyX2RItabeMvAde2oaPVbOf8CR/HPbwoBJlv2AROsqqPvZW3/MdSXxD549+nfH15EUo7q1aJquS+T2AgZe9gzSw6+M1T9Lyv/vpT6UuqXaA1vrjE7f+6vd11/A1d4hFm9bebIv0fr0PlJ3dW0eKKqqW7pdw7o9gF52SYJsMW6TrZ5cI7G7kF38EoHocyL5vDqIKDrP4x3U0tdtKKvdoxxkShIk4U9nGn16oyqkgXbYUihjyqkAqmOikLIwYqyu7rbRtJ8akZSnIKkNJLH0A/dSe9s9ANQ/BslOZSlEHpLSg21cf4LGUc7nLrI0kI4jsrQMFC4s96KNlPtk4E0M6JpuX78XxvebzEJ3dn0uA74vrc4uzoXV1mn4qQxsOujdJPb4dK7vEnlbehfz68d95i3F777rM/lmS1282mKGRUZj5W7xIC12PhwgvLXT5nXKhD1BjtGaSa0+gKiKlVWzrg7suo4/ulrhekFnD49mHUoZNBDdyoEkSEELrnMXWciSDCQDv8VAd9f2G03BSwnw+AX1wEVXy7o/61MM+KsRU5iyTV0ykAwkA8nAjzJAQBtI7oYctTXwv2My2k/K2k+qpuseS/3spD9N+k/t5j/Yn5ReuqhPyPaTpvt4tmtk14MNSp1UXfHsYx3/k5/QtjWO+rShsf9//4EB2bhdA1l+hoGcaDLwHAbqhUypP2ekbVFLLpbbPH/d2owZhYe6XnQpk4FkIBlIBi7AALsci+ya+0UXyOIAKN+AElEVjyCzsIGd3EDrQRLaBMt5yMDbHX2MqABEFAvHg3baACvQFdettHSH6/rEylVoZzXJrgY0yJIMJAPJwHsZODA6O98iu2aKQwyYTaMEqetFl/L7GPBxLvi+2T2eUfkw3vKxdVocZ4AgW6jSh/M/HSrolVnZxgABbdoxpGgGSWwvlB/uQGlb7oRiYFchoDmQ1CdIVJUohaTaeADbGA38iRTpun0sJwC6EySHAMPfn2KpCy6yAEloB+3RVolcZCFLMpAMXJsB39KuPYNPzN4vmgWR309+nBUz/6mdj/lPTXhmssnDDDGnq33/JjiI65uNMVBmYzMDHavtG7+83TZU3bTZp4NFHC1XdsJum8Zvje1WgMgBVSk985IkSLYLNH36RKoNwXIKsmlm9GzkJ6AUQpHQFvlAkCoXWS0juU8GkoGzGPCjsfyFsl0y/tbdWdlknGQgGUgGvpCBr5jSDfdnxFdMKCchBry40BrD64wZEP4kqYBNg/WgYt7hT5NaKKbitHV9UjVRJ+3XAJA03NZCqc/DbUM6kmgEUrZG00nVmwr0OGxAEtppI8oPpGtwcuFZ8Ryog1/azgr7yjhO3+NZ7oX9E8nAdRjwmX4w26te8Aenfaa7KSw4M27G+n4G/IdPvmGW3zKPbzgWy3ModyrLZcuKVThhAAAPBklEQVT39p7wbHvvBE4a/TEPXlwAtluAFiDoQFLVdYi4tgcgjx5ty/sF2K8DLL1AEtgoksFGagIYgmoH7BM2DSCd0evVVrf2QOwIQApbYq74O7Htn2/2yf8Y5TcS+tWE3GTvAELRr5X/Rj5z+V1BH185EBXxy/kdMvyfMNG1x2LO7gkp7Qo5l98W/a6Bv8LJdwFPxLKFLj1dvsPfLt70tnLTubsWca477AEMjp8CanjtdVvB3P+S1eYP9c8Do1LP81n10ZA7mi3v6/Mb3z/l2XFn/oYYp2MWrSvS9YAOQBvnwL6dyOj8UjzpB8d7pi3Hdh4z/WtiFBvHOoIS52rS58Y/sWiIedW0n+HT/NTzi/9PS7bW16htPq3uea6FmBAfuj508uuWByPO/R07P7f3IIbytSaeD3EZgT5hJ1YX5zLMUaZxat219tcxCU62y3scQO+7AHRwd0Gvyg6gF2xMAepfFRevLZouldcdAKmW5sC90Fz5AACBLYiLbZ0Pu7ER+cuHgsaiAOmW0PrasgXkc6sAUiodS8eB6gJVD3TjEgQqkARpyE82kH0P0BosFJ/g6xFXR7lKisRN8bdDo8qz3evSUozrblTq6wAdkiGQJRl4KgPjM3M0WH/pys43wocY+Z/RdA6DOMqlv1J0d3Az+l2ZQxgMdg77bAwG3N3wfVDzlP+afGWme+dfe+sfQgP45TACjI3VF/qdcqfbYMh4xozz2tEuj6cjcsewdxeTcW+9peYU/CJfDx46KYpUdbiVjlp2FrXqqvW4rXTz2Svi+tnp3Pqavb/Xr7Vr0XrvTOJMNyc8uIKtGKMesPRN6UrfFlnHAajHw26Asz+KDKh3GXhPoYbt0Vdq5fb6IxIfcjHOQyk8fLeQj2262BxI+att3RIQeWsx1C2EKMn4JKvBXf6H+Pqg9e7vEDrV/XXE8KNGCjSg9CTDz3WobbjeIEsykAwkA48Y2NDvJYFf3nYjHsorB+RKuzRLBpKBZCAZ+DgG6l90fFxymdAuBvxYJjb8ULYEJB4CskNXSIIUvCBagUa2NUj5juB+KpYXU9P4D62+k2wQCzD5UGj7pFM92l2uKZKBZCAZOIcB/6LxSKSj/kfGTt/LMZAJJwPJwJUZ8A2/4MrzyNzvDBDQtho21GIHa4BS7gMQ637wJ36JVUmiNQNBTmO8kCJt17T2XlxFmwg7ZEkGkoFk4KoM+OsDwg286gwy72QgGfgSBkZ3oS+Z1bppeO41tnwhYd0IafURDOgga1tORQba4qm8SspI23LMrpcktAVAKQ2JNRvlcAei5f0kNAgp6wFkSUSROvxDaqcN8SmYKiRBtmjCOnfJQDKQDFyWAUbmN+0LVM3tIANmtcbBcOn+IQz43/30+JCcrpxGz2XefFBz4XvHlY/rd+d+cHbdAoJkv5gg99cVBAa5MkZ8WtTIRfY4UIg2xqpxMSy+3isNoR/HkY7s6pKN2udtVKgRRnnIILdkIBlIBp7LwNXuO853Ds9lKqP/EgN+CT4y36lz1PGst0wkA1dmwOfxHK48r+/OXYsObVrjYBuKEzaUysfV8FRF231s9lV3n7bIurH9ezbjE9SDfBNyLslAMvB6Bnxfef2orx3Rc5zDazPJ0ZKBvwz43OzfHvS8L/XQ/zVPTTJwSQZ8Po9xyYn8StK6F5EEeQaWSHP8tl9DqUIB8J7a96B0MiAJkji2yCKAAmRJBh4zML55bWk/jv7TFt89+dsNg79WeKHZKnXlrl9C6WQf1DUHqeKfLliqOb/ZYAvmI63q8W19leGvGJmQMb587uPTzc/6sc7tL6dhcXo+JRYN3tWpA6M7pu4t+/fj1D3XJWiwscvmttKOMEfl2oGnxvF5/gcKaFuJ3J7AwNJ5NdcXx+j0XDzamqCdnRZR6DHtt3uRNf7kajp8apOBOwNxk/K5uRPhfw+XtR9jwMe/wKuWetF1FhUl/l45zmPpFSf+Y1ituizruZxRj/849p9mYWgMf01sy2U3nsex9sW9RZyY/PvyZ/0GvIqFONZKeEquzUHuranmhw69ru35mf0Uj0UXJ8UHMuFjpcvet8n9qOblU8BzLfOelJX9kWrkrgB7pVw3bfU4mxzT+BADJEG2UEVbWydfJ6cmQM6Nb2v3WUL5DqEWxoVS7F5kyXew1SfquD4wzMZPMzA+N7a0f5q4H5+8Fx7124LPm7MpeUbMLTn6F1fwXXnKyfqCqf4Fnd0WurPrixjwy+9p09GJ42ui4LS4nxToQS6n8vlgrOyuGNC5F/fCrbIL4XO2q86K3mY8xoRHsbUsmDBL1YsZGB+6Pe31KTu6rWvpumG9oAUafOJa1eGURZZPOsf1S8IYoUeWZCAZSAaex0Dcg54X/umRfd/0IDEP35zd6GBdDd9Tu64UycBLGfB5OsBLR8/BkoHnMlDus1OjlD7Lqf6zdRlvmQE/JkmCPBMPxmTbT7Ift9VA7QL14Y5TFlmEis48yzHiI2Z155YMJAPJwFkM+D4ziHW76YOuIXzv2YxB0Pc0dCt9z8A56k8w4GunYMuE+/PSlYItAdL2JxjYc259GjE+vQc5lUkVqc4/NtL9ylZoWJKLXGiRAi1EChwH7ygaWFufCaKGhWLrqW7rC9Tv+XU4ZZGlkG1qPutG8LDufx1ypGQgGfg2BkiCvGNqfuXWE31adP379w9bcLt19vK91YiVWkTNXTJwaQbYZV++Bldkp14tHKdgtVMafj0DPifidqmbsc+taH/9rH9rgnFMq2cxycGzmSSk0MZ5wH1hhtbc7W0IRxwrGlFhtFcS5B6JGX/rW5y2yIIKJyBVbslAMmAGEk9jQJ9h9X++LxZIO0bSe8G012zHtHlqk4FPZsAvv86vSNe3wM/5LfZp+xsMxHmhe6Wl8Ruz/s1Z5vEtx/0xE6cussqwKZOBZCAZeCkDeri/dLwvGyynkwwkA8lAMpAMXIWBWN7o0yd9lITdwPFCcjS823fkIus4xxlhAwOU7V7INbdkYJoBn1TTPdfT5oLxesdsY8b+4xEbXU4z99gF2HDdhOnrz83T5r0mUHwiXhmap6r5U1Uf74ItE/cpYiC+N7jsabsay9Yrep1wZ1bHnap3ZpOiCtP2jwNI+8dGuuVtu8dyvOw1o0dwHoN1Fo56bze+iRRsuuHqpLuHcdAFyDaut53yJr+jWHPBL8wgu05gwOfLkfMg/E/IYxwivl6mE+zdcpzXVdukjtQBkPLfOHn65mW/DiSBhtgCkoCgPcZl7bmx9v+8GttB51+Nejzn4pwK4hqyciUcOu5/ruxEnc8762Pe9uTiGP9E4mqIs/E4K6kfmJXnrKU7xjH3tOtzBv+0RJjItY77d+5xZsA51YBONj12neYAUg/a39SI+WpX8+X60nkixnUItK94X7Jf06cUYBziVvkoMR1cRdpZ99x9TvVQHOvm4HNLTCj3stfwmoQykG66rm6Q7KGKNrWxH1A8g1SMBdjGkBUKmmLfa7oe65UsO0gAuO/VrUbpnZYkFbU5Bsd4M6DxNdmDm84RnRg6pbrTVI0dEUlxeggNwDuo+lYoAAACHegYaMAODaqyeZp2KKjiDKrRr92dTV1tO9qzl6lireobZJWNNzFwPxWhk3Ab8KHFp/aHpva2tN5xnOsx907cMfb6Fr81d6Ri28vaqVe2lchpob+1Wt77HD2C5ejre+tp7KmvH+mzLfWKEQnu4aD4/AkQiuWdF1L/ZFLDuhKzljL7ua2e/9p6TZJ93LY8Asc4Cp9jRxBvv6vere4znRxPN7A4x1bIzS8Fijnn82jMST+R7pDjvtB1fa4bag42SrkEG5MEeQCQrwLxzdDwJ2z382ZfMLOwz/PuxWC07DFoFe1dln7LRegYo8NgkYUXlRwmGUgGkoFkIBlIBpKBZCAZSAaSgasyQN4XYVO1XGRd9chm3s9gIGMmA8lAMvCxDFCZFcSHDGq/eivjF/nq8XO85zOw9y9PPj+zHCEZ+EAGys1wQp62yPJFOREf1n0gJZlSMpAMJAMXYiBT/XUG4llafcMm2i8mpR/zzXm8eNqLw9VfS/MLj6lZdPjQzniHU/KWTrE/1m4kkoEvZEAfQoHkHZ6j2lJgCiRDT1Ld63DaIgsuukDjt2u1tD6RDCQDF2DAF+4F0swUk4EfZYCad4Gq79l0myg5WEJZFKnqT22i4s2vPFMZWLfvMPg4FuyLkF7JwHUZIAkq/Tmoa7F/yu/cRZYzSCQDycCHMOCH7RY4bdtbJpKBZCAZSAY+l4Fyr7as4Yzdtvxt5OyTgXczkIusdx+BHD8ZeCoDfthuwVOTyeDJQDKwgwH/hjQ+MtnhO3DRrSBiDZTZuC4DOqB/kp/S/TEaKMpXBAfKbCQDycBhBgaLrPuFdjjuRwTwrWYvzpzA3hzsd2YeGeuTGPDRfQU+ac6Zy8sY8Jv0Ubws2RzIDCwdLi+w6N1BRAzddpbGWurz8O53volnMaADZKJnUf4Av+2cg+UQbk25+x1vCo6SSAaSATPgO9w06C8LkjZajaa+4FZ7XcDQ/xjVfOxF+J8wz4jjY7IT4X9CHl8T4qsm4kfhM/FVZOVk1jKge80ZZ9Xa4dLuOAM6ZPBLcf08HtT7IY4eWbSPRIUZxF/bRpZXMHC73TCNfzP62l6nkv11QkkbezlZKSGN+0ZQx5/+V8wzx0gGPo0Br6EWoTsoSZDrMPgk69MmezQfPTd0g9G9Q4G21uVyePOYDmK5F/ZPJAP7Gdh65u0f6dc9c/7JQDKQDDyfgfE9fWrEYjPso5pTkDq3ZCAZeAIDX73IegJfGTIZuBAD3YN27a+s+19JXGiKmWoykAw8YiD7v5aB7h4/mJ91VljWsC6RDCQDr2QgF1mvZDvHSgZezYB/bbl2zC22a2OmXTKQDJzGgC/RgtOCZqAvZqAsslZOsZgXudJtv1l6JgMXY8A3YHi3DrnIutjxzXSTgWQgGUgGfo8BP9LrWY/bdV/Wk4GtDMQXHuTk88pQNbdk4HcZmJm5rw1qtxa5yJohMtXJQDKQDCQDycCnMaDne/we9dPyynySgWQgGUgGhgzkImvIR7aOM5ARkoFkIBlIBpKBZCAZSAaSgZ9mIBdZP334c/LJwC8xkHNNBpKBZCAZSAaSgWTgNQz8DwAA//8qEorMAAAABklEQVQDAD0KiUwsn+B9AAAAAElFTkSuQmCC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065" y="20469"/>
            <a:ext cx="7836408" cy="98480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columns-4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ebhsaV0f+t+q2sOZegQaDSKixnBJ1CTExBivQ/KExOmJCUmuAQQjKAq0aQdAlFEEpBEEtUFkUhxwyGNivInJNRol0UTFIbnJE00cIiINgaanM+6hVn5v7b1P73POPufsoYZV7/pU16patYb3/f0+7/mnnu9TuwetBwECBAgQIECAAAECBAgQIFC7gP4IECBAgAABAgQIECBAoCcCg/DosYDWCRAgQIAAAQIECBAgQIAAgfoFdEiAAAECBAgQIECAQJ8EBMB9Wm29EtgtYJ8AAQIECBAgQIAAAQIECBCoX0CHBAgQIECAAAECvRMQAPduyTVMgACBCAYECBAgQIAAAQIECBAgQIBA/QI6JECAAAECBPopIADu57rrmgABAgT6K6BzAgQIECBAgAABAgQIECBAoH4BHRIgQIBAjwUEwD1efK0TIECAAAECfRPQLwECBAgQIECAAAECBAgQIFC/gA4JEOi7gAC47/8C9E+AAAECBAgQINAPAV0SIECAAAECBAgQIECAAAEC9QvokEAKCIATwZMAAQIECBAgQIAAAQI1C+iNAAECBAgQIECAAAECBAgQqF9gp0MB8I6EdwIECBAgQIAAAQIECBAgUJ+AjggQIECAAAECBAgQIECgZwIC4J4t+Fa7XgkQIECAAAECBAgQIECAAIH6BXRIgAABAgQIECBAgEAfBQTAfVx1PfdbQPcECBAgQIAAAQIECBAgQIBA/QI6JECAAAECBAgQ6K2AALi3S69xAgT6KKBnAgQIECBAgAABAgQIECBAoH4BHRIgQIAAAQL9FhAA93v9dU+AAAEC/RHQKQECBAgQIECAAAECBAgQIFC/gA4JECBAgEAIgP0jIECAAAECBAhUL6BBAgQIECBAgAABAgQIECBAoH4BHRIgQGBLQAC85eCVAAECBAgQIECAQJ0CuiJAgAABAgQIECBAgAABAgTqF9AhgV0CAuBdGHYJECBAgAABAgQIECBQk4BeCBAgQIAAAQIECBAgQIAAgfoFLu9QAHy5iM8ECBAgQIAAAQIECBAgQGDxBXRAgAABAgQIECBAgAABAj0VEAD3auE1S4AAAQIECBAgQIAAAQIECNQvoEMCBAgQIECAAAECBPosIADu8+rrvV8CuiVAgAABAgQIECBAgAABAgTqF9AhAQIECBAgQIBA7wUEwL3/JwCAAIE+COiRAAECBAgQIECAAAECBAgQqF9AhwQIECBAgACBIiAALgo2AgQIECBQr4DOCBAgQIAAAQIECBAgQIAAgfoFdEiAAAECBC4KCIAvUtghQIAAAQIECNQmoB8CBAgQIECAAAECBAgQIECgfgEdEiBA4FIBAfClHj4RIECAAAECBAgQqENAFwQIECBAgAABAgQIECBAgED9AjoksIeAAHgPFIcIECBAgAABAgQIECCwyAJqJ0CAAAECBAgQIECAAAECBOoXuFqHAuCryThOgAABAgQIECBAgAABAgQWT0DFBAgQIECAAAECBAgQINBzAQFwL/4BaJIAAQIECBAgQIAAAQIECBCoX0CHBAgQIECAAAECBAgQiBAA+1dAoHYB/REgQIAAAQIECBAgQIAAAQL1C+iQAAECBAgQIECAwLaAAHgbwhsBAgRqFNATAQIECBAgQIAAAQIECBAgUL+ADgkQIECAAAECuwUEwLs17BMgQIAAgXoEdEKAAAECBAgQIECAAAECBAjUL6BDAgQIECBwhYAA+AoSBwgQIECAAAECiy6gfgIECBAgQIAAAQIECBAgQKB+AR0SIEBgbwEB8N4ujhIgQIAAAQIECBBYTAFVEyBAgAABAgQIECBAgAABAvUL6JDANQQEwNfAcYoAAQIECBAgQIAAAQKLJKBWAgQIECBAgAABAgQIECBAoH6B63UoAL6ekPMECBAgQIAAAQIECBAgQKD7AiokQIAAAQIECBAgQIAAAQJjAQHwmKHWF30RIECAAAECBAgQIECAAAEC9QvokAABAgQIECBAgAABAg8JCIAfsrBHoC4B3RAgQIAAAQIECBAgQIAAAQL1C+iQAAECBAgQIECAwGUCAuDLQHwkQIBADQJ6IECAAAECBAgQIECAAAECBOoX0CEBAgQIECBAYC8BAfBeKo4RIECAAIHFFVA5AQIECBAgQIAAAQIECBAgUL+ADgkQIECAwFUFBMBXpXGCAAECBAgQILBoAuolQIAAAQIECBAgQIAAAQIE6hfQIQECBK4tIAC+to+zBAgQIECAAAECBBZDQJUECBAgQIAAAQIECBAgQIBA/QI6JLAPAQHwPpBcQoAAAQIECBAgQIAAgS4LqI0AAQIECBAgQIAAAQIECBCoX2C/HQqA9yvlOgIECBAgQIAAAQIECBAg0D0BFREgQIAAAQIECBAgQIAAgUsEBMCXcNTyQR8ECBAgQIAAAQIECBAgQIBA/QI6JECAAAECBAgQIECAwJUCAuArTRwhsNgCqidAgAABAgQIECBAgAABAgTqF9AhAQIECBAgQIAAgasICICvAuMwAQIEFlFAzQQIECBAgAABAgQIECBAgED9AjokQIAAAQIECFxLQAB8LR3nCBAgQIDA4giolAABAgQIECBAgAABAgQIEKhfQIcECBAgQOC6AgLg6xK5gAABAgQIECDQdQH1ESBAgAABAgQIECBAgAABAvUL6JAAAQL7ExAA78/JVQQIECBAgAABAgS6KaAqAgQIECBAgAABAgQIECBAoH4BHRI4gIAA+ABYLiVAgAABAgQIECBAgECXBNRCgAABAgQIECBAgAABAgQI1C9w0A4FwAcVcz0BAgQIECBAgAABAgQIEJi/gAoIECBAgAABAgQIECBAgMCeAgLgPVkW9aC6CRAgQIAAAQIECBAgQIAAgfoFdEiAAAECBAgQIECAAIGrCwiAr27jDIHFElAtAQIECBAgQIAAAQIECBAgUL+ADgkQIECAAAECBAhcR0AAfB0gpwkQILAIAmokQIAAAQIECBAgQIAAAQIE6hfQIQECBAgQIEBgPwIC4P0ouYYAAQIECHRXQGUECBAgQIAAAQIECBAgQIBA/QI6JECAAAEC+xYQAO+byoUECBAgQIAAga4JqIcAAQIECBAgQIAAAQIECBCoX0CHBAgQOJiAAPhgXq4mQIAAAQIECBAg0A0BVRAgQIAAAQIECBAgQIAAAQL1C+iQwCEEBMCHQHMLAQIECBAgQIAAAQIE5ilgbgIECBAgQIAAAQIECBAgQKB+gcN2KAA+rJz7CBAgQIAAAQIECBAgQIDA7AXMSIAAAQIECBAgQIAAAQIErikgAL4mz6KcVCcBAgQIECBAgAABAgQIECBQv4AOCRAgQIAAAQIECBAgcH0BAfD1jVxBoNsCqiNAgAABAgQIECBAgAABAgTqF9AhAQIECBAgQIAAgX0KCID3CeUyAgQIdFFATQQIECBAgACB6Qq0OXzZ8q2rz46Xdynb7mJHl57yiQABAgQIXEPAKQIECBAgQIDAQQQEwAfRci0BAgQIEOiOgEoIECBAgMCUBUpYeT7nWIsoWWX5mJ+6+cwax/VtZnlly7fx53zvzLMUlLWVt8j3ztSlEAIECBAgQKDjAsojQIAAAQIHFhAAH5jMDQQIECBAgACBeQuYnwABArMQaCLa4znRcm75bLoYWo7T1CzubESTYXU7zJpzi3xk+fnaoWcW1C5lfaWkUrev40XCRoAAAQIECBAgcC0B5wgQIHA4Ad84D+fmLgIECBAgQIAAAQLzETArgVkKZE65dqaJH3jjB2P9wQxWd34JnMdjr22WtZW52lJEFtXeHL/yr0fxn//j2RhtlKD6gbj4q+U2L9zZcncez3ZcZ8Q974/4qXc+EKO1/CrebmSNWfsoi8vn2HMexZmTAAECBAgQIECAAIFuCqiKwBEE8lvnEe52KwECBAgQIECAAAECBAjMTGB2E20nkhlcvvYFD8Y7XrsZ3/S0M/G/P5ChZTk1TivHO1slNXl8a2/Kr7vmLDO15SvtKH7zPWvxyq9r4vlPbeK9/6780nY1xiWWa3a2JsPWnf2ZvT9U7+n7R/HiZ98Xb3jJ/fGK2x+ItTNZe5u1zqwWExEgQIAAAQIECBAgQIDAoggctc78xnnUIdxPgAABAgQIECBAgAABAvUIlF/Qno/yC9ofeN16/PxPR6w0Hxv/7debeN4/ivjA70W07VpueV3JVMtW/p+2D2WdU6IoE9yXk+fwZTe3UbseH/ifS/Gq2wdx/kwTG2vH4oXPOBs/8j1Z2+5vu6XGvD7vnOGzTHgh52tjtBbxyttPx+++9+ZYbh8dv/SvLsRLnrkZpz90WQBcbilb3rXH0yECBAgQIECAAAECBAgQILAvgd1fifd1g4u6JKAWAgQIECBAgAABAgQITFIgg9Py09l2NX7un16Id33vmWg3bswjmWDm691/tBRf9SVn4rf+/SBGG5mqDnb98ndwLguZZnqZYWl7S86Rz5w6y4n7PjyMb3z6h+O+e0bRbB6LGOU1MYi33bkRd730dJRcOsqF42++45e8eVbPUstSxCji7d/5YPynX8h5y6HcNi/cGr/5yxF3POV8fPAP8kBha9bzgrKTb54ErhBwgAABAgQIECBAgAABAvsXmPU34P1X5koCBK4t4CwBAgQIECBAgACBSQu0wwxNB/FrP7cR3/nCe6NZvzGa5lwMMlwdbJyMUWaUFx48Mf716i/98ww3N3Mb5MHRat53PKLdDjMnXdfu8TJQjSyz1PKtX/nRuOf9N2fk28agabPW9WjWT8Rw48b4Z+9s4pue/EBsnsma8lxkH9G2WePuwaa7324sxbu/dz1+8i3DWIobYjAodUasDJcjNpbjj353EM9/6lr891/NID0/RzQx00dyxO5tppObjACBfQu4kAABAgQIECBAgMABBQYHvN7lBAgQINABASUQIECAAAECBCYt0GY42rajeF+Gkq/6htMxOvexEc1GNM0ot4hYOhNRgtQMeTfWhnHn89bind95f8Rmhpnl+Di7LGliTPeR84wuRLzw6Wvxu791MgPdDKHbUsMo5x1E5PkY5n47iP/8yyfjn/w/Z+K+u/NgmwH1+GSpsWwxxUeOn89f/YW1eOtrT0eUgLz8Ojntmkxcm0E2MDiX1Qzig+8bxNc/+Xz8yv+Xx7LsKRZ1naGz4ItX7N6/eNAOAQIECMxBwJQECBAgQIAAgcMI5Lfjw9zmHgIECBAgQGBOAqYlQIAAAQITFChBX6aO+Wwyjrzvg4N44TPW4sF7bolRnmoyRG3Kr4LLjKPtALWJ2NxYzu1Y/OB3LcXrnn8mLpxuoo3zEc3Z3PLGKI/tPydddo+05Xj5LH9KOSeJsr3zzlH82r9rY3m4nFVvRpMBdNM0+T6IZhhb73Es2qz9d357OZ79pAfi7j9oYzTazJPlz1lnneMBYwqPjaxxPX7nvaP4lmeeiUGblptLWUtEZukRm02MA+F28XP75wAAEABJREFUdavOQUS7eTxe/pxz8eNvWsv9rLH0G9N65GKX8TPwX89M/yMfGOWcubXrWUjOWc5FrmXuehIgQIAAAQJzFTA5AQIECBA4tEB+1Tz0vW4kQIAAAQIECBCYqYDJCBAgMGGB8qvUUX4tLKFf5o7f9LTTGZSuRDQZBg4yHYyIJkPUfImIDC4jL8ywNbYfqysn41/92LF46ddciLWzx/JojjW+LnfHAWu5p+wfdsv5xuNlaDlYj/ULo/iJ71uLf/rO07G8mkFrqWc89M485fq8thxr81j5mKnr3X9wYzz9iffHr/7bjRhtrObZspVac3eSzzJfjveh9y3Ht37NRzP8vTk/ZR35un0q9658jkYZTm+cire8Zj3e9poLMdosV+eCXHnpEY4UrxLs5tqWUXLtX/WND8QzvuAj8V/+4yiaZinG6zwuN1N0IXB4ECBAgAABAgTmJ2BmAgQIHE1gCt94j1aQuwkQIECAAAECBAgQ2EPAIQLTECjfCDPw27gQ8a3PvD/e9z8GMVzejOHgQgxjEIOmyWBweOnMmU0Oto+MNiIGg834tfdsxDO/6MPxkfdnsNqW4HItYrS8fdUR3sYh7ihiM2fcWI7f+IVRvPnbT8do7Vg0o2M5cJPbVZ55qhm20cRyLOXt7YWb4hXPPR8//5MZgG5m2HmV2450OOd84MNL8S1Pb+P+D53KGpsoefkwBy1bvl35bLO4yC3fh6OT8eNvWokXPPVcrJ/dvqPNW3a23D38s/S8mrcPY7Qxih/6ro345Z9djXP33xjPe+p6vOencpKydCVUb1fSvPjm5Z4ECBAgQIAAAQIECMxWwGwEJiCQ3zInMIohCBAgQIAAAQIECBAgQGBqAlMbeDvw+7G33Ru/+kuZ5m6eyMA0g8fNGyLaEhg2V516fGYpg94MC5sYxZ/8/g3xnCfdG7/3m3l/CX8zT7zqzfs9kdlvNFlkvv/Or4/i5V93OpaWMsRsyxy5ZWi6e6hxTbsPlP0maxyeixg1sX76pnj18+6NH3zDmfycg5bzE9m2mt3IYV9x+4fjj/5njr2ZAerW4evOcLHu3Cm/xP2NXzoe3/CPHox7P5QD5LEooez4PYfKQxG5Vrm7/+f29WkQafcvfmAz3vb6B6IdreQ2yID8eLz4uR+OH7nrfLQbZaKcZPutTB0eBAgQIECAAAECBAgQIDATgUlNIgCelKRxCBAgQIAAAQIECBAgsGgC5Rth08SXPvWW+PS/vBpro9MxGqyXrDTaZjnaQYasg0E0TTPeBtlf2do2A8Lcms3y/7ZtoxmdjEEGwR/541via5/0ofi1nxvF+IfAmYPmLQd4tnntrq3Jjxkm3/1Hbbwkg9XNcycyD16NnDra2Mz3Ntqco9RTtsj9Zry1WVPZYuv6Ud6TJ0aD09Fs3BbvesP5+I47HojNsxmtrke+5HaoZ5t3lXD1bLQbo7jzBffFe98zzDmWYjA4G4NSf14xzqkLXJPX72zRxLiP8jJqx/Xmobw68t6I//7eY3HH31uPD/9+xKg9n8ezsXzdeu7e3zqyr9es4Tf+3UZ836vvj+W4NecfRTsaxIUL67HUPCze9upRvPGFa7F2uknfnHM7fC+u421fk7iIAAECBAgQIECAAAECBOYtkF//5l2C+Q8u4A4CBAgQIECAAAECBAhMQKCEkZsRx284G6/5gVPxN5+UH4b3RLN0emvw9nrZaLN13XZy2WRg2G6uxouf/WD8i3flWGX8csU4r8zPB00Rc/7z90e84B+fiXvvvi1HGua2M2fujp/7+JzjjDtpVyOz7IjNm+Nf/fhavORrHoy1B3OQ8RDji/LDQZ6lsUG06yfjXa/biF/8mSaGo5ujyW/aTXsidj/2M/q4jHJTubhdig++byW+4m/fH7/xizlgCYqL38WLSnI9KldfZ9vM80u5jeL3/8soXvLcj8TGhZsic/0kyQB9PG6ebptYipPxL390EC9/zrlYP3MsMnnOE/ks9Qz2M1de6zlhAcMRIECAAAECBAgQIEDg4AL5LfLgN7mDAIE5CpiaAAECBAgQIECAwKQEMvSLJmI4PBFLKxEveuNN8bTbM7hszsfG5rko2WD5he3l0+3kuuPj+WGQAeGgHcSgHcZgdCLa86tx18s34p2vOZMhYl5VssPNYe43EXltHtnXc7SWNT3rgfjAHyzF+BfFV9yV45UGLtmuuCgGeb7UNmyXY9C00YyGsRK3xX/6N8fja754Iz7yRxExyiJLw6M2P+z3mSHs5iB+9kfW4gffcH+Mzt1UZsot78/hrt/rpfVnaVEsh00TZWs3IoPYU/HSr9qMX/jJyOB6kC9Z3ygXa3M5Is3zwNWfJfuNdM9CPvrHGex+TRtnP/qwvG852ubBGOR/wzw/3pph5Mi55kvx3l9cja/9u/fERz8wjBhmQt7kFMVlfEHuexIgMBsBsxAgQIAAAQIECBA4pMDgkPe5jQABAgTmIGBKAgQIECBAgMDkBDLNa07HOHEsgw5HsZEh39PuuDG+8dU3xMlbMn3digQzFMzMMC8vlz20lQM7W0k7S9qYn9uliGYzRu16/PBd5+Ilz3xg6+Ymz0U+mtyu+dy+btTEq75uFL/9H/PizWNboWruXvksA+5sV57dOlLGzPpKDRl6N1lfMzwdbQbB7/9fbTznSQ9s/7+Lyzhbd2TROzu73ss45WN5b1Onjd/8pbX47leczhj15oilM3myHM+7S5Jbhtu95dkrn9e5IEP10cYwvuObzscPvSHXa/z/6M1eykCln/I+3kpN452HXobnc38UZ+9r45ufeTb++PcjBk2Gx3lpu3kqzzW7tjw42Bp3feN0/K//dmM8++/dEx/43byuLO/1wuYcyZMAAQIEJidgJAIECBAgQIDAUQQGR7nZvQQIECBAgMDMBExEgAABAgQmLFDCv5M5Zr6PvxkOYri8Hm2zEX/7H6zGt73pVBy/6cHYjHO5reW2EaNmFKPIgHMcPGZgmPsl54xxPJvjRA5UgsLNkzEY5RY3xq/83In4J0++Ox64J88Pcot85K1t+bVtlGQxP198ls/rMVpv413fdS7e82/Wo904ETlYRM4dFx9N7u1suZuhbpQtd/d+7ro2L2jyYxMnYpihd5v13nP3yXjOP3ggfvuX18vZ3DZyu5Db5c8sPMr2YLTtZvzhf12Jb8uQev3sLRl4L+exE3k2Bx/fVpxKP7u3cm/Zxhdc96VJzrK1GyuZqZ+Md7y2ie/65nNx4cFhyp3N+8u2M16Zp9RfQt9Sf57OtVt7YBCvfO56/PH/WI5B9hu5vjlsWalywSVbWcsmRx4OTua1g/jQ+wfxrL/zQPzXX88xd9bukjt8IECAAAECBKYgYEgCBAgQIHBkgfK978iDGIAAAQIECBAgQGCaAsYmQIDAtAR2wsqt8UftSsZ/S7GRmeKnfdYw7vpnJ+KRj707YnAmoim/CG4ixmFvbD/ywrwjMva8uI3D4byuBLKj1YjRUvz2f7gpvvZLT8f7f7fclkFlO8pRSliZ15VDF7fyFXUp/s2PtfFD370Um+vL0TTDPFvmybdLnpffe8nJPT5sX79TX+TnfJYLs5zYuHAynve0s/HP3raZNZc5s/Zy8pKt3JDn44b4wO8txUuedSHu+/CxiNLr8Nz4yjbHH+Vlo/y0VXXZizJb5IW7ttzd9zMHzGtXlk7Gv/zR1Xj5s9di/cyJPFK8ts5tjb2cb6WepTyXu5s3xZtffTp+7T1rcfb0Vh15NCJrjCseZZxmu84mzzZxfPWWOHlDxCM/biWiKeu11VF4ECBAgAABAgQITEnAsAQIEJiMQPm2OJmRjEKAAAECBAgQIECAwOQFjEhghgJbv4yNWFrObXUjPv7PLMVdP/FJ8ac/dSWWVkooukcxJSuMqwSD5fBgM5aWBvHB/3U87njyffGf/30bG5sXovwSdXxbGxcfm+tn4zd/aRSvf/H5zCmHMdj+1emgGUTTjCe6eO14pwSvZRt/yJeyX7bcvfZza6wmx90ae2v8dv1EfO/Lz8bb78zAu4yzmcWNtrd8i3IslmJ0vomX/5MPxYfetxzLy+sxzB6H7VI0g1E0OfQg2vEvbMsvagdZSHlvyv25X56jfNlry8PXfLaZPQ8HG/Hrv7geX/0lH4l7P3As2pJeR4azOf/45jJR1lAOvfu71+JnfiiruXBDLA9Xx6e3XraKabKf3VtEuTHGj0EWvnrqvviOd9wUj3hUfhh39ND58UVeCBAgQIAAAQIECBCYnICRCExQoHyLm+BwhiJAgAABAgQIECBAgACBSQnMdpw2478HowSYW/NmRNmcjoc9qo03/dTJePxfOhfRZHAbO492Z+fq7yUvbDM4HoeTg/joB26KF33VufjNX8hjGbZGlAti65HDve93TozPx+bJPJZfV7OYZjsEjt3Xxl6PHKD8SnVcY9aeIWymyHlhHs/XyLBzvJX9vbZyfrQcTXsq3v2mNl70lWeiLX9Jefv2TFpj/CvYDIS/+SsfiD/8r4+IyOtjczliHI7me5s156erP8tgWdsgA+5mM3Ky7S328WijGa5FtCvRNG38ye+fimf/3Y/GH/52zll82xwih4zINcr3X/yZzXjH6zZidflElpfHik1eEtHEtR/N+Irl1XPxsu++MR7z+DbGB7ZewoMAAQIECBAgQIAAAQIEJi8w6RHzm+KkhzQeAQIECBAgQIAAAQIECCyeQJMR36ncsvImt1jJlxLENjE4FvFd7745/v5XNjGK89EO1mKUAebWnzouF5ct8pFhYWTA2bRRzuWBcca5lEHpMAPWpaW1uHD6ZHzrM8/Ej9+VKeXGZrSjTFnzlnveH/GiZzZx/swNEfk58nSU4XJrmxw/t6YZRjPeBpEfoxmu57Yx3o+lB+LvP2sjXvvDK7F600djsLIe4/9ncQafW++lmr23QR4u27jYMtXoVPzqv12OO/7hmXjgQ3mghNBt9r62FK//lnvit/7DIEajMxFpEMM25y/bKIZNM96apsljETH+/xaPso28fpC9Lp/JQH0t3vmzJ+IJn70Rgwx0l5ez2Rw7rnxcdqSJaJejbdtoN49HZPD8v993c3ztk/53/NbPt/k5L8+hIo7Ff/mVC/HaF5yJdrQa5y+sR9sMcotocp6y5V6UR9vkWLu2BMs5mmjb0/H87xzGp3/uIJrsL8Z95B1ZQpQtdz0JECBAgAABAgQIECBAoLsCg+6WprIrBRwhQIAAAQIECBAgQIDANAUuT/d2fR5GfM1LVuIZ37Ac0WxkUFgC4sj3fGYomXu7nhlIRtniYl5YRmpiIz+vRbN+S7z9defirm87HaPNYVx4MOL5z7gn7n7/Zp4vAWTs69HG+YjRUrTN+ficv7USX/2ilfj0z2/i+3/m1rjlkWdzjKyhhLQlTc7dyLAzD177Wa7LKkrY+v//ehu3//3N+GD5fxdvRPzIm07Hz/7YSrTrp2LQZCperovxDbcE9ugAABAASURBVNtjjhPY7f18K78IHuX1g3MRgwfj1E1r8dp3HY9HP/58vOItx+Lzv2QUa5v3RjTZR4azhbEEvHHVR7N9Zvs9e9tYW45vfVbW9cMZNGcpH/i9iJffcXdcOLua125fl3tbz2Zc8db+Hq9NHhucj69+/vH4nC/O/srnPOQ5DwFzEiBAgAABAgQIECBA4PACAuDD27mTwGwFzEaAAAECBAgQIEBgrgKZLi6djad8Y8S3f//xWD35YIxGoxhlarmZIehm5H4GhqPtrZRavnCWzHVni42TGdhmMJkhY/kzzz/9jpV48VdsxIu+6kz8wX9rY5j/DfLGJsfItyj7O9v2oXJ4e2ti48KpWFtfj8f9hY144euPR5Q/N70Z8bGf1MZ3/9gt8djHrcdwsJS570o0OVDTNNE0O1vs2t86tvML3kG2Wn70OmxPxZ/84Sie+6Rz8a7Xn8ltGDEa5n0R5Re4cUmFOUEezguiSYsmA91mY5D7mzEYHYvjK8fjW+68OR712EFedSxWbtyMF77xRHzF19+QhmuxsbGZMXUapmUJgcuWF17xbJommqaJQTY0jJUYtidj4/xyvOHFG/F9L1+L5z/1XNx/98dHtKvj65q8bmcb5H1lP67yaIbn4oue+mD8g+eUkL9clBDlzUaAwGwFzEaAAAECBAgQIEDgiALlm+cRh3A7AQIECExbwPgECBAgQIAAgW4IrESmqfFXvqCNV731VDzstvxK2Ywic8UMHCMfJTDMLcPPcl0eiGgidrZmeH58uGkypY0MPdeX47f+w3K89z0ZiA4eHrsf5bbdn/fabwej+ITHr8XL3nwqhifyinJTsxHtZhOPeEzE9//sifj0//veiMF6bmt5wc4zaxzXkO87h/Z6zz6a0XLcf89q/PBdee0o+x/lRMMLOV7pYa+bdh1LnnaQ0XhzLp5353J8xhMzjF7diChz59Y2a/HlX38svvl1S3HilnvScBRXC37jikfWk5FxtEtRxmtjI37qnSvxgT/MILyJgz+ylid87mY858WPiMi6x2bNwYdxBwECBAgcTcDdBAgQIECAAIFJCJSvdZMYxxgECBAgQIDAdASMSoAAAQIE5i9QgsBxypsBaCxnULkUn/45g7jrp5fi4z5pLcqvUSOPt5lJtu1GDDKAHWQgmReOa88cNcZb+X/YZmgbcSKPr0QzHMbaesRwMIzNzTy0/Rzke5Pb1jMD5vKL2twixx9veWJtvY2HfeyZeM0PnoxbH50HMgeNYb7nmM1S7gwimuWIO3/wkfGlTx9lKbll9po7EWWsfL3Ws2maaAZtjP8fuDnpaPN4hrNNbjlOu5K35gT5eumzHCtbHs172+X7Y210Lp56+3J89hfl8XzmgBFNk9tSNMMcKy7EE590Il71llvj1C0ZUmegPhq1MWpHOVc73uKyR9M0OcQgt+339mQ0bQa/OedwaZTHI8a1N+X87m3nnu1jUd4jLmycj8c8/ky86HtOxdKpiBjkluu5tdPkh50tdz0JECBAgACBaQkYlwABAgQITExg/LVuYqMZiAABAgQIECBAYIIChiJAgEC3BNosp2yZG0YJCW97TMQbfvSGeMLnnYl2cH/mqkt5xTBK2BsbJSTNj+OwdZQ7ZWvyPfJ8Bqnj3fHL+NjeL3lPBqIxHiOvyMvL2G1zLlZOPhAvfuPJ8S99x6ezsHxGOy4ur915Zhb8nFeuxj/+hqxr+fTW0Tb3R0sZrm59PPhrk7eULd+ueLaRRYzHXltbji95yko87Y7laJbz6/dW8Xk+90dlW867M+Rt1uLTPmsp3vzPj8XHfOLd0Q7Ts/xCuAyUV1z9mWOMT5ZaypZzl7fxsdwfv1//5eM/uY3XvP3WOHHr9a91BQECBAgQIECAwDQEjEmAAIHJCux8W5zsqEYjQIAAAQIECBAgQOBoAu4m0EGBEimW7WJpzZm49VGjeOU7TsZf+fyVaFbWYjRajtFgPTaH5zME3cytHUeyW7lk+Qo6yGM5wvjXqRFN08bFR7mobNsHym45Xd6jpLwZlDb5vtmuxcu+94b49M9uookLkS9RHmWkspX98dbka5Mhcr49OUPYV77tZCxncLwep3OUUdaR4Wv52XKejz3C1qZpomnKNohBvo8v2/1SJivb7mPR5Lij2BytxV974iBuf+nxaFazhnJdqaVs5VfQgzzQDCNGx6IZrMRgZRR/6lMG8cq3Pio+5c8tx2DYxihr22xHsTl+z+svmeeoH9qs61wsnfxIvOz7l+LWj8vxssyEyR1PAgQIECBAgAABAgRmJmAiAlMQKN++pzCsIQkQIECAAAECBAgQIEDgsAJdva/JwsqWb/nciGgzwMzAc7g6jFe/63h82bOGMVw9n8eXc1vKa8rVbb6Xv++c1+8Rsubtef6hZ7lj61NJI8u9OdTWgXxtc4Q2nvmNJ+Mz/+YgP+fW5lwZREezkUONcsvDO8/x7RtbA+T+ZzyxiVe//VQ87GPORvkzy+WyMmJ5j6bUmBeNP+z/5aF6c5oMavM1A91RfOKfPhYvu+tYBs45bvm178UhyxxlG0U0GV5HPsrHNnvJMPsT/q9hvPEnjsUTPifPD7bPN3lB2fLSaz1313L5dVvncpyLJ9oYrtwfr3zzrfGJf2YlYjzX7vMXL7RDgAABAgQIECBAgAABAlMSmNaw5RvmtMY2LgECBAgQIECAAAECBAhUJNBkL2XLt3xmwNusRgyaknlGSV6f8YJBfPULmlg5thZLTZ4vBwfnos1wtm2aaPPzKLYfbUQzyK1pYphDlG38o9hyPIPUZvxT1PIL4qW8byk/5XjDQXzhU87EP7pjEM3K+YhBRJRB2hNRPjT5WrZ823qOPyxv7ZdrBxvxqZ81jLv+6W3x2Mefi6VjmzluCWjLJTlxedtja5ommpxnGFv/lTrHW17b5FaebdYco6x61MYjPuEjcee7I5ZOjrL2PDv+xW/pvFw9KAe2t5XIIbe2cjjSMyJWbop41TuOx5d+xSBGkfXl6xZy3naNZ8mIx3VlK5e/Z2V5Z9aQ59aSbr09Hc/+lpviz/+NYTSFqM25s8+xaV659czrxx3kTeP3raNeCRAgQIAAAQIECBAgQKDbAuOvmN0uUXURDAgQIECAAAECBAgQINBFgWZXUW3GlOfiH37tarz0TYNYvuHezCzzfLsSbbMe7Wg5SowYlz3yisuOlI9NlP+i/Lnk4em8byPaDJL//Ge2cfvLb4wYrOVFTW47z9wf/4J2r6+4eW582fbsecltj703vucnT8Unf9r9MRwMos1LmkuTzzjMY5Rh7cqJB+Pbv+dPxc2P2glPd4+UE2VncckWMf4Ylz4Gmcfe/vJj8RV3DCPSL8a/to7DP/L+diPHSobVk2fiy5+7Gl/05OM5Xqkz33ZKy13PeQqYmwABAgQIECBAgAABAkcXyK++Rx/ECAQITFHA0AQIECBAgAABAgS6LjAOD5sYLp2IaDbiM79gkAHrLfHwR5+PGK1Gu5lbO4ryI9myxfaj/Eq1yeN5UR4ZZQ760JYH8jnKU8dj4/xSfPLjI175zpUYLEe0Zczc8oL8MH7deslwM8q29emh1+36xgfK+fbmOHHrWrzxJx4eT/j8j8ZomGH1YBiltvEveccXHuyladq48eH3x7e96WQ85tOy7nYnpC5fu7e2NocsW77t77l0IZ7+/CZe8X2rsXribMbLoxiVXvZ39yVXtelcfu/cJtBnPzHiHz8vIZfPpV+prfzK+ECVXTK2DwQITEjAMAQIECBAgAABAgQmJFC+6U1oKMMQIECAwKQFjEeAAAECBAgQWDyB89GO2viEP9vG6959PB722A/HaHAhMhKN3Y/y14Z3f97abyNz1CgvuZfjnMi4chiP+pT1ePlbjsfweIaq42+xmYKWXwHnW6bGcfFx+eeLJ3Z2lmJ8/ThFbWKwen+86gdujS+//VhstvfFKCcf5YxRHm15OcA2OBPPfP7xeMJfzzmy3xhPFJc8ypBlu+TgNT+sRDSD+KtfHPHtbzkWtzyi/CHnjHGzz606y2hli3zsvOfuHs+myXub9fiLn3shvvm7TkYsp+XoeAbA5eKNfMlB89WTAAECBOYjYFYCBAgQIECAwCQFBpMczFgECBAgQIDAxAQMRIAAAQIEFlTgZDSDYTTDJj72k9r4oX/9iPiMz4so/8/ZGJyNGJyPrV/+lva2YuEmd5sMXpvmQgaSg2ibDJFjM9Yzo1w+eW9821uW47aPj2ia5cg8NGL8TXY5xo8mX7e3EoGWLY9c+iwHd7ZyZpgvOVY7uina4bl4+tcfjzteeSKapXtiaWUtg+cso2Si5Z689KrPUn5es9leiC97bhtf+ORjEYNycDUHWM4+mqveesmJHCPKdsnB8mH7/raJv/D5g/ien0rTx5yLJsocTRGKzbTa+ph2ew0yGqTZIAPuQTzmUy7ES+46FkunErb8yexBzjGeooDkvicBAgQIECAwDwFzEiBAgACBiQuUr3sTH9SABAgQIECAAAECRxFwLwECBBZZYJwobjfQxNINEa98643xRV82jM1RhqIxjPIL38uzyiZDznaz/OI3ItqlfFmK47fcFy+961Q85s/mofJXijP6jHyUrLTN/RKD7t7a7XP5dv1nXlzubeNUbAzW4wu+bDle8/aHRQw2YpTnYinPNm205e9CX2u0ZhSf88Xr8RVfd2PemzeWe5om2tyuddvBzjWR7cYjHxPx+nefij//OWcy+D2dKOnUDsfnYjPD53JR7HpkLeXTRns+bnzEh+LOd90Yx2/9aPaU6zBaKadi65YcJzwIECBAgAABAgRmL2BGAgQITEdAADwdV6MSIECAAAECBAgQOJyAuwhUJVBC1PUYHo94wXeeiGd8U0SzdC5Gw3PRDtrY/WibDFuXzkY7vBAbm6vRLp2J57xsNf7S5y3FIL+5NpPOKJuNaAbnM//cyPGXs64m/uLnD+LNP30ig9bNKD+Q3czwN/di/J77u+st++ujC/Gpn/XheMn3nMr7y5HsoSnv21ubH8q2/fHQbzlMFhpN2pRfQn/HD56Kz/obaTQ8n7WvZBi8FptpmonwrilKLZsxWroQK6ceiFe97RFx26MjmtEteVkOmM/wIECAAAECBAgQIEBgfgJmJjBFgfwaPcXRDU2AAAECBAgQIECAAAEC+xao78LylXN5q62lB+Ipty/HC7/zeAwyBG7HwWgTbZtB5SiD4nJV+eVvuxqrJ87Flz9nNb7gyzI5HqyVM7u2UclCd32+dHffuWbO1cSxvHkQWUG+5zPLfczjBvG6dw/jkR//QB5fz7A0g+qLg+Z+Xrb13IxPfFzEi994W5QfNcdwtHX4Gq9Nnitbvh3yuTXHYNjEt791OZ52ewl/H8waV3JbTsstz/yQ4+f+Zh4fPhAvfeMt8bgnbEYUy8FGvmdfeYUnAQIECBAgQIAAAQIECMxHYNqz5tfbaU9hfAIECBAgQIBh5CEgAAAQAElEQVQAAQIECBAgcOP4V7J/40lL8Yo33RzLJz4cGxubMcr0tF16MDZiPQPMiPXR+fhrX3ghvvyO5WiGmzEY5tfWJoPPsm0jNvmeR8f/K+DL38u5PH3psxzcYyuHBjnKsGmiKQM1EYPliI95bMQP/Nub4jP++nqst+eyrgxTM7AeZYg9ajZis404+bB74qVvXYub/lQTMcgIuWkiBsNommFE7re55dDRlHFj69HkW9ny7dJnOdjEpcf2/HRs62gZM7Pdp3zdIJ7zomMxXL4QsbkUo9FgyzM2878scvmeeNY33xh/5YnlhuWIJm9qlrK83MqhuN6jXLR7u971zhMgQIAAAQIECBAgQIBAFwTKN7ku1KGGPQUcJECAAAECBAgQIECAQC0CmXLmM5rN+Mt/axhv/5cPj0943NkYteej3bw5IgPeZrgen/F5F+L5d94YsZQBZobDERlcliR1vEU+BrlN+Zl1Lp1o4pVvPRVf+JQzMWrOx3j6zRui1Ll86k/iFW9+WDz6T+fnyEfTZKja5M7Ws1Re9nbey/5ktofmKOMNV9bj7z1jOV72pmGs3vjRyBg62szKo83rBqfjKc+6KZ70jNWIsWO+jZ9NvpYt3zw7JKAUAgQIECBAgAABAgQITE5gBt+cJ1eskQj0SkCzBAgQIECAAAECBKoSKHHouYh2KSJDyo/95Cbu/KEb45M+9XS0wwyCN1biYz5+NV76pptieGwQbcw/pBwej3jBnY+MZ3zTUgyWzsZGux6bg3vipW+8Lf7sZwwji9zadq1Tu2t/2rvNIMPd4Ub81S9s4k0/dWs88hPuiWb5wfS8N/7y5w7jqXcs5eesosmqyp9+Hhecnz0JEOiWgGoIECBAgAABAgQITFhAADxhUMMRIEBgEgLGIECAAAECBAjUJ7CZLS3nls+S7eZ266Mi3vL/Pjw+829uZHh5Ll77rqVYzkxznFMOyv+ndiMvLlsGmOODmRyX9DiPzuY5ivIXnZ96+1K88A2DOH7Dg/HVz3tY1pt9ZP57MaPOXko9O1WW/Z2tHNvZn877+YhmEI9+XBuv/9GHxyM+bi3+3F86Fd/2llOxdCK2H6XApdwv7/nmSYAAAQKdEVAIAQIECBAgQGAaAgLgaagakwABAgQIHF7AnQQIECBAoFKBEkDmVjLI8k003zO3jEFmqd/+tpvitT+2Frc9NmL5eEQJXZvIa8d/d3kQDz3KftkeOjLdve25hhF//e8ci3f+/Er8w2dlwfl5/FeVs4eLIXAWUj6WO3Zv5ViemuLzVI7dxGCpiY/5xIh3/cKt8a1vHsXS8elHz+FBgAABAgQIHEXAvQQIECBAYGoC5Xvp1AY3MAECBAgQIECAwEEEXEuAAIGeCZR0NLdRjOJRj7k1xmFqfo7xo+yUr6xlK/tlG5+Yz0tOf9vHnBoHreM651PFdWddPt7Ew7POGGTB173aBQQIECBAgAABAvMRMCsBAgSmK1C+SU93BqMTIECAAAECBAgQIHB9AVcQ6LFA03Q8rCzl5dYMfIXu8T9TrRMgQIAAAQIECBCYjIBRCMxAwLfXGSCbggABAgQIECBAgAABAtcScI4AAQIECBAgQIAAAQIECBCoX2BWHQqAZyVtHgIECBAgQIAAAQIECBDYU6BpmmiaZs9znTpYSizbZP/3up1qUTEECBAgQIAAAQIECBAgsPgCAuBOrqGiCBAgQIAAAQIECBAgQIAAgfoFdEiAAAECBAgQIECAAIHJCwiAJ29qRAJHE3A3AQIECBAgQIAAAQLdFii/Au52haojQGARBNRIgAABAgQIECBAYEoCAuApwRqWAAEChxFwDwECBAgQIECAAAECBAgQIFC/gA4JECBAgAABAtMUEABPU9fYBAgQIEBg/wKuJECAAAECBAgQIECAAAECBOoX0CEBAgQIEJi6gAB46sQmIECAAAECBAhcT8B5AgQIECBAgAABAgQIECBAoH4BHRIgQGA2AgLg2TibhQABAgQIECBAgMDeAo4SIECAAAECBAgQIECAAAEC9QvokMAMBQTAM8Q2FQECBAgQIECAAAECBHYL2CdAgAABAgQIECBAgAABAgTqF5h1hwLgWYubjwABAgQIECBAgAABAgQIRDAgQIAAAQIECBAgQIAAAQJTERAAT4X1sIO6jwABAgQIECBAgAABAgQIEKhfQIcECBAgQIAAAQIECBCYnoAAeHq2RiZwMAFXEyBAgAABAgQIECBAgAABAvUL6JAAAQIECBAgQIDAlAUEwFMGNjwBAgT2I+AaAgQIECBAgAABAgQIECBAoH4BHRIgQIAAAQIEZiEgAJ6FsjkIECBAgMDVBZwhQIAAAQIECBAgQIAAAQIE6hfQIQECBAgQmJmAAHhm1CYiQIAAAQIECFwu4DMBAgQIECBAgAABAgQIECBQv4AOCRAgMFsBAfBsvc1GgAABAgQIECBAYEvAKwECBAgQIECAAAECBAgQIFC/gA4JzEFAADwHdFMSIECAAAECBAgQINBvAd0TIECAAAECBAgQIECAAAEC9QvMq0MB8LzkzUuAAAECBAgQIECAAAECfRTQMwECBAgQIECAAAECBAgQmKqAAHiqvPsd3HUECBAgQIAAAQIECBAgQIBA/QI6JECAAAECBAgQIECAwPQFBMDTNzYDgWsLOEuAAAECBAgQIECAAAECBAjUL6BDAgQIECBAgAABAjMSEADPCNo0BAgQ2EvAMQIECBAgQIAAAQIECBAgQKB+AR0SIECAAAECBGYpIACepba5CBAgQIDAQwL2CBAgQIAAAQIECBAgQIAAgfoFdEiAAAECBGYuIACeObkJCRAgQIAAAQIECBAgQIAAAQIECBAgQIAAgfoFdEiAAIH5CAiA5+NuVgIECBAgQIAAgb4K6JsAAQIECBAgQIAAAQIECBCoX0CHBOYoIACeI76pCRAgQIAAAQIECBDol4BuCRAgQIAAAQIECBAgQIAAgfoF5t2hAHjeK2B+AgQIECBAgAABAgQIEOiDgB4JECBAgAABAgQIECBAgMBMBATAM2G+2iSOEyBAgAABAgQIECBAgAABAvUL6JAAAQIECBAgQIAAAQKzExAAz87aTAQuFfCJAAECBAgQIECAAAECBAgQqF9AhwQIECBAgAABAgRmLCAAnjG46QgQIFAEbAQIECBAgAABAgQIECBAgED9AjokQIAAAQIECMxDQAA8D3VzEiBAgECfBfROgAABAgQIECBAgAABAgQI1C+gQwIECBAgMDcBAfDc6E1MgAABAgQI9E9AxwQIECBAgAABAgQIECBAgED9AjokQIDAfAUEwPP1NzsBAgQIECBAgEBfBPRJgAABAgQIECBAgAABAgQI1C+gQwIdEBAAd2ARlECAAAECBAgQIECAQN0CuiNAgAABAgQIECBAgAABAgTqF+hKhwLgrqyEOggQIECAAAECBAgQIECgRgE9ESBAgAABAgQIECBAgACBmQoIgGfKvTOZdwIECBAgQIAAAQIECBAgQKB+AR0SIECAAAECBAgQIEBg9gIC4Nmbm7HvAvonQIAAAQIECBAgQIAAAQIE6hfQIQECBAgQIECAAIE5CQiA5wRvWgIE+imgawIECBAgQIAAAQIECBAgQKB+AR0SIECAAAECBOYpIACep765CRAgQKBPAnolQIAAAQIECBAgQIAAAQIE6hfQIQECBAgQmLuAAHjuS6AAAgQIECBAoH4BHRIgQIAAAQIECBAgQIAAAQL1C+iQAAEC3RAQAHdjHVRBgAABAgQIECBQq4C+CBAgQIAAAQIECBAgQIAAgfoFdEigQwIC4A4thlIIECBAgAABAgQIEKhLQDcECBAgQIAAAQIECBAgQIBA/QJd61AA3LUVUQ8BAgQIECBAgAABAgQI1CCgBwIECBAgQIAAAQIECBAgMBcBAfBM2U1GgAABAgQIECBAgAABAgQI1C+gQwIECBAgQIAAAQIECMxPQAA8P3sz901AvwQIECBAgAABAgQIECBAgED9AjokQIAAAQIECBAgMGcBAfCcF8D0BAj0Q0CXBAgQIECAAAECBAgQIECAQP0COiRAgAABAgQIdEFAANyFVVADAQIECNQsoDcCBAgQIECAAAECBAgQIECgfgEdEiBAgACBzggIgDuzFAohQIAAAQIE6hPQEQECBAgQIECAAAECBAgQIFC/gA4JECDQLQEBcLfWQzUECBAgQIAAAQK1COiDAAECBAgQIECAAAECBAgQqF9AhwQ6KCAA7uCiKIkAAQIECBAgQIAAgcUWUD0BAgQIECBAgAABAgQIECBQv0BXOxQAd3Vl1EWAAAECBAgQIECAAAECiyigZgIECBAgQIAAAQIECBAgMFcBAfBM+E1CgAABAgQIECBAgAABAgQI1C+gQwIECBAgQIAAAQIECMxfQAA8/zVQQe0C+iNAgAABAgQIECBAgAABAgTqF9AhAQIECBAgQIAAgY4ICIA7shDKIECgTgFdESBAgAABAgQIECBAgAABAvUL6JAAAQIECBAg0CUBAXCXVkMtBAgQIFCTgF4IECBAgAABAgQIECBAgACB+gV0SIAAAQIEOicgAO7ckiiIAAECBAgQWHwBHRAgQIAAAQIECBAgQIAAAQL1C+iQAAEC3RQQAHdzXVRFgAABAgQIECCwqALqJkCAAAECBAgQIECAAAECBOoX0CGBDgsIgDu8OEojQIAAAQIECBAgQGCxBFRLgAABAgQIECBAgAABAgQI1C/Q9Q4FwF1fIfURIECAAAECBAgQIECAwCIIqJEAAQIECBAgQIAAAQIECHRCQAA81WUwOAECBAgQIECAAAECBAgQIFC/gA4JECBAgAABAgQIECDQHQEBcHfWQiW1CeiHAAECBAgQIECAAAECBAgQqF9AhwQIECBAgAABAgQ6JiAA7tiCKIcAgToEdEGAAAECBAgQIECAAAECBAjUL6BDAgQIECBAgEAXBQTAXVwVNREgQIDAIguonQABAgQIECBAgAABAgQIEKhfQIcECBAgQKCzAgLgzi6NwggQIECAAIHFE1AxAQIECBAgQIAAAQIECBAgUL+ADgkQINBtAQFwt9dHdQQIECBAgAABAosioE4CBAgQIECAAAECBAgQIECgfgEdElgAAQHwAiySEgkQIECAAAECBAgQ6LaA6ggQIECAAAECBAgQIECAAIH6BRalQwHwoqyUOgkQIECAAAECBAgQIECgiwJqIkCAAAECBAgQIECAAAECnRIQAE9lOQxKgAABAgQIECBAgAABAgQI1C+gQwIECBAgQIAAAQIECHRPQADcvTVR0aILqJ8AAQIECBAgQIAAAQIECBCoX0CHBAgQIECAAAECBDoqIADu6MIoiwCBxRRQNQECBAgQIECAAAECBAgQIFC/gA4JECBAgAABAl0WEAB3eXXURoAAAQKLJKBWAgQIECBAgAABAgQIECBAoH4BHRIgQIAAgc4LCIA7/Zd74wAAEABJREFUv0QKJECAAAECBLovoEICBAgQIECAAAECBAgQIECgfgEdEiBAYDEEBMCLsU6qJECAAAECBAgQ6KqAuggQIECAAAECBAgQIECAAIH6BXRIYIEEBMALtFhKJUCAAAECBAgQIECgWwKqIUCAAAECBAgQIECAAAECBOoXWLQOBcCLtmLqJUCAAAECBAgQIECAAIEuCKiBAAECBAgQIECAAAECBAh0UkAAPNFlMRgBAgQIECBAgAABAgQIECBQv4AOCRAgQIAAAQIECBAg0F0BAXB310ZliyagXgIECBAgQIAAAQIECBAgQKB+AR0SIECAAAECBAgQ6LiAALjjC6Q8AgQWQ0CVBAgQIECAAAECBAgQIECAQP0COiRAgAABAgQILIKAAHgRVkmNBAgQINBlAbURIECAAAECBAgQIECAAAEC9QvokAABAgQILIyAAHhhlkqhBAgQIECAQPcEVESAAAECBAgQIECAAAECBAjUL6BDAgQILJaAAHix1ku1BAgQIECAAAECXRFQBwECBAgQIECAAAECBAgQIFC/gA4JLKCAAHgBF03JBAgQIECAAAECBAjMV8DsBAgQIECAAAECBAgQIECAQP0Ci9qhAHhRV07dBAgQIECAAAECBAgQIDAPAXMSIECAAAECBAgQIECAAIFOCwiAJ7I8BiFAgAABAgQIECBAgAABAgTqF9AhAQIECBAgQIAAAQIEui8gAO7+Gqmw6wLqI0CAAAECBAgQIECAAAECBOoX0CEBAgQIECBAgACBBREQAC/IQimTAIFuCqiKAAECBAgQIECAAAECBAgQqF9AhwQIECBAgACBRRIQAC/SaqmVAAECBLokoBYCBAgQIECAAAECBAgQIECgfgEdEiBAgACBhRMQAC/ckimYAAECBAgQmL+ACggQIECAAAECBAgQIECAAIH6BXRIgACBxRQQAC/muqmaAAECBAgQIEBgXgLmJUCAAAECBAgQIECAAAECBOoX0CGBBRYQAC/w4imdAAECBAgQIECAAIHZCpiNAAECBAgQIECAAAECBAgQqF9g0TsUAC/6CqqfAAECBAgQIECAAAECBGYhYA4CBAgQIECAAAECBAgQILAQAgLgIy2TmwkQIECAAAECBAgQIECAAIH6BXRIgAABAgQIECBAgACBxREQAC/OWqm0awLqIUCAAAECBAgQIECAAAECBOoX0CEBAgQIECBAgACBBRMQAC/YgimXAIFuCKiCAAECBAgQIECAAAECBAgQqF9AhwQIECBAgACBRRQQAC/iqqmZAAECBOYpYG4CBAgQIECAAAECBAgQIECgfgEdEiBAgACBhRUQAC/s0imcAAECBAgQmL2AGQkQIECAAAECBAgQIECAAIH6BXRIgACBxRYQAC/2+qmeAAECBAgQIEBgVgLmIUCAAAECBAgQIECAAAECBOoX0CGBCgQEwBUsohYIECBAgAABAgQIEJiugNEJECBAgAABAgQIECBAgACB+gVq6VAAXMtK6oMAAQIECBAgQIAAAQIEpiFgTAIECBAgQIAAAQIECBAgsFACAuBDLZebCBAgQIAAAQIECBAgQIAAgfoFdEiAAAECBAgQIECAAIHFExAAL96aqXjeAuYnQIAAAQIECBAgQIAAAQIE6hfQIQECBAgQIECAAIEFFRAAL+jCKZsAgfkImJUAAQIECBAgQIAAAQIECBCoX0CHBAgQIECAAIFFFhAAL/LqqZ0AAQIEZilgLgIECBAgQIAAAQIECBAgQKB+AR0SIECAAIGFFxAAL/wSaoAAAQIECBCYvoAZCBAgQIAAAQIECBAgQIAAgfoFdEiAAIE6BATAdayjLggQIECAAAECBKYlYFwCBAgQIECAAAECBAgQIECgfgEdEqhIQABc0WJqhQABAgQIECBAgACByQoYjQABAgQIECBAgAABAgQIEKhfoLYOBcC1rah+CBAgQIAAAQIECBAgQGASAsYgQIAAAQIECBAgQIAAAQILKSAAPtCyuZgAAQIECBAgQIAAAQIECBCoX0CHBAgQIECAAAECBAgQWFwBAfDirp3KZy1gPgIECBAgQIAAAQIECBAgQKB+AR0SIECAAAECBAgQWHABAfCCL6DyCRCYjYBZCBAgQIAAAQIECBAgQIAAgfoFdEiAAAECBAgQqEFAAFzDKuqBAAECBKYpYGwCBAgQIECAAAECBAgQIECgfgEdEiBAgACBagQEwNUspUYIECBAgACByQsYkQABAgQIECBAgAABAgQIEKhfQIcECBCoS0AAXNd66oYAAQIECBAgQGBSAsYhQIAAAQIECBAgQIAAAQIE6hfQIYEKBQTAFS6qlggQIECAAAECBAgQOJqAuwkQIECAAAECBAgQIECAAIH6BWrtUABc68rqiwABAgQIECBAgAABAgQOI+AeAgQIECBAgAABAgQIECCw0AIC4H0tn4sIECBAgAABAgQIECBAgACB+gV0SIAAAQIECBAgQIAAgcUXEAAv/hrqYNoCxidAgAABAgQIECBAgAABAgTqF9AhAQIECBAgQIAAgUoEBMCVLKQ2CBCYjoBRCRAgQIAAAQIECBAgQIAAgfoFdEiAAAECBAgQqElAAFzTauqFAAECBCYpYCwCBAgQIECAAAECBAgQIECgfgEdEiBAgACB6gQEwNUtqYYIECBAgACBowsYgQABAgQIECBAgAABAgQIEKhfQIcECBCoU0AAXOe66ooAAQIECBAgQOCwAu4jQIAAAQIECBAgQIAAAQIE6hfQIYGKBQTAFS+u1ggQIECAAAECBAgQOJiAqwkQIECAAAECBAgQIECAAIH6BWrvUABc+wrrjwABAgQIECBAgAABAgT2I+AaAgQIECBAgAABAgQIECBQhYAA+JrL6CQBAgQIECBAgAABAgQIECBQv4AOCRAgQIAAAQIECBAgUI+AALietdTJpAWMR4AAAQIECBAgQIAAAQIECNQvoEMCBAgQIECAAAEClQkIgCtbUO0QIDAZAaMQIECAAAECBAgQIECAAAEC9QvokAABAgQIECBQo4AAuMZV1RMBAgQIHEXAvQQIECBAgAABAgQIECBAgED9AjokQIAAAQLVCgiAq11ajREgQIAAAQIHF3AHAQIECBAgQIAAAQIECBAgUL+ADgkQIFC3gAC47vXVHQECBAgQIECAwH4FXEeAAAECBAgQIECAAAECBAjUL6BDAj0QEAD3YJG1SIAAAQIECBAgQIDAtQWcJUCAAAECBAgQIECAAAECBOoX6EuHAuC+rLQ+CRAgQIAAAQIECBAgQGAvAccIECBAgAABAgQIECBAgEBVAgLgPZfTQQIECBAgQIAAAQIECBAgQKB+AR0SIECAAAECBAgQIECgPgEBcH1rqqOjCrifAAECBAgQIECAAAECBAgQqF9AhwQIECBAgAABAgQqFRAAV7qw2iJA4HAC7iJAgAABAgQIECBAgAABAgTqF9AhAQIECBAgQKBmAQFwzaurNwIECBA4iIBrCRAgQIAAAQIECBAgQIAAgfoFdEiAAAECBKoXEABXv8QaJECAAAECBK4v4AoCBAgQIECAAAECBAgQIECgfgEdEiBAoB8CAuB+rLMuCRAgQIAAAQIEribgOAECBAgQIECAAAECBAgQIFC/gA4J9EhAANyjxdYqAQIECBAgQIAAAQKXCvhEgAABAgQIECBAgAABAgQI1C/Qtw4FwH1bcf0SIECAAAECBAgQIECAQBGwESBAgAABAgQIECBAgACBKgUEwJcsqw8ECBAgQIAAAQIECBAgQIBA/QI6JECAAAECBAgQIECAQL0CAuB611ZnBxVwPQECBAgQIECAAAECBAgQIFC/gA4JECBAgAABAgQIVC4gAK58gbVHgMD+BFxFgAABAgQIECBAgAABAgQI1C+gQwIECBAgQIBAHwQEwH1YZT0SIECAwLUEnCNAgAABAgQIECBAgAABAgTqF9AhAQIECBDojYAAuDdLrVECBAgQIEDgSgFHCBAgQIAAAQIECBAgQIAAgfoFdEiAAIF+CQiA+7XeuiVAgAABAgQIENgR8E6AAAECBAgQIECAAAECBAjUL6BDAj0UEAD3cNG1TIAAAQIECBAgQKDvAvonQIAAAQIECBAgQIAAAQIE6hfoa4cC4L6uvL4JECBAgAABAgQIECDQTwFdEyBAgAABAgQIECBAgACBqgUEwOPl9UKAAAECBAgQIECAAAECBAjUL6BDAgQIECBAgAABAgQI1C8gAK5/jXV4PQHnCRAgQIAAAQIECBAgQIAAgfoFdEiAAAECBAgQIECgJwIC4J4stDYJENhbwFECBAgQIECAAAECBAgQIECgfgEdEiBAgAABAgT6JCAA7tNq65UAAQIEdgvYJ0CAAAECBAgQIECAAAECBOoX0CEBAgQIEOidgAC4d0uuYQIECBAgQCCCAQECBAgQIECAAAECBAgQIFC/gA4JECDQTwEBcD/XXdcECBAgQIAAgf4K6JwAAQIECBAgQIAAAQIECBCoX0CHBHosIADu8eJrnQABAgQIECBAgEDfBPRLgAABAgQIECBAgAABAgQI1C/Q9w4FwH3/F6B/AgQIECBAgAABAgQI9ENAlwQIECBAgAABAgQIECBAoBcCPQ+Ae7HGmiRAgAABAgQIECBAgAABAj0X0D4BAgQIECBAgAABAgT6IyAA7s9a6/RyAZ8JECBAgAABAgQIECBAgACB+gV0SIAAAQIECBAgQKBnAgLgni24dgkQ2BLwSoAAAQIECBAgQIAAAQIECNQvoEMCBAgQIECAQB8FBMB9XHU9EyBAoN8CuidAgAABAgQIECBAgAABAgTqF9AhAQIECBDorYAAuLdLr3ECBAgQINBHAT0TIECAAAECBAgQIECAAAEC9QvokAABAv0WEAD3e/11T4AAAQIECBDoj4BOCRAgQIAAAQIECBAgQIAAgfoFdEiAQAiA/SMgQIAAAQIECBAgQKB6AQ0SIECAAAECBAgQIECAAAEC9QvocEtAALzl4JUAAQIECBAgQIAAAQIE6hTQFQECBAgQIECAAAECBAgQ6JVATwPgXq2xZgkQIECAAAECBAgQIECAQE8FtE2AAAECBAgQIECAAIH+CQiA+7fmOiZAgAABAgQIECBAgAABAgQI1C+gQwIECBAgQIAAAQI9FRAA93ThtU2grwL6JkCAAAECBAgQIECAAAECBOoX0CEBAgQIECBAoM8CAuA+r77eCRAg0C8B3RIgQIAAAQIECBAgQIAAAQL1C+iQAAECBAj0XkAA3Pt/AgAIECBAgEAfBPRIgAABAgQIECBAgAABAgQI1C+gQwIECBAoAgLgomAjQIAAAQIECBCoV0BnBAgQIECAAAECBAgQIECAQP0COiRA4KKAAPgihR0CBAgQIECAAAECBGoT0A8BAgQIECBAgAABAgQIECBQv4AOLxUQAF/q4RMBAgQIECBAgAABAgQI1CGgCwIECHrxJTQAABAASURBVBAgQIAAAQIECBAg0EuBngXAvVxjTRMgQIAAAQIECBAgQIAAgZ4JaJcAAQIECBAgQIAAAQL9FRAA93ft+9e5jgkQIECAAAECBAgQIECAAIH6BXRIgAABAgQIECBAoOcCAuCe/wPQPoG+COiTAAECBAgQIECAAAECBAgQqF9AhwQIECBAgAABAhECYP8KCBAgQKB2Af0RIECAAAECBAgQIECAAAEC9QvokAABAgQIENgWEABvQ3gjQIAAAQIEahTQEwECBAgQIECAAAECBAgQIFC/gA4JECBAYLeAAHi3hn0CBAgQIECAAIF6BHRCgAABAgQIECBAgAABAgQI1C+gQwIErhAQAF9B4gABAgQIECBAgAABAosuoH4CBAgQIECAAAECBAgQIECgfgEd7i0gAN7bxVECBAgQIECAAAECBAgQWEwBVRMgQIAAAQIECBAgQIAAgV4L9CQA7vUaa54AAQIECBAgQIAAAQIECPREQJsECBAgQIAAAQIECBAgIAD2b6B+AR0SIECAAAECBAgQIECAAAEC9QvokAABAgQIECBAgACBsYAAeMzghQCBWgX0RYAAAQIECBAgQIAAAQIECNQvoEMCBAgQIECAAIGHBATAD1nYI0CAAIG6BHRDgAABAgQIECBAgAABAgQI1C+gQwIECBAgQOAyAQHwZSA+EiBAgAABAjUI6IEAAQIECBAgQIAAAQIECBCoX0CHBAgQILCXgAB4LxXHCBAgQIAAAQIEFldA5QQIECBAgAABAgQIECBAgED9AjokQOCqAgLgq9I4QYAAAQIECBAgQIDAogmolwABAgQIECBAgAABAgQIEKhfQIfXFhAAX9vHWQIECBAgQIAAAQIECBBYDAFVEiBAgAABAgQIECBAgAABAilQeQCcHXoSIECAAAECBAgQIECAAAEClQtojwABAgQIECBAgAABAgR2BATAOxLe6xPQEQECBAgQIECAAAECBAgQIFC/gA4JECBAgAABAgQIELhEQAB8CYcPBAjUIqAPAgQIECBAgAABAgQIECBAoH4BHRIgQIAAAQIECFwpIAC+0sQRAgQIEFhsAdUTIECAAAECBAgQIECAAAEC9QvokAABAgQIELiKgAD4KjAOEyBAgAABAosooGYCBAgQIECAAAECBAgQIECgfgEdEiBAgMC1BATA19JxjgABAgQIECBAYHEEVEqAAAECBAgQIECAAAECBAjUL6BDAgSuKyAAvi6RCwgQIECAAAECBAgQ6LqA+ggQIECAAAECBAgQIECAAIH6BXS4PwEB8P6cXEWAAAECBAgQIECAAAEC3RRQFQECBAgQIECAAAECBAgQILBLoNIAeFeHdgkQIECAAAECBAgQIECAAIFKBbRFgAABAgQIECBAgAABApcLCIAvF/F58QV0QIAAAQIECBAgQIAAAQIECNQvoEMCBAgQIECAAAECBPYUEADvyeIgAQKLKqBuAgQIECBAgAABAgQIECBAoH4BHRIgQIAAAQIECFxdQAB8dRtnCBAgQGCxBFRLgAABAgQIECBAgAABAgQI1C+gQwIECBAgQOA6AgLg6wA5TYAAAQIECCyCgBoJECBAgAABAgQIECBAgACB+gV0SIAAAQL7ERAA70fJNQQIECBAgAABAt0VUBkBAgQIECBAgAABAgQIECBQv4AOCRDYt4AAeN9ULiRAgAABAgQIECBAoGsC6iFAgAABAgQIECBAgAABAgTqF9DhwQQEwAfzcjUBAgQIECBAgAABAgQIdENAFQQIECBAgAABAgQIECBAgMAeApUFwHt06BABAgQIECBAgAABAgQIECBQmYB2CBAgQIAAAQIECBAgQOBqAgLgq8k4vngCKiZAgAABAgQIECBAgAABAgTqF9AhAQIECBAgQIAAAQLXFBAAX5PHSQIEFkVAnQQIECBAgAABAgQIECBAgED9AjokQIAAAQIECBC4voAA+PpGriBAgACBbguojgABAgQIECBAgAABAgQIEKhfQIcECBAgQIDAPgUEwPuEchkBAgQIECDQRQE1ESBAgAABAgQIECBAgAABAvUL6JAAAQIEDiIgAD6IlmsJECBAgAABAgS6I6ASAgQIECBAgAABAgQIECBAoH4BHRIgcGABAfCBydxAgAABAgQIECBAgMC8BcxPgAABAgQIECBAgAABAgQI1C+gw8MJCIAP5+YuAgQIECBAgAABAgQIEJiPgFkJECBAgAABAgQIECBAgACBawhUEgBfo0OnCBAgQIAAAQIECBAgQIAAgUoEtEGAAAECBAgQIECAAAEC1xMQAF9PyPnuC6iQAAECBAgQIECAAAECBAgQqF9AhwQIECBAgAABAgQI7EtAALwvJhcRINBVAXURIECAAAECBAgQIECAAAEC9QvokAABAgQIECBAYP8CAuD9W7mSAAECBLoloBoCBAgQIECAAAECBAgQIECgfgEdEiBAgAABAgcUEAAfEMzlBAgQIECAQBcE1ECAAAECBAgQIECAAAECBAjUL6BDAgQIEDiMgAD4MGruIUCAAAECBAgQmJ+AmQkQIECAAAECBAgQIECAAIH6BXRIgMChBQTAh6ZzIwECBAgQIECAAAECsxYwHwECBAgQIECAAAECBAgQIFC/gA6PJiAAPpqfuwkQIECAAAECBAgQIEBgNgJmIUCAAAECBAgQIECAAAECBPYhsOAB8D46dAkBAgQIECBAgAABAgQIECCw4ALKJ0CAAAECBAgQIECAAIH9CgiA9yvluu4JqIgAAQIECBAgQIAAAQIECBCoX0CHBAgQIECAAAECBAgcSEAAfCAuFxMg0BUBdRAgQIAAAQIECBAgQIAAAQL1C+iQAAECBAgQIEDg4AIC4IObuYMAAQIE5itgdgIECBAgQIAAAQIECBAgQKB+AR0SIECAAAEChxQQAB8Szm0ECBAgQIDAPATMSYAAAQIECBAgQIAAAQIECNQvoEMCBAgQOIqAAPgoeu4lQIAAAQIECBCYnYCZCBAgQIAAAQIECBAgQIAAgfoFdEiAwJEFBMBHJjQAAQIECBAgQIAAAQLTFjA+AQIECBAgQIAAAQIECBAgUL+ADicjIACejKNRCBAgQIAAAQIECBAgQGA6AkYlQIAAAQIECBAgQIAAAQIEDiCwoAHwATp0KQECBAgQIECAAAECBAgQILCgAsomQIAAAQIECBAgQIAAgYMKCIAPKub6+QuogAABAgQIECBAgAABAgQIEKhfQIcECBAgQIAAAQIECBxKQAB8KDY3ESAwLwHzEiBAgAABAgQIECBAgAABAvUL6JAAAQIECBAgQODwAgLgw9u5kwABAgRmK2A2AgQIECBAgAABAgQIECBAoH4BHRIgQIAAAQJHFBAAHxHQ7QQIECBAgMAsBMxBgAABAgQIECBAgAABAgQI1C+gQwIECBCYhIAAeBKKxiBAgAABAgQIEJiegJEJECBAgAABAgQIECBAgACB+gV0SIDAxAQEwBOjNBABAgQIECBAgAABApMWMB4BAgQIECBAgAABAgQIECBQv4AOJysgAJ6sp9EIECBAgAABAgQIECBAYDICRiFAgAABAgQIECBAgAABAgQOIbBgAfAhOnQLAQIECBAgQIAAAQIECBAgsGACyiVAgAABAgQIECBAgACBwwoIgA8r577ZC5iRAAECBAgQIECAAAECBAgQqF9AhwQIECBAgAABAgQIHElAAHwkPjcTIDArAfMQIECAAAECBAgQIECAAAEC9QvokAABAgQIECBA4OgCAuCjGxqBAAECBKYrYHQCBAgQIECAAAECBAgQIECgfgEdEiBAgAABAhMSEABPCNIwBAgQIECAwDQEjEmAAAECBAgQIECAAAECBAjUL6BDAgQIEJikgAB4kprGIkCAAAECBAgQmJyAkQgQIECAAAECBAgQIECAAIH6BXRIgMDEBQTAEyc1IAECBAgQIECAAAECRxVwPwECBAgQIECAAAECBAgQIFC/gA6nIyAAno6rUQkQIECAAAECBAgQIEDgcALuIkCAAAECBAgQIECAAAECBI4gsCAB8BE6dCsBAgQIECBAgAABAgQIECCwIALKJECAAAECBAgQIECAAIGjCgiAjyro/ukLmIEAAQIECBAgQIAAAQIECBCoX0CHBAgQIECAAAECBAhMREAAPBFGgxAgMC0B4xIgQIAAAQIECBAgQIAAAQL1C+iQAAECBAgQIEBgcgIC4MlZGokAAQIEJitgNAIECBAgQIAAAQIECBAgQKB+AR0SIECAAAECExYQAE8Y1HAECBAgQIDAJASMQYAAAQIECBAgQIAAAQIECNQvoEMCBAgQmIaAAHgaqsYkQIAAAQIECBA4vIA7CRAgQIAAAQIECBAgQIAAgfoFdEiAwNQEBMBTozUwAQIECBAgQIAAAQIHFXA9AQIECBAgQIAAAQIECBAgUL+ADqcrIACerq/RCRAgQIAAAQIECBAgQGB/Aq4iQIAAAQIECBAgQIAAAQIEJiDQ8QB4Ah0aggABAgQIECBAgAABAgQIEOi4gPIIECBAgAABAgQIECBAYFICAuBJSRpn8gJGJECAAAECBAgQIECAAAECBOoX0CEBAgQIECBAgAABAhMVEABPlNNgBAhMSsA4BAgQIECAAAECBAgQIECAQP0COiRAgAABAgQIEJi8gAB48qZGJECAAIGjCbibAAECBAgQIECAAAECBAgQqF9AhwQIECBAgMCUBATAU4I1LAECBAgQIHAYAfcQIECAAAECBAgQIECAAAEC9QvokAABAgSmKSAAnqausQkQIECAAAECBPYv4EoCBAgQIECAAAECBAgQIECgfgEdEiAwdQEB8NSJTUCAAAECBAgQIECAwPUEnCdAgAABAgQIECBAgAABAgTqF9DhbAQEwLNxNgsBAgQIECBAgAABAgQI7C3gKAECBAgQIECAAAECBAgQIDBBgY4GwBPs0FAECBAgQIAAAQIECBAgQIBARwWURYAAAQIECBAgQIAAAQKTFhAAT1rUeEcXMAIBAgQIECBAgAABAgQIECBQv4AOCRAgQIAAAQIECBCYioAAeCqsBiVA4LAC7iNAgAABAgQIECBAgAABAgTqF9AhAQIECBAgQIDA9AQEwNOzNTIBAgQIHEzA1QQIECBAgAABAgQIECBAgED9AjokQIAAAQIEpiwgAJ4ysOEJECBAgACB/Qi4hgABAgQIECBAgAABAgQIEKhfQIcECBAgMAsBAfAslM1BgAABAgQIECBwdQFnCBAgQIAAAQIECBAgQIAAgfoFdEiAwMwEBMAzozYRAQIECBAgQIAAAQKXC/hMgAABAgQIECBAgAABAgQI1C+gw9kKCIBn6202AgQIECBAgAABAgQIENgS8EqAAAECBAgQIECAAAECBAhMQaBjAfAUOjQkAQIECBAgQIAAAQIECBAg0DEB5RAgQIAAAQIECBAgQIDAtAQEwNOSNe7BBdxBgAAJ2fTvAAAQAElEQVQBAgQIECBAgAABAgQI1C+gQwIECBAgQIAAAQIEpiogAJ4qr8EJENivgOsIECBAgAABAgQIECBAgACB+gV0SIAAAQIECBAgMH0BAfD0jc1AgAABAtcWcJYAAQIECBAgQIAAAQIECBCoX0CHBAgQIECAwIwEBMAzgjYNAQIECBAgsJeAYwQIECBAgAABAgQIECBAgED9AjokQIAAgVkKCIBnqW0uAgQIECBAgACBhwTsESBAgAABAgQIECBAgAABAvUL6JAAgZkLCIBnTm5CAgQIECBAgAABAgQIECBAgAABAgQIECBAgAABAvUL6HA+AgLg+biblQABAgQIECBAgAABAn0V0DcBAgQIECBAgAABAgQIECAwRYGOBMBT7NDQBAgQIECAAAECBAgQIECAQEcElEGAAAECBAgQIECAAAEC0xYQAE9b2PjXF3AFAQIECBAgQIAAAQIECBAgUL+ADgkQIECAAAECBAgQmImAAHgmzCYhQOBqAo4TIECAAAECBAgQIECAAAEC9QvokAABAgQIECBAYHYCAuDZWZuJAAECBC4V8IkAAQIECBAgQIAAAQIECBCoX0CHBAgQIECAwIwFBMAzBjcdAQIECBAgUARsBAgQIECAAAECBAgQIECAQP0COiRAgACBeQgIgOehbk4CBAgQIECAQJ8F9E6AAAECBAgQIECAAAECBAjUL6BDAgTmJiAAnhu9iQkQIECAAAECBAj0T0DHBAgQIECAAAECBAgQIECAQP0COpyvgAB4vv5mJ0CAAAECBAgQIECAQF8E9EmAAAECBAgQIECAAAECBAjMQGDOAfAMOjQFAQIECBAgQIAAAQIECBAgMGcB0xMgQIAAAQIECBAgQIDArAQEwLOSNs+VAo4QIECAAAECBAgQIECAAAEC9QvokAABAgQIECBAgACBmQoIgGfKbTICBHYEvBMgQIAAAQIECBAgQIAAAQL1C+iQAAECBAgQIEBg9gIC4Nmbm5EAAQJ9F9A/AQIECBAgQIAAAQIECBAgUL+ADgkQIECAAIE5CQiA5wRvWgIECBAg0E8BXRMgQIAAAQIECBAgQIAAAQL1C+iQAAECBOYpIACep765CRAgQIAAAQJ9EtArAQIECBAgQIAAAQIECBAgUL+ADgkQmLuAAHjuS6AAAgQIECBAgAABAvUL6JAAAQIECBAgQIAAAQIECBCoX0CH3RAQAHdjHVRBgAABAgQIECBAgACBWgX0RYAAAQIECBAgQIAAAQIECMxQYE4B8Aw7NBUBAgQIECBAgAABAgQIECAwJwHTEiBAgAABAgQIECBAgMCsBQTAsxY3XwQDAgQIECBAgAABAgQIECBAoH4BHRIgQIAAAQIECBAgMBcBAfBc2E1KoL8COidAgAABAgQIECBAgAABAgTqF9AhAQIECBAgQIDA/AQEwPOzNzMBAgT6JqBfAgQIECBAgAABAgQIECBAoH4BHRIgQIAAAQJzFhAAz3kBTE+AAAECBPohoEsCBAgQIECAAAECBAgQIECgfgEdEiBAgEAXBATAXVgFNRAgQIAAAQIEahbQGwECBAgQIECAAAECBAgQIFC/gA4JEOiMgAC4M0uhEAIECBAgQIAAAQL1CeiIAAECBAgQIECAAAECBAgQqF9Ah90SEAB3az1UQ4AAAQIECBAgQIAAgVoE9EGAAAECBAgQIECAAAECBAjMQWDGAfAcOjQlAQIECBAgQIAAAQIECBAgMGMB0xEgQIAAAQIECBAgQIDAvAQEwPOS7+O8eiZAgAABAgQIECBAgAABAgTqF9AhAQIECBAgQIAAAQJzFRAAz5Xf5AT6I6BTAgQIECBAgAABAgQIECBAoH4BHRIgQIAAAQIECMxfQAA8/zVQAQECBGoX0B8BAgQIECBAgAABAgQIECBQv4AOCRAgQIAAgY4ICIA7shDKIECAAAECdQroigABAgQIECBAgAABAgQIEKhfQIcECBAg0CUBAXCXVkMtBAgQIECAAIGaBPRCgAABAgQIECBAgAABAgQI1C+gQwIEOicgAO7ckiiIAAECBAgQIECAwOIL6IAAAQIECBAgQIAAAQIECBCoX0CH3RQQAHdzXVRFgAABAgQIECBAgACBRRVQNwECBAgQIECAAAECBAgQIDBHgRkFwHPs0NQECBAgQIAAAQIECBAgQIDAjARMQ4AAAQIECBAgQIAAAQLzFhAAz3sF+jC/HgkQIECAAAECBAgQIECAAIH6BXRIgAABAgQIECBAgEAnBATAnVgGRRCoV0BnBAgQIECAAAECBAgQIECAQP0COiRAgAABAgQIEOiOgAC4O2uhEgIECNQmoB8CBAgQIECAAAECBAgQIECgfgEdEiBAgAABAh0TEAB3bEGUQ4AAAQIE6hDQBQECBAgQIECAAAECBAgQIFC/gA4JECBAoIsCAuAuroqaCBAgQIAAAQKLLKB2AgQIECBAgAABAgQIECBAoH4BHRIg0FkBAXBnl0ZhBAgQIECAAAECBBZPQMUECBAgQIAAAQIECBAgQIBA/QI67LaAALjb66M6AgQIECBAgAABAgQILIqAOgkQIECAAAECBAgQIECAAIEOCEw5AO5Ah0ogQIAAAQIECBAgQIAAAQIEpixgeAIECBAgQIAAAQIECBDoioAAuCsrUWMdeiJAgAABAgQIECBAgAABAgTqF9AhAQIECBAgQIAAAQKdEhAAd2o5FEOgHgGdECBAgAABAgQIECBAgAABAvUL6JAAAQIECBAgQKB7AgLg7q2JiggQILDoAuonQIAAAQIECBAgQIAAAQIE6hfQIQECBAgQINBRAQFwRxdGWQQIECBAYDEFVE2AAAECBAgQIECAAAECBAjUL6BDAgQIEOiygAC4y6ujNgIECBAgQIDAIgmolQABAgQIECBAgAABAgQIEKhfQIcECHReQADc+SVSIAECBAgQIECAAIHuC6iQAAECBAgQIECAAAECBAgQqF9Ah4shIABejHVSJQECBAgQIECAAAECBLoqoC4CBAgQIECAAAECBAgQIECgQwJTCoA71KFSCBAgQIAAAQIECBAgQIAAgSkJGJYAAQIECBAgQIAAAQIEuiYgAO7aitRQjx4IECBAgAABAgQIECBAgACB+gV0SIAAAQIECBAgQIBAJwUEwJ1cFkURWFwBlRMgQIAAAQIECBAgQIAAAQL1C+iQAAECBAgQIECguwIC4O6ujcoIECCwaALqJUCAAAECBAgQIECAAAECBOoX0CEBAgQIECDQcQEBcMcXSHkECBAgQGAxBFRJgAABAgQIECBAgAABAgQI1C+gQwIECBBYBAEB8CKskhoJECBAgAABAl0WUBsBAgQIECBAgAABAgQIECBQv4AOCRBYGAEB8MIslUIJECBAgAABAgQIdE9ARQQIECBAgAABAgQIECBAgED9AjpcLAEB8GKtl2oJECBAgAABAgQIECDQFQF1ECBAgAABAgQIECBAgAABAh0UmHAA3MEOlUSAAAECBAgQIECAAAECBAhMWMBwBAgQIECAAAECBAgQINBVAQFwV1dmEetSMwECBAgQIECAAAECBAgQIFC/gA4JECBAgAABAgQIEOi0gAC408ujOAKLI6BSAgQIECBAgAABAgQIECBAoH4BHRIgQIAAAQIECHRfQADc/TVSIQECBLouoD4CBAgQIECAAAECBAgQIECgfgEdEiBAgAABAgsiIABekIVSJgECBAgQ6KaAqggQIECAAAECBAgQIECAAIH6BXRIgAABAoskIABepNVSKwECBAgQIECgSwJqIUCAAAECBAgQIECAAAECBOoX0CEBAgsnIABeuCVTMAECBAgQIECAAIH5C6iAAAECBAgQIECAAAECBAgQqF9Ah4spIABezHVTNQECBAgQIECAAAECBOYlYF4CBAgQIECAAAECBAgQIECgwwITCoA73KHSCBAgQIAAAQIECBAgQIAAgQkJGIYAAQIECBAgQIAAAQIEui4gAO76Ci1CfWokQIAAAQIECBAgQIAAAQIE6hfQIQECBAgQIECAAAECCyEgAF6IZVIkge4KqIwAAQIECBAgQIAAAQIECBCoX0CHBAgQIECAAAECiyMgAF6ctVIpAQIEuiagHgIECBAgQIAAAQIECBAgQKB+AR0SIECAAAECCyYgAF6wBVMuAQIECBDohoAqCBAgQIAAAQIECBAgQIAAgfoFdEiAAAECiyggAF7EVVMzAQIECBAgQGCeAuYmQIAAAQIECBAgQIAAAQIE6hfQIQECCysgAF7YpVM4AQIECBAgQIAAgdkLmJEAAQIECBAgQIAAAQIECBCoX0CHiy0gAF7s9VM9AQIECBAgQIAAAQIEZiVgHgIECBAgQIAAAQIECBAgQGABBI4YAC9Ah0okQIAAAQIECBAgQIAAAQIEjijgdgIECBAgQIAAAQIECBBYFAEB8KKsVBfrVBMBAgQIECBAgAABAgQIECBQv4AOCRAgQIAAAQIECBBYKAEB8EItl2IJdEdAJQQIECBAgAABAgQIECBAgED9AjokQIAAAQIECBBYPAEB8OKtmYoJECAwbwHzEyBAgAABAgQIECBAgAABAvUL6JAAAQIECBBYUAEB8IIunLIJECBAgMB8BMxKgAABAgQIECBAgAABAgQI1C+gQwIECBBYZAEB8CKvntoJECBAgAABArMUMBcBAgQIECBAgAABAgQIECBQv4AOCRBYeAEB8MIvoQYIECBAgAABAgQITF/ADAQIECBAgAABAgQIECBAgED9AjqsQ0AAXMc66oIAAQIECBAgQIAAAQLTEjAuAQIECBAgQIAAAQIECBAgsEAChwyAF6hDpRIgQIAAAQIECBAgQIAAAQKHFHAbAQIECBAgQIAAAQIECCyagAB40VasC/WqgQABAgQIECBAgAABAgQIEKhfQIcECBAgQIAAAQIECCykgAB4IZdN0QTmJ2BmAgQIECBAgAABAgQIECBAoH4BHRIgQIAAAQIECCyugAB4cddO5QQIEJi1gPkIECBAgAABAgQIECBAgACB+gV0SIAAAQIECCy4gAB4wRdQ+QQIECBAYDYCZiFAgAABAgQIECBAgAABAgTqF9AhAQIECNQgIACuYRX1QIAAAQIECBCYpoCxCRAgQIAAAQIECBAgQIAAgfoFdEiAQDUCAuBqllIjBAgQIECAAAECBCYvYEQCBAgQIECAAAECBAgQIECgfgEd1iUgAK5rPXVDgAABAgQIECBAgACBSQkYhwABAgQIECBAgAABAgQIEFhAgQMGwAvYoZIJECBAgAABAgQIECBAgACBAwq4nAABAgQIECBAgAABAgQWVUAAvKgrN4+6zUmAAAECBAgQIECAAAECBAjUL6BDAgQIECBAgAABAgQWWkAAvNDLp3gCsxMwEwECBAgQIECAAAECBAgQIFC/gA4JECBAgAABAgQWX0AAvPhrqAMCBAhMW8D4BAgQIECAAAECHbjgXAAAEABJREFUBAgQIECAQP0COiRAgAABAgQqERAAV7KQ2iBAgAABAtMRMCoBAgQIECBAgAABAgQIECBQv4AOCRAgQKAmAQFwTaupFwIECBAgQIDAJAWMRYAAAQIECBAgQIAAAQIECNQvoEMCBKoTEABXt6QaIkCAAAECBAgQIHB0ASMQIECAAAECBAgQIECAAAEC9QvosE4BAXCd66orAgQIECBAgAABAgQIHFbAfQQIECBAgAABAgQIECBAgMACC+wzAF7gDpVOgAABAgQIECBAgAABAgQI7FPAZQQIECBAgAABAgQIECCw6AIC4EVfwVnUbw4CBAgQIECAAAECBAgQIECgfgEdEiBAgAABAgQIECBQhYAAuIpl1ASB6QkYmQABAgQIECBAgAABAgQIEKhfQIcECBAgQIAAAQL1CAiA61lLnRAgQGDSAsYjQIAAAQIECBAgQIAAAQIE6hfQIQECBAgQIFCZgAC4sgXVDgECBAgQmIyAUQgQIECAAAECBAgQIECAAIH6BXRIgAABAjUKCIBrXFU9ESBAgAABAgSOIuBeAgQIECBAgAABAgQIECBAoH4BHRIgUK2AALjapdUYAQIECBAgQIAAgYMLuIMAAQIECBAgQIAAAQIECBCoX0CHdQsIgOteX90RIECAAAECBAgQIEBgvwKuI0CAAAECBAgQIECAAAECBCoQuE4AXEGHWiBAgAABAgQIECBAgAABAgSuI+A0AQIECBAgQIAAAQIECNQiIACuZSWn0YcxCRAgQIAAAQIECBAgQIAAgfoFdEiAAAECBAgQIECAQFUCAuCqllMzBCYnYCQCBAgQIECAAAECBAgQIECgfgEdEiBAgAABAgQI1CcgAK5vTXVEgACBowq4nwABAgQIECBAgAABAgQIEKhfQIcECBAgQIBApQIC4EoXVlsECBAgQOBwAu4iQIAAAQIECBAgQIAAAQIE6hfQIQECBAjULCAArnl19UaAAAECBAgQOIiAawkQIECAAAECBAgQIECAAIH6BXRIgED1AgLg6pdYgwQIECBAgAABAgSuL+AKAgQIECBAgAABAgQIECBAoH4BHfZDQADcj3XWJQECBAgQIECAAAECBK4m4DgBAgQIECBAgAABAgQIECBQkcBVAuCKOtQKAQIECBAgQIAAAQIECBAgcBUBhwkQIECAAAECBAgQIECgNgEBcG0rOol+jEGAAAECBAgQIECAAAECBAjUL6BDAgQIECBAgAABAgSqFBAAV7msmiJweAF3EiBAgAABAgQIECBAgAABAvUL6JAAAQIECBAgQKBeAQFwvWurMwIECBxUwPUECBAgQIAAAQIECBAgQIBA/QI6JECAAAECBCoXEABXvsDaI0CAAAEC+xNwFQECBAgQIECAAAECBAgQIFC/gA4JECBAoA8CAuA+rLIeCRAgQIAAAQLXEnCOAAECBAgQIECAAAECBAgQqF9AhwQI9EZAANybpdYoAQIECBAgQIAAgSsFHCFAgAABAgQIECBAgAABAgTqF9BhvwQEwP1ab90SIECAAAECBAgQIEBgR8A7AQIECBAgQIAAAQIECBAgUKHAZQFwhR1qiQABAgQIECBAgAABAgQIELhMwEcCBAgQIECAAAECBAgQqFVAAFzryh6mL/cQIECAAAECBAgQIECAAAEC9QvokAABAgQIECBAgACBqgUEwFUvr+YI7F/AlQQIECBAgAABAgQIECBAgED9AjokQIAAAQIECBCoX0AAXP8a65AAAQLXE3CeAAECBAgQIECAAAECBAgQqF9AhwQIECBAgEBPBATAPVlobRIgQIAAgb0FHCVAgAABAgQIECBAgAABAgTqF9AhAQIECPRJQADcp9XWKwECBAgQIEBgt4B9AgQIECBAgAABAgQIECBAoH4BHRIg0DsBAXDvllzDBAgQIECAAAECBCIYECBAgAABAgQIECBAgAABAvUL6LCfAgLgfq67rgkQIECAAAECBAgQ6K+AzgkQIECAAAECBAgQIECAAIGKBbYD4Io71BoBAgQIECBAgAABAgQIECCwLeCNAAECBAgQIECAAAECBGoXEADXvsL76c81BAgQIECAAAECBAgQIECAQP0COiRAgAABAgQIECBAoBcCAuBeLLMmCVxdwBkCBAgQIECAAAECBAgQIECgfgEdEiBAgAABAgQI9EdAANyftdYpAQIELhfwmQABAgQIECBAgAABAgQIEKhfQIcECBAgQIBAzwQEwD1bcO0SIECAAIEtAa8ECBAgQIAAAQIECBAgQIBA/QI6JECAAIE+CgiA+7jqeiZAgAABAgT6LaB7AgQIECBAgAABAgQIECBAoH4BHRIg0FsBAXBvl17jBAgQIECAAAECfRTQMwECBAgQIECAAAECBAgQIFC/gA77LSAA7vf6654AAQIECBAgQIAAgf4I6JQAAQIECBAgQIAAAQIECBCoXyAEwD1YZC0SIECAAAECBAgQIECAQN8F9E+AAAECBAgQIECAAAECfREQAPdlpffq0zECBAgQIECAAAECBAgQIECgfgEdEiBAgAABAgQIECDQKwEBcK+WW7MEHhKwR4AAAQIECBAgQIAAAQIECNQvoEMCBAgQIECAAIH+CQiA+7fmOiZAgAABAgQIECBAgAABAgQIECBAoH4BHRIgQIAAAQI9FRAA93ThtU2AAAECfRXQNwECBAgQIECAAAECBAgQIFC/gA4JECBAoM8CAuA+r77eCRAgQIAAgX4J6JYAAQIECBAgQIAAAQIECBCoX0CHBAj0XkAA3Pt/AgAIECBAgAABAgT6IKBHAgQIECBAgAABAgQIECBAoH4BHRIoAgLgomAjQIAAAQIECBAgQIBAvQI6I0CAAAECBAgQIECAAAECBOoXuNihAPgihR0CBAgQIECAAAECBAgQIFCbgH4IECBAgAABAgQIECBAoG8CAuC+rXjp10aAAAECBAgQIECAAAECBAjUL6BDAgQIECBAgAABAgR6KSAA7uWya7rPAnonQIAAAQIECBAgQIAAAQIE6hfQIQECBAgQIECAQH8FBMD9XXudEyDQPwEdEyBAgAABAgQIECBAgAABAvUL6JAAAQIECBDouYAAuOf/ALRPgAABAn0R0CcBAgQIECBAgAABAgQIECBQv4AOCRAgQIBAhADYvwICBAgQIECAQO0C+iNAgAABAgQIECBAgAABAgTqF9AhAQIEtgUEwNsQ3ggQIECAAAECBAjUKKAnAgQIECBAgAABAgQIECBAoH4BHRLYLSAA3q1hnwABAgQIECBAgAABAvUI6IQAAQIECBAgQIAAAQIECBCoX+CKDgXAV5A4QIAAAQIECBAgQIAAAQIEFl1A/QQIECBAgAABAgQIECDQVwEBcJ9WXq8ECBAgQIAAAQIECBAgQIBA/QI6JECAAAECBAgQIECg1wIC4F4vv+b7JKBXAgQIECBAgAABAgQIECBAoH4BHRIgQIAAAQIECBAQAPs3QIAAgfoFdEiAAAECBAgQIECAAAECBAjUL6BDAgQIECBAgMBYQAA8ZvBCgAABAgRqFdAXAQIECBAgQIAAAQIECBAgUL+ADgkQIECAwEMCAuCHLOwRIECAAAECBOoS0A0BAgQIECBAgAABAgQIECBQv4AOCRAgcJmAAPgyEB8JECBAgAABAgQI1CCgBwIECBAgQIAAAQIECBAgQKB+AR0S2EtAALyXimMECBAgQIAAAQIECBBYXAGVEyBAgAABAgQIECBAgAABAvULXLVDAfBVaZwgQIAAAQIECBAgQIAAAQKLJqBeAgQIECBAgAABAgQIEOi7gAC4D/8C9EiAAAECBAgQIECAAAECBAjUL6BDAgQIECBAgAABAgQIpIAAOBE8CdQsoDcCBAgQIECAAAECBAgQIECgfgEdEiBAgAABAgQIENgREADvSHgnQIBAfQI6IkCAAAECBAgQIECAAAECBOoX0CEBAgQIECBA4BIBAfAlHD4QIECAAIFaBPRBgAABAgQIECBAgAABAgQI1C+gQwIECBAgcKWAAPhKE0cIECBAgAABAostoHoCBAgQIECAAAECBAgQIECgfgEdEiBA4CoCAuD/w96dx9m2lvWBf9beVXWmO3DvZR5EiE2Szid9o8Y2xiEmpjtqmnTSURIRNAqCgCCCiDLPgsggMogyiEBMYowak9iJJEbQjhITMUmbwYFW0YtMdzpjVe29+nl3nTqnzjl1zqlhD2u9+1vstdfaa3jf5/m+95/9+VF1rgLjNAECBAgQIECAAIE+CqiZAAECBAgQIECAAAECBAgQqF9AhwSuJSAAvpaOawQIECBAgAABAgQIEOiPgEoJECBAgAABAgQIECBAgACB+gWu26EA+LpEbiBAgAABAgQIECBAgAABAl0XUB8BAgQIECBAgAABAgQIENgSEABvOdT5risCBAgQIECAAAECBAgQIECgfgEdEiBAgAABAgQIECBAYIeAAHgHhkMCNQnohQABAgQIECBAgAABAgQIEKhfQIcECBAgQIAAAQIELhcQAF8u4jMBAgT6L6ADAgQIECBAgAABAgQIECBAoH4BHRIgQIAAAQIEdhUQAO/K4iQBAgQIEOirgLoJECBAgAABAgQIECBAgACB+gV0SIAAAQIEri4gAL66jSsECBAgQIAAgX4JqJYAAQIECBAgQIAAAQIECBCoX0CHBAgQuI6AAPg6QC4TIECAAAECBAgQ6IOAGgkQIECAAAECBAgQIECAAIH6BXRIYC8CAuC9KLmHAAECBAgQIECAAAEC3RVQGQECBAgQIECAAAECBAgQIFC/wJ47FADvmcqNBAgQIECAAAECBAgQIECgawLqIUCAAAECBAgQIECAAAEClwoIgC/1qOOTLggQIECAAAECBAgQIECAAIH6BXRIgAABAgQIECBAgACBXQQEwLugOEWgzwJqJ0CAAAECBAgQIECAAAECBOoX0CEBAgQIECBAgACBqwkIgK8m4zwBAgT6J6BiAgQIECBAgAABAgQIECBAoH4BHRIgQIAAAQIErikgAL4mj4sECBAgQKAvAuokQIAAAQIECBAgQIAAAQIE6hfQIQECBAgQuL6AAPj6Ru4gQIAAAQIECHRbQHUECBAgQIAAAQIECBAgQIBA/QI6JECAwB4FBMB7hHIbAQIECBAgQIAAgS4KqIkAAQIECBAgQIAAAQIECBCoX0CHBPYjIADej5Z7CRAgQIAAAQIECBAg0B0BlRAgQIAAAQIECBAgQIAAAQL1C+y7QwHwvsk8QIAAAQIECBAgQIAAAQIEFi1gfgIECBAgQIAAAQIECBAgsLuAAHh3l36eVTUBAgQIECBAgAABAgQIECBQv4AOCRAgQIAAAQIECBAgcA0BAfA1cFwi0CcBtRIgQIAAAQIECBAgQIAAAQL1C+iQAAECBAgQIECAwPUEBMDXE3KdAAEC3RdQIQECBAgQIECAAAECBAgQIFC/gA4JECBAgNzEEZ4AABAASURBVAABAnsSEADviclNBAgQIECgqwLqIkCAAAECBAgQIECAAAECBOoX0CEBAgQIENi7gAB471buJECAAAECBAh0S0A1BAgQIECAAAECBAgQIECAQP0COiRAgMA+BQTA+wRzOwECBAgQIECAAIEuCKiBAAECBAgQIECAAAECBAgQqF9AhwQOIiAAPoiaZwgQIECAAAECBAgQILA4ATMTIECAAAECBAgQIECAAAEC9QscuEMB8IHpPEiAAAECBAgQIECAAAECBOYtYD4CBAgQIECAAAECBAgQIHBtAQHwtX36cVWVBAgQIECAAAECBAgQIECAQP0COiRAgAABAgQIECBAgMAeBATAe0ByC4EuC6iNAAECBAgQIECAAAECBAgQqF9AhwQIECBAgAABAgT2KiAA3quU+wgQINA9ARURIECAAAECBAgQIECAAAEC9QvokAABAgQIECCwLwEB8L643EyAAAECBLoioA4CBAgQIECAAAECBAgQIECgfgEdEiBAgACB/QsIgPdv5gkCBAgQIECAwGIFzE6AAAECBAgQIECAAAECBAjUL6BDAgQIHFBAAHxAOI8RIECAAAECBAgQWISAOQkQIECAAAECBAgQIECAAIH6BXRI4DACAuDD6HmWAAECBAgQIECAAAEC8xMwEwECBAgQIECAAAECBAgQIFC/wKE7FAAfmtAABAgQIECAAAECBAgQIEBg1gLGJ0CAAAECBAgQIECAAAECexMQAO/NqZt3qYoAAQIECBAgQIAAAQIECBCoX0CHBAgQIECAAAECBAgQ2IeAAHgfWG4l0CUBtRAgQIAAAQIECBAgQIAAAQL1C+iQAAECBAgQIECAwH4FBMD7FXM/AQIEFi+gAgIECBAgQIAAAQIECBAgQKB+AR0SIECAAAECBA4kIAA+EJuHCBAgQIDAogTMS4AAAQIECBAgQIAAAQIECNQvoEMCBAgQIHBwAQHwwe08SYAAAQIECBCYr4DZCBAgQIAAAQIECBAgQIAAgfoFdEiAAIFDCgiADwnocQIECBAgQIAAAQLzEDAHAQIECBAgQIAAAQIECBAgUL+ADglMQ0AAPA1FYxAgQIAAAQIECBAgQGB2AkYmQIAAAQIECBAgQIAAAQIE6heYWocC4KlRGogAAQIECBAgQIAAAQIECExbwHgECBAgQIAAAQIECBAgQGB/AgLg/Xl1425VECBAgAABAgQIECBAgAABAvUL6JAAAQIECBAgQIAAAQIHEBAAHwDNIwQWKWBuAgQIECBAgAABAgQIECBAoH4BHRIgQIAAAQIECBA4qIAA+KByniNAgMD8BcxIgAABAgQIECBAgAABAgQI1C+gQwIECBAgQIDAoQQEwIfi8zABAgQIEJiXgHkIECBAgAABAgQIECBAgACB+gV0SIAAAQIEDi8gAD68oREIECBAgAABArMVMDoBAgQIECBAgAABAgQIECBQv4AOCRAgMCUBAfCUIA1DgAABAgQIECBAYBYCxiRAgAABAgQIECBAgAABAgTqF9AhgWkKCICnqWksAgQIECBAgAABAgQITE/ASAQIECBAgAABAgQIECBAgED9AlPvUAA8dVIDEiBAgAABAgQIECBAgACBwwp4ngABAgQIECBAgAABAgQIHExAAHwwt8U8ZVYCBAgQIECAAAECBAgQIECgfgEdEiBAgAABAgQIECBA4BACAuBD4HmUwDwFzEWAAAECBAgQIECAAAECBAjUL6BDAgQIECBAgAABAocVEAAfVtDzBAgQmL2AGQgQIECAAAECBAgQIECAAIH6BXRIgAABAgQIEJiKgAB4KowGIUCAAAECsxIwLgECBAgQIECAAAECBAgQIFC/gA4JECBAgMD0BATA07M0EgECBAgQIEBgugJGI0CAAAECBAgQIECAAAECBOoX0CEBAgSmLCAAnjKo4QgQIECAAAECBAhMQ8AYBAgQIECAAAECBAgQIECAQP0COiQwCwEB8CxUjUmAAAECBAgQIECAAIGDC3iSAAECBAgQIECAAAECBAgQqF9gZh0KgGdGa2ACBAgQIECAAAECBAgQILBfAfcTIECAAAECBAgQIECAAIHDCQiAD+c3n6fNQoAAAQIECBAgQIAAAQIECNQvoEMCBAgQIECAAAECBAhMQUAAPAVEQxCYpYCxCRAgQIAAAQIECBAgQIAAgfoFdEiAAAECBAgQIEBgWgIC4GlJGocAAQLTFzAiAQIECBAgQIAAAQIECBAgUL+ADgkQIECAAAECUxUQAE+V02AECBAgQGBaAsYhQIAAAQIECBAgQIAAAQIE6hfQIQECBAgQmL6AAHj6pkYkQIAAAQIECBxOwNMECBAgQIAAAQIECBAgQIBA/QI6JECAwIwEBMAzgjUsAQIECBAgQIAAgYMIeIYAAQIECBAgQIAAAQIECBCoX0CHBGYpIACepa6xCRAgQIAAAQIECBAgsHcBdxIgQIAAAQIECBAgQIAAAQL1C8y8QwHwzIlNQIAAAQIECBAgQIAAAQIErifgOgECBAgQIECAAAECBAgQmI6AAHg6jrMZxagECBAgQIAAAQIECBAgQIBA/QI6JECAAAECBAgQIECAwBQFBMBTxDQUgWkKGIsAAQIECBAgQIAAAQIECBCoX0CHBAgQIECAAAECBKYtIACetqjxCBAgcHgBIxAgQIAAAQIECBAgQIAAAQL1C+iQAAECBAgQIDATAQHwTFgNSoAAAQIEDirgOQIECBAgQIAAAQIECBAgQKB+AR0SIECAAIHZCQiAZ2drZAIECBAgQIDA/gTcTYAAAQIECBAgQIAAAQIECNQvoEMCBAjMWEAAPGNgwxMgQIAAAQIECBDYi4B7CBAgQIAAAQIECBAgQIAAgfoFdEhgHgIC4Hkom4MAAQIECBAgQIAAAQJXF3CFAAECBAgQIECAAAECBAgQqF9gbh0KgOdGbSICBAgQIECAAAECBAgQIHC5gM8ECBAgQIAAAQIECBAgQGC6AgLg6XpOZzSjECBAgAABAgQIECBAgAABAvUL6JAAAQIECBAgQIAAAQIzEBAAzwDVkAQOI+BZAgQIECBAgAABAgQIECBAoH4BHRIgQIAAAQIECBCYlYAAeFayxiVAgMD+BTxBgAABAgQIECBAgAABAgQI1C+gQwIECBAgQIDATAUEwDPlNTgBAgQIENirgPsIECBAgAABAgQIECBAgACB+gV0SIAAAQIEZi8gAJ69sRkIECBAgAABAtcWcJUAAQIECBAgQIAAAQIECBCoX0CHBAgQmJOAAHhO0KYhQIAAAQIECBAgsJuAcwQIECBAgAABAgQIECBAgED9AjokME8BAfA8tc1FgAABAgQIECBAgACBiwKOCBAgQIAAAQIECBAgQIAAgfoF5t6hAHju5CYkQIAAAQIECBAgQIAAAQIECBAgQIAAAQIECBAgQIDAbAQEwLNxPdioniJAgAABAgQIECBAgAABAgTqF9AhAQIECBAgQIAAAQIEZiggAJ4hrqEJ7EfAvQQIECBAgAABAgQIECBAgED9AjokQIAAAQIECBAgMGsBAfCshY1PgACB6wu4gwABAgQIECBAgAABAgQIEKhfQIcECBAgQIAAgbkICIDnwmwSAgQIECBwNQHnCRAgQIAAAQIECBAgQIAAgfoFdEiAAAECBOYnIACen7WZCBAgQIAAAQKXCvhEgAABAgQIECBAgAABAgQI1C+gQwIECMxZQAA8Z3DTESBAgAABAgQIECgCNgIECBAgQIAAAQIECBAgQKB+AR0SWISAAHgR6uYkQIAAAQIECBAgQGCZBfROgAABAgQIECBAgAABAgQI1C+wsA4FwAujNzEBAgQIECBAgAABAgQILJ+AjgkQIECAAAECBAgQIECAwGwFBMCz9d3b6O4iQIAAAQIECBAgQIAAAQIE6hfQIQECBAgQIECAAAECBOYgIACeA7IpCFxLwDUCBAgQIECAAAECBAgQIECgfgEdEiBAgAABAgQIEJiXgAB4XtLmIUCAwJUCzhAgQIAAAQIECBAgQIAAAQL1C+iQAAECBAgQIDBXAQHwXLlNRoAAAQIEtgXsCRAgQIAAAQIECBAgQIAAgfoFdEiAAAECBOYvIACev7kZCRAgQIAAgWUX0D8BAgQIECBAgAABAgQIECBQv4AOCRAgsCABAfCC4E1LgAABAgQIECCwnAK6JkCAAAECBAgQIECAAAECBOoX0CGBRQoIgBepb24CBAgQIECAAAECBJZJQK8ECBAgQIAAAQIECBAgQIBA/QIL71AAvPAlUAABAgQIECBAgAABAgQI1C+gQwIECBAgQIAAAQIECBAgMB8BAfB8nHefxVkCBAgQIECAAAECBAgQIECgfgEdEiBAgAABAgQIECBAYI4CAuA5YpuKwE4BxwQIECBAgAABAgQIECBAgED9AjokQIAAAQIECBAgMG8BAfC8xc1HgACBCAYECBAgQIAAAQIECBAgQIBA/QI6JECAAAECBAgsREAAvBB2kxIgQIDA8gronAABAgQIECBAgAABAgQIEKhfQIcECBAgQGBxAgLgxdmbmQABAgQIEFg2Af0SIECAAAECBAgQIECAAAEC9QvokAABAgsWEAAveAFMT4AAAQIECBAgsBwCuiRAgAABAgQIECBAgAABAgTqF9AhgS4ICIC7sApqIECAAAECBAgQIECgZgG9ESBAgAABAgQIECBAgAABAvULdKZDAXBnlkIhBAgQIECAAAECBAgQIFCfgI4IECBAgAABAgQIECBAgMB8BQTA8/Xems07AQIECBAgQIAAAQIECBAgUL+ADgkQIECAAAECBAgQILAAAQHwAtBNudwCuidAgAABAgQIECBAgAABAgTqF9AhAQIECBAgQIAAgUUJCIAXJW9eAgSWUUDPBAgQIECAAAECBAgQIECAQP0COiRAgAABAgQILFRAALxQfpMTIECAwPII6JQAAQIECBAgQIAAAQIECBCoX0CHBAgQIEBg8QIC4MWvgQoIECBAgACB2gX0R4AAAQIECBAgQIAAAQIECNQvoEMCBAh0REAA3JGFUAYBAgQIECBAgECdAroiQIAAAQIECBAgQIAAAQIE6hfQIYEuCQiAu7QaaiFAgAABAgQIECBAoCYBvRAgQIAAAQIECBAgQIAAAQL1C3SuQwFw55ZEQQQIECBAgAABAgQIECDQfwEdECBAgAABAgQIECBAgACBxQgIgOfpbi4CBAgQIECAAAECBAgQIECgfgEdEiBAgAABAgQIECBAYIECAuAF4pt6uQR0S4AAAQIECBAgQIAAAQIECNQvoEMCBAgQIECAAAECixYQAC96BcxPgMAyCOiRAAECBAgQIECAAAECBAgQqF9AhwQIECBAgACBTggIgDuxDIogQIAAgXoFdEaAAAECBAgQIECAAAECBAjUL6BDAgQIECDQHQEBcHfWQiUECBAgQIBAbQL6IUCAAAECBAgQIECQRN7qAAAQAElEQVSAAAECBOoX0CEBAgQ6JiAA7tiCKIcAAQIECBAgQKAOAV0QIECAAAECBAgQIECAAAEC9QvokEAXBQTAXVwVNREgQIAAAQIECBAg0GcBtRMgQIAAAQIECBAgQIAAAQL1C3S2QwFwZ5dGYQQIECBAgAABAgQIECDQPwEVEyBAgAABAgQIECBAgACBxQoIgOfhbw4CBAgQIECAAAECBAgQIECgfgEdEiBAgAABAgQIECBAoAMCAuAOLIIS6hbQHQECBAgQIECAAAECBAgQIFC/gA4JECBAgAABAgQIdEVAANyVlVAHAQI1CuiJAAECBAgQIECAAAECBAgQqF9AhwQIECBAgACBTgkIgDu1HIohQIAAgXoEdEKAAAECBAgQIECAAAECBAjUL6BDAgQIECDQPQEBcPfWREUECBAgQIBA3wXUT4AAAQIECBAgQIAAAQIECNQvoEMCBAh0VEAA3NGFURYBAgQIECBAgEA/BVRNgAABAgQIECBAgAABAgQI1C+gQwJdFhAAd3l11EaAAAECBAgQIECAQJ8E1EqAAAECBAgQIECAAAECBAjUL9D5DgXAnV8iBRIgQIAAAQIECBAgQIBA9wVUSIAAAQIECBAgQIAAAQIEuiEgAJ7lOhibAAECBAgQIECAAAECBAgQqF9AhwQIECBAgAABAgQIEOiQgAC4Q4uhlLoEdEOAAAECBAgQIECAAAECBAjUL6BDAgQIECBAgAABAl0TEAB3bUXUQ4BADQJ6IECAAAECBAgQIECAAAECBOoX0CEBAgQIECBAoJMCAuBOLouiCBAgQKC/AionQIAAAQIECBAgQIAAAQIE6hfQIQECBAgQ6K6AALi7a6MyAgQIECBAoG8C6iVAgAABAgQIECBAgAABAgTqF9AhAQIEOi4gAO74AimPAAECBAgQIECgHwKqJECAAAECBAgQIECAAAECBOoX0CGBPggIgPuwSmokQIAAAQIECBAgQKDLAmojQIAAAQIECBAgQIAAAQIE6hfoTYcC4N4slUIJECBAgAABAgQIECBAoHsCKiJAgAABAgQIECBAgAABAt0SEADPYj2MSYAAAQIECBAgQIAAAQIECNQvoEMCBAgQIECAAAECBAh0UEAA3MFFUVK/BVRPgAABAgQIECBAgAABAgQI1C+gQwIECBAgQIAAAQJdFRAAd3Vl1EWAQB8F1EyAAAECBAgQIECAAAECBAjUL6BDAgQIECBAgECnBQTAnV4exREgQIBAfwRUSoAAAQIECBAgQIAAAQIECNQvoEMCBAgQINB9AQFw99dIhQQIECBAgEDXBdRHgAABAgQIECBAgAABAgQI1C+gQwIECPREQADck4VSJgECBAgQIECAQDcFVEWAAAECBAgQIECAAAECBAjUL6BDAn0SEAD3abXUSoAAAQIECBAgQIBAlwTUQoAAAQIECBAgQIAAAQIECNQv0LsOBcC9WzIFEyBAgAABAgQIECBAgMDiBVRAgAABAgQIECBAgAABAgS6KSAAnua6GIsAAQIECBAgQIAAAQIECBCoX0CHBAgQIECAAAECBAgQ6LCAALjDi6O0fgmolgABAgQIECBAgAABAgQIEKhfQIcECBAgQIAAAQIEui4gAO76CqmPAIE+CKiRAAECBAgQIECAAAECBAgQqF9AhwQIECBAgACBXggIgHuxTIokQIAAge4KqIwAAQIECBAgQIAAAQIECBCoX0CHBAgQIECgPwIC4P6slUoJECBAgACBrgmohwABAgQIECBAgAABAgQIEKhfQIcECBDomYAAuGcLplwCBAgQIECAAIFuCKiCAAECBAgQIECAAAECBAgQqF9AhwT6KCAA7uOqqZkAAQIECBAgQIAAgUUKmJsAAQIECBAgQIAAAQIECBCoX6C3HQqAe7t0CidAgAABAgQIECBAgACB+QuYkQABAgQIECBAgAABAgQIdFtAADyN9TEGAQIECBAgQIAAAQIECBAgUL+ADgkQIECAAAECBAgQINADAQFwDxZJid0WUB0BAgQIECBAgAABAgQIECBQv4AOCRAgQIAAAQIECPRFQADcl5VSJwECXRRQEwECBAgQIECAAAECBAgQIFC/gA4JECBAgAABAr0SEAD3arkUS4AAAQLdEVAJAQIECBAgQIAAAQIECBAgUL+ADgkQIECAQP8EBMD9WzMVEyBAgAABAosWMD8BAgQIECBAgAABAgQIECBQv4AOCRAg0FMBAXBPF07ZBAgQIECAAAECixEwKwECBAgQIECAAAECBAgQIFC/gA4J9FlAANzn1VM7AQIECBAgQIAAAQLzFDAXAQIECBAgQIAAAQIECBAgUL9A7zsUAPd+CTVAgAABAgQIECBAgAABArMXMAMBAgQIECBAgAABAgQIEOiHgAD4MOvkWQIECBAgQIAAAQIECBAgQKB+AR0SIECAAAECBAgQIECgRwIC4B4tllK7JaAaAgQIECBAgAABAgQIECBAoH4BHRIgQIAAAQIECBDom4AAuG8rpl4CBLogoAYCBAgQIECAAAECBAgQIECgfgEdEiBAgAABAgR6KSAA7uWyKZoAAQIEFidgZgIECBAgQIAAAQIECBAgQKB+AR0SIECAAIH+CgiA+7t2KidAgAABAgTmLWA+AgQIECBAgAABAgQIECBAoH4BHRIgQKDnAgLgni+g8gkQIECAAAECBOYjYBYCBAgQIECAAAECBAgQIECgfgEdEqhBQABcwyrqgQABAgQIECBAgACBWQoYmwABAgQIECBAgAABAgQIEKhfoJoOBcDVLKVGCBAgQIAAAQIECBAgQGD6AkYkQIAAAQIECBAgQIAAAQL9EhAAH2S9PEOAAAECBAgQIECAAAECBAjUL6BDAgQIECBAgAABAgQI9FBAANzDRVPyYgXMToAAAQIECBAgQIAAAQIECNQvoEMCBAgQIECAAAECfRUQAPd15dRNgMAiBMxJgAABAgQIECBAgAABAgQI1C+gQwIECBAgQIBArwUEwL1ePsUTIECAwPwEzESAAAECBAgQIECAAAECBAjUL6BDAgQIECDQfwEBcP/XUAcECBAgQIDArAWMT4AAAQIECBAgQIAAAQIECNQvoEMCBAhUIiAArmQhtUGAAAECBAgQIDAbAaMSIECAAAECBAgQIECAAAEC9QvokEBNAgLgmlZTLwQIECBAgAABAgQITFPAWAQIECBAgAABAgQIECBAgED9AtV1KACubkk1RIAAAQIECBAgQIAAAQKHFzACAQIECBAgQIAAAQIECBDop4AAeD/r5l4CBAgQIECAAAECBAgQIECgfgEdEiBAgAABAgQIECBAoMcCAuAeL57S5ytgNgIECBAgQIAAAQIECBAgQKB+AR0SIECAAAECBAgQ6LuAALjvK6h+AgTmIWAOAgQIECBAgAABAgQIECBAoH4BHRIgQIAAAQIEqhAQAFexjJogQIAAgdkJGJkAAQIECBAgQIAAAQIECBCoX0CHBAgQIECgHgEBcD1rqRMCBAgQIEBg2gLGI0CAAAECBAgQIECAAAECBOoX0CEBAgQqExAAV7ag2iFAgAABAgQIEJiOgFEIECBAgAABAgQIECBAgACB+gV0SKBGAQFwjauqJwIECBAgQIAAAQIEDiPgWQIECBAgQIAAAQIECBAgQKB+gWo7FABXu7QaI0CAAAECBAgQIECAAIH9C3iCAAECBAgQIECAAAECBAj0W0AAvJf1cw8BAgQIECBAgAABAgQIECBQv4AOCRAgQIAAAQIECBAgUIGAALiCRdTCbAWMToAAAQIECBAgQIAAAQIECNQvoEMCBAgQIECAAAECtQgIgGtZSX0QIDALAWMSIECAAAECBAgQIECAAAEC9QvokAABAgQIECBQlYAAuKrl1AwBAgQITE/ASAQIECBAgAABAgQIECBAgED9AjokQIAAAQL1CQiA61tTHREgQIAAAQKHFfA8AQIECBAgQIAAAQIECBAgUL+ADgkQIFCpgAC40oXVFgECBAgQIECAwMEEPEWAAAECBAgQIECAAAECBAjUL6BDAjULCIBrXl29ESBAgAABAgQIECCwHwH3EiBAgAABAgQIECBAgAABAvULVN+hALj6JdYgAQIECBAgQIAAAQIECFxfwB0ECBAgQIAAAQIECBAgQKAOAQHwtdbRNQIECBAgQIAAAQIECBAgQKB+AR0SIECAAAECBAgQIECgIgEBcEWLqZXpChiNAAECBAgQIECAAAECBAgQqF9AhwQIECBAgAABAgRqExAA17ai+iFAYBoCxiBAgAABAgQIECBAgAABAgTqF9AhAQIECBAgQKBKAQFwlcuqKQIECBA4uIAnCRAgQIAAAQIECBAgQIAAgfoFdEiAAAECBOoVEADXu7Y6I0CAAAECBPYr4H4CBAgQIECAAAECBAgQIECgfgEdEiBAoHIBAXDlC6w9AgQIECBAgACBvQm4iwABAgQIECBAgAABAgQIEKhfQIcElkFAALwMq6xHAgQIECBAgAABAgSuJeAaAQIECBAgQIAAAQIECBAgUL/A0nQoAF6apdYoAQIECBAgQIAAAQIECFwp4AwBAgQIECBAgAABAgQIEKhLQAC823o6R4AAAQIECBAgQIAAAQIECNQvoEMCBAgQIECAAAECBAhUKCAArnBRtXQ4AU8TIECAAAECBAgQIECAAAEC9QvokAABAgQIECBAgECtAgLgWldWXwQIHETAMwQIECBAgAABAgQIECBAgED9AjokQIAAAQIECFQtIACuenk1R4AAAQJ7F3AnAQIECBAgQIAAAQIECBAgUL+ADgkQIECAQP0CAuD611iHBAgQIECAwPUEXCdAgAABAgQIECBAgAABAgTqF9AhAQIElkRAALwkC61NAgQIECBAgACB3QWcJUCAAAECBAgQIECAAAECBOoX0CGBZRIQAC/TauuVAAECBAgQIECAAIGdAo4JECBAgAABAgQIECBAgACB+gWWrkMB8NItuYYJECBAgAABAgQIECBAIIIBAQIECBAgQIAAAQIECBCoU0AAvHNdHRMgQIAAAQIECBAgQIAAAQL1C+iQAAECBAgQIECAAAECFQsIgCteXK3tT8DdBAgQIECAAAECBAgQIECAQP0COiRAgAABAgQIECBQu4AAuPYV1h8BAnsRcA8BAgQIECBAgAABAgQIECBQv4AOCRAgQIAAAQJLISAAXopl1iQBAgQIXF3AFQIECBAgQIAAAQIECBAgQKB+AR0SIECAAIHlERAAL89a65QAAQIECBC4XMBnAgQIECBAgAABAgQIECBAoH4BHRIgQGDJBATAS7bg2iVAgAABAgQIENgS8E6AAAECBAgQIECAAAECBAjUL6BDAssoIABexlXXMwECBAgQIECAAIHlFtA9AQIECBAgQIAAAQIECBAgUL/A0nYoAF7apdc4AQIECBAgQIAAAQIEllFAzwQIECBAgAABAgQIECBAbMhXJQAAEABJREFUoG4BAXBZXxsBAgQIECBAgAABAgQIECBQv4AOCRAgQIAAAQIECBAgsAQCAuAlWGQtXlvAVQIECBAgQIAAAQIECBAgQKB+AR0SIECAAAECBAgQWBYBAfCyrLQ+CRDYTcA5AgQIECBAgAABAgQIECBAoH4BHRIgQIAAAQIElkpAALxUy61ZAgQIELgo4IgAAQIECBAgQIAAAQIECBCoX0CHBAgQIEBg+QQEwMu35jomQIAAAQIECBAgQIAAAQIECBAgQIAAAQL1C+iQAAECSyogAF7Shdc2AQIECBAgQGBZBfRNgAABAgQIECBAgAABAgQI1C+gQwLLLCAAXubV1zsBAgQIECBAgACB5RLQLQECBAgQIECAAAECBAgQIFC/wNJ3KABe+v8EABAgQIAAAQIECBAgQGAZBPRIgAABAgQIECBAgAABAgSWQ2C5A+DlWGNdEiBAgAABAgQIECBAgACB5RbQPQECBAgQIECAAAECBJZIQAC8RIut1UsFfCJAgAABAgQIECBAgAABAgTqF9AhAQIECBAgQIAAgWUTEAAv24rrlwCBImAjQIAAAQIECBAgQIAAAQIE6hfQIQECBAgQIEBgKQUEwEu57JomQIDAMgvonQABAgQIECBAgAABAgQIEKhfQIcECBAgQGB5BQTAy7v2OidAgAABAssnoGMCBAgQIECAAAECBAgQIECgfgEdEiBAYMkFBMBL/h+A9gkQIECAAAECyyKgTwIECBAgQIAAAQIECBAgQKB+AR0SIBAhAPZfAQECBAgQIECAAAECtQvojwABAgQIECBAgAABAgQIEKhfQIfnBQTA5yHsCBAgQIAAAQIECBAgQKBGAT0RIECAAAECBAgQIECAAIHlEljOAHi51li3BAgQIECAAAECBAgQIEBgOQV0TYAAAQIECBAgQIAAgSUUEAAv4aIve8v6J0CAAAECBAgQIECAAAECBOoX0CEBAgQIECBAgACBZRUQAC/ryuubwHIK6JoAAQIECBAgQIAAAQIECBCoX0CHBAgQIECAAIGlFhAAL/Xya54AAQLLJKBXAgQIECBAgAABAgQIECBAoH4BHRIgQIAAAQICYP8NECBAgAABAvUL6JAAAQIECBAgQIAAAQIECBCoX0CHBAgQIDAREABPGLwRIECAAAECBAjUKqAvAgQIECBAgAABAgQIECBAoH4BHRIgcFFAAHzRwhEBAgQIECBAgAABAnUJ6IYAAQIECBAgQIAAAQIECBCoX0CHlwkIgC8D8ZEAAQIECBAgQIAAAQIEahDQAwECBAgQIECAAAECBAgQWE6B5QqAl3ONdU2AAAECBAgQIECAAAECBJZLQLcECBAgQIAAAQIECBBYYgEB8BIv/rK1rl8CBAgQIECAAAECBAgQIECgfgEdEiBAgAABAgQIEFh2AQHwsv8XoH8CyyGgSwIECBAgQIAAAQIECBAgQKB+AR0SIECAAAECBAikgAA4EbwIECBAoGYBvREgQIAAAQIECBAgQIAAAQL1C+iQAAECBAgQ2BYQAG9L2BMgQIAAAQL1CeiIAAECBAgQIECAAAECBAgQqF9AhwQIECBwiYAA+BIOHwgQIECAAAECBGoR0AcBAgQIECBAgAABAgQIECBQv4AOCRC4UkAAfKWJMwQIECBAgAABAgQI9FtA9QQIECBAgAABAgQIECBAgED9Ajq8ioAA+CowThMgQIAAAQIECBAgQIBAHwXUTIAAAQIECBAgQIAAAQIElltgOQLg5V5j3RMgQIAAAQIECBAgQIAAgeUQ0CUBAgQIECBAgAABAgQIhADYfwTVC2iQAAECBAgQIECAAAECBAgQqF9AhwQIECBAgAABAgQIbAkIgLccvBMgUKeArggQIECAAAECBAgQIECAAIH6BXRIgAABAgQIECCwQ0AAvAPDIQECBAjUJKAXAgQIECBAgAABAgQIECBAoH4BHRIgQIAAAQKXCwiALxfxmQABAgQIEOi/gA4IECBAgAABAgQIECBAgACB+gV0SIAAAQK7CgiAd2VxkgABAgQIECBAoK8C6iZAgAABAgQIECBAgAABAgTqF9AhAQJXFxAAX93GFQIECBAgQIAAAQIE+iWgWgIECBAgQIAAAQIECBAgQKB+AR1eR0AAfB0glwkQIECAAAECBAgQIECgDwJqJECAAAECBAgQIECAAAECBIpA3QFw6dBGgAABAgQIECBAgAABAgQI1C2gOwIECBAgQIAAAQIECBC4ICAAvkDhoDYB/RAgQIAAAQIECBAgQIAAAQL1C+iQAAECBAgQIECAAIFLBQTAl3r4RIBAHQK6IECAAAECBAgQIECAAAECBOoX0CEBAgQIECBAgMAuAgLgXVCcIkCAAIE+C6idAAECBAgQIECAAAECBAgQqF9AhwQIECBAgMDVBATAV5NxngABAgQIEOifgIoJECBAgAABAgQIECBAgACB+gV0SIAAAQLXFBAAX5PHRQIECBAgQIAAgb4IqJMAAQIECBAgQIAAAQIECBCoX0CHBAhcX0AAfH0jdxAgQIAAAQIECBAg0G0B1REgQIAAAQIECBAgQIAAAQL1C+hwjwIC4D1CuY0AAQIECBAgQIAAAQIEuiigJgIECBAgQIAAAQIECBAgQGCnQJ0B8M4OHRMgQIAAAQIECBAgQIAAAQJ1CuiKAAECBAgQIECAAAECBK4QEABfQeJE3wXUT4AAAQIECBAgQIAAAQIECNQvoEMCBAgQIECAAAECBHYXEADv7uIsAQL9FFA1AQIECBAgQIAAAQIECBAgUL+ADgkQIECAAAECBK4hIAC+Bo5LBAgQINAnAbUSIECAAAECBAgQIECAAAEC9QvokAABAgQIELiegAD4ekKuEyBAgAABAt0XUCEBAgQIECBAgAABAgQIECBQv4AOCRAgQGBPAgLgPTG5iQABAgQIECBAoKsC6iJAgAABAgQIECBAgAABAgTqF9AhAQJ7FxAA793KnQQIECBAgAABAgQIdEtANQQIECBAgAABAgQIECBAgED9Ajrcp4AAeJ9gbidAgAABAgQIECBAgACBLgiogQABAgQIECBAgAABAgQIENhNoK4AeLcOnSNAgAABAgQIECBAgAABAgTqEtANAQIECBAgQIAAAQIECFxVQAB8VRoX+iagXgIECBAgQIAAAQIECBAgQKB+AR0SIECAAAECBAgQIHBtAQHwtX1cJUCgHwKqJECAAAECBAgQIECAAAECBOoX0CEBAgQIECBAgMAeBATAe0ByCwECBAh0WUBtBAgQIECAAAECBAgQIECAQP0COiRAgAABAgT2KiAA3quU+wgQIECAAIHuCaiIAAECBAgQIECAAAECBAgQqF9AhwQIECCwLwEB8L643EyAAAECBAgQINAVAXUQIECAAAECBAgQIECAAAEC9QvokACB/QsIgPdv5gkCBAgQIECAAAECBBYrYHYCBAgQIECAAAECBAgQIECgfgEdHlBAAHxAOI8RIECAAAECBAgQIECAwCIEzEmAAAECBAgQIECAAAECBAhcS6COAPhaHbpGgAABAgQIECBAgAABAgQI1CGgCwIECBAgQIAAAQIECBC4roAA+LpEbui6gPoIECBAgAABAgQIECBAgACB+gV0SIAAAQIECBAgQIDA3gQEwHtzchcBAt0UUBUBAgQIECBAgAABAgQIECBQv4AOCRAgQIAAAQIE9iEgAN4HllsJECBAoEsCaiFAgAABAgQIECBAgAABAgTqF9AhAQIECBAgsF8BAfB+xdxPgAABAgQILF5ABQQIECBAgAABAgQIECBAgED9AjokQIAAgQMJCIAPxOYhAgQIECBAgACBRQmYlwABAgQIECBAgAABAgQIEKhfQIcECBxcQAB8cDtPEiBAgAABAgQIECAwXwGzESBAgAABAgQIECBAgAABAvUL6PCQAgLgQwJ6nAABAgQIECBAgAABAgTmIWAOAgQIECBAgAABAgQIECBAYC8C/Q6A99KhewgQIECAAAECBAgQIECAAIF+C6ieAAECBAgQIECAAAECBPYsIADeM5UbuyagHgIECBAgQIAAAQIECBAgQKB+AR0SIECAAAECBAgQILA/AQHw/rzcTYBANwRUQYAAAQIECBAgQIAAAQIECNQvoEMCBAgQIECAAIEDCAiAD4DmEQIECBBYpIC5CRAgQIAAAQIECBAgQIAAgfoFdEiAAAECBAgcVEAAfFA5zxEgQIAAAQLzFzAjAQIECBAgQIAAAQIECBAgUL+ADgkQIEDgUAIC4EPxeZgAAQIECBAgQGBeAuYhQIAAAQIECBAgQIAAAQIE6hfQIQEChxcQAB/e0AgECBAgQIAAAQIECMxWwOgECBAgQIAAAQIECBAgQIBA/QI6nJKAAHhKkIYhQIAAAQIECBAgQIAAgVkIGJMAAQIECBAgQIAAAQIECBDYj0A/A+D9dOheAgQIECBAgAABAgQIECBAoJ8CqiZAgAABAgQIECBAgACBfQsIgPdN5oFFC5ifAAECBAgQIECAAAECBAgQqF9AhwQIECBAgAABAgQIHExAAHwwN08RILAYAbMSIECAAAECBAgQIECAAAEC9QvokAABAgQIECBA4BACAuBD4HmUAAECBOYpYC4CBAgQIECAAAECBAgQIECgfgEdEiBAgAABAocVEAAfVtDzBAgQIECAwOwFzECAAAECBAgQIECAAAECBAjUL6BDAgQIEJiKgAB4KowGIUCAAAECBAgQmJWAcQkQIECAAAECBAgQIECAAIH6BXRIgMD0BATA07M0EgECBAgQIECAAAEC0xUwGgECBAgQIECAAAECBAgQIFC/gA6nLCAAnjKo4QgQIECAAAECBAgQIEBgGgLGIECAAAECBAgQIECAAAECBA4i0K8A+CAdeoYAAQIECBAgQIAAAQIECBDol4BqCRAgQIAAAQIECBAgQODAAgLgA9N5cN4C5iNAgAABAgQIECBAgAABAgTqF9AhAQIECBAgQIAAAQKHExAAH87P0wQIzEfALAQIECBAgAABAgQIECBAgED9AjokQIAAAQIECBCYgoAAeAqIhiBAgACBWQoYmwABAgQIECBAgAABAgQIEKhfQIcECBAgQIDAtAQEwNOSNA4BAgQIECAwfQEjEiBAgAABAgQIECBAgAABAvUL6JAAAQIEpiogAJ4qp8EIECBAgAABAgSmJWAcAgQIECBAgAABAgQIECBAoH4BHRIgMH0BAfD0TY1IgAABAgQIECBAgMDhBDxNgAABAgQIECBAgAABAgQI1C+gwxkJCIBnBGtYAgQIECBAgAABAgQIEDiIgGcIECBAgAABAgQIECBAgACBwwj0IwA+TIeeJUCAAAECBAgQIECAAAECBPohoEoCBAgQIECAAAECBAgQOLSAAPjQhAaYtYDxCRAgQIAAAQIECBAgQIAAgfoFdEiAAAECBAgQIECAwHQEBMDTcTQKAQKzETAqAcHlMtwAABAASURBVAIECBAgQIAAAQIECBAgUL+ADgkQIECAAAECBKYoIACeIqahCBAgQGCaAsYiQIAAAQIECBAgQIAAAQIE6hfQIQECBAgQIDBtAQHwtEWNR4AAAQIECBxewAgECBAgQIAAAQIECBAgQIBA/QI6JECAAIGZCAiAZ8JqUAIECBAgQIAAgYMKeI4AAQIECBAgQIAAAQIECBCoX0CHBAjMTkAAPDtbIxMgQIAAAQIECBAgsD8BdxMgQIAAAQIECBAgQIAAAQL1C+hwxgIC4BkDG54AAQIECBAgQIAAAQIE9iLgHgIECBAgQIAAAQIECBAgQGAaAt0OgKfRoTEIECBAgAABAgQIECBAgACBbguojgABAgQIECBAgAABAgSmJiAAnhqlgaYtYDwCBAgQIECAAAECBAgQIECgfgEdEiBAgAABAgQIECAwXQEB8HQ9jUaAwHQEjEKAAAECBAgQIECAAAECBAjUL6BDAgQIECBAgACBGQgIgGeAakgCBAgQOIyAZwkQIECAAAECBAgQIECAAIH6BXRIgAABAgQIzEpAADwrWeMSIECAAAEC+xfwBAECBAgQIECAAAECBAgQIFC/gA4JECBAYKYCAuCZ8hqcAAECBAgQIEBgrwLuI0CAAAECBAgQIECAAAECBOoX0CEBArMXEADP3tgMBAgQIECAAAECBAhcW8BVAgQIECBAgAABAgQIECBAoH4BHc5JQAA8J2jTECBAgAABAgQIECBAgMBuAs4RIECAAAECBAgQIECAAAEC0xToZgA8zQ6NRYAAAQIECBAgQIAAAQIECHRTQFUECBAgQIAAAQIECBAgMHUBAfDUSQ14WAHPEyBAgAABAgQIECBAgAABAvUL6JAAAQIECBAgQIAAgdkICIBn42pUAgQOJuApAgQIECBAgAABAgQIECBAoH4BHRIgQIAAAQIECMxQQAA8Q1xDEyBAgMB+BNxLgAABAgQIECBAgAABAgQI1C+gQwIECBAgQGDWAgLgWQsbnwABAgQIELi+gDsIECBAgAABAgQIECBAgACB+gV0SIAAAQJzERAAz4XZJAQIECBAgAABAlcTcJ4AAQIECBAgQIAAAQIECBCoX0CHBAjMT0AAPD9rMxEgQIAAAQIECBAgcKmATwQIECBAgAABAgQIECBAgED9Ajqcs4AAeM7gpiNAgAABAgQIECBAgACBImAjQIAAAQIECBAgQIAAAQIEZiHQrQB4Fh0akwABAgQIECBAgAABAgQIEOiWgGoIECBAgAABAgQIECBAYGYCAuCZ0Rp4vwLuJ0CAAAECBAgQIECAAAECBOoX0CEBAgQIECBAgAABArMVEADP1tfoBAjsTcBdBAgQIECAAAECBAgQIECAQP0COiRAgAABAgQIEJiDgAB4DsimIECAAIFrCbhGgAABAgQIECBAgAABAgQI1C+gQwIECBAgQGBeAgLgeUmbhwABAgQIELhSwBkCBAgQIECAAAECBAgQIECgfgEdEiBAgMBcBQTAc+U2GQECBAgQIECAwLaAPQECBAgQIECAAAECBAgQIFC/gA4JEJi/gAB4/uZmJECAAAECBAgQILDsAvonQIAAAQIECBAgQIAAAQIE6hfQ4YIEBMALgjctAQIECBAgQIAAAQIEllNA1wQIECBAgAABAgQIECBAgMAsBboRAM+yQ2MTIECAAAECBAgQIECAAAEC3RBQBQECBAgQIECAAAECBAjMXEAAPHNiE1xPwHUCBAgQIECAAAECBAgQIECgfgEdEiBAgAABAgQIECAwHwEB8HyczUKAwO4CzhIgQIAAAQIECBAgQIAAAQL1C+iQAAECBAgQIEBgjgIC4Dlim4oAAQIEdgo4JkCAAAECBAgQIECAAAECBOoX0CEBAgQIECAwbwEB8LzFzUeAAAECBAhEMCBAgAABAgQIECBAgAABAgTqF9AhAQIECCxEQAC8EHaTEiBAgAABAgSWV0DnBAgQIECAAAECBAgQIECAQP0COiRAYHECAuDF2ZuZAAECBAgQIECAwLIJ6JcAAQIECBAgQIAAAQIECBCoX0CHCxYQAC94AUxPgAABAgQIECBAgACB5RDQJQECBAgQIECAAAECBAgQIDAPgcUGwPPo0BwECBAgQIAAAQIECBAgQIDAYgXMToAAAQIECBAgQIAAAQJzExAAz43aRJcL+EyAAAECBAgQIECAAAECBAjUL6BDAgQIECBAgAABAgTmKyAAnq+32QgQ2BLwToAAAQIECBAgQIAAAQIECNQvoEMCBAgQIECAAIEFCAiAF4BuSgIECCy3gO4JECBAgAABAgQIECBAgACB+gV0SIAAAQIECCxKQAC8KHnzEiBAgACBZRTQMwECBAgQIECAAAECBAgQIFC/gA4JECBAYKECAuCF8pucAAECBAgQILA8AjolQIAAAQIECBAgQIAAAQIE6hfQIQECixcQAC9+DVRAgAABAgQIECBAoHYB/REgQIAAAQIECBAgQIAAAQL1C+iwIwIC4I4shDIIECBAgAABAgQIECBQp4CuCBAgQIAAAQIECBAgQIAAgXkKLCYAnmeH5iJAgAABAgQIECBAgAABAgQWI2BWAgQIECBAgAABAgQIEJi7gAB47uQmJECAAAECBAgQIECAAAECBAjUL6BDAgQIECBAgAABAgQWIyAAXoy7WQksq4C+CRAgQIAAAQIECBAgQIAAgfoFdEiAAAECBAgQILBAAQHwAvFNTYAAgeUS0C0BAgQIECBAgAABAgQIECBQv4AOCRAgQIAAgUULCIAXvQLmJ0CAAAECyyCgRwIECBAgQIAAAQIECBAgQKB+AR0SIECAQCcEBMCdWAZFECBAgAABAgTqFdAZAQIECBAgQIAAAQIECBAgUL+ADgkQ6I6AALg7a6ESAgQIECBAgAABArUJ6IcAAQIECBAgQIAAAQIECBCoX0CHHRMQAHdsQZRDgAABAgQIECBAgACBOgR0QYAAAQIECBAgQIAAAQIECCxCYL4B8CI6NCcBAgQIECBAgAABAgQIECAwXwGzESBAgAABAgQIECBAgMDCBATAC6Nfvol1TIAAAQIECBAgQIAAAQIECNQvoEMCBAgQIECAAAECBBYrIABerL/ZCSyLgD4JECBAgAABAgQIECBAgACB+gV0SIAAAQIECBAg0AEBAXAHFkEJBAgQqFtAdwQIECBAgAABAgQIECBAgED9AjokQIAAAQIEuiIgAO7KSqiDAAECBAjUKKAnAgQIECBAgAABAgQIECBAoH4BHRIgQIBApwQEwJ1aDsUQIECAAAECBOoR0AkBAgQIECBAgAABAgQIECBQv4AOCRDonoAAuHtroiICBAgQIECAAAECfRdQPwECBAgQIECAAAECBAgQIFC/gA47KiAA7ujCKIsAAQIECBAgQIAAAQL9FFA1AQIECBAgQIAAAQIECBAgsEiB+QTAi+zQ3AQIECBAgAABAgQIECBAgMB8BMxCgAABAgQIECBAgAABAgsXEAAvfAnqL0CHBAgQIECAAAECBAgQIECAQP0COiRAgAABAgQIECBAoBsCAuBurIMqCNQqoC8CBAgQIECAAAECBAgQIECgfgEdEiBAgAABAgQIdEhAANyhxVAKAQIE6hLQDQECBAgQIECAAAECBAgQIFC/gA4JECBAgACBrgkIgLu2IuohQIAAAQI1COiBAAECBAgQIECAAAECBAgQqF9AhwQIECDQSQEBcCeXRVEECBAgQIAAgf4KqJwAAQIECBAgQIAAAQIECBCoX0CHBAh0V0AA3N21URkBAgQIECBAgACBvgmolwABAgQIECBAgAABAgQIEKhfQIcdFxAAd3yBlEeAAAECBAgQIECAAIF+CKiSAAECBAgQIECAAAECBAgQ6ILAbAPgLnSoBgIECBAgQIAAAQIECBAgQGC2AkYnQIAAAQIECBAgQIAAgc4ICIA7sxT1FaIjAgQIECBAgAABAgQIECBAoH4BHRIgQIAAAQIECBAg0C0BAXC31kM1BGoR0AcBAgQIECBAgAABAgQIECBQv4AOCRAgQIAAAQIEOiggAO7goiiJAAEC/RZQPQECBAgQIECAAAECBAgQIFC/gA4JECBAgACBrgoIgLu6MuoiQIAAAQJ9FFAzAQIECBAgQIAAAQIECBAgUL+ADgkQIECg0wIC4E4vj+IIECBAgAABAv0RUCkBAgQIECBAgAABAgQIECBQv4AOCRDovoAAuPtrpEICBAgQIECAAAECXRdQHwECBAgQIECAAAECBAgQIFC/gA57IiAA7slCKZMAAQIECBAgQIAAAQLdFFAVAQIECBAgQIAAAQIECBAg0CWB2QTAXepQLQQIECBAgAABAgQIECBAgMBsBIxKgAABAgQIECBAgAABAp0TEAB3bkn6X5AOCBAgQIAAAQIECBAgQIAAgfoFdEiAAAECBAgQIECAQDcFBMDdXBdVEeirgLoJECBAgAABAgQIECBAgACB+gV0SIAAAQIECBAg0GEBAXCHF0dpBAgQ6JeAagkQIECAAAECBAgQIECAAIH6BXRIgAABAgQIdF1AANz1FVIfAQIECBDog4AaCRAgQIAAAQIECBAgQIAAgfoFdEiAAAECvRAQAPdimRRJgAABAgQIEOiugMoIECBAgAABAgQIECBAgACB+gV0SIBAfwQEwP1ZK5USIECAAAECBAgQ6JqAeggQIECAAAECBAgQIECAAIH6BXTYMwEBcM8WTLkECBAgQIAAAQIECBDohoAqCBAgQIAAAQIECBAgQIAAgS4KTDcA7mKHaiJAgAABAgQIECBAgAABAgSmK2A0AgQIECBAgAABAgQIEOisgAC4s0vTv8JUTIAAAQIECBAgQIAAAQIECNQvoEMCBAgQIECAAAECBLotIADu9vqojkBfBNRJgAABAgQIECBAgAABAgQI1C+gQwIECBAgQIAAgR4ICIB7sEhKJECAQLcFVEeAAAECBAgQIECAAAECBAjUL6BDAgQIECBAoC8CAuC+rJQ6CRAgQIBAFwXURIAAAQIECBAgQIAAAQIECNQvoEMCBAgQ6JWAALhXy6VYAgQIECBAgEB3BFRCgAABAgQIECBAgAABAgQI1C+gQwIE+icgAO7fmqmYAAECBAgQIECAwKIFzE+AAAECBAgQIECAAAECBAjUL6DDngoIgHu6cMomQIAAAQIECBAgQIDAYgTMSoAAAQIECBAgQIAAAQIECHRZYDoBcJc7VBsBAgQIECBAgAABAgQIECAwHQGjECBAgAABAgQIECBAgEDnBQTAnV+i7heoQgIECBAgQIAAAQIECBAgQKB+AR0SIECAAAECBAgQINAPAQFwP9ZJlQS6KqAuAgQIECBAgAABAgQIECBAoH4BHRIgQIAAAQIECPRIQADco8VSKgECBLoloBoCBAgQIECAAAECBAgQIECgfgEdEiBAgAABAn0TEAD3bcXUS4AAAQIEuiCgBgIECBB4/BBjAAAQAElEQVQgQIAAAQIECBAgQKB+AR0SIECAQC8FBMC9XDZFEyBAgAABAgQWJ2BmAgQIECBAgAABAgQIECBAoH4BHRIg0F8BAXB/107lBAgQIECAAAECBOYtYD4CBAgQIECAAAECBAgQIECgfgEd9lxAANzzBVQ+AQIECBAgQIAAAQIE5iNgFgIECBAgQIAAAQIECBAgQKAPAocLgPvQoRoJECBAgAABAgQIECBAgACBwwl4mgABAgQIECBAgAABAgR6IyAA7s1Sda9QFREgQIAAAQIECBAgQIAAAQL1C+iQAAECBAgQIECAAIF+CQiA+7VeqiXQFQF1ECBAgAABAgQIECBAgAABAvUL6JAAAQIECBAgQKCHAgLgHi6akgkQILBYAbMTIECAAAECBAgQIECAAAEC9QvokAABAgQIEOirgAC4ryunbgIECBAgsAgBcxIgQIAAAQIECBAgQIAAAQL1C+iQAAECBHotIADu9fIpngABAgQIECAwPwEzESBAgAABAgQIECBAgAABAvUL6JAAgf4LCID7v4Y6IECAAAECBAgQIDBrAeMTIECAAAECBAgQIECAAAEC9QvosBIBAXAlC6kNAgQIECBAgAABAgQIzEbAqAQIECBAgAABAgQIECBAgECfBA4WAPepQ7USIECAAAECBAgQIECAAAECBxPwFAECBAgQIECAAAECBAj0TkAA3LslW3zBKiBAgAABAgQIECBAgAABAgTqF9AhAQIECBAgQIAAAQL9FBAA93PdVE1gUQLmJUCAAAECBAgQIECAAAECBOoX0CEBAgQIECBAgECPBQTAPV48pRMgQGC+AmYjQIAAAQIECBAgQIAAAQIE6hfQIQECBAgQINB3AQFw31dQ/QQIECBAYB4C5iBAgAABAgQIECBAgAABAgTqF9AhAQIECFQhIACuYhk1QYAAAQIECBCYnYCRCRAgQIAAAQIECBAgQIAAgfoFdEiAQD0CAuB61lInBAgQIECAAAECBKYtYDwCBAgQIECAAAECBAgQIECgfgEdViYgAK5sQbVDgAABAgQIECBAgACB6QgYhQABAgQIECBAgAABAgQIEOijwP4C4D52qGYCBAgQIECAAAECBAgQIEBgfwLuJkCAAAECBAgQIECAAIHeCgiAe7t08y/cjAQIECBAgAABAgQILKNAu6Ppncc7Ti/scJwzl5rKlocXXpd/vnBhzgelvjJl2e+saedxuW4j0C0B1RAgQIAAAQIECBAg0G8BAXC/10/1BOYlYB4CBAgQIECAAIGlFChB5dmI3I3Hmykwyq1rr40s7/RWjVlem7VG5OeFl1lC309lFWWfuxjFOOvLYvPDesT26fzkRYAAgQ4JKIUAAQIECBAgQKACAQFwBYuoBQIECMxWwOgECBAgQIDAcgqUhPIzEaNj8c7X3RWjcyvJMElXYyvELGlmnlrkqy1faVejibX40L+6Nz7y787EeJzhan5eZFlbcw9yd9/c0rHU2a7E3Z+I+Il3nIwYr0UWHX4IECBAgEC3BFRDgAABAgQI1CJQvpHW0os+CBAgQIAAgWkLGI8AAQIEllggvy6Ob4uXPf0z8eNvbuNZf/eeuPOO1cx+747OhJdNRLSb8RsfauLlT12PFzzxdPzqvxrGeL2E1Rt5LQPrcW75ysLz5nm+Mvgt02XwOx6fi9FGGy/41k/FD79yHC94wj1x7p68WG7Zrq3s85QXAQIECBAgQGAhAiYlQIAAgaoE8ht9Vf1ohgABAgQIECBAYEoChiFAYBkFdqSQGU7++JtG8cF/Mc5A9ab4zx8+Gk//2rvi479zUwarXbBpox218Ue/tRovfMpnYnzutli/97Z4wbecjfe95Wy066sLrnOSTk+g2s21DH3Pxf/4yI2xkbn0//OBcbzoKWfjM3882lHjefvJrvy57cmj3ggQIECAAAECBAjMXMAEBAjUJyAArm9NdUSAAAECBAgQIEDgsAKeX0qBkjyeyc7HsXm2jX/5kyfjna8/G7F53xjEMFaatfjD3z0R3/CVvxO//qHyZ5aHW+FleSyfmsurzFW2DKcjTsUn/6CJ7/j6c3Hq0/fLMDgraM7FYPNEvOd15+KHXrYe7UaTwXCzVWfu8o7ZvkptO7dxGmXG+8Mv34x//69Xs561WGlviGbzpvgPHxzGs/5O6SFviDbaNk3L4aS3PJjsZ1uu0QkQIECAAAECBAgQWHoBAJUKCIArXVhtESBAgAABAgQIECBAYH8CmZCOj0e0g/j1X9qMNzzvZET5vGOQwWAQozMPju/+5rvjQ/90I6LZmVJmaBkz/tkx3capE/GyZ9wdd33iSMTw3oiVT0W0GbgOIgZxU/yDH7k7nv9Nm1vB8OBsFjbj36rdDn5zpmjSoslAN8+9/81n4x++685YWSvzN3l1EE0zzLpW46P/vYmn/J9n4z/9ct7frkQ0eU8+kwcRg3w+8nz4IUCAAAECBAgQIECAAAEC+xMY7Ol2NxEgQIAAAQIECBAgQIBA9QJtBqx3fHQcL3/GyVg/k4Fkfo7cBhlKTrbxMIaj4zE+fUu89Cln4n2vOxeTjHKSU2b4OmuhQU6QofM4p335U9fjv/7akdhcb2MwXolmdEMGvxsxGNwbg+ZcHF25LX7lA5vxrMeM4zN/cDTrXMmHZ/hqcuzz2zhz3Igj8eF/NYp3ft96rLT3idG5lWgSa7C9ZUi82pyIuz7RxHMef3f8+i/kw+kbzdmI8drWVgLtHHZWr831DPHL4G2+lS13YSNAgAABAgQIECBAgACB3guUr8+9b0IDsxUwOgECBAgQIECAAAECSyCQAeBdn4h41mPPxsm7jkQzui3aPLez86ZZj2aQW54cbN4UP/am9Xjtc+7N+/NEBpvl/YqHJicP+laS1MuKGDfxjteejV/6QAalsRLRbOSUq9FEuS8/j27M8DQD38HZrDXiNz+yEc/8uyfjj347YnJL7qb/KnNnmNqczqE3spZh/I+PnIuXPONUNM0wz+WW4W5TAt3zWzluRoNo2iMx3rglvudJn45/9EOZbLdZe1PGy8cyE873Gby2xm9HK/Gpj5/axWU8gzkN2QcBNRIgQIAAAQIECBAgUIfAoI42dEGAwIwEDEuAAAECBAgQIFCzQMn5chtvjmKU2eN3PS7i03dk+BtHsutxDDOAHEQbJVxtIm9s80S7kqFl7of5efNY/PxPHI9XPPPOOPXpDDnznvJv2bajfLzN7VCvMsBGjnBPbrkvH3PKn/ihUfzEDw9jOFyNfI9huxaDyAC4PZZBZqkh8qeJdnQ0Bk353MQdv78W3/Lou+PX/k2OU2qLMth63jetV3pkDW0cjY2NJj7xsYjnPeGe2DhzPGsodUQ0w8nEsfOnWR1Hk4+2o/Q/c5/44e+NeMerRtGu58kMtiOyxlJq2XY+eODjcT5ZQvVc7FzzVz1jI57wV9v4jQ+NY+Nc1lculy3XMSZb3u5FgMCyCOiTAAECBAgQIECgIoFBRb1ohQABAgSmKmAwAgQIECBAoG6BTBUHZyMGGxmWDuMF33Iyfve3zsX6egaBeenK3ps8VQLV3E1eedN4LcajYfzav70hnvw3TsXHf3cQzWAtmuHG5I7DvZX5VnOIG3Mr443il35uM9726rsjE+h85fUSSMeOn3aw40NejyaaponI8xtnT8R3P+HO+MBPjKNts8dJCLzj9ikcNuNBnL1rJb7r790bn7rjhhyx1JPz59Hk1eS8O7fzNWzf0bRH470/OI4XPGE9Tt9VrNO4yS1fESW4nRxMhjrYW85fHsxw/F3fvx7/9ufOxr13HY3veuIn4lf/dRk/nSfFlLrL58POVyazESBAgED3BVRIgAABAgQI1CZQvtXV1pN+CBAgQIAAgcMKeJ4AAQIElkQgvxK2q/GP3/2Z+JVfPBntZhODaPJ/Mdnisp8mA9fmfCbY5HGU3xZtxnlvG3/8e8fjOY+7Nz72mxHjzZWIpgSIcbifNsfJULVdPxL/6YMRr/nOU9Fk4ByjQcTo2DXHbprsI7codWZXbY7TbNw/Xv3sUbzntW2UMa85wAEurp+KeMnT7ok//J0mVsrcsYXVNFu1NE3ZD6NptrfyuWyDGDS55e1Hj7Tx4V/YiO/+xrNx5x8eySpK4J27Q79y8BjFaH0lfva9m/Hjb1+PwfhYBunrsXnqvvHiJ23E+39wIxcvJ0qriLQvduWx7S0veREgQIAAAQKVCWiHAAECBKoUGFTZlaYIECBAgAABAgQOLOBBAgSWSaCJTADjr3/trfG5X9RGM1iPJk9F/jRtvl3zlV8nJ/fmWwlqMyz8xMeOxRMffWd85Jcy/C3nrvn81S6OL15oRhEZMN/5iWG87Jn3xum7bsqA8oZoxxlOlnD1+kVGRJP/iws/TQat73/bmXj1s9YzBL5w+uLBhb4vHFy8dsVRuadseSFL/d5nnYnf+JXsffOGrPNonmxy2+srxxmu53Nr0WRf/+M3VuMZj7kr/ui3b85z22Nsj7fDaPvSNfc5dl5vM7H/tQ+tx9telUn16MaIDP8jcsyyVrm97y2b8cbnn4qzJyN/so9inEdeBAgQIECAAAECdQroigCBegXyG3u9zemMAAECBAgQIECAAIF9Cbh5qQQy+Cu/5ZkB4A23Rrz+fQ+K//1vHYnhaoaQk7xwmAFh3pPBbr5i51aY2gxmYzCKQUxuzvdRjDZXYuP0LfH8J56On3nnZga1GbJOssrN8sj1t8m9W+NFbMZ4s4l7PzmI537jqbjz4zfGIL/BDpth7rfvySEzLI3LtzxdXk3e2zTN5PKgPNKUs4OIjRvj3/xMG8//plOxfmeea9to25J6nu+93Bvl8+Qgb9jtVa6dywtnIjL8fe/r1+NDP5cTbN6SJhGDrKkZl3HbvJxbuT1y7nzi4mvrc9M00TR53KZ5cR0fjfHGIO746M3xzV/9+/EfP7iRa5GhdxljYlTeynZxpN2Ptt03o/zV69/9L2vxiqdv5BplkL45iBI0N7EaTeI0zVqeX4l/9r5hvPjb/jjW712LKLVk9eWVCxx+CBAgQIAAAQIECBCoRkAjlQsMKu9PewQIECBAgAABAgQIECBwVYHm4pWViOe+YRiPf3p+TRycjmgyDI1r/ZQ0slxvY2uUDCTLM7m16zfHG15yZ7zvjU0Gq3k+Mrwst15zayMyUM6k88Jd4/UmvvdZG/G7v7ma5wbn58nDA76ayXPlPbfxWvzyBzbjiY++Kz5zRxNNe0NeHeZ2/tXemAdNbld75bUMaqM9Fj/1rnPxY2/KkDY/D0pSPnkk+5ns9/OWY05uv7jfPPWgeN4Tz8Qv/nSGuW0mzZNLg7wrj6PY5uHVXqN0zzLa3H/yYxEvfep63PPJExHjHGSYwXWG1NHmWHnPZIg2Q9/s4Vc/cCye/jVn4g9/q3jk9WGZa3KHNwIECBAgQIAAAQIECBDogUB+k7tGlS4RIECAAAECBAgQIECAwPIIOipBxgAAEABJREFUDJt4/Lcfiee86nisHduIcbudDF5KcCHjnESyTYangxjGagwyVB22R2I82oiV8f3ix964Hi9/ykasl1+mvU5WGZOxhhEZFreb69GeXYnXfufZ+LUPbuTYa9EM7s5ru9eTF67xGuS1ra3Jxwfnt3K8FjdP/sTy0//2nfHf/v1mzlnmz9vzntje8uPVXm36fOQXN+Ltr9yMYTPMbevOJnfNBKkc5YdJb9vH+bmMnburvZqmiaYZxDBvGKbp6OxN8fKnn4v3vuFsRObAUf4N5MnVQd5xjVe5nHNtnGzie55wT/zhbw9jZe1MtM1GBvODGLSjye8kl9sGpd7yp7UHZ2M4aOK3/3MTz/um0/H7/6WJdjyMGOQC5lhRtmtM6RIBAgQIECBAgAABAgQILF6gfM9bfBUq6KSAoggQIECAAAECBAgQWCaBTPYG5yJWx/HXvn4YL3/HWtxy/4hRjPN/kVtez/eYJIDNeZiyL1v5mAHhyqfLQW5tlLPjDCo/+M9X4sVPHsU9n5yc3n7L/W6vzTy5Ec1wLd75upPx8/80k+Px8YjBmQwqy7+pm5ev+Wrzatlyd81X1trkNjwXTQaeH/+DQTzzsZ+ahM3ZcEQzym0jtzj/U8YsteUz588Uhv/vvzbxgidnoLp5ItrNi/WVu0ueun3rrvty064Xtk/mDaXGTKybPNXkHO9780Z833PuzrnyxCQJznvK4fZ22cdyev10xIufdjZ+9zdP5NIdidg8lqcz0J38+7+5n6xUnioFl4lKY+VPUccwPvbRlXjK374n/t8Pn4vx+iBv8qpVQF8ECBAgQIAAAQIECNQl4BtcXeupGwLTEjAOAQIECBAgQIDAMgmU4K/JtzYDwnYlYtjG5/2l1fj+H2/itoecjJXVNmPBDIKHJ2PcbKeMuS+hYdkmVoNoxrdEM4ho8m2Q4eWgWYtB08SHPziKJz96FHd8NDPINsPVOBURp3O79FX+VHFkMPmz79qMf/z247Eyum9Mbh8fjShbNJc+cMmnrKdZj2gyuM3DLDiu/jPIkZrcVnM7EivtTdGefUB8zzefi3/yrvVoNwY5b5OPl4FyvMggOjL83f5zyXn6Ux/LYPXJESfvPRJtmowH6RN5IY/zwYh0Gefosb2V8+VPa5dxCkGUn3F5u/qWhjlQjjCOwTDXIMPbf/1PTsR3f/Mn49Sn16JtN2M0Phe5i3bnUG0OWbY897ZX3R0f/oVxrkPalHQ76xxkbWWLHDm2f7K+QV4fjFejaY9Hk5/H7bm4z62DeOBnDSKGZc3a7bvtCRCoR0AnBAgQIECAAAECFQrkt7gKu9ISAQIECBxCwKMECBAgQIDA0gpkWBtNRo5lG7TxsP95M970UzfEAz47w79mGLF5c14sXyMzWYwMiq+AKtfyZAlKc9eUwXJ/7uxmfPKONp7xtffGf/13KzEeHcuzZYzc7Xi1sRH/4Rc24k0v2YiNzfIbt9sjNDvuutph3pPhcZTfXh2UsHPrvvJnmreOLn8vteYzkxq39uONG+Ktr7wn3j/593yzv3E5X0LPE/nwWkRTaoo4e0/EC550Kn7/o6djOBjG9hwZ0UZ5ZHubDF3eMnCNYlJ+mzly3pUcswxdjuMaP+WZC5fzmfGRGG+uxH/8xZsn/0bvp/8gw9rIdVnJfvPyhVubXK9Yj7//lrPxs+/LPjaPR+SzW9d33rh15uJ7FjVeiWZwJmJ4b9xyv4149buPxX0fvBpRbEsvF292RIAAAQK9F9AAAQIECBAgUKtAfvOstTV9ESBAgAABAvsW8AABAgQIEEiBpmmiaZoYNCvxwIedi3f+ixvjz3/5yRitfjJiuJkh5zDKvwnb5DfKvC2u9tNk1jjI7diRo9FkmHnXHx+Pb3/sHfErP59B6viGSx/bbOOj/3kYL3zyyRx6LePlErhGTOYo8+QW1/kpwevajffGKM5GyVxH7XgSzpaAtmyXP940TTRNc+H0yrCNweat8d4fvDNe/rT12Dhdnh9HjMrkGYpmVTlgvOTbTsVv/5cTsdKsZl8RpceyXRho+6AUUbYCEW2sb5zL941om7PRDDbyrhw73/f2aqL8QnBTQuh2M37vv6/Esx97Mj7233ItxqsRk99+Ttf0Hm8ejV/9l4N492vbaNqVEhHHMIPxJjHLFud/Slk7t9jMPgfZc4bFR9aOx4vfdJ946KOaGLXnYrCycv4pOwIECBAgQKAKAU0QIECAQNUC+e2u6v40R4AAAQIECBAgsEcBtxEgQOBSgRJOljDwWAxWI171jhvjbz3ueGyMPxkZRUZbfku03X6i3Lt9fOW+uXAqjzbvPwl53/8DGYBuP5bh76fu2IyXPe1MjNdvyrvzvkw7m9zlh+u+2hL0Zj1/9yln4qVvvjFWjt0ZbWTtbSmwzeOt/XUHymciuxuffUB88J+vxkueejLu/eTRcioiRxlvbMTrn3dXfOSX12I8zvrzXF64+LraNCUEznFXV9biAQ+7N979fx+LP/fFZ2MS2l4+RlztJzHyFRnkRvlt3AzUf/93hvHkv3l3/Idf2IxmnIF55Ff8rOHXf3kjXvr0UcT4WG5HIoZZ6yAvZA1XG72c3ypzMwYr5+I7XrkSt3/ZIEbZ57D8B5DzlXtsBAgQIECAAAEC/RfQAQEC9Qvkt8P6m9QhAQIECBAgQIAAAQLXFHCRwFUEBtEMIgaZLQ4zS3z6y47Htzznlhi3p6JdPzGJS9vhucj0MbZ+SqJbtq1P2+9NhoeD3GKyDSe/Zfujrx/FW198OsZn2li/t4nv+cZR3PHRoxkAD6PN+0p227ajPL64RZQQc3vU3GdiOS7b8GR80f92JJ743BPx+X95Jd7xzz4rHvjIk3H0WBOj5kyOMYhxMyoP5Hb1V9MMo2maDEAjhrn/8C8M4yl/84741O9HtBvH471vaOPn/sFabJ5biUEG1BGDiGhy7LzeRD4zyK3JrRyf3yImvyFcbr/xfifjNe+5JR7yqDZe/Z4b44u/ahTjrL385nI7GStvvs6ryfmadjWG5X/Nsdg4eZ947t+7K/7Zezaj/AbvH/9exPc9ez3Wz2boe36spvymcvYzbCKGuR/kGJMtj5umiRg0EYO8eZjrOrg3HveMNv7q16zmiYjhSgbIk4v5sTm/5c6LAAECBAgQIECAAIFeCih6SQTKV7wlaVWbBAgQIECAAAECBAgQIHClwNXOXP51sY1mZSMe98zj8ap3rsWJW++OaNpoRxkQZmAbe/gp+eGF28ZH4yffvREvecrpeP6T746P/reVTFGHW5fbrd2e3jOA/jN/fjNe/JZ8dpgPZtkPedTd8fofvyke+jmnYm016xtsRFP+THIGn7GPn3NnVuITv/eA+Nb/o413vupcvO+t6zHeOBFR/txyZOAa5eeSrsqJi1uWM5lycDrWTtwbL3rjiXjw5+T9g9yy3Rf98In4hm/PoDWvt00ZLz0z+W5zuzhIOcqmyi4fK7vJlvZRnslahu394o0vuTve/spz8ayvPxWf/vhaTpt95407H8mPF15XnM9aV1eOxd96XKnp+MX7tm/c3l+44oAAAQIECBAgQIAAAQIEuipw/lvkZeX5SIAAAQIECBAgQIAAAQIELhEoCWCGlbEeX/hVq/Gitx6LG2/ZiHacN5Xfri37jB3z01VfZYTyJbT8NeKyX2lvjl/9wJH4jV8+GoMmByjjXHi63F22CyeuOGhz8od89ma88Adum/zW7uRXbfOuJu4T93voKH7oZ2+M2//CKEPq4eR6224FrLGnn3EcO7KaQw7i3s808Y9+OJ/dKMHo2YgSeo9O5LUmt5hsJY+NS34yUc3gOWIcbWzE8193LG7/siZisB4TpibyZxSP/46j8exXHIsjx9ZjczSK7RrLPm/Y9VV+abfJQYbl3/dtS9i7EcPRbfGT74z45B9u5pWViGYjBhF5HBd+mixpsp0/kx8j8niQN5YA+vP/0un4lu86GpFZ+uTBJrL2yA5iss9bvQgQIECAAAECBAgQIECgBwL5Na8HVSpxrgImI0CAAAECBAgQIECAwK4CbSaCcW5y6fO+bC1+8KfW4kGfcyYmf8J48u1yO1Is901u2/1t+/LgVMQ4w8oSqJZ/23aSOu7+yNbZ7QfLPOO49aGfite//0Tc98ERzVrkT0kuc1cuZ2TZHGnj1T92NB7zpDbD1Qxu81xMtrznuq9sqPxmc0lMy73nf9s2tn/zd5i1XzHWZOJyd25NtPnsONr4xu84Hn/xr2efpb82Q/Th6YhBOja5DcbxlY8dxsvevho33zdilP8rzMV011qbHHr7tfKZ7aPJvs3a2s2bc5CVaMYZ5E7OXvq2/XiptMxTttF4Mz7rEavxwjffECs35v2ZxZdS8yirL++7VrJ1wXuvBRRPgAABAgQIECBAgECdAoM629IVAQIHFPAYAQIECBAgQIAAgasLTNLDGybXm0EbD/mcc/HGHz8Wt3/R6RisjGOcoWZbfu90VG7c+XVznM+ULXc7XyWkbMbRZG7blLfI5zI0ndxSksnyebLlWCUgLqloJpeD4WYGvqfiea+7JW4t4e/qRj6ymVu+8tZSQsRKfmiiObIZT37JMJ70vHFstH8co/G5aMcZaF7/nwSOydTlrcnD9kQ+tJKfjsagGcVgXP7Ecl6IyHNly0Hz/CQxzRrzlSdHGe6eia//jmG0q5+OGOakg3Jl+9myH0Sb5z/3y1fiLT+Tgfojm1hdy/tzuPFgM4cb5Lxx6U+TH8s2uk9MJi82k89ZY0TWF9GU8DrKzzhv2d7K563hJrzjzIoT476P+ES87D0RqyX8HeQ9K7k1W/dF5E0XtjzvRYBALQL6IECAAAECBAgQqFigfLWruD2tESBAgMDeBdxJgAABAgQIENiLQCaD27c1Z+LWh47j1e++OT7/y9cj2rVoS75Zbin7jB63b93aj3O3cys35qlrvs7f0+SAw9yazdjYPBsvetPx+DNfUH6btjyc+0ngW44v31ayppPxd77tWLz2vfeN1WM5f44xyTTPD335E7t/Ljdvb+WOclz221v5nGMPT0fbjKMdnI3P+7KNeOYrMjAvoW97n2jTI+/IqZvcVnIr+4hJrj0YxwMeMYrv//sr8aBHns1AfRixeSRrjwvb1kxbI0SUfTlT9ue/2pcStrdyqdyTtZTDcnrrmXJ/OZOfsq7VG07GK9/24JxztHUy39vcyl1teX6y5YnJq5wt2+SDNwIECBDorYDCCRAgQIAAgdoFzn9LrL1N/REgQIAAAQLXFHCRAAECBAjsW6BEijdF04xi5Xgbr3zXkfi6p6/HqFmPcX7T3PoF1Hbfo04eaPK5spVfU72wRbTN2YjV0/Gk7zkaf/GrVnLejZx/8sQubyWoPJPnT0czyBA2RvHnv2I13vj+E3HivnfGaPVknhnHaJJY5217eDXNMJod26BpomxFIiY/Oef4aIzXB/GwPzGKF77hphiu5YU0iZ791GQAABAASURBVHYY2VV+uPKVo8YgmvzfMB748PV4yz85Fp/7pSdjsHYmRuNSY2QM22YQXLby/CDfdm75sbzKBGUrx7k1ZcuFKPs8jJwgLv6M48iNn4iXveV4POLPjqOsY5NDlm3HEHl7nsx3LwIECBAgQKASAW0QIECAwFII+Ca3FMusSQIECBAgQIDA1QVcIUCAwMEExucfW40oIe1wM775WcfiqS/M84PTGVaev3xhdyGGvHDmyoMSPZZt+0oeZ8BcPrXRxPq5QTz6647EY751LZryZ4qjLZfOb/ec32/v8utueyw/jLK+3LUrMR6N4k9+4Tje/tP3iwc/PK9nBJxX8rVznPx4lVfpoGwXL+dz2XvGsjlHXsnwNzJwfeBnb8Sr35VB8/1GWWHOn/Fulp+PlTlzt+OVT138VH4zeXQ0jp2IeM27b4ivekwbzerdOXZ5ncu3vDvHnzzQ5vv2lofllVe3pikfdm7n7ytZdzmcXBqciqc9/+b4vC8pkJt5qjydu3xdPMoP51+7nTt/yY4AAQIECBAgQKAnAsokQGB5BK789rk8veuUAAECBAgQIECAwLIL6J/AIQTK18my5RCTXQbBw4ivedKR+P73HIvBkY/H5jij0ZIcTkLLjB6bDIfz9itf5fw4mrx3a2u2jofrmae2MRpn9jls40u/chjf9oqjGYrmCE1ukXNO9jl23FBObG3lYzmaXMvzpb48HgyH0QwGcf9HRvzgTx+N2//i2djc3MgYuGwlqC0PXX1rctyybd1ResuAtwTAGdzmLkaZo64c/0S86l0rcetDyrWI8uedxzHM/fb4g9j5vyY/xfmtiZWsLyJ30axFfPv3Ho9vevbRGB45kyMcjWSI8fBkjHO+8WCc++3xI4PmiCZissX5nzbHbfN4az/IUD63PLfRnozHPHU9vuqxOfaxvCFysmJZDnMr4wxyP8h7t/dNHseFLfwQIECAAAECBAgQINAvAdUumUD5LrdkLWuXAAECBAgQIECAAAECBCJmYNDkmINR3P4lTfzgT9wStz1wlOHtemylkuPY/0+JL5sYrJ2NP3n7erzkbcPY+s3f2PFT7ikfy+Rlf/m243w5LFvecp/7DeI177khvuQrNyJKqtsOY38/OdCoBKf5VJtBdIbcR27O8PdHbo3P+tNtrKyU8fKevBxbALG/nzZ7XY/HPfNYvPgtw1g58amIQSbM4xuiacpI+ZavOL+VALqcveY2uXcUf+VvjOMJ33VbTPLcaz7gIgECBAgQIECAAAECBAj0UeDSALiPHaiZAAECBAgQIECAAAECBDog0EY0ZyLalYjMPh/1uUcyBF6LBz88Q8tmI8ZtG21mwG3u45o/OU7kjeV3Wid/UrmJBz78VLz4rUdi5VgT7SgfbnKacn07/dzel0fLlrdsvy77uH06yiMrxzfiFT96LB7/9HG0zZ1RRs23vb+GGW5n4L2xPohRnIynveh43P7l2fwgZ23O9zBJWctX77JdZei8Pcp2yeVscvKbuZvxxY9ejVf/6M1x0y2bMSinc7Yov1p8yf1X+zCIEg6XbXN8Jv7MF90R3/maGyMm41ztmZ3nr1H3ztscEyBAgAABAgQIECBAgEBnBHyT68xSLL4QFRAgQIAAAQIECBAgQODgAqN8dDW3fJVwMbcHPKKNd/38DfEFf/XeDIDzfKaubVyRdJYL57d86Py/+VtOtCun4uiNd8VL33xb3O9hGc8OMlTNcHVrhLvylq2jPDjgK+sdDOIbn7MWT3vhiRgPs86mzWw1t6xzK6vOOcvou0zVxkqMM+1eOXY2vuEZR+OrH3dD3nkut6w1ytftsk0+XnjLDi8cXzgoJ3fbJjecjRiP489+0Wq8/Z8fjQc84lRWljfnK/Jocks7ec+387Xm0darXChbfmo242GPGsdL3/rQOHJjPpzBdZ71WlIBbRMgQIAAAQIECBAgULfAld9G6+5XdwQI7C7gLAECBAgQIECAAIFDCqzk87lltjjJPjNIjWETq8ciXvSm+8Rfe8y5GA9yi43MLctX0bKVm/Ox7Vf5NdWMVKMdZLTZxHDtnnjBW47EI2+PaDKwbPL2pmkzRs7PcZ+IyVFc/Mnrk1Nlf/7sjsPzZ3butq8O4v964lq85seOxeoNn462uSvKbyyXf3t4VG5v8+3CQQlZy28Mj+PsuQx7h6P4kkefjcc/eyW2YuPVaJvsLescT4qJGGRfg3GzxRL5U8bLXXntOCwfd9lORDTDaJqI+z18HD/wD0/En/3Cs/l5HDE4FYk5eW295bx5ZuuVIw/ORmSgvjHajPt/9j3xqndH3Hj/yOdyK3/yusm9FwECyyagXwIECBAgQIAAgSUQ2PntcAna1SIBAgQIXCngDAECBAgQIEBgFgIZUJYwdxixeqKN57z+eHzjM1aiGWQwWaYbnM73ck/utl8lkGzXJp/a1Y/HU59/a3zhV5QAtJwaRnmybOVTRLk59vdTHi7bzqe2P2ddt3/xSvzQz9wWD3rEIGJ4Jpomb8wwOpqsc1huzK0c51bC3uGRUdz+pafjOa+5Kdq83jZ5Np/JrDfKlk9vvfKxrYMr38ulHD1227buzgHzFTl2xKm49SERr333TfEFX76emW9aZbg8uW97P/lQ3vKh0bGJ2Ylb74jnv+6mePCfSMvzlyIvl0MbAQIECCyTgF4JECBAgACBZRHIb7XL0qo+CRAgQIAAgSsEnCBAgAABArMSKL9hOvmd1/VohsNoBoN4/HeuxXe+ZjXWbronZz0e5ZdqRxlRlrB0suXZcQauo5XPxGO/9T7x6G84kmfWc9t6NZlalm3r0z7eS8patt0eafJkk2/5Gq6O4rM+p4nXvefmeOgjB9EcORmDlVGMSk0ZwI4z+N0OajPqjUf+T8fihT9wYxy7YRCDQZMDDbPCsjW5z62Jrf0g97nFoX5ysLYEuKMY5u6VP3o0Hvv0zRg1p6MdbkY72MjRLzZZ8uAsOwZH7soaHxB/6n8tz+ctXgQIECBAgMByCuiaAAECBJZK4NBfQZdKS7MECBAgQIAAgYoEtEKAAIGZCmTeuDX+au7ujsigMrPe+MrHrsZL33w81o6fjZj83mvuJq98oOSXGbL+la++Kb7p249FDMtvCa9Nrs7n7UzOGXH/z454208di9v/wig226y91DUaRNM0W2U0bdx0yyhe8c5h3HRrOVVC6rujKQ2Wjzu280/sOHPp4fWuX3J3uXkSrOfZlc34e886Hk99Yc5afpu6XcmTW69Sbpu1rG+ejCc8+z7xBX8516AZXry4deSdAAECBAgQIEBgSQS0SYDA8gkMlq9lHRMgQIAAAQIECBBYegEABOYoUFLLm3K+EujmLj9+3lesxDt+fhj3fdjpGI2bjIHHMR410Qzb+PwvPRfPfUOGmUfy3vZ4ZI6ZB9uvJg/Klrv9vMojO7fLn51cK283bF3Jw+MZ7L7qnTfFVz/mWIxX7s7tZNY4iHa8EsO1e+Mlb1+JB2VQnLfmMyWkvjkD4CbKl+yd29b1uPRnx8lyuPP+nceXPlQ+5dXyQNky8G3y49c86Wh8/49m3at/lGH16bSMGJcEeHBPfN3TBvG1T8rgd9Ak40ZM/ox0eTb8ECBAgAABAgQIECCwJALaXFKB/Lq4pJ1rmwABAgQIECBAgAABAkspsIimS+pYtq25x+NxPOBhq/Hmf3hz/Kk/N4q2ORexcioe9IjPxIvffCyGJfy9ePvWQxfeyx9hvvBhygeXTrp2vIlnf9+xeOJzjkUM1iOazdw24uVvuzn+ly9ajYX/NFlBM4rbv3gQb/7J2+LWh9wZxbYZnowv/Ipz8c3POh7tyrlMhPO+cam3PJDHXgQIECBAgAABAgQIECBQtcBg0p03AgQIECBAgAABAgQIECAwJ4Gm/EZq28Z9Hxrxpp9ajS/4Sytx/4efi5f/yK1x7L5ZRMkpy2+xln3Z8tTF1/y+xrbl92lz/sc+fS2e+/0nYnD8j+IJz23jC75iGJHnY08/Mwisy9xNAjVnIhPeGGQ5f+rPHY0f+smHxsP/9Nl41O0b8dK33T9WT0SWeTTKX39utv+N4PBDgAABAgQIECBAgAABArULzO+bc+2SPe5P6QQIECBAgAABAgQIEJi7QIaYbX4jXVmLeOmPrMT3/uhKfNafzJNxLjK1jBhkwBkL/pn8xu8oxqOIv/a1K/Ej//Sh8XXPyLQ1XxGnY1JnEwv6KT7lt3pz+vM13PLgiLf+9PH43nffEoN0zSsXX5vl3vM3XjzraMkEtEuAAAECBAgQIECAwHII5Nft5WhUlwQI7CrgJAECBAgQIECAAIG5CzRNE01Ttogmv5UePdbEZ3/OjRFRQs3Lk8s8fc3XDH7D9vx8TQyyzmGU37CNZhgPf1Qmv+OyRZZ6PN/28hrs5aYD3rMS0URkmZNtsDKOoze1cdNtadJkal1+g3my5T3DYpt7LwIEllVA3wQIECBAgAABAkskMMtvokvEqFUCBAj0UUDNBAgQIECAAIEuCewMKC8eZ5Q5iYVLpTuPy+eLW7lStotnpnOUAWsZqClvuW3v8/DCqynzlnrLVo7LduHqDA+u/DpfKmhTqy1/HnrnzKXGy8/tvO6YAAECBCoX0B4BAgQIECCwbAJXfmNcNgH9EiBAgACBZRTQMwECBAgQ6JRASVbLdmVR5WzZtq+UkHP7eO77Usj2NvfJrz9hsSlb0zTRNM2VD5SLZbvyijMECBAgQIBArQL6IkCAAIGlFBAAL+Wya5oAAQIECBBYZgG9EyBAoE8Cl8eYl3/uUy+zrrXYlG3W8xifAAECBAgQIECgHwKqJEBgeQUEwMu79jonQIAAAQIECBBYPgEdE+ioQIktd9sidv7CavkCW+66tIlydnu79MrUP5XJL9+izL19shyXbeoz72nAJmspW+R+162JiLKFHwIECBAgQIAAAQIEKhfQ3pILLO6b6ZLDa58AAQIECBAgQIAAAQLzFTAbAQIECBAgQIAAAQIECBAgUL9ATP5vwcvQpx4JECBAgAABAgQIECBAoIcCTQ9r7mTJiiJAgAABAgQIECBAgACBpRHwG8BLs9RXNuoMAQIECBAgQIAAAQIECBAgUL+ADgkQIECAAAECBAgQWC4BAfByrbduCWwL2BMgQIAAAQIECBAgQIAAAQL1C+iQAAECBAgQIEBgCQUEwEu46FomQGDZBfRPgAABAgQIECBAgAABAgQI1C+gQwIECBAgQGBZBQTAy7ry+iZAgACB5RTQNQECBAgQIECAAAECBAgQIFC/gA4JECBAYKkFBMBLvfyaJ0CAAAECBJZJQK8ECBAgQIAAAQIECBAgQIBA/QI6JECAgADYfwMECBAgQIAAAQIE6hfQIQECBAgQIECAAAECBAgQIFC/gA4JTAQEwBMGbwQIECBAgAABAgQIEKhVQF8ECBAgQIAAAQIECBAgQIBA/QIXOxQAX7RwRIAAAQIECBAgQIAAAQJ0vpMRAAAHaUlEQVQE6hLQDQECBAgQIECAAAECBAgsnYAAeOmWPELLBAgQIECAAAECBAgQIECAQP0COiRAgAABAgQIECBAYDkFBMDLue66Xl4BnRMgQIAAAQIECBAgQIAAAQL1C+iQAAECBAgQIEBgiQUEwEu8+FonQGDZBPRLgAABAgQIECBAgAABAgQI1C+gQwIECBAgQGDZBQTAy/5fgP4JECBAYDkEdEmAAAECBAgQIECAAAECBAjUL6BDAgQIECCQAgLgRPAiQIAAAQIECNQsoDcCBAgQIECAAAECBAgQIECgfgEdEiBAYFtAALwtYU+AAAECBAgQIECgPgEdESBAgAABAgQIECBAgAABAvUL6JDAJQIC4Es4fCBAgAABAgQIECBAgEAtAvogQIAAAQIECBAgQIAAAQIE6he4skMB8JUmzhAgQIAAAQIECBAgQIAAgX4LqJ4AAQIECBAgQIAAAQIEllZAALxES69VAgQIECBAgAABAgQIECBAoH4BHRIgQIAAAQIECBAgsNwCAuDlXn/dL4+ATgkQIECAAAECBAgQIECAAIH6BXRIgAABAgQIECBAIATA/iMgQIBA9QIaJECAAAECBAgQIECAAAECBOoX0CEBAgQIECBAYEtAALzl4J0AAQIECNQpoCsCBAgQIECAAAECBAgQIECgfgEdEiBAgACBHQIC4B0YDgkQIECAAAECNQnohQABAgQIECBAgAABAgQIEKhfQIcECBC4XEAAfLmIzwQIECBAgAABAgT6L6ADAgQIECBAgAABAgQIECBAoH4BHRLYVUAAvCuLkwQIECBAgAABAgQIEOirgLoJECBAgAABAgQIECBAgACB+gWu3qEA+Oo2rhAgQIAAAQIECBAgQIAAgX4JqJYAAQIECBAgQIAAAQIEll5AALwE/wlokQABAgQIECBAgAABAgQIEKhfQIcECBAgQIAAAQIECBAoAgLgomAjUK+AzggQIECAAAECBAgQIECAAIH6BXRIgAABAgQIECBA4IKAAPgChQMCBAjUJqAfAgQIECBAgAABAgQIECBAoH4BHRIgQIAAAQIELhUQAF/q4RMBAgQIEKhDQBcECBAgQIAAAQIECBAgQIBA/QI6JECAAAECuwgIgHdBcYoAAQIECBAg0GcBtRMgQIAAAQIECBAgQIAAAQL1C+iQAAECVxMQAF9NxnkCBAgQIECAAAEC/RNQMQECBAgQIECAAAECBAgQIFC/gA4JXFNAAHxNHhcJECBAgAABAgQIECDQFwF1EiBAgAABAgQIECBAgAABAvULXL9DAfD1jdxBgAABAgQIECBAgAABAgS6LaA6AgQIECBAgAABAgQIECBwXkAAfB6ixp2eCBAgQIAAAQIECBAgQIAAgfoFdEiAAAECBAgQIECAAIGdAgLgnRqOCdQjoBMCBAgQIECAAAECBAgQIECgfgEdEiBAgAABAgQIELhCQAB8BYkTBAgQ6LuA+gkQIECAAAECBAgQIECAAIH6BXRIgAABAgQIENhdQAC8u4uzBAgQIECgnwKqJkCAAAECBAgQIECAAAECBOoX0CEBAgQIELiGgAD4GjguESBAgAABAgT6JKBWAgQIECBAgAABAgQIECBAoH4BHRIgQOB6AgLg6wm5ToAAAQIECBAgQKD7AiokQIAAAQIECBAgQIAAAQIE6hfQIYE9CQiA98TkJgIECBAgQIAAAQIECHRVQF0ECBAgQIAAAQIECBAgQIBA/QJ771AAvHcrdxIgQIAAAQIECBAgQIAAgW4JqIYAAQIECBAgQIAAAQIECFwmIAC+DKSGj3ogQIAAAQIECBAgQIAAAQIE6hfQIQECBAgQIECAAAECBHYTEADvpuIcgf4KqJwAAQIECBAgQIAAAQIECBCoX0CHBAgQIECAAAECBK4qIAC+Ko0LBAgQ6JuAegkQIECAAAECBAgQIECAAIH6BXRIgAABAgQIELi2gAD42j6uEiBAgACBfgiokgABAgQIECBAgAABAgQIEKhfQIcECBAgQGAPAgLgPSC5hQABAgQIECDQZQG1ESBAgAABAgQIECBAgAABAvUL6JAAAQJ7FRAA71XKfQQIECBAgAABAgS6J6AiAgQIECBAgAABAgQIECBAoH4BHRLYl4AAeF9cbiZAgAABAgQIECBAgEBXBNRBgAABAgQIECBAgAABAgQI1C+w/w4FwPs38wQBAgQIECBAgAABAgQIEFisgNkJECBAgAABAgQIECBAgMBVBATAV4Hp42k1EyBAgAABAgQIECBAgAABAvUL6JAAAQIECBAgQIAAAQLXEhAAX0vHNQL9EVApAQIECBAgQIAAAQIECBAgUL+ADgkQIECAAAECBAhcV0AAfF0iNxAgQKDrAuojQIAAAQIECBAgQIAAAQIE6hfQIQECBAgQIEBgbwIC4L05uYsAAQIECHRTQFUECBAgQIAAAQIECBAgQIBA/QI6JECAAAEC+xAQAO8Dy60ECBAgQIAAgS4JqIUAAQIECBAgQIAAAQIECBCoX0CHBAgQ2K/A/w8AAP//thmUIAAAAAZJREFUAwDn+od9H+/n5AAAAABJRU5ErkJggg==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371600" y="1371600"/>
            <a:ext cx="1481328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6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Типичные ошибки при извлечении и их последствия</a:t>
            </a:r>
            <a:endParaRPr lang="en-US" sz="3600" dirty="0"/>
          </a:p>
        </p:txBody>
      </p:sp>
      <p:pic>
        <p:nvPicPr>
          <p:cNvPr id="5" name="Image 2" descr="data:image/png;base64,iVBORw0KGgoAAAANSUhEUgAABlQAAAB4CAYAAACEsB/PAAAQAElEQVR4AezdQY5cxQEG4OoOvoA3MxbKFaJE5ABZxKvkFhApkcgNsswNQGIBnAJYcQUQiCuABd74ANjweK8b290zBrnf66lX9fc36p7p7nn1qv6vagO/Rt6WV3y9Vb649/DBj//++/XTTx5ePfvu4fWzwZOBM+AMOAPOgDPgDDgDzoAz4Aw4A86AM9DtGfDf9f7fhjPgDDgDzoAz4Aw4A793BsYuZNeJjN3I38rwxiuqk3KrUBkLlHfuX//52zJsP9iUzT/Lprz5qoE+I0CAAAEC9QTMRIAAAQIECBAgQIAAAQIECOQLSEhgRYGxC9l1ImM3cu/6p++mruTmao4KlYfXP703FigfjhddjU8PAgQIECBAgAABAgQIEHhdAdcRIECAAAECBAgQIJAicDV1JbvO5CDRi0Jl/4vh3YPfeUmAwAUJiEqAAAECBAgQIECAAAECBAjkC0hIgAABAqcIDO/uu5P9mF2hsv/TFWXKnsR3AgQIECBAgACBRgUsiwABAgQIECBAgAABAgQIVBYYS5WrZ+9Mk26nf4C+bMr/pzeedyng3gQIECBAgAABAgQIECBAgEC+gIQECBAgQIBAnMDYobxVhnvb+w/+9PYY7mp8ehAgQIAAAQKXLiA/AQIECBAgQIAAAQIECBAgkC8g4akCV/cfPH17Owybf5w60vUECBAgQIAAAQIECBAgQGAtAfMSIECAAAECBAgQqC0wdSnbzbD5S+2JzUeAAIELFhCdAAECBAgQIECAAAECBAgQyBeQkACBMIGpS9mWTXkzLJc4BAgQIECAAAECBAgsEjCYAAECBAgQIECAAAECBI4Exi5le/SBNwQSBGQgQIAAAQIECBAgQIAAAQIE8gUkJECAAAEClQUUKpXBTUeAAAECBAgQmAQ8CRAgQIAAAQIECBAgQIAAgb4E5hQqfSW0WgIECBAgQIAAAQIECBAgQGCOgDEECBAgQIAAAQIHAgqVAwwvCRAgQCBJQBYCBAgQIECAAAECBAgQIEAgX0BCAvUEFCr1rM1EgAABAgQIECBAgACBYwHvCBAgQIAAAQIECBDoRkCh0s1WWSiB9gSsiAABAgQIECBAgAABAgQIEMgXkJAAAQIE9gIKlb2D7wQIECBAgAABApkCUhEgQIAAAQIECBAgQIAAgbMIKFTOwnhXN3FfAgQIECBAgAABAgQIECBAIF9AQgIECBAgQKAHAYVKD7tkjQQIECBAoGUBayNAgAABAgQIECBAgAABAgTyBSQsChWHgAABAgQIECBAgAABAgTiBQQkQIAAAQIECBAgsFRAobJU0HgCBAjcvYAZCBAgQIAAAQIECBAgQIAAgXwBCQkQaFxAodL4BlkeAQIECBAgQIAAgT4ErJIAAQIECBAgQIAAAQLZAgqV7P2V7nUFXEeAAAECBAgQIECAAAECBAjkC0hIgAABAgQWCChUFuAZSoAAAQIECBCoKWAuAgQIECBAgAABAgQIECBAYD2BWoXKegnNTIAAAQIECBAgQIAAAQIECNQSMA8BAgQIECBAIFZAoRK7tYIRIECAwOkCRhAgQIAAAQIECBAgQIAAAQL5AhISmCegUJnnZhQBAgQIECBAgAABAgTWETArAQIECBAgQIAAAQKrCChUVmE3KYHLFZCcAAECBAgQIECAAAECBAgQyBeQkAABAokCCpXEXZWJAAECBAgQIEBgiYCxBAgQIECAAAECBAgQIEDgloBC5RZJ7x9YPwECBAgQIECAAAECBAgQIJAvICEBAgQIECBQW0ChUlvcfAQIECBAgEApDAgQIECAAAECBAgQIECAAIF8gbCECpWwDRWHAAECBAgQIECAAAECBM4j4C4ECBAgQIAAAQIEDgUUKocaXhMgQCBHQBICBAgQIECAAAECBAgQIEAgX0BCAgQqCihUKmKbigABAgQIECBAgACBQwGvCRAgQIAAAQIECBAg0I+AQqWfvbLS1gSshwABAgQIECBAgAABAgQIEMgXkJAAAQIECPwqoFD5FcIPAgQIECBAgECigEwECBAgQIAAAQIECBAgQIDAeQRaLlTOk9BdCBAgQIAAAQIECBAgQIAAgZYFrI0AAQIECBAg0IWAQqWLbbJIAgQIEGhXwMoIECBAgAABAgQIECBAgACBfAEJCZSiUHEKCBAgQIAAAQIECBAgkC4gHwECBAgQIECAAAECiwUUKosJ3YAAgbsWcH8CBAgQIECAAAECBAgQIEAgX0BCAgQItC6gUGl9h6yPAAECBAgQIECgBwFrJECAAAECBAgQIECAAIFwAYVK+Aa/XjxXESBAgAABAgQIECBAgAABAvkCEhIgQIAAAQJLBBQqS/SMJUCAAAECBOoJmIkAAQIECBAgQIAAAQIECBDIF2g4oUKl4c2xNAIECBAgQIAAAQIECBDoS8BqCRAgQIAAAQIEcgUUKrl7KxkBAgROFXA9AQIECBAgQIAAAQIECBAgkC8gIQECMwUUKjPhDCNAgAABAgQIECBAYA0BcxIgQIAAAQIECBAgQGAdAYXKOu5mvVQBuQkQIECAAAECBAgQIECAAIF8AQkJECBAIFJAoRK5rUIRIECAAAECBOYLGEmAAAECBAgQIECAAAECBAjcFkgrVG4n9AkBAgQIECBAgAABAgQIECCQJiAPAQIECBAgQKC6gEKlOrkJCRAgQIAAAQIECBAgQIAAAQIECBAgQCBfQMI0AYVK2o7KQ4AAAQIECBAgQIAAgXMIuAcBAgQIECBAgAABAkcCCpUjDm8IEEgRkIMAAQIECBAgQIAAAQIECBDIF5CQAAECNQUUKjW1zUWAAAECBAgQIEDgpYBXBAgQIECAAAECBAgQINCRgEKlo81qa6lWQ4AAAQIECBAgQIAAAQIECOQLSEiAAAECBAg8F1CoPJfwkwABAgQIEMgTkIgAAQIECBAgQIAAAQIECBDIF6iUUKFSCdo0BAgQIECAAAECBAgQIEDgVQI+I0CAAAECBAgQ6ENAodLHPlklAQIEWhWwLgIECBAgQIAAAQIECBAgQCBfQEICBEYBhcqI4EGAAAECBAgQIECAQLKAbAQIECBAgAABAgQIEFguoFBZbugOBO5WwN0JECBAgAABAgQIECBAgACBfAEJCRAgQKB5AYVK81tkgQQIECBAgACB9gWskAABAgQIECBAgAABAgQIpAsoVEpJ32P5CBAgQIAAAQIECBAgQIAAgVIYECBAgAABAgQWCShUFvEZTIAAAQIEagmYhwABAgQIECBAgAABAgQIEMgXkLBlAYVKy7tjbQQIECBAgAABAgQIEOhJwFoJECBAgAABAgQIBAsoVII3VzQCBE4TcDUBAgQIECBAgAABAgQIECCQLyAhAQIE5gooVObKGUeAAAECBAgQIECgvoAZCRAgQIAAAQIECBAgQGAlAYXKSvCXOa3UBAgQIECAAAECBAgQIECAQL6AhAQIECBAIFNAoZK5r1IRIECAAAECcwWMI0CAAAECBAgQIECAAAECBPIFZiRUqMxAM4QAAQIECBAgQIAAAQIECKwpYG4CBAgQIECAAIH6AgqV+uZmJECAwKULyE+AAAECBAgQIECAAAECBAjkC0hIIE5AoRK3pQIRIECAAAECBAgQILBcwB0IECBAgAABAgQIECBwLKBQOfbwjkCGgBQECBAgQIAAAQIECBAgQIBAvoCEBAgQIFBVQKFSldtkBAgQIECAAAECzwX8JECAAAECBAgQIECAAAECPQkoVObtllEECBAgQIAAAQIECBAgQIBAvoCEBAgQIECAAIEXAgqVFxReECBAgACBNAF5CBAgQIAAAQIECBAgQIAAgXwBCWsJKFRqSZuHAAECBAgQIECAAAECBG4L+IQAAQIECBAgQIBAJwIKlU42yjIJEGhTwKoIECBAgAABAgQIECBAgACBfAEJCRAgMAkoVCYFTwIECBAgQIAAAQK5ApIRIECAAAECBAgQIECAwBkEFCpnQHSLuxRwbwIECBAgQIAAAQIECBAgQCBfQEICBAgQINC+gEKl/T2yQgIECBAgQKB1AesjQIAAAQIECBAgQIAAAQIE4gW28QkFJECAAAECBAgQIECAAAECBAoCAgQIECBAgACBZQL+QmWZn9EECBAgUEfALAQIECBAgAABAgQIECBAgEC+gIQEmhZQqDS9PRZHgAABAgQIECBAgEA/AlZKgAABAgQIECBAgECygEIleXdlI3CKgGsJECBAgAABAgQIECBAgACBfAEJCRAgQGC2gEJlNp2BBAgQIECAAAECtQXMR4AAAQIECBAgQIAAAQIE1hJQqNSTNxMBAgQIECBAgAABAgQIECCQLyAhAQIECBAgECqgUAndWLEIECBAgMA8AaMIECBAgAABAgQIECBAgACBfAEJ5wgoVOaoGUOAAAECBAgQIECAAAEC6wmYmQABAgQIECBAgMAKAgqVFdBNSYDAZQtIT4AAAQIECBAgQIAAAQIECOQLSEiAQJ6AQiVvTyUiQIAAAQIECBAgsFTAeAIECBAgQIAAAQIECBC4IaBQuQHibYKADAQIECBAgAABAgQIECBAgEC+gIQECBAgQKCugEKlrrfZCBAgQIAAAQJ7Ad8JECBAgAABAgQIECBAgACBrgRmFSpdJbRYAgQIECBAgAABAgQIECBAYJaAQQQIECBAgAABAi8FFCovLbwiQIAAgSwBaQgQIECAAAECBAgQIECAAIF8AQkJVBNQqFSjNhEBAgQIECBAgAABAgRuCnhPgAABAgQIECBAgEAvAgqVXnbKOgm0KGBNBAgQIECAAAECBAgQIECAQL6AhAQIECCwE1Co7Bh8I0CAAAECBAgQSBWQiwABAgQIECBAgAABAgQInENAoXIOxbu7hzsTIECAAAECBAgQIECAAAEC+QISEiBAgAABAh0IKFQ62CRLJECAAAECbQtYHQECBAgQIECAAAECBAgQIJAvIKFCxRkgQIAAAQIECBAgQIAAgXwBCQkQIECAAAECBAgsFFCoLAQ0nAABAjUEzEGAAAECBAgQIECAAAECBAjkC0hIgEDbAgqVtvfH6ggQIECAAAECBAj0ImCdBAgQIECAAAECBAgQiBZQqERvr3CvL+BKAgQIECBAgAABAgQIECBAIF9AQgIECBAgMF9AoTLfzkgCBAgQIECAQF0BsxEgQIAAAQIECBAgQIAAAQKrCVQrVFZLaGICBAgQIECAAAECBAgQIECgmoCJCBAgQIAAAQKpAgqV1J2ViwABAgTmCBhDgAABAgQIECBAgAABAgQI5AtISGCWgEJlFptBBAgQIECAAAECBAgQWEvAvAQIECBAgAABAgQIrCGgUFlD3ZwELllAdgIECBAgQIAAAQIECBAgQCBfQEICBAgECihUAjdVJAIECBAgQIAAgWUCRhMgQIAAAQIECBAgQIAAgZsCCpWbIv2/l4AAAQIECBAgQIAAAQIECBDIF5CQAAECBAgQqCygSGHAygAAAhBJREFUUKkMbjoCBAgQIEBgEvAkQIAAAQIECBAgQIAAAQIE8gWyEipUsvZTGgIECBAgQIAAAQIECBA4l4D7ECBAgAABAgQIEDgQ2JahPDp47yUBAgQIhAiIQYAAAQIECBAgQIAAAQIECOQLSEiAQCWBsUvZDpvhq0rTmYYAAQIECBAgQIAAAQKHAl4TIECAAAECBAgQIECgC4GpS9luNsNnXazWIgk0J2BBBAgQIECAAAECBAgQIECAQL6AhAQIECBAoJSpS9k++f6bj0spj8enBwECBAgQIECAQJqAPAQIECBAgAABAgQIECBAgMBSgcdPvr/38fbL8tenZSj/W3q3uxjvngQIECBAgAABAgQIECBAgEC+gIQECBAgQIAAgaYFxg7ly7J5up0W+fnjNz4qZfN+8UWAAAECBAicKuB6AgQIECBAgAABAgQIECBAIF9AwosV2Ly/71BK2RUqk8PnP/zhv0WpUnwRIECAAAECBAgQIEAgT0AiAgQIECBAgAABAgROFxjLlF13sh/5olCZ3u5KlaH8a3zt31QZETwIEGhEwDIIECBAgAABAgQIECBAgACBfAEJCRAg0I7A4zJ2JbvO5GBNR4XK9Pn0pytPfvj6j2Xz83+GMnw6Dno0fe5JgAABAgQIECBAgMBvC/gNAQIECBAgQIAAAQIECHQsMJRHu05k7EamjmTqSm6m+QUAAP//NV2hMgAAAAZJREFUAwBowCmWhHWLWAAAAABJRU5ErkJggg==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6501384"/>
            <a:ext cx="14813280" cy="1097280"/>
          </a:xfrm>
          <a:prstGeom prst="rect">
            <a:avLst/>
          </a:prstGeom>
        </p:spPr>
      </p:pic>
      <p:pic>
        <p:nvPicPr>
          <p:cNvPr id="6" name="Image 3" descr="data:image/png;base64,iVBORw0KGgoAAAANSUhEUgAABPsAAAB4CAYAAACEj/dSAAAPIUlEQVR4AezdS24cVRQG4FtNsoFM7ChiCwgUFsAAj8gqeEgghR0wZAeJxACyCmCULRCB2AKJEk+yAPIoqrpj49htux/1uPfcz+qOu+tx7znfqQm/IrJIa37upj9uHt3+99vPD1/9enTw+unR4evWm4FnwDPgGfAMeAY8A54Bz4BnwDPgGfAMeAaKfQb8d71swzMQ4RnocrplXtfldp+l9saaWC9dCPu6cO/rW4cf/5PaxU9Nau6lJt1Zd6NjBAgQIECAAAECBAhEENADAQIECBAgUIxAl9Mt87out7t5+OZpn+Odr/29sO/o8M2DLtz7ubvooHt7ESBAgAABAjUL6J0AAQIECBAgQIAAgZwFDvocb5nnnanyNOxbnWjvnznnIwECBNYKOEiAAAECBAgQIECAAAECBAjkItDePzp8/eCkmmXYt/orf3sHfSdr+k2AAAECBAgQIECAAAECBAjEFdAZAQL5Cdxf5XspLfp/jCM16cf8alQRAQIECBAgQIAAAQJlCaiWAAECBAgQmE2gy/fupvbm4tbtj77qijjo3l4ECBAgQIAAgXEErEqAAAECBAgQIECAwNgCB7duv/1y0bbNF2PvZH0CBAhcJuA4AQIECBAgQIAAAQIECBAgMIxA2769t2ja5pNhlht0FYsRIECAAAECBAgQIECAAAEC8QV0SIDAgAJ9zrdITboz4JqWIkCAAAECBAgQIECAwAACliBAgAABAgS2FuhyvsXWN7mBAAECBAgQIDCngL0JECBAgAABAgQIELhUQNh3KY0TBAiUJqBeAgQIECBAgAABAgQIECBQu0ANYV/tM9Y/AQIECBAgQIAAAQIECBCoQUCPBAh0AsK+DsGLAAECBAgQIECAAIHIAnojQIAAAQL1CAj76pm1TgkQIECAAIHzAr4TIECAAAECBAgQCCYg7As2UO0QIDCMgFUIECBAgAABAgQIECBAgECJAsK+7abmagIECBAgQIAAAQIECBAgQCC+gA4JFCsg7Ct2dAonQIAAAQIECBAgQGB6ATsSIECAAIG8BYR9ec9HdQQIECBAgEApAuokQIAAAQIECBAgkIGAsC+DISiBAIHYArojQIAAAQIECBAgQIAAAQJTCQj7ppK+uI8jBAgQIECAAAECBAgQIECAQHwBHRKYVEDYNym3zQgQIECAAAECBAgQIHAi4DcBAgQIEBheQNg3vKkVCRAgQIAAAQL7CbibAAECBAgQIECAwI4Cwr4d4dxGgACBOQTsSYAAAQIECBAgQIAAAQIErhIQ9l2lU845lRIgQIAAAQIECBAgQIAAAQLxBXRI4FoBYd+1RC4gQIAAAQIECBAgQIBA7gLqI0CAAAECKwFh38rBnwQIECBAgACBmAK6IkCAAAECBAgQqEpA2FfVuDVLgACB/wV8IkCAAAECBAgQIECAAIF4AsK+eDPdtyP3EyBAgAABAgQIECBAgAABAvEFdBhUQNgXdLDaIkCAAAECBAgQIECAwG4C7iJAgACBkgWEfSVPT+0ECBAgQIAAgSkF7EWAAAECBAgQIJC9gLAv+xEpkAABAvkLqJAAAQIECBAgQIAAAQIE8hAQ9uUxh6hV6IsAAQIECBAgQIAAAQIECBCIL6DDjASEfRkNQykECBAgQIAAAQIECBCIJaAbAgQIEJhaQNg3tbj9CBAgQIAAAQIEUmJAgAABAgQIECAwioCwbxRWixIgQIDArgLuI0CAAAECBAgQIECAAIHdBYR9u9u5c1oBuxEgQIAAAQIECBAgQIAAAQLxBXS4p4Cwb09AtxMgQIAAAQIECBAgQIDAFAL2IECAAIFNBIR9myi5hgABAgQIECBAIF8BlREgQIAAAQIECJwKCPtOKXwgQIAAgWgC+iFAgAABAgQIECBAgEBtAsK+2iau317AmwABAgQIECBAgAABAgQIEIgvUGWHwr4qx65pAgQIECBAgAABAgQI1CygdwIECMQVEPbFna3OCBAgQIAAAQIEthVwPQECBAgQIECgcAFhX+EDVD4BAgQITCNgFwIECBAgQIAAAQIECJQgIOwrYUpqzFlAbQQIECBAgAABAgQIECBAgEB8gWI6FPYVMyqFEiBAgAABAgQIECBAgEB+AioiQIBAXgLCvrzmoRoCBAgQIECAAIEoAvogQIAAAQIECMwgIOybAd2WBAgQIFC3gO4JECBAgAABAgQIECAwloCwbyxZ6xLYXsAdBAgQIECAAAECBAgQIECAQHyBUTsU9o3Ka3ECBAgQIECAAAECBAgQILCpgOsIECCwv4Cwb39DKxAgQIAAAQIECBAYV8DqBAgQIECAAIENBYR9G0K5jAABAgQI5CigJgIECBAgQIAAAQIECJwVEPad1fCZQBwBnRAgQIAAAQIECBAgQIAAAQLxBS50KOy7QOIAAQIECBAgQIAAAQIECBAoXUD9BAjUKiDsq3Xy+iZAgAABAgQIEKhTQNcECBAgQIBAaAFhX+jxao4AAQIECGwu4EoCBAgQIECAAAECBMoXEPaVP0MdEBhbwPoECBAgQIAAAQIECBAgQIBAIQJ7hH2FdKhMAgQIECBAgAABAgQIECBAYA8BtxIgUJKAsK+kaamVAAECBAgQIECAQE4CaiFAgAABAgSyExD2ZTcSBREgQIAAgfIFdECAAAECBAgQIECAwDwCwr553O1KoFYBfRMgQIAAAQIECBAgQIAAAQIjCmQS9o3YoaUJECBAgAABAgQIECBAgACBTASUQYDA2ALCvrGFrU+AAAECBAgQIECAwPUCriBAgAABAgQGERD2DcJoEQIECBAgQGAsAesSIECAAAECBAgQILC5gLBvcytXEiCQl4BqCBAgQIAAAQIECBAgQIAAgXMCAcO+cx36SoAAAQIECBAgQIAAAQIECAQU0BIBAusEhH3rVBwjQIAAAQIECBAgQKBcAZUTIECAAIGKBYR9FQ9f6wQIECBAoDYB/RIgQIAAAQIECBCILiDsiz5h/REgsImAawgQIECAAAECBAgQIECAQAgBYd+VY3SSAAECBAgQIECAAAECBAgQiC+gQwJxBIR9cWapEwIECBAgQIAAAQIEhhawHgECBAgQKExA2FfYwJRLgAABAgQI5CGgCgIECBAgQIAAAQI5Cgj7cpyKmggQKFlA7QQIECBAgAABAgQIECBAYDYBYd9k9DYiQIAAAQIECBAgQIAAAQIE4gvokMC8AsK+ef3tToAAAQIECBAgQIBALQL6JECAAAECEwgI+yZAtgUBAgQIECBA4CoB5wgQIECAAAECBAgMJSDsG0rSOgQIEBhewIoECBAgQIAAAQIECBAgQGArAWHfVly5XKwOAgQIECBAgAABAgQIECBAIL6ADglsLyDs297MHQQIECBAgAABAgQIEJhXwO4ECBAgQOASAWHfJTAOEyBAgAABAgRKFFAzAQIECBAgQIBA3QLCvrrnr3sCBOoR0CkBAgQIECBAgAABAgQIVCAg7KtgyFe36CwBAgQIECBAgAABAgQIECAQX0CHtQgI+2qZtD4JECBAgAABAgQIECCwTsAxAgQIEAglIOwLNU7NECBAgAABAgSGE7ASAQIECBAgQIBAeQLCvvJmpmICBAjMLWB/AgQIECBAgAABAgQIEMhUQNiX6WDKLEvVBAgQIECAAAECBAgQIECAQHwBHeYsIOzLeTpqI0CAAAECBAgQIECAQEkCaiVAgACB2QWEfbOPQAEECBAgQIAAgfgCOiRAgAABAgQIEJhGQNg3jbNdCBAgQGC9gKMECBAgQIAAAQIECBAgMKCAsG9ATEsNKWAtAgQIECBAgAABAgQIECBAIL6ADocWEPYNLWo9AgQIECBAgAABAgQIENhfwAoECBAgsJOAsG8nNjcRIECAAAECBAjMJWBfAgQIECBAgACBywWEfZfbOEOAAAECZQmolgABAgQIECBAgAABAtULCPuqfwRqANAjAQIECBAgQIAAAQIECBAgEF9Ah72AsK9X8CZAgAABAgQIECBAgACBuAI6I0CAQEUCwr6Khq1VAgQIECBAgACB9wV8I0CAAAECBAhEExD2RZuofggQIEBgCAFrECBAgAABAgQIECBAoEgBYV+RY1P0fAJ2JkCAAAECBAgQIECAAAECBOILlNuhsK/c2amcAAECBAgQIECAAAECBKYWsB8BAgQyFxD2ZT4g5REgQIAAAQIECJQhoEoCBAgQIECAQA4Cwr4cpqAGAgQIEIgsoDcCBAgQIECAAAECBAhMJiDsm4zaRgTOC/hOgAABAgQIECBAgAABAgQIxBeYtkNh37TediNAgAABAgQIECBAgAABAisBfxIgQGAEAWHfCKiWJECAAAECBAgQILCPgHsJECBAgAABArsKCPt2lXMfAQIECBCYXsCOBAgQIECAAAECBAgQuFJA2Hclj5MEShFQJwECBAgQIECAAAECBAgQIBBf4PoOhX3XG7mCAAECBAgQIECAAAECBAjkLaA6AgQIvBMQ9r2D8IsAAQIECBAgQIBARAE9ESBAgAABAnUJCPvqmrduCRAgQIDAiYDfBAgQIECAAAECBAgEFBD2BRyqlgjsJ+BuAgQIECBAgAABAgQIECBAoFSBzcO+UjtUNwECBAgQIECAAAECBAgQILC5gCsJEChaYJHa9KzoDhRPgAABAgQIECBAgMAkAjYhQIAAAQIEMhfocr5F27R/Zl6m8ggQIECAAIG8BVRHgAABAgQIECBAgEAGAn3Ot2ia9vcMalECAQIhBTRFgAABAgQIECBAgAABAgQITCXQ53yLl8//ftRteNy9p3vZiQABAgQIECBAgAABAgQIEIgvoEMCBKYUOH75/OajxZP06avUph+m3NleBAgQIECAAAECBAjULaB7AgQIECBAYGCBLt97kppXi37Zx8c3fkmpeZj8ECBAgAABAgTmFbA7AQIECBAgQIAAAQLbCzxc5XspLcO+/v7HLz74Pgn8kh8CBHIVUBcBAgQIECBAgAABAgQIECBwUaB5+PjFjS7XW505Dfv6r8vAr03fdJ/L+X/4dcV6ESBAgAABAgQIECBAgAABAsEFtEeAwHmB49TleMs878yZ98K+/nj/V/5evvjrw9S8/a5N7W/dTc/6494ECBAgQIAAAQIECBDIUUBNBAgQIECgGoE2PVvmdV1u1+d3fY53vvf/AAAA//+2k3THAAAABklEQVQDAE07ANEG9gO9AAAAAElFTkSuQmCC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003597"/>
            <a:ext cx="11658600" cy="1097280"/>
          </a:xfrm>
          <a:prstGeom prst="rect">
            <a:avLst/>
          </a:prstGeom>
        </p:spPr>
      </p:pic>
      <p:pic>
        <p:nvPicPr>
          <p:cNvPr id="7" name="Image 4" descr="data:image/png;base64,iVBORw0KGgoAAAANSUhEUgAAA8cAAAB4CAYAAADfe4BnAAAMNklEQVR4AezcS24cVRQG4FsF2UAmthWxBQQKS8Aj2EWCBFLYAUN2QCQGkFUAo2yBCMQWwEo88QKwoVLVrfjZafej6tZ9fJY7aVfXvfec79TkV+S0YcXX4/D7g+Ojf7/+/PD8l+ODi3+ODy86LwaeAc+AZ8Az4BnwDHgGPAOeAc+AZ8AzkOUz0OfaRb7tc+6Qd1fE4HAnHPdh+OnDw0/+Dl37YxOaL0MTHq1amM81lRIgQIAAAQIECBAgQIBA1QJ9rl3k2z7nDnl3yL23PW6E4+PD/37ow/BP/U0H/ct3LgLqJECAAAECBAgQIECAAIFNBQ6G3LvIv9dWXIbj5Qfds2ufeUsgGQGFECBAgAABAgQIECBAYFyB7tkyBy93XYTj5T8pC8ZLEn8SmEXAoQQIECBAgAABAgQIRBfoA/LBxdPh2Hbxy8hN+H74wYsAAQLTCdiZAAECBAgQIECAQIICfR5+HLoH7cOjj5/05R30L98ECBAgsI+AtQQIECBAgAABAjkKHDw8On/Sdl3zRY7Vq5kAAQIE4gs4kQABAgQIECBQosCQi9umaz4tsTk9ESBAgACBHQQsIUCAAAECBCoUGHJxG5rwqMLetUyAAAECBCoV0DYBAgQIECBwR6DPxe2diy4QIECAAAECBHIWUDsBAgQIENhBQDjeAc0SAgQIECBAgMCcAs4mQIAAgfEFhOPxTe1IgAABAgQIECCwn4DVBAgQiC4gHEcndyABAgQIECBAgAABAgQIpCYgHKc2EfUQIECAAAECBAgQKEFADwQyExCOMxuYcgkQIECAAAECBAgQSENAFWUJCMdlzVM3BAgQIECAAAECBAgQGEugqn2E46rGrVkCBAgQIECAAAECBAgQuBK4eiccX1l4R4AAAQIECBAgQIAAAQKVChQbjiudp7YJECBAgAABAgQIECBAYAcB4XgHtESWKIMAAQIECBAgQIAAAQIERhIQjkeCtM0UAvYkQIAAAQIECBAgQIBAHAHhOI6zUwisFnCVAAECBAgQIECAAIEkBITjJMagCALlCuiMAAECBAgQIECAQA4CwnEOU1IjAQIpC6iNAAECBAgQIECgAAHhuIAhaoEAAQLTCtidAAECBAgQIFC+gHBc/ox1SIAAAQL3CficAAECBAgQqF5AOK7+EQBAgAABAjUI6JEAAQIECBBYLyAcr/fxKQECBAgQIJCHgCoJECBAgMBeAsLxXnwWEyBAgAABAgRiCTiHAAECBKYUEI6n1LU3AQIECBAgQIDA5gLuJECAwIwCwvGM+I4mQIAAAQIECBCoS0C3BAikKyAcpzsblREgQIAAAQIECBDITUC9BLIVEI6zHZ3CCRAgQIAAAQIECBCIL+DEUgWE41Inqy8CBAgQIECAAAECBAjsIlDpGuG40sFrmwABAgQIECBAgAABArUKrOpbOF6l4hoBAgQIECBAgAABAgQIVCVQWDiuanaaJUCAAAECBAgQIECAAIGRBITjkSCjbeMgAgQIECBAgAABAgQIEBhdQDgendSG+wpYT4AAAQIECBAgQIAAgdgCwnFscecRCIEBAQIECBAgQIAAAQKJCQjHiQ1EOQTKENAFAQIECBAgQIAAgbwEhOO85qVaAgRSEVAHAQIECBAgQIBAUQLCcVHj1AwBAgTGE7ATAQIECBAgQKAmAeG4pmnrlQABAgSuC3hPgAABAgQIELgUEI4vKbwhQIAAAQKlCeiHAAECBAgQ2FRAON5Uyn0ECBAgQIBAegIqIkCAAAECIwkIxyNB2oYAAQIECBAgMIWAPQkQIEAgjoBwHMfZKQQIECBAgAABAqsFXCVAgEASAsJxEmNQBAECBAgQIECAQLkCOiNAIAcB4TiHKamRAAECBAgQIECAQMoCaiNQgIBwXMAQtUCAAAECBAgQIECAwLQCdi9fQDguf8Y6JECAAAECBAgQIECAwH0C1X8uHFf/CAAgQIAAAQIECBAgQIBADQLrexSO1/v4lAABAgQIECBAgAABAgQqECgiHFcwJy0SIECAAAECBAgQIECAwIQCwvGEuCNubSsCBAgQIECAAAECBAgQmFBAOJ4Q19bbCLiXAAECBAgQIECAAAEC8wkIx/PZO7k2Af0SIECAAAECBAgQIJCsgHCc7GgURiA/ARUTIECAAAECBAgQyFVAOM51cuomQGAOAWcSIECAAAECBAgUKiAcFzpYbREgQGA3AasIECBAgAABAnUKCMd1zl3XBAgQqFdA5wQIECBAgACBFQLC8QoUlwgQIECAQM4CaidAgAABAgS2FxCOtzezggABAgQIEJhXwOkECBAgQGB0AeF4dFIbEiBAgAABAgT2FbCeAAECBGILCMexxZ1HgAABAgQIECAQAgMCBAgkJiAcJzYQ5RAgQIAAAQIECJQhoAsCBPISEI7zmpdqCRAgQIAAAQIECKQioA4CRQkIx0WNUzMECBAgQIAAAQIECIwnYKeaBITjmqatVwIECBAgQIAAAQIECFwX8P5SQDi+pPCGAAECBAgQIECAAAECBEoT2LQf4XhTKfcRIECAAAECBAgQIECAQLECGYfjYmeiMQIECBAgQIAAAQIECBCILCAcRwbf6jg3EyBAgAABAgQIECBAgEAUAeE4CrND3ifgOgECBAgQIECAAAECBFIQEI5TmIIaShbQGwECBAgQIECAAAECGQgIxxkMSYkE0hZQHQECBAgQIECAAIH8BYTj/GeoAwIEphawPwECBAgQIECAQPECwnHxI9YgAQIE7hdwBwECBAgQIECgdgHhuPYnQP8ECBCoQ0CXBAgQIECAAIG1AsLxWh4fEiBAgACBXATUSYAAAQIECOwjIBzvo2ctAQIECBAgEE/ASQQIECBAYEIB4XhCXFsTIECAAAECBLYRcC8BAgQIzCcgHM9n72QCBAgQIECAQG0C+iVAgECyAsJxsqNRGAECBAgQIECAQH4CKiZAIFcB4TjXyambAAECBAgQIECAwBwCziRQqIBwXOhgtUWAAAECBAgQIECAwG4CVtUpIBzXOXddEyBAgAABAgQIECBQr4DOVwgIxytQXCJAgAABAgQIECBAgACBnAW2r1043t7MCgIECBAgQIAAAQIECBAoTCC7cFyYv3YIECBAgAABAgQIECBAIAEB4TiBIdwqwY8ECBAgQIAAAQIECBAgEFlAOI4M7rhBwIsAAQIECBAgQIAAAQJpCQjHac1DNaUI6IMAAQIECBAgQIAAgawEhOOsxqVYAukIqIQAAQIECBAgQIBASQLCcUnT1AsBAmMK2IsAAQIECBAgQKAiAeG4omFrlQABAjcF/ESAAAECBAgQIPBOQDh+J+FvAgQIEChPQEcECBAgQIAAgQ0FhOMNodxGgAABAgRSFFATAQIECBAgMI6AcDyOo10IECBAgACBaQTsSoAAAQIEoggIx1GYHUKAAAECBAgQeJ+A6wQIECCQgoBwnMIU1ECAAAECBAgQKFlAbwQIEMhAQDjOYEhKJECAAAECBAgQSFtAdQQI5C8gHOc/Qx0QIECAAAECBAgQmFrA/gSKFxCOix+xBgkQIECAAAECBAgQuF/AHbULCMe1PwH6J0CAAAECBAgQIECgDgFdrhUQjtfy+JAAAQIECBAgQIAAAQIEchHYp07heB89awkQIECAAAECBAgQIECgCIFMwnER1pogQIAAAQIECBAgQIAAgUQFhONUBqMOAgQIECBAgAABAgQIEJhNoA1dOJntdAdXJaBZAgQIECBAgAABAgQIJCnQ5+K2a7o/kixOUQTyE1AxAQIECBAgQIAAAQIZCgy5uG2a7rcMa1cyAQKzCDiUAAECBAgQIECAQHkCQy5uz17/9aJv7bR/+SZAgAABAgQIECBAgAABArUJnJ69fvCifRU+Ow9d+K627vVLgACBWgX0TYAAAQIECBAgcE2gz8OvQnO++N+qX55++HMIzfPgiwABAgQI5C+gAwIECBAgQIDAhgLN82UeDmERjodVL9988G0QkIMvAgQIECCQvoAKCRAgQIAAgf0F+mC8yMHLnS7D8fDjIiB34av+vd9B7hF8EyBAgAABAjMJOJYAAQIECEwncBr63LvIv9fOuBGOh+vDPymfvfnzo9D8/00Xul/7RSfDdS8CBAgQIECAAIHxBOxEgAABAhEFunCyyLd9zh3y7pB7b5/+FgAA//+dSeVOAAAABklEQVQDAMbQLcTU7rPCAAAAAElFTkSuQmCC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547872"/>
            <a:ext cx="8842248" cy="1097280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1865376" y="3968496"/>
            <a:ext cx="785469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Сдавливание тела клеща пинцетом повышает риск инфекции</a:t>
            </a:r>
            <a:endParaRPr lang="en-US" sz="1800" dirty="0"/>
          </a:p>
        </p:txBody>
      </p:sp>
      <p:sp>
        <p:nvSpPr>
          <p:cNvPr id="9" name="Text 2"/>
          <p:cNvSpPr/>
          <p:nvPr/>
        </p:nvSpPr>
        <p:spPr>
          <a:xfrm>
            <a:off x="1865376" y="5440680"/>
            <a:ext cx="106710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Использование масла, кремов и спирта заставляет клеща выделять токсины</a:t>
            </a:r>
            <a:endParaRPr lang="en-US" sz="1800" dirty="0"/>
          </a:p>
        </p:txBody>
      </p:sp>
      <p:sp>
        <p:nvSpPr>
          <p:cNvPr id="10" name="Text 3"/>
          <p:cNvSpPr/>
          <p:nvPr/>
        </p:nvSpPr>
        <p:spPr>
          <a:xfrm>
            <a:off x="1865376" y="6912864"/>
            <a:ext cx="138257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Резкое выкручивание оставляет хоботок в коже, вызывая воспаление и увеличивая риск боррелиоза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image-left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B5Rt2Vkf+O/cW1UvdZSsxGBEGvA4AIYhzIAMeICFGQabHAWIIFBCMIhmkEAJhAABAglJSKIJxgKE14ixDcZjkwwmmCAb2+MZk0QGCUnd/br7pap7z3z7VlW/eu9VvVfhhnP2+RX33HPuCXt/32/XWq+p/6rS6GMf37aPbE+YtB/7hM32Y9/lyvb+CVu5393KtWl+tn3sExgw8D3ge8D3gO8B3wO+B3wP+B7wPeB7wPeA74FefQ/4/+f9//K+B3wP+B7wPeB7wPeA7wHfA74HfA/4HhjI98Ao9vtq9zvpXH0COiJAgAABAgQIECBAgAABAgTqF9AhAQIECBAgQIAAAQJDEtgnAG6y/90tD2P3uOzLZxsBAlUIaIIAAQIECBAgQIAAAQIECBCoX0CHBAgQIECAAAECgxMYRTON7W3vr/1eH/Ze/zl8ESBAgECPBZROgAABAgQIECBAgAABAgQI1C+gQwIECBAgQGCYAqOIDICjhL+7227YW/a72zBxdE2AAAECBCoU0BIBAgQIECBAgAABAgQIECBQv4AOCRAgQGDAAqNoSvC7GwLvlRD+7tVwTIAAAQIECBDov4AOCBAgQIAAAQIECBAgQIAAgfoFdEiAwNAFRtHuF/SOYnZ+dm3oRPonQIAAAQIECBAgUIGAFggQIECAAAECBAgQIECAAIH6BXRIIAUy6d0vAM4rXgQIECBAgAABAgQIECBQhYAmCBAgQIAAAQIECBAgQIAAgfoFdjvMAHj3cDcILvs8V/40dNny0IsAAQIECBAgQIAAAQIECBDopYCiCRAgQIAAAQIECBAgQGBgAnsC4NL5TvhbDm0VC2iNAAECBAgQIECAAAECBAgQqF9AhwQIECBAgAABAgQIDFEgA+AS+u5uQyTQM4GBCWiXAAECBAgQIECAAAECBAgQqF9AhwQIECBAgAABAoMV2BMAD9ZA4wQIEBiMgEYJECBAgAABAgQIECBAgACB+gV0SIAAAQIECAxbIAPgYQPongABAgQIDERAmwQIECBAgAABAgQIECBAgED9AjokQIAAAQIhAPZNQIAAAQIECBCoXkCDBAgQIECAAAECBAgQIECAQP0COiRAgMC2gAB428E7AQIECBAgQIAAgToFdEWAAAECBAgQIECAAAECBAjUL6BDAnsEBMB7MBwSIECAAAECBAgQIECgJgG9ECBAgAABAgQIECBAgAABAvULXN+hAPh6EZ8JECBAgAABAgQIECBAgED/BXRAgAABAgQIECBAgAABAgMVEAAPauE1S4AAAQIECBAgQIAAAQIECNQvoEMCBAgQIECAAAECBIYsIAAe8urrfVgCuiVAgAABAgQIECBAgAABAgTqF9AhAQIECBAgQIDA4AUEwIP/FgBAgMAQBPRIgAABAgQIECBAgAABAgQI1C+gQwIECBAgQIBAERAAFwUbAQIECBCoV0BnBAgQIECAAAECBAgQIECAQP0COiRAgAABAo8ICIAfoXBAgAABAgQIEKhNQD8ECBAgQIAAAQIECBAgQIBA/QI6JECAwLUCAuBrPXwiQIAAAQIECBAgUIeALggQIECAAAECBAgQIECAAIH6BXRIYB8BAfA+KE4RIECAAAECBAgQIECgzwJqJ0CAAAECBAgQIECAAAECBOoXOKhDAfBBMs4TIECAAAECBAgQIECAAIH+CaiYAAECBAgQIECAAAECBAYuIAAexDeAJgkQIECAAAECBAgQIECAAIH6BXRIgAABAgQIECBAgACBCAGw7wICtQvojwABAgQIECBAgAABAgQIEKhfQIcECBAgQIAAAQIEdgQEwDsQdgQIEKhRQE8ECBAgQIAAAQIECBAgQIBA/QI6JECAAAECBAjsFRAA79VwTIAAAQIE6hHQCQECBAgQIECAAAECBAgQIFC/gA4JECBAgMANAgLgG0icIECAAAECBAj0XUD9BAgQIECAAAECBAgQIECAQP0COiRAgMD+AgLg/V2cJUCAAAECBAgQINBPAVUTIECAAAECBAgQIECAAAEC9QvokMBNBATAN8FxiQABAgQIECBAgAABAn0SUCsBAgQIECBAgAABAgQIECBQv8CtOhQA30rIdQIECBAgQIAAAQIECBAg0H0BFRIgQIAAAQIECBAgQIAAgZmAAHjGUOubvggQIECAAAECBAgQIECAAIH6BXRIgAABAgQIECBAgACBqwIC4KsWjgjUJaAbAgQIECBAgAABAgQIECBAoH4BHRIgQIAAAQIECBC4TkAAfB2IjwQIEKhBQA8ECBAgQIAAAQIECBAgQIBA/QI6JECAAAECBAjsJyAA3k/FOQIECBAg0F8BlRMgQIAAAQIECBAgQIAAAQL1C+iQAAECBAgcKCAAPpDGBQIECBAgQIBA3wTUS4AAAQIECBAgQIAAAQIECNQvoEMCBAjcXEAAfHMfVwkQIECAAAECBAj0Q0CVBAgQIECAAAECBAgQIECAQP0COiRwCAEB8CGQ3EKAAAECBAgQIECAAIEuC6iNAAECBAgQIECAAAECBAgQqF/gsB0KgA8r5T4CBAgQIECAAAECBAgQINA9ARURIECAAAECBAgQIECAAIFrBATA13DU8kEfBAgQIECAAAECBAgQIECAQP0COiRAgAABAgQIECBAgMCNAgLgG02cIdBvAdUTIECAAAECBAgQIECAAAEC9QvokAABAgQIECBAgMABAgLgA2CcJkCAQB8F1EyAAAECBAgQIECAAAECBAjUL6BDAgQIECBAgMDNBATAN9NxjQABAgQI9EdApQQIECBAgAABAgQIECBAgED9AjokQIAAAQK3FBAA35LIDQQIECBAgACBrguojwABAgQIECBAgAABAgQIEKhfQIcECBA4nIAA+HBO7iJAgAABAgQIECDQTQFVESBAgAABAgQIECBAgAABAvUL6JDAEQQEwEfAcisBAgQIECBAgAABAgS6JKAWAgQIECBAgAABAgQIECBAoH6Bo3YoAD6qmPsJECBAgAABAgQIECBAgMDqBVRAgAABAgQIECBAgAABAgT2FRAA78vS15PqJkCAAAECBAgQIECAAAECBOoX0CEBAgQIECBAgAABAgQOFhAAH2zjCoF+CaiWAAECBAgQIECAAAECBAgQqF9AhwQIECBAgAABAgRuISAAvgWQywQIEOiDgBoJECBAgAABAgQIECBAgACB+gV0SIAAAQIECBA4jIAA+DBK7iFAgAABAt0VUBkBAgQIECBAgAABAgQIECBQv4AOCRAgQIDAoQUEwIemciMBAgQIECBAoGsC6iFAgAABAgQIECBAgAABAgTqF9AhAQIEjiYgAD6al7sJECBAgAABAgQIdENAFQQIECBAgAABAgQIECBAgED9AjokcAwBAfAx0DxCgAABAgQIECBAgACBVQqYmwABAgQIECBAgAABAgQIEKhf4LgdCoCPK+c5AgQIECBAgAABAgQIECCwfAEzEiBAgAABAgQIECBAgACBmwoIgG/K05eL6iRAgAABAgQIECBAgAABAgTqF9AhAQIECBAgQIAAAQIEbi0gAL61kTsIdFtAdQQIECBAgAABAgQIECBAgED9AjokQIAAAQIECBAgcEgBAfAhodxGgACBLgqoiQABAgQIECBAgAABAgQIEKhfQIcECBAgQIAAgaMICICPouVeAgQIECDQHQGVECBAgAABAgQIECBAgAABAvUL6JAAAQIECBxZQAB8ZDIPECBAgAABAgRWLWB+AgQIECBAgAABAgQIECBAoH4BHRIgQOB4AgLg47l5igABAgQIECBAgMBqBMxKgAABAgQIECBAgAABAgQI1C+gQwInEBAAnwDPowQIECBAgAABAgQIEFimgLkIECBAgAABAgQIECBAgACB+gVO2qEA+KSCnidAgAABAgQIECBAgAABAosXMAMBAgQIECBAgAABAgQIEDiUgAD4UExdvUldBAgQIECAAAECBAgQIECAQP0COiRAgAABAgQIECBAgMDhBQTAh7dyJ4FuCaiGAAECBAgQIECAAAECBAgQqF9AhwQIECBAgAABAgSOKCAAPiKY2wkQINAFATUQIECAAAECBAgQIECAAAEC9QvokAABAgQIECBwHAEB8HHUPEOAAAECBFYnYGYCBAgQIECAAAECBAgQIECgfgEdEiBAgACBYwsIgI9N50ECBAgQIECAwLIFzEeAAAECBAgQIECAAAECBAjUL6BDAgQInExAAHwyP08TIECAAAECBAgQWI6AWQgQIECAAAECBAgQIECAAIH6BXRIYA4CAuA5IBqCAAECBAgQIECAAAECixQwNgECBAgQIECAAAECBAgQIFC/wLw6FADPS9I4BAgQIECAAAECBAgQIEBg/gJGJECAAAECBAgQIECAAAECRxIQAB+Jqys3q4MAAQIECBAgQIAAAQIECBCoX0CHBAgQIECAAAECBAgQOLqAAPjoZp4gsFoBsxMgQIAAAQIECBAgQIAAAQL1C+iQAAECBAgQIECAwDEFBMDHhPMYAQIEViFgTgIECBAgQIAAAQIECBAgQKB+AR0SIECAAAECBE4iIAA+iZ5nCRAgQIDA8gTMRIAAAQIECBAgQIAAAQIECNQvoEMCBAgQIHBiAQHwiQkNQIAAAQIECBBYtIDxCRAgQIAAAQIECBAgQIAAgfoFdEiAAIH5CAiA5+NoFAIECBAgQIAAAQKLETAqAQIECBAgQIAAAQIECBAgUL+ADgnMUUAAPEdMQxEgQIAAAQIECBAgQGCeAsYiQIAAAQIECBAgQIAAAQIE6heYd4cC4HmLGo8AAQIECBAgQIAAAQIECJxcwAgECBAgQIAAAQIECBAgQOBYAgLgY7Gt6iHzEiBAgAABAgQIECBAgAABAvUL6JAAAQIECBAgQIAAAQLHFxAAH9/OkwSWK2A2AgQIECBAgAABAgQIECBAoH4BHRIgQIAAAQIECBA4oYAA+ISAHidAgMAyBMxBgAABAgQIECBAgAABAgQI1C+gQwIECBAgQIDAPAQEwPNQNAYBAgQIEFicgJEJECBAgAABAgQIECBAgACB+gV0SIAAAQIE5iYgAJ4bpYEIECBAgAABAvMWMB4BAgQIECBAgAABAgQIECBQv4AOCRAgMF8BAfB8PY1GgAABAgQIECBAYD4CRiFAgAABAgQIECBAgAABAgTqF9AhgQUICIAXgGpIAgQIECBAgAABAgQInETAswQIECBAgAABAgQIECBAgED9AovqUAC8KFnjEiBAgAABAgQIECBAgACBowt4ggABAgQIECBAgAABAgQInEhAAHwivmU9bB4CBAgQIECAAAECBAgQIECgfgEdEiBAgAABAgQIECBA4OQCAuCTGxqBwGIFjE6AAAECBAgQIECAAAECBAjUL6BDAgQIECBAgAABAnMSEADPCdIwBAgQWISAMQkQIECAAAECBAgQIECAAIHjCLQ7D5X97lZO+ALK3gAAEABJREFUleOyX+a2O+fOfme3t4KVHJc6yhblrWylit19ObYRIECAAAECfRUQAPd15dRNgAABArUL6I8AAQIECBAgQIAAAQIEjiNQMszRhYhpk09PY22jjUl7PqLNz83lPFduyN1SXmWuac7URhsXYlR+GlvqKlupp2x5demvnHfUNNFmHW1sRRSXPJ7ts9LwtUwBcxEgQIAAgbkLlP/kmPugBiRAgAABAgQIEDiJgGcJECBAgAABAgQIEDiWQMlbM9yMyW0Ro0lEsxmPfdcLsba2np8vRkzPREQTy/sqc+WPYNtR1rARj3viA9GOM4QupyO/mlJw7pf5Kj7ji/Eu7/1AxNpDqZE27Xi7gsmyfban9U5guAI6J0CAwGIERosZ1qgECBAgQIAAAQIECBxLwEMECBAgQIAAAQLHF8hgdTpqZ7/824424wvvmcS9//ft8YFPaqKN03k+r7XTaHM7/iRHebKNEvhORxfiU7804vU/dVd8+MeuR5PB6/Yo278dvH28jPesZ/18fPoXn4rX/+Sd8TGfvB4xuhhXLq/l/kpEBsORUlcrWUFAfXVyRwQIEKhbQHcEFiggAF4grqEJECBAgAABAgQIECBwFAH3EiBAgAABAnMQGGWQufaO+MTP3YzPefrZGJ+7Et/8Q2fjk558KabthdkE18Sa5TdiZ2fn/9ZGE9PJKD7y40/Fl3zdRmzcHvHC143i856ZP5Zdf1vEtPzmbZMTt9vbAmvJCSKaK/GhH93GF331KMa3RXztd52Kz3vGepw6+1BEu769Zc15ENvbZGefu7m9Sq852KJ7zSm8CBAgQIBAVwUWXVf+l8aipzA+AQIECBAgQIAAAQIECBAgcAsBlwkQIEDgRALlN2mnGfA2Uf7c8wd+xKl41jdm2rqWP/6cbkSzFvGsF5+Jp339Rkyad8SkvRJtCSCnJXw90cQ3Ppzjtk2GnE0TlycX4oM/chLPe814+74mA9W1rXjyV56NZz7v0dGcPp/n81xk/aMMYctzeWbur+xz88o0/uaHXIwXv/7OGCfNLOAdtfH5X7ceX/1t67F+x9tja7oWbdbdrp+PNukiy26aJprm4O1otaZL6TNKz0d70t0ECBAgQIDA4QXKP+OHv9udSxYwHQECBAgQIECAAAECBAgQIFC/gA4JEDiZQIan4wciym/+jibxxPd5MF74yttitJFhYxm4KW95vP5gfPrTRvHt/+SuOH3uUjTjB8uFiCavxUm+9j6fx+MMTzPgHK1N4z3edy2+7uVnY7SxGZFh6+w3fttMo9fa+KSnjOObvu9UXsvay/TTMxlKT3PLMcrnOW/v/j5tfMN33R2j9Ry43Z2j7C/Ex33W6Xjhq+6IM3e+bZYLR4bmkWF1Oy03N/nAnF4lVZ7eloPlvDl+ps053xzHz5G9CBAgQIAAgQgBsO8CAl0VUBcBAgQIECBAgAABAgQIECBQv4AOTyiQQWL57dnp6YitM/HYd70QL/zeO+Pso/J822S4mMM3GRDnYUxvz8/j+KAnbcRLX3dn3H73ZjTrl/KGvDffj/cqz+5uOyNMz0bTjOLux98f3/L9p+LOx0fEbpCaofDsJ7JNFjRu44M/8lTc+y8eHY951/OxNZlEOxnPAuC2zZrzsaO/Si17n2qjGW/G+OyfxTd+3zge/dd3ro1y/qZsozyRdnn4wR+1Hvf+88fGo59wJSZXMoyerEebQXbeML9XrkXbbMZkshZNjCOZcptG0zQHbuGLAAECBAgQOLJA+Rf+yA95gAABAgQWK2B0AgQIECBAgAABAgQIECBA4DACTcTsf7v2VIa+b4uX/eBt8YR3j4jmQm4RMZrk9VEebOW281pv4/0+cite9RN3x+PeLc83ue1cOtYuQ82YBaVtPt7EtIk4e8fl+LrvvCMe/57TPJev0c4WD8V2AJyfm62ItQvxLn9jK77rxx4V7/W31mMy2q67Lb+hO9uarD+3vP3WrzL/7nb17rXTD8XLfugJ8a7/Q45T6sjd1avlaPvktB3F496rjVf+04143w/MOjOojSg33zhmHOsrxxk9FN/42nE86RM2Yzq+HCUMjhlIXpuNueM1O/ZGgAABAgQIHFeg/Ot+3Gc9R4AAAQIECMxfwIgECBAgQIAAAQIECBAgcCSBNk7fdj6+6dWPjnd5r2b7yfbc9j7GMcswy9s4Q8ZxCRjbGK2txePfK+I737gRf/tDr0ReiSYfbSL/Lw+a5uo+bvmVAXIzzbsmMc30d7zxcNzznU38nQ9bixhd/Q3jMkcbt+d9O5lu+VvMzZlo1pt4TIbWr/5n4/jwj1mPtfwca1dimg/MfhH4yH+iOkPvnGUrd83Gpfial94ef/t/zh8DNw9H5Lm8tP1qcle23JXXqFDlbY95z4vxqjfdHh/6UW2Mx1ciShBcQvKsZwYVx/hqm1jbuBLPeP7Z+LBPGMcLv28jnvzMUYblD2/3WYL6MniG0McYva+PqJsAAQIECCxMIP9JX9jYBiZAgAABAgQIEDiSgJsJECBAgAABAgQIEDiqQPkzwp/4abfH3/ygccz+d4D3HSDD2BIwXnNtGn/tXdfjW37wbHzI3y9B7d509Jobb/Ehk9ESXJbfRN54e3zpPefiwz/uTNaS56P8GeUmpjlC+dRmwLx7vL1v80rW3USMTm/G8793PT720y9FM9qM2f8Gb4a/s98Gjlt8ZcAaOXaUOibrs4R5/cyF+IKvWI+/94mlhja738jLZb644aucLUO0ZYzJmRhtRLz49Rvxvz05w+026ytbc8NjhzzRRmSA/Flf1sQ/fEoOMsoth/z8rxnH07/htmjX3z77s9eR4XkWGb4IDENAlwQIEFisgAB4sb5GJ0CAAAECBAgQIHA4AXcRIECAAAECBAgcS6DNfPFNP3IhfutXLkczzvCzjJLnZmFi2ZfPs638KLRsGUCWoLMp+zY27pjES37odHzm07diM85nDplhabk0e2b37ZqBdk/u7DPNbNoYrZ+Pz/6yM/FpX5xh86iNJs81swB457Z9dvlUhrV5IecbZ+0bZyO++lvPxlO+6kxM4mK05TeIs+Rp3nKoV44zybm32kl81Ceuxed85VoGyxejGU+jibUoNUVMbxgqH8trESVMj3w+xlsxPnshnvni0/FF97Sx1Tw4q6WExHHErzZG8aEf08bnP2c9ovyacXbWZm8x2opP+dJxfMcPPyrWzt4fk9GVOM74RyzH7QQIEFi9gAoILEEg//NhCbOYggABAgQIECBAgAABAgQOFHCBAAECBAgQOIFAm5Hm5no876n3xY+9YjM/HHGs8pu7oya+6Lkb8aznn82Q8qFoZyFpu/2bqbPhcpI8W15xTUrZ5HynIkYX4n980pl4yleei9iYxvY9t/7RaxM5bnNfzlD2uWvamGxFfM5XbMSLXn0mxhsZiubp7Vfes32w5/3Gc6MMbz/sf9mKr/mWUtelrOVM3l9qmeS+ya0c5+6gV/mTz+1aXs17x1fiM56+Ft/yujuiWbuQHnk6X+W3ktvZ36cu8+/dysV8LnezV7MVH/Dhl+KFr83wN+uK2aVxXirP5Bxp+f5PauK7fuTR8dfe5cLsz0HnRS8CBAgQIFCtwLIau8W/9ssqwzwECBAgQIAAAQIECBAgQGCQApomQIAAgZMKlFCxzbBz87Fx77dtxvc8t43pxTJoCWLL/vqtPFDOlX1u+ZoFk80oPvmpa/GtP3A2Tt/+V7E5vRCTDDkn0yYm+X/TvGmax9N8dNpMMqxsZls7msb7vP9avPB16zHKMqZthrjlerkvt4Ne5QezTY4ZcUfe0kQ0OXIGwONTlyNGl+Lv/a/r8ZLXnYkztz8QkUFxO84wNx9qmiaapolR5NZENE2TW+QtTQa0Tbzbfz+J575iI9Yyi45Yi9m4Ub6a8naIbSNidmsJjs9Gk3ntB/+DNl72g3fHuUe9MzYn05iWG0YPZlWbMc2ar27lWsxcLlx5KB73xIvx/FefivHpiJiFym0e5GFsxDQ7KH+xOpom3vfvjuIVP3ZXvMt73xftaCvn2Iqkj+2QefaINwIECBAgQOAIAqMj3OvWpQmYiAABAgQIECBAgAABAgQIEKhfQIcECMxPoCSWTTTt6fiJH/3L+IYvvxTTy01EvuIoX/nT0g/4iHG88scfHU94YgaVzYXtp9tMQTPUjXG78zlvXLs/YnwpQ84H4sWvvi3WNvJSnm5yt/2a5q5subvudfWecqF82rmvJKLTUzlxbusRH/SkjXj9T94d7/Y+Gf42bQai5d7yzM7Wls/lN3vz8+hK3PG4t8dL7z0d5+7OELkEypMcJC9Fxq2Rgevs8Khvo0lEcyXe70kRr/mJu+OJ7/tQBrxXIiZ3ZgBc6t4xiZ2vrDPGF+Lxf30S3/GG2+P2Rzc5fbkn9zu3RAmm87id1ZVjjCIe++4R3/8v744P++iItfWcM6+XeSNnKYc2AgQIECBA4PACo8Pf6k4CBJYiYBICBAgQIECAAAECBAgQIECgfgEdLkhgFOPJY+M3fq6Jp/3DB+Ktb8mc8nIb5bdJDzth+S3ed/9ba/HyHz4XT3yvcayfeTCa0VY0zTj309wimmYUk8t3xm13PRwvef3d8aj/bponI0qeWa41MY6YBa6jnffdT9v7Jq8+8iqh7+5WTo52wtLcjU5fjse/1yS+/Q1n4298wGaM1kognRfKfbtbCaZHl+PUbQ/Et//go+KxGVw3cTqijDmbqPwIuBzsbrsPHnZffp06x4smnvDeTbzix++ID/yIaayf3kzcDKrz/NWRsrbxxRjllM/7jtvise+RV8q0o3zb3fLU1VfeWJ7PyzHK8dYiLl7cjKZpcovcyvXwRYAAAQIECBxRwL+gRwRzOwECBBYpYGwCBAgQIECAAAECBAgQIEDgJAIZQJZAdHoqfvc/r8U9X/jO+OO3XIgSzF476tbOx7z/mt8wLZ+vRGTg+9j3jHj9vzobf+dDtmLt1KUco8ltHNHkPaMLcercxXj+d98ZT3zfiBjnj1nX8nwGmBFN7H5dPdo9k/s2It8PeOUYzfmIDIHzKNqcq40r8agnRHz3j9wV7/+h45hm2Ds730Rez2EmGxHj8/GiV90d7/F++VSWEnnPrIxyHHlu9iHvnb3K59nBId6meU+On+/bQ0zj9sdGvPQHT8cHfdSlaE7dn1e2x2vyqLya9QfjJfeejr/70Xlm9hvK5ezOVm7NLa/MTjRlYco9eS621uPlz304fvvXssfJDDIbXM/7du/OQy8CBAgQIEDgUAKz/wQ41J1uIkCAAAECBBYpYGwCBAgQIECAAAECBAgQOLFAhoXlf2s2g9OmPRN/+nu3x7M/NeK3fnEztq5MZr8JXH4buOSNUcLHDFe393snLoFnBpA51NqZNsPMu+OjPnEtRusZJI8fjtH4UmxNLsQ9L1vfDjnLn0huy58szgdymO2xY/abv01+nr12T+b+T35nGu1WHuQr2pOACdAAABAASURBVPI2u2P7rSlP3JGVtdHkT26bOJXnz2xHuKcjvvWfnIpP+9KLsXbmgZiMpjEZX4jLo/vjS772rqwla979U9Wz30Au4W3Zyphly6FmI2UfMYnJdDP+6L9NYzrJe9pybZrl5HE5fGQb5dF6bnlDkz2mazRbsX5uGi9+3e3xGV+2Ec3aw7E2zmA8HUbrW/GUr7ojPvhj8rnSQD6536sMkxl3Zuk57jTvyN2PvWoSP/3GJtoMf5tHfnt5t+68p56XTggQIECAwMIF8l/ihc9hAgIECBAgQIAAgZsKuEiAAAECBAgQIECAwPwEroaGbQaJlx8+E8996jvjZ960tZ31ZtgY0xJq5ozt6XzL8DLft1/bz5Zbdn/LduO2iK99+bn4vGeNYzSexJXNC7OQ8+9/8nq0W+PY/QXW8sxOlrk91Oy9nH1HHuV+M+INr3wwnvIJfxZv+v78MLt5e7684ZHXNDIEzU/T3No8jjYP8tXkrU2W+mXPvz0+N2uJ0cMRGXZ/3jPPxac+dT2acT4xyht3HyiHN2w5SJyLmI7jx1+zFZ//8W+JN7z6QrTTNp8qPjnAznw3PFpqmQXLGTSXeHu9jS+551w86wVnY2v8lzEeNfEJn9nE5zzjTGy1VyJ2YcqUZbt+wNk82VC+/tUbL8Xrvu1Sjro2m6XZ7/7rn/eZQC8FFE2AAIHlCOS/6MuZyCwECBAgQIAAAQIECOwj4BQBAgQIECBAgMBCBJpmFKMMJTe3HojJw4+Jl371hfih78xgMsPOTCcjJuOcN0PPfL/+VfLHpmmiaZqIvD/f48lffSq+6qUb8Ymfux5P/sr12SOj8mefZ0cRszxz53i2KydKCBp3xjSn+cWf3IwfeFkeXL4rXvONF+O133Q+Sk4as/vyibLP3d5XOdXkT3DLlulozLbpWgbAp+PF33sqnvQJF+KLv2Y9Ztej/IbupXw8g+DZjfngbJ+nrnv9xs9N4t5vGcf65N3i+1/2QLz8uQ9FbG3kXTljvqIMUfZly7PbryZ35US5WLb8vDaJT/rC9fiW778rPuTj7o+vePGpKFOOmxyryZC7/CnqWYP56HWv2S9N5zBv/tnNeNWL74txey6adiOa7Wauu9tHAgQIVCCgBQJLFCj/FbDE6UxFgAABAgQIECBAgAABArsC9gQIECBAgMCiBZpoJrfnJG2c2jgTP/hdl+Mlz9qKrQtNzELOJgPhvHrwKwPPUYaq5W8W5+HHf9ZGfPW33ZGBaz5fzpWQs8kUMwfIM/m+/dp7HO0o3vxLW/HNz3k4Ni/eFdGejZiejf/z3rV44ZdvRZs56fZT+Z5z5PvOaxrXjLNzNkZbEe16/E8fP44XvCbHG+8+lIH27DeaN3bvzH25lsFwHu2+/suvXYmvf9r9OUbel2Hy2viO+Jc/uh5f90XvjOkkZyyPlG33gev3k/Ij5bxvdj73+fEDn7QWL3rNY2KU+e8s7509P42YlhN5z+zenbdmu54my/2LP5jEC55+KS4+lGs0ejgyr9+5yY4AAQIECNQlsOxu8p/nZU9pPgIECBAgQIAAAQIECBAgMHgBAAQIECCwYIHyg89RBpHNaBxN02TQeirWR7fHL/10E9/w1Afi4fMZUE7OZEiZheR9+b7nVU6UrZzKoHQ2UDneCTNz8Nkv9zbr0UQZP7dMlEezrc1zEdE8lFvEn/1+xIuecSG2Lp2L9fV8vh1HZIA73Tobv/qzEc/+zHfGfX8eeS63vLydj7aRU+Q4bZ6c5rbn1a5FXoimjBN5vTwwC6Hzvnw+Zl/l6bwWGRaXe8qWl//89yJD5ya2Lt6ZQ0xzy3s2z0Yz3Yjf/Llz8cx/EPFXfxjRTmeD5EHZl0HLVo5zy/Ijn4zZV5knYrS2FiXQnZ1qIppRjhvFbXuI8mn2SF6LGVwb7/yTiP/9cx+Kyw+ejtHkdDTtqWhjEm177bY9QvgiQIAAAQIEjiCw/S/0ER5w6yIFjE2AAAECBAgQIECAAAECBAjUL6BDAgSWKrAnfcwYOCaTzfiNXzgdT/9HD8Vb/zATydn1vRVdfyLveeTy1eOmKcdlu+5HrCXgbHOM6W3xtgxTn/Pk++PyQ3dmjrkesXY+R8pr+V5e08la/PYv3xnP/ozL8RdvydR1mtfGD2ZWmvt8jwxEI0Plcu+BW5lrdrE8U7bZh3wrta3lviS207h8IeJ5X3Il7nt7RHPNn1ku9+VMW0285fem8ZWf9/b40/8akWlsZCobx/sqdWyPe8Pz7Sg9mnjel5+P+/4qQ+Io9+1uN9ztBAECBAgQIHAMgdExnvEIAQKLEDAmAQIECBAgQIAAAQIECBAgUL+ADpcuUH4AOtsyk2wyLB1lADnOAPRPf/9MfNVnbcZ/e/NmtFfyYlyOWd56UIW7GeXuft/78mLmuJEh8OZDES9+9n3xV39yOiPc/DC6mKHqOGa/JZzTjXa29bVx/PkfnopnfMr5+E//rs049PaIaQluy59KLuHtKGcqg+Zu7yuniuyjacbR5D5idiKu+co6Is9PL43juV9wKf7kd/Pe7D8yaN6df3e/PhrHdLONt//xo+PLPvWB+M2f2UqPMmbsfJXjsu18vH53wKVyumzR5gO5TZP5+V92OX7vv5yJyZUzeXJ2Nfe7r/L5+m33mj0BAgQIECBwGIHyXw+Huc89BAgQILBAAUMTIECAAAECBAgQIECAAAECyxDIH4e26znRNIPY9Xjbn7fx7M+8EL/9y22Grnk+d3nxGK/dgDYHGOVxvl74zCvxu//xroj2dMTWbblfi2g3cj++dvwmn2km8cA71uOeL74//u3/tbnzi7dXIqY7QWgJcvO22YM7pzLXjZj96efY+SoXdg7Lbvf+zJFf9Oy3x3/4ldL7dfeU+67b2pxz89KZeMlz7ouf+tGH46ah+HXP3vJj1vKKF2zGb/zyO3Pc9D7wgVLn7nbgTS4QIECAAAECBwjkv/oHXHGaAAECBAgQWIaAOQgQIECAAAECBAgQIEBgiQJNM4pm53+ftmk2YnrlzrjnKQ/Hj7/2UrSz0DTT2xK45l0x22LnK8/H3i1Pz+7PfcbJUX6zdmd7/cvOx7//uWlM2gcjyliZZY7atRhN18vN12yj/DTKe0ZxNiYX744XPeuh+JFXXYx2ciaz17fm85cjtnKAR+aaxvb/5aUybz4fs2s798yOs87mYpTy3/Ddk/ilnzqVh2v5eTNG2eRodk9c89U0TTRNbhlgj7LWC++8O1759Vvxhlc+GO3W7q2Z4O4e3nSfXZU5cq6INIgrEU0bP/zdm/FTP3YlxpPH5efY+Wr27Mtx2fJUmkTZ8rCSlzYIECBAgMDSBPJf4qXNZSICBAgQIECAAIFrBHwgQIAAAQIECBAgQGA1AjshY7TRNpvRTs7Ga7+5jXu/46GIyThidjlD1LjZV17f+xu4zcN585X4se99MP7pa8tv+uaWIW5sD5Zp7WzQ2P8rr2X4Gnnv+vjuuPdlW/E9z78cWw9lUNqejhhnAttE5OUMf0dRstXIo3a2RWznpOWGiJjVlLXlc//8Hz8c9778fLRbt0Uz3sxrGeA2ucX2CHGzrwyz263b495vHcU3ZSjdZg4dkTY3PJNzZR03nH7kRAbPWeAv/9Rm/NAr74+YnorIz6WX2TZ7a/Lu3S0PvQhUJ6AhAgQILFdAALxcb7MRIECAAAECBAgQ2BbwToAAAQIECBAg0AGBDELbDCin4xhNz8UbX7URz/vCSzEpWe6kBJLnM6zMe66p9PrPGaiWU/n8b/3Menz/t2UgOl3LWHMUTbs+i0zHOdQotya3st+7NU0TTdPszNDGZOtiNJu3x5t+4Eo8/6kPx2bWMp1k+prTRHspRjGJ3bvLQ02eacr85WzZZ3A7nYziV//1lfjeb74QzdYdMRrnc5NTMcqgexbAlnvj1l9t28aoORe/8M9Oxdd8wV/Gxftu/cy1d5RKz8Sbf2EUL3jaQ2l81+y3rKc5bhm7nZaCyxPlvrLPrYTDZcvD2ascl232wRsBAgR6KKBkAisQGK1gTlMSIECAAAECBAgQIEBg0AKaJ0CAAAECBFYvsB05lh+P7oSQTe6brfj1n9+Ie77gwbj/L/KO6dksNPd5KQ/yVe7f2tlPc79zIXf/9devxPOeeinaDFzbdhLRTKMZbe8jr8ctvnKWDJunERlGl3x21J6LN/9KG8/4R5fjbX90Lsq5aE9FRKkhdzHNU+V4z+BN5FRt/MnvjOIbn/1AXD7/mIhRqTfrKLeNLkQmwnGkr/LcdD3+0y8/Op75KRfiz/4gxyjnrhmk1DEtk19zNouJv/iDyFoygI5z0eY4mf3mfTcMcO1zPhEgQIAAgUoEVtVG+Zd5VXOblwABAgQIECBAgAABAgQIDE1AvwQIECCwIoHZb5xm+ri7j2mbGe00Rm1mpLOamojJmZhORvEff3Ucz/7sh+LPfncck8282JQfo17J4DKPS6pZdrPf7c1wtR3HX76ljRc87VJsXjwTbTvNoceR+WxuTX6OfKKd7ctbmzVM88zuVj6XLabTKBn0KNZinAfjMufW2XjL/7cez/n8d8bv/fY0SvbbbpUxR3k4zQA48ivryvcyX9teirf/cRP/xxdsxZUHHju73sRG7jPILo22p/POUW5ljKwre89ySln7bmXCUdYyGk0jJmvxR7+zHl/56Q/G//NrW7F5JUPlHOnqq4lSQ7a2fSovP/AXEV/7OREPvfNMuq7nHG002VczKjVs33bDe843g7h+f8ONThAgQIAAAQIHCdzkX9qDHnF+/gJGJECAAAECBAgQIECAAAECBOoX0CEBAt0TyNAy8kekuctXltdEU97bU/GXv39bfMVnXIg3/7vNaCdtnj0Vs4sZ0GYaGlH+LPH0VDz4jojnPPm+eOdbT8c4h5oFqhkux+xrNtrs6Nq3Mt61Z2I2+LX3N3lubW0Ub/3TU/EVn/0X8ev/JtPoEoxGeX6cNURupa4MaPPw8oOn456nvDPe+idrEeOHI9bK32zOe0uteT1yvKNtMftqZs/lYbsW59/6uPjaL3pH/PYv5tRZTp7Ng/Ke84yzjiZD8fx4Oad//tMuxFt+7+HITDzPNLmVV+7z1lkL5aONAAECBAgQmLvAaO4jGpAAgaMJuJsAAQIECBAgQIAAAQIECBCoX0CHnRcouWr5YelsG12OSTuJB/7yXDz3KefjV396ErFZgsuSXGbAWf5Mcx5uZsj5kq94IN7xx3fHWrMRzehKjDPZHDWj3cg0mgxfy1Z+AXcbIR/Me3ZS0+1Tj7znHLvH+Vzktnk5T1w5G5OLj4pveOp98abXTmKc52d/KroM1VzKGy5lSB3xoqdfiT/9nTtinMM0cSqa6V0xyntHece1r/Lg7nbtlZt9mo2Tj10+/9j4ui99MN70fdNsYxTTydZsH+0o68hgOgPwFz3zfPy/bz4TG+unY/YbzjsDj/L5Ms7utnPajgABAgQIEJiDjkXGAAAQAElEQVSjQPl3do7DGYoAAQIEjiLgXgIECBAgQIAAAQIECBAgQKBjAk2Gve04mmb7TyuvTx8TL/jySbzxNfl5ksnq5HTs/qnjb79nM37zF9djkjloZLAZ7Vo2k/fk+9VXG5EXp9efvnrD/kdNDphbU36jdnQp55jE5NLj4nXfuhk/8K1ZY5lzNmYeTE/FK17wYPzSvylhcNYw+6nvWvZQ0uMc55EZyvF+2yM33OIgn816mgyV4/Jd8dqXtvG6l1yIdmstosk6cmvGk/i+l16KX/7XbdZ8Oa75ysev+ewDAQIECBAgsBCB2X8KLGRkgxIgQIAAAQI3E3CNAAECBAgQIECAAAECBDoo0DRNNLP/3dxTMRpPY7N5OCID1td+2/3x8uc+FFtXMujMun/4Ozbj3/70JEZ5LW/IZyKadhRN08Q4/69pRtE0TbRNO9siyj7f81xEEzHb4hZfbTRNE01kLe3ZaJppTDJs/ZFXjuJFTzsfVx7KWvL8G14xiX/xj9fi9KnIrwyHM6EetdNopuv5effV5sHeLT8+8irnH/lwk4MmGyjheMSoiWgmo3jj927GC59xPrYujmLrUhM//j3T+OHvOR9rozvz3gzLY/trlFOMtg9n78kSZZt9qPtNdwQIECBAYOkCe//NXfrkJiRAgAABAgQIDFNA1wQIECBAgAABAgQIdFeg/Mg0081ZgZlaTjPEzI/jeFT89I9vxXO/5IH4iXsvxw+98uHY3JyUWHd259W38vzVT5mC5oc2ShCcBzuvHHDn6Oa7ct/VrRxFZKg8beIXf+pUvPhpET/7xmnc++2bEdMzuZ2LyOvb90V+XT3KDzuv7Cl2t3Jq97jsy+dbbdeOWf6887//+ctxzxfcFz/3E5O49zsejo3R4yKay7mV30gOXwQGLKB1AgQIrEbg+v8aWU0VZiVAgAABAgQIECAwFAF9EiBAgAABAgQI9EKgmf0G7ziiza2ZxnQyjunlu+I//MJd8epvbGM0uT3G7Zlo4uqPWEs02mSOuneLvOPqFle/yp9RLtvVMwcclVGvXhq1oxiNptE0a/FrP78VL33O5Ri1G9s3TMd5PJr9Zm15qmzbF/a+l7O7297zxzlucr47Yro1iv/8K3fEy7724Zhcujvj5SvRxKncTkfTjKLJLXa+mh2fnY/btea53c/2BAgQqEZAIwRWKDBa4dymJkCAAAECBAgQIECAwKAENEuAAAECBAj0TaAErVlzhq5Nhq6x9mC04/ujnYXCV/JCeV1NL68elfO727zC1jL6NKLZitlXqaEEv+U3fzNyjQypY5TXmvInoGd33OSt1HSTy4e+lDWNLmZIvh5ths/tlTu3n2zyfL5i7R0xqyt8ESBAgACBYQmsulsB8KpXwPwECBAgQIAAAQIECBAgMAQBPRIgQIBARwXKnzDef5tGOR/TaTRtG6O2idHkXIy27sjjcYaepyKiBKnbW94d+21x0FcJSct20PV9z+dc7VpeaWKUoe8jW56b1ZdBdTttsu6IaQawZYtZjZFf+ezsuOzz4yPH5fPuVs7ffCsmV7eIUQbQo8lt2/WM0il7Gk3XY1T2W3fF7DeW9wyZjLHftucWhwQIECBAgMAJBQTAJwQ82eOeJkCAAAECBAgQIECAAAECBOoX0CEBAv0UaLLs3S0PHwlMy49U9ztf7lnktjtn2V8/z+65sr9+23tvuXb953KubHvPH+W4PFu2vc/sfi5We887JkCAAAECBJYh4F/gZSibg8B+As4RIECAAAECBAgQIECAAAEC9QvosOcCu0FmV9qYRz1ljN2tK32pgwABAgQIEJingAB4nprGIkCAwCEF3EaAAAECBAgQIECAAAECBAjUL9DdDksA3N3qVEaAAAECBAicTEAAfDI/TxMgQIAAgaMKuJ8AAQIECBAgQIAAAQIECBCoX0CHBAgQIEBgZQIC4JXRm5gAAQIECBAYnoCOCRAgQIAAAQIECBAgQIAAgfoFdEiAAIHVCgiAV+tvdgIECBAgQIAAgaEI6JMAAQIECBAgQIAAAQIECBCoX0CHBDogIADuwCIogQABAgQIECBAgACBugV0R4AAAQIECBAgQIAAAQIECNQv0JUOBcBdWQl1ECBAgAABAgQIECBAgECNAnoiQIAAAQIECBAgQIAAAQJLFRAAL5V7dzJ7AgQIECBAgAABAgQIECBAoH4BHRIgQIAAAQIECBAgQGD5AgLg5ZubcegC+idAgAABAgQIECBAgAABAgTqF9AhAQIECBAgQIAAgRUJCIBXBG9aAgSGKaBrAgQIECBAgAABAgQIECBAoH4BHRIgQIAAAQIEVikgAF6lvrkJECBAYEgCeiVAgAABAgQIECBAgAABAgTqF9AhAQIECBBYuYAAeOVLoAACBAgQIECgfgEdEiBAgAABAgQIECBAgAABAvUL6JAAAQLdEBAAd2MdVEGAAAECBAgQIFCrgL4IECBAgAABAgQIECBAgACB+gV0SKBDAgLgDi2GUggQIECAAAECBAgQqEtANwQIECBAgAABAgQIECBAgED9Al3rUADctRVRDwECBAgQIECAAAECBAjUIKAHAgQIECBAgAABAgQIECCwEgEB8FLZTUaAAAECBAgQIECAAAECBAjUL6BDAgQIECBAgAABAgQIrE5AALw6ezMPTUC/BAgQIECAAAECBAgQIECAQP0COiRAgAABAgQIECCwYgEB8IoXwPQECAxDQJcECBAgQIAAAQIECBAgQIBA/QI6JECAAAECBAh0QUAA3IVVUAMBAgQI1CygNwIECBAgQIAAAQIECBAgQKB+AR0SIECAAIHOCAiAO7MUCiFAgAABAgTqE9ARAQIECBAgQIAAAQIECBAgUL+ADgkQINAtAQFwt9ZDNQQIECBAgAABArUI6IMAAQIECBAgQIAAAQIECBCoX0CHBDooIADu4KIoiQABAgQIECBAgACBfguongABAgQIECBAgAABAgQIEKhfoKsdCoC7ujLqIkCAAAECBAgQIECAAIE+CqiZAAECBAgQIECAAAECBAisVEAAvBR+kxAgQIAAAQIECBAgQIAAAQL1C+iQAAECBAgQIECAAAECqxcQAK9+DVRQu4D+CBAgQIAAAQIECBAgQIAAgfoFdEiAAAECBAgQIECgIwIC4I4shDIIEKhTQFcECBAgQIAAAQIECBAgQIBA/QI6JECAAAECBAh0SUAA3KXVUAsBAgQI1CSgFwIECBAgQIAAAQIECBAgQKB+AR0SIECAAIHOCQiAO7ckCiJAgAABAgT6L6ADAgQIECBAgAABAgQIECBAoH4BHRIgQKCbAgLgbq6LqggQIECAAAECBPoqoG4CBAgQIECAAAECBAgQIECgfgEdEuiwgAC4w4ujNAIECBAgQIAAAQIE+iWgWgIECBAgQIAAAQIECBAgQKB+ga53KADu+gqpjwABAgQIECBAgAABAgT6IKBGAgQIECBAgAABAgQIECDQCQEB8EKXweAECBAgQIAAAQIECBAgQIBA/QI6JECAAAECBAgQIECAQHcEBMDdWQuV1CagHwIECBAgQIAAAQIECBAgQKB+AR0SIECAAAECBAgQ6JiAALhjC6IcAgTqENAFAQIECBAgQIAAAQIECBAgUL+ADgkQIECAAAECXRQQAHdxVdREgAABAn0WUDsBAgQIECBAgAABAgQIECBQv4AOCRAgQIBAZwUEwJ1dGoURIECAAAEC/RNQMQECBAgQIECAAAECBAgQIFC/gA4JECDQbQEBcLfXR3UECBAgQIAAAQJ9EVAnAQIECBAgQIAAAQIECBAgUL+ADgn0QEAA3INFUiIBAgQIECBAgAABAt0WUB0BAgQIECBAgAABAgQIECBQv0BfOhQA92Wl1EmAAAECBAgQIECAAAECXRRQEwECBAgQIECAAAECBAgQ6JSAAHghy2FQAgQIECBAgAABAgQIECBAoH4BHRIgQIAAAQIECBAgQKB7AgLg7q2JivouoH4CBAgQIECAAAECBAgQIECgfgEdEiBAgAABAgQIEOiogAC4owujLAIE+imgagIECBAgQIAAAQIECBAgQKB+AR0SIECAAAECBLosIADu8uqojQABAgT6JKBWAgQIECBAgAABAgQIECBAoH4BHRIgQIAAgc4LCIA7v0QKJECAAAECBLovoEICBAgQIECAAAECBAgQIECgfgEdEiBAoB8CAuB+rJMqCRAgQIAAAQIEuiqgLgIECBAgQIAAAQIECBAgQKB+AR0S6JGAALhHi6VUAgQIECBAgAABAgS6JaAaAgQIECBAgAABAgQIECBAoH6BvnUoAO7biqmXAAECBAgQIECAAAECBLogoAYCBAgQIECAAAECBAgQINBJAQHwXJfFYAQIECBAgAABAgQIECBAgED9AjokQIAAAQIECBAgQIBAdwUEwN1dG5X1TUC9BAgQIECAAAECBAgQIECAQP0COiRAgAABAgQIECDQcQEBcMcXSHkECPRDQJUECBAgQIAAAQIECBAgQIBA/QI6JECAAAECBAj0QUAA3IdVUiMBAgQIdFlAbQQIECBAgAABAgQIECBAgED9AjokQIAAAQK9ERAA92apFEqAAAECBAh0T0BFBAgQIECAAAECBAgQIECAQP0COiRAgEC/BATA/Vov1RIgQIAAAQIECHRFQB0ECBAgQIAAAQIECBAgQIBA/QI6JNBDAQFwDxdNyQQIECBAgAABAgQIrFbA7AQIECBAgAABAgQIECBAgED9An3tUADc15VTNwECBAgQIECAAAECBAisQsCcBAgQIECAAAECBAgQIECg0wIC4Lksj0EIECBAgAABAgQIECBAgACB+gV0SIAAAQIECBAgQIAAge4LCIC7v0Yq7LqA+ggQIECAAAECBAgQIECAAIH6BXRIgAABAgQIECBAoCcCAuCeLJQyCRDopoCqCBAgQIAAAQIECBAgQIAAgfoFdEiAAAECBAgQ6JOAALhPq6VWAgQIEOiSgFoIECBAgAABAgQIECBAgACB+gV0SIAAAQIEeicgAO7dkimYAAECBAgQWL2ACggQIECAAAECBAgQIECAAIH6BXRIgACBfgoIgPu5bqomQIAAAQIECBBYlYB5CRAgQIAAAQIECBAgQIAAgfoFdEigxwIC4B4vntIJECBAgAABAgQIEFiugNkIECBAgAABAgQIECBAgACB+gX63qEAuO8rqH4CBAgQIECAAAECBAgQWIaAOQgQIECAAAECBAgQIECAQC8EBMAnWiYPEyBAgAABAgQIECBAgAABAvUL6JAAAQIECBAgQIAAAQL9ERAA92etVNo1AfUQIECAAAECBAgQIECAAAEC9QvokAABAgQIECBAgEDPBATAPVsw5RIg0A0BVRAgQIAAAQIECBAgQIAAAQL1C+iQAAECBAgQINBHAQFwH1dNzQQIECCwSgFzEyBAgAABAgQIECBAgAABAvUL6JAAAQIECPRWcUZz5QAAEABJREFUQADc26VTOAECBAgQILB8ATMSIECAAAECBAgQIECAAAEC9QvokAABAv0WEAD3e/1UT4AAAQIECBAgsCwB8xAgQIAAAQIECBAgQIAAAQL1C+iQQAUCAuAKFlELBAgQIECAAAECBAgsVsDoBAgQIECAAAECBAgQIECAQP0CtXQoAK5lJfVBgAABAgQIECBAgAABAosQMCYBAgQIECBAgAABAgQIEOiVgAD4WMvlIQIECBAgQIAAAQIECBAgQKB+AR0SIECAAAECBAgQIECgfwIC4P6tmYpXLWB+AgQIECBAgAABAgQIECBAoH4BHRIgQIAAAQIECBDoqYAAuKcLp2wCBFYjYFYCBAgQIECAAAECBAgQIECgfgEdEiBAgAABAgT6LCAA7vPqqZ0AAQIElilgLgIECBAgQIAAAQIECBAgQKB+AR0SIECAAIHeCwiAe7+EGiBAgAABAgQWL2AGAgQIECBAgAABAgQIECBAoH4BHRIgQKAOAQFwHeuoCwIECBAgQIAAgUUJGJcAAQIECBAgQIAAAQIECBCoX0CHBCoSEABXtJhaIUCAAAECBAgQIEBgvgJGI0CAAAECBAgQIECAAAECBOoXqK1DAXBtK6ofAgQIECBAgAABAgQIEJiHgDEIECBAgAABAgQIECBAgEAvBQTAR1o2NxMgQIAAAQIECBAgQIAAAQL1C+iQAAECBAgQIECAAAEC/RUQAPd37VS+bAHzESBAgAABAgQIECBAgAABAvUL6JAAAQIECBAgQIBAzwUEwD1fQOUTILAcAbMQIECAAAECBAgQIECAAAEC9QvokAABAgQIECBQg4AAuIZV1AMBAgQILFLA2AQIECBAgAABAgQIECBAgED9AjokQIAAAQLVCAiAq1lKjRAgQIAAAQLzFzAiAQIECBAgQIAAAQIECBAgUL+ADgkQIFCXgAC4rvXUDQECBAgQIECAwLwEjEOAAAECBAgQIECAAAECBAjUL6BDAhUKCIArXFQtESBAgAABAgQIECBwMgFPEyBAgAABAgQIECBAgAABAvUL1NqhALjWldUXAQIECBAgQIAAAQIECBxHwDMECBAgQIAAAQIECBAgQKDXAgLgQy2fmwgQIECAAAECBAgQIECAAIH6BXRIgAABAgQIECBAgACB/gsIgPu/hjpYtIDxCRAgQIAAAQIECBAgQIAAgfoFdEiAAAECBAgQIECgEgEBcCULqQ0CBBYjYFQCBAgQIECAAAECBAgQIECgfgEdEiBAgAABAgRqEhAA17SaeiFAgACBeQoYiwABAgQIECBAgAABAgQIEKhfQIcECBAgQKA6AQFwdUuqIQIECBAgQODkAkYgQIAAAQIECBAgQIAAAQIE6hfQIQECBOoUEADXua66IkCAAAECBAgQOK6A5wgQIECAAAECBAgQIECAAIH6BXRIoGIBAXDFi6s1AgQIECBAgAABAgSOJuBuAgQIECBAgAABAgQIECBAoH6B2jsUANe+wvojQIAAAQIECBAgQIAAgcMIuIcAAQIECBAgQIAAAQIECFQhIAC+6TK6SIAAAQIECBAgQIAAAQIECNQvoEMCBAgQIECAAAECBAjUIyAArmctdTJvAeMRIECAAAECBAgQIECAAAEC9QvokAABAgQIECBAgEBlAgLgyhZUOwQIzEfAKAQIECBAgAABAgQIECBAgED9AjokQIAAAQIECNQoIACucVX1RIAAAQInEfAsAQIECBAgQIAAAQIECBAgUL+ADgkQIECAQLUCAuBql1ZjBAgQIECAwNEFPEGAAAECBAgQIECAAAECBAjUL6BDAgQI1C0gAK57fXVHgAABAgQIECBwWAH3ESBAgAABAgQIECBAgAABAvUL6JDAAAQEwANYZC0SIECAAAECBAgQIHBzAVcJECBAgAABAgQIECBAgACB+gWG0qEAeCgrrU8CBAgQIECAAAECBAgQ2E/AOQIECBAgQIAAAQIECBAgUJWAAHjf5XSSAAECBAgQIECAAAECBAgQqF9AhwQIECBAgAABAgQIEKhPQABc35rq6KQCnidAgAABAgQIECBAgAABAgTqF9AhAQIECBAgQIAAgUoFBMCVLqy2CBA4noCnCBAgQIAAAQIECBAgQIAAgfoFdEiAAAECBAgQqFlAAFzz6uqNAAECBI4i4F4CBAgQIECAAAECBAgQIECgfgEdEiBAgACB6gUEwNUvsQYJECBAgACBWwu4gwABAgQIECBAgAABAgQIEKhfQIcECBAYhoAAeBjrrEsCBAgQIECAAIGDBJwnQIAAAQIECBAgQIAAAQIE6hfQIYEBCQiAB7TYWiVAgAABAgQIECBA4FoBnwgQIECAAAECBAgQIECAAIH6BYbWoQB4aCuuXwIECBAgQIAAAQIECBAoAjYCBAgQIECAAAECBAgQIFClgAD4mmX1gQABAgQIECBAgAABAgQIEKhfQIcECBAgQIAAAQIECBCoV0AAXO/a6uyoAu4nQIAAAQIECBAgQIAAAQIE6hfQIQECBAgQIECAAIHKBQTAlS+w9ggQOJyAuwgQIECAAAECBAgQIECAAIH6BXRIgAABAgQIEBiCgAB4CKusRwIECBC4mYBrBAgQIECAAAECBAgQIECAQP0COiRAgAABAoMREAAPZqk1SoAAAQIECNwo4AwBAgQIECBAgAABAgQIECBQv4AOCRAgMCwBAfCw1lu3BAgQIECAAAECuwL2BAgQIECAAAECBAgQIECAQP0COiQwQAEB8AAXXcsECBAgQIAAAQIEhi6gfwIECBAgQIAAAQIECBAgQKB+gaF2KAAe6srrmwABAgQIECBAgAABAsMU0DUBAgQIECBAgAABAgQIEKhaQAA8W15vBAgQIECAAAECBAgQIECAQP0COiRAgAABAgQIECBAgED9AgLg+tdYh7cScJ0AAQIECBAgQIAAAQIECBCoX0CHBAgQIECAAAECBAYiIAAeyEJrkwCB/QWcJUCAAAECBAgQIECAAAECBOoX0CEBAgQIECBAYEgCAuAhrbZeCRAgQGCvgGMCBAgQIECAAAECBAgQIECgfgEdEiBAgACBwQkIgAe35BomQIAAAQIEIhgQIECAAAECBAgQIECAAAEC9QvokAABAsMUEAAPc911TYAAAQIECBAYroDOCRAgQIAAAQIECBAgQIAAgfoFdEhgwAIC4AEvvtYJECBAgAABAgQIDE1AvwQIECBAgAABAgQIECBAgED9AkPvUAA89O8A/RMgQIAAAQIECBAgQGAYArokQIAAAQIECBAgQIAAAQKDEBh4ADyINdYkAQIECBAgQIAAAQIECBAYuID2CRAgQIAAAQIECBAgMBwBAfBw1lqn1wv4TIAAAQIECBAgQIAAAQIECNQvoEMCBAgQIECAAAECAxMQAA9swbVLgMC2gHcCBAgQIECAAAECBAgQIECgfgEdEiBAgAABAgSGKCAAHuKq65kAAQLDFtA9AQIECBAgQIAAAQIECBAgUL+ADgkQIECAwGAFBMCDXXqNEyBAgACBIQromQABAgQIECBAgAABAgQIEKhfQIcECBAYtoAAeNjrr3sCBAgQIECAwHAEdEqAAAECBAgQIECAAAECBAjUL6BDAgRCAOybgAABAgQIECBAgACB6gU0SIAAAQIECBAgQIAAAQIECNQvoMNtAQHwtoN3AgQIECBAgAABAgQIEKhTQFcECBAgQIAAAQIECBAgQGBQAgMNgAe1xpolQIAAAQIECBAgQIAAAQIDFdA2AQIECBAgQIAAAQIEhicgAB7emuuYAAECBAgQIECAAAECBAgQIFC/gA4JECBAgAABAgQIDFRAADzQhdc2gaEK6JsAAQIECBAgQIAAAQIECBCoX0CHBAgQIECAAIEhCwiAh7z6eidAgMCwBHRLgAABAgQIECBAgAABAgQI1C+gQwIECBAgMHgBAfDgvwUAECBAgACBIQjokQABAgQIECBAgAABAgQIEKhfQIcECBAgUAQEwEXBRoAAAQIECBAgUK+AzggQIECAAAECBAgQIECAAIH6BXRIgMAjAgLgRygcECBAgAABAgQIECBQm4B+CBAgQIAAAQIECBAgQIAAgfoFdHitgAD4Wg+fCBAgQIAAAQIECBAgQKAOAV0QIECAAAECBAgQIECAAIFBCgwsAB7kGmuaAAECBAgQIECAAAECBAgMTEC7BAgQIECAAAECBAgQGK6AAHi4az+8znVMgAABAgQIECBAgAABAgQI1C+gQwIECBAgQIAAAQIDFxAAD/wbQPsEhiKgTwIECBAgQIAAAQIECBAgQKB+AR0SIECAAAECBAhECIB9FxAgQIBA7QL6I0CAAAECBAgQIECAAAECBOoX0CEBAgQIECCwIyAA3oGwI0CAAAECBGoU0BMBAgQIECBAgAABAgQIECBQv4AOCRAgQGCvgAB4r4ZjAgQIECBAgACBegR0QoAAAQIECBAgQIAAAQIECNQvoEMCBG4QEADfQOIEAQIECBAgQIAAAQJ9F1A/AQIECBAgQIAAAQIECBAgUL+ADvcXEADv7+IsAQIECBAgQIAAAQIECPRTQNUECBAgQIAAAQIECBAgQGDQAgMJgAe9xponQIAAAQIECBAgQIAAAQIDEdAmAQIECBAgQIAAAQIECAiAfQ/UL6BDAgQIECBAgAABAgQIECBAoH4BHRIgQIAAAQIECBAgMBMQAM8YvBEgUKuAvggQIECAAAECBAgQIECAAIH6BXRIgAABAgQIECBwVUAAfNXCEQECBAjUJaAbAgQIECBAgAABAgQIECBAoH4BHRIgQIAAAQLXCQiArwPxkQABAgQIEKhBQA8ECBAgQIAAAQIECBAgQIBA/QI6JECAAIH9BATA+6k4R4AAAQIECBAg0F8BlRMgQIAAAQIECBAgQIAAAQL1C+iQAIEDBQTAB9K4QIAAAQIECBAgQIBA3wTUS4AAAQIECBAgQIAAAQIECNQvoMObCwiAb+7jKgECBAgQIECAAAECBAj0Q0CVBAgQIECAAAECBAgQIECAQApUHgBnh14ECBAgQIAAAQIECBAgQIBA5QLaI0CAAAECBAgQIECAAIFdAQHwroR9fQI6IkCAAAECBAgQIECAAAECBOoX0CEBAgQIECBAgAABAtcICICv4fCBAIFaBPRBgAABAgQIECBAgAABAgQI1C+gQwIECBAgQIAAgRsFBMA3mjhDgAABAv0WUD0BAgQIECBAgAABAgQIECBQv4AOCRAgQIAAgQMEBMAHwDhNgAABAgQI9FFAzQQIECBAgAABAgQIECBAgED9AjokQIAAgZsJCIBvpuMaAQIECBAgQIBAfwRUSoAAAQIECBAgQIAAAQIECNQvoEMCBG4pIAC+JZEbCBAgQIAAAQIECBDouoD6CBAgQIAAAQIECBAgQIAAgfoFdHg4AQHw4ZzcRYAAAQIECBAgQIAAAQLdFFAVAQIECBAgQIAAAQIECLnGUt4AABAASURBVBAgsEeg0gB4T4cOCRAgQIAAAQIECBAgQIAAgUoFtEWAAAECBAgQIECAAAEC1wsIgK8X8bn/AjogQIAAAQIECBAgQIAAAQIE6hfQIQECBAgQIECAAAEC+woIgPdlcZIAgb4KqJsAAQIECBAgQIAAAQIECBCoX0CHBAgQIECAAAECBwsIgA+2cYUAAQIE+iWgWgIECBAgQIAAAQIECBAgQKB+AR0SIECAAAECtxAQAN8CyGUCBAgQIECgDwJqJECAAAECBAgQIECAAAECBOoX0CEBAgQIHEZAAHwYJfcQIECAAAECBAh0V0BlBAgQIECAAAECBAgQIECAQP0COiRA4NACAuBDU7mRAAECBAgQIECAAIGuCaiHAAECBAgQIECAAAECBAgQqF9Ah0cTEAAfzcvdBAgQIECAAAECBAgQINANAVUQIECAAAECBAgQIECAAAEC+whUFgDv06FTBAgQIECAAAECBAgQIECAQGUC2iFAgAABAgQIECBAgACBgwQEwAfJON8/ARUTIECAAAECBAgQIECAAAEC9QvokAABAgQIECBAgACBmwoIgG/K4yIBAn0RUCcBAgQIECBAgAABAgQIECBQv4AOCRAgQIAAAQIEbi0gAL61kTsIECBAoNsCqiNAgAABAgQIECBAgAABAgTqF9AhAQIECBAgcEgBAfAhodxGgAABAgQIdFFATQQIECBAgAABAgQIECBAgED9AjokQIAAgaMICICPouVeAgQIECBAgACB7giohAABAgQIECBAgAABAgQIEKhfQIcECBxZQAB8ZDIPECBAgAABAgQIECCwagHzEyBAgAABAgQIECBAgAABAvUL6PB4AgLg47l5igABAgQIECBAgAABAgRWI2BWAgQIECBAgAABAgQIECBA4CYClQTAN+nQJQIECBAgQIAAAQIECBAgQKASAW0QIECAAAECBAgQIECAwK0EBMC3EnK9+wIqJECAAAECBAgQIECAAAECBOoX0CEBAgQIECBAgAABAocSEAAfislNBAh0VUBdBAgQIECAAAECBAgQIECAQP0COiRAgAABAgQIEDi8gAD48FbuJECAAIFuCaiGAAECBAgQIECAAAECBAgQqF9AhwQIECBAgMARBQTARwRzOwECBAgQINAFATUQIECAAAECBAgQIECAAAEC9QvokAABAgSOIyAAPo6aZwgQIECAAAECBFYnYGYCBAgQIECAAAECBAgQIECgfgEdEiBwbAEB8LHpPEiAAAECBAgQIECAwLIFzEeAAAECBAgQIECAAAECBAjUL6DDkwkIgE/m52kCBAgQIECAAAECBAgQWI6AWQgQIECAAAECBAgQIECAAIFDCPQ8AD5Eh24hQIAAAQIECBAgQIAAAQIEei6gfAIECBAgQIAAAQIECBA4rIAA+LBS7uuegIoIECBAgAABAgQIECBAgACB+gV0SIAAAQIECBAgQIDAkQQEwEficjMBAl0RUAcBAgQIECBAgAABAgQIECBQv4AOCRAgQIAAAQIEji4gAD66mScIECBAYLUCZidAgAABAgQIECBAgAABAgTqF9AhAQIECBAgcEwBAfAx4TxGgAABAgQIrELAnAQIECBAgAABAgQIECBAgED9AjokQIAAgZMICIBPoudZAgQIECBAgACB5QmYiQABAgQIECBAgAABAgQIEKhfQIcECJxYQAB8YkIDECBAgAABAgQIECCwaAHjEyBAgAABAgQIECBAgAABAvUL6HA+AgLg+TgahQABAgQIECBAgAABAgQWI2BUAgQIECBAgAABAgQIECBA4AgCPQ2Aj9ChWwkQIECAAAECBAgQIECAAIGeCiibAAECBAgQIECAAAECBI4qIAA+qpj7Vy+gAgIECBAgQIAAAQIECBAgQKB+AR0SIECAAAECBAgQIHAsAQHwsdg8RIDAqgTMS4AAAQIECBAgQIAAAQIECNQvoEMCBAgQIECAAIHjCwiAj2/nSQIECBBYroDZCBAgQIAAAQIECBAgQIAAgfoFdEiAAAECBAicUEAAfEJAjxMgQIAAAQLLEDAHAQIECBAgQIAAAQIECBAgUL+ADgkQIEBgHgIC4HkoGoMAAQIECBAgQGBxAkYmQIAAAQIECBAgQIAAAQIE6hfQIQECcxMQAM+N0kAECBAgQIAAAQIECMxbwHgECBAgQIAAAQIECBAgQIBA/QI6nK+AAHi+nkYjQIAAAQIECBAgQIAAgfkIGIUAAQIECBAgQIAAAQIECBA4hkDPAuBjdOgRAgQIECBAgAABAgQIECBAoGcCyiVAgAABAgQIECBAgACB4woIgI8r57nlC5iRAAECBAgQIECAAAECBAgQqF9AhwQIECBAgAABAgQInEhAAHwiPg8TILAsAfMQIECAAAECBAgQIECAAAEC9QvokAABAgQIECBA4OQCAuCTGxqBAAECBBYrYHQCBAgQIECAAAECBAgQIECgfgEdEiBAgAABAnMSEADPCdIwBAgQIECAwCIEjEmAAAECBAgQIECAAAECBAjUL6BDAgQIEJingAB4nprGIkCAAAECBAgQmJ+AkQgQIECAAAECBAgQIECAAIH6BXRIgMDcBQTAcyc1IAECBAgQIECAAAECJxXwPAECBAgQIECAAAECBAgQIFC/gA4XIyAAXoyrUQkQIECAAAECBAgQIEDgeAKeIkCAAAECBAgQIECAAAECBE4g0JMA+AQdepQAAQIECBAgQIAAAQIECBDoiYAyCRAgQIAAAQIECBAgQOCkAgLgkwp6fvECZiBAgAABAgQIECBAgAABAgTqF9AhAQIECBAgQIAAAQJzERAAz4XRIAQILErAuAQIECBAgAABAgQIECBAgED9AjokQIAAAQIECBCYn4AAeH6WRiJAgACB+QoYjQABAgQIECBAgAABAgQIEKhfQIcECBAgQIDAnAUEwHMGNRwBAgQIECAwDwFjECBAgAABAgQIECBAgAABAvUL6JAAAQIEFiEgAF6EqjEJECBAgAABAgSOL+BJAgQIECBAgAABAgQIECBAoH4BHRIgsDABAfDCaA1MgAABAgQIECBAgMBRBdxPgAABAgQIECBAgAABAgQI1C+gw8UKCIAX62t0AgQIECBAgAABAgQIEDicgLsIECBAgAABAgQIECBAgACBOQh0PACeQ4eGIECAAAECBAgQIECAAAECBDouoDwCBAgQIECAAAECBAgQmJeAAHheksaZv4ARCRAgQIAAAQIECBAgQIAAgfoFdEiAAAECBAgQIECAwFwFBMBz5TQYAQLzEjAOAQIECBAgQIAAAQIECBAgUL+ADgkQIECAAAECBOYvIACev6kRCRAgQOBkAp4mQIAAAQIECBAgQIAAAQIE6hfQIQECBAgQILAgAQHwgmANS4AAAQIECBxHwDMECBAgQIAAAQIECBAgQIBA/QI6JECAAIFFCgiAF6lrbAIECBAgQIAAgcMLuJMAAQIECBAgQIAAAQIECBCoX0CHBAgsXEAAvHBiExAgQIAAAQIECBAgcCsB1wkQIECAAAECBAgQIECAAIH6BXS4HAEB8HKczUKAAAECBAgQIECAAAEC+ws4S4AAAQIECBAgQIAAAQIECMxRoKMB8Bw7NBQBAgQIECBAgAABAgQIECDQUQFlESBAgAABAgQIECBAgMC8BQTA8xY13skFjECAAAECBAgQIECAAAECBAjUL6BDAgQIECBAgAABAgQWIiAAXgirQQkQOK6A5wgQIECAAAECBAgQIECAAIH6BXRIgAABAgQIECCwOAEB8OJsjUyAAAECRxNwNwECBAgQIECAAAECBAgQIFC/gA4JECBAgACBBQsIgBcMbHgCBAgQIEDgMALuIUCAAAECBAgQIECAAAECBOoX0CEBAgQILENAALwMZXMQIECAAAECBAgcLOAKAQIECBAgQIAAAQIECBAgUL+ADgkQWJqAAHhp1CYiQIAAAQIECBAgQOB6AZ8JECBAgAABAgQIECBAgACB+gV0uFwBAfByvc1GgAABAgQIECBAgAABAtsC3gkQIECAAAECBAgQIECAAIEFCHQsAF5Ah4YkQIAAAQIECBAgQIAAAQIEOiagHAIECBAgQIAAAQIECBBYlIAAeFGyxj26gCcIECBAgAABAgQIECBAgACB+gV0SIAAAQIECBAgQIDAQgUEwAvlNTgBAocVcB8BAgQIECBAgAABAgQIECBQv4AOCRAgQIAAAQIEFi8gAF68sRkIECBA4OYCrhIgQIAAAQIECBAgQIAAAQL1C+iQAAECBAgQWJKAAHhJ0KYhQIAAAQIE9hNwjgABAgQIECBAgAABAgQIEKhfQIcECBAgsEwBAfAytc1FgAABAgQIECBwVcARAQIECBAgQIAAAQIECBAgUL+ADgkQWLqAAHjp5CYkQIAAAQIECBAgQIAAAQIECBAgQIAAAQIECBAgUL+ADlcjIABejbtZCRAgQIAAAQIECBAgMFQBfRMgQIAAAQIECBAgQIAAAQILFOhIALzADg1NgAABAgQIECBAgAABAgQIdERAGQQIECBAgAABAgQIECCwaAEB8KKFjX9rAXcQIECAAAECBAgQIECAAAEC9QvokAABAgQIECBAgACBpQgIgJfCbBICBA4ScJ4AAQIECBAgQIAAAQIECBCoX0CHBAgQIECAAAECyxMQAC/P2kwECBAgcK2ATwQIECBAgAABAgQIECBAgED9AjokQIAAAQIEliwgAF4yuOkIECBAgACBImAjQIAAAQIECBAgQIAAAQIE6hfQIQECBAisQkAAvAp1cxIgQIAAAQIEhiygdwIECBAgQIAAAQIECBAgQKB+AR0SILAyAQHwyuhNTIAAAQIECBAgQGB4AjomQIAAAQIECBAgQIAAAQIE6hfQ4WoFBMCr9Tc7AQIECBAgQIAAAQIEhiKgTwIECBAgQIAAAQIECBAgQGAJAisOgJfQoSkIECBAgAABAgQIECBAgACBFQuYngABAgQIECBAgAABAgSWJSAAXpa0eW4UcIYAAQIECBAgQIAAAQIECBCoX0CHBAgQIECAAAECBAgsVUAAvFRukxEgsCtgT4AAAQIECBAgQIAAAQIECNQvoEMCBAgQIECAAIHlCwiAl29uRgIECAxdQP8ECBAgQIAAAQIECBAgQIBA/QI6JECAAAECBFYkIABeEbxpCRAgQIDAMAV0TYAAAQIECBAgQIAAAQIECNQvoEMCBAgQWKWAAHiV+uYmQIAAAQIECAxJQK8ECBAgQIAAAQIECBAgQIBA/QI6JEBg5QIC4JUvgQIIECBAgAABAgQI1C+gQwIECBAgQIAAAQIECBAgQKB+AR12Q0AA3I11UAUBAgQIECBAgAABAgRqFdAXAQIECBAgQIAAAQIECBAgsESBFQXAS+zQVAQIECBAgAABAgQIECBAgMCKBExLgAABAgQIECBAgAABAssWEAAvW9x8EQwIECBAgAABAgSNHNXLAAAQAElEQVQIECBAgACB+gV0SIAAAQIECBAgQIDASgQEwCthNymB4QronAABAgQIECBAgAABAgQIEKhfQIcECBAgQIAAAQKrExAAr87ezAQIEBiagH4JECBAgAABAgQIECBAgACB+gV0SIAAAQIECKxYQAC84gUwPQECBAgQGIaALgkQIECAAAECBAgQIECAAIH6BXRIgAABAl0QEAB3YRXUQIAAAQIECBCoWUBvBAgQIECAAAECBAgQIECAQP0COiRAoDMCAuDOLIVCCBAgQIAAAQIECNQnoCMCBAgQIECAAAECBAgQIECgfgEddktAANyt9VANAQIECBAgQIAAAQIEahHQBwECBAgQIECAAAECBAgQILACgSUHwCvo0JQECBAgQIAAAQIECBAgQIDAkgVMR4AAAQIECBAgQIAAAQKrEhAAr0p+iPPqmQABAgQIECBAgAABAgQIEKhfQIcECBAgQIAAAQIECKxUQAC8Un6TExiOgE4JECBAgAABAgQIECBAgACB+gV0SIAAAQIECBAgsHoBAfDq10AFBAgQqF1AfwQIECBAgAABAgQIECBAgED9AjokQIAAAQIEOiIgAO7IQiiDAAECBAjUKaArAgQIECBAgAABAgQIECBAoH4BHRIgQIBAlwQEwF1aDbUQIECAAAECBGoS0AsBAgQIECBAgAABAgQIECBQv4AOCRDonIAAuHNLoiACBAgQIECAAAEC/RfQAQECBAgQIECAAAECBAgQIFC/gA67KSAA7ua6qIoAAQIECBAgQIAAAQJ9FVA3AQIECBAgQIAAAQIECBAgsEKBJQXAK+zQ1AQIECBAgAABAgQIECBAgMCSBExDgAABAgQIECBAgAABAqsWEACvegWGML8eCRAgQIAAAQIECBAgQIAAgfoFdEiAAAECBAgQIECAQCcEBMCdWAZFEKhXQGcECBAgQIAAAQIECBAgQIBA/QI6JECAAAECBAgQ6I6AALg7a6ESAgQI1CagHwIECBAgQIAAAQIECBAgQKB+AR0SIECAAAECHRMQAHdsQZRDgAABAgTqENAFAQIECBAgQIAAAQIECBAgUL+ADgkQIECgiwIC4C6uipoIECBAgAABAn0WUDsBAgQIECBAgAABAgQIECBQv4AOCRDorIAAuLNLozACBAgQIECAAAEC/RNQMQECBAgQIECAAAECBAgQIFC/gA67LSAA7vb6qI4AAQIECBAgQIAAAQJ9EVAnAQIECBAgQIAAAQIECBAg0AGBBQfAHehQCQQIECBAgAABAgQIECBAgMCCBQxPgAABAgQIECBAgAABAl0REAB3ZSVqrENPBAgQIECAAAECBAgQIECAQP0COiRAgAABAgQIECBAoFMCAuBOLYdiCNQjoBMCBAgQIECAAAECBAgQIECgfgEdEiBAgAABAgQIdE9AANy9NVERAQIE+i6gfgIECBAgQIAAAQIECBAgQKB+AR0SIECAAAECHRUQAHd0YZRFgAABAgT6KaBqAgQIECBAgAABAgQIECBAoH4BHRIgQIBAlwUEwF1eHbURIECAAAECBPokoFYCBAgQIECAAAECBAgQIECgfgEdEiDQeQEBcOeXSIEECBAgQIAAAQIEui+gQgIECBAgQIAAAQIECBAgQKB+AR32Q0AA3I91UiUBAgQIECBAgAABAgS6KqAuAgQIECBAgAABAgQIECBAoEMCCwqAO9ShUggQIECAAAECBAgQIECAAIEFCRiWAAECBAgQIECAAAECBLomIADu2orUUI8eCBAgQIAAAQIECBAgQIAAgfoFdEiAAAECBAgQIECAQCcFBMCdXBZFEeivgMoJECBAgAABAgQIECBAgACB+gV0SIAAAQIECBAg0F0BAXB310ZlBAgQ6JuAegkQIECAAAECBAgQIECAAIH6BXRIgAABAgQIdFxAANzxBVIeAQIECBDoh4AqCRAgQIAAAQIECBAgQIAAgfoFdEiAAAECfRAQAPdhldRIgAABAgQIEOiygNoIECBAgAABAgQIECBAgACB+gV0SIBAbwQEwL1ZKoUSIECAAAECBAgQ6J6AiggQIECAAAECBAgQIECAAIH6BXTYLwEBcL/WS7UECBAgQIAAAQIECBDoioA6CBAgQIAAAQIECBAgQIAAgQ4KzDkA7mCHSiJAgAABAgQIECBAgAABAgTmLGA4AgQIECBAgAABAgQIEOiqgAC4qyvTx7rUTIAAAQIECBAgQIAAAQIECNQvoEMCBAgQIECAAAECBDotIADu9PIojkB/BFRKgAABAgQIECBAgAABAgQI1C+gQwIECBAgQIAAge4LCIC7v0YqJECAQNcF1EeAAAECBAgQIECAAAECBAjUL6BDAgQIECBAoCcCAuCeLJQyCRAgQIBANwVURYAAAQIECBAgQIAAAQIECNQvoEMCBAgQ6JOAALhPq6VWAgQIECBAgECXBNRCgAABAgQIECBAgAABAgQI1C+gQwIEeicgAO7dkimYAAECBAgQIECAwOoFVECAAAECBAgQIECAAAECBAjUL6DDfgoIgPu5bqomQIAAAQIECBAgQIDAqgTMS4AAAQIECBAgQIAAAQIECHRYYE4BcIc7VBoBAgQIECBAgAABAgQIECAwJwHDECBAgAABAgQIECBAgEDXBQTAXV+hPtSnRgIECBAgQIAAAQIECBAgQKB+AR0SIECAAAECBAgQINALAQFwL5ZJkQS6K6AyAgQIECBAgAABAgQIECBAoH4BHRIgQIAAAQIECPRHQADcn7VSKQECBLomoB4CBAgQIECAAAECBAgQIECgfgEdEiBAgAABAj0TEAD3bMGUS4AAAQIEuiGgCgIECBAgQIAAAQIECBAgQKB+AR0SIECAQB8FBMB9XDU1EyBAgAABAgRWKWBuAgQIECBAgAABAgQIECBAoH4BHRIg0FsBAXBvl07hBAgQIECAAAECBJYvYEYCBAgQIECAAAECBAgQIECgfgEd9ltAANzv9VM9AQIECBAgQIAAAQIEliVgHgIECBAgQIAAAQIECBAgQKAHAicMgHvQoRIJECBAgAABAgQIECBAgACBEwp4nAABAgQIECBAgAABAgT6IiAA7stKdbFONREgQIAAAQIECBAgQIAAAQL1C+iQAAECBAgQIECAAIFeCQiAe7VciiXQHQGVECBAgAABAgQIECBAgAABAvUL6JAAAQIECBAgQKB/AgLg/q2ZigkQILBqAfMTIECAAAECBAgQIECAAAEC9QvokAABAgQIEOipgAC4pwunbAIECBAgsBoBsxIgQIAAAQIECBAgQIAAAQL1C+iQAAECBPosIADu8+qpnQABAgQIECCwTAFzESBAgAABAgQIECBAgAABAvUL6JAAgd4LCIB7v4QaIECAAAECBAgQILB4ATMQIECAAAECBAgQIECAAAEC9QvosA4BAXAd66gLAgQIECBAgAABAgQILErAuAQIECBAgAABAgQIECBAgECPBI4ZAPeoQ6USIECAAAECBAgQIECAAAECxxTwGAECBAgQIECAAAECBAj0TUAA3LcV60K9aiBAgAABAgQIECBAgAABAgTqF9AhAQIECBAgQIAAAQK9FBAA93LZFE1gdQJmJkCAAAECBAgQIECAAAECBOoX0CEBAgQIECBAgEB/BQTA/V07lRMgQGDZAuYjQIAAAQIECBAgQIAAAQIE6hfQIQECBAgQINBzAQFwzxdQ+QQIECBAYDkCZiFAgAABAgQIECBAgAABAgTqF9AhAQIECNQgIACuYRX1QIAAAQIECBBYpICxCRAgQIAAAQIECBAgQIAAgfoFdEiAQDUCAuBqllIjBAgQIECAAAECBOYvYEQCBAgQIECAAAECBAgQIECgfgEd1iUgAK5rPXVDgAABAgQIECBAgACBeQkYhwABAgQIECBAgAABAgQIEOihwBED4B52qGQCBAgQIECAAAECBAgQIEDgiAJuJ0CAAAECBAgQIECAAIG+CgiA+7pyq6jbnAQIECBAgAABAgQIECBAgED9AjokQIAAAQIECBAgQKDXAgLgXi+f4gksT8BMBAgQIECAAAECBAgQIECAQP0COiRAgAABAgQIEOi/gAC4/2uoAwIECCxawPgECBAgQIAAAQIECBAgQIBA/QI6JECAAAECBCoREABXspDaIECAAAECixEwKgECBAgQIECAAAECBAgQIFC/gA4JECBAoCYBAXBNq6kXAgQIECBAgMA8BYxFgAABAgQIECBAgAABAgQI1C+gQwIEqhMQAFe3pBoiQIAAAQIECBAgcHIBIxAgQIAAAQIECBAgQIAAAQL1C+iwTgEBcJ3rqisCBAgQIECAAAECBAgcV8BzBAgQIECAAAECBAgQIECAQI8FDhkA97hDpRMgQIAAAQIECBAgQIAAAQKHFHAbAQIECBAgQIAAAQIECPRdQADc9xVcRv3mIECAAAECBAgQIECAAAECBOoX0CEBAgQIECBAgAABAlUICICrWEZNEFicgJEJECBAgAABAgQIECBAgACB+gV0SIAAAQIECBAgUI+AALietdQJAQIE5i1gPAIECBAgQIAAAQIECBAgQKB+AR0SIECAAAEClQkIgCtbUO0QIECAAIH5CBiFAAECBAgQIECAAAECBAgQqF9AhwQIECBQo4AAuMZV1RMBAgQIECBA4CQCniVAgAABAgQIECBAgAABAgTqF9AhAQLVCgiAq11ajREgQIAAAQIECBA4uoAnCBAgQIAAAQIECBAgQIAAgfoFdFi3gAC47vXVHQECBAgQIECAAAECBA4r4D4CBAgQIECAAAECBAgQIECgAoFbBMAVdKgFAgQIECBAgAABAgQIECBA4BYCLhMgQIAAAQIECBAgQIBALQIC4FpWchF9GJMAAQIECBAgQIAAAQIECBCoX0CHBAgQIECAAAECBAhUJSAArmo5NUNgfgJGIkCAAAECBAgQIECAAAECBOoX0CEBAgQIECBAgEB9AgLg+tZURwQIEDipgOcJECBAgAABAgQIECBAgACB+gV0SIAAAQIECFQqIACudGG1RYAAAQIEjifgKQIECBAgQIAAAQIECBAgQKB+AR0SIECAQM0CAuCaV1dvBAgQIECAAIGjCLiXAAECBAgQIECAAAECBAgQqF9AhwQIVC8gAK5+iTVIgAABAgQIECBA4NYC7iBAgAABAgQIECBAgAABAgTqF9DhMAQEwMNYZ10SIECAAAECBAgQIEDgIAHnCRAgQIAAAQIECBAgQIAAgYoEDgiAK+pQKwQIECBAgAABAgQIECBAgMABAk4TIECAAAECBAgQIECAQG0CAuDaVnQe/RiDAAECBAgQIECAAAECBAgQqF9AhwQIECBAgAABAgQIVCkgAK5yWTVF4PgCniRAgAABAgQIECBAgAABAgTqF9AhAQIECBAgQIBAvQIC4HrXVmcECBA4qoD7CRAgQIAAAQIECBAgQIAAgfoFdEiAAAECBAhUWpOTMQAAEABJREFULiAArnyBtUeAAAECBA4n4C4CBAgQIECAAAECBAgQIECgfgEdEiBAgMAQBATAQ1hlPRIgQIAAAQIEbibgGgECBAgQIECAAAECBAgQIFC/gA4JEBiMgAB4MEutUQIECBAgQIAAAQI3CjhDgAABAgQIECBAgAABAgQI1C+gw2EJCICHtd66JUCAAAECBAgQIECAwK6APQECBAgQIECAAAECBAgQIFChwHUBcIUdaokAAQIECBAgQIAAAQIECBC4TsBHAgQIECBAgAABAgQIEKhVQABc68oepy/PECBAgAABAgQIECBAgAABAvUL6JAAAQIECBAgQIAAgaoFBMBVL6/mCBxewJ0ECBAgQIAAAQIECBAgQIBA/QI6JECAAAECBAgQqF9AAFz/GuuQAAECtxJwnQABAgQIECBAgAABAgQIEKhfQIcECBAgQIDAQAQEwANZaG0SIECAAIH9BZwlQIAAAQIECBAgQIAAAQIE6hfQIQECBAgMSUAAPKTV1isBAgQIECBAYK+AYwIECBAgQIAAAQIECBAgQKB+AR0SIDA4AQHw4JZcwwQIECBAgAABAgQiGBAgQIAAAQIECBAgQIAAAQL1C+hwmAIC4GGuu64JECBAgAABAgQIEBiugM4JECBAgAABAgQIECBAgACBigV2AuCKO9QaAQIECBAgQIAAAQIECBAgsCNgR4AAAQIECBAgQIAAAQK1CwiAa1/hw/TnHgIECBAgQIAAAQIECBAgQKB+AR0SIECAAAECBAgQIDAIAQHwIJZZkwQOFnCFAAECBAgQIECAAAECBAgQqF9AhwQIECBAgAABAsMREAAPZ611SoAAgesFfCZAgAABAgQIECBAgAABAgTqF9AhAQIECBAgMDABAfDAFly7BAgQIEBgW8A7AQIECBAgQIAAAQIECBAgUL+ADgkQIEBgiAIC4CGuup4JECBAgACBYQvongABAgQIECBAgAABAgQIEKhfQIcECAxWQAA82KXXOAECBAgQIECAwBAF9EyAAAECBAgQIECAAAECBAjUL6DDYQsIgIe9/ronQIAAAQIECBAgQGA4AjolQIAAAQIECBAgQIAAAQIE6hcIAfAAFlmLBAgQIECAAAECBAgQIDB0Af0TIECAAAECBAgQIECAwFAEBMBDWen9+nSOAAECBAgQIECAAAECBAgQqF9AhwQIECBAgAABAgQIDEpAADyo5dYsgasCjggQIECAAAECBAgQIECAAIH6BXRIgAABAgQIECAwPAEB8PDWXMcECBAgQIAAAQIECBAgQIAAAQIECNQvoEMCBAgQIEBgoAIC4IEuvLYJECBAYKgC+iZAgAABAgQIECBAgAABAgTqF9AhAQIECAxZQAA85NXXOwECBAgQIDAsAd0SIECAAAECBAgQIECAAAEC9QvokACBwQsIgAf/LQCAAAECBAgQIEBgCAJ6JECAAAECBAgQIECAAAECBOoX0CGBIiAALgo2AgQIECBAgAABAgQI1CugMwIECBAgQIAAAQIECBAgQKB+gUc6FAA/QuGAAAECBAgQIECAAAECBAjUJqAfAgQIECBAgAABAgQIEBiagAB4aCte+rURIECAAAECBAgQIECAAAEC9QvokAABAgQIECBAgACBQQoIgAe57JoesoDeCRAgQIAAAQIECBAgQIAAgfoFdEiAAAECBAgQIDBcAQHwcNde5wQIDE9AxwQIECBAgAABAgQIECBAgED9AjokQIAAAQIEBi4gAB74N4D2CRAgQGAoAvokQIAAAQIECBAgQIAAAQIE6hfQIQECBAgQiBAA+y4gQIAAAQIECNQuoD8CBAgQIECAAAECBAgQIECgfgEdEiBAYEdAALwDYUeAAAECBAgQIECgRgE9ESBAgAABAgQIECBAgAABAvUL6JDAXgEB8F4NxwQIECBAgAABAgQIEKhHQCcECBAgQIAAAQIECBAgQIBA/QI3dCgAvoHECQIECBAgQIAAAQIECBAg0HcB9RMgQIAAAQIECBAgQIDAUAUEwENaeb0SIECAAAECBAgQIECAAAEC9QvokAABAgQIECBAgACBQQsIgAe9/JofkoBeCRAgQIAAAQIECBAgQIAAgfoFdEiAAAECBAgQIEBAAOx7gAABAvUL6JAAAQIECBAgQIAAAQIECBCoX0CHBAgQIECAAIGZgAB4xuCNAAECBAjUKqAvAgQIECBAgAABAgQIECBAoH4BHRIgQIAAgasCAuCrFo4IECBAgAABAnUJ6IYAAQIECBAgQIAAAQIECBCoX0CHBAgQuE5AAHwdiI8ECBAgQIAAAQIEahDQAwECBAgQIECAAAECBAgQIFC/gA4J7CcgAN5PxTkCBAgQIECAAAECBAj0V0DlBAgQIECAAAECBAgQIECAQP0CB3YoAD6QxgUCBAgQIECAAAECBAgQINA3AfUSIECAAAECBAgQIECAwNAFBMBD+A7QIwECBAgQIECAAAECBAgQIFC/gA4JECBAgAABAgQIECCQAgLgRPAiULOA3ggQIECAAAECBAgQIECAAIH6BXRIgAABAgQIECBAYFdAALwrYU+AAIH6BHREgAABAgQIECBAgAABAgQI1C+gQwIECBAgQIDANQIC4Gs4fCBAgAABArUI6IMAAQIECBAgQIAAAQIECBCoX0CHBAgQIEDgRgEB8I0mzhAgQIAAAQIE+i2gegIECBAgQIAAAQIECBAgQKB+AR0SIEDgAAEB8AEwThMgQIAAAQIECBDoo4CaCRAgQIAAAQIECBAgQIAAgfoFdEjgZgIC4JvpuEaAAAECBAgQIECAAIH+CKiUAAECBAgQIECAAAECBAgQqF/glh0KgG9J5AYCBAgQIECAAAECBAgQINB1AfURIECAAAECBAgQIECAAIFtAQHwtkOd77oiQIAAAQIECBAgQIAAAQIE6hfQIQECBAgQIECAAAECBPYICID3YDgkUJOAXggQIECAAAECBAgQIECAAIH6BXRIgAABAgQIECBA4HoBAfD1Ij4TIECg/wI6IECAAAECBAgQIECAAAECBOoX0CEBAgQIECBAYF8BAfC+LE4SIECAAIG+CqibAAECBAgQIECAAAECBAgQqF9AhwQIECBA4GABAfDBNq4QIECAAAECBPoloFoCBAgQIECAAAECBAgQIECgfgEdEiBA4BYCAuBbALlMgAABAgQIECBAoA8CaiRAgAABAgQIECBAgAABAgTqF9AhgcMICIAPo+QeAgQIECBAgAABAgQIdFdAZQQIECBAgAABAgQIECBAgED9AofuUAB8aCo3EiBAgAABAgQIECBAgACBrgmohwABAgQIECBAgAABAgQIXCsgAL7Wo45PuiBAgAABAgQIECBAgAABAgTqF9AhAQIECBAgQIAAAQIE9hEQAO+D4hSBPguonQABAgQIECBAgAABAgQIEKhfQIcECBAgQIAAAQIEDhIQAB8k4zwBAgT6J6BiAgQIECBAgAABAgQIECBAoH4BHRIgQIAAAQIE/n/27gXKsr2uD/xvn1NV/eZeQLmiBMloMmtNskbja9Cl8bEcR8ZkND6XoiiGp4KgoMjby2sQFEQQ8YogasBR45hxjJH4jhqIj+hKlo4mE3wQg1y4cO/tvt1dVefs/P6nqrqru6ur63Ee+/z357D32a///v//v8+/12pWfVf13VdAALwvj4cECBAgQGBZBMyTAAECBAgQIECAAAECBAgQqF9AhQQIECBA4NYCAuBbG2lBgAABAgQIEOi2gNkRIECAAAECBAgQIECAAAEC9QuokAABAgcUEAAfEEozAgQIECBAgAABAl0UMCcCBAgQIECAAAECBAgQIECgfgEVEjiMgAD4MFraEiBAgAABAgQIECBAoDsCZkKAAAECBAgQIECAAAECBAjUL3DoCgXAhybzAgECBAgQIECAAAECBAgQWLSA8QkQIECAAAECBAgQIECAwN4CAuC9XZbzrlkTIECAAAECBAgQIECAAAEC9QuokAABAgQIECBAgAABAvsICID3wfGIwDIJmCsBAgQIECBAgAABAgQIECBQv4AKCRAgQIAAAQIECNxKQAB8KyHPCRAg0H0BMyRAgAABAgQIECBAgAABAgTqF1AhAQIECBAgQOBAAgLgAzFpRIAAAQIEuipgXgQIECBAgAABAgQIECBAgED9AiokQIAAAQIHFxAAH9xKSwIECBAgQIBAtwTMhgABAgQIECBAgAABAgQIEKhfQIUECBA4pIAA+JBgmhMgQIAAAQIECBDogoA5ECBAgAABAgQIECBAgAABAvULqJDAUQQEwEdR8w4BAgQIECBAgAABAgQWJ2BkAgQIECBAgAABAgQIECBAoH6BI1coAD4ynRcJECBAgAABAgQIECBAgMC8BYxHgAABAgQIECBAgAABAgT2FxAA7++zHE/NkgABAgQIECBAgAABAgQIEKhfQIUECBAgQIAAAQIECBA4gIAA+ABImhDosoC5ESBAgAABAgQIECBAgAABAvULqJAAAQIECBAgQIDAQQUEwAeV0o4AAQLdEzAjAgQIECBAgAABAgQIECBAoH4BFRIgQIAAAQIEDiUgAD4Ul8YECBAgQKArAuZBgAABAgQIECBAgAABAgQI1C+gQgIECBAgcHgBAfDhzbxBgAABAgQIEFisgNEJECBAgAABAgQIECBAgACB+gVUSIAAgSMKCICPCOc1AgQIECBAgAABAosQMCYBAgQIECBAgAABAgQIECBQv4AKCRxHQAB8HD3vEiBAgAABAgQIECBAYH4CRiJAgAABAgQIECBAgAABAgTqFzh2hQLgYxPqgAABAgQIECBAgAABAgQIzFpA/wQIECBAgAABAgQIECBA4GACAuCDOXWzlVkRIECAAAECBAgQIECAAAEC9QuokAABAgQIECBAgAABAocQEAAfAktTAl0SMBcCBAgQIECAAAECBAgQIECgfgEVEiBAgAABAgQIEDisgAD4sGLaEyBAYPECZkCAAAECBAgQIECAAAECBAjUL6BCAgQIECBAgMCRBATAR2LzEgECBAgQWJSAcQkQIECAAAECBAgQIECAAIH6BVRIgAABAgSOLiAAPrqdNwkQIECAAAEC8xUwGgECBAgQIECAAAECBAgQIFC/gAoJECBwTAEB8DEBvU6AAAECBAgQIEBgHgLGIECAAAECBAgQIECAAAECBOoXUCGBaQgIgKehqA8CBAgQIECAAAECBAjMTkDPBAgQIECAAAECBAgQIECAQP0CU6tQADw1Sh0RIECAAAECBAgQIECAAIFpC+iPAAECBAgQIECAAAECBAgcTkAAfDivbrQ2CwIECBAgQIAAAQIECBAgQKB+ARUSIECAAAECBAgQIEDgCAIC4COgeYXAIgWMTYAAAQIECBAgQIAAAQIECNQvoEICBAgQIECAAAECRxUQAB9VznsECBCYv4ARCRAgQIAAAQIECBAgQIAAgfoFVEiAAIDj8bkAABAASURBVAECBAgQOJaAAPhYfF4mQIAAAQLzEjAOAQIECBAgQIAAAQIECBAgUL+ACgkQIECAwPEFBMDHN9QDAQIECBAgQGC2AnonQIAAAQIECBAgQIAAAQIE6hdQIQECBKYkIACeEqRuCBAgQIAAAQIECMxCQJ8ECBAgQIAAAQIECBAgQIBA/QIqJDBNAQHwNDX1RYAAAQIECBAgQIAAgekJ6IkAAQIECBAgQIAAAQIECBCoX2DqFQqAp06qQwIECBAgQIAAAQIECBAgcFwB7xMgQIAAAQIECBAgQIAAgaMJCICP5raYt4xKgAABAgQIECBAgAABAgQI1C+gQgIECBAgQIAAAQIECBxDQAB8DDyvEpingLEIECBAgAABAgQIECBAgACB+gVUSIAAAQIECBAgQOC4AgLg4wp6nwABArMXMAIBAgQIECBAgAABAgQIECBQv4AKCRAgQIAAAQJTERAAT4VRJwQIECBAYFYC+iVAgAABAgQIECBAgAABAgTqF1AhAQIECBCYnoAAeHqWeiJAgAABAgQITFdAbwQIECBAgAABAgQIECBAgED9AiokQIDAlAUEwFMG1R0BAgQIECBAgACBaQjogwABAgQIECBAgAABAgQIEKhfQIUEZiEgAJ6Fqj4JECBAgAABAgQIECBwdAFvEiBAgAABAgQIECBAgAABAvULzKxCAfDMaHVMgAABAgQIECBAgAABAgQOK6A9AQIECBAgQIAAAQIECBA4noAA+Hh+83nbKAQIECBAgAABAgQIECBAgED9AiokQIAAAQIECBAgQIDAFAQEwFNA1AWBWQromwABAgQIECBAgAABAgQIEKhfQIUECBAgQIAAAQIEpiUgAJ6WpH4IECAwfQE9EiBAgAABAgQIECBAgAABAvULqJAAAQIECBAgMFUBAfBUOXVGgAABAgSmJaAfAgQIECBAgAABAgQIECBAoH4BFRIgQIAAgekLCICnb6pHAgQIECBAgMDxBLxNgAABAgQIECBAgAABAgQI1C+gQgIECMxIQAA8I1jdEiBAgAABAgQIEDiKgHcIECBAgAABAgQIECBAgACB+gVUSGCWAgLgWerqmwABAgQIECBAgAABAgcX0JIAAQIECBAgQIAAAQIECBCoX2DmFQqAZ05sAAIECBAgQIAAAQIECBAgcCsBzwkQIECAAAECBAgQIECAwHQEBMDTcZxNL3olQIAAAQIECBAgQIAAAQIE6hdQIQECBAgQIECAAAECBKYoIACeIqauCExTQF8ECBAgQIAAAQIECBAgQIBA/QIqJECAAAECBAgQIDBtAQHwtEX1R4AAgeML6IEAAQIECBAgQIAAAQIECBCoX0CFBAgQIECAAIGZCAiAZ8KqUwIECBAgcFQB7xEgQIAAAQIECBAgQIAAAQL1C6iQAAECBAjMTkAAPDtbPRMgQIAAAQIEDiegNQECBAgQIECAAAECBAgQIFC/gAoJECAwYwEB8IyBdU+AAAECBAgQIEDgIALaECBAgAABAgQIECBAgAABAvULqJDAPAQEwPNQNgYBAgQIECBAgAABAgRuLuAJAQIECBAgQIAAAQIECBAgUL/A3CoUAM+N2kAECBAgQIAAAQIECBAgQOB6AdcECBAgQIAAAQIECBAgQGC6AgLg6XpOpze9ECBAgAABAgQIECBAgAABAvULqJAAAQIECBAgQIAAAQIzEBAAzwBVlwSOI+BdAgQIECBAgAABAgQIECBAoH4BFRIgQIAAAQIECBCYlYAAeFay+iVAgMDhBbxBgAABAgQIECBAgAABAgQI1C+gQgIECBAgQIDATAUEwDPl1TkBAgQIEDiogHYECBAgQIAAAQIECBAgQIBA/QIqJECAAAECsxcQAM/e2AgECBAgQIAAgf0FPCVAgAABAgQIECBAgAABAgTqF1AhAQIE5iQgAJ4TtGEIECBAgAABAgQI7CXgHgECBAgQIECAAAECBAgQIFC/gAoJzFNAADxPbWMRIECAAAECBAgQIEDgqoAzAgQIECBAgAABAgQIECBAoH6BuVcoAJ47uQEJECBAgAABAgQIECBAgAABAgQIECBAgAABAgQIECAwGwEB8Gxcj9artwgQIECAAAECBAgQIECAAIH6BVRIgAABAgQIECBAgACBGQoIgGeIq2sChxHQlgABAgQIECBAgAABAgQIEKhfQIUECBAgQIAAAQIEZi0gAJ61sP4JECBwawEtCBAgQIAAAQIECBAgQIAAgfoFVEiAAAECBAgQmIuAAHguzAYhQIAAAQI3E3CfAAECBAgQIECAAAECBAgQqF9AhQQIECBAYH4CAuD5WRuJAAECBAgQIHCtgCsCBAgQIECAAAECBAgQIECgfgEVEiBAYM4CAuA5gxuOAAECBAgQIECAQBGwEyBAgAABAgQIECBAgAABAvULqJDAIgQEwItQNyYBAgQIECBAgAABAn0WUDsBAgQIECBAgAABAgQIECBQv8DCKhQAL4zewAQIECBAgAABAgQIECDQPwEVEyBAgAABAgQIECBAgACB2QoIgGfre7DetSJAgAABAgQIECBAgAABAgTqF1AhAQIECBAgQIAAAQIE5iAgAJ4DsiEI7CfgGQECBAgQIECAAAECBAgQIFC/gAoJECBAgAABAgQIzEtAADwvaeMQIEDgRgF3CBAgQIAAAQIECBAgQIAAgfoFVEiAAAECBAgQmKuAAHiu3AYjQIAAAQI7Ao4ECBAgQIAAAQIECBAgQIBA/QIqJECAAAEC8xcQAM/f3IgECBAgQIBA3wXUT4AAAQIECBAgQIAAAQIECNQvoEICBAgsSEAAvCB4wxIgQIAAAQIECPRTQNUECBAgQIAAAQIECBAgQIBA/QIqJLBIAQHwIvWNTYAAAQIECBAgQIBAnwTUSoAAAQIECBAgQIAAAQIECNQvsPAKBcALXwITIECAAAECBAgQIECAAIH6BVRIgAABAgQIECBAgAABAgTmIyAAno/z3qO4S4AAAQIECBAgQIAAAQIECNQvoEICBAgQIECAAAECBAjMUUAAPEdsQxHYLeCcAAECBAgQIECAAAECBAgQqF9AhQQIECBAgAABAgTmLSAAnre48QgQIBDBgAABAgQIECBAgAABAgQIEKhfQIUECBAgQIAAgYUICIAXwm5QAgQIEOivgMoJECBAgAABAgQIECBAgACB+gVUSIAAAQIEFicgAF6cvZEJECBAgACBvgmolwABAgQIECBAgAABAgQIEKhfQIUECBBYsIAAeMELYHgCBAgQIECAAIF+CKiSAAECBAgQIECAAAECBAgQqF9AhQS6ICAA7sIqmAMBAgQIECBAgAABAjULqI0AAQIECBAgQIAAAQIECBCoX6AzFQqAO7MUJkKAAAECBAgQIECAAAEC9QmoiAABAgQIECBAgAABAgQIzFdAADxf763RfBMgQIAAAQIECBAgQIAAAQL1C6iQAAECBAgQIECAAAECCxAQAC8A3ZD9FlA9AQIECBAgQIAAAQIECBAgUL+ACgkQIECAAAECBAgsSkAAvCh54xIg0EcBNRMgQIAAAQIECBAgQIAAAQL1C6iQAAECBAgQILBQAQHwQvkNToAAAQL9EVApAQIECBAgQIAAAQIECBAgUL+ACgkQIECAwOIFBMCLXwMzIECAAAECBGoXUB8BAgQIECBAgAABAgQIECBQv4AKCRAg0BEBAXBHFsI0CBAgQIAAAQIE6hRQFQECBAgQIECAAAECBAgQIFC/gAoJdElAANyl1TAXAgQIECBAgAABAgRqElALAQIECBAgQIAAAQIECBAgUL9A5yoUAHduSUyIAAECBAgQIECAAAECBJZfQAUECBAgQIAAAQIECBAgQGAxAgLgebobiwABAgQIECBAgAABAgQIEKhfQIUECBAgQIAAAQIECBBYoIAAeIH4hu6XgGoJECBAgAABAgQIECBAgACB+gVUSIAAAQIECBAgQGDRAgLgRa+A8QkQ6IOAGgkQIECAAAECBAgQIECAAIH6BVRIgAABAgQIEOiEgAC4E8tgEgQIECBQr4DKCBAgQIAAAQIECBAgQIAAgfoFVEiAAAECBLojIADuzlqYCQECBAgQIFCbgHoIECBAgAABAgQIECBAgACB+gVUSIAAgY4JCIA7tiCmQ4AAAQIECBAgUIeAKggQIECAAAECBAgQIECAAIH6BVRIoIsCAuAuroo5ESBAgAABAgQIECCwzALmToAAAQIECBAgQIAAAQIECNQv0NkKBcCdXRoTI0CAAAECBAgQIECAAIHlEzBjAgQIECBAgAABAgQIECCwWAEB8Dz8jUGAAAECBAgQIECAAAECBAjUL6BCAgQIECBAgAABAgQIdEBAANyBRTCFugVUR4AAAQIECBAgQIAAAQIECNQvoEICBAgQIECAAAECXREQAHdlJcyDAIEaBdREgAABAgQIECBAgAABAgQI1C+gQgIECBAgQIBApwQEwJ1aDpMhQIAAgXoEVEKAAAECBAgQIECAAAECBAjUL6BCAgQIECDQPQEBcPfWxIwIECBAgACBZRcwfwIECBAgQIAAAQIECBAgQKB+ARUSIECgowIC4I4ujGkRIECAAAECBAgsp4BZEyBAgAABAgQIECBAgAABAvULqJBAlwUEwF1eHXMjQIAAAQIECBAgQGCZBMyVAAECBAgQIECAAAECBAgQqF+g8xUKgDu/RCZIgAABAgQIECBAgAABAt0XMEMCBAgQIECAAAECBAgQINANAQHwLNdB3wQIECBAgAABAgQIECBAgED9AiokQIAAAQIECBAgQIBAhwQEwB1aDFOpS0A1BAgQIECAAAECBAgQIECAQP0CKiRAgAABAgQIECDQNQEBcNdWxHwIEKhBQA0ECBAgQIAAAQIECBAgQIBA/QIqJECAAAECBAh0UkAA3MllMSkCBAgQWF4BMydAgAABAgQIECBAgAABAgTqF1AhAQIECBDoroAAuLtrY2YECBAgQIDAsgmYLwECBAgQIECAAAECBAgQIFC/gAoJECDQcQEBcMcXyPQIECBAgAABAgSWQ8AsCRAgQIAAAQIECBAgQIAAgfoFVEhgGQQEwMuwSuZIgAABAgQIECBAgECXBcyNAAECBAgQIECAAAECBAgQqF9gaSoUAC/NUpkoAQIECBAgQIAAAQIECHRPwIwIECBAgAABAgQIECBAgEC3BATAs1gPfRIgQIAAAQIECBAgQIAAAQL1C6iQAAECBAgQIECAAAECHRQQAHdwUUxpuQXMngABAgQIECBAgAABAgQIEKhfQIUECBAgQIAAAQIEuiogAO7qypgXAQLLKGDOBAgQIECAAAECBAgQIECAQP0CKiRAgAABAgQIdFpAANzp5TE5AgQIEFgeATMlQIAAAQIECBAgQIAAAQIE6hdQIQECBAgQ6L6AALj7a2SGBAgQIECAQNcFzI8AAQIECBAgQIAAAQIECBCoX0CFBAgQWBItnBIiAAAQAElEQVQBAfCSLJRpEiBAgAABAgQIdFPArAgQIECAAAECBAgQIECAAIH6BVRIYJkEBMDLtFrmSoAAAQIECBAgQIBAlwTMhQABAgQIECBAgAABAgQIEKhfYOkqFAAv3ZKZMAECBAgQIECAAAECBAgsXsAMCBAgQIAAAQIECBAgQIBANwUEwNNcF30RIECAAAECBAgQIECAAAEC9QuokAABAgQIECBAgAABAh0WEAB3eHFMbbkEzJYAAQIECBAgQIAAAQIECBCoX0CFBAgQIECAAAECBLouIADu+gqZHwECyyBgjgQIECBAgAABAgQIECBAgED9AiokQIAAAQIECCyFgAB4KZbJJAkQIECguwJmRoAAAQIECBAgQIAAAQIECNQvoEICBAgQILA8AgLg5VkrMyVAgAABAgS6JmA+BAgQIECAAAECBAgQIECAQP0CKiRAgMCSCQiAl2zBTJcAAQIECBAgQKAbAmZBgAABAgQIECBAgAABAgQI1C+gQgLLKCAAXsZVM2cCBAgQIECAAAECBBYpYGwCBAgQIECAAAECBAgQIECgfoGlrVAAvLRLZ+IECBAgQIAAAQIECBAgMH8BIxIgQIAAAQIECBAgQIAAgW4LCICnsT76IECAAAECBAgQIECAAAECBOoXUCEBAgQIECBAgAABAgSWQEAAvASLZIrdFjA7AgQIECBAgAABAgQIECBAoH4BFRIgQIAAAQIECBBYFgEB8LKslHkSINBFAXMiQIAAAQIECBAgQIAAAQIE6hdQIQECBAgQIEBgqQQEwEu1XCZLgAABAt0RMBMCBAgQIECAAAECBAgQIECgfgEVEiBAgACB5RMQAC/fmpkxAQIECBAgsGgB4xMgQIAAAQIECBAgQIAAAQL1C6iQAAECSyogAF7ShTNtAgQIECBAgACBxQgYlQABAgQIECBAgAABAgQIEKhfQIUElllAALzMq2fuBAgQIECAAAECBAjMU8BYBAgQIECAAAECBAgQIECAQP0CS1+hAHjpl1ABBAgQIECAAAECBAgQIDB7ASMQIECAAAECBAgQIECAAIHlEBAAH2edvEuAAAECBAgQIECAAAECBAjUL6BCAgQIECBAgAABAgQILJGAAHiJFstUuyVgNgQIECBAgAABAgQIECBAgED9AiokQIAAAQIECBAgsGwCAuBlWzHzJUCgCwLmQIAAAQIECBAgQIAAAQIECNQvoEICBAgQIECAwFIKCICXctlMmgABAgQWJ2BkAgQIECBAgAABAgQIECBAoH4BFRIgQIAAgeUVEAAv79qZOQECBAgQIDBvAeMRIECAAAECBAgQIECAAAEC9QuokAABAksuIABe8gU0fQIECBAgQIAAgfkIGIUAAQIECBAgQIAAAQIECBCoX0CFBGoQEADXsIpqIECAAAECBAgQIEBglgL6JkCAAAECBAgQIECAAAECBOoXqKZCAXA1S6kQAgQIECBAgAABAgQIEJi+gB4JECBAgAABAgQIECBAgMByCQiAj7Je3iFAgAABAgQIECBAgAABAgTqF1AhAQIECBAgQIAAAQIEllBAALyEi2bKixUwOgECBAgQIECAAAECBAgQIFC/gAoJECBAgAABAgQILKuAAHhZV868CRBYhIAxCRAgQIAAAQIECBAgQIAAgfoFVEiAAAECBAgQWGoBAfBSL5/JEyBAgMD8BIxEgAABAgQIECBAgAABAgQI1C+gQgIECBAgsPwCAuDlX0MVECBAgAABArMW0D8BAgQIECBAgAABAgQIECBQv4AKCRAgUImAALiShVQGAQIECBAgQIDAbAT0SoAAAQIECBAgQIAAAQIECNQvoEICNQkIgGtaTbUQIECAAAECBAgQIDBNAX0RIECAAAECBAgQIECAAAEC9QtUV6EAuLolVRABAgQIECBAgAABAgQIHF9ADwQIECBAgAABAgQIECBAYDkFBMCHWTdtCRAgQIAAAQIECBAgQIAAgfoFVEiAAAECBAgQIECAAIElFhAAL/Himfp8BYxGgAABAgQIECBAgAABAgQI1C+gQgIECBAgQIAAAQLLLiAAXvYVNH8CBOYhYAwCBAgQIECAAAECBAgQIECgfgEVEiBAgAABAgSqEBAAV7GMiiBAgACB2QnomQABAgQIECBAgAABAgQIEKhfQIUECBAgQKAeAQFwPWupEgIECBAgQGDaAvojQIAAAQIECBAgQIAAAQIE6hdQIQECBCoTEABXtqDKIUCAAAECBAgQmI6AXggQIECAAAECBAgQIECAAIH6BVRIoEYBAXCNq6omAgQIECBAgAABAgSOI+BdAgQIECBAgAABAgQIECBAoH6BaisUAFe7tAojQIAAAQIECBAgQIAAgcMLeIMAAQIECBAgQIAAAQIECCy3gAD4IOunDQECBAgQIECAAAECBAgQIFC/gAoJECBAgAABAgQIECBQgYAAuIJFVMJsBfROgAABAgQIECBAgAABAgQI1C+gQgIECBAgQIAAAQK1CAiAa1lJdRAgMAsBfRIgQIAAAQIECBAgQIAAAQL1C6iQAAECBAgQIFCVgAC4quVUDAECBAhMT0BPBAgQIECAAAECBAgQIECAQP0CKiRAgAABAvUJCIDrW1MVESBAgAABAscV8D4BAgQIECBAgAABAgQIECBQv4AKCRAgUKmAALjShVUWAQIECBAgQIDA0QS8RYAAAQIECBAgQIAAAQIECNQvoEICNQsIgGteXbURIECAAAECBAgQIHAYAW0JECBAgAABAgQIECBAgACB+gWqr1AAXP0SK5AAAQIECBAgQIAAAQIEbi2gBQECBAgQIECAAAECBAgQqENAALzfOnpGgAABAgQIECBAgAABAgQI1C+gQgIECBAgQIAAAQIECFQkIACuaDGVMl0BvREgQIAAAQIECBAgQIAAAQL1C6iQAAECBAgQIECAQG0CAuDaVlQ9BAhMQ0AfBAgQIECAAAECBAgQIECAQP0CKiRAgAABAgQIVCkgAK5yWRVFgAABAkcX8CYBAgQIECBAgAABAgQIECBQv4AKCRAgQIBAvQIC4HrXVmUECBAgQIDAYQW0J0CAAAECBAgQIECAAAECBOoXUCEBAgQqFxAAV77AyiNAgAABAgQIEDiYgFYECBAgQIAAAQIECBAgQIBA/QIqJNAHAQFwH1ZZjQQIECBAgAABAgQI7CfgGQECBAgQIECAAAECBAgQIFC/QG8qFAD3ZqkVSoAAAQIECBAgQIAAAQI3CrhDgAABAgQIECBAgAABAgTqEhAA77We7hEgQIAAAQIECBAgQIAAAQL1C6iQAAECBAgQIECAAAECFQoIgCtcVCUdT8DbBAgQIECAAAECBAgQIECAQP0CKiRAgAABAgQIECBQq4AAuNaVVRcBAkcR8A4BAgQIECBAgAABAgQIECBQv4AKCRAgQIAAAQJVCwiAq15exREgQIDAwQW0JECAAAECBAgQIECAAAECBOoXUCEBAgQIEKhfQABc/xqrkAABAgQIELiVgOcECBAgQIAAAQIECBAgQIBA/QIqJECAQE8EBMA9WWhlEiBAgAABAgQI7C3gLgECBAgQIECAAAECBAgQIFC/gAoJ9ElAANyn1VYrAQIECBAgQIAAAQK7BZwTIECAAAECBAgQIECAAAEC9Qv0rkIBcO+WXMEECBAgQIAAAQIECBAgEMGAAAECBAgQIECAAAECBAjUKSAA3r2uzgkQIECAAAECBAgQIECAAIH6BVRIgAABAgQIECBAgACBigUEwBUvrtIOJ6A1AQIECBAgQIAAAQIECBAgUL+ACgkQIECAAAECBAjULiAArn2F1UeAwEEEtCFAgAABAgQIECBAgAABAgTqF1AhAQIECBAgQKAXAgLgXiyzIgkQIEDg5gKeECBAgAABAgQIECBAgAABAvULqJAAAQIECPRHQADcn7VWKQECBAgQIHC9gGsCBAgQIECAAAECBAgQIECgfgEVEiBAoGcCAuCeLbhyCRAgQIAAAQIEtgR8EyBAgAABAgQIECBAgAABAvULqJBAHwUEwH1cdTUTIECAAAECBAgQ6LeA6gkQIECAAAECBAgQIECAAIH6BXpboQC4t0uvcAIECBAgQIAAAQIECPRRQM0ECBAgQIAAAQIECBAgQKBuAQFwWV87AQIECBAgQIAAAQIECBAgUL+ACgkQIECAAAECBAgQINADAQFwDxZZifsLeEqAAAECBAgQIECAAAECBAjUL6BCAgQIECBAgAABAn0READ3ZaXVSYDAXgLuESBAgAABAgQIECBAgAABAvULqJAAAQIECBAg0CsBAXCvlluxBAgQIHBVwBkBAgQIECBAgAABAgQIECBQv4AKCRAgQIBA/wQEwP1bcxUTIECAAAECBAgQIECAAAECBAgQIECAAIH6BVRIgACBngoIgHu68MomQIAAAQIECPRVQN0ECBAgQIAAAQIECBAgQIBA/QIqJNBnAQFwn1df7QQIECBAgAABAgT6JaBaAgQIECBAgAABAgQIECBAoH6B3lcoAO79HwEABAgQIECAAAECBAgQ6IOAGgkQIECAAAECBAgQIECAQD8E+h0A92ONVUmAAAECBAgQIECAAAECBPotoHoCBAgQIECAAAECBAj0SEAA3KPFVuq1Aq4IECBAgAABAgQIECBAgACB+gVUSIAAAQIECBAgQKBvAgLgvq24egkQKAJ2AgQIECBAgAABAgQIECBAoH4BFRIgQIAAAQIEeikgAO7lsiuaAAECfRZQOwECBAgQIECAAAECBAgQIFC/gAoJECBAgEB/BQTA/V17lRMgQIAAgf4JqJgAAQIECBAgQIAAAQIECBCoX0CFBAgQ6LmAALjnfwCUT4AAAQIECBDoi4A6CRAgQIAAAQIECBAgQIAAgfoFVEiAQIQA2J8CAgQIECBAgAABAgRqF1AfAQIECBAgQIAAAQIECBAgUL+ACrcFBMDbEA4ECBAgQIAAAQIECBAgUKOAmggQIECAAAECBAgQIECAQL8E+hkA92uNVUuAAAECBAgQIECAAAECBPopoGoCBAgQIECAAAECBAj0UEAA3MNF73vJ6idAgAABAgQIECBAgAABAgTqF1AhAQIECBAgQIAAgb4KCID7uvLqJtBPAVUTIECAAAECBAgQIECAAAEC9QuokAABAgQIECDQawEBcK+XX/EECBDok4BaCRAgQIAAAQIECBAgQIAAgfoFVEiAAAECBAgIgP0ZIECAAAECBOoXUCEBAgQIECBAgAABAgQIECBQv4AKCRAgQGAiIACeMPgiQIAAAQIECBCoVUBdBAgQIECAAAECBAgQIECAQP0CKiRA4KqAAPiqhTMCBAgQIECAAAECBOoSUA0BAgQIECBAgAABAgQIECBQv4AKrxMQAF8H4pIAAQIECBAgQIAAAQIEahBQAwECBAgQIECAAAECBAgQ6KdAvwLgfq6xqgkQIECAAAECBAgQIECAQL8ENAmohwAAEABJREFUVEuAAAECBAgQIECAAIEeCwiAe7z4fStdvQQIECBAgAABAgQIECBAgED9AiokQIAAAQIECBAg0HcBAXDf/wSon0A/BFRJgAABAgQIECBAgAABAgQI1C+gQgIECBAgQIAAgRQQACeCjQABAgRqFlAbAQIECBAgQIAAAQIECBAgUL+ACgkQIECAAIEdAQHwjoQjAQIECBAgUJ+AiggQIECAAAECBAgQIECAAIH6BVRIgAABAtcICICv4XBBgAABAgQIECBQi4A6CBAgQIAAAQIECBAgQIAAgfoFVEiAwI0CAuAbTdwhQIAAAQIECBAgQGC5BcyeAAECBAgQIECAAAECBAgQqF9AhTcREADfBMZtAgQIECBAgAABAgQIEFhGAXMmQIAAAQIECBAgQIAAAQL9FuhHANzvNVY9AQIECBAgQIAAAQIECBDoh4AqCRAgQIAAAQIECBAgQCAEwP4QVC+gQAIECBAgQIAAAQIECBAgQKB+ARUSIECAAAECBAgQILAlIADecvBNgECdAqoiQIAAAQIECBAgQIAAAQIE6hdQIQECBAgQIECAwC4BAfAuDKcECBAgUJOAWggQIECAAAECBAgQIECAAIH6BVRIgAABAgQIXC8gAL5exDUBAgQIECCw/AIqIECAAAECBAgQIECAAAECBOoXUCEBAgQI7CkgAN6TxU0CBAgQIECAAIFlFTBvAgQIECBAgAABAgQIECBAoH4BFRIgcHMBAfDNbTwhQIAAAQIECBAgQGC5BMyWAAECBAgQIECAAAECBAgQqF9AhbcQEADfAshjAgQIECBAgAABAgQIEFgGAXMkQIAAAQIECBAgQIAAAQIEikDdAXCp0E6AAAECBAgQIECAAAECBAjULaA6AgQIECBAgAABAgQIELgiIAC+QuGkNgH1ECBAgAABAgQIECBAgAABAvULqJAAAQIECBAgQIAAgWsFBMDXergiQKAOAVUQIECAAAECBAgQIECAAAEC9QuokAABAgQIECBAYA8BAfAeKG4RIECAwDILmDsBAgQIECBAgAABAgQIECBQv4AKCRAgQIAAgZsJCIBvJuM+AQIECBAgsHwCZkyAAAECBAgQIECAAAECBAjUL6BCAgQIENhXQAC8L4+HBAgQIECAAAECyyJgngQIECBAgAABAgQIECBAgED9AiokQODWAgLgWxtpQYAAAQIECBAgQIBAtwXMjgABAgQIECBAgAABAgQIEKhfQIUHFBAAHxBKMwIECBAgQIAAAQIECBDoooA5ESBAgAABAgQIECBAgAABArsF6gyAd1fonAABAgQIECBAgAABAgQIEKhTQFUECBAgQIAAAQIECBAgcIOAAPgGEjeWXcD8CRAgQIAAAQIECBAgQIAAgfoFVEiAAAECBAgQIECAwN4CAuC9XdwlQGA5BcyaAAECBAgQIECAAAECBAgQqF9AhQQIECBAgAABAvsICID3wfGIAAECBJZJwFwJECBAgAABAgQIECBAgACB+gVUSIAAAQIECNxKQAB8KyHPCRAgQIAAge4LmCEBAgQIECBAgAABAgQIECBQv4AKCRAgQOBAAgLgAzFpRIAAAQIECBAg0FUB8yJAgAABAgQIECBAgAABAgTqF1AhAQIHFxAAH9xKSwIECBAgQIAAAQIEuiVgNgQIECBAgAABAgQIECBAgED9Aio8pIAA+JBgmhMgQIAAAQIECBAgQIBAFwTMgQABAgQIECBAgAABAgQIENhLoK4AeK8K3SNAgAABAgQIECBAgAABAgTqElANAQIECBAgQIAAAQIECNxUQAB8UxoPlk3AfAkQIECAAAECBAgQIECAAIH6BVRIgAABAgQIECBAgMD+AgLg/X08JUBgOQTMkgABAgQIECBAgAABAgQIEKhfQIUECBAgQIAAAQIHEBAAHwBJEwIECBDosoC5ESBAgAABAgQIECBAgAABAvULqJAAAQIECBA4qIAA+KBS2hEgQIAAAQLdEzAjAgQIECBAgAABAgQIECBAoH4BFRIgQIDAoQQEwIfi0pgAAQIECBAgQKArAuZBgAABAgQIECBAgAABAgQI1C+gQgIEDi8gAD68mTcIECBAgAABAgQIEFisgNEJECBAgAABAgQIECBAgACB+gVUeEQBAfAR4bxGgAABAgQIECBAgAABAosQMCYBAgQIECBAgAABAgQIECCwn0AdAfB+FXpGgAABAgQIECBAgAABAgQI1CGgCgIECBAgQIAAAQIECBC4pYAA+JZEGnRdwPwIECBAgAABAgQIECBAgACB+gVUSIAAAQIECBAgQIDAwQQEwAdz0ooAgW4KmBUBAgQIECBAgAABAgQIECBQv4AKCRAgQIAAAQIEDiEgAD4ElqYECBAg0CUBcyFAgAABAgQIECBAgAABAgTqF1AhAQIECBAgcFgBAfBhxbQnQIAAAQIEFi9gBgQIECBAgAABAgQIECBAgED9AiokQIAAgSMJCICPxOYlAgQIECBAgACBRQkYlwABAgQIECBAgAABAgQIEKhfQIUECBxdQAB8dDtvEiBAgAABAgQIECAwXwGjESBAgAABAgQIECBAgAABAvULqPCYAgLgYwJ6nQABAgQIECBAgAABAgTmIWAMAgQIECBAgAABAgQIECBA4CACyx0AH6RCbQgQIECAAAECBAgQIECAAIHlFjB7AgQIECBAgAABAgQIEDiwgAD4wFQadk3AfAgQIECAAAECBAgQIECAAIH6BVRIgAABAgQIECBAgMDhBATAh/PSmgCBbgiYBQECBAgQIECAAAECBAgQIFC/gAoJECBAgAABAgSOICAAPgKaVwgQIEBgkQLGJkCAAAECBAgQIECAAAECBOoXUCEBAgQIECBwVAEB8FHlvEeAAAECBAjMX8CIBAgQIECAAAECBAgQIECAQP0CKiRAgACBYwkIgI/F52UCBAgQIECAAIF5CRiHAAECBAgQIECAAAECBAgQqF9AhQQIHF9AAHx8Qz0QIECAAAECBAgQIDBbAb0TIECAAAECBAgQIECAAAEC9QuocEoCAuApQeqGAAECBAgQIECAAAECBGYhoE8CBAgQIECAAAECBAgQIEDgMALLGQAfpkJtCRAgQIAAAQIECBAgQIAAgeUUMGsCBAgQIECAAAECBAgQOLSAAPjQZF5YtIDxCRAgQIAAAQIECBAgQIAAgfoFVEiAAAECBAgQIECAwNEEBMBHc/MWAQKLETAqAQIECBAgQIAAAQIECBAgUL+ACgkQIECAAAECBI4hIAA+Bp5XCRAgQGCeAsYiQIAAAQIECBAgQIAAAQIE6hdQIQECBAgQIHBcAQHwcQW9T4AAAQIECMxewAgECBAgQIAAAQIECBAgQIBA/QIqJECAAIGpCAiAp8KoEwIECBAgQIAAgVkJ6JcAAQIECBAgQIAAAQIECBCoX0CFBAhMT0AAPD1LPREgQIAAAQIECBAgMF0BvREgQIAAAQIECBAgQIAAAQL1C6hwygIC4CmD6o4AAQIECBAgQIAAAQIEpiGgDwIECBAgQIAAAQIECBAgQOAoAssVAB+lQu8QIECAAAECBAgQIECAAAECyyVgtgQIECBAgAABAgQIECBwZAEB8JHpvDhvAeMRIECAAAECBAgQIECAAAEC9QuokAABAgQIECBAgACB4wkIgI/n520CBOYjYBQCBAgQIECAAAECBAgQIECgfgEVEiBAgAABAgQITEFAADwFRF0QIECAwCwF9E2AAAECBAgQIECAAAECBAjUL6BCAgQIECBAYFoCAuBpSeqHAAECBAgQmL6AHgkQIECAAAECBAgQIECAAIH6BVRIgAABAlMVEABPlVNnBAgQIECAAAEC0xLQDwECBAgQIECAAAECBAgQIFC/gAoJEJi+gAB4+qZ6JECAAAECBAgQIEDgeALeJkCAAAECBAgQIECAAAECBOoXUOGMBATAM4LVLQECBAgQIECAAAECBAgcRcA7BAgQIECAAAECBAgQIECAwHEEliMAPk6F3iVAgAABAgQIECBAgAABAgSWQ8AsCRAgQIAAAQIECBAgQODYAgLgYxPqYNYC+idAgAABAgQIECBAgAABAgTqF1AhAQIECBAgQIAAAQLTERAAT8dRLwQIzEZArwQIECBAgAABAgQIECBAgED9AiokQIAAAQIECBCYooAAeIqYuiJAgACBaQroiwABAgQIECBAgAABAgQIEKhfQIUECBAgQIDAtAUEwNMW1R8BAgQIECBwfAE9ECBAgAABAgQIECBAgAABAvULqJAAAQIEZiIgAJ4Jq04JECBAgAABAgSOKuA9AgQIECBAgAABAgQIECBAoH4BFRIgMDsBAfDsbPVMgAABAgQIECBAgMDhBLQmQIAAAQIECBAgQIAAAQIE6hdQ4YwFBMAzBtY9AQIECBAgQIAAAQIECBxEQBsCBAgQIECAAAECBAgQIEBgGgLdDoCnUaE+CBAgQIAAAQIECBAgQIAAgW4LmB0BAgQIECBAgAABAgQITE1AADw1Sh1NW0B/BAgQIECAAAECBAgQIECAQP0CKiRAgAABAgQIECBAYLoCAuDpeuqNAIHpCOiFAAECBAgQIECAAAECBAgQqF9AhQQIECBAgAABAjMQEADPAFWXBAgQIHAcAe8SIECAAAECBAgQIECAAAEC9QuokAABAgQIEJiVgAB4VrL6JUCAAAECBA4v4A0CBAgQIECAAAECBAgQIECgfgEVEiBAgMBMBQTAM+XVOQECBAgQIECAwEEFtCNAgAABAgQIECBAgAABAgTqF1AhAQKzFxAAz97YCAQIECBAgAABAgQI7C/gKQECBAgQIECAAAECBAgQIFC/gArnJCAAnhO0YQgQIECAAAECBAgQIEBgLwH3CBAgQIAAAQIECBAgQIAAgWkKdDMAnmaF+iJAgAABAgQIECBAgAABAgS6KWBWBAgQIECAAAECBAgQIDB1AQHw1El1eFwB7xMgQIAAAQIECBAgQIAAAQL1C6iQAAECBAgQIECAAIHZCAiAZ+OqVwIEjibgLQIECBAgQIAAAQIECBAgQKB+ARUSIECAAAECBAjMUEAAPENcXRMgQIDAYQS0JUCAAAECBAgQIECAAAECBOoXUCEBAgQIECAwawEB8KyF9U+AAAECBAjcWkALAgQIECBAgAABAgQIECBAoH4BFRIgQIDAXAQEwHNhNggBAgQIECBAgMDNBNwnQIAAAQIECBAgQIAAAQIE6hdQIQEC8xMQAM/P2kgECBAgQIAAAQIECFwr4IoAAQIECBAgQIAAAQIECBCoX0CFcxYQAM8Z3HAECBAgQIAAAQIECBAgUATsBAgQIECAAAECBAgQIECAwCwEuhUAz6JCfRIgQIAAAQIECBAgQIAAAQLdEjAbAgQIECBAgAABAgQIEJiZgAB4ZrQ6PqyA9gQIECBAgAABAgQIECBAgED9AiokQIAAAQIECBAgQGC2AgLg2frqnRQdufoAABAASURBVACBgwloRYAAAQIECBAgQIAAAQIECNQvoEICBAgQIECAAIE5CAiA54BsCAIECBDYT8AzAgQIECBAgAABAgQIECBAoH4BFRIgQIAAAQLzEhAAz0vaOAQIECBAgMCNAu4QIECAAAECBAgQIECAAAEC9QuokAABAgTmKiAAniu3wQgQIECAAAECBHYEHAkQIECAAAECBAgQIECAAIH6BVRIgMD8BQTA8zc3IgECBAgQIECAAIG+C6ifAAECBAgQIECAAAECBAgQqF9AhQsSEAAvCN6wBAgQIECAAAECBAgQ6KeAqgkQIECAAAECBAgQIECAAIFZCnQjAJ5lhfomQIAAAQIECBAgQIAAAQIEuiFgFgQIECBAgAABAgQIECAwcwEB8MyJDXArAc8JECBAgAABAgQIECBAgACB+gVUSIAAAQIECBAgQIDAfAQEwPNxNgoBAnsLuEuAAAECBAgQIECAAAECBAjUL6BCAgQIECBAgACBOQoIgOeIbSgCBAgQ2C3gnAABAgQIECBAgAABAgQIEKhfQIUECBAgQIDAvAUEwPMWNx4BAgQIECAQwYAAAQIECBAgQIAAAQIECBCoX0CFBAgQILAQAQHwQtgNSoAAAQIECBDor4DKCRAgQIAAAQIECBAgQIAAgfoFVEiAwOIEBMCLszcyAQIECBAgQIAAgb4JqJcAAQIECBAgQIAAAQIECBCoX0CFCxYQAC94AQxPgAABAgQIECBAgACBfgiokgABAgQIECBAgAABAgQIEJiHwGID4HlUaAwCBAgQIECAAAECBAgQIEBgsQJGJ0CAAAECBAgQIECAAIG5CQiA50ZtoOsFXBMgQIAAAQIECBAgQIAAAQL1C6iQAAECBAgQIECAAIH5CgiA5+ttNAIEtgR8EyBAgAABAgQIECBAgAABAvULqJAAAQIECBAgQGABAgLgBaAbkgABAv0WUD0BAgQIECBAgAABAgQIECBQv4AKCRAgQIAAgUUJCIAXJW9cAgQIECDQRwE1EyBAgAABAgQIECBAgAABAvULqJAAAQIEFiogAF4ov8EJECBAgAABAv0RUCkBAgQIECBAgAABAgQIECBQv4AKCRBYvIAAePFrYAYECBAgQIAAAQIEahdQHwECBAgQIECAAAECBAgQIFC/gAo7IiAA7shCmAYBAgQIECBAgAABAgTqFFAVAQIECBAgQIAAAQIECBAgME+BxQTA86zQWAQIECBAgAABAgQIECBAgMBiBIxKgAABAgQIECBAgAABAnMXEADPndyABAgQIECAAAECBAgQIECAAIH6BVRIgAABAgQIECBAgMBiBATAi3E3KoG+CqibAAECBAgQIECAAAECBAgQqF9AhQQIECBAgAABAgsUEAAvEN/QBAgQ6JeAagkQIECAAAECBAgQIECAAIH6BVRIgAABAgQILFpAALzoFTA+AQIECBDog4AaCRAgQIAAAQIECBAgQIAAgfoFVEiAAAECnRAQAHdiGUyCAAECBAgQIFCvgMoIECBAgAABAgQIECBAgACB+gVUSIBAdwQEwN1ZCzMhQIAAAQIECBAgUJuAeggQIECAAAECBAgQIECAAIH6BVTYMQEBcMcWxHQIECBAgAABAgQIECBQh4AqCBAgQIAAAQIECBAgQIAAgUUIzDcAXkSFxiRAgAABAgQIECBAgAABAgTmK2A0AgQIECBAgAABAgQIEFiYgAB4YfT9G1jFBAgQIECAAAECBAgQIECAQP0CKiRAgAABAgQIECBAYLECAuDF+hudQF8E1EmAAAECBAgQIECAAAECBAjUL6BCAgQIECBAgACBDggIgDuwCKZAgACBugVUR4AAAQIECBAgQIAAAQIECNQvoEICBAgQIECgKwIC4K6shHkQIECAAIEaBdREgAABAgQIECBAgAABAgQI1C+gQgIECBDolIAAuFPLYTIECBAgQIAAgXoEVEKAAAECBAgQIECAAAECBAjUL6BCAgS6JyAA7t6amBEBAgQIECBAgACBZRcwfwIECBAgQIAAAQIECBAgQKB+ARV2VEAA3NGFMS0CBAgQIECAAAECBAgsp4BZEyBAgAABAgQIECBAgAABAosUmE8AvMgKjU2AAAECBAgQIECAAAECBAjMR8AoBAgQIECAAAECBAgQILBwAQHwwpeg/gmokAABAgQIECBAgAABAgQIEKhfQIUECBAgQIAAAQIECHRDQADcjXUwCwK1CqiLAAECBAgQIECAAAECBAgQqF9AhQQIECBAgAABAh0SEAB3aDFMhQABAnUJqIYAAQIECBAgQIAAAQIECBCoX0CFBAgQIECAQNcEBMBdWxHzIUCAAAECNQiogQABAgQIECBAgAABAgQIEKhfQIUECBAg0EkBAXAnl8WkCBAgQIAAAQLLK2DmBAgQIECAAAECBAgQIECAQP0CKiRAoLsCAuDuro2ZESBAgAABAgQIEFg2AfMlQIAAAQIECBAgQIAAAQIE6hdQYccFBMAdXyDTI0CAAAECBAgQIECAwHIImCUBAgQIECBAgAABAgQIECDQBYHZBsBdqNAcCBAgQIAAAQIECBAgQIAAgdkK6J0AAQIECBAgQIAAAQIEOiMgAO7MUtQ3ERURIECAAAECBAgQIECAAAEC9QuokAABAgQIECBAgACBbgkIgLu1HmZDoBYBdRAgQIAAAQIECBAgQIAAAQL1C6iQAAECBAgQIECggwIC4A4uiikRIEBguQXMngABAgQIECBAgAABAgQIEKhfQIUECBAgQIBAVwUEwF1dGfMiQIAAAQLLKGDOBAgQIECAAAECBAgQIECAQP0CKiRAgACBTgsIgDu9PCZHgAABAgQIEFgeATMlQIAAAQIECBAgQIAAAQIE6hdQIQEC3RcQAHd/jcyQAAECBAgQIECAQNcFzI8AAQIECBAgQIAAAQIECBCoX0CFSyIgAF6ShTJNAgQIECBAgAABAgQIdFPArAgQIECAAAECBAgQIECAAIEuCcwmAO5SheZCgAABAgQIECBAgAABAgQIzEZArwQIECBAgAABAgQIECDQOQEBcOeWZPknpAICBAgQIECAAAECBAgQIECgfgEVEiBAgAABAgQIECDQTQEBcDfXxawILKuAeRMgQIAAAQIECBAgQIAAAQL1C6iQAAECBAgQIECgwwIC4A4vjqkRIEBguQTMlgABAgQIECBAgAABAgQIEKhfQIUECBAgQIBA1wUEwF1fIfMjQIAAAQLLIGCOBAgQIECAAAECBAgQIECAQP0CKiRAgACBpRAQAC/FMpkkAQIECBAgQKC7AmZGgAABAgQIECBAgAABAgQI1C+gQgIElkdAALw8a2WmBAgQIECAAAECBLomYD4ECBAgQIAAAQIECBAgQIBA/QIqXDIBAfCSLZjpEiBAgAABAgQIECBAoBsCZkGAAAECBAgQIECAAAECBAh0UWC6AXAXKzQnAgQIECBAgAABAgQIECBAYLoCeiNAgAABAgQIECBAgACBzgoIgDu7NMs3MTMmQIAAAQIECBAgQIAAAQIE6hdQIQECBAgQIECAAAEC3RYQAHd7fcyOwLIImCcBAgQIECBAgAABAgQIECBQv4AKCRAgQIAAAQIElkBAALwEi2SKBAgQ6LaA2REgQIAAAQIECBAgQIAAAQL1C6iQAAECBAgQWBYBAfCyrJR5EiBAgACBLgqYEwECBAgQIECAAAECBAjcQqDd4/le9/ZoNpNbixx7JgXpdB4CxiBAgACBpRIQAC/VcpksAQIECBAgQKA7AmZCgAABAgQIECBAoJsCOwFnOV6/54zbJr/mtZXxRzlYOebhylauc8/tyq25nOSAzUaOlMcoe57aCBAgcAsBjwkQWD4BAfDyrZkZEyBAgAABAgQIEFi0gPEJECBAgAABAh0VyFCzuRwxzpC3uZhzLOHrOKLcizwuJPyNrU8Ze2dvyrxyrmWeedhqMKfvZjMHSp/ikWc2AgQIECCwj4BHSyogAF7ShTNtAgQIECBAgAABAgQILEbAqAQIECBAoMsCGWyOTm1PcC2iXc3zvDcJXEsAXC7nlbjmuGX8skcGvoP1iCbnENufJq+HGcY285rP9rjtME9yPuOViBJA55WNAAECBAgQqEtgOgFwXSaqIUCAAAECBAgQIECAAAECBPYScI8AAQKdF8gwdXgxYrgRo42VGKxuxkd/7EZEO4jxeC3zzgxcr6kh28/yn0Jusv/cJkF0cyke9Xc3Y3jyQ7GxeTHnk3OKMp9Jg2tmNcuLNh2Gq6P46L+9Ee3Kh3KoMn4ebAQIECBAgEA1AgLgapZycYUYmQABAgQIECBAgAABAgQIEKhfQIUElkVgHMMYt6uxcvpiPO4ZTbz1107GJ33u+WgHl6NtMgy+UkibZ7v3vJzKVvq82lH5nd/x8HJ89VNPxw/83Fp88mcNYnjiYrTtidxPZsNdP6It/0R03pn+1mx32WQIvh5f+sT1eMuvrsbn/qNTMR5cinG0ucdk327oQIAAAQIECCyxwK7/d7HEVZg6AQKLEjAuAQIECBAgQIAAAQIECBAgUL/A0lRYwtYSv27EvfGYx16Mr/m2JpoTEa/80YfFVz25zZhzM8ajDEHzLMo/yzyJPJusr+x5OPaWozebERnkjqPJ3rPf4Xp8+ueP4vHPGcbqbZfiZT96Lr7iiQ+KZvW+WFmJGOV8Rs2FyTvR5PtR9mNP5IYOVoZNNCuj+MwvWIlvfPbZGKTL895wMr7uGWvRnLgvohlHTOYcOe/wIUCAAAECBJZYQAC8xItn6gQIEFisgNEJECBAgAABAgQIECBAgEB3BEq8GxlgRtPEp37OMJ7+4ofmZROTzzDiSS84GU/4jpMRq/dHlNvtakTZJxcxxU8GqcMMdMt/d3hwMT7xsy7Ei3/gdLTDnGF7MtrBejz5eafjaS86HRvNhyIyII7IJLgEx83lnMco9ymGwBlGR7MRm+PN+Dv/84V40ZtyrNWcY5PD5OnXfdsgnv2qk9GsXYx2sBHRtJGEcfXjjAABAgQIEFg2gcGyTdh8CRAgQIAAgQ4ImAIBAgQIECBAgAABAgQ6I9DmTNoYbWZwmqHrx//9UbzkTWdiuFbuZ8qZW5Tfbs0Q+Gu+ZTVeVp6duCdGgwsxLvfz7atbeefq1VHOxhmgjjPoHW0M46Ef80A8/zUPjpVTZW7rEU0e27VoB+P4kq9fiVf+yNlYOX1/NMOVaIcZykYGsc1qBrCD3JvJHkf6bNeRh3F22zbDeNjH3h8vuetBMTwZMRwmRpMd5/NBnn7Bl63Fy3/odJw6ux6j0SgGw2YydtM02ahs2bAcprDndGL3frXL6Y1xtU9nxxbQAQECBAgspcBgKWdt0gQIECBAgAABAgsTMDABAgQIECBAgACB7giU0LDsTYaag3jYwwfx4jeeiBOnM7gsv/kaO59sk1u5evRjBvHdb7ktHnzH+Wi375X7W//ycrlR9smdA3xtt93XY1TcAAAQAElEQVQ91uhUZJobD3vk5XjdOx4aD3745YjBhyf3tgLgQfbbRKyN4pM/byNe/9O3xx1/61LEKIPhfLK1lX7LvnV1uO98r9nIV9oo0yr/7POpMxvx6rc+OGvOcfPJla35UJ6W+Y3i075gEG/+l2fiER+7GuvrGVbnk60t+yv/XHbpLMr51t2DfZf2Zd9pneeDrHXy2855fqW/Mq+8zm2npSMBAosXMAMCBJZXoPy/jeWdvZkTIECAAAECBAgQIDBPAWMRIECAAAECBDonMG7GMR43ceb2jXjJDw/i4Y/KMHGYSWIerk42fwxarss+2IhP/MzVuOvn7oiP+bj7YzAcxXiUYemoyUC4/G7q1bf2P8sxrgSYpWUb48HlWF2JWDnzgXjua5sMgbNNs5YPHxJN+c3eWI1mEHk+mUiG1qfi4/5eE6/7yXPx0R9/T46/mbVkVjwJSDOEzek0TTNp3zQHP0bW1OZA7aCNtVOjeOGbIh7+dyOaYVz3uT2v1yJ7jhhvxEd97Di+76cjPv5/GkfbjGNjVCawEVvBdURM/onqrCkO8intdvaI4aCJwdrleOmbVuLR/2vWNrg3IgYxGjcxKkl8mzC5BlFeySc2AgQIEFiogMGXXCD/Vl3yCkyfAAECBAgQIECAAAECBOYgYAgCBAgQINBVgSbWTq/HC79/NT7+H+Qcm70SxCYf7Gx5nttDHnl/vP6nb4tP/Iz1yKw0Jr/gGiUhzYc7Tfc9Zrs225cXy5iTAPNUXNy8N17yAw/JkHklBivZJuPVmOyRn3Kdh8m2dT5c24wH3zGKN/+Lh8T/8nmjiEGGrxkU50nEcD2ihMGxV01xk0+bQfLq1rO198azv7uNT/nME3FlCrH70+RF2Qd5zC1D34d+TMRdv3gyPuWzN2NlLccv/2R1qa00m/x283bbbL7/Vl4oe2k1is3m7vimFwzj0V84jJfedSa+8gmnI1buichAfqvGJmIS3I/zhcPUm81tBAgQIECAwDUCg2uuDnuhPQECBAgQIECAAAECBAgQIFC/gAoJECDQYYHByn3xjx97OT75c0oY22bO2cSwaWLPT7ld9vJwdC5uu2M9Xvbm0/FJn3tPrJ58IAYlCS7PDrqX4DdD0zZD4GaQY6/eE095/sn4tM/PH7vm/YgL2VOb+822JtrxagbFw1h9UMTLfuREfNFXR7SDD0bk/WgzyC0hc1Z1sx5uvJ9j57uDtQ/E133zQ+Nzv3QYzerFG5tdudPkWe7FbLJHlF9afvlb1+IfPXY92uZ8bK6vxCSoHZZ/vnkjIkpNZc/T/bZ0aUfDGDXvi69+yqn4Px6/Fs1KzmXtvnjSC0/EU553Nvu9FCuD1RjHRoxLl4eud78JeEaAAAECBPopkP9voJ+Fq/r4AnogQIAAAQIECBAgQIAAAQIE6hdQIYFuCzQx3jwT/+Lt6/E7/2o9c8nm2umWQPHaO3lVwsw8lGcZeK6cuxDf/RMPja948iCDzwwnd8LNNhvkli332doYDy5N3rg8/mB8+T89F1/11BMRg/JijhNn8t0m9322JtuWX3rNZk3mvc981SAe+7SzMV57f7SDy/u8uPej7C2i2Yh/+Jhz8fXPKOPnPNpTceOntCz79pNJ+D2MGGxdl7l8y8vOxeO/7VQMT92f4WwJafN5lL20KZPe9X65NZGYnGx9NZE+4/ic//0j4xufk2Fv+Q3fNn1iJTY3RvHlT1ibhN7t6vnIrDjfyRdyyxMbAQIECBAgcAyB7b/Oj9GDVwkQ6KOAmgkQIECAAAECBAgQIECAAIH6BZagwgwgm1FsXrotXvhN98dPvWEUo/USBJepZ0CZj8vZDXuTwe3KKEPHkjaejhiM4+u/tfxGahPNyQ9laHkxA88m2s0m4iZ9ZO8xzgB5tLkaw7WN+LTPORdP/M6ViAx/S3Z8w5g3uZFdRJOvTYLX8tPaJuLxz16JO9/w4Fg9eTnH2Iy2DHaTeUR5FqPsvY22Gee8R/HJn/dAPP91GbSu5MPs78ZfIC6d7TzYOebg5TTyWZpG2TOw/ZpnrsRLfvhsnDx3PrtZibYExenVlD0n3zRNNM3OHnmeezSxvrkZ45zPp3z2pfjO712LSX1R+h7m01NpNog2+//0/20t7vp/zsYdHzOIYQbgo5zyKJvF5HPlZHLliwABAgQIEDiYQP6tfrCGWhEgQIAAgS0B3wQIECBAgAABAgQIECBAoAsCJRwswWcmhs16jNdvi7tefT5e/10XM7jNZ+PtH33mackdr864jYxJ87LN28M8z6A3hjHMsPWLv/Fk3Pn62+PEySZinPczJM60MtvusWWTNpPe4eowHvF3LsUr3nIiBmt5c4+m+98aXPs4Q9MY3BOf/phBvPiNp+Psg3Iew81oB5vXttu5ysC5/MZvrNyX9bTxt//+pXjh626LKKFyTv6G8rNVFpdv3/gkb+7aymm2GUZ8xhcO4qV3nYjbPuqeKJ+2hMOT0Pn6evN6eH9E08bK2jju+FuX4nmvOx3DM5fzXuSwg/zKNjmvPIniNx6P41F/L+L7f2YYD3nk+6LUkQ0jJr8SnONH2UtrOwECBAgQIHBQgcFBG2pHgAABAgQIEAgEBAgQIECAAAECBAgQ6IxABonlv5E7PhsxzpBxdSOPZ+Pnf2wtXvCND8Tmhbxcz8mW/HBnz8vI8HEQO//byLPyzz5fioiTEcNRPPoLh/EDP3cq7vjYUTSDJjJevnFvIjbLb7iON+OOR2T4+yPnYuVUBp85TtM00TRN9nfEbTTIFz8impzLp33+Srzp51fijkedj8hQtSmPYvenDJjhajqMN26Lh37U5iQ0PvPgyNh0nEF4k8dyvvudg8ytDFT2nbZNfMJntfHadzw0PvKRl9KjiXF7MsaDizHOeWVWnsfIPe+Pz2U0vB5nH/zh+P6fPBO3PSzSOG1zqjEomrE1p6aJUs9gkOM0ER/xyIi3/uJHxWd89rl8vp6Gkc+32ofP/AWMSIAAAQJLLZB/uy71/E2eAAECBAgQIEBgTgKGIUCAAAECBAgQINA5gSYDwkEmvSVcbDaj/CZsEyvxe79+Jp7+FRfi/e+NrbQxD1tbabh1FpGpY7aNKP993AxL81HbDjN8bOOR/2PE975jGA975L0RgwyWM+ScNG8iJsds2+T52dvG8Zp/djpD4MjPSkT5bdw8u3Ybbc8hX8reJ8/K6eSkfGUN5bCzD/Ok/PZruxaRNT3sUTmXtz8oPu4TLsTGaD17KC+XPfLTRIxPRgwuT/6J5lf88Go84uObvJ/P890YjifTLXfy5q4t72STXTfy9IYbeS/b5XcOGoPBWnz0x23GG3/uZPyDzywu6xGD3Mvz0mCy50XOfe3Mh+KFr31IPOQR28+Ly+Qn0RlkZ7urI01uRgm3o7kYw7y8tH4+mrKuUT7j8mUnQGDOAoYjQGD5BfKv1OUvQgUECBAgQIAAAQIECMxUQOcECBAgQIAAgY4KNDEYn4pBBrSD0Zk8z9B0PIjR5jj+yx+fjGd+5Wb85Z9miNiWyPFyRJzPvZw3eSz71o9HmzgdTZ5Ofhl10MRg2MRHfVzE2375wfGpn/NAbLYfjMwtc8938vUmmlg7fTle/IbVuONReaP8ZmsJbGMUETneNXsJpvN23Jdf+Sybj/Mw6W/ra+v+7ndKAFr2yDR4sBkPe8QgXv9Tt8Un/cPNuLR5d0SGu+W/C1zK2siTZmUUd77xZPwPn5hjlc4zhI2yR5szzeaTvtuIvM6v3NLoUhMxyj2vtrad57vvbZ1PuspGw+FK3PbQNr7nbR8Zn/a5F2M8LgFvvtfkcbJvxOqJ9bjzDQ+JT/yM1WiyfZQ6cn1iMoczOYNsn+eD3JsoXg9kz3kvg+xXPPNC/NHvrGbVJ7fmnYF8PrQRIECAwPwEjFSJwKCSOpRBgAABAgQIECBAgAABAjMR0CkBAgQIEOi6wFZIGVuR4eQ7MmZcvzyOD909jG/6kvPx7ndu5q2ViAyLt9rF/p/SZWaSK6ciXn7X7fFFX5nB8uBiZLcRJcwcXI7nvPpEfMrnZ8Py2615iKZ8Xf/j1pL0Rn4y6Gxvy8B1GH/+nzYyYM5bpXn5t5N30tW8tfc2nNxeOd3EK956Kr72aWdj3K5H5qeTfdTeG0997qn4hEdnfRmdThq3Ofm4fi7lSd7PrbxYstn3/lm5lzblEGVCOc9JkZMbV77Kk3JRum2yXanq5W++Pb76KScimgsRZaxRnuekvvZpTXzKZ6/F8GTeLlZ5uLo11/Xe5KPVKDd//DUPxG/8YtY1CdLL/Xw0CYC3z/PSRoAAAQIECBxMYK//F3DrN7UgQIAAAQIECBAgQIAAAQIE6hdQIQECBJZQoGkGMci9/LbqaNzG5fMn4pXfGvEr/3wjq8kfh5YAtOx5tedW8sayZ9PIfXB6HN/+mhPxDc9ajebk3bE53oyv+5a1+LwvHUbkOPkVEeWFvfZsEyciMpgdrbfx468ZxRO/8J74qR+8PAk9Y3B/TALlG97PgcvgZW+aKIcSkq6ebOKJzzkdT3peE+MTH4zxysV43NNOxxc/YSWGpyM/OV6ZU77TNE00TZP3Sly7c8zLrL3dbOJnf+RSPP4xd8c/e916jC5lmxJG5zwjStudPa75NBnojgcZEm9P7wnPPRdPvzOT3tXzOZd740sfP4yvedpqNKXk0uaG/posZZD7Tv/luBq/9I423va6cay052LrU+6Xs51jObcTIECAAAECBxWY/DV80MbaESgCdgIECBAgQIAAAQIECBAgQKB+ARUSqEKgbTJfPRHn72vjlc86Hz/xmgw6M788XG2ZmA5OxmOfvhrPfc2Z+CePX4/HfVsT0ezXUT4viW1sf7KLd/3rcbzldffF+NId8UOviPjhl6/H+PLZbFDa5uHKtvu6zV4+tPWk3G7G0axFfMWTTsdLf+hsfOZj7o9vfM5qxGC81aZ8N/lV9jxc3XbdyJ8I/9HvbMQP/p+XYuPibfGj33c5vv/FD8S45OOxefWVPc+aaJqy58PsJ0ZN/OPHDeMVbz4Vj/78i/Gk565ErO3uIwvPpjduO/eb+He/vB6v+s4PR4yzsDbfj+bG5u4QIECAAAEChxIof00f6gWNCRDotYDiCRAgQIAAAQIECBAgQIAAgfoFqqiw/OBzkPFpCWqb8puom7fHW197KV721PW4mIFwlMx0J4eM/T7DycMmD5/3xafjGS87E7FSwt9B3i/HPFyz7XRagszNGI/W4w9/czNe+Zx7o9m8LYPObLx5In7yrnvizqdeiM0L2a789m2G1XFD+NnEIG7fvlv6zbalptU2Pv0L1+K77vrIaFbLPHIvj8oeO5+8N3mzHMu9UZTf/P3Td43jBU/ItDfD1tV8tx2djl94+4l4/pM+GOv3ZZjcbmbjS1GGyZMbtiZnVH7JeNJ15rXNoIlP/ewT8fK77ojhiZxj+Web8xA3/ZSH56Nt23jPH0W89Om5EOky5G4ZHAAAEABJREFUaHPsps3APrb28CFAgAABAgSOKrDzt/9R3/ceAQIECPRGQKEECBAgQIAAAQIECBAgQGB5BZpMLAdxMn77VzbixU+9Pz58904t7c7JlWNGklfOrzlp8mpQ2pc9z/fcdkLh0ngUf/Wna/Gip38gzn/oVIzbDF7Lf0u4uRyj9dPx7l9fj2c/7r74wHuzo2Y7eM3Ta7fSz7V3JlfldtknFzf7ygbbxbSbq/GBv27ipc+6Jy5dyB8LjzPRbnI+5Tdvx6vx+79+Lr75yy7Ge/9z3h+djOSKA39ymMyFt5uXi+3TPTspz1fi7r8cxPMydL5w7zBbDfOFcj8P29t+wttNHAgQIECAAIGbCOTf9Dd54jYBAgQIECBAYEfAkQABAgQIECBAgAABAksq0GSSeHVvYv2BM/H7v7EST/snH473/3kb7SiDx5LZjrNhlJO4mmXurrnJi7JnXBmTPfb+lN9k3X7y/r84GS/4p5fi/N23xTDD59XVi3lcjWFOaNCsxcbFh8Qf/c4gnvlVF+N9/zlD0DaD15xGbts97D6UwZtoc+xx7nFlj/0/5SfA44jzH2zieY+/EO/783MRgwx+y1ibp6IZN9FkENyOR/Hnf7Iaz33cpXjPn4yj3dyMdpwvFpeytzlM2fNwzTZoInbv1zzc4yKJN+47HXc+ZSMD6dMxaAfRtOPcY7JHfsovQ+/seWmbp4CxCBAgQKAKgUEVVSiCAAECBAgQIEBgZgI6JkCAAAECBAgQIFCVQPlv945PxPv/6vb4tsfeE3/yu5djvJ4VDi7l1wdzP+zWbL9QjpmQNvdOrjcuRLziWy/Ff33PSqyuZtAaTTTj2yJGKxEZEjcZApeGwzibbQbx5C/5m/iD38iJjCO2H8Ven2avm7e4t/FAxJ3fciH+4v87lS3XIsZnIoZ5s/x0uImc2TCD2OHk+Df/NeKpX3J//MG/afN6ENd82muujnCRg+Vbz3vyffGn//FitCWAzmsbAQLdEDALAgTqEbjub/B6ClMJAQIECBAgQIAAAQLHFtABAQIECBAgQGDJBZpom6t7ZKQ5bAbRDAYxHrfxvr+4LZ792I3497+9maHoiQwkHxYRu1POrTA3b95kG2zf3wo2YzyItl2JzUvj+K6n3RN//LsrMRisRPmXnyct2vwur7TDGMaJGGbSO2jGsToYxvkP3R7f8fX3xm/8wqUYX47tz+65bN/KwyD3m2+738lAeTPiVd9xOf7wt9Zi3Oabk8eDGIxOR15N9mZyfzWD5ybGGcpuPvCgeOGTHoh3vn2Uw+QLg5x3bluN81Y539nz8prthvtbN0aj9Ritt/E933lv/N5v5bzWH5TrcN+ky5zNpIvCU/ZyUf4bwWUv53YCBAgQmLmAASoTKH/HV1aScggQIECAAAECBAgQIEDg+AJ6IECAAAECtQhsBZCR4e/WHlsZb+aakfHjxuVBvPApF+Nn3nQ52pJ3Ttplm8l22+T75l+lk7Jvtxhs5ttn4s2vuhj/9pfXY7yxsv0gD7ua5VVuTe7lZtkj3xtGbN4eL/3mzfipuzYnoXG5G4f97CSo8UDWuRpvec198a9//p7JeX5FDjQ5bJ3ElU9z5b1yq4nL998Wr/yOB+LHXrsZW/8yduJsTbU0OMR+MduOs48T8Y4fvBzv/OebMYwHR6bNEeOTEVEcwocAAQIECBCYosDhAuApDqwrAgQIECBAgAABAgQIECBAoKMCpkWAAIHKBcoPRSd7BpptZpPrF9biTa84H2/73ssZVGbxbT7I+5GHvNpjm7yd98txV4A5Won/6w2XMsC9FM3mHfk8YnDTPiaPr3yVnsoeo7Pxw68axfc+/+64nBnulQaHPGlHp+IXfuJyhq73xur44dEMN6LJAYYZuA6bZpK/Njm3K3v2X87LbyU3g3EM1h6I4eBsvO21F+OVz7wvxheHsZ1KZ8vDbKdivNnGu9+5GW/57nH289A0HsYgYZpYy46a3K/dCv21d1wRIECAAAEChxEYHKaxtv0WUD0BAgQIECBAgAABAgQIECBQv4AKCfRHoM1S2wxCVzPYXMvj2fjJHxrFc7/ucmxcCV7bbLPfls8naeVGhpoRv/UL43jb6zZj2D44muaBaAYX9365JK1RXsz3d7dom8jsNZrRifilt5+LFz3xfNz3gevaxPWf657nuCW4/ve/vR7ff+eFiI2P2XqhuZg1bp3u9V16acu8hvdHjPPHxuOT2b6Es6P4f98xjhc88f64+OG0uvLy5I0rVzeelOd5Nw+//5ujuPNbPhwrcTpieD6ywIjIMZpRlDGz7Ly2ESBAgAABAtMSyL9lp9WVfggQqFhAaQQIECBAgAABAgQIECBAgED9Aj2rsMl6mwxqhzEowedoLUbrJ+Ndv7IS3/4Nd8eH3x/RTpLJUWSKmnsJbPMQTX7t2gd52a7Ef3zXOO585t2xfvFEjMf5TruWHQwjmp33IqKMU/bIVPRKP5Gf7G8yVh4zAR5kMBqxFn/wm6vx7K89H3f/RcSkyzaD5vLq5P3Sb9k/kO+Xm2XPcUen46/+OOIVTxvG5qUTEdlvG20MRudyxOw/W5ctb8f1e2SLdnwuImsalO7aUU75QXFi7UzO5UQ8+YtG8f73RPY5yq8Hcr+Qe2mYhyvbZp61Mdq4O9rRRrwv27/8GeMYXb49SsvB6GyG3MPsozTLY46ZZ1HmUo5lz+HLwU6AAAECBAgcUcDfpUeE8xoBAgT6I6BSAgQIECBAgAABAgQIECBQq0CTheXelD0yimxjdW2YYe5D4+lfnuHln0d+Rrnn85KK5tkNW6aaf/PeiDufcSFDzzMZGmeL0nzSfjvgnIS+eX+y5Quxe5/czK/JS3ksz/JQtnY1/uwPz8SzHrsRf/mfNjOMXY1oLkbEZu4720PyZGeOw3h/zuUFT7kcH/5gRLN5dms+ky53+o89P20TMc4mbSpc2yBv5o12PIj3vXcUz/yqi/Gn7866RqfK3dyv3/JZjGIw+Ig4f3cG2I+7P+5538mIDMnbwfnrG8c4xyv7DQ/cIECAAAECBI4sIAA+Mp0XCRAgQIBADwSUSIAAAQIECBAgQIAAgZ4INE0TuUUzzgh0PIy//v8H8fQvGcfv/mob7XglI9u7c38gg8wEGV/d731fxLd+5cW457+djaY9lX0MJvsgO2uaQTY83ra6Moj/9p7VeOaXXYo//LU2Yv1UziGD4PLbwOMykSavc355PboU8aInPhB//V9WY5i3h8NxNINmsu/MomTRu/ed+9nzzumVY9M0McgHwwyz28022s1BfDDD3G993Afjd38lQ+f2XI7d5B5XP5Nf5V2J8QODeP5T7om/+Yu1OHHyYgwHGzGMlWgGZU4RTbO1b72cg8S1n505XnvX1cwEdEyAAAECVQkMqqpGMQQIECBAgAABAlMT0BEBAgQIECBAgACBfglkIplBZ2SAWcLHwWAYH7q7iRc9eT3+7TvXM9zNgHd0+lqSzEBf/qzz8dfvyVA2yvvXPt4KN6+/d7Drrd7yx7fjrfaXzp+Ib3/CX8cv/czliMm99Tyu5MPt8HS0Ei984uX4sz86FZsb+V6bz7KQJhtv9ZVN99l2t9l9vvuVjIBjc3MU6xceFC98yoX4qdcnwGQu2apMo+zNRs6rje962gPxJ79XAuIT0ZTfFm7LnE5kwzzm94RrMlD5Knu5aSdAYBECxiRAoD6B7b9t6ytMRQQIECBAgAABAgQIHFnAiwQIECBAgACB3gq0UVLMNgPf3DOX3HzgdLzwSRvxY9+3uWXSbh3Kv8L8iqdfjt//N8MYrowzzxzlO9vP8jDO8LXsMekvb+R1fueWnWbruNU+zhbjNgbZfBARowx4Y+Ph8ernrMePfU+Gv+3Z7Pm+aEfDyIw33vCCy/G7v7oag2ETK2uTW/l8uHWS/bRtVpb7OO/u3nfuR7bZ+u3nLDDPs2mUPXbmORjkXAYxjEFEfm9cflD80KsvxQ/ceSHGOZ1oS/CbjzZX422vvhzv+uWVvMiwepT9lW08nPS3M17bjvJ6lL1ljTmnbHzNljl8lP2amy4IECBAYNoC+qtUoPxtXWlpyiJAgAABAgQIECBAgACBwwt4gwABAgQIENgt0LbDaMZN/PhrI9545/2xeSGfZjL61levx2/80vmIdjVvHHZr8oWD7Nlse2smQewg1gbn4sffsB4vefL5aNcfNLn7jjeux7/86c0YrGxGM8i0tbzT5NTKcdJicnLIr+xg8m45XvfqJJnN++PT8bNvOREvesqFGF1ajXYz4mfffDF+/PXlWabQm6ezhzy/7vWdmW3d3p7v1oVvAgQIECBAYAoCBwuApzCQLggQIECAAAECBAgQIECAAIGOC5geAQIECFwjMIg2Bs16RAaZ7fq5+L/fOozv/IZ74+fvauMnfzAiNm6L8ou9Zc+ryTbIcHT3HhmBxhQ+ZYxBZqWbG200m2fj3e88F8//hsvxr95+OX70ezZj/eJabK6vRGbTubdTGHF3FyXEvbqXHypPrnKYZrQS73rnanz71z4Qv/az4/jBV4yy4gx/81mMS8vd/ZTz8qDskx7yRjnmwUaAAAECBAhMTWCvv4Gn1rmO6hBQBQECBAgQIECAAAECBAgQIFC/gAoJELheoISUuberUX6IOhhsRjNeif/w7jPx+peOI8YZcsbo+pe2r0uoubNv35rKIedTxszhNzbG8fu/PYzv/o6NGI1yrHYY0eZMM4CeylA3dJJjZLR75XaZSrkut2MY/+HfrcbLnnV/xOhUzmMUTd5vVjYjmmxY9tjrk432uu0eAQIECBAgcCyB/H8Ex3rfywQI1C2gOgIECBAgQIAAAQIECBAgQKB+ARXuKVDCyfzxaQlUy6/elhi4XYl28lutGbaWx20JgctJxCDblT2iifJp8rrs5Xx6exNNM4hmJaLJY2ToO2zORDva/meom0yGYz6fQQ4ziAx3J3sT5Z/KHjTnMu/NOZYguinPSqtyzH1ynS9Fk187e57aCBAgQIAAgakLlL+Bp96pDgkQIECgBgE1ECBAgAABAgQIECBAgAABAplobiPshJbluH1rEmbunJfj7mflehb7Xj/S3Rl3d9B60LGn0C7D7tjZJyY78yl955xiZy/XZd/9vFzbCRAgQIAAgWkK7PX/FqbZv74IECBAgACBZRQwZwIECBAgQIAAAQIECBA4kkCTQWjZd14u52XfuZ7msWm2gtRmMIidfZr9H6SvQTbaveflwbZ0irIfrLVWsxLQLwECBAhUKVD+bq6yMEURIECAAAECBAgcTcBbBAgQIECAAAECBAgsmcDOL9juPmYJW/FwntgIECCwh4BbBAjUKyAArndtVUaAAAECBAgQIEDgsALaEyBAgAABAgQIHFCgbdsoe/nv/pY9Jv/0cUTb5P099jjip4yx315+wLvX3owzDS77Ecedzmslgt697+o1ja7+89q77jslQIAAgXkIGKNygRc6e04AAA4ZSURBVPL/DSovUXkECBAgQIAAAQIECBAgcGsBLQgQIECAAIGjCewEnEd7u/63+NS/xiokQIAAga4J7B8Ad2225kOAAAECBAgQIECAAAECBAhMX0CPBAgQIECAAAECBAgQIFCNgAC4mqWcfiF6JECAAAECBAgQIECAAAECBOoXUCEBAgQIECBAgAABAnUJCIDrWk/VEJiWgH4IECBAgAABAgQIECBAgACB+gVUSIAAAQIECBAgUKGAALjCRVUSAQIEjifgbQIECBAgQIAAAQIECBAgQKB+ARUSIECAAAECtQoIgGtdWXURIECAAIGjCHiHAAECBAgQIECAAAECBAgQqF9AhQQIECBQtYAAuOrlVRwBAgQIECBA4OACWhIgQIAAAQIECBAgQIAAAQL1C6iQAIH6BQTA9a+xCgkQIECAAAECBAjcSsBzAgQIECBAgAABAgQIECBAoH4BFfZEQADck4VWJgECBAgQIECAAAECBPYWcJcAAQIECBAgQIAAAQIECBCoSWDvALimCtVCgAABAgQIECBAgAABAgQI7C3gLgECBAgQIECAAAECBAhUJyAArm5Jj1+QHggQIECAAAECBAgQIECAAIH6BVRIgAABAgQIECBAgECdAgLgOtdVVQSOKuA9AgQIECBAgAABAgQIECBAoH4BFRIgQIAAAQIECFQsIACueHGVRoAAgcMJaE2AAAECBAgQIECAAAECBAjUL6BCAgQIECBAoHYBAXDtK6w+AgQIECBwEAFtCBAgQIAAAQIECBAgQIAAgfoFVEiAAAECvRAQAPdimRVJgAABAgQIELi5gCcECBAgQIAAAQIECBAgQIBA/QIqJECgPwIC4P6stUoJECBAgAABAgQIXC/gmgABAgQIECBAgAABAgQIEKhfQIU9ExAA92zBlUuAAAECBAgQIECAAIEtAd8ECBAgQIAAAQIECBAgQIBAjQLXBsA1VqgmAgQIECBAgAABAgQIECBA4FoBVwQIECBAgAABAgQIECBQrYAAuNqlPXxh3iBAgAABAgQIECBAgAABAgTqF1AhAQIECBAgQIAAAQJ1CwiA615f1RE4qIB2BAgQIECAAAECBAgQIECAQP0CKiRAgAABAgQIEOiBgAC4B4usRAIECOwv4CkBAgQIECBAgAABAgQIECBQv4AKCRAgQIAAgb4ICID7stLqJECAAAECewm4R4AAAQIECBAgQIAAAQIECNQvoEICBAgQ6JWAALhXy61YAgQIECBAgMBVAWcECBAgQIAAAQIECBAgQIBA/QIqJECgfwIC4P6tuYoJECBAgAABAgQIECBAgAABAgQIECBAgAABAgTqF1BhTwUEwD1deGUTIECAAAECBAgQINBXAXUTIECAAAECBAgQIECAAAECNQtsBcA1V6g2AgQIECBAgAABAgQIECBAYEvANwECBAgQIECAAAECBAhULyAArn6Jb12gFgQIECBAgAABAgQIECBAgED9AiokQIAAAQIECBAgQKAfAgLgfqyzKgncTMB9AgQIECBAgAABAgQIECBAoH4BFRIgQIAAAQIECPRIQADco8VWKgECBK4VcEWAAAECBAgQIECAAAECBAjUL6BCAgQIECBAoG8CAuC+rbh6CRAgQIBAEbATIECAAAECBAgQIECAAAEC9QuokAABAgR6KSAA7uWyK5oAAQIECBDos4DaCRAgQIAAAQIECBAgQIAAgfoFVEiAQH8FBMD9XXuVEyBAgAABAgQI9E9AxQQIECBAgAABAgQIECBAgED9AirsuYAAuOd/AJRPgAABAgQIECBAgEBfBNRJgAABAgQIECBAgAABAgQI1C8QIQDuwyqrkQABAgQIECBAgAABAgT6LaB6AgQIECBAgAABAgQIEOiNgAC4N0t9Y6HuECBAgAABAgQIECBAgAABAvULqJAAAQIECBAgQIAAgX4JCID7td6qJbAj4EiAAAECBAgQIECAAAECBAjUL6BCAgQIECBAgACBHgoIgHu46EomQKDvAuonQIAAAQIECBAgQIAAAQIE6hdQIQECBAgQINBXAQFwX1de3QQIECDQTwFVEyBAgAABAgQIECBAgAABAvULqJAAAQIEei0gAO718iueAAECBAgQ6JOAWgkQIECAAAECBAgQIECAAIH6BVRIgAABAbA/AwQIECBAgAABAgTqF1AhAQIECBAgQIAAAQIECBAgUL+ACglMBATAEwZfBAgQIECAAAECBAgQqFVAXQQIECBAgAABAgQIECBAgED9AlcrFABftXBGgAABAgQIECBAgAABAgTqElANAQIECBAgQIAAAQIECPROQADcuyWPUDIBAgQIECBAgAABAgQIECBQv4AKCRAgQIAAAQIECBDop4AAuJ/rrur+CqicAAECBAgQIECAAAECBAgQqF9AhQQIECBAgAABAj0WEAD3ePGVToBA3wTUS4AAAQIECBAgQIAAAQIECNQvoEICBAgQIECg7wIC4L7/CVA/AQIECPRDQJUECBAgQIAAAQIECBAgQIBA/QIqJECAAAECKSAATgQbAQIECBAgQKBmAbURIECAAAECBAgQIECAAAEC9QuokAABAjsCAuAdCUcCBAgQIECAAAEC9QmoiAABAgQIECBAgAABAgQIEKhfQIUErhEQAF/D4YIAAQIECBAgQIAAAQK1CKiDAAECBAgQIECAAAECBAgQqF/gxgoFwDeauEOAAAECBAgQIECAAAECBJZbwOwJECBAgAABAgQIECBAoLcCAuAeLb1SCRAgQIAAAQIECBAgQIAAgfoFVEiAAAECBAgQIECAQL8FBMD9Xn/V90dApQQIECBAgAABAgQIECBAgED9AiokQIAAAQIECBAgEAJgfwgIECBQvYACCRAgQIAAAQIECBAgQIAAgfoFVEiAAAECBAgQ2BIQAG85+CZAgAABAnUKqIoAAQIECBAgQIAAAQIECBCoX0CFBAgQIEBgl4AAeBeGUwIECBAgQIBATQJqIUCAAAECBAgQIECAAAECBOoXUCEBAgSuFxAAXy/imgABAgQIECBAgMDyC6iAAAECBAgQIECAAAECBAgQqF9AhQT2FBAA78niJgECBAgQIECAAAECBJZVwLwJECBAgAABAgQIECBAgACB+gVuXqEA+OY2nhAgQIAAAQIECBAgQIAAgeUSMFsCBAgQIECAAAECBAgQ6L2AALgHfwSUSIAAAQIECBAgQIAAAQIECNQvoEICBAgQIECAAAECBAgUAQFwUbATqFdAZQQIECBAgAABAgQIECBAgED9AiokQIAAAQIECBAgcEVAAHyFwgkBAgRqE1APAQIECBAgQIAAAQIECBAgUL+ACgkQIECAAAEC1woIgK/1cEWAAAECBOoQUAUBAgQIECBAgAABAgQIECBQv4AKCRAgQIDAHgIC4D1Q3CJAgAABAgQILLOAuRMgQIAAAQIECBAgQIAAAQL1C6iQAAECNxMQAN9Mxn0CBAgQIECAAAECyydgxgQIECBAgAABAgQIECBAgED9AioksK+AAHhfHg8JECBAgAABAgQIECCwLALmSYAAAQIECBAgQIAAAQIECNQvcOsKBcC3NtKCAAECBAgQIECAAAECBAh0W8DsCBAgQIAAAQIECBAgQIDAtoAAeBuixoOaCBAgQIAAAQIECBAgQIAAgfoFVEiAAAECBAgQIECAAIHdAgLg3RrOCdQjoBICBAgQIECAAAECBAgQIECgfgEVEiBAgAABAgQIELhBQAB8A4kbBAgQWHYB8ydAgAABAgQIECBAgAABAgTqF1AhAQIECBAgQGBvAQHw3i7uEiBAgACB5RQwawIECBAgQIAAAQIECBAgQKB+ARUSIECAAIF9BATA++B4RIAAAQIECBBYJgFzJUCAAAECBAgQIECAAAECBOoXUCEBAgRuJSAAvpWQ5wQIECBAgAABAgS6L2CGBAgQIECAAAECBAgQIECAQP0CKiRwIAEB8IGYNCJAgAABAgQIECBAgEBXBcyLAAECBAgQIECAAAECBAgQqF/g4BUKgA9upSUBAgQIECBAgAABAgQIEOiWgNkQIECAAAECBAgQIECAAIHrBATA14HUcKkGAgQIECBAgAABAgQIECBAoH4BFRIgQIAAAQIECBAgQGAvAQHwXiruEVheATMnQIAAAQIECBAgQIAAAQIE6hdQIQECBAgQIECAAIGbCgiAb0rjAQECBJZNwHwJECBAgAABAgQIECBAgACB+gVUSIAAAQIECBDYX0AAvL+PpwQIECBAYDkEzJIAAQIECBAgQIAAAQIECBCoX0CFBAgQIEDgAAIC4AMgaUKAAAECBAgQ6LKAuREgQIAAAQIECBAgQIAAAQL1C6iQAAECBxUQAB9USjsCBAgQIECAAAEC3RMwIwIECBAgQIAAAQIECBAgQKB+ARUSOJSAAPhQXBoTIECAAAECBAgQIECgKwLmQYAAAQIECBAgQIAAAQIECNQvcPgKBcCHN/MGAQIECBAgQIAAAQIECBBYrIDRCRAgQIAAAQIECBAgQIDATQQEwDeBWcbb5kyAAAECBAgQIECAAAECBAjUL6BCAgQIECBAgAABAgQI7CcgAN5PxzMCyyNgpgQIECBAgAABAgQIECBAgED9AiokQIAAAQIECBAgcEsBAfAtiTQgQIBA1wXMjwABAgQIECBAgAABAgQIEKhfQIUECBAgQIAAgYMJCIAP5qQVAQIECBDopoBZESBAgAABAgQIECBAgAABAvULqJAAAQIECBxCQAB8CCxNCRAgQIAAAQJdEjAXAgQIECBAgAABAgQIECBAoH4BFRIgQOCwAv8dAAD//7+QxREAAAAGSURBVAMA0sJ8HD+fMucAAAAASUVORK5CYII=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9277966" y="2222561"/>
            <a:ext cx="6693408" cy="9326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Когда обращаться за медицинской помощью</a:t>
            </a:r>
            <a:endParaRPr lang="en-US" sz="3200" dirty="0"/>
          </a:p>
        </p:txBody>
      </p:sp>
      <p:sp>
        <p:nvSpPr>
          <p:cNvPr id="5" name="Text 1"/>
          <p:cNvSpPr/>
          <p:nvPr/>
        </p:nvSpPr>
        <p:spPr>
          <a:xfrm>
            <a:off x="9277966" y="4425127"/>
            <a:ext cx="6693408" cy="28254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DED5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Обратитесь к врачу, если клещ присосался в зоне головы или шеи, осталась часть рта, появилась лихорадка, сыпь, слабость, тошнота, покраснение растёт, есть беременность, иммунодефицит или укус в эндемичной зоне.</a:t>
            </a:r>
            <a:endParaRPr lang="en-US" sz="3000" dirty="0"/>
          </a:p>
        </p:txBody>
      </p:sp>
      <p:pic>
        <p:nvPicPr>
          <p:cNvPr id="6" name="Image 2" descr="data:image/png;base64,iVBORw0KGgoAAAANSUhEUgAAA1kAAAQ1CAYAAABHkAWcAAAQAElEQVR4Aez9iYLjMI+tCQLOev9X6jt3uuauVfVvdavnWSpE9ndAUaZlyZa8hO0IOnkEEABBEFpMpCIjD//493/Nz8a//59/y5dwbf6//+Nfc8G/Qc/xt7//a/7b3y7jr3/9l/yXv/7v+/CX/53/7S//62b8hfF3x3DvGhivXFzL11U9Of/7P87PxSfK/vHvf+EeuAf/dvH6vnTtT7r/+Lf8f/7jLw/Ff/w/f8n/8f//6zr+n7/l//iPvzHnJfwd/T+AaGv3V2R/eRqmvFx5djzb7tqz6Zr+7//4F55Zz8Xf/vG/89/+vo6//u1/ZeEvf/ufeQ3SX/LxbTrWcilnf/v7v+S//U24/Lz/25Xvg7v1b/D8+xvP37/ejX/NfyHnN4Pr7q8j/ga9GcTw9zvvlWv34iv0/87+Svg/7GHW8B/o/oPraQL9NdvN8n//t/wfd+L/EPvm+VZi/nfu13/ciXuvi+Xx/8pz+d8m/OMffzndA/zjr/kf//jbEf/+V77jPwP372dmuZjvj8jV33nuPBtb9vV/5zl/D/7B+H/8/d9yAD58USv8jb16xV//je9P8Bfwr//yP/L//pf/nv/n//r/5f/xP/85/4//8c/5v4P/9t//Of+3//bP+f/+5/+a/+v//f/J/+X/+1/yf/mv/1f+v8DB+qdn4C0z0IPqGegZ6BnoGegZ6BnoGegZ6Bn4zAz0Iuszz1uPumegZ+BVGejz9gz0DPQM9Az0DPQM/L4M5D1LzvZBRZbvWVm37RnoGTDdMxU9HT0DPQM/PQPftj5tNIRvm7BP1DPQM9Az8NgM6BGWc7YzMM2qDnvU0WRjOoBzH/hNb1tk1Y1hS2NN/dAz0DOwJwPc/PEQiIJrz8Bu2zPwLhlovwfEv0tcvzMO55mis1ChLIgX7egZWMlAF/cM3J0BPWda3O1w7qAWUKJCq48+Dz9kUVBRQOWULCGP/pxKz+brjd9kPTWVpKm3noHfkIF6H/2GtfY1/rwM1Ou3Uq1QvGjHvgxogzDHPg/sGWKAzkCLEPbDTRnQGYm/AxsTGv2bPPVBPQM/NwO6PR6+uiiMeONUKRMsFkzSh854BI72hYu3YCmnoBqbVFzRTxoD3rjIYkW99Qy8VQb09beEtwryCcFozU9w2132DPQMXM2A7r4lXB3YGsTrJ7zMKRuF1qzzr8kAZybOhOhrInj9rJld9BJeEtnZffKSKPqkT85A3G8UQlRIZSbxhYtj6OFEKa24R+FoMEhLK3KKL12/IUIiG3i560UWiejttgz8rlHjXRN3l/g53jwbCrf969LN4WpgxeZB3bBn4MYM8E1148ifPKzegXN6ec1brGUz8yLRGmamvbshA8rlzEyiFjN1735LBtozIH4+qWQt5vref1gG2jRX/mHOb3MUYVAl1TdSsOPujyIKTm+tQsZBNkKMGacr+mQHdzf352KcsyEOfw2Y9PbWGSgXERccF9kt/PS3B2+7ykxkFbDcWDq+D67cQ/prwSlYbNUPSEhf69Hf2ImO4FHA88Bm8FlfesneFsR7f2zGx/1+P+5P9mFuamtwR2+G2ldhfK7dw5g8qTl+R+j6JEqbYL/uU584ld6UAN3XLbY6YdLxTExnYN7f6mqXHfNeu/7eUR/fYXz/baFt/LLnm5On7njER6vfzc+TLX9H77dx8nEvNPOSD8lBarB7zUt+V2Tz9PDeAREXHfMHr3ul8hPF5M3aM3O02Xfk5zmJqc8aedcpqX1RyR6G8Tpp/bXrLwWT7s24Osq/u2LdYaMfBwRJ/x4L6CqSn9CNfgufLGH3gjdZStc1KOSOt86Arqw7oeFvvcYITlFWhODNDrfcSxpTl1HX1tB4utFvzWSu/qQb9SFD+UiKu3do7lrUO0RyOQZ3Z0O8DpTmjv4CNIO+UtYg/VOgoqpFTOIcW9D9MW3bQri7+EovX/Dit42qVhoh1H6lks1RdYUq6+JEL0E27wZdu98dk7J5cqIkmENBSQYVmUPj57K9fVyft71OFuwXRAp3O+TgPDLVmOGjVcl0Ca3Nc/l29ufO9DTvWsLTnD/XsZ43dYaWr7JH0kgTBVFciDiOPlSt8qHmKtVzJUDBlEGKf2+V0Oj5jEaFlsCAjC5Xiq34FxRZWkZHz8AnZkC33xI+cS1bYtZaZTenknX0DPQMfEsGtONYw+YA6j08GyC/sV2YyXv32zKgv2P4tskuTfRC3crVGRFd0oXBUw6atcVTJulO3zwDKpIqVFYJ9aqooZc+xyiuKLqCqgCTxdv+CncF19Ez8I4Z4GaKTUlD9XbnHUN9RExamzZioo/w1330DPQM7M5A87Q5efpsc6TRshRdgnQdr8yACq0Wr4zlVXO/35U5j+hVmenzPj0DKoyYRGe8vt2qZRLiaNJRQvH8bY+hClPpUSKAw5/8iLzxm6zY2RGwKKS3noG3yoCuy4q3CmwWzCNi5KEx89q7PQM9A6/NgO7sbRGsWUoubPNyYqVHQsWJond6Bm7LgK7EOW7z1Ef9xAzo73nnuGmdqnyagXpTFV3JQTzWRBcR9VTUUhqX9eOBKVnCNo1UP1KY1QcZ/XsWWe1f6WjFxq0XNFLRD5sz0A2fkwGux3AsCnS9Rv8dD8QXYVUanX7oGegZ+MAM6C6uG434pt+8hhiJdUvp3vK9ypgTL/Tx1FvPwM0Z0PW0NviSbm1Ml/+wDIzPGF0LFbHCUR78xkMMUQGEfYZCeOmkt1OlgKLDo7X0pRNiDFJZqIgKG8ZqvAos0UxBlcdC6yj7iB8XVEq1zI6egXfKwIOvy3IXP2mBD471EVF2Hz0DPQP7M3DXc0LPgTkUgmSi27DPepvPbtUzoOtqCT0zPQPPzEBWscQEQSmSgkpWMf4CiwRtiyfZ1X5iXFrQ48Le800WC+6tZ+C3ZUA37YT4W5PfloG+3p6B12egR9Az0DPQM9Az8PMzUPdbejMl6O+wqmyi7MXE6y2WbERVPElWEZkqQkx4CyYeofSHpb85aGX6Sb27sDiY2S+1CIDl6uciWGCYShbMjQfGO7HcA4bTbvfA4Aj+dg+PGVnjiGA2HTgXOg86H3eByfwIsfS+uY1r0Xo2YR7eN0WtMOdTL/ZlKCwqEUonwLYtRFqLm/sRZvBXYPrxyEtgvN35ISS7B+Z3BlCHy8+9qL5eRBX+lqmdpK1hy/ibbJxR7TOFrr7EThHC5sDF2455Aa+wT2MkJrsMvnqxaI/LHmKhmqACwcRWBkrjjNkC3Jz70wnnGuwHffwFa4n8Mq/mXgKq0qSEE7kDC+faQmbP+BAoLfzfTDVwITY92ycx1+nELzHS34Mlnx8ka5eusNv+Od8+X+DZ7Guj34KHkNzswvk8y8+uNbuzyWaGK5fJxWFnymsCckEFRODkRbbqi7aoMsUnuWjIGBM0hqNRPwgHyeiTWJmHgIPM1T8cuNrX4O7cYHdCPvxgPgF/IbtEzTAxQje+LYJ3d7vn48YffLjfQfGhdiuY2dw5vhrm+1OpbxMuojgnQc1Yxg1wxhTA2Gs+uvS3YB6dI6iAbVr7ELuJH3PauOR5wI3LnRr+FvTHc1HX0o6e87JpZXUdB4RHuO5TXnD7Cgy5mZutwkpYkJtbuOdw2wVmxjg3t0d8HD93QbHcifvXwQrujMHd7w9j0YOuywYLz5nTYdie2SCL+2MjZSlazj3Q91K50LfNyZ3MMjgSewZcVia4u7kfQQf5se9+mTc+vgi30z9GfxmROnvxx83c/S7gwR79iVPFKV6lTOhCtRG/sA4WRvMJMEZvFbbgw50Ra2DeRzdmIwyOa3NekTPYGG3uHOcw55sEuRmclVsJctbIq2TO4R4w/O4W38P1+/gGeksAsXwWzpOj7AdGJ+rrR9XOwM2cGFQByzgGBQOlaSxkc9NQGYuuo5zCJX0dK9qCZcW5F23lizxGi76RL9ovCGM85005i387lRLZOjeM84zmSFlbDBYtTOj0b7DwJx5NNCUbEcSBmX6EULur81neVOJxSt40uI1h/YQ1xFL1rRNMPzwkA7p373IkB8LciWTCXH6p7yjXgOpi07iLBl3ZM3AhA5eu1Uu6Cy7PVI/yc+b4ooCXS5O+RiBZi/iK23ELXTaVVpim7cwzMlBP5g7fOivXsMPdW5pqfdcCqzaVLtlf0i3Z/zRZvbza50SV7V7rjQNvHBbh3TM2HNSDLoQ5qu5OqhgFuQmqQ0AlKQyVE0dKL4viqfKyF1Ajl616BSrmPq7IKqH/rGNfTc9AzYD+RqRFlXfaM9Az0DPQM9Az0DPQM9AzsDMDpQIq1dE4VEWS2Gm/pbdaQIWR3nJl3lKlAIUT4zOgigof4k/BGzH04VM0gEz+wJPfZKns1FI6fl4G+rn9eef0ZEW90zPwBhnQV1fFG4TzyhBIg36AoGJ7KHpWC0sjRjm+469pl0y6rGegZ6Bn4BMzoIKHuKMoGmktluieFE2JgijAmCTQj3Epm/oD/arPyPS8xMwQAxVVxU5j0pBN9sITiiw9tOeI5fTDT8qAvpSnn23R+f5Ji7u2Fq13jmtjur5n4H0z4M71TDu5pdv+S0PXw6bFS4N52eQ6HfdNLg8zkNZWIv/qi3b0DHxnBupfHpzQ7wygz/VzMkD1o2KHx1sUUrEwZKKSSaeCSTT6KIJSMeUAPVqimFKBlaECKhOVK+k0nqHMYSa7ohdv2AF8PKHI0pR6TAviOz43A1whKtc3LeDZ57vGMqebgnuCkdZb8QT33WXPwDdnwKmw1oDqm6Pp0y1lwBFO0KOQ/rY2jcL8lD/toe7t9gz0kT0DPQPvkQFVQkCPSRVDE60yoiyFUbLQhzzHjlf9lKvcKKAKMMHWjojiq+ljkIAMROXnSUUW0d/UIg2MXKKIe/v+DMQ3sM7HbGrJy+WIQnoB9imt+hZtocnUF+3oGegZ6BnoGegZ+N4MPOQXEnxvyH22X5iBX7tkFT1a/JxKBrSDVGlVKAUT+1rKK47iJ4MjIz/CJMkmexVVggqroOipwezBRZZ23gLeb27HpZYlqn+LM427F7fM++gx966hjt8SV7WtVGPEi86xJp/b1f7e60L+K+RDvGiLJVmr73zPQM9Az8B7ZKB9AooP8Ag7+fGoC/3zVWA8bQW28udeuuRyBnSe1izmWV+z6/KegVszUK+/k+fEHmc4aK/TPUOrLS4qu5veM3b3ZBQ/KnICDD6h6KL4geZEWQSt/aA8S7M5xxJxhivj4WRLxaQfEZStELps07+9Srz5SrITGJuYIyHbWWRp8mtgZZsbERLMsZhSf/PgC4b4iTBFb4XcM9ZE74Nz4tzdIDZ96Eb/KsWAts0W74u2CGnXfWBEm+x0ddS4Wzm8hxHznTSntwZUm1vNu2jF5sEbDNdi3CrfMEU36RnoGegZGDOgJ4u+6upGSfyo2kw8BtXnIVTO5rKLfU3FOJFLwESu13Bp6Kfp1tY4yccFxfkb+Ur0BqvynfYMXMtA2ZSXDftWXj92LQn0gQAAEABJREFUFj+rxj0Z/tnAa6xuc12T1xBjdGgMdd3K3VZouNC4iN3f1r7GPh1jXrSmyJkmRCZS+9Kp8BkofAZ0+qUUGZ4zgglHDDJyGm+meNqSKESkPwOKMhVNKrQQDsnsa8ggWZIsIB7gIAmcJPnTNjri2HdYS+8eL0RKEFFg6YkW/LXxdcw1O+llK3or7h1/Oq9zWQqt1B3JVZhh8gDcMJeZudkIhx5h8VGOKkLAwa8A9aYmv63hvD/XSS+08iX+Wnxb9Uu+v1nWp+sZ6Bn4mAxsfbKs2ZWF6hlXUSTbjxp3xRoTzX/F6leoax5iezJbMfuvkFQanfFACkeuk56Bx2RA16Igb6Jr0DZa12uF7HU9tliStfo5L/u1+fbI5eepoLChWlIKIHkBaZRRdWCLhakYUiFU4tLK0dFBjS08omojuwJjnOCF1gKLQZmiLQXwHv386B8XJLq7GiuKFM2djHJdOaFXf27T+8/JQM11pXWW2hcVqvwZtPqvtJ1DsgrJxYt29Az0DLwqA33enoHfkgEVWi1+y7r7OnsG3jIDFDc1rpPdIB1aqCiBguogWWIMJZi193HwJm2xLpxF8RViDQbSJt59hY/qB4MENObGN1l4flabCqn5BAq3ysQLtd/pczJQc1xpnaX2K5W85dV/NOS/Ys239Gu6Lu8Z6BnoGegZaDOgv4lu+7+A70vsGegZ+LUZoCSiEFKllKH0eBulI6CvHyFM8WOByQrN0Ix5AQwtAfrYyUcUV8mwS1b4bEO83YLyVusJRZYe23PsOKMqH03jd4zppk/KQD0Phar+LSh9i/MkvsL6Z0cGatZEdwzrpj0DPQM9A4/LAH83VZ7rFk9065+egZ6BF2SgT3lvBlT08DiLIih8UTiJSl4LoEThk5BnCqEAfIIPmXgw2cNLXqHiKf49Fz4GgUKLocznAbomaLwgv08osrQkbRsr1N+KW8Zs9d3tbstAOScexW/rQfLab/kq6/RSBiJj8TTAChp92N56BnoGega+MwP92fOd2e5z9Qz0DDw1AxRG8s+2ygL0o0ii+kktapE0yvJIq436GRuN1S+6UIGV1MduaJCoso4ob7SGIVNsZcvonlRkaYnfhz7TqzKgr2fhVfN/9rzKXMVnr6RH3zPQM9Az0DPQM9AzcDUDsfPH6hbKsN7GDFA82YilVIYV+iQMA0VPwpzCh34GKoxEM4VTPumf2hS7MpaayeRP9vIvGnqKLtyEf/WT+vh8cZHVbC+VIUXc0TMQf/fwY9LwuIX0e+RxueyeegZ+dQbqw6TSX52MvviegW/PANt4djr7j98e6JtPqCJHoLoxoeXVV0GUKLBO5M2a4gyoGOJsNOITNsZWCbZnpsj0JC2+JkOml8Su/3bBs18fbn7yp7rcTxWWRjkHAXLWJC9wZtXiRI8wSYHb6Uf9R6HxjEuP2fYdGXJ04rCABrOlyfIRuDxXmcEJdQ5DZvGpGguJ2+lHfeFUermna2AOjZBMtIV8V7Ry8VVeqWSvR41miepanke4ZNfKZN/2W166OcotPpde72vcGq6PHi10Cl+JMYxO1jKwT+5xz+8bc4u1Xxmk76MrJlfV1+a46uBhBntvkIdNjCPNDVl6EEm8A5FPubsDrrE75nyE6dKcWkvFNIcEdESuAbNdTcsO4Fg/kX8zds26zTjiwvR2qpE4eHVTGGyE2fXGRnydEmjYLtB77pOZT323MsNtjXVo07+GJadcWvH0rrTYzIKK9a3L2vkif8XJS47KXwGnk0XFPUMkih5JrIT3TqYf6dMbpTTqJjtyiIjGCAmVnaASOT2HqYBFktEH4CUxUQ0HmiuKuZx5y0UPWvNlfC7+uGCZhqO+2QQ5FkUkVnAdcLTaCKJOeEpJR+jmNMc5zCzKwjcziAdOTXgEcvQ6HojpDNge0N+Og819ai53jntBHKaPm7l7gIMtfdCi4jjauYtnFX4P5OMCDN0E5rEKycVD5/Njb2ewHR9OfliLzhGK5uAjX+nYhfg8rsiXm/t24ObhLb7A58tq+7MZnb6uN3efYkd02rLujWXETXNqHb3Te2557F6bcHzx8Jh59sY1t78Y4g9Tuh+vG/fP5c3cLn/c3O+Dmdt3fNzd3NdQI2gfClv4Oq5Q9zX/a3IjphZrdtvlxscfAZav56Z/EyXkkxZrWMinEubukAIYg1vFidMtHWcPhB3Ljg3iLZRg8PDgduH7Zv6sXe6XdV2Oys39Ei6P3qy9mlQMWG98jy7SzTOdGfJtyHk9Hs8MdgiIsiRVzBoaf7qfmPx0jKqOHdCPwbU+NG0zxc2s/FwCF4a1oAQoYTAorrfolaVR2lDgZGBAVJDUsMqmsaaP0+f8RvGVlIRRaFII9CXWHClbMdEvtWAcKoZyiRS7FHrZZAq6YUSCJsZl7HBimd00A9+jEfiVQGSxhPVhS9ZbZetef5pGGdGaRE/huvQmyOYUTrcCdnfTRbh1kObZavtauxqp6CWcRUk69FC8BdzLcZ7OfHZBz0DPQM9Az8DDMnDpmV51D5usO3qrDDwkGL7no0hgx76X3jJ/vSbvobfMe3HMLcE0DkmhtjyBEEtAj9ImjpJJpPxS7USFpD5KqU7AaTjtY6QCahhULCWGZ4qmZMMwWKLizKFP9JOl0SZRjVXkic8m2eHEe+/0DPQM9Az0DPQM9Az0DPQM9Az0DDw8A5lNutrNeHhEn+tQRVSAZCaqpeBHWlel4qrKE0USplUVBdRRx5lhbNIbqlpQqR+F1DDZDl+DfX19UUANJn9RfDEmC/hPjMGYJn+28CZL79UqHvZ349OaNjAeNu3f5ofgDQ681bZIiUK8BbbhI78bzL7XZCGouHKJYk4R9XZDBpTHG4bZyQVpH/vRFdbiFQtp5xf/ihjqnJq/oso67RnoGegZ6BnoGfh1GVDhwqIpWziObdwz1SJpkVJRhXykEBpeqr+RUhGZiqv677hiDP71Nkv/H5YKJ0H9LwqwL95WVdukwop+aoFf+dArtNM3WSquTjZt3/01X+bziGNM5FsRN/c7YXeOZ/7vTYkzXQXs2KqkpaPqs8gLo21zJ35/KBrV4G3vm8sr0wpkISqIfxU0v6D5KxX/nZjPO+9/Zyx9rp6BnoGegZ6BnoFXZoB6R/UKtVA2FTUqYCqlagrdYnwUO5LLPmgYizsFL6GsvInCFWNkT+0U1sFjnpCXgiuVGCSTBcHJRvroYqc+nizh+LTIYtC7NG0s5vie2MiYMrWIB0SgRT3Azfe5WMvHaQSyOpW0PWnnaPWd/+0ZeLfb4lXx1Hk9mwm//bro6+8ZeLcMTN9k3Kz6e60TEKz0kN5+bQZ0Bazh1ybloQsvRUxxmdmrB8biRrqKhEnwUBVBwcuOPoSjWaKa0r+t0pup8qN/FFEURyneTOEZwwSGNJj0spMfyRCb+AnEYiNS+BgWflwwpu2HmqgjVU5044j+Nmjdp8jsAFtJZIQvnaAnB1lJIDqH5L8XJ9lYzN3vzU1fec9Az8DbZqAHxvP65PlNRtQ35LC9/foM6GqoUDLEi3bsygBVjAoYjaHcETkF+qhpTqXRKxkvo3QUVHQJ4rWHHRg/DMm+MgWUii36CTqM0P4/IRuGr+mXXEiGaCyuKMjUiRk5MKniTVGgpbBp3mQ96+nArMz93k0xVihS8aItlmSt/kH8N00zj3bp7Geu3gJdVvMR9DWoBaLStIgKScSL/h4oLfPVKgst5vp9/fMZ5Hufj+dYt8+cazOcr+LaiOfo3yWO56yue/32DPyiC+qnL1XP1Ra6ltQX7Xi3DLw6Hl0ZQhtH22/51qbzZxlgI1GzpcKF7WjZiB6FvIUqO1Tpl6ACSRh4qySIF8R/IYtiiIIqwWt86PAvqnhEBwomFWLiJSMsy8jSiMx4wVDIJuMrNThY+6579tcwzGVaggYH6AUtilhwxvE5VMGN0JgZnP4EAgwePz4iHGs13wItRhOJVqj/WDi5FapXd3oLUL7P84mU3FS5+/JY9xU5cx8uwJ1x6CHmvKEq+T+eP2avYW+gyqHMRCvUfxfUmO6jStMJWJ5XyDX8YqtGcyVjlOcJ6m8CI7g2dF/W6+MWWsPRWG7P2t1HI14OzajiD9kYo+JsUfWiLWTDygjlMUf5uwTNLb3oGe6IgqFNNszq6V+jxkfXFaS3d84AJ9DdzX0FtiJfs79R/hYpitjNIDeD0fbWHye6Edoy0Xtc4/E4urZb6fw587jgXu3J7Z7rqo69exWco7PvBb7TimzcK7GXzQG+sybdnGd3taqb2z6p/wEXS1aOdNLIe4QLJRuw4xG9ChqZIFRSg60H6cIHdpVS90RRNiAb8Ke+aB5v6Iys2OIOR3TZEmRTwSSdGZUKQtkU/wldwVGGfdjY+HH9uKCbmZstfnJMogkmsCKkJ8fTocyAtgkT9VFGmNGvBVWZPSv8Bph8a8uz2eb9Vi1dRSu/wpeFXjF6jrpOvYWWCLQ+OAaIO57vclbRjK1o59Llfmtb+dHNt5M6/22UtETEohNwpc2xIGWVi58DU+NiP79LpKgwfaqXJSr9ERp27N3H6Xzf4mE+ru0rL2s4SwSTx3p0eBTwqbYWg+RtHJpW9gF1bkU4OD9ovjWcW3fJu2XAdQO/W1AvjceZ/R4w/M1bfQRcClM20ou2kGwJU8YwXnsebJIvOf8xsilLrOgWnmF3N06QNsFnfpC3XxyTXvKpc2RGH/pufBWOwbw5RwojR+RMVGlWMVMR0VcbOlWuAugc2pVm048KBhinIgvXY40jnSC7ESgHjOQL87BTDAEOxzdWKrRy6GsMDC1O+J44EFtvJxlQOiWoVPwIPe1I7pg9hAs2SH9WG9fYPNtU+HNJsUzpWiA6a9JLKNqiykQv4kcqlQnuPzuB9U/PQM9Az0DPwLtnQM/v8j14Hqnk/bl+npffI9HVodVWKl6gH3tIbfPhJeq4nAHSFHvNhrYDqq6VFV4aQLWT2LPDmYolQcWRiiHx0iX2tgHZjmC6Yp+wQCafIpJXPvHWMoU+JByqVqxmhNKuFFnMHk8LLKcm2dT5oUxNVqVLy7ykW7L/ZFlZq47C8kqkEZa0S/Il2dLYnytTBip+7io/c2XbnnLPX9u7xPH8lfYZegY+KAP1xqx0FvrJc33FZjbkJd0a5xJ9SUAfP2mbyQuLiWJLthdsumrKgEoWFUaVShF9Kp88FjsqeI7IlupbKGzSiAxtIZsvCqWvYbBBfkBWUYbdkAZL9BP6GCN5QLM3r1qwpfEmC1kwRV+PV4osmekJ0UKy50PXoMCanj/Z2Qxar4SVircoN93d3BsY/DW09pXXmMrvpPbsD/FoilgZvLsuE5eo460yoHPS4q2CuyuYdlXi73J2y+Dx+09zt7jF1V1jFuK4y18f/Dsy0FfZM7A1A+0DruHjjdxWH29ip5jP8Cax9TD2ZSCKHRUAfAdGkUMBo7dQKnoqJE+SV1BYZQqjAg1U4SPgTTboUyDZMANAxyMAABAASURBVCSKqGzFp1kaxJtl6PCFjheODEFgxU7uEAwUXQM+YJGbiVYYFx9eThaq3fOJYLlT77xl7aOlmq36bPkqey7VjBXzmSSfySS6htmQ6GpMMG96GONzcwIUIL29Xwa4qXVj2w86T/rLlRbG5xVXYBuDeMJ4SdPaNb9gPOjVf0kgfdKegZ6Bn5UBHiY8UvRYOcOzFvosv/oqfJbv7vcFGRgvzFq0ZCqZRAGlqkaFUfQpeBKIPoWP9MFjG3p8qJ/QqY+Y4dmiz7gEikzFkuSpFF8qwOqYuDPQQ1VcfX0N9sWbr6/JhtyM82gOzNQQlraxyCrG73x0d3O/gHcOvsfWM9Az0DPQM9Az0DPQM9Az8JEZ0Aa73bCXPrvvcTWZrbdkY/fHE3bjVnF1sSROuTnBmK+QjQWP/CijymXw4zgVV0LYSjbaq4gSMsWUaMHoQXYVZS6KL73BKsgUdDn0FFj4G1RYfX1Z/Bjh6E9xBLCLeDjIO2Rql4ssrH0yXWau6ZdHXZYy7WWDmVYxXMNsyNt2tY5nBKecCs/wXXw+K/LivR9XMqDXGwIPCR4FK0a3iXVGt2JphghrSfHLZcrpL09BX37PwFtmQN+RcyhQyUT3oo4T3Yu9c22xn8ewZUy3aTKgzXSLSaXMqiMqiJ9B4hHOazd9D7wCJaoxkGnfcK1fRm09OuWVWkX0LwzW7EuhqIDRsErFhx1MLYBgT5p8BThPYYNW44OvMgxobJnQtDKEKsSOtjLJFFaJN1wDRZiQ4m0YbqfGsBrWJKvM4egsx8C2j0AzXIGZM8M6SK8uqBFWac1+UGo9/bufEe6O0yPcj7yt8Xblwzh3Z3gLG/sHaEWrF1/lBzsQH0c7wuG3YZ6f1dyaXc6n7f+QcjM3EzhVJtjsI5ssA+DAtDLW6/BkgN5x1eI8dGhEBZMlcDN334G99qe+7aaPM+qII2e2hY9zF1nMxs0xAtK0qmlEhUWxNEd1x/0e7gs9vyfb+zPH37TohtcPD2+D/guFEygeoEmna1SRRgAwodtGp3XFWA20yKfd+ZFfuRDdA62pIo8xkVFSvfWoWU+xZ/4l2/BWUhPstgOeuKcMuLvpD3ce96Rvhpsx7nbYD/u4u7nfDnMzd78Iu/Jxvzze/Tv0dnENhGCf8lGs7rfnjESYudkc+m602UfPSh4k8V09U51143Zf8Dufp+27M+AenEXRCHBd54rYGtWnsTo3FU+PffwOqd8pQXnDEZRE6poocK4LwaDGFgFl2MHXhkjXz02oPnbR44T6/o/ASrB2zpvV66NQP+3b8scxrliyqLo5PdqO38vkeeRCFd/dwSmVaKSvIIEJnl2Q1RQfV4p91SPMXCiQ8CSfAQZlYAN+oeJzvKXKltTP2eJHBHmLpX+zVWUaG44WDrE+7YlHHBZsTkWK6hJOrVd6jrzAORE2g2QtQu9mk5nZxLbiytuGT7U9pY7fJdiiXNJz2G2fW3OqcTfMqGEBvzZYBn6y/uMIhy1wLExfAuZFJl6IPqLNTeM3Gz/AUPO1wGUkZgfFNB5U3MC6jenua0vz4WFJvC7LzC4kaEHEwkOhPPQZOeMj5hMZkzJaxyDS0anP3jU/S3Jn7DQOH7VFpgml9m+ijJefXWMZozW1IMRIUSu7yIfyOGus79jdzWkN8rF3YIxj0Ak96cyVs/7YjeUs5GWL/Ja4mfYtm7uSd19ovvs5N5vPZ/1XdcdcKJxl+L0r/caVlVidGW+BFrp0e+BusWmORcWCcMnvmkzDdVrk/1ZoLfJzBhy2857pP0jAnvkbo22zNuNrdy0a6dGRek6LU9N48z2EUl9MG8FIxtt2mDFnBqIFZXJb//Cwj+uPyU6pm3vBfDBSMzc7gTWfua7tyyyPUQWNg6SL0K4nCiFyFjxWjOBoRl3E9oSdDgLU8Hb69RbyzFupZCl+uUW2pAKKwirHv7FKUVRFMcXfW39RfOnfXyV0g2xifEy1flCOSISPuF5k4cofCFx9UNPKT8OV5JU4jebGHgvgWtk8GHMuF5tgP+ijtWk5onugMXtxyf/RV7U6Sta587NYRy9R+VmSV1nVi94LntPxRRBPuHudaTxLrT63UA2p62qp5HdhZxxtrA/LhRawIw6ZC20e9vIa3/HQDHRnPQOrGeD2XtV1xTtmQGdMmMfWyMSCS29B5qMf12fi+AIS3ev1ljG3zZEjRhVGC3MiqrmDjQlUSMlawzRWfdlIH30U0UdRaKLAGgoomtJYYKmISuqDPP6EUOmXHw8sBVamaJPnmHrzYVORtdnbiwxjw6Dq8QJeFFqftmegZ6BnoGegZ6BnoGfgQzLQw7wlA+zjYxOeYVpEEYBDbc8lh/3xzd3N/RRni46EFCkps8xrKEHFjfIkPihK8SmKn2Ohk8d+Qq8xQqZIEhUG3j6JpkRRNcqPMt5kIVPxVGzUb30XPkdMyTJzCCXafccfUWTtW/IWa99i9ItslA/h1iVr7BJu8Tf3c4MPbu76hoG/6LjBwZYhNc4tto+0qfOKPtJv99Uz0DPQM9Az0DPQM/C5GdC+QHjwCuYu2WO1M0SBIhkQLySKpEBTDKngKYVNttBRCKk/8RQ7simgfKUf+rAzxmgcwGfIB2SBzNurZImi6YimLz8g9oP6OdQxzpgXOd1mOVpsA9lb028sxfYiS1k4wXqyTsx+Tafm49YF1/FrdI9f+ZC9aAvJNoK7RSM3Wt9o1s7Q8je62zxMc82xeXA37BnoGegZ6BnoGfhZGZi9UXF3cz+Fmduv+qgwqLhh4e5u7uvIVCsqpCro0rKpaFHxk1UUqXiZQMEDL31FpiDSePVFhcQ4QW+kMjxDDGLUa5boJMYE2OdJLmTWmZHLJiPPmbIHmQXMJNMhm5QkI8GBQT9KOBZroXdsjQMmFhRePipfachs+jDbxHfm52bgB62MC/vm1WRzvcLiZvIJZvd4tNWPvAqrBnco8spYyVusmO0Wtz638Lsn6AN6BnoGega+JQPxBOPRrL1Qi2+ZvE/SM/BdGeAaV1mwOJ10FYsGzxXGPUh1o8KpgEjpx6yhNEvs0Sh3qG84oit28DIidpklqqhM9ZSrnuJIBZXkguSiCbmKMOkkwxzvzAGjPmqTjX58cIKKLPnHUnNpWqHl1T/DGJvshF5knWWoC35mBnS5r+GTVqw1KN5KxbeQvEWru4XHFw+N+C0WKlCvgQeSBbbO1e16BnoGega+MQM8z3iqxVNqTr8xij5Vz8DzMsA1fvwe1lVepxI/R9XdQeXywnCVRipmZCJetGKpX2Qc8atiSwVSYoCAlHu3HGFimZiVYgyB5gkEz+ixkMptMYYsUUCFX/Ho0ggVWV/DV/hjyqlhNvETQ57jL2oQRAwL9IcXWc2ySUacDRK/jZKtWQsXM9m3dwmC9u3Tbp9Q0c2xfbTFe6X5+Nq3TZ9SB2Q8tTD69sBPjWmJzqdpbea6a/2MQQu6cQ2LbkEzt54GkYUqq+OP/vXoOr0/sNHT5Whyqp7LMVd4c/F39xVGR8/AXRnog78tA/WJdA9dCnZ67uBYjz9hye7XyEgIqZi+BT553fqe/+T4Hx77yYnlRMcElUZn2+HsJqmO14dr35DZJ1S0lpOs0VeZqGw1XrTuHRK2whCFT463Wgle9kk6Xj0lAVnpq5jCQ8ROvCwbMwqlsl1BE3zYosDaKq+iSkj4Eh3SEDpcKJzigDFyoPlDWJWics6UJzdV0//BRZZWf0T8eBgL911wc38/EBTt9rjM3O79OD7cOS7iYD7+R2zuazZL8nbcGn86br6OkwfveGPo5ijAWpcE5L7m43DRNYwm1uolU190LxR4xdaxdS7RJVQ/1S+UB00+QyZ9O6Cn0Fnu5fubUZfXac9Az8B7Z2DX94Sb+wLWVujjPgk9TyA9neA+u90VfU0ClNTc5erVg/V9X/HqWF46f5xITmhc3aKKplLxl8BgFScVRv8Ml8aj01QtEM1bqNkX5BGhR6j+xBO/+uw2pj1Hwl6A2MBhoLj6Aiqy6Iad7vDyo4BwCGmmfhmHNwQco1gbmGNgjzMgG/Q2C2T6Car+AE9YWOGLo8ZFfBxURxjjcgMnV+4cV3BgXG+/LAP+iPU+xMkjAjn3odCWkbkdCnT7HHHu47pEM1y3OrW4ZYw8ZB0aqC80omAlm+PWOcNhOdRvsS2Uh1IZ1I89Az0DPQPvmYH5U1L994z0sVHp26DFY713b6/PgK7kikvRVBtR2c2vinlfNutQITKCHQA+adW6LUjOeKxlF/KRr/1aIIkewa5t9F3eRiXeOgnIGa8YEgXYMCADmcJJGPR2Cl5+NJdoopiqUHH1hX3ChvrJ2CgWWPloTCmuSr89KpwTKHWNQS+ymmR09idngNtAF/8cH7dk1jHF3PKjsF1fiBZsQr7xoMJqo2mYaf5g+qFnoGegZ+D9MhBPRD2nZtBf5L9ftD2inoFbM6ArXZiPl6xCOvGiL0IzvYqZAKFInCicjuWThJJCx3bac9N/KjyMv7BCY+VLBZZouGKceEEFlaACSzYquFSkqcA68XvSwcG86Tkyk2lIRS+yZsmJLkmrCapUcvGiT8GPdUoyddW+xfp0Bud4i8B2BlHX0A6rskpb3b189bmH3jtnH98z0DPQM9Az8NQM8EjXN/RT5/gm53v/PvCbwnrzabgAvjFCFTd1OvEn4A1U4jWSZCp+En26vKnKBeNbJsmLHeUX4WNmKpS+KK5EpQ8fvJmSLA3ZMkaStUj4S3qbJVr1BIdLjre3GK+bakQvsma51N9mzZOkGiFkM9ve3ZqB8WpTIk+wdXy1u8cPY+PkFurwQvX8+ZR1KbesywJ1RZJX/jbaR/UM9Az0DPyUDMQTUV/oM7j6P2WRe9bBupWTOfa4eBdbncMlvEt87xHH/Eyrvy0yZ48hVGt3ehWjDolR1lhb0IhXUSMqiMeo2MCor4Inq+ChspJNQMWPfqUgQFzsYaiN4EsUdO2LcULCnkZRZjagKHyOPl2r4zA39Ys977zUwZ1IzAsjishYFk2rEuz8w/3TCr3twPciiyTMm3J2hnnm5oN6/0oGlMAlXBl2psZHFBFQLv0z9UVBGeMaN/oI/uKYT1I6wc6B6GLTlX7RoCt7Bt41Az2unoGbMjB/Sqp/k6MPH6R1B/ga6MXJh5/MXeHHWWeEKGRrk7mwZC95BXoVKS0Qlca1Rl1F4ZMsUe3MEYUW1VGRUyCJn95GlbdXciTfA3L9eODAWyvZl8Iq28AYyYQvdKIB5gvKWy/ZJ3QZW/mKIs+o5uR8jrouCkptH1v1pEIoHnLSepF1ko7e6Rn42RnQw+QUPLR44uUJP3v9fXU9Az0DPQPPz0CfoWfgd2ag7i/YUmhzUZIwFlahQxH7jfq2SDqsig4mGkJakg2FkRyFnn6oOag/DF/2VQsmFUsgiifGVCq7PPYnip+E7VkczInrh7ZeZI3pVG6Fsfu+hCCXquW9AT/Cx945H2av4IV7HGre10KkAAAQAElEQVQ8IJ03erll5JYxsmmxFB6BL4kXZfK1qDgKZVJxlHauZ6Bn4IdnYM+T5NmpqI+gPfTZMb3K/zudl1floM+7kgFdHHNQuKxYn4vnEt1wc9kD+m0BE/wYYxQ9FDmFGu+O0EafSYPWPpTiSHZRbEWcLByqAmngLZRopljSz/4VuwSLAX7wxozw47H0dbRig1xNEnc39wL1BffSd2+owQutbMZr7BFuBwX2bNg3fNxZ/BkO5tP/13TOG7rAAd0I9cuYc3/fsIxNU+h8cZXoSrkdm2a6z8j9PIfucxm55zys5dy9tTeje4KDmR3MJ7i72YQDfAtH5ciOcIe3vR/duBojugbphVZf+6LnUCjL8IjbvaWHMxkXA5cFDyYeMLpGci4PnELF61X4lXg0licPXsoRc0T4xfsuHg8MzK8C0Z9neCYhnyTRVmGOF9Zx19F+zIcrbrrPbuGdTCz9SNIeGS6+pbm7ua/j3iC05ms3lTPJs8GlzSxX2oU8uPvFPLmv6xloFfrpbXOzXbCNH55bc9drI+d2r+grtnhucnJuffowVG5ej1c9/5t54z67OROcgfBVHdT+nErPhSYyQr0j4HQxHVDegURJkvheP0e2RJyn3/D6/tKkzDk19RvEjTcprzJxXTJPNaz9VdpciLJJY9EknoxY5kGYTX/YX+BUsqiZWIhsFKlk4lGbCipUNuBnwJDGus3oghwYlJ/RZ4wh3kw/gYxOYETYZnS256ETz7OD+bRnPTBceTa8F9j0ccOc78xJ8NMYZ0GX4eZmZCGbklSAwIx+gbUfC7G99kPExnV5F167gnb2WA2CltK92DLaBgylxak5pY6shdG3s488nQk3CTRyDXMHrd1cV/oO2QZnHS2MfoHu8namwuvxUlAeAUV65O38MzfRg3gXjt7PXDHbd8iUC6a62hyLNaC6fyHh5PMPaznaJ5f1nbnQxXOni3cafvVZTrDK2iLIxdXxV2xwH88P0TUszo3xrXKGWkzaOrB9txrmm9o0RZOHiwMbu3tze8/4eH4Ry8304iK/T6klfN9syzPdE0Pswc/cyuMSzgzt9GuT72EuiigsbqTa+OHF1qC7qJ3zPCJJuCuq0XQjSv5AKD1yJwpUzJxBqyDBIccWM0vEhcgEOqaiSnoVkJlYM3Z6g/X1NdigHxPEULqBKks0RRGVGQokGxH6kU/j/5mV82Aq+lLKhpsdoFYgkBhDPAkGD1rNEcjiXGBHGYZVbz0DPQMfnIFtoXO/8yDhccADQA+uRWxz1a16BnoGegZ+VAbYev6o9fTF9Ay8IgOxr1C5oX3GSCGx96hUexHxNT6NOfalZZ+CUsfQiadIUmE1qMCCV3GTRIFsMgWWZJl5VVQJRY8XbAqfLMlOfexwq1ooiFPEOVyBR+/8aMZ7GYAGhmPwSM3MzU5g8elFVqShH3oGHp2B8qB4tNd7/dWo1ui9/vv4noGTDPROz0DPQM9Az8CPyoAKmU3QWyKqJxU2EBoFD8WNxkqWpGczgqjRmRV5shz6TD/Zl37JxddXeYNFkRS6Rq/fFJiQqxBL49uqhD4hmyNOhiYNZjxEjRQHO6mVRlGRqWNnH+otm8PMTbJeZFn//I4MOMtcA6qHNp4ak7+Wn4Sd6RnoGfhlGWifPr9s6ZuW+2354ZGsuebYFGQ36hl4aQbcnPknwGgjX2Ewbsc/Rt/MzSoatormVCa29OG+UXEkhLrpS1YhXeUzpZMKnOjDix71ZqpzEoWQ5OIxMV40mXhqo6CSqYAavhIFVoqCS/YJowIzXNigPoPKG6zM2IwcexzKroxJIRfvPq50JIprD9wZSDsdI0GB1EZye5Fl559MjoRzTZd8dgY4sVz0dgJ70ocnkJ4OT/Le3fYM9Ax8Tgb05GmjVd/1iGiFv4ifL135iMelFCD6z8wHc7TzTfwz5+y+ewa2ZWDRSveEcGD3XuHay9C3Eeq7c6ywhpdMfUH8Cgz5UgBZN8l436hIUT8oxc2cTuNlT6fqYaPICVeTDmlsuJ2iiIKJQilTNeEWW/pDtiTUt1MUTfInZdhgqyJKxVoUWuiHESHHSPap+sWeGaO5j/kxj/7eg7s3I+HdDFEADuqP+cUXytUl2Dd+Ig4WqnN2EU+OaTGOJ8/Z3V/LQJwVjFpKt7eegZ6BnoFvyIAKK0GbjG+Y7mFTTE/Mpe9WZpEecrHJRt/Jho9FQ8lHyHbR5gHCcYoIY4l/wBTdRc/A0zKge6PiaZNcc0wAKlz0HGup+BNgoH51Jz6APBp+jjoVVOnkbZXeStUf/xOfNWgcwDspirIEsiUKJxVWiUJKdmUMOvqZMYGx2JrmH/0E0YMgGA7Bx4HOaZP0WESNwUvI08RdzBHubrTHFFk1DD1A5zCv2ufTrCmYT0u/BJk9My7NLf+iLSSLufvhBRloz8Scf0E4fcqegZ6BnoFPysDKd+vm77Vm/HzZ/Yk8z8hn9ef7vtrffG181nJfEq3ukZN86n4CLwlm46QqaKhxeOlEmUORo2FzWeatU7xx4k3VANTXWsWrWCo04cPkymSb8aW3XdRW0ZdGMhVaKrIyPrNsQAySQyaXDCLzIO5u7kuwVbm52QScu7sd9F9AQd3d3CsM/mAHzX2K016J5lRGunB9PMpGv5ZS1BY+Gr0gviLSqMuYInBm1l8PAsmuOCb2YqEHQeFmR6bF1Uy43sXc5KvCFM+6edd8WwbizDCbKIRWz1Glca50vp6MOt9EiaW3noGegV+SAT2CAM0q3nnlEWPzTIzn5M6Az3zsHC9zQtDUZ5BOwul5iuFuHieKEdLbHRlQ3u8Y/vyhXBu3TrI8VNLrcC7QW2CMa9H60PWqfAfM9BvdT2D6hBEM1CHf0bTvVgFzAiogvVlKKniCz5agqntEE0ziTVPSfyqsX8cOH+MJWIXSgLxQxskWqODSOMlFs3wjzyDhOzU+JJsD1xtanp0Bm/o2fpRXYeyukGJxiJMFL0qpgnHeBqoQFVYVp2NxcVfbF4Pmznx1CeILLgfQzjC3JB1z0eU+A1p/4i8P6NrnZ0BnYY4y65mUv3mwOzH3ea1vXDMlmn7sGXhpBvrkN2Tg7MubL3njS34N1b78dWx5Ouh4w9TfM4Tnk+JrsXviO32wxShf5W0QlSeYyt5K+zOYJN7YtF+suNHFU4fV2IIyU1BdjxvBkNLYF7i70UrfxG/HAftrwJu5c2yAwAT3Uzk9qx8fGdEJ3AwTP+qfTphTz7c6j/jylklvn9iV82zExEKmf1slRDEkfeKRmUEKvcaqgFKBlXieUkOZZLDYyE7ANnzm0GV8qVDLGOdRTjlQwyk2kgMJ3Z3UrsHQFZibzeHu5n4O44P4RIco2iGO9eCVuY0qkWsjpatYs7lVrkIvxir+wLNmilnuOpzc7Hd56oN3Z2DxW3u3lz6gZ6BnoGfgLAPx1YP0EkX90U3frIsLYNHTdxsGq3YXdBojYDI2M9wuwvrnrTKg8ya8VVAfEoyu8a2htjlu+a3jn2kXBQ6FTFBVOQQYfJWpLzlBIDIVRokCSTaJKipRJCX6048Iiscwhf1YUNGXPT2TrfCVBvviTZjGZXxoilztGoqbnY2A5ewqqtvTM1mKLnvcv8nSA1ZPQ4VVpxRVX7oKyZ6JmI8J6nxrFJOntph3NsMUG3LxS/lC1dszMjAvsNQX4gZ6xoTdZ89Az0DPwM/JgL7Tlr6z9F3WQjZrq1714YwYETZ0e/uMDOjcr51z6XQ+Kz5jRRuifIGJcqlpRSvU/36oxFEEetF85LWVUnGjeESlER8Icw40FVOZYiirAKK4yvDylOBVKMWPBFJgyU6QH95dWZI942mW0A/gPymu/vPry74otGSHCWHIImZ94kFzjOC55e7mPschZIcnRrHs2pXOZdW7SQnVWnD29oWowRdG6BTFBBdsuqrNgDLWotXt4K+clx2eumnPQM9Az8D+DPAY+22PIZa8nqeLyuMwmWnDfpR07h0yoPPyDnH8hhicTWOFsbE3c7MR4qx+1FlC1e+h4wmOQkbj6GcqGkEFzxyorELF0UCHGmr8v6wyRVK2AYF0CSp+GP8NlmquKpf/CWzAM0gUVl8gCjJo6JEzhY6K7nlQPpklJoCP9EenHBCNZ6L0jd4NRVZ1Y7d8PmaMVqlg9bJjggQdL8oAd3Vc3HP6onD6tD0DPQM9AzsyoO+UFjuG/njTyAuP9vpdu7pgGaLElGNvPQO/JwO69N3d3BtYwyM34F5k4pfgh6J3v05rdqO44c1RFDQURUFV1WAQPLJEdRQ8clFEdsRYVKmQAl/4SthFcYWRCq2Ygxs7fjxQfoWwSRZ67PTvr2pxJZrGObU11HiGxFsczV8RsmcdlMPRN6y1+Vbfzfb+uKAzRE1UEP9zoQf+z13dJ62MO0930VnIkp8JbxT0YT0DPQM9A0/OgB5ZwpOn+XT3l3YXPX2ffnZ7/LdmQPfFHLf6unWciplawCSKJfG12Dn2s0kWoDhKAgWR3mgJdNHn2NVVXjaKSfc3tZUlfAcoysKPxk+yIfSZwZq/eGI0g6OPA1EkD29ubmo6wNnxc9qzYrS3yLL+6RnoGegZ6Bn4zgz0ub49A/qCvoRvD6hP2DPwSzMQbwTYv26l2tvKVlQI/pfm7pZlrz33VBFJJ58qaoIfixrpAiglL+ClUtWjpO6xImc0xZIKJBVRWcXToKIJOfYY0eCxibdV0LCDZgFHSYAPOTzumYwGn0cQyt3NuYDcOVbQVzMOiEwfdzf9P1mHSg+H0oc6aH5ckEVpgUagV4A61iS6jNHRkhKVL8mvyBgWc7Z0GlJ/SFvKEGoGITo3H6rbSw6mKZeMLiqN02Ql2ZBPapHZLWt78qIijrgqdk6k2Ct2Dn2keQ2hpY/0/wpfWssr5u1zzjLAzaHnlyCNzsst0Ni3Aut6q3j2BqP4hXGczs8qRps1ovO5pluVM3c7n+zkZw7J14CLSfVsZk9cz47lJ/uf5zn6Kyda1888Fyumc7Mb+/K+HR47Kx0LLPr2th/leh6cI6iAfW0bA6RCmOJQIaOt14kMLfUNBRLbWsbI5oiiPPYZiTHNMm+jjr5yvKFS8RSFFAaJIkzjEnzQYswxm/oVVa8+sz2mcRKc66cCNvxSTwXVwV1aOFE3gxSYGV075FhAKsFG2CTIjrBpBOY0M8fKxo8EBfGjdST2qKUTllCSY0okyPDXwfwaxlwG8hTDwVQZVtAxd2ReYpCtZ7cCevjwFdjCx52xI6zSg5utgKnMnFjt/BPzIm7XSpIxJiByIF66SsVvBW7vakTAtKcX6Na5q50CiDXibImWU49yXCsTnqz9ej9hX7Huh/QTCvoy4YynW1s9WZwwn+HAuV6CO5YNDH7xWkDufmrrfrk/9+XuNdLXUs5XPce3UJ1XnY3XLoJLhwCuxV9i5T7g2lk6hhedl3uw4ntpvkfJeJrzuMVbPZeKQbzoDkR+NE5gHCm9u7k7l/4duDsCUCdGagAAEABJREFUHLAere0SHLM92JIe3RctdJ4uXqM41cZhDZxhMwVpGz/Yav4Ta2Sbn2lM5gLnkG9dO8KQHkHY9tCP423EWfyo1to45CS2VjaPU74vng+um2/RzwNbW+AFua6N3bEyb4ybKE9AEqavzhbzaTHB0I55JpF1T3Awm+TBY8zlY5dg2LRo597Kezb2gczdxFJj2kLP5yEoWhvXXj58WqSKDB9p+EE+b5pOhifxYiS5MM9n+DmgUXKh7m7u58DFSZtfJydKOnFNcO3D8sjMpgJIceVyCFnxcVxT6WfTs4tTYPGsw4H4zDjJKQcscRjqGyn4BK+xQ+LNFnOK15hin2ygXkmyw6NoxlcFgTDDaXM/X7/7dZm5mTsHW/+4OzYH89FEtD1XhBa6Q5MWTBWuJCqVVhCeMI3htVOojtLIQ0XIyJJoRbG5dizWeZxHNDMk068w+GXY7o+Hr9Nhme4lGGOktz0fBpyciD1j38zWieciZmtt132Zzzwg5zBkp9BFXG6sbPV6O1JE88ZTzufA5tIaUJdWjUrv9CjdqWR3j7B2j3nGgKVM7pU9I65bfG6Ju1xDeF8yRqxTew9wcbwkl+Z4hoxJH+028oTfe9o9edTYe+Y+GXslOY5+N04muN6p9ztTRWpvoZpF40S3oNqKttgyVjY6B0sIHQ6nnCGQHeT+hiNcTzna63CKCSdnPM5wz/HYMJvmehUfARxDuo0jeFq42kI1ydxOsq2Y8ignJ4OcXVKBwW0Cm1drYW/yaWO6hdcynMMciNpW1ZKJF61Q3638MegJFJPxcfDMxjmOSqFS5soRC191uQKLsUhSgaRiKQotZOoLIaOoGr6SUTdZgtf/ndX+iGDiCpZtorj6+hosfl378GXDIE1mVg9gRstE8pjmXvzqeObRjxLMoiORni/RGQ+SiaXIEmnQ2Z6BnoGegZ6BnoFfmgF9VWsDcBG/NDd92T0D350Bdzf3HbC57XdH/Nnztc89Khf+HjsHVASFTkKWiJRjKaowoOnJSR9p2FFQjT0kpWlM1cnfQOGkN1kqrAIUWqLxI4QMkW3irZbsviiuVIRpnPwoDBVfguzUD8q4hzXHUwN319VVIH7EYfyJOnf0M/Qiixx+W+Ma9G+b7OdN1FfUM9Az0DPwHRngUa3v7FV8Rwx9jp6BnoH9GWCPG4O01xKMLbH1z64MqFjJvF6qBYz6ehi2VHzCJlMYJZDhRQUVTqIJWdhRcE08tgmocNKPBWZ49TVXFFjYxhjJh4G3VgXV5mQh9UF9Inxsx93NvUCe4cxcjYPpA6VVmcMI0ihnNxRZTnEKwkM/XMuAXiFWXLP9KP14I+hmeAq4OvW3FUfo9bBwlBTuPbLm7ua+HzV6h3HnKMD39lEZ6MG+eQbqM1j0zUP9leHx5LMWPP5356EdL/4WH7sn7QN+TQb07Ki4ZdHx1a4LcyNkpptC445wcz8HQtpRTscq3I9yd7dLH+3l4r6heNH+arId+5miScVQ1j+Xl4x9ICITYKM2SHRoNiBIICiC4IOaDdAv3lBJVjFQVA04PvZLcTUMCf9pelM2xQTj7ixzP+K3AR4O01hcTby7q3sGt/IHYu5upgal2fyj3FUc5srLfbyS2GIDX5iHHOV2joc4fqET3ZCaXpmqUL9jQwZOLobaYVxlK0X0Fk0n+JZA2nEtf4uvPqZn4AdkoN7ac3rr0upz+Nbxnz3uc6LXeZpwa9jtRXOrjzcYp2W8QRg9hJUM6DpdUV0QO/vy7TB277I2c7MT2NkH01NZO+RUc7WnQksFgoqt4CmUJoqQbhQ81ENWgDVFE41iKFsUWXRUkA1Q9QcGHYunTJGVrPYTPpMKLooszSO53nDprdaALIGMn7PAtcYzYSO4qpeBYObu5mYjHOp29pEIuLu5e6Nu+VGsGxhoPTuLLEbJn0BiRndPI8xmxlxBrX8+NwM6g1vxuavskfcM9Aw8KAM89/Xsn0NPkQfN0N28eQZ0CewJMa4NDarYM/hFtvoFKEt4UTjfO+2bzqbzsRSa5C2WbB4ta+cLXhPU61tU/SchN3t88SoYBF5XGS+yokgaqLIGFVDEIJtaFCWKpi+9gaJAUpGkf0sVb6QamXwJaRjCVxRb+CoFVrIYx3jZyDdTPLjxxFC1LGitopFT5CszuTtfSR7as3+HhSYU46HGvLPI0mgFIIi/HfLQQp6iT/xxMUGrTLTjUzMQZ5Xgt1DMdLGLdPQM9Az8igzMnwxa9FxW+9J13JaB8Sv1tsGzUfqObkX1/LS01X8XfzI/C277a/x3xTafZ57DuX5rf2lds/3eVle/3u5R5+RpiZxd0/eeZxUwilVU0PZLxUHlS6GDhOJHdoJY6QcKrNBD1U+8bVKR9UVhJFplkudqw+DcYKgFFnrZDRRnUYyJ4ke2Kuo073PQ3j2aQX0zcUcUmTvJl3Akyr1zcGQOVYM9aytFlpyuofpY0lfdjdRn4+b9mfqRXS6jG9yRA1oUwAu0OkSlazdQZT+b3rpijVNmKhU/Qk+/BfGo/Vji3Jn13p0W4XB7gHk0HNVh0e+H35kB7pN6HQQd+3uSoWfaHvu7bSNQvFQK+4j27et4RNDP8sF1INc1xbdS+RDikYyTcAvlUWYnsNOPTOJLkAHBn6qXe6Ot7IVlo2UpQ+0kHjloYe/9UfxbsLQKjVuSf5qsPV1b+bjGPm2hs3h1/oSZ+KwbNiQmaKPd9NwbB6mQqUgUO3NeMuonSxRHE6UASgIy2SeSPuTBVCTpLRZik7yijtOUxU/GNo0+oRiUscmKn4THPKJZ2LNYcji5Fq8ECkQgOVsriKKHXGlt1Fr/QpElR2uQ96precnU34fpIc2ixO8bvc9ai30GuJJopJWras0/BhTj5AibfVF/mrXiZZ1xYbZU8q3QuLktF8j0bTnX/YS+m7vHQnR02/cH8+PY0U8INhx0392LDdN0k+/OgG6jCs0Nr++MrdCQb4OXmQhxenIUybbjpTVt8/B7rCJXD1hue64u8fOpdKqFufxiv5lg79hm6HRtVVl9bl6c+4HK+XN2zXXEx15hbT+xJNeWtEX4IFnzOS/149pg4D30kv+tunb+s5NGfFdlJJalc7ze5jFdH3G0aOO8lz96ZauojhYAtFx1L2HNpsZUx9brZuorkVxnhVzaw1oUQ0MqVEUS1mxrOY6Flgqu+vZK88iGuolxjNE4OkWekKUYmyjohAHdVGDJH/1EXDSFVsP9RqqMZtNWqsIikkwMFbBrDZOIXQdsFoospKuN0ZOu5Sfh3Yy8trjb4ZMdcB/YGjS1dKK/G+0Zvcb/7kz11T8pA7/IrZ45LbR09UU/CUtPik+K/21jJbF1A7aXfveadN22uDY/S5u2Q9dsX62vsb46jneevz33e/hb13TpnFSd6K3+t47THILsRdcg/T0IvyoGYFQEVegmqvwJVQEEhiiGEm+dMkVTgWSCCiQhxlW7NNjX8GWhZ3xSgSUdc+vNl+QVKtgyAQj3rG3fWBLAnMdiahyti06sKFDRZdOO32YfDGYSdXcWWRpSgxH/WMhz61F9oZV1/tMywBnc+k3+aUvr8fYM9Aw8JQP6G+bpu0zfXRVPme21Tvvsj8nA/Jrhm+cxjp/phet6KU6tpcUzQ+i+ZxlYOCdxjiSvmA15Vre9BirfPhcjrlsmrwOhKmaE1k3tR6FEIVR1KoAS/QBFSVKxNCFPBRcqtUCM0b+9UlEVdLCQyU/0U/RVZEmeY1Sd8dmUBEzztbyZu1v8ERXomahLZ8cPfRMmP0eVuBuKLA17HuqFJBqzELyWHvyHHQj9wyLeHq7OyWZgyP3EK2L+nuASz/S6wTCJy3ULZciJrfodPQM9Ax+eAd38D1qCnsNzPMh1d3NHBtpzEg/xLb64LjRu0RRdK1+1a41ezc9ifnU4s/l/Z3ftnCCf/r74hszoelxC2aAfHS7ZtLKjpRl7fjv5tIbwbuWPjVQ93WvaZ2lDJsqyYLMlNmmVV3GlvpBVRKlAEmQDzbyNgjV9EvwAMgJBsupHv9hCkE1iXMXQ8FUmmhWcHKxgyj8TiGdZtgat1Z3jAmz8oJ2G28R5YW32kZ/Rxh2bqiaWCBuq9Zc1qKP9bra3K7Jq3D+CkmddCBN+xKLGRYw3VFxUW3iuQl18q5h8lAtz3a/0LUgyY3lKhJDeGGAnPQM9A5+aAX2FTc9NburK712P/GhMHS+qfsdrMxDnhfPK1wLP7Z2xMC7Gz4ZJpvNbMVO/XTfiJSpRSG9vkAGdi4o2nCqrtNVt5tmYu7u5X8fBnM35deDJ3Dm2MPoVkovnrYW8GdT0Yc/EbcS2iR2ZeC+3IT2TPGGTVFwFkEYRlbBPUYzRhWcM/hhutejK0XfT/i1+NTtvqsTn0U/K2aKYosjKgvogCzEzE6803ddHVeFca1sDaw8r57gExIaN+8EMuLt5pebWfpw+aoOYe/RMR+OjfGVin6C1VJAovGPV23My4M9x+7O96pK9tkIlVrhm1/U9Az0DPQM9A++YAT3BW2yJsdpvsX2djb7DFqCNV7sZ28izY2UpC/4Yzza36Ga+EfbWMzBmwCkICusQLpW4cspBVxDlAUKOcakVylEykCgUSnGUo0DS/3lVC6TylmosvLCLYokxkn9RYJVx6IdkMYbCKvyJYic+5BRhNR5CXG2KX1g1mCs2GVejSs3c4dVGauMHUXCZYAvIH+uo685TDkY5dr3IipQ97+DuccLcoebPm2ij527WM9Az0DPQM9Az0DPwjAyw9aIeYt9lS2DPxe6LebHZyi/5WZK1/oiCSXrrGTjNgC67uABhdI3oOtJ1QzfEOgTPMBUOKpIyBVCWIaBxXVMwwSQKJckDU3GRTQWWkNHrbZZ4/fZAUY1JaSi/AIMiTHIVbUnjp0CY/EXN3c29YPrPhs3NkBkf5SbWy/oX6bQGWZYBV4osnNu9YKIdrZ1tx7BvMW1jK7yOV6aWSYsr5u+u1qUjnMTJBcedx/3ZasQLo2VrM/HoZCLAlqZkFW79qAHCusWkkbtLmAyXGd1bgrRyI3p2S4TwxYcpOOKAp52FKRnah7alV/g3TrBrmNbyCCwmqTreFdEF4+pviV4YVlW60u9B9XMv3RLDTXPIMQNremBXW7W5RJcGZwZULOlfJSOs1UtQMW3Ry+67oHg0l+g90F5Efm4G18w982vszXNH8ASwSK94bYe1pq18xm+JNWyaca96LrdLEq+47oF8PAJLMcjvXC5ZxVx3b7/6PaOct9b3mf6KwHmCTOAhN/HIY6hzHDcxUVjRPaUEwJ6sFA2h5MrGApn2dWijn+KIHJNE4ZXQC1kFkvoUVSqkhCQ+MP6SC3jZSh6gwNKbrswbrsRYza0wcW26dpcgXYVsl+GsukC2Z34m7WijxcmwhXI1h/TklhSIazA6EBmhtRQk9sTJKLKcAWtAFW1Nv0GuwMLH+sHdzb0Axo6ws08JnhPNCd7DnzlaEFzzpwSfnACcnjQAABAASURBVDR8uJe43ZdpxqYF3c9uNe91FerDT2tUP8D1hfCY09ofKWNKc0gLuhcbTnUiJlw0RulcTldg63pDZ+O5rRRrOwF6e+GnxkJQEUX0ickdroHBh0FzOLmeSe3efuPqe1k3luN3gcGGh4uwOz9X/S+ck7Mp437a/8w73nuMPXO6T8ClwfctflZiQbnP4dw6JkAIdchqI18+O2Mm2Qjx7Vjctd3gl2ShWD08XuG4dOPPGLf7OX9Af0C+BkbwMMXRdzaS57P5oo98eiRv4Wc+bupumeeazd6J4/on7fiFjct+TtdcKk8tIl8yxlcrn/My2YJ2nOxf8Sw/m5Nr2HfCuObdGTVCa7kHzmB3x+0CDFmL1q6VL/DW2m7hiWO1cQ3E9QD1VaNzhZtzMR7h9J09d4XRNz48uXHPEf80i4KJCxcJWlyMR/WFuLCRxXeICiQgXgVS/NIKxhaabKBIEp+h0p8ilx8xZLzeWA0UVSrChLAjKqaJKCN2dVbgC3LJjnDjNNjBrQB7n+FA/2BuExjg7uZeYAY9aulNlmb0CsgXSczkIFFg0jN9MmsRIneSg0xODjYNdLNV3vqnZ+CxGeAitbPrzR7+0VV91eklo0u6q467wfMy0E/M83K733PczvuHxQidyRZ8V8WTIZSzg+wkEm0h2RoUW4s1u1fIncBWcSUgrf+KyXPUs5g1iWLZC427FXvnumS/JwaWvsf8+bYrM2i9K6pvFyuWvfiOIOcxaU7JKhV/DbK9F/M5dvnjgmzH69l5Mh49zRIFgQqhxKZfhUCmLz6JUgBlID6rMAAqHgLS40BjhuBz+JJtYox8CsFTQIm20DwFlCLMnZLebOGwDXIscNp1LPHtkDVe49Z0l+Rev3HcKmeXP6dryDXxiLVeFVqVUmRddtW192XA3c39iPu89dE9Az0DPQM9Az0DPQPvmQG2W2xGtcG6CjZmV222+hrt2MpGWuiyz4sdX/T74fdmIEfRxLsrqK43FUHt9VF48gOTKYSOqNdPuaa5oGjIuG6Lj+JTfMJ3ouhKg4qoZOIz/kQThdUwfNnXqMt6j4bOvdkXwxPBS5s78ZibiTaw2YfQi0SpIBeZtWutlUqpvu5FmVwtsmTcAp/y0dEz0DPwoAxwW4enSqPTDz0DPQM3ZaDfRzelrQ96WAa0tdoA7daE2FRtsN9kd7oIeT2V9N4nZOCeZ1i7Xy9FzrHo0eVWkMrVRCfDBbhYyhuqTJEE0EVflEJCvuQ7jbzeYA0qnIQopMZfaEGxlUEaMYxvuKosMz7OAX61zoqQ7Tho3A7zFdPRC0WVmXjB4uPRD3Z2yFFspihI4ZU/1qLcZGRad6YflBxcLbJm3uUuJpATAcGJyfxHH06UH9Z5zVouJ4n74CT/Ogd7gQMaFwcXwt6xmj8irGOj8/sOzpInKCkCstImDV3xkFmTtGJSnfiYpJ3pGfh9GeBeqPdHS+ffN4uJ4QvT3c39eVictwt7BnZkwEfbSsduJ6/MwPjc2fSceVacxCDXui7OgK6VyW4N2ttpo58oatiuGST2fWVteEEoGyHBJxUI0OnHAhlAM8SGOEDNYOEPhYoljZUuoRAfFD4hVF/QQLpjmMzLc5mHswWsfpzuYYT4BZif/Gspw497a2eI2v4ab3Y4eMDdGcO85mbA3c29wBY+Wk+F1LEucqFaQetUbitfqBGzLNeAh+qw0nC0Zj/KHToHoo9qil8Bi7aQ7NPBfapr4SbUtctH5TtdykC9apZ0RVYtgn5CQkvY/dgz8NQMxP3ADPqSOoPkYK1NYzF4Ns8Uve3IgB5xl7DD1Y8x1TX6Yxbz4QvRuQhwkYq+ajma++y5p5iAYjrRSdBAJnWvXnhjy66/UK9Gzr5P/QIVQwXJ9Gbqi7dSX/GjfaU/8BZKv2Y96JBNv7xChVSA6isJvMWKPsWV5k7UDW1fcRAFcRgFjNmhKWKkEyw+zrECdtYYdiKR5YnAJLkGjWhswmntV53odWitZV2ZtbEK1m0UXJmcFFpkh0uuMJGPIzAOGbS3noGegZ6BnoGegXfIQI/hQzJQ9zNz+iHh9zB7Bt49A9qjZzb8WUVPKakoAlIDFQWJOgBLGgrLFAcqsvRvqoavwb6+vuL/u1KxhCsLfxQPCQSPX7WEUm++NLbiS4UahVf0ZY+hpimFhJm7nwGBPfLDFOHynJa561wq+Or/h3U4HGJM1W2isTAOsc7EShPDyC9cWW+2A5JdzWWNz8mH+j8RrDHW+hPX1td0Uwbq9VCojhX73GnUvhEr1jjKDWTFZTvdmnNe+o6egZ6BnoHvyMDZ80fPKiaey9U3dKh+Yutr2pEBXQuPwo5pT0wfNb/8nDh+eEc3jd5MsZ2n2IniR4UVUPETfW3+6WfRCvqhp7DKjFMhFaA4Chp2FAroFHJdh6gQMhiNFeQrMUZF1ZeKK3j5GUTxwTSxJ9E4ixtdcRMzpO5f7OEfnE9zzfnZZKjdOczEZGAsLol1XG8shDVp3QEES5QRjKXoIgeHMGgHNfxsTo0LkcI5AQHUV5hh8CGHGvMSXVrCpVxt1S357bLvywCXKrdFuZSv8UtR6bo33bwxmJ6eEurPgGaUOPQUxsfBvLm7uW8Dhia4H+3Vt4PbKtwsbBhTqbvDNrDXf5wQCOs0LgTu3sgmI0N4E9xbf+e8ufVPz0DPwD0Z0D00Qo/Me1z1sdczwPaNzZ0yLRT7rXuTuV35liw+vvU4Xi/x/A2ew6XvtZnO3c3djcNNcHeGuq1+j87mW7JzbNz9pvmZvBnHexA/ws3NRpRzbdNp0vlLCIXM5n4CO56MvAUXiWXLvM1KlqiCAlwyogxFTWd0rXEJH/I7UfypD2F++RFJ+AI4SBqLUjaJsfKWiDuPMNbkdjAXBeasC7g7rHDUOXp3ZAZEL8LM3W3+kcjd0RlwO3B+ypsrt6WP1kzYoyqTD1bBejJrC1BMsljLoiHPSsCIBD3iEI7Qr9JxmktEYba4ZPsuOhVWiqWNe85L3/HzMtBe7sZJj77oAs5XLyNJoSIB8UeI0/2ka6zAzSnGCkxT2tnHkewAzwsGcC9zjPihy46lGKFBzRzqakwjGg1fT5zAnDDWYFf0a+PmctzI1SI8lNY/PQM9A7dkwGfPpys+6nOs0ivmXb2YgQ/P3uya0Wp2P4bxoe82SAzdS6dBi/ndJqxx75172d4JqcDgjrD4sMe3AooB3lJlOgXa6COLwqBSZGxOMLGM7fHfWGVqBoBCY+VYa4giifFJtqLoB8ZTl9mAQYKhFV/oEKHVfY8vnJTx8ChoxjaoAJ3pJJnDOUcBNppzbEFXDREN27EzchZUGuNTKexJq3IfraF+YnDWycYframB1hP5CRm5hCbykkGCzxUUXxlZzgOl5JnrLriWga7/YRm4crPdstonuLwahh5iV426Qc9Az0DPwIsyoGeUMJ8+ZHpoVmAQMmhvPQN7M/Dbrh329scU0ckCkiQa0JuYZOoHKJqGIdnX8BX/9mqgn1QYqGJinJp8JOT6Ne3SD9gH/zWUMcNgX4yRLHxqHhUmDFb+s3jXsRRdRYbyG5rqN3c39wpreKdjhoDmAePjDm8Ot9JiARxoRwt1AGun0rQchVXSyjEpRdgBrreegQdlgIvtQZ66m5sy0Af1DPQM9Ay8ZQbi20F7GBD8LErJKi7tdWbDerdnoGdgngE2/XmCNv2APlWAZRVOtTiCV4EkWW4KLMnitwrKTjYUWKny6jcY4L/QaYzuX4UiKoiPe5l7PngOkxz+Ga1MVY5H/34Mw83c3fQHzvRxV88NoZ18CFZ5pGqi0dFxzKNBaRAVkuQXnRmFlUCxZSCDXmSdZPS9OzrFNULxN6NcGWb30BrIRBWNOpWK/4FgedyKcS9WurzKy9q4H/F1QpcddWnPwA/IQF/Cb8+Anoj1eRf8b09IX3/PwJ0ZKFu4spEIHn+lx/ZuvNnUR2zatGTeLCU2/voxQRUAmcJKSBqMQc7O2y4z6qYJkmWcZHQMjW2j7DNGOVNgNDA+mHKsrd7pUAoZqzD6wEeY5OYMmgNRtFEuO0CzgEkeBlb68IiCn1GjHygHDEtzl8LI1rgWcXVN8NHoa+GZfBlJyLF2CivREZLrzV+LTPH5+CKLDHMerUIBlqV83rGuodJXroC0chVw1MkeA5lf4Fv7hg88xam5lY4hzIi8zUQ/rFtuR4vbtF4XonbykVWLE2V0Wm3lQ9EPPQM9Az0DPzQDb/ms+6G57sv6DRmgMGCZbOl0BGwTOWonpkJoQCE6vl+x4CkUsgoFjDQaEwaVOzPToWbAzqxQN15i2UCBpT5q5IyiU32l8IUzdpQaz/TR3N3cKwxeqP0ZNfUP5i6Ivw68Ge7BaGuOyM0dGBANVJ+V2vRBLcvAJNRS1BFlwc66HJrJW+ydoVqn+pk8TDLxExgMn8nNQb4eCZ85m/dn6l/XJfWcMtuNX5eolQXremqxYtbFPQM9Az0DPQM9Az0DPQMfm4G1wLWPlI69P5tJ9Sh8RCRkd6nCJ7HJD7DRD0o/M6BAw/QmRuPKwEzxkALJ9KYrYZsYI8S/x4IPStUlGv+n1jBQdCXqjKOfCOFFB+0NY+pg3NwFmyicmblZwPiIJxfkTHlBoE6sJ5E3yZSXoOSjUtmJZ5hl8iJeecp1DDTJnnw+vMjS5B3LGYhLmcTbrVh2+2ukuh3c3dwb/JrV94X2DPQM9Az0DPQM9Az8+gywh8wCu/ygZXPJ1jJT9AgJqvdX55mSfVQSjSpTDAwUCykNFhTfoiqm9IsthuHLvsZfeFFtBgosITO2uPJCXnkkBHcf94gKxDkIEHNDBUQLJG2h3OQxp5DIZ8jIBx1aJLrQwsKTzUZ/tEeOk0M4hFmiMmnhikaOR4ejd0a3Vtt4uVqCfvSqhZzHvEvGq7JlhfwEtAZMxEOmJnGFhJWvdElWdVuoxt+Kuf/I/a3Odo+bz77Ub522euRK9BJQbW0abnFoRqg/g7phJ0ZozMVK1MIwbq+3a7xNH9ZYHSErrMsbQNC2cmdbKMQXxmyR2q6PY30EHG3RreTYto0VRDeja7E6Hrutuh2mZy7PBAvOJNpid9EmVn/loInuxZUprqqZn3b3Uq7Oc7eBvkUuP//vnuKdHFw7KZf0G9YR96cOK5B4g5vXmRBgm4J5IK1uzs9tt/SZTtuFm3H5yq3et0QyX80r+lvivGyjFV+2eJC2TQ8u2674iw8+GbRgfG3td9oevo7fNW8bg/jRSTuv6bt/D0yOhNEZROdEgI3rvO4D9eTVm5NAFEuy0ligIOQLmgX4DFQbCSoKkt68jAVWjvEUabyxSsikL0CWM8WbAE8EWUAmfbl/DM+XoJmzyZbIoKUpLYWbH2Xl+HQU8YN7zFioIc1A1HCQBSu6Vm7IbfwxxLA1zV4Ai7987BTBaV+yAHZBLf45VBiRN1HNavpgIl6QXOfn4n9GHIkjgaYzAaKPI/wQWLjAB2nGRjohoUGE99HvAAAQAElEQVQyHUsfW3KUZ8DVSUNtSzgxurGjzTNBEYhNc1jz0ZpYDHq4uh4GtGvR+lqbm/hmzr2s5p+wd/Dd9uSFfJAgPGVzTtQ5fFluks+ADEebmmPl7oxwuLGNfQ9pc5S8gTW8O3bg0AJ3vgusHfvSMiQzRbbwSU+vhsMfB6ZBZwY7ws3h3LDiprcTuLlfgLnNP5JUSFd4x3IFC/4N2aPhzvz3wvBxCff6ZzzulbZ1uJm73wV7wIcILsaA8gGz3O+CxyaPRJ6YMNNzquFR3j/Ju3jQdWFxZu44XllMk7uPzWdmjSMctrbgR3nztVK/XgqtxlvplXwt5fBcxtTEhau4XOf0eihu7q+HmdveD8u2do8mF21/C793Ts3hHCoO8PoudUdSgYzetiNj7EHYPKctWM5icHcz4Hz3bwb7A3dnmNv0GS/I6bo1nrfGLpvNfnAjlX3iwLad65jx+QA1G4bMdj7ztqoiwYMoqNKoo09xVX78LZtogLkTGJgjCXLOHIZ7EUH7bCHOI4pTaqx+BOtqdY4tIiugB+Ne6cFGBaTIYEKWzS1jZ+RqAjKvfXOzERlZ2NNnGZGPBBO5tGz1cxxhWNr4qfqMLCMDFKM5D/QToI8vOc3kRT7Fl1xgfrEx9kQvRyeC846GVIRWUQfz2oPCEF4ZRc3LXqoT9sq4z+fWCs6lk0SJbjEp7mRGnyJc2Raw9U/Yratv1GjtLXCjLuTYJBCOkouc3xfpfaMvRtaVvyQDfZk9A4/MgJ5JLeRbfVFB/DXIruM1Gdjx7fXYAJlYm1PhsY5f540lPXTy8HeyF6cYoq/NfYDZgiKDje2jCqzha4h/b6Vfzx6FE4WCaFbRhK34AEVXyNDrRwJDBi+qHyMUTYyRb2cTJojfDq1A2DrCMaSgYq4MLGBWibUf7aUaOMWV0XfHxxztOPF5Oox/26I+bJBQRi5LTUafFnzQOIQlMzEoY5ujsAxhPzw/AzoFZJ1Wkp+5qDfj+eG9/wxx5brFH24W0fcPukfYM9Az0DPQM3BHBvrQnoFfn4HYP5IF7RnZRNJyecs0UDiNb0+KTvv7jL7SxBusIaDiKIomiqjgx8IpMT7B1+JLfqJf7UQF3nBl7FRg1f2XO5zAzozwXtbcFcfBDhRV7oV3d1NY7lAzc/cjrPA2frTmTOGYyUVmjbnZnyuZta+8CKhjpOSJjigE02zH/g8vspwUBOrVSf+eJjf3QHNrPGdBV//roEA+EZG8Nw08LjQO3MS2G2+6ph5Wz0DPQM/AozIwPr95SvLd9yin3c+zMvCT3iQ9K0dmlzzrSp/jkv2yrmzes2njXzfv2uQHPxYD0afYkm3i1cp4q5k2/fEGC52KKxVRA0VEApIn/fjgYJbwM6iIEsQLDZ8oPgKMk63b+CN8prdLtvvjjLOAPexTfOLOzdwdVCoemJs+ylGAPKkVkDElK4gOWEI4Tk3dzPqNXOQRyknwKj4Zn6EJZPKt374onkxNPn4UEw+IyMoDl0US7Q5kxgYIqYb2KkoIn9mUQ+6KkkeyR3uHhTg3sBPIbXBGM7i3noGegZ6Bn5wBPa+Fn7zGH7Q27aMqftCyXrAU3z1n7HG03wEJqK/9p2iAQigoOum1/68Ukamvfz/1xaZfEC8Z9YGlRHGUFVNBHvsZmWxSovDiPh0yxR20LdzcNYblIGcrZoJYJBebs8up0JiLxpuVHpbuUDWBeULIweHdHU5hliiVMwlEBWkiHqlZb7EOC1QIkYWenNT8p5zIIaAQzUoW/Zy+bOLVF9C9rMjSEp4NJavFI+Yj5ZHvW6jpZD0iiO4jzkE5vEky4kLjoBv6Fty5DF2Pd7row3sGegZ6Bp6WAZ6ObHlsgvXP22Qgvj90gl4VkeYG7PGtxavCedy8LCqu+Ns9RiHA3lE0QSvUF9QXzdrU60QCFUoDG3y9nfr6+pp+VDBJhjKD4HmT9UWhIFv1K9QX1A+KjfjM/DevhLimk3tnThRDHn0cDgcT3N3c3Yxm9dPyVQaNdWQY40CLvbnWBooOIbzUBdnizRRvqDI5NHKdQAbKS6KQrTTDt/jRRZZS2NEzsDMDb2/O7V/ueyKtPGzIRDv2ZaDmcInu89StewZ6Bj4hA+1GfuI/IfAnxKjn3snGtJljys3KZrUxvYtVDMJdTn7g4JoT0YIc3/M6JrhEISCoH/qxr4JgoCAQMjJBdlEwURh8AfEnQPZFASGZigaNHSgYxCfk8lERqdY1MUIkZE86tNdh5XXNHg5u9d9gVeruqADUtnzITzVTDgsvriDngSL1yxI0k6METVDTb3XkHGSohY941QXLmUEvufAziyzlpmSqH5+WAb/sWeegxWXrrr2WgTHdSqlMReeQvGNfBpRDjRCdQ/L3Qo+mZ6BnoGfgcRnQM48d6aJDbWYXFXcKNWeFXNV5quyEjt97svssKHBhf9SZDXuFipt00mfbHht4Y3sPmKLNl2yHgTdXKo7Gt0/hgyIpqQ9KEZUs5PhKgRy/yj3LroJiovYzNoGYVWvKcdkwfVBJLsHDyi+ZrOrq9TEZ4Mbdzd0RgWhxGGVFzHG1YX2iy2OOqZBoJceRn0RxRT6QYJ9Y/YAekF/lxshLAA1nwzI5i3HIM0BgH1tk1Z8TXqSkY97ymMQ1qmSs6Sb53Omv6uuydIs/rsvGWb1PfXf4CQdzbApGuUFbTLbIr/CGnslKC54xpfeAI77w6X4fvTuQmN9Y6mkcCCSc4O7BuzuqU5jb3R93N/c7YW6Gj5thjLfnfDJuW9CNx6NoR89Az8CNGXjzYdqotXjzcJ8a3snzb+ejdnG/hcMq3xy45gUMjSGVRmc8uDvfBD72zNz9jdDucZb4hVhtQTauyaDGR3tNSHwnpXHPmtisJ3gho5FNRSJxNG1fKZpyFEoqooQU48wSF/4ARJPp32Ihi8LBGIdHfA/Y5pSxNSCaJl1mThPcTGE6b4+CsfGD0N0pJg6rcOMPNu7bqGmOEe6Xx5g+bubuFn+gtvZhrSyQtWEgHpT10aeJz8oFcuUvkyfjTZUjEzJFVKbAMvrFbjDDVnYTqo58ZnQH/H5c8zFi0UsYzTaRuFCxvERR/9J2KcteLuw4WhxbSfCOfAlm2G+D6SMfUAjHRzZ5vAePiuU8BleGeGjouhTLs9JEF2Fv8nFbDA/xZrk9+aN8VsRUCi6Y04NsTiW91zPQM/BJGYhn5icF/OxY9ayrYC494wTYi02F1EWDnUrNWXE2tInvRFflO+jmL509PiOoawPCKA6yjDiid34IPeLIBxtzbc614U/wBYnaILGfR4oM02jF3iiusunfXw36EUEKgzQi/HADaAh7fkscEroiz1Z85/CLaqSJsiIFj4Z5YhbCz8ZWxBSrgCKaeJ+kjmwNqDY0wr1o5TEXJg5o7m7uBeYILrVclK6EBOgjq/koVGsHJER9U9FEzhJvtXIUWGQFmZMl6YQs/ZfeevGWC10exyq/H1lkkZbeegZ+XQZ4FkxrFt9iUnRmfwZ4MCuXaw9o6Sr2O+8jegZ6Bt4pA/VeFj2Ja3wOSF5xov+BHa2zLmuJl2wC+am2z6DaXE9gAs279kxG/bNbFACRAd6UHJcqCdv/UhzxdimzoddbqK8orgaKrWRJG36Q5SOGqijADbJ4wwVFYioAZKPx4hP+glIgyEfGtwoIRppFha3ZgXhdC8Ddzd3tmR9mNCax6e2Wm4l3583Z4WAOdXfTHzT3NeVME4rGOrMpF+XfpiVSkclSGIzULPF2a6AAE83kLNPPFGACWjusR9Q1PQM9A++YAd3i87iWZHOb3l/IgBsPywU5IuW0BaLeegZ6Bn5ABrSZX1wGzwN2azbBfv6nPuOWVqo8CUu6R8rW5lBscS4eOdk3+XICrzB4W/lojZlNvSAT0SLju0lyvqEkk04b/qQiKDbzmaIqWy2wviieEpAtw2QOfAS+4AxFxh8uKA5yAWMG5AmfQoZm+hGDxlTIFWOnLoXNhWVVs6AauoRQXjsw8OT6YF53N3c3/VbBg36s0Pg42NDWzI5r1srJF3lIvLkSMjwSVo8OPmTkTbTgi9SmEdjYQCTq515kkYntTRfePdBM94x/0FiuBEXyBOjyFZ7gunX5hryb/hjH22D90zPQM9Az0DPwsgxoa/Syyd9sYh/jGf8yf+x9H9H8Fexsv2/iB83ksRPAmaqDgPEyyK396HrL7Onqfqz2K2WLXt6HYJPA9BYKPlElSabx4tn3m8C+n8LJSZlwMEzxofLAkVvwiXgkr9CYnLLFeCaXXxxEqO5u7g6v9zEjxUZ6zS2K8mLTqGIgrkWRXju6eZg41J23V4E/pt8mGAoO7s7RzN0LzC0+ESsH1hcJiEWjQRQW9D0WgUDZURKQlWRwBnhDmCm0wkZykpV5U2Ug8/Yqo8sag4+MniyaxpZ84hPZgel625gBUrbRcsWMhOtEGPSVuHsdi8vTJSssKn+4kHXTjBv8VrjLwQ9P0y9YXl9iz0DPQM/AT8mAvpUmPGfjcJYqFXYh1HxCdD7wQDEz5c7EzdagfSAi7QkF7Qm1XLb2bNmNmiCDFBjYyEeRxZgUG33kUPGJAiIh19jMPJl59f4EsX1xGPQbBYHsxKdpXOJNWGLabJqwxiCesPDk4DDCsXH4otGxIsbVziplLHH5iFWzJYWbucfB/vgfiivhUGS28sFc6xARnaxYqmSlaJIUQc6WyUmmoDIoHdoA+wUS65aeN1Ocg0xxhdJEswqsKLSSJXzIGwpa8WnyBQ6huHQYF8eKTMGZ+qN96Y+dTuJkkOF12nPUM9Az0DPQM9Az8P0Z6DP2DLxFBpotJNvJ2EWexoXIzU9lP6zHNjxWpAJF/ESpCMSn2NCzuWfzrr72lfQYoyNAnqJwSqhKPwoF5NWf9MPXYF8CBcSXfrU7YyYZctkkxhQUX6upj1MSB+L43qZZ9ebK3c39iCqbRxM5k5C1kaDTPTk5NvNoYgeKpURuEgWR8qA8RkFLznKch5IX6TNFq2Qah9MgOeagBy38eD4MGbhSZLm5H0FHDRQZDC4c/IamS/f6OpXkS7juoVv0DPQM9Az0DPQM9AxszcC2b+fL3n7LTuZyFp6sZT+pfaO7Q3yc7JS4L8tPrT6/F/tELUObc2j0xYPYvevAhU1DS4MJGzb6CYgXVREh/ohk+i2DXxQJKiAC4lVgQUNOUSEbIQotCowoIDQnU7l7nB/3hpqj+b7mznw0zejupn9/5e7mfjB3UXAAlYcaH+VByxDNMKSNYyl4gtdBEvKcKKK0fhVVYa8+uUjkiRST2swLqRQIPeMmylwYSALJATqSBpyjoBDNV/4gbscwpAQazNaDbzXcbhc5wlx0KzCPtazZkyEWh5bET3w7QnL1OQm2AtJsytkE+4Gf6XySK+UDaN2nIJXT0hnAK2KbkkJffMjsR3y0ovdYiJueM2uIGJ3jJaC+2i6Ml0rjdXqfDc1zEwiy5kjj6ZoQvBiBjkgLRFYfHS31vQAAEABJREFUA1z25SI/3gbLfQ26hnaSLfw1f2+sv5auLfo9y5v8kde7rsc9k260nWLD/pP5uBdYwz3tces//SZSTzetaIVuVK83sugEVjAPBNHHNq75eLDNabOgC6oY2pgusu34GNAKRr6978IGT0ozpDTsaMG7DEZlfUYX6iaV3fhxBj8UBHXJn8J0Hxeizhq49mR1vDaLYfRR0HS5cgk7MIuNPyaSB894FVpJFKgAGMZiSoVD6DBUIZFUPAAVVl8UESq+EntZIUNNN7IckysL2PnHi8jRu06sKCjS5WO4xHd2VjVCluNwi+FuZuQ0YNExg7od4o+3hZXUZuY+MjZ+NFEFotBGnwO5iQQqDtZacjFYJh+GjrAsk6dM7hJvtkwy2WKrvBzzI184h5STAcM407/nwt4C6MfmB+J39wjWfYGahyluYmgkBcnUhzfGGaXaKqSX3YOhWCbgOxFhi0ySlKgK9a8CP8e1cUGQ4FyB/+BFV1ASfPRgOnP4bFsmrktobV/J68y7O6f3FGZuZZ2Qmoeao6DKGzlgnbIoYMx0skY+/MAXg7c+kgZz91WYv0f4hGimwwrc3a79wcAuftww8VUYc7wzXM+qJkZ31tJAsbvNPnE5x4FLv1zfl+7hVsctMnN22tVcbvv+YH7q5EN6ZJDH8b78tbkUj4P9q3VOG6Ni/hsoQx7eFEtEpefkRpA5vsrzXci6IDfOF7neYvuI7DCPzu8enHzfsy71ldcloI50V8p0J/0q51KJ26vSRyztFh/ubu63I/ZjjMeJzeF+6vdAX3A/lTvf2U4yK2z2cfrujvsj6Ngl4C5SbfXjZj7+iRisfHBrpsMEu/kT/vHjDncPjDcoE9wU7yW4az4ryziYmdvxwwVYc3G85rkkJQdxLWMAy23opqJgiAIgm/b0A4eBAiFBVSQlePmpfNGl+DdX+vFAjR2GzBsuZOzTQo/zBDJnJCM7BidOwQriR9B1d3M/mDvUoFwjVjGaLRGZJC6kFizPjvCRx2/4P+DGA4fDn/i3WG780bwjUI6tyDNrIVlYWYBs0tXq4NBJn1ln1hMUqmIzUWxiZPGRDXk0dIaNaKbgijHIgo5yw05jBdkY5yH+4gYfxkoch64CS4C/3MIaE1GIsUATXyHZq6FYvi2G42WhZJ5BSZ7wbUG9YCLlYXXarugZeHoG9ODejZ1R6dES0OUu7BzfzXsGegbeLwO6p9kLvV9gvyEiJX+Ex2ZyXPT4fNUW01q5vdPHCaYC9lpbMM3sD2OpUAOZC1H9oNHHKYKEHC4aYkyzJTbzGp+0yQdRLEFRWvxyDBViFA7SS6dCoqIUBFmm4XM6yPnUMTKvoK18xFYUSTnqi7dwDzxqItyxdo7m7vbnDwUWOFCsuHvILD7OsQAx/KxpTaOf+YKP+eNNVhRPjMVe8kwRBTtu6zNDCyRIsiX/kVvyPAjkXuOkP8KtFljubge79HGLRbn7kVrDI6dr/TNmgJPKKeHWGI+cLZ2AFqNlJz0DPQMvyUCftGegZ6BnoGfgFRlwZ//IprEe5zGgNtPB7Wd92AtqQbEXhAmKLCgb9zxCG/iKzAZefNhgKz7xZqXQRMFVgDuVBqYfCRz0b61Gm+BVcDE2fGDICMv4jT5yRCfN3Ul/A2t4dCfGT+po9yzXKqz+6Z/+yUSJwtwdsQcVW4HQylK0AWd0s766znOaGJPJYYamkcJzHhCUPXxxSjdbgs/oEoVWFFfkWech/BJAUGxgI76ImQBFLxdZGvHBIOUk61hf3r6U6kkeHIcV9KsKSkPXyGB7+w0Z4How4XVrfe3sj183zye7BGPBzuESHh/VG3l0YhkxErJhq7D+ef8M9Ah7BnoG4l9ZOJupik9NSY2//BgZq2ATzrLYI3IU30Abdm3gEcWGPsFUDBRKeiuV2c1mnvBJm30KCW32tbmP/pAtIUvoBoExX3rTAiQrdsdigmg2Nr5d9NaqxcaRt5q5u/05/DH95kCWbPFBpr5+PNPJgSCd1lWQKIZILcLMgCLLyI5AXPqRE9mHpWXylimeMsWpkXd5Ec3ikZtAThN2ehuYMm/AmEf/5i5+yDHs5MtKZMTq7sQfUdrBfuinvSbE375MnSTSXnIIE2m1mle0pLscJcwoLuH2OPrI98qAE04Lut/cXjv78xbL88lMhwtw4w9692VqP/jDirX6CbaSA3csQeh/cD760noGegaem4Fv884+y5msAjaKLtHHop3hsZ7DG+sQ1SxsEGER0KJPTwWU9omVZjby4tnLaxtpogUZPo3IRYeCbWbZi+JTfAUqoxYwai4LHgWjypuukWcIIelIIBebol3DxYF3KVVg/fmnP+YH5qbJmVeqzTyhky7WLw1Qn7WFAD6ShLi2WuwqIaXgxYjkTHKywWtAhiOHLzb6/7Hq/42VcCme4opCTEWZTQFkU2jublEEHg5QN3c3DoEosrLhH1nE31Lkv69FNtaXTX6KEruJL5KfeWSdXHhcISyv8rC9kQFdAALs5lZzuEQ3O+mGPQM9Az0DN2Xg5HseD3oSQZ7eNE+AR+ZJDGP/6QH0Cd4/A7oWiDKuE+jT2tMnKJHPp4m+CgKQgQFRCCzlEJv3UmyJL2C7P+oydUKyeKNCkZDZl2lc2FNZJWQB+YCX34RN6DGs9mUvV+J7t+Mf/furPxQqUawczPWHgkXU9NBQwFAXBTln07o4TDnSuitMeVCJSU607kSe9FsV89iXzODVF8Qn+oliSraB8c1XvMVifMynAISIzyisDrx9KzgQuxPbgbjFH3TSsVOMZ8DulzZlRWiXX/uiQGVwZKy1+Wk864wlic4Rin7YlQHlUANE55C8o2fgZ2SA70Gb42es7LNXcfbU0W7gO5fEfPMY1P/OEH7SXPN7rPZ/2ho/bj3Tda4tuaDtPFSbdBU84GxN3AgJuTb2WcUBfAYGRFFbQj7QF2SLR2SJN1cA32lEplDI2JWxlFrw6gtn876J4M8fihSKrD8gQiKH8TYrOpcPyo0sKhU/ZhySLf5ETpSLAhSYJUuNPJGnyOEwWIpCa6TqY8cAlUvAC9zM/UCR5ebudqDACrAGFy+Zue377LXf5/1F1vXUVLoWBnpOQjk5azZV/uaJqmGeUNbH5Rjrm8KX7MToF3amZIxrV18YuxeJ8lchQ/Gip9BD4FRSekvWmlkoFt979N0PjO+Nr8/2+gxoo7cUxZp8yfbtZN5E1PKN+CrLOOVAkK3u7T3QmE/CfG16dEj2SWvose7IACeXS3zHgJkpg3Fhuj9azKw2dHGki23ChiE3mCjWy8OKhY6CNvAqcgSNk0wQL4jPFFHSJzb0sdlnv5kE5PrFFgn5wIZfb2O+KKi+KARUcA3wg3hokr0AH/L6Joa+fKPSdG8FFSYqrv4c/kxxues8Tt11RokzdlCVBq++QJGUQfqyIX5ZxWCZPGXymJB9fX1ZGuUJefDkN5GrIegwFlu8T4zExSRTLM415u5mwN0hI8zMjQ8yvY8z9eDtHJghdBv/iN8LxtoLP5nECFMIY1+ygmRBx1eKmeTnExuNLIkNOSdQkkD7JBAfa3VUAiT6op8ErbXFJ8X+qFh1/i5h6zzKo2xFK9Qv0CVTIUm1aOl3X0LOhO4cV2Hmfkl/v44ZrH+2Z8BlyjnhxNgZzKzq3b3w9vhPvY5FH+/9To/cUI6LCn3p7YGTNcHIX8Cih8ftTXkhjGmA+tFxjluxzxTrY9PcmlP0KP0Grlnbo+fWD5PchW9Y/qOniHNITit9tP+7/XGSCY87xArmfbMit9mHQZjOhLd0R0c1QaKaUbRFdX0iY2yVb6SKeRHaQ+JDBQ8bTBpWyBBFi72k+hITH3t6NvvJZJ9VUCEQn4LPvKkSzBLyrD0q8gyvQkCQPCFL6BJyIeM/I8vIMnxM/G4HUn74c7A/f/7wFuiPkQrTxx2FmBnKMlQ8FWg7DjdawZHPkMWak8X6IwcDNoNlCi4OtIF8U2CpsMKp8pMYUzDggqJKR3KJsRk6w65G5e7Ee7ADscOauwesfsa+u9vBzM1WUTST2m74yP0Nwx46RIkfHTbsKBGR9BJkswYtcA1rYz5BrnzUOMXPUXU/lTbnVEufboIq37ruGDwz5mGg3QE3MXcvOvUhklX3lSJ+u1ZjeyZ9u0W/d0BLp6KNuOpb2aN47VMe5evRfuq649biVhTVHJOczg5+egowbHdj+umO1+C2v4XXGDnQGi4hbMK4OWiRTbeymle8aAvJ7gZzPtzn3UF1B8/KAKe73B+c9Hp9aq7KT1TCFTB0RXOHOB5QU3Q4WuEfOLlc8a3OXOUbXhv0kLFRT0Cbet2nmYypEFChpN8WqOJIb58Sb1Gq7Is3UZLFmyrxgYE3M4NJ95+8iYk3MioYKArCVuPpZ4oDpos43N3074QgEVS2F384DYfDwf7pzz9FkeWOwMzcC7Wdn6yFgsyaE2hpHuWGXMjkJoFKlVv1E2+3EnJhIK+JfGagX3dXosommpvY3N3cG6Bzp8/a3N0osszMyTkQtfaDTM7maE1+Jq8Vr61Muoo1m58kr2ttqdanvmjHvgwob0vY56Vb9wy8awbaq3seo/Y7FXNd778mAzof8d3P933QJ4ahuYT5FHHNML90wlzf+8sZiLyhysYebkbpfmRr1/SRC2iCTtrcU03xTsXKRp/SK2TlfGkT/0VBJBp6NvSZQgCTMMC6eEOQgfxUDNipOBgYr8Lqi7Gi8iXkeIPDcMYRAgyNe8x0k0Np9rIPkz+ywKrrqNeO+rFsDiWH0kiqtMKroUvkMFFY5fzFW8IhCteB/hAFFm+00JfxZtRLdvYbBM3N3U1rmfDnT+kjd0dnzYd5m56CAX7EifLHd+bZ0IIlq1D/FNKcSj69t7aiNfmnr/fZ8StvgHvqfCbk58KLErmZ/nZw//CLvruyZ+CeDGzZKG+xuSeGPnZ7BvT4ELaP2G/Z+m/5JU/92ljKyrJMuWph+mJYNu3SJ2ZAm/EAm3fRJAoSxY74xIY90VexJKggGvTWBHmxTzbpqYqC11iKp/Ax8dghG/AlH1/4EAYVWxQH8in/BQlP8s4dR6Njuj5cB/umD5OWWIiDmDWripU/hz/xBkt9wd1FrmJ0EXaTX/KRyU+GUs3SNBdrV27JT0KexQMqGkUEkc1gCf2gvA3/Cf9leoso+yRbJitRcVR8I9y9FFKHQ1B3j4y6j3KoAXf6Nn4cKkB+ZKvXV6WXF6lMCMWKPMdJM5OMF4c80UKmUwWTR2BE04k7h42fyXbsvzfRehWh6BySd7wqAzobXH4n06vgOhF8aMe5z66ChxdmdgYrn6IuXoqkH7dmgMebzbF1bLfrGegZ+N4M6Lnfwtjk+PeG8NDZFHvFQx2fOHvcDOz2Yt+nvMf+DkY0Nups7rVZF882EQ17e+JIdDKbeAhjkcFIVmBs9jHiPNJGvVmOIsIMEmBI+CsHgxAJAzKKABK80LRWyIsaIRkhWSLwzBeLu4KHdy8AABAASURBVAqTP3agyDJTbAdzP9ilT11PUPIWvvAXjjMzgIxcMKiDTO4tD5alg5+KpyhGh3hrpV8mYvjJYKLYM8gO5ubuJSyIu0ffkRworhwc/mCFHJGhpLm5GXAARXcwfYgxzoeo+j8NzoJa0N3cIidxGIfIEaxEAmxts24V30rfZJzWu4Y3CfE3hjFebO2Z+UlpcHdzX4e50fwMCKx80DG+8P14bwb4brzXRR/fM9Az8OAMOP6WgPgjm9byiYFT3rCFHr+UIbGxZ7MeclEhLDJ7+WQDm34hUQwk+C9Q+hRL5XcuWGLjP8S/v8J+Rr+m/oCd9IXKXxQMTRKVUz9+MTaa72WdQuqgwoTi6gDUNyOyrd/TyiGw+GTqoBHkLvM2SjDymeknkCmwDPuMLvGm6uvrPy0QRdYX52CI3CX0mXwmjSHnnCaisgnGhyjNXUezA2tQgeXuVv6NGxRZyJEZHxH1/xwoKOkfm1txhIW7m/7Ym3ymi1ZJ24Eafh2vBErG6SH/HCdfkp4ixtQBqDCNMbC99Qz84gz0pfcMvHEG+O6yC/A3Dr2H1jPwNhngRnF3bqVloHibUL87EHaOsReMPaI2hgpAxRWb9BQbfSwkR1a3kLLVRr5giPEDG/6v9MVmf6C6Ygzjww4fofvPLxu+vigOvkz9gWJhYEwCX/B6EzNQJITPsVDAkaIZ4SN9HXHjD9dRFB1//sQvuhDv7ubuVwOLNHKgYUuOyKl45SkrXxRHA1AO1Ff+k3JCjop8GHM3RB71S0KGrwFZmn40UDnM+FDumIF5js0plPzgpj+KO0DcB2CSOoUUNpK7Y0XfQfQlt/nHEbSg++qmZF6MgaRf1Fdlaxd8HKoWWhcOu9iwp9WbZtHkxwiVix+zmBsWUk+0qIaLVqg/R9W1dG6j/m/Pq3LQ8dMz8LKrnIlpdgk/Jfftk6bltT71RfeijhO9F3vn7vbvlQHnLnJCugTUU5tfL1Wht+ATEMoOsrnF/Aw6/kikm+NwGUbUFdhFz7Z/mGersTbjguy1RxUvRH/cJMaGH156FQGJokBQkaACQKh9VBRebPwpsL6mAiHxxgUZBYCKq7BHl+irKAjZWFwlnNKYTaWConCL5UOKhMUFb/d/dvrxsegohYebe8FpIE53BkIusaNiZcpj6UuRkZAbFh1yUSSZRCo/CZrJ00B+VEQlePUTBVj0lUfGhFwUVD+azd1LnHRcUP/gIeOAxCBuB8lHiA8csDPB7HAYle4+imz6OJyHtBwNG0Qso13mdT7GaewKEh51gVRooS00562ofpgiXOi0hIxeOU2K30PNObESgwXFJBq55+KXdXSxDS8hy9wQFQZvaE8xjsFJBqWHBfzRY5U+hrpzvi7h4jSOtgL2xqa1ab0XscU365iuH1NcWwbdZ6NZTqeN1eBUFKJzPBnRD36NoqQp9IzTDJ/p+Ai5moCLuLJ0bcyAiouGI3IDYcfAcr3muF4zfenWEHpcvLrVta/RTfFl0qE8zKAUtONJ+ZjptdmO8hgnv8GUQ1y/c6dFte3oZu7+VJjbXZ+4JvFR6Zqzqp/TRXvyuCR3gj00cEeyA4btkt+Qhc6DNRH1A0X0yKPupT1YuicjRILaShcvw4XBOj+4PWmu8wFkfqJY6MR4GW4EbgntPBt6NsX9M96jkYPyJaubly5jqo44FGMLRD+qPWIxe/Lj7uZ+O8w3RIx/G+HusG7sOgP54GY0az/zfqNbUmm9XFwLVrK+AF3EI5atMqEJBm3hZwWcjX5s/HDVcv2OHZHMAbTXuvi4/kOV4/tZ/Rba/CfuB/b+6HEZ94LxhiVTWAH6A341Jn7JhXjsB/aZKhI0PoouHNCYyc04BwyzzB8bP8GjshEioYJxd3M/ReiuHAjFaloKdfrnwLn5obzp+XMo1H2cz0Za+w2N6ZmEJiu64goy68954PkBWHiuQJ1ZfJZeMmgKGgrsU4DXV5xj/Uym+vgY7czUlxx7ZjTNTEyigeAPZsgPLLr88o6ypgMyNzN3V1FlHn+Mo5lug2BMH9dhBslGMN7CeOw/gidWm3/qEufym/utQ3hddELrL7OYjKBARzpqwXKgmSCZELwOlyDDC+CCuKC9T6WTdQmL3nVipYBqWeREvVshF5dw1S9h0CKKSq+OeYSBJlv1w4qkj9xiNFHxa+Dhg6o0DYbDTVxPugEqr5XC69o8g64VQONBYUe0rjT2AmI+7N+hubu5r+NxMa7P4X7UHedTAk96JPvY38sxg5mbPRMezu2mjy6/mwZeGOToKmCntiSTssq3Uo05A4NpJ5mIvg5nxg8ScKnEPbWB6r7dartqR9gny6GzNDVmiw3zRfmScMnvukxPq3KbtDZLftdksZleU3b5YgYu5cx9z9ledH9dyBS0uOdExcyfJ+31MOdPJpASQfiBtk2yU7imWgZ+nCBk4TgRTJbI7eqnWM/NjtIjV654rnlubPHCfJz6kmNC0ZSikEp0qJPg0RATXW73wicU1ARhq+JJRVRC8IV8ECgGvvQWJt7MJOwoENDLR8w1hsfy8UlsY186eqZLohW5eVGZPYjK3wxO+XH4Y4c/Iyi03N3c3SyaQ5ZBeszQajGuTiwUhjxk8pAaZPKgNWZsEnxGJ1kAGc2CR242mFFQxS/FoJ9A9JFquiBuphA5RtMbuIOzBvPyxymu6P8BcCbbgzkFlY7YIPBD6R9s/Dh0DkQnjeVpvQ9FnSAuDAVQBS29MnEmIiV3CdVN2GBX+6KtW/XniBPTCKt9I/qB7NpJ+IFLXV2SzvSq8gEK5bhC7pzb08V09Az8+AzoSm/x0AVXx9xRasU3Qlr0Ky2KbzvWae+l3xZwn6hnQBm4dMFK/0js+dqV7RLiJp8FJbuZaL27vGBf8ludjP61/9QWU7TuN7WHTGz6CyiKsJU+UTSVggtLZInCIWH3pX9nBR0opKKgogDQjwR+fQ0mSK6+IHvcjFE4FGhzPwLBS5u7m4qTPxRYFeq7u7kXmJsFrH6qYKTkpmrEki1SzHHM10CuMkBoyqv4kheKWnIXPPqMvWyHkGUr8iFo5iS5u7k7RRKgOHIvfYf/c6CMYg2HP1DxXuifwyHGuDMGmdM/wLsz9tDIbP7BgJE2wV7/yWTwIkgSJrYKLYEzpGTKj7qyjT5jKw15cwhb9LIt4nBS5pGgo2egZ+CjM6B7XPf/Ry+iB3+SAXe+5NzM9afyQZFArX96BnoGrmaAu0V30EVcdfKDDfS9EWCDKKql6vtEFNG4T0TCBr9s6gsv22MxkHkjlSyKJ4qB+EUW+rdCKgZUaH19WfklDQMFQUEUCuhkK18x35sd3N0OFB1/Dn+Cij94KU7Eu3N1jbDxw+6atOVSLGnfrR5Ua0wjzVSVucmT+KJPpl8GMhWf5Ee8cpXJvwqseg4KxV6+8DtOb4QDDgGzEt+fAzH/+WOK+YBB0D8H+3M4mIqqgGNLX3rj4+6mtbojN7MDwB1HB3AiDwfZ0+u+CZrqm6E3ZSzPAsb1r0VCz5sUwrnm90mUB+H3rfzyirmgeQBwFWEmHvJmrYdzOQM8yuNhrtN4yl8e99O1uprX8Clrj+9NFkErt+inBN7j7BnYmQHtqXYOeXtzraniKcHyYJj8wz9qjhwPHrxB5bZ+r0heMbCxHygShrDJligA6qZfhdYXxVUUB7XQwj5swk72me8t0w+7BWIeDkgtFPglgpc3dzcVGgcKkoMKEGDIrN2IE7cJ5pCyz4w80ZN44rUmoH6CDuRPOdN6JWPhtGySCZkcJpCxE1R8Jd4ESl7HlHEW4zSzE0PAkdEUqkkGcxA1Yz1u7m4H/XEdxYMDkJw11rX+v+ydiWLjOK+sC2R6zvs/7f27Y4v3K1CUZcV2nD3pllolLARBENqIUZKJ6LZ0UInogh2VELo4Q+oVGjTivD3iGZm+IXHs0BdsPmEe1jThgKy4ChsYVw3+oQbn4RJek4Ktn9f4+C598koimE7HQzsp2n3/5hngtDU/zHloQ9iRZv6bR/7x4XGb+l24xmsGzXuBPK/pa/y8qA/j5YuUM7rQFznYjT8jA+trwvxnjPm3juH8bfFj58r9y+NnWS+af++5rH2u+deO4wW7kf15h7gQmMYC3xSd27r+2L9cUTwdgfsZB+yMtMG+0eYvVfZzpM3UOFpPjjDBZY+eNxePOo4oaUL/dXtEqNaaKLUoIuRii6OCf0JeeIW0wPXOOvqZT8LcNG+eI8D61NM2FKHawKWbdS0LrgPspIZNo3+Ex5YiQiEliBaK5B19oSCKCOIP1aQFCtAXy6WoFNpKVakdFfpglKqawEarzbGuxCesX7pPlHco7HfgDvPd5FtlwGfuPQPiCuZSvuzxB2vHtEzvmMZyL832753lO0LYTTIDPMB56HpNnuJ++NBUzJf7nuU7M+DnQoLE+Zmxxp0udrM9A/9gBnzXzNPOCnTmZ8LtdGEV4j7PYXYwEy/YjXxo8h7JIslfocBhhr9MTS6UWOAfTcExf5xtktsO2B0tUwxYPkIP6A7YHRb+qMPxkPZH9B6nMajHTszxfB0JRYRKKaoUGQtKVVCIKKQIDmJL4kNHKFD2nRRSCDEzmJzXlmLW9S6zLECdDwBH3ym/aDXkRr4n8reG8+tzYdrw7ZAK8RlRJMsRoTEP04hAX1LX5c7XUlSZn3UdvV/ytSz2uHVoHbqwvfWh7v4KHK+BuO8/IQN+4DhO0y2s/7fgazlxYdqvyc7wZZr3yAW/u+o9M8DDe34xvdjr3mHPwFdlgHfn9vky5K8KaR/3e2TA745L+B7RfUUU6ztjzd8by+hzTvubw+tk9Oy8RljQo2Whbs9wcuHjH01zEXQ4HJRfoiiWjhRQXti3XPg3JZ8FwEThdEwcKQayH/RAnwPtB/g/+DF1UXDAz9E+DI/rODz4FyMisqBwwVFXBVYpvdCICJY3Ifk48xGhiA5581yMTKwVYJZzqhxcFJF0Guadduucd9MjeZvI2TQdNJE/yw06pe6oTidc0BEXEcGRHRIU4hYLBdeYg+OvhTlUYAoiIucaMx/hzhJHiWMEHMgRYMWWRRZtSuTBLQO6e7PTgW2noTfNNhjmpAHndeHTwBfzCVbRxWYX4bCfPGjc6a2wUzsf2MpDf5W+NYDP7r/Ksi+BHN66ZN54WBy+0c/P7u5sGj97Fm+MnkvBOdjijV5vdG/5YOU5nQ8VpJT9MHEMNzp+SZNjehGczw2+JPB3HnTJwWZufgw/AWOn/bAdMvQn7TkHAh7zy1cL8q19b9sz8F0ywO2Xl+xb6PNz4S65NsDc2T8qtgBzHvg8+2Hml0C+A/wCMFiIK+F2O4BaP+A+oM3wAt5oE3be0bvXKLD8hyom2gw3GdRFLPJb/1FBF0sUBOvCysWTi4IssGg3tW6is/UTDhyzkD2W18umC4gjebevkXPIljceriW86yMii49aH6BVEUXBP+UWShaiecu5wJuegdhTJn/rfDfPH2QeOFecU1wpAAAQAElEQVQNTPn/yprURhHFlz6fg0Zf4UfYHNEdyfU02zR0BuGqF1ahII6+hyJCGbkpiEAnABVbRHAUGknmDflK8wlw5OobZtZYKKJyiwhFDAh+ILTdfHKNtX44G3Td9oTHyF5vYdsnXzgo6ZqXzHMUU8kD6A2bB00ndvQWvCGGd+r6XL7O27lQOMEc1UyZeqbirlgwvpozO3C76c+A573GS6L2TI2LfWhwzi+2/UCl5/IWfPSU83mrvKLVutClmf/o8V/i33m0velr4f55GybzcQceD8t/KLvEv8vI871yTy543cqLkmFr2efb8rvE8llOLsz5s4Z+r3EuXQ9r3XuN8x38rN8Rr+FfMoet/5f0/WjbPL/ngzyVuBm5vPPxdIk+7bDV4CBVphdAEPabJssBu3zWd+pnAi+CLLoai+7Bd8pTA9s2wIJ9wmZayUtbf4vQrenIFycXTYeDv5jwrulDEQHRJI/NsfF1C2SxYHmi6Gr0lyZ0LqoYJv+gxZFxjxRb1ns8j5+G9oi/5LHRgDsmMEiKUVJlrvWmjTlkf9PriFJVXFwZOeps64sWOWZ4PqSOKThGHEM4yrpBbWN43o05mk6cB7Km5oKJAmuCHuevVo22CbtGHg2MyDXnggKrYSP0LoWMfGl5sJAoeySFIkKFWsjxF/PqOo6KCHmLiORtFyVkWqwrIRrU4AXr6QSMxRZSoVVC0YB38x19ztY3dR5ye4/bzdl6jw2GDm4B8kt2x/sS+912zoDPjYHoAgvC7mwCHl79KoDXAM1Pdju4hifGP07hmV8K2vqBbD8TUrMc3GRhTQdv/T+B9SXyWRPOJPulBsP+WcN+xTh/+fTuTunfkgfPY4u7k7Ab/rUZ2F4Ta/lLJk0AXipcxbsExSDLGmTLewDrlMvZ9WtmzWveuq5h29AAK+DGzttiZuFYyDdKIC/oGwXMgL+eHFjM9wKLhT1t7uT2icLKBdPhMFGIHWUbf1k5ZoEw6UAhdXRfcIQ/UAwczM90gtqPZp/plxi9NiZoizOInZ2mWX5vctlzRKgXJkURM2TbFczq8tY4jwnmt9A1z/ydnwUUsYN33qf8UnXQETpRTB2dO/gjsNzQNXw0zluuX4kli6MSInQppC5XqMF3pzIjOo0IlaFbKLZRFBEd6CPgoSjk88PpkLeCXgr2IgkhwoKWzaL1Qu1O7rw03slkP2wHhd33H5EBnzEHarqF9f8WnIG8D7gX1jMfercl1o1XeN9HC2ab9DPzO/mYDPD8/hjHu9c9Ax+UgXwu+JmzgZ8fHzTk7vYHZcDXwRr3voO+Yop5Lfsw8O5B2LGdmg5Yfgnc75J9U/7Ll8iEQcuvJVkUsbifvJh3G2j5VYV2dAd/5TIorCZwdDGF/RHe8sE8BdwRJG+ZfhN+JnRZZOVoWSYQAwJ7RulnAvxX7MGFlsXH/HtYpYRQKTezLh5MUQZI/XxoyyxQeCIr5HyRbTORg+YcOB+gZc4mPkwZRyjIfB2XQss5nbAdaBRYwTCOr1DnFOKkPkIjOUTPodaigVKKFmBQ5/mZLnp8mA9oRFBoAvp5HEStN4Zci523YefWx67tx7V+xZOYlfTlrMMxdDPoLw/zRwXwrweb19M9SfA1Zzxjm/7usHvGzd58JQNt/TC/YrOrPy4DvrQHPm6U3fNPy8C4Jgb9afF/53jznfJtA/QTeYUPCdZOt9gkxM0bVRcvNzQW+27vtMmL/yPF0pHFvKkX9N0kfyAt3zoTRxdOblvss48LAmOiMAD4mKxPHPm6dZQLsObiwk7BEhW8v2pZHnBc19CIwXD7oObfAxGhiFAtFCW1JK95oyW5QVMYh4AhePZeNaZIdMytJcgcc895khvrXDg1iqmJHJnvmChyJ8yOarQ1+mSuXYjNsnWkgBH6HtHjDPEvRHHUZTGPtIAW5hMRChQBX+D9tS7lruVoSUndbruu0ZOtWJONzNifeC0bEaGIMCsfjXSGFBE+KgK6QrbPshQam/WGNcbQfyRlOsoQ5gFT1r69LANz8pZEWh54maen1sPPlj61/O4azyBvZF9kBgGbGLD7/jkZyFFaPqRPD2yfF+t4EsPuZyST9EmHvC8+aay/eZjMoy/dDdbv68+cv+PZ4iXju+/W/pJua7PLf0EGNtewV9l+Pp+AZvsMf+9pOwb7HNT8BRCGXxua/FUKwTHajLdL19P/SJsLqMYaqdHYoBOfFY/Y9zZpahvwEYx6QPabfZGPx4Y8KWW/qebiApaxcIA/GIsJ8x0M6t0mtGSM8LAasM6wbHovHMtEpwTjD9nuPSRTVRYfXvNbSCUH38wgggPiem/4m3fiswTw3UhSj4tkIMvzp1gKvkLJyULnP1RBJ3YiQJaRzk5yYBvojd6+Gp3z4mdmmBJvjQdFrGMM9X9SBBwFVgQUuH4xIoI5zzraXZA5By6kIro+4py6Td7ChwWWQoG8BuJpd8MsmV3DasYxWXyk4AP5MPkMeKiBzxjv7xxjPrNcmFrO5qzTW7fhZ9C3+vu6/mMGpl8XxT6yM8Bjm0fvfOSBm9z+IHBqPg3jPgjyvuDTRv9uA709Hudzi7d7fb2HcU650V7tZPgwfbWTveOPykA+i7loFsrzGZGFM9PgWdEZ+PWe+rXi7fy4l2578sAGVhAXAROL/yygiPsIP1EcsMtorI8s+yvUIX93aMovVQe+vhz4smL7M6Cf/LtabktM+WVmQt88JIdGcnJcxnORgzp3mmhJ9nRAOezdxzg1PuVs+1R7rsEl49jS4OygMBd8EXKBESVkKKBrKM4dIbkfzqh97KSRM+ZL4qbMo/mOZpliyfE32unA3tts22hvFGBTYlKzbHvotEJzX8b1HlEUA4r8VzJe9C6WaCslZAi952bUUvqXOuiQTY0I/NAnDPNCBjKQNaNE0HAGTELLFoFgLJqd2TOwZ+Bvz0BE8Ix4Cin04zae6T8u5k3AjbfTVfACzhfSigo+sfGzi3sG9gzsGVgy8BWMn8cDF8Y/f5axsPezj+fZuZ6n4ay74OLNKo+1dsJoPE45MiYMQTXlgt7ybNhY4J8KrCMFVsc0F1BHU/9uFvRUdM02c9/JxQLznV0mcaqS+SaHYA3gwsKFhpFySBGR8Jcdhc625jkxkcwZc838IjfmO5FDtxvulNQ67FKeeee3ZWF17LmnfcjO7bRtcz9gHxGhWosKxVJEKCIkhWopiVKhtSosQwvUiAhFFFEoAQqylK1bQSEltGyp4cCusmifMGQgdbF0j5T7Yc13ze2j/2vVS/qkPSEkve36Q1oZOv2aDlgx+NfQa/2t/xbwpJZAXnK23Oml9u6zHnDNu+174jWzHDP5GTMc0UI92Uug6c27kzHwZmd/uQO/KEauLtEL03eXC+ovVTl0B2B6D4at6Y49A39rBnwvvOfc/Mh+T3+f6svJWMOL8+cCsP1zNne2P3XVs+nnaeNgTCzujeFy6PyVqn/BOmSBZRsv/q03b5gfBZaLAstD3/jyYgy/OfLTgEbzdeqOM17T/anj2ZkbYCNCWXRQiAQFSAyaekoKbDRvEbNAIBMFlXPlImqac2mZinW27gTTZNIuc33sRRUFqr/ydRzVKKoaBauL2AneuZ7W9oxnRxEhdjGkRRCJiEAfcjHl+SCpBgUV8yluExpo8lB5Cx86rApsutSPqQt4M3NbKSgsdzTUHdaTrlmWClwYGEYkd9Lhc71nYdR0aocPDGLuD3u2R9CyxlkrwtJfeDBQOGPAJwmisdEi/2SbT1Bvg7NBAqs0MO36tc0ZL9qfgH5v2B3XPAEtVFxi8RJgnCfnGUrzGIPUavC3qTsVaT5zSmPl5tjXSGW2B6wBSdn0JRgnxH3Mm74eedY418u59Dlcy/C+wRfQzgdnnYEwLC8+6LPwPAh9ty7yuu0Cbz8GLnNSzmEy88HnJrOXB6nLIf/TJ24RjLgCAVwcHSuaVkf6lBUiRpuwuwxSzgVPRsjXyOWg9+b1mp3Ghvv0mYMN5efTJ9cjc74Wu/WO+QkIO26Bua7bx5RRwzoC0m3OY+Pnnj394WA8y+/qQ6eIUESIAzu0rIA+r39UugNpq6dbRCjiOrY9nNflfr8jB0zb2boN+/kA+Nw7XtM1rLuE7VxfI2/9rse9xK/te7vyfz0zrhVT3dicXzf7/A5Y/qnwfAc8By5NKaR7YFvjzNb3jJVboI8IRZyjKPKNPSitwgTAwUS8jir05s1PnzW4qc59cjGs282fGzwvuc/6mrTs6/JMx4K7DfhtP/gn97CUr3gmP3FxTsR3YOFumMdciIBREJrBpDCTCybbmfpHCg90OE7SkcYuTzpSDLgQONLQwZcsHHY/81wZlxDxKqbhk3ACrroe0+RpsvmCoZ8pJPdGrxxjjndW4t8tlgKLpxB5kJ2bghJVUapK8e8zmRb4ooiQ/2nezEfYH3OQI6UBkqOZZv7N0E5MBAJDsmbeOWrkaPKfYgdtOmhqLqwOMi/zFFjO9UT+JvgG7cAvY0aESpReODlusbmJSFPPF6vquWBT0jawn1HoBx5sM6MXY0WmNaAD2JVCP5Dzxv94HlhGLVSSDyGZLBBbNw50V+CgDWy92950IAYDNW/APrvb7hrIXz7Ut04yDHdaGqwZQDmfQEEbQHNzHz0Xim9fb68Goy2+Bm+fg7+DYsJOJ86ILqJf2OKiWSMiEO9H960bW8xtpgOz6i7yJBN39XrW6Bm322bubC4n3/rnuDTOMks7uWRwSYctu8Y189QEr5ybkz7yPJ3kT+SCsQZgr+0RkTFGQHUJ13oOfWYE4UTPs/82Cce55y3uIVL6ooPHfwX8HL0XntmZLYoAuXtsM1B2c/cBY/tY4/mOwdWgBdpu4bvtfmy7v1ZmKlrjLj/rDlf4K+qzsV5js3WQ1/FdQb+T0R1Br01eM+q6/+Bf4+e79eESJ6TgHrgPwlI8R88gtrgAVNv9klnX+bi1/iJ5nGDTSyFYP3Cp/YU63y/DXafn7xOv/5anEMbdpg8y+EGPFAMHFu8TBVP/DzX0pM+EzmvIDlE8TaBRCABc+T+sTtlH6GinjwuCgYn+C08bpvQKbn0wBqfmQCEti4f5nJoM0GuYmyJe3Zv6vycG9q/usEEHBK9VW6EgqRQcD/VBpVBkGBQvJUGhZRkE/SIiuxO8li1VHKxotOS8iYnJO49CJ/LtL1IHCqsjmGaYb+YptgQ6f9RE0XpcFVjCJxmUhy8caqnEWlUL8UZh5KANnnnUnEedCyt0tgG1lCzMXGDlXLEtFV2tqsB601qQS1EBNfmavOXIkSTTon3bM/DqDPgSenXnveM3zkDweLgE1Dejjlute9urMsBriPfP9aNfLH5JbWH9qwbcO+0Z2DOwZ+ArMsBC++xJx6J5+1zbyjwc3z1Sj5GFEAt404xpicUFgpFaTRQGXuynHQWDg8n+qafcoqBym4uBI19nEuhcZLmvbbNPHjIB3+7RXUpQYBQ9PDzIhYdppbCIgSn1CQAAEABJREFUUhQRCtojJK2Rgp5snq8xOZ/kYSJPOWHkniOKp8zTMX/s8kghNeV5OKrZfsA6Cq/mdnzYpxjTMbnQqRREpmvUWphD1a9fv5hPVSH+NSJCEbG0RYRKoihm24huA8FWQtKyhZABjREIkgrIPfL4+sNb+79+5L3nnoE9Ax+RgYhQxAaKjxhq9/lcBnj35mLiAr2gWkyfc3up/V88w5fysOuuZ8DXyMB1q71lz8ArMrB+oLn7Wr7E2+Yd4cX6xELexdDkookxWf/LvAuC5gW9n7DoTabFloIKxYSxdRN9E8jd10TRAGwPbEfTKXIEu6R8U3/Ncoex6ys3xncRUilYXFiZL7V/vSkUHSwP5FgxM5G3WDhLgEk15kZqZDo5fym3lLFwE18Cj/n/CBsF1Si4nLteaE18xDqQw2NiosCaKMYa/gTyCxbOIooiYyOSCDR9d7yVr1eeRy1VEdFRitwWEUkrbZYVOtssGmfKZ4SIUNHYSMRgX0Xp7x9ZeVXfvdM3zYAvqWv4piH/qLDIrT/Hg+CO5n4UJBGRGsSZIgtEIH8AFMotYAxIyl924Hmi+UH8GtroyyOch/frjn7R2YfHvuXhy/LzkQM791f8+xk/cMXk26mDiNZA/FF7xs45GXlf6BfNwvGsh97K67adf3MGPs2Bz+ManzbwdxqI+ywLIxdB/kJiygLeOl4pFFrSxPu6taKJl+SEPet8CoTW9SypJ9qPgK75/jlODdr7TdbTp0EFAnslQvJ7XRLNHPse4p/1Biqk/FWZ8QxA9XF7SFGK6kNVFiYUKLXWLEQigkbvkfGIDS75SJ7DvHv2hosro0+QWbbG7DBq0jS+SlE4IaglPdDQ0XwuGsVVnotJlvv7WYwZKnMuPXaRVPAcA8QaUVSA4/eXuCi0RtfZVprlUlVqtWiNcguOBsR70GK6IKSI6NBMZ1lsBaDWAu3bnoGzDMSZlAI3hfKK0b69OgPkNfM4HAQZPQFBEcgz0io4fhRwPfaIkP8N+dMpefEDlGewXouMGT/5QH8FzXFxYnrVB+1/2x5MaAD2bPeL/UzxA4Wcm6+HHxj7dwjZ+XMcvhYGUvZhx1+TAZ9nn9/vOKGM7S2B2cHov+bRuQhIUCFNoL+HKBF4EbSJbyUs5pvBG3JC7gWWeE8VXhO0T/BgMvDndj9uGvYKFu/ykntQ84WWUITELs1HebPiDBbc8AlgqKDAKrWo1goeQFUpVRE0EkIoFElFoQMkZDRN8+a8kY8GnQCUJPW2YYNuFFimapOm+XeuXGwhoJrAERZKe6PYaiTY56Y7C8YtKhwj4AE1lCLMK2MuOZfKHB6Qy9wWnTKnAlx8VWgEekW6LgW/0ZEqt4FsnA9p6UPCBxpm4j4F8fpuQyMz46wMXO+yt/yNGfBFsMW98xzXzJbe2/8vtXM6fAcu+EvnuU9rz8A3yIAXjEa+yr5BPD81hHxsETzrTA0gaujN7/i5GfA9YvztJ9TXa16/q1N1ZOHuH1FzcTWx+LfNaDaf4ED9JLfnH8WgivKPs1FDiC46cjhQCPT2hjylLd0kL86BeUPz1tDNbJKQ/4mjvmYLqX/1KfMXrKosNqhcCrFGhCJC3kIBAbOMoFQxwUZSXDhN5Mg5HUWRqWGd8308POrIlyvLjdzxGYtcuqg66EjBNRnzl67JduY5Vw1QwinBRRs1VCsF0VwY1WLZv0NW0c9wW6IypwBFtRTmWVUpJgt9NG9RiiIibSKg0WUxXYMp3nGb0E83t9kNE+ilquWbHb5toyNvJGfASfqqYP+9cTP7THtLUX2H3WF9hzj+ghicSuMvmMo+hT0DewYuZGB7f2/lC10W1Xj/buli8EnMdvyUXzC255x9VmuKlF/gYzf9mgxQB+XieFAXTS6OXGT1hT5fXWzhc7sKcULXW/rRttkHR26zj4kiYbIMPU7zj7fZB77EQt3XiEXDvGFewoB2k44uc9R6215367b7+K3HTS+aC3GUWvIPXNRSVUpRFL7SeXB5C0V0KCRYQdQ3jNidA89/Ig9GIyeGc2ZqTBRLBwqsw/FRE4WURBaxb3ypmtpB1h9pO2KXvshnA0obBuF8uCBzP8dQiNF4qEWlGJXCqag+VOQAUmDj4qm301bBA8A+iqQIhaTAroQ59c3sjDxnKz7lbnU6OjxLzNtuzd4PF1ye3EDK93e/19IxXoOzcGlinneGdccg13yv9Xe42U2eZGCdwcE/MfpSha+TAV8vyROqL+WEo0N22yXY3ib3In3izzT9+QJ+pvN2jIig18uwDMHYOa7porzIvFhpl2u82MHe4UszkNfkl0bw9sEDF7dA89m+vl4v8eJmuaTf6mz3UvTlWT+eBfWJwjpXTPVsZF8Po/2sYSOsc7FpuipeemdfNf7ABsf+FvfZ30l6i5PP6OsYZ8yEd4hu4mbjvU6GnebN8sy+mGSyL/Ta6i0PYG4W8mS3Pu8+GD60qLEIbjATX0UmKCI6B1ygXh4XTf79q7Rv8ICqzLZZVDFCI2l0zVvJdGpN2dZopM1HVPhrSKGIGYICtwvapZDgtdrWGrquWp5nW5oMD6ZWUDBB3NY8Fuqk8CWKSqm9wPLvYMFbt34uuLdlJoQXnoDNaIhNU+bxqAYVyWhAffLq8qRG2+TC6XDIL1iNwqm5cKLQmhJHuX1C33FAPlBPGfS3P0ZuUEPOPImJCEXMoGgqM9weEfQIOfYSklHR1eL5FsEq0kKKCKFRbvBJtbTCnfORmnHs1o2YmudE4Vi66oVHZ3gAZ6evXGT7ha4umT/xEk7TZWz7Y5rhOKxt2xM5jdFeoqj3/bUZ8BkceK2Pj+l36VS/VOdra1z+16i48YyADgzZ/c3r5kYvbvCITnGjiM5HPE8X15yGtn4YLQ3vxzBETmmhcfleXdoZes0j7vsXZmB7DX9hKDeGvtzEpXa5Yda63fObxZlw9XFP6Aq6mtckzLh3LlOu89uuzoZgbba5TxiDAF183It5Aq8mDEfQdCduB2PZ+VlAk3UQDWreGDGavxejj+m9fd7bLqfKZByD8WRidwy49vGa/ncMkSYRoYhI3oeISDniFVT0GZj7F+g1RGD/HmBMx27gESnEQfduWKf5oGc3ke9JFu6+Hxc9snnr1nCxs0W2j0A4qayDWfs3TfjANbdESUiVGOC5YCYXWRPL84ad+xi0aoCc0SQhN6Nxi9EvIiSW6w3etERRpWhJwJ/OQ1Eg28Y0grEMegs6EBFoAvEEFM/uTfh7BqI9SlEpD3p48J83f1CNoqrCv1Bh7CLl2trPCuebRHmi4gA4traonGfb2JZo8U67c0yB1fzjgxRYjSKKxNPW3Ah70PHwB/jHBx/pPhdUPkmguT9jeLDgQEhKKJQ0BM2DCnkutSoIOrpKpUQHilqKai1dFnp0AQ0p5xoRiojOz/0CuoC2iG4TcaJiyywwJVjm1UQIyd442HqLrfncHlv962Vflwte7+as5xxlXghuWMtb3u073iMDp8zmrc5dFzO4At9jgO/pw9OWb4gT4kz+nmG/Oqqg5wDsS/ZM1Us67LZ7BjYZ4JGyLADW/PKw39h/B/Grrvtxm5pezMMzgfm9fLHfHUq7Nramb/G59fWc7PEHzmxJiPVnuiuC7RZgs+YRv+XO9L5lXBeDWid0y48OQz/kO2h24ZDFFw+HiT5TLt5ZjaT+RFGro0Gbjgju5wKir/Wd0VzVqLHQbrzfkwbLamQhxwByoK8s/B8eHlRqVSkdFb4WL/g7bBdBz5BkaLVt5VXTy1g7MtwrFIzvOH79eqD4eMjYIooiaAO2kuAljmIL0HfnouekqRdC00wbBoAdRi0LpSm/SvlHACcKLrLNPqlRcB39o4H+8UEXWkcKrsSjDtCJ9sn9hTN2+4sIFeIuteetmAe1FNViVLmwDfhCgWR4jg8PhUKS9lqU7WLDJ+6QQxGBIpKWMttEUZgHpobwiZGMiNB6w50aiXHMZd1wmU9zmgaF/YF7IwcLiN+zgez7p2WAjHMOfC0u+LSx94H2DOwZ2DOwZ+C9MrC8S3mm3+uTN0A3pc/Cd00eX+MzO77iMMYfdHHh2FZY9Ctm9DHdYmW2s98yAxQCLNTzvLEI7pKUxRbxNgUFFTJtU+LEe9FsUBJg6Z0LBXv3SbCwMRUL8oGAT6igApVFO6i/qrzgNx4qPIWXiy/bFhbvEfgeQB73hkd9Ca7btqUpIoilUHi4uCqqpaiAiFBEyFtEKMwkQoiJFOd8ms984rplQWSNgZZc+j+uy7Zu8+9djR8NpIBygXXg61b/PSwXWI+aVu32575SsIeCnNRaiJncQc0XYs5czvm0XM2jD1BrUa0Bigr9I5S0lCK3lyhShPyv0G5oszE1ZkAk0Rt8Xjq3OtoIqyR4w+uq8UNZDzlweyDHv/6vkZZv97ijlaEXn3eY7ybvlwHfXFy7Tx36xN7C0x4/S8M1x712MebttLuRtZ17z6Nzb4gbXt99c86+S4zfKZY35eTtE/Gz800hfKfOb0/Hd5rNj4vlnvRfXLy840zf40lrH1u8Y4if78onZouXRDH6uo950w+C836Pa4dxBhb7DUws9P17U6evUyycceg2Y5q/WtmuwdOFLxOF1/klOBovpU3XmHUs3gN4EW+aC/ryoIdfwH+UoVbVUkDN34UqpSptVRRAHK+CF3vQPnDJzvPXsgVcMJdOi8f1+LUXWIWxgwKjt2LKHvZ/5gSBnWTgpxdQVETqQOYL1bSC89nIdyOJLSllqmnaHDRRXC04HtUorhqFV+qg6Ze+Hi8cDwfnpxB7IVbDMZuWWlVBcV4KhuyEr4JMV3YrIOwRRUKMCNmXoBHmDdpEo/rGrGDmSTuQhLDY6rrciLd5jsCe9LFbH1QZlPn7RvP0BrLrfd2uWtnXunErr9ukXXqvDPQ8hyKM2WvyloFuY+7x40gQsQG5udumw0ebmg5Yfh0iIjPLQYLv0PfeeDy0fDjBzJH64TZ0n037M2sO5IcSZ5KUvugR6oJqix86/Qw7OK6BuO97BjIDvi6SecHhVp9bbS8Y4ktMHfsarwli3d/8a3w812f4HfSavZ994uF3em/4exVPdXTUTToDT8gJvfv4nXPqZ3uPwFI5KLBaxwSV0CWqFAC+gFD/50Ig6FNLVfXCv1R5MV+iyrpSHhRGVPQuckyrahY8FV3Fb0gKlSgKQ6EwvQEppAXKCTRPDNa7+aB/KUWVsR7yd7CKyhxfyP+kCI/ZebEFWHY7Act7IpM5KdA535ncmZ/81WpGo+hYQy60/OOAB4orqLLIIlj6ui1o9xicHuYhOQaiIh8hIpYiFJ4HsZZaLQJ0QVN2kjJ3JVSwS15FaBX+F0XW11JUS0eZ81CQjaBv0MNggjqHZNnXjOc1Mc/+lxApHikQJ+DR9PEbSfv4QZ4dwUkaeNZ4N3ifDJDwAGtnXezHtf5f459mwJqBK9nY1XsGXpUBP4Nv4VVO905vzEC+nFkMPEdzhYXn51cAABAASURBVOGFB7bJm/p0vnH8f7H7eMKavnb+7nsJr/X3V/XjunRuPnJOT/wz5hjPbIL7xdT3SzOPMFEMuJgyuq7JvPWYUFs1oNQ1bH2bRTCa4cV5sGQ2WKA3w3pQDC/KWegXFukBykouFFOVtjrTUqvcHtgk6B8RMl9KVZ3bXRQYUaoientEUTwBbW5/oh+2QXpCEUZRYdy6FFhVFf/WJaJgZ2CroJ84mg5o2TKHFEIti6emiaKiHf2lqpHHlvJE4WS9ceQr1REb8ydM3Q4/1vn3tY4uuvKE9KEImxiUWHJdQoUG56fUylfAqig9bkWw045caqXtQRVaapFRC3TAusFv6aotAn8g1P9BNDbPfyIH0zyHQa0vw2inewY+PAO+QBd8+Gj7AHsG9gxkBhovPN0ErWn5lsPe94UZaNjfibHeSEqfpKwAG8wtMMK+7xn4qzPA0813As83OO6HfJatKfdLTwAMenY1Cqj1fSNWzKnvJpJlYGp4Wa0Lm/WGoihAYZFea5kX9JXFPXjoqLWq0FZqzXbLCfqM4qDAZ+FQZpuHuTiIUMSA4GdIyech27sMO1Qr2vuXGjn+Q/ouyjEzJng6RrGdFGLzAZ2FJMiBMHKHxZx7sk4CjxRYLqKOFBtpg8GU+qP8/8TKAoovVkcwueCC2n6aCy/3m/DR5v50n3dGDSkigOME5Kpm3D1XEaESRUH8JVH6PNOmKOdZaA9gCtIeWSFFIlToGxHIQDNmWZaDuTJr72LzPHtR5WJxcmNHtkmlS1xZowcNY4/BPEP9OW8Bftxv4Jmudzfb393GxNDndbuHfV7D7Z7/eKuT9i4peDdH7xLN+zm5Pa+LreMWHHQTTLzylxTc7yXYDHu/OOIelIeR7kQsdnqyOfYnyu+iYK7s3yCa7xHFZyQiLgxySXfB7B1VX5Tvdxr23M255CS98lHjrnchng75pN89Nk86XVGEdKXlGfUdcT7j4UXNH3Udf5Tf7eTW4zxJ3RPFtvfL5DN3ZwJ+kNlzCWiaYKHPnivDfsBu2YncjSnDL++jSNPGAruhMwTVesM8VovyvpCvqqWqgChFJ1R0RRFGpL5iU/miVCkESq0qpaTetNSqWsDcXv0VzPIGaVsoIqL7XGTrQB+vqtSiiq8HgwKrF1kUcfiLoG8UhSHzM8wz3wBLiuDH3vh602igvNUE76Rb7nSimJ00uZA6POrIF62j/4KgYflw6LqFHrGd5P5tDHBGicL7AHOrxP5AEVtW5yAi5OIp50t7KWNe0NV8cCNE78ASYP4NSesNtedjDHY8n8aPR7rIahTuBM9ONpwTgEAsXEa+lBY0+UcMEzRBY4NTuwcytGx0Tt60I5DP0ZjCc6DTand/i6YXMU/GEzqBHm0NBCdhRsaNynO8iHXXmRcn76WICLqcgKtP2fNCJS/X6HNBELFuYjOvCKwvQHjRZusxWekTYPq9QNq4jFY3Sl4g5zHyKNAAllgsdxB8vx1vzS7O3aVk3QI6R4vTvUcez+R12zVePFQunJMI/F4DfYS/a2i0NWJbQ8hr4N3R3g1hKfyKsYOHXEKx/Cvotwh0z+ZDwsfrIc9Lz2wkop//jztu48iRPO6Mbbuvvn6PYZk2z8yBZszOrvnz/iTCBti9acdN4OAtoDvTw5HjAUucJIHZXjxO2K2RduiWvi/mieLFfYh5fvewGlECH3i6fydxeGGOSrhjoLgFTirGGHks4DlbZ2osjuxsA3qdaa6N41v3GtYOCH8R1/xQrv0P3XvRM9/ricGv28741eCON9vQJW+6MBY6eKzyzNZtSH56PUHwtAraDEjuPke+XlN4wcE+Bu7tRirycjij8zXjOPKa3V7DK9k2ifTSRx0xRIQiAOq4BQYfPjzvi5hj8j3tdtxxjUv2O65th9C4KL3wnYix0dqhfG/nGI3eTUpbE2T79Hv9iH4i3sb7aKLv5PYBtyXf3/miPVjkKwpsgVR5YZ+o8ANe7LPoDyhGiqiKUlSqgR3FQsDXWpUoVWUBxZD1yHWFUulbQICZBvwaxfa18lXtl349/JKLq/6n2q3DL/1qMJaKwv/cXzXnInQwmaMsKPyFia9OVrS5qBq8c+evUtYnZlv/AYv88T+KKfMTBdbkwstFF7ojvP+y4OhrfyFv5Jdci5iyaCqhAgKYVmgtPeZsjyJElbBdUfW8CzSK8p+pgS5mlKgq2AW0wyMPSDLrC0R9a1wjvsYsZT4sM8/Umc94W3bz88L6kv0bXRJ5QOh7+u/mKCwNIK72oe200WMFBu56oQfNaDyELsNBOcnabGsfjtkTGEhTxsm+SYV/4aadA9V6X/vc8sOO+1QLUC48HZ7jMf+anWnrFu6Nijn2k0aHLX9BtTUZMqYXdgd4Qf0tVI5tjdtBNScpJ8uBG1wJ+iDKgB27RWPI16mtVmi2XMnp+LYc2IQKx/shrG9jc0s5rveAxtajDm6uBPHMmnOOMS/qZyt7C9u8BTgJ8OzOGDfvt7e2bwPAH/vZkFuT95Y93lt9OpdvPicEsvVxlgjan8jbwLFhf2I2dFzh2x5PZNt2O3OvwROX9ykyiZhCPSrc7d1GG2zEs/7rtrOGdxIImzv0qTOf06faj9E4hvTMZBc+Fc8fbB+egZ/xUPNrCJ2e2bq90jKkc0pM2m6XdFubC/LW9wWTc9WTDgzMvtwo59Yvkobr7LT2ueVtsNVt5CHaNGNLhoMbINblMpADu8VcGroIoN7itnU0GNoesGd7UtRZUGHSODON96dA52lk7zwFALywiQhF8I4tUC/e4b1wL5Wl/QpRq0rtqHxNCmxLFIVB38Jiv9Je8yuTiyGDIghb60f7Qy0aGPpiX4BQVOyrFrnNKKXC+y8Z4mvxDe+xEvDYEL0Mx1RKkWlELFTeGulzUjOrkyYKjEaxlblNHgO3YTPNRZRtMJQL3obNRJHmPs10LdPHQwSHyEg4Mn4EsRBfqUW1GCHzBT4CHoSk4nmXomyrRbVWFctuB8lbBrXQXuZ2aMXW8Fh9BoFHA5J7k6XxnDI/q0mIer2hvqVNm3lIAT9y34PeM7BnYM/AnoF7MsATnxdYu4F8U9zjard5lwzw39C9FNGtc/JcG53Z8bSf13c5J7uTn5kB7gDupfnoe2E1DZ5886MtuWxJy7RLLu8hHGBH4cR/3JP/cmACOXtEX2BHChILdnYTFvGIubgP+JKoBVoL7QMh/yvoa6n5JamyqH8ApVRFdLuCnzrrSikUCb0w8o/DWW97f4UaqBRf1lW+gJWKD/oEKKAW9zeq/NXKeOArVqe9qLLPWosKttmvwoOIUMQGOt/6s4mUOY/gSEHl4mmiaGouuqBDNvVXqsk/JjgdqLcOOvL16kifY8ou1k7nZ4xECMRWlTESV61VpVbkjkLcBaOISJ3lWkrytq2lyLqISFpLked5QtdHOZ+r++iZrTHnRF44t43L7ebPb43PH3If8bMy8PQ++qyRP3Oc+8ZyLta4r9dfa+X7fuCvneQXTsyXGq9EIjB3CTTt++dmwC9qXtLzUu8uLs8h/VgZYv+54e6j7Rn4bhnIe4fPU22Gb4qWC3wW7uM+gU60+w8qTG479rbJOtAAO4t/vPFobBRazdSTXXgKrkXnBt5WEfKCvZSqM1AIdJn24I6l39xjLl5Y/NeiylelBPa1FNo6CnwtFZ/YuM3F1NoWuSawMcXW9gnkgjxQ6f9A34cssPgyRvsDcqn0LYUxQyUGCnzXRYRCSmjeYpGci0a+yCP5PByOFE3HM/mQPwZ4lKlxPDzqkIXVI7YHeFPjgHzU1I6Ld8FFMFoQTwnVUpXFJNR8qTXjLIV286bYD7kW9CAM9BGhAgRCpy0UKUTSSP7mgfPYuMAaF4eRz2Dz1gHO9Ko7xrNUZvpxJGP3gGs8P1xgPpDWyEn3w5dkYJyLQe8PgguAB5WWCxl58KnXz9wc+0DOwPNK5vnDfC27xxrPd/w7LZyDs5nN+TnT7cI7ZGB38ZMz4GdvvsvnSaQ88zt5WQacuyfPnRe4yP48py7RF7j5q0wv5cK6t02SZa0Xslcw7gcveo2JryiYsv5t8o+rTRQBhv9q3ZFKappcIIRMqbVkTLzHp8lL5KCfacOtYd7wlQJY9CuqZCqWzvBh5GK+KCLkxbxRS6EweFDJwoA25IjoNvCVYqdSIFQKno5fquhsb0Sp9C3yj+zVWlSx9R+sKPGgmFHKf7R7jF+0dzzUX/r18J8eNrDOePj1H+2/9FD4SgZKVPwV/EQipIWGAon5k1D2nhMzcNnAIXPuH/vLvE/k76hmGTj/5k2PFFgThZcx+KNtnHhNOSbuGDESmo8FWshXCcdoRNqW0mkE9kCGBEEu2AHNW0TXcZTww0FSqG+DzlJ02STR1XlsxKll/o0sNJLjC8eAR4MCW/i88KHoCpoP3vtAp8GfH87xeaqGrQc1v+PrMuDzsMb9kdCLB5l8YZsO6KdvzMtzSrxsLu75sh5/t3Xe8zwqkv7dU91nt2fg1Rnwc2Pg1U6+Y8c9pr8mA595fXqRn2Ax23Khz+KXhXAzyOgENWjK9fHy1Yp3TWMdkgUW/DQD0u3o2xDY8ezVKwWYdYmixgo8vGAHpsGiPmG9CwBkF0a/KKIeQK0s/GfUUlRLUSk1USmujIekXVfm9u7TtqCC7PNLJX6pUiRViqpKvweo8cvFlQupX/+n/8Avg69YD78orMCvtKPAok+1ryiqpeAvVBT9H5M2Jza/j4XsDHSKEjnzS4ImiqTMLwmeKJraGQ4UumA6KPV8rTJFqYa9kEXhQsqUwHUA76ahUKHBcSU1nyBe2iLmdmhIiogO9S0g2Y/5RYSihIp5FUkhJTRvTGrmFrKYuK2jEa/nuYB5TMD6Rj6UPLbwLfkpR1t87syegT0D/04GGlPdAtUP3LezGPIPnMoe8l+XgXE1rulPnWRj4bHFT53LHvf7ZsDXhT2O6zx5rhfTjwUjelHLIBCWwSx5YaYZELcAZZ2AdVK+P0AbkPjAJctGtjOZxiLcUFJhN0+GyiMCnkV7GPARoWKwiPdC3qgPVZUCKwscFzoubPgiVWpVqVUVlErBUDtvuWKTPxqHriy+QhHYgbQpK/uFf1CO5fEopFzc/ffffxRa/+nXr//0YP2CXnCljvFqqSogSlFESOy6sTljjaSOQqMXFnzF0pEvg0e+Eh7AMX8M8EiBNSUsT+g6JgoQ93Pp6uFMnWEP6xAKsRiOKWn02MyXEuoUXSEvzpVhns4RoQhsrAPDR/YJ9+ntGHlXjss57X+9op1kzjjCsjNl5uUrJHuo52BK3eRi08CoJZ2UlOq9LB7OmHmgRTfka3Qx/OuYkfuYZ2Z6L+Yu359sT+v3j/iDI9ye4TuG2+bwlnyHu482cXgfPcbwv83mVh52l6jj9MPsCTDuOh5mvB7bBuJhh8m+7xn40gz4+hUXPGs2XcI6OMzyPb+8c+i85te2X8E7/q8Ydx/z52TA18gaL428iYvCxuRqAAAQAElEQVQe9Gc7ksWVk5PebSBtx6JX/S3As38CvVW2kOVcCLO4n2akL3x72cxamL7YMh47fbzszzsSi743bmSjS+PYbVjTKyIS+aNtLPiRVNDVUrLIySKIosZFlFEpwh6QaymqBVAQ1AUPOvFVpQQooKIvCRcNtcKXrrPPUuHxm2NR2P3i61UvptCXolKhwLYV6hhMIxytFPLWj+bWcD5JTL5aM5cUE86h89n4KmVMFFTH6VGH4x8Kqkc+Wh2S+n9EbPhHBY/z1y5lxifGnHIYQlA+ACWZj2XOoQLvOBOlz6E6d8yhlKIKNQLe8hmi4C8SCnlfoNxaHvsB3g/dLnBE9jFJHpDYfX0B56Fx8UygOR9gSn1brrmC+Y3dTp0A0wvAmZz1M+AuTTtNE9iftnMu5BOtZHr0Zs+muprnRT3dnjNxO2bLnrIHGlhaPo/xNZbDE0zy0JeNnr3pMijsj9kd8yZYvzXOVBubF+fnzFkK9ngTXIxuT+P3ONjZJbyH742PZ9OzMjBr2EXSJw8QawEvyuXZg7i9/y6otiafJnsub8GluSxzvzgLj7bqZTbtrN/x0RlwugfuHcu34nOnKG3udfjOdk8ege/s/+e4i2VJEAT9YtCBXTedaLO5wwvAq2Lj4E5xXLQz9bt/29M6Y6u/Ks++8toe/BXjZiOe9zY7mVh7wtDbJsGBnQWt+pIdARddZunK2nfmm7wQXoBR/uc5U9AYm67pw4XDkDv1cYx8gfrc5Am90Jb64BjqC/8KnRGmLhBcUM0o1hno4WsWEr9UoQW5ZBFB+1xUWD8KqoeH//SLwip12Hdalb9/xdetWhgjigoXSEQookOh3Dx/WYdkVWKWSVEvrmAmCgm/fg2RN8G4wPDvXk0usg4UVodHiivokUIr5T86Hv5QdD1ifqQb2cdXc1/7SDAwO0Mq4yAAl7qCet61Enth7gssF1VyUchLRKiUUJQCLYoISQDqwjdU9GSj2SaLHpkdVQNDy/l3nMRrTYMmLKzQ4K1ncnBjDxXsdQ5Pfg0PcAUkxk5bBrDqY/2M8wH1o7YgzWWFIPqXAHPR/TZEhnDql5hh+zxZ1gPLJh8NQsihTN82lj2s8TZvH9L7WafE75MxsGQGffLiGMD0ddCljYeBnkEE474CW78Rl/0oLgX2Qh0XcOOhMpAPmOVtR+OWX9m2fID7WYKd9QwNx9OE+4Rj58eR59JZu206fBzjfyUlvLfvzsMTMEPSgDrTe07JC4pl3uTt7UHsHu7JAKfkZOZ7CZzpTq0XOczzFrxEL3b4QOV4/Jl+4DDfynVEKOIDoZDsX3H9n9u3uG79pIUB9Jot6LQGIr51wo0L2U2GNhtPIp5PHMfziGfR8lwaupnS5D0fbPSA9xGHtOPkpGcgq9avkUWeCyuP0b8oSPkHL+hj2foteNvIbRPr2I6WxRauFkp3Armwk7CIyBxpPsoy6HJI6ggW+RGsKIGEDpuIUESolKoAheKouEiIoqTmQXWRtPy4X5W/gOUXKoqqXy6ufv2n//6jyPr1f/kjgg/YF/xVF1b+sgV9wHcFEY4hFMG4QDLv40AIC7SaEeSenYQ0kj4ZJNw56bmclF+ojgc1vlIdKbQm0MBEkTW+YE184Zpox0jup8xuekHGOWe8EE9hvqWETAOKSh1EFSe4cCo0RATtA27vvAQFtlP2syw2xuS/FESIVq029JbQa2lsxGZM/RphfTKBjJ8c2DR7wbtr8mYSbg1yqc4oqS5s7vYcLnTbVUsGbmbP6V8snzLu+1T7sZoRkukaHzvqd/e+zoT57x7vhfgc9gxfV5dwodeXqRwfTzidQCh+mAE/5Dommi8he9PhZ+17tH9HBlyY+Ao07prR3YZ3efsQI4d4DR8y4O70SzPgV8U2gEu6tY2vj7X8Mp7efV8981GsnSCy5OWZz3H1HpiSpxu2fi9QB2CDbHtg2cv4Bdjz1ujLfHi8scTHnv62sQx7fXcivBAfFvDsEocIGgcEr/XW5YjoLaYzXAy4aHBx4SIjItR1veCqLpr4auNCqVbrqkzrontQ/j+1KMZ+/XpQxy90RlUp7nOOQFdL14nxtGwkLXnTno1GtpznXmSQPYrSBlw4JSiyjhRVLX90cJoLr6MaxRafsEjupCDXAoHvEP/mMU0ighiDOVVirtCiWgDzKyUUEbSXBRHoSjnTR6AzJOwCuB1o3mhTSBE+SFqI5yk20xMasQ5Mx6MmCqwzjHaunmHXuNgWnvaC133fM7Bn4B/KgB8hnq7pGkNn+jPg6B2p6RZDb7pjz8DXZWB7ZVr+umhePXJ2zOKRhcmgXqRkw37YMzBnwNf3wKz6UOKxcgAWtKx1WcM3CKAhVdDJBQJGx+Sl8YcuELENoDNg+mT3NS8W+wkW6RGhiDUoAJCLweI/C6Ryau9FTuTCn47stCkk7I3AtttUdYo/+6mmMetObRFBtwJM3T7TKKp8sVr/wYtaqkophG67kn1Stg5E0Mb4OtucHRR89VmyQ1El0IuII+wJE8WVcaSoOlJwTdDGl6s2FyaN4kOcELsL3J7vocL4la9uDw9FprUWlVpVCrQMar6jVmiAbL9A5zbSJHGIiGX+xbz7Qdm1zG+5CiZCBbM8zXMYtDGPgexLqoY8ZRt9Z1rwfmN/moobxnvTnoErGfB1ZLjZdMDyDwQ31Hzv5f31A2eQ4W/j9rS2uu8vE/W4nNb04gy//2z2CP++DPiyfK9Z2VcuUubL/r383utnGdvjg/02uzdzb7Bznt/Q/ad39fRPgOt7XnosZdVakxe2Rxa1UxYAvJYnYLvUSayRge3g0U9UTB1dbsgJ5R2Gb1MMR/Iszm1aaOc0b7lYt52BLmVsI6wwUM77kCICCyWUG3IJlVrlQqO4kCjwRq0qFAYRLiiqaspVpdTkIypFRFUtBZjW/mOFyAWftRRsQRQxgsScAy4CyZh5GpSbp5/5hEnqbFNUUUy1pXg65heraSmojpoOjx18+bHd5OQ3fKTTzQG1Y6i1qDKfgbLEGswJ1N5ehh4aUdXlqoiCHSjo4GUo1LdYuC5zjFkX8N6h7HCN4moFYnf8CeZg6mJqUDqk/USb9QYK74DJsRcbncNDDbjFvOmOfzoDXCzrF+z9ufD1M+DLbfCD3u/pe1mO+Af9XtH9tGgyi+Ma+2nB7/HuGXgmA3l9YzMo7It39xX3yIs7vlMHj38N7zTE7uZKBrx4W/CVF8GV+D5K7ct9mXcuZCUv9a3rC1tkCoBpgWWxwBVFlTFBWTSzzG5GE218uZqKGp+zJmSjUXAYQmfa0LMLdUJelM8L94D6K1VEKGa+UMREdNm6CPOGFBFyuxQaW0Qooq+HFkojaoqFUC1zwUDRUEtRfXhQpQgZRUXlS9WDfx/r1y/lF6sKRbbuAf6B9loqvkqHihhxPsIxOa/n5GLUCTDQCerc5vzbpCNFxvFw0OH4SDH1qPz9Kgqq4yy77XiYCy3spic4yj4ZMcfXagv4woT9lw4d78NqjhGhID+VORued4R1a0iBDRpJnFPgkxXWJUK5QVJXyIGx8uN2TzsU8q7cmpyDiSS4zXxXW5L6Eer2GXSwAjP6ckwZywZfwGpnoBxp0FXTzv7TGfAV8U8nYEx+3GEpOytGCvthzsD8mJklyFnOkC/tKxueW91iZtzUYc9Gb96Pewb+qQz4JmDCfuIYsPv+l2Ygz68Pl/CXzvm+afH8572QC+CkvYiaRnFA1eBFMU2sc23b175d7jymtMEz4KKH3+7z7TarQxEhF1de8Ce8kC/ocuFe5nZk7CK6fcSaKm0iQpLBceaToIsIRXR4jFookmpRLUWlVFUXT1l4POiBosp/TfCXC63//tN///d/+r///m/+wxcPqtgW94uiIM7Q0y1zRSE1zbBMbaCJL1XH46QjRVMvsCi04PNHAU2PB9p6ceUfDex2B4qwA/qDsg929tsz/XTsiFDNuVTm4nirCnGSANVSlG0uvIDnEbQF+ojAxChQgM7tA7bxeYqgzZBtpQjTDRRyfM2TNscF4RxMFJj9IqHFOtqW3fIK7uprxf0WoBx8WTruzJ6B75OBPZIflIHxMBl0GzqPKZ5XHFcPpmF7iWLM7scWj79rfbaD7PKegT0Dewb+lgx4QcgCMK7gb5nmi+YxvwtOfeZ3BAta3hT5zuhr4/6u6eo4mZPLBqxoPiTcPpCKC4dQRKgYXtB74V6QzYOAN84X+ev2osDO7RHwBn0sdwzbPo7mLaARoV4wQOlTS1H2sR4+C5FVofJAQWJdqdjZBgT9CrZ9bL74UGV6/ok5p34PuyBqJNA0Cyy+Vh1cTIGk+QWLAmp6VBZWtJtOtB+PFFz+okVhNXj78nnRky0UEb2IqnUusIiXOEPBfIO2B4rFX9lWrMc+IrKtzwVL5IiZ0i/iAj90G6qxhfBZUmqrXPjaWWS3rtqG3mqDq61fe3TCrPMww657t+WCTD0SlB2GPV4ATBmAkcjv4gBl33NgB3MDdFxazSPMnSG4dDRwy255CzdudTdl/OY4F6j72d9L4X7PwuOtHW9k9183m8+TSrDXaObMhrdwdo4YdCUjZU/Ta0iDv+LgDK/BpDxpyMXdpkuDDY1F8aGMh76Fm4O742xg9hZms5l4fif4RwzWfbkMebzpKeiStjPVMxtmuPIV7av3XLKmY+3ENpaJxuwWGZHbtw0vkd1/i5fJntFLRrxm2+c/WrcxDP1MTbYm7yLb8W3cbn2XIH6Ek3uu/eAaHZAXAQrmdgPYCLQZGN+5/4CzwrTZdS9y4mtjK9byPbz7XMCtrml+y+CONpvcmmhkY450/RASl8FV6J5tc1lYXHdL2YcBGs1Cbj+O0mA+LB267PvivLMNZpjwFrClWS9JZtGqZLuepyrFQK4lF5omsw2FhEITCTKaCnrQSFqazTTlmR96+oi+YguoUdB1UAjARwQeaRkUuwI0gxYpeeUWHA3Isp9kz2ioQxEG3uIEKaSBbEeGuvhyQeUft/s1vloVYqRwcVvvEooAAiXkDVE+D5YM59FfbsiqJpLev2IdKKSOcgFluVFgdTzKdEKe+No12ie+ek0UWqlDL/x4LMNjBGeg01AhgFqqaily3BW+RCXCIhdQLhT944Ol1pQj0IMIPLBrbOYNfHtCyebEnFMweNPsg862yfsqtHyio8mhD0jpdZ6O+TXkzh2wfe8+01eyvvrSydwRZXdOumHY0/mzdGIcI/vTVxNjzFhuAvR2RItov4WWfeg/U9FnjjCj9WTW8sIzvvOZwCjpSocbu7oM7K9PVj6HGltEKOJOKFRuIKT0vcQqnckZs04bWSRMjuSyXYDtmfKpwyXOBhuciRf8cjZwzbjL8ZLjH6rLyXMm/NA1npsGpk8vouc6vUM715xuIILAjALdICLoekJBHohAT3gB8lpdyZxu8eRd4GtuLftPsi7XbuYRJ/4vZfM1xMWK4vbeu7V02xjQEPQyui/cp2vHc+LpQU8SxAAAEABJREFUgbMu4wWGfbZbt93HZ8c+3N1HXz5noKfvnZegz2nEP+gpZlw+2c/6ZO6emLxZ8XwuR6yXKTN4cwzf3YHvoTUcr2XTNUL+p7N3Q0Qo4jpo1BNotV1gnztnty6V9X1t/oL7rgoRVrwZOGC/3w/GHrijRKfk70x/S6ZPRGD+EjCMsH8LnhkT13pucwTCz0UoW2+78HOSk3/23OBiyUX2TLNtZfOkDbu04Xmfz0rkM3pBb/uryz/6u/2EiXeC0aCNSPwEMSX4WTpNEj1qdtwHKIkjuTAmHspua6Zm0Cuh3Bq8IWimlTuTpb0Ki3sXAdVFAA3ObEjoQ0XCeiAU2BrWnKj1Hbq4NbSGhHt5i7D9yXvMfpMqtBQiD7XzFCPVyH60m5aQsI0IH82SvKZpYiyjddrgt5jmdXfzH7iAVztwWo1HieLKaHzFmoB/R+vgr1cGX7RcaDEIZ4eCgDMQcDIYLsh9kLVaHvSQ+KVSqmqUDviHwter+ku1FBViF1sxX5GhUUKqVkpujmidSooCpC6bj5mH5qLacYhomPvpGmvMbdbRThMCezuBacw2XSfZofnQRIfhi+7KzToEPNNvkkNB704G7Fv29nznO0w0z0Hn26kneX3adGo+b1tJnuE12OxW22g3/c7wiX2X+LhQtn6c4oFt28+WfeZfOAN3GXhh148y97m5fO/cHtHTSIt0kNzVw2J7xWK0mxpXzM7V41qjg0MYsJF50+ugU076Gr3e87mW58d+zsPefpaBfzWh33je7xFa5P13dqZfJcRLer3I+D7Hdmnctn7e4nb/t7fGMyE803wK4J6Tf4+NPdpuC+uB12sLkG/taTcb2N3MJkmZw1jUeq3TsgiAsx4rCEcWwFyT5hs0FRwai/wuO0MGytzXvBVBL8CivlIMVL4SBXy4CUSY64gIRcyg7fYem+a2kXXyNXxCtd5wUSmo/LXHtBCXC8EIGhT8OxmHWYYgOySkzQXBlMv/bJp/D2viy9NEHhPW8VXqaB18o9DqX6koslJ30EQxdXSB9fhHh8MfHQ/zjw8e/OXrmP5zbA+CNM5pRJHj/vXwoF8PFFLMo8deFLTVUuWvcqYF3rpSigz3qy4qa5cLNCi4IkIhafDWF/pEhCJO0KWN3JAYWmC8A8L1js57+LCSU+xd1NuU19Ssn4ndaDk0lVm/kz0Dewb+1QzkA+H1k2+t8V9sTth62rZvZdtbhxOzieYHvLHxbTsjjfbDnoE9A3sG/sIMRIQiLkOK3PUPbX5F+bk/8T6YV7kQayG5ouX9A20UC23Y9GayRL6csxltpjJlkZzUvGZf9C8s4GutqpVFfRihUsosmzeKAl2JUASAtzxg+whsaBMoxX0Gity+RQR+VhBbRNcVqIsN/6EL01KrepFCe9rNh5CCf2JzLhbw1WryOxVqnXN5PB51pKhq1oGJQupUYDWlnEXVkYLqgO1BBwqsR75cPS4F1h8dKLRsa78Myx5g3mGjMN9asoh6oMAq8LUQfymqBdTO2y6CDupboc2otD9QnBnmnYsFtKXNbGs+IhQR3cmNY2vKZUfLayePyFCuARh281wXyJ5bYtiiS9ftvJ1O7O7XUdJoOYygTI2lYWf2DOwZ+Bsz4AcED40xtXyIjIfHUH4wJYSMwHQMZd4Y8k73DPzkDOR/zeWCHtQX/P6G/cln9ONi93VhyIdr+Ljh382zQ3+pM26RZYHqvpanLJz4AsN7iZ2FfwOTJoQpCwPLTQ0elW8tDWofHY4msk1zYttMtdoCXSmVAqjCSRFoYqYs4iOCtpL6UuCRIyLlkLSGJZrkzfqkKCIsgaSp5dDliFDEQMmxSilzcfJAQVJ7u9Qptpo3eingI48NbgbE7/WJAssJyLxlcXXURFFlveHiykXXRFvDdqLtyNepA0WWiyh/sTo8Pqrjj44UWkcKLtOGrXPOoFQceVwOEZHz8O9ZVX8VDKUczh9ziwhVCqXELEeEIjqG3nmopcg0izHz7gethXNi6PbmPPjiMD1hUstrZyIfk4beeer8rEub+TqDdy49WTRLH9u7n2HeOSlPQwpUayDu+56BbQZ2+WdnYH7w+gHhieQDoT81LPLsoIUnRNcjoqXL2cMk24bNX0T7bJkwu+fIpOH2fc/AyzPgN+mlXtf0l2y/i24UiFv6XeLb43h7BnxdDrzG2+hr6v6Dmr8Pfu/wBB7vExb7fgZPLGr7Qri3I7Iglia+RPkHsiaFFqSOkYPlLWgG7W1etAsqdAEUtgPqiKgqFbBgz8X83B4RirMJnEtnTbNgC6PQMwz7AILXegvJ6oiAYh0dBbmWoodSVWesYxJbhPt0KFCwZ54myVTk8QQryd+S00nTzDcXsvCTfzzQlKLp+HigkDqqU4orvlYd8usVBdaxw7+P5T6N/j4DHsthDIwlheMutSgiVAqFUsArFAEsg1qrUMibbSzXUmTqosr5SDrrbBMx96ev290/cBARsOdAnXsjJ5634XgRIc4LQHB7x6TM4cTKx6BNg5oH2Q4l232qmOYgHFKNtsCf7zYaOG/5BtK3Dewb5GYPYc/A6zLgBwrPAj8nZH4AoTv002Kga5aj78hFuMHY7jLQ2vcIwDRlO6PN8guRE3lTH499gqM4STu3Z+BlGQjMt0D19+z7DfKu5/Kr0ulr9C0Tcf8tXurPj/7x/vECtn8R4IlOg/MCyXWu17pTY1m/QoNvzUva4Ok/cJKl8+gacmMxPvQRVV7Q11I1FvCi3b30yi3/gwR97cOAlRZGuaU4jwNRokTGUCke1nBchnJreVQ60EwadEAkbgMy4/f6MQupXkQ0CiTL/pLV0DcKrfxq5aKKL1fja1X/gtWLrWMWW49qFGOt9fEQ5rEFBU05B8e7zCF/r6oqIjDIPXMeEamLCNVSZHv/flapNfVii+g29lfgjYjQoEG/iJC3fjS3AbE6XmspqbiWODLniRzAyW1XgV2zXVKsoXRgh5/9thWlgb2peDCDfKgR2RPQmG0rCvvJ+yYC4uxXz0eEsRlLa/kjxvvbfa7zNzHZtWwe1b5fzYAzdC+U98VVV/c38KC43/gtlp4Z/f0mWt9nOY+5jeZbu62u4Va/vW3PwBdkYB9yz8CSgavPLZ5/Xocthv8C4zkzT8+bJWt/G+R7AWVKfcV3ypmLqLUu8ktW72+9Ld3XiPTgNnkRbhQGBBFFEaGAf6AA8O/8eBEfgc6ge8TMn1H1fme6rZ2EkZZt2KLweCVlj1+UfBYJ8NBaahYa/p0rx1MpNmop6Eq6hIWGlr+al7nynC8AM82biwAXFBPFUYKiIenxqGk6yIXWcf7xwPxqNf1Rlw/yVyv/aOCB4svU9tKREMa6bh5kQ1wsOa+mnk9EyHPyjw8+/Pql5XfMmFQtzNG/e+X5Qj3viMi5uo8R0eWwLXbWrWE9HXRpG9mh+unNrHV8vXVhdbRhimZWwN5Xl7ja1K+qtEoWzpZdP45SQT/ak9roGmx7Cb54DcWl1o3Ozjeql4vDialxycM1/SXbrc59Z4yLd9Ct6T8szxl69rrpF7GtnSzTAcs7nAFnxHSN5Z7yfXUP1p2v8QzkB20/J9eMPlJPAMsV43GGbH7AusE/T52nLZ7vtVvsGdgzsGfgEzPAMzyfUww5nnCmW9D8BfvXD7nOjXMycfB7qsH4nZXFAYtcRHUEb5LQFAWEGotvsQhtI8/QlMU287KNgcp7RKBiYV+qvFCPCKGQBNWlbehNryOyfz/KPnEVwHtEKGAiQuwz4FMn5FAvuqAUEo6rFNoNOrBLwc6alFmrL+fJFLlpFE0LhM5IHTztE4mb+AIzzUWWv1L5d65MjxRapge+Uh1cSPn3rUDnD5rcnn0n8n/EM8UVPvv4hLHZozivYCmWijJusRF/pUBy8dXnVzL/dbZNHRONwNDmpsCSIfMGbWvebYbVl9CIN0Fj0llmMtRdPUdrfec9zwkTKMcmeOfU1MDHZJCbBiZy3Nw+84XrmOHu24et6Rqjd9d5is9gfRdc44fTq7SPlieYi41yWifAKhRxD7ANA39QJTjQV4aCf5o3+NTN4j9GyBCXWGY86eXpY3XhfPg0X7b/mVpmmTl4L+qLbOvrXTOD88aDoGXUeB4yuqFC+8E7g+Zga/qyIdc9zb+s921r+zP8KOUxSqQ9W752LT+HtM584uUNNM8T/Qfl6c+O95VutH0vyrPhVozO6Lod+fYZ2Vs/IgNcnZn5pME5eyE+IqYX+yR4wvZj8xzWvwAvHve1HQiWsHpveDOLbOG9gFOeFHl+06Xl+Z5jZawF6HioaI3tsyT7bw4O/Ro2prdFnPi5uoCIx0J1YoE6eYFK7KxXWcYqw24YN3SCSkWNM99MkVv+mKB1HUt7EIaBrXekvqOLCEWc4AbnAMewZJHB2EnR4Ad1cxMNV9H9YI9p2pleAKOvl60KbBIcCrGVEny9CgoQw4VIKAKoQ7kRC0E3MtXI3aCTCykXRiDz6ZwmGiE1cjotX64mvl41Cir/GOCj/zT78Y/yrwhaZ+QfuaDQmvszHHFHjm7emKWu4xgRyqKpFEXQyl6gpVbVUhUlUh9xollclaIANMpbgY/oNqmDt11EyLKJNhstNEUimziRjdibKej5aA57boZH73YSw3mdpLTnrY9+Am5r5FcGbdlOjtMvstu63URTU+ebikfop8jcFQR6AzJsF4p+4WnPnYte1yA6PIv0sjmsRxn8MLFs3nSGh7Fq4NKZWNraHNGgmuVONW+3XMwmfy1pnplzOoB87RQ3rf8JqSOTSr+/bh85eQN9kl/7+ohEjYeFz4oHNT5inCc+PZCxbRg604Gtzbm8ve7OW98m9QjG9YuvF5wH93Va3wyGXe/p95bTbrDu8nI+ffjwVlwfmkvvbBYpXDffWz4gAz67+Rz2dW18wBif4dKhr/9bnq8ly58x9mvGyLzT0XQAUWfnIielN248uzzA2otl45LO+ltY9Rnh3aIr85ushxwGRJwLUv9e0Fj8eoFqHCfRNmPCko6NF8DAZH5OYoMaYlnbgJA1b167xcx3YikUYbAMhna9j80HEGC7u81A3xqFxnVgIWGTdHOI6L77sTf6+g2t/0kRIW8m/h/v4hCdEnKTO3Hxe4HfGl+XKACcw/yxP75G+SvU4fGg/FE/ii1/rcp2Eju5QHAf6DTZ5lEHCqzj4beOc5F1wEf+qXbkI8XWhA+P5aGVW/+WZrkjFBFyEVRdTIGgSBJbRKCvsr7UAj8DfUTvF3FOC3Kh/0AtpfeHWheBvULPbY3zsIXPTcviyNcVmGYstpO0tE+Yz0jdiXc+p7kPRuz4meXG+ehfshwjaETKNas1HH/qaTOfMP+pcAQecFDzW9xq29rekMkDd44SurR5nIFL7d9G940CGfmC+qGw4BuF+A1DIVt6Ce6Zgv0tTu/p8KE2GQ0jmG6B+o37qzz6/n/juHv3PQN7Bj43Az/ytiXo7TNqyJ+bva8bjeVoLiYAC28AABAASURBVEqPLEpZ4/ItRvPricW7k0Fo1ptlyUt7aCJvg28sSBMstk0lf8kKenkPRYQ4zD7xjRwRqIJFvlE6nXU0SAoJoDLRR20exb4jQhGAwiECatAQUQQLAmm9N4TMXKcs5CcXStDUQl0MHfg65QJpAQWUi6bj9Ejt4K9SBzX6tWb5sRdW/lFBiinbHeDd94ifI8XVRHFhOJmcLsYmnz0U+CBO5xLUkoWQf8ctCyrmVUtV/g7W/OOA/jFBo9aatrUUlStYbLAtFXvsajnZR4SCCGQ6w7xVItAGsghKxfkhw+cCc/vSgr3naNn5ZJaw5ubCajSi7Xu/Gj2OrZKmDyQGKN2ou1FGOjSdYtMZjmse8ZP2MeqaDv4jQrBvA99P8mH9Ftjt+40MbPO1lW90/YebnKWXTv9iHysBt/tL3X2g/do1wT15aK3bn+ftYWvl/1B06Xm2tdvlPQN7BvYMfHoGWFtcem59ehxfOKDfSV6QeoFrOB+5NvWDOwXWpabIbcYEndaFFIvqhs5QUm02Eo3G7Q1bzYiwviMiUM/AVuHDbTh2WzQOV8FkRhtmXu+brNAH8jEiFLGFhEaoJYWebC6mZjSoB2gUQke+Uh0ojA58hepfsA7yH6o4UjwdKbCOtJlOfL06zrJ/NPBAUeUfFzTMH+if/Q69GEv/+a72rE7RRITYQWTB5GIqC6NSU87iqRb4ogJ1exZYo1CqFX2lCKuqpagiGwW+1CpvyVsGESEGY48Ehy6LbW6DI1zOEucAxmJeTA3ZsCJnYXmeU+pTtimt8GlHbhs4+UFLWwNwqLFdfExWAcaejwX6A3ZPgjBjBmS7hwLVAKz3kXDTrWzdgPsuXRfGPeQmI3zQvr08A0GXW6B5369mwFf+PXjiYO7kW93wM2A8FJ7YorCNAXu+zw+SobSP2bVd+mmUdK27xKdROnnaag2OaDU3sBFRs6NkNzPDBE13b2EFh74SL9qk0kZ2Ypg3zIM+35UC3b7/xRnYp7Zn4I4MNF5p13BH929pwpRylTPoeweZ+bJTDwD185mPCCxSLRj9DeSCi28G6lCnGI+nsGkj0rYUWzicfydL6Ay3ifVdw60UigDq0LyhmrkVQRkr0cHZx4Cb/E5IPTGZ3oJtB7odHoYz90dc78ELyYtywlAhEP+IYP/Bn0b0Ap0Ku0byFjQp85ZFFkUVX56OFFv+8tTQTXyxMj9Z7x8HPCuofuvwCNAfEn905KvXdPyjicJsohibKDIa8BwacRuEQDxatoigQCoaBVG4IJJSjggJ+K8LlopNFGV7BOpQwbbUqlKBefTWRfR2rTd0a3HLO7YtMm7yRZLUea4u8tLtrOLaY36T52Y9k0se2fZGZ23XcNNQNTmnHt9+UNgRBN8YN/zhRsUGPx8hzhR73IakkM7BCYsIdMA0aE+EItbQvr06A0HPGfmkhU+Ket8/LAPNdzgP3+YbfuZNLg6IHU8Hms3wrMAo+7nvGuhtN2Dri3brPubt2ZQOkNE9qQ/nPhgfI8e/xhO7xWd3mrbudwHua6SN+22x6uMpGsMWU4s79gzsGdgzIPH6EhtPnXw0rClqjXa98/YZ7jw1w2MNav494Xx5Aes1L49dmXbwxEXhd4Fl25lPEABNPMIpQ1g7uIgy5CXsqsCKYEnLuk2gCdsZgsbcZhoR2m4RofxnGqvWPrBfSoxPjDRZhaLLCBmjqdtWgD3fsaETXdtJn+OFXFQVeGoMvuq4EAlVIvIPQCboW5AztEwQsaBj14R8PEx6fDwCiqzDEd3UwWJ/asgGBdORAuvx8X/68+f/6ffv/+nxj/H/kKEutrLAetTEFyxRnGW8FB44U+ArZQZtM8QWEepFERHCR4QiQhzkrZRgfgAaEQqoC64I+BW6j9DoJzbrim3gaeH4/N6I1/FlrORGBvEOuSG3YcNdbFtfk435tVlu2A+bhr19mKbebSD9QV0IJ5+h+dwaPs39Kk31ftgz8OEZ4Lpj5xLm4mOwe3jM9v0NGfADY0n4PX58UmzHg8PEsGrA8j+Bf27C/8RZ3Se5Z+DNGfCj4ZaT59pv9f0ubfcuZl8U7/xO8WI2wSI3KXovXF0oeC078oe6v7pcVKFspjmgowMsvKUtRYM+IhRxDrGh4Tjv2W4+fLgfjbcq6PE21t4rMCfP5RIuDRARyiKiuDgp8KFaasL6iFBICeXGWIwxzfCi3/yBL1SPj48yjhRY+UdE+JJ1RH84HvIPX/jH/4xHvk75D1w8/vmThdXv3xRbWWj9jy9af6irHnWkz0SB5Xlk8cB8zRspZyz9EBJxE3stiohEKcgzKl+nan2Qaam10yiKEp3HLqL3i4CqbxFxascGx0ro+ub4nI8x/8YFNXSmA2MOlm0/7JhmNp3kpjMeA/dZQCgL7zaPZ7hYQ/ZKt2Cz73sGPiUDXK5cc/m0vI/mI/ZtoTHa2xz8g73PHhp+UGzxl+dkzJ+L9C+f6T69PQN7BvYMfE4G+muEVYAXoF6IMux41rrY8ru6ia9PjScvEHyH2AJ4H1S0hiLWQIcstiQ+rBCxtoVPO2go/ejObczjmvmY06BbO4ZTYh0PRiWLjgf595UiYrERPM25D59ZGBCI6cGFFAVWFlfwLjCOFFgH+ANfo/zXBV00Gf5DFllg8TXrD1+t/lBc/QamB3RHCjDbNb569bFy2KuHiJDjy6IqCmxkYZQFVTnJnlN9YG4utkrtNqbY+H9SbHQf3V9EKGXa1zQicoyITkUOHGdSSc7HkXmnjvWjaWLFY4bkI+A6G+1WJm+fCAtvedglnwJD+lo+AUU6RAM97UU4G41mT03mmIjOIcvzBCN6m3VrNPQDgtd2CxRrIJ7ttLGrIxQxQ1CgBXpmIxk5qUaPJg5Pke1StslbcBiAXfauiwhFzBD0BVhcDeYDqU/0NeQ5v2dsLqi8NkydJ9OBlHFCWs3eBZsHo98L278UG990vxlatm/6tAuy7QY85cEntcJI4X0OhJCOTO9BGvvgOIDPfU7cuquw1Rqcm1Un3Dzpad0aeX08a+UeT4xWCl6s3EdtgeO4jFWnNHBuUtckf7K3fAli86Wb08N2S7MNm3VfxGU/f+CSMzpc1OGY1uWYQSK9mV6Iebh10+Cv0mUm9zP2+3KcZv90zh775PHEnVva6r2wjMGJXd/Xt/y7z632H9/mCQ78+MmsJsA5ZucpolchO+npNlLl62e0Wjf4S9S2ayw2DtACDgZr8QloP7uXnxicK/LZN/dZ/CKznxs+I9l+ja35uu1unoAaAfrJMPHcnLLAQoIfz1BUTHe8B/KH4zTJdOhwwrprG4/ypI02KHIAkfyQzCXE1mZYMXjTc5m4ZjvCg7u+51woGKdE00QHo8n/ej/7N7rUj5bDxQPzKcBxlhKqpSjC87WFIbaZYtRzJTl/EnY0uaA4jgKLL1gTxdUR9OLqka9SR7XpAOXrFEXUBA7Y//nzW39+/w/81oEvWkf/kQuKkym/Xk0SczEYBV4XtiCCjloeFFHSJgIdvOWIyDnVwlct+ALYRbNKRVdCio6CTa1VIy+1FFkXEQpd2IjP+RgtzvtE/I0vfC0vJs6BbTCAW82BpKFf/9gjp2tub4zVsofnDnO2zy2L+TXZnRgC4pGbigM1NAfGvdAXK3hIXoWBzyF0AwEfQfsMQc8RWm+WQqd/gveu1ZatwXHAY6wx9DepRPMCxbl8agtFbOH5bHVdFnEsoJ9CuhcRNtbNzefiFvIM3/TA9cIZvuWD5mc84AMLLoEcznRhLCQ42NETbDpi1i9YLjh49qeuLnWZdRPWL8HWf/YlxrwJoZmX2fewRby5D7tBbewzuYZ1r0Fw8URwBKN/RJcLdCBGI3PIfF6hZJmMOVKfQyj76Lql2cTBD6XMCw8oOuO+KW09RjLnh7SlLel5ExIOOXr0p8iGzcGPcc8OMF+BJuue9m70NCCnHUV/TnUVXugNjz7jm+NkUjgkO7O8bjO/bncO8IC90he9UL3guBrD1539vxk3InDsN/3T17tesJG+F1h3020Ml+dOWnFOigibnMKs+3VP73zkomDITMFCrbsCn3TWaFrwzuG8xd0S05XYn2unm6d3AgnJ++cF9DXxR4QiruM1Prd98H5zjAgsbkGxdXmSaSJF/Zo4aZ9wzr8Y4xpCceqDQ0tbCP35PYHi1OsJ5/Nne26o9G5/5ofuSYcrCo+yxtZs3fYyvrG8BEysxxTIApOOef97pKA10KFnDTmBI7MxGrzgjYhQRIfl1gJSQKAvCQ4aW0QoZWgUeNDgBStog3oummkjiuW5Bd+yUU82q4et7Q3LCRo9T8jSL8fBmfVDGRGsJgH0gaLCRUaBF+Mui3CxZT9p4v3sAsrv6yymKKryKxU0ZdqTUmy4kDo+HnT0lyz/MQu+Wh2hjxRXv//4969+548WHlxcYeN+CXxoqQWYjWWKSF9PpMhpAtERRQ/1l37xhapEVaHYKsW0qBZA0VTdBs1p+UJlbiGphFRqtw3kwL6AiNDgLRuBcURgJcIgpszHTK1dybgndWR+ngMdvNsqYS8tv9KxMiRPbZ5bGi1+aMNRS1kU+4bHk7WJtKB9on+3a9i1bMuBzNFuv6Ur3nJ02Lf7M+WrBs/3vtT1db0ueXqZ7qvGfVmUn2J966RyC2qB+pb2eejyFx39sDsbmlPqqG7hzP4LhXxGfdL4zoeHMl3DDw3rb8M9blv0VpKf10mX3Mvo0suP9jZ6mXe+BnjmjabrlMHTHovsD/Vz8q6+2HrHhXyNGZZ/OjyP1+AD5/3hrn0OP3yQfYA9A86AL7YtrH8h/Lx6YZdPM/ci1AVCBwtRHqqpm+mYfq6L/T7ggdMM8/IS1bMLNWRDXnCjigjYYB4h/9N8NIWV+kHeMIUE6HszmUXzhlX34zQPzwUpX40NR8kT7Yk+9eqhI0KlFi3/PynkHrJbddqst2M0jaJnIlEHCoQ/fJFyEZVfs5AbSJ6iKfV8lToeH+VCyj8m6C9XpwLrD/o/FGGPOvLlazLw3fCd85mpJ2WZoZfd0RmVgip/DLD6xwAr8/DvXXWUWrP4+vXrlyp8qXWmJeccBWowt1KrImJBQZ/t6MyXKHObFOobae4MxzWf8ZJ71K6IkqwPPicnmZ7swzypZRtkvmfrWTdLHuLcFPvZBO7psCW1+2HPwCdkwBeib9iX4BPC2odYZWCcGz9JBn9GV7Z/Ozuu16ePzb995vv89gzsGXh5BvYepwzk05PXSJOLgolF67KA93/994Iene0nDm43zV4cepOX1GAUXCy6ZSj6P/hchLMoHzQX53z56DJ22ESELAf6iJNOd22NOfAGmGPqcVmHYt0/G6zrbRYH6N0tV2M7ThcflQLFNCLSJnJmyWa3fPeSq/57Vkc5T4fjga9QB2UhRXHkwmpCZ/2BouroHw+kwJqmRx2Of7B9zB8L/P37t/xjgo+P1hmPyr6cD5+jxjiebI5J8INmNH1qRIcUkmNn2XZgAAAQAElEQVR2AeUiK3+fikLJOa6l9Da+YLnNdldhW+xq6X3c36jlJAfDeTcNj06eIuAMNxCnY17YZHxYAZs+l0mN4lFDxoSzRcHEcdHBk4duD2+97Zg/O127DobdPI32YLsZNKCx3qew6e1FVoipxxNotZEPYaCv3OLZwW1xC91BMJHXwh5e23f0Y3i7eREC6y1QvWzPK4wug74oEI9O3w/a7d34IPcf6pbb1HfiCYx2doMvN65NSP4sX7LZ6nDFze4RLmPd3nkfOxipM//gMeeeh9XkLd+B/BKGnemqt0/e63HmaBf2DOwZ+BYZ+EEvnc8M1e8hL9oN8/n28XvLbyOejV7nTnkC59+5Qkfz/HzsX6yUi8ahIvqUe1uDzx8hhNouIiArKPB+QoR5VOzmgvYBVGc7oSD7CAgq46cISZrxMxv0GLGWNk+MNkXRbWA2u/V0TW0hFhcS/jqTtPRIcDH7oxDAf8uF/lGmE/zEVyqj/66Vf8cKoM8iaaYuuiaKrclFVnvUwb9/dXikyPqtP3/+BwV/futAkeXfwUpb/DbgMTJGxhZwzIaDbpwwtzNbxFCJKhdOjj+C+FdFkX88MIsriqdSbVdkOyOCvtgOPgLZwC4CPyDbsAmxIWuG84Mmd8c1kAoOjtFxJ5hIts/UupSZl3nU/aQxr+TpP6jtXMgaNseQndEtzARFujE13HSidmZgPDstFt8MZ2SDCCu65wjzRpe/5EgMEcE5uwbRdgu9n0J6LSLozP7a/tlPL9s83NLjdN4X1f2MPa1xb0/3sS20gZzEoNa/DfaU1zJze7KwfZvrT+vth9cC37HMZcxpULf7znbT0D1H/cB4DumDmdoOwhA5As+MHNGqfw+cg5z9KRWZF+foFjBipxP9YTKHptmHRNvna/DvnYB9xnsGvncG/CrjTpfpd4zU70K/Gwc+I8Z8tvnZJ2eGxx80dQThPFmblEMTBZYpEAjWBTEHmXbJWxOabAsEIrxkpS+8oioiFF6UGwGfKOhPkELe8kh7ihYMN6zRiPsC0LLTIGbEHNmzV7rDD3vKft535sqRDhGhUh1fKCKUWzrs/pVFHcUWxVMzD534YtWgjYKo5Veqo6bkJ75GgcMR+gj+6Hj4DUz/UFD97sXV4X/68/g7Cy8XWPYT+DNIsHy9MDU1zoWpZQMF4TVUxMaOoEJhWEqBnuYw5Fq6fsil1DO7iMg511KS+tyVWRfR2yJCNGq7ZRSN4xoulEAQoWOlJ+dp7ul4DUTPxYBlbznftEUae7NfcjKdgfHw3YaR6EWOUouSLgyLZN52KBrnDCW79b7Sl84fyxDaxw7wLt4d5RnwOmRY9iDJrwXdv2z3BRaMbkBeubu38dLu7rPFS338O/bcmr5dz8Adi0wOuJk5fpPdwWzxdaE5kjH6mh+6q5RLk+emzoCxzwPk7v1FY97tdTfcM7BnYM/AD8hAPgB5akJbLjYb63cA7+hR54+7+Tkr1lFthQmetbJfc2ryxkPZBL1AM1h8J4X34lzIiqKxRQSqEAcF//RkiyeaexXLfJgLO90auG+PCEUJlejwj9fVWlVcaKzi9BhOQJsX6U6EF/z9a5WLKgovhs3x52T1HyM8yD8qOM2/i3XwFyy+Vj2CP/lHLv4fhVYvsNw2+WtX4shw9jlRmDT4E1DIoRG5SaKUkH9/zHGXKH0+BWp4btAA2T7TiNBaHvzaLoJR1lDfAjIAS3wcc/LQsSMTdW9D18hLsw6kMnPZ52h91zE72kmle1gg1XhB53wbjX6JLLh6G82LLR3o691eBixjAqFHHj1egdv3PQM/NgO+vPMJwN3YH96fMxWPu8ZHj+qxTje2R/tqZEQEYboF6k/eHYGHNDXGNWHdTfi6uWmwN+4ZeFsGfD1ewtu87r33DHzPDCwLzFV4rH2zwMofw+JFZhuD5a9Y6mdb3iM8j8XDu61g2bBOUdhBhLxQDxb+52DRX2k3WOh3G+Tk6RMrMIZesDWvsg3if0G3NGVUFWLwj9Ml4CMi23xoPgDTjqaJ/zI+kbgDX6z8Y4LHXPi3OeqQ21wwHQ6POh7/UGjNQH7ka1YWWL//p8c/6B8fNVFYtSwaDvQ9MAvgv7SnSZN90+aigDBo81FyiBm3f3fsof9RC/844MOvXxRcDws8p9Rj47826EIygTz0C6XAzCITat+lVtXCeTM8IDhlRmdbO5N6QZPB+rwYq/bWGzjCkcv+vxGgD877WhE9rWjo5Rwcex7wk7kl9xN8c25mOi08fVNHV3w0cqhsc8E6qbmNJsdboPv+YRlwitf4mIG4ZnQN7zKip/AujnBiXwOI77G/xB332vmQdL43d5hyO/Vb8szJcHCm/BlCyxndG+s2A5bv7fu8nc+N8bzlxsL5R+VoBhCvzwx7P2QTNgSj3xnFjqa79xea3+33VYYEk/MzxYF5yNX9WrvPx4vhJF4d6fs3kLJ3CzJTgUPndw0/sLPt3Ua6z9FXjHlfZC+z8jw+C47MY5l+FW7dg18V0xjX75C+qIQjUawvWazqBAy9OPVXl4lG1q60NZalALnxpGZpihxwHeIGaQt00kdRBDdUAj20GZr70eS+iBAE2iJC48tL0NCh3IKjwQB9Yex4BqxMYPTKnaEVwQig1JLFRIRj7Q4zb6vxnJ/MB7qJoseFlXWZH3TH6UgxdaSoOiY9FViP6ABfs/wF67eLK/944NHF1aMa/TioUVRN0wE6cQ6mpG5rjEU2c+9TDuU/Yg0XPwa5d3HUi6UqF1a1Vo1iyrxR6tw2F1jWDRT8pD/8mu9ZkCIiwUGhp5vzRLDER3bIg+XmC2nwdIHF5NSOwN6YZ4P2uU5cZdkX+4mJmp8ojibyM2UOJEJRj2H0U47LwQy+GtS7KTb4Qcmx89YiYA5HUKXhbWD27N7vggicG/aWbCjiAhQS+nvRTQPz28DgRX4V0hp9HFToIzjoFdv66dgzjxOSfzeP+Y39nqietclwsBoXwpY6KZvmcdNPXET3wBezL8QTmJSd0P+kI5BZtv0aviGMtc48Xp7shOqIL8LG23brLsF2Q09kWjtMWe+4MW/P5xp8uVxru6V3v2twP7eZDlyf0Zix6UC33l4uftT4XA1s5aEfdBmbHFy6FrY6+zsD/c5kJmWf7rfV55i2X8HXr+232Pa3fAvu73bTAULpSfrEY56PC+ONs3aJ2nytt/xWrO+ft/p6U38m5ljOYN0V+JytH9vud+/4uHT3Be5nnel74CwuHL9Udgx0W+LLa4UJvoTax7cAca+fyffwr7FxbrbzzbyjNIWcdpK7fea8WbZPnld+tlxDb2YkGD97TgF9HMdoXEcOjvVk51jCikUtING0ZLgTi2F2LKxvtE/YmSp1jjCCk5koiuh8sKiXeVmWIqBiW+lD8z90AaSCgRT8KwZ9CggJKYCpMXhTg2jJnQOOmZp3LhtRWqUXbgyrUurytcd8BAWWnQF2PJODAPhOmcPEYt9frx75InWgSDq6MEJ/OE56fDyAR+WXLf9YIDb+gxdHqAuuRwqrRwqsA1+uXGxZd2o/yMUEw5GHBhyLBwaOhDF6JMgNsEcUuUCt/pL1BDXnVimmKoWViy9Tw4WXaeaeOQ8aEXhdRlFEKKyZafKWV3AoeR6ILyl5aAbyMGsUSh2cLetnefKVlnzTlNQakDmdOMWTnO8j/kwbfdnJRo6K+04bGoRlX+wwZqcVi2SwX1HPpyy9YGjm+L67B1k8WriCK+o8Ads2od3q1rK8rRV38RhxorWG0C3AqUXI3fsTezLsp/JLwOl7drxn3N7joo/hgC+jZR66VT+2Tu48PrW2BrBnfFu68jua0m6lN+s204FnU4vheoaI/ZcgcbTt67YtMOth4GTht0avkO0rHZu5AG5hml92dBi3eox209twQLYY1Lxh+SmsceuA5efiIJ3D/Pnz0R3mk3rFpkySkqaew+p5l/oxCE3DdKieUPddjNxhttheJ2v5zH7VZ+76acRDLyC5C08EV3nbzcAs73jEV1P7+Gos8TPps/N0IzD3udF8V5MX5gN3dfhMI09w4DPHfc+xiJ9T+uR2+wjd1bA92KVG698VLe/BS0OddK0/3yCZlFPDx3E5VvMyFkgTD0x2+bp3wP5vqNZNVFgJ7GFPtkKR0XEyTcfay52BWw2lvkAAX0KasGfxH2FKR1PrEsjQMNC7QDCsNcKHxgGEbQASi22pOTgmwK4Bt6WwxJqaq4cIvIJSQqVQoCStqtV80dgYHo9z7hisqZEXZAoBL/hdRLmgMj0cDzocj3r0V6q5mDpsCiwXWX/8O1gUWL24+qPJX2ey76NcdB0p2CYKuJwPATTGGvCzMWObGWahiKKIIPZKMeUfD5yRxZZ1/vHBmu2VIquWoqW4gi8gQMEHjtijQ32LCKUNNHR5I0zmMalxbhp5ElSmMzwfw20LmGMzsPH118j0NM/VdAv34+yvAvCoQ8zeeICmD7etgR3jYAAze6GZ8rUL8CVb9sOegR+cAT/UE8zBFPLhO/eO5CcDSF7/2jbPOh/K5gecB/OmX4u8Fjg/z50nR2vbLbLf105hH/0vz0Bee8zRFLLvewZ+Xgby4s3DJnaWmqgnFsbsFBFed0bSiefyGs0LbZDPXK9KQUQoAlQKFBCGF+3QAqXxNF7gG1gXJZS2tSh55FqqasFPIlTQRYTELm/EadEsniAoxsoZ6bk9IpQFRSmKMEI1ixEXIqdxI7DTvHlxPrMe04v9ieLgkWLIBdWRwurAF5bj4cjXqz86UGC5mDq6wMImv3L5d7GQH/ML1v+jEOt/4MIFVQdfr+jfOAGGC5Qcx19yKMJano3GTJlvvsulCGIkP5X8VYonf6Hy/xPLMF/5cmXqgupEK4XYg8bvapVau5/0VWQ/CfJTalUtRcVtAENd2ohIzkcjJ46QIM/M3G69qdtMLQ+jzvsImFv/nSxbZfmPGXqOCmcfQC0+gbtwrpy3Doo+8tay6DKPn7l95BcRtuvLE4c/TbHHu2dgZODaTTLaX0Lv8JX33kt8/nW2zsB2Upd0W5vPkx2NcXNEzrVt1rC9ZdMdewbekgFfR8bWR+q49vyST2wNdnnPwHfLwLhe57jafOH2RSUL1WSkI4t6L5AhEkWH7VoL1sIr4KuJPvhoQBtEhAqL8SiDFoXlwIf7GnL/Dlj8c0TPMfeWR4kuIDpmH6nTW7fu017CB4UijKJai8Zf44sokiJ3k9ZYgMtbjxAxCwp/sTIydxQXRwqtBRRZLrSW4ooC69EF1p//6c9vCiwKrQNfs5biikJs4uvXRDElCgLlIC3Hafh2DI4gQRGSlENEEHtVKRRNFFSVYrGQM6O6QAJnfMpV67aCj4hQROCHXNC/lqIwoutplLfwYYOJWEeMmSHLK6R5ynBJsYJ6jp6XYd5ozH1BFkeN6+QEj2U0+nfK9QRveQ20DNaLKvvt8jwuLdbRDQ7fnYGXSh73Q2YgIjjvMzTTWSdThbzfa4VyzQAAEABJREFUDRvSz8SICMgL4T4b6FtsQRRrIH7VznXOXdN/zOwdYuBdYHdv9nSXA25G38jDltuTe5XjrHebsQQ0zzXlZ3j3ew4MJvEm9DPWsJx9RkD/OM1crM5F5ofkc4YuH7G1zcC2/2tkBvrHz8I+/T0D3zcD67eg+a+I1M9ujz3wITHg/PTKodBhNePHnb8LNF6axoSOjy9iDU+hhQ0dGlCw1FxQsTIeFAH0QLiVxxw2LEkDOy/igwV5CeyQ3T/kdoIQwGdAg7YIOCC2iPBRJlFCw08EehCBDkQgy1AeU5QUEWfQc1vYILKPFPKGC9VaGLuCogjgBmYo0Fj0i8W+4K1uJMhF1ZHE+atVO/J24Z1snYukw+OjjkuB9YevWr/7//OKoupx/hPth8P/dKTomkCjuDImF1jHg1ys+A9mmE6M3fDNkKyXiHdyBCeE+McECrmvc/FUSlV4DobcXlTghV3QtUAL9kOOQAsiAtUJCArsIzgCjkhPd04tqSEHDvIKGheYIdqdP2OCN9b8kK07g3NgH84H/c7aLujOotzacx6zP0ZEjQTDnjpsC/y+X8gA10BqfSEsgIkIRdwLKSQQCQ6KgH8R3N+gn0LfY3Mcazgqy6afC486kCPnHZrcmw52Y7zJyR2dcwwfjNm+36hPj757n2qva2Z314nHBCN/pjZGZbLjQgZ4ZvICoMFJuoDM4dBjlvuQX0vTybsedmd7BvYMvEMG8n7HTxY5vr/h/8qdiZ6mR/HEJL0+t665wGJt0gDr1iywpimgwRq4Qyq8viq9ClYFat5wgWWYtx6wgA/sw5TFu3kpFBGSDM2b+QEpwrzmLZT/0JkqJY6WE0VRaImQtwioYeFuBF4ld4uAN/BZKU4qX4BKLSqOP8TWEl54+wWStPHuRu1iKn/3imJqotBqFACmx8dj/i5Vfr2i7cBXqsc/vcD6A/3tL1iP/9Ph8Bv8kQusiQIr4QIrf0yQLy8ToHDIggPfnBQKLMJhX0KDHzvTYE7EDhNBnlaQz4tCwTwjTGlnjp6nEYEORxHQZ4DZk510EF7TEivxNuJ3jkwbsnNj6hxaP3lu2LQZE3mdUocfdGmzpbS7f8eU453sTv3c7vNlNK5gxzeCNm+g9o4JEmMzAXb42bDM9OcTTqhmRITMRwSkQ99gIxIppAX6WzZP6m+ZyyfNg5ux38B9vLyBh8735wXYplt/s+Mct+djfLPo9nB+UgY215KvpzP8pLnssb4iA3uXSxk4uwcu3COX+nyUzu8hg5UkOy+qs3j6WvM0ttcGLDNbYdlTULvYgoZRpaQSjQr4YPFeIhQR8teShBfxURSmhTawLOgjJHatNqusiwixzzD/FFLXmRaMI7occQ+l18qulFAtRS6y/PtKtRStt9M5tNYZbJomCim+Uj2C4/GIPMlfs7LoolAyPUKPFE8Hw3aHP9j8oQADltFPfLHqdgcKrkcd0bUsJCbOEaA4aT5PvRxwADNCpMA7CEUAzXHDO8+G51RLzbnVCi0Amm2lKKllEMgRcdIh45gd3+hD8wY/c0kmx7cuhojfhU8bsdM+oeMKYxZNk2Xss90aZPY+Xxgs4NsJ2CCw+5rFi23wPQGU7Nhik3ly2wwHt9Z5XMt0sJOMw/zQZxudTI0Cv+zL5BfND2EInF0DZsy/JXpOw1u6X+0bBLdgc5Fd7fRcQzxn8LPa35p7/sPa6yf8SbnMOfpgzNH6Fjdreglu+25w+Ma7x/XO52Ed45p/97jf2+EdeXh2Ps8anAft/yp/rvk8yaHeAm+1zwvmtSPdcc5e63rv9/0y8Bmn2/cE679++VvY4pPS4mFHHMkzrinrUdaZ/a2F6rTny9gZAuHl5lxkqWJjmS9drIMiQuwgxCERtk8xFAE0Ax4WG+UWeVwfguaYFVDbpwRPi4BVMVOxWRbyTbgdwwh6bkEh4ULDfwiiUmiYt6+IUG4z8QnMLJG0iQLLxZALrIkvWBMFw4FC60DBdOAr1BHqH/MzPbjQoqCaKJ6ymEKeaJ+gR9tCJ/qat99GMdLBaJwcjoTBoOwwp524wvMCESHHHRSLsIrosn+vzEVj0l8Pqg810XUPKhWZ+ddSlP3dz5jlYh5EMBLAMTu8pFDfHFYjThcqzgMXkxrFj3XGuOaSugu2MswD29iH82sb870ZLhkyALUd5nRFxpBWi12mHYbdWiOb8mCpN8PBcKR3jsahZaFl3x1W2QKKVUkPHHKyXY/0fvsYlLE84hMQ7+sGc8ADGw9WW2W6hnX3wv18BfgZYcgXh1J7rwvsbH8JNC37pfatbjG+yjjGa7gUduOEnODTYon/4iGDC8ErrRn+qyy2eIqr4VxswOtF/VqZNp7+rHRUHjf/3xXo3O5rJjHkM4pF35mhe94DRmGumT98LbvjSODQ7Tc9Lr1ywH7d45dAL/HDGgu84p996N6LelycZzwXaSrXzQ7iXsxR2nxmO+Glic5jL/A46Ewu4WoTuc9zMlP7t63pAKcl2UFTuHbAz8UmnLppDdvZ51Zn/S3gSnm/0TF5rfN7mcdk2dfzTZ6WhZq/AI+XNh4TYGLVCrHidZ0nYM9ZyxZw7wd7wuFmZ9Czi2LTvBG31q+RNy5fJ+ZkfNhgfk8EWTY0U/PncIvOLwjEj94dXrxxEF9rZy7e6nB29ty5nM06wdjDfjbyUu0R9CNx8IhPNWw/n73lXY+e5y2HHnuNW7YX2zzADdh39oNhH6uEed4887nOm1hO8sWqmc+LhIIq0FlvpC5ojXQ1Dl3iuNiaB3QNdB2hiBAHRf6DbSAjMDWa0gSdI+ono0GAxmbeb91ZpkNEyB1nYlbL1ptSl+00RATyCnMxcSqwqq2wGWMxHhdJfx8SDsXDkYLIhdPh8aCJIskFknGkWLLe9Gg98vHxEZvfOj7+5ivVH75SzeCL1mEUXfg7Ytso3KgSGKSPnbyjQfSzPeBJj48yb2jmgly7SKoumurD6auV+bmwqqV0famy7QL6iLyILSJ6GzQiUIc4iOOJ6rQRGmFydI4oNL3Wc66YROrNG1mAYZN/VAVquc3FJIbsE8UO8NU567PdE8YeAwb1uZigIHWmBuMPO2g2cWjA46Cij3fPAszmQ7/kFhNaOZ72ko2jw0m/cB7kLZDE3Dyxy6DRuVzGu4fxJIJTtsZZP+YTZwopIl4EjN1pBUnB/kI/EUUxIBxsEBGKuA5GlBS6tjHVa02LfmvDmSDtHLmA8tz6ouRqQTMffaGepH6C7GWNxf2KcZy3sPGEqZ+7azyZ6jwkoWbMhLo4GbqJqA1HzO2CSbsOOvmm6fO2K9u6d0fXMKhvDPy2FdyWP8zstjUyA/RJait4drpauA7sHcfEg8UU8eZum5egj08gzJnkEceWZzjaznyiwpAjtjho+bAiC2lHC2pY3FnXzYITeAI6dlrdO4ExOxo6tivwOVnQe3FkvPR1oohP9iCmJ8oLCpsZ2yYuw4un1fptEKnbOtjIHsOw2vNl8kwADXN/wucAtjwH1tlyLxXPkIGI0Pivh51KjnuNro/Fbt3W+VDE+wKH2m7blJCoMxMuLZ2B1n6ntuv3uM7bfA7OgI+X7mcxBL3JDcnTFhHBNE9wniMCM6ATsEDyUdAOvWKLwMdLwGj0EG+lBa8YVut83NP/LP+c9JfKed9sB7r35nhXO5yxSGY1J2PMI+PzvNRg3w77XoBf3G5nfyYz4vm4Z633Ccwsh7lIicHThhCWR1OON3TiamoJyhsKLfGlKpDF9Sauz4QC0ZDMatlCweI9WCd50Y6gwiI+Elyp4fYqmUoKied1QFuCUk5eyJaQioRODg5MEu9WAkVx2n3Ohi5SHb0P/jXDxE2RB45WgIjAJMRBUigiVEuRv+pUCg0jwnrllpniHdrf8Ty5SKB5F1IusPz7Vo3CyAVW6iiUjhRXHY8UVhRULq7+/E8H/z+woP5z7QcXWI9uO8hfu9z/OFGwMdbpCxDz5ynpuUZGw4HxHVODlaw1RL4Lc/BfE/xPv34Zv/TrwTLIeRXVCh4A8y3wxRTUWhURCbEV8+gjui6iUwxoVV5jyXBwHON8BHI2osx3OtRrgoyXuCfmYn5ijkfOa4PaW7Me3rLbDPPZhl4GNlyZqJpMm/uD3tYYeeKampJiBLWuiWERB53V6QEvmEx5A6Bnd8wG7Nnua/JM8SMFn50tmMhahfgNdkfkMEzvhe1vg3M9rs0n9FbP835cSPT2sfdxa+fuOz43n/u8XLMa3nv7SVpHuea73fWjFwnS0/b8apd3ijNhjwZ2pyER3r5377Nv3FmGfMg+Qt/Sy4OdYrrcPrTD25A7vbd3t/4ZxzFT058R8R1RfusT5eBm8JbzvTHAG++OyX0vk7xuPJ3vFdaPjsY5/U54z2R6XvZnavBa9n4T2ehOHwruQt+PLCybwViIOfS4vBsLUNSr3TPoiDClCWq7fAfDRy0KFuX+/auIyAV/RCgCFBBFBd6IsGxIGHQopITmrUEBO8wzewiXAIplzICg40jj0IVCQhZbKHrRQYHhImNA6GcT8jLniyQ1FvkQar6Jr1EHPfJ1qv+Y4JEvUwd0j4mji6zjAV2XHymkXFT9+f27/z+wUv6jw58/Oh4edcQ2Cyy+ZOU54bz4GdkYrFFcQOQt6ZV8RARzoZj69Uv//UeBRXHl/yfWr/867x8PdBE5YLn4fM1zN18L52iFWvo5jSBTl6CnW8ZI1tziUJt5KxEalJ2iBy1Ml2nAePBJ6ZM0baZunzZkBR0KdvqZxxbBDQmrOuZ+mNGACWNi2/2isd7A77K74yKcM+Vc/LlSxJWTOeu/xcxCiogzaN/+zQxwk/qm5d5d5m/5FhbDb8asY+aJND+FvlmQPy2cfzRev6u2yHuE+8XUbf9oavZp/8sZ8IV/Cx+cm7z9+A/9ftb7S4FhvuVCnkUosTWQz/8bsUSEWAAlguIpcjEeqqWoVqOqJN+pbSybRkS2uY91LsqMiBA7CL106/1KdkufjH1GMYgIecyMj/aIII4g3noGAvAub2SE9yA7ORm8c3agMHqkwHJhNFEgHafHLK6sd8HkH//r+IO+45HC6rj8WOBBkwsx/Lggm+wDufFVhlMhUWT560rKjO3z4fPiGDocXQfTIN7IOfz69aBfFFlZSJlSaJmv0Fr6ealzUbWmS64qNrYDpVaVWtOvC2MGkbcI8mgG5PUEHXvGSLwn6kJHhE/U1s8Pf7crei9aNOW8zc3All4YWO4cTmAYkbbUJv3/7P2LQhs707WLjpJM5n//l7r3984AtlvrGaVWu21ssIEQMuNGQ3VQqVRSH6xKG2IVUlfbO31cUJikxu0GCvc5A1pwjw32js2wbo2yFj6D9/zXYOyxJp/h/gM+iIqSwbyHLh0/EMJv7Op/NRr4jWF87tDcD3kqTWd87gDXeuMmY3zfYIZ7oeHSf70edqa/E35xlyAIryfkry2e/8Bfuwj3id9X4AtWYNxnpl8w3N81BHnHFYYAABAASURBVJ9HfACxk2Ta53jU15bszgbTScLeNJMtscEFbCpQsdEUwwVgSxkGvOmyb+Iss8nWLEeEooAoCoBAgfcmHSiwXBCKsBxQoH50ndCJI4BWfJcdVYdWx9yWJLJPOIaVxWAj3E5c0KErxLdONMy7f9iAxQrxA+2Lwh6AxMdJzzR/DXDy1wP91T7ePu23O5KprfaZNEEzaXruXxP0VwLzz7P7d7HcBmznhMt903bPeSAhYQyP5/1HgzflZDii4+lnXMTnGJmzY99sHkiINqqFRGlOjtYJlufrJDOCfthYNiJCxUAX+JL5WlIXkgyhM41w3UPJ2ATPhWN+DcecsufgBAobJ1JH2DNf9J7nkd72YKJ96LtN0x5/k7FvrFfzUs1o8nXd6Jfj2u8ajpOgUMG55ALCmEJGWYn2Y3Wjn0ux8OlgwNy0QT/d9zsd+hyHPvATUkR8GPri49IpuKS/HF7QFJIG1W8/HImDMF3Duo/i1vUZN5RvqrzJcGB6CYvdKtBhu1L9UjbvUUZY1o6YEb9FGWvxEXrrRLwOPi9rpO5WR3f7P3wFQhEHKP7w6XzD8HNJ/byZ4WfRNwzzDw7Jn0iA3eGlZ+g1k8vTk5U3xTO4IaaWvwnFo7JokkFSRcIl7hvlhrvABjAtGjrToL2wMS+FjX3dqJSKOrAJRYAS6AqobPxr11kfZcVjhw4FZeYVEogIUUS0bKS9BrBLGW1SSOp2MVPL5o3DWMXxpGHX1zkRiVJkPiLksVgMmZNfKbWGjpIb+z1J1C7hBKBlgtR1O95q+at/W1Mwzdjz9mr7/Kjd9ok3V06unuhP8kWSNdF/IsGaTJ0cMAYjeXh5WP/hCE6KjAwlW7CYQ4oIec0L6+8Ea+O3VfOcSq20FZVac26eX6lVhbkuoH9EqJZuZ31EqICIoohIUCmkHH1cg5PjJUhTmojX56cDgdL5tPe8wMLTj4xIDZ37Wz87l3nrE9ilnHSiS/dJN+yELHld3BcTBNodjBVJezXaBNPo0JLaHPvkL1D82Lb3ayrd3WfVPouNhW047PAiI3xZ6aOyEIy45hH/uOL4HbSfXQOWb4X9nOJWH93eZ3ONrv3SOodnNv5UNv/Rwe0D4FFcuPKRvJkPgNvvA70/q6tn8gpYQ8d5wO3jnvN+u5dP6fEpTrgU8jIY9BqnyxrQadynC73Gwd3mvgK/aQV8nf6moW++z35XnH/suH4wXRO8n1sndu6aYDPpf+n3mwBjYqeaeuxh2bDy6YENNVtL77tItjizbYF1IMegmjfgUaoqm/fl97HYsMeMUqr61wAZxF1KKGgrpmziSykpR6BnnAhoSJAFygOlQtaneKmK0TCYoI/BOHSOMB8qjL/ZVG3yzU9VLSXt5KNJnjkz1UQikZiTILFBn3h75a/3+SuBe+tB/0MXW95k7cATeCSpelT+DtbzT2WS5bdZe5Irkqo9mHgDNt56Tfk1wR1DTvKmvjGukWN7zPm8aD6YhiKCeRRVktsNydWGuWySkuxyPuoMr7Fh2e2mpdbs63Oxlm2XWLUzkE4Px0igFK4WxzYDBaWRE7aktktwRU2zjeXk0TFh6m475Tzn+Xft4gNGE/1NO+l9UrYt52zxy8Vs3pjO8oyKk8Z4Lal9edzpdJov5PJC824FEWdfKJs3DTCZVH9Bxcg5iuk5ZOMfUjl+h+oPQfMLwtq/GctKsAjmIR8s9rLGB919s+7rmR3zPCaIFd24V6FI6K4r49o8sub6tP5I9zcInjfz9PqtIfSo7+WvXoGPT9731CluubZO+w7545HdPfzRK8Dzyc+rMQfzhuWJDWWCzbtp44JrwVsrLp7kbcSmHTF3eQtF32ZM+Dcs013eoJda5U26SFIUIeuMWguqSAQJTQRtwAmXEdHbI2xj/iUiQgIRAelAodeOyMbAXmBQeGIoxOjYTCuJSc3YC4lWT0q0HP40bZpIphrr1to++YmkqCdTO+1p25NcDUzI+X9ikUTt8muBz9ruHvX8/K+etz+1S/0zlL77rSaSrH2+yTIPpq0aPhrnxxDJAanAElEyXngDISLkeYykafnrgSRZfV5VZbGpOcfxO1n++qBhu0HNJ1gj64yUWSOPExFiQdWPHkSvu2bEuuhgmhOYvJrc2pR/iGyYQzGRAZvUvCFSNKHpPBwMxWZdi1+YLifv1o42r1tKbsMw44A/0JFQpRV+Tilj0o8GM0lGVQZzC2UvJmftx1Dq5GM1vlmrfgXypuY8egzDYwxq/k+E4zccu+dnuiSsLDzTFQutcf1eTRVX/4jD1lo5dywfB1cMPtuAkBnL830d3GxcwK5fXMHocXFV8RgM2W1T6OxbdZpyw+kCersjc4QpveXyZft7ul2IZ8Tp1Y15JLs/hZu6rsft2rM4xjkrWwKPT3NjkO6Hngvjho7ZDOH3F0LNS+AcvTa6ZYo48dzt0Lpr+19jh2u7fReu8Z+Oszo/krVX+fnFRhmHF3fgF493yX3GcanxCj2PvCusViYecEZeY6umwXpJBv87KU+C88M7wFewbuoO1ppTnmcLRqfatUzzTWXpyzp7jd8FRrQfyOeV2aHJR3A2IOa6vu3bbHQYh7PJA3sCFBKDpvw9LAwo/aOFPm5L2fzsMGX8j3UcyZX1NokIRTFKpygjkPGRdRoiLCU6B8FMmEtZBTWI7qfr9PIIVCdgdn3HgH7EmcMii0GSp5uLVUnRl1JJOqrqSCAUuS1zuxflsBnvI+T6kGxN/v2gNUiIJjb1e3ROvpw09T96sSWZIsnaPmoL9nNSNZFYGU7MdvB7MJGoTSRXE74afhp8gvEavj12TjInQzymgKJgzYqTIhIrJ1tGyfkV1QKYX0+WNvJcaymyfUAN8y9AH7cJP7keVAHWxTF5jaxLiqLH6viaJuKemM/EHAa1XbeZmE5jmaHuh01bgwSrLXrsujX28Pht+XtYE2MA1mtCZ+xTj032ZXWgju8AdPaF3v5Pn0Buta3b8EIz9Wybutmg4INGTK04QTc8dCRqbJHpdNo2ZNvMFraaHUP+A8XXUERwLX0upKB0RIQiIuUQP/AhwXWYsaybDnpQ3Pc8aGQcRZERM0WQRBsIoA8dQW8QK6RP5BcU0xelX5yuXzStFRjY41plHrVyGB2O5ZqdVSnnVbu+gunpGwcbOFq5BU74cc2PRvsZ/CVqmyNgeCR7zDfwMpKTCOmfsc3UvJHjjPGS4omuJ2Y2zYZFfzrvlOeO+ME4NS+pNcdreiQxQMa0ojj69HLuujgahKkcya8JK2e3dHvNpdv4dxSTT0dw8S/gHkw+JNizsPJS20f0esdBmDoCC+51uhbLZgon7+HlCRM33fUh0Nmu3kIOwnijDPvU42NQs8PmlJ7O87T9U2XOx4v7l3vZd/0l2D4fMLYD+TxIP/Q4R/18wW7d55Sn2+3Tem0Rr/F22p8gPLcPgbm6/+n8bpMvB0+IjMA6zyZdzjMw6/3Pc9LEeh8SLOvmyXJxtXERzrTJW0lDKx/0mS/eYE/hzbmprFPwo0xUClyqtD7mdho6J6wkV6i0QLQWgH+hjDAfEjrFiGVQz3HwOhzYLQI80+sivhxzLUV1U2XeEPruScTflB7Z9Of5YfZODCYSn2k3qYFpu9e0bbyJmrQnQfLXBne7vfL/ydruNO122m+32j0/a7d9xgbZdk6o7Ae+5ZuxndqQSRTyGmF0hiSEpi4P2hs4hWJKimAOhcSpVIV5EqN8SwUN5hcRKrVq6DzPgs5tgoojImDBbB8Bb9A2SixMKGY+43IgwPwCty+6Ka+3CdmwzTGmnF9jHVomVRO9Da8/7FIay2EdbSRtdMq1SZprdhDdxWOgoY8lOLoSAgIM2vTmc5u829FgkP0WOptD1gVLhm0qyaSDl9y6w8Iz9uHDreVFFgzWgVU7A1S/quRwnM2kHgQ+z+4pdds3BddpRuabe2CZg1vWc+FcLW2z3v3fBJ3iInTUYkkca3u9OUDoKhthN6NBLwKzsRaDYq5+NMgA7KrQjTtBB1MdH+51rDmRbHAKm3CNc8fgm8YTHg16l34PpTnnqUuXa9t9CAzc77t2ch922RFlzMRifkSy8L6R5zbrDjhE1ZLtPe2rc4fa3W1zBISjJTprhGPs3AT3y8tyXTCmp30W10aBM9xk6KZvdbPNGm/ZX4qNYfO6voaeHWN0dKP5V70NIxt+Fuzzg/BCftDFe7oHa/URiP5X4/RZO/c9HV+20zc9fJ5eA2EfNVtAd6nk84RGm10CzbeVODzxLvl8S3/bgNdZe0xbmr4H7nst7H/YmvfmMZ/uCOxJ/chfobERZs1oy/NhKhKpAa7HBvwGy6BZQo4o8ma91IpcJLHw6keYNbp4XNMYtg3U8AKdDdgVBF9Cxe0eCyp0OjkyHnSNJ7f5IwTzMmh3afCmwk+QVHTfs9KTl2hRHl2LVzbjExv7af6KoJMpw2+z2pwc7Umu/P9jbZ+feGP1rL0TLJKp3Y4ka/sk0/2Qs22vib57Eq1pRvpCN07MlGPuEXsiwvTgmY8n6ChZk1Iqb6ZIsniDVTkPhTmZGvnmyjKwPucLH9FnFhGKAMw2AppAGAV5sJeoQ2GFiMscsWHoa21iLQ900lpOnsm4vXltQUv7CT/zfDPhwnPqTSecu908sMiQdPWI9ENnOWG+gwbKzHvMbo0OB8g4pfT2jGsZDx3tPS6bIM9tqPEilaw/ozq7M2Am1n+G/2t8BJPEjlFzfmsq2mj6o0rGf0XctjtM7L/OebZr3D5fP0AX3N79z+qR1896veDznoRyl/BIkL/3PHDr5HId6dS99fvvT7zXmMKHSq5DrvWxG69LrofbZqTu2Owu3Vfg4gr4ehk4NRrX3aCn7UMe/c/RYXOnf+cKHF0TPKPWsvLh1Z/rDT6Rm2oM2bxroFgm4YJgJh++JhWhYMNeKlvNCBXswoCPoE0dMrVsLLwEq9Mjgj5RFMbsq6ArpaiD9gICm6R4CIkyV7r6wG3vR4+I9CANqn70DXbTSHacKO3GH6yYSKT2W+2XxOlJTrD8xmpK/bN2JFy77SMJFrz7GbTtJvo50SIx27s/SZZ/r2siY2gzzOso0ZBaDyvDLMzff6wjf/+qVhKt2v8/LJItf1Vwgf9vLJB2tBXPEUSEvKZOxkqtyUcEvgsIjSMi5D5Ruv7QosMxArOGRIQMhmAPysENmmZUE/uVrmvL3FAnb721uX9JDS7dCO+2lDyW5a6gFQYdBT4t5lDQY5dKVxg0MAHT5jXP9p54eVz37rRzrt21U/uTSld8Vm2np/gs37/bTxCAAfmC4lW8NIwfXgOXbD6qD8VHXfyW/mPdBj0XhNsGzrX/t3Se6Twjn1JjFsfDYRZvJivP1/X9C6zOrYl1A3/BEtyn+AtWwM/7j7q1j1N81OdH+vtRtMZHfN373rYC43nkzwAjN5JsIE0Nt2vZA/gsaT68ZUQOfzXQSZV5YNsk6OAbm24lioKNd/LpIY0sfOCpAAAQAElEQVTgQkGtuZaPVFBFzNqw9hi0iVaThCRTaknYU0xngsZcQMUR4OPl1EtjE+418xunnd9IkSBNvM0y/KZqh7wjcdqD7fOz9ttnTegs73h75d/B2tFvj24imdrDu938xBurxJ63M7yxaoY3+4zZkqLnvJ3OKphxcI5KqQqoz0GpVZlUzbRCEyRV1iePrnC+bB8RMj/0tZaUi9tp0+mx0vXr52DQiNdrZJqg6YjSnjLUGY+vySGbjr5OXizbv+nE69ZO+zqYz/7dALYJE3dL3u05hNcMZvJ6GqzlhGFvb/I655huM7BH66iBSw4AYwp5pZRX2t7dROKpAWJ7t5/3dAw6nQPqG8vneDkdNCIUcQFCP8P/KpCwfGqP05hBs2iWhuIFnRUzOW9Ho51A3B4B4wKNSAZ1KKIoFlh+HzQfs+tZeosENwrQKU760dzAifaXi74581rnnjP/HvzyID95AC/zOXzGMO9Zv7f6XBPXmM81tneb/84K/A0zGZ/Ja/q75u377HeN/bePy0eU8lnJQjQ+Tw2Z8sHZElJuOCW1/JAuUlQ1VQk7QZvQzUiefYFmuWCbKFXF+gh6BV2LBHcM5UFrUkbssbUGa8zqi4Se+E+3axt0gRKiiBCVC4DXfOCeSTHOLEMiApuScY9kIiKEMuMSh9fO/Uw7cMEGfU8itPPbJugeuuMtVP//r54Pb6+cYJFsTf5rgiRYe+iUydVWE8mVE6xGotV4eyX8MChlYgC2+IzhZeHFlWQeNeEIA8KhnRohVb0Kwu5zCUHn8xGmc6KUe0x4z9UI+AisQS1FdU66bBecy4jQ+ogIBYoI1zAuDhLk8pomCDZp00TSYhy3N6bR0ZObpsmJD2gDTHzy72RZxkfDH52YMp7MsyaWm+ncnjasy0Q7heYGJk3YTGnj7oFs2jFlG3bZju8xJ9MEbfi0bwOHFOwYgJJ8p/bX5Ks+u31W5Qf42tdq6dfqX8MzT+bOzHB/jkd9W3H0A7f1fJf1GMp0OFjz1vliXiG4xF+H1M2xgok4QyWFBCIhDnOQLOGafqL1GPqEI72/4cc2l/BG1y9snm+9LxzxGwx17j6z7huEdmsIvsLG88O8cauPu/19Bb7jCvhavoSvjtdxeEzvFQYs33F2BX6Z0htB9pNsCsX2VUn9/LN+QHzmt4S3iqHGRtsQVOHEa/VGC7tAF6WqGOajKPiRBg3JcpupfMBTzHX4k5R4uvBqHfSj2OORXVgTVlFlobLOqhU8kjFUEaEyJxc1E4yqCGJHH2EfWg5vsL2hb2z695lU7TWRGE1szi1vtzvl71/5j1o4gXKCtectFkmW32Dtd4/aw+9n3R6biQRrwlfDR+MtVtftZX+pt3+w303qNkTfCGmGzxuSRKxB3LVUlQpMOR/FtBQ5aaoFukJEqAyZPqdvt9wWEYoAkkJSBDWICIU4CMAJjdHgHePkuRBfytYNWD8wdDNd+rO2bUb6wX5pg5ftB7VdXtBeG9YFvmU7fI7PNbXITd0POuw0t0/w2cd2KzCzQ5ltrYB1CGaTuq8FU8N8cXXHfQV+5wpwf+oYof7zO6M6jO2bpXEXXgQ347BO25V8qr/UPuwuUu7m0XehjomxFvkMf+TvpJ3uR82fKazX6leO85kx/5d89fvnUHND5fRS45stpXt1X4GvWAGeBifPnqNn1v0B8RUngVXu58G7QU4HpMt5Ls5tLjOqYBdqhg+gfG6EIg7wxtuopah6Yw4sH3CwjZh5meIzpIgAyjEyDoZBohxiQzgph7bex/LBJKL7jDDtcGtE5yM6VUgRscAxIylKqNSqWkAtKsghQvSizbSxoYfNNfXGfGKj70Ro7wQI7MCet1E73mbtSZw6tnLStCXZyiSL5MvyHptu5yRtp4nkyhi67Gsbkq+9wViNWCjLOXQsp6ilqDKPh82DHh422hj+aiA6/xVBJ1GbhweZdrtN2g+51Mrcuw+3F/xFRF8v+Fpr59GNsXvi4vMBiHMtD56g09zyQMO2z4l+TOwlT+KEPjtC3W7edICTgWvsVtdy6myYzOw75V5lX9pMu2bU2MIulyP85WIr47xFOa/+s7T+17A/K+Lz0QbqU3D+0UpDP2R95PD1sMbB+5Ve3bmbjrhupb33qE97o7cq44I/KR7d6Oo07Owb9aHPG4bnmt35Es7Z/zLdKghYSl4S5+jLEFgrG75suFrjey3xSo98PHmcgVdsv1OTw81LjmVyXCnDmK6B6sNl+LMj/6PuJTge29ruJngOa4zO1tlpYijv9LuvQJ627x7klfGdXs/sma7seTe7aQV80Qy4IwtPmT8v8imN1tRakoiUOpWfD12drKt0RRURiigKkg9xRHS5FDbdbL6LUYsKCPiwHhtMpaAAIYdCSqgfY7zUuW3E0ptHbbNTjLYDje4lBKVSP8zFrElKHAUEzYkSKsRc0JlGWEscHlCmrBcXLIUNvXnJidWOhGokQHvzYJfJ1V473lDteVvlP3aRf/Ri96Q9SdPe7aYkWxPJUzNINiaSLLeZJpywobONk7lGEkEkRHMoI0lwtIZjL7Vm0lQHLSey9cy1Qh+cfM2wnJjb7CvgI0IRoESuUUAjQuNwDGs4gbKcsXrBbDio+VO4zZiv0OwHPy99Wq/5VNDe6aE+2Bw4t3K2OGedcz3824UtWybO5nqr6zG75riyKSs3Jdx+rEn1UcW7XkzSwXkaRDCwBIWu8/hikSNC/adIcQpa4heBUcvwLSHp4hFxGkNREOtlnNrHRd/rhohQxOuIeNme8xD6FWQeWx5XcMQrOGKmNpcIZAHTi5D9prfkIpDp4+9Ld4Ry/NS7LTSOsfnr55trJM+98NOA3nUEPT2bCDiA+NKPB6YhlJbJUekYkWFdunz5Nw0N+AYTN1FDYzrQmI9voFeh80dDfdoPVZZL+myk6u1E55iugeMm1pxwUric/rg7EfC7Lo7Pz+P1+sgLyNoGUEI4mjHBYtxjY2Xg0cgyFSwerQP5oDcF9BbWC2CsWpBt2NnPJQzj0W45GO503Gtk91uAo+UK8hLl9QZzhka81LeC7hTYRYQiVhA8KGsdPMMfFU8JMw2krMtHtsfL9sDBRazGTRvkCDgwPJl9C8PWNKi6fSjiemCsY0gK6VowlE6hG4/lWmAxzd/YPc3zViFu01S8o3Lfa3DWtWOngRCW33f2XE6BSZZL+mz89IrguL+Xe5OHzriPOz0/4FgLMalux5MCP+d4+z6nHzoeTpic9D8/7EFL2Azt4d+N02fdwfnv45iWPCHTAT5pCDXEqUmwzCwZrS4L3F75pDEK1DJramfchA0oIckLRxXsI8Kf0eiTRy6lStADQu5r0KA8CMDnznxrdjYDfolR9MOgZXzEAeM+5+D5GZjSQ/Q0AmpI+VyWUi4xaMifDX0PVGS6IfZK7OYxY40kL9j4r1LEZ7XR5qRnR5K022+1dcKEzomVsd89a0o8ato+afv8qP4HLp5IsLba+y8Hzn2mObFq+E4gN3w1qMceVMxfY4KENUqwZpEz67Vjr6Wolhm1KP9MO7SSUCVoC1BqVcrQUqtKCVA6Ui54liICHf7drpAPh9Nj6udmJFWOt2WjrdRNzKJz+GnnuSGHFQbt3av6842Jum2B5oM+zevE1Wlq53mVDD1ts2WShp0SHqSjYZs60wW5+ZH9ddDdF+JoR6Qxi9t9PYg5TIBQs7U3UrvP0MCXZRKM/5JvTPgE6bHNLtSX26vDSdBFSEob6TNpDictLvXWscRgxsamr8E2B0SOdJBPubfaT+0tr/sEigEP1ecXsG9DWF1EOoqlObBN+OZc0Jt15vDZNrh8aDVniGvjnZBGBGb08ghUA7BYu2iZB23whJ5Xo5JBB+Wadge1/FlH3DW+wWauW9DBs3kN6fBC5X4Xmt5Qu+d7MNy6LzzrkOsCe640+RHUIfg1WLH1AknSjAbt8HohnC0sXerTppt3f6ldVW5bidewfhalM/e9FesB3Bc5l4n5e86XgNlxseGx5qJkU+OiwarBId2CVddkg3m4XERauQrJExf0CJqPU/2pPJvNJPAR8NcAM2F+Ano6nlvw0ol+98Fj5ktDYNVyFXJQXzjJfKPKMa1xRWhr88Hn/c5T+Ry1zWtu+7PIT/ZD79fs3ZbrimM/a94NHNkP5FsVprXEY35AXEnmxWGa6wbT0E/qiVWD+veuGrqGnY7u11Ro0YnZu50+UdiQR6GtKExVkpepQkro6MjPDjQZB+05HrLL4H1Wzb+Og5W53AjjZD2qeVSUYCRDKsReS08qaoEiO0mxPrC0H5NxVTmByDdKvHXabXfy26lnf/1vTrQy6eLN1Za3U1uSK/959u32p7ZPgERrxxutPQlWf7u1ZZ++Z4gJ944aeCHYuDcgEgZv4s233PD3SNZ1zA8jU6JXKTUTqgd/RdBvpkiUNsyr1qIHsKnRkyraCnqjYmMaEawHXmZ9RLBOWo4I2oQOvdfHDXlOiNnncWAkUUM2lW3cYQYic7bQ2Eca5oV3cbS5DZYSwI8FU1pwxTrN62Od22yy0IVJ67T3OhqaEy7HhBfaSM1ZZ81o+B0QQTbW/RjYr3SCt53Hx9zkBbgLXuj+EkWenr9krp87zc9eufCtFcR4Dm6j6bcW7p5+uypv38GPm+tFbDY4VVq3wMypwdtyPhSIICkuCIsQkGAQabGPwVlveY1DW87E4rr5P8iPS+rWqc2fXbd2+0b2cfHOiW8U5fWh3C3/3BXwg+Yt/Lmz+1Mi72fAdT79M2w+JfJzg48QlL2tK7KZyk+LjsgnSlEUuAjapIiQN+jeqEeEgjYp5CMgAW9q+S3Mo78ws95xEmC2mT9FNlDZNuOHd/Fm2jSCSIIkAVpARKiUmglHqdBMLCo6bAq2Wh+MxgJ5kz7xhmnvBIs3WFuSq+fnZ95QbeXkao/OydPWCRaJlpOwrW2ebPOEzZa3WDtgSoKFn5abdGZG4G0/aTLY6PexkJP3+CRi65AGH/IKZ9yVeTyQPD38eFBSEq2KbP1mU1WBf98qeeZbsa/F8wXwBT6AqRFh5x0RwTiMZYqNoPLBuniNHa+pkWoq8wbsYZ8y2zNjq1fEC4BIOzXF8gpYp69sR6DQmn4xzoKKktqZosbesU2cN/d3K1r6TWqsbepIsLoNOuy7zmsOuJiyTv1J+9zGYKLZ5CzKWe0frIw/OPaj0PvVcKT6zwqctIjgvj2B4ltM2afi6Mbjjkp5RDfkQbn5RtOgeaOiH9Q3+mi7hrof3Xs3BzQE8wmqHB+Tzp51m3GnnT1ieNbqY8qjMRjrY97uvW9fgVBEiErj6GKgClFJgup+3Ffga1bg9JlwKvPU+ppAfsUo39Enz10/3RPmO6PGpn5Z+zXPRnM24ZOFzwaEiFBEUYQpIPkoIAI+hL631VLlTbkRUUSzxmE+ItB1DP1ZmnEy8KrR0hLv0KNcdPQRGHLyzKCbYtgZFWIopcfgOEstJFjGRv4qPm28bQAAEABJREFU3ab6jz4UlVLmHjOxb9bJm/D9fkei1H/HysmT32I5qdqTLO39O1gkWdb7LwpabzgJ2+2eSax22tN/7+QLmG/e5C9otE8A//Y3w+M2n5vDVDKwIUaE+lyqMoF62JBgPSRfa805pp5kq8/RukqfqlqKAnjOLxCxnLMIxgAoKKHl8NoAv7myrsGfx8RpaQtg+u0+23uOk9d4lht890M/HNt/l/GR53ae/bCfqZ0Ou/SHn8nru6wf/bC1zj4TtFse/V5QfGQ82CWl/7AZoUzpH9/Eeq6Uc8o/VTdOv+kpbp1T6OWPfbzUHjR0oRzkazg6UI4tZQ0Xddfqw0fgYQ1ERqBeK83Pqmy0DChrMXnMOj3XeI3ODtbw9XkO4yq27bl262jzW4cBBzaraTkt54KzzeUebj2HoMvAufbbdf0BMmo/MPrDiIG8DpBxcx+orY56MCyGtj+HV5rOmacOj0lP+6L3akKOCw+hY8UN0tzX6+qZ3dDzDzM9u3J/2Bzu4f5JK9DvqT8p4j8r1sPj0VyPfTyZX6P5nPNzb4X8fY/u4h11H9/1+nPCnyUTY1CUm0VejLB/1MQHp9Fakdv6gDyf2H/IH6YJbxNXiKKIqlKNjbxRj6CPzkGfengtX3OYc2DyY67DdqzFkAvx9sQiFNGTK+sCAwPCejAaDu1rctKTidRW22fjWZlM8dZql0DePim/Irh91Pb5Sc/PP/PrhPv9VpP/c2Jo8vjCOQX/U6Nt6m+w0O9J1PaMk2+09k2Nzb0/fx2T4bgsz996U/BTS1Udb6lIFvu8+pwqcuU8LbRUuT0ikg4+pIMMvy5eF2EfVmYFw7qwzPK6UlGI1boZGSM8DVpipcP6OUQPmlvO3/PsaKlrdGo4aZnAsD4zpZGSLZ2iz/Njylp1vqXPibdXI4Ei4m7PesNoYEzH7adw+Kc6QlpUTKeL3EOL8gxTzuj+aJUX7RSekHWmtyBYvCNwocmOLiBojKC+BfRxWYPuBxEh4kafp/Z4w0PWhdo3TQSaM5B1om0A2faniFjZDNsrKWZHp6FxqTau6PPw/YAFVzQm4944UDzRhAfs1nwgHJWhMD2gEUz36zGuw2HwxqDG0UDvEvCCL7qaATwzUu6xwZrJZmJktpgQBjx6rxsC5SBbdxbZF7tr6ez/1JfGw8p0jR7YdbGsfHd/Uri/Y4PSrP/e4WvPsxrU/B33Ffj1K+B76xx+/ch/xwh+RvLoysn6CZs8z7HXqJ9xxtom5fRye+W+SxzsXxqwbz+i/ZnSiMewPNE2TcGzGngoZIGQdwnWDRQpNqCKnTgUuRSV3MBbjxwkaXyW0ii9oLr5IEzionawc2/PKyH0sw6jlFKPrdd94ZGH2aARoSDWCNOQkiZRHP3IH7p8LDUSoL28WU+QAO1JhPxVwB3JViZYmVA96fnpqSdXTz/19Pg/PT+SZOVfEtziAzjRAni0c0KHIxHY47N/3ZBxSLTaflKbmKMBCaxjxJbnx1IZGkWEnCwlKuclz01VqVUVua5oqVXF7SDAmo+wX/Vj5guUARRobS+4XF95eVpfe3ix1qmfqWVl/EzAVujpYUs8BIClad3HCVLjIm3YUnDBOqR8oBPrNVk3WTePn8bde2NM97c0mfcwjGPZesPhFCLIudF+Wnp01LFqWXgzRnqwl5XRebYc1I7kFIfWP4U7nYFlxz6o+bcxLNa91vxo//7UlwNXgkvi5og97Uu4xpkDADwbNOBu5k2vAw4y+kv0Oi9KH/rQ4Qg+5ODGzl893rXh+fz5skh7B7nCos/G71/lXIh/TX9t1Az2awe4e7+vwH0FftEK+PmW4DYez4wxlOXBX0txc63p1XYZH9behk5sQimyzjx7z+Td1nVsQWGaPx/nTbVMxfYwqhRQOcpQwBs1E6wib9KjOBlTHrmJTe73Vc1De8LQEY/FCMcfKsSbcSMXIIV89Npch/24vzGxqd+TAO1JgMxPbPb3fjO162+wdry92u0eeXP1pCeSrOenf3nT9aydvxpokFy5HyvNPyTimURhyq8P7rDZaU/itkf2G6xGGxkG5wg7hwJxbAMi3ohgHhX0c1BipgUdiVQF+TVB/z9YDxsd+ActbbYBlsd6CL9GRChKgYUGgNf68IIaa90lnvjdlOaugK89r4Wp52uIeafsmZu3nbGWk8cKn81tQMD8MfWIgDaP47VvXPi2S5g33D77wjUu7DsVnUeJBt5ekoOH0i/9QBnl1VJ6K05xZjcv0S3+hNqzcJymp7D+NtiDe5gagzf9vYjgor8S3CWUl/ZfOYOxemNMywNDd6dXrsA3MstzGH/yE4PFJH7q/8DTz7O4Y70C3vCew9rmzt9X4F0rwHMjn390TmoZIH5SSa/4GhT2htJ7sRmkT94DPOEspZ44kwqGfYQKdIDNuqwDpVSaABvsGKC9sjEv2EfQzwUavCLtEN0bMNW3OQiRmEKljGRkRWmMYCI6HG2wbKKdmO6dZIGJzb837E6InEBteVN1SLAeSbD+1TNJlr9KaJuJZGxqezX6NvjGxh5B+0zQttqTgE0kV06yeoLFWZrH5JTx4bpEkqLDcqSFeGsp2owEarNRNTg3pqmnzXyxPlFJsEra5e+hZQJ2+P0tr01EHK2Rz7vH0hvHIcrzhr2duTEL12KOjbUUMG3z1wOZsFLO9gZPT3i6UczjH0KNTE0bxUy3RTtklOikiTVvKCdg6nMw5bizIxsCRqOWPSRS+ISq2OUn+PltLrxMAw7CvKnkS/EE+bRBhxE1FjHjpbXywJDl7mtkPpWfW4XmGOIsFce6BfFFCTSvIaeAzVvlrI+zSjy9oV8tNcaHFTxeRSRKGnxqNYJ7p1Ni4jODf3HSC+Ra0k7R4UDiBh5tZynGeYMvdsRIt2EbuWA2mgFZCnbB1WHbbhd9QReDlYit7c7BTef0b+nc7xz68G7p3HvrOHKxFsyfw+WR+IzwSi04MPRh2Yacy41s77Ro6K+meu3A8UVHo1+3iehUtl+xFg2rdHqk0tV5WHva5aPysl44v8Sv9Y7dY2KerGleZ1becV+Bb7gCfhbcgvUUxgbNuuTtyMKA5UsYNiuaHxPYD9qf8CjyJjJdGR+xq7dK6P2Z4y72w17T7AKalTenfLAVlOH+3K3hr//NaOh5TgW6KFUBbQpNODWaN6x2YYyHedKm/ACVD3yanAFWxzGhcHfD5qZHQGlvhojDNBZqjVZHdJ74O3OhZszR4vPXmFvfjKvPk8VzErTjbZYTKMNJ1m77nInSHrr11wXBNCdOTp4mJ1asD16YI55JtsZXA52E7f0GC0z4bYzRocOyMS+NY44xIhROsEic8g3VTKt/L4vEqidYvLFCn4kTtiohBYC3zogIVGcgKaQFwk6vHaxVZjPQ7EecXr/sMvONea8xIfvamXJtRHfWBn5ivbLtBZ3U9dC0m9TsI7E/tCG3uW/DDs+EYd8ZSPZpTuho67RxXibM5nb0Yh5tBo204cLFH3Cm8iyTeaWyTQd3D87T0yv237TJkTs00wHLB/RJKhflwMcsB4sWdIyFDsuGRdNXHI4lgvoVEIwGIkLrY0hBuBex7jDzEaGIlyjoBiJoFzC9AcLWwxCSJi5WY1y0Sd0IaOJ6xoqC+LmFc6o1FBf9Z0wEMyhBcWMRFLrX+GGfVL5ZX0H6IoTFrZku01Xc90qKetC837n/h2xqN4PmuCiOKI2XovBcjmxP+56T8Zf9oDzWCLMlDn4I+6QfszoqF69L5uq2g3HzUImhwzWy9R1DP6gvtYhQxAzNdMimQwcV8jnQSzfBfuYgDmvBhPCiFYINyUswEv2tl4oibULnfpR2tNxAz/XpMemmY337eGa3IgdbdQoUPt+3gC5Xl6N4PdjVPb/G8JZ5X7I9neOt8tfM9NuNcn1APHDW9/Pgj559PAuHflBUOQZPKR6IyR4q7gFfjpdwMBwcHdLhgRIWz0FcozIPN4yTNpH0gIbk9iUuy/hK/dJOJDxzZKBTVBmBHJlEVUVsgKlRJIWCdlN/JJEP8NnuKNrh84BxrFmDXoqgDnomjVnuFC3mRNeDfsl7oJO29b2RkdHdtChkRAzfEqx8hKsZof6TtvQdC5ssNh5uYty9sZ+0BzuSIGO73erZCRXYwe/H/5X1+CQnWVMmWKwQfRsf4IZM2fybTtMOf3vtSayMnlxhj43bvYQ9ul6LWAci0DlJ4m2V/0R7Jlj+2qaTKRKsOvPWO+Gq6I0ovZ9MA2/28wZEuzhyTbwg8C5t5q23bKQKBa7z/HWbxlQAjSl7fqxBcwLE3HPe6NyG1dyPuyx1pmhn/sX+kbWdaOuw3QG+KBvtpsbgfc3IsfhqpS8DInoc1r5HSj34TvvcmBgt5iVm6Aeu3jqws+2Mspg7ihdYWr8t4yU4Cm7M70h5KmC0LBb8afOQcz0QbGLAfocSnLwBzbx8U1wDha49rrd86fHFeXlpohtC0fsOz2DGVQG9b5T39IqcfNB1ANYxroEqy0rnSzJ1X1h5+HPDWX8O52y/hc5LfS4Q6y/hnP1dd9MKjKW9qdMnGJ+7Nq37BNd3F//RFbjl+rDtKV4sCwa+/l/o31Dk5tObwsQbxkfNjMY+oOXni7zPZFsJxaaBiX1Po13Zjq2KSlQFm3cqCX0gJx9sD60HvT3U6EJIbFAltrYJcy8hCduu1+UjbS43v6fl4LJzEaFgLhGmgGSjgIggPFaFCVHnUF73PcmA3zY5idrtd0rs9np+JsF6foaSUDnJ2j1rB56fHvMrgrvnR03YU2kimZqcUCS8mW/ak6glSDIywdpNmqYOj2sQkU6hlaaSBP94eNADcDKVIOnyn2ffkGgZFTnxsFEFtqkkYKal+FwzQikqC0KFtYg4UCwkZK0P1smi40xK1VirRtLihKfR3qbGtQEGte4sJuwMVt7tvpLw0xL056p1nXD7WTgALE7acJzntaE3b2pgrZwXTJcZO8e1D2IZ/KDuj+1HC3cRLnLn1gckOhRrHvFPKazgErn5FW6fgj25l+mA5W8A5pVXC9T3AWSIb9M0dvV188gHM0Oe0usiGGt/iV7n5W71uSvgs7G+2Ma59SjZZuZPgK9L4nTMp0B9L3/oCvhcOvRxXQ7qa3a0uf2O+wq8ZwXyGvKz4wT2lW1mfjk8krEe6CBPXOxtBYntXhRFVCkpfG66qzLRSp3bQlJgAiKUm/FahJGEbJjo6GhIBmQplo1J/ftv5vUlR0QoilFUnEzUojonHwWZFra63lyDOSJvvCeShj2J0p4kycmV+Z5wPet5+6RnEqkdCdae5GqL/PTUfwfL8kSftt+yr98rSBIYAH7SxGZ92jdyr4mkbA+cuO21JwFrSzLCGp1ZnqGKiJyH5+BkqX8lkCSKt1Upz7RuHlThK0mYaSZj5mvJ/sHcFYUSErzlBRHSGjp/YMW8GpjnxvzIS+S5eK5CpqjLk7yufR7UlO7V/S1A3fkIXgva0omt4U2Arbw8ZbEAABAASURBVCFe2jVhDMSDWXpDs9glT5UuXcG/KKP/oLNBmp/o5qarSLnK6hsafU1IXtmBPqIvsDW6dq7dMLNfSm4aNxRfGtylwbyul9qs53bChJI3kC/0c3hxF7nrq3hj9h7w1f5XNNrHGld0udbEbq+1/Qo7x2N8dKxxVgb9qL/P6J/z+k4Bfcak7j7uK3Bfge+9AvngeT3EF5+FbCtTR7cXFJ3YPDcgBZZGUQtv/ww/5Ax4bAIbQZsC8xnmE10lDlqoj8vRhpomPsVl5Ic4HKqbS3urB7GemgSxFvQJkola5iQDnW0zThZq+HZCsPebJt4yTdBpP2kiCfIbJydV/gMX2+cnmd/vtuoJ1k/eYD1qT8LVSMyCtzDej4QTLHjL0QfD16Q9PhMkck7mHMOEnelYmhFPdlsqKSJUmMMm31b1vxZY/XbKiSNJlfVOquosJy2VPlUVuwIvhXADTMOirj0c48Dkdcs5EC28z+1o8/y7z4ba7WjWNjlR2kxTT0IF3+Z1aOh6K7V5QPPia+E9CG1p72HgGSntzHb9sQ8aMcHYfXFkOxSoD3an/S7L9MSB29PdK1V5pe3Pa2L9uHSUML/CZ0wm/XKVRoQizkPBSJ+IiFDEx5APGnx0KuFNEdRXoih0DhErH9jo9OAiPFVZ9oW5buISP3OhpyVX8ky5KbrAST3i3X4lWsyGUHjHYHQlUSBQn4kFrdtWwIhwiAVdhtOduE4wwrkVybajiv59PfA1NyTnagYmDPcyhtHPFAPK6za2w4Jwb6gZPPudUAaT+Fe4U9jWbaYLPOJJ/6UN/bDHTEag6+1eEC+C6fdDhM+yFBEL9OYRWAzA3ssvXwF/UWMgr69fPuJ9gP/6CvgOzmuJx1O/tmB4HvLoktvyCYuwUPMX4OffEez4jQVkNKxiBo9NFN78EgKP5CZenHirT7vbup0cGRt1RYE16kw7H+iLwUbdXz+rbMwjqgJdeAcQoYjQ4YBn3P6sZqbMr7ehNDOTDMLyB8DHtRbgxzwkC1FkXBHhKBPWVeKupchzUh7Wwoy4YF0cvxOqlskVb5iS7njzxBsn3lptjScnWE9yQrXjDdb26VE7dHsSLvcTSYdIFAoI0ClrQmLVQCZX+DWdaKdFhsc3HFLKrCFFBgbEHqqlJPwXASsJU+X8mKbsBGuWU1+qKnKJjQr9IgIfBb4mIswXRYRC/Qi4COoVestcZzDSBHVyaHjN5tYXxG3NFyL2ORGoZfdvrNPk+dOedrR1G7vxCrASFM/d0tCadrtGtEj0c3/rktIBFQ0y1ymK4cOK5goEeiaDIa1zHKhvKDHbmhqzeIZEhIr+a4dX0vgF8/JyBqd4QCveOnFEwH0icHkyCv5XGsEnGFPnoJBArBG6+rDpObxwYKMT5eunwa0GnWYCtyrcAKnv1PfFGsOw62xoDO056gBP4Cf16HZKz7kYOtuew2i/gdqNHxRHXZgUs0bl1gHEV4qt3ExXHh5wVpzAIk+gi+0X23CXbaYv0LiydASdHu1U8VLuGxWlH+XhTkYK/7HK1+HvmNLfO6ZXfODvXYX7zD9zBcb1ZGq/poZ5Py/zGc4DOakVl4CNN34DaZZOzld+KtIlPzaSYsZeMbuZGqnH0JRmComW9wds+YKN9gJvxGeUWhSlqiCXErlZr9VyRV8U4dmtYDZH1XJ4w7vAbcSwNL6Dye6MY7oA2a4smw4QoQoxRkSnErSAyNhRo3Fxz4BhTVigieRnciK0m5Rvs/zHLHijtZ1//yp/5yq/JvjEm6yn/Mqgdfv5DRbZGJ+pk8LJg4E/JxOGfdvnjmRst9uzt584b20G3Rjf64UCIYtXDYT84wSxlionVA+bB/14eFB+PZDzUkeCBa284aqpq6plAzxvoKIIoOg/8KXAAxZgKQE3AHsoxDcZJEcjTlPDMXslE9hYB0GdGibDPLkYG8jEDOoWJpc2zT6tAyjUoIZtJ68jzpJaD2//MrVswE9JJ9a1AejsczKlPSfCoK0P2mNCtmhfvZ1WbO0/QWPSWUcnTIcNUurp6f0jq4qY7WjOlnJWe1d+mxUITqLLJRweHLeFHIHnFW7rfdk6r99+1V02urrF3mxsuoZ1A0M/5Dco5nkDcSO9YfnHNXtePAKYGQ+EMzVPAgptnB/bXoU/bhXuAd9X4L4Cf9wK3AO+eQV4kufzfMqNJlI+1yd0fArwOafcBLLFY2MdwBv2nkBVlWIURRihWgvYKL92VqpKAl0p8B22LWzOB3TuyHFpGBT2K0pESBRBk5SiMCIUGTNyhHywTCZsyhtJ1QQG3ffflyIhen52MvWkJ95YPT39zMTKXxF8Jtl6fvyJ3bP201aTfw+r7fE3se6Azf3EAD4nk3mwJWHbgWnaqyHTrP7Ziz1C8nho4odzydlTIfZK0mRqbDYP+ccuMrHKpMrnagZ2G3QPwG8gbV9q4XxWlQrwVSoUVPQRRXktIAdtmteFEIiA0YmJAM2knHp0GSfUbTlHeOss28awfAzPcXITvpjfqs+wc//ku0XWVIxPN64jemFCPfe1bW+knYJJF5MxC0Oxj8Z60jP7H2J2TGiHP3wcCh0pQ/bSYDbEhYZCLrriKFfYfGsTpnomPmuN4yZrjK4dKzlo1x5qW67hFsumXwiGjAhFzBB0hS+M5MVQgWbAFzQikbnucFvnLtSXlv6C+aepPa5x5PDNaI+szwr2aZw2ntGdUZ32Oiu/GaUdX8AFdZ66S21ng/gFSo//mW7tz7DP3GuY+dbwmTW+dZDvCs7nwXhX5w92+m+u6AcX5d79S1bAb+evHcj3x8DVfejAVjHNvRFsPOiMVPBJ3BLedPouYKvH5lqCohf7CSnkI6BBW2HDnahswmc+oBFhM5lEBDRSPlu5aY0jIzccKd4W6NIuWdG2bgrxE1JEKCRFRIegQKsjEyDeXuUbLN485dumpDvt9lveWG3l38Habh+1JbEyfX7+SdI1J1jYTE6atOfz05t2KG9fxhCNoP3VQCdX/r0u+/eYzTZHiRZnEOM2gLfmxMB2IRXOhRMoJ1fma62qvLWyLhNi+GpdqdgOFEUAhSJCBUSYl6iPEXp5OBa0TIGa6weZmkKsaIYeFl3WmcQsc8DevJMaU0SZZ2rYH3z0NstGNvWKAZY2Og/eI9EE6fXwx+AUfKxskWjuNR3wS007dRZ7sGiaiqU6XZBTeTa8oJ5bZ9KNSpcsXEK3+Egdx6f1HVKhz2VkVs5FZRrQCEY8xdEEmiLllnWegWFPS8hjRXKHukjYKKQBi4M3jQjIZejKY+3hXJdAeUAwpi4jpLONXII575kSul7D2rbz/OuEHwQDmnhdznr6yp192o4X8hrQsE3ab4C8gbBPSt8D1XJEhCLWWJpEAyU0Dlzo4IMxUBzJjNVte1uKExpCDz6kQoHwCrDRCxt5qgAnjEcAlOF/1vHgREnpesfkBw+S7NLAS5aIUIRXDZepOalwGQBn4unVkeOe2H2GiF/HauR4yIN23ZlBbOP5zrDdm1DjCurw1E69siK5JkPP8iBbCldyHRGKCFFRQlFi4VEc8RGBCijybi/IL0AbYen2wzPowK0iGGeBkAfW+sEX2k8x2jrVFx2+xha8Y8xcgaDjAOx7iu+Na7D27SFTJoiFT0Wvlnm5/R3oXr6+/hVxf9gn6/fWSkQE1/VlSKFPP3gOvfncWdnkc+1CEGON0mbVZ/j3c2Lh/dzDZtiajjbT0yF8ba91p3Jv8/r4M8GQh0Pd1FjX/PiCNtawRUW3kYJnSAmFKVAEOoBOBrL7Bm3hRAoUEGzYuxyKMNwNzwFV8CMGb646D+fSkDpoRtFmCP0aEfiYofnoS8VcYLw+/lwcsHy6ftYZ7t5CigiFOEZl2UC1FHzLQXFuGkmOEx7/db/9fscbqf4Ga88brH3+31ckWU6seIO1AxPJlX//6vnpSf7a395vr/DhuOzTrif7xb99t0ze9srkyl8RJHkT9s1JmSkd0s7UeyE7AX1OTYQ+I1QqCS+JVNJakQeK+nmqQglfVUi0ahR1BD7oH6CENpzb6va6USlF3isXYcMChg7nLOeE7OJ4DOsIVT4nGTdzQKBTwwy4kfgRZp1objNECzYMMvEJv2e+/hP5BlralHZjnFTgCHMlj5HvvR4DAmPZdvJ6Ow5sbdfvCgRMqOe+CLN9wwjWbhhPHRgOXad4yS4ePRRRsDhQyXyHOMJgfSNCMdtK8EbqJEHtRYwP4gz0gWPVFdd6N+hIoDrjINAlfKEA21g21eqImffJGmCyaFnRnDysi8dZwNJ44RbghaKlHQE+IlB12IWC+gIiG2l/paRNYDAjrugjYngLDZsBvEsh3Yxcq9Wa9SuTpWyZYHGJ4vKYpzHbTBOrPulOHA2kYGYN61+HpyFG7dDbh92fWrUgxmMI3VksYwVe1kB8q3juytt9Vb/V6WX7MipzOeVfWn9MwxAHBxbWOLQcc7Zhhnm+r6CnK2L52CGSJ7qsPXKWVCYnru+UqCgSlcPI0ygOyzPc9gKYfE7JUXE1KOyL4raujAyk80o+pBWNFb/W6w86PNuBW8P2+bu1z7APGANyVPwZcKS4C794BXwW3sLnhzCuuVvom1Gsna2MvfHL59b8jH/1GrOPVV+zvs4HLJ+HP2F5qrq/gZHJxDOiqfCk9RpD2bM0nocNPSYU6wG6iFDQLqgEz4a7snmvbMQRlUdQJ/DgicDbPDE3pa3bkBtwMV1j6NSN9dqx7pc8YzaDTpYhR8U6YyiDMRIEGRGSodXBeXGCMLExNzK5WhIskioSLCdQ/iMX/jrg06O/Ishbq0y2Hnmr9ai9317RZ3KyRLLg853n3fzKv5OrHcnabrvThH1jzIaNQJvtOj8RoGdhKEOOCAXnolYSoURV4RwtqIX2jlIqfTofQb/ofME+ZtRSVLFL0F4TVSWq6JHQfGRsM78Qx4uQbTOPmCVPv0OfkTZchaZpQJVrBM0EDTtcyO1d30i7AMo2+sE7A2okURj2i906fGCSqmTR2U8q4HGUttYdgCqNqbDJMcwya0LpjWbGhUabaFMeQf0aaL5ky7lwazbjoqRwr771CgRnawEnMAJp4D2Ruy/9YgXYv6Y033C+ub7JjD8rlMPDhcdJzvHj9Jss0T2M+wrcV+C+AvcVWK2APzd4zK80Bza8Z+BzXt5Ms8mOUlSglTcZ1dQgucr/R2nD2w34Uoqi0DNOgK+1Z4uRilDEZdBIudweQRt+IDKXsIDu2jL6RMCB0S+iy2EFi+RNvpMrY8+bpQF/nW9gS2L09PikJ95Y5e9ezb+Xtd36Ddaz9rtnTbzFEsmS2NU3kqcJfnzupu/dTluSK8NjTCQLLW0mNeJwn4Y8mfcJdHwzInyOivw1wP51wI38O1aV87OW/UcwLFfecBmWl/PKeawDnM9Sq3xejVq7/+JznCg6dzislvGxf7ABfCfI8EsbPJOioCcDcj+ITbuOdutsLxqGleUOTLGhXuxZAFZTAAAQAElEQVTN2/ZA6dWdpI3b3NfUNsnTjlWq1jR5jExzGNvBuE8HXdBhcrGE4mxbBHrKujGwjchaEQd6fpXXPX8LH4w6AHtjGT0HvbH79zIfkxj0NDpO5qnqKtn9Bq7q8EGjNy7mD3r/9O79xqT2TckD4uYBPF/j5o4f6+AhL4FHysec33v/8hW4D3BfgfsK/JkrkP+y/2mhjw98U57cPNS9MRwfRXwyoTwdrL/pSq0/21XY7M0oVSVKl82DygbcCG+4bQ/6aOlhqVDTL2YoqcYRUvBzqM0N0OLOunxEhAQoJrr5cHc6RQT9gzl2hPrysGxyQjM5IQKZ+MxJ1kiu/OZpu30muXrUE4nV09Ojnue/LLhF9huuibdYre1wugdzwkSy5HPSTGff/Y9cbI/eYDXvIQhkWhIuBHRkDUTZS4QToJATIJ+nUqqcSCU4T6ZOtiqJValVdYb1hvWpKxUfRbUAbAo0IiSXKIqIDgXzyJJhOEYzpkdgXhOxOjkUh9t8DZoaE+2mzXODn1gLI3X0S590mNyOnHpkWJr6Ok70y/4ozU/Y2kdS+JY+ueJpbwuIHR5XlL6eWKB0QSZWF9szUNqMdutRUKzpSN25imU6pz6rG7YL7Uw5a/xblT0w+SIYOKyZXjtee8gFviKoXwPO4xLcgA+av12JCEXcgE+YQeAjIi6MS+MoeSNwAqHBDeMLPmgzzOdNgPxdim85x5WYb0MIIi3MocfLfNYBz3q3GRhzp2OD3rx1CfpYZX/nQI+DGsPscwul9+t9egCv2xzm+ZYdn146C+JgpA+VED8vri8J1YyTdnG4UQHTS0QgRRe+Se1oBr5JSH9FGP5sGPgrJvz5k7x7XK1A3sM8sMc1ZdnNg5p/P4YXKGO0+etMLXnxkUIy1QpPWW/fOm086eTnXW6k0UMtdxRIERlIh+28+WZDTgNhRiIiEA+QQsdHm0WobWfJ5NQyIkRR0BgRijhACq2PlGhf68599ox2t7EIeImEqMXRpV4jeqHU9mzkcxM/aYJOLxKsrXa8qdo+9z9q8fz0r7ZPP/UMds+P2vH2ar/bqs1vsFh5hU9E7mUYBeo/Lug/crHlTZi/Jrif9sokgYZGgtCwbzMVPCeOiIlznnNEyMnQSK4K56WSIBmlzslSrZk4Fc7bgNtrKSq1ym+zSi2KwFegKxV73lCqCA1rQeScthze1EEYi4LPfWGG3EDGadlIGYa5MjGaJoA9elwl3+eLHpuRMNnPZJvU9TYPKSIizN7P58Tw+kDdhygo6Vkwaed+zMDiDNrxPWW/RlhNOS6G9pE87QIUCO0w1J3HDue9pL6zt9SR86BmMhFxsWu52PK7G1jDXAfTG2JZHnr0O+LtwwtxCW+2X15Ed/2j4DX4pQHPa8U5GMPMmvkGQbu0mTHQfYdCKL4Rfe3BZkSWBzwB7snUH1VWrmEHxtDZ2Dy64euUcvfjnlHTzh0OQHsQVpz1HXgzs2p7yWLD+AxCk41/FXD/ocLVktcolAeZEuJYy5HamLXCfvDek6D+vsXL/n2j+89F5s+B/9yk7hP6Viswnj2fFpQfYvmcwDOUcvTxkLLYdrKhFjRhfgH9Zj5ojwhM2O4lNVsVbMSpJFkPsNMRdObwyEorRWh9WOoIBQ3hOm1CGlTwOj4iomuhS4uHMRYFzJHc+0RAY0BC7LCtN/dswqd5827qP7jQ3zbt5ORpl2+wfurp8V8Sq3+13ZJgkVxtDZKvPUlWyzdYEx+bOMVfAwgUPk9R73d7EjUna/gkwWo5Hg18jrcZE7H0E0iMkkKaEXJyVUmQ/EZqs3lQNSq09q8LbjYb1Vrlt1WFpKrCmxqVtvxKIbZDH5z3Ethjaz4iFBE6OhwXCma07AgQl2K943X8C50tFx3WjbWY7Iv5NcP8ESYSoAkXrJX1iw86U5p1R8hlPdjThhnF/U2IDN36mU4LDfTD9+Jv8LSMdliM3D+5XuELTedvrU+W9FL3cqnh9+qvjP73Bnkf/R0r4DNrvKPr13fxDQi+fuC3RvRj4RTuY53p3wHPNsEFtVD47z77PyDE776E9/juK/CfXoHMsXhQ5HONmfpjKDeQ3jwiSzTmxpktHJtqGSoQgwSKTXZ4k51ANsUmVFRKVWWjXmtRRJECX7p0uM1wu6MxXSMUiB0Bb2im8PguJVSgEZalKCHZIky1HEeSBWNuTZaKoohQKaXPIYoK/op1IKIo+BGH14vlyo31jjdY+fVA3jbt9yRD+622JFCPvLl6MkiqnrePen5+0vPuibanTMIm3mA1J04kE8GbKZFACd66afbjt13b9LunadLkdk6YN/eOwSAIyvH6Oc4oJefhRGoz/qPhB5IrJ08kW9ZlIpW6B6Vdts02nMfNpqoCr8kBePd6FBYiZkAOBSUxaoZjXMN6y2mfYTMb0xlua7kWtrDSlCmy4NmG3zavg331lgnWfmxvzH1sOydo3a63uabp0AehAYag0Gq+u/jymtU7GtNycN1FhDQjIhTAp0D3474C9xX4U1aAhwuh8qjK2g+lA1D9bYVnWq7ITM0bf9syfOZ8lw2e13TgMwe4+7qvwH0FLqwAb6dWLcu9iM58buAKN6XBBi4iUJUEFaXz3rxHVIXBRl4ztb4U62e7cP9jMFSWiK5P4UwV6CKoV7B/Q6mTCklPYfyOkGlINGedNCLepBhQDnaF+ccMjxExt2l1oPPn5MQGfk+S5UQoE60dCVa+wfpXT08/gZOrn5lg+XeytrTtsJlIxNqcYImEQauvHjaSrz3tfhO2HQkWNpM3/sDJwMS4pg19s24VmlnH76/5bR56wlRqVSZUJFcVXSZOJE+m1hf4UrEpRdUUlFoVyIHDBGtSa1GpwXpJJWIBbOoiIqkU8nHu83LE2ykWFDEH26/h9U0b2mxC9jM3W+pIG/FmLxu7znsW95uNs8U8bmiixzBDaRZysDGHkkJIrt2lU9sdAbXHMY70NwgRoYhjoFg8RIQsRwkIMPU5MQ3OBTE45AX65Ucwwmug2UFB3lXmCTNbHUEfPxz1a14i3rB4ozl9v2HjIWzyEXicdf9cJytfge3TLgNI6RVraXmd63Np6KbjauPu2vU7wV3dP9boD8/tmoW7N2nOg6YxY1hio7btAJrPKHhd3Jjv4IEz352d67XjS44Y/AAxMuDZ9ixvh8sI/wGGk3J2SujzWvUU4X3JSnHzDx3kvpcgjoiQKAMrFlWAo2YtB4HHLJgas/hbSW7kflkETPpG33n/3djnbn7rCvi8fAS3jvcr7T8yj2v6OvYzdla5yVjzlt+EP4EGbNyfBkduUDWeJs3PG6gWmKMRfbChmyVJ6I4gjlB485d2iG+WhsUA7JkS6M4CZfE4UExOSihCgEqGlsPSMSz15sA2ImS/gW/Lmo/kCbV/JvLpB+/PyGnftCc52u32yq/18fbJSZH/uMXA83iDxdusHfyON1yNJKrx5moiyRpoThScMPEGxz73211+TdDtDZ1oE9SfxYaWz+Y5SMc0sxGhwrlw8lTrAzzJEwlTvqkiwTItvLEqtSrqRqVWlWIUBf0imHFC8pXDjM3AKw9atQhy6xjctBEaYD4jThQSSaHhuRzp6WLZPZIyL1zmTiMr2i3bR7eZYA0k1qQBFOpA7zWaIbfhJOdgv8jNcQweucfEIOjaGvZhGfsJ3jhqdxvI2FzZhelnImZnnIvkknZl8wlALnIQA0w2DX911QjiNZyM35DPLZ71NB0KE4oIRbwEyoPde7kzfiMOY9ltxEGO+DW85xLxMd/2MRDxti/bRhzsLHu+pwgUBkSmhvlfBq7ds9fGK3rftAuwy3uAGzWpLyp09ml5oXO7ZZpp8gPkgA/Pj3G775XPPhAPJx5MPGxaYm7nXnUzjQxN51luKC8ibeb+r9l9sI2Aflk5emycG4ULLvLK641hsrpuI0IRV0IhYXuMgy4CXlKsf9CVBbRxapworCGOMNw2UwheXH8tjtbTQb0y/MXr6trr5RXfrzWt1+49/Gu+721+HvAU4VrkNPJcu53/Lmv43vhv6+f1OgOerbkOXkd4LFJ8u8rtJWa++QY4B2hGiWCbpiIltT12EYowiqJ0OjbhphHWFxU25IrQITEp6gcRMvH1Pd31h5pmrgfbWcfETEK4CxUB+4VGhCIO8JgerzguHfRR6BVFtRYV+EK70fUhHxFBDwlL1cAO2fqBiBCFdinUD1ODSOUNuuc08Xm9XyVYu+1eu/lt1nP+9UDeXkH959mf/ZcEn560e37SlrdY/j2siWRMbNxxyMngLUx+9k6aoHva9ry92u12NNPGWDDyuBgLo4TjEddCj5LaQSYJeX1qIXkqVVGKBK0kU5v5K4OVt1ZOtKrfaqEvZaNYJVp9/YoiQlHwV4tKwCckhQuVfHDuKI7FMTbm0EiwCJhG4s8TDetYk8eYOXktuw3y0txQNabYkjbb04ZEb+xStpSjZUty1rs5/bKOnAs5DmCaf0wEmzFmY+0btgxEd3fEJ7LHm2jrf1wEHX18Tqw3CIIxKXQxjwX9u2zeNqZo3l3StZe2ULHeLLy83vlZqnHQhrKBMlR3el+Bz1wBX2Kf6e+X+mqXvXseA5etvrqFxwQPFz898qEBb2r5qyP56vF8Lo7GtAL4FPohl23IPNuU6JXux/UrkGuJ+SlFdS/feQXusf2hK+DEqT+9xz2XE5mfY9blY8wbumDLZiooiJTZYLNJjwVFFd6ICJVSFGwIbRv2ye6Tjwx9+MjApHSp+fAAVpiimokEUwxiKY4tE4Yi89ZHECPAUBGRoKKEevtKp5mXzMmHP/+8KU/Kxn3PJn5PMrTbbeWv9O2hexIofz3w8fGnnsDWSVXiMX8Ha8sbLNs13l5549/w01ioBWzyJ96I+f/A2uLPidiErdFsy+a/YdOyz4SLRo7Q1GWiRE8tglapRZVEqng9mK+TrlIreoC+kmwZTrRG4vXghIu3XO5nlFrl9go1Si30D0UBIQ6fIAOWc+56DSLrsbmN2ChdNmNDKGXR2d5qozFfGtwTQgvDNIzh0FnoyVvDzvDVbXoAltjT2ctBH1vYM0h9pw1+AVbmaeklh8HPsubws43tLCFSzNm4d7u19lIOONiwsDgZgimgaDFKQUX3474C9xU4rAA39UH4jhwPC4flf9Ln8dEfTdYZbvhvwQ+0CD+sDOYGHzHziBoPtFnlVTDEEYGSAnsvV65Arh1r5oR1jSu7383uK3BfgU9Ygbz38OP70bzyWRaQoigVdAqTOlPJyVpAikqtKt7AGxEzH4oIXT482mhd80N3nkZE+g0292XmkzJ2RFFEKOWZtxzwNWMM9TihtagmKhTQv4DKm5yjZAKd9YZCeXhTPZHk+K1GUpIfv2nKJMvJlhOsx0c9P/K26vlR2xV2JFfGfr/l43SHvz0gSRqfr14KcoY9b8OcYO15g+Vka2IMo2UiwUaevUNLTEty5STCOlNFKH+iyLGX4jlWRRTVAYpiQgAAEABJREFUCkiuPM9MqkimNsZmM7dB5/aauv57XJU1NAprUktRX2fCd+zeI4Dmt1aWjZQb4XhStgOwFOaeNQpYbLvUaysdu6nncwocuhOk+6aePbi/JRZwHYdbc63oZhNkOtu9OeA+KXYD22BPw6xEjWAr46DEMEtWXQ1r30d2veXNOmzBedOMUEjwEQExlAdiyk6Wg/PQEfJ5KfqWRxDVCl4kNL+yrEbTOf5Xjv1H+c4L/fIJyRbbrCbl9eR+6JoUOus6crXN/X74wTGi+E5xjZgONFf5IP6nuPMrH55jVmYuI7ieIpt7bTbQmb4H7nsJdtsfrtJCtT4CwYD8QeVXXV18vv9Bq3AP9b4Cv2YFGg+Lpp4QNYYwhDzQ2+evCMpbtNmWfjJSh958wnxRsLnLTR00IjA10EeRFNIRdHKwBSWQtkoYvI09MToSGULGUC73N35SN2gK5yvHGxHK2AN6AicNCYXWVBzN+wzQk6qJLQZz4K2GE59p2mk/bbXjjZO/Evjk/wfLidX2Uf5KoJOs55T71wSbEyySJq90wWfg33xuzlmTPW/GdsAJlnl/Xc3jN9o6GJt+5ieo+3WIyLUcUUL5xy5IHGstslyglcTJb6oefvyQ6aY+qJaqkijQAKbWFfrNCEeqw3EitzkWoiMc1gh50cE7Vsst54EVupbAJZRFzfhzFORGItvbsaWx0W8y0I/zcKB7mU+bpb3rht5tzX65VpJy/pKmjjGgE2gew5RErZ3YMDFKt8XEUeWli6brrcE/ApM6Lk06Vlwt5YpgbWrAjnIilqH/PnREaDrw8ejSExdgRCjiPGjQJUSE7kdeu1yrXLG+mucFafADNHJJ9wavWESwpDPUKcQFIFMXsDyge9cvqUfM42b0oNZ5AoEQEYoIuD5v61OAsd2CrvwNtWNb4zeE8KlDRl/vec2PXKOjVTErI0IRANnXjrliOdT1UHGE+El9CFYR8XlQ4POAmOUIuBlW6eQIZAPyny95bnhcmP7nJ3uf4H0Frl4BPwG8jZ8pz4tMrkxV8DIjqgRa6sxvFGy8jYK+FN5wINdSVGvVDzbpm4cHNuQV0MZm3hv1iKIIj6WkEZ1XHnwCco9S8/ENw+eb1XysH8nWGe7p7hFwBko4asl0jfmTU/0YvgellUEign7AdEZhPobnVNFV4jctOCq2tgtvtgfws88/cLHTc/6+lP+C4Bb+WU6mOv7VE4nVcyZcT6nf5v+F9aRGUhZs5BPMP/AHkewfvxMJVoJkYWzy++ZfSlOqRn/rrEAkUhHpAYV5bDgfG95QeV6FOVl+4Hz5vD38+KF8k+WvBRbOXakqJUA/t5Xz6zUppSqiSPL1IwKgeED8RwSKXpp1wEtl3rE1x7/SWd+Iu3meqceagkem7ysCX5ZB2rg/yHVxnwH3tZ+k9DO1B+iEvceYbItsvoNRUrb95GUDppaPkbHbdlr3Iag5PEgWemHgQlsWV9Ya6O1jhez0jmoss2mE1zwUEWc9+Uydbfi9yvPB/t6Y7qMfrcCVgs/kAjOjHzxFhlWxcJZ+IbjnXnifdY2br7dxQ8JbHuDu9yMD4rZu9T3quD6MeZ7Xd/hKy7hwBVzSr2IL9b7MD1bjiK4dIlIs/FXMjeZX+fyDjbjy+z1wRc3HGYUTgi0MszYPuZf7CtxXYLkrxFOpAZ0cLWUeQGzcgg11KUWRtJJMbeTNeWXDXtl4m/bNOXreiLhtyL29qvfHX/q9UOVnHndrUkdgrG1DkWIo4oBiXsgJUQsnwGV24c/RFJHXvHUGLkwUgZ+cKzRKypmMoDMtQoelN/wTm/fJCRDx7kiCtiRXT/k7Vs8kU06intT/guBP6E+SKvAESLS2vNHa+WuCTrL2OzX6t7bn8z138VCedvYP+tcOd/J4jr05mVgSBuwY37oJSkcXBTGuS6CppcoJ1sZJ1Kaqgg0J1v/75//pn3/+0Y+HH8q2gh1teV7zHJNwcZ4LeuuKdfAxr0+UUClFESEfESRfxNIMK0yBA2P5ISPmFeWKTHvs0MrrawjZLtawned6WA96YEfBfPDQozXyJYHORjhzHO5vP2h7P7+losH+T4GBHUCwxofbESgH2boEc+klnWHjAbsd3LtLKCTWNhTqx6BIKxapF2zNFFd33FfgK1dguR5nJglVLBfv50XD/chN1m8w34C+U02NW0bhdl2ZH0urht/Kns7VczyCnzy/NcJLg3PmgzYDMorFfE5RmU+9eZA8VURw1QTcoZgLtKaDJH+v3r0C3EHcR3T3pX8FfC36cjMd6A7wcS/3FbivwKsrEBHysyuoIqiD9IKNtDfTlQ13dTLFRnxjPDi5epD1kRvuSD5tS5VpSR9SROi9R+8a+Dh4CLM0RAT6QBrgieEb3yJaF38W+fN38Fj4EWExERHpgxo5iBugc/wRaGc0kUQYPR/S5L8iuNtrR5K1y68HPmv7vCWxegROsB6Vf1Hw6YlE65G2J2yfEy2/IoijfNXe5MNhTyRXe5AJFgmYeesWYGS+OeECThb8fENtFy8QJVRqVeV81FKS+muB//x40I9/fpBgPZBgbVJfOaeVRGpjynl+eNhoSZzTR1HgI0KKiBfQOAimGbPs2aVs3RpzuwlqOblKO85OUnekkaGoe+l6zqA7oLIJEtxxWXSz3XHrLLmz2UHNn4F9GWeajlX4STvGhD1ue6fEKkuRZa4gyNSKCPlHHBHmQFIpIlT0y49ghDUQ3ywfWBoW9k337zXwNN7b95P7eYXei08O5Xp3I2BF/hw6BqwB+cXl3OXhsN4aNqO7xhBHa7M1T9PZkr55oHV61uREieU1jk96fVeR2RCaawN2lFmcSWrXfCpeVAeLiDi5zl4Yv6rIz91XLLp3as7FW7bDTQxmoXSGH3rTNWh6Z+l+3+x8xszjn/Y7pzu1eUs+M9RbXf5r7ff5/OUr0HgiHZZgvquSuOrJg5ZtWSjN/RwzvFFnc+2ko3qzzQZ8vPmwLhFFEaH8gcJIrsyb6tLR5oZBZ/GEpBv8RDDCQMoSYkIc3Qv1+MBdUW/QnWwFOsM8XZay9iOtxskGYT78hgXteRPlP0jhBMv8br/VljdUW7+tAuP3r555y7VD3tG2JxlrmWA1Rmjpx95g+CRmi+7ECb/2l18TJNFKSuLVBoh/4m3NuQTLHu1LeA/OWZ6vWuSvhIp5VM7dAwnWZv6KYKlVhfaaqNo4wapVlkv2d2JWFFwDIX4iPZtTBIIOR0R0HVTE6PUeWKzQaw4yFqWZWWl2AeuBcXahuVOY1NHGWimBjsYxlikmMjVgukfM/HnpcU1Tic4Ub5xfc2DWwb0o7ssku/6MXbar193o4/Xw1um6Pu87GD8iVLQ+CNaTXGPdTB9F0HUFxZEFQqA6BkpKdDRT2IuFILLNdCAVR1VEMM6RipPjyE3ox8k+af2w6BEjqF/BW4NEvN6fVkVQX4AUWUzeC1ZH7z0YXRHUxuwkIlIXEYKhdAqTsmlEQELFVFJIiawQKMkW6ksI2kKinuGJvAE/xH0jL9Dh8I2/xmhJlx5oKFY0/azkZLnWsg9CUipU+UxJit7uIoLYDUGbIh9M/g7yS4i2toDrGkctMV/f6vSgQ+EnmskltHWftc/L/AuXL3xcGuyg94wjqC+AxViMMdGAFARM8bw1H4yP1i2JWauISCiGBmrbjwBndncRNPhajQhFABmO1+hrmtumkGhOCH5g6KL09kLbolvzuv1gydSvjR4Htb+M8QLWr+3opMbGQSewP0I6DuSNtT027tJ6rPfwciDd1ZfW/thao59DVuTsCXupjwhF/AZcXCXOPGtJmS2GfDvlap99vJ+wNG+sz9u+uw/hp0NvHrfP9c1r9sUDM1iejiYoWCjiRNCWO/wgqBI6KkgoSgVFudGGr2y8zVtfSk19YRM+oDwi61EFYoifkCICaD7W8ydMLgYKt9isn60k91lDRwcukQPgg5reMG1BI5lB0KB+JsoD5Vp1O9IP+flnuL3gp+K4ooBIVB7B629ftgmeZk58nFwZToh222dtSab8e1fPTz+1Bc9P/+abrF0mWLzB2j2rkTQVhXArH/5cz5iIa9pPyj9wkX9FcMebsh32O9l/I/GamI/n0pxsYe9+JvbzAiGVWrR5eFDx1wRrVYVuHn6gAyRbpVaVwjkO7GrRQyZYyMy9zigEWkLLGhV1HjWcmEfoxUFQrC7LlTVhNjnmfLZbRbvnDZHX1chTsnJk3Z59yI45m7JToTtv/jB0W+McMAClKdDhiH0NPE7t27LVyfOZ0hJ4waf79/aW/S0n6JB2+LBsG1gIdnNsTmyHDQMftXUT1qMXuV0sVERAbgMdKNF9SIIjVsnrH0ghZR2cO2OWlHpXUtpCVsXzGFipj9hAGoBdF6v7CGgtGPnphGy/kLeLDVewj3UnFmstHvH9bByp/ijhdK6nwdO+WhkuxzznN9FTlzfJXnvjQifCe3H6z+l691BEdJY69NYPRuvJI+bNO875OYrNZ5XAkZGLDX9U1mNj0Gbk2XHbbOz+Cc8Dm6DN6M1Wdoz+XXKrOVODx5nvKbMJtxkpvF7Z7Bac87buzxzOmRzpPGHOrV6F5sPGA7l6ywjW2sjn3Eje1cAwmOUTcdbeRoKYL6P7Gu1dcu0FWlEHewk2WyHgT4Hqw4XL7Gofp+MP+cgBU7T+SPcFAsN+wShXDOHnlhfgFuD2FvPPsGXIG4pX9z24YYiLptfM9mLnVcPaz0p9kf3F87X7HLvHtYjoGs+WF+C6si4iFGy8g81bMUrVZrNJ1LpRcZsRRREBcEiJMB8SResj5azQDgq7PF3NG/7k6c/d0YRLN6wQijgAwaW3NwgPG0pufPsmmU01CYm8sZ6pbJADZAd3Ep9qMySmJoYAkbB931izwafvhJ89idLOXxEEe95e5Vf7Msl6JKn6mXgiwXoi0druHrXlDdZuTrCC53H6Z+SYASGhmpR+SLD2mVD12D1eY8yJZKMZxJBzYw6w7nqCRotUatUDCdXDjx/QBz38+Kf//tU//6RcOac+l8amlvn8zgkWci1FlUALGZYREutxgDisgyzFcTViNbXSKzwhJzJYa6RDP2SKLhz7TDr3JJkAP43zOIFGgpX80OW67DlVwLpTMPaIq5FsYUhhYPjmtgHLrF4z0E0JzgPUdh6bjm69EPGx2vMMZhvH6qukmPvFyjqiS1xCaDsv7A4wF4ooKgXoDziCGCNCETNOZMR7+ZNWYHUeHXaMKhkLnwjuYd+Y5/CJo3wLVzyDePbwaII5N19avkWc54LgkuD+Ptdy132HFfC1c3RN+SPu0nV2Qc/F+R2mco/hvgLfcwXy8y9U2VBXNudGqSRRbNQqbzceHjZKHXIExiAiFNg7ISuzPkIcwfN0BQW6DxYcR4QoOIoFoZBSCVU/+vOCZO3kWYBmfgzkB7PF3iHrwE2oeD7B5rQw91Da7NmwO0nwM2jypn8kWJkM7UmM9iRRz3p6MqhQ/MUAABAASURBVJ6gj+Cn/B8P+82WsZu/IiiSgwyC2BhBhbEYRfa/I7FykrXHf2PMRjLhTb3bJpKIThvdvek3mIc7nyAitOGc/fjxI5Oqhx8PSh75BwmW+Q1vt3w+ayna1KohOx6fy0oy7cTaNgV/4oiIXKOIA0VBSy+NObWMmxhRpWwd8yBoGZOTGGwm9JZ5lGPZi3stfbDzOky2Bfln66FuT+vV1FOHvHZpX2nHADQxdpcQO5PGVmdr161rq421zjw6irkvRCjX2esuKfjJEvDWAZ8zIyIUESoFmOpPPAicWSih+3FhBb6tOkZkg+F8RgxhNH4OPdzol/39mpGPx/NDyA+GBA8Xx9V1yWHsFj9wgNtf4Jx+6Exx4aeX3bwGm31L+CwY1wd3au1/WRq43svd8qoV4JrqV2qv/eFsjiuP7jT62nsBmlbFVivxzt5X4C9ZgfWTyrxxburBlgaUygatzKiqbMCNiKIIt7stSA7gQ4rxQ5vmIwLtjFRF1quKuzc/Y7iD88bMatX+ku0uXIcijGFDX3zhiSeA/aJPlfkmb+b9WWc6sXE3b3PDfbBeSuQc+zytbNhPJAim+cyhkxMuf53PCdFE4uNEYMsbrOf8wxaHBMt/WXDLmytjB2287RK+/M2RBNEGg/gzw4nbbrsjWdvxxmbHG609dAL75D3ORIIxEY/jn4iDIvMNP0lRmOJSpdRMmv755wdvrDbyH7lwwvTwwzJvtHiDVX1eS1GFd1uBjwj6FmXSRXuwUQ/0Qh8RCkkRkdDJ4bEbMSad28xPqZsVM7Ge4ClE77jnOUAWnfs5sZpY427P2UrbmcIv9vi1zXlgjyEjYdV5RMYZPC34WvrSmPyg6zbz6NORK8vA7C9FSDH/mBOHZYgiOhcIsF02g4ygYvqnIyKYS/zp07jH/0Ur4IfqwPp+/eXD+2GQYCQ+hKh50PCA8YPbyDZkN7wIzB3WwMiiuO5NE/Cov3/5pAg9Z1x51gbsUnx+F+GXMJynHJ+K8+YPBX9keKiI4Kx0wFj1F4L5szQ+D9HMg//SKnhuzCdmQO7lN68At2F/nsLk/ThT85+Ft6fIFcH1roF8AKAztc4UtNx6+QtyPDWs9zMjqkqpUhS6m1bYjerDD9XND6lsQFFEpE1EJB8RyMojItAVlaTmgWLVZnY8uzpPBKwbNetlzbXo5t2X+Uw85s+x9XqLe8WyKaO87p5QI6iw8ia/+0SgNHxPvGFyUjU2/37rtN0+avv8mH850L9/9fT4Pz3+/De/Lrh9etSeBKxNOzxM+ftCMFKOwfoTW/rzGzEwgUZSMZGMJUhQJo8Lcg6aD/pZ9rwdV+enbIwSuA8SJc4db6NKrSqlyIlUR1UgW1dqVZ1RoveLCNVSZdlvtSIi+YjerjNHjk+sSef25Il7Prl96Ym7M71OGyYx5jB3pYvPq4EdPhY7DMxjwOl0ux0CfNBEgaemV69TpHJJuKIVe/sxppm3z6UTZpYZIVVLlXqkuY9FJEyxREdQFHhqlK5NoOgw9nipcKcVWNk8ZxFwR8DIsk71yAVEwWAus12BGhFuD60s9GceTETGnxn9XxM113fO1dRI4TdUMY9pOjCrfinxnH2DJ3zL80Cg8LTJYk3+i9944LgtbWE6xQ4niPmMSJ17oaB0HfIvncQ3dB6sSZ7HQYnRMuTLCkMzVq9henEQRpf+4nq1CN5MfveVuCU+n/KBW/rdbb9kBXxqeGoylrkzsIrWzy++5tdwFENe8+i4JxxGa2zF2McEW7Jg49ZA5AZ9o1I2Mh9svCP6Bj0iFLGC+hFhHXxIwY/rJBpHzIw3nQc4qoxjbr2OHPrD8RlEzYfR+Gyyj+SHLmlqXS1wRBFFtRY5qegNs6+JqGY4ofLbJr/FcmJk+ZkE6zkTrJ8kWj/19PivHsHT80+SrifteYM1TVumtxcpFa4bVAnHZj/+y4SGE7hGojIB08a4tplIuFoCN0efsXOMOa8mH6WEaqmqtaMwp1qYF+g681UFOSKSmn8Bt4GIUESIijJTrY557OaYzc9NDT7nQdwO2Z+Tjp6TlKSbET+MbQd6n7bsRdLeNjgZNtY15F7gmPpoY1iah46OGA2diOVghw1tcmOaWSY0ZAotyPiFwcT8DBRw1O407G2IDHEbHdyQNjmeOZxmWzejPileWlQQrSHWPhRyeQEUNOvowBS1lA0WpKI/4SDgiCDuFYg7ZkA+vXC+fGoWfPoAv9nhen6/MpQcx3c4aIB/SpJh3m36Ww5u8mWqY+LoBru0LYxbTuHGlS7ZrGgwhdzLX70CvgrOQX5YfvHKtNNBf0MMH50ye2AZL/x4LjPOtr/ocFf8DSvQmKSvhyOgc0mdGeN0P4PsBKOwSc+Nea1s1DegshGviggZx5tx60u2UVF8Qdr5S7hv17LVdJAp2P4Ac6m+scKj7PIAa9jnLn5GC4qTQRyX5+QEpBTPpxvw0Yhx7+eNvxMq/5GL7W6rBG+neiLlZIrk6umnHuc/cuGvCTrx2u+32vNWqrG5zwQLp6aG0DX//hV+7HeC9zgNG8NfSbRs6gRmst6zdEhEdlqCsEutnK+N/Lbq4eEBWnmbddDV0Q5Nm/lrguZLrSoVlKICIkIxaMAbDBoR4kTLh+N0OI5v8EPv2A3rlzNhYxsc4aD0WTMm1kbM13B/w126pS0s2WvXdMmyOevA0h+9eZrQIriYM8zTMMpiRxu8RzK87GmC2jEl/64qHdBzTRFvKWP9oVHomLTI56pw7wZKQxEKZJ/Lgtm3L+EIg3pgLZv/BHjZhxs/DMVwayy6YfQn09O5ffJcvJYDvo18o5zC+o5PHvzEnad6osrTeqr7DrIfZgeci8irutYjO3HNpxD8uunO/3UrkFeAL/hz+CWrcW6goWNAWMe0Btr/TBnz+s9M6D6RZQXY4/X9nE/yor2OcZcjsG/x/sE68enTqTi4QaiFTthEhPpmrfbNeRkbbnEEbSCAgGlIkKxCobePMXKn7rvGpf5jLcZnk+0GP9E4+MNnPJ/s1vO5ZJ3tjRzLzBxrysEcDTaklumSFt2nNPE2abxt2vmrgv5Ph3k79UxS9fz0KCda/uuBTrAeH38iP2m3e9KeBGsaXxFMp41RO/CK3x12W60TrIm3QQONcc0365jL7CJje1Gx9N5M11KVlGTJf/Ri4z/VnolUJeHqydcGuQJT/6EL05r2I6FmPUpRROQwrgdQpi4rxwTj+PpaNfmCtey4DcuYvChYMh3ODD5G307TBdWhi21TSoaKcpAxRW6tpWpdoV6LL3i3e8yM0XFgsdahoskaGj6l2NcpXnds67TwCTDDOcn72DJookJ3IKGIEJUir+fOF90PLjgWgfVoEAPy1xXP+zVcuyD24TdVB1zb83PsOI1aw16dhwz0k23t58Lz9kPjGnjktINJyr8cTTzUeWRZkw+Xhq7xpGlJ/VeMjpG2nqhnGzAGk+PR+cGaEO7lihUI5ZJjaRphOZRK+EEbfF4byjPGuXmdYnZTWfsWw9/U+SPGzMvdG4Negts/Aw0nAwynxjyvBV1vKqd+b+lMWA7vLOQJ3OLsbvulK8Cjdn7u8gS14BMGRTrWn5zHxtleQ8g6czQVRRSJ+yaSKg/zEaEIgw12VBWjVIU32wrsQhFS8OP6GAUtLRhEhMYREaIoUsG7G8+l8ewBmrV6cQQtxmhg9u7ntQCwuRYTn0kd+MPULg1MUMCloRvgIb0ExICgNldYh0KQEZHjyjefOX91ErSJuPciYZrAXtP8VwW3z9v8KuDzM0kWidXPx3/1aPAmy7odb7vIoohlSvgzFCYHbsSWfrY7+WuHTkoMJtbbSaos2y6B9lAaZh3W4cpEtRTV2pOknlw5oXpQ3VRV9E6krK8kUwnsnYwZlv1HLswnvBYGNhGsC/AgLNky9ograW+wSU4xY6LyH/ZIJe2IvS8KoodnL+H9Bm0yUu8KAePuNy2txB4ePQLm2My1ZRpTcp+UqWxqmV6W5CkEnEvquoFF+hI2ctrPdDLNlrnN/KzL0c2fg+3wmjbJT31sDw4iArkDsyyoUpfCqmpuKCFRGpBlU/WjzXJLnatQ8p3FCIbrW6Ag3Qsr4BMj1iWB/CXlOw3iuX9KPL6NjvEpbm9wMhKqQUdXT9EY8qdSbvpr/eUDRawRfZKH8jjJ7pb94Oqyr8pLsHnLy9VzMqzB7dtdG5aXQNO93LICXvkTBPLAW64wXZ9En5a3uoz2tF33Hw1fQHPsDPzyYN3mcvs1LeljNceUr+k42+QH38z/SuIQX733fuXgd98fWwFfVH4GJ8UVdIgvzinNp6VxHxxw2srmi/auDbgQleSKZ0REKJMNNtW1FpVSExFFkQhFhKg6BD/AxR3wEaGzh/XZ1D9r+geDZLXOHNYbo6nBGP48yvWg8ueTsd4IY0bBknaYLJ61mRwexn4jQv7x3rXAV+ZaC3OGD+biv6y+rPdEtOsEi+RnT5Llrw1un5/1/PSkJxIs/4ELw2+zts9PvJ16Ir/aEbId9JiC8VHgutE2ab/fYbcjadur4dNJlRr2jJH8TD1POhGIHUBw1znXXYgSqiRPTqQefjyof03QSVaV/6Jglx+0md9q1cJ81/DckSNCEQdoHOhoGNKBeq0NB+hQEo1/2za6WTRTqrSDh1KYCDwl52eaPposT8w9wXo0EjHb02KLpd8Q0n6xwwrjiT4TPtxm4J4S8hyo5YOIhov0mdcS/WzvMd2YPP5sT2Au2PYxUufKjkwHkEc/U6v7/4fWPHzCOjkQIwWdihpHLC0hs03HR8o0ZRu0wTTOV0S/dyWUkgr4z5SIkEBEp3rn0eh3Dqj/E+XF3FiunJjpOWTjlZX7n5pyt+fvYNG2HrubnWos95bPqhlWxmf5+1V+8sHA9E378wXh4mBzG2vLk1UJfd5x9/R5K9C4+C7h80bhMwhnviougeZPLZfGGXoPtp635T8N67msYx9606HnNOdz5jU6bO/0u68AZ5aHMPWHAnX/BBfFmtppcLU4qdo8POSGvH+NrOamvbDxLuxjTKNgCe8+A2HmRGfVKZgCiUXfnJo/tKcHRNMBxDMl42bni5dez4765xRaZPO8H2EzPMv2Q0cKXMjzSERPMja84am18+KY2KxPjaRn2mcS1BOhLcmQsUO313a7zTdYTqieeGv18+f/eIPlrwg+pn67fcZuRwyOxGB0Tw3/hJjrsN/v8bmD33cwppMCw22TxydJsGw0Og7gZlVChfPieTiBenjY5Dk0v8mvAz6QWG1m1JluVGpVlKII9y8q8AVe8zHaLEZE2kWExSMwM+aJao7PQup8htDR0ouVcMsc1m0rfZv79fPA2pH00MyHCg4oMLYwYSis8ZPrg93wbdnrZ9o4n9n/lQov6YsqfTd8pg7plW6f2JQTu+jPrf78soF50wTnI4JzQpGykkpIBSn1YUaBLiKs1n/jYDICEfMEmVVEoOqAQfN2OVrME/PX2k5M7+IjYnI3AAAQAElEQVRYAZKAw43DCgYNA3kzoTuitH/DMqJ8T2ju636mHa6tMTrvB4ylS+D5c7RKcy/MzRmw9/LXr4CvhFP8rkVxHOuxT+V12w38l5lmvH5WXRrRbcAfxGl7ye6u/6tWIK+HcV1ABRpV6nMlQt6AVTbc3pDnBp1Eyxv2mslHVSlGkQJbzTAPNCP0xtFo9wdHfnLALyVwMSD4DmpdPNIXraaQUSxeREjBT3EikQiVWlRrTeo2h+bPvsamvBHr5KQH7Pdb7QZ2OxKs50yknniD9fj0Uz/9Z9of/0X3k7Yn7XYkWNMOd7yRos5swJTgGn6Nff4+1057/I2EyklBY2zL/iMZ/kMXI0lo2e/En30aIeZQ9eDzRlJVOW+FOdba51eZY4flnmxZLtgY5g3zMesK5zWCNQIRwcrp5UFMTkoSxMH00qbTXqfipFq3mO9za5rSH8YoU0fShFsUXsHGMCAlKmyos3nCrgH3z374mUhQrXdP2x3gjsZB8/Wcxx+YRw9TdOxR8x+pTXN21p8B50SFThS3RoQiAOcvoihMaY+BoC2Kio3/i/AD7XRegeIUqCQrdXyw9Lncgx63/jekr5ibx1ivlmXDunPnyPpL8Gk6xSXbz9I7VoOnTbo0n+Ch4oeLlSnDXKLua9vGw7yDB1f2n2jqPN3z2WQfyVNhQjtqGKzMHAH16hp1T4OO9/JlK+Dr8WiwFwrxeDmj1C88PNwav3Cot1z7ihx4y/Y7tjv2N+PCyMv9pt3d4BevACdi9UTkYZnlVDVkW5tPei6ym0+qnbiTvyxneHtlat1oKwo2XrVsVP0VMm/OoyrYoOWGO0IRocJGTYIHQo6YeV06IhsiTA1Pnc8XT5AWqxPIPaImWx3joCvus4K9NT5wTjF/QLkZf6GIUAERpoV5dNBAsc6wd7rgb8rPRCEAYkOliTdJTnp2OxItsN0+Kf/AxfO/enr635xg/SS5egQkWLRP+x375EmRbphHgyEJaPYPnUiwnFyZTvtJDELoGLmN8Tym9UZLHZ+47ktA7QWUc+xJMfOroBiV+VZVzumGc2taOM+bOQmrTrzSrqiWgm2RWCfNR0QghqgonWo+kETAlKbpRTzMAx3Lh83cYUUcPx0PGmxzvsy7McfBJ0VutA+wqPTr/hsDTCRSbfTD1gN2Pdca63Y0Dj1dcJdqvFjssGDgsyveUeeirPrNMsvI+g29lQBl7jehEvIArMNYQHsD4qCpW8FEhChoJThXGof7okzRvJHCXHGWZ+5PJcw8IqedM/AEDQumAxEhnUFEoO7Q/fitK+B/SAgiuAhOZtoMiu17yk0+5icEQ/KgoF7LDL48jGY9Rjx3DnaWkfJRkrbzA6o/qGihuLF3RzCD367j49CqlHmUmV+jG63Gs+EdX7cCXKmr50dEvHiWRMw6xdeF9W1H8hqc4tsG+2Zgy3PkTcu7wVesgB+d+YyFWSjPSJ6cZ+t8NmNrehpfcL92nLZcIbfAqDBmh/DVUVXYgNf6IG++a+lyRFH4x9TPC3ilj5Dg2Y5LKiDA+UI3RfT2TvigwBSXKnStJbQBBbgdIqOWolpm1GNa0EcURdhvJI2A4tdrFtAFMJW2WuyjMlZVrUUFuTBQoS0iFKXQyx9Z/awow+y8N/lOrvYkRDvDXw/kzdXz9idvrP7V4+P/6d+f/389zW+wnv07WE6weDMVbPjtuXA+TR2f0fb43u/VSKwaPsXnr+ZkIKD5Oex29HnNEJApEdK9YXqM3qacVyVpKqWqRGGuVU6mHh5+6MePfxL9LZe/NviD9o1sW0m4HkCpdVlPL0hEKFibiLCYbcnMlROrAceQy+a2mWlz3L2tK11bZiIK1iWAeesm1svr3ViDCX1/i8c6IWe/9D249E7XifUwsKOPTYz04fUjBssL6O6x6CiPNbHOPYm1jwH7ZrXtD9j+BXBoK9xhmMJCQ/ywZhHQwQ9qXYI+YVBRaNYBKMoKsG6LgAERnWYH+AjLSNCIUATQ60d5vfkPbQ3iZvJKah7cy20rsLrg+xV9Zfe8E1a2yJRUDGoh+awsvRMf7X/LsKzHkbllcBqC5RewneEHmCkPuHyQIPsBZ6TMAOu+fjgN0C1b+8Om16fPNAzu5b4C33wF/hsPZc/imy/0PbxvswKhiKLCJrqSZG3yLceDKnxlk56UTbfbI0KaEVEUQJZ1+eifDS/b3a1Q2a+xYXPvv2RnWDZqLRqwvvNVJfWVtgNKKYQSoMiJxYJSVUGpnVZToyBDC7SUkv0IR/l2ZP6gS+IXSyRBu+1e2+etnp6eSaqeSaoeeYP1qMf564H//vy//hbryV8TfMLmUbvtMx+Re4VETFRz8edpbuzZ/Htj7+StwTd/5kLdZl3HpPyaIJ/L4zPVa9rR8L8G45RQ5dx5TkZljsZIsP755x/9eHiQZSdUbvPaDjjRss59I0IRIfNGBLJWB0E04iUItmGsluUZy77BMvMiyt4RM8/D/QYm2o0G9dqYTvg12kLdERf483hpZx5VAAJAPYHZDt3aBvFQMHE8E+NlnDlG08QaWzfGnFI/qdOWvt3WgXzUjh39c0wmSGuvHSPjOb5DAO/k+kSV/8ZxrYu5j81D/UdQg9Opov/KwWwimOAAk4w4yO+c5t/ZjYt2uWZhEF9dh7zoMTpL1R2ca3vV6Z/SyLx5MhxFe26uqWMtktInKXL2RT5Lj7zehfsK3FfgvgL3FfjTViAi5E1131z7jUbhrUfNjXWtna/zpj3CexYpYlC2jnw+5OfFTP1ZsZbXvOYjwv1DOKJEjhURqnNCMGgh+TlFLUW1dPS2Q6y1FpUTpA77YtSTdnS1uj9gfOXBnsCvgeGZkva8bdrtJvnt1Za3UlveYD3l/4H1RML1U/4DF//7t39N8ImE63n7KGO/34ptN/OToujoiJy6vwnS5I29N+0Tg025SZ8Ya8e4+0yumnVs5v1xfOTkRMAlY4VKqarMKZPWTeVc9t+5ckL148cPkqsHbUiynFSVWrEvirEOyBHR/UDtxyjwEfbdbeUj423E3zjlwDrQ0L8AwaOm7tdLJi0oWOnUoXXPRPY1R7vXw7aNZAjVUjxa9nWFh+yTPJ7oZ9nGptkfHWZWYUBBnvDZvLaGW8LVCexzhsc8aX0hRuCEctrgvnZzqv8K2f/YEBF5TiOOKUqVF0EEmgHYLykE5mAu4kuC6IN46uZM17Duv4YxP+7gnFrjxkikdFz1i5h6tuE2Uv7FQKHjgbnwyEc9feUDTJTjDd7UtvjL8ZGXfosO5Zq3/Rmkb0xNs3lxdIHJQGiD0g3muFg3cNzSpdFmao3pQM7FysTQDoqSManfLKNHUlfZI/oawoeo3lOCTq/ATS8HsXbGTBabhVk3MMaR3vIrcFc3m76C/Ncl2k2PQF/LkE8vDHc0k1P5dMC8BlHaDtIL589y4OklMKE9r1tTxJeFewyD0zrvQe6PvGehlhPm16BvXpdr3Y18EFSwyAeI2dwKJrge13GdhZbD4x6ZZMthJXK+qbtcEfblxlXLObsg5JXJgc15ILp9xkyOwn1NR+8Pldd8r9v6Gq015sfQ5gFlaG6m2dfVR3HzyHOHMe4smlhl+hZ8gd2Clb+2ugPMN7ZTSb2foS3dwucmms11UjbbBQQotarUKvMRaZ29groP4yShc+u6WaCimFtZK/nQ4TAf4XqlQ3YM16CWUAG1FCgIA519DNBeQLctqmWNIKaWoHKRXDeuSjDNCdZ2t1fCCVYmUU962pJg8dbq358kWLzFygTr+Sdvu560321xMKlIeGvwgDsvxLHcm42XZk2NBMqAoZCWWcZmMjXg6YUf180VGFSpD+pg7ptVUuXzWUmOTf3VwIcfP5RJFm8MrYtSNTbgBT5Yl+I1m2kEXkFBdltEaH0cImB6qwZbDazUGPW5WufPhEHNe4oTlYGVug6ORGhyEkQbEitIPWSofRg9ll5bNhp9DZzl2NYZtur+p6UJr/i2WecmDNMGrTWIrxbP97xBjkbTimJ8kIZ3lLoEuo+SHwKzHeejjT5WzXzMVNCIkExnQBRhnZajLJwZ2kLHP1b/agQDRIQizoMGLM6XhnoNxLPFa3cJpx0CxSXQ9GqJCMK9jFc705gXni/4V4DZh0rQe4BrHKlf/J2hHgsKOwrhcMO0/FeVPTffHsVk8G9JDSfGNHj0Yx404Rwv+AxOQIEOYL604ZwyddDQzoFxGw7b0oazo7GOZcfAyC8KVnjpQ79otAKfBIKBLa1QP6c6HOnbdrPKcmKWTdzcHDPAGSr7M2CvKA0HFELhbGW3UKgoAprQbUdI8dZP+sVqpkpKv+igRhUnQBtrxFE7Lbp0RGArNhPRV0jIr8HLYAyb5C85/6CekBgmLoKGsyMEQdHLZ4oPeSkkEClz9o5oZIuoD9DJsXwgcTH0a6Jx/Z4B7VwsLCQBfDqvOcYeca/RMVTOd03P8epHW+5d3+uNcNfoNqd1oBhg4vRBwRgLj/hW4dGjt3DqY4xpetqmHJ9qXuflvCBfw3sS9H7h9lbFNWMRkod7gTFW+sgJDc1tlDOIb2oGSl/voLeNuLb2uL7kvZpG59Gujc7znNiIUMT1UHRXLRmeW1DzjQ24MZmis1XAV5Ko/ntYG5VaVWuBGjWpGFuy06AGURCLwlQ+mqvE6dqy6MtZ8z1oAQ+KcJ1dlioCHRiK4o09ckTXR0Q+lyrjDpSQClVNwIeQJc+6P9iIbR4YE0VEby+2m3lJtjf8G2oRIVnTQv6qnt9e7f1VQd5kbXmL9fT8LP+Ri5/PJFbP/6f//fz/8Sbr//KNlpMs/19Y+92zYtrJv39VJeKm8uT9Odv2EomTf9/KaP49IBK4afzBBmTrGjYJrlV37eCqYUp9nYWqEal9B/Mq8purh4cfmUhtNg+cy03CuoeHf2Y9ujnJqpzvPPdlQ//aYR1rEKUoESEfEZ2aN3oMjSCAFSDjJbHxki9Af1pWPZgDLjDgabvwyfSKSwhrCiYYwngNs82fOtY2lrNhhwfWynFZK+Lo8Qy71GZP2xgpUJlv2PsrmXv8mzrB7T2oGZb69cL6RByvEQHTx51PgFmEKzlMQPxYRp7NSE5rnmtRA2s9fETBFKgo8qekPPhAL+uxCyNlNGGE/EMP/flHMIU1EO/luhXwsi2WvlZnwZflGlavmhEtGbCrMvpYNfhhlb94KUsDtjrFaDtHbWu9qdF5z8Gw5quREfDweTFu6rKVJtMZJrMGcrQabhpQtthiwDNcY+h/LfWzaj3Cqbxu+1281+x3jf1V447PgIUy8NXzvtoQp6+VHBwD+xtAvKrYfjG0MLAoYayD3Mt9BX7RCnym29OrdcgRoWDDVWphE17lv0JXalVhY10q8rwJjwhRZsDTbiECPgMdHi2secuvf0IsfuwLKHofJT+EWTfIou5jFWwNqyNCB15nDydSbrC9qCJCFCk0H53xptsJ1pbkZ8cbKWPrN1j5FcGf+TtYj8tfPz2+cAAAEABJREFUEfwfCda/en5+zDdY/kuDzX9JEI8Fd5Tuns17y8TJsbPz4PN3R9K22+60h7ptIsHa09fUsuM4fMy6D05JBlIPG/bMBHzeKm+w/LbKv2/1zz8/9PCwyfP6QNL1zz//T//88w+6B3T9PNdS4TfyVwidkPmrg7UW1rAoCnRGRCgiGG1ViN0xZIyoBw/by6m9tUyb0qcz97faVwkzS336mdsWnhbz3bbXaW9ntDkZmkhQTW2XYI0sG5Yxy47u0jgHqUfptgnbxrkZiVVj/Ak5Kbbu2JBNP4qG7+HDH1Wdd1RwSbzOBvJRsa4jxA/rG2FaJKg4IsK1BAmqCM4h97LPZURICoV1nFfTCMsdeNH9uK/A0Qr4JuMe8f25IHVHVgfBbb7AjdFvzVvn6/8UBw9/Jpf3rSd1Er7n7raktFP4lyBWCSV18l5YtyPAuuEUJ07v4iesAGv8CV7uLu4rcF+B+wqcW4GIUGGjVdmA1fwq2UalVtVSZN3GCRYIMoS+QSuKqCogom/KIFKIo6ct/pwYQHlVCRxEUM8oURQRjNMRcWiLmHl1qhMa0fURUMc9+4pAVj/CxDIQSBldRDBmHxtW3nTvSXa2JD5OfpwIbbfPJFE/9fz0U0+PP/X4+C9vr/6nx5//Q/+oZ9q3vOGyvXjr5bc4/jaMqXzkB6wZg09YNva2/f/YexPFNm6mabcaQ9I593+d//cmtnaRg/NUYzAcrlosO7ajMQq9oLvRWEgBGVtJ0Fe1DHW/Iwd7H/JNfS6ZPPLHMD+IUU0/IxhARGgorJsvWLy5+sLlarPZyGtomP/rr7/yDdba/waLdS3D0HygthlyDxR5T5QyKHL+QiEpIpibSKr+MJYRVPK0qq+7szKsc7KMEkJtW8MNUJSUZtl8abDoNti5oMPbQ55VM0ObGyrzZniuMpZl4lg2mCzF7IQHOWdMGuyXPlygRvzSbGmcCnyI5+6a36S8QiLOBMHefUHeVRxyRq5PUQT9UBwwImYZTsV7gvUtkz4iUldKSAohghbDfNGf+sSfOrDvH9e8Idnd3twpm/eGvwA+N3wiXDDMFPCcbLMtda2ipTFvrN+8ZE7FeGM/H2nu7o0e03OZ8BfOND+VL5qa/P6Ve/8S8heqke0EcawOxM/ygTPAEkw/gDzDHxj4M9TnDHzOwL84Az/78+yfVA3u2T/v/P1tTT+ADRy485CddNDAYdtvtExDweG6cDAbJhQFB7QIWoBoF0+y7gD+rcW+xjW/WDQmT0VR95spdhFBzga5wof8RzydCs0e6k90RlywRu14k9TfLvmC5bdYT0+PXLAe9Mgl6+Hhdrpg3enpgQvW42O+wfJvERRvVArhBuALlkOHD/DMUf4tGb7gfaDPuLzB2vKmzG+t8teTLy5Z/tl7cGbBXyj6z2EPJKj6Wq65YPlC5bdWXtMVsi9VG95eWW8MPnSXwhwV9bW3v9fV1IggaqIosEWSItQf76HMgbND1/EDi9QyQTXLigowbtvvsT9bOMZIjAb/co+Osa3B1MaQKS1274/IyTruyLnFc5e8fZBHLrkVPo2yclZ4MffUqs7LQHb/9mUAWFZ5zegQ/kyph7oj8bDxrZJT7DjjW3NmMci1gKZNKKIhRSqkA12ENZp0nYYkQ/lEhIpOnt9XUUl9CcTPspgBb3jDKtP8UPBh8MZPHsY02yfe8hJuM+xm+l1wkGPwAdUl2HbZ5sUmz+/K4Tudcx7Jq1PBJxzX+RmdT2rFNKNmrQMLFqkXf1iNLh9T2vxevGPx4T62/N1kRpaj6fQj829LxBrAeN3aD4GP7OEz1p82Az4gLPGnje/fHg8fRb42959Jfy7fDz7RGfADR9W/Yzv1t5O/tCf4EO3DdSmDAqzWvPFYf+Gtx1rWrfKytVJ7o9RskvdhOwKbkoiABxHtmy8iFLGHjh6aDtutkO0xDCk44YUpPye5x9FSZzBLyafeNjNCBSWi/MaoYGUaUKMQ0Njz5B4Gftik/UQF1fR4PXdcdp6nvyK43T3r+ZlL1PZej09+e/VNd3c3ur/jLdbdnR55q/UEdtgo/w3WqIFx+EIVHPiDs8AedIJc/YaMC5bfYtW8EFT5PFF9MaDdfGC6BBtPDVJEKCRBEgOXp7X/aiAXq1Vik2s6DGutV5uEbYzwHGA/FNaZS7V1Q2FeyqACdXsDPbCPyEz98dxU5+d9Oymtm/NC7/YE/GTCbJC6a4LZPsFYR2zSlph72i5ZlXb729au5jusG5lbX5BGLrUV3vC8GWSuiFDYISs6TgnBLHqTBtfkZ5Jwpemy1fhKnuLhk89QqZEpOLlYhqKwXQfmrRDiRNdaTmpMc6hMu0T+RrAmKuRNUZGsa+2SrNPhExHTOjYqnggMDRxIUxExQRONDK0/6emT+SeN6cPH4klyUO8K+HmjwnsndvkatftHIMihg0/Z9ZAnrU74RPnDFO7N2HdwKDl/vhY8hbCNy5oxHtIx26kItY/h+W461K8p6RpYdsD+KcVjW+K7x8UKeB0AX9vfHe0zwOcMfM7AR87A8sP+Bt6mJ2mgpJyov1vRvmd76Kr21/mCw1rhID2AMgwafMDOS9VaAwfzIXVNn3ZDUdqWIl+0jCBWgkOaQARSCJZKfjo1v8SkT/sgHpgOjm4x8lTr/0LATyZnfA22DWwJpyKBUECPUTAYivMPxlISgWUE9RLolBBvsUbt/HaJQ77fkGy5bD1vH/X09KCH6bcI+pL1+HAn/4KL58cH7Z6fVHn7VTRy4RtJr5JThQq5UdKViDlyuWpvyZ61w8eXhPmyQHv+fNXi4WeB262HpYF4U+5KWiCFg/WgtoarpKVYbvwwr23Trbh8Daz9Xr9SGVoMz1lEUfCHzvaFzlsOVf757/EkbIHKusplyXSvqog0LnzRaJzldsZw3K4z9Xj3dHS4GWNeqKrSZpov+9NR5tUNIxiB0RXsKwxmyfbph8a0A/Fg5NZbl5ShmDcq8YyMA2/dKbDwJJ02HGrIsyvcRSLQoK9Ac0ZWKh/bJNMr7CJCwX43FNFakmTV5KmOCEy85sagMuk/yX9wBryZ2KpsY3P+mDTpcCrcdgmHlj9aOpdF63PZ0jQfXbuHHtP8WYTn0PA8Yt2NYJlkN/C9MbVZh71JB59N8enUf+mpzIFxPObU0SaQ/LHBu2QvyLscX3T6CANndw4fEft3jHF2LtgPv+NYPnP+vWfA30Ed/k7K4yl7MYZBxRcpH6yh681G681GK2RjveaNB2+19ofugYP6CvgAtkeUUMSExVShmvRKWsrex3xE8ymmpfERIcnQ9ASSIUVAAdzMRzRdxJJKiiIRE0PYAglEQA59PB5jGQY5F+tMIyJtI6AyiuoY2m1HbXm7lIf4utMTF6yHp+nXtD/c6g48IvvStaVt5K0XNywVSQNxCvFKCK5BPKiIPRJ7J1/ajJE3MB2Vfg4O8fi375XKtQ34UsIP5woIlyWiyL+oYuV/i7VesZbDBHjG6jF3DNgMvlSDtW3BGt0K5HwMRYX5ChI3IHLOCvGQCf2PoHKp0SIHGk8K1gcWTaam2LhyEcuxptCitXFRu4/KxYsItkHTDGwLRrfhn2tDLo41Ilf0o2X8MdsXBhHBIGbQxKXHcSu2Bl2hdEGLztwJptxn/bFMA97K/0VQj6/U0PJCITcyZKpDEXtI0UujtAlEBGQP+UFXDNbd66iQIkL+LoBJGoFSsghCtislJh5Zf9gTf9h4Pmo4uekJZuotCvuG4p1/CMfIWHx4Ou0Br67BZC9ooju9QHNTn7U5zOvgm+Os/euVy8j2SrkPDmrZeqPNx+XebXt9DI5ipKWZPx/M4bVBvnYmXghzrYtfps1jlQdyDr9Mlj8vkYvz8fNS+OV68pws8coEP82+cwbq9MGsxGngQ+qDlQ9SpR2iSxk0rHwIX2vFgdtyGYqGAT0ow6CImCGFlJA6MbXWVC89GBKumcJ3JvNzpayoofyspT6MiI91NOWP4XO0xcQNW+pW6DTfvEEjIg+UQylJCzSMKIrAiR94nM+1m/5fWFuoD+zGM2+xnp4fdM9bq9v7W+gtb7Tu9bx94rL0xNuUrUI73lhVcUWTGAkR0cFmcfZo6WDHZcyXq63/quC4pb+dfGkY84LFxYKLQv58JkYbZ6W9oVqX8YjVQsrjKGVg7XwZ3sMXq8FrPGFgTb3W1rdLmdd/SP+hFAX7o0QoItSpQjI4pmeHIwlVxqBXPJPrWcvqOImRsY2sKSNDZnj048LgXFJnRiItmptd5ULldRm5BJuvnjNsK8DIhSD4yQ8UPZ4WAFy3ZyzNBx1e5jGdbNAh1Mkm22abqW0p45WFgdMKS+2LFhA6FC8XD9LAwS4dQhZPzDQFKkoAF/wiQsVrCW2mrFxv1/7J5skueaqIUASfDcHMEAE8yEvwBLnN9BLOtO9TeT3HMhKJdcXlGk/zXGLiOr3m95q2KdxvTXIjs1YehHlTPoEUZsDFbRN1e80PCx9S/3eezmNTj5CLk8H2lefd+99tph10xkLyAXEMNwIkaqvhrDccyvQIzmbuHy88FrWdjsGAsCA6Ded41C8Uey1NUvYAuzIV7qFl4+6S67mj4GeMEvaZfC2LzxzFWuBAwJMl6Flgtixp5oDGosFBryDEH9ojLlMdtUlHtsdyYHHio4tPpk5rp7Bny7ze03z2PXSO2tZ608vo3bBKdG47r561dIE7ypx7a34Oeo+mTOvP6fTf7IWJ9rxfgg8cCdaBVco1ObGl7UcMwR+/a/joPnPNX5iPc2PPeWEOZsrnz98pV0Hy7u9HIteN8byWnowN33fpmAuGd1CCD1NECKLvfWoG8bmoRzLv2KEow+FB3DIHLR/KBh+uQETIlxLLEfgYUkYt1KXLIZ4qbhVq30tVNM08zJFcUQFvWubgcO74iUmTdTRR2m4Z8Ugw114nt+cbgtkCJ3iRS+sbB0qkwgwcDRGhnrvzHwoHSRBBu6SIkLAYeXs10uF2W/X8vNNuC7gQPT4/6uHhQff397q7v9PdHZcs6NMTF6znJ428iao4emiOH0QzIK1YoA/nvyXe1hez3TN+jNuXhWl8HuOO8RikAeeZZS5oT4FoETHla0EKxjEMZfqNgX4jyaWZN5S+SFnf6CBfqgYuWWUYVPApw6ChFPwjoSCWUYL2QCdFGFRaPM5lErPFS4DssRl8CeaW6G1dl9SDwN78DMZfDccFjBYrRp88FKlytptmgvCeM2Yo5xzqMx9z7xgiTviLhXzSnjZToxIn1dCa9sSGyjYdlg33PeXpixysnC+uEyUaNi2ea+TYw/1Z+yPgPOhpH5qJDoXEYlEgfN4RW87aPzRGRLZHmPIZMGW9pZBAgUcliMUG+cloMOeo1ef0xzrsvqc43FX/NgYxjgbtHzd1yXHeix7jj6GeCAbTNpUZb92m3G8yyxNy05vH9mzBC5uMB+XT4oBpuVwDK1LOUPbBDHv72cfqji7bp+tM/WGcdckpaewAABAASURBVChwtymBrAXuwIBtSozS6RxNo1dX/o4xcq9NXi1qG4tVHgsSObnlega2TzhfvkiSzwrf1CGYzvkjnxQbGCcNmaZbzuFq4+TgL4Vl1CZPjQ5gdmlg3VkcGKXACHVgqjc8OHu6Ojw9nTf1njiMhoONDtAteluX/yXquewghZ7VMaXpDyoe3eFwrDlEfppYuVOK8tD5N5YOx3z9e8O2HrvpEq8aft9jZ2jGQu/vuHeDxDIOybyGYoaH6x8ExpPfM98dvgXymHqo5PlSLGXQwMHah+5VHsJ9GEdXJvA2azCQfckKFUUYjqn54NwkR60irNpTpWyA5kxB/SXX0XUz1fRglzpEvhDz59JEfbgdOUgb/h/Cpowt52iO3O1zxg8wCjHShxguzsOAd36FagZJBlBCB09lM1VC7Xh75TdM+W+luBA9cYl6eLjX7d033d7eQAFvsh4eH7iIPXER28o5UjFHVe0Xbih78L8VUz4cfAm+5W3YMxe2Z2j+f5g43I+gThix6ajwMxi3R5yhqEhT8rhYT/+Vv83mC5esL/ryxb+e/Yv8WwU3603q1us18lor3mZ5fUvx4XrQwDpHYTaCUJLDgRCZap+38omIpK76kpqSllW5Bs6venEyOdTQ7pVtqLp9ssvxTbzHTjA3i8nUwTcMHVYuQMY47YucH/o0tV/rr9X2db/KuSUZdw4/8uZwtD9r6z1Viansn8sb7T1W6qbY1p1DhsQXT8yzzpzdG8xBabrM6ED/LoFgJ5EciHViGzst8sEoOTdIbVZCEZFCBFShiD3cwHD45OvPe+LPG9J3j8ibyBs794n3y6sj2vgU3jyvDnFg6FgHiheFeaN7YRew/uDLgy8Ouf3FiO83yOzpo/XNV8/EW2+d6Wuj4yo+kw2vdfrD7DxfxnJYls9haXPMey6Pdb+T7PFeyvda2yWfP0HvcS/hMVk2/cTvOwO/xRr6y1xH3yp8WfsgXQYO1atBKw7cAxeshpWGwYfvtfwrv9u/ySkahqJSGiJCEXsoXljDyTb94X1ZawhFNFyKkD/v+WHvn/kJDrgj2O1G+a+EjT4AI3N6zBD+eX6yLkET/dAZpUwI6AKYtBKQkqi1iPDck+iLQ/iOt0zb8TkvUY9csO5uv+kuL1hQLlj+d1jPvI2y3Yi9eOOFMz9cCUcpijyoBtTF4/HF7emZmPlXBN2P0d7E2NHjb3RUo12DSPFYOxBVhsIlag2+gI36ZapTr7UvVrPMJSvXuAwa2AtlGFSKURTTZauYAsd3Do1OdcTEHBKPzZmaHrZclrr9yCLaL+U0N2fGIxVT1/rEbN4DIws1cjFKP6horNDmoZNn1mPnX17i/WTqOJXLluMkTzslh21dgv2YAR0EZHYYwdJiqcE21pk2IHG281vXDIi1KdpsNu1IxaLKETPXEXALIM1WEZFzk7V54LUrhc8tfEQIA9WJBnqB8NqCCNactohQ/jFN4AYt+oOfYGwG5D9XclOzgT1w86YduZVps/4QbF12a+qElW1M8791jXB7YNnDLekP40krY5su0fJYasyn6YdXPfIxzY76RoP29tRfq/gAaolrtn9gm+epMl9nh4bebUa2Iyf9g6s+H0kZZ6ew/7nisR8Puus6PW7/0bK3oPGj+/mM/2/PgFeZdxDzRoPv39M+SHOg7herwtuqsM6ALxy4h4ELl2UjBvmwlu4Mq0WmpiC+XHCk8GMiEgpcDMhrSx0rd5bxFP2ATbsP14lLQd3nJaQPjcxX5Qu7Qv1myf9Wyhen7Y43VODx6U539ze6uzO+6eHhVk+P99rydmvH26itD+kgyCsIQsR5uBFN8lh2XKye+wUr36Dscmw+t3gMFf+knFhM84xAvGqQKylqHxiWA7MvUJtNu1yZn8Fa5r+7mujgtTfyksU6e73LoME64pQ8dMe85v6PwMw+mTAprp3DEtYZS12uh/Kpx23YoaKNFnjqHB4KivuYiNuAx29inxw/QmV+fBEauUyNvnRbB1+h1mUU+EYdj16QHcuo2Ppi5QtW2pNvJWbFxnFN3V/amslAxHGBJxpcMm6Fv168XrNPeuBrOl28st3b41wY9k1vgp2XvZtGhCIaFHJRRCSoUITyQZcy6ytUEVlJUAqUkqrItfc+kFBIKuCPL8EIDch/o3gPTiPNDQ9vmmBzLilNi2JHA1USKj44uLQPMuLMY/LRxeEd33QJ61pf1jZurlFRZvFHM/5AX+vjZ+ai/BB7Z3foz3mYSL5D/TOqjQm5Me+tfxM/xtlXs9PfJPM/Ns3jdTiW/9iB/wcHVvlOrYw7v+dZ6DrJqKQoGspKK7+94q3VwMF7f7gelDy6vFSVgcNVwRs3CRqKaFA+Qc3ljZoG1wuEYiEdsm4J2mOhrvAN+bOdA2/+zERl2QffHQdjH4hHfp5bV30wBiO2hg+xmPtcTKzj4r4i++y1kAz7iMf+XOO47Oy02215GfWc8Buq7fNj/lKLey5Vt7zFuuUtlv9fWI/3d9o+PWjHW6yKTxjkR7gs/fs/kMwTXGNesJ6IvUXcgVEei9KPbEwNxuaLWup5mUULUVw70/1xBuW0butpXbk4sYZe482aS5cvXiDfZK3XvOHapJ0vXsVrbAzeF6w1B/CIUEQQdkLrUs7R8y5yM62sR6MYtEITDJ5zwdbraDtnnDR12DG+bINab6SMM62w1Ng2fdU48ZYNDOgvo1LV5HHN3J25eStpMRH/nT0pYTTS57ir0DFR2UPVOqjjGhXDmoyoWy5zgGxzD+ghtoVgiOw2kDJVi4EevhXzDQuz1vSW2oM0DnxQeO0gUvCn1eY6rBGf7LpotS4kRYRKYR9AJWuo4Yv+0McfSg+z4w8d5smwvGHbxqSpAop17HT2OC3sTMsGTWzsrLOtcVZhh4PdG7q8p932e6hzOAeSIQl6Jlfz2Ss8BRHJzNQxVmmbdNL9t8ift8P7iI7pf2FdPebjcZ7THdt8yj92BvLnCV8ynX5ob5/BfokZqHkw8sXH4McKcs3MLHNUikFDXq7WGspKBQx+g8FbjcFvNAzkiKLgT7o6ADc2awzrI6iD1oQrCZXyaSJyKFJxWFlnuNE/Bvc/P8fpZ+Oejhzkd7zpMSr8yCF4pv75ToDK4dgYzU8QwSPCNZC4O4DQnD/aiBBEfuhRu7qT325sx62ed8/K///V9lFPXLAeuUj532Hd3X3Lt1j397e8xbprb7GeHlV5i1V4gzWQX5CD+wuCB8EL8GeO07zG/P9gPXMp22rkQlYZE4NmoZhk/OSxTNRxRHukjluWKbHcvJ+zqmCtvIYrr2HhAu0LFmu89gVr/UVf/O+zoJuUN/JfBTW/4qJdyqD865vTwToiFMQz6Iq8KFWkwZnF/Rsk4LznHFiHPvfNp+Z/WMz8bTthtC/j8XjrxI+sbQL9CBzT7Yb5ynwajp86+qo9Hm1CbqXStQGhRIQEUoN9+lpgGiuXqyZ7TChEFNocN2Nhb55WGlyy0S4WbJ3js4IWiGua0s80TVKfcWimHMooMG+G1G8qObRgeJFrF22zyU9QhaY/IUXEhAKdoCIppANIxXsgEYrYQzz2gHyWP2oGvAnZ8SMfpPxAsiOTh3rjzmPFLvX+0E5tbjdwbzsefePxwr7zZtH8OoWEKHwYSftHZkUn+QVyrY84bOQz1xSpp6I0xbU61P4IKrnKOCGZT2j59AZ0nT2mp04Yv6fsA5t7TwT75HjMfGKegba3vMkWmFs/mc8Z+INmgC3ef578KqNySi2X/s3GBQs2grcVXKCGvEit1Oggv9FYc0A3hlKUh60oCv5oht73zF+Qgb8BuVqq0gVT/wz3wdsXrNF/Jawfwid/t7fvmqZImZ/16d9UWUsEA64hLlo+FcH9uA/31X8ZhX9T4Hy5evBfE7zVHZer/QXrQbvnZ1UuV4VzSmEjeNYG4kVeSmGmUsl9yxssx3x+4pLlywW6EdTjs4tl/DweQmqmCOaXYw5GMwxFvjD531qtWMcBmBrrNZeutd9erZSXrmxbp/3AZWzI/cBeKIOCw3oEESeI2J4bppQcOJPAjAtkLsiNjtgAxgMjrAE1Adye48R2R7vneWTOTD3fHbYZmce0x7ba1pRxO6bH7TaLHdVzZRuQHU4V3bbOF3J1vBlV2Rftjpk8MTqt7gDZtLXDWQatiR4ozosQEAvmPg5BqA5YsSwmCv60EjIVT8BEUM+wMiRkI4KdCR/RdBGhiJAfRpZ8YQ8MICJSjggV9kRCn89vPQPexCdgJ1sHyQ3c+eVArfMGSRtXy8Z/k4/3ds4HNT/EjVK/N9BVvz5nV41ojIj5wwZDQRawHorJ1YKZIib7iUrIC+jCk1aTTwTSjAsOb1Iv44VEbL31STcqGW91/vPtcxvzmfRe6/jzR/05wv/aDOTeZrP7ZxHb/Rcafv9eajT4niqlyBcqH67z13dzoErKpavAB+3FiKLC4Uqv/l5sP6larflpc1IV1lBlOGhTWHkF05zmwdsHY2Rbh51DioiEpsd9BbwhtVo8EaEIQ0l18LB6Vep9+LDfLljPvL160hNvqB4fH3T/eKf8a4IPt7q/v+MN1r2e0W+5YI28jfKbpv4bBAt9Gf0tjnwJABnbb7Gw99syH/iNbGfjVGw8BkPIB2kuBfLNZiijyjF5PX2ZWnOZWhl5kVpxkeLyBD/4IpUXqqLBMus9DIX2QUPXY1NKYd1LxowI+XE+Bocwi4mU4Ugh1Za9PKewBYZZqjzPlUtUXrRYU8/DyGXLc9N4X9KanQOnt4Omf6ssVqpsQzXCj8T0nCz1e3+MXHCoGKUNPkmnOc+8Jj71tkuZlcA226Fuy7jwDvkBuBoiInItqCiBbTQaUvAny2QTBY3R5WAtE6H2phI6rW/BpiOss53pBC0f2iJCRcdPoLgEmlyYc6aSSUQ4x580Yvdi8eR3ZIAjj2VOR03nRG+Ks2GIw7j1EoSdx3Yu9i+jWyZo3nBynkfTc8AmNzyTY5rzBO/VbDJO2FBPhYmYuGskXSbT5BfGKU9tqbbCSME9N1h06m7qsM7pLd2TT0OsXBLWGumRFWq7zkhlVoctnoMlWjbYBJi83T7rJ53lpieo80HvHxAti+5L20mxxSmCTddx4nJOEVbSjymgiBC6/tjqGux93G7dFRybX5MJ42ZIFvOGBVNjyVs2rLuGXAemgiXwsjTTY7lpP7R2bkvk/C8Vx/zUu1NrLJlPe+cw8daatY2/A3Z9d5x0nCp/Ho7H81Y5J2iKtyTE8XdyVyF2dqbndG5kBln2Vu/n0C2XwIx4zpcgQvOl7YhvkQ/rS5F/un45hnO8Ezod0jxUz2mwJkvY5RqWtuaV/q5fDx09TvFo2uccf4w+iD+B/GsehZDhW2rm4diUPmj5zcawWmvwgRoMeeBeqcQAQgMHKh+0MVdEgJqgk0b92VkMJH/WcsDtu8p27e9RiedASxPyYm2RUre3x2VRqvmszAizJpCWishNom7rluTZAAAQAElEQVQQT4BMzfQA9jPoLg3omXH4t7yN5ONDfmUMu3Gr3Y43TOOztrsnbbePet496PH5Xg9PvmgBv8V6vOfy9SD/VcKKrfDlPSHBKznuOy6wdIN+1MgbrN32mZjPGvMN1g63EVSsyIc8qOU8cEBHQUd9UJqq+bjBa+U1zcsV67oGlo2m46LFOlue4UtVGTSgL8OgUoJ59AiqIorCswvV0VORDZLERjlWjy909KDMsTDXtj/md1xeRuZsZDCwahQrhIqu0maMUBkOjz7nBTnyH1aNiMwhctq43Tx9Wra/0PkcI/SVC12tO3yYc8vESBtT2tIG/QgqfmlP24jPyCUQR7KYRsOAeUlJT+R8rmb8bXKU86TpsVqpIcAJ1f6h2T3ZxNSYG2mTG/whMG9qOaGjxwZWLenEL/wKa13KoChFGQaTiKyUOitto8VDM+q4CNGSk8Zk6gIq+gN4Mpc6nT4H9th6UgOzGTBB3xHUE2h+sXgp6f7ILiRivISIUPAhUkeEfpVnnq8+OHaTx2o4R8RcJvNL2G/MD0P7wIgPQ4M97QWY/6VP4z32Y7SWZY23/CESpqYd8tyBHjp7Q0h7AjgvY0xdzS8Py7nHaM+Cce4LqBbAZW/mDkXndugNnaZTNlDtA1TrmRMtYd0CdWpLOukrcWvqHYsvLubSX0xBuyHoHnQ5F+cHwh/MPcKyimIBvfAQRUyrcosWySEi0FJ09om0T5PQBT7QL2G7pXzK42CjFxHRfDGUn6AqCkWEkipyynKd4WMBvfSwDDXXhBXtlDVAajW6l0K8tT1wiAhFNMBQQlSXURgiJjIE77ydofPrQH9YGAVtJ+N7pU7dzv28Ffi2XEg0mSqG+y7IY05QLYKEN/AsZydZYbV3SY1mWcunIkyY00V1sUy2TAULgBWy/a6hfcLFp7yBFcHx55f8bJBvozCU5TiO+bQjzeO57LKY0YhQRINe+UQ0+4jIz24xvYKQZMiPJ5qDYeZq2UD33v3d/RzGfbyMQ4ta+VAyigqUWU7f4Ixn4BC1nv5djg/i7XI1tIN2mQ7iHLiHUvAORYRKMZBLwa7pIqwzLymkOr2+gUVmN8G0H18sKHxgFBJ1R4Xfw4dRuqEvJQgvYWG0w1/Riv79ts1v4MxbH9h0FDIuOIZ4mH/qqVToHpWfcwkWjEypfX7Y8XN6x+VqC7gEccl6fn7UExcr4+HxVnf333THG6ybuxvd3MLffdPT071GLk4iZqFjiopzMOg1ZVPaR95c+e3Ydnrr5UN75WDvtyNeocwFO+WnEokx1AUIk6WmTVVEAEY9FNZlpc3mL23WX/KvAg6soS9Tm80G/QbdWn6z5TVfr1fIG3y87kXBvGbORfBS8hEIQH7IjjzMGRXeeZvvFuaPgRkjqcxrQ8WgerZp6GejphNat3QKzxirQYvnFg3etOObeuZN8CMXn9GXVeZW2JMpdlWmeX7BxnrDfrav+FRnVreqeXnaEnhMpB9tIpagtpNzOEbU7Mft/vd7o+NM9tZ1kIg8lVk5F7ykYLsDFUUsEZIMajsZBRmavcH6M2UIHe42XKCxOnhw0jEku0cEtKNImnj2g2irhgJ1mxVNsi31+ZzOQC4S6k7F3JlH9WuVRVKVTWl4f1eqDidsHpXZGdZ1CN+5YWYYtAd+FrPRCbNI6bDN4Q41TVroz/m62WjG5+rWat8lzll+jG7Zi/mjqE4HRIQigEJZILryYCrbnYWU6qwcZwktn2XDMb+0ez+/jJr5vD9UejqeGdNrsM3vjjO75XRINlrA7KnRv6H5mEwqi3yAf2Mon33mDLAUSX9otdg2y/6s7viI/pex3xrPeSx9IkKlDHnQ9sF7vZkO3rzBKsOgMtAGBr/dSKDjsFXSz74NEUWlTPxEUw7rl9jbRCk6QYQisAFDKRpKUTnGYF2zG+BXvJ3ZrNdcEFYy7wtXwUc8AQr5hAJuCcQrxeeFHQf2HQfvLQd1/1up7fOWy9OjHp+4ZIH7hzv5Nwje3t3q5uYb+Kqbb9/0+PAg//p1cSD3ha8hxGiByCQ4THNEp90Xgd0U39R9jvSb5xvZBqQ8yrpjYDLr9+eeyDnzxenLly/66y8uWdAVa+oLldfZ+s2Xtta2O7lgMf/FGMq8BkLW/MTMkQBJLnaWWdAsYJxYEqp+/oLdB9i7e97d5HGOnh+D8TtEt7cNHl2kyR6Ijg12vlzh44uT55KWLJkPptYZ7qNm/J3SFr7iv4+PMbL9Ug+fY81otEG73hQxc2n+loCdIbY+B5peUaYg5yzPNk1K1is5qNcuFC2CiZGSGUOyGTWlyalAGcHONYQ+5VAUEAuUkntbn89vOgPsTm/cRG50xmEdvDf3Euxyihv5GJpMNihR4PebF4bD55yZgPG4f9hwHP8VwfmYyZ898URYCsl0gs48EaGrf9x+BjhltAi8Q4JchL7zITyxYw/F2yPiEhGKiLf7/ukefDb9gfQe7sjP6J8+7l97fJ/Z/ZAZYLPzfcoX97+yxel9368FxhgR+b1UyiAfsje8xVpzUfFBfPClqgwaTCeUYVDhIBUReLfiz23jpnrfNCmukcvG2eJ+ziAi5D8yTXC4y7yg5NjyX2XufrNVyoBpAXilvamQdeHhZyuzVTmkG7vdKB/an7fPenr2v8FquOcidXvLJesO3NzolsvVHfQJ/chlzC/whigq9EnvGhSJxotLVtVI7K0vWNiPXObmC5b7B7lfnIf3jvi2hHrOO1BhMi0oQoTHVlSYD6/lly9/KS9Tvjj7ggVSj7wBniuv/Yo3WCvWfmD+hoEM8Y8oOYdDGVRKUYRjB71MhVzoPAXnMx7JTTddDMeK6csYueSMaTsqeeZn9Pg9F9lTr8ijD9vUwMZ99jm030gsLD1xCZs5ru1QZE62r9jhbhXY5+neclhutLMVwP6pd4Xci/UEpbQYXf8jaUTMaxNxxLvj1Akb1pB19Fr60o8lOupsbxQFBV5i35YZUaLpZ/9JXvgW+ILfDyhBTEAHElTTkzK86UvA7KAswhzo3yC4y9eauzu/4ezwfrLuJX9vqCVesn+p3X0u4TyOfdxf17GNMaFmo1vf0T9EtGC6+GQg/aziXmcwKP/X7O/ve45IqEN+KdHIvPBdAXOsR/XqYt8MtPBgKEihiAkKZEoa0ydrgQSTdasmkya8on7R/tjA8nvwily+0yT6/HxnnD/ZPRhcB+yfU/wZYf0DzIPy56RjVn4ynzPwI2YgCGrwdcz3sg+S/hmJkhLsylDhzZQP1+vNhjdAvph0DPMBe/AhO3zgwidEMOF7Ad7b4ukU9rg4hGG96Tm47RghZb/iCQ4r6WeajFRKAPKEDlwWVquBMXkcTed2PpKKCEnBQVhnnunUwKF75HDfsd3utN1u9fzMRevpSfcP9/LbKyPfYHHBur+90dP9g/xXBP3X0QrR3ZMvW523TMr0XdXeYO3yAtf7YZn2P3KZw3aW8V9XQ+iNnRKfQK4htGfwyDnwxWmz3si/ln0N9XwYvmBtvNbrTVtf1n8AvowOZVCUooiiAX5gDiNCwXw2fWh+6I5Cv2wHGKfkxKuYV4wqGFF6v10CJnOxve1G5r163rlc7QwunhVdxj6Oh7ICMqAeuZRVjfYFlctaxX6RMWZVjmW9O3Z+I3bCruucx4jsdusSRN9TwrjxDIie2sk9+X+z6mMP1qRBcEZIC075eOQw/aAa2CTQmYW4wOJJTVtEKGIPBBUbfSyCcA1B+FAoH3cMYylh+RJsd6ntjfp99/SKb5fp4nqZ5hevdDG97nC+NTciO6zTiFDEGyHsAfvatSKQwdkenbdxtnGvTJOs9rqfwfUuO/3ePplafx+cAR9vGvu8m54x4tvh7ZkESS+ByJpQdyWsi/tMsHBJF/mE+MMaRuypfd6DCMfYeyIpgvodkEKfz783Azn7bElTw5l0av53RrC3IqjBPA7GyoeQj6YZQJnbPpn/9AwEo38LMH+hTNE4NFUgUHO/hSKKShkUHK6HfLPBBWu91goMq7UG9NkG9WG7/Vdv5ZsXNq9CPI51BOuXwOqk+IKhyc+87QsRjxHo4tg70ACKaFYUiC8AESpGKRpKUTEkdI0fhkERRdabYqoOKaSE8snUOKSPHL5HDvcjvN9i5QWLS9YjF6zb+zvd3N4qL1f5VwS/6Q76eHef/3+rwKcw2R7finkfCLoCA/0E8BzuuLQ9gx0xR/qZf2ZOk2PZOdjW3xlzcm4nVqBwfEgrKILYXqtVGdqbSS5SvjwZA2vp9d1wwdqsN2o61pz1H7iMun3w/zPL64/Oc1UGT3Bk/CB2RNaZDicOKIm4FVJpNzK9vBPW1g6xzmZL2L+NscrjrMzZyJxZZ4yWuWB1X+s6ul22Eb/CuG3E3rTD/QWVkfOIbae2wS1zpFuszBIphUZtcwz7H+tSth/ofKcOjBq3FtPyz4THzrKxOpEQtcS6it0YUDfKY6fKtkYDm4hQYOPPVoT5kNQQ0MBGUNEmngBEpP6ZxZ0b1/p0ZgftJ4qD1h8lvKfXvpE6/YjcnEfHq+Px4ek5dNp8p43tXd4UP73mO/an95lfHj+xV8/5T+zusCtvlkPNp/QbzcBy+Zb8bzSEs6nylXRePzX8i19JZ/P6Lyinqf8vDHUe4/HPn+ACMgyDBh+6wdoH7jWHbTD4gE1bGQb5r5GlXRk0H7IU0x9BT6FXPoFdB+zZ4vZlg+WOpT55N8BEhCIi8y2MMySF/1hX4DgwDkNRoW0P68XjNzBVPtz7r4/lWyYO7dvdVv5rgv6fDvuC9fD4kG+wvn37qm+8vfJF6443WA/399o+Pyn/R8MhFSIOoNFAbhCXN1/anrHdbp/yf2pcuVD4Z2juz+mLwbLgTVMvngCTkPpsR5eFxhxnkdd0w2Vq5fXkwuS1tu4v/9XBzRetWOsV+jVYYdMuXIP85m9g7YdSFJ4vzx2Qn3B1CKeSefjAQS4H+VrGvNKWNshJu9wvlh478L97q8x3ZX46MCVkRoCOAB4/mLwVIGFCTWz7e16NikxD9k6lik8Cvds6RvrtFzaiyHoqLW1t0+UW0xHPI+fDTcu5WvJu+xfgFIzWNRxfCsG6Gk23r63zRd2fj4iiEmjOQLRFSBGhkBTI1Cr6xZ6+KEv6lhSXfsf8W+L8i7Yf0rU/IHzqiLWcBf5zij8V3gG0fJafPwMRoYgL0F4vbF7KDmvMYjYL8ecVfrPDJ/M5Az9oBpbfOp1ne/6g3j7DvmYG+jos6X9tTTz2nCu+J4OD87BeaeBilYds+PVmzYHc4M0Gh+2hDCrDoCHfbAzyQauUgEqEoCJivj6B+mdrQgfP5ZYDs0MhRPw4RPbLIa/s4TEYLa+9vth2wL8QByigJFyGZhPRaCmHNAJDNfgM4cuVD+nGlgO43149chnqv+Ti4dF/RfBGt7ff9I03V8btza0e7h/0zBsu7XZy94WYA7EH+jUKPBnl4X3H26t2wXrmQrdLVO2YyXZe5/0zowAAEABJREFUyfnjMoDCRfPjNBE4H8sXg/RgLfwr5ivxo4TC42PtVqzrasOassYrLlL+K4L/319/6ctfX7SadCtftMwPRSv7gAG+EKcU5ikYRRDTYDw6eDJLNC3nfvbyHBqS9Wr52xTLuSD7MuPLi+d55GK1A3W6XDFJ+NkfQ8bH61NlG9qaccfkaM0OKnO1243ypdgxa8apaUOFLzw29QjNlihZFjY4Ic1+iBSMGEDqoS8VW9cgPcPGUJN/HV5LgzUOIPPH8NrTVtAPJVQS7IfS94PspsLaRAT8ArbVG554gy09vcU6bb0QZpK6sw4rXwH7XcKxew99iR7b/xuyc2M3v65rPjBsYfkDmFT9Wc7IpEvbif+VSA74LQl5bG+xbzNjr5fgqLYxXeJqinYA+eXFwvkLaOn7Iu/gE0xeZb80SidXxrLh/TzDWTgzf4S2ruOg8Z2CY9nV9LVIe+cywfKLcPAXjX6sAd/DJx1Y13HS+BsqcppZFx3jwlj4uZQtnabwHdWbP3ff0df7XcmS7+H8rng3fX3vb12T10fG0usMeVXJRCbLBX8c4liePL6D+K1Mc/dhjxORwoekMigvHsPAwXrFBYuDOJerfJORbYMG09IOVYVDU0SLw7chjAcB+geYNiS+/Q9asaPQRv2qcs3UbYYDmRriw2Z6CZqesB0DaONACikiEnCSQv0ZOZz7sL/15YpDv99ePfKm6YnLk3/ZRb7Bur/lLRaXrLsb+d9f3d/c6NFvsLARfo7mfyvmAyhTJ8M691Ez/pZ7GNhuVbmQ9YO+L3fmjUqc6s9Izqo9G1BpR2WbkTY+UXnlqB4DY1KwZrmuvjQDLlcDWG/WebnKN1u+YBvofbEain2KBvyGVVEh4ShSkHSEK0kQ8WRO9O9+E4wndWTRqdC1neAaqz4W+01w/jvm1xiTjnlB2vHGMHWOUekwi5kFphiCCrsK2uVqx/SPqOiTNutr0i7vqdfZOVR8a9qMs29mbR1vvmwj88x1UvMX4FTnLPt8WTmht03iu4hjXHecOs4Fa3zMfOAaKcEclUg5IuT1L9A0zM+4Dp9mqmyXnymrycfNbB83XAAWEaGIBYRLXEbEZLsIGYFuIXfW6SzR9W+h7/EPd7B0PMOnje3eiIg4mK9j97aJ9xvcm/USbDtv8nObmc2eNuRPREuEMjfCA39o4GyzxHFOP1tmhnKO9v2GUFDiAApGf27csy7dxJSfgBYtH6ZomhvPzyFEP8fIH8TLABPvz9nEkhxcBm40o5Ib0txmHUuQqgh3lOyHVIuus4uPkI/nwYmyk/xjI5H7iN48ro6IUMQe9nkrcr4Dr44CcwXZN3Od+UCdY+p6buh6W6NeEixO9EsdNst2x1rKL/BsMAqrgB2Mg+V/8/Ce6WCEhzor/gAwamaLIXssLJ3JNbBdFPxxEVVESFAXXXlYLaaWmjlu6zrxC9mJXGqz3u1XunhVE929mIf7uoxXdfNdRm9dk+/pLCIUARRzmHnsTPiSR0ybiFDEBDSxAOwHlH3Eqs73sFXi+yUKB2kO1AXqA3jhsJ0UXR60y6BiRMkI9mbHQfD3h7oPBo2L22p+U/obqaPmXqGySYKuxdAnhCYGEvIfFDr3BMolELMsdef4gpUvO/6E+rrZbeY8kqGVBn8XO/Pc4xyunbfXb8uh3xcsv8W6n/6K4I3fXn37mm+y7u5u9Yy+cmEa6G/NnBYPEj6nKXk6gFbOJnmJwNZxqzvDzmSk4i4i09TjQlOWCIQJmJGwsGuozFxVUWWtTMuw1sb/L6wvf2nlizNvqvwGy9isfZleqXDBGhJFhXyjhEwLNCIUnjhNT0y0SqyoK6YGjrFUEk6Yz8SYQWj1XrCOy1O2pycBplAjbUaFGr7IjNg2Ompk/qvjAIY3eTViPQkgOF5DxbdhlPBVxqXNJVHJQAABzyywo/OHWnZXGMA2W/O9r9GNwNS6E2DsNsPemKrbwFDQNiXx316cYkd6B4tyABaMRQv2QUQozBvIRYNSD58UvayDBtD0hPiDHECKVjJWIIHcG6ijI9AXhe1BBDIoICLoTS88QXuHGhPQa8BjX+hkL1znDibvumm22t6MaSKQLoGm43LJ1Ppj2x8mk7i/qy+BPZtdY9bZlC148yZ1hTZlf6gteyOjM+uPlNlGeyTTpv23a8+34TxMO8Q+c5YdLX+debrHkp6aOY7nw/QlnHqLbJSPe3EcC57zDuv4Cpm/SKy3znYfguz4MJJ/IM5wk22+A44lf2YneJ4ctsPyMXrb99Jl3JdiLW3N2z63vAUjFVTmjXMLMevNdOAzFcfr2tfS7GZpPMXqxEvTeVPLB7CvG34jZMqLQVi+hP2w7DBJZjsm1TWSnzEm+hy95vdrtZE9G8zfEe8FXzQXh+T5V59TqOVLuBjklQ2x7CgmJ3c2sSxV++q2zkBvsyVQ/aDSrxTL8FX+evNBugyDBg7gZRhUhkFDHrhXGo74dmCSes7J5MB08rCytOzrNnjq2kwdQxnAnGEp0ITymUjyiyrVjtGxaEu268/RNHDVGtusmJc8F4boILNe7kuPBNmHcF+GnniT9fD0wKXqRv98/UdfQfsrgjf5Bmt8flbhwO5fauE5yzkmeJRQgfY+tlwG/GbMb8R82ao+t9CPPwt5N3C/Ys4M0rQethXiVH5QjRju/NfiKgYOHEURDAJaCmvIuq65ZK19oVojs6YrLtEb/7VBaCmD/MbSl66Btsy1lFz7MhSVaN05i0o+B583unRONS8xI00Am0ouddJpHtOyjUjkPWIzpi1yUmzQVXwI5kgypVLFvqKZs0l7NKbWQwUq854gjhJOkgiQ7Mvt2AmE2AHQEV0C+6SWzRvuN2UCuHPPLT6TRGAKQrVugvthJGRFfvaBw2qqze2RzW+o6EqkfQUh2cB5GuYnxETdHhGSSiJmPeJcrJ2QtlURocLeCNxgkaXGYwcT0WiZ+cAgsIvsSb/CU51EUAE+P4eLgo6WVxfHOobeGOPVnf3Shsez0OVfOunfOzlP8ZURRIQizuPALXRih+ZAp8/ncwZ+sRl4Yfvn9/ovlvK/nI5n7H2w12uSf8nupfbX9PE72HicPlvwJargwDRw0F6t1zJN+IKV/w5nQAeGotUkt0N32BXfiYaUr6VzV2d0tSMkZFF6i2y/0F9ibRac8As5LhFRFBF7aMGHFBELIJcJIbU8dfGJiPS1wXxo9rjQO//tbie/xcpf0357o6/f/tE34+arbnmT9XB/px0XsOCwTbcZa1D4PYEYSiLEw+Hd/65ry2XMlyz/dbidD/IGbfIlI+FeDXzIIyIU0eD8mt+OlzXYoG8dhDTN2Wo9aLNes34rrda+YK1oC/nf4K3XG603xhq6zkvVMAxJV7nehTChIJbmp5IFfVG3uZz4BWmmza7VTdPqydD+jK8y1gYszeeFxvzSzp6+svBWKv2WbUc88+5LUptL2lpxgD0ixCRyx6qy7TiOye/zqE12Lo5HXr40oaT3KrzTPyI5tac2khbwFNtPSvnzZpWdTTt6+69CgwQjgnUvCjZshKn3Qcl9UQKLkPLzGEVJ2R+mUSSaqabRBawkiPzQbPKrgEWWExV1411bem2Gzfu11r+nXeUDYDBJ7GdG7AI8TzQdDsqvyFKTBsnZbmI+CTPguXwtMG9z7slPWOMZ9U5dznHTX639Kew4Z9jbTPnI5gf5nN2n7nMGfrEZyB+u7Ft/Ijp+sRT/c+n0dVjSP2oSPLB5QGw+vjNn0YxV1vFF6sORL1YrDuI+YPsNx8ABe+XDNtQ6w3YRgVeIqiG/91tnaFGb79D5x4ZHLWdUs4XbIkIRAC0EXgdQIEsQGNeQAzsJLXnNZwC9+ER6VPlw7QN7gsP2E5eiu4cH3mDdcsH6phtfrrhs+X80/OB/g/X4pPq85f5RM4J/RbsPl4W5MvXlq9adRt5g7XbP+dsJHduH/Ur8TisHmENwybCOg/+YGDX67RWXsurRzANGiIYylDwYe30H+OLD8FDkNV6tuFStuXixxmt4r3cpgwaw8qUb/TAUleJgOnrc4xKtuTLGPAEwjjqBQwJlBLQ6f9zgkEeNtiF/z8UIrYyr2sZxuh18zcsYCvP2MVI3Zhz32UDtthnVHpmc42JsAwh+7s99TXAuo/nMgXbHsHfKxHHbjAxJHOfU+NfUtjbYGJqhf/HJZE77D5Kbwb4qIAKNUSRIQmE+ICDg5acH7dS6Blwb88NqLxDB3XXC8jl4Ya3vm8hyh/WX0G1MsWEH5IaaKX0zD4j0nu0oXlns5++njtntOxhv+veCQVAqX2ROoFI18FHIMXt4KNPG9L8Aj/lN8zntk6XPW+bJfkww841XTj9VJtFkt3s9IkIRl4H1IgasY6Ty+6rsn1hvpsxL9pzDoepyKj+rzxl4xwywjQK3DliZNzX4eCDHDOsS+LXPGAwldT+8ih/ew7/VQR+Z6TGck3WmvxL6z9w3UXaSJlRoh3XmpaIoRf4rYqs8YLc3HMmnzAGcg/YwDBp4q1WwDeKEJB+4ysRnTsnHVLulIeuIZg9NC9Nj2BNdxk0qfAz7EqUqf867L/E0GvaylIgIaCt7rsmtJkhj0s827i8iFHEIm0WERBGPf374ArDbbvX4+Kh7LlK3XKr8VwNvbr7Jv0HQFyz/f7B2T08KLj4Fv8IhfeBnh3/RxUDSvmT5ggUrbhdckHbabdtvEaxcuiq2/LgSBG8IQvVFAAg4D2MkbgXOyT42jghFAQiuDV+a8vLEOppfQb2WxmbzRRveYHn9LQ9Dwb9dqAYuVyswsPaFdVefCJ1/nEN1rsC5m7dlzjgVhcGEVWqh0GBru8oFxuPJscCnLttwIRisGbgkfBXiq+lZsJMGo8wm7RwLBt3cikg7Qd3vDMvuIeO5wgY5a+ZZnMNxVAJ9K9jh58jux7apR0dJ09QjLKnts5GxakL6ZsPPqMh7XopgOQzl54taQmNEFEgoP4gRjZcUAS9D5x/aI0IUsKfdmKid/YGUSc9JNnU30DbJrhvcbs6UlcWKiWkrCO9i2fQQhDowt8sS+eG2K0jbQ/eLUrgFH1PDYqfmPxJ0s0z5LO/+bOf58QY+NrKuI9vs8InTGchJPFT3ebtG/YVozDb+smBD5f4iXNfDtv2YzIVq2kjdx/SC5ZvU/vy8F8d75sw0vSmXT+P/+AywgaZtLtOOw1kJRSygmJrZxfjz8Zrkn0V6/z+rv5/Xj0d2CT8vi7f1dCnfS/oWPfgqs0WTxJ6qQLnPigYuT6v1RsYwrNuFi7dZfqOVB/IyaAAFe/uKx9/xic53WmEUB39kCX1IcIA4kZwOHtSpDbSGJsm8ocXTZecgHCMCAtSxMD7DBroOWLxcNxCqMeTsswWTp5GfbZULzgj8V/ru7u7y17PfTP8PrNu8ZN3oEf2OC1hsdxoI5F90YTrQWbtgSYXoA/BFy/HG3Y5upjcmfMD9s8/wpcPUwEDu3/xMF7apJ+ZBoQ9/63AAABAASURBVH+v34a1/cJF6st0oVpvNtp8+aIvX/7SF7Bef9GKC/XAZSpKUeFgveIi5otXKYMKuoO45wRy8Tz1Jr6tknVeoo1iAmhJIZvTxTYjupE5HpnfkQuNdYYPDklpN08ACDHwtL5jpN28o8LK8kg885haPQFfKw3aMWzxkGlRRVfdf88DWg10Y2KHizFCR1X8RmDqDkwdh6CIuYEmCsliHa3pk4q5yr08Sz+Dqez72jqqMV2wmihaIoqCtU8atBdgCsSTJGAoETAgIuQ/xXQGcQRmOZD0tgdfRRD6At4W7de3zo3EJmGHUdhS8F13TD9sNPRBZ96dh5g6OO635gdin9tkdp2wforrJm9treRtvNXv17Bfzt/0YSQxj4cWvruop/GlrvNugcc0S0Qo4jIUafaqKiIU0SHBKYIawKAIHTxO+xgHBp/CnzID7EbvvMRvMqbPNP/QGci9yHfgue/F1LFL/9Wh8zUZHKIG3lT4EL5Zr+W3Hev1SuvOr9YaOGwPPnz7+3VKGFdFUIOISD5iQRWT5QXi7+MLTXt1EKVBU2wf9mEtAtoQKHuXD+a8hj5A77gE+SLkf/PkC9b9/YNu7m51w1usm9vb+Q3WAxes58enfDPlXPOCVSIvW4VEI5yzlLx8jBmx3Wq326pyuEc1FU+Q0UUysQi8d7x1TBP4dSr22+SR8+O3VhvW8st0qdpAv3C5+qvD/08sLl7+9e0r9oFzHkqRea97GQYu10VS6D1P5pU5T97wEwfZC7ZjNkif+fCFpo8Jq15sbbsZ2MxtHreBwu0tFnPmWJwDUc/FZrbxfI+0YUW/1DSM2DdULlAVPflgk3b0V2mvSauaHe2TzrLbvDZzZ9/DkA8JvCtCsF4R1EtYt4TbkAUiwkT9QWKPctlmL/jCXUooSlEEdIIU8hN8h3jfdNjOfKRPKP90Pn1bnGLn3xnxg5PPDU8fSV3BXyre0JfazurPxWPDWX0OcwxsclNC3SdkbnodE2wIgXClz4cZ8IRD/KV18uXhNsPt82SjoJzY2uYYTDOTrYRe+9hpaYtMUQYJ6tC5p+2HyvZwcucsTnWOZJy2fGp+xRlgdXOb5t5jmVP+FRP9zOm3nIFr3wVn29iD84ZMnmGbLoHqx5Z9Zo1zbUg+PPkw7QvVar3iYL1Woyv5UlWGdsgaSpEPTIrIVLN2BSYVegQtYBbtQVnqXvGf7B17Rsbu0RzIsGxqmD+GJ/pYZ7nbd2rdKeztH2s+PPtyteOi9Zx/TfBJN/d3uuWSdXd3L/+K9rubG93nBetBlQtTIfGBnE2ZPTjiOxgkmpQ/ixx7i/047pQHeWzazyoMp2IZ40lqpOeGefu6Q0FJ3hbuw2u4Xm+04WJlrFljX6bWXLoM6za+YCH7MjaUIdc932CtuFwj+7AsxuKYH4FKhjmepHw6SLrJ5mn1BYZBwWFxvkdcmA7Xkw/23dKxDM9rwm3NNE2SRWebDndUfZHisjTuxoxtGSZ9etVzajQjZVN1PAdBchtkLt2q07kBJiZAzpZzPmcNzykdXFm1VrMTImCyuApZtFFEyEIoGk1Z7YFH23jqiFApaKARoQhkEGFeQiEpJBBhak48oRSpige4BK1SSIlWaX5m/dLjmMeawLoEmnlbR31cqhy+a/3dlLCiujpFtzftmK1QOIUuI2b8YKNM+6Q3naXnzBwjfZ3PGbzUnpt56Xe25wvKTMhbmwBHHbW/IFEZnyHoAkx2oDG6ds83jd7zVD74TEbLCAF+DmMROT+U5N2p23NNwpwyKyoz+qmP8yOvth4I5p2AKaLZg7bU02BKYxuPx48wFQ9pBoMMBhZBbZjHve1ndJbx61yjKK4WAlBar23WnWPGRG+aMjFiQspTm9sPkDlEe22ODS6EhvEYIbZNfzcgs5y0Cy8dPIH0VuCScd7qd80+Yy4NUkHVddkj8rXicfaBJrWxlUtY95HoCU6U/aKXcnU6WjzH8qLpImufY5w19rdLLn3OSNt5h7Vb/Zkw7SE8GvOdmne77S7CPZATpZn32ooluv4MzczYw4d90DP+qL2l3cveE30qklJR9o3mrPgYZG501ig5JW/6OjibE3hQxDkbwW0LHM4JWSza2sTUtvOq8nvB3wHHcFe5pt2Xw6IWD1FTIkTSa5XjXIQbrjlnpt6bgM9MnZAu8JSJLe1AzQHbB+7Bh2rgA/YwrDSUwiUsZHujUJXQJC9GMbE0aQn5wUep1dEzOXnSjlr263XSIIfLPpj8ALZglPKiJM14xObALP/bmVmWOpsUUSISppqesBxdmKLRPrKOOw7ehi9Y9w+PuuEydZcXrLt2weJN1gOXrufHR1UuTA4zUPESiKi1ARmGDqoUPsjvtMV2+/yk7fMzb7JGLlnsEu+fTPKIl4eAzpQQlLQSQTtvaqVDFC5I69VGX/KC9UUrr+2wVr6phF/zdtLYrAfaAMkOYIV+MIaigUGE/GRkGEsG7Jliq4ZWH5owpwu1c+zoOSdNp+t95Gcy7ZgTgvjza9/EKN4Mjm0+WTvrKnOkE2DnRkGJMYKae4YAk77S5nIpm4rdeYy0GD2C6L1FSY0rEGhdxBPgoJCPZcy0HK/51LlxQvqiNG2grkHoCeYXIDkFskCzKM2WD1jwIQ/W3hSlPL4x54XOaO86JJmPmHwVyOFaog6J2mhcWMKfIsGHpOLBzKArdFkiQpTkXUUgm7FNeKTnoPQJSR0z0xWmao8HxiyoQTx1Nke4WiJCEaEC4BQ6fCI1caCcJS8s8KZdYmns3BI4sUYy3I44Rz7mVbEg7jyfJ/xp+7L/5DG5VEb+C4Rt2I2YZGfksqCNXTQH7QVb01BJCZ450/xMcsyKxiBHhCLOI40W/Xmo1nnOktJmfgkFLY4HyYIcQZXCz6vco3G8TtYZh3ry8uAYz359u85K5bC8D2egKQQqEnNuBBpDB3LahGQaEVhfLzmX5JJ7ALrPhzyQHeEYbSyi/yVCBU2RqAOIPXMYo8W2XtkeUlLrlx9/+cHV+o7A8iqO7Ltfp9Fjml5ARCiioUCL4JdAF4FuxoVAC/Vyfj3HDfPU5FQuzN/JLnMyL0WYduxlHT09vyN1ii1XLNgH1Km7Vtlm6XPWlrwUpy1LP8cZWThTuj4wP3Z1e9p1+yPaemJzUBrvuccDx94nmt50keKxiIxH+pviQmxE+Xya6DJKihKcP1obkbLd9PuQhxuC93GkTJaml0DXJLwvxzIjIsL5vNpA8KBP89lvsz6sp3bbdHjdrqHb1fx55MmiH6c5ETogtS644RQR9HABEa0tIhRxCpVQgoOPuCTl/3wWO/eYYEweb2DnA/XaFywO3ANYJXibxUF81Q/Z2FEyZCHVjoDnyEzNHDMox0RgbLS4IwQ4yRVOeUaAJxV0Nmiw7MvSHjRPdm7T4mmyG6vMd8gqA9tgfAaJsBTkhmzeue4RHKsm4AynCOoggKgoJj6f+7f8PXMR8l8PfOYidMcl6hsXqq/fvunbza1ueHv17ds/ur35pqeH6Q0WYfzvrlaDNDB5LIMIv4DzGvOC9cwFy7/+feQSN/LBcn8jOVditNI4VMyyuIQFMDVq6myRcKWQomjgktzeYH3hkvWXNuuNmrzRF/jNul22TIcyaCj4kOuKpNvaoxsKoRxPzKV44B0f7mwhSe+Dyjjs4OzyXMZE0mQV+VoLyLV6UyRt8Ss8HxsE+oGv6WfbhtZn46uNm4K4Ve7HcNem466qAjqkHUPHA3L+ULsT3s15fRhxNHrciraiIxn8K5BZqsNSCVRtyw/+EWrU5FNL/AomV4YVQYWPo8CZkNHEuQ0N6dFf80PMMuvwNZ/Ko8pRIqMtaht7ntELLFomSWKVk5f7Zw8E+ydMAY3K7ENys3hgG18shIK9E1EUQIos8hOhQGeQNhpkhYReEPEU8PqSTlm93meyzHmAX9KWxIEGCwoq99KB5mqx3ZHBgfhS+4HxsUAu+x103PgDZK/UOfSuMp+2Oc12tXP0OM8iDRctKc+eH8ZkVj8o9ocl+eZADIiSH0LWhUKEVEAXZVZ5nq0PtnfAGIIXT+NhfkxxDsf4MT3NUfmuzbF5ZB8FB89YjCXjv0C990+SSIUjfeJ7ZsA/u67iTPBcuzP6f0/ljN7T+3v9LvfV5/KyxWFLtzc9bPl1pP69z8e0fU2SmvklUH1IcUwHMjXMnwWHnIGD9WbDQZvD9gqsV2veZnDB4nK1Mj8MGiaUUlTwORtrVrIfWAjq/Hbxd9PcdJU5yvTA8aiNOGfTcKe0uZxrj/wSdCzDVpfRQ/nwPI47Pe+e5f931ROXIf9/sPzbA/3/wbr59lU3X//RP3//T9+g/kUXdfssXvxoVUJDYc4SoYLc0fKr8l899FsxxzU/1qO/KsgNoLYfqPLGMT+mbpxH0xmPyqamGMvrtt5s8q8I+t9e+SLtNd2g+7L5Ius2rLlh29VQlGDt12DFuhtB3hHR1hOqaw8JjIZvSdBKciN8NfBz/h4HtwdVxuG2hG2Bfa23X7NNazwXhQGmDf62WSJj+aK62+UbrEq/9rSNaQchZN3YY9iO/rtu5GKVQG/a43T/i5QYLWN6mPnJOiZ6hlxpOmN9XdVjBSvWYHtzQtPQ6pAmTUTnNT3IlElohH3g/au0RWWKLiJQRX43RDQ+5CcUkKCOCDgX0w7RIp5Q0Rsfx4sIRZwHDW+M+LHm8ZHhvJf4IPUPhTfpNbCzv7t3uqTHeSvv+dzUDp/ZYIAlOurGu+m1YJIigqVqeK3bi3aZzItWv6wB08kSMghKTzJ1rEKjaDsT8CclmFMB0zADb9J5qAz9kCd3BvnNe5S8f0hHv2DQEH8Wexr2F8zyY1Ka13ex1h8T+TPK5wy8bwb83cOXJwWOfQnTfi6Zf8/30OI7+D0ZlSgaeGMx8LZjxaE6D9bI5lertQYO2QP6oQwqfFkEnWSq0I8vjt6i5rCyarJruldEnMBtJ4imwVzhPzARgdKAvKH0f3u1fd7qafukh8cH3lx9U7tgfdM3Lln/cMG6+fq3nu7vJC5j/vXsA12VIuatkkFDCSHH3PvIAX673cpvx3bTob5/b81GC6bNfUUDXKwAsGylaU/R6lKGQXlp9iWKS9WKdTR8wdpwwdps1rzRArS1NWYv4GPe+6AMgwb2QkQo2CeOKfikFyrnPpKPx0VCuaN9OUng43YITS1XaosN+NHQ+EXdfRYqzKrcT6UHty8xcmnymvlNoPX269T8DPrLeSPGVDJmxnUbcUbWx74NeNoBcqnglrk16o/2Cw6LQGlpR+s6NW8gtxzSyprrYJ0ivG7KJYvovOkSbm8y3MI2RPZgKvibC/EHnqKIyL08lKLC5bxAI1q7FBQgKdAXNn7EJEOShWp6LBf7zHBDGmRlacKxPKnPEibL5h1nbV5Q2vcFk2vNdl9itiU1b7qzmI1YAhY+bVwl3x0XRu9hHav7mT8Ht1/Su20JD3IpL3m3LbBgl1aMMD/ODJrGGEsDAAAQAElEQVRCv97wacCQW8v52ja2vQS3E5ygcMQy7/+AZySPOovbkvl1qhzxPBdTgpNsKeHqw1M+XqVj+bhDkqB4PhNuPnDpghuOgSOlLdCibdaZ6Vi0/2rstSG+lKt95y8/C4ew9FKIj2+PzEhZh97z+DNmz45Xx/gRhn0LQZ3P93ZBmLZlzcwgMm8Y8jMw6+gp+cpMGoIqH6yT7itrOvbaH8+F/EP4Ej66/9wXVVpSXX2C1mOgWhbi9XnvbDYv3axYyvC2tTqBgEodGS8bjqvAJlj/YAwhMXFV0Anmqwp6H45WXKTWWvmgvd5wqEaeDuPDMMiH7II/RS89+x6WltYis++SqyKL5KTkiuRc4GGy5M/KfrhNzesq5xiYdsDOxbpZyL6WGvNLMHXYjDjseCOy3e709PSsp+dnPYO7u7u8WH376jdYX/Xtn795k8UF6+FO4+6JOd8xotrAz8NCaF+6PFLvKUevvlAxxq0vWMTc7bbygT4P+PTbCpN1sMh1OsDvKQoKdvRD3dyoB9bOFypflvz2Kinran7jS9e6v6kcWP9BPiCXYZAvWPYrA/xQFEHyFOdM2JNS3a/BWDJ/qC9UJJWZz+32xM56o7PNiEYUlNbNciA0uWQKZnDImNA0Tic4fCqXImOOTy7m040Kk+6V6hH7kfW1DzOKBXHwqayN5UrsjnRMCyoW0e0ZJBuQ0nZEBY8JDMHgU0/PUKtTn8y+ojWjzG2TbY6Zxsxhb47ZPq7bUCxapfTTuedcS5y197LvIzSbCKg3c/cILJAjQhHslVIkeIV4MnHoVKzPBjd2KDWaHodCEQ04RMDH1AqJCFHgXlNIIM1Ml0jlK6ru8wrTMyaBrsOr23lTLxhLiPpCzQbwwhoYYU4u6MzvgY4+3lMcd+lt/izoM23P0IN+GVTIf9B6gQLaC3Jk21RbXoK2ZR8eX8owOTtT34h8oAh6JtEDewzTb0mnGGkHz4RSCAQfhDRQUKxD8SsVUmIoOXbnn/xPyI8l0h4B37HvnOnLOXNex8B64YNEMAq6vX/jWC0CUROLYZrvYLDLuM3+160ZJeMLiaLpiQhFfD8IMkX8keQ4T/o6yh3Nu0rgtQTizy18jo77t/xdSRBzuT/Ztqd7GOWhDU4cPNSBuM+hZ3RM9xY/hHN3CSrWO/faCf24nulFl9Dn6rC3UEvHdA8p5Kf7HNNcDL5DArsZBIpAWsB2sy/2LpzxOMgLzwYtHs1a4kx8nei+zYehwoF6o/XmL62//KVh/UXDap1YmQ6+bA0q5KJXPGGbStUBuy/ZyheoyCQmFOSG0KDgkCb3FajZl3nZgHr8OvNEBOaXIQWlAVOCIpJboI+gPgBts6x8POfb7ajn3Y7L1VaPT096fHzU/d2DHu7vdXdzo7tvN1yu/tEtb7L8VwS3T4+8xdrSw5goGrUKaUXEAbTfnlZV8yBfNY67/KuCpmPqRqyWhYQXYpuOKueWPG226KABjfLS5MvUEisuVl1ecdkauET5/3k1sM7+64DWmQ6lqEyICOJVJYE7Ls7DOtNcL8bgHCrKBEm6DTFL19k27VBgwto0JiwY3uTpMVVOw5jEJM3FYRq4LI075sbfXbRF4AAioDLwIrbzWWL0hcrAL/XNjJxgzhb6II5Y22rgq8zXa0fH8BkHG1OHaFqsJp31Z4Gx9YTA2ILI3N46fIjTBk0bPDWi68ksxzzxE4kIUSZpTwI2ImiL6bPe+AjTkvoI87QXqAAyRAknixxhvXhq5pLjQAqQhTw9KMxkaG4IRTSUNPygytNBKqS3r1totzTudfVb7U+jxqnq99N4EMc4HoXbu8680eVfiH7/iv68weTu5cPTP1Dnes5pdmWcM3hB19xcn4e1L4SgGSuKOtDsi5V76b/Dedwdv/+o83Pj4bxxKO9weWMPL5ufzSEH9LLvz7f4ZRP7sVNxddhnV/DH5nMhutM8wJSadeIwU4UCuuIi9YXL1Ze/uGRtvmjFwbthrQF+WA3ToetCR2fURHb0GZq5ZYsWT9VsIsHazkcxUeVPl/mMhObNpUVrbgxZ5zC1NkJNRhr5mbblzdIzeOQtU4JL1t39Q/6a9lv/JsH7O93eftPd3Y0e72+12z5y8d3Sx8i8VS4qVf73WMbA4bQQOxgNJ1D5QjWOW+24wI0Gl5PTn6EVj2VhPsjLdhDCjFOcMecqLRngwOUp31pxqdrwdnK92WgD/8X0y5f864Fe5/VqrUZX8gXM/MC6l2FgDKEgYIRrmCul5bPMjbyd4MIHjaVE8rR7jtOXy804o42pIhMx7c9WBHF7+jsWF6wdGEH6MiVMUI6h+ePQGGrzeHM5GutOlYvuOGNURY+RWEx42+rgSQ191gluND+yhh0V3roOAu3XyA6XQMy5yTygzKpkUDiHHts042fjvjpYuQOh2QSzU1jfiJAAdaMlFCB10ODCHeGmQAXQyQ/KAu/2Ah8R1iZIkZSYYyS3t6bc/Whcmm2rLTf4M9K476w9QWdD8J+neKMuL27CH0i99WFg7sDoruaNLv9pNFfKAzyHabDYhPxHWZtr0OdzdQaYU8qpyVnliVmgiQhFADWgulLOxLXvFYi2KwGzySYR9D9BkWpICFWiaa7VZ3K7Zv6T2pzVEi91y4gZLzUDjzB9yePXa/f35AzSM6+A+Sw/cAa8y5bhj+Vl23+Z97xMMDmaijOqI4vXixGhiJgdlp8D8yNN7s/AUCohH6B8oPYvPDD8dsNvMKwzBi5XPqiXiDnuRzHOqSPPONmFszPcC5TCCa2dfuB9iKw+dHNyQ7TRjGN5boBp6YcCXggRRaUURaDpUPDHBg2cnuTD/5ZD9xOXn8fts562Wz3unvXw/KRbLlZ/f/1H//v77/z3WN9uvsq//OLx4V7cmBhS5Z2cNBB/MxStQOH1VXg04XP2qJHYOy5vz8/b/CUaeTmYDuVYaA9Y+wHPweg5mPjKRaAyH7ZI0B/h5XXzeq43m/xFF75keY2NzXTBWnOR8jqvuEwZ9pnB/JQJAY0IRUR28d2V853gOXb+iQzMSrot+UWFOiXTRPXWAHvq+TSq52SanzaH6XlUZRB0+PstFPM+4tfhGM13hHRbzKdiLzqnFze7vdG932T4StIiHBmnMqujhoV4bq4WzcmybhGR60edqlYhWV9CNCbgGrUeVMCHRWXg8+J9ALVtBDJtgW8JeNoG2tpe0fSEMJEr05AU/hNQFBFm4NWeiFBEpFCyfmflKetwiErME7ihLR+crSGWE+bPgUDHaly9GaoXovOOAX9smvKZEKlfVDZZwuESC5tk3WcyVOYvgeazxfZuMO04llPPhyATYFApn1I09jzEchDneFsv9ZYnhCK5iIBrSAWV5/oSaOaTSO2EJnCf5gtZDRLxTqGDJzQb6Wc8U6IQ76XeYx9jn3pTTEy6iZwn2Zok3xi1Z25o4nJi+jL2lrPU/mcbDpXOyRpTw/weDjLBZN9wwvXxmp40/gsKj+Xge4McvD6HWM4qPGNMn7RFhu6LI1rCKBfqErWNba/BNv8CnDLdOjMxBj6ers1CkxxQHT3ed7mBHeAcbO8+OiwfwA1qn2X8Dz7bl2Tx0Db3i/j9xXlcg6Z5COgxWpvyWSYGHyg75oTP6bH7gOKuHOZV8+g0zsD+PxckMc2N95O/LxLoTCGZjj+n7ROI/TRQkyXSluaZpmerbNe445pjvDc+Kyvgz7sprJJPx5APRj5grzftEL6a/10ObzOGFYf0BtvJzgnxOMASqCh7TbD/A81h8XgTfTHlgS1tLC/BOBD7HObFgh/1lhs/csY1iMrhWEbGxGmmjt9k/yp4S0QVCarNvXJUmZJ4FmnTlXYcvJ+5YPm3/fk3/W25FPmvCt7d33OhulH+O6xvX3mLdaMHLl3PT/cauYSJQ3thDQajBH0YxIdzXcnV8RzX/w5ru91pB0w9tmYjVQZbsTVG+JF8ZvCmxpcyY/Sli3b7GWUY5LXd+K0VFypfsGYg5+XLFyzafdEa4MswKDgolwgVqPmIUESD3vl49mdXCwaKSr4Gg/RAQSoRWU/WrzLuSQmxzmvd4IvUyFxUw7ZQy+M0D7bGiYBnSljnJAys6Md9GXROsR5M+dWk9sERtZQ7CEcKMs3y0+zoueug1r8aDmSfpDAUepgKcRlnCscBWR8dY7Ih48ZlLLPW7BGx4BWKCCm43gRUDYEc0XiZUKXofIgbyKWECsoIS8qncxGRbcJuOUeh9swUO0yaEoYsJv6NhJze6DGZ+1tgYk8n2mmC4+ApU1HafOwXqnGVocQeDDIC+Rh7ixMuU5o3RSU1IicxnYARKqdwHvjvJ3/ysc5+nZo3LHcQDetW+4PSuLM1ieG9KKGTscSxhnmw1YyAQxdhpvG4KAJZr3tynIsM+URTmB3GBEOaNeNFxCFVzB3QhLSX54YfyPS83UVLtZolXxdWoVZRo7MeUBAo5JkJhyIi5VBAWwn4gM34+HTqqKjPFsyEm/LB2XI/PCzprMfQPCRL54MgTqkjG89UB+M90/6vqaLNksdzCfxI4sd9nWE755vzBFO9Fxlgn3dY9fm4RG1zDYQk8o8rzn2J1lNk3gopIuQ/VBIVomtFoDUEnSB+KM/woEg+5+QC3Xs2Tst48PLjOEtYdwEx6U07JtUPJCH/YYjTBoqJ9i6RYdtRwjvmApqZCKZ9ANsiZnDT70fv5r2Rvtf/Pf325c95OZoSi4Zy4pxdwIWKa/ZQBLKB3H8mdOrP6X5qQ34iQhFhFkDhQzHzQpbFrELBoakMPlAPHMQ3+ZZjtel/LZALFpctH7oHLlo+OEkhJTQ/Po4EH8IlhGxYJ9tb1tFDqPb5OtKfiOw+T+Kk58d7n4IFJVLatNmcTA+IL1Y5fPptFFvzgmIJS6YBECjmbJcKYo8c3nd8R/g3/T1zCXp4eNBt/qILLlhcrvybBG++fdPj7Z12jw/ipoRrlWOUkIrnGkQE0SmVHUHcHXG3XN52YLsd1frhWke7FIzRTAPmyPiRR+PbuAnR9M1MWCgiNLC2hi9Pvkz5stV5X7qM1HPBcltb62H2s+9QSsoRoZAU4VqXn5YY+TiZvZmlBO25d5l3RkeqaCmI8NgnT4UdQVLR/p9SzE3+9GpjpqaZefLgE/hw2czLFlTTHGGUMRbBD+VpOM4p5x7fkU02un8nRVhKuqcK71ZwdAOgoJpqiO0qe74mT6aNER4zMq9Jf8zbrnXYwzoQmrRvOrNw+8K62G+G5Q5bwSt7d5w9mi5oKQr2Z8rYVrE6IR5TgBwGNsGGbjzN6FwbEWgnTFNHR1kUQZtCgoqnTmit1Fagi8BGwR8EisUCfXdhHbTEqwMFGRmvdGCZWcesmwfuAgcLFTR1wJ4tvR1KOTCJeVpQ98CmBioS2M+k5TMgpTNaVD0G7NmSjq6Ocdb6VBmoruGk2cYoKbEct2XvCqhLm/HzNZORxeuQwCHAslheItusSGaqjuVJ/aOJv5RyAEy5tgJKeQAAEABJREFUeY+yjyP7Rr+UnWaH282bzrDCmBVmiEocx8++rJqAWp56f37EnDcqiRjJCw94SKZh+9SjS94NHeg6e53i6cJ+dE5GBr/u9K+0OrclziXBUFLdaQo5oK7xxFyDPWx7Htba4uej5Zz9szfCmyIyi7ny16dVhpWmHZbnaXCQc7BRd4BS5G4SUidaPra5BNu5zfTj4cjn0Ho6bAlyB4y5z1FaBXUHLJ8uaoyoG29mKZs3rP849BTeQz8ui7dG8vcYYFPx1eGaH4eemw4x5w36kMeHIgKx9yuQgehSmTjDulIGDtBcprhErXzQXm/kg/ZqtebStcq2gYN64VAl4aj+mDcsdyos4gDiOdhDyPvisVvq1Pw5tPact8bm3C2/25L3AZzDcTXg2560Q8dp7JhVlbzVwFwVkAJVpeO8CPHmypeh5+1WD4/3+nZzo3/++ap/vv6T+Ar1Jeveb7Gen8RrLIlcqFQKFxXguEFM90TYfDvmmH5rtfPhnsvCOF0OqqQIrAGcbO9c9hjRVUAPNDY9vPwEazdo/mt/vJ0awAos6cyzxm6zfb+Erblg557Ax/kbJKSrz5RHu6CcsaR9qW05M1LrJzTdqJG5qMxfUvMTRtahTny2Y5MUndcp7YmFmskgdnYIzY14RKc2ZpH+eIPIRXckfosxtrn1pxU3loV4FPiqwHOBih5NzX6JZtn8BJomAzjaCHlVdpxmgzExzBMVZxd0Vpg9hvdKx7LNukmuzj2/AKxoY/B/ABA2oUA5AVmWk8JBIwr/sSCUf0I8IdSgKIr5BhS0ueyztnSMmBQeoiekIhvqDcmEij7wcQfHaOGX2qZ5a+0IB2uTirdG+UXs26q8kIwHeAkvuH42v20G+jTjZRZyvgSfHhD54Tlvcqp1ROOwhTBKKLIhoMsPutuy4UoVgRfoJkiKoO5Q9KZD6nSMQ+2n9C/OgJfjGH35rP8XU/vDu55m14eYHOkkJ/9Znc4A80NJvamRwgdWfG1FUC1Cupt2tgr5e7IMRQGG1SC/vWoH6kE+ZPvAbb1RODwtwvxwNvPkoOK3Fwl6tA6iiIBEUh9EDRSnpTuctpxqiBnRYmYjvOcJjRQ++ikP4P4V7c9Pj7p/8AXr23Sx+lu+XBn+d1i39zd6fHrgfrW1k/zLLb4wvxuwKhxQPZdFHh0XrJ22HOq3XNr8FsuH+8pF4XBMJOAktHw8uOXh1fK+vdDPiouRMUDXXJ4T5oH1Rupo8yV6bf0wKPcAOre33zA4qAxDXthsN5SiiNh3tuQ4kzn3ixespW3nnTqw3x68nUJnk0aoKUyaJy7RRGqK9c3XlyIUlLwdZQNRLEOOC+liVlnbUbvddsIOeYfescjj4LKOjpgVZBJTQMuVG10lYK4f+uQtA0TiXUjCjedw0fxiw7koZ3Uh/rCGEaHCfizQKI1PatmY7NQfdMIuivex9wFA1qT3vvP3iduj+0zpWjbStreZNqUEjQgT0KgsB02g6Kc9ZMxiyvhpfX5sR4xAyw14zNNIYduyOQ/aehpdbxne5DqyR0yWFPE7iiO9xp1RvMbsj7HxvLQxw1EuDYzPzKWmd+iPornfDtFm/i1RcZH9OlLW9ec1NtcjfLZ+1AywFj4gGQ7p5TfMf+JHzoBnueNH9vM7xva8fHDehGSrz0GXvPf+jOl7rEIrh5ZGfUQMRRnkQ/jKb62mg7XlYeANFpeCgcN1/hfuuZefx9RwjoZ/otSDjoO2A0UXDs269kXawoUiGrqDLwv+rXRbDuB+e+X/F5b/Z8N3t7f6evNNX799lS9XX/9pF637u1ttnx9JeqchpPVQuLAOSfP/heX/CMGZpfJKZOfLlbG4YO38JstnO2wIovYcDqqdiWhF7ThdbrZSYQxlOgSb+vLUL1PrzSYvUWu/ofKlCgylaGUKTA2vu1GGQY5hBHEjQkyS+tP6Zn3I13zOF/zZdpS24XBHmXyYB7i9jK9l32GS4nNcrE8wT46XwCEp/gSj2KJ7krPZ3FDwpuItr/smhn+Do9di5O2V/11cRVeJU6HMsiPjzWTDwVCW/GSRsSqXM1/C0KV/JQ8uaZgj4tcLCmLR2hUTtR5ft00OdaKTgRtn9nsZL6VapZmK+TFSL5nV9AT7pO+DSSWbhfgDExFisyhKSGHo8EG1VOzFxrXaFnCUiYME4UIlojERExW0A53e8AS2MzzvTLQnewbtVrOCTDoc7Y2nYS5TBG+ojrnt7Uzvu3t2udPWP9uGXLqOzCQ2X2vD04oEFXZNf8qjwfhMwSdjuwne/rbdY9m/aF7Kp7zDvAdEws21e4alZF6Z06JfPiwkYcVFNJcWK2sUPVajdqVloc+YzKu/r43WzT4X0vkppeVX5dfqI19I1YkYTsXoWXj/L+CdOTfBWE4sfdB/fyGjnLc2h8fxIkIRp8CFKe6+nTqGMSUZOvBFOpL1SzwR8aq8vJYM+iBn634E3M8yruWDjr9DCPuyRP5cJJA7hX1bcRw8HLMD8c8ojG25Bm3Pe393LPY9n2nbiu8cI+fT/l3/Z8zI942CDRLiD5+3w0B9Hjv1/DJ5s1FI9gERAbsHAh8NbKfF8RosQSRJ2EsqUEiWdsyDnVzhWCkOlcSvaVdQ+b9Ec5Ea1lqvv8j/s+Gkaw7hXLjKMKiUQREF259Z+jxVOo0cYs3zC6xV1jIOiTZJEZHQ4lnO0ZJnEoS1gngdhZkzLBdahRyg0hcvlHL+ffB+fnrWw9OTnp6f5H+HdXN7I/+1QF+u/v77b3379o/u72604y1XcFgfCOA3WOtV0dqH04ztMRBYjfpCtd3ueHsyJnyZq/wcpZVUa/Yt3qJUYuGCrISIZVWCM/zI59L81EhzKKKh0LcvTRsuV4f4kr+6fT1drG0zeM0NfO3HobbFUXuikUzCORlWmXZY7rDOOZkm2oQytm5BKKSa+TNe8waDyVlyBS/aE+YT+EEdc46PjeV0mcK3fIMxSNQ4aYb7HInhuRuZ85E180WL7ptRQCiOOfeRje6BBhf8K+vjdkH3LRUVC4NO+CBh7VZzABZXN2FnucMqN2JOyb4nan4P7GyW6L57isvVEp6NsEmYMwOVIkKXnoiQ/1ApIiRKolXIoYgGBOVDfqYmNMGGMJIfOInvllAwGApGnpOIEEXnnvb5DJoMiEwbLH0fSIA0iJFMLgyVywEwOFN6ElC+XM4YvF/V0kl/s0YmlBoqzxqbzCX1lifY9iKw2W+o/eaxfY9j3uhyo+4TZKGVkuyPqI5ik2X2knkz4JQnG4bT0kM+4bF1mUEUzBbLnRLaRTlWZVDaj/WofmihP3c95z7JHnubh33v7L75I7HX/giO3kkq+5/ycX6VvY+473BKaP+BnhSZpc1s3bGUzU/oLvjs40xtvyHxaE/TtvY1OPXcaw79Le3b2lZfyt/L92U5R7839p/iz6fkcCgsSmUfN2VtJGt4ij9DKS4r6y13av6/DG+4c+M/mB8ESp9PuyyRS9AVU6zZvDMTrdBu2qn9UWd4U4eoKKuZhC9bXCvKSqvVRutNw2bzJfkVh+5SBg2g9ENQ+v3Maso2CSODeqzLb4r2fUvbUVqYpqbTFJYVPwfEfJyF23D0z448fHMp8MF7x5sm/7+w/Abr/v5efot1e3PDG6yv+ocL1s3Xf/TAm636/EzkKl+w1qS2HkKroSgvK6wIM885YJQvUxmXt1a+aFmuviRI8rgicMZ+P14+rTkB1hPFOdoejOgpxK3cQ2pSW5VCv2Dg0uQL1Hq14jLtC3XDhnVebzbsgZW85tmOzVCKwohQj2FZPHRLSvQB34vn6hi9zdQ+2c5cOlcjZZK+RHPoVLNvt2W86eNYwHPW//3ViDy6HZo2+Lv/PUL+k+oWWCO2I5crz79BN2kekZZpaoX1drHCvHWGZ6JyQatcpiqN5lOPkfkKtcykJUmRQNZ3ZMNUOQZhcg3dbnWnLQbOKG3XgUgTegc3UvFCFWfaz+lsRmiTiFAUEBM8mxOf7VTzfkGP6KGYKAIfReOzdtVkoa9Ar3jKK2zSxJN2DGb1cKI8WRM8mc2xm9QuJv2lKnLO7EyNC8kd2LDR6xE8H8dzNMvENG+bBPLvULyO5zDvxA8YRI//+phv7ZQevK65gM03Pyp8iGQ0FTXaAxnVstAWEYql7oP4RWoZkW4kqojQ5T+6+DBctlkfd6cXzU8ask/6Pmn4VBzMgD/TS/Btd9DeBU9lBLMaXfMyxVwsvvZPyLqIkCj6wIcdcrhfftyH8QOz/rhQyzX0Z+fjIn9Ges8MHH8fig0/lDIdrNuB228zOnwg98HcB6aIoog4gRT63udwn/CpYbOc6PjsdN1hf6GIUFke+pAV+q6HLPLg7YO7L0Fb/1U+LkJPz1s9PfIG6/6Bt1e3vLX6pq9//6Nv//uf7r591eP9rer2WYUxrMDal6tV0TCAYoScXk9u5GC+5Q3WlstbO+iP+Z3R200jwuQAfS5mumylX4LIXmUY5HX0mpr6EpXgErWizReqLptPOy5dA21lGJhXcjY1yH/ZzUg/c/8Tv2w/y9vuTEOPM8fkksSSU9i1FI/HNp6jSpt5024/Mo9dTt6y++rIPh2InyZdZ9p6oJUVJ+6Izsj48J32/vHG9kzBllCYtTiZC2fZzJeGFmfEkXZkmLQ17Wg2tBPL/gcyumbXxtD4CzX7JSIUcQa4RCz0Ml9Y55iBRgWbwnqX0vVFEbRMKNDW3nxpkZ8ocGVpa+2E9GntBZ6AlJBckCOCfh2v+evKU6607ZsuzJXn8hKmtWkx0giWOOQIc1rCbRNaK0IGMZXHprNPaz5tuqQ/tTzUZK5nnJeJ2+bQKyVvNHYjext/2xwjrX6tajmsvgZzhpk/EsOZl6LzqI/LMtZx24uy475o9D0G7sDYx1jma34JW1k27UjZFR+wrns/daCF92Fq7CHlnreVu4sIReyBICl07vGyZQDHXCIX8ZzHGV2GdmWcaf9UnZ+Bi9qYVisuWpw2BD6R6vxsJvffrtpsHM7BOd2hxQuSPyMHJieKg9ZP4TtmYLFYnuWOHjHlhU3Th0qJdgD3gdv/LmdYcRkwBpUBlILcKF+TOvfs9e7lnEV+ax40LC3NGzbo1Lxh2TB/6WvW/UeEIkJUeuuDl46RMeh45KC+42Lli9YW6n+H9fj0rPuHB93dAd5Yff3nK5esv7lgfdPj3R0XrCcuWDutSHjF/A4zmEvmM8K9MSf8QPHZpvogzgUu/y3QdNGqPYGkrYpofpbsl2eiJtCTmQmOC+sYQX++LPly5cuTL1Hmu25g3cswzHtgvdnINm4vw6ChlGxLGV7XHvq91ny1zb4JW1XG4+zbHCG4NDS1jRK2xKoV/FOGutGmRs6TGYOG1mzLrsAdJQVT9DA5v61HPGinRr3QoEjJdA+882LufWO+sn9qd8Q+WXdr7N1ewdmh4xXmNlnsF4szFvpg51tsCEwmNIVbZwhdsJcjiiJChf1QwrxSjgIVtIYAABAASURBVIhGFSrmsx0dckiKiET6iMeySSKole2o9ZqnhBZ/Fl6e8BlM+rlggXIJxIPixbNrTH2YZy3ZCVX90BD2mFc0BawFsMGBl8xyWhHRqKSQhKgiKfkqiZv9jB4PXfZDe6cFD/vgQSFDbGkWu5beUE0F1yZj7PbRdhMmkx9CwvkxuJmaX8Cdzusy5fOyzPA8Gg8kA1Dh6zFbnXODai6283/IQBFHaD4YzP6Nn3OwvfNlHLBZAt7A0t014M9/B4NHS7GhyRyH9uzLDTOIEhLhZ+jqM62vA092ji9iyEHQmU1+klEhRgNCGLQVkDyxklpeQqGIDglOEdQTdPQEctTgc9BQ2M2xhL8UJIU02wRSg3Ug1B7mKseV1CqSNDkD2x2CvbEwD/dBzktXi0ss2+x6EK+t6NLkZZ4ggdUS/pwusWxLfuHjtcF9LnFmDG5kethSfU+YeuymDaRus+9C74PIGafNWyTfq4hQRORqh8T66vBJ5V4VEWlPrQY1OuslwXdE+FuzZcA0vWtY3c+0xzVvdPk8lRRSB6loDxoQQvs/Onlos80ETLFwrx3K+QpEYz9KHT0xyZ6LCXzevD5TA/PS1p26q2Z6sKfpa274jZnXpj6PnRmyz3LOLGtam4iAjaZijrweCTQRkW0RhxSlVFgP9BWMCnVU+FqDz+i0qpGBFEORD9n5FoM3F0k5dA+rQWUAESo+KIEg9uStw6ciVmEKAgiEqxl0rZOHAe1/SyA7xTJGtYq8gSnCPGfIIf4QjFo5hehmiq9LTBVmcIFHgRoBDfb4EdDOJeMFYsMIt0O35RL0zMHlaTvq/mmr24cn3fot1u2d/vn6TX//7299y78ieKP6/Kgy7jRwIBsIsxmK1p5LMgkgHlaicR4fcf2mY8RnB0b86vGg8GmFZGjznFi2lL6OM6HrTQvr5jdVvlR1bKZLlC9cbhvILdug681G5sswKCJkf+8P25jX4nEORlfN/JSH5YvoTqYeBD7enM2e00vqWGLrsUkRvnpuoBIzSH7V1KiTLZTp0cGDjoLKs2pgi1ElTiXeyG4zapeT2gNbCCKpTQxRsiCihE0GOiLuHBWKDifHQ6Ag04LRVJsziE/fAtV5THCLUYmxpOYNq5ewzvtqRkgRodDxE+jKHjHx2EoF40gEFpFtIeWHCKpQhCEVaCmBjA98hPlIX6os4fZS8oJuHmP0If8pMSjCvkCB3hRMcSJCEQ1S6NxDM+pQyXbbGJoez/fEXiI2X+Ks3RwHSyYiDBumvp50HVWTDkb7B+9Jb67pY9I06ag+dD9qVHrKz7Gdd4X1CW8ugzXUsWEa/JgqCNsBe1wiaHQ6b4Hzt/0ymGVAtNSazsh5qHzR6xTSqa42nbvxbOUEO5imx/wCnlVcWuPMINKvxSXQHpVFoOzoqHkhEg6pR4NdFEfp4szPjA4iL9Q6/2BB2bcheJ0yCvxM9xZKnXj27YFuhtNG1gJzW+o0P2nK5Hc6NxwzNlgCH75dsbIS4hK9SkY5DJlfwjZ72HuGmX3Tq7iMjF9+/k0nr9QvebdNsDrtyW1pZz2qJAcVfrk3j5XWdxy0fZQQmU5M4UwPYUn5mdL0BB7GJCIJhPy0Gs7MhIigXTP0QY+nxUH52laH6OsSbLNsO8wqMquIwKQhFcdVoFiAYwoKZ9KBSFmYIB22oZjK0qpH6rrJ5FXE8V9l+PsbnR0qSkofnGdQriaY9Laz1AYdk4HDjQQZ0e9AhVdCi49pqAwlD9TrzUY+cBsrv8nyZYuLVuGQFByWygRCqYfR/NSZ2zNpqbRlTwpETDodPulNU1Ka+s8v/3yxbgmayR9jAX8gpkakbNpX3o/WhiJCVA2CPwFNxMnvO1PabeUPpXMYuQD5DZYvWM/bne4fn3XD26uvvK36+u1W//z9j/73v//T33//T3c3N9rxdit4IzXgPBBoQ+UL1roMKuQS6B3TqMQ2dlzcdviMXOQqB20GKUwTOnrq7D/y44XZSnmUfVHg2nR2iwitV6v8d3VeW+MLa/3lyxcZedlC9qXKcLvpMAz0HfL6mzfM660PufWcZuoY6D0OszOYe89F5U2h/y2U7W2TwCgpczN6zvAfrQNJLXvumEP7Mxm4E5D2VuApyWNLY5snMVcHGLPJVevPHna0nflDWGsQLKMsW+2VsjeWW+nXMWFTbZ89rGIkjM99WzrFHDGb3G+HFSw1a6YENYXNZ6X8wOfnBSpgPQj4iMCgKCJAgQ8pJip49afxYV1Qg9zP0GbRdBETxS5iwWMUESqFvVUc3wgJO/FEBFwD4lRionsSEYrYw1H2rVc45p+5ZcpgvBDn4AXBgjWixs7hctrNG1aAAL9UIbfMk6RMDdiL5dzYrbOD6UXY4FfHYvCsYlvLRX2SvheTDcWukhFhhd70uEvP2Zuc3mjMEuf+nd1IMyKrVMFBgyEAuJ9T4nI35ObWQ0TLz21x2ZXlyrF6To/X8IrXSRPdnOh+lmI5vCV/3P+1tmPbj5fZuWysnGcok04X6KjPlndOqMdo14jkcg+cjf89StLu4zD9nlC/ne/x2JF/uzH8IQl76n3WYpOrDKVdsLhQ+XBt+IK1WW9kmm84OAwVH4rCR5n2bZefEip/XCKCUIak0Ic8mSOf99bbVCM7eGvzQdicFBFnUUrkhcYUA2F1AB09npMD0O6e6UlbDr5PHN6fds+8wXrUzf2tvt5+4+0VlysuVr5g/QO9vf2qp8c7zvfP/Ecd3mLxg2IzDHnJ8VwW5jBU0IaPcthV+a3VltimO18upnFGhCJCp0/Nr8H+HWK6v5y5rcF+EZF9e139Cy02XKZ8sfry118yNly0rJvb12v5glVKyb5NB/I3zDvmJTiPGRjl6kxjQXxFIW8uSWMHc27eMe1sWlPX7KiZQ2p3RD+29cVs5ALmt4AjOvsdI81Ruhlv1qLV06ROZKGzBU41HdBDqbNvKiL1gtHMwmOHa2rMJrOoHKPDdub3zUg4uc9D0OMUem/7MuddlGA/RESuLbUSKbf1jkCTaHIxz17w2kdS2qERoWyDEkQRyOhLoR0+Yk9L5wsxQYuFfeqlkOZYEaHAJvw5gc62JTAMReyh6UGlMvHXCRPXVhez5A+pVWjSxAuSsGIC6zFxvzDpSZoaU6p9bBbNG+bPwRvunH7WLeLOul+d8YCPcZRzIHfAvr0wL72Ltzu/1sM9HNmSNGVWLvlZ+W8y/oROiCA7ENr/EbzOPHwF8m2XpVUeunHG9pKKrmiKCZDPcnYGcq7zC8/clUlmQj2bgp4NdFVpT+Oq0Xc1OvtpGLlnXvwu+67efkFnL92EnItfMMU/J6UrezmbQqUMeaBe+WBt8NbK/wZns+aCBb8aVorpoFMi8mPFj5Hcu8onqA1IllAk/b4qPxd05K2y/Lzso7J73IjNXjdxJBARighRUaCK9idSJTfpFY+78EF9Rz9bDv7P4zYvWN/u7/TNF6xv/+j//vk//b///T/9/c//dIvu8fGei5MvWFsV3l6sVwOXnEHzBcudG/JbNs0XrK0vWQb90B3ZhSICelwq8Y2RsyDwhQKfESznzblHxMH6rjcbbY7gy5UvVbnutHkvlGFgb5TEAG8U9sFxJpazz8a4Zm+4Z1gPwoDtxS0zaDOfbeaNaSy7/KuSVX6j1cc1crmqHiM2Sb0xegB8/ZbRtiP8aFtoi01t3jCLn3Oe4Xi0pew2wCAo9E98armNCu9Up4Ur3JoaO8s2aCuGF432g7MaLIxSQqZ0P1QEz3pR2dtGVjXaNPvaLa8CeyGC7BLNI1lUlhof7LkyAd4NIABKBX+EYQRcAcEeMdgbxbqE/d02oUw024LPxF52LPFENJ33WETjIYJzKxRCHRESoJYUimgQj/+zRZtAz9MEE9paQaA0/kIdk970BC85T74/jUwbzDvwOLWlbN4b0XZzbvgeyHPDj2SOZtSJvbM7uxqnY0BL8YdqIpjwYUGgWH2As933NGVG2tscy/uWX4bjA5Fpk6pZ5wWbKvNt8J6PBiYn1fuKWaLYjp9de7+9wYtc7++QBrGMyZ39RwZ049o6d3qOWvdOZMisCGD6Phx7EeyPLG11grEtgZgrZ/p69L0zU1wdFZLFfNufoYhIXVZm34p03FehkEtHJKP5yZz+K4s6j/qT+agZaPvJdUi5d0Oh9kRywfdaQTGolJWGld9abLRag+SR4YdhrYELlg89+eaFWIEXzoKVUtD0eMNO7BViF6N9r/u79RA+IOVZwJ0QJ6NmhXBUwq+bjnTnxOyPBlMjQzsmsLyEclCThvgVjGCLrd9gPW63enze6u7hoV2wbr7qf1ys/u/v/8fbrP9D94/uH2+13T4yxGdJo4aivGANpWT0XgVMHat22x32o/wWKsElAmd8pYiQn4mYBTUvWBW7kYtITTriUmlT88HB8xgR9F80cEnyBa9fojZcpNbrtQxfrvbYaMUesP1QhvQb2AOG94COHvcxgzzMk0hO8UwXPplhrTSdYjyn7zGJ4djGbIeudaSM58tVmwtiM68obUGjCzo6P/DHxvKMI3lEHrmojeRgVOSMSRxHbH1b6LCWfug1NYxnBJU94BYRq/eVsgPQvucbhzst/oxabhSFmq91RKdYdw4VpcMajpU4EFKTFdsD2vaY1KnmJzUYRYQigFtCoiS8J0opiogJe976GWF9wRE78XR7TTJUqSuQEJWoFekXighJRYosTIInAN6y2wxJJQfvCVgAa5oo+HgSmUmEKwW7uNL8rzaxkB7DAUiIlKmPysLWY7bNEkfWP1H07C7xzq77+GZ3Vr/rTNkDOW74NIEezBty6i9UESEKMO24YPyrqEPkawQ0zMwURmiYFc+T2seCDeFp8Lx4rtC2gjJoa8L76ohQREdZ8CEE8iAF+nHfDV1uVB/wMFKGRZ39OO570P0b/YC0PjLEB8Zq6xIRLE+HFjw6vfHpewhq74YpBv1IaBY0AnnSRcC/Erjo4AkpImYodPJYtURuyBOrT8XnDBzPALsmDyZFMmVzRYQiGmBU4UVbKSutVhsO2l+0WgP4gYP3ZmN+Lb/BGmynwp9IEEVLCEnzwwdp5k+Z/M62iUFz+15t31tXee1tNB10A3+XCDjDwhVg1TKl7853WmiJCEVMqFCDEQs6gu2odrl6fMwL1u39vf65+ab/ff2bS9b/5Rusb7df9fB4o+ctb7EqFywO1dxTNKyYv0JyTMCIrnJo93h9cPel6vn5OS9YWzqxjh8KUlDIRzwRCFbA8xOCKfB8jLJt3cGPDIqfIYJExGwZEfIhd1ittDZY2/XG673W2rzR9aZcrlbQwqWqlJUG6OCLNrwP04ochPrjMZg3TSAkJZdOcyzol4U0UZP3ws72KBmeWyF2aKy5I/SGRu3reR2J5zkxxMWmtdoVLsuiT+bMfjXpSNdHbV2ftLXJE0y49HM8+tvztCLbxDrnYKCdYtOHGzMv8wt4T+BrP4xdEmmO3kK2uW8c/ERPAAAQAElEQVQr0Vm+hLS3HfatTPnj1+RlzX4JKSKATh/rFXIRvFGgEQFbgCkogP0RAU0eav4APcxpWxn4jKStRFCV5Ft8FJJo92VOIWVbQELLhyXBaqn5Hp5ofF51DIc87Naat4Lg6WLakYo3V/Z+jVPaeQMs8RrH/4qNFxWEQi5TJTVBv95DnpnbMX0pU9vbhi8FviRcWzqH3DPnGt6l+6BoTr/DeXTeNOfDyv8qmASKp4EzixJMhWfegP0pZUrBaYjv6uxzqUvFT6o8buNcd11vashJnjP81L1zBv5st9wz0xDN+/M2iWylUBkGrdYcvr9soCAP2Ov8a2Qr8xywSwlFGIIeQm98YrI3NSbxRWJbw4ZJqSg+u1ol85eQBgdVVXBo8ruBjoPmSfBcjQrtkI0tB+Pn3VYPT0964A3Wzd0tb6xu9PXbV95e/aN/vv2tW95oPTzccMF65Iy71RCjhiG0Xg1aAcKhrwkfvnfjlovVFvsn6C7hQ7MqnS5K2HEh+yLhi0H7N0cj8cDBRUAZIiLof1BeplYrrTcbbb58mX/BxRfLYMVFa2PA23Yg16EUDWWQL2empRSJeLr0+Ny2aGvjYCCXfLC3zUXkCBYBz7LER1+5oIy8zfOcNrprc0IfNC8K9uhqB31U1jWROuaRWJW59BwbaWs769OGGIuI59j04RLtfJLHb2/3sv/e9h1c4AN6L6aGhHJaCzj5MQ30TR1WAVMDlmLOwEwR3gNSBBr2QyRC4e8II4oK1IhAD8x77xhBW0TTE0QhnkmOCNnGiAhFLFEmWfnQpICLoDaahKaV0sjvUHtpOpyvedMLONhI2Fg2YNnxfOrxt2ygQ6L+l8svkcRr5yDYSiEqRQSAnah+wYfUphx1RENXH5opslNEQAJeJ4+Xzj8IEyet71VkVL5S8fc+TcDPxe2zcMKQqWL5Z8o/Am0ClwB/avH0dJwZI1OgCCZgQjc1tXmn5j8C5+LRe+YQEY0K+hGdfWeM41y9r0lNnZr/zi4+3f9DM3C8nzx064yIUOEgvVqvtFpvlBcq+AGsN2vkFYfrgUMPnw1sKeIHuPK/6MoROvRzHicAIkICEVAZKSoiToCCcqzv9pJC6sBdy8ejG1GMXMa2HMKf6k7+a4IPz0965JLlvyZ44/8PFhcsX7K+8ibrBv6eC9Y2/4rgVpwntR6KNutBK1CKsrucR+awEnfHpW279RusLRcseuKikIdySRVg5lqTI8eo2uBLAId48QS4VCJCwzBoxQUrL1dcovrF6suXTV663GbkZQrbQs5+e2mdMZSBfVDUc9C5h5+TnjOSY3jk2G3oPzr/Suo4if+fvT9RcxtXgnXRCFJSufd+/1e831m9uj3PrhLvHwmCIlVSDW67h7WbhUDOiQRIUYRZtslZ+c7iYqt1wZ6RJtbsbsaRTWuB8zXNm6LKgW/SJLaj5yg7wsT5mIpmCnDETB3Y0JIi0ZAHG7HkqQ0a56jlyOYtsdggtAcz/BFjcm/ACSgZalu2RUfzDHGE1yyHX4EL2UYehrIPuR5G+Oij2wA/Y8N/QB8YecA3sGO3oh/gN3RggzbrxnHUOCAX4i9iGsUFvtkqNwoPlmiaj4t/J4tzUucwi1HOCbgGEsXvGjD/8JY/8akCe6EXaF1M80WVC7fkfpGe0VyA5fMDKt2uAxcxtfX+Us2trlz0AZ7rBLX4P6CoiykyEIYQQKvyiqKuxjmnVRWdlv6860GhDyFxsz2EpUkr1ODFxfIcJOllpGYt1euBI54r8EHRKm4qXpsj3lrrSzGpHaFrNO15n+u4o9nWMVwLKE99uKBfJ/Bcx6d1K+cmwv7T23Yl5tlkjWeErJd/9mhkDmaFuKJOfTO2JZpdsHftlsa+aCIE5R1mjcXrjMm4q7FyrjrOPP9KcT2T8Kml04WPAtCi4lbJ3PpcVpRnQCaMV9fdW68K/8s7qqdOyqDUlBhS11IuqqAE7EvLp3QTkrBnYUn1d2SyADNC7k0sNWdd1ohuhbXJrF+H4Bsk5b7qto7ZNEy1Y88DCg8xIxspsNvBgx0PNnmbsd+xyRr3ygOQ7UohDlgZmhYahD9H9B0iovOhkcWROQew11sFpAtEphNqvVCnJl05ug23OXaaqaAuDPRBJNg09SPXbP4BhW93d7xpuuUN1hd9+vJZnz590mfw4f17vX/3Rp/YXH1hw3XLmy19+aLh9lY7NkEHsh1Yy6zn4DZKOxMTQ0w6sjEosCHotD2bTPV5p8NPZGnInCfydogj/pCLzWjHYWgbLDZXh/1e+8OhcAjdH8q2R7/b7TVyLQzjqHEYNYwgdMi1YtlADZqPiWnU+DBrirp5ENMY+pmPrZAY1Pda9MH8HJm897H6PsYvG6xjX0voxOYq68wqsoRH1vkInZRnzqlyTyVP+C0gzxGUPOeYQmcQTKkTK6CCOLwCLG0q9HEYBJlKGPPIeTuS/widkHMulc9iC8GPbFmjYBkBNb5Uqw6yFZ/clQep/uAjXwQdhFWK5AoieEDLGPSK/CBUh939GbWz6GjYowC0mkaU8FpToUiLLjyweh1lkNAJu21IbLp/eKvCdVaYGAGoJEsLhizONTAd2b4KLQdnhxOQxT4DKbAtft/HUMKmBjlpOdXrC/MeH/vE9Qi4oPocqz7KSFVrXeRuw5whZPtZwDmFneGI3EAlDJEP2Qr8qcTExZnxAxxoaBCYEnyq+dGY83POag0YPwOFD+2jMXumRL9eh27sNHWu8pCZbFf6lV/GyXgnsEyV63m0l3GR9rovGk9K3JinFshSff74nE0xFqUu1JRIT4ve0LPW5oNvzfXMiFhhdDRtMEyLrCUv61h5uH5YVbKybOi4nsOTruTQAEuTp0j/YKR+5s1kmCZCeBbFa7B4toVK50etQ9aL0JAFOEYFWVSRg+guoc4n3pWTOkpe6KWIpsOF8omCSQwTIUv6Zv879Zn/GpvaMPT6o2dGzANleubGJJkU8sLjhYj5nik6rH99o77MqYMJyPYKWvFGwIP55YGlgxR6zvFc/+fk/kO+FNbPaWhOWl+Xopw0i5/1+pzL2ATstR83zTxMFZq+6sRncrjYRw3jfsao/vZi5KE6D9vZEOQtxmgermURmkDJNARIWPXDJRmxwZEz2AzPVAvlvPppIKkYsiEC6xaimZIGm5Wf0tPZSB1YBksdqBUMdJbVZpg+iKZhwGZxcM/PA/wtm6bPX9lgfW4brA+fPujNmzf1/2C9e/VaH9++1e2H95o+s8H68k27b3c63Ek3w043u4PGjDQNTJpWtU/KpiBvsUIDNAwY48TlEIpvNLBTHsyPEQIq6zx6nGk4YTpvObf7w6H9aiAbqf3hwFu1/YLdbqegn/dxGDXMsA0/FOxBEuOGoodjTM0FLqSflng2xBcIVAwhabnGkyC0I/ogM4nuyNrnVyHDF8heNmhilWc4HtayCS47fHTCPsGziqTLMx+ENnEvKbBmReOzYNIRXpXzjvTEsbk6srm+49xP1IKy7WXIZWc2MLTiyE0CxSe5izLOEX0HRtTTCmiY0MTnIrDyM9CDyp8/ZMK/aoJOM5ifqHWKfsGE9oT6VVhLtmWuvYbwZlCAVh3UsPBdB3XONbEixyRioMPA9TC2+mwrnyNBbYcoHWxRuRMYBJOvY+AaK17JBaACtmWfgzwS+o7YhxJwLUontMmwgv7uxzQXGNoRVfjQy6jTzMWgAJd456K7hu6H65/cqCw1zkD6k8f/f2A4Z47p1ljzsT8G/Gl8gqT6RGk5rp+z65Yl+CqzjW3XLTdcrpN+bUd3NTyGpV6E8Eq3Bvr/1cbyZX0WcOu/N9X1UnT+zIk0FRl6ZnqWyGnjFpMswVloHzv0zPSni6mhYzX4edXn8sr1f5K9NF+eSfRU/GMX5dLEnzuZfj1BK10ecnhIGtlM5cE6dOTNRVEetvd5q8GDeN5qDfg5/v2eS46wEKqwXD1dtcpeXO+MR0d0nQ8VtgY98yDaatGhoElSU0pKkbp0pMZJFYJ5AmmT4UC/nqKLE1qemSfd8qD8jYfs/Irgxy+flM3V+4/v9fZtNli/69Xv/9XrV7/rw5vX+vz+g45sxEZN2rN29X9hDWN7MGeAdi/KCJOO5L2df03wW/2q4J02G4o8RM8QD9IiZx70y4cH/uX+StKJXJgpm9nRMkKWYeQ8H9hUvcj/f3Vzo/3hUJur/eFQfDZguQ7ik3MfusvbrGEnU3+9eSORbdkzknyFrFOBOrjR0qaUstCV6+NscnQv+MpLtj7XrNmUuTPfbFxuswFiDY8BG6KJ9TpiDyoNOYomR4Acn4n1nIqfom0gtumOqjGQs+bCN0jOZk9VLevSo/IinDMYGSvaRhgTJrmi22KdZc3HizxUqg2iXyEhM7p3rOFVejrOowKZn1hByZplS3AGRa12FKWjKf65PwwIwPCCll7oCglrvG3ZRtFghyLS7Mbb3vggKEANpVkSiNwwRUTnok2nzcE2bCP/TYWJus6B6o80LrA/Ev5dsUyBtr08UdBK13NG7vw/mmYiZ4iYyRb90ybHB4Cr375EHy6CEBwSJ9mhhuEWA+H7SoHg9QOOrElAdnUavqVumpPctI/1tmWvIeQO6//lw+JnXhtBz9ciK36Oc59ny0m4DrLk1Y9Sh/7aYynR2zqi79ha/pX+XYGHV2C5bri+zcPQbr+rB+xdNlX1sL3Xjo3V/nBAD4++bbB0+khwPRIuiNqRrI079dF1nLQ/kqsa6GzL7jiNgEY+iRe5VJh7eTZX+btWa/D4q54gPI/b7VcEv33TBzZY7z9/1LuP7/Tq7Su9fP07+I3N1kt9fP9GX7Dd3X5hQzVpxwPnLr96mbVks2LlcS+VAQo4skm4ZWNwx+bqFtyxWTiyOciDd5D6gokH/Qaq4blpWuEYW2ICvrXwUA4zAdsa2TzfsLHqG6xsoCLn72QdON91/qHRH/Zt8xXdSN05/wNzGMZBNhktKRBVUT/DpSHNjbrCxRS6wWxb6zKPyGv/6I74hhbKAY/WFB0dbWKDelSt2bxux6wFONZG6y6RJ5AztTMNcXLEDE4gNwlpk9rzBFQzyDctKEfi5tbFmbaIrS3Dzpq/hvTzldHh51IjyTYIGwoESreiQzv3WtkGrgkbH0kOP+BTQBfqyOGtAfkabHw8KHbf85tjjb37wXc/17iJB/D5g4DKU77oVpRqJOq/DP17fP8K5HK6EJ2rfoWp8/Wh4qM3y4kOKkM+eTO6LvSpSI74hjJCIz+7Z8B86I/MpyNz3YA5/2n1PDhfY+2A/RMby9RWoRhWjPVqa3TkphtE1ymFld8Vivr5LfO+EJVxWmUYIzwVuFfr/hGYA6RrQhH/Nu3vVk/dj89WJ2epkA5bI+kDFH+g8X2gQHOqmVTG6IMIa33kf/GjVyAr3PGjc/+YfA9lyefoHPFvOuaVCwnkYWQYRgW7XTZUe+13PGBng8WDdh7M7YFQYhSo+oFYw0F07XvDWq9CigAAEABJREFUWDpgH23dN7Q5h3sMzfP7+1N+Xl7NafIrWUGbWdYs35t3fB98vb3TFzZD9WuCbLLyFusNG6qXr1/qJW+v3r59rQ/v3+nrl4+a7r5q4K0HexRlg7VngzXWWmc956EgyZ8NQn4FLb+CWL/qlo0S42G+2DbfS4wROW+0Umf4Ck3iRHOSxnHU4bDXDef15nBTb68O8IX9XjtQvx44011qJWYYR+VcD4NlrgPrdGSMNhbfKU1gwRrfRAoIM4cg8T3a7ddp3Nd5a7M5r8dJf6yNVWxHNj53bKaOywar5Y4t/lKqZvRVLRSqBggtfoV5LWObGPOYvIUjtR9rzPiVnXwTm+PIjIidnlqmQvgz8B2OhtHmRnzLM8uQjf1Mjo1ZJARkTh04blrXn1Ocugq2t8qJUBR7aB5xUanT8AFmcTmF3WJWnvzjuS4TmaaAyIwB2bbZtlVekOIHaPeM7gNgsU2/bbmMcfFVbN3/eVIWNuBqrOLDT3WhlfiTuoyS1J2Gv49YO1RMdc2xauQSRxW2I35o8cEQ4Qmo+ZIgcZC+FOT4SY3S+lhc8gwSBZp5cCR0NJio4P7CxrVvKZ+NAE45UldHm0O0PwN9EaCVPuvEiIht/CaXiXONdLVvPt/X5xrJeD26xllqWNfzGE/kJq7JddFlgKAP8i992grkwpxh8WPCkGlqsL7rh2DbSVZwz4Ku80IXRBaHZ0D+bT90BbKyPzThn5asHnKulB/bVNcQ9w1oPv5THpyDYdCYTVYesnn43u8ObLZ2GgcesvE1wYYK2OECJRGd0Go5vHDPZCb8Z9R4JGIoXQcOajD0Esj4QHPZnDEbV1mKpav1KTrpjgfnL7xh+vTtsz59BaGfP+sdG6rXb9r/hfWGDda7+Z9qv8XH0512g7QbBzAqG60R3llvWXVMqgf3bAgKyHypYJrtcPdb7uMzcM73xZGNABpNeeiv3IkHjDXyBmu/P7CxuqlN1oFzfEC+4TyHX2+uwu+ywWJn6GGQbQ3QYRw1AnuQ3TagYoFoUmoIEI5gmiZMR9SpKGYmhR7u1CKDkz++yHHIfDoNX+tSG54jeZtfzRN/JHW+5cqwaLElB8UWoTwMEisCDBApi55WjGB645xM4DQegyi1bBH3Hkt4BkHM0PGLGG0Q+TSP6UKupktMfDvWcueTr8GN1GxgOS+2ZQOBTsMDce4kzh+QTTuBsiVnPlqOKYpIs29YwUuWfR/RK4eFPTD0PpSdDsAYp4KRbevJB/cjCf9OwyceVVhdOTJ7lUN3PKf6HzhyBfZprPmu+yl0upc1mn4hd5pLrHiu5tgh7cOQ6CiC8DNKTPdMlHu6Oc/PJrXMdHUz4iacm1FHzTe2n13Ek/OvL/p1UBYsWOt+ME96GuecKyFrgrCsD1+yJ/50Q8w1chWb8jKvjeIRgcE3HpG/F+tE1I7YM8H+256xAjmLHS0sUrhQQHvwHn7NnhTBuf2SLj7Rzzg9JM6Kf8kPWAEWub7Af0CqPzlFfbbn8jOFLvcypjyM5CLl4dm2zMPzMIwaxpEH6Z12A+DBfPDI89Age5gpvrYUSIJboLNjbSs+RdSN8sxxFssHvlNYWpeuUSmlBIqLVCRshx49mqenUO775Z9NhGXmLXC09Y2H/Ly9yj/Rnr+H9fHzJ7378E7ZYL189VJvXr9SNljtDdatzAZr8KTdaDBox1oPoOWUZNWR75T+8B2+LdFsLI9tl7t3fY/X91E2AUc2A3dKbCEJstbA1D6AkXO53+3bBmveWN3kn2nfz2+w0N3ctA1YNlljrgNqTb3jMGgYxzr/Qx6EA9YjVTEEhIryXTk/V1QN8EXjEFt5sbbwFJoKC3kGaX5zDuyRccet6frabHyJjl+BsY61Fs2fvmIZLWlkfrSgcVof1Egj5pisAMq5rtyph/xZ72P4Drxi72OEL5Rvi6+657rC5+1kvWkkd+TyJx+p1tXc4+N3rtyG+cxsZmt092EsKvRemyPrEHM+CkHjrVCtDtuyG2Cw5POiYtFC6WPnWqlrJvwKAzxOBEiypC7rqUcF4Qwl1nLxhgYIq+YVLw3aiD9JoCjNsPiBp18GCx9gWnTPY7jMuQpycWyQJOhDngObah7Bc/KtfXNRdUR/Xt7aFvtjKH+SbOZ9Lj+W5AfZ1zXkZlC1kTsU8m9br0A/R9zx+rqdbqrcNLu9bppNxnWd4T5/75qV7PlalvWUo9XC2eOkUcJTQv4SHz7xfEnRU2Sr+Yx/dLGul21bdsN1r38t5yvAqfhp5+R8rH/lf+AKWMpD9H6/4w0Hbzl40N7B97cY9aCdh+uBh2xgW/VT9OnzXe4H3APqmoQ+Pfqv8cwDZmHg3jtYtxT+9fZWX77e6mv+LtanT3rz9q1eveYNFpurt2+zwXqnL18+6vbuG0VPGsdBu90IDQaZPLbFImo5uK8f+U6pXxWsX3VDgdG27BMGYsW69bU8Us/C58GesMiEVkOs+GEYNFLDnjdTezZUBTZbB871mo98wL4L8B057yY28QUPKorOdo1R3VJHJEalUSbCVCR9VCiWFjm1BovyEjPnzoak/xrgxAYl8Unec1celEUxhHb0tBY/lmw6BawmMfTaHihbu3jvJH1zxydMH6donQeqSt2zY/RVP7ojbxrDT5kDKB49EUm1IDGLMDPRdVDYrP2xxDYr40pqu3g7VPCS4Ns1YK4F9FwLJaOnycphhR/obCsb/MIwEjNgazrPsaHBMCQumK8zN2poUOPgE7/ikxu5bLOPbSmQBCfbhQFaMUPLOehnH5ZoCxYmSq2Oc3llehqbq7BjjuCCmrk/iWT8h4Z6zP5Q7HVbsj6E65GXLd91KlYFhJ0/86sBSruSH2f/fI8/r8aMVEi3mWhXQGm1jp1u/O4Ldd7SddSHbfaLbma3JMm3mvZFEH1wbvubyCntMTDnenCBrqtO2Fo+MzfTRWUz/a/1/OE3fwquBp2OLMHGxsJ1+eS15nDYXLBncsS1+9+Gz0wfLuZxj4fjmzVZrqF5nPpzv5PlT+VSxqMDxmmNHtB1kc3dyBp5+Nnt9trvdwAKv+MhOxjHQTZ+gTgsZN07chldwsaxO2yUf0chfyJ/wpESb3kg/sIG69OXr/rMBuvT5y96//69XrO5ev36pd6/faOP79/p9vNHHb9+lXmYHlirHRuVIJucYRw1DINQL8jD8sQGKxuIbLL641F8GHbb+vrhNK0f5pGTJ1g/rCeHKWJk3JG3WON8TveHvfKPXITuONf7w6G93VpvrjjfGbxywNsWTbI4qoO2th6zaX5cX1NmflNA2i1lZPR93mXLunSwrnXrI64aZZsJ2C5x6TLIIqyZGE5gtDJ2WkLv4lZ8Y9JXPdRXlJqOXBPLpioO5T935/KsvkQyPmmZ2qWgzC1oTwxM91KKlbr5bpxqfVw+xXYjgjsfa8knTUyo1MB1DmN3ahkH0xudsEmRWt+5kiwOq1zUaOdVsiGW3SHJtEAKqxwuzmGl+MrLz6A/cCQNmchgicRr2FZ2jLZVB8S28lMyXfgAJZIgSPjo7KiTzDm+T7kEUNLOI5AJqEvjSA9wygWI4V6z27h2o/ccLijstW8bq11qnY9EfflLjTPyAT1PRRoFkpUjvN34yJWFD/A0Q0XJ2+cDbX4P9PhMQCB0A1anIhnStmyLTuZHM3+REkcVm16ro1ZhM97K+GSWETY57stZnyenu+i4zhmHVK55yqxC1kCPH3bztUPv+6M+5exm5tbPSWhXP5uS3LZEE4dhbHojrBqqkuZhGbLNtZRXunatsMr3XC0byFci/1w1Z3FzLTb5VEPK738ay8SbLwuR+cUrszBzsS1IWmFA7rCxqY4ndwmxLbsB5sFYl5Ue//I9o7ZRdwhedaApeq1jqkybVYHJnDtQtpPb9XxBd9204rvunPY8odfG7npGJ5y+j8VZQLGM3/ju/ROpxbr5BD18GLNt9esgNDo968iDNFNVaIPg18gasjptGbhgWaaZRzvL+tkHE7Mte4asNF09sC+28CB/spGgTnnQyQN/PWTvD/UWa89Ddt52ZFOw56E8/x/WMIyyiU8+yIll8lwrqOhjPIGVQUfPYi2f75O5cYRnbXFscvokO0PGexyuGu2ZDhaKDTCdqYwMNMgF+HIaJNZGbtfDJIu9FW+v7nhD9U1fvt3qMxutd+8/6O27d8r/h/U6vyb48jd9e/1W/vBJu8/fdLiddCDvng1O1nHHOo5gIK9y8MzQLqSjJjZwQdbC2MyYthVfS0gNqmOin9Cx9ZtzsMyETgWMmtAnbhiscRzAyPllY8Vm6sUvL3Q43NS/FjnWBqvpd5z7HZuwMaDmIeMPgwzCM6ACJ3H+VEeq8aYM3vk8U5U8lab725Z9HzhVS46OUsxd1iR6JsRg5ExuEF1s2ZQe7251d7xV5CObGBjlzBGgKpMwcc2HDyo1OU406yb16zSmoOzCxlpOBRJhmAKMnLXMtsUh94bXrAuHFjJxzz5S2/EuQtORmkHhOY0kghGqjIdPScgZ6wJwbB5xxS6QulQzz+wbxJoH9tnaay3nHI8y17yHURK2wgALwq/iNVgLyobbbB+4VkyeQdYg0bvRrD+csQmsafGyBGzLtlS+hq6BKMvEC7vIKVn3jooXlkHGlx7v9PFtaHr9gSN5CA85h1CkBofBp5rpA0i18EEJdMWnC5CrhT9HDHXWYTqF3TT0daVDuTC4jDbWHy8wTiXttASuSS5mnXC/jj635i/W61zTYpI3edZS4/XIkci4NJp+RkgMHfPAIZSRdhUVkviOUpx3MZ7rnisnx0N4br5L/uv8l+y1IpcMs+4x++y2rGaT+6g5i+Gb9vl9jV7dHLvmZ9WWZLRgq70uXfNlINr1uD/ZkjJnzIRPXlb3PsqQ8rpj+MwlCB89NOIaqJ7ZvJx1ExlAHmzxuYYk6zZFUA40tHAXUXOp7qK5K3uKfrvscrc/Sh8fghORe1hDzkHGWuPRMX6Ag7NuJtEaiA+1tWv4h3wv2bI0E+NOGANIps96wEURYC9l+HMsBvwfbD/AmAmu8WhKnPMg0mvOPAoJtPLrO7sxD9g3evHiF+3z4D3utc+DNxjzoF0PTeTR9miPcNOSLdYaCtfQkukm8JxmMp5DeWCRSfMQMJ/7JG4B9kfCTbxxg9CHyyylOx6Ms7H6yJurj2yuPnz6ojdv3+vVq9e8xXrNJuu13r55pU9v32r69En7r7c6EHNDopth1C6bVegIBuqZyD7loZ2NVW0Q7u4Y41ZHHsTzaGQW0DgZvwWRAQ8uZMVAfPhcqMkVfuIDS4OdymcYrd1+nDdXnOebG/3y4gXn+oUOL26UDdXh5qAD+v1hX/I4b7Bsy3ZtzuLnIbLQiWMClxr6FNBNTMJ8Pox8Cairtbq596xjsRxZn/r7S9DaAKFLYxSmPbGxOrL5/Vb/jP4dG63jdMfcjw3EwMjLTyKdrpAcEz7JS4m4ToWMOaUOcGSNj2yMIjlK25sAABAASURBVDccdUQfPn4LnwSVde6SHF1I90lMZAqnIjVwnmdOKo1ipjtvibyE5kdJ1D7zjTzaZyUaer+loh7b6WVbOexGwy+I6kzfVK44eigbHAcmDMQf2PBaA/Mse6ZaqOowvRedke63pnXzYo3DBYJv3oZYg372wTi2ZQOtgNyHLu1K7vrn0Lq4uApOlOsI+Tk5uq9NRY+g+/71lA8F8zzNu32I1/KfUmPKEGOD+iRS058y7j91kKxPsNQ/qW6ofAGuz93EenYsrmuG61TAPl2zMdsn2YaXo34UKWk9PsM/GvNXOPQ16fRH1uCsVdYM/Mi8/+u56lxwAa2vnzX/d72W/tfPy3Pnl+v/IeTj8ZSctpU/cR55+D/wcP2CB+/D4VCbq91+r7zNyoN1fHBVjtDgqWMk5hx1zXGxFc31CH/u83eSU+cdG6Av377q0+dP+gw+fPxQm6r8E+2vX//O5uql3r15qQ/v3+rb18868qCfNRrHQbW5YtOyG3as98hD3dC+gpl3Hr7veIDPP9MeHO+OyvdMPqvisNuZFslseACbpjoih2Edk3RiQ9DYqXyGjM/YOZf7w6E2Utlg/fLLL8VnI53N1U1sOef4jiM1DkOLJ3+ugWCAt+caMuYMQ13e8zPdhOKJrVxTMP4TNIBd2pQNEGuf9T9Ca23iFw9obb6iD/Cd8v0MqIQ2KeubdRF1F+RENhA/sV7dJ3RC18dIXHQZ+24+L5HLzljhq36yFaVL/MR5XWhs5IRE2zDL0V3CkfoT321rPrqEb9CyxnQdzN+27IfQwm0LRy3XAbJtVOb65boIz/UxnMFD89F8dLs9aEjMDKn50cumB8MQih90wN+OPEMmHhu62JLXA3WA8IErBh108cHfnnPMVNCBMRIfWtBPO3zK3NnQjpNViq66YvTsg4vvfgxKGtfHfdNDGhbpIXNsSbum4R9EAoIHnb7feDE1n5J8eNZYj1D6Zy/OOsOJz/iVLx9ekJtDQAknp4c4HCv+Hn0o6B9qyxxZ91qzmkK4YujgY2cN1+uBOzf0tLq9lohztXxizi9Zu7TYVzQsmsdbasALshkI1V/b+twbrdp6jZ3+wALtJy/YDxz175Hq5808J+rvMccfX0VWLfgDmf8uy5NpPITluzpO6/lGDtDx+cnDSR6kDoe83XixbKr2+53yUD2OPNjkgQRfIuaWeDNCMKueQ+Y15DY63yJmxXNy/AzflBHMuas+5HxP5kH+27dv+vLli758/aL8K4Kv37xR/gXB17y5evf+HZusV/rwkQ3Wt086Hr+xPtLI2u12o0Y2LeMwagg8YnONkofpbByyuQrCZ6yJB/9anHhl7QEtkghWDkpjD0BPodOM1Hrk4X8C+TZyxmcDnXMZ7NlE3fCWMv9qYL2xwhZdbayxxWfMJmsYVOPRDfBBVYxsF5cSZlADXO76FEQLN4N59NridRHU3uuu2pF7TOTa4DCf8PFjAKZGfvwiN/udwmNg2bCl5zs6upYLC/6Nxx6+52TzlPUqX3Th8aY1vyMb4Iyd2GPmE5/EM+feYlvz5d/94gtKB1379pin0azeyZPqMssCHfWebJe4dtbSg5zDDiEvASe+uHT42ZbdAEODrxjTg9lm8dN5qGZ5gM+1aHe72uFGhL5QIsrIggZFrGIHhNkWsoVldySR6SzTK30xDifRF4e/AGkj/gGQxCZ+Az5EMicGQB1g1z/0yOW3Rj6IkTvNhZ2LsuRc6FyVk46IE2AZcEa94qP/PlSSh9aRgZZ6qIPR8aaAhZ9FyNVm5YzJDhOoDiomS+thKAWe8WAigqluRhm/AtDE1vgLPbHxneJ3FRfifrDKds2VfslMaVV6o1RYzGJeGJsoq8UX7w2v+ahwOjJV3n5eMv9jbtggfNkTwymjle+iL0WMMxhPnvkilu3ivrez+CGH3Sii7PDnGak08wF16vrve1Njqeiq7qLMtugp5mRDVwnO85/J5C23Ts/MP0u0M/druD4qYbVuG4+mFIYFZEakx2ZfprL+2EG8SfIknNewivtjRVyKpiLzXVEIbzGcHjrwkO0FMA+5/0k2t3FybWrmm+YZfY8LDZ4R+oNcTe22l2yODBZFMV3b6YDWEg/L4mlCiYfPg/O4420VD92H+Q3Wrj9osymI3U4s4WmsnaELkBGf1bjFzPfL3G8C7i0oN/ca5CQ910Wu4BgfQKb3PFgmX2Ig7RaWueVXio5W7v23t0d9+3arr1+/6isbrU+fPurt2zd68/YVeKnXr/+rN+9e6dOn97q9/Sr5qHG0duNYGNlcFVjPZUX5PqlN1e2t7m7vdGTeQeZoKrLpg/CApPRWDsOFBoQlRKmzgIJVxcPKmMM41oa53lhxfg83vM3irVXero2zbdlcIduWgKk1dg9UjDxpPsgfLuejkHlk8xG01ePErr5soiO4fIldKJuQI5iCWZ+JLPbosHUfkmbYZFPWKfqsX/xLWVbJpn7Gi8/Ghq78yBs6qfmFz7jBbIJlBRHu5g1WxkaDHg79pHYk/xZHfPCcfda2jBM5tEX/ST3rYTPXzLcj13ZHldHtku0FSMXThVVClAOf6Oz4DrIA14uBwoNGJecHP3HYkSQ7NJh5ZOWAZoxARhHAoEZ4SktAg0lSoBY7uuvxVI8xPt8LwqlTCxZmlfCRIvRPOLiwucLzKVB9CJA7rfIRaGXLxR7gXCZt1kSPHHyI8FhyXeBRXW2Jy7iUR7nkgkktG1SVV1M0w3z67p26DAAqnzJS0MeB34yH3LJd7EmDfu4hhFIzMTOP8U9o80RzjmqykfuwFFJrBaV17Yl239CHcIrIHCOFNpC4MUychphFyPqGomkVdH2CZ2TEmS1S5WcehVI9v0vSFewI19JQFK3XmVqLz3xa1QSWA3TduF4QF0sY5IdaIrImC2bnhF7CbP6DJHN/DNeGcJ0FdzPrGP4ci9O5YS33HH+ErvM9wK9NNVxXlPAzuj4AlPboCPjQFrc1vyj/CiYXYU5mp99VQ2YTfFfwHw/aDI3ANatA8OvsEaPPQ0+n+Ew8cAidh1FD/s4VD9s3tcG60bLBmt+8tE1WkiaZiFbdPsz6BUila9ZITwPhdQs69677B/ekotyfyg+nc4rqkZaKOh5yveIzD0gJPMyLTVM2WN94g/VN+VcEP3z8qLy5evf+td6DN29+16vXv+kjb7G+fv3M3O40jgObK8BaZjOTzdZgxstGhE3JBOrXAtlc9Q3WhK0tsLQsLCHFV4eQHMKL4pIjOCYXQMXYU8G2RsYOsoHasZnO26uc6xc3L5SN1v5wmN9cjhqHQbYL4rCtAd3IpiuwrX7U8rTBaixGhGZzsULOIz5lCw9wSuGFCVvfBHUaXc9dPBusvNWLPSgda3SM/u5OeYMVPvpeW2jkI34TfuEn+MgnTJzXSRNrdqSOafZDOdfGPLDV2GVDJkf5Rc4gAbGZlkKRJygNkdwwTW58/OCaLQL+m3ZaXtRZBciPaJy3ljp90JOGP8dsQ22nYzkg7FXUgIBL42EGZPys9iNoYCODAaggyeKoTguPaFt2u/ZkxtPqQBZ2hbZuZbzOxt0UWRS3NUW82IaL2n+VD68AF3k5dFrC3637gR+mJ08tY57j8eC2jOdx3Daiejz8p3s4H0IzTBB+Rj6jgi+1nn7kBnn2kd8EZ9oN2zWI7nrcc6vYDPn3EDKFjvOKmDxNHTGHD+UU6B7aydE/6ch8LuGfNIe/V62XVrPrnlZp9z6n96Nz4d7XPk/TR3le1I/3dn2cel4Xkz7IHSg0CF/G+lyG4/lD5gF6d9jzsH2j7a+KjRrHnfKAbSc+SFTDVmq6rEjjflz/Y3JezpI5NEzypAap1rPpVQcmHXnY/vb1mz7x9uojb6/efXirV29egZe8uXqt1/Um65U+fnrHm64vxB011husATqw0dopG52sp8h1rE3Vre7y9uruVvXgnjOTL9hJnKx00PNGoamNAE088B/zhiU04ME/dU7JQVzGGjmHeXO13x/q/L54caObX17oBrq/4bzn7WXeaIFxt6vznTgPVug4DMrGcBwG2TXyQjUfS6XzuLO6kVmXmgKKziwXNKdVH38Q346+yTkyv4rHHv6OdQv6GrBo5GUjVL+ZdFT0E+syoS1KXOK3OCIG5QWfLCIDOsZrb7Du0COTK+PWhiy5yLuq/MQutrYyE3IQ94xCspPvwsX3GhanR5l8ppXT1FHC/TB7dphJuUUX5Fxz/uVBMg7A4id0hqBDYdCAX+DB+NPQ28YFVK4Bfoih0P0QlMO2cq0NxNuWFEgKX6xhO6KGlxm3wR7UNKdeaIJoQs+R1KKz8QADgNOgpx79XD3V/3/KL5P/O00o9XSkrpnngxfph4G0lTI0SWcKyWcbTePKJ5qIaP/nmsVnxzPCN9CXjk5PO7JAHYkIH6qsXmHNNct5743CNsM3SNZjR52rDHsNZwnqRn6m+ykipZv6A0H11MNtxcQ6bPDU+L+JX05HSgldo+tC/8VzViCrGP/Qc0T/OBJ10SvXHLhoe4JycdkM0IXQYPH6kxnzMbLoaC7Q0Vw6DVC1z1yvMg9hBe5gtjWMY73FOBwO2u332vGgPebNxzBqHIaWS+3Avclhmmrp6+FxkX4gY+q/hCcPscyciPBbDNxkC6zHgAdDMaBUVO1IxB0P2F9vv+nTp096/+GD3rx9q99f/V54/e6V3rx/pQ+f3+nLty9kyhssszkZwAh2yprWg6ik2mB9u9Xtt2+F/KpbHt5z/64HeDLoIo5ET1iOOlJPNhFwPLPTs3HDUHZT/TCMyrnc73eNHvbKvx54M/8jFzvO9Zhzjb0ofDZTA+e8YdTItRHbMI7SfM5ta3OwfhRAualrtqDLXEo/qx4j3T9rHXT/Whc2O2Vnghllmud+d7xV1mCa7hgqa9AoAm1eK2qhONIla3AkyxqVseyxNomeMe6ygQXJf0ROLUfyTVlrIn5cayNv64xuPQI1Uflac84vETlHC869xKnMOXRRehVmfxvJkla0eO4lA7oThtnHmA1Pi53rxx649QwytGG2D5aBDAU4EUQzvhWHXoq5MOCTz0yuRxtbfILyR46uI/oBXYeTJ12jNrzU8pbPXGPxRm8N8MMks8yBtseEOINrAJ+cEE5Z6Qwzg3jVHXYlE1ptLqL46vCJ/zmSU+meiHO3yn3eMRatDdWZcx/k8xozWdStZc4MVjroqsZYWAQ04YJETG04eruPGRrbczDhfB0p5wTGRpgCqklNRcjw3Y2hSUeaxjACaelRTtwYGiJHHTqDiKeNSd7yDU0ElLaoOl+K2B9AfMsvTMcD/j/IlJGemorVoUJ6guqGCp1qLZsOMQvJTTxykMylDbOgLimkuqLSBcgkp4//A1hMyf8Q7qfKF8A5KJaaxZUeGDqjF6nHD+MSEAx31mIIztQbEXumtdH9Q4Tllkm9fQ6dolraWlc8Ha2dcnouo8VXtZAsygXaY76bkvb5sQleYnCzAAAQAElEQVRaodfVJ1+y5mPlF/tis3JJNcDLUhN0/1hXGGvk0KejR3QqhpsYb4JZMJWS67/Ts/wT8sYHuVoZ4ObPH3+2PS330/YAh3FuJ1+GRsdYMCstZ58SsDxXV4HEVUvahTEjlEBnMDfmr1hmOkE3UDtsa2QzdcPm6nBzo/bQPWoYR43DTsMwSskDcFWrHlIFsSa8UZlWKEtkmD5HWFpq60BcNSc3WKmusD3jllIF/msdYrVzHTK1tVdVEyMGR0QoH8pmmtoUIZkvpOQ8T/PCRF+/3Orzl6+8yfqsD58+6O37t3rJ26uXr39nw/VKHz6817evXytn/u+rPWt4GPYKzZukcRgYl5QkvGWzdiTp8e6uNgl3ofO1hQd+jJ4i5rWOLvfwiVrrQZ8H/+PxiGpS3evRxwepZk8Czp81ci6z0dodqONw0A3neb8/qG2cdviMGsYBhJ4wjvDUOw7YgG1dPBg3NXUIOaB6ymnVdH6JJ1eyBdFV7LyJyvdtm9+RdWnI2uRNVvmRv9nbuk0V1/wm1qThqFDhG7Sn5SlLwnCtpuiDnjO0xiamKHmPYOKcMBFcieO8TdgnKIlamyDo6Gn40OOcvlCm+ESClgdKWDTpOxDnVj6c9xoL36ijK7Z1UeGRyhqiSKZQ1Uyzuo+hxVZcXO/F3c+kOuIcRFjTvtLRk7ubEKfk9rCpOfekUud6YHNjE8C1Fn3Nnbh1ixmPhBREb1s0WTqDkQP0cdB8eKYPkEGEqo42oWInJkT5dSKgkRopQ53znJtAU0ZZozJIFFJaqOowqssgKzkZjYS1GE+hwn8F+zy3VuOFD859kHX/WGogv/hQTGdfhpFLH1thUmLibpMz0LAaf9ZF/wiYOrlYcRblMo8hA3WciwRRzf1JPVVDvjYXsoRP3Ewhc23FYYlP50ssO9yDjRLxS2zmGfoHwDqk3o4HB/5Bxsw4qXLpPwk4M8NcRVTLnOkrRzoWo2qPrnici8cv9ojAQDI/klbXkDiSu3JUPNIlmpwF8lbMZcqJoW1zKF8C5DRxHaQiAQXSKCclFXBRfEKfAtuygby4h3PJVhGdjs16n9T/SI6lq7pDgxJWHWehzsVJhYbzcDrXJ4tYKNuyG8SXTEfWDIP+yJH6noPTWIa9BkybtvLLYLGVii7zUqgEKzjZ6SOH9oDQDj3rSFQCar3CkLZ01SFoBXScCs7P/DFAaOely532c8aDWn1XHHXMwxt/Ul7BfJAm9EcQOpGHSPFkfYKkmirDx37E53uQ2EKNyQTUDtvkb4Chte+uSXkmME5g8YltkJA7LH544NnxBuPmJv8/0i/KRisP3uOYB28erLHnT5ANVcW2FDXX1HOG6LPhEse0gZHSoDGEnWGb1PcRt5zTBRmLNay12FAS4YyqTk1o6mjARlzjccouai1zdx9mxLPDM5NbaHB7lL7dTvrC5uojb7A+fvio9+/f6c27N3rFBusVG6xXb17qLfKXL58YbtJhxxsjNlc3we5GL8DAw2OGz4bh29cvdU1lgzXl2pof5ieuKRIoZ1GsTfi5HObHdUmCiUnm72/dUdiRAgkn11SYwyvMsjJmzueON1aHZYN1o5zngfMcGtuOendcC8Ee391uvgaoOTlsKmLcjB2oH9HBs7pUxrCRQa71+EVP4bSp7LieGjkjxA+Hsh9Zh47SJRebzwl9/EKPTPiOzWn/J9STQ5zHYMoCgAmfidigEqcQ1kqg6Vo9UUdOvUccwxcYL7ricToSF6h8pJQeaD6aX8vZ6+66kisudpLNdTU7o6beBfhgx51Sw5/slQcbrUYl00Lrc1LSujPCCfYg86MF4sh5zawASSZstiVgWS0inDREBwRsqx2WNUjkpquGouhkcZAf2wQMNFhydKFhrfqJThxQKmH6zB2xGjobrwDv0tHZTQeLFh5m/REPP8wWxzb7554m9Hrg4E1WygCJvOY4YedsQK55bPUUsFXokTL0Nzwy2+CPlPbQon5/3vaB4sLJOQnmywjN9ye9GMn8k/8BJGyphzoi/2+in0tzLVu6cI3rgYOVLOuyVllT1uskl7k6TEXTZRhGk+jCh+p7D4rIeHyayYDA+Od8tBhPjWISc47cpE9OP4BjfjW3Tp+acvZP3dzX1fHU8L/aL/VWDfM8ljUo5amLX5/jSfs8rnIwzvfQ543Urqr7MQx+X/kDNVmhOV2GKqDLN+Qas8slgnepa42Ko6s8Kwo71YmC+QMt9+v6XGliwSIlGXzksAuia8KJa/Jz+qfFZrLJGgpy05kxMecJUyD4gNuD8rCTB+kbNli//B82WC9utKuH61EjbzDGYcTFsoECPXq0Ma64bU7OFZ9H1Ml/jodD4r3yQDR1uKiYFUBWHShzDjEeC+IhV7q9m/T12y1vr77o/eePbKTe6tWbV8r/hfXy5e96/ep3vX3zWh94o/UV+3R31I61O7CBOYx7NlsHvWCjlTdZ1qBsDG5vb3XkIV48uFv9mMdPDVGVIboIQfiJW/hRtclgE3HkwTx5NkCHl+p5lgfanOPDYa+bbLBevNAN53uXzRSbqv3hoP3hoMNNx40Oh5t2HdS1sKtrwcOQAq4jF1QHXlUpcn1OQtE91npM/BIXmjdXd2ywbkH4iTXLnKM7Mv87NlqZ+8QffmTOLA5hcKyBso6M3XWRa0nRG+CF6djABm0KiDsudMILiRxT9GCCP3LOGITWssH84FYrQc5QyIWWyijlgqWpckkH7QKnTs9o5lWPHie7UUFteC4eB5x3cw01cA14kMGAjwcr10U24IFtDdG5+cQvdg3I0QMBO3H4Fh0kaGH2k3OmVJ1t2W4CvcIiuzEKsRQCXBBH4ywUunpgVneAp81S46hMP/SwXQN4ldVGCla6f9kfsAJ8dmgt0cI0sffPouSgcUOo67K6LpdwKVkcLuk3ujidIw7RhT6AuFxCD4mt8z+J2hYNhN6H/GMHti17hmaKrPAFteM5c599TaQrx7Ueh7+iUV+vSNSHqLrmYGjw95ttaYE2R30xbDQ/R7BNCSdI1vcemWdwHh/dGuf2f+VrK7BetXP+WsxWfx5Vck5xsHX9AVJl/wF5fl6KXuGRb4n6jPGwM4yj8ndzXrDBOtzcaNyPGneAzcEwDnIeejwv2Ez0hKOP9QTXZ7kkbwJCzxH9U+D5cx6aP6keajHmSLM6gJdWPGZLR55iv/FQ/4UN0SfeOtUGi43Uq3ev9Pvr3/Trb7/qv//9j16x0Xr/7rU+f/yoI/7jMOjAGu7BDRuZF+OeTdeOl5w82vPmadlgMQnb4pSAPDbPddwjODYnNgQTY9yxUbuDp975wX+KPW7EJqXZJIZmM3U47HXD+c2/Ihi62++UN1V7Nlb7w16F2lDB8/ZqtxuVjdk4jjLXgbhWSHu1ZdhzXHV+giEbGSanibW8y+aK9c+6ivORc1K66MGx5t/WIXblzKFT1mODdlYn7BP6YOND7sjRB8f4sYbhgz5+93lwGpWreazXhWETDpKx2RE6M9N1xDk/uzxC1pe0bIm2QPcP27IHDVy3thcH57wXBskDzbJh6Tz75o3QhscveRbgG7585pgk6XEDdg/WMJIfPnr1Yx5rmPUerPqxFH6I7Agd6JFty54h69phbDb9RUjDEnh2Qk8nsp2+nKbSLQEXGAbZaJG9UfyzhaxBkHUIDU6rc0m6Nt/4XkNirtg4R7RlyPqIocjNpIHYdSjikxoxpOHeQsYwNcHGt7zhGbbbSLro44v8YDvL32MrFNvVWGzdd0MTiK2R1IZAqzxF061Rlivd2i/82i1XbxBdp+FPYHQWhsbabGpcySdvySZPoPmAp6GXsNzDotB8xGlmM3aNyZ+ITcFqzJKj62CxanaJfw4yFv60cPdQNaBN7gC2Gt8rPAyoytflo7SJoeyq7ghz5IttKpAZeeoobz2aT3/oYJb1zQJ9Qp61V/g1LoXXXDGEMmE4Wgm5fuB7m3WLT9c/kfbwxT2FIZjV+x4QWi3XKSmKT2e6APKdLdEd35ni0bCef00fDVocErUIM3NJp1qYWAL9hUfGD35cCbmeNuAzWdm5IHY8/N/wRiPIm4uRDcE4sBHwIIM87Az4SXNNc2zdH6TSzhZ935HojlMGkzlQ6DK+JeRCdPcgjs1Mke+3ZGnaxk3knFBMnaLObeQIzUP2LQ/533hT8vnbF3348klvP7zVy7ev2WC91MvXL/UavHnzUtlgff30UebNyp7absZRh2HUDesZ7LzTLol5w5V/QfDIvb3uEaxpu08eT9/hk1RrPFPuMGoH91WY+Cc+tBBdgQ0cY0/MRcCMP3BOd/tDvZk6cK5rIx0dG6k9+v28sRqpdxg47wMTFwd5VIB/oNX4fQ5MqOTQAP3F0Gt6nBN/ZM2DvLXK26vw0bNACh9kkxUaTPhP9b2TlWKNJmgw55tqvOgDbNRWPfqNDX1y9ZyhGSeInnS0tj6tRyQmfQODwqQntY50QcaYON9F0VFFpgKKaxQ9oT+0pY4kDO2IfMJpFiedOO1eoEvHE66LbZg3Yj4GTZN+RpSybDffFAxn5acYCdss6dJhx+pmmkkT1r1lxAVhVrIWqzisYTlpnKDOc8ZonLy1jguh29dU82G7Us+iFBmEIkiytED/0IOztlqTtg581Jo6K3Rv3XBHt/JBQTvTndu3a1/j8AE71k2AG2kbiaB5GTN+WBKX70xxi/ZhJBb/FATbfGFoc3i4qENPdUUzOxR7vSOmHBNPyTUW3ohl6TKqSw23JXrhYWqeWBIOoZENgZ6p0IcHl3Ke6+JW+cKQKfZ+6TZq2UYdQNZtXQuxjHyxr5CEA9uVz7aGAl9MUPukt1e84AtqvdUOxmYwGqNSe5tDW+PG44CeBUGZkKnFwzrceoxHeGEnbGkTXMZI7tAOisGyauW4kldsmeb6GjnqmOscTHWtM69KGM85kDpsqgfR2A6R+w+u/eGiDE/uPK8RlFyqG/b1YBu/oLvA25Y9o+s7bRNkDAqEr5mFdgjNGX8KbbYuP0SrbG89LH56Xc+kSybDJZZccJsW00bxLKFHd/qsYNlX4lhmLYsRnxmL7qFxtraKJN9yXcEr2LohxRPyl7U+fmjwowrhwVtbWIN2I28s6iH7oGy2Ro8as7HCxp9n85BvooYGzlOkAmtnbY9zeWu9JiXK5AfkF5w47CbbM0Vvz/yDlOA6sRR4j8amZJLoxdG8rIhH8nZEfyQ+39d5wP/KG5TP377p45cvevvxvV6+Y5PFpurl69/ZaP2mbLA+8gbr66cPrNmdDqN1w4blZhj1IjQbmqytJF6QSWyyxD0y997QPHwf2SS0MSdFnvq9ZKaUoxypbYovG7nmwy0JQ9IFsYu5mM2SGN+Mu9u1Ddb+8II3V5xrznvO9x79br9Dt2cDti86UutAvMS6MHbLrotHG58R8ctapX4k5SNalKhQyKnhW3FoinY5tHRHZS1iC83m5pg3VZkzPkeQnN0eWnJiOyhgOcceZwAAEABJREFUCiJjLL4oaztTdYpP5jghhwqmcvL9dccap4Zab+Toy33pWCMSEUJYcp+AIhbISdfj0TBU+hoUfkm4+J804TLOGtH9CFg51Xao7yW0jd2iE30DOgHbECCprhfD9AZv0ykY0AbhA0SasdlNH16in2NcetWBVk1dXPGRg3KoDhsKO1T4hAKB0m1p6u2wsa38FNnJERjRSpV60nH/fF4Py0CL1XBrIP6PtnxYLk+tz79bs5hrdP0TKaEZKx+6dtNAUR/JVfz5kCvTJTYfWT6htEmVc74pZIwTTpE1fsbM0Cf1Va786WiJKlx1ng2VugLg1rRHo6ZgGgytwjotga7kdNeAD/nSb9EXMHRr+TkS49B0jijWutXgE3Xn3EBKW0vEl8nEt2X05yin6khIU3Lfgx49EtqhitdypKYIJ7vOPHTvqDND8bTZRhaUkTs23ySz14lkND06jh49Wp6T27l8snQuHh1d90cpU380Rca853RRec/rhyp+zJA/JsvFiWUx17jo9Igy8fdcLirvef19FVnzE8I9XGs8GvK2Ysfbi7zBOOTv4YA9b7RGNgT1kJ0HdD6NttNfTWssAeQPtGTouJIm5iumx9UXznOpTkknZllgvhM4kvSOG1feXn2tN1hf9fHzZ737+EGv5g3W769/qw1W/i+sDx/f6evXz2yg7nQYB73gDdHyBosNzWHYaUfeYZKU+zubrAnKF3V99+U+D0PLfbOBEqhKC+r+SU2Jq40H8cd8T0hJQyxMtcyrwTysDmya9ocbNlHg5qY2UrvUl/N/OKCfge2A345N1zCMGke22fN1UGkf6Nrzhqih1Z75dKDdRGYJooidgLCFyJnXHWtzrLkdMbd8yd83WvHLGsQnfNHZP3wQe2xT1ocBi+dLNnmm1XPRseyncSbW90iuvD2rf0yEzV1ttBKDb+KD+OFK3SSnP82RekueNXECzR/bzDOxtPK8Zyvtusu5lE594/SHj56nU4lLFLggDrvx2ZCYa6HhpBu4vpqOawXf+A2DVfrIA/oV7BZrr+lQ4zm5Zmh9OIKVHxEX6Rp8zbDSn/sscjHV4R0KaAjnb7Ki+mOwzVwsOppl/XssK8BnavuhWCxPZ+Yc+ZTxsePTGAXhEPqlmZUPFsUDTIXSndfWZQa5F81pls0Ivmd6UEHIHPfMwAeznoxZk153UW6ORecb1CX+FH3itnX+nFpPo0kZwfS2NaxuLAM3HRvLDFx0/eAkXjc2iyVSAYPOnyicHjocY0uglkB/+dHL+bML6Wthw3X8WUUwnm1OwQnSibev87jp3+OZK3B2/3hm9N/G3b58XQj9U4rM/WjHhiobrBseqg88aIff8eA97kaNQ3swykO27aek/Af6ZF4Nk8w3zIk/Mps7HXXL5qr+DhZvrz58+qx3Hz7o1ds3eg1evvldv7/5TaHveIP1+fMH3d1+JdNRB9bvhrV8weYmdDfsNLKO/S3qxEN8sOyMuC4vfT9TxtImuHzvHXnYz0YkG4EjD/31DFHxOGQWjBOuw7ZyXoP8iuBNzjWocw7d79n8cS3EvqfmYMdGO99ftmUHPduJppagNMv4Jd3reu3xP8eR2KxFUJsoNjVH1ifrUb7wZQvtmRMTHhoSZIzQNRJfcvxWaOzE0iUqlNFgJ9Y2Y6emqoUxE88KhDQkuHH0PTa0o9SVe8K3gOpqwyc2hg95BFTC+ZDjVl2Y74RVqejs8A32oGGcwXWc5M7zC/yA32BsxQ8SMg1CrCQP1oDNYJj5yIOxg9CSh5YjfnZsajkGa5hlzYeNXWAA4a1I+tGH7coLkQ3focYz2/tDPnTSCLsf8KgmGTsedf4+h6TvkWu+676H9jxQGp+mat+RKdEgd8pNNLqNfF049yy5ugsxXus2wtqw4ZMq+N4ZbpJdFFr2i6aryifGPDTFJ6bYlvBQwq3nH5MYh8ZnUQXliCL0EWRewcrtPPJc5nv0dHrPYldptiw3jLViOhW6Vt/jJzQBpIYN/Snogzw7eVsdu9Fnh88B6+ji6VLSY5jDF7K+Naz5xWFmSK9rp+CpU/G1BLp8pJ4FuHgF2Adb1iEOoTxKXLgWmiU+97EeKXw8Og2/RvTBWneZz4iXLZpXxvLU0DUPxejRwxsPz6OcKRfx6lgYvHhdYx73uBZ50p9yTKtac33lQaceqveHequxn2l0wzDKHmSgOJ8SXuCyOTndji44PKI61bh2nBDWQLzaUsEa9xwvD7Fyi0PDxHxrgzVZ3+52+nI76svXSZ++3On9x896/e693rx9C17r9duXesUm6+27V/rEW6zbb1+k451GMu9ZwxveXt2wydrBR2cmFExsIoJssCYe6icesic+UYWUQXy14gkqgQ52YlN1d3vHMEdlM4CWSC0P9JE7BuYyDoPGcaxznH/k4sCbq2y0Dtlcgd1urxHs0e/YYI3DTjn/gQeTKoA80liuquMRt6tmpqYja1Fvj7IeBdxDQ0BreEbXkVFnnkXIQizIukbXacUTnhCcStx2OQNYyJe1jevWfi495sHa4TIJ2kPJvbAw+e8NJuhT2rlfqo0utOJXw5S86lw19F4lqQ5Xn84OH0RqsK2Ba8irCK2O0uOzodgNNq180GCgke3UC6khffS6d9jGC8z0ngMKg6VlYRbhcebcfZNrFoZ8eM2V3jEdsSCL0joc3u3maSOtoBVvW/cOVFEvuOegpABegEYPHpZ89pMLJh+KQvs0aHNYWmqA51tUfCwexJIz+bjIk7s+fMjFE329EZ0YfHMTaECHnBPTcZT4c69pwXRmLz/yKHpo7NfH7BYmSItUc9YsRHGG5E/uM/VGZNhMG13zhlk1ywbyrKNC3HpMoyiwevFBoEW26UE3xZMMmW2VlXWOjPvFZhOfYF80V55WA+lI/hDfM5Cy2NBrGPDIkMGAk6mhAxOD0TMeBdzj25ywO6AjXsC2jOq8eaWtWCbR18Q4n2DZM2QsNGpITJ1A4oryhZv4iHhsGuGyvQBGW9ybznaKbnb1Y5ZTw4Mgy3EBOXoceXI76kCsllxhcMOZxmS6Lvr7MNMYVmiyZEkDCSx7BprvaiaKHBpgOmB1hpoLrr2l7qCfm6LMp9NtuEnnHqrkQiFlXGBjuwRtj7gI10uILSZx7bAyst0wp7CbPItFTL8GIuXnKjtybzuSCixzwkpuHFh3mLUeU2tky+TWELpmvNfblh2k4sD4BJALbSLvGkLOd6BEDLzmsii+ytT5gb0ME8wCHrMXvusJhFXlnHOjitzGi4CecdNHYlFITRCtyWjIS0OPZpMrUWtgr7bWWXZDTElbKRCKV9tqiO94ufGToPC4KHzYcRh14MH6sD/ohrdY2WDd7A46jAft2RjkrUs9WOHMaIKoH4YJIDRy00vRNGSMtfw4L47EQnqLeI75UkgtHfloNjevKlDjcaKpICkelqAN4ojMopQOUVlLrm7dauIN1qC7aafb4wt9vb1hk2V9/PRNHz5+Ah/09t0bvco/1f72tfJ3sI688fJ01G4c9ILNy4v9Xvth0M4jmy6r1TFxARw1sRGbeEMy4Y9CysXJmPmUCVowvsVjpk2I9ezBPT/qKQqZjclUwIzXqQ2MPYyjDqnl5ka/vHihX375RTfQnO9gtz9oh/0QyvWw49xXHNePAw2icspJvwKDtfExSVQ/KeXQQ+kRuh3zogsfxHaOI+txZG61LvDxIzBThfScrF1ytxFxqUKEA4+BE2gq5UROarI4EkPu4/wriPEX9kZ77jNaNcQp8RliUurLOTjVju1Kaz7EzXZKYLipDUtfeTIProEJetwgmg5hkTIlcRGFHkk2KbWlh3KtFBc9IlMtKwPW6O3MSRYHdsPV2yjOseAju3jON2Po/IjO50rJfADtGADUXC9yy2GjUyAOBk1FiFE3WIQLbw0oXHGDJMvhBQWD+JllODTRx+uERAWW6pwX1dmB0rbsBhgV+JwYDOMgD0an0xExEB3amIt19WiWZrgTfM+OmWawNCMFi+ICw4m9ryWu8nd63+OepruG3jPeV5Rbxu6ok8dJ7PI5TQrMtHALInNNLvJjTF3E5K4/eSjaLvxc9AXqKJ9OKbT0M13y18BIoZB7Df+uW7FNdU/R1AzJ54nRL04oAwWzb5w7e4luxkjcGnNA+VTXFGE7mqb1c+hMWLCmvtonx1VjDD3TQzR+a/SkoZdhrtkgUTYcCL9Gu2m2Ne58t6+rKZ3pA8ipoaCdZLg58FyNhYq0YHPKEqNnHt09Az0VGR3f5RquHBl8jVJuulg3igjkSbqwF+0xFLDSin2w6wnP6SnINaBPimdwl0qI7hxXU+LYR+ZW0W780a1BcHzqUguDjFlVtlYHtn4Oyoa8ssIa9WUIizgMBO+C6jB9B2y1LndaSrq653ERcvWv+nyct5q1RNjjrSZ8ye28gks+6BJ/DuYoYBbN3abUSnexTWfnJ3KHzmznshlJy2G4ANLaBAkg6xYfz/V5sZcWt1DIpkW3AizhCsoNeSkkF1QwKyZoR9RDNlj7vW548A7ysL3nAXscd4qtYSBtYCVGsnJUP4XTrBGHNSF1CP750NnBSBl4jSt5jd5EnwMVba0VnitMqqM8Zj5fn/V3sG6PvMGaeIMlffo88QbrG5uqT3rz7p1ev3mtl694g/Xyd719+0pfPr3X3d03DTwKZ1P1gg3LL2xcb1jTvcfaYA3MY6jR+ISwwToG+X+c8oDNoBkeC+tIj65drVPVyxc7bdIRfTYJE0/QgTj5qLA170o/dyZy4MHxwAYqm6r/83//r/4vqE0W533P+d+zqQ6Nz556w4/jqIGa7UHJEQiuw1JJunBMs25S55piKzXdQ338C1kX0CYYDfNEnph01mJivQXfMAkTwI9WJUCnplRbLxQZOLqZ1mcv6qCCMMB3l5WqsTFgx4tiqr/aTTk/sUIVhO+YkoSatUWSNku4NfpnrCVIuvKrE5Ic6OFLR86KrDHQzw1znbsTdcnNbIhXMuLcbPQWNgNJyDIknTiQrVwvoHhx4BB7J9HD578RwFgNEY/Wq7jGG77L4QtM2DVGJM0eJyoOrwBLiwayblFdRTecAqJRjaY67v3rgqX9t9uuQK7Creb7pOTJRbzBA6nif2aOqn08wmHMGeViFCfVtmyHlfMTHqpLB+G5mTTw8aKmy3yCcQ5ZoeevIVb6x9j420SDx3y/x8401ObBKiE8zl8eJeXZrU5fdvnhWtuyz/FjhrHJK/+QZLZlX8NpCDwQDM7a/cvpzAExYStYRrlt/dzW98PW9P+AZFYEXDkPWuklS8C27Ab9w48/u/x+rYVyg+GG+WdX8GPG4+yrwHUAQ1JL8PS6dEQ/DKMOPGC3Xxe7qV8hy8N1MI78OfEQL5aEzzWpkk5S0+l//WDOeVNxdzvp9tudvn79qvYrgu/YXL3Sm/xq4OuXevnyN738/de2wcr/g3V7m78Qrz0bk5v9Qb+Am92u3mANbHQGFjIP88UxUckAABAASURBVKRXHvaPvCE5slEq8L22XtYuxrfpG3fEUBssNhVH4nPtFrhhhjbf1teY41BvsLKJzuYq+OX//J/aWOdcZ1O92++4Fg6F6MZssIZRtuWW6tE+YzfEdRJlhrkMptJ84/cwegJCmCHXI4olNppuQJ9GNkiUM5lZpApmSomCb4Yj659ij6xnYguY1mMgVkx0BFaq+x2ROManAU8WofhEr/nI9xN8lybnxw+dJSZs49HxwCjmujXXqY0/dOhAPwAbfegAXdmMfLJLA3LPtc1h2WC2L7Zh0IB+GFwUJ5pFl7YgjO0QENpRruhCnU51xFcWZEb4GYJ24GC7QgQNZxsWDEOjXZ7p0Lz/7WsFNhc+H4Rc4Lngoe0DUF4PduWXmDlXPpQdlbH0+VA1XEyGT8X0cStfReOOkYYJvjVDOhQGOS1ujNJSRTGDdPUnXKdayY2yyUf8W2RzX/NNk54I/MiOmVB4NDC0mJ+IVbFPjDh3Y9TV2BSThZlJsRTU5oXnzEe/oJjzrF32ejm78idR/6S8anNI+kAPHywR63k6r3BnAU9I0iOuuNbp6QN13zNqql7jzPyvmBVwuvvg3s7qaYsrvvqfPa5N+Jr+wkJwoV7yRn3B+ceruGPxWaTns1L3sAfvVU8f326zMldI2EDp5okxHCMh0GzXpqptsA7KQ3YerndsCPLgY+cRgj8xT1BKIEay/l84MuW7o3gjddQ3NljB12/feIP1Rm/fv9K796/1Lv8n1sv/6vdssN68qr+Ddbz9Whus/CMX9QZrvcFi6ZzEHWyO8lBff+cIPtdB1raWOWcpfp2GB/HJhuC0weIawuc422CTYoF5YDUPiHvqOPB26sWLX/TixYvC4XCo8z/yxjLnPOc+2LHpHsdBwzDKtrxkO2PmMVMTFzONWrqOQqJv4Jum66E4LoliP85zD38fnARi4hPEXnSOSaJsVKPvqLVg09Rlqko1DDvpiP5I7BE6ZUNF7glQIXZ6Fr/yxY5fbIXI+BU/U7wz/AWQhBGbITyeIYDQpk6PHPJHkTQdLdf9M3Zf0zzv967z7dkQWqDjUpDtBuxwCmAFQ/NMIfjRy7byQ6fTgQb9AGyX2t0B2fasKzJbomtI35TFNacoEjdjsSAXv3TFKO7KEXFGSFeFBoTjalASnVUCJHRQeSBBbSM+DBxoV3wkWWpY5dIfPHLRrS/cezwX6z0dQdFhqtEnmJJLOuu4+mKLD25c7dWqw7SieJA3n7Tyh79Os1k5Kh/mjsp9NvRGzGDJiSMkw4CMmRJinFeXtdUMyxK8HarlIAqePmFzvtw0jnVTOJKXnBmkbPGLLjQBJ0qSB1rzJVM1UuHbYk/rguqsZdigBdEnzdqn5uJMC1h02hzlzzgMeBoHmaQlRz8DwgBEJ2YGnqgjoN80M9QaGKnFXuuu8fFVi1fzgchuvP0Y1fcffd5rygxNxob0UnrbsoECloZlIGy+HsSBglgsMw95UiNf8q6QMETZhg0g1doYdR4YvM7ZTIVbuZcfXcmW3YCmmr2VozTdBrOP7SXefpiXWxLbsoPcIjsiB/icN+rPIq7nEv7c7btk6qAYrWFbkmVfgNDNEIcLlm24H9eSLX/aXpfLd6SteOJCId/V+hqHdpwSJfM5Yo0u9GGUF5dq5niOhyN/kJWxa23X9MHUqXiNy859nRqdfTKGnEuYIRFotjXuDmysDtrz8L3bH7SLzAN3/jQ6wIUoaZCKWqpflcw/Nx5EJmHZ9E8/pszGNb9MhSVSHrZv2Wl9u73T12/f9OXrF33++kkfPr1T/mGL//73/6f/gN9f/qfean388E5H3mLtSLAfdrphLQ/DqHEaKq95UO8Q39VH8h6/3WpijHa+JpazoT9XlJ58oaVLHPejyBAFBHFLN14N5ozZjMnYAzXk/NZG+uZGoXWuc77BuNtz/g/K38OqzRUb7HEcNLAxUx1ZiWIe7LZeSFVYQuApsPWUCZPaay7zJideQfQLmOcUO2sW34l8hdKzRl2GJrYjz0ABHqxNButjhs5ynBPXxEj4xg4763p8roGJOrDigxaeHkc0+BZDN5EvegjSn9NqzAxYSDFBvwYs13UAzQdZZwc6u9nsTiXY1sHY1pOODCvL5roBobaXUNuqn9ANuEZnWUUjD8ThjQxz1owcQC61fIY75PnnkuMjOsZ2XKAiS1poxAIKzxgswTbosYPo+N9zQ1+60BkX/crpe7o6Q9cDY76G86j4nesio6/rsD7sTcgFyqemaTCijSdySKT7mPIBK0xaf/ATNFWOxCT+EqYMxyczLfwW0QZZ246cvPCh5xkzXvwZFlPGBWkgA5FdR25QE/V2OuFMw//hFp/mSxaE4plkKCTDNpRwKVeK6Hp4WqTMpUNM6sRre8QfZLy6yWUeAboacqZFen2hMUa5zVZSxhJjqo5IbpLVqC4fLmt6K6wNlWChNJgID0Pff9R00p3jakqKolVd5XMKZIm4NE7nNMtVLk/qetJL9JSgjcHlkWEZgNEwlkBJPRYVzWggjzbPHv1heBYXMp+SRe6Myd8RnY0EhL5Bq8Mz3+ksziTzmtnvJm0VWBsyhA9gl2oychBFldmNoSvEp9ATrGw/jP0BuXO+Uk9qDf3xSOZzPH2U88i1/PQs3+eZz8V9nK6N61lT5WVrz3fJmtMZ8JFUrq0dD9f51bEgD9ftwXunYRiBC/Yg2w2S4EDoDBJa/wNHHsyYWb9es0b5vN/xnXN7N+kbG6fP9auCH/Wet1f5p9l/4+3Vr7/9R69e/6YP6L58+ai8xdqxIDesbf4/rP04amQNB5bI5NKMfKcd7+50x8btlk3W8v8tMTBLWvfoI9/b7WogmGLquxB6BImHVLoN5aVP+64nkkS21c7zC93wBqttsPaq802NIxuqPRut/YFNVt5e7UYN4yDbqh8z9tXG1cbgva4tbeN3XWrmj3lrdkQxv9gpcBV/7JunokfmhifrldjKEz1o8myf43uJR9YseToYMG02J5/mvC3+mPjkZBxCqWsqe4/vNON3Pm8QOz8RNCVHR/J0vqY3Vc7yoZI1xRANZOXTY6k4vhjxEeSCD74YaNjwr1Zjxj/SgycvDhLnWXELLUYcUUB6OxO7ektNtFEF7fpBaC0quBoCWg3dRq5oV6/0HiSoNoeRAsiDLT4dcQwf+nz0yE5VNSHROptK20kSC48h95I1UP+/1bgIsyAzgZ2Ua/VJi5Cg7vgAXx+O7neB1kdiHb/4cIJy5iC25QF4kA3VCYv7wpBxzleECaHRsT7w3HWjRMdkuQgShIIW7jpwoPWYsMVfD/g5Fgam1dCh9wZhXtF3lOPsZLc1m8UHSeLLwfRnyOcF7V/ebMs+AYE2y7KETY8ezJRW6xT6qL9JG5wcM0zHSXvOPZzcTs5AlV9/9uEMmE9JPhKhqTeI/ueiRsn4HT93uO/PTn1Lrd+f5d/IB1aA2xcPSbkGG8SaL7gaV2flqnVtiGeBvKHK5443FNlQHW4OuuHhes/D9Z4H7h0P2GNtsAaNw6ChYA2JCUQStSO5gib9L/RtbplTwFeneLmkW5hvvG36wgbr48ePevf+nV6/faXf8iuCL3/Vmzcv9fHjO95wfeZt1K12g/WCtfxl3OsGus96sm7ZvGWEIPfeIw/2yfstG60jmy3kPPAfWcqiPLznisidqdPUVc8WMJOOpJnAEe5OR/yPSPWP0TBILKTiPI7196tucq55i3UDDry1rPO935VtfzgU3Y0j53yUbeWHTrCF9hqOgWsiMxWVISMxMjzy0hwultAZEYMSYWhhU2vNq4RI5IqND8cRTMwtOIYuI5UDEVmx8GprwDregQnEtVlwQ5g4l8lTiFy5Mx5e4VnJSMIWTKUrTseKJc+sm11iRLlu5CpjdOFDcQsbRCzKSKFB6ToTATAOfWVKHeGvIr7B2uFcxmabc3kBQld2uvAWn3nJNteDoYPMvWADo+dat5vPUHz80FsV0+4fg/JGvNvXOg/YFliRbWigmZI3MbENxZuaMg6IX1D65Gq2+AeJCUglm3wSNICPfAFxwCqLA7vCNUEl6v4x9FPXHxQjd9x3v66pmJy4oLuFD7r8k2jGFhPNHILwP2mon5KW+1Ddo5bkNaFFWhimeJpaBCx1YsPPSGiWPB+8oH3484HlFls3gklHHGKbuCmR4qe3qcZrNxJYxkuVXW48yie1eE/cWlrOcE8Ku+w0r9llY9PW9dRYZfHb+NSuE2D/qnYaN3OJFLpC1d/l2H8KLg1wSXd58HhySi8bs+hXLOfqyrMot9Kivpivn9WTV53dpKgPJ3r4WkvY3npUp13/I2jPGXopH+Us6jW/KP8Epmo7G7x089hnposrX67rIBTncaj+cMsQ1/DU5Nfin6J/6hjlxwJsrrXIGC6Ng3rVzj1WpmJJVGchtK7w0vK1wHdCk80DyZiH6zx087C9Y4OVNx0jGyy7P7gQVl880DTSlQhtd+RTHZE72ggn218vp/iH0b5nqJSy890FqVtV1uwbXTZB3/IW68sXffj4QW/evdHvbLB+y68HssH69Om9vn75XBusPATueDP0gjW96Rss1nToJczJj3wv397dKsiGIP9yYdbwSAFHbMf5YT86KmMTfgRI2Fu9R87npLvpDnpsNqrGg5E4SfTihI1smg7ZQHGu9/tD/d2r2lBT3/6wR0YXO0jduQYyhzwUJ75lmosmf2rZIPdOxsq1HIiAeIfCYmk9zNJib3NIJiouRTOXnnGKMtcj6PzEujTcMd95zqVrCY5sqgrsjCd4QltS8tVInMuKn+XZuBAqIS995TwquSaSVC5im2PGaty2jz44aSs28TNSwwndbxvTtY/SOWeNUc5Z545S0EWG5GQsQOa6UAditVmuapYw4wYEZrtmaoJsq36gmmGXJlZAQ871BMEFWzFaeDQINPQ2khs/wAteULuYsPLy0/yczxZ225IAlKYFktDKrn6hyhEVNGQLJBomzWShCteVOh1D9PUBQFeLCN00CrAtG2CwoSskJieTKxDrfJn0k4ym2+PTEGUu1gfAhZ4PUEflSNgVyG1czNXKH10ERqE0NLSNjNDqwSP1MiaOtCbDxKMRuHVj+ojzAHBLHnKseUwpTbkostBFCV7Tug8xfg2UGhceoXhVDnPBiCFtQ6wchgvdgrhVHcl75CZQIF/dFELj1gMt2T5BRqHvO8jLCqaCBsaC4QTFABBKRTfVDQvv8NEvuD/0HFl5cMcT9r7bRpOYjaILmR7zPYlWiXQ01CY/daVnsEkWJ1FqRvVjiu0MhJS5u1qXf8ppol+BVDldF4FntcpGctvSDA9cXfD5HK/SKYd98uv+QhXbJRijTT8DUfZJhr0gC90JWYO+NplM+EY5ZxRoCX+DTsNbzKL+sMGSOhIXdHmhPY9UvtVnAUpavKQuLzZxxA6p1hNBS952tmWfoMFCsYJUuuiBZWUeHZbQ3IcuHKkguGC6r5odkz+nuupDAAAQAElEQVTrHRqcO9qW7UVtw6dBbZfNvk8xSJZOQMBPK9jXdbaVnwGfDjuaU8rULQ6D8KFBxE7Dc9VAMuEZuWkGBJGybKGXQBEKbMu+jAn9kVwPQSbN0BC+XajUkzqegLxB0FMOxiFreaYuDSioz7Zo6GN9CLhU2/q0zyCGqJX7G5gsvhry8QKTkn8cd7y9utGhb7B44K4HbI+UMkh8D9nUotORO2W+q0OzLjVX1qTT6AqscflA753Tv0SXOZiuA3bVUuuEnDXK/OqdCApeLOnbnZTNVf4e1ic2WO8/fdTrD+/08s0r/fp7fkXwZf3aYP2KIBumkTz5u1cveIN12B20Z52zWcnIpOQ8HPXteKsv374qb8W+EZMNVtaJ5SaaFucga1U01okt17Hic46rTr5IprPvVqKrccqVP8Uf2ezlHN+8eKGbmxd1vg9spg573lqxwTrA34DQPb7DONb5twfR5IzPOa6kqecqmkfrTZxhXd6VA2nTqJ2LkcaqwE8g9qLwNB3ZJAVTzbHOSvlHPkaXEwQ1KxNgZKHIlxOJPoOnCpQqSj7hKwwuMCLu9LSJcIQMjG2CTuTpOCIfyTkVkoGQpRHHGpGhckyMUcC3eU7JOONYtOnbnNpnZkn2OEMtUxBPKIO2dJFrppktyEWwlle8xfldQWVTO3LCFrTUPZVNXi4MA21gueczvCXbBW0ON6knVGQQOSg5LqwpK4VF+afdQ1sl2FjrhUe81zZ5tlZKQmFy3odkWkfYxk8JGhgROqEqKDIInbG8yUK+0Jz0Jz3JSgjtiIITmqm3k1ocy4AhegC3au3C2paRmBP6hXLSPOR92bYM2JMsisZkjCoSO62ShJ5AnRGa+1nvRa48XYr/Cjnn8SzQ0Wo917QGXuIJpvW6isZGAC2clgTiWJTwc8tyV03kCX+kK5lkocwKT4zIMKeWXGucLM/nevqZzqRGpBwuE6qIMplDz1GeMW5RsaVaB5TickdAPLPGmftlJyZdzcolLVl1EEh4q2RWlX7uMM9cZV/4E2PZl3HyIZZBUhsrgjpZrwFzmukuoR7GsF1sBNC0xkU/lGsfeJsO9alFfhiZQfdvfJsds0WNJuFwWhXk4tUOXGrhH6LNs3rT57OmylGS2tH5c9qspz4DdWnNd90Z3aSLsLJHXCHspbmUfhVWo0YJil/ZalpreeYzZ9zLHDqrL5OVgyvislvX2pY2kLYydpkfbQ8jggptbPmgqmeGqpkJFsXe28belUXjDBMHyKaVLvbrSB2iqy9A/C9RRU9islw6VU1XPrmO8aL4xj29J33lCX0KGOWKWywzqGP5TF3MPvvNNm41cHmMTBS0LwYjmQejerOxZwPAw/V+pjveuIzDKGPPpmBgLcVa5AGnn9DtKpCMlpEhjJexTojuL8dSQK+yK5hYZ2daa4Ybje8tiRchbK7YYH291ecvX/X+40feXr2tzdXL1y95i/WbXr76TW/fvdbnzx90e/tVI8HZVN2wljes6847HjsH4CwlazSJ9y+6ZXPwlbditcHKQFjmMrbEiGDCfuSB/UiRDKE7+HyXlBxFgGtafHO6bWtkw5RfC3zxyy+6eZF/ov2FbthUtw3WoTZcNzc32h8Oyq8IehhkuzAMlmTV+df6yGDXMPsZ2gGbZptcAMHMgynBpSVXrhsqjx5VzYsNUebYITYufcOlBGcNZlonjFgTG0QdhC9kiPiD+Pbxy0ZMdISHiH0VtNUy4Q+3yMkZvxo/cRvUIGiIiFNEAk455g1V12NTCiCitTI09il9jXEes054jZfMZ5xeUnxm5KJBroyzSpyzSQi0SRzIApYjSPATCPWcM6LqiE8xF7rYQCWNGV5B+BldrHsfutAg6xaED8JjPrUEBidNcRRmR28VidLppEas6C0pUARxpkObAqm1XnanTSsNnblGJydhwzWf0nNyJ1D83J0PNqv/3yLXFuGaPhfHvI4svYLTgq2l8B0nj87lXJyDs1jmri/hz+gyH5BxuTMxIpNHzlQRntlys2Imcwq46/F8ELJCYhVt00ut03x4plfIJTM6hq6A0KCEv0HnTM4UsmBmQlA/vSWg4+lRP8qzj/wQzVi5lwbtOop3tA1mLdZQyeln5HoACmTlOD04zGcVdbjcA8sFOX4LzuXZkJo6oorbOaJ/KnoNqaNjiY1xEX4ec2mYqmUesngmufgtzOzwHHIvNopreCxxj3vM7zF78qx8mOtK+mHs2ShL3mV9Gbfzi3HF5BrOJb2FuXwbBHfCfPfkQWgYh/r1sN1hXw/X7dfF9mq/IsaGYBg1jCDUg1R5dPG4NoeLzn8LpakigKTB1hqHB5lPHrKD/B2sbIQ+ff3CBuu9XvPm6rff/6vf/vsr+E/9X1jv3rzRl49ssL59Y4NlHXhr9cvuoF/2N7oZ9xrJyRBt8ZMcOS1sxs1j95EbSMkYFkpQvR2Mju/PYx72QRJN0Akd347cDqdsPQpTSfGQzAYp53P/4kb5D4aD/FPtN9lgHQ463IBQ0H5tcKdhGGTGHYgdxvCBVsdSHbrwkLlFCtro4VLNbExSkXgWTwQf5hE586F8HhmiY1XQJ0tsyRn7MTrmfpwR3QQfH6Lm2ER1zJaKm3TMSYXHMYa5InxZ//pDhBSwABdMNNynLfCJHo8rrVsbTT9lXLxDyRZOdHOLx8x+B6mc5A+9H551D+5b1pqcoiA626zNDEu2C8MwRFhBHNhkCR86iMHAtRTaIJdFKgYBapB8Jqc9yEYDYAQnOz0RDlwynCyO6qBL86IPZ9N7MTYGmdb47+xzljqupRhi6E75gEe+hvL7o1VdS/6T9amdz0E+mwuiC37y0NfT98FDOy55Y8uHkOukrOby6XwUfJb4wDOtMJlk+ZclHSAaW3/FHReUP71RRg3VKRWW3Afu+tCu+5HUJLMtG2x4R0Kvgp545PNRtRJe/EwTXvowfyWoxzZzaoCR8gn304uyXWGQok+LzOzX6FHRdf7n0lZval+DMd1wz64YpKYPNXwQvkE5nA7MjrZnP6iM4c9pWcmOP2fEJ47CEuSz8ETvf92+YwUeXF/Wv6fMBqv46Ap0XK9aY3EoBpPrzcb+cNCeh+zdfq+OPFSPQx6OBo3DoIE8Q6VMpwePv+W1+mDF14zMVYF05Dv0292dPn1jg/Xpg9685Q3WK95eZZP123/0O3j98nd9/vhet9++1v+FtR9HvWBts8E6jHvt8vBIvvYMP8Ex7nQC39RsjhgL1ZFh14gtrqljYiPRIL77o51BjYTyPdu8Wy+ZEzeMg/aHff3/VzcvXrCputEBOboDNR4OkQ9Nx3UwsKF2znuoBxkMtvKjOlr2iz11XNJTbUW6ejziF5R86jKbk0QUiil+gAmjoMHXM03osh5tM3bMG69soCoJwazIdtOkOp+Vq3xaR0Wo6CvnHFdnZNYlT3Oljx1ypRGhuFfd5fOwf7n8CR2nUMGThsLRtobBcmCouRcMDTY2YKMve9MPsS9+2LBLofTwQzBYJz9sxNjQFYbZJ9ehjW3gOgzCS4IA9AII9olq5mXVYRibfoUy/ORuSH7P3UARAp4BkaqzBD31Wo7oRNEbLNY/i7kwDtczLdd4gU8Ojct+/vDA8QHAY5GTAznkKmJfIWx8QwFNyoKcQxwxrlAfvIzNjSA3zSA1ocL5SpvjK5a4iRtJbiYnkAF95SJR+dXN56TvtlqUOV/xV4b8HnVPywJv17wMdLSWF4Y6G7/tsaCg7urpliJZXNqyzsXEfob4rFWRg+g6DT+jxlu6MGCpDT5+M6lSYuuIDWVbb2pG/yCPbzX8KvSHdplcxyOJ+3xqDZ8YcyFlprGeb857EH1oC+mDZZxorNw2wnW4M8+hCbqXKMprSXod1+wn/Trt06NO8T+NoxhaLqFCdVEwYGZ+DtTt+SLMD8Y87A/O+h3pUkjHd4T/nUPyQH61vsyZE96u1TDxnOT5R1DlcDqAY6wF+Dy8jLuxvcXa7bUH48CDErb8eqBt0RaQoVpqWlCa/5GOyU5MpcHLR4tHd3073unzvMF6/e6NXr55qZevf9fLl7/pFRutt2y4Pr1/q+PXr7zBEm+tdmDUC9b0kDUm90DuZD2uvpf7vbN0fH+rbEc2AWtMyJPim+/7O/zCN3CXbQVjbzwp8BfI+TMPs6P2+4Oyubqpv4N1QN4rvw4afTZa+91Ouz3gzVs9/M4PuENR1zUgSwWp1gbCmKkLmRom6ur/hPnE88lEIVjxpecLYdog0cSFbPQkIs/Wl/gLflPyF7DPOY7QYAqlhqwXGRkofffLGU1CkDlBWuv2RhN7pJYjeZJvgxbA3GAqNR2NgdDBVEseNNSCMq3Wi44gWvRNi9Msl67xpEBfPQpY+pOE8IdaJr7GNtkyDtftVCe9+279FBs+oUV0flh2kKt/KF6yVNCTjqm8WsxE3BSZnCGFmIpJZzxUEIeN7DCgtF3oFH1YbLjSC0QRiCO0Ib1wKirzow0iWBzpZgy2ZVtMXVJ4CVJAkk0/A6HpZ9k2slGvIG3l+OiPHVymXJP0XHybi/whORcudgK5MomlhJyYjjLPOhxwwydGdNdaSxe/GSRZ15M89motOi9uqwSvfXMTCNY6XEhB7isFdN/EdUx1gzlSf8NxJR+5OUwknTqFxzFVc/OdCmVHc2XI71ZX3lrPdCecuKSe1yrsGuU0pVQQOrU/SzLLA8S6LljHbXgcaVGF2Fb/KZ3JxXrQIhYm1iHyCWgQaFUHnVg0FS0lYdTa5opv4s9xQUZFitmfPD2ebH+o2RZtg577ImW0c39Uz2wsQE0oy8KcNvM5yUlq9/pCjcrUegICuuc1ordhGSMpnO4cqfVcd1+2TU6Ljtao/sLj3rmr9WYurDUXElJb535tnvvH5y8s/8GhWV0FDzpdM2YJmH011qLmHeGa/z9Yv2xomHPn+3Rq/bhmTwsZDfCAC989GKagfKKP2jL2YRy14+E6vx524G1G+DFvLmSNsRNjeIj4hBfyd1cMF0D+xi0VnuOhcrNWmSV0gnJNHWd8u7vVx8+fVX8Hi43Uy9cv9d/fftWvv/5Hv4GXv/+mD29f6/bLF+149Xgz7NoGiw3LTdaYBRxB/hJ8rtMj39Md08xPNdaRj/GRqzifaSi26KeZHlcP+7A65rsdhBaSA3miBgHzZDdQy2F/wxsqELo/KPIemvO+z8aKa2AMqNfDoGyybIumdsBrRpQBhmlioaCChN+AOsqET/TFp1uQOVbg9haFKopcZ6GJDdZ8nmnU12TOH12GDBW6I0hcgcUKzdBJn3qNYLtmRRcVYa2mqXLP60/sEfkYCnr+qfLPPtibTDxFFE/GUK6k1sp/0nGmU4+Jf7DoTz4URJvIVCno4ONH7X+0MXXZzH+GZOVAVIPlwYpg5SfXxYgu9xW1w+gtrCC0ZMveAqvQaPAAHRrFB0G2JQW91+ao84WZy5l1gIkveRQKbMteQ0JBazoEwcmmJ84dVPFLuAAAEABJREFUopbSRd8g5KCRprPPqdR8tvrSaauzLZYQZQyB9T97TLkwr+LPnXZdNFwufHpo84dmri2VPHQaKnb2nfiQtg/+pCMf0i348HNDiG6a/ZO7kCTo+MSWeLErHyzXKKbH28T8GIUcGa7X0enj8T/AI4sZcH2LC76gUtxPTp1Ui74YaCTmkHNV0qrDJVmCS+aV50XWNlVYdA3F6OzAXvqn0rPw7xLPx3o8SZ3P1SKsz/UpOnkjdRr+O5Dw4Dw0uiD6vrasnW3ZlmjnsFfKsNoeXRUalDVMRyn+Zl2uyzNcq/Afo2c+ubxClpoRaPmAxrSoi4lhRq7F0v2vdP3ag7ou6O3EojMq21gdboOsh3nIGNhI7fZ7HrwPvNEI9trvDtrx1mVkUzAOPAgF+JqnBJJcbBnh/gm46PoXKVNh8Pjwdadngep+VlTKA/HtLRusT5/17sMH5Q3Wq/w9rJf/1a+//Ue//vf/0+8vf9X7d6/1jQ3WQNye9bthw5I3WDf7vXas4yhrkOgDRsLvyPfzBEIbmj7jRw5tOCryAmJ73JTv/ZJ7rJbvXHtQzuWBzfOLX17oxYtfwAvO+Y321HU4tPN/2B9Kzpus+AcDNduWbfVj/khV/jrnpejjrihGJPrUApf6ZiS4zWmrn3iWmeLDfCbW5JxPXM7Fosf3JB81JQ7dQuEFyh+atet80T6pFY3+SJ4j4y8glkpJNZ3OAbUe8Zvwm0Ljs4BaZv6IfQExyR+QjLWZQkBowzKfOT6+97Cq9/vZnNMZM1EoCdvpRggzw7ZsY23NsoRsW1YOyzZMQ9g1MGCnXyvDl8pls60BRLCja5BcTXXMPKTE7+3quv3e4OfHDZnDgufH/3Mizi/cv6jynF9uPdUultAvsIvGrZIprRTJvAIsDXv7ADce8SkNZ6I2N4DzDzt3iadk+kt9zIVdYE3zpTEMVoCo+0fNuObcbbW+WQuYPv/Y4hn63TCRwHavULAo1w2bVfrYngL9gKONY8ZtkKw/etgWDYSadAHku5rVfrbBTUfPQPaWtnPPrW7W50/Tum6hPtnXme1tLht5rsD22vVf/qetAJ+41WewPou5Ac06PrSnkc8+r0Ripp99E3ty/odxXG7u1x70vPrYorMNsewtUM66QTveWBx4+L65uakH79D9Yccmq2HEbp/iZf2Zx184Vq6Vo+qBl2vsLn8H6/MnvX//Qe/efahN1n9f/aZff/9V/2Vz9frN7/r48Z3ubr9qx/dL/v7VzW7UC9bvBuw9atTAj+tXdvMWkuTwXKjMsvrqEBiv+tW1mus1mE0x8+xAjY1rauJpxRu9beV7bhwGNlSH5fy+4FznPOe8H24OZbvhGtiz2drvD9rtd+obrWEYNbJZHMiR+6WVg1GojQ8UjRrgafCxrWEuF+C1bstnTg2ZTnJ1yhjMpGxzSPHzQMVjr0HRNZlYdIhEkKv45EGkdR9YwtCXIzQKUPaI6MNXNnhMc3PNZxYWUiHzWIlrIJrYxlMLfA9YdF1xTmff+FHouXUr41vjQ7eGxyUuD9nMKRC0A1mAJpOmwfDAXMNcC3Z4a5ip3WTP9lwvLr9BnZYuduMryWpH9C1PclsegK1hjcrV9PZMK4MVgkp/92Og1NRadXZ+oXVHqFOJfcIvgOXC4lKCiTwV7TJOaegutHJdsuNwgc87QTJ0C05I6Z+PGo6wTmHPWrd0emZezXOZ39p1zffQS7rYmFBMYYPwQSaHKaQQ24IYuoAzH1mk1vd68hnLh3KDzZ+uEHKp9dydkn+Z7gX/tfkSn3q6PnxDEkUbekKGDE6aLZeIugyijmMQ/hKw0WrtQu+5lLK6lSlyx0rd2RTQFwO+PgbdFoou8+trHlV8HgQVuoP4+FZc10G1gZ5wGJ+HgHmT89w39oeRCK1yNFnzwURos7Aia+U2YuVUWdfyg3zSBN0pfMdK537eQmuRU0vH7HhPH3u3QZe8rhq9VoVHsdzc4RcnbGm5dhegWHh8O49605Z8aHGjX7Uo1sDU8xQ9l+OL7rxF/VRk+dbx15Ys+ktYxy58Bq/EWe9LiCf68hPLOgHlo1Z0VqNobWqk+vAdpZi71BY210XHow8wCbiHjH6CWXhT1VORdE73EHCglUfoGgxFi6bMrUNs1w1M09Cf+KwHClp0HaqHmB0bgT1vrW4ON/UQfuBhOxuv6Mdx0DBatiVaTplJ1gATxYz+bRS3vxraHKlmrejyTCET85uYYP7FvgJzyubqWG8djrq9vdNn3k69//CJt1gf9ZaN1qs3r/Xbq/8WXr99pQ+f3unrt89kkW4Oe73Y7/UL63rY7dh0Day1Gigl15/InQv69L19ZNRJ/btkmu24L22CwwOf/D0iOIIncAQT/pUhfPnR0QYeTvcHNlJsrA4B57noPjoQG8gG6wDdpV42hcM4LJsr22SiFUkVVXnVGw7LWYtjEHWoWZcTor0O5jUbmUrjYDajIte40PKOcQ2iMDWXmS8ZnqJ1rOeiCKYLILTkmnAMEgyL9n7LUFI8gkTd94mltDh7nn3GLpRh7rBzQmdhidq4lcvi8QizKjpxi7cXrjHnctPSY6jzDaVueVADsjskLTw6zSidnnaUr2Ub/2BY8YYfpHns/vlEIclaDlgaYvoGl92LLhzChcbqxLjGPS8+qQ4wrP3giS4lLHRuEQBtVmxJbbKi6g5RdETHUJQ/FdqlMOG+Ak7UowVqCnr8aHGNbiITfF0L8LoCXOLNUFzEcS6Q55FmW3ZDXCdZx2CS+GxFtQV5aXWdd3pyyNhNarbIMwQNMORD2aTmi5p8G00zOCQdxRAXPxxpyNRoW/aMuAaRZQkqjnjmJhHUuFGgV0tWuerVNZONPTfgsjFeuUJLTkzSyrJnyC0en8QGlTa+C8iCHUfS3OebibnDJB6Ca+QlwYlZxj2pNpwZAkUuEeEb2IZcgM50xG1b7GcaS6Rb0GrVclB11Y6bFjDlOGRujabG8oSZTn4Yl5gVz61DA16BocY2BDD5vK3r6TzmB1vzs+wrUPQS5qvQYwfBdvI0VKJVTFYgYltDpDBRADsxMGcNNWksOj39sNpPiyg+iaKF0hTIsU90kyIHnCBkrWRxTCvA0mxr82PJ9j2giAGCTSvgqzPYLt9zfWTbkBny6fpY6+H1BNybjbUc9XC8SI0p8zrojI+94tAXJax0axrbWj7jEc9aArbgiuFWs9JVxCTuSJy2CeQujjJsri0oEnr6yCGADyy6GIMoTqi/28EoOMxKRiU2n+WO2XCV4L4MEV65OT0Dju/V7M1gZm1bwwo22gCbzg5HxnZumlAwQ7730scrqwnFdxxH7fc7HdgM5M3GLy9+0c3+RtlwZZM1DoNwA5ZoysGE+zqFZiEmHu4DQZM9bn8+KDDrGlCsgRaIw2DdupyKwwPahEv+yfQjTwz5v6bujkc2Tt/04cNHZYP14VP+LtYn/f76NW+vfoP+ptdvf2fj9VofP33Q7d037XZDbbBu2Kwc9qwvm5X2a4KiohqBpToWjuTPmSm4eomxg0gIq0ZsrT+x0OPq+z3f8WiVGLyg0sTJM2OPnN/9zYG3VTfac34Ph/ZrgofacB3YEN5gO4Abat+DUQNxwwAdLNJQwwRtyBiqGsMBapmAZGmqNnfRDFLpTT9wPTdEKt+K070j+YIy4BN+4voSfD7DzvjwKh0zL37irSARE8NHZoCQLazIoprAtvoxYaBhZ05zLJm6eabT/Fma8FDxjA7f5NmpSM9FQuFAbYw1BWWeO+JwbGM3vvxjRV+kumZjauSaeewVN9sbOdkiL7lKSEcGrrNMm0qiOEO0MzxoAuprpflcltky14ZszKwpdAIlywqrhw4cbGvgHjNwndmDbEuMYbUfQYWu8soScOyzr5GVw4KjSx9b+Vh2AwwO8LLuH6yHOrASoyBzKzSdTewZ7KazLePWmuHd2Av9IMwN9Nf9dDpS3Em6x/UcFHGyWSf+Cdw8BNfFE5wfcdnUEd8k56IM+yTE/0mOjzuRisbp3Y7fdHyOyBAeUq3x3bdJZSBD86bvH7pOsdWHcJET0XOEfxoy2hqkTdvgaZl+sle/3vowkYPIUBpc67W61rU5+kw3ShY3cmwzZU3DzYbGfkffqkm/xqVEa/s1/lLcrEvIzP580tfp0kgpJLhke6YuaYI5bGEX5twwy0XOnVBG1YG4blGv5e/hpx+RhIGzugGsnpKz+8a/gCL3047oUto1xP6noBdQg1GkzlEGuokHFgj2fAxzR5sQA8imRXcOwtrHNsEb7+8XeulPod87SnIvsQj5OutQ3c90duBUFwh0ZYk01gbgUA/Y+bWxYM/DeN5ijB7JFq8eNK9gCKpYOtpColw1HrmI158LajMjBlrmbAldgy4cp0oJV9CciMvDGsgl8vVr+3tY79lovXn3Xr/9/lK//vqr/vOf/0+//far3vBG6/Onj5rYMB12e7043Gi/24FRex4gd+OokRNlu6pp38l5NAcM0GSu4uJPOpXcqsJa9cU3az6xuZiwZ3MVekKskql94AE25zTnNm8pD9lodVDjAUS/P+znDdZOVStvsUbqHobUa+VI/tCOXlVq7Lr7tMVKUOauHDk3QXSFKDta1pKKZdbMsdgo4Wu8oiigseEVATD3poChxR6wGT1ybjKHTsNXwNxFPmZNy49zMMccobHNbhuSoTaKewIetHbiqAc7KwFDX2uAInbIeevqTs/t5/JVv6x7RwXNnpRQy98ptuZmhUqhM4ZBduOHXBPwKHQ6DGvlerObr2SVmzqVYGVHDhA7LzW90Ety5Rg0lD35hiiBJGs+YGhNgKGpjDDV3KWFhiFlc9OFw+hmtFWaBdTVEJu+pOpQKXk7zmXVEW3DUOTUlfl/sctC5YPD568+s3/qHBm8jc2tgQKm+UPcdVUQ+qK9sMh8UhtJ3GIot+gTX1ry45rWbKWcOxxps/A0knTcFXAOB0hQY0HbAOhqNFyWFt0i/IVMXcyyrfwo1IIYQHXvWBSZY6bYFZlR5K6PHFt0bX0ifQesVsuaCkHrw6L0B3Dfvo7+O/GmmDYX13wQv7uRQQHdk3PYRPjkjijbDYLOOHn8y/2dVqB93lpF4ac8GIWpexCfyuKbvVTVob9C1+5z1D+CuKpM31GKJ3Vjfj2QDVU9ZN+80A3Iw/jIZsBOvm2aiUUK6n6/Nf3PSuY+kMl9+3anz1++Ft6xwfo9G6z//qr//ve/evnbb3r7+pU+f/yoI37ZUGWDdWBts1kdeFgcBx4WyWU76TTxEH+cwbLqtK75Xj+hnHtMv8ZzGWOoOOi1ZrseUHNOD4eDapP1Im+rblSbqv2BTdUB/lD/V9aBzdaOa2IcqTX1BlwLA5TSlcNu9YcvUETVjhCa0jpFtWpWQr3SnH9fVtycb8u3oEXXRD7JGS1Zsl7HWkPCoXGIDsQLtyUWh/DlAR8ahI2+bbDmOJ7J7o535FvnTrJEgJqM27yMPLeWi88pBRAAABAASURBVLriikDDgpBaAAnT0KUxFg6xRgrWfBxLxmfh43QJ8UGfeUA2LeVtwMmI3J2s+Qe9wkPNdTuwG7CxAXF46BudprMtrWA32bYGYnPtDMMIn2sqdNQ4y+PQdVD8k9s26QA2GJolD0VtK5+lwLbqx5LtBUgzX1y6FU5+cLMfnHFZQ5YNBEIdu2U3IBVPBzvrsCFIQg6QZy4SaiQXESZlRvLyo7/d4SdWlIvthFz08wXNxbhcuE/MddGtkly0XFCuqiZuqYsPXfGbCOpExg0rzNyHa2yzlzx3lSPzAnXz5obcbhjcILiZ5wMaYG4p5rhnkV5Q6KVA9Os6MtYlt79Cl9UPuKyVizw1lCx6WuQtLipxYZLrFYyItnuHBqie2RJ1jkspzn3Wcvc/6cJ17c+lXJOccNrThqnCqsMfyjqur51cqxg2DZeNvBFIsZGfJHxX0JMy/zynU+ZUH0TTafj/N8DVQGtzhaHVx7LTZjj1XX+BPvmaPWW7x/0V69/GdO5gJzilpVsjuoY2V2vkLcVud9BhD+ZfF8vD+JiH6jzU6MqR9dssdCmuOP9z1FmtVNtp1omvUN3xoP31650+ff6iT58A9PdXr/SfX//DBus/vL36Xe/fvWWD9UnT7Z3y64A3u72CPes4cmZ4oNLAl46dN2bcJ/k+rl9BvLvTkZ/w+a4OvcNW398zzT2x3QunlMdDTAg5OAfpIZjhKDi+Dbjhbsbf7ffa5xyzgTqw0TpAs9naHw61uTpA94cDm60bZUNY538YNYyAB11KzoALWv55PAZnmLIxfFGKmWkjF/sEJQCazWZwZJ03ubFHzoolR/ht7gQzT2qotolnVe+OuFMn+uO8lqHJ05G8C+bxJvxjP0KPxIXHtHIjJ4roGWDRS/3KEQe1pagCIrRrIq0RfclzzpI7Dy0bXfQB7NW2sa9i7wXkpHaUsdUe1UosVpkXZtuygTRTh5GXH0RJdjSaD3g31nazrajcbOveKO1BtpfPjI12BgbJakfR6pAbxW0xo6RF35D+zIg9LZYVwsYRSovDBtGtEdc4dF34QldAU1fp5m6YaY/t4o+jjMi4sl3oiXORXALXaLngXf4LneNtlz1dLv6OyCfkwzFLNUiTu+8lmg/RSc8Hmgv3JBPfC5vTWlZaOjjVAWO7qRm34omDLbOwYNYW+KOwGxVHxZ2PH5kbwZEbAtXFS3WTQI6uEJ+y0P3/2XsTxbhxLGvzHIYiZDuruv+Z93+xmen5e7q6uirTmd5XLUHMdy5IBiMUsiWnK2ulcHBXXFyA4AJTtq2TfsSBknpdlr4qz2mcifMAjPjMWOKgoyxdMKyFXxgcyn9RfAcmHYG7I0xstJRwgW3mZoJCJTs0gFfoAaSr5EslMd/Fj4KfwAnuPiqX8zxziyFtz4L5J9qvK5YYxgqGfxz0xWMeQ5wYNDkzJMYcPrrzmH0WeuKW1pkTApUlcvjoii/tP2+VX/GbR+8w/0STclgzrD3WW0qm4HHIrK3xuNbxzjmY8W05JMoBOYV9RKuawWbNn8avzLmwB1n2CiqNXHSQ4AwvqNog+0Kbiwtd8GK93e20Y4N1yYt3Xrbr719tLvCxpED9IDHPqEQa1oZtDUlovmfJuH8VyDUz+dCcMkaaKJurPEf3t6Nupl8R/PDxSm/ffWRz9Yt+4gvWL/lXBF+/0Ns3L/X50wexG9NuuNCz7aV+4Itg/qGLS+Zy6039iiCnUY3AI19G8nVkzHO77ZV/qXC/v9Ht/la3tzfIt2Cvbs8Dhew5v2LGNR09Fs8VzGM9e2Iw1YRmmRfVTfq/4BznPIMtue2mc315udMlX7UuQ8t2oc20sdoMg4ZC4pi49MWpbum4pMilCMO4GtMGUE1m2bQjDwmqHE15L+gx4th6u8q/BiIcOugn5yKAFY7TrwUTB4XTGyEoyvhH5rLiJhZ85LHmOhutap4QND4Uk1fiz4glMRYkDn1RYgLkO/VLxIrXbehhejvcTkrXkyk+vdHsQDviRVc+qPEidNVIsNSxxQf2/kLs2S+0gPchEkIK58Rm5AH3BC+IbpAyJ2VD1t3DtnBRHfAuwYgdtmW7ZDsUVtbCRvwijPUENI4GQ5XwNvUC1Cu+xhwZ9d9yyWz/5fM7NxEsllpQpzTZMK+aUNdudF9BLTZizTTLduaLZpF/AXXClj4iAcqiOmWSH7qJwE0liiAi7UlJjYs4UIR5YCsa9xlJkWYhhYTpmC5UtAmTMY0wQfjEDg0ydlV8ccyRQxHXZeoohLC9GQKlvEKDEqjmm1Ro+lkj/eNyUtJncKxOzOBY++uluz31mF3fa9W8hJ8QopOjdKlmxJ6MO6JdJms9cV/kj2PcbR/7r0UyWyPx1vJD+bS7D30OWHqc8s7f53nQz36haGm8Xjvh0dbshQaTZ1jVKdM/95FrLjiapH+KKZlWQkjwwDHH9Rh5XVuv/wcGwi2tILUMw8+I7lfhOMF+aqM7EzR9Rm2ymDHLQjejNzfioHytyBes7XbHl4xLPbl8qks2Wjvk2AYPMtDqoGVJoTNK8bdW9YEesoocHDQP4tJkv2+6ubmpXw/8+Pla7z58Ur5gPf/55/oPh1++YoP19qU+fXyr8eZaF97oCXOYDdYzNjLhd3zR2rJx2WQ+ub9lc3V7czttpm50O96yN9vrNhsskP/c+JavW3veDbL5qs0CfJ4LeV2ymX1K7o0tGwoSJSz3XDwmXsIBv2yYtvR/AXKugx2bqeCSTWD+f6zQHblm0x3/i4uNQjsG2S6oDjqAVt90eqAoU9CRRbj7QYi5XS3stAF9LLzLhAexxS8DyxUamtjLvY440bXaSO3ZaLFJo10DYzaxzGHmrjFHoePYFFtPrI/JCAFEjTkeQWj8wi/vUHEA6TJ5JQ+6gY0mOUeDA5rU96HapMnk11naR56N0PQ/Q5EJWL7Q+8psL0qb8ptpCauKcypl5AfY4aVSSyoxqhlaH5yR6FE1TQy8irfSNht0u/PiaOB8iY/PmNDVSz401omE1cwTv/iiKCnVT+Ry/EqF/1c8HmV+bLjhUdEf43zfif9CjMx1AZ9MYgCbpRnyIGQpL44EOJIXw2/JJINgvkB731kf9mNPF4s+8wpycfaIDDIhCZVwHdaBhp+BYwwyzPco6bsj9feI+NgYzlgYkw0X8KdyDsIHZX9s1K/4/7UGO6XFsNQxjRnBhj+yI0dnTb7nqR55WK4WhJZt5acUj6j69KXOdQE8reRQsISCpwtE0w9kVaIJ7hhWPv9i/8lnwIx/BmxKVl3ob4v0egzu5Kq1mwU+IanqnqNa41AUn9C0z/MytAOHxBpcL9AXFxfKrwVe8gXjyZMn9Xdxotvwgj3gE9d+5emf7si88bFPI1N2zfP00/VeH9hgvf/wWS9fvWZz9RL6Sq9fv+IL1ivl/8K6vf2sC96Ynm43esZm9SmblmywtszzhsnExHRyP+Plf7zdq0FbbQ5GNfoY4TvFZ5JHXvjH4mnKWWg5kcSCDRdSbdvUtuEblIEqL7lbNle7nOP6D4efsJkO2FRzznPeL8n1kk3XdntR62JgI5h2F6yDDQOauiNaA1KX4Zkb1bEwJT2sov3kWPmSNwOZNJDIkFl38I7ygOgzP30jyrzxNhh5rM0VMpurxIfD0tulzRxeIncGVLpprlvN5ciGba+x+Fh1z/El2z1NskOcUVkRI/IZdyyzxxnr11WMTrZlXG0r7z45t4PhF0h2l+E6r0ku/aBDu0Fpb2MfrKwVD+jcfVwUW+wrpE2wGTasMfw3w0KHIfxGQ+INg4ZN+EEVd9IZGrljiq+ZSvLEr6kUNThjO/LDLlC6uc1ESx/eqWQbhHUq+E5huizLPgYKykqnFY/voOU4x7B0Wa1tQi4IWMixfrbPFIdDMBqU/qA5y2WxxRB6iui/hMSPvWgal5DqMTgzplr+j4nBjXIebyjtIUfTcYjGiUAweGjJ+BJvvjGEP7RNpBnRdr7X4rSLwxMlz+Q2IQn22H0OZjk0iG2m4Q8gzjzfRP9aSb5pu/ihiPyIEEvTNWOEIINjTStQKVYG2IcW0mK4fS4qPxQUdH28WB4a6i/olwG6hml6CSBTcelVtaV7qR55EIty1OhUPjIeC30Oc7YD5jLmuf1M0eUFCLKUlWnRFXOvAWvvAua0pFFwqv/Hkv9eR5hra77mHnNGcrrXyJJfy1lTQfSFxwTH99vn8ygLIs2yKo3EnaHpiMfEcofOdXLwyBgWEKEV4tNhm5ebjTa8+GdDdZmXb75mbHdbbdENm005Nv1zHrW2mNV5/HwX0c1+1Ce+ZL37+Em/vHql5y9e6OXrl3r/4b3evnujDx/f6/b2SoNGXbIxyQbrGZuW/J9YF5tBvB+Kaef5wOrNi3xtAPZqbADoijKq8TKf5/bITbAFaCFEbIWGjFe99MdnpO2YWLQ7OmFpxKmrFUGnG85nNlj5p/ifPX2qp9lYsdm6DOW8983VVhvy3uC7Id/NRO1EyUyA2gRAk83SJ1lVf9HT6QNLxje7Zg4a44huBpPRzauwyYQp6PqprvFzbpYNFrn0GCPz1HOjJhw1NhgKQeFnv8ZYOrpP5bKa24bv1B2EtkdJVFboOQMxxQY9alLW0wqn+JZ6zZfiO1fJEeRcBokeGsBjUS3OMOcglOULFUd4YBsLWKiOZAQUVh0h8ZsgjAaKLDio6uh8RCPb1IUShGvNmmGihqgOhOiKnyqHolc5IfUyS12tHCtDxMUDffiQUGwVrnhPdZRaeIujqomGB70durmg06pV7g+LqOnIwuuIYl4kLNKINQ3F3FvNLcqBDNJnIfwEQevulAxAdrLR2YYMBWkghI+QBX4K8dSJTuq+4ZNtoOmwLbtDsuajjxNPGrXVBVl2BoK6LtxWTGmrihiGllqAMn6FaGlPY9nWwBgD2yXrwQf++FbMKT9Cc9WjrILdxTyg6plWY3IjXTVuOD02NhQzrxU/69Y09opDMrgi9vYwX81jiYMnaRCmt531iZEhLcDPds2bPdGaz0GG2hZGClT9sPiJvouPrJPVGml+Kkf32yDDWEOMTecOnGwfWWzLXmNtjl7YHw5x0Ir6UGw0ZzB79PXBac5aKYSfrXepUdlWfkStHJGBQOkdpeT8oCvOrIcVojtAJ4eR10A8Kck7a/E+1Hqt8bB+76GoT6L+enGd9Tm+eshyLeavWyWNbwW3pmn6GGXOceHceLCzDhSUT74TrXTR68tH3jHvw5TEcQD6sS37FEJ3ilOf++U0Nve00MDuvuGJulqKjJHnXnQz8MRt0Ga4UL5SbLdbXeb/R9ru2GBtlZfroeJxnSzP1rl1p+JIHMnSgyGO+EN+q8I4VKBDui42FeJ9Jder2ERkExOej026urrRuw8f9Ob9O/386hf99MuP+uXlT3r55if98upP2F7r5uazxLN3y+bkKZurp8znJRvWrYdpFrn+2UiMfLnatz0bgFGJT915FnL6HENJ7nDZ3weuAAAQAElEQVQ90A65bCgJoT0+e5iR/uLfkBMLM56HYvreksfTJ2ysnj7TUzZYO3Lb5asVyP+BFnm729VaGIaNzM8wDBo2cMyV7UNA+mvMDQNF18if7LkBpt/qv/joMd9XujMhYOI/5w4/ArT971uFAazgimRsYZz8yCl07nMkrzF2i+yaMieRGxdlITZiIYqkiY+ArnEeGm1nqLemG1pF3xuI7gBtJhmHKngRLjUi8YS9CLTz2FC0QuYq2/U5Dm1SyoZuouWLvig6WDEs2T6POAT4Lm0mPmrJ6kcoWN0PjM1ZnR4k4MIGdrPICDL6O1Qun6637HsgK4ehhcSC14xVPqWzFFNLNSBQmjiIT72UNGvRgaKLZcVgo3kiCVbmR8VYobYhQFJqm/oMYtU3HkSU7aW1xQ+yHSpBCkPVkTQfGfYB88k9UJbYdKIPuvWCO+ZZqTrqY+7LquPQU4mrKg5fQJtsBKBUN6Qlrh8VjXIVrbNTmy4wkJmB4n9nPLmgKli3U69KGkwi7OKaG8uEJBJT79XqP4J26BFHpTHFnfNM/EeE6OMloYpFlTjjREXsNXJzP5UbkxuMRft5zrh74GSCLuQ+zH31RqSPf3T4k1ZpQ8OsX3gwHxeLOaTSdMDOy2rSCAepKox63EFK5MaoSKbzU54IDSS/x0X8td4Zwxrn4516LDKM7ZoNTbWWw3APBa5pH/ewj8I0h7RhWpXLt4B8b5n7WdFiq5paFW/ZXinCg3Qg6ILJZZFn26y/S+t0k/A5Gm9h+yLK6S9Tra+RU/4v0+Pjon5tau6z88pSr0SsmOpwPkuhpTiqou1orIHGuQ0EPUBfPNI6DqH3IfY14reWj/ijk4Elzg8EQ6AB957ZP+MoZVc0rA3dDMEviB8vOsNmo2FzoQtesLPRumBDsBkGeRBH4kCm4mqvqi1Bex3ucdCvOmzLfgwkS8CFcPrCkft21lNRLuab27H+Dtb79x/0+vVrNlQv2GD9xFesn+Cfgx/16u1zNmEfiT9qd7HR02xemNMn2wvtho0ueFGsKWVT1Hgm9uciq5f4DdTfy+KrVm2a8IkcNHwb9uQzhjbxqG0dPIezkSh72TDWuKCRi7cG+r/kS9XTZz/o6ZNnqs0VX68ud5cKIm93OzbXrIOLbW2wnTXAHA9FJXYkQBzE5iaWPsfKbRoDujwIo28Tr1BanCvdBwvh+vtDjzMm7xUqBnJC5VKZqWkqZlsciVWIHw6JMU6b2JpP9JXXESVy+q4x0LpocggiB/DEw5NepkLHrkQiV4CDmfi979425ya42zdx01/uXLSJPe0ONHZisA6iWyNzfA7xiT50QaU45Rh+mi81BlE8dOY515p0LfREtlm9gWgzofsNhDvo5hhaHcbftgauAQMhM2wJeh6S8E/8pNc0TbFh7itfss1tyocqZYVunhVdksxP6gP0aw6fNC65KgyhHcwy8n0lM3FkQ1EzCdU54Fx26FTiNbFfJ+RUJ2CimZGvtS97VZw0+mYZ3+2Hk0vIu/pTTeKc4tQHmW5Y++kJIKQJ6irh1yjluYqcVDhnPK9bx5357mllsS/woJm3GXlBEmxBHOFDQmsMc0TGVOeW+YR2qdt6TSNKeMhSqgsqyqI7ZXqbXh/bzumOPe6TbMsGAqET7vN/uD45rXDERnh4pO/tyRBlZ7xEhiKoQ/0wZKW3+JnkTrocHs9HlbmNPcUg9mMC5GFx6p/ZDGZ9+LoPRGEq+jrtxihsY5zLmp91/7h0eSf4Bxti7jfcdnLz+dUjq3VElHMU9W9YzmeQFeus4wnrhBwhzUIDFLkmwkZ9CnmgbDRscu8ftLnYTC/YF9oMF9iG6qVerJcJnqMk6j84nO8m5hXYuuFF99P1td5+eK9XbLB+/oUvWD/9pB///Ge9ePGzXrz8WW/evNb11ZUGWlyywXqWDQ0bmCdsWLbM54YXS9vMaa3YmlGEei8Y+Ypyu7/Rfn+rbAwaL98jfbY8ZwOmOueyf/vo7RMgZwNTlfDxKaChWVzgpIvNRtvdTvladcnGb3e5U75aZXOVf0VwlrPB3mSDvRmUNheMYwNvW8lVdVRPxO7ZHC68ri/5kTebjDOhEyH0DlaG+K7BBFJwSGHDGVs2K3s2q5nDcdJFH5A4ZZpDuMq3OiRA0VkTufs1zkfLhJY9+mKosKOn9ByIV35RFI8LtEeMbzgoukQJYHEKl/lkY8X6USG6QOUS7msg0JEvSdE4rWKZkFPJ+bQtGwhABdU9h20NwyA7tMPTel70HjSUrtPwsc3UtpRi7Ass2+p+6Ie5D3jW7OBJxsee/KJLP/EFw2byhXds+Nk9rm3VAQlrW/UTGnSp1yULHoSfIOgaNhHcfcSBiLkURS1+UNoTRdaKtyf9QgmiY90Q1fdHFsKMh0dPi7V3yWZdocxiPwLLLzKEUp54/eVLq4t85ObZwKiSuYGOuXChyWmG6uK8PyeGdo+x0fSAkTiJeY8zpzQWQzuUE66ZF5ymw1BPsuF/XXEiOTFSrRHdXxDT6U6PSy8lUGFjupg/1k0YVsfi8w/DODPPaDp1cVRLcdmNHEQIDYQQGsy8Hnz0ViLGglmlbzs4Xfc3TGzW8lmH2JY8znr8S/lPPANfXFe/6bwkk3uQNbwGecUTws2ralZ41/S66+aaJ4RGnjs4ycNGA9hsLjTwYr1lM3Cx3eoCPi8uTj9zwzs00e9Dd77P+r30vZe/TD3nyKNbN/umz9c3+vDxo96+e1+brJcvXujn58/1/PlPbLKeK/9U+83VZ5kGl8xf/g5Wfk3wkjndIm8GXgSZUC/PFs4E5yEbgJF3gP6vBu55BuVFO7ZkcBjbsdRPdenqeTXJ8HnmRw8rupP5yfnMhiobrB2bvmykotsmN8535N12V+c9G6vNZqPNsNGw2WgD7KEnMgXufYyVa3KPnDUVipIRliNtQiFfKrgw2u6RpOEa85FYRZnP2JuosZf+HjqiL9C+b7D2GmmfnIK0JTl6+HKZ/UIJyeT2vmFoSMIOiQ4NDhTCoyd4+ku75BE9ng8saf9A11/pZpkIgAKjrBOFD6K4F3EAaTDBw6Bis+kpk5EtKklWbFUZCWEAgleOUGTbin6oWJ23LduiSpmo4cEAWJND6ED/oY4Lle4etjX/CF5WipQaPqSQCrsdpTg6jXgELIovsONjuK5ZGEsH3io3cRgo1Ywu2z7SDlF/P8yLK/SALNTCqqNKI8mcYHGp5lTzhTUZKg4rvqEvhAdcE5PHMbGrJ5RQS4jABRmZyqAKRhvpDISOS1G54EYu/OQxkkPJ9D/z0XO5KgfZ1wWbdtGHRn8fyh8j4ahTaMHNuwECRdERh6BLktUPchSwDXHpLH6QS8gk0a4dYc4WSgKYYChhVkibNE8cUw3EDM0fcmURhUddBVNRolAyho7o7bWn1MVjnc4c8ThFuU0591TpZ1ZWsshlD+0gofIoSiPKJKMp39DumzEHcbBNrr8C+nJbYdevPiyRp+ajRCs/pcLmMFABijo15Aw0H+v5mHUHap9pO+sUm2SHdsjIVVn2DEmWAjuMloPTsvDnmNjP4a5v4gZ3Lb+l5rEZxH+N3zLX37wvTiSrjdsd9frifGQima9Dk0hrHCyP4X59hN6bTSRKY7G3qEpGAbWhpUsVxKMj96KaEsTief40PnW0lpf+jTb1on3JV41LvnRcKv8XlnmBScQFtF34hOc+GZm7HhJG5FOeM4HttKTV13Da5n45fdSYGtyDMGU5+UZK9qc9RBewt2KDNepTbbA+6930a4IvX77Qq1e/6PWLX/Tu1Qt9ePtaezZYw9h0yaYk/xfWMzYzT7ZbXc4brCG9kCdzteSM/54vVze3t3zB2muc3hFme/KTLNuajwNHhoxj1oc2ZQuHB+c3sjSwSbrQjg3UJV/Vnjx5onyxyqYqG6zdbqvt9kJbcryAZuM1bDbKy+6wGaAmjHXovucv3i1GciddVa7wea+a32tK12h6VIwUQCgxJ/2KCJM2ad8IiiglZjF4wkemM8pBLt/4gxGUXLmNavtRY9olBkh8pj5FIg1TZVy2tRyEpgPl/UR40gyxaSTm4jMxidcmn/gGpcN3rIZxxAO+68N3Hc3iDujwyD77xI+8lvMYWbJ9B5oP4pAsJTF63Nm00GqPZBEHyLINYx39uFSc/0G2JzpIsmxLmqEHH642uNPeRloB7XHBNivwlD2oKPWsX1NGu4g2nhOitK00CwlVHeiKfqfqLxBm+O4x+6pehc20BSsVs2SbeTpAk9SpWLTBcbvDAmfxsbrnGs+SQtewe3yFOpZUQedteIqAe6WQc4irOHoOpMcF2PnkeIzo8Yg3gMNMgSnx/oqLa902fIEbTMbaG3au4qEwEAl3Gq4DVWdiCKKgEYW5Ekc4CFL1kb7DT0iy8Vgj3gUmIyE7TGSX+lx1yDaR4hHfQCKMpM7rC0c87oBw0SXPu1gHw5ExzT4MczEecltUMJP/RNLUydGYZkRGfFRJ22oX5i76XDwq4h3nddTFuFKGjT40EPmk3/DnoOlYz9mkWpFzLVe6dEA/SwNMRrarRm0hUrxAjzhymmiY03S3ldcqhHJGN1PY37qQRXU50xIeUaXdnVvsI9r/Lbv265EM1+dnzWN6TKm5okFRXnJc0PTipUcdTh5rPKr1OedkhR6SsOJ66OBOhQ4LpSzQkReu/lUEKzJ6LkoKvDUMF4XtxU673RNdgryMb/iqJQ68l2ZLaPQpXS6PiHcwn5N4HJANwBKyrr2Dba1/qB9tEuBO719QZPDB5NLZ4yCRgmywrm/3bLCu9fHTFRusj/UF6+f8P1h8wXrFRuvt6xf6/PE9G6wrzRusp2xoaoPF5nV3kQ3MRpshM9YYM+C5PPIeMLIpyN8TumWDlf9vKzS6+bk6pVint/iEKIYqCZJ8kUkkONyh2ENtmHe7nS6nDdYlm6x8zcpmq/+K4CUb6522250uyPUivxrIl4GBfIdhkDR32mlyY1FpzBhAm1G5TNnAx6eg1UGILNdFE78kDe1xRpowP8gwdXLr+qGPLtMyXSAnj8YcNnwLpRvJa1RijcxtYOwC8amuCNELyXSm6pKIPdNSIvd2yak0vSqnzib2xGmkn7HyQAOftgEDwa3HiHwEkkq76HDCtToVQ4MnTkpUoV9C+sOeOIEig1DUS6nUOQmu80ptTIAi1Asky3ZIp7JsoGCoWl854oljeRUPN2RdsS6HxAKoZGMFMBEhyJ1TcbFpQGMJ3obKKqIvH7alKqkAQtWp9Ld9ZMT3Z/gNA8h66KuKFcXCS+mIfH9XRxZc111nseWCC81iCw163N7SNenuArVt2WAAUMn6PkcuslHjdPE3rqI5t8bgO5iB4r+tR5oyTCYhzSEU5EmYxrGMBqYPz7ItUQqajmocnryLRBHmC8CFcuSQsFHMVNWX5ZpfyRhnwH5TmdvbcJQlaKIloRmR78E8d/08pME5R/SUI0vJVR2p/5GFTHGNTvPrxAAAEABJREFUL8yMUhxXOR3HmsdJCa2cTAIZalt1hAQlnKu+aLzbIO5r3PGIcaX8OzrdeUkJ6p63GsI/JLs+TWv+Wwd7dJ4TMPjWYI9tl76Cqd289ifxKDV0kft5blwpKHLCm/rGsG5u4uECKLY1eKPNZsPL9QUv1/maAXgZv9hu1V+uhT8BIHMxzAzYbyxzhC/Rbwz9Tc0YI4XB0ro/6yLyrqzr/CMXfMF6zwbrzYePevnmjX765Wf9+NOP+vnnn/T61Ut9ePdWt1dX8n6v3WbQE+YvvyIYuru40G5gnpnvjDbPlpHA9VIN3fOlJRurYE/7cexfssrOOYs/hLymksQmtvKNjEP3S+5RxIHe6HMYBuV85u9fPXnyVOsNVv3rgtHxtW1Hzhfbi9qQDeQ7bPIFa5BYSYRRjuqDNRU68g6TzWHyLTk5YItfkCyiD/810LTeUeIfROg6xgMT3XmMuOLDPLaA/jOfyS3zh7F3nWQ698W6u1HTZ3fsfOM9LTG7bqpjSp/4toC+49OYl5KrDblBu0wDmhaPb9GpHQRLnU0sE8V98cHhQTxRFr+ZD50AeVRhBeGfOpjYWg/IFE28bVEkQQMEe5CNfIKh3vmytmI79hmGSZaqbeQBfwSKdXp0TepAMj+q/tQPQ2bAHpcYjjWPlghBd4LQ1LItUQrKMQsz7TofHKKYJBd/Wg2nilPZtmwgd9NEunCuzqJcgSVXi+ac6yN1d+IkF2Bys6lPMKwWCS6P7O2MOxdNtFwvXPsIMJSovguIOMXpXMY7KYrMfdmWADXEys+AnMXsacw4KAdnonJNrEKUdU6KOarKTidpc2SIQHwZJjQEpE9Hic7DINui0jcftLcTQ/LJj77bwehOxljjZk6+Wxd/R4HuzLPPJW/ZD8edCHNb9RgQ2fACEz1tY3tRHbhFdQ9zznPtynVV5bAG6txnPXwj1tH/xf/KGeDcJILndbFaA9H/vcFmJKe4MwgfabrUmAEBaIPyIpg/yZ83X1mzuV3ZZoM1gA2brF3h4mKr+pUxvmLZlm2dHoQ8Vf2DyHlhB4yGj5Zi2voG6+paH9hgvf/4SS/evNWPbLD+/PxH/fjzn/XLy+d69/a1Pn/6oPHmShc8x7Kxesqm5Um+DLLB2m422gyDBjGXTB63Cp6pI2j0MSqbq9vbG+35kjXWJqvbDi/rcyNevmmc87cG6Z4vNKNHDWyYdmycs7m6vLzUjGy4njy5VP+1wQttyHUzkOVg2db8/iMOuk0NyIGJyQYmG4ogNroq23ep6PsQ50uRW5Yx84g3SWROxuTGJmcEff6wUcqTUIxMsu4/8CFUxWWkxK6WnZYBh6l1+murDVTv72Cf3L4rSerBY4LGf8aj2uU8gLmt7Zo6GzphmNdKUdb40GGzjuJTeve1NNmG0M1kx0fq8QZ42/gixwfY8KBs+On0wBaV3f0geBlVoOJtd0qt6UCllahvP3psEZAiE8jUNvUCCXZC9FIJsnLEpqoi3cXA6mMtHhZWUz7xn0EFWetpRrx2hGlBH+nw67mw8GM/ALdesFd4JFhq2uA9MRNJT8UeVSbflFJaGjixge1SratjDfEoi/3YuKjn67Jx8SfzGLorNSVyhUk1Y849RpBUyjXVDPTrkqY5F40OKbBoqlBNjnPTokuFcekAPqWaVBXpJJtSUcUOKAh3fKIOYruD6o+1MFGFHjkluVkR3srPrDmlRhFAzpcY1yBaysE5xoOkMkYX6MvHepDhgy+3wPogJ/xWpZqkug/xTb4dqUsDQzkaUeQoZhr+LEqZKCuk0SlW5iMWP8q5KEdud4S50UxxyKjPBaoXR+wps/spFQ0NQhtrrcF3aDpctF833DsaYgCpEj7GRQhTSpgvUcy/siSzNRIu8kzDB5G/iDjdh6nhl0ZyassFf6pby8wiUY81R7plPnFbl7nJpLsv5VN93E91s8zpVkE5Zu1Mo+vIWpqR8XUtdVyjWBmjmoHHIXyEc5idZxqfmT+lFS3KOM3gfom+AbGGC1DLOAQQymKHr9Kqnr5kdT51rgOZF51ho81mK7MRGC42GjYbGV0jbmtmEyCNPLsozEBTXq7rGVOSqANPNPwxlDhaH3OuDeUaiGfL7I9xnv+z9LjfdeSzPGEZnhqxmkdlgpr4QR41at+arnlR/3xzqw+fr/Tm40c2WC/1/Jf/0Z9/+oN++ul/9PLlz2ywXunTx7e6vf4s8wXq6e5C+RXBp3wVumTTkk3XZrAoqgx5KefhDNsgo/b7WzZZbLCgezZYt8TIXAet5i5zO4MQ6AxUySOHRgakrg48mtA0bYZBu90W7HTJRiubrR257WqztVNodBfoNnXuB9kmX0MlS6AVSJgygjZBdSB1GamRzwxESo+gBjuXNT/ryuHUkMhMFT5lIVRR5JTwQfHYijK/8/qMXK1bq3npsoqP+wxxmBH2FBoSoGTd13sb7VFKzEtQ8UtHfvjNcqf0iI6acGGOEZ/YmDAVxat44h1skwmSMkdI3zOMIYAcF+JUvFk75dxFWpQ8qOIIGdihQziJ+ssYVAdNPPtWeySXpVcTb3xsalCbdi4EexAaORQMpbOEj22I+/oTBzK1ZHE0zSICpZTQVVk73GO2TIMAkrJiIz4Gv6JpddPbH+pwwZIiwtBwPUKEtceaZ0KFnHWQm0hu2Au4sXH5suQqgE4PljNrh5rGWYyQIxfby4mJbeQGGb9xuuh05jC52FXfsUaLedFHtlN3Vfogmy5MtY19RhozlOTQyGHOJ+209smIUbYjTAEnQlSaUKedoIXJCKGbPjfEqgu3YsFNFCMtJGcxz/CgYWCxOyCmD0g8HR1oKF3FqCe+cqbPoukLh5g64gdWOtFHYHII7cBhLrFPfGcPOZWvPFlPCM6277OWs419QamqsqMvtipErVHKe6oaN+MvM4POaKObVaW/p4rfAfc4rdRz7EMbNJnzBSLvjKUDgQIvwIDsA1V4HWT7Pl7HhyXbB8j60mHstr/kUjaey1pDabNCbDoTJqoZrOJ+/dPOjlY0cWFAtuE9SGiCNtHwh87FRdPBtHa+ROZagOuYujTd2A58f7tRf4Kjj0wbfeU4PZ+5VtVvjipKqHUIR0CX8MVHBmse8ajYln0P5PIlpKrvDPwBOM37vLwOycwRd/Grualeq/9UZUOPJ6m0yizZzcBU+vJbx4LHkBC0MSh2osiMvWuELjLrYLUWdOZwdC1VAMOEJ0xhVhFtmGBb9v3AqDVwXYtneS1Hf8mWTAnolfwdyPXTqFVBpdAGX9OSSdPhaLCxjeLPR7XBCogj0GSWXNNtfn1tDZ6lt9kA3I7Y9oU9ukbrlngFI50DxpNSedFwpifmleiJn+kk0hMrC4EgMx8XUz0KhOC8tsKoomrag2s2PfX3sPjC9PbTJz1/8UJ//PEP4P/VT8//wAbrud6/e8UXrHe6ufqoCzZqP/BV6BkbmWywnmzZwGSTxcZFzGtfs6PqpT1zx71kHG9rkzWysWqR2159XPM8ItJWoAWN8UEjk6LaLDc0ATYXkKH51wGfXD7Rs6dPla9XW3Laspm6RJcN18UFXy2Rt9Bd0Qs2ZRvVyzDzaIkoBG6caXKmQ9JDrs47WxIVpcyjxJuc1OUpAgIhsMyFeJOiQSm0bbX2IiOkB0jrlJqZo1YHYTN0wiI3+mtQFa11WQHV28PjXh2HFhhbnglB5KIVjDj4E4hc6JExj8j93a1CJCgMfvSIiT5GdTs6FI3zeIy9RnQz1rboutzbEkyNez+FNgKt0Cpu00xhZJN5QDbrMvuElt/aCG/NPwMc4LqXQr3IRhdIliZ40tVc0a+NLWWF+NqWDQRCrTpg5cEabNnpb5AUuKht2QcgUCKrqHJY4pUVuIA7NvXDgrfyIw4bDqBA6iWiqChdUXX3O9aV4WyFNyGoaWBbougbjzRXVVMAeJuAwDr8ZJYmjwOp9YoYKpxnRA5079Gtqb+Ge0NgMLhTEhClycemBrBaAy0i9WzT3WMKc9dwj6ZCpcLeL8bchu6JYpwApZhOYe8pc5RcUMHI1TnWjWFUg0YnLlAGJZGDbchQGAazULPRig7IUkH9SPAVwoobSzfOddrAhwSwKd0XbtaF0neFDw0DjTqs4FUCbX5NSYwgwSomAkWR9Z2PZZDEXfOI/1yFCaYcTXHk9SQgU8rllJZy7XuOT6OV3mlkFBOMnNONBk4LxGHQC9x0niaCGl15wy7lnG4yxsQ1UNcVKh57Vdd1kaCnwLdseD2mpJsZacc74LJ3q5BRBvQ32yKmTQ0nzISQ2P4RkLHM472X1kBd0xDWqR6A+K2RJpFDzyG24Jzt4TpOYJ3QNV23Tg8dzohqkRuHAFIlPEgIfAw0oU1U0xG58WIzNjZWtcFio0XMEb/gtknXbK4+X9/qOmBTlY3G9c1eN+Gx3YBbni23PGuC/KMQXwPuGvEP+rVDR8u4p+TuJT6xpO2J6juIjTloxMk87Mn1tv6hiyu9+/BBL1+90vOff9bzn37Ui59/1KuXv+jD+ze6/vxRI5uwDc/SJ9lcXe4Umg3Ljq+C2eQYW+4BYzZSTERerMdQcHt7q6DlJRy5tcbjGtTckMyUU/KKVIgwA0XY7p55moAyX6Wymfrh2TPl713lH7nYkd/TZ0/15MkT7cj3Yts3VRdsBvOrgkU3vBME5J2tHglNvRA0Hc05RsQS1YqELczmEr5QEY4uRtbHyDT1VqnnuUjTyAvNEBEW+2SMvOcPAoLMb+TMJK5V0mxGKdYVScS3cQ5IhjICNNEfYdSIPLI+WsB5q34mXWyw97Sd4jFhjV1cg+JIgaPRHCfDWXj0OKwz/Xae65zlRHtmITxCka7pNSahX8NGGWg64G10+NmWDWSMlh3AUuyJLxoeyFLJIYY9AI2WIz4RoJKVI3WJESa4bL2OyqlWMPYF1bgkPAyEVd/nIByFWNSUQ+AIqEsR3sWJ2spxqDsX3V0Md1UHjROMwdkWrL541OrKdXay6FhoWXRZk6ft8USVhod28ev6xYQxpfslD9saBm4mJzA3ltjFYVu24U4L0ckpEU8td2SaW0btw8VJ2xoPiU4ZYT8UG39gd3qwdC5tZuQCTKwOblLE7F6rusJYA2Oz+5g3Q+hGA7phCB3kAdiy+sEoCV91p5U3o07n5WLZK8ilTRXOyIXJZ6Av29WnHYuECwXeYan0aw/LNn1kfKFdRqXvdTAN6jdYJiKlwDyV4Xv18ncSx2K+Axj1w+o/kK6gLg0nwYb7BuRPVoch57TDtkpn5IC1JXT2aXz9hY7D+a7TvloD/Vrs9i/bus93TTDjF3OwgtB91z7+DoJlyDbzAOS/g4TPpmjZ53HOHU9uzrEUB8P6os5TgfdBsTfiGWS1bLDA2AZe9ayR62eknwLr+JrNxeerG31ik3V1c6sbNlj5hx+u0N+A62y2wA07q/twu7KFv6Xzfb0Aj3y5GTXyMjuOjVxIkGdWo18kBBjkaSDIv/iC7uEAABAASURBVLas4635VVzGLuZA3F/2zdrjFny+udH7jx/06tVL/fzz877Bev5cr1+80sd373T96aP2N9fa2HrKhuUpG5jLi612G74OQTc8V2UxxlF7vliNNeaxxr6Hv1k2WHRIOrZld/R7SPftfCNO94MrvvTEaQFzFpkwVTZ8PcuXqx9++EFPpq9Yl/nKxoYrX7Z2u62yobrYXGjYcA8FyXcYeAcIyINOUgA9coISv7D0Nemrx2+rKh4blcxN8YQpSn90LCYE0set1UHPpZ99037PJjZrLPysb6wx08621mOLTvNB+PLHt3dLdJjS4VMUmTNJnygYf+pZLlNX/M3WtpnKFdR5HemF2PWoi8+cDWZ9ANv1zLWtHAPPXJce+zDDcvHWMNnT3hNfVPgYu+c2rDlku+ttqCQb6plarhhWDncinCheAEM5yPFLuxrH1D46OU0tO9CvPIghMMWCk019DzCmqFfqx+zbpTv1UJqstEIkOlAHJIqvgmXNAqauBc/yJda8uEMTAGvIgsix5U8PcmEt4KIl2NR1AhJvuTBojor66+WOX3r8erMjD2KkVeNGmJySSaWCvvvBUIp36qqm3CNr4ePGtBCGiDCHsbe6cbe6STTsOhw93CLbFkWpimqSlaN6qPTmPKOJJXCqr8E4nAP9YKHEqC7BOpzFURX0e5TTWJG/hAf0yURkvoNMcOiMmqsz4aPK8AKal1tNboQ1qvsoivk7rhgxJeMtZCRr+T4+fo+EnWCPbHSPO+9VKtxjf7g6OZ3i4a2/yXPVnZdJ/6ZI/wSNrEdP0dQE0ptymS68/naOWr+VWFUayXZEGeyhtwsG7bUBg1rRTfF7Nlzsm3QzSte3rTZYHz9f61Nttvb6zEbrqjBiD1qn+0abprTd08co4kP30LFyELbYwb6x2QC14Wo8s0CTxgI8TD3LkXm8kZ8mtIkix0ZcyEFXp6GPu9hVVXFwPqUHl6md8xozKBvNjCUbyo+fP+v169dssH7Szz/9Wa9/+Ulv+aL18W02WJ+1v76uf6o9vx747PJST7eX2m13yteri7zQkWHjuZ/3klZjGxlr0JiHfW0257zEmBYwfwe97h41npbHUEdi008DUWSDtUs++RcDL59oS047NoFPLvmChbxjM5gN1oYN1mYzkO+FNsMgO3Oh5aCbjABk3tMfoI+R/vLsG+HLOY7F9Mpa/VRMYwggU0n7IDFCM96YOk9AFNRR3QWGNuVARgy5Ma+AdTXy7pcYKJO07PRr5SeBnOoEjRGmTSiNkFLjRA7Uh0K/Jcx0EWhZOirK1LqsZ6vEjR805JxP8uzodfcJ37nUd9oSL/pCxr1GKb9DRQrObCY24UICWKGWqKwcqa2yWRpgbKt+oCrEr8OQANJL2aMJukoKb7mu1VCg6fBEH0gsrzxnPvSAcAcnV4ukVUxVxuziqjJimKITD4l4F47nEY6F44ZDFnQt0ukk2wSYUS1pcE9hedKc5UJR+VpfOuZ+Zjr7zvJMlyuFuIk4Y/b/ErUt24Qgu2lM8ScUuY5fvYbKF2dah6XNoUnCRR/QAXZLFNVh2YYDRWFT4AlHHFoRoNWNZEQOogsd60aDmRZ4UwgmTz/pa7Z1Sk7xiXfRxOm6hkNhblR2HMnDJmIB+Z6Ch2zqO+g3cizdLitF3+tY+jsOiFpfwrH3scRUMM/MTc0FNuaCEqmApoo1/dBROEYqOxyAMrM9DgFrbmdarXvV9Z3/a9Vk2/MmZxvpoVB8JTt0BcF/DadtkPXI41vdcy7T9pRG9zgY9/uAaVXq19xW8rewS0/MlW3Zlij613HvDNQU9ap8Ml22ZZ9HXgzqOhb2Bapf29TURn8Dx3rtNuW5ZZ4FQGx4yG+P7jbIRgrcjAMbo0BsgMRmqenqeq+Pn246Pt/qw+cbvWeTFXy4utbH9WaLXUh+pfCKzdh1+FAei9mg3RJ/9EYj/e2b6IdNGAwuSg6wum3WfgLvyhpHc28EtGnoGzTtWxN6wBgad1tEavxgYhN+M9qKjy5yfFriNXEYpJTQ42LT1C7avZKv9IkvWG/YSD3/5UV9vfrlpx/16sVP+vD2hT6/f6urDx+1Z2425P1s90TP2Lg8DWVT85TNzZaNC1kyrr3yLwW2cVRe/rOhCG08v+mqSkvH4aCd73nanZapG8KSNzNR8mTPGEBCEkLDZsOmaqvL3aV25JJNX3BJjvmSlb+PlU3g5uKi/La7XX3RsgfmNhEk80NHTHzvq1V/Wskj5u5bNuwU7KKlWXVaYEkZSgBX7aqNcKcRpXSIVbp/Zq/EO1Vjwazbj8gj89vAWMGkxBBHrt8NHQ+DZVtUqmPi0ZBEaRg7NO1jK5axzzT68OUVPUBHqdyTDxp4wqEs+UuUOF/ySV62Sdf0SuHcqGbUEQD9UN+Jga7K1NZ2xbCPqVxej6toY1s2mOdziYAueoVKdmggIVDCBxGtYRg04COhk2Q7VcF2yXYoKmklR8cd2cEG/RCjrBy9DvdY0JVsTxC0Qw6tSvZEZdlBbDMiAwFHZ9nHQBFDwe62zMEMG51WiLxC/cMXyoEyBF8dQV8/7iyYLFIW49wy9pU4q1nYLO/43oPFEabfFmAMvrUQpHI5l8xRzJ5XLvy6AXATQKNMkWU8AYJtDcNGm2EoHCZddeBV9FARpXLgQis6yyVMyoN3cQkCKIiu3mFWpcegMTriUD+uuLtDnOiMSaETbLQTMj7By5KgVv/RNx9pf2jsAwt3LKH49sK05LzPYOERCyV1lkLpi0HxqG6nGDT7uy6PGvN3Gmn6DKZwne31pOrkjKobTursfkqVcwIe2q7aPKz6C4Q86jjxuax0hCOPfwmPnYGaUxrNFFbhQx+AyYX1lPvDESbTryW1bhO/B2pkF+ybakPDPki3bAhuAHspXY8CTdc4XN+M+nzFpurTld59/Kz34AP8/BXrI5utj2wo8ne0rm7H3gZ6Rbvr9a8O3jY2VAKNvuCJfRNdsN+jG9loNJCnTGjjFhogkyeP72JmmpGgXs2W4QPcMLYaY/jo+tlo6IW+0AXFIzHXIJBsF3AQH0DEUJR8M8437z/q+YtX+vHHn/TnP/9ZPz//s16//Fkf3r3Sdf6Z9usbXcj9VwTZzNQ/cLHdasvGJRuYYSCnvPwz7v3+9mijtWc3NCaBdByQh4jVgDgaUOnC3I88b+iCSNVCHobaLOWLVW2upg1WvmLl1wYv138Hizy3F+S7A9BhM0iuIsE4fFWRVEf6S09FYeb5jBGRPDLTkR6GivMFV1Igk2OHtBkzfwHvU/mVy2xi8w+yhM97FiuKRmSUBOFSEivZdaqKO/OJyUKk9JYwFM5Q2geaD2IesfG/q0s/s9sxje+EkGPjV+YvDWacNPwGMWPP6U3T8KE1KVW5alHPPrC6c2C0LRWkUBtZE0LgPQEHCV6ro9wn2cZzhUktodNy4CMjuWpRWxxUFCQVUtnRiMOIhn5LMW1V0IMPP9jzS46nUbhCJduyJNuyvtORdbUKlWW9Er/I8oc7SiIJEURY52UbMwg9gb5wJFbwBRcuUjLFqXEXbNwQkHCnni9aS7YLw0Rzk/SAbkbpJVlfOOjkK5fn3NgJdDZmYsQr+XGLqBxnXfT3gYiWCNkhywbkP0AXDOiQ7VAJpxRJ1vc4CCtRUXSIaNkBJlm/+fGQ6fvNk/r76tC27K9A2IPJT+F1OMqK7aB5CJeTt4If0ua396kMT3IrscYbboXS/fY5/qvHeQZytmZ+ojk9de+e5G8miX1AOHEdNDDyEKwNBJuq0D339v3IBohN0g24urnVZ1C/EsiXqo9srt5/+qwPnz6Bz/r4+YoN2LWy8civz12xuUibG4LdJA60f8kadc0uJf84RlFid7pn87LXng3Xns3WHv+RHL40bLYnqqNV/Q3VoWG6SgDbosgIAU85ntEIlPgwFN2y8/zEl7zX7z7qpxev9aefnutPP/6o589/0ssXv+j9uze6YoO1v77SBUGeskF5ygbrErpjo3LBH5S6ehCbqhHcglGNzUC9A+Q9ACgdpt/AVJRkzKlapiVy5TvZcblT4rMocc6v/9Xm6sml8o9aXEKzscr/gRV5t93VJnB7wRcs8t1dRt6qNliHQCKUeiWOQwIHDnWVZBCU8Cuqe2IkEZB+bVYF85Z5zPw1TtieeZ03WKFBt7PYk00a1owex7fLEI+yijpfwhI3ykY/xedcRTEh+g7OKd9pw8cv9BhEpMtjXYvrCpFBYtNffGcjTaP9Ar7u8YXGkylzYE6zkV2UWgNzE5gNe1EP8oDF1gANYPGXjGw25/Et3gc/2xrc26ZNx0HGTIxBwwA2m6L21H5FE2OYZDt2SVY/kIuB2pYNiGeQdnZkAI1fESrbwpniBfo7OAbPSWYAxVuHn1JUZeoZsFWcu0txd6v4rrWn8tp2jq/lmEYLLLuj/F31F6tcAGvUxbBuQSdre/HcBHLR9xvBqDEy4HriCuyNSUMDVS20wSw0k9swwZJm0ISGFbfoqczFil5fPIjVC14wFRuWkqaH/HqsQ18rGd+7pcdKjENIdIxLM4S8NPRKYuK4wdFD1XfmdWnzdcbl0uti54ouKCUlxxml+Ep18O0Ren3S6FSJXOOh8TyHGVd4BnnS+PuLZ2bgfCc4UspGykXn6guX4+zyN0fnsWTJrRaYjnjlYLSzc8TA6OrkzDTKh+A00EPaPNxnziY0rXJeZtwdVzy4L0Aqq1QrzCzms2Xu46zxX8pfOQPMbtbYKbLmcmIeFJ0Y8f8a0gfx8prJ40b59beRRTO2QXtowF6Hr0pNN3xlyUYoG6fP19e1ofp0lU1VcM2m6UbXbMCubm/xHdksBQ3axF6J10wr8fakdjsSL5usIH9vK5ux69tqf4PuFuzpr+FrZ9AAPnINiZyP7pHYFAMOjZfdxgt1IXzpGrfVoBriGp5GZYs4yZjFxUJvErSAW2jXiXGITaB0Rd4f+Ir3y8sX+tPzP+lPP/2PfnnxXK9ev9C792/0+dN7XV99Jsqoy+1WT7LBysYlf68pGyzGRa8868dCNpT7cU98tOQ9ZgzJT8rICrDitHQgFA/txZAAQmlpOwM5ZfbPy+5my+Zpt9OOvHZ8xapfDwzlC9Z2t6uvXNmIbbf4sMGa/8GLxDGjsi2IanqqEge5U6eMWKJOn5HXMA2NwhOF/WJJnHLIeGAgFT0U8ajEdxk76yyb9MxlvV/NXwmZ36NZ5TowEQ+6ROlhK1ZnMTM+Ol10xY8aK97stKaJQ5spNu4Tt/YJH79QAEuBWRd3AQPlnhjdhSRhvuCVJPB4dJlSsM1ZozW0hYMiSaGWFposkaMWVHXMjBV9IIWfAB9Z04EWzoX4GrudWuFkW5LrR+EndI0lLOKIGlJS11JTSjcZQ1weUnhqLTKcjg4fSeeEePQ4Z6wxnlFHNZtCZ6z14R+C4dSpB2usj0DTkMIHWvQ5b7VGUIfnzjnZUGDI4p91XDc0VMXq8TtLy2dbAAAQAElEQVSvk4OWFepEfSSaKDb1hCPjJKTvYBKnvJAs0UwSlzGd5ZJTjvDknBtANldBPRgqm6a0GVLRPu4SDCWkeJhFDI8vpYZP51B6In7Pqal0uenMN+/JFnusOPRCENuyLVHKPvkSlDCJO8LOiDwDszogvUxtj+IwRtSEp4PudVTblm10U1zybkEaJVmAJVHwUfmWu3JgwW/ub84mczkMiRnED6QRoCDQjjr+aRs6g3CMFyn9gnKbqtmGFQ0xsB/ao6KkR9s9T+QqU8OsU5fiUM26U/3B49dxFj/kA1kClUhlzzZL8IHlA585nPQK1Tzyh1OaVLGt/JRAFd6m/hpoNeDzrbB7H4KuwaljTc3j4FyS01zPWq7i0nYqzVRfPDxZQ2d01SzdRyuhuJLcqU/UASaRyILTF5vFrnkUnabNqW/6y5irTfxhsp7XmFqnuXQyh0eyvvUgA64PyhJg3f8xTzY4Huvm9tAMaInyt8owyZUnNCeZNOFmzcMpbatdaG4itDRzMxRGuV4Gy4Meeok0Yh8RucXyki9eGsWGCEQH6v+Cig/PjpvbG93cXOvm9pqN1TUUmZfXWzZFt0X5IsNm4RZ5T39LbDoYWWw37NqyGSuwufpcG7VrXcNnczWOjf6DngeiaKbkKeqKRy6ReQLhG23j/hygIccWxIfGWRdKABkf49/R0OGGLu0SLQMVc6QELMo0yh5kDRLrPF5pc3Vzo7fvP+jnVy/048//rR+f/6devPyjXr35Ue8/scG6+qTPnz+zybpSY4d5MQx8FdrqKV+Lnj19pmFDPEl55t8yZ6FBxpZ8sxENT/rkSzotPTf1GlmmtZGJ4yAyqir4lT9+NEiMiLClGDYb5e9Z9U3VE13m714FbK4uwXbHBotN4cVuW35bNmP1K41TztWFVRkoBzyzzrpp5NrIqXVKhxlL9U1FiXeBqaS9M6sSgm1IBwqtj2pHVbFigGcgFDpIbyFQxwaKlg8uyNWOdVhrgpNnMp0sWCnxrRho4Wv9MWm9XSNy95nlkVh4RsnaYeS06fJUl4y5Cu0jE7/aJ1rJXd/ZmQ8lBr5ibXZblztfI0Nh5moAFpWo1Y9qqChsh+jOQaDyCp3AIGTjvwZnxmuwxkqeqIr2NhXPlZZyGL7DMgrbsgH8cbEwUDwh4syHnspGUUU5bCs/IhfBHcFGzBzx5Qu7bdlgMPoAIqjuHrihPG/DUCU+tkUBoQegoFhUkjo11KaecUYmW2Y8LVZ+k/8QmjZrRLeCVrxtYlFFqfWRs7WSp2cEZw8DpRYDNHqzCAMhr2HkBcRa+EmP6nwx3Zy3dC32zny9rospC7hc6VhpHEQxX0iNG9GoXNB7bsIjD6TGxdsYDE0z1DirmvbqqNbJkehBVxOFIO0EIzeYjka/Y/XRJHrsrcQ5sQ0JJl2RjKGj4V1Y34RO+pn7raZUaQlZFSLMSq/UJ2yZ8KPQaz8/iZ2bXNCmHPpAekxSQQw/t1oFJaCVn4POsAyZei5TW5qnr47YUByyiOIEaUeOSSB+s/vKq/qa5KzLuAW9j7Q/RmyT+/cnSYa5UEHT4ZIciYpykNGVnAqey0/fCpor0xNamGIufOSvIOfsKy5L7osfnS58ddarL4+Dc8LJyktmvXVNmR/iELTChAYl3FNNrdLhkl13pYsKf5biMrU88kkq0WOukt5nRDHzoadydEH0d8GYj4wIlPR3hKlhcjiHMsdQzLdUc6e0DQs5XzBSjnI7lc83/BvRkuz6xNdAempYSjqizGmW0DlUK+xFU8FTWG2twB0KbQO95HbF2dYIc8tzaM/bfeMrVvNGmmA2CDMIovTL00NpJ46ivRNeXxsbhz1fvvZ87QE8c/ZjY1O2L1yzkQrmr2H1JWz6FcMbvoKN+LZ0QEe3tI3fNfrklhxj37OB22MbQWg2cnva7SPzHM2zdEQeGU9vM07PBEbP0NtoBbir33tjD9o0pmkwjE3kEXiIToxNyq8+5tciX7x+rT/9+Gf9+OMf9eLFn/Tq9XO9+/BKHz681Wc2Wa2N2l1s9SQbGLDLxuViqw2bnIE5FcdIEsn7lrzncUWOfmQMe5AxtOQNaEKOqRlL5Qa1UQQQyuTG2LAhpC37W+Sm9Ltl8/Tk2VM9fRo8m+hT5VcEt7udLshzCy7hd3zlytesYWA9EDvF9GtbmkCKtX4qT9FngJmuybXPaepuwTgVXIrrNPWEECzVPsknSlEiMF8NvgMZnpqx0WAq1Q6++9AzCda7ApRQcT+6j1Z3FadMaTlhkrFVzFDQtWg4vy0rHlpxaZWCBdJrmKWUhqpCHGlRTvLMlU+EGZNdqmyrDhfo6GiL7Ug9CW2ia3JOV/bp/CpUXn40caHK4VQd/dIlYnSFVN3Wa2ydEWFkW+basqFmm1E0vCUFqgM19CCrKyCDhuJjAz2B8kVSgEBx8amNVGVhpAqh+VgZZtUdOvuEHjBzCkObkIodppRhAAWzogrbYcSg1PAHqvkwzAzYtVP1E92EIXT2tS17AgaDv1bJEpiRHKz+E/5RqCCpzreabwAjN42g5SrFfdavWzE1si2qFEnweshBwIpLdG4wudHUjbCu4N6+hz3Esy1KN95Tp3lFpqp8E7v40wYoT1Ur2U5f1jDchW2JopOj+iZsUcY20veeOcwDKg/XBp8m1ZyKIttAwKkW2JF1/0E/dIE9DOSrBT9Kb/NV54PD3OaUHjz+SbnHDdv6yg/n28ZnBYUXugmP63HyvucFebL+VYnN2IDW+Ktm9K/OHzYD081gvbbCP6zx5OXlVtSjWVkH4QXbUoG8I+5rQyLJG2m4kMGQDcGEvGjnX5cLwh+w0YZNg01Tqs1mUI49m4YbvnhdX+UL1bVu8iuEfP26ur7mi9UVX3igZbtSdLd8GYrPLXncZhPVpD03+evb/fRrifgnBnFxKdst9j0bpgL+t6PY3LGhg+4DdPW8IyG2ULURoEnNCSaowfLKDM9zEt/YxFh4e1Pj2RRKOF2zAf1Izm/fv9frN2/08y+/6M9/+pNePP9Zb1+yuXr7Tp8/fNTVx4/aM54t8/LDs2f63Q+/0w98vbpkw2JbI8+okUlPTntooXSt28LzXBtBnmdjZPzinzxIUfUuGWYG8x9dEFXGEISvETLw/Irg9nKnSzZXl3yxCnZPkOHz64Lb3U47kA3WDr/tbqec52FgTRCfIueHObGL6+GrPvRW4q+sEq0x/uSed4yEGxlD+CBybJ32utrgUzuuUNTxHbOeWDeNOWyKF4alRL4PixNd0ZKYSw7EacgF+GXXFn5CS3+zDzR5tVDsoQckfI/ffWY5dEa3p80qq7usZxVjMqAvIszKX09z3unDtuwZA+9wgzxAjQ4avoAs1gvOMnQoSEVtaNqA4RguOXbLtLGJ78hQbHbXD/AL8Ck+FLtWsDhK7tS26ifUXSd4hUf8RyjDMggGtowLXkGMLMZliYRfIeYDltalmtuUMFVZmDNyw2q5aYFZVxTf3KAK4UHlkvBB5BNUu1Ves1zrevLFzHWzukBIsHHxjdxAOnLbjJJLAecG4KrNOk7C9am5mwytyz9tzyE3hjF9gtgT6wDLCLZlA/i5JJW7yFjIOQYSDEn/c5s1LVuqRZm2waKASZ93IVlHB3Eq94mG7xh5MO35U1Mo4xvLTstKKjEC5ClepDVi6XGS19cQ7462nL+0GWv+u+Vf9V91BtYn9xxf66AbDG9TT/h+edfi+37h/hXpb28GfpOMso7WSKeRQ78G49CRFo21PkMLL+6brf7OFO+h3MN4LHsjDxcaLi60udhpu7vsuAzdaccXju3FVnn5vrjYaBgCQy1bhYGXotxT8yUpf/g1b7Y+88XqKrhiYwU+X31WdNfw2WhlkxVkY3XNhipfsPL3uz5h//j5sz7Q9lO+hO1v+2aKTc8Nz/F8WcoGKJusPQ/wfZOyAeMpxXcGiVs1aIU9z4fITVYj4SbsILShE4h+btsY015igyV9ZIP4jg3Uq7dv+Gr1Sq9fv9K7d2/1li9aH9+8q3+m/YZc93x529DmcrfTUzYw+fXAfDXabXfKX7AfyTnPqSDz1DEqczXyDKsNb06IGlHEeWlKm321GzVmDBnEZI9TPGckd1yqXY8teRi0pf/LJ091ybnc5byykQq92G05x5zbXbDFDt3u6hwPtDNzYFelIuKgs0b/PX56nHR0XDpy7fbkj+3BJYEnLPGbMv6WmJjuCzX7hGaOKg/yGZmrmWdSVs1bejiAue/26JM3ndE+becYaHHBPseERneKtIkulBC9DeFKRwbRhYelEI865VTffaphzA8Dm6uWlV/BaEshAUKFeVgIcbpPPZfWWQRxiA8oEWdYqQS4opJgFb6opImWisoobGpLsILtVJMC6gADRVp4tFFYEpQSAk+JTqk81arDVUvxVQ4UluECwRno7/dYTlAfArdhGEZrGybnv6lfRFAWR/lDFZTHoeoLF79J1ZiaGSpeWWI0xYf2TTrwXBRze64uLFOJH4guKdk9r8kq28rP3Da0bAQPH5RMRa+H/hIQ9LHlBjliwym66aJO27SJNn10ROooeerfRlrAuOJC3mm/vrG0jBOMdWNKn3iQa9xnEEZBKjtxE6/7JadISbaR5wJituoPa+KFn9B90/4+pOc0UrqUJdkuUEVYYOWgphzFZd7oGeO6D0T0Vn46DxtGhIcarEsTj9gOcvcZxDutCg2JcXOnV+OPSIPDvB7mts8LeZFLmtDqbsEw+83GpQV5ZKyzfqa2Za8gzybZBov4V2HIQI+BKmdanFKh+xWg6V9l/Jzu5Q8y/egMaJE3uUoevuijgywNbMs+YDHMjHViR6F/HV+bgcyS7aO5sx8nf62PY7sRwZ21gQ7L40racMcjXyn8wHod1MaBW9qEtmEZD5I2MhutYcOLNi/ieSnPBuHJ9HK+zcv39kIbvtLYg4Z6kpt2Lj66zbDRQF91X+O+eZsN0/VVfcG6gl7xNSj0+uqmvmiVjO76+lZXbFCWXyfEnk3YR2z9n4S/0RVftgr4fQYf8cnGK7obbKhUmy3e+2/ou8B9NRslVMozkjs27wdNuQ+PYl4acxCED3KPlpTN2s0ofb6VPrC5e8tXqldsqn55+VLPXzzXi1fP9fbNC71/+1af3n/Q9cfP9X9h7TzoB+bud5dP9BTsmK/MB5OuoNH7yCZqHG/JZ+xg9pPbnmftWGiMY1RtvHjm1MYLOpLUyLiSe0HTQc6EYEySas3wlGTc8bFdG6ZsroInu/w9rEtdkuN2t2XjvNOODVa+YG238CBfLLPBYjp6B3N8pMQkOhyTw1hEvhpHNWib+ow7CnzCNaVGWBXL7igj7SoGYyt58ky7AvbETr+whI62O4UrG4ZxQuSRnIK25NX9Kwad4BoWEIEiGV4TyBmHBkZyGokRNCidU5pGbI04tECm2SR3HXXkipsKGd9w5RweoZVPMagnH8TEnLH4zIov0MWXGIlG0PQEB3XVZQAAEABJREFUyI92s32mqI4LUyDOywwPgwINhlqiEFpZYqE6e+AUvaGAmuaWDdDbpn5Iid8B5rqam0Z7X4TklfyEU3iFoW2oNSiHowus1MCq2FR2+C9Dv/YgMfbCuR1UJFPPgH1QKf+TOOuGQ0Zkxw11aBYbbC0K+JkSQwV088IoOb6giRhpP6FBW0NXNqqUxnIDdVGsKFq6oUZH6asw/sTsEUo4VGtlw51GtF7FQIouqKxpCr9cpLlJThd+dBkPHgSiJh616HoCnVGUoyhVL+VSjapN6xc7fOIVuCmEZrzpJyCNRDoBAYnW67UpweiBRolzB8Rn0DRo8yjh8V9q2mO504545VIVvaYULNsaJtiWelGOikbbHo9+UHQ+jOIqe2oAicbiJzqoTg6XTFtyJBpDmR8Qo0Yefo1zFIwTnfu6Q5mHNoEgCXVA9XFPNXe9Nke3lk/5JL1G2aMo5q9e2Zb9QAg/oFNYOlU9StZf4eC8Je2lZ+RaVoviS0xa3ofjdrPXsfbxUuLcmdPHh/lXi99kBnK2QJ5nhW/oNO044Q0IzHTMr9nxwn4Lwjc2V42N1shmo4nHczZKmy0v51u+gFyCneYvWPkaQ1ayDfAtakkWrMyLWRgkbos8IxpQjmhCW90nUfMlbVT+LlaBzdhM6yvWzY0+8WXoM5usq9jI9ZqNVN9cXesj+myw8h8BZ3N2xfP1GmRMNyNx8b1mx5UvXRDt6bCeiSvamJ8mc8kC+BE0Uhyp0ubqtuk9/bxiE/XLm7f66ZcX+vH5T/rzT3/WT8//pBcvn+vju3dssK60ZyO2GaUf2Fj9/ukPevbkqfL/YeUfvagB08ua9ufJWM+c/pWq1XyNvMhnc7Xf75mfNeLbNLZWfmlfIck3pZH7LDfyD2+zwWKTd0lOwfz3w55ekhu6Ll/WJisbsB2brWWDlaCgh+p1Yqbfse2V5yMVL4rJh4GTN4lRkJnARhIz0o5Qh+KwqQJVDOVIm8m5ekwczmXiZNxjZHziugBHelTs8QtG2syIvPjC4M5pSE0rYlEq5+wXq2vmcRqKeow+1pF3gwIN0hdBaEeNnD4KyQ+MoGQCzXycG/rIQcPWpraJVzz2oisbKT+qEJJhZGzkVi3Dd3SRscephJOK9cLlUErbssEAoAg6QJp5u9vt0Ol+IKisoXSWQiUdHaWmOlIeC1b/EfQAScTTVw5GiYcLlotSUeApMGhhiEVBdJfh7iu+z/AN+jnWTDlp3xDl/ibD/aZu6QuNaWIxzDzSF/NwTRF1zZh7IOq0XxYx8SoIwaIP5qWI66NLtSfWHLPoKkr6HXPBc/NfeOTGRRRflr5IW7Y7ZAkgppYdWXVU6lQN9LZkHh6hEa/BF/BOShDa6x4c4oojeVTbJQYReqGTciiKit6KRamT2EbuwAIvjtMWqCgO+NMFyxJjtC0PE2xJgEI6ypEovddwgFKJ4GNb9jFkpcj2gq7R4UhwMI8752nmczNMfMzH3aKYfXI+5zRCD4Efx5Fhz1HFiZQBvFVU/zqYAddc2F+neQk8BzttRZwO+UA7b8gx9JXDX7H/1c0kaFt2h2T9vR9cgryvcMeCma9FJC7XuT4eYa7N85Zjv39IidOd8ee08+7IEM2Lo3l5b/Vrgjw2mEuc4oC1StZKZNRmw5T7cq6n8MIWn8x7aL52bPiqFYS3B+KNoM94fGzXl6/6FcPtlo3bRcnO/R6bOHIvvWFTdX1zPW26bpSvXZ8jZ7PBud5zhrN5+sSm58P0f3N9/HTFRuym/79c13tlE3Y1ba6ubvbEuCXenrGOGjMB3kgmR5logD9Ozj9qE1OAGr3wlbI5+0Bfr/mC9cvrN/rpxUv96acfQTZYP+oFX7Pevn6pq08fNZL7lol+xlei3z15ph/YYF1ud9oM06sOtszZGuJo9DaO1JyIBkbeDbLhyper9SbrNnMQ8KLf8GnVhqC0J8xRacxVLGZ+83UqG6n6v6/YVO34evXkyfQl6/JS2VgFT+B3bLByjvp5XIVMsMSEkmn1iChOMgVNCd2/+sYPY9m69uG1zaKjfeZhZLyNOWnEDwhIIIyVAexpmfziW2CeEqd4bMlp3WTWh671M9/oO+0L5DJmzsFI3Ea8IDmFBlnDoY12wVi+fX4a/pFD11ja4HvQj4Sd2s3JfIXizawwN5RynSkCXVMfF9uyz0AHHawKqfDt5GAf0NmD7IPODo9uCD0GjsSbdNjrnuKojIk2U9voh9hB7jk2dh0Ow9qmDVCHkAO7yy6fqUIHhxktPDWiZep/hGJGYlNbsr1g0OnhY0XWyAxWHAvo2H4qVfNUE0Lisyy+EnrElosgEVl90cT0IJxxnvu50x7fRvzkPnJRjvQZmpvj0cWOX9oWSbCapGgQKJKlgjgymt46XI+PXI0x15hC10iQ84h28UyMUyzG+5hEWCN+sxw+iBx6AtQMVc6FZIuyOIS3PclJamLvI+VaFR4m1gqlkSwVtDoSOYgqc7kgCuaycc7meW6cywA1Ex6HpSVx4WMvY2xfwblk0mTSm4gpmubAsf2NgXcT/vRRBf1mR2biASgXqszfGkK3gic+tGDJ9jGEzOmdx6u/0EEXtXpm+u3dJMKhNdmLIRxDf+8HY6QsE5bhnMrRrTHb17q/A95ncjS7gftwxl24K8NPxbscGyyJP/Pj0WRU6WECTrnHRTqKgz7Pr8ZzrECr+BFAXC7KS3n+ie+8oNvEpJPyo50IZrt8NhcbvoZd6OJiq3wt2Qz9NWDk3pkX6ls2R9lo3eQfzGBzdc3GJZsLXjnZ9LT69bmrm1t9/HylD58/qW+wrvX56oZN1o2u+Np1zdeuG/q/4TPUDfHyRewafo++VTKDGvl0aHU0eHKnZphiv0bMW2Uz9/LNG/2Uf+SCDVa+Yv3y4me9efNSH96/1eeP77Un1y2xn7GJ+f3Tp/UF6zIbFsY3ENaAsJSFgZ/KpGIKMp0d5H/YYI2cr71GTli9P+BIqcZpGpSwrhjfwHO1NlhsqOYN1uWTS80brPzDFtlUzdjudpyXC202g2i+jgY/9wJN5xOyBtAowOlxZWrkM60aEQ9jRZp8z7ieUcV/VNZf1pXINXmecaSXaNfBV3zacR6WPPBOHKLTKH6gCpqJ4jLZplcEpM7FB6dyONBwUdEVnvGBoIgcW5D8o/0qcJ7bfdU3Jzg4dczJCESF3dBC+ABZ0KwtG8uQtQJd+FmW0Mo2jItSa4Y4irdkW2at2tYAbGQgdWpxRAbhbcs2yhQoRcC2bDCrw3uYYqJEpu5l5t3FR9W0oTyqyTnnB8XgnLIc+hI6F2TWTcEsozlgQGL9JAoxsjqiANFwiUS5IDpMlHAsxuoZMSUxF9rtNFT96ZTiGylI1MjxQabPSOJFWvBoSLEBFcSR0B0+6JoOL5bVThwo6SsxAqNJyUW5XKT4NvrqfWKlSfGw1bSquaWn/hzrCWiIL+FImwhhSkafUnJvkrWUCEHXqOJGrxxrQ+QVCEXUKMJlVB2p037ddOZnmlbxEb3N9MCH03SsW0yqFWnc5LrYdIjTNVXT3HKxX6tcT7qG2wxYSmO+Ap7iGRrAnqcs5wqBwrqZ/vSQCUfGnpmBOL9fQHvCUBrrohXFCX5c+MgLyMNpj/W+1BMl5jWM812sPe7jjeEcUK+KbXpAYTCX8AtgKOpemo/QUmcejoAlAzkHTBUmDdc4q5wcQtLuK+huvT51jXaNdDfL5dscVbF1isjdkZgbTSgZ/WyP+dGoIKtWpzKmpigPWKa2bFRLiecBUff11cKSJpQCU/IXq8kvfS1+0S3Cd2AYEuVodIeouZ9FolNK5TzRkMhHucX1LIiDPm2Cum6R7yvJp2xxnhDdATNXXvdX0xrRt1DNfaxp72rRENfl1/XnarOGM08qmpWQRy0bizZoH+xVt7rc4nJ7bYlH3MRqVJnfPYa8oI7QbHyus3m5vmbTcaXrbHyQ656Jv2i0of3FBZsnvmgd54cRHxstGDYb1eZqm5f5jTyYO+jIV6Zb3RDzZn+z8Lf5cpBkyC995Vf98ne1Pnz8pPd8Wfrw8TO+o5qtG3w/sfHK5uvz9Q32T3qH39X1rTKGjJU9im7YbGXTdcNGLb+OV2Mkv2TZ6AcWn8ZmrSn+fMTSq9ev9ac//6f+64//l/7wP/+Pfnr+33zB+lGvX/3MBuudtL/VlpfN/AMXv3v6A1+wnunplg2LB2WDVWuvxtGkKmO6CcvYm0aeM3sSjMsB6Jn7PUncgthHjJmHNHRFmCpiVh+TKMYxMCf51c4dX63ylWrHV6rQfK3K/9N1eblVNoGXu053W/LNuWEcpn1HIqlyTp/VBznMtHLBbPo3dPYJf4CJJjDT8MFBFodBSmKOmQvGPMcrmqr6jpeIp54XpErZSATa0n4Bi5357c7Yy5kqfgCO4kSHzl4NeeTcdCSnlhjxh4aUM1U8Wyk4p9Dwh/OU/gIcVwW3eQrpMPZg5XCWjc8puuOs7dK6zqx2uGbMGI9hDdIZm9EFYg07UEmyOxWHbWrJA9RD2ahQGLKCLK36sY1mkKAq/SDzg0Iq2UgAuyNbddgwwFgFQgtz3+LAnvuBoIFRKVWBszXRqKOvuYuuFPdX9trpmLedUAvWjG0JWPMPooQkDhe8SHAWkkHoBEMDSYQSLPAEdHDiMEgJndHvP2hrUYYCpqFuOrnQSs+KDD+vSkTsfW3GN5NkOrFN65RoDmhcKjNGLpC6bKDRKbbiG+FzkQSSbQ0z5OlH4sqDh85lSqZxM6ykJlo3nUqhLX/6lMZxT4wgF2MLM8cqSl+WbBeoUoC1PhInSMwgcRIv4ULTNQNSWpnathRoOuCt/ESeafgzSEcVsNsSP/1UK+J0LTW8IYKGdJSm2KiDEmSZm/kAbKOyisDNJd3mvI8wlAynTN3PxQtip+riae04TMrFjfOtYNJnPEGdPwZWt1vOY8On+ufhPfLw36+QP1FsPATiU+ce38YmrOKSbGIEOTddl3U1gT5Kbyk56eTIVAcnanwtozwH1F8s6ce27GNI1nzYLskO9ayW7RUkJKGSpSOIcR/j2H7qnxjKEWaNAc/7gF/DvCDtJ9iW3QEzac+QycfuvtRawMSbJkYzFBVcYA1wM2K3hKZDDzhsy74fdK1lXE7AVAeUHTWriGlGynwjzyXrjfD0IYWvNabpKHcqBZPuHCkzd5OT2GiOwp1r+hidydCmnnBf20Ye6XsGA6eQJPqvDaXsrZH35E8nnkCQg55YuV9jIiudwMhr6MtHxoOHVyCAHgZa8bKgBZEt2xrWEDqp6nDn0K2DhJcEZWPVwJi/bzUObB6CJj7sMBWW4oPv4V7b2Lzs2Uzdqn4tj83Khw8f2Lh0fPj0UVdXV2q8yPZ5JgL38nzJ2gybKRphT4oHK/f8YbPha8lGw4aNH5PfCNJ4Fo/5Oz65lzakUBHXg1xwPUs/fvqst2/f6+27D/r0+ZqWlulzHJuu2FyV/f1HvX77Tqwv/0sAABAASURBVG/w+8jGi1s4bVv9yuBnvnh9/PxZH8n/M5vGGzZIexxGJiPYQ2/q69fI17GRfj7r+c8/67//9B/6bzZZP/70n3r56k9svJ7r7ZtXur36rMvNho3VE/3u2Q/6/bNn9fexths2kSK3ypA1CE1h4RWZ/wB4ZA5v6b82UfAj4wj25BHaMdbjiWlhRkRUnRxNsQUxDsxzNry7bKz4crUD+Xr19OkTZYO1Y2O146tVp5dsti61uyDfgbkmgIneYf6gUKCh7RDnpcYQmg6bEKkoXmThH1iDiYEEUSCOaKIPXDIVhRBqxBgzD8xJ1ldjPhpyn4A4NfIJDZpKXz57zjEYb9V4Fo+0H6GibWJWbn3m07A4mFVhfdF3Yx0G/XwkHpjW5ciYx/iEEjvx9/Q3gvxBRNZRkL6L0vcIaKIZY3JFaMToaNgYx5mMVsnBzj7HtKSKRxy8JGaUB0kLws/INaSc32MoJwWbQJPJwjJ85MRCkpGDyOKwnRpItgEx8RHwEbqt68PP6P5OPj7R0X4AcxyVnT+sKEqL2cY17/BZs5PNtpQCtcNIKtp526JJ1w3u1FDNB3wKOtsyPgXDz4gOPnEH+AGegrjyQWFnjF3XfQ585Bl29JLtVIWwZZcVaqhNDTTBAzZgRy9Zh4Nbal0joWSBIdYAljPMNTEqC7y1VotvplnccVmjRZjbhr8HiTHWYj/EjBxUE/oKnUMluchrxBYsurQBiU2ilEPs+ESf+C39TheWMsAYgwpm2RZVoVhZoeIwkNa1Vkf6I2LlgJrJSJ8QhJNCCIpsT8DuCZC5pO0aRJ9NC00zpQKEk+2OeFiiCJXmI7xlxA7DDwMXTWEj29iOC0OqdZD5C5jcI4feJO2OEb3Fj0WtkyMjO1HNIh3W3OU8BZFDOXdj3UxH5aa554F8m80WdJ+bOGjcLJPjjMY5jm4O/WU65US+lfAJjZj2LqOqtnRE9c98ZDIY/0TgdDQ30Z9C6wNjrZlQ9JBVe2ttw/xXLv0BeJqEUQSQKuGDCDMN/4+GXDlrcNmlHOHsmOdGk7HmqKpJcUJiCk7UjxLnLh9HOd/3dozhS8FW2XU3/DVIHniFtPizfd3yEjaKPhaojpEZ3HNPu+Ued3V9pY+fPujd+3d6C96z0fr06ZOu2Zzk/te4Twr/wZZt2ltODW+4QNCg81IXXbTfK6lJ0raGzcDmC1xspl9b26ADPCtEw9xj868Q5ovVNZ+YksOeP+zasym6Dcg5X9mu2PjsuX/fYvtYf1/rujZkn9iU5V8q/JQNVuGaL3PXur7Z8/UKcD+/AXvG9fHzJ/3483P98Y//rZ9++rNe/vKz3rx+qfdvX+vDu7e6+vhRor9LNic/PH3K5uoH/e7pMzYxT5UvSJkT1WGRegoz1YA4QmnOs+WW/oKMLfMZhA/Cd09i0CpzXTryq2fiTGOLC0i/GzZ49dWqNldP69cDn7L5e/q0/9PtsV2yySp6udN2e8E8D0QhAHXKgYvUwWmaGLi5bygS+l7D3CmJlXeqGXccUMzjyrgLxC1az+CR4TIT6HC9Uxo+e851NjdpUzxzG33i0njVpsdprI/ZVplXxQzTx554t5zbW87NHDNxj9H6Owr97uNHmz38SL/HfmP5Na6pAiug0cec0IqdVX9RymWmNaqzOkFwGKz5R7Kt+bBdsv0VOqzsXLf2INuikmTZAdc41/qw2OMzqMuxg8UGX22sIbT0Ex9ZkqUObH2DhgZb+GFwtQv1IKEGvh+yctiGmxD+FAPB8FD0wi/0CJIdvSRLgW3ZB+i7HiaalR+YpSTLErLoGotvZCGOLH7Y4+uivPoFMLFnCfnLppsJcUrcis9qXtPYglkX/muo65A4SW7drvSrxiM+uVDrAmVMPYeVw8TaPdchCyFgFXgYGENgwWg5yjdzEIxqzFPPAQ/6Kx5W8IXwQcLIsq1hApIOUB19DGRK+8SqGF1Z9lSmsi0bqGOJGd2M2GaeMWnhaTO45wFFHVNBOeiP7tW4YY0TGC3LAQN1XGas29pWv0CZt2n+DkF19sgYj0D8yCPna+47tDHP0bVJnxtq/s7ALZutws2Nouu+43RDJWv8z3Z8j5KZIWVqxmJ3ioISXrL+dWQGbMs+BoqYOk5s9rGvu5cEY6oZOvVDrpu0WVPwNp4T9K/jqzNwdMVG+GqLxzoQtG4WnTb4NR4SzbZy3nXfkdD32f5e9AxRYCTfbB54D+QPMSVua7XhGpmD2Ebmr2NkA7bXDS+Z89+L+nz9ub5c5T8LXu51+FPEbVO2O+gjxbZQgCpC6ozmo3GPb8o985bN0ciLaSz19YWX/+12e9hk8SfWmw3XIM+LnN+Ezhez/iVmpwS/Xe7Ft8qGa+AZkA3EdrdTxpSN1Wc2VZ/YfGWDls1Wp1f69CmbrFvl1whvb0fdkk9+HfHPz3/Sf/zH/63/5z/+L/3PH/+gN69e6QNfx96/eadP796zQ9rr8mLL16tntcHKfzT8dPdEF8MmKSkHywfSlLzHTFSXusyY09ee3BvPOpSVa/ny0h4anYlmm5auCIkZ2wF1CvBSYbPZaMfGKeMP8nexnmWD9eSJ5jnbMb+d7/Oc+5xonW4CnRx3+qxM0i9jC89CmPOJtoAu+QdpfxLyIOI3t816CCIfHO7n4hf/W+ZrXpcjC3xkbhsLPPYCIZJp5TL1lxyTV9lXvnlvS6ygcV7SrvEsLz40KH/OaHgwHslNkRdUf2PpYNNtzwaBMvGQpSSrCFBKuDQKG3Q5mo5ZLkrAFpTwhSoneYLtnHnZ1sA1lmtHllAU7Ajqx8TblvG1uS4La3niyw5v9/c9/BLfRt7Qbhg0AHvtg22SxWF3m20p0N/QsT4ZfwNpZXps1zTZoR1D5caiCB1Z0EFfJBkBwBY59oci/gUufpqzErk5Ecqeu0NYBStfHGe6mOIWTIqw8clNuyj5hgbrizf22lxx4dd46gIkDfogpR7NIVXBhE4IQZOyYhGr93RTfEIldvXDDWXkQk8eBTyUxjMiB7O8puh7ZBiSS9zeSUMi56hnnLSb1QuNPUIooEQqhLddF5uNRKlc6bBo5giMyGONh/4Z00kG0jIwrQ6XNgqnOkEfX+pTAzr6bAtGhk6/3KRbciiM3BxHtdNf3eDc5yacB2RobuwN3Vixxt6G8BnbSa/HIj7Him+TXDNgGn8JmO8paXWP6R9LnYHOODey2RZ6zj7pvmJWPx1f9dIXj8c0r3VEg5n2BOoaXvfB5dUvqfidA87lA/3WMoflYqIvpF8b8BsTYTbOt4wBUO7aK91U3cTdgGFQo2IwXflb1tVvMl2DBEoPPVfiWmc+Tjz7WAstX60QubWJfQSbrHzR2mhsg/bYblpTsKfdnnvYyL1sz/0vG63QuRvz4pSX+KC/mGOp/qDEZ6aIAMM9nkLP6T8zhwU1RrUpfvXBMzL3z4AIStyLi/7iHz7Ii9gwbIg1yDabr62ePnuqH374gS80T3mmMIZVHHriy0y+zmw1bLAxlnyVyq84fuQr3MfPn3Vzcw1ua0N1U1+xRt3um/IvCX7iC9nLly/1h//6T/3v//1/67//8B/6+fmf9Z7N1Ye3H3T14ZPaza2ekue/sXn5/bMf9IwvWPm7Thd8gXMGwnxmfI1nWOgBe4Xfk+8tMRq5xT2o6WFuGm3DR2e7xmyEGYodh/KDZnYzr7ho4KU1G9R8pdrlVwUvn+gpua2/YPXN1Y45Yp754jVwTkXw/veVE2UF4lPooqXbTums9x3dhNLFjMwY4rz2KZmwFQtahXEsevjMSxBdoZx6RXoJXkjc+GXugpG5DA2iD0iHQi7UidDbp3mr+a8Y9NnINXzjPAVpu+ciCWLr7yNp00ip0Tbg+Y5/fGfMbUfijZzTyAtK18gE0CeBSISsMhnIDUQRegx8aDUVmtEAX+qoSp7943keGXmHOcksJ9wMhNSROnqXJpmIw1KU4gitNeJaX8NmgynXIkDvAB/b6AP0noF8ZB+UNYpWgThsOKAAuejMR15guCAk9Bxi66gQcREVRaELdPcon2O1bdlB1xti5UdC3SEOn0CzAn0VowkEvQtx1FfeidYJhv8eZWClpIC+APvCZhHXQu26dJTFFPo1sAaXWEmUCMhp5Vo9a3tiBmWICw1in+VqWzqWNYbyhSYgmqlFEbxo1ZrqouSiz020X2xEoU3jomyh3Z3aqpMUDsaO7EhACid0mg6aplukxEtfI3Kr/iouCVHKjlU++cFQxcYyoRRV0ZIOKDRt01jCdn25WCcRUej4cDwSe6bFTz7hLdlWfpSD8Oks/da8wbR5nur8x+kYNJdtlAFElm1RUTrV6qguiMtkURgbfJuAAk88kMNnkYcqOaT/M8g5DeYYRfETyNpl1jIk4lKIO9tbYs7ymuL2q8tq/LZrHuxTqnv03Q+j/uGPzIkY7wrrMRvBaxv+qM4XbDbef0GIXPTgwyw9kDa8NCsoHvXReju+BtraNvO664PqQZlwNaVDVVxaRJ6B+JuVzEQ6C11jHoeNNsAJTrZleEZO/ilwzMfsj1RjigW337Akqwk5pzPuy6DfxI6ttMlQxtEa2VS1/F9YbFoEHTXotkn1L/GNgnd93WroCkyAbTY2F7rk68iT3aWe8HXocrtFt+lzhuPI/S2bsTz3cu6P5ynBSGn24/mYDcYtX3DiH9/eRrLNRmsAm/4yhkxRDtvYB/rd6pI8slnIC1tiJFbuy+Kwzbka9Y6vTW/evIG+08f6O2Uf9e79e71//07X1zf4kBfjH4YL8V6ta/L69Plaz39+of/+4x/1449/1qsXz/Xh3Qt9fPdab1+/qf8Ha8NLc/6J9v/1u3/Tv//we/3uyTM9ZUOzvbiQ6Z/AzFoYRobvyLgpqBv9jGzmbpVfabxh/PO4u3evE2MzDH38RS3bGoCmI+0Ceqi+YspcZIO63e50yeYq/2T7MzajwSVfsfJ3smbsOIcX5Js2RCf+FLiiZV4SOYAneQoOrcYQl8hIpRPnvnJBGV142DTuYA6iUylpkgIfXZ+bppy7yDPicgQGSCbpmphwU/tSJH4w6VqU7q2t/EjGFsw5IMLiSe7JYUae4UFCNNqGajpa0dQBF8vKGE2Zp6rHn1OdfMupqm7Ad5LIBWFV0h6n0mdOisEe/8gBYi84Ry50zVSbECtkPMxjyOQg2wAJKkNTQgcqikpvyCCzFjs2YnEK5QQpvG1IgCioaGMQPhT7QFwP6Cyhlu0FWh2Gt1PDKNTUlhKnOHhJhthe0fAdWCmWBikOtiFfgO7aUNE2xRpoX5BQ4zvX6G3kI+BT8gmlzbCC1Y/ctsMvtKu/Sz2wPliqrS6yfA0Y+dOz0wsui+frvdXywy0UQmlETmGllTRyQSXWXeBBIhQxfp075qjVNg44h8/iD23jCNvqL17mpp8xFOKXJOYAactsUuColxMhwXaIAxP1nUI4dI2+5pzDr4H5tCRWoKpOrQe5B0fuyZZ3Vag9iGAvAAAQAElEQVTmEvk+zD5rii9l6jncwUjWjIM6/U6YSGZsckybNbq65oqoodGErr3CR/8lzH2RBKXn0bhZ13ljHeY85uFd2N8qcmMNMfOTfz/njUCnawuHpevMJi6L/K1MY7yNgZ7iYfH+5XVnBrJI7sPsvLKv2Nn6F6fpc+4k/Bosh9m0ovFYiX9NNos+WF3Nv2k6beotNIjI9FDCFda8lgnFmSIO7gpc7pNQMtVfoxxSON87A2kB1u5amdfM1/2J+1q/dQ2SeUkCIy87e1u3EpurBkb4xiZLaugzHeal5oIvNrtssHhxv2QzkRf03XanC76CpK/cH6+vr3XDxuX2ds+zvPFCMigv8EFi5P5Y4Dm5D9jQRJZIGthe/Hub6LU6LNvls9kM8mD6GXV7c6MPHz/q/Yf3uiKHJjKifOJr1efPn/T50+fyy6/LbXc7SdYNX5CyAfvAF6lbPuuZuRg2W11f7/XT85/1//7v/9R//df/p1cvf9HV5w/6+P4NG6yXuiZmY2O0tfWEOXnCJuXJdqvL3VY75oKsmDgyYKLbhIwxz5M9cjahI8+RG3K+Idc9fOykm7S0HMQfODcD1M64mUvobG9cU2sYwzBs6svUjlzy64FBNlfzF6x8Zcu5yyZrN53DbAo3A7EHyw4ItJRktYJraJndwuK2YuI9GxvjzdgKKBs5lys0fguQMz8zFr84Y1s/R6OKXG2xVRvWUZ9X1l14kBh5jtPtlHTOSWMdNJo3jWlLfvFJjMZ6XFCN0hO94EddbSpm5HuAE6Udg1i93ZxG7OHHWPAdEeATk6uuJacCfiVX72KHiD+u+NFI89GQC7PigZRTKfOjAnXOPXx0HTochp0BK/xm2LMBSul6cVh2IFHLtnJ0YtUPwpqWvSqnlrDr6LDqnoSu6OQ286Ft0uHSy6nctd9e53Q8uvXXk4iH5ePIJ+Kx8XHSUMupFnk4RnFncr8esC+03v6I58HC0mRdjhp5aW4s4Mi2ZbsC2y4+N20bvmuVaMWuKxZ1idAGwpNxCP6ij7H+pCoPkVzI8Zkhl9tUIaQvMHCDy69drGEbd0++34fYFkWVaJIOzoXGCc/ytYu749W1d+s7jijKK3EC5CqWPP30NNqSluro2rA0k433BMnKYagHHmsOSpINnYAQtwfg0FdOaWON5Mabc7jnhn274Ea34w0brVvO8541BaYbIbdKuExt03Le6bkiJyj8ry2JxdAYlkV1F/oNjiRBN0WqQvg7L7aZzhPINarULp761K88/rKVE37Vr1a8beUnLn9LcJKp3CTbHYLqC8dvaLItBZLgqKgnOQqkSac6bDRBSX+71enlWPcklI37zzg9X628UG+UF/Jhs1Hj/plNVu5kBXP/4k48QhtjNi/u+fW3CzYTWzYV+TW03Xan3fQVKfrc9bLByj9Ckc1D7pk0pY+hNmGbi/THHDK5yYXwasmHvMIPOKePDfkkL5uXqdh0OCKilu1CLNHdsuH5fPWZzdE1G6cb6JXyd6/yryC+e/tO+dXA+JhxJvZFxnCxYzNySW5bDb6QNai1gc3aqBcvX+m//vCH2mA9f/5j//+vPrGBe/9W796+0S2bNt/eaEuuv3v6pDZX282gjTh4v+BPWJmOzHwj5jghfJ2IkvP16obNaJ4vbcQW8MxhZASRGKIsDhjbsjtgUK4LbZkESp/riw3j2iqbqCdPn9avCD558lTZWO3YXAYLv92qz/dA2IGgBilGDsIH5M1JoieE8JB7C/Ykc6+dqcGGF/NARHyzHoKszyA8Rno8+JIQxbQ8X/oGa+S5vK93r8TIvI7MaaKs+5vl6iP9V0/RHtBVDVIt6TQUgiZ1CE0J0Q7Pely6Lh4NWyhA3yPDLwV7+DQgWKS2vD200miShXSMNPweMGumw2ZuAaXmeeBaMch1abt09l06DNENS5y8v+K2+Jd9iD1IX8Nkk0zbYdhowG4TJzIUB1mS7QUwEvaiZjbAzHe9FNk2xPp7O2wrPwqd0MeFdpZ/5aCG+eLK8qo19aCAWb0TslhBv7hGVbzcuED4ugjnm/pRbCN12CwEIHWZU6mg5UJNbBZ9+OQY5AIOSkfs8PkTqn3+ZCrghtvQN9oS6FBKbr0XuqIcbGvujqFN1tBgEvHjPJQA2+MuUjGHKs1A8k9eHRnlwaUCREywRUBRcvfNEHrbphFhja7vfrRShUjbGTocpNJPNzEo3JjagtkrzWb+DsVIWboIM8cMTRZH9jgkSIwzkKtvaEryz8NvZO2Er7FxLrOGSs96GM+gfDnfIwhfmPkeODUp9Y7Lno5LG10x91QZBSZOdDwDpO9a0sOMmqZZCI0inQLOUJ0jBsK5K0XY41xQY1zp14oTPmJaZy4mVJfR3YPYTxHXtS7y90Ri34mHkpLZOYs7/vcoTOs1jtx8JJ0IMc44MZ0TJ9eQc+Y7ujgCSjeFeSh6i+9fz+uFyMVWhbAqvKIzozFMCFnZZzZDEZ7iCB/Afr3EsUDFNalTECFdLsANlea8vk6F7zGUI3FO+1rL+PQ+0wOXH9dT7kf7Pc9E+GyalJcaXlg2bBKGfHlh8zTwcu5hIyWW0ok4jGsw8DJ+AT8s2NB2Mwyy8aWII/ezPX8YFTTuj43+FBs+/eXLtAdmQyNy4waRewmsXPlc6IJcbCs53/I17JYNVPigETM0aMQucH/NfTm//WJbeWFL/5/ZCL3/8EHZaN3wtShz4mbdsLEhDBuRnX73w+/17//r/9Tvf/9v9LtV+nr56pX++D//oz/+8Y968cvPevv2td6/e6MPH97wNey9bq8/yTzbd4z/BzaZz/iqt6Hf5JR+R54T4Ss3clQd6b0jPvmCFoTvfsxFmc19tRoULRUxQpkqnFTTKQ6XEmYuzLNtxnHBhuqJaoPF5uoJm8AdXx+3ux36y6ONcebKHohAY+peEriDrlFxhsIAONLAtnbHoxdyh8GtfPq40qLSRreiOC12zl/mK3MR2pBjGxefkbkgTuTYAAp6okQHRtZczn+tA05u2rfp2c0rm1BJJdNG5MkQuh0ZXsRYt2k0mFG2yl6wySN0JBwglzFxQdGp3TjpNcmhog/NyZSejtEREVPnYXA58HAkmAK3mvMVGyMj8tdhieVREAci9VwiOR/KUMzrAVmARgNrxIGQ8YCkXoALvCdAThyMbFMnBlRKH0O0OLtgdyq0QcO3qMTsY5vtsMLHQBxtooI2xbcDkXYTP+vjUPzEwN9XjOEYJqS7NgQuJWyAUYVeVZ1rNLYDjN7KUcMJMyEZcXsSDspRfJgJsU9sjWvmH0OHlgU3gzCRHxKAS4a82gT+9GhawGk/wo+56UEbF0J0iZmFHerpROZmE3SZk4/eMi54pi0Y8/8jcPE0+JaYoPjIYMS+50+3brkB52IPcoqJwGgINZXGGCdWYqYtfiaq9eEIVcEQhXYUrsNjHmMidCTOEWJdoZERQZIDpPJChQP1rEByRVPV1nTAGI2C+NKaVtRK0CUvmK5LHb840SZtZyDSiBIbPpUPIoGq7jTjnETGpKlRWJtIYAB25+1OxVHxprhJQ5PNnnxYwZzKpKpxWRdJhsZV6Bv9SAwIfrG1hJHcs+MWyy1z1D7nnWDxbVCcq8slB+FPnEUOX7qlokkDyPcV8q77UuiM+3y/Ud/DWvYKgl+wHgedtAPInjGjoKCtscy6ohnzV0AAOqB1YgDDciUybJ+F7SWzhYtuDf3lj+p73eeK14q38fwCZHKdYFv2AZJ1/oj+FOc9NceT60fUR2vy9PxwQrpnrzW3fyhV2knCX9/zYG0sa4oc+2JDmQt1BmPh4tQC5Bpr/Fe5OHzyg7FNqhaVqBdqW7aVg16EIA3uNHpY3YP4j/QZVP88J/QgNEIeI10Gqj7p8D4qbDocre51zFiTPGzkzSBdWGZTteFLRr5qPHmSrzGXbDy2yq/+ber5h7+lgY3Ulo3PNl9/NlttTAz6GBnHyP0uL8eB0ZUPMS+2F/WyP6Q/9IOt06NrjBUMwIMG+tqweRFzlpi3PE+vrq74MtW/UKW/Po9a7tuMrGIMm4H8L3TJxifIF5vNMLCputbH9x/1+cMn+Bvl72TlK9eeTeeG8fzww+/42vODsnTevnurP/z3H/SHP/yXXr78RR8/f+CL2Ee9e/dK+X+wbm4+a0c/Txnf//n73+v/+Ld/1+V2K7Wmff3/SOTJ8z9z05ifjhazcFLy3+9vlC992dA12nUjJycJ8PqyrFlaLCV+zEnedaJzKhBqRr8ZNtrmHJFLzudTNlY/PHtW/yjI8uuBl5eK7ZIN17yRFW115kheHSPpkRs+VZNH9DW+SRf9jKSPS4aK9QEF57TNvASJvUZ02TzluRqM8QdMRe8DPvacy/i2zGECziAhXBgD7qVjBqHRibHDKkdo75fxsqbbfO4wxpYAba2nn0aQDtosfOMcN9wPELHonUIyxJhlMunRaYux+LyUw8witMfR6vpxHCIH4WWV3QP0PtAKf9sahlxnpkmg1WH4YdLD42tH3sjQAXkYLIcfog/fIWx2eEJQ7PCGS3HMIDTtNuo5DOhWELwsVVt4aAs06WJHti17Bu7iQKY+LuhsS5ScwzpXLJxQMedFdXzYlm0NAK5o+ILQA0ypZeNxFhKWjtiL67pB0oAcCJsGa4ZtlW6ithE7YLCxHNDJ+ubjeJN1bhJOg6fDdXfVhkSY0T6BfYGiVquL4nAxMNdLS9uc9L6QxGFGEcCeKT3myIVTFzW0gch5KARj/lQlFxOtWzqHpqx529pwYxyYZAMhy/rGgwGnZbWvKtIX0VuknhDyxRZnjNWGijHW2KACB/5Mmy+pqm3OX+Y49EvOUqZsqnR83J2Du5q5xcrCUJJ/LKTCEomCPFCECxT3ACtq3MkVvrEGgpGGQfgGH5+skwDniEdIzMntSH+vUH3fa/2VhocFT86ZlRo5yYcyBSd9d6+D8lQ+WA7cQ3wO3nkgJeNTHDz++lxy+1oWrkV14uVjOWJwrD0nxSu4azuvvev3F9F8785ZKpQsw/PplvG86Zw26QWxzTT8HSzGhamln+7OI9oe5cB1+ct1vNf4snesi3ellsoaGxhzhVotN0zzeN/wrGOTsNlttbsET/rLdzZa+QcSdtud8hIk1mX+BHvgOXWRDVaw3WqzucBi5Z5Wv/LGl6Y892wT75INy1MlTtoM6NL7fC/UyZEsS0Xy8QmGYZDd42cjcs1XqE8fP9VGKy/T8cmJb9xz84KdPGxrQ56bjG1wtafWZjNoR85bxruFZgOZXD9+/MhXqStuyU3WoD1fzN6/f6+ff36u//njf+uXn3/S+/dv8XmvD+/f6B1fs67YcOX729MnO/07G7P/9e//ph+ePa3NDV0yH3tlPrIxLPAesOcPYkf+EC5Ivze317q+uaG/2+qb26eaGA1V8amQUxr8gq5IfQQne8Z4wfhy/p6xser4YToPl7Wxiu0JX7Uu2WhtMkfMl2irMwfdLlrSjwvxzwAAEABJREFUgm+VK1lWrqHV1JgWwKxi0qLaJH+87pToC1hy/oqn48Z7Uz0/oYsOn+RRiE/JSPB1/jPPYImTLLGRQEqlG1WQmGOuB5qHli7x8I88Vr+j5jyqMTbccWVU4YNIrL9WIEDJjTXQ1BZ751EQBh6feBbwEW2DWIRc7aDhg+jTb/l/tWL+v+oTh2M/O/IM7GGnk2uoTX0Erk0WO1phFiZJkYBVR9cVqwNv+DWIYyB0uBoI/gCm7Ej2NHvdUzkmtk00qqMmKLptcpgI6i+WuBVSVcC4lxCmNOtxlbKq2cflE5WpjNSBAJ9SQMz5XWAUAaTs8GULBVFHH13x31Dl/qUs7lYXwWkoyzkpjM4OD6oTV52qt0gdcKFMC3ZkMS8LuE4Vf6KQPy5KI2CZWrKtYeDEs4gUFbKK0eEgdCPeSI4ifpuQm39uomMuUvpI0w7LBkQwSKkH1yb9gNhWwFkLNLfQ6iCBlXTMnvM/9jiSEmrGkWESyEsrWJ4MK0J7CiPORXGMldeD2MTpEc67H1Kx7DXO+z9W2/ufWzV5Yg1nU0/rom5+xrgABhsuMm/+AVYKntP6yDoZw6P9LoUudR++SwdfCdKwA8qXThlOfyOlnxxpopk6/RUO26RwDFmyfQRx2AcdRspBti0Ux9Df2EGKyTFEop5z1t/BQa5kLEE1H/CWlaK/saOuQ1LLS0UjwZFc99B9k/IvBgYjchWeccOwYQNyoYEN04DsgDbCwXYebXBSqtizQckL+m63qy9U4n6XX5vOJiKgG12wiclXk/xqWtqMbDDKxrOSO6FymIB5/tkW7AT64wlSz06erblXDuSXPrMpGsgtvnm+ZvMS2p+3o255uY6/bW3yZW7Y4Eps4iXqZhiUf/jhCV/qnj5l8xfKpjL/AuCOjUn+lbmrz5/4SvVaz3/6cfk7WO/ZWH3+9I4vYK/1/u0rXV19YMiNDctWv//hB/07G6z8U+07xryl34sL5lK8wpD/ni9Zt3ytut1f6wbchueL3E39U/E3ij05k6JyJNtCqijWyDNjwlod3jbncKhNZDa1Gd+zZz8o/5x98IwN1xM2Vk8Yc3DJF6wNG6yaT2ZJDzpyZk/x5YaNgVUL82gITt0Zz6KCz1y0vDfB5xkZW9rXIoxwiv+fvf9grCQ5sjTRczzuBZBIXUWyyZ7umf3/P2XfznvTbMHuphpqXayqFEiIG/G+Yx5xFYBUVUWyd9fTj5twM3NzD+kIZCZ2E+fUhmMf3LDe0+y/b1oxyIUsqGSFX+LXePCxDdmXS0fTfTuz5REJRMRoglKUPJJP+hYNStidDcJco+uosUvb5fj3d4cR7U4X/W1gck9lyTm6vhvuTrZlNxk0ruVC8dFZOUfugrG18YUObVADw9CgTfY+sMFOshq2gd37Wwvt/Q4PFFtLxtYOY1RWQ+7AZwDI3cfCAKBzk9AXZt/0ZQU1F9va/oEXsNFYsDTSAbVdMmSPxiawJMvugEEMD1Gn2uuDRYx+ho4oBvZtnaJjXnbvi6yvWOa/k5XTaX95elRDGEsZyHYIvCjYcrYuF1ldMGygipY+/ZjNdeImyOU2SyGWqjrkEKYLqApexBvxzwVVcSJzcd/wU7Bc7CP8hE4HUdRL5WzZIAsnqNNVDRI8qWb2ByBeYkLK4G5KFzWRAthdJSaZc83T4lz5M4ep0HWY7OyPuMRbcNT1VxJ7NmnFqnWqr7X09cgjmugcL4ap+NEXUEcx0ReED9IX2tGliTUvGRp+Qene0rxXF+PrGO/l+P9Moxy2BbdXID23td+ExvKdYY1+H4uRYXKYIdtaOqSFwr699tPx7TbHvR/jcxQj+UUVGoRnmkX+Gg0/A6lht7mU1Jv3mu4djlEdo0f8y7SVdxKYh+PHi3kCasM954aXv2y2RjWNvIxk0zXmAMBPULp56d8oX4su31zqqn4175qfyI8VrXlQNhDD/HLe8KtzcVLZ5LmXzVb6V2xaBjYcccxz5oYvXAVegmMXXfoYVgVJEwmM2YxtyHp+Jpkx1sQ65avLKRui1Woto8NcuX+G4gk/ksNGE8/d1prWbHiGgRcunnZKYf4Dz9rT07VOTwCbjDO+Qj158ljf++7f6ZNPnmniK9MXn3+m/OMWv/7VL/SLn/9vffHFH3XBBuvVy8/5gsUG683LrB5f59Z68uiRnj55Uv8X1pocM9/G2EMbNAxNtpX1yBetazZWmX9R1iB0w5qMzJnlS4Y74CdZB4X8R5D5ZUqw5Dt1YNjwydqcnJwqm6jgnC9r2VyFRj5j/dKfXyVsrSnQ8Ti6uyxrzYgMP9a4grtlTWKxDXpfnp3dMvOM/gAYHcj4L/M80GO31K7nnMQ2MUfOmazt/gar29AbG0DCVLKHrz5yL4qcuFs+Mm494/S8CzGekUMW9l0ub+uv8SeOyrRnFf4+7Jndx5IXp4eOsTM3fUbcQ9ho4gTtNUoQXSDXH9FWtSiWvYOMaq52hAXa7yo+PaKEGs0W+Bm9Zh0kFREtVfR3SIqsO8qin+niEktvnRzxDtylj64jrYgRukApEaIvKjhRDgTkuaKmls1Ct0Ix739GzhHfSdo432S5FrbGZrDcTNzgLGWn7xa6gygjJ+q0+HMT4+oiw5ykqr/MVw/XEgkyAQWqYlt2RxS5RXRInXKhclGP3ChHfnoycVPPjfIG/ma7wdqIAYWDlkJI2cSV1aC5wQ1tgG+yrZSZkC5jZOLkyFQ0MYcg8womlDvEE8OQ+IhYCQTRQumLRUWF2cYibnKPjLq8tcTGp2rFMKF2QKiu+GztZ7/I1bnXJET5hAG2JaooPSfa2X83r+gweEutMIkDE9JN4ZA1oxMj7oCgBXbXt7bQxjr0Iz2q0wkbBYosCd6ceHjIUIHw9dJRx3SQbUmWq49jrPDWQWHOR5qD7q8skANVb4fpP0ZjaO+QAIqM6r9iTf57uDUT+mzLnrGdo7mM9yD4bd9HMEv8mX5EhI90Sd6H4NTjPOcaW1oUh9cefXfpZvv5Ov+wfEjBrqb84KC00cH9JSuj1nBFcyOb55p5wXLcd/OPTuRoG3IXJLS6r/i+jq9Zn2mQSEUNn3mE5kX/hmfWhvt9NlabyboZpeup8XVFukG4ur5R/nnz1xdv2FSAN2/4YnOl/L9VeUYIn4F72aCmIYMQOJulzfzMm3gO5vxprFGebUniBl1+He7y6kp9o3Gja56TG/Sxjc0WxKNKNISQba34InTKZmidDRP31W6b4zKyoZrBhmxMPOYWXxzVhjZvssiWxc8XqpH5xw6RMUYO6aj1yUrf/van+t7ff0dPnjzU5dWFfv2bX+jnv/ixfvv7X+vlyz/r9av8C4KfKX8PK1+wxEbs9GRgc/VI3/7kuZ4/farkOAyDEpv0xQCAlpwyZq3TnGf4GzZXoX0N8MiBwiP+Zp0DEc1uktDGRL3AMk3WIO3slzVfzWtVm6kHZzrnC9s5X7LO975gnZycsC6rWtfWmmwD3QlZlMNxkm/A0KwffSRDxY5KLukrGR4DKjZ0qYIlYKC7Cz5Zqy2QK94dlMC8x2Uk4m/fw7LBBvXex8kNzbGacm7AH7w3MYEldpLZ8cTLeEt/OhegT24Vr2Jm/N5J15ZZYt2mnA/ksegzh/jtQLydQDzWKrVg2QBtr3Oe2CdeYh0AIxdoD/xccSRLXMcOzHnLeWZ0tqWZ2pb9FuBb7zv4FpUlgIs6DD1C67KMZTcKK9sFGlmURYbd1kV3QOmdZYhs3w/RNwOvW9V26WzL9pYv5j2a7iEtVB9SOPQO8Il/APtxseL4nmic51ROJtrU8mN0zzeHyI3FsC0boDDISXcL3OyWk3Dp6zHjsUPnaKmEkrtR2H5Rc1IrFwoX2XaDFRmMuYnzAKkLkQUT3h29NSejbbkBHwHdbMWVWFU1FE3yzQ2i4jLuVGPlIZFBOjDDPvw2iu4qi13iTQh3AsceCWauhgbR54j0DFFSu65rFh71rRr/fRwbLL6hPdqxxU5m+WS7Q9BdF5IOEMnSVhfmQNZS0FJVBmECzQWe8bSH1rg5gcZNqjkPrI7i6xxtKhujRy5fohGpzqpae+Q+X5hvrGbEt+Ow11r+CE4Uz4D816skT62ZLPR4EtEfGJQCqzo4ERag+9hKCOrHen8Fv4x6FwiZ+S1AfK8624e8l/2xEalQt9rwQa3/VvvNMjUeQ4QGsNw/+12nz2t3l4scxCa2QfiOSAvEM+I29FcoyZfbe58TzMgzIxsbXkGVR+EGA/ZVurqZdHm90ZvLGzZWl3r1+kIvXr7Sq1cXJde/eFfPHCbBvS/3Nu5qtVB5/m3YLOTX3pZf2xuzkajxJuWHjvlHKi6vLpVNVuTkMJELw0vEM8+9imnukZE1FwyG1vhadFa/7pbNwdX1td6w8csGpZ6FGYfcNjx3J3hxGPJuMHBPXvO1a71aaV0bj1NinOspm6EnfLU64SvW+fkZX3tOCs+ePVIbJr3ma9Uf/vhbNlg/1S9/+TN99qffsT5vyD3r8aUuXr1gw3mlUzZY2ZA9ffxQDx+c6mQ9qM25jyzuSE4dkzodOQ6TpvSx8JusEUjOI3lT+6STv1ldYCNkQmy40t/tiIEQP0E7ums2WFmjbLAesMF6yAbr0cNHNe8H869FnuZLIFifnGgYVhrYFCrj3AdCZ5iMkzEX5OEVvk6CCAWMU+MAOHxdGyZ6zfMJRTdt12isNUq8nBs3eX8CkTt6/7KOofFVziHGGdlgbUA//25Qj+p+nOmxYc0FFbYT/AHQJbVuT1JkHL7WmvyqO+puVHkmxyB5LJjKdqz+RXc33WAzgbttJ/LssfqgWbEMrazZTlBK5RYGxHofqLa1Du1WkiLTSnL9EYpwSoGXLAEH2/NQvVQ/rAH9aVUURfWFai7we5xtuYGy7x12p2n32Ijdak8ZNkjn4tepsXXUYKGwd9TYB7e63u52y/wuRULUJikHAoPIkA+v8V/w4d4f7NHe5tE4YK01GTRbdsfEhdL94DgTp1xYoTmBSR62d88tblvf1iwEoLp/YJ5rExRH5KkukA03gWAkZoGLrGRunOM8gO0eCpq4ybUVT87Q5L1AZryl4p/RksAEn3ihhcpg6vnQV7qZxp7uIksoEXg/tLalj9CNwwcSae3h0JNR+7gZBHOGhYOh1VziYZsYtyFZby+WHSxWnUe1KLY0Ojv9QN7q35sh7ZoPuRdlMrWWyKl3xmEYM5Zt1bFs/Th2Ht3Aw5GHVhuGbX8efEEeZiv0oTkHtFcy7p74t8EyRx3jq2aWNV/WuShn30y/aui3+mce8m0T9LZld8i3TfY1OU4d+9p7eGLqLuj2IDa6VKht2TvIxJ9hW3YHjOBk085AoO5k20JxADT6r1bq+kzSda4gcR5x5nAvivL/xV0r0M9T1orOtHmG5FcFeb/XKH52aSBrgyK4ZpN1cXnJJuOCTdbrotnMXPNl64avVDzesJaGNsj45gXyhs1VkF95i10hz0WeiXqte78AABAASURBVLL6r8hdX/EljA3W5ZWu+ZKV/xw4vhxK2VZrrf7lwtwj29BKp7lM0EDEsq08x+sZSzK2y9dGTzC7y414rXVdft2x/19Y12Wbrzmf8tXp0+fP9ejRQ30C//zZE52ernR19UZ//NMf9Mtf/Uw/+/mP9fOf/1S/4yvWF19+Rv6vdfH6pa4vX8lt0qOHD/T8k2d6/vyZHvKFaBhYy8x5++BgxcmRtFTHAX1R3kNG7Ar0Zx0C0a+52E2tNcYBcmmJhgkt/lmDxKqOaoyt66vUmo3jaf1dqwc6P2fzxybr/PxB/8cuSn/KXE+VjdiajWfylvFXUMHubeo40LtQ2MNKR/Iq0IPY5848S9cXo+vgRxAbTKvGJsc2G/bQMeu0+DJvHPsaxG8BniOb62zqy4dzL3ESl9XCnlq2I+6TxuInVjugD24kdvkwXmlwLl2NzQBLxTf+wYRtUDx2Y2FSpyN0YryxUDb4UolE8LQI0Y+3/MbZFztsphmkSU3MGcT4uMpx5ngrx9u04YFLpt3jl3Mw9ADYlOymNvO21XUz5fxtbUC3L2Nf+j3qJmVsSbbTFOC0X2xXv23BUK36g7ylTpdlLziUdVRsq5GP3WSQubh1367v/eF3QOc5f2j87O5j30GJnx8e2fFLf/c1es9jWRLdwHeCXn3TpR0OMFUijaxs9y5IsaHRQDk3OSkj5LIJcnKGdt1Bi71UjXpxSb2dcAIVbY5RF8bIw2kDuCiyqYpuptNsiyPh4tsjVWupL65Uc5D6WNZBideBooRoiQ7JxZdhkHbDoI+uTPeao9B7Pfex8ejo7aFdDcMC19gZsBSHNovfXfTQ8lBa7FWrorlEO7MQIwYqG4TQmehDy5J76OK7zy+6PWpbNhAI3YILyMGeHptcZMtFavc+QQOkHpkxc0yDrvjrtKSRI1rYz8AIAeQr1cSv4GGCEhKyhDBfP0icquA4eOnSLDg2uFd+v3yXsMd0P6znzEKPETsb7YyYIkF6C6OCenEnB+2xLpkvODD8WxaSMPnNBG6ptzVLz1+KHq/vNztuRttHH21ZhdBg/5zIfTovdBteJgNu3XXVTdyrRr6QbMANz64rNllv2AS9ZqN18eaKr0VsjK6utWGDFR/bGvjykXtZHjr9hXJSveBic8MLbnR1D6sUrZGX0Wy8stm55EvW1Q3x8qwEhJNtJd6wGjTUS/+gbLSiEzEm7K7J4SVf1T7//HPlPxbGRdmQ2ZZtpcTethaaHPJl7dWrl3rxxReK/zVzw6Q2GQ/4yhPki9ZjvkQ1fvz8q1/9Qj/84b/rP//jB/rlL36mP//5D/ryyz/r5YvP9eXnf9LV5WvGbXrGV7DvfOdb+tann7LZeqST07Xceh6qMvFyPaNWupTV1LGBm8alH6GqZah5+WoOh5AalsXPfOLbabh0chTos01efK1bnzC3MzZUZ8qvCD5kE/lg/np1ctI3Vid8vVrnVy45jhlL+GYISA/4UW0izI7kk+wqT3gWolaA2ZZB+rqiuEwAE3o5zhPI+bOBoqQPl/0YuCRu78OHvpFzbgNu+Iq14RxOf7C1yWDY4RqOmJ1DleCYLfJYfHwnzlkMu3213Sa5LX1bNUz1EjB9U9HSED9RIOhopb1lUsqiD3+EJcJCq3tPSKgF1UezyAtFVV/UtTdwP87WQrWUKAJZgtKGABdQCk427RZo4UUJMVSybCAAjaxt6Tpa2ZZSgZaCLmIg+GBSSd1iZm2LqlxzcCpBKU6zB2Sq9rHXG73psy3b9Fj5A1M1KsPZFhU4khSSBmXYfShlVtiOldIUhyxK+AXpU+ktpYJQRbdA83kE3a/TvrDH36ffM7nF8nOjPTcGtiWRDGxRUWIRjPD5aR2XIKf/yE/sRmgkwYdy48dmSoDADSkgILKRrf6Hq46+WOLHBUFFxcaKn5xsuKgnLmpxQ6ibAxd6LsKxbp64JcacoE08oECm07QWjaIKRJY2OgWaS8adWfoPLuApHtWk5y1Y/DvFgzkkbtB1aW0rmwG3/fF1VPCmZmQG7ASZWmIUtmW7/NLaVv8jqKqY1jbjuXStWlGsLSsKNpF5B9A084J2vttOEGaikYNDxWlXe17p7WDiVHgMay0Vi519uGgSc+Rs2XCzjV3mlb4OBiSH5GGTecCD0aC1QR1NQwPDoIGXh/ThpUDVmrYVSs6AooQChlVhSQZaeZB35YKcCLYREXBNjRh6HwitA5DBdAQliJtUID5VBRp32JZ9N+jAlz4dlhyfXBskfNiBlLllap3246OJDhHHoR0MqUDaU0ol2Za9AwId7hBUlJA9GxsFlR7SgjlYnEN5mx/GPU9csO/68OnAJ2PV2jW4WYbTPuh3G1TX25yDbdk+MFNEdIbZAhmx22ku0XHdko6OEYvotj5Gg70NQ42+lhp1ap/bvibavw44E7Tk0zPqbc+G3lmE66q5zbSU+c2yStGFqPfRtb1dxupSb2uIOshdPmgJZPfgvKOr0VlAFTWHWaH9TYdIdVHzhIIaaMYEnRijrpF7qbjH3Q+i17EXY2c9Ei86lcKaoBMnwjg17mzISQ6deoKa6MvLbTZEQf3aFc82OirEMDStuJcVuK/ZxrVjJP/8Ct/Ic1Gchw27/D9b5h6YvtxHg3zx6putK4XPS7FtNexaGzQMjTFWbBROlS8yuT4yl8R+8eKFgnxZGxi/fg3uUX4NLniobB4acZLDyLNZ5LQarNUgvp69YaP0Bf5f8jXqtfLszq8KPnn0WGenJxqa9Pmf/6QfZYP1g3/Rz/73j/T5n36vmytsweWrL/XmxZcy83v08Fz5CvbJs2f1rwmerU+08qDGHxZZrIimSYA1RppYV0RlKXk1QM+MJhBjxY4GX7vJbVALNVFA/HIcxck1MZ/8OmTWcYo/clHsst4r8jjLxpGvauePHrH54ysWX7LOkU9PT3XK5uoEm9WwUmOdbMZgaAOpt6GGt+ZS45AFlEyXCo2uE2Gf7oLeVeI3MnNA/iqI6UVPPBZo2i6UUETf4QyAZ61q/Mpuw7HccC5tlB8EjByfEbup4rDG8LikqtYKGW0CFybijCA0YEDsem6RMxbTEwkSAz3tlBjx4SqagvBA8Eo/KIpumvnIMtf9gSxxsAucItWDhvHxqjHilQyMugM1/YizQ2SRoEHOP6vhhER/+ED0CbkAP8FPLOkIHaETOnEuHEAJk7Gh4YFkaqMFBnBmPEPrnIXaXSP4fTj2dwF/AcuYA82FOBPstOjxFfcVoQ9iaafFCNIgDbnJClApso6K6bctzbCsKhDbst1FiE2jQOLy218IHZTYHWP2W+yMbISOtF2wXT2OSGMkoQs4PHXIthSbKfCcCgeRM0Wlix7Eb4vIQewwokbaAjXnUtfaVhPFsnJzaA3OEvqCKDHtmJQb0cgFmIsnSCKYVDISjluQ7BIkdKuPTbfEorSay8SFk4dDHkAjP7nLOBPZThmPMzbjzaYzsRLakWioyAYoLFFpyLyOom4VQt/SZSI1ZjHJEH9qxDtxOwKaOEC2NZmAJNuz2vYcMIsblNoPUpIMYoiSKOG2USIHpaRZprqvQ132B7oIhTSxAMlvFhlKiqysQQfsUcWKuqzLHluq3hy5IJYdTc6dTA0W7TwG45tzMOeiW1P40MhtGNSGQcMeHdqgZpMqaE2y9gJZdpOBApnO/Rp5BklQWfO5P2rY6CC76rljp7mfi2nsFzD+BDTLE55B5Fzswj5doXeBbqU/FNejSqT9xVx6UffjEGZR9iWyE2nB0hd54WeKXbQLBEMN2WK2FKbSfqf2y37HMb9vt88f23XZB4MYh0M4/STj6jGSRSPbh5BLH1KQZKPTUsIfPhCzklvQveVxCa/ogkWGpua+Evo3A5Kl9tODpHL6QPYqvdQ9xS3WZqIH2sjHODC4JfQhenvcaRazo/eEL87V6vAJnRgTqkn9DN/Rutfc0h5b3T7OYvweJX3Bzid9QdZtygWce9GwVhtOZHi3FZSXbu5XrnsTSTvAC0rFtikbq/V6VX+vKb9ill95DoaBV7sAw9zj6mULXpQ8C/PV6pKvUNkk1XOTH0RmI9dNJjYeIy/IN3V8PVgm1sA4q/VaazDwZaslr8TjBXqDf76a2dYJX2ayecjfPQrNl63cHPOriFd8idO0Ie+m1dBYoY343KYBvxW7rqENGphzNh4Tz/RXL1/oV7/4uX70n//OBuvH+vMff6+rNy+1uboAb7JL09rSw7PT+sctnuafaT8716qxfmoSa2tGWRBZk6qE8Gowv4KXqpopHUEk8rJZyxk9TjoIDZkwnshzM95oZF5Z2zE6q+ZxwgZq2WA9eswGi03Web5inT9Q1ufBGZSN1knWtDXOP4IuCYZ1Gok0CppLpUfDUFlatAi0vcYJRLVFmN57XzvVuGmxnQOH1AAw9X4A7TJRMJtdWAyEWkw2LKxH3ruCMedGvYONuO3AYnWfxNsLBUsdVe9v+E6JhU2ywoE+xsmgTG+RJ/p3/HgwzrT4QxebA1pxCJuYB4guwICaUSPtgFK34ehyzi1Ajm6B9uXYKMWkFEDmgSbsjqGcBA076hQ3MAkBvWeqUBC5Y9GoivdaYRd4puEX7HRdo4NiiTG3UJdty+RnW839mjEUrSxtIQomtEcVI2MVLD37fNe5SNogwjGNbkHGKUQRwwL34qKq680Zc4LXXjF8ABH9qUpBNxGwgIyblr7wh0DCvvoXql2hlzMu7U53yPW+LKmc1lbjJrFAeyUXSH4ylhtxMHIx1nWBzbQw8NtKLNvkBkJB4tqWAvUS36AuZG7yib08MCYubK42KqPvjWGbPDtsbmrItuV5DjZ9bhLURr9A+6VPnktiGz95MFJUhfAZttNqWdD9GO/HM3xSmbGXj/FPJ2SpNUoNGq7S6GNGtxhBrb0/xFgk1PS+rVrCXnvFjm5P8TWxWeFaU3LfUmZT/D1jWKbHMsevLvI2aGhNAz8hXPHgDgbo0JraMIDQJiPbVveBci6EtxPrHshaCmZIVtE0S8cHUDv+exD8HmBvRbNdOjs0KPGjm1rzrPEx0vHRUd/hmLTJ33dN8B2u+92VIudKdOHrPEEOH90tZMy7cMvwwxWOS5ogPLAt+y2Y+zC9s9rd987Ov7pyWWXuO1nzWUT6q2e2JOCFeR865/8+ph9mkyw6WCaeHZa597Q2cG6sNLRTrU8esEl5oNX6BKwBdLXWOlhnM7XWCn7FJif3sxNezlfoh9zPiBW6IPewFf15mV9hM/JMvLq6mv91wtf16315XmZT0IZBa8bMr7AldvQXFxe87G7IzUqOQxvUbEkuapucW/mtGacNjTmJzdm18ize8NVqee7f8HxOzA1UFBOjP6GkUzZIz5491XO+QOXvKJnFefX6lX7/u9/plz//mX7+v3+i3/zql/rsj3/QK75aXZHXJdgwlxVjPnn4UJ88e65nT56w2XrABqv10Lzvcysrvo/HwNQcXoYg13CqTERsItYGAAAQAElEQVTJOmSN6ECaq6HMkxZ17KeitKgmxSdz6n6lIp41DAPHcq0TNlD5YvWIzdWjh4/qVwWzxqdnZ8pxOeVr3QkbsdjrI0tPz7e90xHMPcl+ZlmTqc+jL0Tx6ct9EyGVpcODfiyLT9+WL03CoMEGMe6d4FYCTboqGHw697oidsQowGZkMzTyfjhyrtZ46BkhA5UtJtLenFQFi9iBcfYdZ75i4JlxO18OB01WzjZhO251Hii6ULEY4y7aLXpLxM68pbWx2gOJpBa6myEBhGqb67HJrXVqyw34ELn+C9jZS9/is1D09Ddg97gNmti2tZeE9ottuoBAA5GLkpcB8Vp0MwQtyHMYw+2AMOv3iUuwLbtDlmzvAVmRJYjs8DN0T3H0Vv7QRJBtKRVqGOtvp3AMLdtaFlSU5cSD1cjFkp9w9RvRpuSJC4nLggsnFsfo8WglV5XtgigG+zWxEjs38CBjRZdx85O5kYtumi+GDBh/a/5jyc2yOSnseQ5NgrdS0lqGzUUa/4BwpUncLjObKDGickmjDQM3q7f3GRzR0l8MftDZFGVxaParGX+B4Dt6u/OPZx8rupIYE4qSVgfFElOkkQS/hd5edqbhdrauADv56+KS9wFKqIa1yijhQ2dYsi1zTHPTKPCwG4bcUAa1NgNds+t4N24GNj5AllTUC5mp0YsC1QLE1IjRHdB0fBUQrPIgBmzCwx1UOx2SvVB9XMkSAir+tNTtCbrwpaD7G6o1hT6NDx6hX4O33ZL6be1Oc+9wlczO7qM4Yti7Eaz+56NiHTnZPtK8h5jFOMZ7uL2vCbeYMu10HiiktN9Ak9gZrCi3gpl+AyN9jSH3jxv8BHJeeJDbinvTGpxovTrVSTZapw90Ck74KnTCS/j6ZM1L+wl9eXEPDdZasXkauK/ZiZd0ocVDEddsxvIyP0Bv2PRcXL7p/2gGX5TyvGxDU74aPXx4rsd8aTk/f6jVas1zeqNssq6urpWlbs3kxyZKWe+xP1vg3ZpO2GDVJgt+4tn+8uVLBa9fvybGa11fX2v5oWcjjpi39sopG5FnbLCeg/MHZ7q+udKvf/0r/fP3/0n/8v3vs8H6lV6/eqGrC+K9eqmX80bLjPXowQN98vxZfcV6ePZAa36g1ojvrO+MiQnkqailRAYRex9c5AA2NadUqIgl9JEL8P0FfmSNRmVekROHlZHtWqcV6515PWA+D9kEPmR9z8g1xyL6M+Ycuqyb7igZ771vvZaoNNXK7lRzSazkeID0MZ/oNNPwt5B3qACbyodgxdLAoppqLca86wUcl/BZjwxRwJCKamKoGdhm/TJeX8NxGwcL4mJezjs6i1sS3zJEM83jTskrsZGLR2ZQgpBBeGwPKmu1v1r2vnRg+Q5hyfodZgfd81ghIENDsEjbseiKphF6qO1wsqF74KVcgW3RKS9/XKJsd0jYecvb8OhQyNAFsL3SH8buPTaUKqw7axWlsSg0sLNOWyqK7a0MK6Pbr6WjsQ97HEsfWErYWP0PApx6cSd3tbhINJZ1UCIGx/oDoyOB0+pI87WKzTYHqklQzmLOZU40TuSREzybn1xsoQVO/OhH+pcLA0ftl4SxmWVVE7YRH4pR2gL9Rs4FNPKTsWBzc6PQkXEnbgh9gzVWPrE1C2H1P7jO1VDLdlFBqPCSvXDMJ8mSM7XiTRkDYQoYK7RMlMJACIv7EiU9tT5h4hdgF98t6ENN2+uhb9cdtDUU+eE0bXNilJLT2a334yx89aYJutn9bSYTx33cYU0mmdEWhybpJTeUNSQNFdtZR86dw+DOijU2iQLBL1w3pEccMFVJjjBuVmsNdTBoGPbQBvRBE1bYDRLcDpJqzgQL1R2FLgGq9qkoRlHY803OnDyV99vnSYAPqFMFJmIWYX6pUCg5HIRxJBpqdUHLRVlHOOJQkYiFKZotj3ikxCfGW4tYx2qh4b9ZZN4FhqlRq2FS8+RcVHOrbfGWg8nxOcJBf7wPFTi9fy3XNDNMvFtg/Fu62EU/Q9D3HtW3LTlanHq0HLO+ZiwW9dbhu+36N6dZ8mcquzltJ0K6zIsKc3fN8uxg9T+C6rAQhHqo+0Cp+5trJ8C5FPAZzQ1FsEJa84w7URtO5AYFq9WJVmxeOlbKS3s2EKEnq5WWjc2Ke1nuc0NrCm3c96JL/wO+ED3gi0le5DNqNkyv2PhcXV2Sk5SvLI/5+vPs+XM9Y4Pz8Py8nqEbNmP9h5VTvfTaJvbAKk98pcpzdlQbmhL37DSbPXIlj4yR/68rvxL4KhutFy/05jVfw3hGizIMg9bkTorKMzp5PmRT9+zpUz19/Finp2vlOf7Znz7TT370I/3rP/+z/uPf/0Of/emPunlzqc3Vta4v3ujm4lJtkh49OGdz9QzfJ3p4eqZ1W6mxmub+Z/oDkq65FqWvU5LhBJp4HxHP7wL2Sn9B3Yd5h5lwim2Q95mim5G1AolBv22cLNuqY7Q+0RkbqczvIZusB6ztGRuu6JaNVuxaazKeS600aEiPoWGIrbLYt+qaqO3oHVYppokq14kqCIq5RrcFuuJDgxqKJj5FRk2sTea74fiFxn6kP5jqfQOb0NluHPsP0RfbKWtDPxOh8lkRfvEb4beIX37VEvuJ+FlvUnpHxWqaeo74ZMwg/gtFrSBLyJTgDUglQpQZIQagVJFBYkQOugPKxT7sh6CC1FEpL2+PFKLBXZUDSNUCCUNqUXjP0PuWBMJHXB0qql6iDyItNHxgmugWRAzcJHRUSZYNlGKJOjf60MIh4MDsvCLnOOw0f5tcTXlOLXwwi18byf1SfXFZI06oLEyd5LnwciFx4eQiDSZ0W5SttsW27B1y8wlQEViiZ3uKWBT88yDIT+MSe+TBMDFWbpi7HLiw6+LAGJf4JV4oAdUQtmiWlxMIW9Fn6EjOAZc0Ei1HP/En9MFYcqWo2Js20ELnOKJgyjVLDPh4VBzWaArIc4pB9Um20+jegm1mVQgPEjMods+RSFqwp86IhX3dfbxt2XcjPjWrSgYJmrkcIvrqIEWsSXK/HyVrQ4ueNsYHyFp3e9Rk3evE4Z7CRikS1ESOk4kAzAOsn0ONrmOUgSTLHHdaSdaHFMee8WxLgeaCKECdFZ0sUyvaVbJdmMXibS/iltquvq1ij8m6dNGQGSw1wkElRMWwY0MXiVBZrKo0rCWKxHsrcMWY43Vsn447Bo76a8I2L+JtR9oymZdl+jJFGw7Yln0HYncExKpYdx+55I9qjsZMKNuyO+Q5augRbMsOJItSDZRqW/Y9kLG4XbNECwSzXccc7yhuu3TN3eF631+lTfJHA0dV4HxkLpnbkQXarjHrw51AgVEVzVqiN0BVtonECU6Fyxp9BHAmnAFXy+wvxphygyIDeUBayV6rtRMNw6laW0sacGjA8JBqe9Ns7JqG1pRNyoqNS2hzU5CNTDZYeZnPV6lTNh+2a0NwfXWlbICM7TlfVp6yucnm6gn0lC9meY7mH7C4YCPjZmVzcMZG7YQvaYmbL1KXbHZueOke2lC/7nbG16Pk0LDnZqyRH3ZmAa/ZEF3O/1+WZTUwuJH3oOS5Xg18OXusv//ud/Xd73xH2RC+fvVav/zlL/WjH/5Qv/jZz/XHP/yBDdaf9OXnX+ri5WtdvX4j34w6W53oycNH+tbzT/Tps+d6RA7ZgDZJ9W8Y8Gw2yDMjOSUfjawBuuLFmk6T8v4wMpecL4hoqRybKQiLfWIEI8/okfeL4qE5tt1vCou15Ga1YdCazfGD8wd69OgxeKQHtcF6AH2gswcPanM7MH/bSuHUDSEO3EQ8kqy2i+jphhdraJtWUiiQNRfLXtCKL5eK1+dbhshbGr4QDdbUrNfE/EpNM4LdPMmKdZiCrM1BXzZc6Qfpqxi8f2GrgDkJnbY+sQ/YmNE/1UYLGTuWn5ack9ZdSIyMAU1+I3FzHDdsfJNbd1nWInGsieO/6DNNXDXR3AkMt3r4qnEq5n0bY8i46hRBNnwq1HbJkHQdwEi2VX/cuF4MckybhFb0Fc1Cybqr7NI1FqDiNNnws4OhtksHe1TRo/EC7DCUUFBlGyBC5dDAYQtpbOuu4nRWh2kXwNZRDz3CYgK1jbclKI3gCtUgdLVVVHvF4Wmo4STzR6rGUmiIKEVpqCXZlg3kkmkO6qKtH+pse74+ppmDZ/GHJBI2B5fLbHsCjxMXTk5mFjAnbuS6KEofjw67x7DvorEhssVI4qqZuF432rCxuuEmOUITmx4t8UmAEWM6FdV+3GZETrjQGXkZz4MCM8m6VZgCIYlFGhmrEKveAUcH7fvU8sV8cV3oXb6VSpoF+0Y49ljJawdmvW+1ExnzsOM9JcaO64L39Ppos+2cuJGOhZHjyvw4kts+5o7YxyC/OmbQHD/biKbPsgNYmWYB7FLpL3ahCIuV8dmBjr3q8DTUcAVjX8zc1D1w5t+HVAruluHDdqTt+ne373uUiEnNyZGV5eSu0FEdQ0fz0t9KqXNgf777/HsmyWRznG7hPd3/UmbOMfDHjZZrpo7vvF5ZpfsipW8Lxis+FNznc6zf+tBRfOjb/NN3jPiA1G0MLvg+Bc5YmMwryDncEesddn5dd3yMo41N6DeBxOYxJ94BwQTEi30ooHNS09R4DuVX3FYrNV68xYU/Mrc81254aQxyD5yYe5aoP6eaBl7mh2FHV/gGA/rECRUOI4NveIHNv3zn1pQNUzZP2QCc8WVlIMZIf/4J99cXr3WzuWYpJp2dnbEJelQbrXxxyQ8zs/m6vORL0s21Im949m549m6gpKw2DIptjsmIbiT/iQVgSgoIXDVfsx7nn1r/9rf1HTZYD9nwvX79Uj/73z/Rv/zzP+nHP/xPffH5n3TDF7drxntD3+WbC03EzAYmv9aYDdZzNlhP+AKWOTmRGS+bvNiN8BNzn3h+kAJrzzMEeUSYSLb/pkveITaa0Atdxcg6h0HOmk8a6Qrg8M06TomZfjACYW83tTZofbJmM3XO5ooNVn79Ml+x2FidzxutUzatmX9sZTHaDpkCp0VIKafq7aJirLtL1jZQ2Vjh7VBrv2Teib+ldJbMOKVjfp0yMvPK3CJjxhp0HWr4pLfIoSMmoUSrGPN6sa7lvzhhFc8EiD7n5pi1xG4ZiwhlpcPUu442/eVLzDF+AefFOI87Jl6MsN3WY3nb8c0wGa6DSXAcwmekhR7MjX4bu1JCwwdxmMVtF4wD+m1LBamoFjlUiqjqZ6NXVBJdKt4QIwNJaW0X1ULFkXIw+yMLWWmwCbUtex/cy+b3aRu9gNGB/GAlMLxjk/5biG18jiCrYRt/Uey9/mYpsizbkqwQWigtgn0XlTAQPbJpAQy187Z7f1H1gqozd7d5vtzds6d9R4w9yy3LvaJJceSkz8mfC4hrtm5qdTPKSR8FZ1jvVxXjZFsQNW7+tmXvQXu8MQMcciKNxM7N8ab/a4V1gRFc6Z1BLiIWKoiVPzRSdAVuiNAcNLup+mkxh8HylAAAEABJREFUUEqXe6zInetjFA9L7V1fqU2UBbcDGZVt2UCOxPwrgy1F+ZXrksEBZbicNAVGOOhDfmfFgdvu1iw8qsp7q7yDqdlhmJtlHoR5gG94YI7cTOuw3uFj1sam3YJjysVnRwfPMb7DravMiAWasl8o5wjnZc7NwMSwLfsQKHqctBYijXpMyHtXGz9g8Sc04zG+C4tuR+8MbBZuH3cadSVDFENE2bRvRZn+jTfMvc6uhb5furF+P0uOKSdg7mFbZLwEWPC+gT7SjqNUx+oj3d/plmnEKHQf0b0v4hfb0H1EJ1d70BjlXUBddrdilPbdTfmZY7aHY6+6t72l/9j+Y+TKg/Nm5DmY+9gNX2LYlyj//9XINa5c3wP3GjZJNpsuBqlNEfe7mzzboMxCjRf4gU1MXtCz0cjXqhVfTKIb2KAVpX+1WrPRWWugz7ISaySGuR/m68qnn37K5ukxm7Sm/Gt/l5eX9XegNkmK8/nkZK38PaLTsxM2C2e1KePWUH+v6uL1a13W17ArZUP28sVL5evThjzz3M8XrfXJiU6D01Pl7xzVBshMKoCknpye6OmTJ3r85CE2K71hA/XLX/xcP/i3f1X+FcHf/faXurh4wQ9RL7W5uVS+iGXTlnk/fvRI2Vx9+uknygYruon53ZDX5vqKTexNvR9MbBzFmrP0GqFboMi6bm422vBcybWcnLbI/ZN1UNGRae0BfY4nGvR5ouFlyXat53q9Yu0e1Po+Is/z84fKRra+ZLFpPeOr4prjk3t6vEmLiJKIIcoUGsB/WI2TRRozrJbzKgq9o7AeTIZKRiSU+ZXHrFfPsFQHTfrTl80NdILGlihIrFDksulePS69xaQJet+uRRcfCEEO1CXTN4GR473DhuM7giX2zu0vzSXtjBm6j9I5LSuUYxJwPeZg2VbOhxyvgrkX2Cp+Pob9PTV2M9LvJhMjvoUhfdGBAeCr6kdvS5GhLYBvezC8bVU+EqTzWkr6WteFtV02trEwoRnPgbpelu0I0BCrxmCcRhwk9NZ+sY1up7Eje6cQfCr6KGFlVxvxG0FFrzF6+FyfOa5d6m3kfXTt29uKQ/Cibzet3sZpUwyneL9Q54sAwomfkx9wMyujpWGAhZUWIdQlsXdWj7ukj8hVtlxgNzwQ6idViev0zR4MGpvFyxx4ZZGAZaUGdvgjn8V3S8d5PtDcfKIPDcIv0FEhdMaINnlkHgsN39F7CVFjMDUUsQqkSk+UO2KVP46ZJ86I+CDnmbCYF0UdShTlYB5QBLq1APGdNbHuwpJDxt8GXALXD7gQyC99ybnOE0arnPYCYhVtzPKzQ2i3PGiJkxgYSnu++qDCSNQ7XWrh58CQmC04GK/6aO4MwiHZ61r8QyvGgU8M93C8KOVgWh94LYKrp7eL7sOoRQhVgS16X5P+BffZbPU126309TCJCZIDZwerTFjk4mHfs5YHMRYat+Jh9iniXuUsnCaG3NEMm3Ox/wQVfRR7HnexDKta7zDACG+FRbGW0zIUhWSpoA8oi0/o7JbTrYCcuUPeOouyoaHOdvvcbg2iTax9RBdsdeRRMrTmckxjuOjCvwWJE7zFpLpis49S7jW1Fhlz1sV2Zt9BYrmH3KfynCiMghQ2mLDH0g00j65Fj0h8Wl5MRzYHdV7xIjkhT6Gsdl5OsmE5yeaFTcyaTdTQBplnnMUfTo5hWKkNPJKJlpfQSzYdry4u2BDxFYicHvPV51tssk7ZSOXXBl+/esVm5rWu2aC01rYbhLN8bSF+NgSNuNmIXbx+xdera41sTvIV6+rySm+IfYVvNlm2NQyDTvA756tNNhlP+FqVjYVFYS5Ds85O13p0/kDnbOLYAerFl1/ql7/4mf4z/0T7T3+sP/3x93r18ku9ef1ClxeMyZesiS9nJ2xCn/Bl6JNPnuvp08dsAM9rvIyd94FsJvNDucw765ZHz8ici2fs6LNR21zfaHNzo7HWOVbkxvpycdPmGHQOgUfb1IEAhyH98LFYYFvZ5K6Z9xlfrB7lVwTJM2uQzWro2YMz5cvgmk2YzXtH5SVx2OZo6FikCUVhUi9QTIvP+OEDYTc7hlMKYSEEKU2oihMdJeHYqXrq88k3oc/aTMjhp6wVuinIIMkhFLdeoxj7unBuxnfMWmIz4btghB+JMRKX2u1xxYy1F2BG9E90xq4oPFpMiJ+3AGJUvJkfGSco3XbsSeWfWInfk6SNEMB+xTqRUSJ1SovAcMxJ9CzI6ubag7LmWXfJ9UeRZUQQuoepeG3LVFy3m+ibkHNfErxSKhZjxqR0YW7DNr3GAxQfNjz0vkr3hG1QJvAEUUGSjUFqIMn5E12oUpxGiBJNlwynvWIdKfSuYuPzFqPqnZutaclvcTruYqHjEmhOcIJO6iU0x5yVR1FSHXsEYaZbJSZHyjtU0jZh3VHIhspZFdcdOPe14Wmy4Slyww15RDGRXWFOy/Iu4AQPbMtusqH0ctthPtwE8YWpEzoXWL9BchFyAUbv2OIjfHGmEoMHhiNDWxvoiq4sYy2HheuVi4a8JuJ1LDLRSzdxEWe80B3oxZ15V36we9XyVkr3REOtOXQ6wePLuDFE6nJUKIy/TQsEH7PEGHMTwoaqjF+0B0SmRrEAMX4hQamx3d2QGBWZNt1vhendR8XtAUkDhjjR7dvk+AVMDJtURmInhnVumVLmdoDYBNgplGav3yY6Fa2cP8g2HECM+q2I2WLQR+hSpU6T/qBiNcb3bSgGW9BPiMznGKirRi/ilLDQrRDFDqTQA5ZD9DG0bEtVaZSSqJOiVlQzbMt+fyQS5iHCq0BT8l2NjdUWd1l0XeYRzJPpyq/act7UT5ahBskz5xbpaIddfqV8y5gTfdxyaN8vy9jn/A7NdVgURfFMNudTeFQV896GZO39PEWqO9k+4hVZEvoFNjrNgNdcMv6CWbUl9my/+KXHaXbz73PquuO2+phnruVljE7FvREw8ZJxvHV/wS998aW7aoZ2ciGvio32mIq+An3vVS2ymAH/Xj57Rhk/YmjOjdDI7494cCbkmUEmdX5Clbtd1kCG40sVz6P8iqB4Ni0/3TX3GzHfnNsQhkys/uyL3NicrHmJP2Xzk69Eeak3utYabpatosPQlI1Evgx9+eUX+uKLL/TZZ5/pc2ieHQ/Z/GSDFZsrNkj5kjWYGJJac/2q24qvYqRbX7BQ65JNzosvPtebi9c6ZxPx8OG51tgEJ2z2TtYnyOsan4bDPMn8yd8Jy1cnTZv6YmaCPXz4QH/3nW+Db2nNeJ/94Xf6MZurH/zrP+unP/2R/vznP2q8vmTJbnTx6qVefPFnvWFzt141PXr0QN/61id6/vxZbQazBjd8QXvDl7irbJx4z8iv8hV4To6LDB1neYTPpmzi3SQnbs7LiaMy1THr6z0xeWrNg5SrTrQTx7Kf29hxD5oA09TA5u/05JT8Hulpvs7NG6zzbCTnXxXMF7185TMOiZPzC5aoVA7whDCpMYKBGPsYeE2HOuGjFPw7S3R4arTKXDOXCJlPAveU50BRgOgyYGyPQTddGfsIdEys2XY9GGCRR9Z6WrA3FCbEWuZAvBE+iA0Ul7mfPowngEVGgkwaOY82/HC9kM0W45dDJgiYvWwXR0PXtEXkj0byIEeSoMJEJquqs5jcGVwdTeZYFgxPTs2Dgq6bc9yeBDnmOwjvCYQqBf8QNYafXTXrbBTzGC7a5NAYB+GxsS3baq1J6rxtHZSI0RUkc33SSrGXZGMAbG95ueshsg0WufNR2I5SKXBRAd9C+gO794UPbEvUgnqxUQSIcLI9Q4KTTQsi6X3K1I1sC2fAWovCcuUwpZuzCSUtQk6BAIs7K1EU7HfiVuJCI9gWNWwHgh3dAtHvHMlJIyf9hhteXWCMPu1h5MY2cUFMOSs1F6ucRSGmECSh1FKSyow5Vh+Dn0IxVo9JROJyJc1O+BMsJ0cbBrUBtEEGObnsJtvybM2K4ZoYcAzFMMj7fO9bzCcMppoLxswFseyX/vtp7O/u7TGW/p5Zb++2X7SVS9wIQF3UNbf472PpLPNFOKLVh1OdUAvFpvR3UFRVex6H61Qd2/VJhFkDm1yx7oqjlm68WP8j/SKmv3jyK7ptojgEh5m1MOhG7uQtbW5y6Y7lDhUHMVSJBh+yhSj7OsTqgy75hgaojmocj1X7Oi+hoBZNqpJLoFvl7lFumW0VxCweSlUQOfQY284Y/C3geK6Rj9HzzFQ6N7covMwnC3kvDs/FnLc533OShh6j9GnmYf7WSVZryTHXffGmXQB7XGMXHOsjdz1R7/GnJ2aK3T7qUCw++7Ss03Btoi+fiO+J2O+bLuPfpVv6Frpv8/48STKZCWSSudfl5Ssvoh2cT7xsma9Nw+pEA5uTbBQaL+ltWKnxUlOnoibVDxRCA8Lm+bXCLhst2/wQMxuXG9nWMDR8O67ZbFyy6bh480YX0JdsUPJ3rYZhqE2Tbb2h7/XLl2rwj9kwDfjneXrD16J83Up/xmLY2mB98fnnjDHok08+0dOnT5R/rTAbq461sskQxiPP4mzaCsTKwzFfufLMPGEz9pANXr5EPX70UGcnq/pn2H/y4x/p+//0v/SDf/sX5f/BesOXq2m80fXlBRusz5VfAXzAF6/nz5/WP9P+CN9zvgpls5n12q4TO4Xt9cgzegR5H9nwUn7DV6v8YPYGfsM7Suy0Lax1DtS+TCzVunPF0xf7jtmIueIVC7m5Npj5Ncwnj58o/1Ljo0eP6ivbQzZY+YqVDVY2pG6NsHhS50j3EAawK76ysDou9N+pj10PnnwXKfzEscnxiK4jc5vTWebImk3hc9KGYhgZUq49MlL6QI73RNyx+A3vgCN2waToJmaQ4zDFZo5deuyp2GIBM81AUQl1mTj4Y4F61Jh3Po7d8qUy8jTHxEA2axIISorfXE38gBFCtmOWIEUuSJpVQs69aEE6JnF86Y8OVkqDnWbYdApAqXTDzzICFTkdBUmhik5S+ECU0H2UCrvQIH0ztRxOpaKZkNRVKip1Ql8427KbbCO6qN2prFulVLvmVn/3KYPqI5S6LsSwHdor+zZ76g9nLVUswWgue+yizvnISTob7EjWqo7lTnUnF7t0LDT8gkV3V5y24adCdTFxUSwOtygzMJnatNyYGgencdPZx9ZnOxrTgR+5SDfceDfzTTJ0RB75yUYusPJLXEtObB4obRjUVjy4eDC1oakNAw8KaGtlo21hgMr7LXTp2vqEYbCQI8Q04YqGOepnRmh6L0xV21kZ2RZNh95WFv9+yN9mufQdWyZCkP6iDB1+GT+6t6P3TnWDjGeX75pfer8u2CZFS1RRbIuqluPe+vFtUJvjnA5gW6LqvpK+JtkwxLFdvG3VeUqsoukTfXvQXEqLPV2lyWoU7xLvbeydgb3j42AjAztUhAsFcKkdjLS8FCgFOeRdwCyRYlbhaWzLBroDjuXfOphUXXMTM5Bs3wu599PKLqkcbOYAABAASURBVAH2DqpvoExcJXXdwMzhc30uoHfWfsNkN/x2INKaV3Cr2jIx34KlUrDt7Uz6w4Xe9bAoPQahkKom0F1AXf13xamO92hGZrMgY+brQ+ItyBjFJ5bTfCy685SAaozKSxT8RLjETw5T7iPZTLHBaqu1Wj2fVjyXVmpDk00Maj/+5RnvQrpgtLnZaMPL5sQLZuT4DcQMWhuUTU3+b6sFV9fXUmvKZi45XLy5qL9DRYI6Oz3ly9S5VkNj7KnijjxTT9gArdcrvXz5Qi9efCFZtUET5fXr10rs/CuDQeLnVw2DG3K7Ibd6EeadQCQdvW09YXOU/8sqX3q4jerFl1/qd7/5jfL3sH7329/oSzZyl29e64rNVf4/rPw/WJfkmjyesbHLrzh+8vy5zh6cKnNuCcIkJk7YXDfLmkUe0W14KS+QR9ar8oKv9xT6mQo1awyhVgz0oYmh+rq168ekV9ZCMiNLEHIZam2ymco/5PHkyWM9ZJOVDdYZm8r8aud6vZZb0/KuUlFpqBWnU0ZmfFEyPlLvy3gB+vet8c9YReOUuBkkPIg+qtgEJbOxytoUeN8KzTmWtVz4Lo+4kB025Vd0gy76Td8McW7GJ5jSj1x05sfQQuLMIK/UpDlVckjQ8EFi1XlFrPClSz+rFB8SiEMOiVzrVVp0X1+1+ENwe6azrEWeaeR9TOi32cCLczfE7nEWWyS6mhrnyvK+0WYbm17Q9bPN0ORmNewdDJEDS+hdssvGtqILGraBQ9GHb1A3Vypp4CAWjYReTtxWvJGDBm32bBLaoTuKo8NWKo52puhsyzbD9HnZXbaRgb3IOyqKgeT6o48s5WZVDLsYHZeoo8sxXBB5QXThQydChEb+EJTfnm/kff+WEz7gfOdcZwhO/p0BnkxBAdnWSVIL12QbNEnWfuGyqziJ2cEFzA1yU5usm+rbtw/fI1gmdk6aYRi0wG0QPZgZzLXSZCRy7WO8g6/J4UsIKkyvxVeDTEySw3KJlftqeGjX0h25DHHYq0uMRbXIZYpP6aHbfFkTeAJWj5lhMXtNXDNy2XATLYpPn2/37zZlpYMDa8l2QdZB6f49l95BlNRC18emR+0tWvWfOqoUkQOkqsXjPwtFtk3GB9RZFW5BVOFDdygNDRUl0Ym9nxPKg0q3gn0l098X3873gcpmiRMalPIdzeLuebH9DvvenegzDjZavffOFvOsAyvCfBFuGTEytdLYp6W4ZYziwAj5L1UZl1pp3Uc/MpUl3Ee63+/Gci9rz+LXdRBauvm6jLIfG67PvOjF4I6IOTeDO7reS0Uq2DFSZzIst4cIQXUxcvp3QPu11nmk94oZ26CO93t4xLbWtc+it7XGTDW0a5hzlxMSdcidWM6Jhd5lNJFcMNLZ0TiCTZupKRuswDyX2jCosckagNggRZ+xk+/yAqmJIFRWPwmyARr5qnSlN5dv4Dda8eL+4PxBPeNas9rQlPMhG598yQqu+ZqUvjUbJmNziW82N/lHJE75spS/I1T95BH5wdlpbbqePHlSsV68+FLZVG3YOOXr1qtXr3T55lKJe3NzpavrK12DG74UjdhMwH0irOuoJlLnpfiEXD/lK1g2Sath4AvWC+WfaP/BD/5Nv/rVr5C/1MizfWJjdMEYf/7zZ8rYAznny9cnnzxXNlr5ihX/EbuRuJ1uGGQCImeODuNHvyFeMJJT5AXZeHXfUSO2E3GmvPBDR56RHaM24dO/HAhRCC/RpLLYbRi0Xp/o7OyBHjw418OHj/To4ePaZOUfuqgvWLX2jfzIURCQdkrsBTV28gHw6UseoTvghT1tRXhXU3PDvvxj7DSzd1JZ+kLpmpjnyDqMkemPXL7kM6IPP4bnPawo/BR9KIiu1pJ1E3olTuk3rDPzQjdy3KboCwy6V+f0tpqd3aTE3lQs4hAj8sg441YX/QzGmdJXY0ykESTsJA5ZmAPUuOkAxe/1Rg5KtWVK2jZRB1vF2xjGkGZrc07syaWtRr0UT7Nnk44SwwB6icaGf1+JvuqiK4rlQvGo/uMGE1Wfe2v1sk8TI8DCQAGy7WL1ljJVX2+LpcGL9j3qWwwzdNIoLKHKvppZEz6YxTtIxTkIshjd9jvWLPJCF8+PovcEaTnZc1EsF+P+UtqWOaHMLbd5UGsrENpkB+m3UjBVfic9twKuES77XCCjctFMXFDi4ql3yRgviJNmf27KrTVlDLdBZjzJ9UfYUWURnQSJDNdrcq/xot8Ci1J2G8UzzkWdVok3N1oK7upuEw9YgJB1GaET+UN6P4bhvTju0a7r7Z4av2kPyzy0TeGWBwNQMay655vB0aUzUC+WO0Pre/gpN7GJPLCZ8O0gFvLSFrvXYMaxRMGwtL3Cd19iYbDPxwBtSCG5BGLBbThLDRrYjhosVPDS3EDJirE0F4ZiHWbhmyIZ5G2xK+fk67KyocAOLdVhk3jMYX9NDg3eT6o17kfiXoeegnXrj3Wow9C2qFvEQpRFJ1nfVKkxiO978eEjG5cA0itr3pmvp73r+EUX9BHgcqzrGGXwjrS9f24ryTSW3TH3vBdhFOxoK3AoqDG5VtJDDtHMKjT/NSppkzKZF1OTuz/xdINcEzHCC5IWJVyq3dfWnqmgwSLPNLbx6t5pxb3f4vUfNPhVQTyTNDQNvHgPq0Fug/JYy1eWy+sNm5ab2kDVs4KANQ2C14aNl8sNm6YbvhYl56G1+gcmsoFarZrEffkNX4Gu2fxcXr1hI3SlgbHSP9F3cfGaL1ivGG+jfHUJbNemaUWsx+cP9Z1Pvw2+JYzQv2HzcKanbLga/TdspDZsWCZWOL/6tlrnOS6tmMcJX75as3DcbpaYiG7YgD1kI/htNljf/vS5GhYvvvxCP/7Rj/Qv//wv+iE0f2ds5MX9+vJKFy9f6TV4BTZX13z9eqTv/d3f6dNPP9XJ6YkmFsSsfyPvTfK5vtGY9cgi0rcZb3SzudYN65Rc814y8mUuOYu8O9KiwX7Cbyo6y6xT1j7rzfJ3DxiqJsbUDLsx7zUb0oeqXxHMrwk+YnPFJitfsB6w6cpXwmwIG7POxnP73sJ4IiAjkkgYuEVX7wezrF3BCpe0i0vndxY7Lj1jxRlrvWh2ncl/lhilYsZ+uw7kUevBOkzEyFpExlDF4xu5g1yw6TxR4oO/QjlXJ47FxNoLXbchn7JndTHHO11EPK5LZl3ffdFxrEZAOFyRGScBkufWhs4J/QiSc49Aa6A0lm3RUA2kNJYUiD7bkA4YOjpvu3h9TMHXxl8LciXMPMS2bCCravgCYlThm2WARja8RaEJHw5KB9Ud2qd9PLsJbazB3bWHcXXaLnsbegfKiIbesqNBekvNcecYlYVp55hw711xke0tJEszbMteEG14qGfIsoFA6BFQ623FdAaQe2uu83fZ3Ov8lo7aZOUCGLlZFuViqJM8i4qjbeVGPbSBG3+wgq7QDbKb7P20cErlQhm5KCsmN/eRmNN8gPatRSl3mkasFT8ZzFjhbRO7x7cdSykkydUYuVgXcBNgzGlGjZfxkXPRdn13rxDqJXwQiZBc9xM3pJGfhCXexMN1BFPXM+7EHCZiosAFj8UZKXURF4oF8SYln5F8pvKPdh/q09JdZcqoEr5BbvgZO3Huso7OnkcPCaIEE3kzPBx1y8AzgkBU+0hPR88hGXd5bvcVe/xUQWabPeLtLK1iK0/4EkRZ+FDEbWV8YlLRZKAAdqmYextjUX4V6nudbasBu9vYneotJdkyg7dYfFhX1iFrHHDYbjsnpWPEal9X67WvCB+jBcfyov8aaYY4xiJXfneMdbTeMd+3qpskC16UjuN+VF+tEjvrvo86BjkoxYxcnjnaO+TaujVoEgtudbyngjwSN3mUB3LxlUdpeh5vkbvV31ibeZASpPKnYZpIzCPzW4DJtmals/SYYLtV32Ky3EE6Fhq+n2qMgZA28To19/6gafKg/GMX5hlonlNBbEYGzT/acMkm4+r6uj83uFenL0j+S86Yqu4djdFzHgeMmU1afg0wX5uuri6V5985m5vl7wa1oTGvUacn6/qnxbMRWK3Z+OWZGhD4pL5snSpffl58+UL5tcPaTPE8fbT3d4senJ3plC9eifH82TO+3jzUMAxKKhs2PFdsrG6Yx8nJWs/YfPy3731P3/rWt/TmzbX+9Kc/6Ze/+KX+/d9+oB/96Mf6za9/rS+/+KLGyjyzsco/rjEQLF+v/u4739HjR490ygbr9ORUQ2ti5uQ4go1Gcg82bLiuGfOSr2zJO+vVWKOAUIQeZ3BkmGv6s+4T/spag6Jz37Y/Muub44AnMRDIYGBN8vXqMfN7zgby+fPnCn9+fk6uD+rXMLPBGtqAA95UmG3tsWgZdwoyDs/WGKBlHNrSQYUzfCfwYWK4pSXMzaSsx8gmZyTurDwkxMr8yp1wE+OOrMMUe2QGV/gpdtFDe//tNVxscKDiTIzS4VN0luM/znzpq/8wLZZ1pyCUymaCdCydW3/i1TGc7TqfHMsZv86XPbZcAIQgFm1qziMtg+YkAV2nKuEXqPoiVdeu2Vft8zuLPe7QwNr9KSPTAtuyjdCrZa5ngK6Z8x+qKhZdiginlIUWX4Krv8vwshQH3V3opaO3i51t2B3aLMtK1VJsy/Yi3klzZO7s+CDl4RgZckEPs9dfbDWHXVtVZ/bbbvjhbWL465ng0eCJLG03WXVCc9J3K0a06qGQm83Ajbhxs2+tKbBdB6VOHHW+LgTclksh8cbcBIgZvse9q7WG1vjpUjZunIjwNjRjqMemFaxSig/DWLnZEJ6LklFhMk4H2ZQc2oERdbbDn+6djND9CEqlQ8k9uoyBea8WaaSxbCAQWpAEFSUhxsSsG92oERpMrAfdd9fy9a2+0qQJ0hs7eCrDuSN6YJt2rkkCTMmjkHXo858tDkhc93HQOQu7WD3OIs/dnZCC7Z7XAdWs07bQjU7gbnttCxM5OBDbDuFZgg1nWAAre8sIger3RMyx1R4qVtdrLjb9INdDroNZ/Y0Rm/GSk5W2oEUnv/0PdvovVmzmdAzmgFY2LZClIjMV9AD6+kuGWMawkagKVTEqog8vtmV3vI93rohjOy5zbl2H1+bxNbrIW8p1hcdxqI+WEysg7EfHWBz7fHLf6prELdBR+WeQuxaim7+lxSlP1SAxFkvU0+TSTByLSa6NVqg9yGDpz7tfsKG54cV4MwlbNmTyEm2mk2xreX5armOUr0vZXFxcXLCJeaPrq6t63maD9fjxY+WfD7ek9Xqtp8+eKb8GmE1SNlQmxtCG6lutVlqv1vhfK78SaFsP+bJ1/uBc8Y197lF209mDB/Ul7IzN1snpaX1NO4U+QB9d4gzDgM1Dfevb39InnyRG029/8xv90//vn/R//Z//l374nz/S5599pvxq4MXrV3r18oW++OLPevnqJeOt9N3vfVf/43/8D3w/UX4lMmOLFc3xqi9U/NCVacl2iLLJvGZzt9kieIHuAAAQAElEQVTc1LrErjpopolmqfC1gWC9Y5O+esbyTC0ZPQFSM1yn5cs4E4BPLqfMPev77PkzPX/2nHV9qmxET/N/YLHWmX/sKgg+qRWfATtFQy60mRVmnJHI6UNBjYwiBjPQwO10hELeqyjyfpBNcua416OeeYaZNDLXjqnGoUndN5eyrrNTrLSUefhO6GHMdM2EOLMuBkE0dGZehRgDrGg/rFY4XBJn3Iu58DlYqCFEh4ndAmaO59zShxGZleqwYd42Ew/SM1M0Eg1VtneQ0VturuvOhkfXoDn+WyBTZdMPJOuuYlt2R94HFn+7ySA+9tzfQhsqS7PONmwHDNWSLBvIYWktewcEKrJMv0UXgAoguMbxdn5CryquNmtZqlnsyg9rbct+C5Q+yba+7lIRE7eYrzv6+8ez+JM8ZhdDbVoqbN9k5dyNkFO5Tm4E23JrysliW9sTx+iAzcOC053LQt0vLSy1Ysw3hOJLR3NUbSvxA1ilmCaAULeXJ9NAvKOWbcy2gKkJzTQ8SJ5oyHgXZJFDe/ZYlS02UQawB5UBl1x7UijKoNNyIUbiEY3zmJa1gCmrgwS65kAV/2PMZls7Z+Ak4aVH0Sgl6tBa9+QRxLNoepJZpx/SMgui7NrtgEdBnA6jvIUo0Ke/ED6I3qUx4gKVRu9VbIuKLVQuSrPlool8oIgyKGX1HjS2ZXfIotJIsl0QxaDqlinpPZo47KFeAiK/w3UxCQWkIkHfCf0XK5lTUg69A1FV98zMRFmPBen/ZmCZwAFkrrliYQ+VKL6+mlMkSMR5tLB3450GuJUNzd59Ae1713unSkhuFLs4xI9tcKDfWXwwt9yFerwMeBiixjpUbaVdX/wCulCG2yHPNrNpcg0xOS9EjeM+SPAT3IaX+g0/PKv7rLinThKiJhNMZMg9Py+Rwlalk0QXZthtlL9jlQ1WvmJlgxXbc746PXnylA3WAx4Xk2xrzSYqL/7ZIJ2xQRjZ0E3EXtWv+p0om6hrvgS9fPlS2bhlA/HkyRM2Suc6ZeOQL0Tpu76+1Hq90jkbKpHfGzZ3sc8mK/ZPnz5lw/GYrzqPij48X8VMr1+94QvWLwp/+P0f6uvVxESD14z5xz/8Tl9++YVOT9f6Tv3z7t9W/v5Vcs1YazYuG76SJcfaRHA+iLIi/zz3x8yHtQw/DFlj1ZeuDZuxbDwm7AvkrALO0c08qwSX4xTQd1DRTVFYra3I8YwN1SPl69Wzp8/06PEjJdfaZPI1cF05WXcW4lDv7IqyciQvkokIJi2RFoqSOhViD6OJtcw8cy7lHEhv9EH4xa7mjqKGoBlZs/xz95omhqQjDiBjeTsyCnrLNywwSF1o+OonZucj9Xh7qurq2rDhOMcrNjKGyfMWyHFfJ+ywnr16jD7aHg9LnW3oxScx4psR44+2k7e0+/PzwXrEyRLXliiWpfAQFWhKhpZCUmTNBfWSX+ishdCBnR0aMRQUa3ne8IQiEBKdrQbsztudLrrW9vplpRbUC+ZbJrzN9QPj+AXhgYSveukcmUcfoGaJs7xwX73alm2JGtiWPedVfOQO3VtcPZjL9j3AhD7auytTvLvjUNtDuJRpbSt/SkGMrE3xNAapC815uetftFgQgyAwvbZponMONkGjzoZqaE1DY3E4WAM/3WpQG1tqAhQbnsshg+XEH5cbBg+BzbThwE08qCZoeonMYk9xzphQI7dhkKG21f8IOik/E2TI4rlVFm2S8ve+IldExhHo8ogqmCRGVU0GOXwB9T21PGhiTba4VnuP9aGatFEY7CqhKsbITWZkTbI+FZGcFsqylUNsmZSUEMCuZit3vWUWo7WmQEZWL4bYaWGIX1OFRhPUODXI3E+fyCsEDaF8AARNiQc6jVVHwgSR4l/zgsmcopOrrcYIh0BtqfyhdMt2gZ6PrsazfiBdB6+io2Ec2OQFKXm/sV3j2paosdmH9gv9tmV3LF2I6v8YSDxhUdizTdHogq6zF9pkzm4kknQHGlFsy74DMr292kYC0Iz8XsBWB2BYwsUXclA5nHXubo8tils8R7GvLe1d/e/Q4X44JlJyCXqeKBrwHYhzHfBY79DvAXvynq9twppgmXfPOWFKkQa3zDG60H2kO7Cs1IIoBzlEBlRj8C5g1qsl2wXtFftQR3rVW3nBMYOk2rG31pldKbHpFcu9/vh3PZYGWwGGQVDBSKGZXiOPtwLLpT8+nDhoun/4oPTqxfQSUkFpLPhqdFySK9lv1cUzl8Rc0HWYoCeKFqDZ8tEt9uJZIe7HReEzBrdCBUyfpcPaPHkKg9wGDcNKa74UDcNaKCQib3AYQTYPoThStxGwsEyMAd98aWrESe+GDcXN5lpvLt/o9ZsLvb54rVevX+uSTdIJX5TyL9ydP3rIME3ZlGQTtF6t+saIOb548aI2Oa/Y3Jydnujp0ycaeH5Gn81aNlwtzwiZP1L+CfXXfG3KfB+eP9DpeqWXL7/UZ3/6Y9GrqwtsLpX/4HfNBiNjJebjx+Rg6eLievt3sP7w+9/rDflO441evfhSX3z+GXF+rxcvPldrExuXZ/red7/bv2CxkTs5WaO3htag83zYOMnoyHnDnK9YhwkdKuU8sqyU2nignzhGLKw6ONqswYgu7xYb+Hw93OATjASZxLFjoam4GEi2tWJu2fRlA/qMr1dPnzzT40dP9PDBQ+U/W05fNoNZO+2ViTFGokxJC1DJhejo00cX1pFHZbR9CBvlXOtG2MU1cxjh8UE/0p/NZBA+PlhAaOMPuiW+8UoCgF686UlFFqOnipK8Eis2BOp2aVk35eUglHGn0MjVh3XGQgdHFOEKF7lsw0/K2u+w0cj5fACO2cgXyfxdu7o2IuOffIKpxpjm2KGsLmMw2k5HPgiauL52Ptgl1/gv/fCZOoe38l2a6DQrbaQCvW7SEYw8qR+1pW+Rizr+sx/nsZplW6FbIE9AmMmZiaTIC/BRsMjCMLwwDg3CK2XWwZa69JWJ8t6LJ5TOxAtiVBQdPBVGIopEG9pCYahwqmI4mzYoXoLVcTGK6BfEyDbkfshxEsSyAPa6t9C/WGJHlY3OKkorCaHQOVUxmkCyoXegoWsSq+2C7W6ryNKAHBhZKcgK4CfThIdSEaRjKoo5fzKO5k4bJqBvAgoPuCv1E4NzVkH6VLZN5sTKjWdoTW0Y1PlBNgZlmFD9YskFEdxwE96Auhi5MOrCiq1rKDh88W+NeDyEMgYB0auIlT/wElyHKA5oqHATfVPROXtkxFyAjNknQn8mtI+Y3AXeKJgFbmkTMb7dsGs6/34tHtxYat4zrbQIWf6hQQk0mRCYmMHEuhRQT7eAEf0CcArVXCIvSPYLHxqZiUGISK1cZj8pFsdQlZiGOaY7HfNcgmEUKX0VshjJ9hYwklx1goi+CMXqayrkwUR3wUreiZ3LiJ3btqiS0xZLB3qr/ymVJdtAlAQHnDsHY9LjW7CO/yiDYberhr0HUdO7rXtywrwL5UfeOkBp36PpR5aZKqgmzIJEWPj3pfE5QlzFvHZzQRM5A0LTt0V8a911oNJBmdSnG+eDjhL6rIplhEgdCP1wTr1v2xLGptkqwmCUPIJyjE6M63uhdxXvGezxjFQjLHTPasfSGZcgSsSQe7GsdZ/wbBYnkBhvQ6zTHxpseXwr0ShnPssTRCXFMtC2HEpb9UFaibl/Kw8fXazjvwVjZqxj7IJhEMcQcpmAwJTF4Bnl+bmU/wfrlC9B+ZW3czYoJydnah6UF/trvsxkA3QDXV6Q634/cQ4BUQaebXmBr3+p7uxUq/UK31HZDOVX6y4vL9lsXdZm6pT+b3/72zp/+Kj+jtPF6wsiSCfrtR7kH2KoL1ijXr16WV+Nbq6v2Pix+aP/ko3K9c2NBvLOF5nTk1Nu99i+fMVG6HOmPer5s2fKJitfnP74hz/oirFPT9ZsMPIPUoy6YcOTv4eUrzqP+ZqW5/jv//C5/u3f/kPf/6fv6yc//rG63wU/V5r4uvVCr9msbTZXfBl6wObq7/Td7/4dX4UeKXGCUzaBWZOMdfnmjbJOZlZ5KRl5+X5DDtdXl5Vr9DCa8rwM5jXsh2mCLOBlmx/ejoWJ9WR6HLsRTGpETyRemnMs0QnkPeOMNXzKl7pPPvlU+Yr1+NFjnaM7Y63O2NxmnVuOvT6kTBgDKiMy0nQLyU41lwnb1NCOic3Fhg3JhrXYMOduh81s32e8yFBq94RhmuEZUOKelOmWrKVEWiKEjx5a44zKOtNoYqyJPEbWc8p702w2od9sRo4ZwCfnw4ING6sgx3CELzCHyBvOww3XxE3RG/w3fJUc2YwF8MRN7FoXjupCo5uQybBUmCUT8kMkvwlEiA0aLKtbYh3mRvul1LMi/IThVOvEkQqNvABZ8FscyBktEXaYdFjcrNaa7G5j5ALyPi2b2AXGnut10TV8whelL7xbUyNG+NYYA55a49guSkO1hI9tueGzwFbO6RYq+qC04YCESL9htC220R+DXCs+sff6E9c+tjUxY4dPoy/Aps8B/ZLbls42s51rHHT42MRC37ZIzCUGNujd0MXuXmBPn00sYHe6XRfGS2428UADFXOOi1YyNXpQ/VDbsgMJRpK1lB2XcwctipbNEGxVYxxE6Ce0lCTaMGgA4TFJjQnAiitiAstFGBq5rgTOSCywU/nYlu0esw3QyA2dgCWZP9qWra+3qjuZjLdDN4mcCzMgvVJG1zFq4uYRZP4jPzXJWIUYH+Rt2R394CRfDt58ICSrCn499lQ3ldykpiwCsap/bmzLtmioUPUSVeekQ+qysy0Y0crNsiOSi2B0WEiFHCbAPBGoCnLYk+MsHDglXoUKk5DBvgXzoGZG5V7xUEyl2RmaIIX9OKZ/D8YGzd9ETS63MOdu01OQbHhZVSB2NWgs26X+JhvbNY59RIV8hIbNcq6G2hYmtxB19KEL9FcqNjkmGcY3NICo1Oi+rmoTecbHxMRbldQcI/IBrI8qtgkL5I/yX5xyfS/YXZpcpVywi36hy4XMZby4f2XKSAxLROpXDnZPgGWMou81zmI00ylr3LgdAoEJQCf0I5AGNgtrrU9OlC9Mq/WJ2mDlWbGpF+Mb3fAyueHlMr/ql03KNBLbTf1ZIuUL1imboxNe5PPcvIkfL59Z+5Fnz2u+YF2xychL/3f5ArRm0xM5G6yrbKLYQOUfqEiMVnFHNkM3yoYlX7murq50QYyXL16yMbvU9c218o9n3OD7hz/8Ub/97W+UMbO5aM3KvwSYXxvkNGPDdc7m6JEqr2s2aKtVbZAeP3ok85z//M+f66c/+an++fvf109/+hO9/PILXVz0v3/16vULvWKDNbLBevzovDZY3/ved/XkyWOt1wMxXcgcN8z3+upaV2zi7CbZ5LSpPDOHrAVKTaxH7Bd0vXphWTmhFF36N7z8j1lrlNEdozv1dmiDsvF88uRpba6esdl8zAYrG+fTbK7AmnXO+srd5652fwyGO2dqmgAAEABJREFU3Zr01KZS7Wy23fcysd1w7oyZ90QUQGWOt13oRc8Ys0F8w5Yl65m0TfK2S6VQMEul6z4T5+YIJuKN25yTQ+8X+kk5x0fWeMrGpluVfmLQAxAZFRYT6MJBP52LTIBUgC1xFz0mXZcIXdjKZYO+5p/wgE5qNBEOkfnatEG6Zpo4aFkWa/uHPqpsK8c+14FNb6HJXC8d8FbZ2VZDH9guXfzaMKDv74Ppk/b6WtfbRm3ZTUZnh1cV09rVyjZAIWgncNqB/p0kaZY7mX1kpdjQPSBpERWBZeRoxPQI6ZwBoZZ5aJjEKIcwUR6h1DTGuABf9nNjW3TpdvGe2nQbeQdFsigO12EVTXs3RPHWJpy241uiihISRK7uCAuixOZtdeuz2M6KkPi1NJzLRWJjTqRhOXHcZFv5k5M1RralQLkopVykQf10g59sxK5fLzmEHElhX8ABalt1cjKO3ZRid5u0kXe4rdn17XOMxaB97KlyCj/OOjHB5Li7mWNDX/Vzw45+KjrVRUwbF7wm2T2HImFhqAxeArTXCTJxA8k4I5RAFQN1r5jbaRBDANztSl7le9QT80A0prFpjRHoLmQNMzKPkZt3cqk5oQufmLA4YEd7uzpRRVjN3G2TBAhYmUxuCs/EjyPaLl9vIx1y1XlHQyjSJFrFjXSH0TehIl+bHGeQNhWZtg/nLbGN1tJMbXh9XInngrdHWKxuU9ukcggU1EMdko6h+MoMvQ/E++s30rOMXqnMI9hGNFIA+VuppENq5EZCxVv2DpL11y5cQQcp5HKKIvoF/fqlzWUWxOB9gG3Fo8n1v7vHpIMAkKyAbdnHoP8r1uQ/335IPsEYMOSd2NlNbKSm0dxrTAyoGnwAnz5BgT0QNfykcZqULw71csxLaDYQN2wi+r2Wfu67N+gzSpvn3ddnVGzy4pqNRW2E2HDl5T5/Lyj//1Re+C/5svPll1+yCbnRGZuzbA5O2OQl1shz1TK5SMkjTGJdsUnLRiz/FHm+mm3Y+L3kC9bQmr716bf0nW9/h3lJr1+9ZmNzCT/p4cNHymYjsd9cXCjj1hesxw+04mvbm4vX+vWvf6Vf/fKXyv+D9cXnn2tYN403l/rzn/+kP/3x97q8ek2OJ/r2tz9lk/VtPX3KF6xVE9NmY7rWMDRdvH7Fxu+GVKeSG+nna0e+bGWDmPWgk5xYnwnUMyurFy2AnTjQWcMx/axtrSN8dAHOWGA7V1xQpZXMGuRLZDZYWecnj5/WRjIbrKxV1jy/HtmwE7lpWw6ErTZRA2VEzoUQBitxa1RMtyr2jia9NQ/Ol8yhgzCJWUE53zCaDvpZCfpHgCUVgyW2ybdX2ZbRm7ZbdL+MMXIO5fytsYkzsd7h05d5hN+w8QvCY0IkagJFOEL8gpE8x8Sq4zISahlz4aGE6ZVg1JpmKbANRdfDIycOMScowajoIjMGZrG+G8xdQfVmBYrZNoZL9xaKRoqsvRLZ2vszv6OiwsoSBrZlTugG4FBZkmV3hJerpYGJIAosFeavX2stq/lmc5k4sBxBDvncIiOkftTAB+v3Mfl/jM97ZXqQ2XLEy7PZdKZCc8PZwtw0Gx2YZaGyKqE7cPFkwegfuSCih+21JmLVTwmIUydja2rES3y3JjFemeltZXdgEv9+ECO5gNggzRfnqLoBcIEWrTxH+nZI7iN+6Y9vkLmKqTsNwWw4N6RQFHDVWjOnfuNjQhM3BCQJHy0ldsjexrDqT+lcVqRQMfqMwxKMnvTatFRBLf6EAsFv/WCS+zTPcSSPzCv5TOmrSfWYokTHQsC9fzWmC2BlI1W1tn9mHQrCM5uMPQNFJrZFcthH+pPhFmEYyCb6PaD7L1bJQpmXyKWWU5a20FcqifRVAiSlxAga65Zfl/oq8f5Svs76JXkGDB9EhfjBNXNe0I9PD5GYNi3omt7aXWfPtKu/1nb//A6f4IzGFOd2GXum6d+C47jlYWx8joB6rrtrLXPPWAtiQG/IHo5i0YNGjfiBjRSQKV1cs7TcU3KNBtv7Su436LnEy7J84Yz5PuKTvFBTyQaHyg9l0cjw3W6vf9ajoZcFSY3uFuggj/gvtkXLjvTpJlWeBxk+mTVMGx0z1UDHSq2tNLRsFNZqwwqsZacvPkRkjGwWgqyB1ZTnnFIYS7JaG2QnLvZkveKHlid8MUmEDRuzFf3Pnz3Vt771qUiAr0yf83XoBXHEF7RWdOKlWOCajdQbvliNbMxOT9Z6dH6u+F/zJaup6TFfn/KrbyfkyoR09eaNnjx+rHwde/TwYcn5BzYmnoEnq7We5EvOgzPl/6O64QvTajVoxQbpii9ar9kY/fxnP9WPfvjv+slPfqjPP/ujrq/e6NWLL/QZG6wvvviTrq8vdH5+qn/4x+/pH//x7/Xo8bmapWFoxFmJLYKSWzZT15dvhEKnbBazNBnvhnGSZ3xyrYr1jGwMF4hSKzexOjjW+cE6wmJKD0x0mN2qZt1bG+oLVv6O27OnT/UE5B+5yL+4eHb6QKenZ2wGT5TjmzF3QSIZcQeGYmRUqQgZF5LEAMoIAezb65w3x2EEEyfjFD/mOAfSTp/3E+yxY8JU+Dn44hLfBelKmBEGTwXbPjoqLus8gXEeN/0EVo5XxWSsqcBYKKbYIQu65BdKuL4eezaxHYk9FRgdvy7Dl90kbiWAdaUyglDvxYkG29JMfRaMm7hBch5xmG6BjNARktiaYaglNcmNCkJtSYE+uNiWbSkValsN2BZVMnVmbMu29kskO+2iddnYnSJQLZoCakmWvQNC6h7oE7Ck2Mmyg4ihQDuglZAX2PQF6Ox9Hgsv2DKlsB1r2aGoBA2/ADlaUZZjBctBos1hBTnS6csJwKELmUFPKbCt8yAUEFvAZiwFop0RXQHZb4Px6WjGLlL5WXaHjH7mbctecJ9+14+F3lZaOjFXY+Mz8DAIwhfclD6mz7RpWYSxLqBN/VSv81wcXFy1ktw1Y+/4FQZVnLZQHguM4ZqpM3SBsFDi0y41Ug5GXbgYhK+jsRgslL7oOX7k2JWxncgzNBdn8gx/C+R9rOsRemtbtkso0tmSe5NbFDPnhlDjQJN370tGcPjYJg5zD2XutiVqb8IExNFS8E0F3a7ryypNsHQw/4xZ81jms9BtH7Hhe5S0CRyv8O+HGrK7EUyMjqaqZe8gChLtHXXPvx+snsOBmjxrLtAewZB3AZO/WCWXJCxowE++P2zoOE/xFJfLFh8W48g6qRDRMwQVJfEh30idiBpA6lBmGYJ56KjfDz40s00IHyrfQzqea0VYEizh7iCeR/O2O04LtsqvxOQsX5BAtmV3RJZpA8hSY7/wb6N2d0zGi11dPxyVxFiw9G1p3GbMIbZpzOqt6TGz///1be973PvqPpv77h2oezTXdOW2JBsKqDUE3WTN7WVRlJYm8oz4ozmo6SpHtFs+TICuKidn4qsoMxwbA+X+Da8mt5WG1YlO1mc6e3DecXau05MHOjk5ZRPBBsJ947T8tD9zWrFJWa9PlI3UYBddsZk5YVO1Wq00tIGYJ3rA16nzBw+Ujc+Tx09qs7PG95pN1NWbC01sqCKXH8/IoTXZZp+10c31lW7YVK3RJ4YoI18d8iVmIKfoxeSu+Ro2YNPwDd9/lfBKmWH+/tH5+UOdnp5ow+Yq8R49fFQbvZOTdX15+s1vfqnvf/9/6Qf/+i/62U9/XL8meMMm6+WrL/Xy1ed8mXqjBw/W+m//8Hf6+7//Dl+wHmq1MkNvlOdtNpD5hzzyd8dGNoVDM2NPtaGL3L9ecVBS84ziPBF5C5kpCeMOLaWfvenvx30xnPs9U0j6TYCBzeY5G9F8vfrkk0/YYD3rG9HzhxzTBzo768dzNazVWCdcUoGJstTMidOD4RK3tORJrXTpgVZndb2zYQI1E66R/uuOIxsqNIRYYtV1xHos59YIX2DQ0OSxj/iRBKSCzCkQE65i4Rf7+DIYlTEZf2LdoxuhpFUh6ITiO/vAzXHh0Am/IPGEHEqPEqt4YhWd+zJ+5E5JaFt3a5x+lf3cmWmUPKIOGIFxFzuUPSdsDvi4V9g0QRSSbfU//ToSBRXt+1ebCAXNsUJB6ZY+KL2ai408Q3u0wQf2rt/u/KIvqq5z26ML78xlAf2zviVOQw4tm5mP7ggNuVC22CHbUCDg8t+N0dAtsLFrIHRGgy5wO+ybl+Regqv2UYautvRpbKvtwV7kVnrbmC353kXTv/iEx6ZBg/KFfyvF/p5+yRKgW3Z43VlYb5IdQDsKRhKc5tLsmwsqN4COkZs/mG8EZacUjBnMthrxgtz0gzyMhjZoaE02djosuXa4inLdd6DIjeD2hXrot0i5GBfkIqxrdulc6KwktDKfxM4Y8duZxGiROrWTr1V/4N0kiCpfbgQj6zAFBKYqoFMyFcO+Dn2NG84L6NK9pXzT64SRbYk6N1pKsq3xYKg1dqccFTr63KJZPEJNKODw7w/bsjtkUS3b+rpKz/XrivaRcZiOxZ/My8QIQiJDD+rxsh503iXMDrUjgA9dUGf9XT536/AWaWq/8P7YoyTngPO0bMLfgVLRULdhapr7im3PHQx2x3lETh53WN+rcpKsge81eWdHxjxGwu47GsG27BnIuYaL1MpV9oj7FPH/xpWVYHa0WRO5eBrqPo9Yta9LrlPuLixdfnaOLvfAwob3tSMsv+bF/XHEpny5L1W4r9pUiml2gSIFXRMu6NLSTswzmfNuyFG3zHNptTphA3Km02ys8qWDjVNDb9OPfYNCCMHM5/zzTFuvVxqGfm8fVoNWfBUaCuEHtZYXdkbE/wGbrLz4P336RG0YVL86yJetAT4v/9mUnbIJOmNDNhBzZOOVG7pt1nUMy4bvhE3bumjGNhnlVweDNRu7x3ypCv+nzz7T5198znP6Rg/OTvX48SM9IPbm5lo3bIAenJ/pU76kPSeX8fpSv/vtr/XDf/93/ccPfqDfwL988SUbr5d6+fIL5R+5ED7PnjzSP/7D3+v/+O//veJN5NdzHDXeXDGfV3rD17CMkXkPrEf+GsGrV690wzxZuZpDzoMg/0LgyBFgCu+sWfLpyOpAZo3aMOiMNc6Xq2fPP2ET+Jw8H+tBNlhsrk7ZLK/XqzpemO9FM3yP1s9PsqpzNWdJusicbtoIzAEB7v0qXiQ/cf5v6lrI9ZG4idH7Eif9paGZODGTx4jfiF/xoQG6yJC4HWKeVO8ndsUZ6wfieW+b8Bfrnf6R+VVsdCN2kRNzoj9BSSMEdE3kjrREgVDLOhQNfGy7hONcIwezWCRyUMI9zdyfpO6x+Ch11iiHm+vSrUlu1D1wkTf6AmPXQT+Mt7aWwy/APrFay33ACk1/p7G1qlQM049c/BLXQlQaJxZCA7YlAWjiK/QA9EaWtdh3/zmuRM8hItmWDZpFqy2ik5A7qrW0U0SICI0t6FLGC6KXYm9btpViu3gbKhAK0rdD13fZRdIGuJQsGNuyA1EsUTHju+0AABAASURBVN8ODKiLTd4RRKmza09v7wmLcVGMi97Vn77AW4tIx+A8yIkxLxAj5wJcEOOFH3MxcpPIxTrWzXWsG/9iE5oLzTA50ATWLQx9HNuiYlkD4tbpxMU+cfFPGWvm6ZSx1Nxyh6NyMefiA3hycWtbJnQjwGirWxi8yjY28UvsjsViR53xvJPD2UYbMA+4kRyDHo/oCbo3tt3XtuXig7fx3YecsHfAso0+gMzVNvpZ2JIalHlBt2PDo7lvbuVKLMnaFfLHp4eAD4O87Y/pHoyv7d49ky78F26Zh/fmVfye/P4zY/1Yu9ttjgja47V9/8BlmaNLWsXfaowmxyXAyG9DbIAdK/yqhndxdzZ0LeOH3oU7/d6htC17wTuMP7qb+NpB8EqpjS6Mj4CYI1bkziYOd3a8VVn3C86B0DJcFrGEv3xjm5WwFAqBCVsQpee5JDnT5J9zPPdrqKAjz4XNeKMbXsgLN3yFQe7PjBGT5dzPqsLjl5YhPqpa+XPkmvRQmaep4QNhBysVdY069l+qktANfP3IP3Bxyov4ihdxt0HJ+YqvTG8u3yjIJiGjDbzI52vTCV9/Tk/XWq0HtWECEl1yI2INygisxzVfoV6/fs2G5UIp+ZW19XqtxH79+kLXfFVKzGzAgjNyGIam9OXvV+Xv0WTzFdjSerXW02dP6+9WbXgeXxAjm7XGM+b5czYVTx7XOr+5eKPkHPtzNm0nqxVzuqlxT8n9k+fP9JRN02a8Vn5F8H/9f/+n/uWfv68//P53fI3juTVIb9680ssXn2vcXOrxowf6b3//d/rv//jfyu+EjSRDaiCnoTEzjr+mDWtgNoArrdnMXDP3/B2v/GpizqEJsxG7sc4dBGp0HCpxGFQlChhMFB/YOl45TzqiyfkTRIPMwqxY/DPm+eTJEz179kyhDx890tm8wTo5OeFYrdSSMDnXrxAQGe+qfdjEAwxOW/o0iD2XbhRVeUYMSvGWJvPYcKxGzofwx6bbGMVk5KnerSbeg/ZR69aTYfJT5XArVvrTQ6xY5P1k5KsnE4i2UD7YJZeRMcZcC9gTtLqWJqocm6KlhEudfROz1GnQhwQcDi2IXKj+NDNyDKojTXShH4HKJX6JEYQ/CB7FFumxrGxKmgUNumxbjtKWZthNnbUaJ3xDaEbXIgeNGEF4YxsInYtv2Fu9wJaORs4fo4+yiNEIQKNb0IwykOgs9C4jghLUC7zhILTvqDGMCca2ZYPIHwjbElUUwyxAlI0Ewi+wLVH1lvKO7rd43t+VMyOIRc7pomn+Ami2ZbsPVYRLMzdCbggbHpZb8LAcuYlOYEPfhE0uyomTfHbbXnOWe7ylRTS6AmOFpiu+I3H2UTcjdOmLzT6ySNEvGBm7bhK5UYDtDQl9bMs3PMLiM82xp1mfu47LsDf1fOwsGR8zXZ6mSeMcJ2uQGL1nv7VaC7ggmXMF2x9IFOR0wVVF7HRm0heoGrqYx24shHkOfS5zThgsMt2VHiqcl+ptuEUTGp86gHHaQv1ZpF3BWwHNVlnyVoLBv9YRehCzEiHvLcV2y0cf+auiZ+OEoaEqudrhAlFCZ4SgSXUMwxRMewcqzejppk6VP8xxPZ57ySPHgwDhyw9+SxNgX97n09cR7UGaqH2sQJdqmmOgIgdaAi1pHM6BjsoJmztqeu8Z7g7rD1AlmQTfUnxLPqKI+3XfZF9/zGcdKu8wOTm3OLbcyTHdScccvRm8gh733SNjn+vsbdh6YrvlwzBcDQW1aaLbg6uzK+xI7wt8DsZyf0HQUjg7lnsrxyb329z/g7y8BRu+UlyzWbgpsMnK15Lw0PTlZT8IH/vcp7mBbs/Dukcsw83n3jYlxkyXaQo1N8m2rF7qUHa22kVOf+LwszBeI6UbfIL8M+z5ihLkgTuwIVjxEj6wEbGtEYfkm81LNgn5F/2yUTC5ZfNw9uBUD0Be3IfBbCyahtzrGTA24tkw8uy8vrrS5ZtLJUZiZX02vPBmHW6urmudT9cnesDG6pTx83et8vev8q/7ffH553r14oVie8rGL78mGNtT7B49OOe+PLFxe63XF6/Z0Kz1+PFjpW/DxrYxhxM2Uid8STphbqSl5DKR05p8z89O9JCvWyOboF//4uf613/+Z/37v/6rfvXzn2vDxjL5X7G5fPXqS/J/rU8/ecbXq3/UP3zvuzrnK994fcN+atLKg9bDmo2WNbSmM3LLmCygMtdsALOOK/LIwRpzHtWRmFSFPO0mAdtK4WxTvz7GoiPHP4Ag706ZrpsUr35MHtQaPGUD+uTJ0/q1zPzT+/VPtJPXmmM7tKaGR47R9hwhwDTnNJFAxu6jIHC8pyCDQ6NPf9CTwYM+2rk3PoeIbeY98s605BxdsJU53whDyJGlm8DY+ZxHrFn5YxCfoEZgvUi92Bo8HDaZV+Okrr7ExT9dqnmLKUyaosd2SnycJ3h64OiGyXwgBzU2wRgfYoaPXVH8wx84HERjTOQD2/KJF33wGRkOq3AdS7xYhV+omEsQtyBOpMW8tHUsPeLtmpUJ5h7WcebmqIZ25Dqy4UFrndoWBqnS0qKz0UfeUvVSasutn3kyvIDpDiBCxyFTqNBlnoHeWTCODf624xrpbtCvrYV1Z4l6D+VyyxAD6i31sWLPxrbsjpjBCYUkSzPCiWJk25pXSymlg0FNL0y1VogN1XuUmC0ox8Vnq1wUXzvNXCqoM3BxExf5RhtuyHmQFsKDMTcKLjBxBvcLphykmmgiNEnWrbLY52pId9ljxZk05YLfB1cL5r2TNhUzyMSwk0Y6+9hTyRP5FNCnL1jkhebK2/eJ3EHYVAbIzSmIGNiVqOzQaDowrXFz45sq12h6X1nGHjRgu/xtqIxRAJmr0QWzKGFHoxTbkEDqLRkzR2bN+J0fGT8Cak1ZQ5iixStGmtDByfYWkrUU1LDMITW2oHqRcabvsNpWW24Y2hXbXBji4S/GDQhArIox0+RyG5jPpnh9cGVY2b4FFEIrmxZIobTwdvjb0LYY7m2gm9qPBW3mh3xQmZPRF3iIuzCRRXBgOQs9zp3rQyq5CQcEEOkD3w067Tv6ZBZa8/GZ4Dv6eIjqhZTrkHXpsM34eOUqLhz2fhWJqMvAsAlOtsn4FtJ3a6QY31IeKbZrIsEewci3IeuesnRAa1Gg91geqznKperrjpR5l6Y3i75LvbVNKjsgyEa+B7Jk++2QuV6xkeBY9OQR7C9w3Vs3nBxjPQ/ywpzNVHDFBuKajcI19PLNG13y5SQbiSD/Yt0lL+tXIPTyiv7LC4Xm5Xtko6HtvWuaRyQHMRRkWYPQ6uR+VpR+B5kbNDX37OjCB+EbMaKPHL+JGY4cpw30ZpI2GEE0EWcYBg2rtTw00a3S046sxUiONzz38iycePYZ/ZoNw2k2MGDga87QmgZiZCMxtKa672OXyjAiqlb0xy+6C75q5SuTbT08P9fT/KMMDx8qfvly9bvf/k6f//nPtUm5uryqjdSGTewJX7/yFexktebL0sgG7GVtnM7Y9DxlUxH6xRdflq/IvTZlp6dqTOqaYzSy4X344ExPHj5kc6T6FcCf/ug/9U//83/qZz/9iV59+aVGxsmxyf+J9ac//oEN1is2K2f6b9/7O/33f/h75f/bYo+mifNC7FQ31xtNfKHhoazo11lD+l6/eq0X2SCydtncZP45yiM/oJ3IjZSUtZ/cNCFENdJQOQFUiN2C3jeh5whARlC2+K7Wq9qkZpPZN1hP9JA5noOzbF5Zg9gMq0GN4yN8+rkxwU0i6BEQ55peEpwlLBm0dGhgtWDLoFhy3qeY90p/mMSofibS5zYSYtTI2o2cZyP6w35WD9/o4i/OnaI0Ocf20dAtgJXzB3vqfO9HS6zMix/5MW7mJSWPIGOEpi80pooxSF5BbCZynbg+lgBTN1TGmXjWRZ7oXyB0Hcwe24l41TfrJ3QHsSKTalX4pR8WM7wTRqb7ENOUc4RO4tN5VK3kFywdhrGN3qKZEWJErmfOmdaG4mVJ2OZatZtsyw14RnjNPDpRkNTgG3EEdXQ0tlV/mqXwbkWFyBSUklmEFsqGzhIk22Ch4XdQlZ1swwtYsml0X3H1250eWxmF7bfaYFIVq62djGqGbdl3o6Fvoq/MoZGBIxe17EAztVJsb2W78yjEwm9hG9WCeHWgLr1kfVOFefXgnLaMQTtNGrmAlofLhhvvhodiEH2QE36aT2LbpGfRyHZBRoTXfkGndGhXEiMnUsVj3NAKC79YuXywRNcv7JlHHpMXuSanYNuP88LDVk3sDnGRRtUjJ00j7mDZHah7TZJwjIzvxPpswKiJm2HlS19VC1/x0G1qA6eLA6MzHVV7g6hAtwtD05VOK7zkqqIkjcwhcz3GRCLpK8CL9cFFcS8ohVghM/alA//yzWizIcQECWB79Ux6kl34v3Fr5v9B02MNqRwGVhamjsuW5hF2uL4fEjuewV0+0RfMeT4b9JcKfegM9K6Sce4LmgfFPt4V66v0L3mE7uP9Y77L665+Fvj9B9hZEurwXDg8P3aG3yy3zX7OZ+SFKL+atuGluf9gLfe4/LBtU7921jdWl7rkC8cFX0/ydebi4hWbgFd6/eqlXr16UfT16xelu3j9StWPzZs3r/XmzYUu31zoig3Xzc0Vm7Yef+LFm5sp18n9811yzXm8BebRB7BzjcRLVk5KWKamOgfpzQv9iD60wIvTsFppnZfwk7Vsa8z1qXiJ57M1YGO7+tys3NNX3NdXvLAXhkF5eV+x2VqhG0LZbbTWNECzwTjli9H5+YN68V8NA1+13uiSr1trNk2nJ6c64SuLKFeXl3rNmsmqLzLnfK0asL9mg/Tq5Stl/W3XumWD29xU/4AGX7AGxn7NMXmRjRLPxCzmGt98dUoOK3I/Y47npyd87VrXvzj40x//SP/z//N/6j9+8G/68vM/c1wueQkfdc3xff3yha7YFD9+eK7/43/8o777ne+wkTmVeNaaBBsYOV9YLkEKI+fNDV+48kx2DhLr2Bh3wiCb8+g505kpYXCcQD3DoNGP0BHbAr51FGhiNzHugZ4otlnjlbK5fMQaZLOav4uVXxE8J++zs7Na2xXrnF+1HAaytsicoMRXMOdZfOQtdFTIkPySi2aKBusl1pH5LKY3bPmFAcXvxejxyAAd3cTsfMQD265IZ0eMj7EMeKRf4pR6jrPoMg/eZBg33MSWZ9ryxWEf25F3nYnjE4x1PCZOB4Auxyb6qWxH8stIPRlUTHHagejdoPfHsuNY7tq7Ww5kOgjex9zF77HTeYzZhzNAwAHXkDiPNJewHfTC2J3KGIA2y8bPttzMfaIp53nBnbcl509nIijFNLZlz2g5JwFxPINO0Ssa2YbOEOVItl02baaSpRmopJkPLbkazcX0AiNGD6gI+7U6USwU9l11MQ3F1nYfZ25RVTUtXSrAb2s6IkAth6u2cyV+dJMzbB8fHegDHTk+3l0AnLRjIReOPHJVAAAQAElEQVQKJy4XVl1QuahAbbS4qHJi17WSmQPbLAQInZE8bIdIM50lfUhZxgo9APlUrjNNX+TQAoNsFzQMcmpSsd1TClX4+xGfoGJmbeonTdyW4PfCxgRYjQtn4AE3tAGeuMQXxbYUCLqFtiVdtmU3ueViBfCtoZPLbslh4hiMdWwmjfCRJ2RSqsNSxmls2fvQgYygDym2JaooechnrrZlG81//Wq75mLfpvLXNb+cNffh3WPEs6zIZ8uXgscLuuSZF8tZ9Y2RGpvxih6NEt0+jrq/EbHGSz4z3n+QeMZ6oeH3Ef2C6MOH/tfGVHcK5sK5Hnbi5jHmXsr9bXOzqZf5vBwHeam/4qtU/0rFJoEX8Wy0Ll6/1KuXX9bmKvwFG6w3Fy918SZ4DX3N5uoVgPLSfsEm6xJ6dX3Jxu2ae9cGjLzYjTyD+jPneFWTJ1miDsc5DrdUm4MdlAK+TnwoF0H3iX04nnHoxP1UjfvrsNKwOtE6XzrOH2p9ckJXU0ziEeTe1oZ+D84mZhWfYSi7RowBfrUetF6vtApWg1YBumGwstGYmJkt9CuGtbK+eYbGN3//qjZYpJdN15dfvii7Rw8fsXE4lbnvZ5z1mjzXa00cm2xULy4u6ivXGZu3/B2sFX1/5svXnz/7TCdsoh6xwViThzmeJ6uVTtcrPTp/qMd82Vmv2GDh/9vf/lr/8e//rp/+5Md8cfqiNsOv2SRf5bjype2ajd3TJ0/0D//4D/pH8JQvZRPPl2yiJvIQxXKWCU6yG1/BNrp4RW74rhn35GStxhzq/Lm+Up5TonCki8+GPhuvrEc29tmkRZdf4YxtzseJE7PTPtTInEpnK8/I/CMhD/gaWF+xnj6pzWm+Yp3xxW7NWqyY+2oYNLTGyMRgrSeOSaBQnp1iDGmin07a23USw4L7+m97RFN5s2Y9Z0Z5D/eME9+g/GHiVqCz6KKbZcT3quUbn6A8Mq89sA5lQ99CYamRIFRcaedaAn3UWTMTjo3DViNDbJqotthzqji9I9qgS19vmxRsk88Mzgnbam7KdVYw/AL6o7OxV+wAuqENapzX6eu+9LcmF+Dd+RYbR+4QxekrdF3FiF3bGzf9s87QBYKXpQZtxI2vG2MZFLVa28FGbwnTQhqLPyhsK7bxX+ZQMnp7Z2OHlyCFNJbk+gOlw0baR/WhC531yXUfNv2F5NgSSPas0z6lS19PyXm1gCEUbGV9s4XDwqQyIuPkwuZuwh2BSgYjN6E8GA7AT6wiY35QbeIsqHimfwaxci1xSffwCBkLgs1bavy4+EcMyx5+IqcOokXPTT836uQU5CEQFJ/+GX2Unk/ayEXT7MG2GmAoFkEzGCs3TMbKw2CEJ2x1kiJUsl0nbk4mOwH1/2fvz9skyY0rb/QceERk1l7VzW5SFDeJo5m53//ve993njuaTctIoxa1UCIp7mTvXVtu4X5/x+AeEblVVzW7OXznuUgcmMFgZjDA3eGO8MjMS2nRnycAgk+Ese/a+zJcoCp6CBUPxRSboGLJw9CoxLObo7TFKb3H3LZsTmQZiarsnF475QO/ssFv+DKkn6IUjIQgaYSHoVz4WO1hej8Eil9CdvlIuYBuktULkdICQbBwqb0OjE30Qm+Cqt06TJmaZQZKnsohYpMHwkuy0nz9IrZXtRfZQq+2/yHWr8UaQfD6weacvIrXt47m6/b3Kr3L50C8LjDHO1jqb0R9g/arwkDd9Ad5RcZBMmAhyqoC4SquDdYFb03O6s3GGW9XTk9OeKtxOuOENzEvC5Gf8EbmjM3X2dlL9E90zluqMx7Ug/NspuDPeei+uDjXOQ/a2y2Ut1jhz6HbiwtNefNS6yn958Ihmn3gBJhca/6+HdGlZSb1mKKBdco0Gz5omlgDR0En6lOT21pHbLDu3r2vvAnJGy3bvVscZY1lQjQgW7Fhye9K5W1IbbR4yIpmoxha0/IQ3xAg0pSxsDaHjowtyFckX754qVPm8+horfv37/FGaaP0k7k4YeNzwjwTmYaBkn7v3bnLpuE+uvd1xIbh/Oxcn37yKfN4ridv5S/nParj8NEHH+jFUzZobdC9O3fYVG360SeONvt5+OC+7tJ2wTH48Y9+pL/5q7/WD957T7/9zW+YqKlwwpuw/A7YBcfz/t1jfZfN1Xe/9S183lVjYBlPjtc5x3Os8WFGH+N20sgzwenpWY2P6WOzuNbQGvelkc36RVFcYCAw1bgnfOSeFV8FDHt90jZ+qReFJ0IM4yHHz7Kt9XqtI95W3WMDWWBz2jdYzMHmSGs2lDleDd3M8xQ/nEfVV/queoWz8w1zLRNGxXu1wQgCCE4oE2QQFqP0M9HfRF+F8MijAkHrMGdOUp+0+JxQ6j7S1pH6grR3v9ihqwlKLjl8RFTJqSwEHjY57amFqnpdes5w6A+He1/Ul/hr3saak2pHL7lQBbp6VVraoXQeHznuoQGOX2WsClVJiXdB6lextF2nnBJXlV9Z7/qLn6iGhxZxheS5Gt3wipSKQ4ElUaXQnCKZ2c8hOU5dJTagHHXJG5cxf2Oj1zdIaLYZqyWyXiNFbUFswod209Q6UooGA5F8CxCrq0RDJFNdQJWagsQZqtsTKqVhVG4DTa/MrOiS7YJIOdGDXMz9Ip4vBi6gyAPUdhnLsm0sqjY1IFnagYuWi4mS62diweXTyyw8syxy3ZIm+kxedNL3NF/sW3xstxcsyNvymRt5PjUr5OZG+1R97J3bFlkp7PAzZKlACWt4lnPKnN4gfkDmo+alYjhcaETqVnanCHYZU3XbGlENKbH1GmrYUPYM72bRuWx3SIps4Ea6zDNRqS9OB3HQUfwKiiF5tre5Ue55GvS6ySheA52T6YYR0NdUC+/Mp14Q3fgacsIFtCjQF0wMSbb31vA2dWDxEwoEyJAugyF33v58Kku2b0CjAcjqqdNl/kNvBmfz8qF9TSLWocjgPjf3XlS9LrzmlHptNqgvFPaGTAwo88ypqyjHN1p8NULOmjqPundq87nT659fMowK+Sb6+dZfokaO4dXJpG5b9h7p8ebzIg7SuoeNnbISLfNyM10sbPQ/Fxx7usKTspblq4FF2fDkgT8bpLwxyR9gePniuTqe1duqF7zleFl4ifyF8vW/bBzOL051sT2rB+pak8/PtWUTNYItG6uRdVoeRWgFIqBv1m3W6cxF6sv56mUwUE4FJc6iFNHdgZasfwFN1KI5amRtHlNjjPQIN/DOYpDcZN5GtWGt9fqIB/R7OmYjE77RNgemJOMws26CWWOTh/WiDR94HIl7ZGOR2tCaWoyyBnLP2fIWMDE2jGutFp5o4yRnQ9Zqs5M/pT4R5xkbq/xeUzYMjx89Iq61anPAOr/h7Vq+DrhZrXTy4kSZ5ztsKt5ig3WPtzfpMm+v8rtUG/Qfs5F6wMaxEXOjz6E1JeYNmxFzHuYN2K9++Sv9z7/+a733d+/p048/0Tkbt/wu3TmbvxM2evmz7dmoff8739G3v/EN3WGzcvL8hV48e6GJsQUvX54oMWf8oacnZ4pt2o6OmFc2hEI3b73Gg7nQQTLHpqrM8wRy/oUytZqnqmj4BRNjMhgY64a47t1/oMePnujR4yd6+Ogxm9EHuseG687RsTbrDVhpyHGd6ClO6CdO00/YBbReye71KHRuV9q9zbbsGYKi4RkZQ+9jUsa1oMtQwu+EUsKidinbixc0oncI5jRzfIjyzblYz0L5gASdkkEnzq+JcQe5voQvuq3+qhf6IstODQ0CGtGZQPng/A5PJIyDkvbUozPiNxTV7hYmbekrtIRzZ6kH1XGK2Q8mqZVW2rs/+kGaOmSXbVecNlQg1BKkEF+x6ehj6TKRUFSHoc450a9Y2q5kU18AK3jbsq3WQrVLttWAHfkeKJP3dbeZb1yV0RUp1NA3yLb3fuU3sDxQxcyxxZdC9VUkq1yH0A9ZV5Nt2S5xSptyhj3z1Sr0Au9ok2SJuRfUsg1zGbZLbi+0q3AosLOa9kBF9qJ3A9UNsqv6enVqtksjJ+jIxXkZnPScrWnL1RC6IEY+CCA3lGEYZDeaDC5n3NTFmsV5ZEFIP/EVv4r6IXamEVKZL8zYbLOoXMKFttzEs6hng3XOw0LoFh0sud4xrk6qRj00wDc5XPWPjmGCklFUfCwoU4FbN4NgRsoHLDS+USQbvE6OzykLIA7ImHQfsV+gxME8GoRXGnqhw1TiA3nqBY6pDQdsy54hH5q/go/egqhd5ZFV2MwGg5iCiEoG8xqZkF5D61UqrtEYlQURhA9FXPl376fcfE5RvX6OzuXmN7e4bP+q2lfp+1X9/p/YxhnOytDL28eXGb8JN1vE280tX7WUnudrNGtaNgtnedDmYT8P4dlALRup58+f6dmzZ3oOnj17rufPnyt/0OAlb2TOeCg/ZyMVbHlLFT/K71YV2NpAp1rjxnrioVcGNinXYi1p1JK7XKqH7kmVpqIUrCldUCVrbSgWNOG08lzQkLmHiA0NnURlRDTNdbVBbbXmDcuR1ptjcEcb6Gq1kdBnecfVBKgqCZ6jntyalXsb7ohhqrc2ubdM3CunKCiJfok3G6x82Jd7nO16yI+dbW3Wa92/d093eKMU7xe8EbKNb7P5GmpzdcTGasv9K8cic5t5DU1/acvXA/O25mQ+XhN9JmjcyEqaNGJ/tF7pwf37hdh99NEH+su/+B/66//51/rww48wmWS7Nlkfffih3v/tb9k4neutt57oT/7ku/rmN7+p2KXfhp5xnTiC5R6c2HKfDSJrw8D8DnWPP2NsQTbwQ2uMseFhnxP3IdIychCCyGFrrsNPzHFodBrHccMc3bt3X0+evKWvfe1reptNZ+YlG9LM7RGbvGxaa+Mco9gHzNXiK/72qOmgP5QnQA4JuhDBG2TPuov/kfOkg97rmsAzsZRvKLksmOaiaBFQsahQQ2HxhSUjkbIhqY0VG6GLPEvxrFN9LHTuc5r7m5jQCT/d60EZh1TTVO3UQ6tOT/E54WvCT/FFtwq/oLcfxqnLce/87+WIUtlhosNDVPuXUixHIxQwyZSc+7oCUw/aTMOjI6un0BkQ3Mg26PqSpRmeaREJgsSh2iWqEvZKglpW8g7qyQgK6HRJL1O109LrVVIX+oFNm+GKWjaQZEmwwKDzxcjSDYj0UF71KvTF04F9YrnULV7TbISGF1Q3prQGNzbOwsP28IeYVYpEXsxXVrCG0gk5J/nIxZiFNYvjyMU1clFFnt65jEIKNgZwIbY1sMA2FlPB24Z0KIkLtwi+Fp+hE31xHadJaMumnCGXuBP4xJCbT2KL7ZZNVadbZZE/P7/QBQvMNuAmE1naudq7o4OSLrSDLLsj8XseA1d/z1z88bPMA9WS7925WFwIRx2aU2/qQyzDyJlFeHIqlxF9HLlZDdieXYYGup6ig9QLUr9kK3xY1m0p8Ry2WXYg6ILUg9StfVpsdweYpkUGe0OOtW18A4GFn+kNJtdE/KBDlgAAEABJREFUqMq+wTYy7eWw12z//4KvZgZyfR7iq+nl9++Vs7lf7znFwY3X7RuGtfjMfL2h6e+sfhh/1vizc95C8MD+nLcVz9hMPX36TM+ePu2gHtkzNlvPQTZXp/n6XzZV3BuyXuarcmvetKxZ/+srdaEDD9VgYB1qgxUU33ggaZovSyZTEpesaoLnXdYyJ4kzoPFSLlmKbl6mfYGNmik6JhxPspaNVmsDG4CNNkd3dAyOeNux4mHdyOs2hM8Ja0xS1m0jsSzAHd1MyubpIm9nMIq+YwATvdp0cF+6yP1n3oBeUI/DzFH+GMNd3kA1nEVX2Lah1b1zGIai8bPhLc3A27O8Hfrkk090hq98vTBvsNabjZ6z4c0GZgP/1pMn9fYmX2WMLJuzYTXo3v17evDgPhu7lT7++KP6/au//Iu/0P/4b/9dP//Zz/ScDfMZm2uRYvOCevrI7199I2+wjo9qDkYe4EW8E6M/ZWP9knMlMeY+m7hy392NBb2ReTlng5XNGK4xbaLAmkM1z1NVlHq8FkNfNML2HD7otaVsnD/rzVrZYD1+/HjeXPWvTWbzmt9Ry0Y2bx1bsz435ZjPWHSr10VWNC0lDaPXKUqbIvM0cp10MNbZH4TxZvwdlLe4xcnSgtFSi989Rs7JLR8yb6Hwu/7CTxpjN6M6nf11X1MdisVXVeb2m8mkkeOLO1xNBYobVLv3XQMGaOM+5TzayIKd0lfP2OZUtCjITc2tqFuolfPLdpcd0Ma5FNhdp+wa9sC02dhAY9+x10vdpu7eh6GRFRYe6kv23XfpIK82I8OPjS/6TZu98FB4ohBEjo3RR6/GdkiR22iCjCN+WulHpm7vPY3ANmQPWpWUo5xzJ/yrsbe14QVCD7CPZZknye56cFqSvcgWye3UNKG+82N75jXTXtfvIbXDPqbaCE1csBPXD9NI3rd7ZvfUHLQcKDsycEm/q+OJi3NkIciFz2LAQsD11RsxUdBr18opl2ZiAuG7woS/SfnEcMtNbCx/I7L43lbckWXxH2O366xb9zKdGu+9tmd6PSYTxcSiMoYGaYKGBBnyDgyi+DTAJ6sXSsq0THQSmnqQeqcp58Wn2DmuhJj6TNN1bIpSRFygY9uyLQo5P/B2cRJ1zSn9x8dhb5f5WbGIKRfA7vx0L5Ew2d2ceBheVUtexYEe9XgSMU0wOyCvjEwLSnBLER0Ui0Rlx6RyExYFY3VTe5cZ4tJIGWiudapXJNOWI9apyk6k1CFzTm1BF2V2OjeXzM3MQRbdUKpXlGcpDXOe5z+1ajvQTz3znbaF7oKMsJCzIkYBghgtoJq8s01lQdSDpX5AF/OFVp+7yoFisWko5vUK+uzP5TA58UAfwVIupyV15ibXcj85o39TF+k/iB02sz/IFWXaZn/ls1rj8zaUwlx02/iEm2WvID2cvULqwV7yBhzxEXcMygV8NgznPGif5Hdx2EQ9Z1P1IpQH7jyEv2TjdfLypU5PTnVxdqF8yJX1MDfEFW9K8kCbtwZBHvgXulmzmWEDsN5s6u1MNmLZNPSH34EQEsF06XQgHJVAJNbsHIVCNUwRzigpU5grbuFvoHQxcj2VJXxj07Jh85Kv2wV5WDf3rtwnLvLBHMjxtPBLn7mvXGQzBW/0bHNPHHVR95stp9IkE1F6jt1EzBO6NCCatMXf2emZLtggYaq8FQrs7iemebjJ5itYsTFarZqyWUIFH7wBlLRhDh89fMiGKf9geFR+Z2p7caZhaDpar5nfle7zxio+ztncvORY3jm+owfIVui8fPFcv/j5z+qfDWfD9slHH+rDDz7Q+7/5rT7g7dULjnVifvjwgb71rW/p6994V+v1oNOzU3qf6g3bxGxnPBnLtuZEjG+sseUevMzTlntlNlfn6OSeKWbItjBXT1ORCUHmaqo5G1PrYP5iB5n1Qhwvam0grg1vAu/r8ZPHyubyIfNy/95dNs1HxLkqHbvhiy57V5LhtU8RF+gkNC1LPONBPHGCCs1dCzdxtQMNu5y2XSUMhvHZfWBPNpXbQFOsZt+ut7qY5LCULEzqUcr1l/qCKX3RGJoPTTKGkY1x8XkuApGhUt10vtfG2HLMJhDfBWShDo1aKjN6NeUBnPnNaBd05dKgiJuSwFcAEYBUS06x8Liq8S6UpjkvkoXO4kvaS1to2kONhqk02aGwyTM7RRbIsk2LlbUtXFFkZEmRALKSFgpvWzaQldyx5+FKJJJtkeGuZyPK/WwHmR+EZIOerUN7aiW2i5NTm/mwy7yG36ErqZSLV6XO9rIEl4q9p8718jbtyHfjQLXq+LuJIq5Qik7RKI5i4WGvZFxekah8mPIyIl8kemUyrbeBps/PV41jERkxhW250WRDkoV05ILjGsiVQxtaDDz1QPBSU2s5aQdoh926LqVkqaBKufjjc+Rin2oRY4rI6SCXpdENIKXvKidxrmhSbjTjvHm6YF1JfYKqZBd8YrjldfnOL7Y2Hsgtu3OQuKniz5eAqsoRvUwo4bWqMadBE/HWQpW2Oe6dXhkvhWEAhhY/9GlDw9MiaPmmn1rU4s/poWNEjiilKqUNCB+pTylAdEQxcXxCEfUcveinBiVLVainQx5JjSF+ANVdXqpx14VWeHtPS44imRCILEyEoVT7iMIwYkiJoVHBjeIw1TqNIihgZe3TIkNSuguNTqAqFBLVzujGZJSis1CqN+ox+T0IOszioAQYRBtZSOSGuYyJG+KENIAISo5OantclezrqEsVJDKyKnkvsjov0ReQhEiaS5ESG4Q8lQ4MeWJMC6gmlyG3+lD6tMOkoatW+Jh0yb6c0Jv2qtWQ84iToBvmQJdUst2hnqhVXSpuVyp6OpBZr52iGiTeGKX7oOqJv0BxRchZiTryUoTd5fJWtSsmJbteLD5CWZNyAF6F2UF8Z96CJYTwVxF12zU74YNe6yUNETH9jAinV+2X+qLHQUK3TOr8mFjb8tXqU95KfPbpp/XQna+M5X8zfUo9b7Ly8H3KW6vpYtK6rXSXB/d7d+9D7yoP8XePj3Xnzh7157KPjmpTsDnaQOHXxzwYH2m12mi9YkMwrLVqKzUemO0mhggswWcmp1pnWREZk+A5U9VjzzjholQTh021IFP4QyCjylEpzZy3bWi6e/cOD+Z5OM/v7twjnhUbhQudsZnIRmGiT5evUamfsWHJ/XDAdtn4jNO27jsirdgUtcYY4Omx5rWx9q+GQfmqWmwG6kNrWg25Zxq1iY3aVhNjazbyFRg0tMZdVdUu2iYekofWdJ+YHz96oDV9vWQzlN9/w5U21O+wwTL3x7P60/jPdbE9ZyO31iM2Hvnnu4n9l7/6ud77+/+lf/ynH+jHP/6R3v/trxnzVvk9sKcc508++khPP/2EN0N39Sd/+qd699131JprTkbGOuE/96yReF6y2Z6Yn2POg/zlvonZzf13zP2I0EMv2FhecD/O3IvxTcgloynGRkYwMc/b6GSctEzQcUZ8ohmpJvTEwcvD7sC5c+fOHWVTlQ3W8vXARw8e6u6duzrKW0nmJG9STfx0rUBMeeCG1+JTwJcQHiVCoi9iE71TqW5DqUfayRQL4Bsh/MRrAQeJfWKME9dZ2aeY8HYLaCHP/WNTdtDdRge78IX4oiODYmnLAEb0R47Tlg8BLkLHC23ByPGJSqnHKKAyEme1QdO+LF80VSzdNzGV35HzftSEr2qvxs6hDBMPe+ASca/XXIQtG/wt2ihF3NvhqNOkmsvMJ7BN9TJQkGTpCmzLXtBkrihz4Dss0RZwSu14VaJNQaMWajUPSNyBnQ0/45I955qQYyBZPaV+BbZR6fBOUZVMuQB2l0vGtCw00bX4wb5khxQ9pU572sJrSch0ABuNZh3+iFqybkl1aKroCmFz3FLLeaMu6Mc8fBpeAdNmmy4PgZBcEks0S7JCF6Q+DzUs3eZ8KokkVw7ZQaQ0B7BoUF7P8a8Ur8J1syuSeN/DturHXa1ta3Hc1gI8clHV9VAqHFqUBR/Y1tAGtUKDNlqaRLmHLqUcjPhc0H2jMg98Z4qocgWVxqmaJhb6KQs+C/GE8QgdWUSCCV60x47QiMdAGgaDHp+S0hhaMKXLN4w0VSlcw9AD9ZwnS7zpY2RxCSYaFhjt5t5Ha1D6cE7e0CA8QK1c5+LEdfFdllq6pU+kqUWHqzHNhdSDVHApVSH1OZigZSXzI9pCbUqw1HUtTZycKlxuiq/LEsm6mhYtpgIntEYQZAxFkVW+VEHSfWU8aSmKKDyNEjFHJlJR2nQI5EJHkYUv+HK1ZAeFZ75oimCWHRDjZYGKTwkIzlI9QIXqhpRHiLr5MSFZcEpvtrusnpYFBy0RpbrQ8IUIDlFCohOIXJXSZzH0ySEoNrIFJZiLqGA8124nff7po+YbervqK1sqBjTiIa6q76qo2Crmur5oyqCCV9pHYcFtim8ayOf5u9xP1o2RtTXgClSNXbekhHJL05uIvevE3axCnpQY8lYim6wXL14oeMkbkBe89Th58VLnbDBGHtZy/NarFQ/5a23WG94YHOve3Xu6f+8+CL1Tm5c7bLaO2XQd8aboiDcvR+gewW/Aer1R33SstVqttQYLXeN7aFk7e3j9/K0gWVsmop+K9lb4Uuhj6bVcfWmNLEC9CHJOuJzHjn/uV+lrtV4Rw6DVMChL89n5qTLu3EsGHtIbwgvuhWdsvLaMf0V8d3iI3zCm5filt8gzpqE1qhPrA6C/oTXlbV7+il9wh41BvsK2ZsxEVG9+Rvy30h2IwYyRmLmPJYb0OTQjlxp0s1kT64rjcaoTjk+Oxx02snfYxK4TL3bn52fKZucI+Vtvv6V8pfDoaK3f/ObX+q//5b/oP/2n/0v/+I8/UP5k+6dsqE7ZlF3wJuz8/EQTD+FvP3mkP/ned/XO197WerPC1znnx0XFlVjj/5Q3mSINrSkNE/fDvNEaOZ8bcRqMrH9b6pOEiimim1HD50CkAZ0JnZH7d+niZ+KYLuAxvteiB5gmtWHQ0eaYN3MP2SS/pbfffrt+F+vxw0e6N7/F2qzXqg0WBq16p0+oACKIZWKUDd86RGxUVTKOgaiQE2pEBKJKyIoeFBFdxdKceci8bTnOOWeUccxj398npn7OVFt4rCdiqLkZmX9Qm7QImR30JuZqBKGCJr6J4z/FJhSkzy3nbfofIw+QJ4aMK0PEm7bItsSXWKcuRIUW+oEhEOKhg4l+tsQR3dD4nKKT5pyMAKto7jAbUz/kYkB9gsY+gO19RUhb6uBwXqke5KUlokM+9QWLHEpWxjbDodYupdcJWbAIbcvuyLOdbSFILlBRpYhbk0E1OOdSR7UfFKhWzZp/XFUJGx2mSUrTAu2SZXdEZMPDGCSHLkhdSk2XU0Qzch74UMeL6o5ZBDMlMI5myllQpLRnIacB57MKqNbBTPsloLvoobmLIDqa0yGvnYZIaQlgK2eu6QYRbkuSgmpZ3UgPFaN8Cb7dDj2D18FC45IAABAASURBVMnRO0Q5nQ1rk5ULqS4iLqyRi7AUsMjJ1nIyoWxbbWhsYIaCjQJZV9JyIeYi7T5Hric+37o2UMu+GYvLXI8jxUhc8Rfkgg+Y5rKXLAHbsq3GTbURc4G6SHZvg31lnliYtixUu5sAfffxJPhA9AHif2j0dRl2k937otzxmlMtSvhMNXzoguhnvm1LZF1Ji6jiKR+JBym5YeNm5cKPj0Z8VbfLS/rqdlWtIvW4CUpQhWUvEHyw1DvVnNJ7+ai6q6w6DbZn2xLvCjty7+vE3IBt1U8ooKJD2LQeohpVyaat7eddqYNq/AMviFyy5mTZQa/+Pkrb1U2RsMByyd6kqOPOClv08gn1Jm7+4HSX8RzSNw0ytiPrSmiuQ6YpSxdrIhfKgTPbsn0g+d1Z2+WzQdN/4tjygHV6eqoCb7Ne8pbi5OUJm4CLCm0YBm14aL97j43Ug/s84D7ggRZ+rud3d9KWtwh30MtD7hqbgT7obddfa+Y+0UA2Nx3DarXbaK1Wa7kNkqxd4txJnJmgTnctaHW9zGFmbmlPvWvRnqcINDVT21qzufJAWylNGtlcXOT3ykCkeUDPxkvoWtaGzeH9+/eVDVLmKxuNi4ttWcfXmof6rK8FN7m1akthp7+1sunZsDlbM96M5YI5j6/oDMxVbCPPsdhyvzm/uKj5Pzs7Z+N6T48fP5LxnWOT4xS7bLqOiG292Yhu2BBtdZ6vI9J4n2OTDfDEefb+B+/rvff+FxutX+rjjz/URx++r2dPP2Wj9kz5P2YXbLA2m0HvvPu2vvcn39XXv/6uhqHxBuuMD1ovlHvflnjP8H3K+TGyKRrmmCfuw2fZhNNPZAlkgt8yhpEH8on2SfzUcZQm2kaeJwrwW/wu84AWCuTS5YgmzzwE163mMb9blt/BevzkCfPyhDdaD5iju7Qda8WxGIgdZWYhHoOwOINI1q2pVKrQTo1qzqvZC8HptVONlTGOBJ8xBuWLOm6Zle7uJj66h0j/O9vYA4FFNjKnVDVSZN63zH3ozke144V28m54ad/mWBHn4muhiW7hozfhYz/4fdRTHB5ir3SZi0lJ5jiYgTJDFh8B7FeU3cdsQVNYjeupca3uYdlAvc2074F8btvJWM+67VDXy9CaWmTodXnqHW6dltxNqCjJ8APX0tDSTh+hyEov/AIMSga1janVoLZl9G3q6NqWAh2kiJpV9ujUuJ3+OkxbATvb18z1GqkfWkoOKOWNFnjGd5WC2YEulRRq076DSo1StyVUb2u6Ir/sV5Zi22H4PfR7SLXJWi7QOvGZtVA7gUhDG7TiZrHmpjhwguTg2a5AuW649ueLKBM+IxfplsW5Fh4u1vFw8Y2Rhb1uTDaNtCSGfCqz9zFyE9gW0iZFz7ID7ZPDWvkRbQ1I1tU0EUf8LBhZeLa5CbBgTYmZsYzEncUntlRDZLuf8LJgC3OhpAnF2I3lY9SI3wk/kdMluXqO6iXY7vUQjgGK1XXsUh3jNz7jqxpV3dqGArnH1aDAbpIix03Z0i+0/JWfOTZkupQ810I7ehlxIgntPruvyGaE9GbKvRUVEYquJpfQl8RGdhWLgg+YhXf0LTENFGR4/T8qJeAgQYcG4X+fsJafV/d6eA5d5sV5GVunuHQeRPCHi+UcvpFynTHKXfm6o1h85doPUh+55nBULuKzmN9zkRjyVcH8dcD8hbogfP8dHPHgeqS7vCF4+PBBffXsIW8MHj58qEePHunBgwfKg/y9e/dUbxF4U5OHXHPmZN28YKMQOmW9qzVlkm3lnpH7R8e66sOwUmsD61WTFA+qNFWZtQXMfCeW8KVK8OW/Ktx/0KWeOY59YLl85961ZmOSvoQsG4iMNZuH6ByzScymKcfFEhuydY0zb4SySXr27Kk+++yzdKCjzYYN2EbD0GRHm6NIvwkgtdCMPxufvCksnjnJvExcG7blhm2tzaY3KedG2rfojdwvh9bwP2hoQ91zp5wzaGbTljhba9TEBuuiNlgTfiMf0D9hs5y/EvhXf/mX+sHf/73e/+1v2Fg91+nJS+VP7J/z5u7k5DlhXujrX/+a/sN/+Hf6xjfeZSwj99QLTfQ/cuwSSzZS+TP+2YzaJpaB49WId6s8KySIibFH94INaGSxzfkVmrjSvtSjE2RO0labgvQFohekrWMkJtdcP8ifaX/8WI+fPOYcfKgHbH7r7SLHLefTMh+JJxiZjwmfI7EVhY9vquo0Z0cQbSETY5oU3aW9KH7ia8z879W70dWS9tiP9JXnlVD1DhVKc9HwN6H6Qz8+guiUjH6IrEqKSxl14h4V/fRXINaJuMsWhVAVHUu3Ylueb2Zv0QlSRRX1qXQjGyOgoeKHJi98moLIrgMtMoPGHyWK8ddjGzUxT1Wf5YJe9/ElSLz4mFQs57HdEFZtRyc4IWq0L7AtuyPNgSlslzwbF9taqCUFvbjCV4N6Co9dKrZLHSJVoV2yrchsqKwQSiV1PpxkqdALVVpktkXeQ9RBlMLNLNWqQd8w18Rp70ZXkuc6lFx6obMU0mspA92goWsJTfI18Y2CRdF4Nho+oILfQ19xqt/JmnKXmTuyrSxeAxuqfPLYhqYVN8XUW2uyraS6UGa74rlYcrGHX2h4xFGvayn1buI6QTUni5/Zr+Cj1xfcLTeArSYWjxFEzmUrO/o9ltZc8YbaDb9pk2RVsi1y8VUQUPxAKpTQLCjxP7JQjQh6OwsC9bKRZ7/xBejThgLRpko560DZY5t4g6pnhgF87xQDVCl7NgSgkeGhAodu4qAFWepjLYBVp7AtGwhAG7DDt7QiVQFL7AUmjYxnZJEbiQtBhAW6gsY2kOw9FWlKRFE6iBkV9CSLNMtti4xgn+3IgALJhs7QQbK9q9m+pGf7cpssu0PuTYaxq5QNvQQhW3C1zdVgG50OGHLnbeuLpFgF12zxZ85TBWpy/UDta6q3Cfav3m/TuF1uW3ZHtGyH7EHVdukswpyHHV2yOx96VYY65e4ciUbOME4MMs1fWTael/k4pJyytNye+3iuB5fIF9xufXPL4rPsmYuqE0goBCNakHee6pztjKJXzDzalAdA1Bt/l9LSyLVfD9C8ycrmKn8d7oJPtkVMWT9Xq6F/LTBvRnigPeZh9vj4mLc6x8rvYqV+xKblGKz54K0Rz8jD+fn5mU5PTxSfWx66WWYI2Ro8aNXWPKRvNPAhXR6MV9DcR0SyrWaVrm214ii5NlIT9QWEmDC1mzsOXeY1yHLW0ed3c7RR/pLfgwdsDu8/hL8v28R3zhubc00oDxXbSvnGeeqm99znNuuNQifm6uTlC94wnRP/oPV6pYaPBbYlsqADc7ECmd9sXE9OTunnTOe89cl9TOhlzA2qDIROo5vN3gVvr7JJmfhwb8tmq+Evutmo5Y9nbJivfEVzs15LDL5cEH/6e8IG5J233tI5G6l/+od/0H/6v/4/+ucf/EAf8zYrG64PPvhAT59+Vn9N8PT0pdQmfe2dt/THf/wNPXp4H3dbnWGbr7IdrddaNTPeM714/kwXxE53qnl48VL5Kmn+AMoFMW45xhcXI5s97s/MU45B9ERcwcQJkHrGGHR+wpfUhz/z6KPKxm3SFp9bfObB9fj4Dm+sHunx4yd6zPgeMc77Dx6qNlgcn6ENTKnL2YTD9LFl/qZxSvfVB66hExgLKDN/lHXe7KnwNPHmcyp59GEy8AJ6ob2RCu26nNJ3Ye4/Y73kIbaXTXa16MW2bNArynymS4JOBvSZthImBOroRDe2/Z7en5EyFxioJoFe4j/oetjNMghqaQmoMX7Kko1czyOTNwX0izBNl2BbtpEFkDnHW0xErHtKvzQktqBUaUSEVjRL8qUUFj/E5fJm2aA1tZwv7uuKZKlACYuKbO/BNeDoYmf4Bl3g4q1Liapt2UAgNIBXgdL0jS9atUvRWYCeTeshZlmLLDyGLlCWjMqVjFhKEewmGH2Or4FAqI1M7od2PhYR2ZZ9E3Q9zXoYaIG9t0WIeF+3r/Jo3CiLvKOGkPhugNIozp+Zwr4ye24NXTCLvnLSLvUw925bAyfm/uSigawrKRfNgpELP8hNJTQ3jvHq5GDPJcfBpaSNas8Hvg/95ZPHpd7VzYHLRRMMasQ41AZwpaFoZGlr6EXXgtFhyjEJShanoPeRxThxQecFpsujiUW5Mn3GN2hACDUnVHDVx4b9fuz4qwZOCM6M7hPl2ewSQZx21MhUUmKbBW/EZ3Ttpc9Ol6pt2XvI0Qa4YVSsu5TwiYIgNdbxWmTo7bJn004dOXZkoqFCPPFRhGoyXkLUDctCS0otqDrxFf0dinKxOFxo/C180RQLlsZe76Uq1PAi3UZpktJhoDdMuwm7bGcZgSkNTYaShUR/AMmviCPHOefnNeTc5IRwxpwxXKWR/YHi6lhybezx5kFnjnKhlF+YosxNp5/jz9LuVIPXjBB9GSlxcN3ngf4iD7VssBBJdJqH9g2bp7w1yUNuvi53nN+3CthorfMQvlppNbRc/jwUXyibtPPzbFzOdHJywkbrFFke+EaxCmtgTV6t1thgh+1QGJQP7owfN9M1mvRvCb6DsvooKlomzXVoZWTQxF5NMFlvA7vVW5A7d+7qHm9CsjnMg/vIOZpjsFlv2DTeUePeccYGJxuZ3Kvq3B2l1POn68/PTtlwHuku4ydMTTx8Uij8QNEAIRDXJNuweWiZdB6fbDpzH5wibYwPDEPTwCYWA53Tnk3pdt6wjLxhSGxbjsnE8Uk9G9Z43azXWmNnm/k9YwP0HK+T8rXNx48e1l8ZzF8M/Ie/f0/v/e3f6pc/+7k+/fhjvXj2TNkkPn36qV6+fKb1etB3v/st/cf/+O/19a+/w/il7fasqKYtG50LjcTDjUHmvE3fiSVvPhPXlnNlZA6mxAe2xDxuOduZ17Ew4m87Ax7dEb0pbRyfjA+SKVSnk3K8CuiIXnOccu49fvRYb7+V3796ovAPHz1ivPe1YdPfOKeiW3Y4Cu2+8Ud/S58lw29R9EJ7xxOj0y5FTnM1Rdh5dGB2bTTkWAawldM2srEaGedUdNSub/oth/go5RuK+Ip++ai5HDVh1zGqj2vsskSMwcSOtGyu0tgh09xfHbvwYJqxa0tj/AGacjrSNGnERxD9kXmc8Bck9KkUw4HYHwLRLleM+EJ/Kv+U4UE6ip8FdIoIg53xl8AkrriZqW3O7ybbyo8uJSTIh2GQuT6d69mzAtQg56Nt2R2taJuVFtLb7E5l5IUU8MmwroZUAl+uuctU0qoId1pSl6j/3pOkpa4bUtqCNIV27MvID7E/Al1H5f0mXru0tJYq0sRaCA+0NGhOi0Hors1wRmEBLBIdYh+cekJA5tTq1TcpscsaH5R96m9i/zvo1hljBmZTzmjzSdea1dBALK6IW5ELJ4vuglykY12kjIQRsYGW4sQipZg0cuGRqeMZtfgYc6FjN4IJ5EKcUArEp39RbkPTapWb9jDT8B30KT80AAAQAElEQVRrPm1crdaX5I1+betail+EdL0vqaSvBTQolqa0zVwMMxoUKZNjW4cJF4w4kgkKEOz8wadlgWe/dnGLuOwoMvyQea66MarqF79kY2digTZi6TDtyGXVVbk7q3iCKG/4KZmjIUwLes2E9WVNC/vE0KAu7OJoTqNeN9kue/tmSuPruvoD1ssMdjBMyeQZeoOUa+oq3sC8VG06hrMtu4Pq7ZmwOaNVpxFF5xEuFp6Z+AoL1SJL/StCIriKN+k34wgyMJaFft3FIWP8YiHHGw7IcWFbtiXyAtuyr0DWV5Vcvr1zP7G+jjVYaWhN682GNwXHunP3jo7ZWByzSTlic5UH22yOsu7WAwnrzchD2BlvOk55I3aStzbQbApO623WiUYeyPOgPrSh1uLY17rMhqGxdqfehkFqTRNrRMCixVRZr5ty7mdImeJa2TC1Bw2s/0dHjIP4j6EDD+UXPMTm3mQ3NhvcH4jD9JuvtPcP8nLkxTo76oxNY34X6oINxzHjD2wrY05ftmXitqGyktI2Zj6Zl9QLzK3t0pjgyZxXnBc4SSxB9BJHXy+bBuYkG7x8RTFv0/K7VrmnjcR/wcaMidWG2PO1uXscp8h/9KMf6R94e/Xzn/+czdRLffLJJ/rsk0/1/NkLnZ6cabw40707G33729/Qn3zvO3rrySNimpRjlc2emPVxvKD+ks3faUKqOUpMGdf5xbnyxxJGBnAJda+emBfAJiNzXL9bxrxl7mI7zTo1fjxP9JX+9nWEZKapxn6XN6j5x8L1By7yBuvJYz1kI3kPeTb/OYdsK8c+viZs44utCE8Hs4Q4J44Fk53WdLdD6SO9ntOCFBIvcK/MU/UxMXY2pxzznEPLuZQ56h3e7oJusB0LsRuZpwk/sV18T4xhilxoV39df8yGmI3dQifsJmQZb842p1vmKDFMZVtXB1z3I44+FdRppY8R38EEnahP0NiKFD6AjUnIa6FiwE9s6QWbEfuDOJAQDbIw4aAY2ZZ9HbS+Vi5PRjU+co1yjef6wqlCc04HdlMbgkEOLd2muq4PeGEv4xBq5C2gXrbhC9auLXU35fms2WptboO3U09baADfOuzQyDqM3IYvedqIjbqANafwC2TZQAAqQIb0uh0qUcq2pEBvlGK2QHsG1lp+hNymZqll7MUb8SG0q8vhF1DR/5mp1bAYn23Ze5R8V+T0vY6JizILxMiFfhXT7iKbnRiK/1ogcTVmoQBdb6wFZ2SxWOQjvidNdSHmQp3wl4u/TuDWuHkP3AwGKBusbK4CbuArPvVbQQdurrkoGJRuSoSAGM/4je+AlSddVJ80ko35ZTTG0BoyBRJVWWWG+eJv1MQCKXwXaL8px67bh5s1ygZ/RYkSPxVboqJaflE1vRZw0EDxyKNLFGhT4mNiHvFGSzIOaAmHiXAh9UJLmmITndAF1Eu+1OMGWbehZ8MFkJ6p7DvYafa2L17i9Ysbf9mWNQdf0KljzPGpmYHO8/q63nINva7u766XWDmDiDG+KvQw4JDPaWQKI1/yIb/Ivmxa0aWjq/iyO3pdfwRUUxVax3dv6JqfXu6lM+eZfkXk8vWbc07cCLmBD00Da2W+BnjnDhus446j4yPV71w1bhG5lqE2PPGNrNt5i3V6sLnKV9/y58FPs9HiLVA2EVMefS3VQ0Pj4VikUCD8MUUIklEKAYssNDHX+pnmgPbDXDoIQhPbwLqfTeGdO/eUDWLGlftI3sbEV6PfHJs82MYm+hlj455hW9konDKmxC7qBfwn21YD8VP3OjYWIia3pmx2Ypd+3NBDJtKiG39nzMkpG9JsbLKZOmJTu7mCxBU/8b/ZrHWHY9Do84w5ze9IifMpsszkpx9/Un+a/b33/k7/9E//pHw18ITYn372qZ49fabTl2x22fDcYaP4/T/9rv7jn/07Pbx/l83XU+X/oOUYpp/t9px77wVvIl8qG2e6U+6fGUfi2fJ2LXRk4hZkXBP3lWCEpj1jDL3g3AiN77RN2O0wz0nq25IjYBJbG9jc31U2WPkriY+fPFF+D/Dhw0fKxivz1IYhyswA91b6nDrHGZZZCSKJSo7sgtS/XCT2oI931JZnny3xjBkPMU1B8bf3O2GT+dlyfIov+5HjwKZtx4/xlIFxCUy0UU/bbFt2zPXEM1MpVXcTNsUwq6HMQy3SUKpj4grQmvJcEaSO36qjRhXNJedM23tfpNcodgRJLqbori98j2Ai7glKI71f84DA4CDnRDyovjaLXa7JnL9iFnpEcJEXmlqzDGRLAmSF30GquqTo2VGADwWWUwHJlv0KyFJBlWzLdvEwUBexQ2eoU0jyJWBQ2SmxEbAtVz2FOl9lSdUTPHoqud4oYYl+yo4qKeIOonIJk3rxVSDYUR2kRS5aFz5U/8emZlv2HnUCOuPN6Rl6M3I5T1yRIxf6lk8uQ4OJC2lCHuyuJvwvXuK6bGmsBSr2C/KJHdhmYecmNmYRALkwu/1ErFJO/MSZxbk2VQMbLZCbamsrRZ52O72pkm1sQWrEl6WjCHEk1kLarK5nLsbYNMutIQMimTqYYDMOzAkPDmflg/En7nGuo0ZXaFPPemcEC2Dl+oGjHUcw5OIxY+wji1PkO1v6Tp9oVfZBiQWZT4zKBoofeo5510LZjMu26ifU1USBJvowpZ/4F0TMCOkWnegXKLDHEXKsikfGfO02AVTTrqWtHOFjprvmmL8GUPm9ZCKsMfXjSS3xHvTcj0UX3DgGTHqrlNvUIThASsp8dv5AOQ23IHMazdBbVF4pvhrnomxb9h6LfKE19BRXkDmIDpaStU/xlRq0yw25DASykd2KOLgdNQ80h8owfyB5OV9ybIM6iYgtcsgu25a9RxqohVxGBsi8k/fyyKjZWNwEIae9LmIMzRpScbAmZC0JJtaotA+sBZvVRnnjkzc2eZgd5g2HONHsQULHtvLhlqxKIz7H2d8Fa3/eYOSNR3DBQ/t5ZCAPn5mHiZMFd3GJPU6qIhnfCoRMLQJleDxO8vBcllCJ7joEP4OhZQjUVNa2lc3B8dEdDbztsYaymehrvTlSayudnW91cnrOG5sLJWWTFQgPp7yZy+Yjb7JGOpwIJOtf7lGwit7A3DTuBRONkSWAiXmIbb39YsyNOGwrPsbcy2jf8jB9zhuybLRG7mub9UZHxLRer7VerbXZbNAfNdFv6kfrteJnxHYCF9iioPt37+o+G+HTFy/0rz/8Z/3NX/+VfsybrA8/eF+ffvKxztnIPX/xTCcnL7TlDdaKWL/9x9/U9777XT16+BAXY+lseTtFZ+Qt9TOdnZ0rYyLs0slmLWO6yH2Ye3NiTixB9DIvC5Z65iN8HUAJfwHzwFxxJ6I+gZHjOalsGas4NqvVRnfv3lM2VNlkPXm8bLAeIr/Lm7uNhpyH+MESW3xw/qav1PdIBCN9TK+JxHdFl7iFm+47FXQQ4JUSnhgS+0XmhBjGgOOTeYm2nfMYvVTQDbmG+GfsI3ObfghWOcbxMc3+Ui8v+IhsjxgHRERbD0qcvQf9ak5dVBVGWX30CjX6x0s3p8/FlTgeLm+NMkgt9CoiL28VZoopTji6I7TGQh8jmArEe6g+87YlYFvW7cm27OtAqGCSNSlRUCzZMI0idtAJGh1UxWIg2ztIVhIiFWR+VNegaTC1rH+Gb2ChDXl4lrfeeXWAArnktDf67kAb3qYF2BYSIVKo0d1D1Dq0JPRtNGYIumuKB8dLgM7UKYdCwaJXx+hQsDS8glY3VUiW1ODdDJcMTX0BGg6oz60KayM9QObDdlQkyMKKxNlJzJTESbnnU2d+awyzXh30KmhA9nvPCRwwhN51eNDHZNkdjLcpN4490hCbBB6Ev4waPBfPyAKz5aaaTVYwZvFBNtGWyYheLE1huzrlKMmtaXLOy1EX48UOdbPmhhJaCzs3pLF8RXcqe9uX4rWX+Ae1NmjgE6+G/8h1JdGlJmSFuYj/kZiDiQWHZtnGV1PijK+dT/y23QmGg+QcfBFfKPbTjrKwwHOWKP3WhUjv4fGsXLTNpg3ghyaclKOiE77GzCc3ahEfLehKDQaz/k1A+CVPOJjQCzKWID7Sfzmk3bbIwBJ5LrSk8kHM0w3I4nkpTIzqGOKnKHXFeSg41BU6BeSZhwWE1MeB8iL7PBob3Hy1mfH3eaOb8JBdJtbwNST4oghCb48NxWoMRXnO+3mux5BZep1kfktanRR3YxHvh1iUrs7pIv88mvOh5iFzsACjJYw9NYfXotCSqBVbNMUB7INKGd1UL/NrRcZ3aJL6bbhm/HsS5LjW4b7UX6K8JNhXMvx97YDjCByYUTtou87GTSEThF2Oe7S8HLtaS/FCW9a1dd788EB/tDnWer1RfZWvreqh1maliTOlCA8l17kItavg9JhYnkaNfKKeTVWBdWjM+gWmTASqU/TxlVAEDTxTkQiJ0oDVisqEYr8q4qFjxFdAM1ypUlhtGLRis3J0dKxjNiHr1ZHMh25ug9xWWtFmN11cjMom6oJNj0iN9vh6eXKiTz79VC9evkB30MBmCkM0LNlyA7ayZsviHtOYr5Vif8bmLP9rLJuoYcCWfrMGZ/N5wdpd9zHGYlv5CuDR0REbh7WStrQv1DjOW6djNlxMKrGea3t+oaE13mgd6/69u7rLm60Jm4/YVP09b7B+8N57+s2vf6Wnn32m/LGK87MTNk2n2J7q+Hijb3/7j/Wd73yn7PMW7YLNVCOOPJLmLwdm85aNcWJPHISp3HvPzs+K5liOCK+iH5uJR2qOVQx3iOdUTAM8tmSGgy7M4idzbjfm8Eh379zTo0dP6i3W8gar/oR+jiPnpoUfztvcz8acT/ip/heeMwHvVdIEpWvdjC6lsXKigAmZEb8B0suqCNL3lg6Wt3RbYgoiLxvaULs151oMumM6jP5MmCAyZzZjErNa44EfuaaCqXRn5eLFfXNiZqDqyZ0cyLpkIs6aO67JCYzYx98e2vU9ZfY4P3QA64aftCOfu8R+gsWamKsP+pzCFyK/DmORHBqEvxG7xjDBohUeJBaIoLYhFgUjCWVs6oAgg0ccXrLsPWSRUoDkua2ul9RpTYZF1Vcg6jOYijrOUFUypeUG3NGgArZrTbGRS7K0Q4ItP+opbUJvhy6W1STKwKFTlXDW5ZSAOA5xXLjcelOte+jlrr2qKSw72LVIloKZwC/cnmKCimVb+7TwxEjeyYtPcYi0Uq+c8XBM4SP934El8vRdPIVNEcGMlhvKipvtmhvRiptLY1G3D5Uygj2mLAJcrFs2R1s+ucuNZMvCv82GAPnERTweXFy2ZXy2ocmBoakXdYWRRaB8xB83wC20+9tyAXOrxafFDzYttqB8Nqv8Gp/XEH2gfcoocEgOx0jwm0VhqkUBvS6WLQ1DU+Zl4KbZ6K+lL2BbldAlz6frVD4z9sUXrpGVZi/KzKqf1tTKV+Km2aBy/EiZj2mey/gcrzhzvFiyKTQndKIXkcrcJAAAEABJREFUfSUq6uEXRCt8aBDT1oQPXUnLqK5QqrFfsBhZ808cLsJQpwALhb01Rye4VeFVDTEMXqXze2xjni71drWeY3MNHDGOF+Ul06uVxVVocLW96pmKGbfqlOJrFjjJMb+u3Tvp5b41deVc6IxUVF9JIrRX+v289sXYBBmIuMkhBcl608QVfOkw9rlLJN2X67q32kxt04v1VaW6UdM9mbOOkvOsx7T0aBGCar3l03VZGrgfDNwL0C6lTg3vNHeKUcagWYJb1rtJ2/leEH/beQ2zsQNRzfx0ME2WIlO1pYJMob1HHGpJPDssbNFoBGYeVzyMH905Vr5alrci681GWbtrU4R2YsqaOgyDhqznIPeixPfs+XM9ffZUbbAePnqkfN2wDYNsd+AfjlAmNi8X2jJHGStu2bCd8dboRCv0H9y/r3u8aVqvV8q9aWiDmlvNa2wSz13as5HKpubk5cvyl7nIpm9DzPm6ZrOVzc/IfXBo1tFmrYcP7tWm6ZOPP9K//PM/6Uf/8kN99P5vlfpnn36ijz/5kDies0l8Rp8TG5djffOPvqE/+/6f6h6blVP6qv74ADOxXDCGfLUxX/lMPXOTOVpQ5weDDM0ch47c0xdks0FzzcnUz6pMB/NVZFeULbXSnWlkZlwbxpv5ePz4MRust/TWW2/r0eNHuvfwQX11cM0xtY2V6AESwyK9x5S9ZW5AK29MUXnznH7oqkiK8tB7CFvxU4zzM87I88LIuV115Ikg52do9HGla5OhGxK2TCIZy+LRgWUomnZ9TDwPbDUx/5cxie2nKJKVtNS7YCqbnONjfOF/JOb4GOFDp6IT/ielv/QbP5+L6bpGfHW/aRyVOl6h8FFPX6G3IfN+iOil3geT2q2wLdsauA7dWvGNc0wyOZDCFlKkDXFYzbyNgFyy4ucKvG3lnM31bMc/7qyeDqht2ZchS4jk/MC0FnvTLaBvGwpsNK5Acz20oBuSVU0turJsSwo0p0N+Fr2CRHuB8FU8hV0Flo644u+i1Dv6/FilQCOcAt2WaCQrSqjrDzYlyBsQUcUcZkEGc0XY8ulaMHBTzUna2qCWE6HFqi4Trj0ulPkiz4W6zSaIm8AFdEI+glykExdS+acIn4kzftqAz2D23SJrTY26CSq2Y27O+Bvz6U0WAxa09F4LKY5sNIFADmYhPhw/Vpt90oxK17X3VKSJ+LIExGfxiXsni7QDK/y1umiHxD37kawlJbZpsWcRKz6U2WJlwVF6CiTbhRbaGr7neuvUhoqEevk58Iu0MmEWldC1SBQRYkNn1WVomAl5IbEUUJ8zTcX5sG9clfCVRXV0o4bdHdiWPUN7eqPRgRDNg9qbsXSn4M2s/ndrZy6v4g1jch3ty0azbPGcxoVfaGRfFLaZ68tAoA6IrKReaq7pK0/L2A7p63ZqW/YMWYLfQ6+RWAm4qOp6g1653GZ74/IGzNfgrHSZMJi4uyREdqn+hhUiEIEo6Yw3MCe8wTmt3/c50cvnL+p3dSLL2416kEYxD48yTCEF/JwTTtqLEuxF7gk8yNdbEtbyabeGY0dGpaaHj82gzBt+ynae8ykU2Y05itWAo6K9MOvp5mijbFCyycpmaxgajRMbnFFb7iu1aeGeYlsbNi15wB8JJm+unr94oZH19sGD+3rIA77Qsc3a39dpAq32LePJ5ijzdsq85R84nzOHAxvS+w8e1F+/O9ocKffSDRuEbKpyhea+JkLOpiGbsfh49uxZ+UwcufcNw0pr/KBWG6wtMa9XazZYG625/wycJ2e8ZfshG6z/8uf/Wf/0Dz/QycvnvLU60YsXT/Xs2ads+E6wPdXDRw/1ve99T9/77rdrY3aC3csXJ9pybIL0n83VRTZakeXbIvSXPoORYzYyVyPzs5zTI5OQ+h5jxT/O8glawCZjpqqilIe5dGhsbdARbx0fPHzIxuoxG6wnRe+xUc1xXHOM2tAkjoNuSLWZWj49wF/vq58gE5O4YG+aNnoP2Qs7h366sdzrc1mqjIfMLXVUzUnmpbClvkUen4AYoh+u3ODwsrfZ6UKivPBX6G7OOSfDL8cjH1rkXOp1+s6H3fRbY2cuDKrvWVbx5tgS7xQwkMQ35hmlfGOJbDxouxLK7dVrg8MzvhLvRFx4Zm5GyFjRxNErhpzmQtzehGq8pbAt2xqGQfngJOtBnm2kLrcku7afYSSuJbNmBIKXJdEue0dtKz6Cpc22Gvo2bW6IA3gBZA3Y8A1Ao1uAd+ljX7Sptdm22tCn3uB3SH2GTTvQlWTqtlU/7v5aM0NCYr0iLY3XjwjupBQzomkbkVW+4x/Y9NcYR2i1U4fXzDd0AkNl3ZpsGoFLybfq/W9tICwT301Y4qq2jKMg2UgOwF7FykGHoTGTJcniAiFz4eQiLHBhZhHeXpzXJ3Dh6+Llos2VlAvMjiG25L0/K2LbnACCp64Z83GO7RY/ZBYvLtP0C6YIoostQdKNJeoFN0hwIFNS6qHED0kXuTmkjyBSXLMITDugpuqCYmhN2XC2NhCv5bnRcIZPTJftR43MTZ+j+EwPKO5yrCTbMiddA9QkWQIGIi1xblkYg5Gx461iZOClsfQ7woz0uWWBrMW3dEcltjFtyEeQ+jJmHJDpzYF6rxYpPUOuZsSxXbBrxsam2AmuMHNTqYSfMRNVx1WxdjpKskQu6Epa5AuN0mVjDJbGUKq77GjvsGOMwgJYlb8wM67WZ/Eh6SqHToSb1DtNe0FSl2pOqR1iFr8B4fC8lnaOnzgnFpQdRe7JcbBEEf4a0EvgtmX7WnMEkXZYRmCnhPl95nR5FV+0/+UJDWpGdIjLLrk6mVcyl+ekut6o1HxfVtzVbO/4QybigO7w1VsO/UxID+td4/VKhqH4NUXWnqGxvvFAcsEDdjZTZ2yKstn4+JNP9Sl4kf+JVH+g4VyVTFnBQTM+SLLxYzcZSBZLUG1qLnhgj+++0eJhsNYhaP7cd+w5pzIWWE5JKkqCRhC2UJ3C7anpQ4AeKa0krJTNzL179xVk0xL5SDAXbCLOz8+UTVG+Alf3K9bMtKf/k5enytcEs/G5d+ee0vSCjWbWzGyIBuYo/mvu4+/8QqenpzucM2/5PbbHD3n7xYZoYt0eGXv8t8wX49kSg4k2XxGMv8TSN1gTG6A7GlqLuu4cHcm2zvAfmzWbrnxtcMNmbcLv86dP9atf/lL/+sMf6of//M/68U9+rF//6ldstF70rwmevNTABf3g3l1959vf1J/8ybfZ9N1l0/xUL16yoRsvNLJ5usgxJ+5sOsOPHJvMSzCyiRyJf6S/ifFOtN0Kxpb7TOYxcxQ+vooyIu5E86N2vxdGJxDnysDYjo6Pie++Hj58qEfgIXN4n2N45/gOm8218uzAKS+GhLd9Tn+pOcU1XJdOOIkN4Sq4ZnIgqPgO6mEjmzgxamzMR2jNFfx0xeHVeuyvovwxt5mnxJb2TtOS2oJen9AN0m+OTb/XbxkLVvSfPg/BQdZEbNEtik48lg7yVIuHmRjXBFUQJV2fv504TXUw6Hee08Mjm/GMs7/qN31FLw7iPwh/AzLSIHEknh3QLR4/sORoBbDk4ojLthrXkU1FpCJVUOm5dMMeitG3DwUoLNWFRoSOjYCsZY6KV6VqOqh3YcoIO6JTpr2aRtmpFPvKIlqH2Ckv9mncCRcmQqv/iOsIjhuBCxw5JiRzC6cOSGX0oJ6h9JGKqpil3tXCpOZdC8y17KjtoOJ0JREQxzlljydcEDVTHIJqfCAy1Kl+VTh0Hv4Q6fNSPZUIr6NlQctcEq9CbZQZXy6aXNzLRZPFPzfl3LAusiDnQsrFE5+Y5Cbi1vDhOunb0OoGOHhQk/lRpUZp/NdkYp9FfWQxYY5LtKeOpuwmt6Hz8R++aBMNHdTV0AeT9zTdZMHPCTXSVzoIv6eS0LeNeVMbBg18ojhwIxhaU9r0ihRfE7En/tDUl8VChGFbZDy4+8cnklkmwmDRIi4yZhNrJNHWvEJLiA55YlIS/1gLWW9LX9Un/WfxzfHZHZfygRU+aMY3TsiN+QncGjEYiYraLqo5lW/6TA5wM7dIaKboUE820gXRgBdAqgWiHqSec64Ri00NyFIRCsu6KdmWfQhR1y7RRD3tmmn4WyDkCzC0U9cu2Zfru4ZrDHroLuKwHZ5F0C6QoDZ1ddg5Bk1Sr3eqLzXl/I/D0AU5Ger4clD77+pEQyzEaORkUU/RCeddfKntkaHYtAaIG3o2dfj/J2SbWMHlWE31MmzL3gOFykwfl0a/xnIdjlxzuT65qJniWR6l0lb5kKEUuJNCQWXOBSG0HPOy12Hi0BxWX5c/NDPXW2sDa/JaefOzOT7SmjcvWe/yZuOzzz7Tp59+phfPXujkJJuTc9ajvYecDxlOYPy0rJGrdflrw6Ae+qTMQTYg+X9T52xy+mbrgjcp55qYIyaNMVrx0zHBg2oQybjibHKHqC1oalqSac9m6O7de3r06LFC3Vptqs7oN2+ZTk8zjlPl2CT+0LS9fPlSZ2w2BsaRDVD8TJO1ZSM4DE1DazLzZUvmJ9FF/0XseHsV/bt37uiYzdGa+4WlvsFkE5MNTPoZWlN8B6Y985GNje3+O1nTpFM2s8tmamRDlt+ZOtps9PD+A22YWxFPvhL493/3nv7qL/5SP/3pv+n5i2d6//3f6qOPP9TIffj85IVWTXp4967+9Hvf0bf++BvarAe9QO/lyXPGtGX8Wz4Y7cgmIffw3C/Cj7WxQofN1cJnrhaMxHkVOY5Bxhmb4me9iXtU9DNnE7JQMebWBuLa6N7d+3ry+C298847+trbbyt/7OIhbwLrDdZqo8aPORa70yGn4OJHkkVCZqCqRXIIVUrf3UcUD1HNFJbdUXrpI2pUbORocGIyd2MH7SPrY/wGaQ5sdGekLlk3pbjOPNWcs+Gd8DVmrpj38OkrlhzKnXnZEE/6G7l2OphRYolsj1HT0j4fz7QJ20IcE+Oh47QHCTdNQfidDkxkC6iKm4Tib2ILHcR9fEyMpVPimGMTNKgxzDzGu3woL9s427XCxAYScbVT39HIGZNt2VbjWnMAjwSZ5pReYEMMlYWKDNtheIDQDm1yrnukAotPmTZZSbbhHFa2CxTqUCWkvUp7iz9zVgM7LaXy2oXRtPY/LT6ugGa0loyupWapIXI1ujgtfOZDHMl5TuGES+Ar0EG9Fd9QdIsebTKFZXfAyLqcqk67ZlT9skpOk0Ida9oIq+rdxJguUPEiIZEskmUb+iVnXFr9Z/FsX6mnPbLConWdNtolCttKWk7kGjCjrQd4LtwLFvR8j7svEuO88EBZKPLQPHCjHRonEwi/5lO4fMpo6vEbf0H856CGH2uxGZnQKVXt4zCyVDmw2NtWfA65sdNPXVTIOkUHXgcp59DST+jIOCbinKDpKMTiB7v4GBpxD40HhgGsNLQm0aZbUvyMWVjAuCxuOC05tMa3s3V3hT/bEjlFEXXNsmMuyqTK23EAABAASURBVFfFScMteRlbbILY5JgEtWHlWEU2Ln6IJzY7d8Sw9N1pL3ftB0yOStCjlGx0K1vLj25Llzq9TenLkBsnAeRK/kOqJsJCilsDe2XjrVa3NnAMco4sqIsK5fQS5Fqg2g8vusXfUJTu7ohb9gLBB6lDJVkq6FWp+kpxiEODQ/khf6jzujxnMNdAtOEY8r6M7CpM9AVfbcEOPzWXeKlWQks911voxHoQWm0HhW3ZVhZb26JChkoyP0rCV8iC+FmwyF6fLs6ImVhTs5uyhuarWHnwvz//76HySUwT68/Ll8/1yaefsNn6lIf0Fzo9PeFBfsv5MckmUmumxteqHpo3bNQ2bDZWbApMHyNzkA1J/jpd3sws2LIB6fMTd8RVc6k3SpmPETsRxzGbxLwBqQ0WG57VeqX4zybn9OSkNlFCt7VBjfU8ttnwvXjxgjc8zwlCunvnbm2UEgTDU+5ZuZfVWsp8DK1ha22zASL++ItONgRBdLNxin7agvRjAlytVuU79AL7vMWyzRus47rH5FsIR4xBpL7pO9OATf4n1N27d7TiPpfft/rnf/pn/fl//s/6b//1v+mXP/+5nn32tP7QxWeffqpnTz/T0Fz/++pbvMH65je/wTkmPXv+GW/pnhPOKLqkBxU/cU8Yl/vVQvOQzzxNgFMlWZnjBZFfs0F3wmvaQqNbPPKR4995FOZsW2vOjztsBLOpevfrX9fXQTZaqd+/f195K5i5MnM+myVo2H6uVGDUkp1CvVTRhde1REiMvfsIf01hEVxxUeNa5gjDceajblv2bYjGFeBsYu5znuR5qu7T1IvGL/xEH4VLpkvc4yUpEzOPKc9OgDkfQc7/8jH72s8Zse484BMelZTg8zLBl6PQK7rsdCM97PMqT6BXjPZVh2UeQ9LFVdulXu1XCtsauEZyvtiWJWDBwnSa2DSnXKuNc2toAzppt2DILlCQO29bDVgkCrJoBOSqdIqKJPOTMggPLJJle09hbYpIoHZ4zzolFJUO9eQilqELYK/ltGmnpUspbR1GI+jN/fiHN0VHSpTUYdlB63MBX3MCRVptFMmzPsSSgiqKmev6/IQ6rrG07A7Jupyok6+JLyu9eW3xeUgXL4usOqVCVvjQILyWFMGCRSY1zQOyXdKcmCMXfk7wRZDF4IKbzJjFIBczRyiXqmXl5B042XMCu7U68fO99NRFitvwNtoAUV138b9lgc/NJnwJ0zjrhLRmDW3QMPtvQ5Md4KtBQUPHpg4kqxaginHUMo74d+xkJcayaU1twTBUH0s/svFze46/ibmI/5oT5uOadiZSlh2kL6gWdO2oTNiO3NAzFxPznsWmt75OyVEgjtj1WCaN8Qcyn9PszLiyKQP46hfaM1rR75VrpRMzdrYFS7bsy9BBynguYY7hQOUaaxtZAHnDHFM7tsEbGv8+1RMjsPiBXu06Iru32Qu9qvUV1HPsg8U1fI7fUi26xMP1kuvHbrKtXPueeanHLOSyXpk44zg9Kee+INf0E8Mhrim8piC+6an6q1NxOfmhkduWfQOEDCzd7PzESSpzQ8UYGXXbKcE+25bdASNZSTskhvKBz9elO+NbGFzRgueMEVCpPAytHnaP2Bjl94iOeMg362cDazYpYi3Jw/tvfvNrffjBB2xGnrHROlUeDLOuihTfrTU2CoNis+HNS/yt1xu1ttLI2pt7RTYVp7ypOWXDc8Hbny33jwn/ix/9DmnFA3veXD1+9EgPHz6oDclEv1s+CMxbmrzBSn9i3ldsXAbW9/R7dnZeX8nLGhl54k/bmg8EN4xjGBpvfM4Z93Odo2vGaSPjgysT78P6attD2Ubvoubm9PSUFimbiOOj4/rdsA3+bGuLXRrjP3Mdmn4bfrOJin42pNn4mX6y8V0T78sXL/WrX/9a//N//o3+6i//Sr/5zW+UzeML5M+ePtUJ9IL44uftrz3Rv/8Pf6bvfOdbutiesUn+SM+efVZ8fk+HMDRx0EbuLaFBYpo4Z8OHjswdVY0cn5KhOx6gZPhY6NK21OPvNthWxnz33l299dblN1jZUPYN+kpDa2roZp4XX4mt97FIviKafgvxnw946Xk3/okPGkZN1HssBxeUEu1VxEdHNJk2xW7LRjvnw8gzT83fQuM3899NXqtcfHaq8k/JIaRHcpykz1ARYyJUEgaRB9GP6EvDJd+3e7UtuwPmdsUbWuiipLaVc9+GAht/OX+AQd2XFkpb6TZ0kdldt+vBU08cDWr3un1AZWmulx83qi5QJIPUkTergfLdqM92dtqtJLvTHU/V9uzjMkVIviyzX1UX+ro1YUp77AUNwgedj9C2Mn+NcXTKOBpAbls7HWTtQCdzE9iOygzrtRJqllENIHO2LftmyF2J5s58wdI2rm7G4tKmvSDZC79Q7RJNc7tm2nVaLrZcdCMP+hOLLFeslpTrdWQBWDZCE/yUM50GzHHU5NYkk+1aKHOjakx+/Ey1gLBAYTNlCShaPdbCNaYdGU24sNpc5mAN3GzylZQ2IG3AIO304zaoAZsFEdlUUKW4GykIlZtG+qrgqk3ok9VPHuOjaRiGHSJHWzelCWEHI8E/mSGGp+FqRpGs+Kr+Mh9XdNKeucwcLBus1CO/onpjNXoZZ1EGGz6+RviKLb2nEdpq/gznTMgeSLSgdNXbID2j35kq+eBq0a56P27ay+g4FpeA330djlwGvVAldKpjKDlud6j2P8DiMM4M5WrdtshE7kuYuvCSLIqxR9hzTDonHfAHbH1z47CuJOZ/N3HlcCrz6AVVid4NmK7K8FU2V+XUMwSb1mSoHaaOIK3J1A9I2MtxleRKkQg6etn9XeZ7LddJb+0u6rykKZSLkiYquw67TkqGVM3hCxPrR1SrkpgBuaqXip1SSeNnnNcuVoCS3VTYV5zFTXCT8pcgi+slnvBMBF4joZbJIR6zFuVhP7//kjdaR2wu8mB/fOdIq8E6ffGpPvntL/T+r3+mzz75UC9OXuokf/qcD9PJqhNPkt3U2koD63Q2WEdsMAbW0hybCx4os0nJBuSEjdYJG62zMzZrlzZaxFTHSNdT4pSv/QjJ0AblwTwP6NkoHq+PlLiyEcwGK31nLeTQEp/VhsZ9YNTJ6Rkbjwsl3vxD3xXyPPRmjjabtfqblKE2RvmaY9osyU06ov3+/XvQjeqeNt8nz9g8noPtxbmmaav4Em2x3bLhI1wZJwPzCtH5+bly3qxXa22Y94lNWDZPrTXdOT7G/5qN25l++tOf6m//5m/093//nv71X/+lNlmfffapPv7oQ4XG9527x/rGN97Vv/v+9/Xuu+9UPy94S/cS5I2dOEnTZ47HyD0hyH0mNLIJWQE9Ap+PBBZTahLcDvG16MZWV5Jt2UYKZmpZrQ1arze6f/9B32B97R29/fbX9IjNcd4EbpiDVvq6lOrMIK70FdS8JkJkRWbt0kPQz/DU5oaZLJLQYBZfIwnBxCuQ/jJPQeZq5DoP0rVINieE0MbI7jRjWGA12dY+TXVObTnWBZ6zcq7GZ9DHRkmA6SNQTl7qdclCq65Dn7P3auu2HE4O08S1MBVFKjgUU87g3Mz4JihKqMwO0KRSutcp4ttymY9Y4z986SXOVwA911hS7qFZNkEn5lDMc+hUlHUauW3UlvmFR6aSzbwk58dSHQ+uq1awjJ8am9EJRArF3g4jUeqrTKYH04GLGk5w+tw0oVGnRJmk6PAt1qWPzeUcaZcYYmw7NHOhYFbLuSeSDwCLrlTTNespKfwM66YfIe3YM7qcTLVZnsEBVHSXcYfqSvKVeq8iJXf+oIwsWESH/CI7pGkPEkThsDF8NcKEHgIR+oeSVideLk0uvFz0wcSVXuDKDeUqQu3QLHyT3ZiLGZzMwzBoaKlLRiWXhkjxkUU6vvMd7vpUh8VmxD9d43sS6sAa4pObdxvWWvGJYBtW9DHIDpqcdiAQq5FYy80kXcBcsChe1KdEk6hKttxmWyVRt9WwzwU4tKahNTV0olvQPuG24qMg4xOnI31MAX1nbDTsDcJZuHGHLAEDzSk+Yxc/I/MwMfdTfM3tnmlMbGozyo62ouiP8LUB5gB1e2tCd8IwELyNvYKGdugeuKi1lgZN+UEQmnqwM6Wys0Jo/OUi9CyH9CmYiit+aQuNNBRT2Z6xSKNOr+l7RgUFn5Zo/UHBPaoM9TZUvOgxUDKMG7PLsRF8NVKEbZYLDYqO8Q1kdKE5luFtQzwbSQtXlCDqWEDpBAcwmTsQuWZb28qPbkvo5xyKj7LDTfG+bJCq8SRgO0QThKrKZObtMKoUvxxh2nsJU/J9gXzuv3Th922dW+TzLb1OkX0PXSdlybBf9PEccekjnnm0EnQFnCmjTott2ZbIOkixW/wk9vhOc1F8+MDApjYjOnavRzeI7HUR/eCqfmSFBDM3Vp1ACUf562tFaUPUxx4eNNa6zdGGTcWRHjx4oLv37qkNg87ZBJ2fvZAuXmr74mM9+/DX+uxjNlk8tL+8mHSupi1OyXiRbMucuwPr82q9YdNwpAE/aR9Zf/M2KV+DC7LJOmWzdcaGZGLdZMa1B+xBtvFL3aDJ9MraTBkuaLVByRujuzpaH9GCp1qTOUIsiJmHu7w1OWLTIuK7GC/04uVLfcgGJfHl7de9u/d4+F/RbOZm0gWbvwtiw5Pu3r3TNwHYT4wjWK8G5feG7t45xkZqQpM1+4I5W/MGsBFz+h2GphVzcHFxhs9zrVerwgp5fv/xlM1maOqZh6e8lVqv1nrryRPGstaL5y/rK4HZYP35n/+5fvSjf2XT9bLevj1/zhuskxfEe6F79+/oj7/5R/r+9/+kYs28Pn/+QmfEs6L/DT5XbVD6yL32gk1v/6r/2D/cZFxbjsPIGHJ+iHlWDhzXhOFz/QddRgNZUQyUsTPX8GOA0ljzjzxt2Iv5GIgjx+Dxo8dsAt/VO197V2+/9TU9efRE9+890PHRkfIHPhJnk7HsOV2lr8xn+a8YR0R1cKFoJAO6XjotSlTdyVLiliGp3M986jton8pdxsNYIPSDS4ThNTuwmyQcFTpvzobmISWfP5iWDjEHcTIyz1s2WKFjxhL/IPXEO8lXh4HZNHeuS2lK4OhrpmihO6tOE887MzTxE1Mom/+RZ4wt18EWfiIG8dBFCzrlAUXmFpmQdCx1mioveqElQG3StvxuNTHG8lfNRuFmOLEzU4La1JhPHyBy0R7ZJM5f+C6zJEusXQaabUILajSjg7zqUIOGbs7D8LTKyKz+AyEbO7Kh1AS1+AkFsEqyrVzjtCiJqlSFXplsLEApMTeGsdx9WVAxj4BsW/Z15FAHNJItCnLbQ4tMlegGn5TkElDgVpcgCw9AoPOWkAIUw4sUmnUgtPRpyzxkRaa5bNN2FaWLty63YmNb9gx1KuoLduE2q8ukotqnnQ4iy1LsZRVRUnggp3IJRhYswvC2l+qN1LbsQFDtEqKq22k7hJCnvtDwVhMpF3/7fjHBAAAQAElEQVQumFz4BS7EXIwTFy4ZDV+D7dlhpzmZA9voSodLR/zEbz7Jy9cjLvjkL4t/5H3ijP4MLoR8vWDNBmvgBh6YiyUXTGuDGnxs4q9uFFzgiX9k4cpilhvKiGybMbBoRFdJlswB9EKLb7IjAOopMXUuZaxr+VDkxeE3/aTv1KO1IF4CybIBfcAka0nlkUlNjCOLVOhE7JEvOrKEucyPbkjpNxixr7jwd0nNS82yOyTr1nSp80Ot2OxhfHhuxq0CyfWjJS2+oEtYXtpel8YgiH7RKlL7w0DCOUSiymQsYEZ0COS2ZQNZKqhSLaDFzUWaZ/ZzCXP8eTqf5y4ugqt+Du0IWwuUBpB6t7Fsi6JD8Hp1qv5SLLhFfWkuittrc4Ud4upxoVzySK/kOJhFyzmpWM1x2ztrvTId+rna0Stc5Brd+8VJZYoIZxL2NuRav63tJnkf4+K408gWP7bZTNxTvv6W30tK6Ke8sXr54rlOXvAw//xTNljv6ze/+Kne/80v9eLFM7oZeYgbd+sgAmVdzlq94Y3EEW+yNpsjNhmrNCnr2vnZhU7ZXGXDVev++ZnqrQ/rM08CpfdGBYHeOb6jx48f686du2L1rqOQdX3g3tBjOaoNn+3a6LzIJpGx5c1J3n7ZpstJDeom5d6xzSYLbNmMZG1nkDk7lDFMFavq63ppO2KD+hJ/n376Sd+ksvEa2FA03G55e3XOGG3X5gqigqzct46Yp9zXwou0ZoP21pMHunM8EOuZ/uVff6g///P/r/72b/9GP/3Zv+ln4IP3f6vT076Bytf/njx5rO999zv6sz/7Pv3fV+LPRvbp08908vKE0Pvxzv0898L8UZOzs3OdnV/onDdpF8RY4+I+Vucl6qEj9yBdSQxJNcF18kzlO7pRC53wkQ31dt5ETOjZ1opN3jHH59HDR2ywvl54+2tf00PeYGUDfFznyVo1b0ycbdkWBf3t+4m/AhsAXOuLJoZYw7jVvhSWfisECjLyy/1a9UOsnTbZxXXqXl/6wZyNyKiRcyjHY5mrenbAccbGpFZs0V2w2BNBsU65LH6HNAa0xc9lIMTrxPFJX0vfOZcZZRqJVwV9kUTsGdOY4x7kOYQxfr4rV5+2GRq4waCktNtG12hYGfJEXTW/Tbl+bMst8w2KunSt+cdQS5AZliXZ7hC0zj3sF9kBVXhFJ/05hoAMqzkdsCXpdWNV1RsLz9JsXjQfv1n0GsT4DgQVyTMgb5IXs4xx5o3HDsEFqenW5LnFaO8hatolwwWQS/LUD1HTEMXEE81QEFY7igU6ZAXUdjT8F0X5SnEVb+j9cv9xtpe0iQtmYoHNAlAXDhdL52vosn0jZHGymwWVT+tqQzTIdmFxT42LSbXIXHATC2qhh68Ln37Tf8NOltrQauFdrVblN7RxAQVDa2rN5TpxZmHvYBHjk7n4Tn1py5iygC0nsm3Zxkf8DNCgCaGspIx3RuaEBSqxxc9InB0jDwlbPg3c4noEsz7muJZSgMQ5DPTjhijeWSikCiU+RxalAnFP+I6XriX0Ays/uiFNeImPbWyJ8waVEtl4YL5sKIgwdtdQ/SeCaOxhx07KWFpjLPEFFZGJZFvNyKHaJaIjpqUPJoh83fdO/QbGyEwfBXzbcEb4h5wrRsvugCFf511zaGU+7X5u2F3PnqlmutRvofoSUh2Z5Xhd9XfQbx1njn3ROW7t4hTJBUwUSKnrFYnzJOfxggrksvpyDoXWlXODzmWLW2plR3/zOK9q2SZaAL3adqmOn8RSIG4sZFPOOJwbey+/5IMKYfRr4tAfwvJ7haLe8xXdLrxeMsrumyZMiBKmMi3zelZVijzgHx8fKxuPYzYKRpYN0FgfgJ3rhDcnH/76F/rgVz/TZx/8SmfZaLFu2d6NO2POGr3hjdLx0R3ejt3pGxzOlYwna/3p6Wm9iTln83HOQ34wEUsd04MI6f5GUckPiqPjI93l7dvA26UReb6kFzeNa2sYBiUem/WWuVzuB9lIPuFtUdqzIcm9AtPKpsxcbDZrRT9/Yj2YsF8CCr9lc3LB3CT+PFw+fPBQd5i3s/kNmGWdn54p9byh2fCmhjDw3vMwtNLfbFZqTYW79+4om8+PPv5U7/39e/q//+//t/77//gv+tkvfkIsZxiObIxOdHZ2ook3EY8e3te/Z3OV/4E1cSyefvZp/fGLbCSXv144cv/O+M5O2VgRzzkbrMQ9op+2jIWzAd89F19jZbTQcYdRI8cpOLQpHp2yzgANF0CGNuiIcd+/f7++HviNb3xD9cct2BQ/yFvTu3fr/Bg4dq1x7wA2kyESJ+ziGxbBF8sZT3Cb9dKHljHMihln3VOZv7SNtGe+wkfFtsiSRaLoGZ4MT1n5sO/Y51zZshFZMDKnU4FRJtPPlHtwAJ/+QnJO00w1ZbmeC3pARElbP2ZUUY8ElRiDEX8ZT/qt57ldn9FG73Nz9AL6QDfeJ/xO+BmZo/jNBm4qWddD7ZU582db9h6StSQbHjgyI51h6qbaaBsGzhvOGRcQLpk227KtVudVeM6tg/oiR2nWabDoSVWPf9slCx/91qgrkGynKMBJsmxDDA0J3UNfQrL3/uw9L4WnNNCbpazbNTYz/tbns2Wc+CpP1Q9cUacnKgfZku0Z4RdYUqA3SrEwdrgURKG2d8+XFS+xNmRuPWY3K4o2VL9Dwt42rq7id/B5xbTtLhgWgizOqV/RuVa1rTpIbShqW5W44EL31Unxl4UmvvP98zEbLPrKwpJVolsaPwOfgq61XvMJF5+Etdl3Y1IbfCZXys2Ti55+cnFn8Si/3Pwu6iZ4Uf1NWXLQGVlooieSgQjMboLs0KpCI+sEJgkJ4KHqk0aEI4vKyE1qyyedI4sMTRjcnMsdfUjEqqQJfzwO4CexlB82SIn9kq8EGGPsulXKy0i/uNF4MK7LGqlZpn9KZWw2ccyGsb2GmqvYHcKHldfg08FltUiCku6Yqh0Uh+yb9hnbr8CG+Yrn3wWHUR3y3edlieUu/oMtb4rP2k9T53vdjCKAvFF+rRPkjTz+3pS/yHAJLmtBoa6/rBEdNL12XrrGkjWGOSTvjMNzsYfsZAdMfn8p1bs8+D558pbu8WC85s3Kig+4NjwED7w92J481dMPfq2Pf/0zPf3ot9penPV+MNz5Za0ZsFmxbh/V26wNa/iG86PpgnU+m6yTkxPexpyyWTjTlk3JyD1gYg3DTfkjTCjrOnORMvIFNuvXXMnNdp2+2EzFPuvnyNqceYyK3WfkjI1d5GvuI/W1NGJbDY11c9QRb5NWjK93OBEnNgRwziYwm5H0FjdI41Kun2KVe82zp88Y31orYsj9IH/kabPe4G5kQ3Re4W82a21Wq+K7pWRbR7wFWyO3TdtW2+25fvvbX+sv/uK/67/+1/+s9977W3366cc6fflcL18+Zb6egxes41s2K2/pe9/7tt5++7HEsTlj4/X8edpP+dDvgpnjHkOZGLPRO8+GlnnOh5mZq2WOML6WR8af9kLms8BZxTGKbeay7leRo7tzMHWueajNU86hJ4+f6N1339U3vvFH0K/Xn2iPPG8g1+u1htZqLpgBMWnkOKEvYp/q3trrNKoDcpC73YHgkD00PZTv+Cj0SriJsZA10m82DTVO+BFh+GonruRuJTk/huYYztQlM0JVil3NF+d/0cxb5hK/aYOUy4oBi4VGWDwx5LglBiZII7aX5wKtOME2eYp/6hN2E7THv8UO5FkDefzQBGGuYaIX20NEtgc9VjddH0PFbzZW2/hc+jx08Fo884Repg+ihUpdrivJkaNk1hnbtAKoG1QBosM8i+zOeNaxLQHbEHdegg8sa05zu40k2LfMCntSzbSjibCXMDfnz2m+2WiRxjhY6tArVSSvl2MXHGpfrR+23cqbkd/a+OYNFv58CVQi1JJsL+yb0S9o9mad3K7dsrgEIxfNNeTiJEDbasviCG9O8IGNT27IkbNsqklqaWNmDAS4Rrk2R00X3ADYoEy5OEFoFgYa0UITu6GtNHADGoY1fthdt/Iou/Ot4RU9JbFIjMSWuPtN5bxugEv8E4tS+CwYUbdjix9BEaS0KYEAXNY3WvqCMuJ/wv+In4l5CT+FRy6hHRsQXiQkVVKkVbbDFmIyUcTniK8OFj94xEwBswRDLn07tparti/QopKyo6Fno0UWdCoq1fFolgM3/GexZFyMMHEsQFr+Ug/fqXCFrTUnH9RdMkNsCmqxuYwS0meP8XIbMTDIvQxdYkoZxKWN3yCCK7A9xxKqmRfJQNQXGP4QEoIdaKHa9lB4pIt/ibaD+qFckqUboYNUx2KuH/IqS5EOvJTCUqdpzrZle65dJ7ar3debvloJHZKv9BFJcEX8O1Rt9/FBJVfWF0mYCnvbsq0b0yy2vG+Gr7OYYuIYBUImkmcKC0cNv/aeRr7A7vKlHsqVENKB/870crk+eu1Kacl2hywVuHqnvZP4jg8lRQVarbGLPlQgellv79y/pydvPSncvXe/bwQG63hl3V1b7fyFTj95n7dZv663JlveqMRfHrZYEiVZbo21e9ARb3aO7tzRerNRYyMz8sHUyckLPeOt2LNnT3Xy4oUueLOyBbkHeDupf21myiBmCLpgkm1lzZwQ5Q3JPd5iccXOOkjJI4EEGffEujoCo5/7UzZZx2xuGn4awjVxsUCxIWJzwibkaLXSHd6OXbD5O335Qg/wf49xrFaMCZthaGrQ+D19eaL4fPzwUf1O0dCatvj46MMP9eL5i2o7zthFR8S0Yv0dsB2orvAzNONLbIrO2XSe6IMPfqO/+Zu/0v/g7dUPf/iPhLWlfSK2k9poXZy91KqNevz4nr773T/WN/7oXY3Ttv48+0vmdbs9o6cJGxVE2vJh45aH+2AihinnhiXbO2hJzF21QyPKOZH7VGTBWPfAUZnPET+RBQQa9fLXmIP1ZsMb0ft68vgtvfv1b+ib3/ym8ifaH/P28N79ezrijenqYIMV4/hZfI4V54h4CYRI0l/uD0Ysi/BB6AxZ4rpU6A7apfgPUNrL4PCsBVQZysTxGJW5UvokhG6X1oB+yJGZfswxtE3DAlhy2suesYSKuVP5Y1yh9IraHM5EU0C/6E0zRs7b3aYMG5TU5wi9MsYc+VSIYOrt+E78I32P+BpnP9kMTdTjZ8IG6xjtENkh0s7wUZ8AfWJb7fgrio8JPv5TR4kci53L12Qyd3tV2yLvBXBIOKe50t2KDnyoYQ8ydR0o22gGWijGS7ZkewclVV2ySOHh7KpJ0OJSAKqC6HdN3c+rPWU+D7HvM3ZBJNBy5jePy5LtDkFBsg4T7QI27YF82Prl8ri2LfsAubZmyL07w9iUQMDuvH0bVdRmzDqa6Q02+opTro6WTUoW5OXCWQ509R2NgIptZUENhjZotV5pGBoXgBmC5gRv2CAXPhcpqwCC2QkXaerpI/3RIDkXkiH4aoNaCwUG8IbSKsnKIjBy5mpSeAAAEABJREFU484NfsumbbvcUJDFX/wuQFm21Tho8WlogFCKqyqKUa3VysISzIsLC9aUBYUxTPAjsdNKCPNYyj6uLNtKP0PrMbf0hUykxDNiP+Friq/ZvAg+cUjPwscMSdYtqYwsu6NrWUpGlnEOQ+O4ZB4H2TQooJeyTQHoNzEFEzxZPXXdhbeNNXCTDa2GmcYNdQjlkmuGqrL3WVUCgEZ5QY0a2WG2RNb1dFW61Be6WKTu8mFEgaiFLqAqVTFLGJduSpEvSPvC30TTfgU5p4IrYqpzv4cxFE/Tm2Zc3dzHmzp6HX06W9QO2EX0ldD0s+B36SA+Znsz1575EKeeY9orKS/h2nl8qXWuWLJTqCfYztxScg30647rhQ4O+VssSmx5piqu11QJT/2BJ765tqpOy6XzIwY7WK01NlVHuv/wAQ/wPBh/45vKm60Na/udzaDjtbSaznT29CN98Kuf67e//qXyVbqx1jI6kmQbNA1sVta80TnK2yywWq1l1sEta3O9zWKDcnp6wpuZU52zycr6PbIeqkC0mQcl4RdeBXG7mOr3WtKSNyEr+pGVLIapSpiMWWOxMWNa8UCWN0ab1areOm0YzzA0bFDEdiKm6GRzlf+3NbIpGRnTEZuFZitteRsGyyZqqxHf+X2nvI15wEY0b4ls6+z0rDZXGU+j39ivV4ybSd+eXyh/bGJwq//Hdf/eXQ1tqA8DX7KZ+/DD9/UPP3hP//SPP9BPf/YT/eY3v9DzZ5/SfkKfzPnpc+xP9NaTR/r+97+nd955oi1vvvL7cS+eP+NN13NtL87V74EXbBS2mhhXf0ifVOfUboJqlg4KJmGpMSWZyNJnnBPHY2Qegyl1fOANfyPz0JH774TOwDwf1dcD7ykbqvze1bvvvKuvfe1dPWbDdffuPfVN91rRzbFJd7Ed4xcf4Xf9U1f1n1Y2J+ikjakm2sTcYY6kkVQuh3DQMqfY+cQeMY1zTuUA0Rs57jlHM17coshoiWEC6TdASBM9ksOLmi6l2Ew1PxP+xuU45ANl5jB9EFZZVPcUE4KJtkuIbEH5YR6Weij6I4ht5iV0mvVqDPDZWI3pn/jTXp3OBd0qsgWzeEfoArdX+kQY/RHf/dxKO8Aq/nAI9+psW60NsrkGmUOqerNkGfvWsC9YsskLqlp1imQleS5sI7PaTG0ryYbuoNJx/Ecm2gqaU+oz+8bEsoH8xpZ7g73tntu3vhZ3aHjIHxhHHCixdkZfWYr/BenvUkdpQBAyIwTJLu/r4YI0hc4IWUQLjWxBZL8H1O9k5QLKhZT+Qg/BVSfbhZzkucnlZjewwErIReofRyq/mIsqFBkLXC5A7jeSpSAXZepFJWVhi3585caWi6A1q7XlgrRsS2SRelwjN5YtuACdjtwkp93iI9muRT2xDsMKf8vFGYoz2gXpCKNEm3CLYV2Bnyq+nV+E5NLTnMoN8ebCHJiPNgxqA3BTxlHtpXvgi8UqPukAX5kJqfQo7EZFr5GIubKFGbAyZ0MboPRtQFx6VarB0D+5Bo1u+ZLDybZa0PAFtV0y3ZjSpmq397zmVF3M/OcSS24G6bfNPvUHkUwUtueYrtC0vQo32clK1pxsy/Zc68R2yezLNK3LvNY15Uh+d9BN9dc4BgvcluNg5ed376V7SPw3Ia0ZU+iC9HsJXlrekMauBinZVCq78zpMt0WGjlX6tm+m2sv1ZSRLdgpdT7mOIyXcqVYUmNRfA7nOhtZ0zKboyZO39XU2We/wkJy/pHe0WWvD25wNb1J88VLPPv1QP//ZT/WTn/ybfvPb39abmL5+Ww0fA5uLbLDu3Llb/jbrI+QDS8vEZuGcDcmpTk9OlDdb5+cn2uarhzwMTsrDdEDcy1iUxHhl9FjjeVskxj9ks8TGKbxo7n9FcWLU0ZfsptxH1ugFq/WgFW+uVusVb9d40Gc8or/NZq37D+7x9uWucKts/hhCrzeVLGM64+1WNlTPnj5V7pHHvOEaWN9PT0+V34PKg+09Nk/f/ONvKn+1cM0cYM3Snpis1gatVxut12tNo9lEPdf777+vn/30p/rB37+nv/2bv9a//eRf9eyzj/XyxVM2sJ/o2fPPNE7nyl8Q/FM2V3/277+vhw/uV3+fffoJb7h4G3ieryWOEiPPVxwXZMM1TqOmwgRlTtG6mjNmy0oOMu0jRYBL3GJHXaQQaiVOe+ZBOFhvNsR4X0+evKWvvfNOvbnK26u33n4bOZsr3g5ueIM4MF9DG5gL+sMLUVESI8dhMrQw90Bn6YMA6Lln23QX9PqlMs8dh8Bz95/ykuauMtHHZRADsvQZUqhnCUwSFqTyHIdk9ZTGfgymmu/4AYmBpiWCCYfFF+2W6YuDs1Rg0aB9xE/mdyx+4jyYNOV5Ac2JmNIWf1Q1RZe3mqFBfE4H9Qkf0euYY664otml+9JEnRr9hVBDtcopxwlfI5joU9RLhWL2CrfL1xjbHPsc/wa1bOvmhJy21prqfhNqK3wbZtkwlL1N3bTNUNHIJKQqG+xbzrtFl/tZ5HZpKHwzfCDJ6LWyiSy+Qp0G2Qawgi5ApoK+1GS82cb1DHWK+LWyo1X2ku0ZMy/qoGd42lvGDTIfdpepKDbqdfuARiYJkb7KFP/25X7Tqd1l4Sd4+fWimNDr57Q4r/d4XfvX6+VmrTZy4UzVbToOB7iglgsatixta+AkD3IyOtHRWPb4iPVYN83Ys9hElgUQ38vgyiR17ERCk1JaDnDaqcmmBLkIRJrQj+9DbNlYBZGlPf3bxtZqLWjQy0g/KOgQiSFQkikCSGKOz9AFiC9l26qTdO5vaL0/U2eYLITqCyXxT8zHCA1Eik9IZduEFFT19YudHf2Gp1+8SBYpRQB7JVffaVpQ7XMFYltk1ThMIzAQICO4KR+2HPLRzQxfAXMxzchcResQS3+Hsv/tPEFlZFeReXkdLHYZR/iySeV3QB3L38H+uqnnsEJnWGLoFJLg9SWkJe6i+KxF8IDe1IVt2R2S9cVS9SjcaPFQZ+Z8Li7nZGTlv5Ris0DdLvIF6slpsRTf+hKT5fJmqItLQYSJGXaRLRTR9Uz4u7HFboZttTZonb/a99bX9Ed//G29zUbrmM3SEQ/JGzYqR02azk70wS9/pX/8u/f0z//4D/r4o49563Jel66z7vFh1gA2m6O+yYJuVquKeOK+cMHGKhusk5Pnyibr/PyUN1RsFg4e2oR2OQydsc23FXjQTHWIP9a4GoeICSzr6dCaVnV/ahqysQLDXF8NtLHBWrPZGuDzP6/yRyTW66E2fWdnpxrQ3bD5WmMX/8fHxxrp95NPPtZz3hytViviPmdDdirbtXGMLH+EY03b0AbVgs88S9ZmvdH9+w/YYG10fnKhTz/6VL/4xS/04x/9mA3W3+u9//W/9ON//aE+eP83Oq0/KnLOhvKEzdRnamw8vvWtP9K/+7Pv8wbrbdnWCW+/Tk9eVkz5MHNoTUn5JkrfZF1wPC6qPfEfInqH4NAzzQRKhiHDlHA+p+Azr2Pds8bymbmIT9NvNk/37t/X48f58+zvqH7/6uvv1h+7uHfvXo25Mc+2K3bb++55JqhrnV7HXT+TxuqLOHaaLlvJ0g4iRWcB1Sv5UPsqf0WVw0W/bF4Io5omjvdEHKnEtrqlYphlCKbOgabsMUQ/m+3EPzGmCWcdaIVHlowBOTaQG3Jsolc+iCPzvUOedbiG0gdeiXtEFU1ipcQbJXzaxPUUX0hKTkG+ud9IS5c4cYhfJPihxIaMvOaExtI7oLTOOTOyYBbVfFl20Ga6tIWa4jJyTqCowLYsyTZY6Mxz/iFG3uvyvh1OZn0wQpsahW3ZQCAUCFg92aZqtaIiUa+Sgmywy1RQQz8Sy5AA8gVzrIMDczpweY7MCksZotdN0VdZdC58cSkCkaBkRY0uIS5EYCVRkhFqB5Eig6iE+v2l9Asmgg2Wjv15cXjRvIG+qu0G9S8qarl4uHbqAptqwcnleYBcaCAdZEORuALlYpwx0j6yCEzUt/UVhq1GfEU+0SY6YG60IIy5WBoIzYWhhldyvqQfvaqyIFtbugL4HufFZ4LSgYTvhnLDjkx9lFlkWmTl27I7En9gOwRTxoh9KiHLwpIDOHWVNAFaUFjGgQCfmmEldpuFRPDuoJURxz+LYcU9EW7nCVJJqEIMltx5H/pxbyMCzKaKmaIL59L03ZpVc2ni6I51mAifWZmU4xFMFR0uoxT9AnX6m4qHgabfEZ3YBJhRmzPttmUHs0zhvVQ6jZMdOjMxJx1zPdEhIwJsJuGy6FLfU8SvlRPDLZgify0nimaBgOxwi90E87uD0zun+w51bDlY6ekSDvrux44yCkRhW/bNkJk5/E23gFZFx7b6OWTZFoUodTUZ6Q7Ru6rwOfXDGfsc1Wre9ZV+XaJehL8FtqNd6Mpz6dAlglyLzCHnncDEuRfo8gkegw5sbcvukKwkQ3cwEmBkAjbcDdCcpvmYzFXZB/qyuJLVkBXmujWnsoVnOIZnCHUOJfydDs2p55yqvqrCCLFJfa7WmpCZcFtpdXxPd5+8q0d/9Kd6+M63pHaXB/f+gL999lyb52caP/xUv/7xT/UjNggff/aJXrB5OmMjlDhX2WStNmyyjnTneFP/+2k9WB4vdHH2ks3EZ3qKzXPe1pxjN2I38gBJVIwQPUrtoEobNmutNXhXyIQPHwuiztgj5UJqzWyUgoFzuXWYOrCkgfb1MOiYNzBHR+vqJX+IaaL/FTEebVbYuOSroSkbmqeffar8b6x3vvY1DdjmrdYpG7LEnHo2V3St8WI72620Xg31RyCOeTu4WVniPvgJG6xf/eKXvA18qh//8F/0D3/3d/q3H/2LPv7wfT3nLdYJm6wtm84XbOYSx/f+5Lv60+99T6vW9Mknn+jZs6fVx4oYGjK7cVhHNmVbXfBWK3+mfcs4RvrKvXHk/niICbkuJWax8lR+cj5QLQ0kmVFN5WPSiG2t/czjik1qNlGPHj1mQ/U2G8B3wdf1NeZn+QfD6/VaidO2TJwcCcXhRDFlsuhl6S+ykWsvyKFcoFqjjWaTHQpLDmsbGZXkxYAYBepayEBugbFZEP0xX+ej/6kwIZo04TPmimLpu1+Hkrp/7ojoi/mZ6HOEBpn/YOQ5aA/WGXTiL1CK+A/V5ZR+Mw/xccGxTH2KLfrxP9EPwZHxGUfIQzK50V28ddcpr4DxZHPO9DG0uY1xMGLc9DI+yi3NE32PVGDps0q6guIAV1EFlh3kOC1IfQFHn+vO9hVd6pEdwGoS5wvF7NM7CpMMIpNgkiVRlyhVyU4dQAXs8GmyRGYgfQw1LsYMjYxR9TkIA6ek2C4UXkHq12CaOmCS0TDY5xyfwuJ73wQXXcuMPxCcqi+rp5lGBuZab7pUGjOLQpVm1g6DJDRElm04MnTmqHz1OX1lCdhR5rvqV+jVSGi+ceau6u3qdJAlZLEL3bVdYSx+Mg+3Af35NMmpcgXzOUEXbJ0AABAASURBVPQ50fVNVjnCIMqJKECWbFtZ2NvQL5hG3SLR85QFhQVh5GbZFwduphcX9YlfPl0baZu4kDmz5WatuAGtViut1oOKrliQ1yvaBjHWHSxVNf63+B65SY/pqzBqxGf8Rq/ZCsKb+ENTby3yXLj0Tqy6IdWIaVuGu9Co5iCFBl3ey9QD27KDVv3LSKlTciAmjVmkWBhHMBW6bEp/IHo3ovzQAnU5hSen9wVUya5+G3221mQQPvOsAzuRut3E7DAXuzq8AXWZmYMPWwgfmaSKt4SXi1JBFCr1Ujek6pvxpvfCfOwmqHg6DI1cu+jipKxgbqKIX5kTy6vwSuPrjcyDwOJxr3AY2176aq7bMNta/F2iNFc9dMY1f8jJJV5oVVLEOHSH9LSf2egfoqacSLqZizO2AeR6TsOC662vJTnsPzyd9jBeYW0fdAprjG4DTbJ9gzd6y4pOy8T5mFnJeRd+4lzsQDK3pR3VfY7LQ8wttuf+oHJJUy4o0a5Sza8sSpWCjKnFlQ1VR4YgEpRFhpx4qdcMRgg/E7jKNZxwyCcqU401dh0Z5xTvWT/YIK2OH+je23+kh1/7ltZ3HvMR1yCWMq14trxzMeou9Pz5c/3i5z/TT376E3367DPx9FmxNDcesFc6YiNzh81R3oStWetxLY3nOudt2MnLZ3r54nltYi7Oz7TNPSIdTFINI7HAXspMxjm6J6cnbPouUIty17AtciHrX2tWQ2AJmWVJVEs2DI3Y1sVP9JmrY8395/joiDdPbLIk2hpxTPrss8/YMK2UrwEe81YrPmxraIPaMNC2lvnJPS5vk/I7WARW8s1mzTyYDdCkTz76TO//5rf66IMP9dMf/1g/+dd/0c9/8hN98Otf67OPP0LnVNqea+LDycePHuj/9R//g77zrW+JrvTy5Uvlq4kXbKRUyZq4l+SecsHGLvfY0G1tFkpBHGJNjG1B5jdvWkInGoNocvS73jKVc1u3G5X7n5vVmLPcqzMH+T9X77z7jv7oj76pb4K8wXqHt57ZdB3zJnTg3t5aU4K3MzuwgsJDUtGSEsdInwXiDVViAVMpR9MUAaTyIT9r4UOLITrReCUmtOkv8zHmeYK5y3yOyKa6NnBS/kJVkSz+sFSBPqeAczfHP762PKfkeJxzrHJMOi40cryEbhCbPk6CwNPVPCUG9GMTTMQTehVTdGirYxg6bekn4LjFx9If45i4xyZmzhy6mxjPJIpqmSiF/YIJO7L2QIPKIteScjzDZ2Li7Cp28q4U9UBX9CaECwTf21XJNqI9qCA3kHoJRYdSSWFz7g3DoNCsRZEv8GzF6DPqTEnR1HeVkiwWnbqT2XquXCNd67C8qpI5vCrb12N5Gy5r7Ws3cb4Spy8pVY2CfEXvktrvpZIYDjtKPYhsoeF3QNiP1U5SzCUZOhFekkUASpb2GVVH/rkTEf06L2JxFXEQWejt4CMxTjEupJykQ5tP0Nb6zcRNOWEHTtyhDTKLrk2v+M1JE9QCno3VxZnOuRGe8YncOTQLzgXytKOu8sMivOKmtl5vtFpzI4If+PRzGFq1t9Zk45+ckEcWjHzalIUpfY0sLvE3sqClnpt7R7TTi7ufihdfiVfdWVon2EuQWIJYSDKJtM2qSF+dbcsO6KNo58uKuZxYuIKR+KcA/8sYprRTjy6m+Dn04YivIdKua/QlS7ItM742ZO4GtcwddVr0WsmS82OH4eHCsjv0BZLdbe2F7p3U3GfcAeKqh4aBOsAOQo7Qrx1LzALJ+r2kdJauiobpvdoWuVd+z6Wdvq0KIOfAghIZ8c2gIbnsrDnNvlznU6Pdyg0rkHZa+lIS7nK04yt0Qeo3An0Tg+00fwVIBDyo5Dydofla/aKdzfu6L2p+2e5g3In0sNG2bItCN6Wscn0o6ChACyfTwkNta2BdPr5zR4/eeluP3vm61ncf6sJH2rYVdCu1rVYedcFG6aPf/Eof/epXevH0M960nLMGiU3Gig3LkY7YuByzOQldDdxmWBPPuUfkD0qcnpzojA1X7hNbNhcT67puSdt6kB31gg3H08+e6vTsrIYxHejblmbAqR+zSfVgiWAYrMSw4kO+AeTyyKf6q/WKN27HunP3uP/OFnFy2tfGL7ZPnjxWNmFZs7PROGLzuKmvUG4Ya9NIbMsfgRgZX8NxfCbAk5fn+s2v39e//fhHbLDe10//7Sf64T//o37+s3/j7dSHbJ5eKOPOXzW0ra+/+67+479ng/Xt73C9SScvXip/HESMIuB0RH/SBZuC/EGNi9pkbZX+024zUPWUeEcMRmJKH1vul3tgQ9z9vjqq60yKzQ64aW6Mfa0cw/sPHujJW2/p3a9/XX/0TTZYIPxbbz1Rvnp5xJxkXhP4ZCkhm8KmnBF/tqstb7ToUUmhHRw1Lpa0waVpB9uyvavvmQn2EFTJFj/o252KupJQHZmXbcafDRb35rHmiAigOW6HfWMt26IAZPjdHHHOlu28wdkyxxd53oFuQ8G404n/ibkmAPrXLSm+R2IKnaAjugFWFdpEuQNtPVYkxD6BEUzEE35Ke+GWzmbx3ne8LTU+SaGvUikfyKGUJUrRmIvlmNpmig6g8JJtfV6y+g+kqzYr59EO+LAtO+gqvXQR27Q1tTZoGEIXIMeXDQUy6lDbsi0Ksju0pzRol9w5GwbYnQpKhhh0nd+1tOPLDJv4Z95GJktF/3/c/eeXJUeS5Qneq/aeuwcPIMADHMlpse6ZprOczued3f9wz5lve852D+nq7uqqrCySrCp5ApkJToNzJ89sf1fM7PlzDw8AmVU922fU9aqIioqIiqqpqZm6OQI6TKmfCKFqucUHYPxt4pGObXaU4BuwomvPulbDxkY+Q/AzJpmg+v9zWq9FE0iboFTgj+VZN3RI7AHjVOgx3f8c1cYtWn7tTHRjoXaF1h3y4+LlsUOUZG4/rLjp+mwibFYHbCw5VOWhuc9DsCgP1IPVnlZsaCtu/h4rMbCWQxUPumzKHYeu1nWyDRpxhFp9bTA9D5D8diaAx09PXz195cEyxB8W62wpC6SLf3y21mR+5vboZ+PpiTsUcsRDxjXrfhaNrfBt04MlQXlKkXvFf+JPH/O2pUrpIajKVLhMJStp9AsXtQB2zkbHNlXLNlMJGGNrXY3btqRAn51QM7rmethwQKlDbet3TbE4DuFPnzvF+rjySbLjOnP9d9GdbSZ6bJ4n6cmEuUlPZmze0AgfCLn+S0rEm3AS24mIkJiLRBEUT0FWzLNGRsZFUPlHz4OPujzxkqBj8ZOgjqr/TrXsAzGo+5OOQoPI1uBlb/zlDQpr4cg83BSdQ5ib2KjOgP1HzOlndBf/I5cyNWd2UvlUmNYAIgyUNExMptZu6hZbOnPhop587nmdeexJaeuM9mStOFz1PlAH3WL3NF+Wrnzwnt7ni9bdOzc1sD839qQcNHIYyb/clxfw1Bt7zcAeni8ze9jtcmgKzSEr+7oybza9aA2Rep4xuT75qpN/2XCfLwWIT8gDsgCSbAl37JOhVvrviIEsJXbaFzwntreXdSAM37pGGD3PrANdZPw7fJ3Z39tXh3xruaXFclkHj/hKTAXiw2G1ZbxdZ+X/C/Y+8/L6r36pNzlkvc2Xq1/94qf1j1x89NH7unP7pvIi3rWmUxxon33mWX35S1/Ss888I+FvxQEqPgu5OQrieTjw5etA+7RHJ3PDUFAbiHtEnj8VF8/c0B4qlAZo5jk2Qz1fB7oa1nYD898H9B/9rutqXvI/Eb506ZKeefZZPXf5sp4mxsfqcHW2/iyy43krN9Vk62iKz8KmmHmP/03RyBNL4gy4yVI7Sa/8EWfaio8+9fCRla/qI8UIh9DQr+dgpczBwFj7aS5iPwLFKdsxBCwrumC++kK907DW+7KPbFXyAVna8j4U2q/b0YmDYPI9k/Q58zONLLahR8EIp1iErz79gRoXYxsKzBxtwwmY/RelPT6CWbf4eT6hyRLjX0OVIlHmJlDVRjlsRPbI2BaZNoNHZzvtIBnerKcZjXvEtnzE3EKEhMmw1LipoxcgrGxb+RHlmNe1VI/gaEXrFAvbSjtlyBol3Kjpd0nMPZGP04tdfM+u0p2qkNZyuAGMEhc384dUJBeMRrlI4RLJ9oixCi8hAVDa9BA0JkMmhFD7R8nDP4KX2ccgM5dER36U22kLreahSgr01zzVf2jmsnILHb3/EKgRnYhR3lio2WDz9/VdDkNdkz2qxWC+IQ94YGYjyWa/4uCT367lAVi/zclvcfiNW88GFv3YsW/Ktpx+3NTaCFukKqq9J6BsGvv42Oe3nPtTP3N/PRsXBuw2VVJY+enaQq2AXzfakQ7WOHDUEsuEHuEcF90lPDBNTgSoH2b8WLIpFIQ/BJzoTPHZxz8bXep0gU+apmwba0+1kbTIJsSmwFUnEqIYS4w0A1XZltuIzKFtSYEeTgkCT7PfKNhWM3OU+Yc6vpCVi8mNPTKZo6AGQlzaTFGJ3iMwii37GGT6H2FbKmidbGTr2swYtUDQEZpShpgYH4XEfqQNu9GGG5M7b2yrGZpnqmjZlS7XAYPolWzikWI0TkrKuR2T3z1nzMYMavETOoM6LUcyGkhd82hb/ygJPza+gPGefJJf24gDyP+SmUnOHM/43F1jVxeU65brFz7XrhDZ5Ojz+M0eNqmPJPagDlYzZWoyRTOOz2P6GY0/T1lREvJE57FMpnQ1cYek+qVTg8olSM1S8RpTeJkfid2y6EA5RN46dVundObiE3r82Rd05tKTOlgsdZ/9eI9fnuXP27bU6+D2bV155229xReat3/9uq5+clUPdve4L6xFt+QAcZovHWd1moNEx8t4+eeX5A/uPdDd23d0787dOjQMvChmXmp+B8JjLsdrlQp18gGHnRyy7t3FhmfDwHPAtjpiNTNkW3YgWaozskimdugXQXxDIm/Rn9qzJ3Zu5W+LA9UOX+LSR/bYJWPvOuaE9ob+wD6fr3F51gVp38YGt7p3954+fP89/faNN/Tmb35d/+3a3//4h/r1r3+lTz7+UPmXBPOPgFgr5uaUXnz+BX3htdeUg4xxsPdgVxlr/vxwYIxB/lxwd3dXu7TVf3/F+OsXjUxP5m0gnh6EDjx/ehBawMdsf+/ePeUZjRk9kRm/uPq55gNjE2Nz69QtltrmgHn23HniekJPP/1MHbKe4mvbxYsXdSb/NPv2ljI3cWGJ+Xasi3I5VNdPcxoQDbTP9UNaVjix4SYcth5yA9ctmCUjP1Q/mGnE6GPWCY1cMnpk5qhnPjJPffwRFVIF8Ye34iN2bEw1FTBgF9tg2JxfeNGmyXe1Uw/taRuQD+krfNGxl3ieEb3Sj130NmzEfSb6z3yOfphLdEYbeGzmPqIWn+mBlrBrlGzqv/zQUnRD1k98+grGdhSTmUhnTgI3JAaS7TWowTdgtcjb2KYTEi0KNpvcmlrrwES55xoymzucARAe6lgZMuWmszmIAAAQAElEQVSwdpPpCxXJSMCgUKkIdX3OVKoUWJdF5jH9DlX7BxY4qTmNm3KKIDz9jSS9BpLNmAPNaazTgGDUgakqatBJBrGrSPPDoM2mXYCsUD06Jd7NdZV1MdcfbXXYkhFuIi2pF53nAJp+IBFXF8VMhW2inGCJqhrXO6iKDpNt5UfQEYIgoW5b/5gp8Y5glYRZTwx1Oso4wzXb9WCp3+Q1FnfX1GVxQxt1uynJsoRubug8WLJx7/PVapUNf3+lOmTtHfAbupXmDSOzhRUbb0yt/NChbKuJGtQ+pIM12hJwDlXVD/5z2Kp+OHBlI4hfVXK8qLVOHQes5XJZ1DatASROQ4CYhIENarRnCugnskJ4RKiU5lgY/wKhVlLib8xLlzlyi0iZk/gd8BG+zybJ5ifqpVAF9sTleIPmoW782JGUwhgGAcQsgK2GaKxhybYSgz32rxNTLi/AUeKKim3FrmJf921t/uiElGl5WBwrYXsyIrW00W7ZgQRDHnlLCkSyZ47KQzltx/GQUgkS7yZKOBdpWPcYYXwiZJ7qek205ix8VKBozJcjkrpWIzOWD7WP4k8rxzbGnAhMTI6kijAgfAC7mSMKNmX/UL78UZBFKDo5pdUi5JOb/xeQsqJ/515yLbmE0+XlSpHnizm2RZBLGu8j/6hOTMNxIPrsjNv0FcWZhj8O1A5FqWyCoBNhFBJD6CaiKlm2QySNlFIlCiMSlLyW5U/nkE6Zh7maendqO6f12NPP6okXXtaZxy9ptWhE0LOfr2QOWwd3bun+tSu6+v47+g0HrRwqrl+7oRW/YFty6Mg/knD+/HmdA6dOn1IOI3bTLgexu3fucNC6rYO9Xa34MjNkv5wioJNcDDDw1cyyzXNhxQHmjq5dvarxn1QfR9tnPy+7sV7sXESUCx+H0Mx7UAthkvX0m77pQtnbl4uFdjhgiZR6/t9YeTZ2KNjGtFeeSznkZC/d4pmzw4FjxbPpow8/0q9++SsOV7/Rxx99oI/4mvXGG7/Q66//TNevf6K9B3dkDlenTm3p+eefq8PVyy+9qPPnz9V/f3WfA9peDlN85cvXsL0He0r9AbLU849u5C9G0heBkAdGMYIKGX5jnANzE+T/55U5u8rc3bt3F72e0SVbYkxSkxvPfcae/6/VOQ5XFy8+pic4XNcBiy9tTz7xJHFe0A6HrwVjHp8h1pgmOoSa9WER2AQuAjl6RIdsoF1Cowrbsh9GY50g1dE0TNWZTtUirvKwGPCbWuSDsk5yzXK9+5ojfp3Lc7rijNoa6E/xRDRQDOjHJrZZKz12kRWO8Mwr9eiWHXzpYE/G08M57T33ywG/qM51DT/kuon4YlSOUmCLXGBAPqJXz/oNMg7EGjFs0EEVD3qjzUDbiMiDWU5DXR96Opat/IjyIRjJGhZTB0KBkpziYSC2XbpptK2udepYgx2/kAmaO9qDUQ8VydpIlj1hlhpmDRjakWR6Qj4HLKNlp4TJ1Nekwv8DM7M+xhF/x3ylN9Pz2C37jKMARTYUxnrKGbOuaNdmKttDQap2lZNmeE28PjMl7llpKGYsi/2UorTGrtZatUVQq7aJjnx6ASfMDWpS4i9fKTaho4mmWXWkPjQ9qvmPUEvkQVwl9qOUm6luqdZ1nfL35l0tbPiJZsHnIWKbIHOx42zghu3rIZPfiM2ohw4Pmdzs642CDSZd2lb5aSNtbmolG+umblsixz6Y/a3YfOLvgIfwAYet8NnkEolImCi+M4bx5uzk1miZs+M2YwUDA8YyORcyQI1qyUOpTpna1C7jY0LF3TXma0m/9IUcx5o378Q28/PmpUpWbKPuBk+MrWBJgSoRYdzB0z9lmmzagW25bDrFllo0jgG7Ke554wydlWyXbewDGy8b0P+KkhnLDNhPzczap7Yfb4z+JqaLdlztM+vxweKrjTfXPvVcvlyz1D/TwabCPNiJclmzfBSqSfYQxX5sR4FMVaWjpAhmpP5fGjJDDyOTmfmraDOhxRwt0n4Sjmr9frV5xkLjIdSHk5rLjdhHMNA+Qxv8LFtTnlBDoKy47MkwlSd/XMxRN8LIRjrKZv2R4iZTtcbokZdEJIOl3hyo+Bq1deaCLj3zop558RU99tQT2j6zQ4S9VhyOvL+vjn15j69L1z7+SG+/+Ru9/947HIbuarm1pVNnzmjn7FkOWRd04fxjfNk6Q0Cu58eD+w90ny8r+bqyh6/8GfjAC6Q0xiDiGN/GB9gVB7F9DmW3OLx8qKtXr+BjT3kexJaA8DvnedxjHeua85EOShcDlYGipzLMzynUbSv7Yp6HOUhs7+xoiwNX6q0b9/s8kw54IY7eFmM8x/hwpXfffUe/+OUv+GLFFyzm4S3wzrtv6conH+r27Rs62N8l3j1duHher736ir74xdf09NNP8sVoW/lCdZevevmTyDpMcaja4xeYqQf78Hkuio56kNgDJTGWTFXqjC4S1CYhtZ7n8j4H4szz7du3lK+BeW7TNGbG3HVNOSyeOXNWjz/G4ar+v1dPEd/TyterfGU7d+6cdrZ31PF+kGe4atItFRXJsgHcOhNrXU1o5rkQfq2g0cYzdc1/l7nmOUljssbEmJJzzeJjQtrmsSNKlfEXqWJAPweXAl9Me653z4Gjhw4Y1JyV36gP1R/hSIcF7zyD+tgwl+P89/QxTOhpG8Cq6j39DdGtvmijjx6s+9Jhis+s4fHdBl3shtiXPnoDSz88F3gIpV6+So8+0Y2PoSh1xtSDoTD666sNHvt+woB9PyH8GrQPGyCCo3m6vmZyjiByNzWuWWsjtdHYgLDRpyTbZd+1plz/0U9D1pT3HtsSsCxNaPQ364q2yJkizck24qNAoMBGjr0NlaU19Jlp7CPljM80KQXTh8PRZ0gB3sgFbEtF9TkT+mRMNMOOIFUjGqFJJotUhdZ8qoEenYyyaZ4h6vocybOeUZ4xyxAlr8XH5Gn7PJjtQz+Pfrqx0SaLioF+52QsNkF18sPtQ2VgL8i9C0tuWaRBFnXRrtUiD9+1jkVuJSbuczaSQSseqvNv0+YDRf4xigM2oNA+Nzg9xcaO7QayqEFrTfON06jbPPix6bnxyw8PsWw+M/KgGPtK8OPCtk1sXcWah2DXNeJsSsJVyKfCJi6ZmZjUcHu4wRyKUZMTY2tisjhgLdS1Jk+miXnEoGximxtWPKOmNts3fATGHmobP5bIeigRUMks1GR8NGwaVLIeTkNd2MQQJnOQ8cx6tmWPOElmj2225+b/LNS2PHm2LfsQk/hzEczKdlY+XqeRbFGQXaDQw4l5ZrI25+phnYcl0T/Ew+2fS5J+c2NBQ3LdAiIaF2Axn+3JZnw6CqWOXOBoy0ZtbnNpowqjMdFU9UNq6mPbfwllpmycM6LJPE2oa0JDUZR+F4oZzj5PNkqWKU/KkR8Cjhy9hBg6IkL2vfIy8qrJbjRzwHGnIVB49GgbJkjUN4FcGxh0vJ3lRBeDRip0B+o9CEVMrtdhKPsIZY9On/67LW2duagnnr2sZ198nkPTKQm7fIHqORwteIlbiOfC7gNd+/hjvfPWm/qIrzj56rLgELJ96rROnT6nc+cu6uzZ81out5T9cpevWXnxzxeWPWzHZ8oBy584PIED11Avqwd1qLrHV5hr169ycPlYN25c1+7ufRGmjiQG6YEAN0CIWoN2wp1M0CuOMdNl2Oyxy60tvthsc1BcarFs6pad3Jry3xbnOVQ6S9o4cMTd+++/r5/85Cd6443X9f777+qNX/9KP/npj/XOO2/q3r076lov1DlgndOrr7ykl15+UV3XiH8X3Nf9B/eVQ1X9SWAOWBxecxCakT4lywbiGgbz2mYwRE+JcCPTrKz9/YP9embbgxZdR38P9ID+8pxI7JKJpWO8p3ThwgU9wRerZ545/PPA/IMXZzlI5rDZYd+YhzyLbGIBItnhhSdJ8JpS+SeQxFFIlBFGNumMBHuea/Ed2NZMJWtONU7syfFU4yu/+KOCGi1kGEUhbT3vFPUeAR2md5NqRCH+IOQYBWV5WOB3wC7vH/FTc4asFCZ1XLKeVxoPcf0hxW5SKfXDUaT3AZteiasOWNEN8E0mnjJ5ZBG/GdtA50URDFgVcHAooy/aaBoZ2jJPEYUWHtnLww0Zg23Z5vocwm5qXL/QhzHq29aRRBCJMzLb2DflHpNNTn2kNrzjH0DtDXnr1AqtbGStkz1WbMu2GnCDTnDDRmNb8WkH+oxE2DWX41Qy4yWYjTwzJ1OabdMrzVABr1mnWkD0mRnT0sEKG0oEtkcZ1LbaNNYGb1v5EQm2eBtJkFroIzEbWUJHEH1GKjUK26hvYjQ0xKZcA8HvmW3LHvEoF/NlQktysmVbv3sydjqGyA5BqzYTv5SylEyHtoVANrSNsGnMipoeeNkYgiFPLYnNYmCz6KE99yxDQR0HkhugEqomF1LC27KB5jSU/QGHq9rM2HDyYMlDLRtbMFQM8Z+brdN8c3Vs/Da+gGo3GX0O8CM2pWObR1LlbDb6L1FZFhfFKIDWtXoYtcZLD43jBpcxU4kF81GxE2fiTa9EqzzroyF82U3G3h2UeskpSm+myDfroi5TBJOOqGpdH0dJt5q4XKm6FrMfyWrot/QNLXMJ6cMQ6aR2xGOeG8fakXLuL7QaZt2Zntjj3LhJy5pilsFWTr2YdeFjPk1LAPmUPM9U6KHaHPdMD1smjkkui1L47F4mq4dIzMtPrlh8snZSH+WsHGRZQ33k3AsD4IKmoXzNazURfBqinPZjU6R1PUwp6PdIMQxiuo6cMMMTKr6HCVpTnZh4/1vLWZ5oC4y+7ZFqTkN8U8z1idb8MW9Vfbi5xJ+riO0GEtuM0d5KSIGMJH1ynTQDkdIIbBcrXoYUvdC0b/hPVbIUsFlY2Rs6OXuFzAqhDbk20oB8rNJGH8XDho6kZgPbUE4PCHEnd2Eyf+xb7BLhojFMAxx7i/cBVwB12RwQms5fOK/nXnhRl558Wtt8oerZS/axGxYd7UstFxxC9u7rKl9u3uNr1vUb13TAul3yJWjrFF+0Tp3T6dPntb21g290+WXdfb5k3b7F15Xbd+rFf7XiQNDvM10ctrTiYLWru/duc6C6xtegm9T3tPvggT7+5GO99967unH9hlYHK4YxZNaUPS73ymrVw0tdo6tB44svvwSsF+GJDpjRkRrjEPN7kGcPdhlvnikd40kTw4+oEN+LkluZq2vXrug3v/m1fvCD7+uNN36lX4Of//ynepOvWNfy/8C6c1N7+/c4ZO7ohRdf0Je+9EU98+zTysHn9u3byvNif+9AD+7fr69/+Yq1v8ccMDdp63PAzLphGGMc6ZUKMrIGfipTyZ5QyBqjnmf0qvwwUNbmjrmGi636p/gzDzZjYIDLZaedU6d0/vw55R+0eOLJJ/TUk08pfx548fHHuGanVb/ERDdzlTk2IRzNTHIJQkHWxVSvGBNkQFNiFLOHCmUD5lq1QtdCUzdytYg1fgAAEABJREFUKQdDzQnbmY2rgoxoxMA1HNCZ++upZJwrrul6LlmPdR9GD8RHCE7WefKm6A2Z/6wX7AYQ/bSHxmBgrof4L4wHrQG9IPZm3k0c41Ub6sMsjsWFZ00eaJU11x9QH68RDCPqwYB7ME4SfDL16pgR4rdPP/jOfKZlakKxalAyc1LysIhRT1gj6EVgAKG/G0TKTGyCa8ma0kP+dJim9vQ5lNSyrda6EWrjHKURWI9INHRdp9Y14WAeopJoQpSSGr4VNqA65lQ8itM+Cj9XOcQqcxpaFq5yLjK/qrbID2FbdhOllDJ8wVQBsuRBGscSEXxkISUtWTRGyWGJjDwaChMDPTo5TVWEOYJIT4Lw6GNQJVPOqCiFWmGAqanSsTSrMyfHWqjSeEROHT8uaCpDD4FQm2mgEkCOZi6OJ4lj5HUFJpVDDLRvQtQPkXHmjj6qr2OJu5RLMpbNOAg2derGHZAQ2DBtNNlMsikMPJ16bnKaUEiHI8TkxI+zeFong64t1LlTq82zqX7CA9tSQTzue35LmI1mUDaoHud1wGITCz9Ax5iMr04dv0Ec0eGiAXxJwky5sAXir7pgCpLrB0q/4amSixPW2NP/aEQ9Ekh0p3hbcwQ0DEpcPRsdlTFXjD381F8I6jYFdm7E2YHQknFYg46xjv5iEr+hdCSlXWOKrHRTxWXPmPJyVHL4qhN77HNATT326bdrTV0DbmrYY65HYnTIOFAkG80AdsqpBVN1IjFjArGDIw6YyTK6h1BJm0ws4R+FuAiOtotksJGZIzuyCfi1LW+ozGxkNDFbiTHXasKsQIdZZzWOWbZBsaqm0FFcHmFDIZ83T/0MiYR7qQ9YSwN0Dep5QQgG+AJ2LLz12GyrgfT+SKT9kdDvmCxcYRM6gytNXMMEGhlVSlOMGDRuSqEIj+S04OGIRvoYgX1yKptWw2Zl4pElhtyTRZnLtISfafgg9SB8ED4Iv4lcbLonNq0h0oDvftoX8yKb/x71gK8P+ZfyskfmeubaxohpYXjUuIbCTgiGgFlCSpvqxcLc3I4BsF3yXPu8KM5jih1mSiPDVdRsj2sAk7aBgX16GA7oLvtqjy6N5HQ27hvZIWjjq9EAcIPOAKSoYUju2TcGbXGwOL2zo8cuPaUXX+Og8PyLOvP442p8pRq2FmKTx+1Quvv37+jqlY/0Mbhz964Gd1pu86K+fbbozs5pbfFZJ2PZ46tNvmTduH5Nd+/c4RC1zwFkT/ce3K2D1bvvvq3XX/+Ffvazn/BV6G3duXunvgx9wiHr3Xff1YcfvD/+N1q3biO/p/yDGjm05X8kbClhTWNhxtifGRAMmZfioepWY94zxyuuX82zaAe5XJtY5Xozp/Fx9ZNP9Pd//3f69//+T/Wf/tOf6Uc/+oF+9cufF9787a91ncPXHgfO5dIcVh7Xa6+9ohywLl68qByq9vf2uGZNWTf5hzKCfQ5X+aqRL3qhK17uM0cmlgDCrc+KydoBPWspY4hOgWATf4G2FS/wD5jfjKZjYSxXg5a7BzqzXPJV8Uz9meL2znb9KeeTTzyhZ599Tpefu6x8xXqca3v23Fltc0Duuk7GPv1Xf5m3VIAt2RRKGigG1f2MjEgVpP/ERyUsOnO2Gj9VeuSMdcPW2kx4YbyUayHVXAbq0ZyB+2ECMfbMX12zzAvz0SNLHPEToElIGFDiqPKGJw253vgIDUSnNTb8xGRgPlcc8HMN+zrM9hroa6AvRReEirebOmhVvafac8Ba1QFrmA5YZYPT+Gf4Gg+XiU3wBiIlamzpoy+sFFpuUQ1Fqboc5koEwivtCg3gEyLdkS0KCfkmzPUISsb9oeMQdhM86dqRjc/1Q1nDxfyeQzu6muDWqRUWsrn+E6xGTOhOfWZfFMm27BEtul1TN69NY4IOCmQq8LbhBaCyxmQhLlRhpMFEwgaqIkIYMlzled5qPkopjeP81pQzt1G0LRPjITol5rmujbasdxkfGLI6yvXkBsmQJski5fqDqaMiSp2xjxXZBgKh1pFE1bbyc0S+WaFdJ8DGyjrWZOqHoFXrhL5MXAgGcDzbNJKnS6yRImhoQmILp1KjIMv8RFaIoBghtU5MiE1rtRFEeDtlSWjxyIhOuR7aBK3axGZb+LktfIGxxh2uxrFQV8D10aDWWloRcKEGVlE279y8KzaYAxCazWrFpt1TTxv2ZCKntI2TTgsOPosFhyp+sxm64AbITdC6Rjtwk8G42CzbShoGTZvFoJ4Y4r8OCWwkYw9ooWpb3eybftJH13Ua4/faX3YZ3GhOdtoa7YHVpnhkkbO4B0zoqTKFNlJ0QCTOPOErPBZl07PhDnR2BCg4niddFUUCtU0reaawybkwoZtwG+ONbDMqOz4CEcPYSgjwQ83fHEtabKvhp8bspkpx9mlAKd6PgAqupFCRoOHhPjvPukWr0Gg78WNFn54+S9d4CT7dyz9q6+Yc/t6O4yTGoUNdw4E11bP2R+RBGuThSjttXPUYyHbR/zKL3FdjpBmZ9KhY0zrQOija0ZqB4FMzszHOF4u/1jyb2REDXJYO8rRvtkW+Wf+8vInUKPdch7wI7+7tKi+y+QKR/3YmyJ9i7fNyW4eu/QNeqA40cD0DESsCvAwcSnpe8CcQY+NlrLH/Nl7uDMR+K77sDAd76vf3NATwQ/63GPu7yB6oTz1AFv3Ydfjq6Me8+Jk4gwFfB7zYr3b3NXDAaL1VYOMp2ot4BuKCYm9icWIpHjn+xHpry21dePxJXX75VV1+8WWdOn9BkTX2/vyjQ1vsz00HunXjin79q1/Wnw7u3nugLb6gnOJAtgPOnj2nYIcX+DwjMp/379/TXQ5kD3YfFH3rrbf1/R/8QN///vc5zPy93n7rLV258oneffsdvf/e+7rOoezj/Ddg77zDV6M39avXX9frv/qVXn/9l/WF6z5fhvb4QsS5SblWeU4sF0u+tk3Y2lJrnZo77XK42Ud3udhBtpCYk57n3O6DXd2/d193+Mp27dpVvfP2W3rrzd/oxz/+O333u9/RX333L/XDH35ff/s3f02Mf6d3OBDeuHGd+G9LzN+FC2f13HPP6stf/qJeeP6ycu3v3rvLl6092k1fnfZ295T/Nm2fa9Mz39HRnDLnMw8dQLUjLz51kLWc9R37nnUWikqp0qyu6xg3gG6BHca+BU6d2tFjHPqeeeZpPf/CC+B5XSbOJy49wSHsXB2wWtckJ3R6YS3Nazj+VclpFkujUIXTQIRQSiopsccocYoqLPIoUIGLLORkHNrGLj4yztCxjlW5Gf313Dv1vhLKdVxNyDXN3Mx92VZ+Uo+fUDwxbz0YVHb4iD8EGpjbsc9B8XXA/XXA/b2C5n0l7YqjoJwlqKC8pijERz/5jZ8h1730q5litoGtTH3MGrgG/Wy7jqeUpgLFY1zCiXQoZlBR+ksVMmmfRIwQkJkojaDCvE0VaRRWGZ7W4meqdToqsc2912pttjbSrnUls40Ps+g0UlibQlJI4z0sNoFbK2HGJ1TIqhTFqlRRIiEjy/OPNXOKPP6y3ou6yfRjdKJVCjqeaJw7FnwBnbUM/kiedHA6clYLX5Bmcz2U4nADGKf2kNqJApTLceiJCicKo23sZoxKhmwgLJJ1pm5sxHhmmWECpZhRFRoqz8LQEkxF6jMiCh/6+yNhneilhClGZG4/DWME6MZhxjLTakBedCxmP6wpFhSKtrkBxQbS6yAPZTaPbCQrflsTFM+G1XOjjzenZQMWetd1yqFnwW/J8jBb8EALv+AwlLaOhzAdKXAzdm2MgjI3faE2jV7ZsLL5JBh71LXHGzH+8mAOjd/IcUHOcERYwwYQW3J+8JO+W4ef1qnrQOtkO0ZKSgwY0+3ki13IcprkKWZ7rNOkoeIdeIj36hGMVpZ9iOZW9cYc2Yfyckpnw4Sx/nBpW7ENZMn2EYhE10rsPfEE4RGP2ZKJPfa2ZT06Jf5gU8OxKLtwE1IHm3qfxZclNq1ioQZP1ozPsv9c7Tiz8T0rw6cDG9mE1Ofmk6i9oRuFTYwTzXphluApuXpU0Tky59Q/b8ZNXbvYBz33Vq0lnJNH50eclfSIpII4KjlSsw/HZB/j5SO6/6VWcp88FBtTEfmMzEPmMHqhQc89MTCn4TexqRv9zwfmipz+4nefQ09ekPMF5nb9gwK3dfv2bd25dUt3oQ9yaLh/V3sPHvDFYk9DxbKSoDlItVBesNoEUzcvUGLvFYeoYf++er6GHOze04M7N3X35g3dvRFc1/VPPtLHH7yrj99/Wx+997Y+fOdtvc8hIHiPA8kHfOW5+vEnug5ufHxFt65c14Pbd7V6sCfv9+o4SHRDB+WXYkODNjVkjQXZEg+HhPHQt0LOCYwJ42zG3mwtds7osaef1QuvfmH808H61+a2tVhuacEha7lsGpibm1c/0VtvvKH3OTDli9UOX8LOnzun8xcu6Py588qhy7bu3rnNYeYec3eLL1Mf6gc/+KG+97ff0y9+/kvVv1TI82cgpn0OJLeZ548++lAfffQxbdf1yccfc8j6rX75y1/ozbfe1AcffKBr167pFtfg1s1busfhbcV89gS/Yh3MuHf3AYe1D/X++x/i56buUr93b1d3mKMb127q4w8/0W9/8xv9ioNbvqL9/d/9iC9W/1H/w7/5/+p/+h//jb7/vb+lr3exf1e//s3runHzqvL14dSZbZ0/f1YvvHBZ3/zmN/TVr36l/hunPD9v3bqpxJHnaP4Z9l3Gk8N51tF4zw+aU7g1YLgsEsUwIXyQetZiED72oXl+hjK9dU3G69LVYSuHq4tcg6efflovvviiXn75FT1/+bKeuHRJ5zgAb/N1K/q26ZPMvNGteq5BHwax7Y0XRDN26q1pfM40baYh9gH2kSeuAM+pyilT1Di5u6Ast0hB6oeCAR/jWKuJKRjbKeHH5/CKd5QD1syIA624/itko93AOAZ06R235OpqYFwZ20zX+tyTpUN72jKWOsDh72B6Pyq/Nb74jTaxPTJHhzjx2882j9Q9bIjXAZv03bNH9PAVTxoO1WpcjKwkA/5HPe7fip+WNYVn5ERTuo8qbMs+irZ+hmvdBkMe9WDSULCRtXFdzGvDdq2T1o3y/HK+6zoZv7LIlg2lsA2/iabWunp/a/i106Zai/O7lm1sZnuNCVnDf+m0Jgceafw0fEbWkLeuU+vox014kq3CWOjEZJtmi0KfllBTo3B8lzp9FE/l0ww32kqzrjtXb6K5mgXqZK7saEBXGmHlZ5R+jhIjsg6BNRU7FHuLcSR2ozNBVuXSsWxTd1F7k2pKkYn2Q2hKqCOf2z1JfweCieVDA1hTty0F+v1T5le4KQ/QuBth2SOqbaPITFV1vGlz4Qbl5sxGs2Ijyd+PjxvKSgdsXmmLbozMApkPPTn4LDlkLRbL2ti7rlPLog2mzrPAJGuduOnjrzY4hEWRjQNxadpW6zp1iwU310INaup2k1sTBYEwCMcAABAASURBVLDYUySZtQZ0NEViW82djA2cFF1NiT5rZdJxdCNNrOGNXgOOkPZh2uh76MBm19NxZHQcjREo2xZ5rE/lQD8F7AbsKmh8Ts0jsbBLoSPJ8pH6XI2/Hn9BKaDmZtXcuymx6zNSQoifNTb0cafqK0ygOVEhV9ssmmnk4YtSkFP93RCjESkftj0mzdyiVGMJpZ6nznpMc522z5U3Lt7aJ4YzD/sPzJOniovVAx2m67imtSgf0U3010An7iBHc+boODY00jRXN/nIyl8V1EJnUD2SY3gcRxQ+R2W2Zx7Qrp4ohowfGoL4c+XxevdceqwzPxjDYRtHkEfkXO4C7XM0PrK48RJ/3Le517IX7vHFKl9N7t65ywv6HXBbOWTd5oX61q0bun3zpu7cvqn7d+9o98E95R+LGPjypIN9ia9P4YeDXQ5TD7Tavau9u7d079ZV3fjkA1354B19/N5b+uid3+rd377OgeUX+u3rPyu8/rO/1y9//CP9gq8qv/zJ3+nn8D/94Q/0U77+/P33/1Y/+pu/0Q//+m/0g7/6a33/r/5K3/vud/Xj7/1Ar//s5/ro3fd078ZNre7vSvsrdbyDLThghZop6tgxcuAycnMmFF+92OrE0lSvTkNbavv0OT325DN6+vILOnX2gtQt5fpFmrWztdCZnS0tMbr6wfv6LQegK9Cel91Tp0/pLAetsxyyzpw5rZ3pa9aKLwL5QvXDH/5IP/3pz3Xjxm2un3X9xi2+YF3XVQ6J16/fYB4faH9vxaHsvm5cv6kPOCT95te/gX6gq1ev1EHt2vWr+gnzkv831Vtv/Qa9q/rkkw/17jscwt5/V/mn1fMF6nvf+xv95Cd/z1eoH+mv/+q7+vP/9Gf6T//xP+g//dl/0J//+X/UX1T9T/Vn/+FP4f+DfvSDv9Uvf/ET/fbXb/BViwPYL3+mjz9+n3juabloOntmRy+/yOHqG1/Va6++rEuXHtMpDix9f6B9rnn2Y7O2ctDK4fz+vXva51Nb1iviygNl6msw6Vlrx7HakA+sxwLGI4Wx1bqmrS2u1fYWfKeuNS14PucglX+WPV+vXuCQ9TRfss5duKit7R0JOwruGEsKpJ41n/65nFLJPJbokktkIyuokqtMMd0zeEyNi1qk2gmzKing0aSZkv4oJ55G2mKOGNlYL3tY0ZC5SnwzVhyoew5BQfgD3llCaxwbbQNzGIflC+dDDi+TXWwHdON7yPymnf5S76kfsJbzftTjI34rXtrFHDyEyCfEPtcuSN+T+FNIBs8omfw+SH8gfghpbVdjqFq4GSWoIvqjPZHiJ3WmDsfV/LmLeB6Vw1keK2s6VYtUGwW56ilssxabuq7TeLhayLyr2JbKC5Q88lqnWWRbDf3A0d+cBJE8IW0TDDViQbWRRplkWy1oLt5OvcFPUJNEW2BJtOvT0rH2mJR6MVVIENsiF1TJVT66sPIzt08ro5ZRpiHXdA3W6JovxSpmU+HoECJZJRLJG5yK90g0J5e0aqYMIBE6RfjAUsbHo2W91BLFDB1JKGsTRxqPtESrWsMEVfmUAh3Hg6flngBSn02qPle02aKkw3nMvYNyMhMe+dg++qWVcdIY4QTjLcjSKlGMsmnktyXZQPIAyL94dMAD8IDD1mq96eC0fDUWfKcFh6rl1pa2trZ52GwpB63cRF1L+wj6IoDYEcocID7qxp82tvTZZ3FYMlE1W/YEfLl1Mr8pdT3MO7UOIG8gbShLshTkymrsL1WVn4bEyg9MGsUTZAQxGWGQQE1sjiZ2DdCkbLY9G/EY50oVaxoeBdMw2dY4szkC0RctOkLpr2QUtmVbza2oPdZta07MoobMFb5y3YK5LXYdc5V5CTZczypFIx+BN/wQkEY/SKlTlh5BkD2hCUZS6pQVk3UkUXW1U9JOPtK8WaGbqc9NafjZdqQ64sQoGDsiXgcJjzTxz4hCNdNJ6IzIC+jbxrXhHs4lpb1a8FE2m7Qa/gEFAVWsLLgev+N6Gq8FJd1Rls7DfVRstGGazOCji4A8arvGZZs2IMsOxtbN0o7cm6Li8TjFAIdfQqSOO3jbk7+ZNuozXPa/e8E1FcB/9ZWRFU//4T/LId3asR/q3uy51+oeyX0SxNeGHxsDfNqWDTQi9/sMxGhs5ApsGP+0Dj7+c0DY5WvV3Tt3OFDd1k0OVvlvjK5fvaprvPhfv3JF1z75WNfBDeo3r13VzWuf6Pa1K7p9PfQTDlXv69qH7+oTvkx9/O6bHIR+qw/f/o0+eOvX+vAd6Nu/1nu//aXe4pD1m1/8tA5eN698qLv4uH/zulb37mjR72uplby3q10OefeuX6P9mm4Txw2+/Lz1+uv62Q9/qL/58z/XX/zpv9cvf/z3+oQvXg9u3VYOXCu+rHg1qHOnpo4xWuKAZfbSxteu5oVMm7TQiq9gbbmjS08/p8efekZta0dmX15ubWm5WGina9ox5nzJ++S9d/TmG7/SFb6+tc46x1eUi49dHP+HtjwzVrwEX/nkCgeXd3X1yjU5fdDXg70D3blzXzdv3eHL1F0OUHc5dN1E56puXOXgSlsOK3fv3NNVxvgeh8f8yd5HH76vD8B777yln3IA/c53/kz/8//0b/Tf//f/b/3bf/v/0Z/+u/9Bf/PX39GvfvlT/fAHf6O/pP0v/vzf69+h8+//9H/Ud//yz+pA9fd/9/2iP/3Jj/SbN36p9995U++/+xZf297Wg3u3maOVthfW4xfP6+UXn9MXXnlRlzmwXLp4QQwTnTva40vkPl8lV3lugJusjXt84cyfkva87DJFOpIGcY8NyroqZI2hNxSQU+/BkLUN7VnXeS4HB8zjAc9SxDrNYfbSpcd1+fJzeurJp7iWOKajU6dOKf+4xVN8xco/zZ5/TXCHL5HLHMS4boMsXHKXGCQWjLj+8Zk22wgA1LYaz6jWWCvwOkwSdbLwIKGujZTqjAHHQT+NL/qpI8ZioMqYiQSueISysQaRRa/0CbpnToIBXz0NOcj0NR+9BuoD8kDoIVDmUNgd0kFZi7mfi2KbA3HPdSu/2M10iF18JqAKRPKn/KQ1I0lM8T3ga5jt9elpmOJOLKPdeio2DA1/CFxTH/UGKmQqEREF8Y6y8CPS8rvCpj9gj3TTHomE3LLmZFu21VpTx5ppXSvetpJShrVderYjXsPix5JNoUASvGWophS+yTYQgDbqoJXMeigh1wni0qPNxl5NCq9HKarSia2xA7lX3KJhvFhCpnVyVTdFXCZW/qwwtpfSLEKhrmNpcR2RD7VWwtOIfC7r+tM+Z7zhqsqRpmNgI7PWMtsjr4nOdWc+0HtIbh2m8MEoGWMZl+HMjy2WfRSSdSQda0+r0QmO6KViVYuSZh6aKlMyEgIY2NcEbKtNgGhOw8A8gqqXPgUVpJRjjo6iU2BsoWOTbK/Rei5Mz0ay4rczofPNPD8YQmtzwQGqSidmkjtukvw2YsHmvASLHLb4Tdmi+IU6Hrqt6+jShZQJcw4sfvNg2OcAdwBWbGrBui/6UwLlBunw0/Db8Fl+Jz71IO1d6+SWi2/MAikLuyGzTQxjTv8FNrqxr35soIxWwHRRY6RsppmPbNYr5mdFjGO914D9kAlhRlAmW06Zojgqc2bgA+PZRD/XoxMbYBtLqzVo+AnaSOWDuEJ7rts4hkG2sWtqHWgj7NGPSMMRMLbqn3EcoZGjOGdLZInStshrRCaSgaoI82mYlWY66x6vz/JPo7E5xCGnCiV1JTG2EIXOKMGnFBnkCc2Z78L6em/O6MMGiWETD2lUP7zM4CZ+a83BJ9Y+1/eh9TV6WA9jZkLTlM5CwchOJf2EC8Ts+BgiOwodSQnpiMBHauvZEH6DYaL6R0isRvwP09RAP7dPLJmXgftzgMasKC5CaY3oEBkT83QoeJiLm/G6DLKt7H0d95qNMY0r9rActvKF4haHnOvXrtUh6wqHq3w9+fD993hJf1vvvv0meItDxZt6720oX1veCd7kIMWh6n0OVx/yMn/lw/d048pHusWBbJcvXPu79zTwwt7vP1Aw8veRjfUVX9UKHPgOHtzXjB5efEk5s8WePBwof8b3zm/f0A/+5rv6aw4YwY9/+Ld69803abuh3Xu70gHjzwEL5KAlHkbioCUtqDb1alQXOnPuop5/8VW9+MprOnvhMe2c3uHrzUKntpc6s1zo7NZSPV/wckDJl6T79+5quezqnwp/7LHHtUvMt2/frj/xW3FIGCTdv7+nu/ceFH3AV6u9/Z4vQQNffQYdwN/lcPXhBx/qnXfe0fVr15Vnx/379ziM3WS+r3IQu6Z7zNfde7f4InZF7733pt7li+Dt29c4AF/VO+/+lq9jH+rK1Q+pXylcufIBB7UP+DL1nj768B1d+fg93btzQ/v5uvjgjvbA9tI6f/aUnnj8op579kl94bWX9KUvvspXqxf1zNNPMu4tsRzU2sDaMCMZlD8HvH//vvLc2HuwqyH3NPe2WC9isOQQdMc8UKvnAnTm83QqYNNHHjoDfw+YwxyuutbxZXBH+Z8/5/919dwzz9SfAW5x3Ye6D6Qcsi5dekKXHn9cp0+d5los1fFMtZvEMyeXWa7brULMeu/pg+7GAGl0EP2se2CbtkOEQ0DO6CCflg+VS2vsJ3aMnsoA5gYkxJS2kkwFUsZWc8a89tPzMHRAHozxM3P4GmZkTKCPTih2K+7frKXQo1jV9cs1DOKv7PCl2HM3ZN5mcKLVEXDNMqN5byj/9NVjeziSeRIOJdGfkf6q32HFmTA6gR6RjrfN9cxTEK+z7BEuThQnxiCNZgWEak01pdlz5qJEpsz6ALbVWGNuTXlHCXXqyG1r5mVrMLFOUBIyGx03mkMtkUVCk5KcenTwKahkflJOQGZPMktpDNGnplnDUZfwoaTjNLJglhdP4QmQo3OCoPKkEFL1sah5jCz+gG26BjTbUCBTSYEyy0nj2ub6jhXqtBcP/R1zuZ5scK/qBmHGMENJyELSHpq20LlePEX5gP7u2cdd/T4u1jZjHF7X9Tm817wKS+Yy/Mimrs+dWjakgzpAHPDA2tfBKjhQNpocLnK1bKsBN8tu6nia5CVjwYN0mYNVYcFXrRFd16lFV9EPJFixBHA3aP6NzvgvKdEfG1xtJGx4KERNor8G4msR//gsngPWeKhLX0v65EGBbAHG9q7is40PVbLhMzsTsnEVsknW5EnRqAJdu2pKID06pUtsPV/zio8NrXM2hjFxg4MJFXRunymXhuGxLWAfWeqhWKmATWtNNph8pR2LskvfudCh43zRgi/bil3Qta5420qyQ4P0NurHx8C4BmwHHk4Q/Ef7OLDDnizzow1EpiSvizAnwrbIolSoZCWFD8JvIrKTYdkAZQfhAUI9EiKdoGMbkxNQ6haNmlNmrnjEWRMDD9bQoyiNKkoN/+VjoiWr1k8pooQ+WQpPx/M1GvvSlGiYOEUZWJYmajssaMDjemgNijz5pIlNAAAQAElEQVTrahMWOoeA0/GU3o4Am2yoQXQ321L/x8aQ+zadfB7HxCZRkA+pFJGOJduygVwtnmhVNorcH+sbxFLHPbZg79va3uZgcUqnzpwZ6akdLbeWeLGyt+3nq9Lufd3nS9OtW9c5BHxcf7qW/49Uvrh8+P67+pDD1ycffqCrfOm5wZetO+jt3b+j4WBXjdNOl69TvJgZIJT6A8i+VjlwcXhaHTzQPgep/Enifb6S3L97R8EeX5H2OeDs0/8BB7T7d2/qYO+eFj7QzlLyCrv7N/XBu7/WD773l/Vncd//6+/p/bff1y4HndazdojAOVyBgVENzNWArIf2pn2x1IXHn9BlDlpPPfe88ueA+X9CLYh5wUvhqa5pS4Pu8FXt7bfeUP7lvdscQFc8b3L4uHbthm7zpWq5ZB75yrLPQWv/oGeqrQ7fW9uZzx0tlltriL7vMs78v6ne5GD4IXN37949DjT3dOv2Ld3ia1H+PG+V59jBPr5W2tru+IJzTts7ndxWOn2GuC+e1oUJl544ryefuqDHHz+j8+e2de78jp588qIuP/eULj/zpJ556pK+/MUv6Gtf/rK+9pUv6Stf+qIuX35GTyG/cOGstrYsLowyrgJfFff2HmiXA+/e3h5jvFVtTAV6GzlmYEA0Q8frtCUPyIumCB9wH+/s7Og8Xwfz31jln4nP/+T4tdde1eXnntVp2u7euasHuw9kXlrz9erll19S/pn2HLjyzGxcIy5lvEr4HO+1QXnGBIkLsWyPoE/Y4hsMufiRSlSkhwaK6MSMd+KKfu1z3GhrmucSfhCl5DqiC3eiG+RDgPLAc63nXulZf3l2q/bqrKke09lHtPu6JrleB9NaOWC95CBUYI2O70Ur9EZkPvLuMkz9DPQ1FB+/uCcf5VIbeN9Z1X6w4pe00Udtyp7oTKJ/yEd3oI8aD+8fqjHO7cfpbBsaHG///epWfkQJuMjkMLJdVFNKj1mjBWShkNLLOmmtaQYMuVWbkc9AiEwnwDQFsWkSXetIMiJATEYO0Qhq5KogD7UNaYXE48iPICM5IpgqxsbEEVto+RlpjW+q2xaKkg5p5iJeB9rsSQ5RoxizNhMiqsaDUYFiY49UJNgNuZQ6rSNNRdY/RkrMcVX0uMP0cwy2ZRtNy5S/b44L27ItCn3uhLpURRHPvHLnUDwiZ3xBmmcaPrDxAgRsS8kT1fF03Hhqbys2k+BwQznQikNPNqi+NhAJIuHYdi2yLM6OQ00OWl3X1UtH1w5vorQHtmOmOQ1snPF9uJmt6Auw+WQDy1TMcdqxPfRZ/dFnt4isqzi6Fr7Rf1PrmioWaGPxttZqIabvbFTxrdqwps2VjVjEk/ZDeGQJImNOvEE/H67Y6Hp8DGlkw4uyxQ/92VA3CSoSLkpjoDyKigQpSseyHR/CBVTWnNJf5id9r6a5Sj3y0kHVtmxX9XgRsYmtYiL2nnH3GzR+ClNUwxE3RI8hJW7DwGFLps5YEFEW/1lFVEe7cFhBUg9G23QMKgCoHgEGZK6vnfbR8pHlMZ1YBA/pH9Mb2wmw5iQ0ktAg/KNR4R9rjtUaUwCNPluzbKMdSHNp8xs9ZY7G+T4SBvLNXDYUZAk7jcxMdJjS8Fk41F5zmyaj13VTxjRWwhFrAq0Xp1E6lmkbuaPlEcdHm06o1RplsRRNP5s6dBH5LDJx2lXKHum6Dd3wTjHB3qyNQrrS6HMyGMX0PCj7y9bWls6ePcuXmfO6ePFCvew+9thFXugf08WLF6ttpw5eW+xN7A1Yrthv9zgg7fLim5fffV7Gxz8py+ejQd2i4zCwozNneeE/H78XObhtVX8SMRJU7t1xpse4lltbOnfuvM6jfw6cOXMKfdYOB7I9DlkP+NJzny87uxzeVhzeBg4BzSsNq906eN3nAJY/YXz9Vz/Xd7/z5/q7H/2AA+FVznOr+qU8O6kai9oAr7y2DkBS69RxEDrNV6zHn3lW26dPqa8+H2if8YmX15w/zHivvveeXv/ZT/Tmb36tDz78UG+9/a5u3r6jttjS1vYp7fKVahjwtxzrp06fVf7brdOnz2iHry7BKfhT8Dkc5GD11ltv6Wc//5k++vgj3eVw+YBx5ivilSuf8GXqCoeum8o8nz61zVecbeWgsb295Hqd1dNPP8Gh6oIee+y8Ll9+Wi+9fFkvvvicnn/+aV3mS1UOVy89/5xefP5ZPcdB66knHq8/DTzLGLe3FjLPD2cWeJk/4CAV3wueTT3y/AuT+YqVvnfvP1DPnr23u6c+zw7WADM35qy5gNqAPFfzEKNkLFEgV5tzBai4sS62denJJ/Xc5ct64dWX9coXvqCXX31Vr3DIytesXb6iXb92lctwoFOs0+deel5P5/DFLwWyzhLPAdcoa3wMg95qffXqedalPyWNjeGANf4kDledgmzuFWR9fEDXxjRhkfIIHIUZ0Y/dQL8Dh5JefeIghsQRUGWG0DvihAouEn90MvfBwDz39cxeKfVg4Dr1gB7wg//yfVCHnwMOVyvuy+iVHzobMg5Q9dJdla+B6zukTh8DnuheGV5ooEozN6hHL4e2FWtgwG81HykyhwjSNmHW6+nngF86hI6y2S/65KH6H8txZnquQXSQ0W9sZqBOThvkoXyyvC57wttEBvuQPYLoQDbzca95ZreuKX5rK4kNMM9AQWMbm0LqUaTNprJGtCbUfGk0jYqSYEoSOtdDVVKR0uKqeV0rV3Q8UxqOZlRtj1ZQAdsKXUMkRJTScaoxDWWTqzUrjPKjpWWPkKBKcgoJOYUk6uSiR3gpVT0qlc2jGhPXiNJAlykpNnRGCWgrOhfU056+1yFmfTKhWYOz2uejjpsj+Hx2KhtVYj9yMUQRhjrVihE656qPzejN0odpVCI1PRhmBiz3HHM2jTP36iYy9pYNYBNRqI5TDKMrO1RqrfGy0GnBbxkXdeDp1NzJbvIxpHO6JgBueDarFb+lrINcbRyr2tzGvtIR2hUklBxf8bugn64tqo+uNXVdJ7tJJicmYFtGBhFESbaxkSCEwMZDnz39Z6Nb5QCZDS8y+szMll4V2IhkkAxNdAUKMuOREMu2Mh+tazKxueskNgQaFNhWJYwGxr8GfWbiq43Ctgzt3DC38HYEiS+ITR4c+TPLzJtIkQWwn57pozoJbSw2OiQsTZd3TW0aaBc0bVy5vEYoNP0QOg8NarWBM68IRnl5U+wodDyNOlyKtX74YPQFV/NKR5gSA3MhQScYamS2EVu2i8qG6lNTIhPqM6r+qRZz46wZCuqlYG5LxBvAf+Zr7IMK8a3rmc9jsC3bUjK0sX5adEaBbD8EeewvJdM4TZVl5kXA7vCX1WOJFVSw4Y/CpWvZh5A31ajQpjXis6Ewg/XDdFQMUBqIhbXAShmAwIBEm6i5i3IQiwlVpb+puiaRzx1MdFivOfqCrwUztYUfwuPA4ofY7dASUIw5YTTaUwuPRtXCs7ARp2Mih4z+YJBmKOOYqOBXwK2rl9ydnVN8GTlTB4ILHKwuXnycQ9YT9fL7+JNP8SJ/SY9dfEz52nDu/AWdn3DuwnmdPX9eZyacPX9R+ZO7c49d0oUnnqx/we/Jy8/rycsv6NnnX1S+FF166mldvPSELjyOzyee0pPPPFdtL736BX31m9/Ut//oD/WtP/i2vvSVr+iVV17m5ftZDl9nCXdQ9r68TB7s72mfL2xmvgb2QfFyOfCS2fGFq2u7un37E/385z/S9773Xb3zztt8hcvXr6aGfsee2bGXNSCuQc+aHbaWamdP6/QTl3Tuscdl9uu9/QOmc1Cz1TF5p7Dduntftz/4WL/+xa/0o+//SG++/Y7u3NtV76Xu7a742rLS3sGg5XKHL2JndOrMWe2cPq0FB8hF/pJha6mtnS0OZFvqqLuzDjjQ5b9z+vXrb+jtN9/iK9YNzQetjz/+RFc++US3bt1SvprdunFTQQ48A7FH7969uzUXB3wRNLJT+K9D1HLBnPVMzQNJvRat6fbN6/i5y4FlV/t8Ocw/YrLicLWqfwJ+j7EyR+gdMJf3ONw84HB1MD9reOEfmIO+gF/mJCtrfib09L1ibodZvqbpfZLim6BokRbLrVpzTz71lF5+6WW9+Morev7VV/TEC8/q9MXzWmxvKV+wPnz3Pe3deyDzc45D4pMvvaDTj10QVfxwfbqmFr/ULDEGpwmOzLVzkZQw5HABbFnUmFgLDEuFnngzjg1ZdHEl2xMEFfZiZqUVhvVMyxyAzEUfGXzmpIfiFv3MgybK7HHTVv8cnHoOPivW8Yr1HOT5OGA3VCy9ZqrUkffoDxt2Pdcp+qLfsRdJ1piQRR6fK/oY32E4cMUPbdGHEBgxwQxgNBxFtd7Sb40WHUZACyoTj5/4H2uGBQx4xZo54J2lh2KOHKt6qEDxUf2krwJjxH9iUVHq8Rs9oID5EuAyyG04xDzO6BDVSdlMhl2lbCgYUEw4M2yLxjVmeegsdzOs0Uke4KFUE5eg5aJJLEQplVkfKtapoYNqNBUto1T0bCs/1VLzMVCXVPIQp1CSDa+gahTwCXLCaM5MDjSlAomJZxsqLpllj4DRUWid6jpRw2OVFJUxrTHIRA1KuFE0GiIOYGVbZg6aLZFFMkxVrXA6kpAdr9se9Ty2UJVt1U/oBEHV0LGKTWEbsgFt8Gmb6oLP1PXMHct4HKMYI/VxDqhsZMNjErMJhloUQBrpXP8MKtoDE3w5bfQPj4zuCUKHiSArnlAa6zrBTx4YvgtVL7nnZVp+LBLy3JjGPlTsezOG3LRTve3v72tGHhDZTHIhOw4NQTbhEZ26bqHFYsGDcAnt1ObB0N+YCZubewDxE9Rmwea0mjbA1cTnIsTGtuLfWUBdU9c6dfS94EG63NriRWZLHb/dba2pUgZUzFywKU0yODGfGhMzQBwD/Q5sqj1YsWmt2FBr45tsRt2aspGt8ni9hFUQrkRhm7i7irUj3iAx2qbZmtNAP2twyWf5TKM5znfG3vDZFNncnisa+56LFgxcuNSDQ51Hc1wRrn9KPBFLfPSZF/hYMUshEnGveY0p9fQT9OgP2OFlzFUvjarHInEH4R8GMZQNWyN+Nn2N0xJfm1bxdAibeSkga5YnxGraH3USlcfwSi/up3rYz0asZq3wAXUeVuMdRz08omRqSn+aUtUn/ggxQZCFsgOPXEM+wx7XQu4xNxRk0SzJGkcEgfcGBD/DShrLcDrSZtkeRfFdfOqBROMhFJlljxBpYKIPwXWNTKEjKr7MywzaSobeQ/kRkzQgP46swRnH2+J3iBDGnmOFykjI+KMc8wY/tkYQjM3rWBHFZ0ZVQ5ib45M+cr9nb1ry0psvLKc5GJw9d07nL1zQ+QsXdfGxx/T4E0+AJ/UEB64nOSQ9xRefZ5+7zNeTF3T5hRygNnD5RT3DoSr/at9Tzz2vJ565rEtPPaNnX3xZL7z8ml565Qt66bUv6tUvfpmvFl/Sy699QS++8pounrV3QQAAEABJREFUv/iSnnz2WT3x9NPYPKMXXnpR3/j2t/SNb31LX/vG1/TaF17Txccf4wvZtkTcIu1y0LrD159bt2/r9q0b2n1wR8tupVM71sHuHb3121/pb//qL/S9v/qO3vj5T7WH7vbC2uZrTeO69tzDB2DorMbhZJtxP/bkM3ocbPHFaZ9r8YBnS89+1bFeTmuhjv03/yDIRx9/rF0OVqfOXFC3dVrd9mmdOndR5zmgnj5zTh3zKTdyV/+/pp1TO3W4Sp+ta9rZ2a7LcZ/Dzp27t3WDA9Drr/9KP/3pT/Xuu+/yFe4ah6ubyn/vlX+VMIet69eQ3bylW+A2B6/8WWHonTt3lD/ry3MpB9BdfN7n8HWf8d6/d0/5GrTL18B9Dqc9B6iB50jApioxfjHOerBCH2AbfwccMkXqp68QpZM6e3henA94BuVgERzwPNxPnefUKsBnj68ZsONrM3KmUadOndKTTz+ll195Va++yrXnIH6Jr1mnz53Vcntb0TkgzmtXr+jalasaeEnPLwKevvyczly6qByMD+inx59Y/FnbPZ0EtdbhB+KsmGlnkETOjSBQdaqjIeUkoGngOvfY9dAVSF1ojNAJCSN8Vv9Qngp02XPo6tWXHyixrOOaPIxWQmdQz0FpYBw91yRzuWIuV4wtiI+0Hcesu8/aXDHvPTbRoXOiHWQbCExUVtqiE5+xDwZiG4i7QAxzXVNKPfor2nrixAktw4mIFFcamLeyYTwH3CsrkHralDg0pTKYPfYa6GNIPNAeDMzfEAoUlIPRqN6RJjcjiTxIbabhN8AUKP0zN5pTyebKRCMDWYPxNEN5xgTYZ77myKMXt7FOXNzysj0CfdsqW6gdjWiOGP1YHqs6ZIZDVmOKTjDW5vKoZEA81ByKdSXNPGKJvrWRzLuobcQjZBpnwB7P8V2XYN0Q5bFSbSM7lVbb8G1bZmIsqVB1OLIqhQmqsi4eltAUYQA75qkykcgG/KejIcWMjfbozOIh8uNAIfIhtOaTKwVlRqecFhqP5E0nY0MkoqPQz4+jmuk2vW1CUyKq8RpzYUoPJXK1HvGCcLMehdQxYzw0JpeDVPHK/TYAnJPHe7PVnzTsPlBRHrz7PEyyYblZCw43Cw47izpYLagvpgPWQo2FplyQ9AoGOsqGkA3ugM0rG3mQehA+8vDRxaQWU9d1yp8dVl/hp/4W8GNb2js5/cXoM2BLhJ4Rq2ez6tngQtPvirh6NjJCZQIyIaBmS7IkmzLGEIEh9YKUerEUGXvXOg5YjXkIXcB38Kk32WwIsdfRlH6Zdg1pAyiSXbbxF7/No32aGYSShhjChAawnz9nEWhgLvpCru3AHMwOCLViEB3alu25aU1xMfJhgrE2hyeM5Pxga8MF1PVQwphMOKNt+Id0VJb25GeibaJuVubJHtszb0FkmbvAHttsKN5sKIiOPV6jkR/lNlSfNyXoDVjCfIKhI+I/sMe6jiU7coRW2US3dZ1aN6KDzqg29NHUianaxLr36Iu6PfK2hZDsT4WmFHV5rGSU4UPXSNsGai2jPrfD/mfJQxbN3EnosV6qfUNmW2atzGjhvaHwedn0FWzq48eZGCMEreuUfXK5tV0vusutLQ4F28Vv5UsXB5Dzjz2uC3yFypeox/Kliq8Qj3OAeuLpZ5UvUk8++5yeAJeoX7z0pM5w6Ng+dUZLcIavX5FdeuY5PcNXrWdfeJnD2Iu6xCHs4hNP68zFx9A7rYF9unFA2T57rmRP8wL+xa9+XX/wJ/9Ef/RP/ylfu76tV774JQ5tL3F4e1pnL1xUx37LROmArzl7u/e02r2rngPX/Ruf6MPf/lI/+f5f6jv/8d/qb7/7H/XhB2/znLijftjnxX/FFTnQyiu5G7TcWeqpZy9z4PsS43hJ2+ce1/L0ObXtUxq6LeiO2ta2HvDlZ2+/V1tsa/v0eXl5St32GeVL3mOM+/zFizWX2edaa3r80iUOpM/r6aeeVP7VvD2eT7c5WB2s9tHreB4tNLDP54Dz3vvv6cc//nH9/63ee+89Xb16ncPWLV2/nj8bJGb20bt37/GV557uQe/fuz/9gnGl3Qd7egDu39/li9UD7e7urbFHzDk49Nhn6xzc6HvJAXAHMA4ONyte1vMFK3Zibdhmnvhd7iAJPusze2+egfu84O/xFWwPuj8dCla8GMd/xh3doGeGZWl7Z4cvpef0FGvm+RdfUP759csvPM/B/QmdPntGW4uluARa0FfwAV8Jf/P667p962b9qeJFrvNzz13WzumzynN4n0NYnoWH2NcBsgPGkBh7XhLS/7xJE742MctnOqDfb8Qv5mmYoErGfhOq+mwfGv0+NkxwfKWuR6TExlDVT7qZu4H+B+IYWJmh8XkcA/PZ8z6wYqyrnjEz3h47xBs9DTK1AKL8Mo2wqq/MzVB94om+RBr1qNNv9efwcDRkPCuub49NfKD+iIwN/nowEF9PTD1rOnTAcHiEVcVNI5kOKdGtuS99fKIwlyiU9KTCtsgg1KgYHiKneBiIbYqNFnpf1xptuXcLXZO5jwMZm6BBAyzy/Cg5OiO1Gm2FLnxTi48AuQJ8WGmjbPhPfQM06aRkW2mzLXuE5jQPYJrDWbym1trG9iFPPI0YZhj+IUQfvQEqS8HcnY4kyz4KBORDWdSpHZHZSEDFYOYL2BZKQP+whJtyEDohsQeRh85IfYZtuj8EFTJ1gWqbNf8B1JLth8Fce5oD+7BdG7w9ymVpExmLNpJt2RugzR7rNFCbcywBWbIE7JG2PQ5WOWCFBvs8xLLh5ia3reVioeVyuUbXdcrFjBMdS9kQsjHkN3MHPEAKbGh5sMRfn80myELG1nb56nKY40GxLCw4dCxK7ilQ2/p8iRHiuzaW2rB6rWojXdXDpj++eUUXjBvTZJt6Opv7TNfhA+IRCFs3kptaLigQyVAbg4B6cuYkdBP0xPYnRS1z2dyosA3S0NN/EDtYDcyXKtFYdKOorihmEWx8ztXQgZ7iI2OvhwRO4zv1UKpRk/lJrspUjO14QKn4+JoAmbQ0mlkqZpPq908nukHo452YPoAj98hTHubIqDntodbE6ZEpM13jncbNlZl0q2XiR4K7kdn0eiic2iAnyIyNufaBuHA2kmOIXHJlPSLRKmGnpNAZqYO0b0IyP6rkKjcL0+a1YB7xTNMw86FCW5ViY5ZFaAnGaas5DMs6ovXEMo42EHbycISUbfmDC93wB3tENxUT2wzBj9CU0svkJ77A1LAmpYG8z15CB2iv28pdFdZIrNoTWoN2UgMG0LZcaLHNC/np09o5c6aQA9QOX3x2+Pq1zdebYOfseQ4eZ9E9rbbc5qvDgle3Tr0XHKC21PHFZ4uDy84Z9MBi67S82JbRNfv0PgGv3LDdktlLO17+t+jv9MWLuvzSK/ri176mr//BH+rLX/+6vvnHf8Kh61t16HruhRe1xdehvJRfu/Kx7ty8qv7+HWnvjtoBh5LrH+uXP/uh/uo7/0Fv/vZ17T64q64NjDOHiAMNw4Fas85dvKRnXnyNr21f1XMvf0GPPfmcnnruRV3mK9xp2vZ7M1cLnSb2bV748//cygEs8p55WnIgPcV8LDkoDpK6rukMc3b+/Ln6gpNVdO/+3fqfDO/zXGm0d511sNqrfT5foa5cua4333xTb7zxRuGdd95T/nn3a3zJunnjpq7ydSdfuPInjVxaabD2OfDc48C1u7vLc6LncrKOe6lHIYAQDdmWAknRvceXruA+9Nat29rDvus6mZ8VX5CUQaCbuugnX7gOeOlegTwjQ2sfVlbWBEuoFtJu/J3jkP7cc8/plVdf1csv5//BdUlbHOSz3rJPmQAb8bb9lW59clW/+tnP9PEHHzCWA+2wBi5fvqwL5y8qz4E8iw94Jq4ph9XU82yoWPBFBETdMwoVRCIsSjKHiDp4aOCHY2A9U3vFNkg8aUHzWF57kDKHVG2K9AcG/Aw862Kvz0rMa/R6DiKZo/QbRBaM8aNEhGs+9zB9rPg6FJuMf/yKRbT0r6D6PWrXE1P6CYbw+Bl9Rhld5iPDCCJP/z061QfzXAfAte/YgNQn4AGzxNBryHhAX0CGqpiikE9D+iygFCp8l9/N8dN2Yh4DpykdBRP7aR3jvPpBNZmqsmbDF/BpWzZoTVmnZn+wLYRKGhQ+HIClVERKoh7VsCWbKgOCEYNsq36MEF7UjmKs6R+c0sEJTtbiNVNKVUuRmNagKTykwgwFAxizZQeSRaoirRPqemY9pD63TzS6G8CNAsn8pNQ/KKXHE2GWLZ7XbRt1xI/MNorkowprL4jhM14wruOMG/GjcnxtwHaNO+rhbEog1p9CaUCiQJTppqeYQe/61DT50ExPUDayAKLQdlCbTq/VQW5yJq4H6Ym7xtwgrXXKl6auW6gDqQtTm5sHyOiDfBY/YBM74AGyYpPIQ6R+U1dfj3o2/J45G5TBwGhOxkejnyUvCfli1rWmrmtqrVPGkZuZOaATLIhrIK6h6ICbgICFAFCj7OljRVs/Qr1WtdmtlA2vJ8aBTXBgw1R4aGJKfRgdT30NYliFRiAdsC17AuHApgQn54FoBpriN7yNrQBC9ubqJ23VP30PiWtC4ixUHevYxH5CyzwxRx0P4SD15kZvBoc541pN12RIH4x3WPscZFtuwEBeGw7ophK6RtkiHQD6CnRog/R3y9jb2ANv+Fn3RwzF4zVdKjqTro1FEJlIBlO2LXtERLYlsjYTMtuyvSnlilGd+p0qrCMuFTLJsjcwzxtUJNuUkvnRlGxqATJ74qGiLjdKSylt2ZvQsZQ2oROEH1ECHUuJtRC5KXhppJ65pELOemJGJ1nkj0IGf6QNa8Ksbkdq+CYKSVYSbjNhmKYf2Ewk3YWchOhvonTiaAOJ4SH5ps8NXduyD7HRhFzACUq5N+J3Rs/67nk5Lsre0LOPre9N2krvoSDwpREDe1NfULYWhRfXeDB7WevUFlvK4aktd9SBxlecEdslR6hgaJ1WaqBTj23fOGRBBVXbUh1O4It2S/Xo7q4G7bKH77Ed7qcOvc9L9y6UI5B6+t7mEPfYU0/ruVde1QuvvaYvf+vb+pN//i/1L/53/we9+pWva7FzRvce7IM9dewrp3iRXzLejgPN6u4dffTmb/TD735HP/jOX+jdN34lPbivJXvrkv2l7R8o/zLggq9TF595Xk8+/6qef+2r+sLX/1BPv/xFDdt8RSH2U6cvcMi6oO1T53X67EVlHhZbfO1qSzEE7RKzWqdtvt4sOSge4P8efdef9nGQuX//vvJLwIG48rIv6NBTy/XCAZeMw86BrvEV67133tVbHLjehb7/3vvKn8/dvX1HVzho3bx+Hb1drXg+7fOlSsOgjn5zvZbLLSV1rSnPpMXWkpCakvb55WEOWFkj9+/f040bN3T37l187Wl/dx+6z6FtH78rRWfFeopNvlyFr/VFnHRHl4OyN+/R/+6DB+oWi3ShHPiBi+MAABAASURBVMbS75NPPqX8N1df+MIX9cUvflEvvfSSLj3xhM6cPasFv/iMD3OttxfbarsrXX//Y/3iRz/Wh2++q32+ysVPx3W8cP68Qu8Q553bd7lsD3Sf/u7ff1D8Hvze7gP63eU5va+B60nwytxSTKvb9ORxynsp7T1j6zPvTHrPF5gBiOvBwCgHlCQbG+swmXkE3kDGEURpgAniAyfVn3E1u+BKq+f51RPjineX9D8QQ+RB9OyUkj1SkXChnjgz3yuuOZUKtfqhfa0ZxXScOFhX1Q999fDxj+o6x8ayGuvEtpJ6YjnAf5C+BuwiPxzT6CXdRDagH5s+/dFvj34wx4Uo5p+J2Vf5jTYMLscxEmNEM2zLHhHZYNRmREAbCgpsq36gian6OSmo6iwm0ZbyLlLzEmuPcljFDTXRIxB1F2SRrLQ7HEzsGzR1RLRZhrEte4KgyDazqdiulrIPPyPSmT9CJRubNRr1JgmZGmWDtdRc1IYWr4eS0U7zDIVBy3ZKMObURo7Z4HplWotkLouhteiwvg9q/mm3Hv5B+4SMnkfxbJt+IqmViK/II0s9PKIKKHyu+XGUuyEeToaJrTLjtakFCGwfGsBWlZu7+iWAUDqG69dIPUjbDFzJtvIzO7SpTVBRQQ5l9iEvjx5TZmy8HcEyoAyc+y+Emo4kW7ZlhGlbzw31OZtWm3IG9eSWGzpOlQY2i9Z1mg9VWeTlgLbWOtZXk/lhBgiKFnqLbc9GkQfIPg/jAzakFZvvATQHrWw0BTa46A3ZIEEGp/LbapPq6LdADGP/XclNnW5KPX0NFENNBFOOn2FCj/+BOHroigdzDnqr/oCHxkoHqRNP6cYW1BgYQvKAz2xyQfgg8ox1jY1Y7SZZlUoX+7HCtBRPbAiG6ifRC3WrxccGNKX4yNwUmLs8vOpASMyRDYxrUpWbZUuNeQm6fAXk8Ju5a12rNtsSufwyP+UjcRGKbdno4adNPkLtyK3NFPsjSCN+cAM3ljBM5SGf+mdi6gsi0eVIJ2ZyFTJjvvhooJ5SJG/wVMmRQI5k20fqRyqPaDsyZsbLVd0wm/xBTARTPmz3IbvmkD3clTE1Ki46loIfMZc6kkxthjZ0dSSt562ktYVwjaqyLmad0LXwBGZcyRsNZTDHEJo2EwtgkJQR1CULE/vj8/lQnegyzQ8hctCzhiH4xBtKD9kjS1+fCWuMU2Pa9JN7pM/ewb22frHiXhxS5z5ODNEfLY+XDYHVE0dfutJqoj099mrquefkTm68SHO/DtAcpkYslINY0KvTamgcsMBg7Lpq67Ed0ZA1rVJvHXyng8Ha58V9H3pAfyv6y8Fqj/r+IB2gexB512ngq9fy1Bkt+JJ06vxFXeDQ9cTl5/Xql7/GV62v8PXpWW3vnFbiz18i9BwqFszBFmMTL+I3P3xfv/n5T/Sjv/pL/eAv/lzv8cXogBf37oBrQ+wHHJa6U+d04cln9dgzL8gcpm4+4ADA4W1vWMiLHXVbp7RCt9s+JXdb1He02NqRuqX2eHEmZC05RLRmDgEcZDgQXbt6Vbdv3+JQcqAFe97WskNnAb/QcjGjwUuYse/3us/XqatXruj999/TL37+c/3yl7/U1atXdOPadV0Htzm0PeDQtscXqND8S4C7D3aVQ1SeGQ+Q12GEL1V7fO3Kf291m0Na2nOwunr1mm7evFHXvdmsT6nnoNtzLbJkV+zfexygHnDgCc3ayDRmfKIInzF2jGc8NA3a2tquPwN8ga+LX/7Kl/WVr3xFL774oi5duqTTfNXb3t6qP1Hc2t4u2jrWFP3t3r6nN3/xht779W/14PZtZtfa4aD6xKUnimYst27d0k1wi3EHt+Ezp3eY17t3biuH2QccnPf2dmueB9a/uPaFDKhA4FPwPePLgaXnvhmmth6alRAVrZNHjjmaGMg0X0wCmbnDKkwZwo8aogGOTLcD7T0xrVgjeddYTc/1HvlkhuKUpy7HGv7Qie1AzANjGrg/o8I7Xr3AVj/oGIi2FXorDkuhuW7VPjrjTvIEQQlRALsev9EPDrBPnRZax8wQKsz4GtBNeyFzRn3F2PoCB3RkpTeaHitnT4yLlvI19R++UD0xxxWh0Qog5HAzqhnZ2mMaqEc+spTTdYtOmuI61yKo+roYdW2LrNYaNPxIJetoOqybNpsSKECxSBVU5rxZN8IAkhw2zbZFj8o9aeVHgqgSbcW7ahRhQOTUtG5EBm875aFYJOeqUsCemKspxQjjIXqmqPUWCg5zZna8liWjmrkNag1wbcMH1T4X5ZDKTGFPzijgM9etMCshI1ctvdMNfCSpwSZTTcyxC/U0lsxAmj8vbKtMITqeWOu1ZrkH+vAb6GtvIQhyYijEPn6C8Di2LdtSZcv2yENd65AVAU+D5rSezx5JBk//JQuP6KEc+1l4kk66jA5UM9DnkEUPDGDBZr213GKT39ISulwu1HVBq5slCxb9IzkTkk0im8OKDS/8jASbSzXXZ5pJsps6+svDcZEHDA/J1nXqWlPrOgCFj56Vn7HbjKtnA+yZjONYIVtxQVZswKtsjvDZsPIbpdBZPzGN3g5Lw9bchKG/yiWQ3DzCrWijns0jv6mhVUk1VoKbfcNqIJ7UmdqoaPZZtm0cX3i8a7SXesa2HgebdMbT46fHYXTsaIPJPnPYtU5d5qw1uqCNOEUa8FW22bRZtJl3xJVtq2uduth1TeFba7ItkXVSqoFkRDQSz+yvTOjTtuwNyChKonTxKUHplBDpWKf2O+bJDl8C9lwXVeukZPEz6dnwG0o2dbAh0jy+yGiVTenUJjAf02yUoLEubCvrwvakb4msE1KJo9eY98lW1GeMrKmeBJWcgjy16x+W0p+84WOT3xCvWdptyw5UlJJsHUnM0+ZcHmmbK+hkfW8iFyD1st1oj3w226TRDTZlM2+b+CRKPZTwnT5iW/cL91vuweK5b3qQtiz5h2xLgFcTFQo9OMA+WMHn93EDvWrCIPS4V0R9IKZC+BOBLnKhPwSsk6LhkQ8bWEkctAZxy3N4wa50zQEMoNfbGsquU099pcZhptcD9sl87brHwWB55oKe/8JX9Y0//q/02le/rTOPPam+2xr1mYPGPrLFQWprHw937unWux/o1z/6iX7+19/Xr77/I1175wPt8zXlwEsJu+1TfLnisPj+R1f07ocf6T77sjlArLTQAz63LTlgHRBw42vV9vaOtjhkLeDZDPmissLXvlbY3L55W598/LGufPKx7nJ4yEvw1pJD1XKp0CDPqq2tpZZga6vxS0L2tM5KOiDee3d3df36bb3H16zf/OY3evO3v9Wb+cL17jv4/qS+cH30/gcKrn70sT764CPl/+F1/cZN7G7oxs1b0Ju6y6Et/91V2vI17ID4Entjblfs1wfM5wHPwdD561UOLPv1J/grhjZoSFBVwFSIVuyzF58/d04vcaD6+te+rq9+9avKV6ynOASf5ctVx7NY9LPolhyaTunsmbM6d/actre2dId5yb/a+MFbb+vgLl8XB3NwGNA5w4HtSS7Hsv7E8i6HxXv37urunTvKgXHEXeULV/7ssdr52pV/UORBvm5x2DrgF6crnqWJvGcdhA7Quj8ihx9Y64WMDr5ICh0mW6w8EEYbibmIbSTlGyYumKzk8pL2IH3O8xy6Yv1EnmddKKYn5vgbuC8zjvg4olvx0PMUR9pW6NYBkms66vfEEh2UMoqMBSi8pPiOXsWEzQGIfXzFIlQJAt3QWRabzGneT2Ibm1V+MZz+GVuPTWwPQV8lCw0GxcfcHvdrpJN15bMYK9MQZC1643lk+7OMD9tRJcvsPwVb43uFKlGFRkP05yOgklz6rfpvSjKF7ZLbliXZHqGJot8ia6k32UZJUkjBsAC5NSXmh8z6GgoUU8Mhia6xVOweghDT6qaMccY4bmJILBtIu0gGnycntujN13ZgPYQ/Kc7oxa/tiokiGaSe1pOBeumc3DpKo4MS2aJIlvmhouMpMznLomNTTpjlmzT6GRNLGnFGDKiMMlqLH9d5ydA6nu3DPmxrXr+Z766N18aOjmizbGtO9sjT0yiiPkrG6pGyYhk151iIlsuBjDYYmZ/K5vqv4fzLvINsKw+4re0tHnYjllsctjj8dCABS44fJaWTbAC5wbOhrHiw9NMiSFthrR0LU1h0oxRd1xS/BR4eeYB0bZQt6K9rnVprhbKR2EwGsNKKDeyA/vIgO+AhN+Kg5Nmsejb9nk1q1lvxIEg9yEKtsKyEASyLtC5gyAOiQOl8RhNVT5BgNKfSTQUmY59jCG/ktlU/3HQZV9eNY2uMkSYFtflysRLniheabLjhe2S4GLNVc5KFFNsZMs0zYMtumoOe+ciYEwtNoyoddl1XvrrWyY5xWiXzo89IDFNRs8Y0ms+1UZb2kUOeDBRFqDX+QFDxBMjnzLbL1Ogb7ihUEm0kT7xpUYC9ApFCA9i1LPznRU1GlPHuUCnElAVeeDL/2kiR05w8AQkxGJ0ZomXmj9PNNiWtFcJEsIl1gCVMLajKkcJTj6PwaG2UbZamEgirGQxhqlm2VWkixX9qsRnVkNsBhIKNCcztkLU847jLyI/Lqj7Fk15mHFL6oBLbgftlRARlSQFPeVLO8HqCyotZ9prY9vFBwyD2zPTLfS83DUCeZKEyhxgxThXt6WAoWANtmnRmOqQO+gI29BEbtl4VJtueeCIfUkd3kNXT9xCEB7v7B7q/u697E1a8vF946jkOWN/UH/7X/0J/BF758ld14YmnJPaIAw4QZl9aciDb4svJNrTd39ONdz/U6z/8sX74l3+l377+W+1ygOoW2zpA56OPr+i3b72j63z9We6c0hYHr94L7fdWW2wxxqYlB68dvqxtbW0xoEHZo1fEtstLfnDr1k0OWFc49FxT/jyvZ+8f2NNRJI8vvzDKvFtJJtymjpi7RVNrEsMtmn31Joe2K3zN+uCDD/TWm2/p3XfeUf508N6duxzi7mr//i71G3qf9qt8qbrHwWqXr1G3OZjc4MvPVb6qfcJXtfyrjLu7e9rjS9+duxxacjjhEHMf3AN1UOFL2D5jydpgZMQ4SIyagnJQzx6dcT/2+GO6zNfEr3zlq/r6N76hL37pS3ru2ef4cnWGuDvZTY3xLHhWLhZLDlY7OnP6LIess1qwtt76za/1xi9+rtvXrsk8H3cWC53iK9ZTTz+tx564pI4D6QFztqK/fZ6Zu3yV2+MAtTdT4sxc54veLvyD+jPC+3Uwe8DXy310DzgoZu57/BTyp4Gs8xrPPKxQTSk865BBTwKuDmtRwSQZm4e1ChoK0py28s1Mhfb01TO2rMMVNHMXw6EU01msNrAhik6u/cBNEt627AlrEwzwFb853B8wTz1jHeiXCCUnO6SgKQ2zDTGlj9gPzHPkpYLb0JGUJ8Lu69pHB/PiY5fr0xNjH+E07oz9KEZvsS290o0MMCZtAtHD2Uc8S4zJIqUAZCFuR/5tAAAQAElEQVQTKa4gD+VxLA+JscIYI9uyXQop7SqpW05JYVu2UyvY8EFqUDIcOUxQ7KhDKaUIYBygs6bhA+SCKinUMKGQypm7GTUrJT0sJv3RJJU0TbSE8OTqI3Vgm+oxaKpD4+FR8EMN00wXoSA/pLIhGO099WJaZsCemNN+YkMJx1aXPyNhaCkVQeraTIkt2JTBx2aN1CdwE4zLuuYdw2SuRdZ1gNrYjmxkSnKsGKOYS0+BjdRSOpYEByjJmpJLQokO5SSFGMw5/CYSa8WDQmgBnkz4wqVEgUvZXqORtMhvBrf4TeCSg9WELeiCzbprXSlnexjYcPoJ+Q3Xfn7LxcN33hiGgRsY5wOQG3bYNigPgtY1NXw1vly1rqMZuV2ny472DllDdwTyJuwJfRjYhFbgQCsesKvVvlb0eVDYV+h+8QcKXWVzxOaAF4Jgxaa1YtNL3EMmiW+eFikF/RNAVcLSG/xhtk0ME2QaJiBPNfoF+ov/Pv0E9J2NNt1hJNuMvdFVK14DfkZDSSPfxwebenyM80y0yET8Q6gk24XNuZJ1mPAZ+2DFpt9zrdIYlRmZ33y17FrjRYR4sGFKBFeuSg/Z+iaAT3v8TGGUnlKi7FBJhKaHkx8WCRlZZRBmVpn4yINZ/BAlIPEKmWACpY7SBh9P1vxDW3iHCk5jij7I3BaQhta44UuxbCjIERXgySNL1+EdZXwlrPymvUKibaau6x2tETEOF3oEGbeRALLi9iTYtJJHt6wTOkp3OpaqHdmosblVYTw5NjTQrExdBZHSYgzxzvjgqmWkKTXWYcnwlj1Cpi08jE1Fn5bwL6JkvQ4g6zcUEZcDOffAKBv14glpyNhObFWZiuFYfRKLUB5C/LCalBSzsp266QmgR5hqbEOPY4VO7rXaY3LvE2t85X5qjDsjd4zDbyA6mKal2PADtj3jT0yxsV37hqC2JbJItmHNdSET3+Hc0EhexxgVoOiDusTUe2wOiHWPfTMv3Hk53Fpua+fUae3w1ST/yuGXvvUH+uZ//c/06h/8oc6+8JL2trd1f7Wr3X5X+6u9hCtcqWefuXvzpt7+9a/1k7/+S/3mR9/XnU8+0p2b1zkcfaSbtO3vM8NeqnVb3CJN2/TT8WxZTgeGJXu/2DPrn0vnULP34H79yd79+/d1m4PNbQ5a9znE5L8d2ucQcMCh54ADwhqMI3PAbKhrVv6JeXuAb1p0Dap1ytijm8PEzRs3+Gr1oa5fva5+f6UFI1qyL67wd5dD1wMOF/c5ZORPA29xULxx4xbjua17xPiAOO5Ab3Bou0nbXQ4m94kpeLC/y2GTAxh+DjiM1BrhumY9ta5TnoHbHDrz31e99Mor+uY3v60/+pM/1pc4ZD377GWdP3+Ba3FGS+bcjcM5cS2Yq62tHS25TqeYv+2tbe3du6X33/ix3n39R3pw72P1vi9vScszO3rty1/Qq1/8gi5yyNo5gy/046NrDW/mSxdTQkxiHfR57vBs3efAWGDcmZ8cvOY/oXzwYFd7jO8AncxPkF9qDqxZxU+tCHxWHuhj4HIMqvsJGbXSWNcjQL7OrEn11AJ43iTKNvo9ffTEecBay3ob4AvokUuPAmPRL2ObyoQ1cNjv+YXAOlbaSstNCm+RUtAjzupeTj/0kbUyhzlqoIpODQQ2uU9s6QNUTNQHUDpFZw81HVXMLtLST/30BJuxooDbtBxF2oZJZ8BB6WMLW0N3xhLMZnhJth2SFgCfejYCairQ41R31a0jKdU1YMilFqX4go4ii1tPjcbUE1TRqnsqRQofrQYv2amDrMtcEzCIawFolaCWxvVa86l18tQ2C+xIpho8zWMF3uEyzgEmFHJyRiHKa4x1XKBuFaUwtRMzbbM8OjNqPaQyN0JTZZuqsYUiUmRF68LC0T3lOnNHMbWjMLprVL/UyLNydGe+HNN2qEZlagxnFEzdRVOmYoopT+xERmHFSCzQvPdUGzwB4kWMa2xL/RDc4KxjVp2CtU3d/BFhk8mKn1BEZZt27NJa4mLSiAcGRanqVCQqZJgpU0GlmmFHYRgQN7UcJoXUFR6t8EGWXRA+umuKfU8wVZ+okClFaCCJ/X7Bb8a2tcUmvLVcarnY0oIHYGs8nPJA4M5Jn0MGOG3GPXTvYE8HbMwr+AM2pXrJYGLSoblRWuvU4WdG66hzmCvfXVPDb2tNtjPXYOCiEBE+6haD1gOAPgb8D9lQAvgeZDM84EB1wEEvG38eDkWppy06qNf1GXA75nAgK5p+bVf/tmkGZFpLJvgZtmViTT2TXBSLkbKUiTWbZeYiNH0z52mWbbUu42WsUo3RkoLoMHD12B/kgQxiP1CPvIjG1Og/6LpOocHoZGyPr9hm7EH5YDBGybZaofHC0WmBj661tCj9jBB1wWKEs5oiqgZHM+34isyx8MilPI6oBbM8fKDYKQljJtQiFhpsy7Y+LaU1IFDUBoUPqIxzO6hkTcJrYGXsRmodTeMcYZCJDjaaXfqUPhTalm1RiHJE6poTvjbZVCc08eNDqKx1JMWVbdkTBD0Rsxlrj2tVtfmCNUszTMssh2eqdQgEYpYQGOrNfuhfk0zEb4lW1ZTP/CZttAazDE0kVtwEciSfB/N4oFwPSu5fyvBrEEZ4dr1cv+AkzyfKE8wEhpWhFWKfzRLPYUdsxMwUld5sE4XwuW/rnsveSEylRKOnATeuQ+Oa26OkQQ/ro2y2Sbzli8PGwNjiIrq5z8uujWvHNj0c5tgN1X9GkKgYBbEwa+W6JM0yEE5TT1saD9g/9/cOlH62+JK0WHQa3NR3Td2Z07rI15Xnv/p1vfYn/0QvfuPrOnXpvPa0rwfZYzWodZ1a4opvZJ+89Vv95Dt/ph//7V/q4/ffUQ5LqEm9tdof1EPdljrFV5gcFpY8b7bpt9nqsd/PQeX2bT3IP68O8v+0usUBa5dDlzis9DwL9vmiksNV/ifAK77CrXjpH/peYs661rS1XGi5IP7OIhOfCiKhpajy+FBsDthv86d2n3z0sW5w0FoxFwMHwsYkbe9sa5tDTsPnHl+j9nlRH1gIrXUy4x7ccGyF8n7NGXEYMTBOkIMVbmiPTiBlX25dp4uPP64vfuXL+uN/8k/1h3/0R/ryV7+q5194WecvXNSCQ9SgsY/FYkvdYqmuW9TzeZtD1tZyR4u2rK9uv/75T/WLH3xH92+8q62tXS13em2f29LlV1/U1779Lb3wyss6e/68tk+fUf47u23Gs9za0pJ5XzJPW/hddk1ds4bEzFzuc8DKM7X+mXPmJ/M9Hrbuq/67Nb4w5ovXQQ666OeaDMy9QG01DNpKggkpRDKjBFXQJf1GLmhEsRlYpeHBgBy/uS967gtx8YZCGgZsoArQQ11cnxHU+2BgXfVasc6HXKS0l3euXVFTWhT46nHfQwflB2uNKf6DsbYuEfX47InrEIPC4wSXKOBp1A8/ceOgcT+gNtAnKyVjirxULNvFHS1mHwN2tEz6IYOifxRGZhvFOcNnzSJnahQMtI+2k05UJrYI7ToCpDaiCVQro9O1VvtIgz9cB+gJDFYrig40paBGKqhiA+8pvjEm1mTVS0NMWAEpdMqGxnaCqi7ZMGAAVCRRx/9Iw+vElHsgDaVBwUyrTOHVrLhLASfJmtMAM6QahVDqyUanxk3FBUoy7Il5PW/lEJVQyJEcWRAh/dmWbWqGStacUCKnZlv2CBjBiWKESNUm2dYc70ytw2RTG3NdDlgVpn6y3Ksek0k210c6oD9g2/OuNsCjmAUcQ6hBFvdIe/SGQ6A6Z6Qze5RWJ7ROE5lftBXwn3VT4aPTWFc2zGwdtkCBfLyWYyPesE5JKIhG7pBPfRM1qIYifgQG0BZststp011AcwgyC0r0hyod4JDBZ6PLQSoHiWzC84Fmn412rB+wYfSYWa3r1BUW6hYLxWeQfkJb16m1TvbYSc9LworN6oCH6Ao6YqX6UsYTMe2ZfCJRUmIZsVIeXAUeCHloHrChBqtszvjNBMQmtunONv02YKmyhQiEAjYLKrRZEkjjNB+2ZVtSoEq5MSsW4s4Gm1iGzBoqDV9djbUx3iaVrdYJFeZsGMdA/D0xD4mZoJly9GCwiZ/WNXWtKz+tNSnGmhJqPRt1+j5gDjNfAw7sQyUb+25Ei70O26Kb+cGEaSZ6GFxOzg/J6M4blodtn86ZZmMHcGJPFKngCzK1APJ75LKcfW3S38PXwybl/WHxLGGycl/P1Vz+Nb/JoKeMs6ikzTjD61NSQihQkGdNmwq56jOtyucvYhZIlm1JgUiGc5ZGAQ7ZI/JGY+N+OVxjHn34EXZrMesuE1drb5ygoe4H5HVPhA7cL30hazbrfDZPfeb/MWgicCJnLJ4dhgFpS3+554LEGRpEPjCOTKOxbzDZ1Lv53k0duWefoYwze0efvQ4M3MtGpzWLzH0/0vD1sIj/CXVhMmeAm1dznWYJv0aS/gO6pkZmAD36+7woZ8/Inrxcji/fXddJKK6IYYXOGV7SX/vil/TH/+xf6Gv/5J/p0ouvqTt3UcM2L/s7O+oWnSqmfl9teKAb197TL37yQ7335q+1x5eogRi6bkut2+EQYi14xnRdE12ooy9YHrgr9fzSbn/vgfLF6h5fre7wBevGjesKP3D9W2voN8bUc2DbL+S507NvZtx5mDackrVAdwkWzTV/WKljIpZgQYWMH2ng4NRzgLp/7271k683d+DzlaqpEeOI1nXKPyKxc+qUthnzNmPf3j6lra1TWm5tq+MwJPrLfK2IdcW89cJ/o+iazBxt8fXpyWef1UtfeE3f4mD1h3/8J/raN76pZ59/UTunzwknWsnqzSEXX6ErS43nZ/reWiy11Tp1eytdeftd/fx7P9AvfvT3fIW7ymXmnqCr/K8Cnnz2aX39D/5Az3BAPnfhcW3nTzH5anYY9w5j2QYj3ebgtVXXpMODleuVdRyseJYE+xxs9zh87fJVLwetBxy0dqnn+XzA/PeMGWOWHAsrDDBgOClHlGBkmR4NKaiGTiy1KccNGCaPA/4LrCVEZTtgVO2h6JZl8YN69PqsX+6lxLeCJsYBY9uyrcY8Q5QUXz22sQkGbCML6IwLiRbtlHIK0Fcfq/HZHf8zJlu6QmvKFV8VJYjf6i826Pc1vmo6Uozxxe4QCSP2I53U00xkic22bItCSXAKRDlSCVYaC8pIXTSlSAYnZfuEFmRda2oT3NBBZkOPOJnr0DFL6Fj8uMmG4sO24gsBGRl1ydKJ0JimZqMTCBtyiGTpEHNFny9FfdIMa3t0ZQm2oCTqIYKawq5SNhRI1pxcvKl64kJHlICWozkXNys3UnhDgzVJxapu5Ek60YlEHJbGsIruYX3mpJk7QlOJgZKMjmEMhXxKXpuUDnFPN0S46YaCjLXcY/N6HinjhRnX+aFOufq0Im2mAOk/oLbOiGVTktfCMCUbhWNJaMinnuFSP6wRXclOLuIhOGxlD89BqGNhd+qyvNyztAAAEABJREFUifNAqQ1Io2I2nD4bQcCmsOIQk78zz+Z1wAOqKBttDl9x22G/XCzqYbrgAJcHeAE+bYXWyWZDZyLLdx1Qpg2LL2PxFb/pKxNtWckiYUIpNtJ+vcFlE53RY18vK8Qb20AYuzXZZpxNXdeK2pbZFBptDdq1SQ5vN8lapyGVuT7RbI4VP30VzWbJYjK6mcPRLz7ja+3pkElsKx5k9bKAbVpiO4SvgVrNVuava51mf7jXOg1H52KIHTLbpZIyPrquMe6uYBxMzaWTInYFHh5xEVkQPRuLQqt4FD6Na9Dhmj/OzLbQBtwwD30Yxy0/Vz3BBijbJ/hERtM/KMeF7dHH8aFW3wNX/XjDqH68LC/4Cj2O47rH6xY/VkrZLshSYIfR75ewtS3b2LuobYmsT0m2ZU8QFGgNuLnNm7xlP4yaPYqsQSaTfZeKVDRTHHmA6BF5UO7HT9d5hOmjxE5DikC19i1HWHHVPc+9nz4PeV6vCdjTOm+Ne4Z13zJmmR+BUJAhYh/bgX1r4N7LYd0SOhKWqn0EX61ZuJCVhCF7xAAUMGHsprSN8ug01Gxz4OhAw4/V0GCSMOGlfNrLmWEOC1va3t6SbaXeE9PAGBJ7x16el/wLTzylL377n+qb//x/C/0jPfH8C3zx6pQ/p9vdu89evEsUu9jf1/7eLX38wTu6df2qODVo0W2z73DIWomvKAv4Jmc86vnadU8P7t3Wndu3dOfmDeW/j7p985by3zbtPtjlMMUBjHkR3oeA2Po8b/jlXs/Xr8SaNjquPM9fh/9lZ211TUuQwxVVdZIWIDRfrAhBizYeogaGf/vuHd3OIQ/cvXNPd8D9e/fFdIhm2R7RmoSdjSdkzHyiY3oHHXBNemqLrS09dumSXnr5FX2DL0v//F//a/2Lf/Wv9fVvfVvnH3tcvZvyr0Lu5VqwbHquUI/fHp89bUsOcKfPnq4D0cC4b3xyRW/8+Kf60V/8pX7+3e/p6nsf1sF16Jb01nTh8Uv62je/pRfpb+fsOdX/J43D3XYOWTkgntopX7mepzgs5tBYCM9ha4evd1tbW1rwhYshKX3m+VTP43pOHSjPqn0OXcGq5p+LSu+SZQPmvYUSP7WS6aHElRykrLE0mSKAVKZpbBsZeCnXecUczPd4rkd1O1mkPqrjG70Vc5p3iAPoUOunFKsgPKk6pKiKlE7io0d3jgtpdYFH9TTOftLec7+ueG8Zok9/sQviZ7YLxTE+8IB9+Mjiqy/7lWITxGeQ9hmpn4TRDz7jufzOFpYz76whz6JQxkiW7REKlexQhwESArLX0AnJHtvTZFtda+q6bo2W/jWluiATD7FHW9uik2Q17Fub6pLcGnKr2bKSLPskjG1jSbusZJWuSNTl8SeykRMsbWPO1M3zO0qOlrGWkRUoMDbxCTrDtupnolRkm3EhhdqMp418C21NLdSSqt2QCbKOpznGrKvw0bAt26JILlCB+ih0WBf6tlE7hO2IZT0i0ZDr2UrPpZdLSlVuqXttaFpNzaGmnIBonTPXGUcE8ZN133PvlLzWMpsgg0y9Vjd86UJLBq21D029eOxKJ0XBo5g4VNBDyZ51JNtqwOLHTVT0qJQ+T8Ksb1u4KdiWPaJtsZF3bKpd65QFbzcZMI5pA+hVv2VlMg43rgPaeh6sqwlMjkg4bV1Tt1jUgzu/IdtabvFgXWq5WKrrOrXWgFFmLugkk7wGm1bPIW4VsDmW0lzkqgRM6jhQ4po2qsRV2KgPxBs9i5/E5fTbZFOvGOZ6ZE1CFtgedayiIsWPeHDCSshTHxIHG+wce2SIaLbcrHGcTTavP4xTJ6Qenz0+yrbay2txtkcfzBls+bGtI4n56BnnjGpDFrr2iU1rHb66mn8bHwFKE1HCG32w6RMTV4bWyZHMjwo6lhJtxhykvyFjCXCY+qg++vFYKT/p17Zss6atOc3cTCPf5FMv4L+CrsoY7cR+PhL7R2kSE4FJJ3YsEuMhj2Omb/hyVzQFKpXhi1LEJ0QTLdcTH3FQ2gMtE6pOVTPChI/yTMNHEdR8QxPXEURnA9EL1qINX2GPhaXqFqFNK1mflmi3KR7SMW4sioehYwm1WfKoOGc/LoZrwIA3r0HWZQFhfMyY/T5MM3HxM8HRqCKMbHP/NMEoKf5yv1Qf6RtEjhoq6MmyXTY2vKwkE4/tqRYJHrhf4quHpneaaR91bGhByDQlYsVPYhi49+s+QOS0Ig+1XX0v2Dty79uWbSXFrvZKDioD9/q4P2+h36FzNPYOe9u8yA/aS3y8rD/14kv69n/1z/S1P/xjPc6XmeWZM/JyW2Z/P3XmlHZObbHPNN2/f0/37t1TYrSbzP7adU2tG9RrX8Owp729e7p957quX7+i69c+1tWrH+vWzZu6z9ekPAMSsVNM+3rPi36wggYDcg285DMOF8KvZOQNeceJK4esnUWnU8tOO5y0TvE5ayeA31pYhKTEtcVB49TZMzpz4YKeePppXXzsMZ06fVr5RWEj9h6feWlfMW+hPfPRM/9MvfJsO3PmrB7j4PTUU0/peb4ifeG1L+gPOEz9C74A/l//z/8X/Z/+9/9Hfesb39AzTz7FIc/qd/e1e/eeVhwkmRJtdwstGeyQf+6dA+f9Wze1n3nga+Dd69f04Vtv6sd/+zf67n/4U/325z/XHgdS55ec+wNfwDpduPSkvvaNb+vVL35Vy53T6t2pHzp1fGXb4hm/zde3U1y/jOkUB6810D3N167Ef4ZreYYxn86BDJuuddJgDRkrz+YVz+UDEDqPXaS0S71yqQqMg6wSaEqZKDDEH1TDoCHzh+8BXqVc1lL4cqAx0T6g13MN6mCTOpDwga+w8TEjh7EV12nFO8TAuhidHC0HjIKMI3pB/I9acxxj7bAcNOvnnWgg/tT7ydcwxSPqIw4tw0Wc2HriGvvrUWMAafwUxG4EPcAk7iPqCRfB5pSJOTQIHaF1il7aghI6ZRUaaExEw9o2bQ8j90TH/hCEDzTZ2PEFQiGakm2Rp5pETdkX5hd52UoqkgKQI1JaNiEkc33QmDzJVHSumWUC9Okpc7oJLsyhQXVQxaFsg4t3p0+LckRKU3sYtOBqlEuo6FOTaa1JgCFTW+exmhKQ1w0zsyELO+No8yydaVrhySyGVAomUMO1igVmnZGSaVZBn50YPtck5YjMe+7r3BOr/qDOFOt7hHsl91l01tB0H7AnjLLxPqp7kXsysk0+9aNRDXKbJQOxqEKvYVC1LRvI+qyE2qgyq2Kf/jb7b3nIBovFUh0bvat3s5kM42AZSM9GVUbQbBJxIrznxspN4maFNlu5YRbcfMsctPjtWH5DmgfVfDPKjGkOBH/xFf8rNtBMbJDJjjxAm/WOgcZkW61ZEM0pepuIv9Rta8EDdrlcaO4/MXet4aONsq7JoCFz/IKMAamcDtI1czCAbKxHMF3QqBUwsF1zYFu2lWSPNPwhpoXCpmnxY3qc9ByeeDKPXRd5W5thlSmpOck1yVwFGW8QRTv+HJZYLDOm+Gn4tI09Xug3+kH89IwvY2T94rtMFVXb0AkROwX2I0E3PGCe+slnfATxHYoL4UTmR1TsNsZVfElVaaoLmropbFN19UN1jL0YCvqjrHaKsGsYzjbiDSCbc8U2VyZq6CHgyIjWOTbp8pAmLpoZO5nYyCgctiNNDKjYrlgoFNguisY4tjBCBnChJNuyZ0hwsq3jKf1lnnGUAI7iIWUE9FU2GFn5kWynKGr7CJWlwLZsKyn2R4CvyDdhj7qChDXMQ0gDRpHTTIabZHI1KFWkUCNQUdtFlZTx0H/FEzqt5X7aX6ISVDuTGzrXmSz1yHp0eyiuhGOZe6aordw3AT1qnSx54yftHfue7dK3aZ2AmipRj//0P9DfUP3l3ulpHlAzFCSjS6aejACS+zP3ac++U7HGHmQMNJNdfVcc3OutdYoPe7QXKX2WPT464s1XjeUye39Tx14ZtK4rP6hzwOq1y1ej+3v7urO7qwPaOg4Ul199Tf/kX/5r/ck//5f6El9PnnvlVV1+6SU9e/k5cXMrf3K3i/78Vw/Z17e2ljxT9vXgwR3dvXdLd+7e0J07N3Tz1jVdv3FV1zlMiMPRsmtagO18VVl0yrgP6H8//5rf3p5W0xeUgTkU43dhpRysAvPC31laNmmbw9SZnaXOndrRhTOndP70KZ3LgYoxb+cZhdJZDldPPPWEnn/xRX37j/5Q/+q/+df6l//qX+lb3/qWXn3ttZI//vjjusjBK3jsscf1NAex4PnLl/XFL31Rf/Inf6L/5r/53+j//n/7b/Xf/T/+O/2//rv/p/5b+P/6n/xXeu3lV+n3jM4strXtTluy8i8ALqGN67DKn99xsLr2/gd68xe/0E++9z396Lvf0d/8pz/Td/79n+ov/vR/1nf+9N/pVz/+kQ746rfV72vHKy1Y6706nTn3uL76zT/Ut/74n2qLA9P+Sqzppt5Nbp0WGWsOWRyuznLtzvKVqw5Vp4npDICePX1W586c01nac8g6xRxtc9Da4r0ALziUBg5aQZ/7a6AeFD/IuQbEk9um2bKBDpPDDhToxb5n3Lmudf3k6Sc9gbJFhv5Qer2iHwzYD1z3oWjuHUC/8VOyST98ZLaFc22mtAXxl2dnz4tc+L7G0uNt8rlpBE+XxDGAvjCgX7bYD8SEodLXkXuTMSgJmr5mxDbiwLbsEak/DIxxnv6Z9QyrED0bOwGoCpGC4pvEGqCQZI3JMjLbEllFrQF+EAXIf2co5IPGZJuqxwplY29ZLBYKOvaD1BFPOXoNfSDXj1LiAyJR2FZsjB8bnQZCJwidtI/o1Ca524aeSMgpmZKB+TiOEiOHlpKrrKLsrBA71IhnwJLxViVF5cx95qOubUnGIlYNH42qZTVgifthROod93zXumrh9z5FGza2i7ehDYRaR5LRaCW3mpsUXoZKCv8QtE6W13wx6CqoCgW8bUQztMFHRl2SpQku2qqUQjCXjXyCrCPJjiAYxTV/3KM990vumYGJHdFzrXqN8kHzvZh6v9YZlPtm1IePnHtwrPca6Sjvy3+u2Iih6tE5RFZGRYYfjFMlSDOEETDUxzygM2OUSDZ6uSaS4HAx9p0Y+4xxQlsut7hZlmAhm5uNYPoceEA2hH1+a7jPb4UOoCs2WVnK4u9aU8cDcLE8vNm66YYzbdEJijeXBd+2MbfGREBMUPpYTb8dK54NqzauKcAenf8fc3/+ZEty5Xdi36/HvZn5ttoX1I4qLI3GvlRjX7o56Aab4NocG9PfJNMPkplk0kg0jjgiZdJoSA01FDlk95A93WTv26BBoNHYlwIKKNS+vPcy743Q53s84ubNfO9VFUjamDz96+f48bO5h4fHjbxZr/Ynh5XcrCWWUoxPqvAe2D3e0Ab0VhrqQGCOPGxWPDQGsEI2gKLJe0EbZPzL5VBZ+VywvFyOc067POknN5SqWvxgZ0PxYbvkaZK3cnykpHMAABAASURBVL3TAVnL+It94rXStWwr65aX1KztQF52lysFH7HJy95+HvGVXEtl3hC2y1f82Y1NgAbrmfmgQn/q31JmzZnLiHDaT1JzMXSGxQ9+qQjnOucUW7awFiBWDm/NNmoOW4h8wsmpjqqggbYKulVJnjNupSJ8x9ctx282gE3sOhaFN/LCPYNqrknmD/sz11qDnVV6S2c/NjxVSjMj+aqXxN637NJzLQpdD2YeCjfhLijXs/zNkbJG9WYU8VxdjmktJeUbwYAk86OlWPRolGLZHdnLedjQy8ApSCFz00IzEn7eJ7k+EZ1H9nzunYn7Yn+sfCFoQ+MMGdRaqxzip8b2fKNWY9EJZMl2QYansS2bvUKckTM2fsbwQBTbQkFLmYQuEPLE67ojD58tgHIWx8c+hIvEH4Y257t463TRja/webnK+de4L21ze2LnAEdxpl7y3zvJo0Kn3N0MT5yddz3woN714Sf1gU9+Rh/+9Of0tnd9QLfffr8uXLhdK77dSpzj46v1bdVzzz+tF156pr69evWVl/Xii8/p5Zdf1EsvPQ/Ny9aL2myuy23S4eGBDniucGJpW3+adhU7wEtb/lvgDc+iaV7DnuHSTorNik8yBwEvWEc8o46GQRegwUWeAYetaeD5Zl7WeIXTnXfdrsfe+ogeffxRPf6OJ/SOd71T7//gB/ULH/soL1uf1ed4efrkpz6tz3zms/rFX/olff7zn9cXv/hF/drf+TX92t/9u/qbf/Nv6pd/+Vf02c9+Th//+Mf1wQ98UA/d/4DG167rtWef1/UXXpJevaqXfvwTvfj004Xnvv89ffNLf6Yv8TL1+//6N/Sb//yf6V/9d/9Y/+af/1P923/1L/S7v86L1f/wP+h3/uW/0pd/7w/03A+eknnJNM/ik+vXtNmeaM2L0EOPvlUf5OXqAx96kpetOzS2QSPXMOirwcUSsGXm3Rjvz7211jz7D8Ahvww9unDEN3cX+CbyAtfvgo7qW68LOmBsxbXApeJm4garted5UVQpkYYCE2eGoBMinjr1rIl+fpm6ZQ55dk34MOMBRAoTKGWqF/wNurnmy2eC+Jjqnh65D4gLj/NkhdGk3FvBxP5AcNMak5HYyWHxm35spgwGN7GcEoWxiXs2iP2W+7B/NqhRUmHGqeiNoKT0o7Nl3+bPLcMjUuabeyrrcyN0puAq0fF/Kt4t1akoLneIODqBkE6ASyLbHXLE2hW6Yiz9Kc052GbYdR4O3FNB9pRSTLNDmPShqdi1+YyxXT5yhpcMtZvXqfRQl2MLYpN4AYNyDNMsqH46YW4ChmyrBQ3amtoZdJlt2RaNbiiII5vSnMM8VNLi40PuP/Dh6AgW0CtG8IFpdItyOgbX9eX+wzwczL6EVCmmAVSY1M6Z8QWRvjm41JY5L7SE1WT8PGqgmqRWDE20IL3Ondwj2f9F2ei5B8MHkWfTlyxjuQtuRklq0Rm59yfu75Ezvu7P3KM7bLVdPu+iExtcVj5JZz/XEr6JxrZsl2bOkQI5JH74lodskAuVgElwW4fBhoN8oxN+i5mXrBwMI9mYTTnwwFqt11qt1lqD8GseumtkbRjUw1XMM01ftC5inZQEFuTw3Sxxc7DCL2PJa4Ft1c0WSi62ZQf9QxAc/aY2DP0wSK7J7WCtFQ+UFb8dXc90Rb4d/UVxVTYNe0tUrhszlkaSDbIGyTNIbskperZldzQ2fN247n5sPixhH0fR7xgV+0AZEAW9FrSBNSUfHmwDvPETORpoJiPtbLfzZuk+Wd0+HFXZllvQah2ajXxS5gHDvoVnk6UfTGwKESFj+4iZtfeDwPa+yo5P+AU7IcyEeqDYgZ0Oci6mSt4McfG2i7etN1uiaXtnZ1t0RMu0iJhrIMpCYc9U9KNrW/ZZSNYtys8uxlXWgoxqtUPLPXLxwTDIB03booLQQDseRlm3s+NGgalqD4jo3rJW7Ix2R4rfnUxvVKJ5K5za2sZtB4x2kKUZtpW9Wl31gkS2mSb30bw36r6aeRuNGdorU1Y1aSGzuw7sDTV6E3sh9+DEh6ZFwe42tKp4Jj6yjJcuNrELZMk26DSMya+VbJbLWsqU+42DfyReMHHPTfjLuN3UmmXApKWG1LmWZFr6OTO2GsvHyP07Fh/7uLCtoTUNnGE9b4x1WrIkC0oafXRXnI2JXbJzTXznG4qksmJvroZRzaMm+A26r23J7eIlXX7LA7rzkbdqGi7zwiSeGYPsA5l8NuMxL1nP6ifPfE8/+cn366Xq+PprevXll/XC88/qhRee44Xreb366st8qD7W8clVvul6VZuTa/Xfa12/9qpOeFHb8LK15Zkw8U1X8sqcJeZIDRElbKM5tHU0NF1gfke8aB3C588G8w9HHLqpcQ0mnjErlO+4/bLe8pZ7ddfdt+vwwkrDYdPBhUNdvv2K7rrnPj388KN64om3K/8Pq3e/9716Py9QH/7IR/TJT3xSn+bF60n4d77znbr33nt5OTzUa6++pqeeekrf++a39Y0v/Xv93m/8pv7dv/h1/f6/+U39W16YfuOf/lP903/0j/SP/8E/0L/5Z/+9fp9vqb707/6t/vKP/1A//c7XtX3xGV3RVvccrHUXz6c7h7Xu5Hl1uQ1asQ+S98S+ucC3co8+/lZ9hpe+Jz/+SR3yLdRxPkhMTVvmOLIoExB8hyEdwzAo1z3IC9fAs2bhV/DVh4ZfH6y0OlirsYZxxxVXzqiCJmWH0ihjZ+HqslFrn46sea5fvdTkGrKPtVfMJrOlAn4nxqNfL2TwI3NOrMw9CB+En9gMBfQm9EZiVZ740bmCqib0tqzViF6e6SP9iYGOeMWIPu3ZynSjk1z6Z4CtJuIlTI8nMYW56SRuKg57Ny+MiTtFGKOCKDgufqGIqj/nku5NUdHOjVi2z8hs+qnNyj1pQ2+BM4Zzp+er8rtmT2b/tNaqb1FodpnjV+nPVHTCZsqIFbuhDUXrcxw56Vyxo2nZpyhd+m1Ba31c6Cxg7JyrM13Tsy3bPT4+hmGoM3Pgc+IwrJAPO9jWf1CJHYg1ZOfCtvo8WuVguyiN4AqaC0OykYKI4CRTjS15t4FzDGpb9q3BIHV/PD5m6A0KfjGWGvvQwbLLT+1sd5VmNfJZYDfZVi/uPH278zZUruG0tumZfgC5Vd1ttFlh1w9Djmy07FcI584Exnqp2uT+m5H7PZi4d4vO9xoJzE5Dur9w52FbdR0xSLbLnEWZCByfwXK2tFws26j3BHOw5TCopHgQhd/OH+bxIdvCSLnZDjh8C9x4ax4E2bCNhbb7i8XE4TXWYTbWZCceEgmeRKZMEMR3xeDbrOjm8ApO9SYOMrAsBHOfmIidPJoqJrydOUQ2VH5S0xSZe79xAw2gtUEemjxvCpNvW2DX/GTtSmIVMhcO5eRY8yD3KHlWtuGAgD3zKJQt+XY6csE32tRct4ofVHY1OQ1DU274Rk52/DAMpeUCSTngszZZt9Dul0UphdPGtrIR4ic5jZo0sv6lr1M/Y+bEXEhRI03A8FxddIKcQUmlm8nmoRpL3MDGAQOJDXnDmtmcR/xMyg9x8ZDYittg6UOXGs3Ey3zC1/yZX/jIy0tsF+C72y6Re+9sG+VIFhr+rH7vVZQMAngD/E8aq685DzpVY1P5VG9purT3Ei+YtTrL0I6Bn2tECyKKmyD8zRDdm8lvIsu6LUgmC3+e3sS0RK4LVmw1N9jdIs/Y2bRA53zoP7BM3Asj93RyWFzYPYZt9fuGWXKtord/v3EpZaMrK7UaWO3KfP7VfKrhkk+8RIzc/1voVmPddxOuMr5vHD4gNv4m8uznYWxG7MbylbwXkIps95y1lFMavcxh2pvvipernOGZJ6Zlr4QNiiE35k5bvTpLxNnkRitgrThPxxPyH5uef/ZlfeObvEj9lG+k6Dd++eY2kOvIi9M1vXb1pXqZeuG5n9YL1vWrr+qVl17USy88r5dffIEXqqt8q77R8XW+8XnpOUXvtVde0ub4GPmWxRjJg1jztAxtJG6khjc0OfIxSQerpkNwMFhrSwP334p7b8UL4iBeD7fHGrC5cvFAjz74gN7+1kf0wP136/bLF3T5aA0OdbQ60JULF3X3bbfrgbvv4Zupt+ihe+/TA/fcq/vuukuba9f0/E9+rO9+/ev68h/9sf7db/yG/uU/+X/rn/zDf6h/9F/+l/p//ld/X//6n/9/9ce/89v6vd/+Tf3Wr/8rfemPfl/f+tpX9MKPf6STq6+okcdq2mgAK21V374xj3zL1vhAkJeqkW/vXsk/BHLtqrZNapcu6t4nHtN7PvlxfeQXP6sHHnu8/nu5/Dnn1eONtuwXLpuqOK3xCLhuUtMwDIBVaoPMM6Zf/z0emdHNWNCGQavslYMDtYHrafa2jGPgJtEXbK5MgeDZa6pnyggZ6/rlZWnD54kt85rIUSnYxTYu9rpha5/3FzK84nNa/O3RxCl59jWI79gI/QKeuPRn3gcn7rttPs8UyA27kXwmbIiEBXVhkNHrFVnuhRH7xBix2w0zD2qmgm44CBUTTehted5vQOJO5C/24oTxAnEKoE4ti6K7sdJDtFezXkFEocEcXKHxol3J9aJTSlAUpoD+BASvKqd5V/d8g27LnuGae6blB/tQQTtEsWyfo1JjbwVuViCj8rPU6JsG2J1qnwrZDnuOWcOscciE2LZsK7ncCpbUkVa7kv2UzqmU9Y3T0p5H6PfrR9QEzfVFRk+Rh0ZUiMkZ4JmqxV/4BaLAUxmlpSK5sSKn3ignB2qFXWjlgiR7u2QYhnbjmQuZ0fXSiQbKIbdExoOusONYezODLk1rmgWwS52QLaFm2RI/63iGZ51LtkdH7rXcc0E+ty+ofu5j7s3cx/vgAhGJoKmM5/6dOB/IRI28m1tR27KDJmNxppKDsGFZcTfxSz2CTfnNEgMjdMPhc7w54cGY3yqecGj3g2gi4cWRuVny266Dw0MdHBzqEBwcrDm8ByURPNfBusm3YGBTh+u2f8DAfyaZOEl+Im6wTDSyJBdkEZeYoelHFxNCZGpWbhI7Ewfc/G0P9iAxZq/kolYj98QIxpoTq2nL7kjcgth+BIpeFmxiwXc5Ikcbjbla5XfgITS0YedryTdxljnvfCSIZ3sZe2vAfsUHl9a6DzLTDQVhXwOYc4OLnKnUiG1Ri8/YSMxC5sIctjPiKfLQgjGJYeMAgY2sHCErP9iNszxjI/3MFdFNa2yCDIaOrHso6WSRI4ZWLZESn9hsJi2o+404S54xSuwF5/uolq+MJ9cRQXLsWLxkdBLTKpx5Gpd1vJ6Hzwhwy16cRRN0EdQciVN04rEaHpo+vcx/IkaAFdU9Bxl+v9KnZh2mSlQqQmMb/nUgxiRa9WLJdoEmHaVULuQdmv7NkcnVSjLc55Lcz6NfRVTmars424QEcqnsx8o9MXEo7cvKaL/BzLbsUyzD9iwTNGDv2PDnsOhPXIMRTMyZS7CIi0Z2FtR/AAAQAElEQVQWVE6ML3zu38iCUqSxz8VI7GCWo7Jzv/gZ8bnl/su9lxW1rVxbzCR4V+6iGIijZ1RiLoifjhpWbGiU0uVcEWLEd2Qj61p/icAZPBI3m5UwOuAXY/nw7NZwkVguaofGUqjiZUq/aeBMGng1WRmebTDgd837ytE0yFc3+vZXv6bvfvt7eu36icS3L8P6UGpNo6WjC0e68447dMdtV3jgTPWvCD7/05/qhWef1csvvKDrr73Gy9R1bXjBmvjm6+T4NV197WXwijRu1KQCqZGjdhCra4kxa90GHbRDXeBZdMhvpdcYrfhENHhL1ls1xw+54X/VJl2+YN3Ht1ePPHhfjX/3G3+pb371y/qL/AnfH/6hvvHlr+ibX/6qvv2Vv9A3v/IV/eWXvqQ/+b3f0//0L/+l/tk/+cf6b/7hf62/93/8P+h//7/5X+vv/e/+t/rv+Xbq9xn7Fi9cL3zr27r205/IJ6/qcDVq8DEvKqMO19bhSvCTktvKYl3N+CRWSmJNJ74dzIeBLdfrWl6soOZbJR8d6M6HHtL7PvtJfeRX/jM98Ylf0MUH36Jr7OMT7LaysqdguW6qkvVqNHZT86A8VwSVONdtCBQeBhv68FaTGJsCMW76XMdhtVbjZas1fAU8qxpr3oZBhopS+489xg7kytBmH5LfyDXMLwomxkae/xMyoUFQ4QqYSHGgmWLLREYQneiW7/I3aemLzyuKTz7DjPXyNmaofMSj0Tyt8cm9xMvOmBwCbOM3Rrg+VYVLP5EqPsxEzjkDtvml8TJIANs9HlQFjPfqhO6YOAF8VCKTyDVrABAThvxgMhbEBV3kAiSAXmQybZzAFIEqzIxFM9ev5Fw+NcNacsMLNIsOn35BUUKuQDctGWnYtdihkezr8sALOyO3o6VeYG3LxC672IL0bWdSoKueb0/nn9lINvqSnB94u8n7IH8DqTSqFSV+OgjFYrLCYeb1RGGvGh7XOoWVn4Y8MDSAIE8LpkgAaeIev9wv8CwycZBHhYGc+RP7BxYJQ+hM1YEpCbIy6h2fRoCjR1K0squFNtB1b2gtxqrRfsncx+Qw78OESw77WPQzrWRWIM+dToxmJdvEmTt7BDHyjC1ojHqGGGuqPcT1k5YxVbFd4zZULplmusshSe1krFvyU2hQgzDUyEHuvaDfu7yD5KxgDUY278g4NcpcO1aIDpU+NTq510HOrQl9Hidq5LaPoRlZq4+Oydg4MPm1Wc9mfORw2gYchGMccyHGfcwybFXFkpvVuGEGXgjWHLwHeWDD243sqNhsOczqn3ifX7LyolUgVmjGtznoZseefcZveBEn1zSLm3wyycovvpl4eFFsKzatrTSQwzCsNRRdIR8KJlfbsjlkuA7UuGZhyXWOr5QMOMweGE8OC/ZGpFnXtpLDwAMn1J4H1Etyj31yHvFXgRkyDmyrBeS4Yi0HPiB0H2zGhgZjoti5gZeNAGUG8cnQTaqFa/VijXU9sSH2BL8FlQtrOZVsGcsCdCsRrziojb/qsF6n7CzZIxkLZtHiLTQYiVVgw4Ymj2BMPpnPjNn8BhIfi7DzxqJLqp/Ye2BWjNMSt8+T/EsxNmGC8G8Ge4618N1ub3m6YG6JrH5g9Tj5M6syzXjuWPIiI3rzeAbjGonCay7nAkz7Y7PKQiaYAPL6dY4T3QWvb3B+FKvkfw5Z5z6n8/r7fWzpRrf2Idc/PKJbVs9ztq2ZPaXqxXbdhznE7T09nZaJWCP7r+5J9TxOR6WY1XVjXtEZuUeCfEgMwgcT46JY/GBkn9LcvwuQcrtPdQ/GZt8Wc2m2Cw2S0YRMZhWJMQbJARr7BUpBzyhC0utxogsm0G23Gjlnc9aOmTd+hE3OKnPm2HgoRKpdiVpikYXs6MxnqTiXRD++8gLAWfzsj3+ib//lN/XSiy/r+slW164f6+rVa/AnrPCkhv3QLE5fHfMN0EvPv6CXnn9er73ysrZ8U6PtiQzEs0F5DvENT/5ccLu5zpzy+iAiBhO0o/KS1Eh0hfSgrXS0WoMDHXCGrgZXvCaxJyYl/orOwAtWHoSXDg90Af3nfvxj/dnv/75+6zd+Xb/Nt1G/+S/+hf7FP/5v9d/+3/5r/Tf/4O/rH/39/7P+4f/l/6T/x3/195D9X/X/+X/93/Uv/7t/rN/9zd/g5etLuv7iczqcTnSRb8ku8kJ3xLdSh3xbdqAT4h+DDdltyLNT14vBhqkeK/9fsM0xc+TBL67X9mTD+hwrv5zMtZObRnB48aIefvwJffDjH9MHP/Zx3fvoo8o3WidtIJK1NecgehPRJua7XDcWn56IbzWudWCjKyk6LF2plE1kaHbe9NBDF0Y215xn24rnfF62gtX6QOuDAw08s+zoiymMp2DPjVzPLejPe+aceSZigoTmDEwA+HiIm8qLtRi5T1XCUqApo6ITY2eA3/SZVI3TzKYumr7Yr3l5HfFd90b6Mz9lIcih9PabOeREvC3zyTzGijUpudpGewHsXC0XN+G34uE7fAnhQ9NfoJJNEe+QsX352VHUegjNoVQlsnM4tZsHQkr51k1UgkXDtpa9I/ike5qfKOwV2h4Ly1T0nHuefTcMTQP7x25qyFGtOuGIJSr+DRt8Ljq28RNfHTaD56EU5LIylN6bgWSq0xa0Vwx/Cst2v0SCMrbUrEOBydU6Fc1opKEdZ3tdtmtxGfdxbZrwO1od71R/FmaJmbXft4u3jAX78omBHRhYxplSv92Qifw6RHH1YHbVdvG2ZQdcN1mNvdHcZEfWEZltpdjQBREEBM6aBkmALmTkOjAjOpEvYHsxtmQcY7DrLgx2ES+2nAm5Z7fQ3PNbnnGhE/0RHRwSS5Vz9rJtWRKkXrTgOo/ANrzV6jczcRBwmJSHZDcjKVQ6jRvJElaqhWCB8EFfUuRKQZtElgQ3HLBbkMNpwZaXry0HViaSxbBdN2BuwrxkFPKS1AbZxCSPKQciucUmmOC1FHQG9Ncc+gf8FjO0Y11/0rjiQdoGfOFvQjdzmdT9xsVEEyCSbZn+rtYAK8KcJkAquyHb6ALogO9hYLOwRnaX7RRnhpUpzmnnxrYGcgtWPKzip7WBA8RiSEuxyZf4yWHx03Ubel7UirbWZQ2bCBb94vHRN0p6HYtPGz+pUDerYEtUvZlSejTYTBBBBZ2g8zKWl+IjJ5eKjQCWpYVBw2YQ2JZtJDepiO00kvnR65XuFi2LRmUWFsZ29TUXutU/TzN8Xrbfl+LHEKA3LnNKmu9KVakPHPNIOZdsF9pMbfoNQBlAgQpvd9lk7Up52uvvBhYmCufGI1qGQ22rfqDpn2LRDL0RkZzq3prL3gy4+DcqGdEM27L3oJmfKZqyrez9wJ7HZ6q5TJwb43yWRIRWSMGmByRzw6dOfC7Lh0Z++5XzqjAqZ1dh92HLMtckD4thvpeTwzA0tfleLG/EndjoE5MNlGLJdtfDh0GjbzMgieiVQ+xyuGddcVE2Uem6mvsuSg9VIqA4knNyHTnbVSUewkxKbgUchdpmwDLtSK4j84OtalvUOpcSUy4xcUZtN8f131Xlf047rAYFGd1wzo88oETsvNQ05n3Ci9czP35azz/7U1179VVerLaAlw/yzL8KKF5Qxrxg4fNkc00b6MRLl5lLQprAxjmnIdxUGEjsgHU+ZO2POEMPeJNa0W/oNZQbWoMHDW3QmufEwbDWbRePdLQ+0IZ8XnvuBW1fvaojbp6DzSgjO3n5BR2/8LRe/elTeunp7+mlZ36g8bXntdq8qiMd68p60p1Hg+44bLoEf9i2WvFtlXVNmoKrrM0x/EmnzGHKvE6u8WJ1vbA5uc675THvlBtNzJ+LXeu75lurC0cXdenSbXrgkUf1jve8Vx948qP68Ec/rre+7e06unix5sJyot8kA+ZoW1RZUqeWpY4IRDog53/20wRfFKbTSSP3B924TjrQSSxLgWDKC9X6YK3VjLYaZOLbFhXkykgj13zDnDZc//w33aFbPgdM8c+1rHOP8y42UiKqbG3sGd/y4j6xB7UUax4XJfoz0C2f+JiKJ995SNigXDVjI/4yv5HcxpnHBMtSofG+Cf3UaTeXfBs8YhtfGVlAyrItGqXASWmQRTe/mMl8RoIhkhhcqKok4RHulE57WTFw64ojl7+0r6OGjtCVo1NNmJvCZnyHrmJbOSMCm3HdomQMuDUF0e9gnyALfwvLNxQ7yVtpC9ovdsmMbIfI6ECQSraVHzi9XkENPTTCQJbqmbHDBV1gwwPb2HX0kVzPzv3MraVm1hAUbZaX9bNFIL1eMQr7eD3d3Rh+vet05lYziBx1dRgaaEdhZJ0tZi62Zc9gPjY8c8u+2KH0Mncrc2/RkcpO50ryOCc60z1/H+V+XBQWW5scZmRs5IzacnYFy/Mz/AZZ+iP3MclEVZ0aKkqnuOq8LLuj1f+1PQ52B8gSvtNqo8yi1ELwMDO8beFFvaRlSiSQhAo8pJPUhofthsM22Ml3sYQLa8DnmgdkaJA4Nv5FIYEszjgfvDnoRnzH18hhGa3ox27gAboaVlpBww/wGcvFkqLZj/Tyh23/FqXnPdGPnCnwYEQPZtrLUzcptlX+az3YGInRw+h8iThQdIBtuVmVd+be+kFkSwxTLbtD+4W80k2uofuwu75txIBa5zVrmMN+nOcT24VHkclWq6xTzcdtJ7PcB5cWX2FZNdaJds4nsp0q8W3sCozA7h7WPFzjovoMFQ+til5RfCbHoPp7jQnSoeL0ZosXxTDn0ccIy5yYOkktfB9Z2vN2vd9bkY/OlgyclXT/y0U5R2tNsAmNWXIop6yjbdlAVmqhN/qZSs2tX7esLxxZpMULrktWgemnIgsJlrH94ch/VsQ+vgjMYt/c2sxtwb5G7OZsd2IbzeUehK8BqzxoLrEb53t8FnWCXmfOtqXPmZNzpmNUUc6eMffR7Ct6mYdt2VbdP+TS6n62UkZ0Rw7vcbaLfuQWP2XjuvfoSfTjs/+iites2GheJq4dbFUb7T1IVhVI1jexgvg6RWnIbrKjiF98ZryPTBoxHplj5grb9Ri0+IlNbOEb/MREfvijH+prX/sLvfTSi/VLrQsXLujg8FArXhZQI0A+QI5q+Gimy7MmL1gvv/C8Xn3xRU2bE77l2TI+1gvXyIfxEVlhPNHE/MVHfj5+ozNpwMdA7IHY9S0W58nB0HSA87WlFXKT+MSaFyZkPAcO+GXbUM+FFXke6nB9WC9djSQH9HlX0hqb4AJ+7jha67a8RK0mXRxGXT5oukyAC23Umm+udMKL1PGrmk5e42XpNR3DX7v+qq6dvKqrjF3nJfE6L1YnfEN3zDyOmdcxcz9mbU+ItyEuiejKXXfpUV6e3vuhD+mjn/qUPvlLv6jPfP7z+tyv/Io+98vgC1/Qk5/+lB549DFN7Kv80/gT12DcTjrmG8M6K1gPlrdXcu/M0nZBrnGtB3PMNS6etckeyV4bsz/JawxYw9JnnO7soElnRgAAEABJREFUyGrEX/Fyus43WjyzbXxTFaow6gWj8st8xwVcx5G5C9+5Pl17UkyDyEfutw2fFbasVXSTQ3e4tJPUDZVCj/061h6Zkn9iJB78xDynymNS/I6zbCz5SLhJGachI7zh17aokkWZ8D1xz49KTiO+yycjZYPv0HS7vjqJAxKL79iMxBuxJaBOSwWgiyLRl3bE55R+6B7O2mI21/JSzSx4M+TN6vekZO6rgWsd2O2mEUoVv6GC2tVI6GfPGB/NTS6xZb25suhlLTv6SlScG1xE+xZIYKLOZGcZn7vOGSZ+zgikGAfSzFr5oUnVrnjmdklGEJA7ssR8XXD9S5sm4VxrZ9mnqAj4Knqzxgj3QXepES/8DZRB6hlxwuzAYHgJRikLDb/Au9FFokXCHDRjJnTRd/bGDM6YYWgaOLMNbzO+0PCBenEnt257stymdVft9NJjmRV7VzsP5V7lDNo/s+pa5f7lfqz7E34K6ONYpKP48OwiJHzk4YM24bg7IqMYYtKYVGuDhCZVLX2YfNuyvAw1+t1ZWjZQ/CQ4yASSwJaEc0AFuw/50SNOJmpbblb8Z1EHbubwC2zGgVKcpgNz3JMvXXvQwAVpbVBu5DZAky+QulH0RQmNVc2XzkSuOQC3HOwbDvZNDug8COYDedHDVHHV8GlbtpViu3K3ez/6NXfNhWCR2YwDO1TYS0NrynrGZ2D6fdiMW6KSYs0zPkSxEWYAfr/arjwG5m533qyrZ92yx1nmmgfOlnlGFohiowna0NQqj95naFdzvRb9EjK3ojS20wIqbKNvW/YMxLu6Z7fIUIPlYxRjiQGhf7ba3ZeMvEBDXfp2OoxRywfzrWtB/+aVGaGz6N6MsqtZf6m7dlE7NGj0O2C0K4xXH2obF8QhkZ3/8Cj3PsxcSaV0KyCd82tgG7cubcsSfQxQx3/0gfeM0NCZwljFnONnDBPs8cJY+gX82sa9q3u+IVp5KF84uBmN03354mMnw8MiU8IEs8C23KySS7JdECX2EBKmEju83cdpFUjZw4NyFmQcYZE0tmWfQhbVsm9EQ5Z4I+fVOJ8ToVP6OR/OxRfF3veDAJ0xusw3vvYhS7nX+j3bZFuilk7pj6p4e9emVNCxLXtBt3Uz9kBni22ZexqDVFVMvoHoWnGeK6qKlfPv5PhYxycnGsm968ytpeR6eLDm3WCtFS9Rz/zkGf3BH/yBvvH1b+jqtau6du0asayLly7W+DG+8q/t5R+vyJ44xOb2yxd14WClVTYrLyDb/LkcZ69ZYyvfbG2l+QyODR0SSJ4juYsXowasNfM9GKTDoenAyPE3aCPhY2LNc8YdH280cr1WqwNyX0seJJ4VBnlhURs0rNY64IXrYLXSCp8r5j1gP54cawU9WjVdPFhrxYte5I3cJr5h2xxf0zFzvn79qq7zDdV1ZHl5OmGtr+Hjmsn88EAjL5zj4ZHGowta3367rtz/Ft3/xBN663vfow98+jP62C9/Xp/61V/VL0A/xAvW+3iheucvPKnHP/h+3f/Ot+m2B+7T6solbVdmdpM2+B7JwbYG5t5kNWLalr1AsiS6Uu0l2ingWseeF7RtPZu3tT5ZI5afZZ96n/ERAar9Eqi8yW5qbSDuSnbD9wLYuU4Y1Usbz5jQDTS+8sFl4lpwmZS8isZmzivX64Q1P2Hvhc/+iy/Sj5Z6BlKD84yMcYnmnEcoQBC7BSP9AvNZPoOM5EGaqjxo4i/nhe2KFb8jCv1ZyR5iDhP2E74m5B1Zz2BSrGxaQKsIop85j9iJYtcIrifWFISLL8a6P2TpRx+KGD38w0wgNR6M8wWafWZs0Qm/j+ju+uif6c8DNtKA1ZXgobbV2Fcr7pVhGGRbySa5wpyryR1RJRG9XCVgINcPDQpzjS9QI55lC8FH9kYmn1jTfK2IQHha1iayXJ8aR5+lLGtcKqiOLCd+IHcRbXEoxZYuYeIznGRnNICXlPkHmX9jzOIHKgAHcVZKlvqXs1LRzDr6jdHA/CbEpaWzhdwzlx2Y224u0SRO/NhYF4QXsw66aXGNusbS2pZ9Fghq/EwTHRkRCA9RUUP2oIVH9VaVOdTaWrJdULMK9BFkYIfcd1ljm1Vj3LZaGzhjAlZv3ns2cmB82ZYNilfxNFRrKVzV+doWt4jPUNtlY6T5xU/ynrjHc89OmQfyVBsNYEMR1N7jPo1ezojQ6EuW3bHPM8curFRwTGZariL6yoTzT5uveAit1+v+gIVv3IAoVs0mycG45VurHGTBBn7Dw3OXQDYUOyhxYjRkIXnYx7dZrPgLzvBJIMqWnB/60Wno20jAwEUYOAhaGxQMbaUGIhsYk1pNp+fBIczDJXxyrJw5QDd5yTrZ8BurE5BDNXrbOrRFsY1PLnjriN8Gb5vlmkovvuI3yIIHIxcsNGDqEvqWy9fAGq54wLc2yLaSZJZ/pBk5WDrIoy7mVsl3hI+vQjnEjGrWow1NwzCozXlxYctvdGMXv8WTU/UXX/FDeNsa2lA2Olem6CzXj/ziZ6eCbXjMQ7BvGnZ5lEgItRTcLOwtafwv2FeyvN+V7VPIZ8aS8lnBzXrJ5hQTa3MWy9hi64qS9jxKw5rHO9VS4mbmJ9aPTTP3zpJlKDQ6te5nVXY9Qu34fSbyoGR7caufJs5BfJ9BZCAqt8Iud/xSa4nP+ChJ7eQbXMR2t+/Y37GzzXrNCA/a0FR7l5EbnCCIn9gWrXwn2fgAMIIDTXaTkMVXa03mHrGt8ItsRzM+j9l4AJKVssRZaGRmzHbY8mdb9gIVPzLHDWfLmPsMPktjd50lh6LE1lIm1o455TwdY1NyhKHIQ+zuwz6lkbe5nzgT+zj3e+Qkw3q64DZolXOnzssmKecXMYmVh0Wdg5yF4bP/tFeyVitekpKNyfnpHz2tP/j939e3v/XtOv+uX7teL2cbzv28XF3nBSsvXdd58Tq+fl0bPkDzKV4r8swLEl8K1TdYfA2k8eS6Jr7taSQ/eFKoK3aihQmd5IyR9nqwDnn5ycva0XrQmn7+MYvBW2xHJkTlg00zL06rQ86jteSmw6Mj3XPvfbpyx51qB0fa2DoRus1qw6A1axOY9diQ/wkvgNusB8jLZ+by6iuv6pWXX1Xoa1ev6pWr1/Tya1f1/Guv6dnXkKObl6n7H39Cb3vvB/TuJz/KN1Gf1ac+/yv6zBf+mj77V8EXfpX+F/S+j39cD7/zXbrylgd0dNc9Wt9xh1ZguP02mZfR6ehQW9b8pEknzH1rcgW5tqSu5iYvPwhs5hEZFDHKVPbNxB4cC/RZnpH5BQyx7hPXr2NCsOX5mGu43Yx8i7Ot8Ym1rDj4bo2YHmRQ8RNLVkrsR+LkWbhdKPdA+hnTNJFAEDJpIo8JvZE9s+H5Wy9YrF9yyB6cGI/fBSZOh+BEyf6ddvkndmwSK3wwxT9IDuUzObDPyKDsbXNPDCAvjkbGSO4f1mHL55ct+Y/kEZ/ngeasnzl1xH30RmKGRoEQIR2olV0UI4FGL3kWXfqhyROqILogvhbQrcrl0bwg2i9GaPZ2wfPIQufujSQKlrm+A/dEkGsevb000j2L1x08q2q6gaqhkwpP1TI3q/9kKPOfzl+DpZ81KpTmuQYfOLTbGbnnXq138XVRijttZi3sI7MtKoAisGc68y39PSz3xk4rIUDFZK1uSXdzwRJ/Uqe0UvG0JdeNxYgCyM9SF5PQQImjG4vNKPXGkVMJU5xnMCvOZKeRfsE9Cj6Lg2afDa2ptWEPTcOyD0PbcNov3Sa7cRbiBR82ZwIZ5F6vexC+YicxGBs9WW1nSz9jgSih6Ai0ZrUB320GMtvcvpw5XMOcDZv5jAg/cW4gJmKcAKoo+BggVARJaixFOqjaViPQwMNnNSP8MAzIm1JGNvuGgzEHZGhuhm0OTWThJ6IuwKXMz0DiAz4Cu8l2XBXN5mwNGXHtPTmyRd7aUIdiXvoqLz40hF8frEu+4uWtRb98syYETg7jnMvIAZiLkAdBct5wkG5YrPDJvS/YpPgYyDMx1rwQhQYD/hPDduVdvvGZF6HYxldozZ/YUbJdG6ENjU2y0moYoOEb81aV8kMuW9ZuSz7b8IVRW9a08iZOlC1+4pN5Dm3A3wp/UK5Ta/HZN1t8FrhOoXM6nFu5xniCGF+xafOa266529aZgu7Sty0bqMeJvJHHwLyEPMho5BU3zH8sLNxa+dG5Ms0Tq1h7eS5qsbFpQebZWpvn2LrKTWxmlzWOmYJqjCidGbZl/NlNtkWjNy5G7SzKxjqVy7JvhKz/4JJpFqrBzUJh9+ebrm3ZZyFZ+8X0bdoZdKneqeR6BNm7RTlfajBxYZw9B3I9sncc69lXxlDZ1dgH5/OMgo0lwFwFmkbfRt4A/fizrcRqQ6v7ZaG5r1tdQ2tXYCveTiDZPgV+RbHdfZZ9U0rmmzMmZ0D6Rjf+g8wzCL/I5eWcGjWyRolbPrhvuVllW6XvVjyNJAsxCDUOprIdOediIwrSat0GrTjDhvqTuQGb1uW0E2fKlvNmU98ijJGApRpdS9TklHPrlZdf1le/+lX98KkfanN8Uv+67JXLV7ReH+gaLycvvfyKXnnlFV3lJeQa3/YsyEvKhhcXM79AfCOj+ocgTnYvWuIbI9UFnjfIjp+SAi9p0sFg5eXqaL0i5sC8rMb62pZKy8p813yDdHThgk74AH/h4iW9+73v06/wrdEvfeFX9Ph73qV2+aKOeVk74flxgt0xn1ZPwEZNE+s1sVbBRoP4UkzXTiYdb1vhRGu1C1d05/0P6eF3/Lye4IXqnfkfM3/6s/r0X/2ifvGv/x198le+qA9/9vO8aH2SF64P6ZF3vFsPPv4O3ffo47rzLQ/q4m13a3V0SZMPwFpqB7KhXmkih1HmRVDKy9VosTKTUmCFgmz3eTP31hp8k2feclRqG8Sqb4nsrQlZSRQn9Krf98CoLc+baRyVvRcb3MiWcp801qS5x2nEccCg4wnl2OQZWqi9tOUSA/ZXxrJ/FqSfb3qy5/KfLCTuyF4P8hwdsYkurqu21uPaiRaUeG6mPgd6sVlsQ/OML9+ZFzlmzpmQbSX/YRg0rFbFR56V6TabWovwI/s091TGsqhFE2sBfhO3gMISNxQVqsHNa/ma7ZkE1pVh0W4R26D33mxrW21gzdyYVmBZb1wadgN2wzCoseaxqHmRY/iziMcOO3RvlL697EFmiT01U7wBIjMDoW83uVASWZSSF8fi4KtWJ5QxnFKRzH0sbMteEH9W5mKHbxJjC6yzZRnSuYGsgW3ZVvc1U9bI7nIbGbCtFMsSPBUSvrrwkugyGZ2FENdAGFWpbjXVFRpVcWqYHdKfkXvUe3npjQp2uJJC9SYKejaR/SZ091RsKz87UfXpQbPvguQdmjVeYGO1B4UXsgWOD0DNdcpzN/deeDZGX2LGbMu2am8PrfjEcutyi8J4aINmHQusZfo2IwFqtYnhJ86snFcbzpdNfUbfKrLsSQifvPMAABAASURBVJW61drQJHo7RR5IeSgFSbQRYGhNOYjC20ZbEjST2PBCEET3fL9kOi12U3zITQ6ELwNo14KnLwCnUBpJplqxbW2oRRqGofdDh3Yqg2/kG7hhp17qFpyb5DlmcViU+g0aHxROwCZ9FisHa6kmD9CGgQf56hQ8lAeQGPEef0EubmzH/LkFqxxZLnL5iiK+htaUDyptaLItqQP1erDFvq4FuWzntQ0deeiMHPYTH1AKcSyp4e88vMybwFMco5fKoyjkDGzL7pjUqe2dzhSumjA3x24jErdh6/gpVVd7QxN/wd7ALTRPNWZ94zv1dODNc6e2xqiDdGceckvHXVeMd85w6XWkjZ8gA9abKFHax2wSUXxUtzradZUyy8L+x+A/2E0Mg73gJsN97A0p+6/v3bG+jZ247yJbdGKX/WPD7SHjSEIKsQmqc6YxvQBC9S4XybYkwN6xrSVO3S9uCh3aoGEYirct21qK5YUtals2aAAafzVAY0eW83zq9zHnyH6+pWtVnIZuYhdkrKnkmFu6blf42AY1mgYboVskVL2gyhqrYtY68xv42PXRMpQwapxXAx8m2zDQBWrK6IT+yDmTMya8ScA4DZqE1gRCXfo/+tEP9Sd/+id6+ukf6TovUSfXj3XMt1gcS5KbrnGOvvLqq3r11av154PXr19TcAK9xrc9QSNGfaNlq/4EjxctB7zoDdD8KWHkA3m0gIXhtYc8tlqR1CHNwbppNVhUEVZJbqIJRl6U7EGrgwNduHRZjz7+uD78Cx/VL3ziE3rX+9+v9/3Ck/rFX/2C/tb/6r/Q5//GX9cHP/lxPfHu9+ruBx/WhTvu1sU774bepQu336UjcPHOe3TbfQ/Uy9Fbf+49+vkPPqlP/GL+u6kv6j/74t/Wr/ytX9MX/tbfxdff0kc/91f08Nvfhf6DunLvA/i4R+3ibRoPLmo7HOrYK13jren6VjrhzSkvWGpr5nBQkNcSuY9MarR5seLaSkJdk6UJPoCFS7UMsS37FIhQRpO1zn5YgLCGTpvYzNLo1nNmJA62pWQ1cim0Jreub1uS62dCO3tvwz4a2fd5qannGHzkiS18ixKv6QcZW/TyzEt/YiNN5BA6wkeG+4pjWzAdxehsifNIoBPxYhuER8RIb42t3WpekkmNGRATpr9YMY9lDjtb/GV8XinMuq/0w+2AXvKPbmR6o4L+onJTfTMaQFKjsyD98zDzsWmZnx26gGt3pr/IoTsbS7OOqtCHZg0gu5r4Swf1mPRuVy8+8mLmJjasMpfytM3azcMStra5JpbdAUOF137xfmfm8b6s494wbpRuUZgdxYpujcHeWFHM+DKAd9hIToFK2Zu20fHeeve+pVRQjEQ3nY60OlMs3Owk3nGvw0RpRkg0LX4s2g69XmHN+twkGyPdWM5LT/vhFtxot0gW/wRQQZRZGOudLPEDhney8MA2og4Y6ikvlwL7it3EfEY+Iy/3PCO7alv2HtR5IZNcdUeQ2ZYNWgcdqnWmEK928zjV83eq8wo+8kLXxkUrjnFNeTmohy6HLFSc6svh2ipgU8JkjSYOpRyQGx6MGw7T/CMShfBMdCJIfYjArrVBA78VXPGQH4aVBvoqT3jDGao5kypR3CpPlsjEmG25NnDTNFO1Js+QpYmfEaM6lJlI+In+BL9AM58LMM6LsuFFJsgL5QkHa/gt8w6ig1vZVv14IGywKmo3SUEOaZE7EfE7BSRPOEGAVT/o11ryIacNpwc8TqpOKE8YTSzASA4ja7jJWoIR2QSEb+EtKJ/NagX8tSbbqsK6TeVvIv6ksqdfY3NjN7jYDWpcj/TNfEIl/JSPUxpzu8kzSmfWd+gMsWeMbaigrr7lUQpPRNU64KeRbzNy0aiX/bwXPn52KrOqd4Julzb60Z1ogsiiZqMNiqeZZpCSRvIT/Q5J9C3mGZCjoNqNW5p527JB1j2T0FIsUZUxUUIBXFXbDLn4iTaASIhsmjCihA9go5P5BKJjwIUlVyoXJvMOUD1bcVeqkcJ34iVC0YawEcfQVHYzZLEiInuSKMgk28qPKA6yPgFSBYyr1ktVklPQP7DwG569XCOPkm011jCwrRSiyu68IJUNDeZ92jOvDIJFnrWJbXx3qrk02R2NvS7hFBhZ+qEdg4wsiE782tGV2pxjUTeF6lwZx0kj92nmG5pkjc6yvlgpfGyLKqMoJBCoe3yPknFpmDaAoGx1KkpfiMx3OSumXC/EDFadUDZnV0EDskFWk8h14szb8s3TNi9J10800B84E9vxVr6+0XT1WNO1Y4kXqc0rL+sH3/y6vvrlP9NTT31H9pZvn65JmxOdXL+uvKRtmLs543mM6GW+7co/hvEydi8+95ye/clP9OKzz+rqK68q/8qgiZ9M8p3NwSRdoH+JG/IK/B2S7uFbqvsurHXPxbXugN5xtNKVg0EXePM64DBZcxOsoA1krU84J6dhpQuXb9MDj7xVH/jIR/WJT39OH/7YJ/SZz/+yPvDRj+muhx7W9uBQ5tutux64X29917v03ic/oic/+zl94q9+QZ/64hf1ib/2RX3sV7+oT/+Nv6PP/e3/XL/0a/+FfhH6ub/9d/XZv/l30Pnr6P6qPvKLv8Q3VB/To+/8ed370GO6+74Hddfdb9GV2+7ShQuXNbBvtnybM44bjRvWkXWa4MW5PnG+5zIp14X92Mg7MH1xbSbOIIGJtQgtqC6ZJn5gZVvNraihkmUorZYS3REnE9BsV2wpoIkPG6oADQajG7uoM6QgjRs6FiyNQOU2sY1GbZnPhr0zcg02oPY/dGQ/RC33QVHNZY6T3KITu23sWZ/wE4szZZ1ArV8o/rbEmdgnwRjfgASU/oRP7SHjhdkmY6c5TKp5ZZKg9LAdK+6IyxF1NmP6QHyWEHqx6ZiWiSAOH33uB/LPPPK5aMTfrHQDyVDyDTK40PABq0t+1vkfJXgUwEQ+sUt0uvRIBYZtg1rfF3JTh6EzdLYglaqRQl38pPxpLg0zN7490x4jctshSoHT0JoG4tn0EpYBWMnYBEx6yXfS2cIwe9lqUaZDVWxbmkAlkWb/uOL6sAIwVC2l+N4gyjjXkHOCDOjfqlq2azCmAc5TmTdiks1ockl+1vLTGFyqi0lrVysbSlXi998USelrKZZt0UiywnYa3pICVepZt3Rtiypa0SglvG0p0H4xopsjWkxLU2yCCJwGLP2wM2ruyKNiua4TXe1DspYywS5YZKqA6VnmOgovk4zYUvp7OC9f+raVXCDCdAY+uGi53+q+y/lAXzcptmWDZuUzuG3V9eEasVvIhTb8DHGJja6iBh/a9cX9MGrLLwRHzoe893ACaCTuPp3iEVmzsc6KCE9B+InYRLAt23RmSGy+STmU8lKSAyV8meCseHRy+A+rQcMwaLVaK39GcsjD7WB9CL9Wa0P5IT/SYJFYmBygQV4wsli4IzY3Lj4GYG5i2wpt4YEatuRaE80hnEMuCF8vfzzgckBzGI/EWMAsiE+i1GzggGEWTh34TPwOoxVIVpMdfoHEBMpXfNd8ZltG0O36zYMGHqRZhxW0ucnk77hBMfGnynFU5pJ++cNh5AgVVccOfduyrfiK3zY0pKRCwiN+Yr9g8Zd+KVVjWquRQ2uDhmGAH8qncjGlhNTEooyg23YbybKbpFBLUJGL1WR+xPwFNX7SDxZZaPo3IhaSyD86cOfqJBsrkAHbElW3KtPpgFEMILItmkKpkKN2hTHdAqW8PzYb4W+RzpLyED7yfRr+Vij3GYxREH7GbixMMMtvvk7L4B6NvwCRk50l27I0wzPtfS6CbgZMVIpaSuw6VAOdLz362TPjub245JyxaelIsrEtzLyspTg8+6JsmD8s6fksZuXyGR18R29BH8YmvoDZv4HUZa692/evdzI4cmp1jzSF5j4xZ47dx+xTmti513J+Zd5KmccblJTwPCl8gCXbnWRzf2WdzqFuwPiYEReGXyhs1T7HUVPs0ynp0sSiSQZEtxrPCM+c1LAx52RelPi6SdtXXtO151/Uy888oxeeflrPPvVDPfXNb+rrf/4lfflP/gj8gb71ta/o+Wd/rKuvvqRxc12NBw2fssUFqf+e9SovXGSj9cFatpAd6/j4uq7zLdbV117VSf4bravXtOXFTcRekfMhipd5TlzhBe32oelOnh13YR/cd+WS7rvtsu68dKi8ZB3ygSUvWXnBGjxVjKMLR3rvB96vL/CC9Dd+7T/XX/sbf1uf/Su/rI98/BN6/0ee1CNve7su33uvpqMjXWctrls6Iea0HrS+fLnG7nr4UT34cz+vt33ow3rHh5/U4x/4iB597weQvUdv4UXqvre9U/c8/oTueORR3fbgQzrg26526Yq2PNNOpqZgM5rrYK3aipVurM9G5llk1sh8F+U8XZivKCaP7KdhWKvxTDD7jN3BNrEmzqVAoehOk8SjgKaqbAOuZaiggaGAASx6nTDs4IrAz1IIDmml+JGEH7n7rpE0kUUIig0N6KCqqIz4zAtVPgeEbphraPZixrQUbBZ2n5bebLPlJTR+Jp7XJWdvjuyP7cmGbbLVlpel3FuhiRGM6GR+Ig+2AtnhHT6yCb9jgM4Yn8ijV2NdTSP3Xj5rbPnFwpaXvC104hpxBcSNomVFMt9MIcvbgzBUKzDRshL4noiTnLbknLiJE603C7ycUd3FhKnY0ChEbx+R7YCi2UdqKIcmYaihthG3G2DG83mkhWKHmgLhQlWyGkFfjVN5DdJY3bZpGE7R4qtJdne05KyUiILwO1gN3SbLBgKhQPABEql47ZV4XrpcD7pcDi41DFdnznpRuIGW+52028S+ROmWj/RMY7bFDHpVTQvix7ZsZlA0POvmPq7QnS9kVd3Flhy7FkYUKG2vlYRKsjRF+2gfmPkbiGvYyBfASuSnWWAnR1ACVclQMchs9+tStBVvW3aQuQbw6oUjqzM3bY10BvaTZv4WdDeetQECZo1sywZ4m2aM3H+FOigRLtUq3dZ6nqHZ7zYDYndwsdk1GrELwitDoA3YJB4oWUOfa7j8/06jG5sFPZdIZ8y+ec72A9i2GoksGIZBQwPQyGyiiiAYbjiQTvgtXQ4oIe8jKvuBB+RqvdLB+kAHBwc6PDwoGtn6YM1L1oFWPEwz0UqOxYmfLQdisOGQiv8smG3lAbTiAbxg4IHUhkGVk7I5Jo05LLGPXbCND/ojB/MWGkwsItkLE4mmsXCN+QV2Nk+T+VGVKUsJ6DDfCXDX0rmx1sIyHp3MJ3RfqzV8D63mPFTeg4zMSklLrHkNRujIXEZoDu0RHteyrdYG0HYYyhf9AbgpZYwdBskhfDDhYzs/ZCx+ylfT0AYN+AhaG9RaiwvmPNV6xsdEr4RpMlGoferDdtmVrbUri21R8tkN7DEml7n7xoQ4UbIdcgZLjNCkm5yDM0o36TjxvQzA4Ntusn0WqNjIoLeuGQfRA5L1hgU927I7YASnRj/IbtBTAAAQAElEQVT3hk2vAb+hp//FFJwMkxf0hqCOJA33JNc8e29BXRuGd9clavRTbTrU7jJMpDeDZXfIjO+D7puptmV7p2pb3vUWZpYwNnB/rDir1uucW+u6X7LX92FbNnPOfcZZc37O3avVuJa5rrG1rZxFE2dSzowR25F7N8j9OrF+KKAy33R0FhFs1fS73qmOHb81TGPyUockeuXPEi9G2HAmnFy7qldeeE7P/fgp/fA7X9d3v/Zlfesrf6avf+mP9bU/+0P9xZ/+nv7iT34f/g/0jf/5j/STb3xNV3/8Qx0/9xO99tyP1U6uajWdyD7W5I1ONld5V3tVFy8c6qGHHtD9996jiznzB2lYmTUYNWnDx9gTjtMNe33SQWs64nlxAb2jg5UOjtY6uLDS+mjQwVETIuXF6sgSXb7JajocWtkdtIEXmqZLly7p3e9+jz792c/y7dVnlH8O/YHHHtOd99+vu8ljuHxR4+FaI3ECLqQK5kWIpdjw1RtVw+pAFy5e1sXLV3RweCS1QVuuyybg2h7zgT+/XAw2fCDfINuCkYvRmEfzoKLwttULAYqxrCbbGrIX0GnwrSG3KNHjDsFX/EG4XojZGywWfMalqNomjmXjL/ZBeOS2JbEfRSkTGioLj5swyBm3oxde9IT/IOOBlGHbaq3tYOJI3S57L/s1LybLOtRasFaRZ1yUhg+I7G4XPsh41jbY8Hliy7N6Yk+O2E/cFxM0fLBlPDoLEmfLMz5jUxYqKe+5jzz+4nuML3SiF7VC9Ueec1tt6zpu+GUAPPEn1rt0UeRqKG5ta3/uyb8DDXwl3g7EG5H18TduCfO6SrYZDyA3qWTQryt6uVYQ2b4FhPw80G1Ww2aBzb6iL0s76GbFsq3WgqaB83Lg819rg9zio+nNFDt+0LTKn+2iMn0a27Ktpdiuvt3pIn9dOuva2CS3Ga9rc4tBXDCCHxh3TiQkKT3ayMMCzzJRbHqslW16vdpWA1TWsRXsPt5bKS5qn1STrmWfohm7GW6LXG+iLLruujPpnaWNcEFkliGmdVHNnKqUjNwQyvYZlMKbabDDkLrYY2TR19mCXu7V/Xsv59xOCZtaG671kL05NHy4QzkjJ43cr9uc4Zw3U4wt2VbDxqzlMLC28A2IYkchjEpPKYhCziO55TxpYTJoW3E0kMx6/lCx5qGUfuSN8ehuOYhy2G05+DK5qZJTBYzeauABuT7Q8kK1hj/gZWuNz1U+sKzWSn+Fb9vKBAv4i9+8vAWRJV7iJoc1+mt8rKFDY7GaKyYnjJJH8orNJocmCD+Sa3yIxZv3pyyJsDI+hqFxMHQ0+nZGVaXOSRpq79PWRYAuNb4D3BNijjAT28Txbk13/q3Sjd3EBV5yn7KOBAvNwyHzQVEtfpqLNujQBnIeym+jb1kp8TXFnmTGUFC+2UATD47oBHZTchmGtvNjdx8Zj4/QW8Huug3aWiOvtlON7a2Q67QoWlaqfoZiYzPr78dgulmmjozP6x/29ZBr2f3MWqxXcUucfRoenGZQmntNvJECsTu3N3QLtvtK2+EsCDEEtekF8Onr/0+KbVVKOltsI3YJ+5pOdU9m/wVTXaQarsZoh8EshIWDZO2Wa0B3qbGNz+ie2sEhoF3UzlGf64uIngEf20ApTkOGFamobfa1NQyDcmYtGDgbhzbU/VN7vzXhVBP3bs6bbc4dzrHwyTmo+TMv2zL6Noc7/ZF7ciy7/mEvfPQ7dkuipWBWLKaKTjRYsuJ73zW+a+jaVguVRKZJlReskd/GTtpcv6aXnn9O3//ON/Xvv/Sn9S3VX/zZH+mbX/5Tffcvv6QffOPf64ff/pp++tS39MLT39PVZ5/Wlhey1bVX1cDJS8+rbfkmS8d436i/ZF0Xn7H04AP364m3PqbHHnlI991zpy4crUrOo0FtNXLuTAp/sGo65Dw/4rlwgOF6PWgF2rppWLuDb64O0bv98kXdd/eduuPyJR1xHQ5BbFZuusq3ZN/+9nf01FM/Io+mw0uXdXj5soaLF6TDA00H6wIPHvVEBskDuqFNxof4Ngohy2qNvHEt1yNnafg8V+qDOy8DnW7rBayvvZT9sGIOA3kF6WsuE9S2bJeeW9PAhbFSMpq9R2gubvmDcmGVfTWxTyb2iZAZkK0afmzjTyAUafo6LfGzg/CPLQQ3Pd6iudNhPCOLHK/lu5FrawN5m6EAXzjqa8LLCS87W7Bh3+cbnMj3/eCEGjvMU4mTNY3+lmdT0cwPnzu7hYGO8zNys4sxKnYj1yHrkvyFe2q81/x6Hts6g7oOa5tRYoegRJ0KlS/xRz4rxOeGnPL8Lb9RZl0VaIkQ4Qzym7CNfnKayPU0BIOzWkjkHZEHkQKE1YOSEIIba4W/UTxLkpd32dlNtmssbVCdmzYuXXufNsl6cwW9VvujcVsN7OmO1tz3qCjo0N6y1jCNCRqocmkQYxOoeLvzerOl1M2umg2yvmHxk6EFEf3siHWsoPhTCI1djGB1Wurqzl3Gw0Fsy7Zo5MZ8A1tZT9sRaykOczM36DVgG/0ZMtoLYG9RbSu2gp5qW9ZcYBiaOz8DmY186ulnMD5VNWwQN6axXRLbsg2vur9z/xa4904vdg3L+UF3WdPGOWa7Bif2Q9lxjoRyGkS7A53G9egYNHCm25btsq042MdHYPWfDBaHXmj6Gd97yZJsl8NVHnq8GOVlaIBPsFzjHF7575fyLwLlYEl/nINJpjaZ5AaeoAVs4ytIovHjZtnW0IaiSSIHVB1uOeBAJh1ZqGTFbmCiw9CKTwwrhaUh/sgC57Ab80AKD251YMVK+HTg7q+1QbYjFq1SQpMbEXBFSxyYDBVqbE+WnFpragMI9UzDAzseMcWm1pIcxxzQXOTyxZWbyH9kPHJID4edbdlWw09j/Tplrd2k2OGr9MPjY8LvCA0iR4kaHz2ngfm2YVDe8pEyhhcUkwcu0iF2sqyh3riTtLEjISpCamSxi/3NgLMMl1o1i011ThubgdRQxJZp50o6N/PNlcH3aRsT0wQQLbAo8xwXP0hO6y4mIvjSn2nxiG+o8VfRM0KC4UOgFbc3GbwByYGFRj69jhbDtwq+k4dZgP7r1KxSUkvsHUrwOkZ7Q7GpbsIV05vIF4y1FxNp6oN7rTNTd0H2UDRKM+sYkMvip2vRRonrAFfV8VEcjSXbBThJeahavSy0905bo9UhOM1liRtqM96abChY7rc2nMpsl+XEfVYfFPmQuQXhI6s9z33IlLjMzDLzwIJp0qcyVvfnQmsABdxSYWIQaJdHehPrO5bNqAk6zXa2NQwD7xH5y4G1VpzBjbPCNvbSuDlR/rn04Pjqy/rpj36op77zLX3v29/UU9/7Fv2n9FK+oXrpOR2/9rLG46vy5nqBNzJN8PnTwDVrsGpNA75HPvheu3ZNV6+9puPja0JJV3ixue3SBV06OtBtl45028UjXVgPvExNunAgHa749mo9ac3L1gp+fdDUeIlq65XUBq2HA3SOdHBwQW19QQMvTHc9+qje9dEn9Y4nP6zb771Xgwet1LR2w+eBxuvH+sqf/7n+x1//df3e7/yuvvvd75LTNa1WvFyxaEZf6NdSYaP0QeStrTQMaw08q2pPlpLkRl7oNpt5peKIi1ktOrkGWXvbss8Ca1VBOTpCv/o0nn3aVmvWrsw6M9HuPkIQH8FONwywLdtwqeyxkOSITWLubJIHY6URnvGJfZT9k3nUs7z2EnuKccUlSH6tsQ7Atqh4kUb2fJ7P2evBll8uTMhiGoUJ/6F2bMw88RFesR3ZghttuVeCibg9Vwb36sQ8ag3wO6Iz5Tk5UyHj61AxBaEGXHz0MpfEH8khFHLqdc4hE0muHZNG/G3xv2E/b8FIHJWhT21vwpU9etGfkkgEN+ghRIckGYGnXeqZHrklLykxA+1Kme96eww2VNnRt/Ij2gXx/3rQXAzNfi/QoeIlLQM3rcwWx9Gw3a9v9gj72bZsS9RCmvC6WWEguntDSGKBxPwySPDW65bYL0A79VQ/eXYssvJ2Rh/J0g+dFZGWK9NanPtQ7QqTz/Xe9W/NRHMZJZO+DSIwDbCtnDt1nzlxNJcahIemDQng/1NUMx/b51xVhjeZWZ9F1MuimnOmkQXnxITReSx+Qs+O4QAhrW4sVpv3lyi5J/r9Tc50HEdmIBVqW/YpIg5sh3DPj8ovVerexT6Tjr8apLFd18VGPxWIEh0i1vEQarvi5Pp5zs82mr2OHFIth2QFQubWNPCgXq/XPOQOCiv6cRCvG16Aor8gfzax5XCy2BwGgmuDHJv5wVUPL/w298CJVSD4xOGWpLf4LVkdbuoFfduiyl0ipSMKi0IlpakWCyY1A+Bcxca2PItti1roovRBAwiceQBZsr1DrQF9UZIzRJE5cxuaVjyks26hq2FV69jQt62U2BToTMw967bh4TTyG7SJyYysRb69GmsN+qZuzT2+oAvfWGd82sYT9yyqmDP/URO2G9ZyyzUZ8Rd53zzRtezYAnw0IGOPQuJ3Z/TJbSzDkuwaVGW7Y85lNwgz4Qei+LoBDEQGER5CCja9PURoO0Q2lFodmviPjzcCqjtb28XbFkzPkLktPkTpQ2b4RjQGbYtB0cr2DouPKesMyjnXggVgEVUF9aL7zWJXMnJxbKojWTcW31QqpJbSLtcUmr5uVeY4WcddruhWPghCk3voPlBBjBW5hg9ccR22wGjpjOydrMfIPgytwXONsW2NlsWhLbslHmlUPyaLLL4jjyywsQL1YGLOtpW9XHBTymmqTvcNkRgVL9cRbdsqf63J9g4DZ9tqNdSYKBPzzAfF/AuloVvu5zMfBmvN8U5CU60N9yg061NrFZ4xXFGJI5B4rcmGFwgFcZWHQs7KYMOH1A3xNtzv8YcqeQ11ZueXY2vOo2UOLLem8UQC13iB+tH3vqO//Oqf61tf/ws98/QPdf21V2qsTRu+6dqqjaEdA59mV2zSFU6G9UoX+Sbp/gfeoife9jZd4gUo/8BFcMw3Y5cvHOn2K5d0fPUVvfDTH+vVF5/X9vpVrbzVxcPGi9cADG++3Wp8ydS0OhikwdpaEuvrtkJ+UZdvu0t33vcWPfz2d+o9H/u4nvzl/0xv/dAHdOHOO3TAs+XiwZEuH13U7Zev6M4rt+sAu6e+9339we/+nn77t35Lf/onf6rvffd7euWVV3Fsloc1pbVCB9oVPagBcRuwm2w0eH6thpWGIf1AsnpZ6HLZGtcqyGhkBTZsrleu+ZY9krEdUGBHiDBqbQANHq/URWdCBxfqFG361IgKi57djWZSz8KRPTwSs/ZXFJNIaACPN/yqPmBk75zupY0mbEUEix83DeQ3tKbGtbcjc4aVvCoGz67YF0+CkQcJhaZsY9uUzxCDW9nmHjk5OVbumZG9K2KyvRgjs/IxIhqVXOI3/jd58UF34rk2hW6YCHYT3zgG42as+cR3AR3hi6lIlQiEXGw6Aea7cfQqnu8SqgAAEABJREFUzt5cMhYVvUHJXE/BFCqgZLtQEvwzM6VEdyeLPMiATMv6sCtVvHZlsdkJwqBuW1RVA2On3+haUqAqsb8ZMsdSoLGtVoh9YNlAgd5kQRebKO8jItvClfaLEUS8yLJGPU9WaEQaTLw8cyG6HAbxacUDDpK3DT/786LA2o7ZI3Uv4J2+0Aus/KBowQWGdqSnKumz9wXYu3b6rpGeT7EkCyU1IrCkxZQMriijnZagetXYlu3iBWkVY+4it43YXVCte9/V+Y9qcC2lwRdVu5Ics04RwHeWmcFHZPGDHW26ZxBZxxlxLG6AIomfIHyBfcdaG4i+9goZ9N6cR9Z/zHUF4UvdglRTtDWuG7At22rNWkr87dunHz87ysTD29hQY4eorm/pZV9xr1vGL3nje+CZMbRBbZjjIlMKObe8KJ3kECNh2xpWA1hpxQO1DfBBa7iU6sDLw51DLHwwhsdWBLSbDIbWAzVo+qIQS5lYbOog5ANCHgSRMdwr8Rvx2zBoAG0YZHyoEjabdSofI5McORRH4i5gsPuoFl11pFV4W7YlddRiZeVqZpFarSVuIzaAb8QeyCEIb8dWeDCA0o8840G9YPHhJnQYmtowoOfTi0O8iZzz4M2Do16qkG1B1iLy0Cl+F3vmbvKwWwLKJvaMZQ6xGVmTLQ+hMSBGxjK1rLttpVhWK1/W+RL9CQNSOT809y37LOYBIS22fOBgn+Kyxmy0QHVu0diuEbvT6szNzXzOQ2cv/U54cybrEV/JK5R0SzERG3Fta6G2ZQO9UWHlcNT9wcf5YmLho0MUurRSqGnttL2v88XnBf+p+rUKOAuFkO9UH/j5sMLeGc8hM3qjRY7OxB7MXpxYi/I60/Be5pr5Zg82R1xuo78gwuIrJ/KjllIGYgKyh9vQVMBX20f8o4N5LG6Jyhel0P35JvapkWV3nMYYFD46m5x9nGN1pnHfxbb72qrubc6oyCZeVEqeNUa25SVmhEY2IeOAkOOQWPFdZ0cbNOQsZG4T61jnLOf0hvP35OREoVv6W/oj62482I6XHYwsy5zTOzi5+pqe+dFT+vpf/Ht995vf0DM//pFee/klnRzzoZe5HDOHY+ZznQ+t1042Ch096ODwki7cfpduf/BhPfyud+v9H/+UPvjxT+stD79V148nnZxMRFrp9iu38bLTeLl6QT/F94vPP6st33Dlv6m6tB505RCdC0fKt1u38Y3XRbA+OuTbqXt010MP6q7HHtNdjz+u+4nxxIee1Ps+9hk9+dnP6+c//DHd8+ATuv2eh3TnXW/RpQsXdbBa6ejgUEf8QvB2XvzyZ4TBIc+tp777A33pT7+k3/mtf6c//+M/01Pf/o6OX35Zh23g2y+rSbKbGnOTBklN5keF3ppP/jbSRh+qG4BcFOS2w2iaf3I965rlPmJNJ0aXGp3w5rq2wWrN5Tp7fGKfqADHvti/l+zooQ+VTAWS7E4n9sDInqo9wbXMnhD5KMOBemEr1TO0792NtlzvLfp59gTJ2+Q0DIOG7D+o3WQgWSMORubV56gKEZuJfCOzrezhml9r6s9CXmjhY7dlvy4vWHlWJXbkyT00OdRe5x7J2IY93vtbXqQAsaep09hEZ4tOx7buu/JBnhPzz9Rty7Z6siNpjkqskV8qxMcYf6xB+An/I7YooT/X9PE194pMyOIjseK33CsxaviGJvoRLjT8m0X2T1D6NwtRsjQLSvOmzU4jCdOxLTvINZbMtUegFDtyoECiK8lSQT9jwY7aTWFwZjot1K18ZW2ypiN7qYMrCF9y1ruUqsGyAexsaGSmga91gp8A7k+vGmOzSLDAMia3qhlrKGYvtyUOQkRnTZDFUUgGyJitQ0u+tKc8/dNkoqmYgcVSc6FPZUALpgRdZOrFDLrY3hZ7rsla7ICP7scy82kNKiv1BmgpzCAO0kV1WkB/EcPeuqKfQRuGGn5B7AvIF7835MGYSihusUkja5j9seVMHTnrwmdvMLqrRr+uWWsKtZFkrm6yjY+xzrzYjuyt0Imzc+dgYUiufENz3cJHNzbh8Vr+EqP/Qm7QwFk5tEGRZc8srnjJ6g/sDYfMhLc6HAcSjAFowyC81Wapww69HJRBHvQbDumSM2lWAlWXviisCR6TpTggx/pgsMkhy6GYhDM520pMEzO/KR14eOYFLzTIS5fd8IYPFmPLAm+Tw0xHZBWnh5HRbSxqa01B+rY1tPQH2ZaSFUa7BUPUsFnND5U8GBYMzH9o3c5GEWtB7Kb4HxhfBeTd+ZXakLFBdhSJllgc3jmQN6xT1qDmgGycx0IxUNZiII8gvAf8DPghv+q3hhr95FGYlHWMvxF/ExsHlzUi1Br6zU2hxkcGbAbCzJhikPULZtk+cRxZst2hTuPXNgO6abEtu2OnYN0gs10yUWzTqvq2i+qNit9AgfnVHN9ALcM2zoDtim2f0owHt1imDN0ArIWjgu0dtY3Y9Kkzb7tk9kzl7NQZevMlCS64lRUfItmZyt9kTLVn8sFj+fASfkbGlnuMTFK1K+y9eW2z98bo0l+G7dN52Fb2YO6R2jfMTa9Xkj/j087f7As/truvNhS1MyZB6LsQ3pLMj/YKGTMFWvzGd/LOvbPNOUb+i6qNpSXbp+D+oauU2OXcCxW+gon7b4SP7BR88OO8mvAdjNz/oYHmD9RkI1mV98CchoFfcnEGLIf3hM8N+W1ydha2nKXBBrpRzsRyECfqxRDSVb0sECffVv2Ab7C+/rWv6Ic/+K5eeflFbU+uKy9f+fO/9fpAq6MLGvh2aDi8qNWFy7p42526854H9JZHHtdjP/du/fzHPqF3ffQTeuzdH9CdDz6qC7fdo8u3361Ll+8g97WOr13Tyy88qxee/Sn0+f4N2faElxvr4rrp4mqly4cH4EgXj450BL8CD7z1rfrUL39eH/uVz+sTX/zr+oVf/Wv68F/5Zb3vM7+oh97xHh1cvltXT9a6fPl+PfH4z+muO+7U5jovhrxsmnU9Wg86nHFhfagr5N620rNPP6Mv/8mf6Xf+9W/qK3yz9cxTT2nz2msy34C0PNk1yEDLf48lCheYCpM6b8KwrwO76dRmVuSaLXsgEtvoBE0DZ3ruhcjFbhTXZ2IeAqEjNHyNW4qubeVHoRbEhaniTP3lgn2WfTzFXqpxGz0FqkgT+lP2KftwW3TUFP3IodG0XTE1F0MR4QUGL3W/YD9hE0lgW26t7JJv5rg8QxsbccL3tvbupj7oTNhmnlmjLb5CR16sRj4bbKHR3cJPeQGq8S12XNRaK+6Ykm+YN0Av98Y2enwuiG/SlG3RyPwohZhY1nwn8knMDbaJsyVm+mN0QCiKLBoW9KecgazXBEovscCUsdomRCGe7UT6Twbcl6+EqC1bvd7YPZZt2UGXv1FroysAbcBukiWFlxS2N6qCWDZSQIUvMQ0yWsmKXEupZOksFDbjNnqysh86mrJnLCHNs05c45FrCriOW9Z3y7qPYArmxTAGPW/LPoUoWaOElUwFzbLPAoGkLgvVfrGEupJX9nGoI9PNi230LRqgn6nYrrWwrF4sRLBWMemcg22GgqiYhhoyQ1Cx+afAaSVhs8BZj8Z96qy9Ec8QdAcJFg948gxBFyCDvXkllm3ZQADaFd3JXpvrtCBiR38BdjYS95HMZOLe27IvxuwLaO69yipOULOtXLPAmefSd1PKiH1+sROavRUaHwtqwlHcwzI2cl4sfHKJiomRWDnr9mFX0lEptA0Hc7BNAmziyhdjBSiPjOcQyiE2ZpzNPoLSZ6JJdovOknwSSbKhhegyvuEw2/BQLN2KNdYNxZoqyeZAXvMQXq1XWq3XoL+s2Ln5mBaTHLGLfbC/0BUnQXEWXzabiPzbgiH9Jlwx6UkjOY340kwnqG2m3LTmA856tdYBOeTP/7J4Ys1smloc9ULXtlrD9/zQLJ6+nUHJJnfWLLE2WQMeMiesQb49rPUjh9Atc4trY9uGQaE0EvnbktwAvuCjJ8rEfDPvkdzr2uArPOFqlKbi25bLDz6EDxx0nWicovzhE5VT4cK5M4kXbky+xA0diRv5goyfwWxrz8ze4I2SPngreUadBB3uLIx8AWwq9x+zYrJMGR59eNr/JDU+b4AJExBhf4zurprMAkFF6TwM1aYHYKuOWWM+EI5gYp3T7+tMnAQoLZrwe2DWXMnewpRyejA9qrFZKmvSfU4aK8ao3F+5r9OfyCHjudbliyb9qSgeYx8dgAjB4viU2tb5e0O3KDvf55yZBwZutI+8IPaAffLJqfeFnguyeimKXiq5Jk7ml3tnywtM5rfMtUJ3qzPtzgXrNIHYT9wLURpZhxE+8h3o9/Nzy8vQyYyNchZ0WzLGrnKeqblNG/drzp2sWeY7MTbFF3l3u5HPf+N8vbqPqXTgOZNNbgOTWGEzbE60ffVFPfeDb+m7X/lj/eDr/17XX3qOV4sTjpdJa87bS5ev6C6+pbrvbT+n+9/xbj3wc+/VIz//AT3+/g/riQ9+RG//0C/oHR94Uo+98z28eN2t61vr2gmzvnBBb3vve/Xw408oZ9qzP35GLz79E/y/JJ0cc3k2avnvro44zw8O4FcaeAlqw5rYK7nlv5lquoazu++8T+97zwf0jne/Ww/xbdYd996rA76xmhrnodHVoNYOdP9jb9Nj7/uILtxzvyaeF2qND2Ub1mLDjEcNK+vue+/mxe+yLl+6pAsHh3r2R0/rf/7DP9Tv/o+/oe989au6+vzLmo6tNT8rr9XYJLm2LLsCuiJ5vV6Jvu2u6j1NrkOuUb+HRnKauLwAFdtarRopE7Fspt11nLhWsRv5AFGgL4CJEmRHJdllzJzHulc3XOPs4yDPE1JQNOxqMZAimBgIxlD20oT/HU+mdis9WGVsQqdyQn+Ez5mQeU3srwkZE1MVwtiW3TG0phXPsTxLG7IJ2w33WGwTr/tnTfAxJYc8G/P5gOfjZqZb6MRaTBVrJBTAcCqwrrNt19myDhttsR9jwxgGsgQsUqAbS80Ue17Wops4W34RED65TNguSK5j8kM2FsZa8+huyXlcciMnHMf5OdCtylx3OiWoxrSWq6XZ1X3tZJ18FL28QUAnkH5RJuf0rRtKtzsVlwr6mvWrP/OiRD/znOAr3dCMz9jp02/NWqBzJX7YQCxJeapbieMbaiwB86CV3RSqJSf8sMx9jbPu7JsJOiHMOiS36Bo7ySJApdmjpIdov6JSv9AjV5vOPBYu0JIHvtIPkhF3KOeAZXu22CeRAaqC/aE9fhkqmibYGz/DMpb5BZlj6DLnW84NBzXG2sRmQex2fNZP5Q1tyfYZIBESiTaV5dAOoqBPW7W8ECv+69oiTfx9IOIaK66U4jQgOjsbOriZu9E4xS524nKNDRTMPioH7rncd6dXO/ZSb6XWuHqBuZK2bBMLS4LGLvdtMPKcnLI+yHWLkrkuUPLuzS509tYSz+6x4ioucw0kS6DZlpvFrs9uQzMAABAASURBVIoLjWzqLQlsOEQ2HHSFk42SYCkoxTGVzURkBCDVlu3eZ8VYD+ymGSOTJT8ySOIoKTGFjzYMPBzzAF6rXrAOOvXQKmT0E3+sAzR+8Fl+wneUc7SNY9tyFhoM+F7zMG5tILcmGpEFdcJkqk0BoyZraE3RXfOCdXh4qNCGzOZC5YLgvyqxNRciyfbcg+yxI3pkpy10w3qe1HpuWY9RI+tMBhhMgIqPNpAF18ILkDnx5z6BUCR1kpjIJ2uSDzcj/MR6S5aNj0J4KxuhZLJ6YS4TkffQ5aetbdkugb1HSXXkok6g8r+Jj1yrMqSx+MHehoYPws/QQtFNtdEDi9x2xDtYVqpuVjIU/R1lntEj51xfZsyqsXZzzhn6j0GWex8j3sf4np1W2JnfJ0mx0QS2Zc9oM6Uf/awj7pJ6B58x0mfpq0841AyYE50+v97SRYcMMOgSeD5URDMbPiFsbKlxkFh1XdFfaHxkLMh4+qGowOKPmrEgMfZpxYlgRsseJp69BJwHzpHuH8dUgjDqvj67tVH1G31ZlEmJtdgVRZq65BTeNup9P0Q+cu9lnkEduCxqDt18iJxyL/XgMT2L5IXEICrGa9jA7r2eGorEmLjne6ytNnwAvH58rOt8A3MCTT/xk0/m0K8LPmY/dvKdNJLPzj/O7ehwj7emxpkWZHzLh9j8EmtzfKKRX+Tkv6tacV5ef+kF/eQ739APvvonevEHf6nplZ9qvPqi2njCHtkq59wDDz2ix/l26m0f/oTe+dFP692f/Jze/anP6ec+9mm9lZer+3m5uu3Bx+TDy2rri4Rba/RKD7/jnXr3R5/U7ffdo9Xhocxz42A031gNvNw0HfDt1fpwpYNLF3R02206unI7L06X5NUBONQh3zhduf0uPf/si/rTPyC/Z15gGZjbMChnf8sLiXmJ2owagdR0dNf9eviDH9Uj7/2gxIvbVb6Nu35yTaO2+LQ0WI89/lY98bYndN+99+iuO2/XfXffpUs8A376gx/oj3/73+rPfveP9ePv/Fjba1vUiceMUltrGrBvFleWRrcuRjf6gT3rcnOM7KWc9RuuBwvcHTDecBrftkVFnj3Clccme27kOo/5dib7Bh9T5NlkAAtVPBu7ADt0au+y5qFBfEzYo0QMn0GXCRm2+B6DxMTPRAy6GaiUJzrxFZ0JfxM6W55dJ3wOyJ/61Ysctkqx8OlC1mIYBtZwUOO6Zc75cD2yDyd8jPiqAJLMFZsi5x7Z8pKYe+KY+yK/hMxeHjNW+iO6rFXlOGI+ikTBiBwOv/WShI9tfIExQD4xjz63Ef3FBxLk8b+JzfwN1kSsCTkBqF0n/Yl5djpqhB/RCYXgU7Izd1G6fzI6x49n/DFY1Y5dk1gn29COxUvFIcjSh2UF4h09AewwUmsruQ3KesvI1UtyDhcakES6cn7Qs+EKQiIcn86ZniK0owPrBZZtYpprvCq0gdjt9HNa4liS84Ou1YttcnSkUrVN9gzF3proC72gz7vnRHJK2VmbHohO1ik0QHqm2lYbck8PavC2cQ3UkTVbgCbSVmisp92k6OvGYnf7tPuj6duWqAoVBWpb+aFRYAnS23CisEtyRyjzYNZQ2nTgGK5a1xEutA9NqvmzOSILvyD9AnuWYeJJttXnltiiLwmWqqWUX/QEbEaoU3KogVwJevDlG8cLjT2qIQr1PJb9UGBkygemPkqvtIrafa1xS1+yDSILLC5ehLgh9l4uFj+uISl8s+wFSOA1lyXPnBEbnsXjfD7MwztSEaZJGQ8ysNgmdPpytbItE7Ox/0OjF5tA81ztprbmhebg8EgHh4dqq0G5SBsO1GMe1sc8rPMh/jiHUQ6uHET4j9NhWPEScjADfrXWCjQ2qMQNI0olOykfXhJ4Ej/IGBEqiu5AzGEY1IbWE6a/5iUnWPFgbC03oLThYbJhYZLfmDzgF1ei9AvEpM2kMnF33vRtqyGDsEsmjWy8YIoPeDu6HYmX38KFFkxejIsS/cRmGv2Ck0D6I7llgVEpeWjHVP0p+UY38aBTgVRQyvEv/Hsg/kDuw6AGzcbyEL7DraEdm+4zD7pcm22uC3PIoGksfvDX3NTXdSgae6vJtlJ6Dn3V0l+Q0SB9q//Elw3PGjKhTF8TMcd5PguNT7RmKwsmFXQeRm+mGMVg0d3nF1lo5IXkhk1kN0NmmdyCm43/J5MZT4U08KmwJrcdkuseGJJZ14xHfQFbRMn3FIxkIpDUPTbdM2CHZKPUdTozsOvEOogA7dqfo7KXp/Cz5UQSZ4Ac7Rjtcsu1R0zFHzWDmIVomVtj79o+tSHGlg9RPR4eMUgcUWot0C3KurSBfdwGNXx0GC2mh4/EDqbitxrjc8YUn2QVZSeRMMEuxx6XpJQ8gok9XXnN+zrq5+FZENrIz4YDVLk1YDUjUy8TvkZyysG+4dudk82xwkeWWIlvm/kN/T6FF8i8tpwroaLYRmz0WI+hKWdUzsc1Z+TQmkbO7M316zq+fk35/19de+Vlvfric3rmqe/ru9/8un76k6d1/dpVFm4sP8lhxcvO7XferbvufYtuv/teXb7zro477uQbqzt0xDdcK75NajwfprbiHDe5TyA+mh565BE99sTjuv/hh/TgIw/rsbe/Q+987/v1jve8X/kTwzvufUD3PvioHnrs7Xrw0Sd06Y679drxWP/j3kNesO648x5duXwHL2OHevqpp/X1r/0l32pdkywVtJQIwlujm67cc5/e9YEP6rF3vEtaH+qYazqyPiPX/MWXX9Szz/1U73vfe/TJT31S7/q5n9Mj5HcfL1yPPPSQDli7r/75n+l3futf82L3u/rh976j46usC9e+sY5mnvLAzjFIzFMki1NYDf3AjlTKtdrwcrXhuTmOWyWfjGQ/DMOgjoZdpML/qNhkH2y5fjuwX+Jy8d2aNbSm2Df47O0t534B3dCR/CNnCVQFB7bnvWiWE9AXXIPavd95fLdGXgA5KmzL3B9zfsSqefE5YLN8QCH7XSwM4if5Lhhak5BnbvViho9pl+Oo2tvItsw743nh2SHfLDE2MbeJezsQNCtWgI9sZDzYorsB2/g6A86EyGe9MfcitrFJrOiPjE/zRDJ1UlZR5pdYEzTjuZZlX75GTfiZzXTrwsbcDe7zO+Ep41N2n5sIQiWLZNNR4ySZtc6eGNpQ185yDaVZuNBAGcNmIf2Z3qQINBcC9XjkWpWmhuIhkGzXPlxx7qzWK86h1RxbKo2YgKwbi1QJRx5oLi5NS/iyDZmhmSJrDX5B+m7EbXJrEnqiEIb2tE6e+VBAle0O7MqWvmSpoDPFtoZGHGAbDUu0p9ANJRo3CG8qmPBk2VauW2Bb50vWjctQS1eLp65TLc20Z1A8zXLNui0tDmjFLi3ERdbGxkFqUcs23gKIoPRtaHVnGnmBbPCbjRjfsyiap8CE2vvkteORxBTCvLCmk5zTvwGJD3KtAlWgfU+aCzJq71i21fd056WFqkri9fuXVSF+CW/SeJZFd8vZEOS8SD+IH+M71y+qiRkaMDPlnIj76EUW8Pw80oWLF3jJOlBuHNscgFud8IHgmN8sLS9a+RZmy8ESp0O9YK10wG8SD3k5O+QhfHR0WP3FR5yzzkqCOUR7sn2CPQFSJVb3N7DxBg34Hbh5gza0uChEf+LqZpJ5uQiNDHPsWged2DRukDYfOo2bNLB7LNv4A6zCzkfpNNnuflpTitV/IOkWMh/SqI0S+x1Yl4kDfNo9RNBMJQ4VfYHMIMAVMR0QM7TxYllzHwYN8G0I5QDjEKu1ICc7+Ui5iFmDDQ+TMXEJwBBOJaPXhqZhwB7kv+mol9VhpaENaq0xHetWxbbiI4huYEdm5TrBSfSz9vNMdL7YllKZX7cnJjLbsq2bFds1Zp9SWbJdkHXzgty2bEA8eVZjTZLj3PtfhNiWDeQz8Uzfpl1wrr+sq+09OzbPXm9hlzX3OR/pl85N5l3rcHN3mMTjKfY/VkaKwtkaPzPiN9gpRD53ct3b0Pdh9qDteUT9PuBeyS8mCvD7fszcGtdyaNiDdg5mLPq59/IBLudKPviFLhjrgxAfsPCd+3UXPIzTnMKzf5sBavyWPz5Mxta2bJdB4i6IgOVmrCk52uYem/n4pC9K1rFseNwxe9Ua8+v9fu+OpRH7IOOly32duWQeiYES6yZsk4c1DINW/EJrxVlRoD8Qb+JM2PKSdfzaq3rh2Wf01Pe+re/zLdYzP/6Rrl4/4buelaa2Fr9Z08XLt+nue+/XfQ88rLvue4suXblNOcOP8t9KHV1QzvUVZ3GQ3Gyrr82WlyxALL52qmfH29/xDn3kYx/XJ/7K5/XxX/6CPv75X9Wnv/A39Ilf+qt68hO/pE989pf18+97Ul5d1EYrHV64TYcXr8jkkku0Xh9owwPtxZdeIsZGtkTVzUprVhus+x94UB/55Kf11p/7eQ1HFzUcXtCFS5e1Wq/09A+/r6//5V/otisX9f73v18f+vCH9NDDD2tNnKENuv3KgV567vv6w9/9Tf3B7/yWvvftb+nqK69pGi17LbdVXS3JWkrnrNb6edaSR+u8KCMXasMLVp6b/dqNyv5hCH+trlkbBtndkyDLtZ7yDRbfqHS7LTEE2oxhpk12k7DPdQhiH6q52GYY0DdYKuIuh7EZSQUtcyCnFchzZlgNagNoTQyzHhPXY+TlGnC9t7z0b7hOyTNI/MRo8dOWfE9pxrMmG+6l/TzDxz444YV0U777/Zqx7PvtfA9PE+vIQk6gL2g4wHqXLjnlm69t+djwy4Ytn182O2ySL9+C5pk51hpvlBesIDEm/OBNtSxMutVcrNDIRIlOxWKzhk7kNGHX80Gh6t4BuMu1Bmj2x+j+jDUfkEVu5SVxSWxoTblmy360Laq8+KZjejZtwLxsqwWt1fxaYwzoDQomstF1I+YA+GzCXhnaIGNvq8Zpqyp9GtuiIrNS7E4X/rQXSYfd1IaAOMMgE6MNnW+tycaK2rVvbLNGgW10u75jB0SuHWIsiE5Hc9PQmtowMNZQm23Lj1HWjQUxynJ+0CuFBF9QAmVUdveXObRhUFHyWcx0ruSax42sVBrLNpRdB8nYTkc3lmyT6GSkKLaueFZoW3if9tvMZxxWBCzYhupMic+Kz1BoHzQm7uxeG9297o6N3QIMqT6FTvnFYOeHfKiLuKht9TXl2rUO7Qp3OAsyct/iVrZL17ZuLF2W+zvnQ86unCG576Nre2ebeLbLH606JESAHoxttTxUlw/irVnS8jDd8KJ1MmPDobWtQ5fhCjKwUdY80A4O1rxcrXmArZUHsstHJjWiv+VA25RtkhxzIIJMQEya7aLot2FQDoxhYHFMDqzmxAtLbDLRLE5s8IoZLbaokKplNxm0NshOX5JFSRNIY/QDpFXRa0GLrWXPkPtwtXsNwYgqglMn/DE3/CW/BXWIcxHTT65j8ehyMKcfb45/44aOE3toatDCQC6LnINFAAAQAElEQVTwkWctspYD62JjgD6Bidv95cJXvPjOWPxCbasOC+zKnoOwxSdyGz9UpTAfZXdjxzRwHUEGOmz3vAYoGFpyk/KhqmevXVnmFoHxVxT70IJpA8hSYxMs/VvRRWdHdS7PGOKbGm6H0krD5KZzNlFy8rRoaXTrEhe3Ht0fiR/f0l/PoXuzvTNcuIUuA6Rd12SZ9yL3DRHMEIhP3FN3dhWzHOWKVQ/daECqwjN+PsYylGXLWBBZPIS/GTJuW3ZH+s2Nh9ag/f23+BjnuCP3yFRgBJmMZbAw8QcPkc0AlQmiRK30u13uuU0+ZC0fosLz4SpyNFC+eY072+U7eSbnAEmmr5EPehs+OG/4kBhs8bmhnw91iZffgov8jXbOE9vcf1hbEqAbsoMotmW79FrrfHLMOiTfJUbipL/IQzGTscm5kHN3Xd/4r7RetfqGZu1J2+OreplvsH769A/1g+98u/6Vv83xdU3c71Nbqa2PdHB0Wffe/wDfPj2me9/yoC7ffpfWB4fKGgzlv6nOD86RZnMdG/k2fFSmbKiJtRnrW6dXeaFjQrr9zjt1eNvtGnnZabxA3X7fg3ri596j97z/Sd1z74N66ofP6Fvf+b5WxL9y+x1a84u5V1+7qldfebV8Zy4H/KLOHiSZ2mihSsnFhoZMk9yaDi5e1kOPv0Mf+tin+Ubr3Xxj9ojuvu8+3XH77Xybd1V/8ZUv6S+/9tXiH33sMf0CL4Hvft/7dN9b7tfB4VoXLqx0dND0E17I8j9j/u63v6kXn3tO4/GJGmvVJtUc88yaiCmKLdlW1r+Rg40AvYxv60/peJFlj/TrxgD7wrL6TMJJiApTzm7211gYeTkYNSEzKrblZrUZdlNK7pfsufgPErcjox2GTASJfMwzlP057VGGq8Zna4OG1tSGToelDzWx4yP7cTvfT/ViUvyGZ/pY60Mo/CVqMCmtaUfWbJv7hpeokXlN5CFkKEMmbLd8ttjUf8u373fEf/QL2MRuit2M3Gvdx0gOyWM7+5vob8GGtURGzPLB9Uj+iZE/d8xL3QnfyG2R92srslUVm8wddqIJIKnETg4F1jLrWXzJx4oPi2Zsprl/jmaU4a5Hh0qXdq7sueLIoejSkA+1L3PJLDtoRUtUjWkD5HL90Eh7ui18YxzKgFKcRr0Ne8qlF3RJTFpz7ZeB/ZG90+jPoz2/3lEV+D4/z95d4qWZuLYja5l9UnS5XlkgJ0fQmuoXAOzPNtAniXgJ9Dol4zcAAbV/hKmM0jt1Ev9tGGSfyk85qfO0VKUsNHzAZLnirMNpSycjirFtNebQmJMj0FK8MHUu9A7OwixDC41swc1kmFErbGXBWqa/mGSLLX2Gap/uBS01k9spJNLWmyre16JDjWSJF56APdwiDF2AgmUJdIoqSU4ADtMoojQTOKoLtmUbfr+eKmaPlR9E0bLTqmycPUzfRkbVXsn5sOEM2/LMH9mvy5Bt5Tqq9HGqFGj1q4lgh3ZwcKB6oHLx8wFjGRnZ9DmIgnF+ENR88dxIrA2DhmC16vbwthklGJd5IqmTzbHybdiWF6uAe6rcx0+0bPRB+YMKa1azDuDEnTBIHgX84VZZcBrZrolCeh5Dm/v4lBjvmAhW9swn9tFvDV3yHdrATbzq9vBmXkqJEjS2QRY4PnBFemxfmMhRqX4fmzjgt+Q+csgH2xqjqVwScxiI22YQI+ttz33ktmVbDT6Q0leVxBh5MGy56CPx41fo2l3HDvVsy7XhujQPQirRai5kX6bJP25Ud55rWW3LtppbURueXNREwRIDWvgRH3D06fTKBbUtVTWkQxQbHvSYKCLbr+fleN75z1h0QxcIF3iU8FlUlMjowzGX8hC1nZ/Io1tAb0e55jY9EH/R24H5LTHPUDzb3cYO1Q2mmksyQT1VshTYlt2RpbWkArLSL20mJArEjNoWBEAl2VZ+4Jhv1d1cd7kqchxAGUwNVygd4hSNCpiyF/BaCozt2C64oe25EmPCeB61ySprCtrQZNMH8zAEXSqMGIHQuggNlbHKKfHhkYQLIRB1ltku+7ovuLdzVhTIZUfhY5w8g/BxZGNb6PkNw6B9NPa8UeT4Yc3GuqdzHuXA3fAhMH+mG34LPxEbJXIhMeJNOacqEH18kDHtxC1k5b6K70ZsAcvqFSo0sc8vlco393n+AiDnZ/oTY7Z1dHjIt0xHWq8Pis8vyQ7yyxSNauDl55/VN//iK/r2N76mZ3/6Yx1fu0r+W3lo9WJzmRecBx5+VI/wgvLgI2/V7XffpzXfBDXOi6ENGlrjTGxasyYHq7XWIHnbVmgBnQayplmLibEVL03ipa/h6+DSFR1euk1Xbr9bw+pI3/j6t3np+Ro+D3T58mVdvHhRB/Nz58ptl5nPoY4uXER+WW0YZDfZWZOgr4sovZe26Zhvna5Ng+556HF9mm/OfuFTn9Hjb3u7Ll+6qNsuXdB0cl1f+rM/1W/91v+kH/zgKR1dvKyff8979fZ3vVtveehB3Xbnbbp85UgXL6x5uXqm/nTwj37n3+p73/i6rr/6sjjEdf3aa7p69ao2nLuEr5wy73pekieXpM7842vX0b2mk+NjjXkg87xT3zxKtkHsF1nO8fy3c7m+W17OYjNl38Rh7R2VnVgDO9asNGPLXi8690UplVBQdRJbMjajJvLI82JCf9lb4WOTfZj5hLpZOzheeJ3BZsQ++y8vKKFb1iIY530vdJtpqEk9sZY4xyfHis2ErqOI2/y3GlmHCb8jnysm6ILI4yM6RGcSVOZCi2Wv0c0zsNYua826LfMxKkHyCVXlP3KNRvLYghOw0Ra7zCF2mFAtu4POmYo4KeFq0sQ8Mr/YBT2vJNgRWRAHJan42PUOfooRYvhoLR5MJ2DfCyQoklTLEM+t1IamYRjkZuTUOIOk2k2N+7K1gfHux7aM7tCaWuBFjoWdRipi2TO0Vxw+zSns8JHPSBdZZocTBae8qjA80ygzb/Kecu1y/UMLWJU8qlZrKw2cPwPzHdqSd+wD3VAibQRCU+Zn4dNfYKwK6NlW6YTif2hD9e0up+WlzAXhz4bfo7mIU/KF4SozKZ1BZEZkbFoz8+nXwPCIpDRWL5k6ftKBxc/EqAuaW72ZQj4Y7zST32ln5s7pzFLZxDuHpsiUVrZ1vtguOa08DyKSPfcSCySPAnPMuoTvN8LUrYpY9RNbM4vaG5PGmcam1LCwLfvmYHh2PUHBbB+5hA3rb7vuo/ylzbAaih+4/raVUrHIezyzLyfZPoU4paLDuRD92DEs+1Sn33NuQiTb0QET0K4/4mCsJCV2mxoJxnBo2AWyHOpWExoJmoA5xHYHM4da98GEcW9JzWZi3ESzrSgTExqJl0MwD+8NH2Lip2NUDm9SkbEZ6sYbyscqi7RaKXnZxlMgJZf4mzAKDUS+w9CUB+VqzQsiWM83sm3ZVsqYXALymeY5RTaxSTIeLPKixAhNjOSZb5rSX/RbM/mRbwPJfQ8N2QI7F061lmUfv+SQ2BsecCO5MCgSVTK1Lbvhu2mIn2GmHkpOo11h7bMW5TfC9JnPkiOelA9RcgYlG4Za8ZSCAfrhyLDqrhs9YNNEISSAr3jkfZ4ydMv6urr4Netph+lpCHZxliyTV3wsMkfB9GbEvoss26IRrd5M8ZvWxBvJ1PpC6e2q4QKVr84l375/+HA0r5eW0lV6b5/HL6p1idiu82J0tfjLQNEuqhaTLI/G2luIENhNNo5TC632gk0HFcu0uCdY/AVxElqgY1u2yy77iJ72S++7RKipNWIMiQvU5TWYhpyIRvowVWkivwmW+LXO5LGzgx+zKLNpxkuXOSxu7B43+TbyGXJfcp4Yvi17DOXYjdyHOZvyW/ENZ1o/l/jQNp9TY32TtmVdt0ROtJFZuQNfp7+VHWruInZSid+Ra1E+8Zvfth/zDcAJv3Hf8LKV36hFz7Zik7xaE3FGbfggO0bv+lU9++Mf6emnvq/nnvmxXnrhOV179RXGrysf6ltb6eLlK7rvgYf06ONP6MFHHtNd996vi1duU70gtQHX1lLCJVyjoZKv1YamRuBgGAatDw504eIFXbnttvom686779aFyxc1cKZGnhepH3z3e/ryl/5cr770ig7XB1qRx2pYK+fvGr3QXJ6B8zs2QxuUUpeNgawLixnRHszrZNPJtJIOLyrfmj3y+Nv1lrc8oEu8wB2u1zpYrbRlbX7w/e/pt3/7t/X1b3xDA9/WPfa2tyn/guEDjzxKrpeZs7Ru0sj6ffurX9bv/etf11f/9I948fqpJq4ri6yJa8JGRLeBgTUI8rxj/bk+uV51ndgfI5hAqGV0W8FcwOyhIPsm+nkp23DttviYeDHLWM2VeWuvYEr4SRN7JDpnhhmk7rQNxxeaKj0GsIIftcTcMqcRPyI3G+3UZtmWZNlGX5oyBy7CyDMn8wuS85Y8x4whX55xY+KA0Ohv2LvHfHt6wreCi07yydxGYm9jCyKbEGY+lio24SVVT2Sh6IzEix4dbbkWJ7zMnuaz5RKNmvBr7LJ/hpY15xq54SMVa3wk/6z3Bh8j+sk3/hPTdhRvANNSdIJFH2/o0TJIZZxMMwmkqdGdiDeC8IxGfFPsme2Nn8tl7rZhUJ0h3CO2me2eyZkeYxmf0WbqrIexoS8Qlp5CAxWnM6XL90Q3CPbHGKSWG/xnJF2VQGdKX7fMfn8dO8+WQNeygQB526FGLsGqczpTIjMjNu0MQc8o7XUcnnHP/hUB/aJpkl4o8JTBGNwC6JI9qZ+2dFC27CB7EoRX+mbstMZq6dVI9BpcKsBkGT5LMxZJ9IECIUw+LHL8jtzH2YenYEcyHrN92BZVshR4jq83U2abm6km7s3ki+yMaRIAsUneyz200NgwHJIUO0VgW7YlauZc9tx/sVsQecZN059hrZ5Dq2GlgXsraMNyZrBGuYCsU3xBtF/iq/ud6vwZOU+mgDWPXqVCk/sVj5PgQQ7XiQNjKqNyfMZASnJJZOAB1oZBjcMstvmAEipKAmVx8qKx4eFRB+r8G6uRSSf1NjSteBCu+DBTvnIxRZlUsXMwxy6/rdrkQORgn7BNTonTiDu0ptivy8+6LxIymyytPg/s4mskfmJPbDbb2K3qN6kHfEg45DfDB4cHWh+s5/n0dUj8fUzzAk7zmmguZlXCRp4YCxZ9u/XcciGZ72q9qvj5cFGgvwbD0NRYBzvxR/XYG214GBVYh8RgYgknp0W3gWEYKsYK/3lhbPiyLRsIQKMe+4mNE0AiYqEgrDttVTdraK1Q1xV7Uco2c0c3PCJcxBMCOkRBk5ZY8WHDI2GoYsQmwKj6Jaex0TsHxKcV97ELToWdw5IItLGHi84OFajrLa1tZU7Leg1tUGtNdvehlPChN0PGAAbUbmPfnN7M/FYyXHBZp9r7y77JUt9Mn2g9tuBiaLSCrBNzzr2XNYCtdY6f9AM0T2v0GdyXm2uf9WjzujTWZoGdzTgVJwAAEABJREFUIN08Ngu6RMlGp/ZNsbNjI1VOlRB6yGzLbhqGVtfDTh8IzLz2yhTbJV/4ig3dU1F1SwcWmjGmF8IQHuiU3T5lxLZa5jmQC3DWYJbZVkrscl/nLMl9GX7kTEm/35vcp/NZF3nGJ86LWNtmnoNyX645qw5mrNf9HGiMJ934zQfAfHg84cNpUT6sbvEbf2wQqXQnuYky6WR7XVevv6pXXn5Bzz39Q/3oe9/RMz/6oa5dfVVbPuSOvPS5WQeccXfdfY8efOhRPfjwY7r/wUd05fY7lW+wxLm0ncrd6cLR3a+5ZwKWixQspbrVvA54cbmUb4/4RuqO26/oCi9ZF47WOlxZLz77E331S39aud1+8UgjH45feeVV2Vb+rO+ee+7hLFwztal8Xbx0SY0zzHLtmZo3Qbl6c5vQjGI/etDGB4VpONSKl62DwyNeKk94qdzo8HDNN2MX8CT94Kkf6Pd+//f0R3/8J9qM0v28YD7wxNt11/0P6sKly/VCdqCt1sevafPTH+pLv/vb+sPf/Xd66fnndeGAuXDNGvGa+IEKOnJ9t5zJeaHItRt5PgVMRimmIU21hg1QOsiWvRTdvne2ddaP875ERYqxepk6we0ERoAkusSPrwnluLYtu0PuRhlPnJHn4A6zXWlEv5QtuwPXmphLf35vtWH/Lah58jwqn1HMVZnYNtFHvkU3vxzIv6KZ/Zv5xRcqFU7YjNw38Ve+6GfAu6YzpKKS0c0cCuQdu3yzW755OU0eE/KR5zqqMnu9FQa1/x9jf94lSZJl94H3PjEzj4iMyK227lq6eiO6GzsIcBmemXNmvvrMHwA5JIiFINBY2Et1V1XXnlVZmRHupir83aeq5h6RWQDE9OqT5e0iKqpq5hnpQ4MUvrZHHhYw4Z+xHcdubJYd1E4tcWx8yX2YA1EYYBB2QSTywKmPVgvbSqVlw9pM5mx4LBtQQyuinHfe8B9g+HaYWo2hPAzWGMhL1mM5ZDBLp4V6YHJQAFrE1KDOoB0eC6YcOgrd6o5UepiTAnWxLdtd/7JTRiw+8CT/9qNde+t/Sw6H2/cnnXTR2s5bWqdMTw7bsp3qW0iXTT+wLZeV687GvmkD7cXe2vZTug/Onf6XiCXbj9BeFyU6DtDMAauMT3BJtop6QWV1SQ66cpwYO/wvbzEIZtuyd2int7a6uM+cqNgO12399zXAtbr2+mcjxM/mCN8NWTMbMhY/baPw7cO27Edsoxad+o3lCb9tWDc0/5P2jI9cp7luJ75uFGdhhG2Tk5Vjy5Nlu9uTa6n3OnQk3uwZQWIWZdTgnnNqDN5jBtfT4J7ToH7Lt2F+emzmuyc2orv3SL60iv7cuxfqGQuTVWrd46Q6AgrjwkaZgLK4mxnFMRrm0zjrzM3mdDrrFMFi8hVPuCESUOQmCQnybVY23JUNNW2llFTlNnwiuCB6bWfvBftmk00TudaBP9Hz1C/b6CEAdAz8GKNkW/2BirK2juOGlH1s8ivYymLDBsHZpdi/8JK1xUQikuAqpazEk834sJt2TxL5yPgGLGJvGv10ZDx8N5nOxZRtFXoH+pO3UUMN2rXXH2mRB+HnqqVv4NfbTS66e1Ap3vRGN3oGOGdemJ+qUuZMDt9TTMQ3kAK9NX7wQlHJ2FaBWykH7TqLODQwSoLUqcqm9QTdzynykzmZyDbaAQlu/abSfOHfeZ/y2X5sUrVz2rsmNIB82WHWYHJkW6EFtY0vkg6qLy/eu0PfhvWf/WSRIJtvw8JH9XYkzrVzc+tqXY+t31CzyAyBJkcB3+1H18bdGe/x1Khs3U/O6Q9/aLpt97rJ2um8sI5sy96g/0yx4SkjD00diNL68e2pfdud9zEK3cGjDEOSdStE96QeT+npo0+P6/nG9bQSng03P3Bkq6/IBtu4bdm+CdN7qx+VlmNfmA18Ia7Uj31qZc+6Xfs9n9HiPdbBngnYs3KdBif201Fb/NGRTTp7cB7aoyt9x81ispfgsCa2s8+oy6r14Y0ePvt1v8T8xX/49/rRX/91/3qV/55osCdceAF69uI9vfroY33n9/9A3wZf/e3f1h2/aOX/MbVYuhLHSl645XJGMe0JsrpovXUQdVZZ901qKzHP+ObJflo6lfQeL1gvn100+RXpz/7jf9Bffe8v2M+WVne+3Oklv5y9fP8DvYK+evVKJ9bBxJ7Jxd2zZz0PK3FOctiUsXYs6dwr1vYRcxY516Ba+uDDD/W1b3xDedDPg3hugvnrixj/mx/+QP/0n/5TXrT+N/3057/Q+x9+Rd/5nd/Vt7/9O3rFi1Zh52zJy72W15/rz/nl61/983+uH/zV91T4goVWRaiavJUuvK1deanIi3b8FPLqYuVTxDPwK9T0B3F/zT0NhH8SZ2QTfwAb3QTKEd4NZJochy8I32ZqNq9hiu6mqURJAFN4I5M8BEiIlEnNRys8u7y6zJ6rrOOOjYeG1FfiTw6jb8If1laRyhPfkovwB1m7iS8yG9vUlbjz1y0ZP/ozFhinbM6Nkm26A+ETsuT6Pl8+8HJ15d645CEs/gOLD/x2aGQjak4T2VWxF98Om4gwJsGucFFTF/KevowHK/McmUB73OF7zLV3eWmTQ0HzQTlEMciR8UDpCNIJD0dqvxkIZQ0Nruca9Rv5ZuxGWXRHBtiWvckYyUAyn5w36J1i2hsMn2lJqNlh5aO9xNxeFQOPSAMhDon6JmO9WyKfPMf1d8e6zWDiCtIOf+iBR41bzbGF0aYwUaWHyu0wNT/pe1pn6N3D6YhVPMiFn+aBjAVp3ygVjnTdkHYcuXVIm8YnHe+M21aBp6Kp62npjj5tveEHAraVTwaydifX77HvhE72HVK7pd3hyilI/RFbj1sXKh8H3ql5b2+UXBEgx977lOy9G+NtwLFgyeaEY7nHBfE9e0+oujCuHfC617Zlu0cT0EysxHdlv8g9IPvNSjtjVqkqGKoBnHrxPL7BRk8OqLV9ILKpA1ldom/N/gPynJ69aGGv2LBu+3JZsTV4gasI5AYfh64P176BGG3DgxvgSefTRXfnOz3nBvjs7rlOp/ziM+DIVpOErmxiV7U8G+DCxrweN18iq4Ex7r4DY+e7i4ITLwODIG10kNRJEoL4EkwSNeljh1TopG1Jo0pnXqzOPKxEPkHYJdQ0UKWVU+uAbhvjVLejT1LBzKHI5r9DqDHSyQjclloe2ZWbx8JNoZOJbCZ65cGilwkKXDADG4p0+vtBheZWn0QvFTxVQ2OUagxwUtXAX+ou/DlocRO3jJLJM8myT+D1/qqFGzruYAV+ZGuXy4PamfkY6D3xzXgVOrAnw4r12f7iNQoTz4SKfrNhkHkJGiQEI1dAlImxgKomuUBko3TYKA+ox45t2TuQt/c6VIaJZGT+1tY5UZUO+nMwblv2hnQ1YGn67im+vNv3G9qH3xhMyJD5lh0sSpYU2xLEzEU6JBoc/gL0ToHjCQ+5j65AjDht0HWjm3r6eOEyECAlClbW9+Yvctr5wosuxNXQ26X5lXxuC2YytxtWTZQGYv4FT+Z4Ij7JXyPrGZvCh1iMfpvajrRhl731yZLthiixGj1Utz6rqZ/4nPEVO0H7EAe0lazTqiHbDZn+oCvUjwOZ2CKgVpHutHs97bpjJ8jYDdGF7qibRok2hG+Sm5X9qa9tfunJw+fauVsVkUJJrg2+7lCrQbSoBVEzyeHmz4pP5Bo/JljROVs3/TDaVlU1BntWgdDRe9dJg/hzHRvdk7nIzS//bU7oRJfQFX2WsiLgEnvTwowuPKzeK/+90Gc//5l+/Od/pu/9h/+gn/zgB/rsV79SdMTFcXqmy7OX+uCjb+i3v/sH+uCb39Szr39V44NXWu9OWoal+MC+MYBz7WLLtjio5Ui2V+w96M39a+hVS/b3+EaMYbSJEQyEXvGL2XseeobH3//L7+lf/Yt/rZ/87Jfy+bnW8zN9/Fvf0t/+B/9Qv/8Hf6h8uXVm77qcz4S65Sz3n5W9rve+zin95F8ENGlP8hSvMKXBRvlsrHoxpBPzOLn3mBz/1re+o6/+1m/Lp7PyJ+fJ94vnzxCb+sXPf6p//S/+hf7n/+//T9/jJarQ9x34/+Rv/x1993d/Xy8/+qrWy3t6w9vn559+ru//xV/qf/tn/7P+/b/9N1rfvNHk/ri8udfKw/7SIB/0Jecr/jFBytoZZWV+T4N5JjdOb8ewKDfl5md/F8W2BGxDdmgrmf+8HFx5YOgXR+5HyY2Se1hsc5ZyTnWjnTA1Dz6trKXM2WTl5FpoUGflapLDqXxoMafL8sB9/J683SsykV25Nlo3you4ikZ1XdhFFrkZxBb+JQ9P75mTuBf686ev97x43/Pr7JX2Sj+mZVs1hsxatEu+YahSZ4+aPMBcH7bcXVkfsTGZu0AU49DmW0n4tp3iG7nA/6wf4V/sBYapVKyhoTKgbewIhC3+X/tFbkEMPToK+hSkHRpINtlODhiLbx0bdUb0VoHRhplOTDVHfCP7WjMXxlYDffBNl5y8BEaucwYPNHk9ADcaOZAlFUoubDftepXaSVl06+2Svg2S1QWmQsa2jMLCfp77RubJVtgS+QHRZxvyFBIdIN4ZGh8OSErXDu2l0DEA3Qzv2kPoCAnYEUgZOUCGbkUmNKBLCMr2l6C6rxl0jEvaeTMZyWeoKLHQIKcT0LUdlsxH7xZvHc6Yt3qqQv+BY85vccCWuuC3LTsoYtp85Zzk5fYtw/vUDZrb0QOckA3TTpR6SSoqyRFVnu1XZW2vXDutOJ2gZUwlzrC2YidNejrXocb5Q9fjHKl90146X9RDcw0EUYkLuqGoYjDryrZs05EjOyeSXEe3OcDPnhOZD4KcJ5CpAz9BNPS1i8zC3prrN3tF6oQkyape01t+yyU3LAnbU1zrKzmKDzQkhX/js+xHMNR5WTF4IH4G8b3tocJ2WPmSjs0kL0j33DxC41wYR20vWPkPrZ8/e8FL1nM9u3um3Bi3i632CVvZmB/49vANN+I31O/51egql5UH/1ycTbmRny9nXUBu6jWqHZhxlKRkIw6u3FBWNuH4YJdOY2AzOKtvzNyUL+DEw0qRNFGIp4OeTFD0TaLsCQ5Fv2SFd4yCDg10FnWbxMITu7mZRS40/1T9kbwVnaJkDNa4JdTJxGfsb0CRLTso9ZihtiQrJHyZsKKRup3+jccEEDO3CwBDk8WycnPJIgnW9InCYh81yMtJd5c7XU4XHbmo2vQpXoYfpcnlyo02kCXMypWKKLPb8WuMoci3bOTBRH7DtvA4IyMhrVuhEfnIhtp07IOpRWZFD+o0iWnGLxoZ29m+hCAVvh0Hw0ylT6m8jeh9uyeRoAdbOXv32qYGDt4n1aNr57w1v7SSOcsA2uA/zkU9oI2f4aG29TFvqYtWaJC6cOBWV4o5BRAOa/tQ/cIxk1etfBZtdYzu8R7Rhx6Y5LPXOtcb1Zu+toAfmFJD75SopSvyASZku9fLbczN+RQAABAASURBVN6FFvqUsvP3NYSPsZU5yJC98UFk73VBQY7wvAV0Rf7oO9bQlYf9IDbiUyOOwZh1WKzxA0f8G13J1WRDXXiQXHTl4XzJnsM1Ynw9voAweth62yXcVHEqOjm6DyUc0bOiK3isH/7aB7eR3/ae8tCooYoW1kS7nD2KawOFHEfAEw43Cj0cat/w8frwWr/+5c/10x9+Xz/6iz/XT77/1/r0l5/oen+vlPP5ovdefaAPPv66vpZ/op2Xmzt+5an38rJz0kNZCwpXqAtPwGA/bfQ+MCQLX1ZydNU9Lxiv37zuvf3KC01eTJNv2xqjVMMqdOUFpPBvJZ8//OEP9dNf/EJs2prsUy94gfn7/+S/0z8C+ZcIsw7f8IvRm9dvdH//hnlYsAUiTz6OfWtS7xxNCZdAztKppDt+sjtrUfFyoMjN0nv8SvYHf+uPif0rwjl9/vo1elfkIj/1yS9+pv/0p3+q//2f/S+8PP07YnrQN7/1bf3J3/17+oM/+Tt6/2u/pfwrjOcaEvfGH/ML2P/+/w/v/6krecj/QWvlxWoh19e8MOx0hXfigyjG2okvFUdyQ47EgphccwtIPMHKeoNVtsldaVQp97pjL7fIP7Fnbea+fJ8XFPL0BqSddQ+HSHs4oS1BPcfURH9sBPFrxYeMNGCd7BqTxAYrfue++4b4HrDT1wTXV2RxD/+sIpbEMxIXvhYDqMEFJkYQsGJjxecVfZM6XQqN7vy/Nu+Tr+hlLDyRig7L7b9dMqgDKqVMro2V3F15Loh+5bqRM9QwdUdm9ys2w7eSg4k/E38UN4GRHfCOMRRU23DrWfFrYR6v2FrAlfoaHZE/FIQaRS1xnNImk/BtttKW7E2vIFsPEaceiDq6kOoap7219QihqvjIizq+2u5cRs+XIdoOoF5V3uJDh23Z1peW7s4JcITHdvPb1kA+azIY+CGLgi/kIJ6STvymqwcy6K6lJ5i0JnpCBZXxsimVUJhCbKvAqOI6KOy6Y6Cr9a+cJ/Mzk2MdxVHXSE9402Mb2ZJd2oohB6gq9VDttaM99bQkvqft1G3LdqpfQK9b/A91Wabe1BZCOkr0zo6la0c31Cp4G0JG2s+6la331qRCDzJUZFv5CFqi5mp9ozZqm+QnxiAST8FYmvsQ05vWWwhH641u+NIOQ3iD1HMNBblHhKbP4Te14pSjJJuKHksywQLPLG9IfqhZ20fhf4IaQ7k+itjsiihAy0qI2S8arBr0aBpDGyxL6DEyQYazV1zZl/JFUPxGg2wrurPmgxrFmhzdb+Io7Gov0RHEDmmJuPBk84eBunJDvHLTiIEHNsGF9sIGUyi63F10x4vVM37FunCjjLHAxtGoYcFf2fii4/7NAzfLe2UjXejLIhqjeKm69MvZi+e8pLUeXgrG5mwmoQPkQSc+ZHOPrviR/qpSXqwul4s2X+50hx95iBhVktVlktDYi0x0JkAi7IefBB0/TqezRh4kRqkii/CKXHxd2IhXNtPIJslLNldii3LbsjdEzuTFLhmMKg1i2fC0fur+5jdaIg9R6pyaQHPEz5vv+DGxO5kY0huJRtoTX0MjE72njmU8sbNpDU+womdFX8fDfBz67I0vim1zEe5+15DthiitA/noSP1t6MZnWzVKo0ru3Gw6bDZibcW2xJF5cSraSuo25yfISOYsNGA0pGFbT8T1bomPHTexvztmWxUfofZv0EO/n/DYlv0lkB77JRkch6nYfhxPnT46cv4CnJ7mMSyWcqT9BOnTOyWxHsjcJrdvtVlD3WZwpZ55DNK3kp/QqLQt26k2rP1j9grkNj603+qS7Ucw5z3/Y8jUbeYd/bmu2t6xbp9OqlKiA2rtuqCiIQkVylwFtmmbTvxBV3Rmj+hrlH0q7c1HwSAZHyI3WM+5Ro4bXngORCb+Rc+B9B0uWkZRDrc+pTinDWSDy3b2/rKSl8Z+rUQ0XJO8x55tjVGqMWRbBXQUZFON3RvoSz3mBqdR1gbpRF3cDF7/6pN+wfrhX/+VfvLTH+vzzz9rfwb75IuXr3jB+CovV9/UN3/nd/SVb/62Xnzwvi7PnmP7BJ+0JG/M0fY15JTRexrFFzYnJWe24Zu6sg/e8xIR9P6M7TzsJleJeVTJoFwqHr7v+Tb+V9c3+owXn69+51v6k3/8D/WP/qf/Uf/9/+f/pf/u//3/1B/+nb+tWUM//8Un/QVddEaPbV0uZ12e3UkyeZ1gBZMsZlqnbsWSbYDN4uZq7a8LVr75nz7pvVcf6I95acqfA17unuueexpplWQt1PPPzn/vr76nH/7ND5Uv1N579Urf+Pa39Qd/9Ef67h/8vj78+GPyMERayMnQZ5/+Sv/u3/xr/V//8d/xC2L+yfkVTVJxrvbFqAa0HXQf/pGXxNdrjT04tlNP/hCQbea2NFgbp/2Lw9SLuETJfSm5D/JnL7kvPjAf+W+e0hd90ZV1Nll/iPSRvsiGpj/jUnKYfAKSkb7J9TRZB/Ep9/8ruQnSjmyU2VaVNWqQkxMYqlGq2iDKRF/4W4440w7SF30NnjGu+1j6N9vxSeQhsCq2gG3dCiwrPh4yHUYGn7B0ExkOqttA9K/YW1jrqRM1Y8Jvq8bQCYwqudypib/Nd4vlyhpdtjWID0qx8dXU3NQ29RbXitxkDh5ZDY8AVCC8wN7qnLUV1i2ymxbBCeBJfgfX1MBP46corTu8Ae3b8aRtozkxQXvcUlG3LY7u+k0nM2BsxXbyUqN0+JAvDSpjJmdhhFey7AO0qFfRBr0nVOkmQx/MHIzrEUImKGjV0BgDmR30iZK5ybyvrIMnoTKSA13wVWwZe6NaR+KgG9UO0w226RMIdSrUm8RE73ux16DnoEpp9pwkH5/WRwtKl0IKX0YN/CglDy7G9U4hkKxJyG3A1Gwr/HIaku23oaftjB+wukAQEWzYtmoUfgxlXx9j0B6yrZQQO/UgPQCH3oqZri8cYUfO4hMKqG654xrItUrqFBq0vl68ku2cZHJS+FZVMh9Rkg/IrocWvqSdYdtbPKHIJK+HvCixkf0n+1j+giH19DVwxsZKgKy9XXMZi3/h7XsRe0XaK/vizeYoDa7D/quEMVTIx7ZtrG5HqjZtDkzJdvsqSmz0S1Y7xQ11CdiYMsC4Rg315GCklVfdjGQ8fNn4s+Hf578P2F/S4iR2NHAq8ufLmZvonS7nS780jXFqPXEovB0kL1rHjSSbcvqi366Wya9o+VUtL1vRGd2FkfAEKxMSOpMg6mmLMgqf8WOM0qgtSQwr+hceGvISks34Suz5ZnLhRpO++GZb9jtQ2pJtFfrGQC/641M2omDrK8YLvsD6YmHV4Uh8XlmYy5O8M9LsmEBeT+DWObBXtekXqs0pehJ7aPQF0RmqFEs2J23Fdrejx8WiS8Db0LbIe0NjodN/nKlyxLtAvZBaHl0o43AjauIHzK0r7dRDo8u2YKSLFjmg0nyROZA+UeDg/HhYfmzstZYhh4k19XSHBqn3RUGM9i67uZ+hRzCW0eCx8zfU4FWQ4YOmHhzt0GDvi94D6fpyGLXuIWv7QLp9nJKPI87QoOP8spjSB3pdcF2EN2ui28m7JZuTtmLx2dsr/NG7ktc8qLRcZGBNvw0vOU1uA7oVveFfkV2RC1/3I3fU034EOrC5talbtHKybCvFhnJkPURH9Ob6TP1A+IIaxTVeqv3asN16ODdN7iLTOrjeHrJfQdOe8Rd0PcoOJH/xn5jiQxAdk3bzHjJcL3lQ2mzp5kORI8kMzZwjrpTJqfWgWwHtp4eLfQPZEQzzUAiQnvyi9Isf/41+9Nff089/+jd6/fpTGZ47vsR6//0P9ZWvfl1f/+1v6lvf/V1eHL6jlx99rHO/YPEbzCot+XMrbiax3fY8hXjn7bav2Lg0tbA/5uazHDnCz01udiw1RssVvk6UPaDr1/zS9TkvWR998xv6O//kH+mP/9u/r+/+0X+j3/6939HpxTP98tef6TN+vcoXd9mjbeI6cX/gBSt9qMH22jdoKhxTthsZC+JnHpIj/3D/oNCVAaZEq0vn5+/xovQ1/fHf+Xv6u//gH+gb3/wW7Y/13stXekaenr14oQ8++kBf/frX9YpfvvLit8h69eGH+v3/5g/1R3/yx/qQ+gO/6izXe125t/3spz/SP/9f/5n+6nt/poc3n2ou91q5Zy3cN5KfyTrAWT2WqayPhfvJFazJJQivbRVJHzU0+LIssQRVQ7aVkjyv6I5s7s8PrNXEmnbuU93mxSX62g5zlHqw7vX0M2VRd4Nt5cNS0sqaXbDRunh5i+608yJ9yNnG1+I5YIDTjrMGc6+9tK/EHzrTxyn1+HIl5taLT8nR5tNKquaG8APbsp0a1wqEI/4FMHKglL7jsN38Jo9V1XWJdUtgsRHbC+s89eiAW7ZVYyi5HjzTJIabbNQTdPMTS9O9Hb8TjyV0iLL7nnFyOFl4gRSOzX2GdBTM9sg2Si+2OKjk2GuQHoc5Pj36Fp5HwEaEj+13a/EzaF0MbtRtn+btiH8biAWNOQuucDbwY9RQY5SUMXOmX28VM5KOjeZsl+zU1LSYI0sKRGFIjzD7D4gt5qagzX8wi0J+M4e4SePpkWwIXaWq0kB+1Oh6YcB+VJKcwKmtGJkdMl07Wh2nPvrE2CONjsnamPiTfAXt05bInni4FZUuyy4Z2h16LCvyKzIcstNvqMUJoKaV6FYY0QbOLQDt0dANfWbMNrwgFNs2PoAiL2OUqoDpk9EQQPZjspY3v4gMHyYOHsCrnWsjLcmJo1OQXthv9bSDic7JQMBFfLNqakHzIJXxYCW/2X/6Hk+e0heewPGdOa7437E53aidilyu+cimHrwlSz46dnS0FPGFJ8j+FBpM7Lcc4+EfNRTUIG9Vwu1G8+gorbEbjl9A2EtH+Io4NDmlIW3M+7i6D2PcMyV4PBnvhK2KQ9mQtw0/NyK++eHXoLDDJbtkUBhMWyQyem2LQ1uZ2EAXOlf0zwQY0A5/YFtjDF60tg2+E0yfbUXR7ElEB3IrSHtFF4pzqEucojLRuy0i+JEL34R3RS4TlGSHp9B9m1A24xpD+e+30scQmrYj9arCv/h2Vl604mv44lvGbfzEfmzk5reSo9RjL1hjH79iF0KWJCTksuzSo35s8HKaN+r0lbmhINBySE30ZGFmkXXfPoYW2ZyBKPZjnaZksgyvKE/l9i4GM7DBNuwASo8Sp007vaEg/U9he2tCbE602g7+HnQl//G/6WF4Y5XtGxCVrFth9TDHnJEhxZuvjLbe9AGaioxtiJWCRMgjeuxp07LfBh0K7L1fkrWX9FH9srZt2Y+ArY/42JXjZCrA4gM/RIG9t7WVyD3F05zZb/Pa3oQ4P5WhmRUDybhll7xDu0z4ozvIdXHlYWlbr3mcRZQDSc6kfc9zZNIRGhz10N8MZgP52IFoW9slmWP3xWkIO/E6TD3ZdOSwZJtrsDRqaHCN1KjWoycl/mQzHsGMAAAQAElEQVSNXXmoTByTNcfiQekUKppz9jmtzadNhnizVuGPj4394S06tv1kyrbGiP2CnhRfqop+oJiZOn5d2PaBlZeYfFOOfsZty9DIjCrl+g7o7of8NQ/0rz/Tr37yI/2EX2F+/jc/0OeffsLD/oPyxdMHH31VX/nGN/Vb3/4dfet3fldf+fpv6QUvEJdnL6Q66WGZenhY+HVqZe/GX8WvYl+96I4XnLu7O5154B9lcTRIt9opQ0AkBg5dTmfd8atZjSEDnUoL8xJMu28XPp/1kheVV1/5WJf33lP+oY0H8qYUePMXD8LAsjwIkX7Zubt7pntemt684QUGf9tLl6pK+YuGu2fP9JyXpNhOrnEJDdLC/DSmtKqkGuCkVx98pN/7wz/SP/kf/kf9t//9/6C/+4/+of747/19/YN//I/1T/4f/5P+1p/8bT179b7eMLdveAm4ou0Fv/p95/d+V98Gd+89J5aFXkbmvX7+sx/q//hX/4t+8qO/krE0Y5cXqAVMdFhSEUwg/M8Lau6PwT0xLeR/kgNPyS7B2vwDfyNjqX9cjK4rOoO8aK3UDxsTm5ZbziJe7K7xPYAvfzLacrSzVrPGw4e7SFlYZW1yTie6Wpacx9fYyLURTPQSuIKwDvzNy8kJX7NOMie2ZXvjIaa2Bc11Ex3ZM1ovvmz6erBjtCSEhbRsb5DRlfWZa+OqhWs1/iWO6AxEsa3Cn8Ha69xV4jGuTuX+F7ux3/dD7vMMKMVlxe/IFdeEa8je5Yh3AYetQwaHqM6EBkKJQfSyhlfu5fOJTPuX4SBS8HAgBz8yfTCGFjr6DFd6iVvApcKnSjwBQ7A3L1XZviHtG+hPndGQ5o+cbdoBRJa9gQodsQ9wcPMbiYxjt+KDB2wFH+o4hwdWajnQI+DUGQ9FVjtsy+hpyM1kv027k1N6Y28wlxWZdND/9MAzjDzt2erdTzWqi1ODdo5cY0luU9Z5qAnA+GMYbMsu2aGWclCPTrLS9kIRYf6odYVuaHJBp1IYiZkdkRaqLNuKPzZ1PZZH2QnP0Y+WSf3QjbaNL/YAQ192oBod6O8KfOhABdLhNiffxsMyauh0GtrybBmO24FgbAa5Bvq6Y6/K+m5E9645BI9JAeeWW/c69zLa0Rk9eER/WlLsl9yfXLtbbtJvpcRmX7PsFX3d5rri2sVChpGTbLfvgxhGoY22nhTbclmJLxiJl3WV5/K0D6BIK7rbHntmx4c9aytNE0dAl23l0zGRhyN+hmQz4tTEfJdiM7DdnZO1V3ap2plz38jOl0vTgXNRtjmy9Ia34FBuFNk4r70xP2jh4SsOu6zBA0424ip07kZWHF1IXH9bhvyVetobVq04ccxE3Dqgo6RDbIQElyA3RG7VJDGox4eVB5ErDxDXrq/dPxUXMh6Z9DVYOKGRDd0wNUm6ZMX3TEom0oOJJJbQIj7bskuS9VisjCVfNQb1YpTxyRJrTK3oXrD7ZYj9mRwk2YgVNqpKowD6BjmN7uC4QATPJLDIHXSzseia+SD+6FUKOm1O1O2NUr0dLR9dDWnFl+jq/vgEZ+qQd44nuqjmwrGp7FyRmbt8em3jtns0Y7Gxtp8LNjfMbudClZxPZKB6pzjtPbfRFURXaJDhG4jrVv8Nldb37lhsAx1gvPnSpv60P83f2D74YYpvXwYWn/ZUSRix3Rds55QOA6W8E/MhZMNRbyNryHakUM9MkIfk/LCfgW00Z8tm3QbiWsOZgy957WuVB57QtCMbpP6U76hnLEg79EDajV1/5PNgc+hNO+M2/uCHDd0RHbRkcwbdhiZHuTaO6yRxj0osDkssdfzRnWvjQOy0bI0nuW6RLa17riMX/57iIS887GMrOQ1zkfvY732Da7ZGrt1SVbW/qFJ4oyMP3LdfJrIfApg0xtA4nZrWoN6oDOHUquX+tT79+U/1s+//tX7+wx/q9Se/kK5vdL5IL1++1Acff61frPJy9dFXv6FnL99Xne+kOsngykP/wrVNQuJyo2x8HIrfp3Nsx+f0BdguqNNXm19VzZsXnvPloholDUsy7xT4mHw4f8LnjleMn3DwdDlrIvvA3pQ/dctLwK9//WvlvwHKvcR2vzwJnqX3gImb3uZljLZ5wr8Lus7ns2qMbU7ZV5Pbhbm4Eh8/0uGHeJ+wYNJk73zOr1df/+1v6du/+3v6gz/6Y/3hH/2Rfv9v5c8C/1Aff/0bqsudFktLTT1gdcWH5++/0rd+93d4QfsDvaR+vhu6uyu9ennRT3/8V/rTf/sv9VNedrNf5X6XL77OvHhe4h90VKnXDXOb+PILVHDNL2PkIGMwCHNgivCVghvEtfa97J5floLkKnY8JfcnVMiJlqBTvbaw9RAZfvGKzYWcxE7W+WTemcrmNyIYEUK8kCxauK7zQLUg33LQtIPJXBy80RMfitgau9PRl2pQbUGIrH0fan27H+0L+ia+RNeBlXaQfgQ14Tl8efrMsNI/SZht2VZ8GDxs1cBqglPsToUvL1pZRxPdDeQYFpINUqnY54QQB+t2wrPy0hT5iS0YI9JgGBqO8ErJ97rzhn/FDgfqDIQmeBGKnb2F/HbE7oQZju5oHuIRsIs1P2RoBlGB+MGZni/CNjIFiC55oK1AX1LSD8yQmUfbsAIB2tUYeqQWQ8SEDzjDWTgEOJBVBrUXWIV925ANdknp128usTUG/gNEfzPjl4xE9VOZ5DZzIeZvsjeErqk3yDRHZAoh27I3yI/KTcPibFEDofAJuAwpYEmBuszkBjDxW3oYsvvEOJTzcSSHuHE0n9BtJGtjzfpA31O9XW8D0qY6ei1rK7Df5mlzQj2W8SCtzX+rKbE0g7YSnzYdK2lbleun95DeH1Z081z2rgCikYMcJuHr1n7Clq1iXY0ayrVa2LVSJrxPwBwt2Mp+F7rS7nAPA+ixreiy0QC8+5PcNK8k26y/4tYzlP3hfLn0+0z25jFGjykFvRMbG6a894UeUOYBnviy7td7XgA7L/RHZINlu33LfSp220+xH+AYMVu5Qdxd7rT9C4LPuHFfNLhBJXPZbG//rRQb8MP1nm8b3/Ct6IOSEHQozl8I5g5c8o3o5dx9owozUpx8eLgq3+blRpB6NtDIx+lMbhjjWNVoZ+1SIV84P7ltrusVe7F5D72yCLhBcMNa+CZ08+9Bx8NL9F7Z3EWxzVn7hK7QFX/QmARyIc4GSYZvMAknbpInHnZy4xw1NAo/GNv8MT5ZLkscuhUaHGVOwd4/SU5iX/ElE7O0v/gOXXvSFnxZ2yehsIyt2MSPQf5P3EQyYYN2jaHOB/60CU7RP4kjNpabjaXzkz7vOm1qQBR7q8eWzSIg+RPgavsRueh87JtIffFAFO1bv23dGqJEJKCaoYyFHmA22tZkocZeX9BdJyJ84YykZFsu4CBtUVCcu31A6+kROTg3uZaxaOi/ttiGfQdC9tt1uv6Lh+Gw/ZYegu15fhprx8zaWxqTFU5cHIj30XEndiB313baebYu61gTo4aeIv02XByTyT3mM7kXxbbsQE2P9aAUbBwyLUdfaPxv4DNd0Upo2/qd9B3ImG2JQ++Umfnd1+yaa4AvH6LzWL+pBy2GvM2pG2+fbMu2xigwOg8j1whtu2RbXYjl0N0PfWzk8cFVKngL2nLk2Y5cSxEbmcLXPFBlrrKf9P7CtZt20HqQGVyr0ZF943y+sJ+eNOiLbhs/oof1nT0vLxavX7/uF4y8cNzz4H1lb1NJp/MAp0ZeJk5n9PAr0RjqPwv8xU9/rE9++hO9/tUvxZO4Loy9fPlC73/8gT786lf1IS9aL9//SPnzwIEfHmeJ+PLfKkkmILBT27Ids7oVU6OPAQXx/6BGT78EZm88n5VYO0YXepPkKTOvuSx5X1EwuC+fGL/DjzvykbHs9zWGCjs9H6yBYp+rMdjTV/pLVUNjlBL/GXsbYnMoJfOZ+bgyl015wcqayVzFX9eQ0Vfj1BQ3JPry36W9eP99PeOXtTP3qeOvE5Kf1aXV1irLyH3wla/oD/7ob+nb3/2OXr16qcvZevn8pLG+0V/82Z/q3/3b/0O//vwzeKvvmy9ePNeF+1+Rp/g4me++L/VLT+5bwVXxPVjJVfgakzNYkcm98R6ZrJWNb2VQqlGdkzGGbCv5y/pbWma797Xc7cvPRSu5DSbXJpMkWZTZ/ZmHhbXcPnJfX/b7x5X6gYV692MjviW/k7UcaPfhoKNKLqzMpWPMPS+2G9hpip55+IInfZE99Qm+2F76nn5tPQtznJemFTnbcllFLhou8lCiVykT3+JnqOAPDUR/xoO0w5O+GR5mPHQl/tgIxEK1JUKSbRDJAxPRqRWdK/IrlIPAj3Eoc8m5j1QzHhretWWyZwq9xgb+WzKf3oMTH4Ztp7NTpL3QI9tvg7FCJuuiUWPXaUaeHDTjQwCDXOTuwH79VcsOeaBjlMKHsfZh9vmJPqoOONlWf0J3qKlUodixTdfbKPoDQ1HVFuLfU6T/N8F+1Cd5kyfZWS8L95VcG5nr4JggS7KtzS93nbMsSp8k26AIf6jG2K47cjNAjfTvCJ/g3SGKvbdDA/qOY+JbEF9s+L4EqNLkOlnZH5LzgNXCKo1UMiPZlmQ+W99kTc0nuvW0mAZoESRsy36EZD0tM3axP8EKthwu+IQn2HnK+5+r25ZtcjdUVVCQ/LmUEn+jf2WPWnLdg9CF6zB7U49hD6thb102OuVu59TXEj42L3TG9+SBleAy9+Gzch89n84arPExhiJuo4NDe+kmp2qU7G0w2T787PWEb9vaOvIRDqnKGjV02BjYybUsMz/4U0C5YT7rPxl51jeKCOx22Oiu3PxAksA3uA88FGwvSvdKcEng5XxR/nup/L17/pzj2bPthpObcsZFSUIeuHnkT0HevHnNi1pe1u61sJFPkok/OFv4MsBZJx4waozuE05esf9w2H94wzPGPS8Tubk8KGMLF1X8WXvSFm3JYHmim1CjQit6ZsAkZPK6TjvjrlKSs4Gb6W7bLtlucFJDFPL7KE/7y47wxBY2Jn6sLIKVxfAIvKCf4VZrW8WEVY2bLyf8OGWB0BcfYRHeKGUimAXZCzMLYNed/ozDqIa2YkcSQI/+8M74hR/xa0LDjWfkjADS+I3wNhI2fImeGUrM28B2bnOwhibXwcF3mxPkVmx3P/VN8p0zN7+bLLypP+XAhI64tBe7e5s1Me3dNxLXu3HwvUt78Mnp8C30KWBpS4c87eOIjcSVDesG/E++V3RkjGSTtXAeUl+k8T/ISDhjyjZrplTjcc1U0QY2HoVRX1YYyzgJs1PfeNqXrdr+HG0bHvrbZ9ZZ96Mb9+P6W4CtD6O7K++cJrFv63ZVr12u2eidKEt7ZTwikbc5g7QzHqQeJE67ZFtbHV5ZKdEX5KHtQHRHPrwj+arRcmMkX0P2Jhv5BBTe23zh45U9KEhffJzwF3kODh29qbMfDvSnP7pW4ooP2Tf7xYpfMRno0AAAEABJREFUHPKvxAX37Kd50F3RX6N639t0nNU3B/aDN68/0y8/+al+9cnP9ebXn0r4ccfLx8uX7+nVh+8r/1rfBx9/Ve998KFOd8+Vfx1vekgubXRoKrFtMP25CYTK9E0uD3zk0NOSdnKQPtuqMdq/0zk3LfbIxC5rsh62P8URLYA+7xjsLSeVnuVG51LyYBuDYg9/YJ9elFyZPW7BoNG57Xkn5b4UWydkT+eTcj9BrR6Iv+8F3A+ib2G9YGaLERsmN0GFjpMmfcE6LVfm/CRB8+vaJL/T1sTzRurEeX72Qh+S0+/+3u/ra1//qoqArm8+03r/az38+hN97y/+L/3Zn/+ZXn/+WvGrKvkWZYowuNesxLoo66V93O9PGevgsQgzVrFNZ9ZI1ueVe2SQh/7OK0xFTgZxnIgnuRn4ZyPHWHizroLUs5ZiM7rWdeLLhGsHeZpgZa2t5HBpLFq4dwQr83gg7c3v3EvBk7HwoLgjMNpNDhtp0Dt50Wob0IUvEFKfyM/9URERjvgE2Y9JDpb4BWI79dDYClDbuepc1FAoHS09GWzc4iXDqI/O7g9X+0Y/vNG34tuaXHTsV55xFk1sq32MwFPchIWbmm2HZwuo0oFOvQPMM8SZI2MrfCs5CCb19B0WTCBmjplS2Wmpqb6kmL4b4E0eKvlgTRQ6KnMBT442nQoCt/redvhGyaAaQ8U1OEBVCQee4Km3ktCnW9ka3sit97Hind10WbbFicOKnY5bW5kMfQHb0BfOsN50tJ50hIvcPs115zv9QfO45dJ8xJ6dJjlNeCSTo1GlGkMD1CiNKhX9dvQUfIZREuQp0tReJnQDZw49ZfxCfct11kiDddWUuG6iXQnf1MoaPNZjevS04IRt2cHuqwzHAapPj7YxsfiOJuytXCsLe9h276Pjqdy7ddTbJk/J1Qa1XXWxYejaxH/2H667XOvRnVj3oSfXT/f0abZ3VHEhvHnOX7musl/Ex/QFVaXcM7Jnpq69xHKwNyFpWTZgXql0n21oG2k/YiOI7ncBo3ptjKHYKmTtyGdEqpAxSrmx55eoMxt5lTvLURokAVc25Gzg2cwfeDA4Xo4iG7m7u2d69mzD5XJHgBcW5MBnTMQgE7ig4/7+Dd/i3jeOTZyhzbkqXvLudPfswjeHZ8UXxxeJyVj7ZnBlU8w3yvfcjB5AdKxM0mRzjJlCR3wq5JKM+L9mIcYI4BBZa3Qd3bbxM5AiFx226WNwPyaLbDKZBzKpC4tupS+Tm7mfUQjsyLp1ibJifwMLCv+XHWvLMpHw2Ia/sBls9aqhkYlrlNAq2+JECESM/ET3U33xIRDFMmfJtlzIA5EXOtIZlxt5SLnGJ/ShTisxUIUKYIe2juKjImTn5ge5icyEppfOHuv6I/s7tU22O5OCgMbE1gZuYuibYNMDQ45jPBZuYyIkd4x5eCziPCCKbcloOWTfpaLQxzlMTbYY0sRPeibjX0D6wdMDMzF1Ay738I3i8wpaFyNNo5v6lx0Z73XChKT+NiS7VDU06qQxTkrdHjjOQ1gbxaPcuQRtlBSaMeB0C/b4gF/U0gJvH7ZVo1TkltRvDyUtQ36aZr6OOopFie4gVeQhpHWq49mvnVxHx0aZ/iO+8AZbe91k8G9rb/q/jD+5XdkPMpa9oR/G931iksO4M1TJgHKyDQEWBb3bQYj4SVzRs3JtNOXi2Cj+MAYTMhzI2snNkJmL5ChIX3iyV2avyr51+BS6xk9iWtC1wmiuzRMPOedzXjAGiqXl/qo3n3yiz3/6U30Ozf5Z2Lh78Z7ee/+rev+D39bLD76m5y9fafDrjNi/lTmSZVu5HoZL50InGD5pIB8dtpVy5HRlD81ekn9u+w0vgsndbL9KZ16s7tB/vlw0xlAVL3DkqvPBXIpSMh89gnU3aujufFHGPvvsM/3iF5/oV59+ql/zsvjmzRv29FUn9ns9O+vKr0Xjctbl7qILdm73E+yO00m2WQeLHtq3qzqf3FO2PM5eW7JU8MVujSFX4WtkRyKRPegDLqWQevpZ9fg65a7DIMFX/AL3ES9aX/3qNzqGN599Lj0sukzIp5/oz//0X+vHP/oB18KqRaXpM8AO6yx5zByHZk1O5lkUWzK2LStl4kBymBeke+6ryXnak7UmeNz+D51GaZDLqqIXfyVlXS3kPnbyp4UP/Iq1HL/84MNkfc22Ozs3aa/JV9YzX26u4W2eBW1T+V8EJHexwDul4sMaXnQ1DT/tCVbkiBgZy0gnrsI/E9vE983W9uKCdeXXoc3rVZN1Nol7xredJkcrOrMfNPDzip0gYxOpKQqGmCoqHKnTn4ez5DlyT/lUeAaPIHBrEtSMPexHJnkLIjvxZWVsje/U46ttcchqy6hAOzzhbRZ6Woa+0L6OqYd7QtO3RSvW7co6mUL9DUIzFmRyVhgyc5vrVdRF8TuQ0qOtwGNbo/d8Zoy6KG37LToVX+jao4iODW67Q5m3wbUS1CjaYKTfil9S+IU8ukQhNpTSpp7zzehWaXvNgwy02+Hb1KjQZ1smXttSA6KtME0IUo86CBwKqDZNPXkaVRqFNuTT13Kxs9uM3WBTFmkAY9Q2mm/VyvoO34GeN8bg1ozu2AAF4rNcUlk3Z0xdTwrt6E9PdHausCE6w/mfg1CacVHaDxZMKKL0cFDpWcC/lbHJQlzB7Doj9MPF0YzQHEZr6CPc1e2c6kQO6VS/ADQRAqPYyT4wobQe+WA42oTOpW7ZVucLyqGj2BnbWpGZ2EU5HShJgnY4Ke4cw4U9cc2KscSZazb7ZP8lBHtErt/oiK7AtrKWg6wTpWAnspC0ZM4Zsy3btKx8inqQuugJ/2TughX6LmJPFBsJgItaEcpeFN6MY4dBFk/VUI1SUe/FyqQloWEMEljQfQSWgKsM/yCgk/JCdD6duRmcNKLLJR1OYjTGoic3xiRoYROdnTy4cG5wE81b5x032PwqdrlD13mosBFbEx2RD+JH31T4JjPtIDzhPV9O3KDPOvNQMHhgcZVQv2Orp2FvsVZ8bTDWvFCLkkmP1qmVXGRTXvqGtujKzWbhJnUFC7nonDABm4RlfB5jKDhBizYKk/+sBTBvSKct2d4Ar/20jp9pS4reTODKzWiNPbCSw0DvFDR0j20pOqtkUGOjcmKT1uS1wWbTVPjGYBiacEJehqLR4kPdhlKnC/6p+BNdk1yt+KT9olACDBOwrcIH+5G2Fku7qia52c+WS0apoS/z/xQ9LLTD0uLRaXKF/th4CjscMHM81fFW/d0x2gSW82aE3GwNztQjexunqy3sdmzLtjgBxKnqyGH69U7J+DtdaVrc3ndbsRekPzQQ4wEXsTpeM7eBsEmCEN1dND0bzPjGP2TqAYPqeWN9r8xf636SV9uK/hM39L6maK+svYVreGH9B9edpp4xUSw+8NqmJdkbXbGRNbKiI3i6IR22Qw/k2jvqB41c6qFPda3EcOX6zEtNvhS6co0GuV7DnziTHdIDIUhBaGQMkoOOrLkNIokr6PFtNF0NREViZNZcaAOVhMX1EDVTkW3QGR0LaznxpA8O2SYv2nTIqChgZezKQ/dnv/qlPv85v2D97Gf9Z4ILOT/xZdbzVx/qvVdf0/sffqtfsgZfbHkMIcyVZzDxcXLDowu9l9NFF14aLuzR2adHDVgdM42Jfwu56xes12/0+evPlYd+tMBXOl8u254aG5LWzCH8y3VlP1y19J/sTfEk+QjyNjx0Pp36V6ufE8MvP/2VPv3Vr/Q5LyyTXLisZ69e6vTqPfnFnc7PnykvV8+fPYc+V/4y4sJLWI1ScrZg8woW1ttt38X3ScTZN6pKNYYGyDrHhZbLupj4rFmygUwU+4Hboj2n4QWrOowV3jEu+vCDj/XRh1/RmfX/nDw+w8az+aDXv/ix/uzf/6l+8tOfafXQOs7IJzfX/oVuxa8Vm3PXb+xWDRXyWTO2e45yP8wL5/2be/K0ySY3Yr3ZVjWIa5cT7RXdWw7gZ71f80UC6D7yqsZU9EwcmLlnsHaaj5fUa7+QIUseRXFJp9PQ+XxqOpK/2IvvxJAXslxDK9fTgp7kfmKj8DF+NskptujPmKCiTZRYiCL8aZ6V7pVcLeT5Chat+HdtrLRXXYkv7RUdKzqCieymRWKK0DGV/iVyxJFra22eKZeVPNcYTXMhTMZUkow8+vMsck0s1LM+VqjCoycF3kMmvdGBO6mCDCa69CLJwKQ3rVCqrY0Q1Mg4AxAFwhG78HWb2/Y3ftuyJNvvQHtxU9ty+IGZq2l8MX4AgfiRfASzDdIJj1TIu2HkirU76qTB+m6wDk5g1JBt0Kztc/LduSey6Gy1OQHfYsMy7ZmgET0O7xXjb6E/tkVdtwFnmjYu5NvgQen1jkKg8KucmjcZbLvHc6bCEZ48f3UcVZgykmaEA/6J7pW1Del1NPE38U06gs4brH0UcthUUPTQRIUmlFbTyVgQnozF/+TkoFsdbvSnHtGSZb+DtgVfDotxoK2Q2ajDX7zD3/g5OwYscgh0X2iLGPkN3eSEOdGpraCx9UTfTWgb2s/ht9EhK4coh80ZWYwSUvtlGGBVxwWf7ZxlQzloNB9WodhLR7CPsXpVxF+D+QoFEQ3LxMjKNbpwrW/39yt7xdJ6Dk1ZE2MMnbjn2FwP8Q1s80qM7BW51hGSUQqLbN9Q1J+Cphw+8PQ4/I9PuNVD7Rv6r+yRQXwMWOsnlLgnLca3zXOqBQhme1B54CZ6BYtWklpVGlwkeTGKQ0ZDWyGYI9gYDpI0uokJnXRMktSgHhm7FH15gDufL2zyZ514QUqSRjFGlK0TuxNko08AC5vjgn8rQcXGqFJkzsieL+fWc0mdZKc/vvbGkQkAY5TeAvIFXOQCHxN/MPf63BdyfEgOMraBnGSMIC0pOkYNdG+ormcDo029qmSwUctGSJYNsF2hTh/YAu/cTfK1zc/KDXzDcvjGGNx92G5d8XHiUzrp6b4qaowfVM4oXMhzbNzpa1j2nqMqxd8DdsYscYgS3zo/5GGNok0TIzkSxCOwls4d9EcHQCU2rOTGTo6o2xtfE3jR27awEboN0s94WBFTw5b9BHKzRuZdkFwOvIrO5no8ofmtsbdkYbu1qf9XHXEjfpFPQVsmNOjGl59uduLjO4hE/LQs7XrShq19J2ViBFj2Duzf5lJbiY3MXdZ0ZLdeq/lG9XrOdRQMrp/o3dYfD0pch7kW88ASbDrihYRFHSU2DkS++8MGmIHN3+7cTuHNA1SvrTgVPmj6w79xcfXTt7I3xG78OHDl4XMJ8C9jk+ulZeHHGOIGKOWco2uMbbqmIpMHt4w1kj9yN7L3Da7pMyAXVaPzFJ7IHvYXXgaiIzYz1ogREMt2ybYKnQXNS4J4fJx8ebTcf67X/Fryq1/8VD/72U/1ya8+1T36zne8eLz6QO/x4P/+x19revfipU53dzK+5AGo7bPRhybm2DphIy87vT+ezti0+mNRJtYZCmUAABAASURBVDerlZel6wb21nW/lnFVKjNd4WGu93wu8Fwb9JHfa+yBK/WlcWWfWrhnXJUXiPy/qfL/81qI7YpcHnBXcn3hhfHV+x/oVf5bKV6szuQ0a+wEHYP8YFt4KsrEi8gcdL21GaRu+Le5GcRX6WwfJnkT4+kwp0e4Nfe5A2WQnjnd7HbpxEvW+x98pG9+63f0ta9/U5dnL3V+9kLx0czVD/7qL/Qf/u2/0ae/+Jmub17rygtMcr6Sg8maDLLWivwP5mejuZ5KNhpYkw+88CRHwQMv1snlSv/cfbLdvAUNRJkMBluuF03mK+3Ozz42Yx89K/fI8D3wEpYXufzPpR9ih/ZkbMKPBW2+jY7txBo/4a+9+Rj5+JV5C12Yw+PamrFDLlZsXfu/p3rg2olP2y9knczOfwLK7AXMHnLreu01ciVfC/OUvG37SlYygWKf4NUQBV/njsS6omMS+0rfCu0x2Ey+awz2rVLqLquArS5L7AbEEZvrXDSjC7S/zRd/m71PmOihbqDINjrRb4Du5M+OIOBQCioSLWTLAJWJIkhGCcs70BHZAzLjB6jeDvpywAdpLlHP8EZM0zQPUOWYsuygtOUh9qiTo2Kuc+2YGDZsY8mbqoTgDXZ0AAHTLQp9ApMqSSROIk6MW0d6b7CtGoPrKnsn9r3pn7JScumFPsV82qBuW6OQBaIkn5DbYVuZi77esFVj7PxDJkZRJvOcdTPbT/zd1077nz54CCRn7a518y1f2mVOfViF7tg17UcZJDhEia0sIB+D9KVqqJENNh1DNeJrKfrkkhiHrX2IjyvXWtAx0EsEdPc5bFGLiG+QrZSn57RX4l6f6EpfeIKuUzH28/ISX1JPfyytuV4PWfLZscG/8Rrb+C/L3qFtL4m99jt5Rm4CnFfelmMjyMtx9tgx0FEl27BMrfBGfsl+kb0L/2frmc1T8G5yo9vaS3iyvwS53puii9Q1h42PyXHoO5DMYdk74OsYR/wqJe74FOTXtf4BiL112ycXVTZTuLTkBgmW/SZ6ZfPJRhyBvGitCchsfJbGeSg3w8FCqOK7LIJcSHgCnyQ9Ac32nvOM9lCQhKR5g9vxMbjg6oTOs0ZeitA7qnqMk0gv2pCPHfQfzm+TvIjYNZA581J1JDhxta7oC7CxjWEL3vAfqDGUOGz8wbcVPxNLcCUfa2LHdnhaprYJhB3bljhEsd16Bvo2YIsNbIxq/0KLuEbFHnDJNhAFKkvdhoqpw2Z8CY78LviykgOyAQcH+bVMRZx9g/YSe2ZR2JaAa7NJQ/ToaUm7Ac/YYyjylnryGaReNZAN5ybd842vm084tHXfzulvhIfcHvwbw1T8K2zapdBgFH7ufm+WWsNtHRwtsoQadMDkhm86bMu2xIHgwfpIRZkB2uJbkCbgioYvg2n81yFmnnI+bduWvUGGKyA+0afUQ+l+euDV0+ZvrB/5DO043+VEt7GVvAaDuQ21MRwQZssiFxpQlW2FL9dNUKOUL0NSH6xrpHVbl9n0dmR9Zp0eekSxuYqTX0DzdtTu16ht7k07g5HN9ZdrPPX0HbCt3uSQsa18Jusq/Buu+LU0Vq6XyG/QXiyEZLuxjZFtNt1jE89GnDqpUd/4sTXYR4J8iXN5dqcLv+6knevC3uKLv1f20WCBBsmHUojd0ILXtqrc9qtKspSbzOTB73r/Wp//+pf69JOf9n+L9Qm//nzO/nriJeQFLyR5wXr50df04v2PdH7+QnU6y1yn7M4dc3KwZo+I8xK5MrZKpzHASe1vxaZl737Dv7DnX9nvrplH8hZ9URHkwXfJGDFdQR62H/YbSdqNyKEjL1ILPJN6fjl5za9inxJD/kRwiQy4zxj5ePbeC3340Uf6+MMP9ZJYLudL3weyxk7Eldzgor6sxC9mbZsfmGoMYjt1rJHLvMYv8QIgTRVKSLkM7WNTwNDc+laJNGiyliISvuLXqRcv39dvffM7+s7v/qFefvx1+fRcIt/nwZrVVd//y/+kv/hPf6rPmK+53Ct5SX5az5SyVrfcD/I/2j+7sLU2b+6x9+Sk5R6u/aIbWeNkAFFTYkw9SGwrfjYlj6F2uDC4t9O3ElCuxYf9H6y6f3iNzXtsPPBifW0fwteiWLEt41t8dqXumGu+hfnNQ0RyurAW0g5W1mbb4QXrgZe3Bbowv5kb1Ok3QczJzDXHWgv/iv5eZ1ARg21yB1irtcO2LCQZX+C7xg9ijP3IoHKX8X7PHTdqdJAdrpErWDZge91fsJRJV0q4QH5uwM6ml2hSjwFYKn6Y+UfnYN21f4P2AfptPOVAEin0Iff02Hos2xIHTGpbkrorfYGO4r0fmq4whQLbOavK8BQw7RxWf9Jf9EMFr6F1GqoxlLxI2z4wiTF+8QqcLsYLwIdsgfCWTR/9RT/yo1Knj37USNtJbxe8YDw6RpVsb8MQi48JnZ7Yfhu0OBiCS2rbVfKhA38zdsC2bPec1xg67I29bknBO2JCRFJG9MXS9nMKjmHLDrRR/OlrJn2yfnPZxmCDyxto7DXZbp/bb3zuOMsSR6xnfvq+lADo6LUF7bWjJ2XXYyMIbMu2OGkrSKJj9vVHPXtJBuCxNz7b7cuoUvth+jE0kVvhjx+hadN9LN2WqRqqURK+21bKjK2A6xWLTDirjHbue7ZhZR0hM8ZQYXPDVsfkbQ869ptJZ/RE+8a7yxcyLkK18glPeLNfHJjxYZfXrcCNH/YT2hrU59gY+HbiOeDA4BqyuXbIR3Q/8CXiA3t59sm0V+wgdyI5szecbPb5W/z84xSphzFMcdC2Ro2+AfaN8MTNEGMoUEoCWTB0ZeNbsukGtCO7QleMZVIwBrvlIwnotWkXCUI/tcyXVhLQMi3HKuKIbPQFa3QyQaGTupEfhQ50xadG14dSHyQnNBD9DRlfOKIbEsNHYtbYDbCRIduyA2ywcDZ9g75SpV8ZM7YeaZXJGeMV0A+1oU9AmIRF9lKJA9oKPbQmeVi1ciOIXws3roX8xrfkAAZhtmG7abe1F+KKWnfn3OwkJvJFi/bOh6LWR9PGV9DqoMlX1ZC9ofYYwj+jByDOgUaMcaDl8cAFTWwGh98tC2MoV5oMeyVXo1S1wTb9AMqwjvUQPS2HfC621FfmKDR8X4aM4d3m45Mz1RwNoe9AbBy+dl+UZjz0HZh2AOnDtuwvogdvJ1MDJIezzIcODicdUAh5vfnQPfThQ8cC7S7kj/aRg4OmP4El7ublZFuDuUyO7d0WusITuc0e6418Yk22N2ijkR1jm5/Uq4ZSIjvxN2ib0Ul704d22k/r9ESsYVfvKafzeaMjD8lmvvEj6wbZ2f6oi1kn1SjZljiiO9fFlQf7bHD5F9pC05cxUapKGwwFpo28UYAJ9UMjD2zZ84I8mE7sJw8BrBqjdHd3AXe621+y8utQ1ZCUh+apK9fnFT396wS/UMSXK37FD6ZLmFPr22MYo5Sb88BAYW/ykPrw+lMe2H+mX/78x/oVv2S94ReSQX6evfdKL/gV6/2Pvqr8ivWMh//8mWBeBAo9k0CW3ndX8oc12rZlbA3yOnhpOXFT6BtE2mPgjuMO/MgwZ2/NTXsqxfd+ACa25DTItXclzuseG6xPDrdezPcvSQ/8uvP688/7X5flyV7J68rgtHXJf1v2iriev6cL/p3BOJ008K0Yn/gUWwcS42EoVoQlUWqMlmm5Yv2Qyyv7Zfw7/D1kDb+R804hW4zss4lzDWXNrdjGTZkXree80P72d/9QX/32dzXee1+iL3l89fxOr3m5+k//57/UD/7iP+r1r3+lK3MYHdFrW8n5hfm78Gtj1nnVkFAc37JO80IWu/EzWPF983Wbw0l7SSy5eZPv1k97xk/GMh5bGyxCU0p0rIxfkcscBPklK3YX5jJygYg1/3BJIUTqNFBRVNLO2Np2FubySpMvNeGDRdE/kY2uw8aVl8RcS5GZxEj4al3RF9AR2QAFe95XtQ58Co0ckWNFcmR22JZtOo3oxB982n2bxHnItSwn2xrkeoxSVQlJhS9rb8XvCYSP8wZ1QVThazC2sg7W1r8qvExe820ny+iuGrKx0aDPGw4e0Q5CQm/7JPon+oOVOtXdhlv08bzVpLdp+4pc/GrdjG8UTlhTb/+6Iqmp1X34bVspE4emrLbfp8cobSv8QSU+5Ood2JYAGVBJoqWnhSHZBoUldO8+x+8DiT/1lXk5kHZ8iy7bGmOoRsnadUDfPWzL3lC7n7YlDkExLaT3PFNNv/rUDdtbyzQ5VgQyPw186wBymgz2YSEimQNoL7fhbr/Totmxoa/1x0Z0Nq906NOuD/ZtNHwgjeQlVQLh6JZSjFBxzbhKakWMYQcmwt7qHQtrOus619ya8SgVxULMGlWqGqC6HR9Eid/R9a7tmLKtCiJr5IRJ7EzQ+wL3jLbJPha7rQseRDS4N40aGmNDVbXdjMGilXU5gzaM3p0avvBGLnty9LgIAiGiVb47ia2VvSL39RW5YN50JTI46W9/aHKQDfr2s1BXONJ2arSP+cJ5FDly1vTEvzX7mLK/5t6zEjMuqHJCdw/mgeCeB4NsxKELN+yMCQtG2SD4y/mi3Ajzq9GFb3KDBOYYwrN1meha2QBn0ytJXbghrASEvzJ8Y9Tm5OmsEzergV6bCxynYvPKBDSQy+a9sPmiWq7RcqOQB5aVkrHQwGXZQcnhsVXQMUoMSDjRycXWCqI7b59X/Ew78SbRGxUi3uVH00JX1dD5fOlvsnMDLfqMXVE22amexMMxfJAc03osGTyw9cYm7m2NnHsYXeRu5SKIfw0Y287ObFu21RsgVJbiU42CWmmHf2U+E28WWi6SZuVkW/aGIo7AVVuf0k8dGkXLMb/xAfvzAG2qSpCx1f30pb5CY7d9J+cHhfl22LFj/MUWde0l8hvQTD5Qhevb2lrJScZ2VtnRUUez2xl/FyhonviIVrlbXzxhDla4YjTD6FeQepB6QL15v4xmgP4crQZjtlU7IKKrEV+w1jaP2OK7fkM5eMOTnCbHRz0044doMZ+DdZs1Yawd401xLHTheltYI319PPG7dbjPnKz4LEu2G6JEHtLzF1upx6cr13I/SPKgl/qSa5n1nHHbfT1n/8h+kmvJtiSw+yQK1c6J7eZ3ZV1vMLyJM2s6dvKr+0avXIOr7FL0n85nnS+A67bbeZBHj0XWWZPZA+55GciDaGP3d8V/sc6qrDM3gWd3FwV30RWcLzI2Ev/KtXF9WJSbyT376OvXb5RfKJKHiQ1MbQe6xqiO5cQeWEU9I9i6vv5Mn//qF/rlL/KC9WN9/tknbNr3cg2d757pxcuP9AG/prz88Ct6zkvWsxevdOEXoGI8Kia+rtxMYnNrkx3m8nx31gXfT+Thwr59R/18Okkm/ly48IhS+HK+bLxjjAx3HqNvZiLgRaO29orw3OM4bXkmnsQ00D1qqDS2e8F1zReWtDASW1U6v3iuD7/6cf8LiflzxglJMRB+AAAQAElEQVSPbA6jl4OcPby515v8k/c7FnI0WT9wqOA94eP5nHk96wLNHhjfti8L3yjr7Z55XcmJKLbRX0qcAV0Y4iBvk180Vn6FyRrKS0/0rMS8Cv7LC93xovWN3/kD/dZ3fw+fP257k18dx/Uz/fSv/1z/6d/8S/3oB99jvh6wYYljxL8TvpHzZ3d3bXdi64EXsdzbck3E1sJ1sdI/sSeKbdmmNjXxa+Eb0ntetvMvTR75SFyRX8jThBMBJSdWEZAAvehbubf1/98SunJ9d1zIhE7yYuqxlEcFJKNGzjzHH8aYbHStUai41DZSiW70Le0ba525yvysyKyMJRbbHfNwKai0QewFYi4Tf/yayGGobcCy01LVaJg1Y7eUwpucZb9aoyP2hHQooIq89ZZMpyP57EpYJHOU0R87NIhbyMf3YMWnlTysT/q0F8NuW0iqjI+Nku0N6DU+FxhVGlWqMTaaMfjwJhZjEue1QZ397qdH3nnpVmCj/+jTUYiJKkM5K9S2RuyBGoM+5Ohrf/Z2YgxiLJQwMyUAz1CZPlHcMDpK5dpp2gfoDw/6ITKnDZzpQxU9j0f0dh+nWx0nus58No0zjNvGpjsW10B38kOqMq4vFtuyrQKjSomXDllbIbKtsp+dEUsuK7yBkXP6RcFO1kGus6y33GvSjo/hsQ1TsPnU+vG7JxUaPlTA88Wjx4h3ZY39Jp6WOvR048npEGrzlg3wPTGEyzmB2ImNpzFc+35/fFGB160LQ/KWB9bIANFV0bsrs6nkAEqJCNSunCXGqyyLkjH0Luw9B7Lv5R6bvSs+Gc7ku1pum68aJdsSR6tgbYi3pfDjqVJsy95QVb0+mta49YdPkUUJR1e3eYmW7tmb1PEzjbbBdT+Zl+Qt4tFjb7ZcbltjDOU+l7Yox5poftTR1X5UK6F30z8Vxg1J/trtGDMSo1DKN6AnbmZ9I+bGkRvcab+hoqZvale+zXrgIeUGbowrm3mN4kY81PLouOOmcwEnbkKWlY02L3qR64nYdfRkEHBV8aBz1uVyp/P5ogQ4akjIJjnqgiaSUSQiN+A8uA18jiwjcRHWyReqq7LIYisTHprktqqNC21kisRw0DOFWkXPGOSBB67T+aQR3bSLwfDdcsdNc9kX8cyEMbjlmnnueuiB2T7RwubTY+uP3CT+0Oif6AuXnYhAaFCP9fh4im9Volc2Z7eUzEfALlUNDfjGoJ44auhY8DIezQA/yEBsL8S1zcfaPsenQO+Uib/hn/iam2jk0g7CfyBituUD6fgCHFcAdOcr4to2e6vpHnvtFHfbv1AqHMTQeYdqK/amTzu1rdSD+IeQjmJbpmFzDtCV8fA1iLNjhSbeG1j3HTP5IJPosGzj80Y5d1tHOfKN/tYLzVDiHczNU2o7KnFj9nUaO8nzgcgfspGrUTKfmaRgJ/wrfq3xGSw8MK3xtzf8cMEUBSBykLYV2rBk8l1VGmMotEZ1nyjRm+squOehMg+Fqce/aLfdMpEdNdCdcBghZg7hqlISR2B744fX2NVRcDPjaa57PKkbBVWlE/vThf0m2Parc/trG5vztmfdv8mD4hvFx2Mf2nxV80fPKdc9+rb6SR0vesKXXyRybWxY+EXjQQt7X8bWDmiq8HuMzafoyIvOKHLG+EKO3nz2qX796Sf6DNzffyZ75ZezZ8qvWO+9+kjvffhRv1xdnj3X6fJMxT4o5/FYio0rN7Mge+nKnCrFIs6ARNHGVFYANQ66krvA8FWVsm+McdIYQ2lv11fhCwxhQkaUjAdHHMnt+XRmbz71C8gd94fswTEePaNKD7x4Zm8vcvjyg/f18de/plfvf4DNc18TE5/b9+wz3EeuyR8xJY+p596yskbjb5HL2A4uzG98YfUo6zg5D89T4HLHEF9cJXnL28GTfEX3du1ecXtyW5f6n3/3kE/P9PLDr+ob3+Yl64OPFXtarzrNa///s/4mL1r//t/pxz/+cc/9QP+pRq8/2/h1VfRnfXUsiY17RPqkKfOJbyN5H6VChkOTnEQmv2i+IX/3928UPLBeokdMqCUVMbUsFFXKekgeDnRe0XW0m9JO3JN8N02beueb+++y+5ccGRs5Ug9vEPsPfKGQa+eBl9nIJX+T6zAxTQRsyy7ZoaZnO2562Hdm9pzuzvgGi48lxJTYqmgIrfBe4yOID5FNDhjqI1y2kTPtyVCu8VXrvm7oEIPktzRqNI1+u2QgZEWZ5LXROYn8potuRnMYVvaQVJ+A3u63jW5rsGeMntOhg9YYjFXDSsk5SHxkjaP9ZMi2ithHwR8YSp/tzY6elMh100pMwRjwH3LQgW3bOkrHyPrL8RTdfwvWmy3k7Md63epoo85ZjErUb2Oih7YCUdB56G6K0VAILPCW2/dRQ67a6uxHRbtow6T/qmJLHIKGJDVZL0detRfbyh4X3TVKY7djb1LMunItRTZrKGv+yp60sg4Fi21xSGItYCSxZIyq/kuFVODOqsn1MtE36Yi9d+XSr4yB5Kl5YsBwArtU5G3g+yCGxGNngPG3DiSxs3DtXNl/rsSx7Ndf9Ia1qjTGaBQ63SjZ6FMQrlDipRo3RH94g4zE3xVfZ2y1jeN9Aort2Ew+RbFN/kFtNmyjzeoSHclNrsHQtEGPcbIt24rPNtQlWe8Uy34H2OocyTfeid74tJKPKz5e2fuSp5UYmik6kotDBtFKHzZtKz40RqlA7qO5Nz3xiFRxiBLSBlHeRjHOIaEoG8aFm+czbvJ5ScqNNRMiDIY3kxbntm+GH3RlIuN09I0aykvV82fP9JxvX59BgwsvTYOLKHYXvknMZn3/kBvJvUIfstlHD4m2rcENOjJ3yJ24ueZGbuMAsM2ElcYY4KQEeWKTsy0OWdsmluTlhhD/oj8PgaFZ7IbLLji3g2WJTquqGtEXvaOGatDnUkrij95rJmhfWEf76bcf4f3NSBbeHm2//dgXO0dOXZb9iKraY+YhaY9bFsWyQfh3FHSMIk/BUPKYdsEnmY+6ZO5WFviyx5T27YJvji+ekrOV+boeC5X6yiKa+5o6JGyrqmRjD+hJiY6JzNa1jdtu/uR9jIHvO2q0jvAH8jbPrUN7Pbr29BoGm/OXAX7RHxJqe6+a5oZ0tB10hgaJdybOHfnWKH1B/LC9+V7oeCdmepQSvug6kH7brL9Sjep4Qwv5wGaje+oDG0TsiWJb4Tlgw5udlByszENsZF1mjQaRC9KvJ8X2rbX5J3n/ZKMa5H6Mx3lInyjRtfJgE91ZO/mFINdb+uNG/IqcbaFOtmVtcwWhIoU3aLsIxbeWq9Gx2UhwMNQiOdmW7c5VX6ftW/aCc18bo6rHSVvrj3/9gpTrdseS/Ya6JI3a8j6ip8aj3Qwml8x3dCz7Wm9dfLu/IB/E/7BK7nnszZf97jzwp/ALneL6euAl77P88+a/+kSvP/9U63JPDKVnL17q5auP9ZIH++fvva8ze2+/YJ3OMrKIss+uPNhf+0F+aT94oN/nOLlJ3mYqeixpN5KIx+6ujXqMucZjzGRWtsmB8W0o+2/uAcnzmX35fD6pKfGxzPHpXvkHL+55MVjx6z6/xlD3eejVRx/q4699Te+9eoWeU//SsWaPIfdZJ9k7ch/ZcEXXlS/HFqXYxj622P/PYGCbqSD+hVw8KDlfci0wBytI/Ii078axomEp2xhZQZIchCdykxcnks/gyjgZcmmZ1uohn58zD1/RV7/+DX7RvFPxgnXSAy9aD7rnV8cfff+v9ZOf/KR9LVmn5BEU9jIvD9f79u+B9XHlXnclJ5N5YlhZ18ljcjqYV9vY1xYTL5y5Px1fVCQ/yx6X4Bvs9ad9nkRgk3hW1uWB8AZHO+NB8t16c4/Fl+iNjdf8chh6xcaKruYNZbFN0HoYy3VyyF+Rb17ySvLIq3DFG0wdP23LBrIeCzlGd2TSa1u2pT4sm0ymLWslVwtrpO0jM4lx4g9DOVQFfwC/hUamdsk6YB9qmfAjx5AMX3I+9rylnj47ksjClLgbRIOX9HBsw9rZ6IAXnRtfN+V8YBhVGjU0WJ8DOzcUfaNUwC7BullAD5VdCVoKHsZrDFVkaI9BX9F2yeGM8FbTQWqPrQoexm2rxtAAT/tEYYgzBxUOKokHEl8gfbShrsn2DVQ49vY23GdztjnnaLj5ZAaOA/2dU+aoFzpjthX/Rg3VqPZ3jAEtFTHBIlj0ZSVjR7+9t6J775zMfduhjWnOal220Y+NCmJnQw8qeowYnrL2soYm6y10QwwEFmpE5nTrbyMZo/vpYcnEolAgcwpgzRrCmCT6RNn70k+VIfyg2xlHxraqSqOCoRqAOBz9oiDUvKnGH9or/m/XBPvbnpMMRWUhO9AxRqnQYSPdkGx3n0SfiBQhQ8M7kMl9P2B485N8Zc+5Zp8Aa67BvhZXpHCEcx8osUtCv01Dm+5EumJjxcfoCe080AeLnA/8thW7o/AZv7WX8HbVku3OUTEeX0fBC0yMxViuudi6PbPF393XlXwRkFIshzSiP7Ct1jlG0+zhF96RLncXvmy8qEbtCwhFK0lZCSjJiPCRhgQb2ChjszhfLjpfLjr1TX77NjAb38ImOyOPg0f7gW/bHtjAV/STOuVGcHf3jJes541+yTqf44hSFgLLDeieb8ce9hetB74hi47oTH7LezDni+7QFQx8qSQNHzsPUI6o3BY9gknggm/rPtlX6mkv2IzuhZt7cmBbJi+bvn0yTJ9LnUxykDgKHmMhuVrRH72bvmW7MaL/CnKTX7GxkpvkAJHbgdpbHRWZa+bzyPxtiIplb5ClteeKWYkQo33Q7ypVDYW2FtOZwRDq9QR2qeAfYzCXJ9UYipzkPiI/sbPge26+V+Y3drHafirntt+ctBihPQFBKPEuyIY2B/1zoltHeaceph7a+7u91W3LtuJvfKwaXS/8lyy9BTybCOeAtj/aS1hThdqWXbJDd/SYlTwZ3baVYrv5un/rEB3EjC1JbFdasXVlvg/0WmDOY/8ArEJTyFsgc6QMh9/qpWHJtlxWuZR4A5s+IEtxIvqT55X5oqcPM2h7k3HpKOHtOuZSj1xoK0JGDX2hhKcRg4zaVnwZrJsgdcfPPW+295xcdc81fM81nXWUvCTegtfGSyCK7Zw7D+E5EN7J/hEwyEEPuW5fQhlDsA/bsq34knzZ1qjSGLX1xSYQJbmKjfiUazQvnMnFmv2BPGIFXQIm9wAdRpcdGyJds6/z8E/4I3vou3Kt5F8mjI0eYzz6CtvZOwY5qzFU6KqowuYDLyCf80vW57/+tbLnTcYG++x7r97vB/vnrz7Q8YLV+x0vMjjHbOAH8lfW2nVffws5WYPkB/0kDX9z4AV9GZtQDuaIfipzEld4gW1ydmrkpXDUkCyKZZtcjt4zTuyFg7wMHvLPvGAd7SKoxPDrX/1Sv/7kF3r9y1/q4bPPdN8P729UY+jl++/vL1hndCIg/MD/lX04e3F+8covVxt9yOUY+wAAEABJREFUINdXTeLEvE7Yu3DfOGyWkWUs+V/JQ+Yzckvq0bvDMNpWqCyOXATIijL3OjRzGj2iHmy5Su6k0zjrK1/5ul5+8JHqdOHaL1WVnvOl35vPfqWf/+CvdP/pLzWYmYG9AKLE1MjaaPDCGP22jPwgpo5nRJ8xu/Kut/BSdgXET16yVoPomeuK/9KwwSZDVfnvqxDWzPwTf3ISJJ7EoZSEyljWZ/qjL/8tdv7p/s8+/0xveOHPWkoeJ3wRCciAVvI86VugC3HEn/Ct2Eu/EhP6lXbWPe22CyUl+GxUwcBBRbYbkvvQk9IsyEXvwtpYuJ9cobEXO3ZkjCSgbm+UJGB+1YJ/K36u+BvEj+i0qmUmZwW7HNK0TBfQY0kr0Daqt8ukueHQn5aNDebVTH5Q1G8Y+xh2heLwR/a2Z5Co7kNzxm2rkKkxZPR41ymojAIOqU9KM3UbGypJ7k8xUN23tS11/3Y2dVEM9mN3YDKPuLN37iRjT6tP2t2NLZVlW5w4oNrKwXrQ/eprEq4ivmDUYP8pMJS2zShHy0E3bds5fXMf33q2c/ezBtesIRqQLJttcD9HrPB1kNvBnlqjcN2NNrMLZX66qq10vdcVim8JQqKbk/W3YTL2CGQxaLtzElZ65NuJNKB4ohcF+AoHbSocqYcRCil0VA2NgL1jjNF5Ygh9FsNYRh/n+A5BJZ6gO9dC2rJku2OtKnQVOtx9elLoufV577epAYtPaFmCirKyZhau04Xrdd3t9TMwczEZi23bun1udYRzJGb4ZuTRs8kQN/3sjMhJiMhSI1EGE1tPQdLonh1TITCK+EZpBKci7pKNFo7wJk/bvsa+y94R//WlBV+63+gWOjZEb+6Bwch8YKeUguPZKN9wk3/Di80yl+RAwnCNoXyzduYGcrm705kbW4Tt4uYylZvYFWcafMMUutBewcLLVW60S5KEDdsqgswN8nw+6XK5NDaHNlcyIQuJzc31/v7KzeXKRrmAtW0lCTZ68Ot8OisvaflVLL+OpR39gZXcrrrybeED3x7Gj7yoBff4lXiX9nchtyuYjQQe+VGlE/rj55kHiRqDiQFZzC49LZmUBx4gt2+w8RW965ONPTEFeBT1iG4TZFtGl236pJDUbCsfQemV5D5IoVJmt+nDjQmZdIYKXTVYOMBmgP4ctiMBTPMRVZYL/sZQ2YzvXmJsssjj90osC9/urj3jsRaetfM16Usr86In9cxhZGcWPZZRJ64vhRo/g2z4VSeZtrTZ1l4mAQVJ2NxMyjbAX/jL+FsDbu+AKHUo/PFntjDtdw574zP8idmmBrTD8NumuYEKPYI4J5l8uVKX1NRisDewlSCv5CvIDTN+dB72IOBUSqidM63dX2rkB6/DS1/cT59t5cMpTQgt+rqxn2JnMl+h6bLhwbeKr9QR4nCGbgjvgXSOMdRAJnLlSnfj4Gsb2EmnbdlWjVIhE9nIhFdPyprrOfsB+8BtL5DhCESYBJuDuJOrhfyFBjCFYSfJDU34YiPj0deIDLkPo+32p33y5pvttijOkb3iT/aAKz5Fz4pONDM8ZZs8lAbXetXQqFIFMiwTcJCDFdn8OregKzrpJRauC64Dd+7hL3ohho5Ris4BtekUY0D4nReLBx5s3/ASEhqfiof50+WFXrz/sd57/yM9f/G+nr/3ge6ePVP+3M5ViprwxoeVHGx+oDQDGHUN1RjpUI/h/oq9Bd+X62RPnVqJZQHbOH6tsAfwin6CakfLQwNdgweRE3vigfTFXOHPIG6keUi/1ye/+IU++fnPeeH4VA+8ZH32ySf9q9YD+To9u9P7/JJ1JpYZYWECWwtrJfty9tP8mvLAr15Xvqhb+OVnEp9wr7BxYm6Sy3MobYLTzF4Dzwq9El9oYrItV8m2OOXQJAcNggsVMhP7E0qX5l6ftDPPsX/lvrHiy4r/NYa+/tvf0bP3v6r1/FI+v9CJF64zvz6+/slf8aL1l/yy9amidxQEmYVfo3JPjJ5t3ayYMv6UyqW8fJ9qUDcCa79gLbxYraApOsS9mQHdHjTQEP8ncTc67tyDrorcJJ+ehh8wnyW1/kouqCOuyF+x8fnnn+szXvDzj5Q8EOfCvTNrJZjkI7wtwrWy5H6ArchtsSyEuqILI83ECb5c+x13eBtX7snBwtpb9FTv5pIR3A7jdWrRONE1mYtet+hJWxEANpyZX4Kj2t0ZX8nJGj+bbr6lX+QjepvxENBjRkXdQhlUt4IN5ijs6n7449MBTc1eU1DGZxgb6Gm5ktvHR6pChyXYNR25p5DSb8YNX3iNvLojnTsElWQbHNQqeOlRcqdpSeaTczAFu9IT1cOlUaWi0xL9O7pt2pamKFDOhNzN0K2yDYclQJFU8CKvA8h1HXpESbUFWyYNKtb+KShIHBUd6YfOGIVPtEU76PC0FRu5UYoP6WfWtSITuWDjejwzRMOoKblCQfdIlhpMLH7GqGUL1d7yBX93KMXwQFGY+GJzYd0tWbOsizwLpE+wbbDaHnm3re7rE3WhKnqAkG+/Y552dEN0yBbyNZi7pkO22z9takQT9yOMTiZrxacVnWmpC4w5Ir/Drh55eto0bD3tA9XoLk6OXKgsSEbaZuwEk/gnTrccijgEJ9+DWNn3NqRHXQwvCnARTuqRvbWJwXBVmTmwClepom/nTXzskyuY1AMU9bhhLBwM6FCXKAvSAY2PvWawg+lmyZCQ2xqcwxdz7Ilzj61t0B+2KitIPajJhpUAilZV7YMwjdEvVBduhs9fvNDLly/14r33+qUoBrPZXXmZ2F4srrqySTe4EeUm0jeFBImncVwWpU8xpyy4yVicC2acZfJXsKA3+idBKIL4FhLBGRnU5IZ04ee4Z3fP+kUrv2adzxdudCfZ1ortK4mOL/f9Lfo93w4/6GH3L2PhmdiLjRrEPoYKmoeHwYPEmRfK8+XSeTifTuhm3BV2bhArMXOjIH9Lx/7QfyKSG07yEP9XxhLP2nEwKzIfSfhX5HqMUmDqtiUdkFJNS3sxHS7O8EWmxlAh18OWoqP700c7GwwiDGgvli0ZHZGrUSp4R4WO9iNt1lamg1RPsOpKDIkleZ8ZRAdXh7aSHpA5YSw8K/OYzWUlr6kfUVt87LZZhb06aZDTMQYjpa0YLWLuVq08HESfGNWtmNoBMVKyS1tJ/1bDI3znjF+ct853zrZlg84HNPV3eLqJDpRtvOEBlZzhd/tfQzWqWWV8h38y3/H9oAkq7Y1JKnQ4zHvHzcck690+2s1ryXZD1q1Eb/J85DsDtjcbofhqW7alPvpESFOHHA3ZZg2ctrXOuk9MhWxgMy/ElXUQOzMBSS2T8VGl0MCGl/GDR3ux3DXbN15R4j/suDD5ImVhvV33uc9TvmQjlwMcfPHhwMI1vuxr9FgztjWqNowiFyXzSXpn1idr65o9hj1iJa4JEJENV22Q1X72w/wY6LBSYveKzWNfyfWePkTht2oMnS5nnS/sG9ATuTyfyeslfWeNcZJdSok/IqjN/21vykN41k0ZPac7XZ69pztwvnuuE3vdmS+6thcsR4VW1tpKHLmZT2LLdV9jqHpdbrTtwW4zN8SaPOVLrCv7Vmxfyd+VfATRh0ua6D0g6pI1xkmn4HRuOmIj+UK3KG0/PuBP8vLm9ecK7nl4f+Dh/cpLZHTc8WL14r0Xujx/3nkyehDXyp6B4aa5r/S+nf0aP7OXJleDGLL3Z48+8U1k5CIzkW0Q3wzShtomF0VIrMj2c2rFxxUfo/NdwIiZzMzU5IUmfFdeOK687D3wJWRwTxwLLO+9/4G+/s3v6PmrD+VxUeIoHpbvf/2JfvT9v9TPf/IjlRbuC28UmYfoyL0o+ogpfpZLyeNIXtkTbeYI3xfW2MKcLPBdwcrLwsTvucc0mOMx4KV98GROc3/LC+qVvD3kpQ4dxkbnbAxFLnM4Rqnot3cd5OMe/94Q20P7x/2MF9v4MfFntm2uSeyt5GVhzTzs49vaS75AJ1AU6uHd+e7f3Cu67xM/SExB9EQegbeOnqru2fVgv3nJy4qvK20mSOErYqiybLfEdorcqqypYOILxzbUbIkb0MNU4nU630byU5WcnXTKyzz5S9sOH4J9bNLxJU2sUk1fdMN38KaKjzgpNxVVg+p2mXptfXRSkapKxn63xbIEMqcGJwdbO7wF7wbkYJyAwHIgjGczJCdkIJyVGEfBjy7bkQChT/G4VgRP5Pb0K1vDSmKT41CsZFgtHV5vutV17BvAsZunxrE3ijFajwd643z0RqrnkNHYyD6n8Af0HXUTS40hmwEQ1VHDpMCFJI3oiT46ms8Or1Q7lTJ3OetgoyJ64Wn9pcGzyyn7IHSMUpWb4bA3SVD22W3NLn1PSxx4IKHJ8LsiB5AfNVRVstEj9SMWW8lmnyRP/O4YYkCS+YQ/sK3MY6EzEG0bvSD522RRheyMrnRqK4ZExxilUUN2eujcj81sBPGcxhp5aIaN/hoDuZKxLUS3IfixcdQ32hIyPEEqdqk/B5X5hA+gon1FuPOAPiIgL1ORL05VVkEtRuBb2aeS7+zpTbNPgAngUPj6hC7EkJKeUuOH3Vwy9Sq8G8GQmxKnrf6EAlGS3xXbQeqxhaMZYcpWVZyhxSZy0oUHgpHN/nTu9iCBF/ruLnf98JWJJMf9MJSbYG7Oc1ceA9GVm2s2+zxoR2/FURwehYPldKl52fwfuBE0P9+YXdk8r00fenxyFRW+jHFWFUG25Hay3X1942CRn/ExOJ1PJL2Uko07N5/+1artXNW2uGFdsZ2JiB9JivErcV54STufzhpsqNE1RmlUqcbQADb+c0Ru5UEt8eZGFlyjNzGgO/1B+JhPRSw+hVb0USlsjsSH/9GddnieYj5pIIIeK7wDuRNyravwD4zaqI2DgLOeFrqQh8cA3lFDkbe39laPVKxO5nglX4syv5Ou5ClQGiieBPZl7cR85NZyr7fwIiI/sVVjs2vDw5Hx8EU+uUv96AsNwlqcsg4tp6thP9a74zjh91HF3c2X3X/bcgGXHFSo4Zm9/g4/4stNh62CL75n7Y0xFHSfS84HHts6SnI0YxxfbMv2NrSTHsKnyYW1sjGHNtLHoA0jR2zYVDbpPkd3/AxS7879ZPwZteV41OjrwkaeIyyRCTAhh3eP5bau6Gt2TtEd3uRiZcOa+Gpb9oHdDjps+rQhdlKL79F7YMCXsUPvoTvXUOoB4cu2Ihv/7ZJtpUQu+0vvGfv1FpkgYy2DjdiLLXuT67XLPCx9nV5pTnSq5zC82UPOl4vu+PLmDpq9ILriS3THv+CBh8Q8MAbZBzMWvgsyd7wE5V+Re8aXU/mVPfX058HWrDc5S4wVgdL4GtnsJdeHhestD7bX3a/BnssXSHcv9Ow5LyTobf/OZ1UN1JhUrNy8r8o+N9mHo8828Tw+FI5R8L+TOx58Ow72xYf8Ag9NO3p6T2Z83f1zlYTOggZ5uBjkNjRtO34Ewl2ZHu4AABAASURBVP/Nl8SUl6v8/7Gu5OqBh/fXb3jhAtd51d3zZ/rgww/1AS8pZ+4tyX1skJW+9q68HMSP7Ksrc5XYhInYqzFUA+APjiklvsZm4m/K+owu24qMoJZJvLTxTvK26kqcuSfEVurrLpdr+7y/wC3wNNjf8wLc8fAS8oacLZK+9o2v65vf/pZevHpPYn5XS58/vNH3f/DX+qu//DN9fvsn3R+0EMuCvsw36ZVtGZn4OGqIjp778FxZ1/HtGruRwTdRwhv/krNgVNE7+dJvUV567sl31mVwT96zPjOvVilzdsr9LflzqWytrJsj30tsYisy193Xzf6K7wDeXHfLde0vKx/IwxX/kndZXeJfYDpMT+uH54F8xbfgqIdG38y+R0I4kJJsJMGUyMd2Won/im/JTerh7XGGTQ7aJjI2smxqE4aA4f0wegWgelJQwvGkY6tWWVVDpzwLnHI9nbmuBqiGbaFMR5m7zVsb+0f9oOl62yehwugbyvNG9ogxCrs7HGpJQXKBFZyNnsN8VXhKhvct2fQfTEI2OPJMPRpblrXQ+YPXtmyrEvtAZ226q+lQ7rvFOEyKxpX1sGZOmN+snXW/N+Al2YCFo9kLvUEa9OWgR94q8j5m7Az8qVGMWbZbT3IWWz332Eu7ByIfwGfj6xidy/hpOyNxkzU01dd9EteCkz6GaNuWY1+GH3R+c6K5H7FHj2RzWKM2O6PtYdclyeqCTjSjf2JzVfxeWbuxT2ez2JbtTU+vrZNqDFWhC9glMT7x9WZblHaiT5L7kG1VDSV3dsn2DbIUmFOkVuYrz8XRiWql1Kj2o9BR2Bbyh/8JJbwr/m/X3koIfNGCYMEX/jGGagzETO92RO7Qv/Vw7k5oH4ZfqrLEoaMcdZxd8TU5i/0gLHYp9oK2XdiukvAFxzrXWSPZk4KsybSDlRgSl1KwE3eid9LflI5QyRroPTMvwQk6iK+vzRoyPtuWnbU5tXJNrfga2fk0aGLQXraXLDra6V3hQOkByVq5eHLDy+a75IKiPVE+cXA9ECcxMneKG4qOOHo+Z5MCvBzYfLfHC0o22HtuRrkR5Gay5Fsx9K7tsFQ1NOoEziqfcKMkWWpw7qpll8JrmxwSJvZbB3qS3CQ7vh+be+rpX/EbLRrEeuHBJQ9Cl8tZg001F2lFnywb/dRtKyU3yAX/o+PKjah9hy7p4yaV/qXbC3ljUZITyXL0VLW9QR4Gua5RxBZYKTM5xf+5IwuHiBhigmR4QetApixTN3oDyW0pspucbiV9QTps5J6i9Zgh5DETvnXPXeJIfeLXOidq8ebmGyIcNLd+ZMLb+aE+GQhwi8MqfB2jNMZoFO3kebMc27PzFR360rJxokxvQU/K7n/sNpKRo4/6BE+4u0oqZLuRjsit+J7NKDeQ+NOgL+O2Fb/b/8QwqmOjW08LGh+b+ODkWen11k8fiePAK9Zi7AYruaZn4/nPnOPTwg0nSD2yBw4xG9+AYxukv3l2e5HLWNb8sZkUMdmWbdh9m5PDTmRaR/KxsTSv7Y1ixzayj0fPOddVbASxkdHoWrnm++GQB7a2wXV0xG/7UecTvbG/cK098IKQ6ztyMzExvzYy8MZGw9U6Yi96wxuZFbvRk7mMf+d9D7i7XJS9IO0TPtvuOYrcAw+KeXht8DC7fYFzJUezbeSazq/rd/ziFB2JNYh+CT3cnzpm5rgp10n2jSv7xTVzSUxXXrYWfiYpD16y7nTHS9b5fFF+vYr+GhVV7VPW54JsdKGefmvUUGweKNpVyEj7g/iVl4tg2Wj28x1XfIiu1ktf8rRAO0/o2HLCPs7eNcZQjSG7RIqAycPKwzh6ydPnn32mzz/7Nb/gvFa/bOGnLHgWvXz1Uh9/5WO9//777Wv8M4Oxs+BD76ncD9oP1gOud1yjRtPCJlO952DtF6ZcN+07OY2e6EwORvsYDbrxL/iS2PJrT/47pAfmcotzRX8pMpst6lVc78iyXlquZR/0ml987vH15Qcf6Fvf/a4++MpXVKyhtUpXzP36s0/1/b/+HvgLfsl6rcqaHOiqoXx5WHXCDrnkXhA/M46Vzl/us8lBfFywkbWKStnWqFLWwSCuqqExSkXfZP0nhr6WiCf3uwPpy8uM5OYt9NhOCjsnGYud3vP2/C3kPUhOF2IOkq/ggWs1dGG9Zjz5FmXU5suoIZe1skdkPPeEKzoST/DA+gjS3+P4DisaJnjnYCB6FvKwYW2fOZGuSURS2bJLbtCNiviEaLPR7MMOn6kHkOOYkZnwgi0rPWJbRmfyeyBtyX3oaUFHN6GxnXro29h8T8wZF3qqrEP3YL8ZzGuQPoY3nwiEQ+0le8ehUzDYbvkxCjo0qmSDphbDuhV8Q+HWZMBbDbXE/c5YMV7oCDbdVpXRB4QIeJyXtfeWhTWTvs1XGAQveuyNJrXxPTSjoj/X8mZjaBB725B7eHNparImj7lP7oK55yGMhn+M0qiBj0M2PYGcYVFtmlN8C1I38VSVzCft6F25zjesWlmXK7YnNOOFovDXGNiqfd0hTT9HWDq06J+cgi0fbPwZaSb44czZtlofPjSlzaFAlMQP4aC266PRR3TTK9OyLRtQlzZqPRYySCwL++SiSd7iSo8iU8lZ4hkl0c7MTmytxLwmF1x32YfX5CGyEmzEjs8DmcA2fZYUqEt868oXThbsILTEuTni42G39yPsxf7EjzDYm80ag9wDqPHhkE+e4+e2TpaON/tZr0l0TbCia93p1l73dRv+dcsNxlxWJTaux9O+P9+uzRoq7MbXib6Jvq6Ts1A9KWnHXl3Z/BJUGknwGKUgDxgnbhqFwTj7wMaam1E2/2yu2SyDyE6SPzGCl0rQuWlceFi549vX/KnhixcveFi4U3TGhwn/sl65+dxzs/ocvOabsXsWQW5PU5mEqoEfZ2SCi86nyF/oO2l4oKZwl42cQONHXp4e2PQf2MDTTjzxOzR993yrl5vOQryTVTZG4dNl/8c3nivfOuchwjZhrEzSCp1a4yubxwKia2HRBSsLcJLgFftBYprkYMKfAOyS7UZsXS5nnS8XDSbtfCaGMZQNxmXBpJSJ/Irew+8V/RP9GS/8HWNoIG+XDGrXH9kG8tEBUeQif/i99U8in7AekLCujC1td2HRrer8ESfBq4HC/J1sQ5SIQ54esMC6NjDSQ7ZVVRpZrDyYncCo0X3pb+OcJgLxIf6G6gslXgpON/QbyqHnqY70HezJ96hq+za6wDEWmrBWApnMYS7Yw59JX8bfxjvyuy56hZPq4j6rRsm2XJY4CJecrwDvsEVFwbt23MyI2EqxLTvrE0854l9wzPUhH4pmyVJgbzLhzdq9cg2krr2MMXTAtmz3SPSk0rqopH2kIiyWew1DZFspFh/itKGgiP3E/J9PZ53ZT4LYgo2QJ9f9Va8/f603r99QZw9gzbceZG2rmK9R+AfsTWf8SBxZs4ljTpIhqfnGwVuCXXJSO7Wyvrd94L7Xd+Iwg8bXPLQe+9Ude1bqwehrDS4L+dly2UPykpU//8qDZvSKCbWtUaUza7zXefwAhd9SEavQsfIQverKtZVrPHFMZCd+ZN0tXOtB+E+nO172XrBn3KnIX/784Mov/Z+/fq3Yf8N+lj0vOqoK20OX86X3sWf8UpQ/yTu3L0M286/Yn1zf2zWe3C3kOvZhkNHh5lnhWZU9IPl64CUrOQ7Kxk4p9mwrbduIF4AKG6znhfW15Wdhj78yv58r8xubsvTq1St99NFX9N7L9/X82XPZA8kcJkcTrGBq4p+YKESEBcVeYFmTXK38orJkX27M9vvIR+bgzJ47bnMgZSy+XfmlLHMXHx94IUms6Re+V1nZrxJj6oFtHSU6MldmTup80gMyF35pfI+Xrbq7KP9QSbDwi90vf/UTftH6nj797Fe6Z740CzVFHCedxln51yXPXBejhuwtpiVrA1xBcr6iP7FOqMWnqvMf/xCRvLXtPT7m68oLauRbV9rEm7nsPY1cZd638Sv33IVcr2r9niriP2Da6Z/Mw+T6Wfd5Td6Ss8kcTOZHUK24gn94o/hi45AoUwyjH54VPfEjsqlHNhDXQANeDoQej7QTx7rnI/yNnaXr+DDRPclR68UWXXDM9kWy7HdAnLE5YUyOV/KyEiOJyKEUe5N5zMfWtqEqOTAUFHNY46Qxhlz0aSvRH8SvYOLjxGZgS7YbhUxks25PWVu0bWsrXAvIbfKpB0IuKFUNjYrtk+JD2pYZ1BcKkoQ9N2R094WOtIAjKWF7VHQ/Qiq6S5JhRxM5j0+dP+qJaZtKxsMjcTYQ/ByxdfDRlREzD4WdQd6C1G1G6IeFAzvIPbXT9Sd6xiiNXR5RZGLLTYV1xJXSPZxsq2Kzhmw3sKLMf66NlfWTvSrrNLTjkmR8yjNEQVNv2Axw7XZKOW0JUBeajGpgJ/M6qlQ7vzLQTJzg46xbX9o4/chCjSM+hykqRJlZE/BNQMT07AcMmwqiIpZtbVNvPngYj+9jlIL8Mm4zr4zP8JPbXHO5v2T/v3LdT2wxHGHhinKyu6atPKmHEcwdxwUVjiqrajS0l4Nvs73wHPDQiA9ZW8JOFb6CijxznXymL2MMt6YVeyvXcObw0NkDOcU4NLyTWKK755frfkEuMlfiXhlL7qK3xtDpzF4NBj7bRgOZhp+zwtsd+8niAw9H98RObPQvWROhFQNZHwPFdzxovHjvPb3I38xz4zYiYc4DxmsehnqT7Y37npvoQz84wCKhvcZQEpAbfb6p/IBvK1+9fNU3/xoDE5Ob4aL8cpVv2N68ea3Xrz9T6MP1vjd93EGVlcAul2fciF/oGd/oPnsW+lwnfKoaMp+VRXHPN9r33CyDYxNPEhNXkjFJXNoLCU0CT2yGF2J8TnzvJc789wGXOw0eSnBQGy8+srHnhfJoJwdXFtwSkK8ZRyURto5iV/vdk7PfQAdxn/H5cj6rRsn2drHFGDqiJ5O8YK9t5Ma4I31ZpJbkQjaL7CnNgDpKJn1qxa9eaOiK7IKvKzmKjYm9UNg5to1hhb9jxN6NIjvpD28g5OMD4hiaapP4jZI+oiOY4aPHtuwNiT3r4XQ6K3kf3EBGDVVV88SnyAZtC/kvO9AmBDZoK2/xz7g2FT0Zbf5UdvTmOJgb5niMcbMvWSmR23K1KnGgTtHfgKEpMR80F1hkmvfo7wTBnGNTq9hK3CfsFjGjVDfZrMdgl89YRAPbsjekfcB7Ze62us3J5rSPhdiWqQSTuex1tX8B0XXmO/7vamQbIMBh+0l+phjpdvy3aQHRK0rng3mProV1ExqdtlsmD5EXrq18yXDhS4Yz10ByMcxeQNzxJS8Mb/hlIJt6dEReFNuKmSrL3iBKYg/CF5+iL3qjP0j9xDqzWePt29IvDW/e3Os1+00esid7QnSgVWOUTqzPTe5E/URfUNgtpYQ/scW/+BykPjMYYMt2xxx/JSulZcj/wjwHV74Iuu55msRwUYs2AAAQAElEQVSv5rPsUtXYcdb5/Ex3l+e6nJ/jy1l54F24geTl4IG9LnTh2p7EJ0s1qv0+nU8a6AmyXwifRFmxtXTMUnyK3xkfrMtTMIYGqCq4ldTK1NK2LduKjiB+B1ud6yV6A560J3TFz/j2wIvF5/yalV+1XvNy+MDD/+XZnfpfFeQF68y6aJvolkrOh3ps5nq1rVGl5gkFgmcScx4cer8ilwu5vfZ6XmSjhfUS+cgFlXahHypK4k/+giVy6MgXSMX4AZkckLPEM4lnUu+kIC/4TlnHl7PmQC85f/9jfpnjxdH0a1jnZ2dd1zf6mx99Xz/8wff5Re+NVtaBNTTqrNO4aHAfKlVMaSYm7Cz4Ep+a0p7BYZjYqpDAPt61vonO9k3SNh+sanxNX7AyH1d0Jj+5vjIH98xLrrd71tH9wxuujYe+56FCm/4h24q8sD0zr9jpe3bLvu54HvjidftHLa6Kn+ElbVEj54MOSLdn9ODXGj34ExrfQnPvC914szKDiM1+HlhY51n7h/6oTX2NPnBlPHElvsS57Prjf1DkK3HZpdBgVOojRvB9xrv/m7B/bZMbR7Z0wbUMJCMk5a1q197Tz5n//89mnvkw53T3PlWpVISTxLzL6Awpsy8D0RwgYJdlBgNAuiuVCm90ppasLs9K3NuWzXz9haqGBnM5qGsM5nZRjSHbukt0/pUky76oqmiXBnI32SXpmoeT/Ih86vgOWIkxS6roQL7gD40acrlHbWrD9MN1Rzdd0fkjpU9IVstZrpJtpdimfd0T9nQ1mU/bjFl8cFn9hz5Rwnvb6Phe0ZYNFxTfR/yu4C7lvu3LSLe3uMsckTtnCIXRl0HbFz84w3k+44QJZBI7pfsimkZn6x9PO12bEV3rB/nk2tH79N75d7KG2l4Cd7HC/9HADtjgie0Q8LDCeLChf8S3JxX3dCODvfhCrsbe9SXCVMsHPBYULfhV5fYxc1GV+JdSgulkfzjI/+yHZwxnALrGTu1P/Qf1bL2W7c6za99fFL2itEz7cYLjUNZS1viD54YTrLaQ1f/fckYHWKKPSmo5K3aCP/FIbasRhSf4g3Un7rH3YG/Kek5/uGyrxnjipiYOlw6UxIDgQhFXWpCECGRlTVjUzziKdmIxwZkzMbGJ7fiY+0zztKQoQMYij0DafhGHiZGTPKFLdsm2gmXwzFHwSyZ+J/E7+mWxdg6ZGIlgjdEvQ6+8fHziG8a8hLxwKGYy7FLearM559vUr3/8wQPLWyuJ/KjS9UC1KS9pkW36/Ekrh1FhfOLUSUJks863bXlZe+Ohp+mdjZsNfOfb2jxQZCLywJT/tuHTpy/6/PmnftnaeOla101VPKRJOLJ/0IEv8SeHZ7CeSSwiVsWCwreFIORBanvZeGl7BeeromvlIaN5XLLNApgcOid0QDt+P9rPTHrrJunyoNaBBsN1WYWP67qgc9EA3xJ726plWTVoj2AYwcK0WczRvF448TnxCOWwiI0m/ElsTyYVN4QICRM76KhgDVlAVhf4wptDKws3iXPwAHIS98kYjskwRlfuTxIm+g/mZCe5Yz91+mfQRebJr0hGOLUotKMjFP0t8+QPi20VvvYLBgfQQozvGJg4GaaWBcOfZHWVjNv+7u8YSvx6wXR/KSU6JgkfHSe+9n1wWLLdFJkCS+SbamhAtpUS2Z0YHMjHl8Qn/R8UfT9QeJJbB/m1t9zRi6r5URl7tjXGUPyu2K6hlFYTn2kcUGydXSficNBhG79Lkauq9kE/FIbpU1N4xihsFYf7uOrOtZKJ8+QBqXOKB9wL687BcV54sTWf85wYJna20OsfqFRg+JFkUZAEd2L3Yxz2ztmdVJsa4Fh56Awt1IlFKLqQZm0dvbayli65K47ReZKzGHnaHoqfhT+xbT4S4+hdt1VZz9lztm1TaFkXxYbgi56D3L7/w/us4dZPzohio83x8a5LthVbrrRZp/gpSuITX0M7c3+QL4kbAgoeO/yGExnietu5cmXvfeogXybzH11hLGwlTsvIHrFoWTetfAG05dco9uHX1C+baoyes8zlOw+3D76QevScPhQfbauId40hjxKAJLOXCSyWLixnx5xp16hin1qVvW8jbonfy2v2xBe9cL8xXyt01wV//Mg8/e/oyPwT7zx8v3/Lv1b3L339+i99+/a73nmgf/m06adff9bnL5/wddF0sEJgFSV2Bj7UKNUYun0a+OaiD4Kt/TmYg+TOg/2493vm1Hb7tsBf8NawEmOXRFJyTSX+dzxOZHouIhd7UN/Dnit7aXTv2DpYS4ntyF62kmMh+NP3629/07//l/+i7dOLdnLX5d7b//t//a/6//y//1/9a17sRqeDK4RNaTInO/QgPy6KX+E9yZPzmXvly/dCr+Rew2JsgqkJmycPXGlHbdjCW7mBJ3P3IG/eeNn9xry8vXF+d/2mvGxlTiMf9sjZJI1AFxvgyPg7cX5HR59NfMma2Kd/Mj7xY4JB2LIt+yJU9NXj3ZLyABO/Pgj5s2Xhwl78ns9/XOM4d+b6wNWJTsll9bymtign4yfx25/x27t9EouTuZUs28jcRBxHKXMgdGTuUp/YnXqW9IfGJYsCyVL4mmyZ8UJPjaHOUfJtkA/Z3xba+XVgVMk2gtc1sRFMqa+e67OefIVOKfyWXRrjoqpLD72KOtQ0W9rd0Q3iqqcHFjBLH3Km/eQRxVDkwv1XuobMsMWH+OzYi/KDCqVtcGUt1BiqcdF41jWGXCGDarYOPuX8MZ8QTZULP5FFV/AOZGqUXKWMi2JbguJ3YjfJl9Si2GYIGwye9HcUcIqL0euTRl/GVqG3ifYYpdjvwedH8uAkFw8o+o7ohaL3yfKn6iTHTuyGPnDBb+Yy+kcN1YB+qIMj+mKn95XsLeRrr3vsIi4jXwU+aCA/xqKrHhpVst04EocTDJHNGp/Inyg40PdAb/SnPunvaCA2Rmmgc0Fn0bYtRxs1oproy7PUiV9ph/bs6VDGn8yyrf5DHX+iIvYPzsXgmcin3y7FzijqGtgujSoVFNGJ0tiKzIM9ZucM2cGevoxFb3jHGMr6qhpyZImRITlWQmTYRxsp2g6V5BDtcOX9ws92MMbOTRPfRXGUUud+58zOXvfgx5wLW/aYQwWGi+BG4ZVLVy7Gl+bFlzoIXG5iZIxSH7bbi9Zt7QeWdVlpb7RXHBy9YHK490bNr1oJysmE2tYLh3P+auAXfh2KnkFQwKnJBPckwxc7B6Cj48GG/biDmgcG6CC4tttWY1g3revC/aIxVg0Swyo21smmeujAieCPXAfjvqeOLdvKRrDxwLBCwfiCfy8vW+ssJok5br8yAZObk0DHp1D03jYejXfnhWvH9kMHfkx8ExNSxC4JsGAjdkJ9z4G8sOnaDhsTY9lMBBaF7ImO6I+u4D/x/3gmaQ540iaw9L1EXrLukhYU3NAksVsH83qEnjGPTwy30KRxho+xA3t7iHilnf6MB14z//DhnI73fa9Y9TycxKtlesxgg6o0amiMm0o2JMbwP/lwNoZT32VbwfVhybZcpXqSbTrV5Uf5bCih9M0fsBT8kb0xXAffkOupBx8isycOwYLTdDWeYOp2W7s+ch/+bEAH/He84sfFoSdma1Qpm9iooj0kTIqS+Tzv+DP/B3T3xSYsymItMNrkCbwAusWfCCWGNEb9iWqYnC6NpRR5wZ24HMmxJtYLuTV5EBJlMh6bwX8GBw5e5hihYRs9zBm1fbWruFdwoR2eD3n0Hs88ynqMTtSDbyjrIOshlLZt8uZk/Rz9sBgdoQsrfcTW2ChiUC7R5LLEpyi2W+9gXW3sOVnPrXtddOMTZeJTcOQh+fHcZ07mOviCNfiELtvqP0aIVj7P5FHoBx8z5yfYTvozJ+FDVLY/6Opzz6EosdP2WV+xe7b8lfMzuuFBWjUKn1aNddOWlx1+tX+BtpdPWreNsQHnJF6Zw539J/R9D8rDoqtaT41rn45+hBpq5je2gyc1gDWqlPlI7NYNu9BLXvCgddvabsYH+myj52n/6Uv8+U4HmCBy4GD8ZC9//+Orvv3+T71Rv/MlmpnPT18+65WXx2KftIspMLnwPZdsq8AVm4P5rRqqAbGP1hi6S3yI7T5HsBW/EkebT+xI1GhHs+hS6sz9ByX2UMYK/qpS4mc4I3Yyxydzddkg1qyfkz671DFJroGnZWyNbdXf/vEP/f0f/648bL+DSU9l/+3//L/0f/2f/1/idwrWQJFkGbtiLc7kaYjcPGInbbCJYlvBNojFGEN2Ea+DF7jvOXSCM2vn5IUkuoQDsKnGZQMVyvzvfJmXl6Q3fjXOL4tvfMGZF6y2iQ7JYESafaAbSnuyTk/m9qGd8+/6Iu6KR2Kzg/dgzifysX3iQxM+THxoip4nqX3GjtENzjaVMXgvuUOpo/tAd9oMKz7YViEfv8YoFf7lPg9NE13xMbEIHexH88agu2CUpk0N2ZajrzL3VmOzsWXxIemqJ30/4kxb9IWMbDUN1fgL0Z/xsIqCi/mEvl82Nvr2rqM9lE5jwor+Ed3oK+N3y1h3mSj+IOLALZ+MwtL8+GhzA9lXzej/4ortRHP2PByZWxRGfwSQTvWB68YWfIM1GipytcaQsSsx15G/EOVWKabf5hMemxqiS/bV5lOh8IbSZkh2KTZTpx/VpGqwTmpyKvBjiwEuWOjnM1fkI1uxCSkdRiaDTdxwRUWkrjrjuaNGIdfTziQ+oZOa9Ui+Jf9mcg5dtnXFZFBX02W7MHvFJDl6sFfuPKeFDvI9fTNGpOYbVe3vGFddT9yZV/vSBTIwnL0n5IzKXrAzbwe0ozPPg8F2/qC3aujKTcvWVTIOnfGBurufg5O+6MvaCnPGYCHSk3icmuyNkz0gPKEz+wAyE6bwVpXuPSzt2I4P0RWeE74DrHvHY+9zbkYeC5ZV+D1GUUM3JsXzm6aiI/hAg9SEYLDU7NTRd0bnTXCkb2L7Jt2l+ScxZW6Znzw/3JQXrvDfrJJlWymxmrGD2N9UOaQy+MKLR369yoOhCNbOW1u+/Q2ojNsoCXFzkFBRENl8MzzhL8ZeeHH5zDev+fVpXQec89qcOXCSTH9NgOhIUGY7Dbt8BbFG1+Ye/4Ezmw4m4QD8yYSex9SB8zt0Yn/P5PDt2oXp+uUpvBMFtpWD8YWHh4uuhxa6xTA0FR/Cf2Ajug7spA7Fx0vv3v4c8BwZhyJfVdp4aOhvgnk4WZa1XwwHG80oq9OgfTx1IhBbSfzoaAJ/fFDGQjrgO7nlUEaaMMi2kph2Ov5K4Kcrvn6nSx4lmM/41Eni78Ece+A5nvOYOAbPJK5RX8onCp+XbWVB2GYEmpZoqWuhH8o95JBLowYxXzXGolGLbLQavhDVd5zZytKBGnwXt7ZlW1V1kSNr3SWywZuY/ZUmCiw3q5FrHaO0MBcFJl1DSgnvLR+d3QeG9AMjtxI4cF5xNf2ESKlFw2GCP+3EGZS6aWCrxoVf5+t0jwAAEABJREFUT5ux0SKKryHuckUHfX2Ftykf3dP2TuZrNiFAT8NC/4BqWLE1aLuwaVCEQdgA50R/iLv0IH3pyP186pxPnruGEZfgA4bNRzqeVZrtE/c3f+LYuUx+Ja/SH74CzxiD+C+qUelqveGf5KFtFTwZK5dsy6yZ9NmlLsCI/5cM0Qer4cletXCw3zSqZCMPtRwfJ/6f2DmRwbDO3Kf9jILh6TjkHjvBHZ74krWfOrSzzzRebMTexjpfebBelu3yjX472goz1yF66znYm5Kv0Y0ZmT+pAyN9mJU8NNYX5cXq0+df+KXnZ336/IX7Vw3WT+JR+Jz/NqtlIiyKrXushqXCG+b0xOfgfuflMn8d8z37Oe3swURQtuUqDeK3Qhv7V/tEnZeutONneOzLRtrBeuvOoRO9f/zxpq+/f2U/Zs9hTzmxs/OLyc6XcO9fv+rrv/7Vv5a4BlizN24q9oWDuYh8cJ7sTTO48cvg2tirv/z0k37+5Rd9+fITX/K9qMBpdNwYduIaOnpu8IqBifxFB3MNHmwEb+LfNXZSC1tFPAdfSMTPMcCGn5mXk7GdPT6xi49tA7+EbiMT/hfOy219YW6GJPNQMLWQE7/++g99ev0brIt0EmNJ396+6r/yknXw6yNm+DKymlCFuROcHOTYi50L20TjVIGnaih5PsaiEWEwnE+f9l5rO3HfOZd29JzYnUqOIKr2r9x1XkROciI24tODfMi5lvsD31ArYVUpuWk1xoepA2w5/y7eAzuHJnEMcaNJvPJgl3nYmYvoz4PIAb4TXROK2hBqpZJsa0IybTDaRtVJHE/sHR8UfjNeVaq7htcu2cY2EPHrjA/UsRU6ad+2cx89E1tNkiZ/qGT+RHfmNLWx4SoJ3ba7DusU7an/aZkZg9cCoyHkL12VEen+RIVt2TfpKhM8xOjseQUZ9/RcYwrvUyfzX2OoBlQD3908iF6xo3G238SROWk1+CPshWqU/MSm7kc8KpocFjqmTmRbz4cu5rv7jh6bBCRxlGG3G8+yrDzzrFpWiHUaW+VSipsxrT9T+kMfvQCO7Zk4YC9i0VHYGGAfrIGVLzeWZVPsVQ0ZG7hNLIgYjeBODu7k7EmO5j4UzB920BedsZ3cOCMHhScUvoz5GavxtCNnJARXYhMix3f2oSOUHMSHsBlcYwwNMF/rN+3glTKOOc3IQ1knoRO/Z/zOIFzAvJhpp2FbRq9NXVY1FXUpWGUxP/Nj7exgO6IfnZfugGPNGEau8NPDbKrLRzuN57ht2U/CHk14LXFNcEZvEzb2xDwxwGbGLlIX+8KZmGTeqoIZJT16xTP8QuckDic6TuoexmjkJV/+ta2j97zYTPxTn/RHx02wy2BOrk6dyJ6oD3GH/tgJL1GTiIKBUyM4jShkesHQexuxzB4YOuLn01ZsIvxxGcno/CD09l8XpFbFaaxMjGeDzF8ryP+c8O35H6W/8e3X4/1dO8YmAjbqmIxJULPBZTFs68ZhuMp2T3S+9QqobLpdI592ByVJySKYgA3CBP9le9WnT5+1cYBVLQRk6uZtXbxEXQff/tR/XG+aOB29N4XnDVuNmW/f4tPCws8/bhFKW3Lrj/0E6sCP98hAt57bdgc5eLGzc4gcxOAkGVAg22wui154KHgB97quGnyTM8Ygpu6JPfGxdSC3o+dHOol3SBRnDkgK26pQEWNqPkXImyZ2TyY+NNGbuZj0hZT5gNQFqehDPrcZP+HLXMXX1Cfxb1+oM56XhhJyyGQ+kxM32VbxJ582XMlc+rrNvYQc4+HPprKy6WaDqRoyODJ+kXTi82wfTt0lfsTHruls++i10Zs4oJ9uNU/8gIL9jmXal08nLM8gWCps/89esGBi+mZjCZ77PnEAGrfowG4NfEXH5UMj+P4BBjXzzHNNIzSjtlVPErUo8ffSDT7kJhZsuCHbsLmxFrZEad7EiTkOvpM5Osi/yf1EHhb4reCLf8soFbKJG+rat4N8i2wHzZLLguXCRtumU27e6Azvj5S+Gf8k2W6Sn+00JprBEpnYylykbjn8019KdO34kLXQQ+gM5qyZV9Z+1ma+oNnWTVmj9oUt/NF7U+xFPrK2ZRu/mCdDT79sSwqpS7foK8aXXp+LRoUfoj+Yo/fYT/ac0EG9N6UfT2X4k9cvLxvrnb3q9ZOCeeNhu8hzYe8kXgd7SR5gQ8GcPtv4tLK3bXwhs7FnrBojtiHkqoZe2Pt++uVv+vnXv+nzz7/p9dMX+F4UuwVu26ISVVPmft1WfnFa0b20vknc73jlF7Tsaf2rBb8k5WVrJ/5Mm+5SKKsxNNgfR+q/kG0ZZtuyL4r8JDdP6NqXH3rLf+/Gi9UfnBd5qfr6z3/q6//9n7xg/VPvb3/w8Jy/XjH0+vkn/PwJvCtLZz7/VsDOfg6R48GPIS3rosT2lV+9NvbWwX7iGgxdORHbocQ3/nYbPNkD7r74Gnyhg7PjZD1M5kYcuLI0eMFK7nUM8d+O7pNfbOLPm/LX4nOWRF/yQxQjmDU2yLVRwZOXanEOTdaROb9+1m+//T/06fUXaRZ+nco//f77v/5JLr1pFC9jC1pM/3l9Gbjz8vXgnHrwctq+sMYxoxpDybeshcuWQYBa1lww7fC/87IUjDvnypn4RRYuXFGVVcNKW10mGE/mYjbeky8qm8hZVCoxnLTNBCMF74T3VB4g93xRiv6L59Qk1nxoYu8krrHfZ3ww8azwHn8a06mcOzMGyE2DqQEFlCWPUkGmH7M628ah+DfRjQHBJvNhW+ETxeaDa6L3BPOEN/JN+cg4YxObsCnHlejL0BleZE7G0xedVayBMZSza+n9oeSCXKJB0LkQ5gISWpG92mLgIrpoGJWmpvvq6LZtFfp+JLtkw8s14f1OJzZEmT1e8BT4QmOsYGTv6HvkVfBZk89QTtSTuYlvuQ+hRC6rxtAgz2sUXRj1JSeKbRU8DqFtMg9zHuAIllMnMcvcZF5O9F9YJUVNZQ6HBi8UYwxVhUqOLoeh2ZRiBJoYK+Q+ePA/ek/WZ68BbOSeSEvosEvrukCbXvgyY4PWdVPmyx5KOZB9PA7W2d77yoM1n7yMnotm+zGZ+8Rl4ueJ3fiS+mwfGeEy+MYoLckFKHVsjSqlXPqw9cz92AllLWQ8VDVavsbQgAqdtjMExfoEz9TE14nt+cSCed1cMH5c6WtCh+GwSxUq6lEydZij50TX+dTZWJ9trIUFz8lPWrFF9efLku2moi70jhr62IvwxbaiYaL3JFeSFzvPxjvxaHvt06XdtqpC4OyaNn2iAFOTj5uEWsMTX77L4Bv9J6hPePPimL3mPc/q7H87+0zsz8wr47CqhhV5mzvoBOdBPgdb5K/6md/oDW/meGV9DPI4PqNK4QNg152bt4/kWvIUUYaJKszhjR+6S5u2+HJwkXEqQPNSkl+vchi/8S3kWw7Nb9ff3e6DmoM0zpSL5Fm0rIvijG3ZIbE5nv3fWURX6MFmmw06dQKT9k3RJcrCAfopDxg//8S3ll/0iV/Dti24Mo0HDj60cyAdx0NHNvvjXQcPCydBSx3sB5ObOpSXwUzAOxv+QTAyYRuLMod26gQwmmcHZnKQHHoHZ17MWi6T91yg0Xt2wgCUq4hVjdGLO5MxRmkwMUvTIB5QcfDCe6J/InuC7T6obt938GeSTiY/WAifBroXdGeie0NB52CBF/3hmczoic4TmabobmKE/vBET1WBo9BXqhqK/wYP2cB1Es+TQ/YghhDyk+REtQSTsVXIx258GuAZVcqc95gdNtk/1LQz3nJFXjTuRZFNX3Qn1iEAKPYSU/0vio1ucMSeTVtWLlEmyqLnpujpNj581LRhlW2NGnKVhAr9UFpPfCdu2QpO9J7PtuEN7hHfn5T773qs8Pyg7k9Nc2db+aPoBE/s0Z0pUuzYjIKrRul60Biq3Ltku1kjeyJ7sol1viSPyJvJ/F8Mghd6xqpS84Q0sy5YL3vWy7nrxM9ojP4Pn8irBcq97ebJ2rnyc+eQ4gGw19oBjIkdK3NsWblEOcHROYz+u46tEEJw4C7+5z7rKHSyHnM/6Td4Y3972fTKmv/EA/XLy6vWbVX6baNmsj5PHWxukW8iHpO4REcbeX7YBhqUGkp3quLDVa1zXdfrRQcbd34nLkx/xyD6H+wb72zeqQ/wThQFz4bsywtYX3nBAu+9n2T92275xPC99w/2KuYL0babfScvkJF5zcsZfqYvc2BbgpYV3fxq88IvOCs2vKwSuGfAQbCETWWhs7SuS8dqxZfBXGbgJK45RHZs5yUre27qvAQFV/xL7Ixe20od/23a+l5M07YKaqOS0idK13x0/BMc+nLljPjXP/+l3/nl6ndesn7//V+8sOTFwuAc+vLzF/3t3/5dn3/6WRw87EETOhWsoTsvbkM/qFZgxMZJzjURj4yHaHaezM7Ds+fhYJ30XLCvx+8H9Q4lT4M7Pmf+N+Z0hbIOo+cgbuHPC9Z9fjUuBvOgjtttK315ceu87BfzrBNxfv2kf/+P/9DffvubXIsO8idfWn779lUPXnTFC95kfeaMzX+T/P54U7ff3/QAXzBPfKwq5aEu2IKzhq8Y2EqZPc+HrvX6wE4oGHjMZg+oMqljZJ41L3f5JihyE1/yy5Yshew0hF/qkvEJzvi4E49gSlxO1p3ABid8iTzE/Rl68uUcTb5Fpol5iNwJ3hk7kG3ZBl9p1KBdMngnuE6oH4aI0dF710GO4Bf9Gb9s8xl92KWFvC6ShGbZ7ry1i/rSbVsp7T+y91/Tpkm3leEaQ/mrnoPzq8aQwWRfY81AG49BEquh3CHOdem5+toHcrF9Zsy2Mp9V6IdShwY2UmNBV4k+vKSa7dvVG9tVpTEW5fkgcjel30YDJEDMEGKpM3+puZVbHvvYTNt2ulFt5f7SUypbdF4k2sKn4MGf7CuZk4M8aN0dCcFl2aZxEzKi0OeyWjf2U9fAxl/aoiRW0bmTL8mbgwfn+6xgGB1WfO71wHpdFl42ocG+V9gQJfzHLf+sd86NHV2T86JRJT5QbN0Uv9I+WKuJV/LUg1iRB0tsPSm2XIUlNKFjf+o+kvvYy3Ne9MQXXO+YWG7s5ZJtSSF1QUXXH10fHQScEfeAaf1wcRs1tsUl43t0F7jK1tXpnploOcmjA70nRGbpx/LX+x/H0raZq47D0CAW8T9xH/RVjbCQcpO952Af2pt63siVjiMAbKtGqcBng0+JHR+5GEeBMjcnOCMTvtjYNuaXfB9jaGGObUeiKTG+Y74T91D6Iu+yGiuyNYZcwuD5cSb0Hpt9FrkTmtgtG5mhZWV94WeNCCFGzPhEdkKXjuC88uzo55K2S26lPlkXwZV6MgPW9ad++uknvfBNoctKgHrD52Uqm+U7Dws7CZpN850HjwNQ7N9acHrjpSVyr8+HBVHeeTDJr1/feDF7R/aBzCX/uCaAh74cCgd1dMXBMYZeeaAIjp94wPjy+TP3LyTuvWAAABAASURBVP0gFDvmcAjfzIY7d53QQfs439EZQje4Dhw8mdymDo56UQZnMOYBbuOXpkHwf1wo4d+zWPJSFbwhfA7O9Gd8Rp+lgWwmcGVxJwlCua8fEsjEgfiSONekZAEfvQgPpT7BGayTQwQmuKeYYxXxr1E8jCzt+7ptPEStyqZqt1bYmTomdELXRGMD3cGoYJTRM1RjtFzjpT2qZJckKyX+zI4V+pDLfUzYVsGbOckBnzqUPoPPRgc8gmx0QRZ/qGuUwps5GyRq2ln8HQs+YiN0Yi94sawU+5JP+yZ6ZPMJFXjctrmXb5auc2dbtiWuD9IPJf0/3N7NDyzgCZabMp78CP5Q7N9kP5VFZgqvwi3Zz35RaNvX/YcNYv1jO5KxkZg11SB2V/zia8cNVZjQmXxhjo/kKC89e9rke/onG0RAxJpl9UMUD0cH6yP5my8kmo++DBe4xhidV31YkcfLc65E2cn7d9Zw1m3Ts535YlitI/MhPEgM4hd0gHFSz/RBDHc6dky5j/wO5uR/KLkbnvgZ+9u6KS9aGzmf+1FDiUN4IhuZm3I/yf/YAkVf4Qtdfd3CPtaxnfjIJr6X39mzXtgH4v+Vp8VwDqXJ+jzZU3YednnBZB+4vwmd+Gajg1i1PPtl9qy0g5chTTAF43v2PShtUQbxfnnZ2GNf2ddeu35B/ru/q5JfsALVMnuMmJejhvihgS+XTvqTCRfZgt+wLOwVK7+KLYofrviAFhMSNumD3EjMs3f3XOJP5jf7ERyCTYWMnRZyf7lirbv+Op6Ydt//KHeSmyc5dECpq4S/L/r05VW//e0X/ePf/0O/8PKxvX6WjH/wJ07BlLkL6X9XsJ3944MPCLaVtWT7QzLjB+vlwWHaLzL5b49oJx6TuBS82Vezjy/rqlFFPMxaY/6JU+Ywcg/aBw9eybnYFfZhTPj6gD3w8+Cb8ybsJQc2cuvvf/u7/v5v/2C+P7fISe6/8xIVEmtxsven/Y1f+N7AFsr9zrl4spbiSHJicM6OMVRjyC66Lx9ncECNC/4D/ZGb+DbRj3sSrKlxrduiZFxkU/aJjH0nh125D090HcxN8iX04/zMWz41lPvgSJzC+yMlPjtxafnYh2Kk5wtgWf8ynSF0pT3BP+MbMbr05mEGws8Z/0LwnBmnLdoJjcuyrfqoh8YoFWSXupDUk3V6tn4sUc+nXVUpuJr/2c69bF0kqZtFbU3aNPrSR0EbOuNviDvZVvQUOoMnc9pn5KgLH3hhQgPg+LwuJNET/5NAtoH35EeuxlANqEKlQnd0XBryGRKis3N6oksU23xel+2Wi2xojFKw1RgaVYwZlZAoyJ/E+iQnMs/JjVDjy7D5QB8CNLDbn/eHlXkeFZ2lfq6485o+i1hGP3tszpGT9XY8cyb6GYLD4BlPqsY3ghcqdES/whUMouB+5nmi8yRvoif46daJwtwH/5712z7tOrq9a/KnhjVGqQY2oezx2S8KW5cJMEu6dB+Krug8idEV61gyHNeVvoyhuuckNtK+RiXbHSMhUi7ZNES5K+q7i14uOvrT8MIfXLJyKYVm2kHBVy7pacp9SCizw9Td18d9S3waG4xhKT7i9yAOo8YVl7KMVLOynu6cuGMQX+MzoopsIeeWUPvPh06EQ4lF6sgKntjYeA7oM5J64SysKtlGWApf5m3vPW/2+Zi1Fh2CZeGMDnUugzM4TvaK4/lMlC8d//RsBI4CX2SSm4WMo0j/k2IxwodEiAhQauRP5v3CdfQPTDv5O8m9yVgVefTbb7/pZ75ZzD9YsXH420mg2c5EMMl34tDBA94kIQ2IbVv7n3f/6csX/fTTF+Vb6CjLofSWvyrAS1oc2UncBw8cqWP0ZELOZ9JfAAYPCZvuB5YEd1l5sSBQYwHcsICDQwd4dpKZF6r9jQehN779+6P/rvuD+4lOsdnK6mRNwF7x5TPfjOcf4fj85XMf9su6KDjLJdvonOjMIonuQzv+ZcEc8ZcgnVBwWurNYXtZwfoCbYquMUqjCpswgDK8J4FN3YS/Ex3R04T+1D3GHHEheH3aVuvjIWtJDEjqGkOFfrskmdyc0KnzOaknfh9sStEZEsU2eMCEbPQV82Vb9kWSpWDlM5dttY1C5kkD2RrPe2MbHlGwjv3+RAMduVAX/iToks0zc4cemwHGm/uOCfE4EgPw25Z9EWyNWZYK2dTp+ytFVwwnfgBh2ND3K7LB8oE9ujJMiCPzQZmT4KCOnu4PH4aLeBW4oqvJRe93O82LP5FrQg71/Rl8zBLd1xxN5idzFGq/nzbDjwk5uitxtpw2nbbRxYWNtkXMTnBeNJ/5epIDWIsiWGH5uD+5SU7E3o69Xr/IR63Lap+wOWqo52sM2aB+2jvhjeyPlPWb/sReXeDnBhF8JZuw2VAsGRu2W6cNH0yRDd06k7/xTRTb5P1Q8NzYUqNBKeELRT51CJEMte1u8JH+8Oys3XdeDt/vfQf7ttvXF/aEl3wpxEvPyhr7sx0p8xRfv9ND9z4W3cE0iNeSjZ+6Rl15i/2M72yu4T+Y9+C5+BdeajfF9sYDeGjdNo2xIjug0jRUpZP6pM79KWsHe/6Ht298AfTOXkqYJcYHa2yBVuhqDy1rdKKvhmyD6LoS88QkmOzSqJJDDk/o4stn5jC4I/NX2rG/k08nmGwrDx0bMVxD4AiWUGX+4dm2RZ/48uzldevz5b/8l/+i/+P/+X8o/41V7L8zR/03B3iRefAClJfB2Ix9UYIlMU1fKPZTpy8YMh49y9N26hoW0Fo6PJmLd/Lg+hXv0S9GQrCqiMO4iJhI1smelBjtPYecB6yDCYmCiJJsXfd91h5rkAkJpj7keSNmK0aPtG6bfv2Vc/XnXzTYz3dy8sG5+MaXj0Jn68XeA9+D7506/rdvGSd+tlWQy6BTk1ICAjrhCf+B0caA/TkNzoKokZgQEDX5mNEbmumNIsu2EgsqyYgxdumdyr7xYF5y7p/MuxiDJWxKIQK6eE+GLrrwHMhCyHRcYvNpHwvIW3YILYZ+uOjuMXW/lXsZKWIV3R+Ez2frBMW8FBhGM682czuGxihVDRVKuGBijvlETAcfwR7RyWDWm5ENf+Rtw5mLmkuy7O9U4XV1X8bUZSqYTvw9G9/JfQYiJ7UMeAbYqgb34ymPfyTlhILpT3Si4+n7U1PLVBn5agpu21HCPFBNU3Ovm9L3nUS/odSi2CZW4AHXgLKuB2sq5zlDoIos6BKz+BbCv+NZZ71aV+G7HWzThndCZ3ISDbYVnNFfoxTdVSXbEhcsxApf0dvxy/4ZeXyf2AlPs4aXm8ybqe3oKKX0eMdlKLaqBn4tHxTe2AlvMEdvfNjZ1x69/h7KWsqYZF3yQ8FbIzWEznritiWbD11kW3bJYLDTtogc8SB2rJ3o3lkTsTvx7bIjwSrzp0Ype9glXxID6aeSZAmK3+cPsnTlUpdmDB932OOzx4r+Ae4xBnEfxGMofde4U8GXnAEt8U5MQsEXNaCXbVXVRS6ZP3qWE5nJHN24LjmQctlW1cXNLXM8oVOJw8GemP058c/+MvELdhn+dV205azsc3qRHXyT6TuZo12Ri/xJnqBQKbbxbcFHiPwNXlGC5yCvDvb1Y0c+NfMQH884iFyNy7fYxhh2ghZhQ+oPwUbcLr7MU8jO2Ow5PjsGz30v+rEZ29FQ+YUnL0mp8yBwC4chzuQbvfy1wQQiIF4IwBdeXn7ixeXLl0/6/PmTXgnGwgN2bMbYgZEdZ3KA5IDbSWSBZzydqRr94NEvVxzEy1gZvgIZOwneySQ0EciDt9CD+31/13v/9Yo/9Pb2ten9/RtOHrKNzoWHma1fAL/w8vfTzz93e1s3xabjcYhG/IudHb2PLDIOlBPcwd/BzwQQbsmd/C/4+MpD2qfXF71CK/6O0CDpSAxSFG4CTrJMEu/smnv0RN/8oW5e7lOLAnTwVSfJuqwkytBYlu5zlTJubKSOnqZY61y4bLQ6/ApPwTtqqAZUhbw/qBizSwXjYLw31WeduV94KKi6ZAo+GYDY4cIi7dwj2/3chjdy6wpuKDqrhuwwwsDVeInHSVzSpqsv++KxLZfxf6iwPcBjWz+WyE10HORD6uARLM4HjKNGyzeWjuG1OBkC9x2j2Q9aWWChk4XRetARPQWGQk9VdXxsR5z8morN5gcDd92v53jPY7Nm5CIE1P6CN3Vkb7L4g6x91yX7ase2jHruAa67bbClnTlx4xuyS5NDtfnE+gHbyeLeWXuhg3WXh7fjmdfhMzK2ZfQVvo5R+rF0nCc+/EAZ/7E/99EFF/anbGvUUHInNJi/Qq9lpdx8HYfkADhvfT2OLVSk+Seyrar6E2V+Bzk6Bv0hxkW5Y5u/mpUveu59J/22NcbQyppa12zCK/fX+grEEzyJ0UHcrnjtvZkfxDI4T/Cd5Erm2ba4ZAki5gQiuZG8PNhLTnRFRhQT48vupoWcHOCuUI2MKnLNH4X0OTzriwoS9wdcDzB840XhD764ek8uNW+pquQBxQZ+bdva/tk3MrCBGxV9xXZ4Nl4AthU8xKGig1H74j3x8SBnduiBzezff6X4ZptDcOuXqE+vn571a9fLICfBGVsvL8E09NPPX/SPf/t3/cd//Ee/ZCWeX79940uyhy79j/71MGsyuUJIFTsHeZsXkG+8oHz79qZQ9urgtE1MF/b7l6bYW4jDYJ7twispfDtzcs0pD3FTUS3zJ62JvydYZ2rinLWTeUzYCv3jub8v6BzorsSLfqP9ZJ5PZLvOwyTrkFv82bWDe+Nl/udfftYLDwsHuvO3O77+61/sP3tT1RXz+Jx4nFkXGI7fN2GGOASpdGasbU6dwftBE54gCncoerlvPPiM7Z28DsXWfNqxrTFKVSWaEpHpsegF/xWzg3VwaNInbAsMsIX1ovuGuKKgrwnPiY0b48c9/fOvOiLxlE1lF5jGD7RoVMn0xxRqFTrRcxJzKjRY1sVTOFIjOkqFXBVjzpjVBSNncDQRJyRpojrjELwibqJf6Ext2jafoXrqHeDimaVqyMjY0ZWQZC6oUcqlFExSGZIKPFVFHUIGuZOR5qEtI3vfdyf3tyL6+6I/XbCqRdJgwHr+cfz9ToofyAg6yYXET/AgcknYujGNKo0xlHyvUfQPMaw/lafxnEMFv21dfy6sk1w5MzfYOlkQkzYjso2+0qihMUa3I6cugOtr6kR+J/921m3aJ4Anfc3WH1PJqRANLnI8PMElt97oH6zXZV1Zf688r732fpX+4LaJPfzRmz3mpvmhR0LVpauGbJA26U/FNr6Usu8s7N0b9tbsrctKPz66JIs1dGpnT915zsz+cvmFw5Jsq8Zo/ugo7CX+Y5RMvtgokDouZ+JJLCbYRbedDwb7mh2LHuO+oOHSSq5u7PWv7EPZizYwDuxFPmQbuYn+rPUTrMeFlTmYxCN5E7ItlxUZUWYIHDMUBu6dYT7sbsimxk0uYeRp49KfMzqt7cTJAAAQAElEQVR7f/bz7DWZZ1RwGbnSug4o68zcS/n1fYLnpsTiBGNMW9JSpQW/FuZ9VGGPiw1iBh90JB+pY+eknq1rtm7b1NZdrCsmE/nM1YRf9BV6F2K5Pc/QMUq2lRKeM/zY6blmvs/MFQD7n3A/2IRD6YxAKEL56zI5HPKiNRHIQ0pejPJS9sILx7ZunRwD567kLRVAbOvEifunuegaTPYK/8Zk5yUlv4DlV6YNwCDVTsDeedF5f3/j5QnikH+j/aDvYMEdxwOedw7jtyel/U7fg2+mDo1hFtKqT7z09QvWTz/xAvhZy7pKFsmzI7d3fRCAHZ936geJ35NN+wBD4lm+/KgaTPSK3peuV3T1JGYiobRrVNQTSinxO1kIB4G+6qP79JcSG+m6a9sq4jbGAC+E7rRD6Q8ZK1NqO0lYmlyT5pMYMT3hrRoaPCAk6QY6C90XWbaxFSot8IzYSs38hNcspIu3lDYSaH7aAPAJTZIpc2pbowZ6Fi0rFB3c3/KyuoQXDR9YfQ8w6iYrMgOsHdO64q9naXnsZoPKHJ3k1nNIttXzNUp5wI/8gj/FveUOWMuDOfMTHZn3tEWBQ6jAvqFSMNQYMhhEiWzsNbEGUqePIeR8ycBb0BjFPX1GK1f4Ljrx/bxygf6CN/RkU0riIzHIJF8y6eFGSi9kjRoaYIufqU2vKGd8I+d2cjr5nBeNnXzO5tVtfgnJfbDHZmwXDS6khZZogujg0l3su8/ddeOKnm5jF2F8Ll1xJwc+8ml0f8b1Pyktz5xGV+Z0B/vOOj8TY6hFMDuYy1DW3ratP6zDtec7vmSSIxc932m/1jrrETWN5ZrT3E3uDfFCAIadWDWx/qPnxC+7iHUp+kdddTDf+k8whnLfsuDPePMzR6MG8kOJy0hMWBvJU0LKfnWyb+3awRYSnYO95YUvnF74AmvjS5zcB29s7OB6EJvUoZkV6Xh9UXgO7B/kwInOYEotSvBk335hn83e3fs2XxgtC/EDl21yc3ZuntjZoeTQ+3NfzN4YSl/sxEfUKpgLH7PWko+h2NjQWxWdpyRrYc5eXz7p2pN/5n7D94O5OdpueGx3nI2cjSz+xVZs9mHMS1bOgpwND34Bi3+iLMty5QM2kh8rtoMn9hlu/dEzmavcEzIQ5VPt756YPtfGNYe7Esf4WGMwdyv6N20567aN9qoqcgZlidVBvIMlsqlPYr9HJ3MxyNsvX35uWbFfHfTnv1HLeRq/gmtUkSMX1RjKfEd/mRiQlwe4LztXvHbmpgn9Bzl7YH+i2+BJboVoakYW3gPa4d3hDeU+dJLf4bGNP5ZtXWUiezI/xAHZi/foWKU9n3IwcU05f1xyWbK5rBu/lTJb9owfUPbeUHxK34V/tq5wF3oiP4hF5vHj/BqV4eZLTEKRn+jsAWxXFbaHRl117m2DKRwWwmTVVHfQL7pEoac/cQ2WqWQtIdWko4nRZo9eozvYxqJgHNQFZtuXukuZCD9Soo9+xtTlattXLUb1LDZ9he4aqlEaBVEXdZMLbnLiyR8DmT8c6h7bar4xlBwI2eh8kqhPQCXeO3mY2CnF+YAYu3TRAW/4o6Pw7aqr9Q/0Z81t66aVNbesS/dPhIMn83rwa0Fs7OTPSX6eBDPqbTdvcBq9NrZEIWYZ130Lf3Itujr+DJ5Pio2b4kNs7OT3gZ3wok3BnL1oBePGs+b2XLfbtmoB78K6DAbd9ttuPm6KFqhxzc7f2IyN+NM16zz27WKuRu8LLy8bax1qewv9JZs5C3ZisWcNEvurPpjCU8ZMsCTPF/auNfsZtECJtdEvRUeeHa494HvuT3ToWWbjbGzYYjoU+YGv8fklcQg+sN26Y9fojoITfxLzxrY/lPoA65HYMpb4hy+EO9jt4HBLjY7oGoNYsB4S+0Gd+6qSiAECfeYFX3Q/eKa/6l39fEJsMjZZc6Ik3iEbhBCLFxXzojgHj2Sl0KtRT9uJG+3uR1fm6CAeqaPvJhTlku1eL/alK6qDIfyhyAZnasGS3FkzTyu5FFv4WTVkM8gV/ZGLzE3Jmf4n3PMyFAqDfii2FSUF8MECq1EKWZn42RMbxU26SvhCAZtJ2nEy4+nLIZ+/lvjLz7/oZ+iFw8u2DiY0gc+B+i1/Rz0vV7xkpf/kV6xz7vh/EBgo/7w5E5+xnYRIPVmYA2zruvBi9aov/Mr2yjesYwwh1EnzzuH8js7+KyrUsffgQeJBe08yMdGpJ1k0WteqbVsVjKlrDDBE3UTlVBET212LOnKTic0iCKb4nQPlyAaATl2lP2GPSLfvj+jLYqsarbPQ3+SC1xCc0QMltRuMTKfV+mhJaZeyuAZ4Wz56nm3bsFxk+m2rN9G2oS65ty37Irm7//RBBGRbWbALMe+FVUOxZzZQ/SCTuARr6tCfFHFjcNQojTGabMs2I5L5E5nk5UEepc69KHcde8ER+UJPoc8uOJgrDAdreE9yJPI3MdQ8wpaNJeSqhr7reOY4cpEPRTY1U9DiRsOFf1yxuBddYsBYbEcmFDm6NP5iI30h8wEM9CKFgeTSLROMwRXZMYZCNhJcN09sHKyjnTzOWu7cTn6zRnb6sxaz4G9+CWE9y0czmfVxo7DY3+8j20Sex15iCmAZf4PpolJVadTouqVRa5TdJIrNB1f8PFnPwZ1v+roOXua7dcOT/Fq3lfX4wreSL9petj7YYodh1iNzTcwOZLInNDYewE76FLtVuvJalMm+NZEJnUpcYjMY4ltwDWK8spGu63bN63NDRZgvah78WpEveFLnQHr038OOfPBmDScfI7+wIS8tW6AAIwzBloOlX4DBe4DRxG/jAPzEvvX5py98UfRZKy9a+aXqRKZfsJjX4Gwf4xtgCKtm2uwxmeP4ni/GHhxi0R9/2hd0v6BvY7+9fRojMbFMbMIXPb13YeeRvIGyH+dvMaROX3jCa1sVQscg5+NjyLaCL1/K9QvF2x/svfweZ2kZm2oMYn824ZYSFEToBws4qobSnxhlr/6WX7v++EP5Fwvf8kvW82UrNmxroC92c/AtzNeyDuwsKnTpo1i2u69qdG37spO4/eBvx5dcjI+jqnMs83j9DYbnt+HoCMaducs6i8xNif3xfGmzS6+8MK/bKpfx+dC//vl/6+vvv5M/bx2n0fjXzrGVPFmzl1Iv69q+idy45uRo/tvOwfpI+wADLK0/ukLxUZTEMOP7k3eHN7l+4PNkT+sAwGdbha8FRlFOxjJ+Jg7kVucYRuaPlADAqw/Z0XijZ9RQDagKDuPCxPez8TeexAdMac/of+qFuXlT21Y99YynLvvS1Tiy/zROUaz8KexdvAMsBQ10lITc7SumaE6F3y5FxrauMi/7MJ343mc3dduDwbZMjEaN1j3ANUZ0DNklmXGnSlusj1JVpVspDKf6H8h2843oy0Pxcz2Nj3qoRinF+XjSpA62TIVtGVujRvNWYduFbfptOK8LD/kV9VTyoGVl2cS1hyeqWmvfMcBl1Rga5GRoJS+zT30Q98nb2JvMyU6O7Znbfp5Kzp7EFEKzfdmiYg4k7ui9bOaTG2WPrhrKfn+vAbtkqUmU8E7mPvtb9qSsg5N5Ygh5Q6UB5uBqCkYo+8SoIVcpylqnrctmqZjbqtTXeOxkDYXaJ/z6qPEvZynOqUYpz4cvvMgkPoP7Qk9s3DqyhqMnMqHgJ81kbAZX5IK129u1XygKCEp4D9ZsaEYImvjfOon37PvZa2wHY9ZVbEV+jKF1YX9hX0md+1Gj45M69iO/o2fHpwP5nf3we3203vjZJErsBVeIdLEluxR9wX/RZSNxKHyczTvRdfR5EBs79jJv2W+Ctwm/RJnUJ/l09v4g5Mgh7Ao914VhGrHduRIfydHYQ1yz5ZChPsmN6En/TbbJsdH77mDNFfeoazvhjcxOHEIHsZkM3nYyV5ePi1IPYlyjZP4EX+T3xBGKbPaReufl4xHiYM4hfTAYJweCnz69Kr84/frrr0o7ATswnm8V//j2VflW7r1fUnYAhk78IAABTSsGwdcT/fryqvzVks+fPusTtK0bCe6PRZ8HjxzOOUxTZwF1QhJs3QG2nq5M3owPJmxnw9gV52wCR6BX9Eb3QvAY0EGQgjkH4gMf3/IS9zysgz3jCerEBipUwxrIbtuql34wWbqv/zUmnDnhC28ouH6so+cgfj05xOnAdvgRk12diKMGfkPUY1x1xkSJq5HZkUud+M3ruzVMTdRA2OcG7inbGszTQE+oyt1nUytRgeazYer7eval6q6MIZP2zF+sTgOKbyEMc/f9qsKXp80kX42Ssa3oebJF93cCN/0f9+GzZZfqqSu1nT4Dmgs/TxZb4pB4htJGjZw/8Eam/R5FHEbrKpcYJkTYREfwJ46RPVjYqdPHqGwzF6G6anyI7qJfdwH0LR+5KxZ0pmGpynLIFkqeUhbKlRLO+BEdYQmBMEOCC0e7CV6xhs7O1/BmcabGBdQWm8KqZV3wc1FVybbyR5TgmsQq/Nfmix58zfo5SaoJCX5Y28bJ5pN2aGJgcj91giFoBSua4U8s2xb+6VmaH5n4lHa64ZYscFk1BlgX2SZCE526itV93/XRITE+wTTb7x3MWad71g6b46XfLTdqaLAuB2v8I+ewgYrWMeN/U/SdrRMAyEoWpXlp4WJ4s99c+96jbV8xmW3j5WVTfm1PvfGCMnjgaXHUnMQy+LJ3vL9/61/dH7yQnMTQNv6XlnXVio7IVo3AYL86eRnbecDmpey5R7zzAnwSy0J/frlat9h9xfZr/7eqg8MjYxMPMKvwZn4nMlyX3xL9Z++FefDIi2rw5L+lEfEYo9DFXra96AX9OSQGc2SXBN6QnblSx+HB3pM5eGOPzEtOfylFO3oVT9AZvaIYSmogHjX9reQ7L0Zfv369/oVBXihanti8Y47XrcY6owfhQrBqaFTpOrBKoj+5/8hezZdtOWveH2/EjhcT4nUQu3zLHSxVVlVpDIi6IFESHyrZV/8gZ0Z8HiWHx1b+VtiJL/nFLr5edt47BgJDjdGYXngxfc0vjNQregp525xbh7KfJBeyX2f+gyvzcxDD6B6j9EoeJO6FzLc/vvLC+BW5XSf5HTsDOyvzvDE/eQne4B/kuQsbTHL4znn0/B6si8zDwTo5kxBTwiOVh7ImMrcbugb3YuzIwxkvNcF1InPJHZr4zQchhCmMN2FP6J3UIRgII7MF/8k5FJ8uoo+RXLZlh6QiNjVMbQFKl/ypyfyfz3k78fskPhOdTdxPxoVNBPqyjY5qcg30l/homvB9WIdPKaldctu/6vBPuT3DJdxCCtmL3aoKlQb6y0N2SXbznfDdFHsMSDJXiCqyo3TbK9pVpRpDqQd1qAZ9lb4hIX/hQYfuYtmhoi6NWpQ5XJjDZVk02BcKedstECx4Qaj4BONML0O2VWCyUxdt9D3v7avPtvJHlJPYn8S89bWSa6YSLNSi/5ozIVG+9AVPsG2sg419ZANjcKyC6wAAEABJREFU7kPLyB4XTMihe4aijJyJDlFmK77swImNHwynaclgXjjjst5CG2thYy9NnBlFRqy7ky+6dujBmgjtal+wF74aQ9ERvFc9NOizHRVKiblQ2rZVoRqqwlc/Cd9jMLk5s47I2azrPeuI9ok/8cPwOTLIDuZroCf3kiOuSfK17+BL/aNdI2ejoS4SbdQqZSaG3HDl9sII/80zmb9gyJoOppxnWeNnsDEW+fgzRvXeUFWIWqkLewOiR4oBKPwnazEUPxPT84kBpqCHderuQ0Tp56MvR1+hEUrO2LTx564nAv088tTZ+hvnHRG0pQlfeCd8F8+hrp/7Bwkgw1NYHVWKf4Vtc0/EUXLCcvYeGz9m4h9CBgeIIzIL64wcTu4O5qwKbVGAlwd2Hpzn75w975w7JzGx+BMbsBX1TbiH1YCWbOdDKbTAkesaq985CP94bv6pozwOvr5uyr8IlResf/vHv+nv//b3/u+bYuDr13/pv/23/6b//M//rn/+65/6Z/65Xg7WyO4cBAeUwMTgC4dH/jnbX376RTlMSqXhQRAOPd73Ppg7OUjeBy97ecn69scbY4/mIdYq+KuGRpVqjE6aUQvBnzoJXqWf8dSSu28msExiDr1geido/WIYX3lBfONhIEHcCSpaNJbS66cXfHyFPukz3yp/+ZyHnUVVltgwTgKeJI6++BjduU993R8KTybqOB6a2Dd47AL7wMaqZd20bhsPPi98A/KiMVaZ8YOF/MD/97d3NTYebB5M9kFc8tBx8ovexH7mBjASk1qj1JvJEr0QyXNhBS3+d1K3zNQkTkrpeb/ur750WOLKg0fuEtMm8B9ZtEzCxStV4csYT7uLapRsK6XlaZ4k64lsKHLRiUV6wwXBE7nBw0Shr8nFwHU1L/hjOzG44k1siVH0CfkxhkItGx3Ip20zeKnpz2CInqa/xMK2IjMKXS71H/rs7zoaC7GLntju+3hSkodlcmOARdSy6RSjcEUGiozFH0sFzxhYsYR4eiFE4GOC1BiJ94e/xFCUqqHBZjDIlTxMVZVsN8kwcMVOKHrOzBco6AZMGKxyZEq6BSRy9cTmzgvATjuPwNdMMaTYGPiV2k+Z6I/ujgXzM6G0w58xwRc7kQndcoXf6U+uZs5zKNcAiwXKCeTvlHxP3kZ3dIb0LLbxw7JTl4xeW1KIj6rqPWbloA4tz/xSM2GLuGQtJc55+M+v5u88zB/sAfHDNnvLUA73V75gCa2s1+ixDU5RJrE69cY6/cavK3lA77XO/qAifvAN1mGosA/g5t/JvczrG/Ziu1+ImGuBPX4kLmNdtPBQsS2bQlVDgmosij4X9y4pFEEVmKxjP3u/zP9Avh/Cnw/WiR0hIiaLtm3Vum3QqiJOEZ82ugTyqYPYnMxGzy/5eJB7iUl0GP5CEdwRk+BTpJBJ7HbiFzrxZ7JfhQ7aJz4byIN9VXxhdyYeUYJ8MNQYWuhbsn8RswXysDhF4Th1sIfu+5sej29658DbuZ+8cExG9aTcn/SdYNk5dzKfezDgg11aEk/OoGVNDIcKezVKKZmDN86Fr/xa9u2P2Hhob9ynEpqqUjCNMVToyr26gAD9M7zQJFYhkDPKGI2qoZfXT1rXF6BO5K0HPvz+z/9U/DuIWWIcQwP/NzC+QBtzNIhD+sN3EsOdl8vMa3/5SN7lgWqy9koFW2mAbYwiZ1b1GQvuhGcesx84TvbNmyZYSRoBqikPLDeJGF79Qi/5Lu7omygLJUeC+cA2qkVF3mSEvIf3/iJSzs1FM3EiV9DEddIJb77IQ2/sTepYmuGDYPi4JooO+s6/0AwHPqsnaajGkONzYdjRJrAFlzSndQI0mKPnkrUK/jGy3jYt5MYyVvrQY9YUagSF95ZDxaWLzugRdmKzCfuZs4tGz8FK3mUukj8LduyBvBpL65Klm9CV/BrwLcumdb1oIS9CoxbZ7lmIL0BQK5tpuccuf4ZGQcEDxW6o+9BRjDVeIQPFvm2p21E5dbCG8ovsO88esRWsVqGXWAVP9JKfa7fpQ2ewGx0hUWzDb9Uo0ZR1lczxSf4lFw/WTer0hSE6qko5G9aNPCZ+G2th3TatxKSwE3cPEi+yN52sj+jIWGyNAdYxNBarOh+mTvaHjzzC/mxmSQjYhi8y1bZHZF0q+i1iDu9EJlizr+zE52Dtpo8JkR0uyWXFXlV1n7pM+otYFGPQgBivGh99knUS5IM1eiQmP/iDaUbVvIN9axD3xGeMkm1S4NQBtgM8Z+TQoxQELQsuZIeq+SWbXoiZVhNrbxIbsT5nt6dkCYhPsmIr8vdeFDshxfkwQ5Zk51NXoV2QXX0/wXOCcyITLssqjIwa6B9a4tsY9FkpiF6+4deDPIx/1x74rrQN1gWmdZSWsgbEJbqQwwrjmafrPDx6D5wdG6tGzoFVy7op/93sQp61oKQTnAdz8M6Z8OCczp470dX7GnXawoebTvru54n4lyHbGszTRt6+ZD9fN1UeEt5RmMMm7RiJ0y8vW3/zmW8UVoTWdVHaYxmKwq9ff9d//W//lRet/9TvtHMAJBAPgrITHFEGgVtxIsEMoCyk9EX+4CAMxfkE5BsvPQ9eMqz8EYEr5dev/NPu+QVsAUPALyzuFeCfPn3Szz//rPzLiC/8StZ2CKCRj874sROwI4uCCY6NmzL2zoH3TjCPJ9Ykb3R+/vy5//uBTzwUrNum+FvM4GQCeqFFJ3TreuBvvtXOgZ1J6X50HvAw3bJBBFUNNotFGzq3BJ/4dk18EpeDRfaOrsxBqHVyn5i2XvSdYCCsHzpHlUbHeEH3SntR0ZfJniRA4nySXCcL8CQGofTP1sOCui5UgvTZzljsxNf2IbyMwdS6F+YhsQ7Ftu0MfVDYT2zu2DzAEDqpoyKsJpZVWVADvEMFXvsHHTBO5H9M3mC5dGRwyvxJzCL7QaNaF0MXlqnO0/hwU+shztEfP8MYXQPZQRwHte10X4SOq/G/+Qw7ZPMBW0RCJ4E44ze1bRm/bauoq0p/KgiczE/jzLpgruP/SZ3+zGf4bUshiYq2KMjGF8xwc/VF/6jR8c18LayZ4r6qPuQm2GKv85WHuNgJCRXhW5jnmwaxSf/EyB27buceaj+Zs/QB4uOyjb+Zl/GBZQVLr2PWavTHlm3Z1l3IxrvZ9QRrbGT+DuI0sRmKRBW6Q2DMA0XyMvtB9qoXvnVdsFf4Hf5gP4jvDj3Y87LGQrmP74EQ3lHBXI15jBLgegqi43zaPoOJHI/cSR+7u5w/zK9tpVz8Zx+EO/tQ9ohHr+ldJ/K2n/Ep2aXKPWTT3/f0lRWf1m1T/AtVDRUYRYlPO/vNO/5Ed+jgniFxDLfO7GGD+RxVfW9bdkjAnooPwSq59Y7EEv7Y3bAbWretx2J3VEWwD7z86nXvUSd5dJCzoRN/42P+f1gbvwQtyM/IYVeQbWXPzV6+bmv7GLvRb1tSSNg4lNidxHr2A4HAYdnWJBdiK+OPd76c4oup7J0PYhGfomtdNm0vmwb+DPwKVY2ezx2s78xH+B/U2Wcjl1hM8lldrvic2E/+ncxbeFpBj//4YXJm0R2v2Lxe1FeJB5kdXDkr/+gvJN+1M0+xZRu5ofCHREl/KP7dD73vnI/Bmb4JvowHh514FHF5knlRyL4QHmJ084a/2/SJnDV2+no27GcjSj9ItCbsfyY66I/0n2XgohPj6c7LFDVX510x/0U+Z+9WOsHQelKjLVUwooA77NKRmB/s2SdttNLPJzgdPTV06bxqO0qRg6t1RAaKbO8bxCMctlsuayk5vpAjiXvyscYVQzVAqWVjn5jFt76nnf0ZJHKVIrckv0JjaN02JefWZ173GHyiBEcoetQ4jSU3noFseFf2rOBqop0+280+sT3JwYlfsZ/42Zd8gT06bsp9qNf/GOTYolFDBV+ldsk2pC7J6+TWfe7kPvGPLTt84Q+lLeRSPynzMQr9EHVVKfMcMnai4wR368SHxK+JNZgwVOSrNIhh/P1TDIjjGEPRCYwrDvH/SZHXs9iGD3KJpk7mPD4drLUdW3vbPkV3izl2Ryk2B8+2mctRdWFnzHqWtsWXBF03hGvgg+HZoJr4eZHQY1X0QaOGoj9UY/SYKOE92V8O8B3kWupYsK0apcbVcUGe5/BgrTHwrxS+iTPxkxv6LBf9FrVVtC1LTYKdLG7+k3Pp6BcQeuGzbDF/Q9Gf3NuIe/ayhbhUBsPYUYuazj45fT3mbqcZEh9cpOfsPfwg/sEYrhqj9/uN8/k+q3Neb+uGr2BH50mcD+KRvT119r3QydltxgeYlufayDoe6AzGyfx2/sIX/pwL2T8n+oIpciOxXFct0C2Hyu9XDEB2PvAVn2cIHWfmlvbBfD3Yz0M7Z8eJXdta0J3njlfeHz7xjpJ/I6ICIn+94+vvX5UXnTCHMRSrNUqXo6fSRn+sNuUbtcinvngO/LA2ghUDeQnKS0uAPTggwhOwCdpBEE6Axl4O6j/4NjEHZGxENpTAf+KA3ti0liUPGatWArvxkvLlyxf97W9/16+//sbL3yecW5Vg22YBzcYc5/dMFEGI7Q/iPpuHZSWZYucz+qIzdre2lw2pZDthgGYnZbDfet452EMP6gc68xB18HCRCbWta4OhrqFlXbSAPRgXJuKuYz9ULIbEonUHMxRdwZ9+spVrNp7wZqEOHlRDhf5C3uUel5meqS7BEkriHVnAJMNJsqQPruuCN/ezF99U7PHZ8vmI7lEF/vhwUfpsDOkqqGh8kT2Z1xk7+JD7jNlWZMYYGiyQMUq2m0SZnVjAAdtJIkcuhFJGGKW/McIrS8bXCqaOwei5HzVkWynRkblqItdS71no6EZbWOT8Qc8IplCVotPukbYbxr5L3w+U/h/JtlCnu7SNdlyy3Xqje9T4aNuWhc+x9PQvizdYm4hhfI4vsP1wReqH27tJd2wkv5LD9waWRZ/7peM+ZLs3vuRa1t5BXnSs0RN8kQ8lL1PbKMaXYAmF96bcAx9JtV49S/zvsed9cI3EGEruJwdSZz2nPUZpMNZUV4yE2fh+Ji/BmJhknQV32ifxifpCNusrPobib9Z06nVd1PCZ9zzcRO6dL1eybrNvHZ0bOzkPYnwMb3TeddpNz/mJzdsvunro+8cUkPsWbaQun2CPzaasC4TolX35W1XsE4akyJpPm09LldwkFpmD+NW0rr1n1RgtkHzpmPDrVb4oi1+xhXHki5iyXrNGqmTz8C0xBIJJgyu+ZP5D3MI/FDt5OchemDiGXtgTBzbHKBW6Ipd5CMX+wQtWxxMceelKXiVWwf6aX3TYs4VfociHMvbysumFwzbzN9Bf4ZHCBrnxZA7X7JnsnzXih5Wys7/EdnzO2ZHzK+3giG3bSm7Fzob9F2j9QUd8SKyiZ++9IXGBSOj+ZK4yHhv55TI28jcNYmOST/qhTHhtK7ZeObPWbev2J760e8FHoq7H27f+77L+9a9/Kb9mJveCM6tG0GwAABAASURBVGqKmI4xOrY4ni7Om7PPsdjPWZaYBk8o9sIUuSZs5/4iyzSydjrnWSexc9MtC4siZjnN9jo4P4ju8Iaa4cePCH7cz86pk1zvff9Zo5C8ds9h4hIayUX8HDXkKtkYkZ7r79SMLLGMzWBPHYqucPaZCn/yZHnuZ/HfLqVPYWK8ZRA60XXi/wxxL+zZ1ggG5IMpei7KWhk9dul02BUdiXmeGSbzHl0H+9HJehb6wzTIz87TbWX9XGt0XbdeqwM7BcWmbaVM5LjSVGxVjWeNH2DL/UgdIk41hkwdgchF/rZtu2X7mSB2QvBfvi3KPrusC1gWsG39fJYxF3IupURf4nTiX9fEK88Mk/sZgzBhJq7q8oAO+u+xzMuoofjahP0B1SgZO3D3A33imD0jlPzP/kX2SHbHPTIrsYyOYAxFbxV6XJKwnitE21DL68di0a2TXMocZa5iN/7kfuKTKJhUcLeNkfisWthfF2I1iGHGHEXw3tVfmkpK9VbasRDn6gkdrNsD+wdTNJUYxK/YuXQvzMk1n0ZhcP6I8cJ6MqLGN8D2ZxpawBedwRhs7Qsx6j7qcmlUbLj1TPD13OL7ydxeNo4PjLY1xmi9KzHY2L829stgvmJvwYI/uIwu3cXSqFIxx7bhoe2ivvhid+eM3Xkujs3EKtg3bLyw77+wN77wI8lr2uyb27qpamg+MUbmvV9mHjrQEbMDnIOYRE9yJRjHqAzFqCKzs5+n7r2TsyntqtJoucR/wU51fG1kAwwyfmQdtd510bqsGjUuPhlck7ndlTPgwTvNO3TZyH+2JOK36IXY5Qz4xItW6jr5djCHU15ywpwJCNpJINOeTEoCtO/vLBKSJ+DZXBowi6EnjvvwTWQ2DOTXp7xg5a8afuJtLptTDqhvHDJpx+FeXDgVW+mL7fRnQ4hsdETXic7wjGdgB0Facf6Fifn555/05ctPemGC0h++bMwX3r2D0YcTL0DpyyTFRnhqDF7Orr8a+PNP0fOFzWdV/BI24/uJ7xM68e9kwUa/+ZiMR0f07Rz00ZkFPEmMjEVeJFyN+v6tFrHKvZnEjD9dV1UpviVRbOuMbnRG3603fSE9i5GpGi03xsBUUDGIUsQ1wTqz+unKFeyhiS8ThmucfGSw79P3PxCDXLHlYQ3wB2PqavslDCsFs7r1ZF5P4hBCZYZhc1Pk7FLhZ2r36PeP4Ip8+42OuBDdVv48+VCau6boKaMvWCTYlBIssR+Krh91pi/j4Qu/7ZZvbPhlR7O6fLQs2f5fkigdb8CmnsQ52Om+gmy1Ddt0wcSnnTYNrolPocaWuXvep+9His4f7//azvggH9Z16zWRB+WX3sQ2reuqwdqxyTFiu/+48WEvQCuxrFJ0LGziV0zcfgPzY47/ajf3tsPynXAz/d/pBN5sXdE7arSdGtS0Cxrgu3AOVVXzRmF0JDY7e08eoHc2zZ0NN2sw/Sju+AZz5G9a2CAX8vbWFT13Lhz4ny9F9l5rYMucRVEM4krWW2jSf2b9P+tJ7Cbxst0YKzGjLcoM8XFjCl/WcRNyUV/wZo9bwbVlTgo/Zc3Me9PJPgth4+Yfo7TU6P0pvo0qpZzwHzzsHcQiD+DZQxOf9AW70DuQDdk4JQp6MzbxJ/HbicNBXE98TO5Wjd6zXnkxyt4dygG4bhsHyJCNbXyMXOyF2j4vV6mz3x7st5O4JqcyJxs5GJ8ly2UNfF+3rXOyRnTSb/QaCXTH79Cowufk8qsax+sL96tG8bJIPJMH+RsU99nyzpddocTiJC4TXwveZVl5uEQuOT2wAw5R/Kxh6zs+ZKeX+WgcUwfxefv2pm98CXjTe/7KHv0nGCITMvgHvmR+Nh5OUi/r1mfMhq/BshPnP/LX1dEVnDvzdnScouFJAQMlZ/KPaCS+4dvhm8z3ybyJ8Se3bPA+6aT/ePot0X/Tc7yIvU0/JErmm+r7hc/BGb9SK7YyEVDuL8ocIYmtCKYvdhHts+sMRuJyQhkLj21VlRKfUcVaDQaBDl2CnrrUPbmH0JPu1mFG0GG79SzkT3KoavS9bdn3nFHzfBq545i9lhK34FMXt0z+2lD0lMGDnsHeY+YvetOffB3cm3ELPIDZmb/MV9bNyXq5cyzjmNdKnmXvjXxkQ8EY3be+q69kgxOdqFYlJk+yzZgg66PQLPpHBesl67JCldq0ZelZWybG4R2qgvBjNC0arIH4OPp+yFWyCwe5EnNi1/NJ+yCXMo+5v3yeCuTE9qaMiVK2qqxRQ3lIHaO4v8i2rJTIs6bI5ayr5HXiObFlW5mLAa6qoUEdXVUlh2zZT1LqS3eN0qiBLfroFyXYLuyHrvrsPLh8oP2Rm0YO+TG0rosW5m9JfJILLrU6q0v8TsO2CpuFrxnHI2IylTjFl4M1ffm100d/ryE3xjGGbqpBu0pGz4Qn6/0kp/bEBoo+ZqTHC77IBdtK7i/QAGMZcJBt2RfdMWwe5LAg6yqTOCdnT+ykDt75dMy2Bno39q4XnqfXnE1gpLv9C1/merIXBFfuozf24oNjxcpnf9jJbxH/oykxid3I2taC/ldeql45Z16pX6A8r6zbpjHY38GVszpy914Zm6LYpVGlepKDCf4Z/5jbE/9m15lrEDOGmGwjY434VYBlU2BUXbjF0cCDp5T4bZ0Pi2oQRWTDm5j1yxVnwP2l5r1HZ86iOzFsn3hH2dZNhawKsDkIP3/5zMPZ1t+yvXNQ2u4XlePc+83t99//1YdNjLxw4P3Erz9xxuU+BH/ql54v6HhpkLZJtFM59HIQ5rDqgLFZJWAMt+NxKD+r5ZekdVtJeA7EMXSSfDm0gyXBFsEsbAWvnahIaa8EY1QpTibJ43Ts/fHtm/7gQPv29vb04ySOU6OqMeZbxo2EqjFQPZvnjYM6f0f/9/5v1f5ov6NXFNsggPWeQCYvYyc18wWH2p8ao33IX3dMsDcSp2r0WPwOnSRCfOpF9dQHOC6mEn2tN/20RSlsF7gdyn1q03heSIGNT/ijn5vW9RzGdlpPgWcVHrzJwJPiRejZi00bZpdqjItiF5p0q+kZE5SdJDlG1fFADWieLFYvRnTZLaRYgIX6uoL5ICYnPqfHtlyQrRolY7OahmxLffGBktiJ/AcFhygZe8YjY/TEbFdGge1uRx74PRa+xk9Hhm3Ltn7Eb199otDkk+u2he2Wxy69LYsqwgJDOqDYCNF8xgoE8N996Tcflvn8fsHVNyc2Dg7AYz/J2UOPx6EdukJnDTbgdX0hB194uHxhLa5K7EQ5Ydo5CLImU090xS7mGbVsN28981UpVvfrWcJ/sjYTMNs9ZrvlbCuleWKLtR47Ow+lR4g5vmwauaFRS9PCGs6GtG2vrM1XjcE8Cx5oJoAojVzsRlf8eHYzwmWIy7bs7yRZgmyLS3wGdotaUvquD7oJQg7ig/iErr3nnfhC7As7/fErM5l82LaV+G5a1hW8i6LvxL/ENvtPKDLZmI3u4WJOVn1i831hT8i+lTjHv/Dc+1bvkby0nMgIraOGqqplXzgEWy7Aexw0tG3LtsQlim1kLNv6XqYSt9nzcuiBTw++JdzvQx19LisPSdmzctimXrdN29NHotR/4yH/St7Xf/2u0O+p2S/zDyH98cfvnBFflV+28lCwbFdcJhEvsNhDA3/WZdHoOUYjLsT/7PMPzp3Enl5wLPi8dIw3/H7NgUzs8sAan/Kg8CBOidcjfvDyfZBvB3l2kp89V/HpGYJJrmcstLN2zoyplNj2fw8HpgXKA8YKtstG1tajYxU7TRywyY3kCtBbPmdX/3+x+FIxf0VysAaXZW3sCzoT60ncH/gXOsilk1wRmG6c3eaezUIT3qPn5VDPGVgTE8sScRSFFp+52IMBcuB39oE9NXSwR0i+/rg0wBTfOu7oyEjUZm5ECY7YOsEQyn1sKrwfJG6tlIyHmNrGeIJ5x6dQ2kBqXlepyb7uqaWrLYohcf9BEeTekOC1aUWHh6rIG+I6qG0rJRhCUuJw0XleteCx8b0iO2TqEXliwY0mY1PoMURtlQrdgzlb4FuhtI19TSkxPcixkxjFZih5dMVR6hxHT3g7drr6xojeoUFe3bS0jQV7JdtwXlfrPE+l5oPrmiGXWz7rMzqyDqrGJRtxQIQzpBTwSu4/5aHmFTVtu9T32E07pLutkuTLbnQ+sVx6W6lSGMLF6950GJlCxwBT4pZcK5dsi4+m+HSyNk/y5Lz1oij9l35JYecj9+kHCHbUJarExyCO2Xe3deNLoVWJhQtBhZBE58H6yRcxodic2J30c6FyNqdt2VYwjwrW0mVsXhV3knUVq8bQPW8jOdRjs/P/YE3vUPak9g3/kgeoV0V3CH7bsi0+wIGZp6ng4q6v4G1ZWXYo7CXjY+uyxEAumT+Jc/qL8VGlUaWylRKf+yWOPSH71oNfXxKT9GM6LLJNDAf77dqU+MpAAdQH393+EEIUOcNo96d01xIxYe9kT47NzEX265N1E7+qrNjIGTFGdXvUUFXpo2DvYK0lriexbBz0pR2KntCJzqzL+Hgw55P79BdYrrWyoH8hHiWrlLEjsQDbwXxFDrDMxVTO6YIr+ZT8bXlw2VZK5iX7d16wUse31G0XbOFJfiQvU8efyuDLy6Zff/lVeWmyC77Jw9uDl603NpUd+wf1wcvSrvu/sbGtKIjRdV3062+/6h//+IfyNnoSkOgNJel2DsIA6TZOHTh4PVDjFHq2bdWXz1/6RS06w/fOoZlvDN840N54Wbq+sXzXrSc24lOVG8eUPjBG/hsvVvmFLg86oQcPFAlmjaFXDsL8NcbP1PmWdtAX+cjdQQt/5N6w/56k5HA8wB67J4bvCccskzY18Tl9ruoHklfezF94gVvZSEcNGZwOM4YOeHdiEF/i1zvYYje6bWtUaYBpIJtJzmQtKwc2lHvbmmwYSawjSUhixbcric8em2AEmITRMUpVA52lUaVCnm7dJbyhy6+7lxo+Nd3t1DdFAzi4nU8s548bZzKZMduXzTKqCtJViANAuYgdWOP7pA6FwQ6/NRIHaCHHEo+xDIVqDHmUjF79UCJ/gie1LNluGvAXvoffTp8+SmwnH5sSS+Yn8oH4weSP1g+Nydo4oQOixm7bZpFHPoyTOKR90/kcm+HlIejE1k0T/4Ud26ox2vdgHjWYs5IoN2/y552cfLzvvSbyq8wB9qjIhjuQT8ySOzVKqGyMOzm8kzPzB7vBjGoVsXQozHQET3Jqgjl2b1+6HUOybCtyooT/pvCEsvaT302s6Z2Xwb1xzpa9cK5s7JuW5HdyHkr/aNzYUPJsYoGMBkv8zFxF/20vGLOuzmcOZix8WReTWE/khJ6qUo2hrMvYW7EZWsiriU9Z99k38sLw7e2PfqHIFzVv/Ar/AH/skrQKf9Z31nn2kI09NPpsvuxhXuPvG3tQaGf/i+4axd6wKXvkCy8N8a+I32QuovsNG398wyZ17oOdYY0qjTGRZqGlAAAQAElEQVSaMp8DrJljSzJ/Rg2lf9s2/FrJFUORWWRbJ36d+H/F5+x98i2/zrCvvoExPu/sRxkPFlFsq6ouom1bLis878ShiX0rsqH4G8xpH+yXJzlWNriGapQKjH7q+6gZBxo6jz5rrrh/6y+2AI1MIZ/cWHhZYf/bQpt6vtA3qvBP/S31xL/EuOmHNXcS2z05zxxcmN9af3Du+CzKHbv+NjVnQvZu5if4UcV0z45Z9v8DmQPfdnQeyWP021Z8HGMo+3Px8OUaz/naFL0r2IWyR/9V1TcFVzBnblKHou9A74nea92d2JYsKfM90Bus8T9zvZC79YzBQc49WFvxMXP6nrnB5/THhm2N4Hu+NKRtWymxHTxtHz2pJ2smeAVPbNQoDfIulLZ9yYYnzwRZF3viAvaP2DC5tlHxZ4rNUFb0hCf4UjeO5/3Vp8vvIpahQR2i7XJUfFDLoxDxjplk2VYRn2Ae7Ck1LvkaQzUGs3GtDcTIwckcn4pdJInV0nnWsSbOqRP7QmfGRYncRRObyJILO/vPTgwSz5OcZABOgYX4jdBA92jdmcPQAIttWCcYDkU+8cw8pL2TcxPdaGnZ+BMs8WlUoTuyUuwlb054Q4kJTiJmpdilgr/GUA0o7ZBLtlU1oPBQMz4gM546+SdK4hNq3SjvmqDb1qhS8j/8o0bfD3RENmT7skMtgRl5/VCiKxTs8f3A766JZ+KR/ohUleL/tq28YF37wWB+Y8tGL5Nykr8HuRyZUPSknsxJbCiKRDHEhYhO+iIXvhO+E7/Sz7Bsa4zC7ui5W1fsYjPnSNUQDEhLLYPtW17OkJU4VqW2yhfZ3FuiUkpwNT5u7FJVyWWZez0/gaToDt/JPEcmPDWGvsceWVtdgiVxSAyzPnmxeOS5ofeGQ9ETH23j39L+GbuiRHdsHNg5Its6DtbK0RhgkW3F/geZ+DOQ2O/sZbGVOveZwyM6WCPRO+eh2Lgoek/28gPdEI5e/Dv3Jxq5WnfWGkS0T3xrfdjJS2OeoWMrFJ2DeVk39l+ew1+ghXUcnLdcnpmCL2fBgzPrQM+JXckaVZzVq5Z10WDfixwmG++J3cTtr2ut+5GP7VB8jA81hvXTz1/0Gy9Jv/zyi3759Wf99uuvyj+1LoztBOX6Z333XvyZkA+yNMbQCwfStq0qgpAJiZM7k5JvdNOOIwlG6tyHboAB88o3lLGdFx/b/etT/hux/m/F/viqr/walQed0Nev+XXpoRTbbT8ByMG0gzV2ov8tDxDQj79mxemNoOevIuaF8g58cE8SKfJNSUICHj0fhO6MRb8oWQBZ6KNKadcYXSceg8WXPtgyL6maThbuTlySDInFTbGROBhd0blum4LtNYc9tJEcoRrYGCXbJPrJhrz3A3YnGBvS+ZG81wzZT2zUA7lC/022ZbtxXR/IcF1tMXZR+EdFj+m7bBt9okySLTaPLGLid5JgITJRcKtlwTyelHv70iGj4HmdyCauqZ9dsq3wf6ehGiWPocTJhQIuGLloYHsS30mtZ7Hd+ZGY5puJrp9z0zoYFyV2Yz+U9p2baUef7bZR2KRJe+LiQfxD+7M+rg2CWDAKz1PGYI4QdnJFX/QmZnty4ZlnsZ2xkO3GnbgFd2pjO2OXLHaZ7zy856EqD1TJoegQxXbLZ9OtKiUJMxae2Gz/iFNwhkSxLUCrDL/UG1t4s0lENpQ1djLngpUAyDYHzgJtSmztDOgjHtf6fyh2k+vBe+DzSZ5O5gozbW9Uta5gbQJDaunSJ4pp23wSh4zRaowH6/IDY2KSeGIjNjO2M77Tn31JBCKxzB7wwi/x/bLzkrW2dLwyvh8PvfGS8wf7zh/sNXnZ6viiJ/EP7hqj1+fGxp3/cfBKvbL/LazTkQ0ZnJmn+J+NvGOGj4lRbKeuEZ+LMJ6dN9kT8pLRdvOvnz7eWOP5e96zsW3rRpxXLdn0a8i2+IC4aEdneDb2jn4ghG+FCrtwtp0cIjvxiT/f2kde6HjZyv1BzDK/pIXuYhsTFh9E7prX+NOUPRKZ9+jbH8zxu/LXBEPZj/JX3YToWFc1Zd2NoRqj/RG6RTnJhQcvBG+87GXPTrtxMFbM9RilZVmJ96uyH+ZvB+SsSRyqEj/pBHS2rqgMidJzRX/r56Uw/ia+32InLzr07ft7OBVdLy8bX/JdNl6I4WAeox8GRUdi9+DB5IHcFa9Dk30r8xy+kG3NkKZO1smJfY/Sgr5tewHoqTdeot/fv2kyLuITmvBfObwz5yex3JW8jbwohZ/BE5xb69o6FzK/CzgVefL2Qc5c+N74QvSBrh0cR0x0zBfmYFlK974QvcAFy/xYszsPYfEp+Gbww1BjaCAbDGMUc1gS14xd/DiZw8gcrJHkV+pgtwTvwHbJ+CBbP1Lm7Kaz9ZwfOM4f9tFCdoBhwdf4MEZpFERtXzqDtXWgJ/8bEpM7xfgYrG2wJ3ah+HD5jxz4lUdrZOL3RXtjmPQBVmMMRW4lj5u2lQf7VcFR6I+d+JTtrO2DO/m7szYSi1BiE5hVo/VFT88jOqMnNMZQSsuypnqNdf3oXNiJ7WQ+apSqLj3txxiYJ+/A2znEXCT+3QbDyYMsEwyPoImsNaqoIUBlv7fNGPf0D/St66LoTvtPxHiFV1e5525aSp4X85NfcWsMdTt1XXoVHj5sa4xFNUqj4KuSyxlRyiSQiVd82MGfOvcn/ZP1FptjDOI/1DXt1KEaQ4VelCn8B75n3w+dkUVH5ih2muyuhED6Yyu0E+vEL32x1/6BsWq0zTGuusbA3ui+wg91iQQN5kqdX0K7oWcdm5BNH5T4R7Zav9FXKvrHoIZsK8LBfzK3yY9QMOZ+4pNhCP+SeSPX046+2L/k2AfOXcnvB/v2QVzP6CImGe/8KOxBDsVmWSknPiQWO3l91Qf7SnrPqFfBGx9s0y5R9XkWOzvn7gRfxxFbMzGBUsfuRQdzhU5ifoKxeQnhvPlRaJv5fuZkDWxc2Ca6M7eh2MpZFLvBWcRufdn0wjn/kvOZM2SM0RhxCZsn8dj14OUq+3nOn8hO7A5kF9bmgH/9kMMmV7DrhzJRlr7gptkjuT/wJzgOYlCvn16Vl4781bmFSRoYGEzUicQbh1EeFHYWeyY1FAWKsVYnvmF8UfjfOKz/8//+T/3x9WuDj/LQzoTGYHQctFP3BppgYyO6EoS8YH0Ci+l45yDrA5GXpPw9+LfUHI7v4AklWYpkGKNAYQI2ddtJAmby3kmmBO/BAR5K/yBon/im8svnzxyon3rimD9ybOoET3iCb0+AQgTooO4+YnBAmQTbGlUtvzIZN10b59b9lnqzzsPTO/7kAfPW0xso+DIW/cHr6ANfNtyV+Leu+0ClrjFkR6sV/gNsSYqbLt1Xwp4kH3kKv5RF0BtgDY3WUfQbSg3I5xX+mfl43l9V+NS8fCil+YhVWFO1LTb4GSJBCabC6zK2YwPCN5vakkIRVq9RTbCeyM0oo+9/ebUcH1z/A05A9fwFA3paF33GWGF71Gjf0w4N4lAdSzDEfjYQ4nnFcL9yifsbV+trYCgFe9sC88GmsD9zOvOwP2UEhrDbIHhS7qMndGIz8/5B5NWJvoyFbIO3NHJojZLLqJzXvJOPnafYzdqM3dD+1CFKVSkk+5JhQ93BtsMTm21D7vnJBhmyrZSMhSe8nbM8WOb+QMcJ7syXI1vj+aB35XvbQ0HkT+ahZbB5JLZgzv3e9weYJv6c0FR4n+FC+ro6yj902pZ90agiNuPyD/aTuEV3aMe/PAgHd9ZY9on0BxPG4FbryfrKnvOJ/SYP7gtreOHhs0YJK/2A2vsPLyLvbzzkoLfXKjEYYygP4ZfMAhaI9Zo9MFTgC5k5iy5RTF/kMp5+uoCD72DvueTBNlgfPCS/s8f1vsuekZgDSJGJfOu1I670k4qtRxTbWsiX7EV5+YuPdDNOjhPQk3gmFonRG7/O3zlzkEcH85P+xHIyd+FFKuLIP3GCNTGN3CMy3OdwO/MgA+3E5mA9nPhyMp493hoqDqlaNuK0yrVAhkopsRfbwdN7NbkWHEd0gynjyc34Nao0aiBrVZVsK2XCC0juBZUG8zNGqXr8vPZg5u9BPBPb0BvzmvvoD1tilZe3T3zZl7wYzKeNfmJ2Eo/k8A6eHb86Bug78DfyhLbXwbIuPK6LB5DrgaH9QGbKSgyyrwtdjz7H3nWylhQbItJT3AfrqSsPduod9hMWt08rcXzhHNi2FXuLom/ga1RcGI+WiV+X7b0fdhIfF/H4oEH8QtW6E77MQXxLHV0TnCcDU8QAA7blelJiO6yCPCR56iROO77G7kkdWdEnIyMKtZz6zzS5nSTx2fbmR+yCIxQ94bGtwn7V0BjVlHvRH4qPJ/Z6TsjF6BT24rcH/KyLzOlCDBfmttARUWE7vh7M68FLauqddvwI5f4Em1E2xtDCPpH8eHl5VdZYKH1VJVg6DuFvHOx7JznSbXScmW9Jo0rBEAqm6I38hUet4yCGsX/nWnKi9TAn0VPEYvCiYurITXyf6D8ZP5KbyB/stfHlyH3WJWPBpvgMpdazRD5N26oxNNAdfKGVeAXjGKWqks0XG1LjjL2OtSwhGzKYasAL2fTrz6XMGHry5WHz5R7SkzV+Zv+Oz12zJzx4Vjrx6cTPqBx16agaGsxtjaEa9I0hYz8vRcEF+4WTxncfSwVPVcl2kyzSNfl3asfO3vN2tuwlN2UbucjelPsnMWa7eWz6jG5s2JbkZ7QnNTQvW7QYYRS+OyZGLriSF1UDRi6wd5zJoYOcSl7s5OgBdT9ahZ3Cn9CoUqETSUawgtxkTTRvt/GLXDjwM5R+u5R5XoilKEjxCW7gH+TVDu/1rMG+hN3IJd+aDx5jLzpyvyfvknPITOzgroKrRnCVBP/1Ee6p2I++0B7dxH6C86TGARW+5UwLLazfGqP1RcdJbJIvwfbO/p48yX0Ru3XdtLFfvoR4yVrWRYP+idIPm+CMzDv5tdMOholO22236sIcDAK4IVHCEz3PWwn+jNnEDPlbf/I3+utlW5VvLSZOxcmd4FyH/INN7+y/LvONF6g3DodQ2gETUDWGFjaeBPKd4OZfTPqdl6z8M7XfeDEKz2SSGhTGv6Hnv//3/97/5Ht05SAeOB5nXJZkjehkkW8EJ+0dvR+/RiF/MnHb9sJLEhsdtW0O0l15uLo2lFMpo+rSBb5sjNffmf9FqQcbR/Qc6DrQH39CO4EOHc86sThI7BMfUh/U8cW2agwlbhtvy6+8uH0K8fKWvxoywD/x5UB/Hh7yVwLj7zuJ0PqJcWzEZjbSEz5RbLfOxDSUxLqSf1HHiPHYD0Umum46kqDoTT+muYxGLmQiW8/4ckuaCSJNJnVTPoRM7unPKF2i2Ma2ZYfUyUczHL0xIaEkezAxxUqx3fxpy8ql8PFBhX4Yg3PidxbFceNuBskmWQUrsr1hUnNLP58tO5nzk4eI0EGeHo0lOkONBYT6PiLGLAAAEABJREFUkLNqlBbmfdS1SO1SCmjAf7aOxDKLInVwTRa7eHTK/ychFP6bgKFjP/XOQ/g31kbk4kfGo9u2bKuqmuzYw684JDXe6J9sgDNYsZN72FXMle2ux4h8+A+drNFQsB0937sefBOzk68HMZyAsi+56Mz6SjwOcrwPLWQmOWyHpzoenWOskTs2okQm/kRvKO3IMSTb4CplTeUFZWOdVlX321ZKcETHJH4TTCc2Z/ud8fgz0DHC2nE44TvJhdjp9ZIvRjhcd3DPzkOjvzTGgK4HzMbLvc0YmiI/0bMTi2/sPf3lTM/LO3G79gTYZGI7eKHatrU34azflcMlPpQdFvJqKvtJNsms+8QxNepVFQyDugQoSe4/qYO14Uqsk2qeIjY3PdXjc+YTTJlPlGafCP7Maw6MzNXJGFzovjQmRpnj+Be+8KevUyf24Bxge81+lEOFA8k2IxP/D8WXxDf7UOvvfGEYnu/4kp9Tk/kS+jJlsR582af++OMPvfMSeBBjuFSj+Fb/RZ+/fNHPP//c/61ZLO5vu5biXNk+q9aftb38rLG8EpMhOwQXwYovD/I3+g7muh+kyIP2jRoWSeY5vgiFmZeTNXd8zE3kg8+2Bnvuxnmwba+dm9vLqqo8EE6FL74nt5IbiUHuY8eO7FDyKft5qPMAxbE/wSEKt3eoZVsZO/JBOy+de58Tp945sPtvXnBWvbE3JG+2l8/t+7D0ksPepTEGMcq+PvBvKnYyL1fePfBz18Ecibkw9seoxrgiv67ElpxNn80o4OLLSc4crPEjLwzMUfJjgnGSY+p6yvxRF+tE94l/TdhKXk36Znib5/6YNKbO7qdtyWVd+TFRfSo6RDExH/g2wFe0w0P3dRkZWmgQZiTu5UGdv7qnnt/ouTEojLFJTSVdHdjD5vMu/MnPYE8bVtS6iQ8Fj12qGlqIXajAhbgIPBone/8V653YJVd2YpE1f+GQZGvg07qxZ/CC9ZJvx6GNve+aC+YRntg/yINLbrY/d1sUWC49y6KVfI3OYLHNKN7hZGIfPWcwMJ9pZ9CGh0tQ+4QPqeOvGMuvd5N5PqHOgbxYoSNxuTEgir9ow87VYD5ozw8CwynUlZZlY21D5FqNQV+kJT2rlkFJ7E/qMzqEPCTwoIa4nswzo2CyrL4YM7lTozoWHQPaNuMoC9Zgzjr6xpchWa9p78wNEy+hBI0SdS4hZyMb0tM+dS7bDFtFXcRrEPcNfzJvoYV8qDFkxmDEC4H3wtz+tE+XNaWYD/MREvVNNLnUNpjX6E1eDNrNGj1JePwTVhK7zOvB2mNILqtcGgWBZ4xS0SfKiVzoIK86N1nXe/ZK+hnmimWqvoK1jfSdiPuZHKKeUGwb9ouMjdJgnS5QVfbKcKhLtEzAnchlfe2xyxycjXkSp4t2ciwUO0fafMmWeiI38dW2EosXzqTU67po4fwt/Jvon/Bdsjtn1IPnKX6F5zn5tmPXlYfb2vWyrDIxmnJjCK7kR/b2UMtht0bhG7aQW5j3BbkxBnE2kviJHzlzLsI2Mb1wg5rY9vpvfBNmCJ2MEFI+6Y+WUUMrel/YB5JPA/1++pUczn7+ji+1E7ipQxm0rZ1AvXNQ5FA9GPvGYZFk/+OPbwrlcFpI1M9fPiv/oe9vf/sb9a/68tNPvPhwmFQRrIDeOQwfTXE8VIwFTH61yj+S0QczLycT0O98u5rDL0ELrygBXYBO3zuH+2RCBol79Q9lctL/jYeqNxZkcB8kQ+RjJ7/O5a8F/sQDQP46Yn6xWwl4xsP76Ie5C2Mm6I2HsrwQ9RgPeQeJPQk48HRRgq2epGBY0LWtm15JoOuvHr120EcN2SQtsjuTl4PzQbAfxDUPOzfGJG9ivIM5Y7kXc5CDfmTCaNtWFwBMEiMU/IkFXcSASW8GIeqLJGpdJZAhrr4/EYqOCbZJWyRPTBRxzvx0TYf73shY6R81uravPnV52kY5V/fY1qhq3shl88hYE/ZiszHQjr8H8UlfIWcb3E+qZ00fnVwWHz0P8T9JHNrJ18TvoA5lLL5Z/EE29oNjEM+bcs8wl5US+5FpeeY8OhKXjKEiFYQHF3sPAR8skwehU/EhGE42NJTK9p8p8XCJXvQgjqq2ST6f0IRSI6ZgGwPeknIfmhgLYZDZOp80cysTp0L/qMHmtWjgJ5J9wMef4Lro0GTObSv8oY3NIZtfaF1XjedmK0vBE7k89HduEl9RIresi+4XrKyB9NmWbaXETvCe2AN62wtfbMTmysaU+wHWyIY/trIH5EE+/2PYb3+86Z0H8J38iJ7otd3+RS4UHZHP+MnaOJi7nbX0zrqOnvzjNfnrxW/sDfEj4+HTs6BOQUwk299gDl4xUDXAHUouD+xesR2j5CoJwc5f7O7YfYBzJ0YnPsuGfyj+hhpn5IyciC0yeYg6wh/iPn+15SR/Ji/blTmFP/XMbDOeX9KyX8W3zEf2kZP+jIdvEMtRpcR2ZV8ayJ84ExuRSQyuffLt2pMZK+zkG+WNl5MXHh7XddPC3Ax0Re+JL/caS/xu/6JXlH5o4WEz/2jR58+ftJIXhd6J3DAH3MJ++PJF2+tP2tbX1r2Arap0gj3r5mC+QpN72x232A9f/AgvIeg1ln00OZIX6K9/fNWD/Mic1Sh0L3rBj/6yi18oN3K7sBO9Jw+cB2fZvr8jE//fdRB3UWwzXZaeuDMvE/zBF90n7dS2G9u6bVpfoG3VCrWdwVnEGt7bxs7597gI33ALuVWjhhKbjfMrD9jB+tJ/FXxr+znU49/OQ0rria6cF+iI//xgdGEMTnIkX/r0HGH3xEgwXsT+0Dy9yeAW9xmPEkmZO4bZHyYxOHWSc5E/8TMsNrGALzxooMVF18RO24MpL5fJi8juiS36RX/WReZtYy9ZF3wmLk7OP3UCRgd6DviDo01i6LZjx5CUsZn+JuyLfqqJ3yfyoVsmL3EnfMF/Ru+TZuNBDp0m9gbHAM9YhjzSj8K+0IS84J/onsg35Z5xP1nNWqkxFPlBDl/1dR+fu4/x8KPx8gH5XJZVDFTX1W1uuWMkDWE9QtS5bPoL7hoa6IzuGrSxW2PIPWbJN+lZouSiSXDTugZms/YHvp7xM/6lDV/mI+shOUgXIlbWzqjseRD2cm9jT2rfThhDk3refehM361vJzfO5Bc8QjQ6apQKfYlZ5wjzMWp0X3iiL1hC2ctD95rM2E3RezBX3+lQ5n/iDzDQZ7UNcjHxu9rLx5pd101b1jI0xpANwNsP8M6PGClpS+aRUbDE1ybasPcg7C1/+TXY65662Q8H692GGUKDgi+641comCXLFSqVoSqJvraD8omfiUFiknUXeXVBxpKh2LatGf6me20TF/a6k3mIfcFrbMTnldisySnsxZYol7x04v+OXOwF4z0eWYNV6Ensr2flh+46PoUOzsSTuYCNeViV5+NP7MupE/fYN/ZiJ3ri24O97pHnZPbAg/0vWOxSzqhlZD9ZNMCbPlEyfuJrYhObOaOi4wD3Scxsq+MyiClkc++S+ZMcIVgSjejp2OQOueiLjujM2XTwZfrEn6PP+F3RHRWD3I0veRZ6xbc8R23rpsIWauGbikyhl5tTB06FepPH2a4Bm00xSrsm8DlY8sKSl6vUoby8fOLASCKbCQuAHR051HPAH+iJjoD5+7/9XX//+9/7H9rIr0obSZ6x/AffeTCKzIPDJTLBtjw365U68tu2ybaiN/xf+eUsMjl8Hzxc7diK3M+//KLffvsV+k1/++23fglcmKBM6BsvU/1XEHk5i2x+KUudX+JiO9gP8DehL5MQnTfFx1GlTtJ11RJiMY1iMiEAMn8EGNmDuEZfKLpDwZikxQ31oqJRkG3uSQFqPUv4TvREJhT8SSxyC44ZUy1TNTQG9sdQgcG+9FA1lvhwMn8zSUTy5z4JZiNTA1mI+CRGoZV2jfRB8Y12eGO3ZSfmn1dsYE2pC12h60Wx6OsR+ckb2Yn9zHloko02oyF47Ktd+HDTQKfot011bSRHEj6U2LCBZHHtxPrWKUuRH+AeLIa/tnMf28GDWVBcDqUv90KBbemuaecuMQtFLrFgWH1/bcPcTsGKbUOJrWVRvn/0fESG3p4729RXrILLtuJzjchXYzvwMxseN+hz8w/Ge67Iv/wik7XkKtbyoeTbd3r0GhfFNrjcuRv+yN15vLLGCnkA8hB2Xjr6ywY2amKMYcXetm5dB58LfaNUyIVESZ71PBAg282btfuJL1SyEcXewgGUHIFd4Q/W3iRZ+/kl/T2bLe2sl+gq7MT2GEOD+RzUtmU7KhSe6Oh9i7UbuewR2RMePIxn7HjmR3hPHgCOxJS+4yb6JmtkYCsYN/am4E298UVK6titYk6msPmMc+RZVwf64ouAFKzhz36Zg+FDDrSZxyObNvzBdebXTGKVB8YF32I79F3m1ANs7xw+7483Zf9KfGIPU8R+KLFcmL+FdTsgu5R5TAy+5Ysy9rp7f4scMBT928v2pwPwhfvoiHziFHx3TCMTjF3zEYzxcSM2LxwyNYpeAsMlGJNPr6+f9Mq8b4yv24uiO3Zxt/9a5oM5jp1JRxHX6HzlLAlF98LeMzWb9w0/sufnrIhfO3GfzJft9iU5tW1rPzzFBt1Inj1PB7/udH4Rw/h0Jp+xaVtWQjU735MrrZscCl9iNeELtuhODudLwrwgfWrfXnstnfA8mM/sQ+/IhiI/0T54QFjWDSPSqNIL8Yqe+Ji5wjwYT9bcAYaD9Xt2vaPvQFdiFF3Jm8QqdJA//VBM3p3kxok/oRjJ1LNL4vuE0kMNvsg1IbsTuzP6aacPDgFVtlXkf1EnhjVG9zGd6ALj005kEptgOJO/vAXWKC3r0LIt1KsGuZy+7Emi7MxV5E40Te4nmNou97ZV8BsdMpgzBunHEqGPe27g4xKiaJi9A5/BkrsekGoYKgXTGENVJSsFeSpzZ1tUusqMNM1J16Tmyjh3tGT7g2iIu3RfejOG/hqlUPsfn+gPk20V4/a1f+Cl7jJ/8DXxKuRu+RpDC2s6+EPREbJ9i/8PdYZCmFM9Y1Cwpy92ex7IncxhvsDJlzZ5tshYyDI2B7R0fidPBziMpei4yArWi8yIOo+j86JTe3KMeU8kwxcd67oqe8Oatcq6WNeFdTGweGVtKyIeicn8mI20eoQP+BiPjV4X2Egextbe+Znf0YzfpdhL7Bb2xviwYDsUmwv+jBrNpw6OsBbCluMPlIuxxLtcsunQXeCjmS7DM8Zlb0QvlL0rNlyRQy9ByD5x8NwS7JmD7NHRaEcWPnhR+bwQANEdBzQ8+622aVFHblFhP30XT3CdzMVB/HclRmfmABLFJeISuWJ+h6oKPVYXqkgHXxPPagw2T+KXOUsdnxrXD/MQOzu+ZQ/c2bcyXqOUWG/s/XnByt6XfXQhv/uXZDBN5ixnzIOzLXXyMbZRDc6h6BjoWXoNLFcfmAVWURKlkzjlHSV7cOcBOQcae4UAABAASURBVJE6OmDpy3aLUPX9/WG7m7ZlF3E7dYB/x5foONgrL58e3X+ybpILK7mUPTwUv15eNuK5yHbri//NG8YdhX/wzeAfX//gG7hrUnYMTALcjuFc+HKY9ssLv1799PNPqhoNaEf+G4d4XniyWPG3JzYPA3lgOnA4BgPmb7/9jReeL33QjDEaTA61b/xSFh2h3EfGdoP+8vmzfuWF6eeff9FnvjEtApz/IP0reL9x8IY/QYjMZNIynhe/X3/9DbmLVnzIeH6punC998NKHjzSFx0J7EEAZ4jZCf8V5KP9zIII4IQwNmqUaowrqGDN2EQugY1s6CSG6Qvlvg96XgZzwFUNJaZ5CEls8otY4m1jAT2ROcESuYOJPohj5OaHTrXt6BngiGwWdu7tknRtRpOYRC4b0dmyp65Fl/SUinhGftToeI9xJXJ0hTIuynxiuuqTcCBPn7ATyOG7yLKxTyeXsvAvmdkyaQcHN4z9ry5LCGcxmw1EoatLKdGRh47E5OBBYSc2+7M+iVnGbSuywTSIT2qbPujWEb6b0neTn41b/rvsc+CuCEGadiTSgmjaBn7iL53E/ARTYp560o5NOAWTojt0Y0y7ySx45u5o33alDkW2Rmnl4HjhgS20bRtzRy4q9s7mzbq86ADDqdi3rWyS4W9aN2VthwY65cjPlo+t0ARD3MzGMsZQSCl0zsw/dW7jW/ivPDvZBmbzbmywN8bYSZ5GR43gtSKXfWNnz+kHSl7sumZfydiMfWzM2IqhHyh9obM36l3Jg5aBp6pUo+TkDvcRz9jOWoqt3tDz0M2DftqxmZwK/7oOveRXGl4Q8lCdh+IXYh3shd7Y3PmG6953drC278ytbC3roo05WVfiu61KzOnG1xx8Fx3gOJjbiX81xDzE5mvvjYlTRUDqOLZ/vChkn8qe+mAPObAZn0YV9lbk/390/eu63MiRpomamQOIxUNmSipJVdW7q+ZX3/+NzTy7S8okuSIAx7yvIYJJqXrAsOWAw46fmR+AWCSvcTvG0AVszdCvx/OB9bV4TYSMQRs3fHQO2mhvfptFu7AAZibDc3YdqGMnNxM/J7KkIk7u1xgxVjZh2xIbC0zW5SuSkfwZyxo+jNw+3GIDywUcirklUGAOHjz8PsBeDDIC/9dwDpRuYK1/+nli88C+cTt3i8H1rc8eJ2Or67JG19pAv9eYRyP+kI8dnCTtHGDuXIjKCGIIjtZPHpyb1f+Ntcz2ssPCyr3IiIV43Cj4r9JaD288OIrbwtqCpTAm7bzaAzntJL5JmIrifF23ML7BIp3kLvBDH6xNZdRha8wvXd1HHJM6d3z1fWI5JPuedAJuVUZCtlJm6l60jZ4j9+uBDv+0cdAiFhkVmQlVDHJb5XUFHd4Oc+9GxjGijKTP6h01YmHMLNSDa8aois5DYBoQJm3z0sp/Uksn/XxiksM+x0qNumyPEcYAe38oGe4SnQLd4w96ebjzLBI7zWHbPWGfOgqdhX+RViYy4XGGV3RFZkb/yav/0oAt9Nnzur7Or5/n1YSYTGpM/1ETZdxjdAyDuhjWI9dJPpJ7isl7EZqJx3P7pcyMzIzWg88DWalGdV/mdT84OG1eTv/bR/6Fcaz9lsf+j0za1O+d3Ftbu3XEubXlvchoe9a2pA79z8zIlCr6Gr35JDHp2qBOHdfq9XqaX7DMzKgxQn1dJ+DjedVoneGhElsogz/KSGBX2nmeZ5I99DoeXnU4yYPkHs68GMfA3hCHdQltXjkZUVWRmVjBoB/yoAyd0RQc3DZGeavGU4Z+P/Dz4QzhyP5jvRd6a8gLjfouI+9Jzeur/p34zoDkc3YN6UpryWhd8cOhBeWBMDITCihbd2mPvgjwaCZqCkbtOJ89mPvvkHmlGy444ecT+cQzE50R7ceJDv2TXMG5FfLVGDHEsXO2hnmTBv2RGeJuvl1jXEu1j8qoQo4xsIo/8+cCmYPCb++fYDIh6+SgblqHrbVIvzwRiR6wHBX59Dnow9WY/NBPGrA0hhn6Lk3kT4I+ufmiybm+Bv2ZxJ3opO3ccV6cZyZ3z5jOqfihTw/WKdud68YyozFw3du2LdyLFbFmZqgrC4aIXj+ruHEw8b4/f13Pt4W//f23cAF047MC6r/wzdO//uWv8UceWlZA8t63L9+ax8Xu69ev8etvv4WtAKM7NCwNkrCua//jGn5zlZnht04uZPLbWgy2LmwG47X3JHV9/umn+IPfRn36eC1O6NxZdOV9f//WD0uG5PVJ8Y6qqH8iwX1QbL1wskF5SCTzYHIxAZ0hjLn4ae+PPEj+gs0PvFVVtzzqsOBhIwn+JFXPpB2A74brbjKk1j1J1ES1S0wAfiLAB5nMbIxcrF2039jMrdsW4qUNC0Gde+s50EPSsaEfaGjjxjgo4DEqBphYvIsDgfMifkxgm0Qz+Zhj9R3EawF6QzuZGZmSOgrcRuuqom1d1fdPIp4U7aTwHBATnCdx/OhPhHrieagdT5888v2f6MmMOxc/Zror+Vn4ZcEWsQz88TwzIzMj+CAELhM6OL1aN1CTeL/rkTeuQ/vXGX7hv9fySi9+bbWdyshMciYmF2VWRCS24vuR8A1zgH/6GMhEZARE6PgGcpz8aGs2jtGHMgtjzDFi2/arIjORnf3S48Fm9KDejx/yrwUXDceYf2nfutWPzCSUM9pG2xGX2YP9JGaNGt/LTg1igzLVeOEyybGYqEP+THigzEv3+dSrP/pljUqPZ90r23KR10S0rfGKzxilAq/gvoQ6/JtXrDxgqct6VY904rc2T3D02knOGmz7YHK1k7ycaMwwpo05R0w2HvA2xpXzVolrBBvMM5ynHKt3sL3ae9tXd6JlWbaeaxyXb7zk8VePb3xzMZYVO+igxiY47di/M68Yu/OW/iU2xhg9vtuHdYtRFSdxiNfBmL5ivOo2ODIL/rd4w8bNBxJqQpzUk9xXVt+U64XsidPEh8xs/fJeMWZkkqsXXu3rDH2b+JARzb9uLA7g5KZ4sXW842dmwnFeixVrw/6sPWVPdJmHURXaWohz1AiCA9dJMyP5s+K/L7p++uXncI5T/4CX4gT7PVw3dnAwd+rLqlDXhk+Sv1JnnWZw4LOY+S8WKnf3vy0gb547lxFmZMppzDOsW/VexHX7HKG+hbyu2wbWKzW5RA3yckYcxOg4e39/D38d8Z0Hrfv9nZp4ENfhS1fkM1by73j7/Olz//1e82ttZyYYnGEsONDnOMUnL4rkHrHwOTkHVni4IDb5T+po0nlCob+QDEgH7OFhnAf3jWtnHhc/1xzljBnrskWmfi6hX9KoEZFoQ8FEr/ziph5p4gO3IjOJsWIwn9UYfU5XBLLpj+CYAR6T2jhwcxIT0cBU4LisS4/3GiMyM6I/xn3GqYGTjjNQEOGY164UMGZW27Pm120jP1dtjtYVHGeoYvJDmWkcEteqhSHSP1WR6IrIiH+guA7smyPEWl/gZzKHZ2ZUjaYxiu6E4nkkrYTfCGrbcSCGfU6fOjMTeeLAh4XxtG3UGLSIi5jSr5ZTvF848qLGfJwEgTTyI0ZJ1ePBsTnAwNot9Lf8eTb2Ez3BkZnISU/bjL2q6lzog5hmZseTaZvhofwUQ/ToQ5+bGG82yXdRhn8iMm0Te5ct7Vy+cR3ei9ipZWvTOfagXsWmKSIy4YFaBh8zMzxOJwZPoQz+cE+/rV9pYdytq3WxxhjY4n5Vdg71+6rj2bicxHASlyrlccwuYDJeOcDmCYaSspevvHhomZM6xD48mdlxDmWZG6sqMis8lL2IK3RF0kLJffn00fPmAd8Tn7R1+UURojsgzhC8fgby4Q9aPuHRqrkoeLPtZ3AKZVRJEZHB8dTB2cG8emd/657+/v5grj3COXNnjpv4kgqkcSTc1+fUEHTAcyA/WVdOeL2bmTGowQvDwbzCOLemxYV+41XeGnI+2l/yxHxCwXfMQTJQE1kn1s/oA3t8yOGME+wntFM7nUvrhmv7TpmQQoVqwsuLTs7Rxcfb+uEaMszVqMi0PuAhjoO4XKPFRVKvPoyqsD7ees6xtgaxUl/g4/ubS24HQ3Hcw9jce5zozMwo5NsebabXUkXyJ54HPCMU2P0/Nli8/HtXr2+0DMpB/tPnn+LPf/6X/jU/r73/X////4q///3XXpC+fPkSXyEXKOkbDz4GZFJchDYC8KHFhywB84HKB6imb197gQOKDkBd/vPt/n0KdZncT2xy3Hw4yBYGm31jEAhBTYI1cHUqY5KKgCfJsv9FJu4gcQJk31UMj7AvM2PdNr4l+9j/V9gvv/wSf+TB0odLNwrrtl1wXZkNY5C0fVBQbnoeLvoU9gO6e86GU5uTYp0Ui3VQNcIJY+Mt7RsPbz7A2Xq9UrCFH/Iqp393dKlvJxb72wl4zF8Ro7rWbW2dC/KZGZkXLvJq86TIT+xPWnWcxHCCmfec6MaoKAhRRSDvQBmR/IGdeGec6AguJrIOpsn1yTld8eOBJGxk0xuQ9uY/tIwTrvlJecnNWV8/tWREVUZCVfj2JOOrMWDKwC0/Ef0TW4EOyI8atfnPpL+SPmOYD3LtvxJIonagv22OC8OkjzvXB7bZGJ5M5Ac0u18MFyYca3xhYR01wr7M4r6DPOBFhtrT/kVcix9eVFUYmzSwL9mn//I6jiRrQrLvBZd8K+PhVQMv2bYfHPgc2HjpUtb6tz07FvN6+eKY2JmIdur5tXnIzMs34lsg7Ynf/uTTrya+Dfrect76sas/CxPego+eS+oI9HI7cCEmwbxIu+FmA+xGVcjrfGMLW0zGkhi0recY83zHZ20SMRPk6N+Jd1y5uf/IN9+35zc067pEDfNyMtdMNtA7kyfEvPdg/tuJSzuZ1XrWdWNeWMM5zAcfcXbBFdZJ7exskA5sP3zgcbwjbyyJ7991MC4XbDphO27kv+aLe9uWP1BozlbqR9qYb1Z8bXtjRPIndAxyXjuppZPzwIcmzyNCnyZ1FSjs+/S9Pk+WEHrzYGyjRlQVfVrIZlVeHHbiEuuDzby423+qF1Jmw9dRFQs6lNzJh/98+wEGXhuD8/3HT59iWTdcOplrDzB/xDvzmhiokxvtwyJOyxoDfXgUJ3FM5j31TXQ2dn29o2Nn0/CgPTpmAgjjU99OLpw377w07LwgexwAHMk8uV1z/OfP/YBkfWw8hNfwQeuMnVitJ0n5nbpo+9jVH0JHS8RCTb82r+ZNSu6ktRvBWXyPqaois65OFFx+YqtrZzYm2nuAn5tSY4atcXVsb7ct/GZvoybGePrJGDNO1whlzJWxB0dmNobbc425Ed+yUvf6EBGTQddzADXUmIKzPmkzIiNrhPEM2mQOzqTP/uQu8VlXTdZecNBfVTEGcrSeI8INPhfsnMDUOmjREZzHq+U885Jfqal13a7xRtwbMS8regdyfM44wzg7T+RqZz6YOo/BrBHDGuqN9IiqBRqRWZGJcLwOdIDBbNkZJ/FnZOgXyaMpAAAQAElEQVS3Nbhtr/WUWkTXeMb1UqF98dutq+cYsS/6QBOMCzLGslDP27oyH62x4NsYBVdC5gE/yIF5VJeYZiZ+jOZdxxorMuqSBjqD48Dfg3rcn7bb/4yWk+eyu7QOr7Vb5CUzI6R4HuYGPOlt2axBW1FZsF2kT8Z26Kf1yjhSLDMjqY1K2pQ3kMvQTqEnOM7GeHa+1HGap6YIz+276s8xPLvP/gz+VIZxOOf6QsO5/KJbP3wPsWjbiaVoG2JiXlovGNn2TfQV8Stja592rBt5xLHHH/O3rX1BbWdmJHLKjKp4rUOZGaiM6xANzuji5+8f4jzRcYqB5xLXgWDrHMV4kUaMKnAbkVlxHWcoe/nHObIRGQXfGBVScV5g9KJ26enDPI9wXnD+anJeYU50zr17Ti4DfaNGvHJtFJI2xVB563IyRk799mZEZFZU2x3hvK8fg1xkJroygs+Jv9JE9jiYoyXmq2PuceKb+M7GhZxH0HdCz5Z6pCsCfYEuTiIzoYqJH9ah5Pkkx32OLljC/DhfvPGS0t88eWN/bQ0Fh774AvSd5xJ/1fwbL9LEQj8zM7ZlCflvzpWcD8a9sQWHdh68RG0skXOetm6N4eVuMJep66JnLOIQJ74n2ESyuBwk5sE3TO/QnaDPOAnqxkR3Y6LLvAL1oeATDzzruvXi4IPN6+8zvdovfKv12698q8XDU43q/2/LADZ0ZSZgzbCwvxMFcGfRxZ/w8NyHL1udHixoVeWt75SZYXJXFo+VSSyzQvsW0gn4wf39ORG97EyuvXcS1wSAh4OKohPERP+NRclvsHxjvRGzNmuMWLetE+CEV2O0XW17/8SWdizK1qdO4nktfAcLwUFRT2wGNseouPGW+icWeW3dLASSWvg70aWeuzrA4wG5Ednx+4C8f0ZERsSowWSzshhtYX4uDDK0MSnuiyZvHJ8TWARyGZnJSUZVtY6lsR19ncm9yE4DrsaJP9o9Ogb00DmJw5y8CIPx/Wh5rnCST1w8cFwXXF/3+MnHzt8bzr5/MjMyK/SxiDPr9+sB/l5fyl4i3Oc0IT+v9uxItM8Zvp/4PolJoieSP82vPc4LTByoLkracQLyvvw7GJhfJx5bN28HOVFPjeoBvixrt8N81ohAZ3CIw6XjYFP96No/0DfJ09PFKGyPMULyPDORjB4rL/kDe+qZTCr2NQM2MrPllZMyL9ngXnAQOnCdmDp7zKrHeF7jwnh6AqHe3plE7D/BSl0u7o4FF7obE1CNQuPll3zfyZplIhWf3pSCc2J/AQtpICeemdny+j9xbBKLE9YJvzcKHKxlx4hzhna1X4MXQfDvbGzuTnhPX/XXXyFzrtjZdKhXHcr4DZSb6BvjetvIDb6M5+QpX+OAjHLi4fUkbitTHQObtlUjalSMYTtwkzEC08G47nHe432P3fzgoxEWcfKJTK740N3Yy/873u9dDwc+mJ0a6Cd+cdLWaF/HpQOrJJEPhj3/J3rFc1BTxiHZJ1tmRqm3MtS7rhsbGGmh/4pF3oOa1DcxdV7/5q9h86AiPgexytO+1WDu2UJ8N3TVqDjBzb+DdKcOjCcjw/nSXDqmgmMHn9ZNjZmvia9048MI+Tbm2TEGXWdjqV39eZhv9Hp9oGNSK/oiElJiS5qALI9rwDt+68sDOWVQ2rFbC9bET7w0/Ax9/PCp58+2m1ddy6+eix6dt4P4tRuMInVhqvsvHnPvBgJv0OF9qcB8dU5Yl7Ytdvab625RovydNah/XZ04HT8nY6JGNcYfeEHw6eOncE1yPCzoU77XCcbAHXIucgOhrhOdpd3VteHWOtZtDf1Qp3Yl+V614nkTN8payQrXw6SNyOjDhvCaj1yfUPfzI+HJytDuK8bIjOATz+O6tCN/76azoFEVC2PTGljw23Pz0VQjBqTeTGo1gm/QZmNvniR9ysynjo3WeJdYwX0BrwXd+paZSL/kZ4iX5EOLN+SzBl2TrZPbbYtbzx3qXDo+bVkHzlm2r7qY5Mx7mdl8rgFjDHzBf8ZxX7PWdiyjIuATQ/13vBzMa56rw1gdM0v7v6DjIvUpp93XPNL1zXiY5AOVYFUh34uMqaoQy+8UHNq+fA78HWC1xutBfiEHoy4Z9erXRTvr0RH6mJmXvidfZoV2xijsFz4PrkdkVjhmlGli/Gh34vPOfCP+1rz1qw15MhMdI7Z1a59u7Je2Vx7EEirtRkbAGxzqU/53mu2n+iRY/uHDMOn7O/OJPjiebN0jSsqgPaxPbV2UYZuZ4Z/w8Dw5YWwQGjqJllroscX8pj/qkuAK2ImtovNLba7U5tJ5Fqts+UkuWx58JjpaVocR1v6wrpSBRmMx8EsntH3y4mnvdWVH3tp+4a1/mdkxZSa+FHIXZXBgQ3tdi6xJ+xObAz2TfGU2F4y2BpzouGhUxcAXfZPopVYcY0cc6Gp8XSfRKb7HszU2qQNHs7U/Cl1NI8bgHIzMw8S/nuuY0+/MmV376DGuGiM2xqtzpA9YvtzzfNCv/p3xJb9rQ8+1zJuOoQnWhS3HibnYWIPWdcXuaGwys+NwvO/gsBOLuZnkWLvqPtExyZMxSfJoy9ZYg6Puz8n9eDqi8czk1hlvPBU6wU9A9u9AfWOBNHEn1/M849AwQftAoGLJv1t1ELwbpM+8xfz80/XW8MQZH578pkoHfqSvX7+E30I52F6BBi4Y0ANA31k0v3379vzn5L91ERnkILECpIy/K78BkKCZNAM8AKXt4KMxTBI1AejEf30VdPtHVTTIyhO7sg8S4abAc3U6GEyA9iQTGBzKv+x0MbnZxK5y3oOFhCVEweDvjc3qJx6yLIaXv5assndsdhHg7w6GE387kc82M2NQdOu6sQC8xYYuz8XhwsvC3uOuPH50rpDNzLZfo8KNs/5LY1BM9FncBQaZGSd5ml0088ovfphPY3n5wnCOiyIQCQ/SZUNaiAabfEL+F1/ffDHF84QmMyPzd+KCz+s6elKoyu/i+hlxXQcHopGZT6pu6e6PPniiH6ee0THJf8fiNZSZjY1YjFHgcy1qNdzYR5iHBzXYuSE/1o01JSaow7/6QX7EqNHXGb8fJ/Um//F9jLlYTaxHJLFlVbdFK0Uf4Eir7zTXYEdPC9nxJON6nn5vlDFO2+/3L3Vxkl99eU1Y33i7I/VLCsa3sWUmC+XSNeZGw7qvgY+RoU7xkxyfB3PAwSbU2OzzvjYzM8YYTUVciLasvD02kHHyUoc4jqrQzo1F9QPzzhsvIN4+vMXCYpKZHb/zwysPjk3p9YB4UKfBoc3Ww1i2tc61n3llRFv6OanxHZn96b991mrBp46WwafMxHWI1nuYuOJA/iCGHXllJe9lpg2UzXeCtzUj3amjd+Yy5527teQYxQeYY1RFZkUg/xqP8TwuTINb+Z30JTPDY2LjwJeDeWenxsTiJeP9RK84OF/0PLldC0nm5eOOnP59I//XPPuVufZr/xq2/dYSrCEmYtq5IT/rtuH3iAmofpPVZDy4NZa18znYXAbXO34Ztw/F5j2yQp+srw09zktVGR3L05/GiLlMH1yXlNMH+d0U3lhY9cfxY8wPMYVfXrGYjBdxUOZly3lXMoaF2qpRkYmDQfaJQz07Mez40NT5PdqvCc7qI7FxEI8bRHkOeO2XvIeaKHQOdF8bKueUEckfzPQQPvHNuJzvbdUz6VN21GBu30IfO1/rFvo6wNLakM+xcMk9Qp8ldVZVGKskNrZjjJD0SR/lk//o2JiHMJrBgc9ZGepI2ugj8Tr7zB8tDz+dkZlN3/m5lkcMIjL6eM47XvZtfmRmKKNP+rgxVoex4XtmwpoRtPE8XjZfrfUmBtaDfbKNUdTbAlF31NMGZiv5HVVtKzNx67ywIl+H44U8q4PMRynP2npD9kZtu38R+1tv8NeoGuGhPW07b9lK57MuvJeZ8NaTRqh3IKt8jfE9D5N1yPX5IuvL34xAdlQM/FhX4njSK4dVvNAA+93aI4b9O7GZJZ7k/sCG/JLnmQmUv1Mk0aJDv4NDnq1jvnW9bRuxogM2an42Xjv2DrGiPgERqUBNRmZGUSdNWaF/kjq1v5jTrOYLDsy2TjFX3/703/NT3YFO9ClfoxqrwZ6p9VRFYC84MjOCj76IubE0gcH3vKLPeyejrVuMv1oQCO0dxKUPB37o05QnvHtRYCczaepJnmeEH/s5SSg4Lt2TF9vzidkeO/r1q4cA/EUMxmatG5N59toxrcWTmpBfPC6aYZ/yiIfy4tq1QY1cOkb3n/i+E8eOzQOa1CRuxagRytyYK29dy7e+btlxyapXXjE4mBO6Jsm3WKoPJ7wdmYmbZ1/ys/v8ofwg19qRahR8fIjnUE/7JR4PvszZG5/GGp/hIkMR32t3fY3hZ/0TZ1U1rs7rrgn3+3vY7ug17kGM1rD7BV+i3dgXjzHC4wSHnZh6ru614Whdymm7qLcaI8yFvkuD60piRYGNPPYt+GarP5kJHmo4efFzRNtgPXdPIl3+HcR2RrnZ2knKDhh7Ox1M8DcG3MfeZOm8QP3225f4+99+DX9F0P8Ly99ZV1ZnTY7fusgnv/80+88//xRvHz7Ey+k7D3P+/1lf+aZLPkl7LrrvbDxc3L9++dp/d+uPf/pjfwOWmSFPLyZsUNxQaVe+r1++9bduFugnvl370x//FP56nyALguBOBtpBTAbsYuYmwF890eekcpMkC6YLvODZr1+CpJ+//fr3+MoD4IOkWlkJ6H5O9LpRPEng2QP7iAcL/J0HwXc2rZ4HBabe27aGSb+tG1gMaOmFQFzaT9KgTeMUQ1t9nuRD0idtJj9GVfgwuKJz/Z5w7vBBTRePWL3zFlpMD/IakWGM2lqZtG+3t3CweT6YwEYVg9QFKOLE5wk5yMTudzrjJGZ+BuogDJIbTiLoyOSaNjzA9QTXEz0veS5DlsuPbHsRyNAJe/x4ZF79mRWZ2dT3UXJC6sTT4JSQ26O+nZlRBX9VJC3f4P7D/YmA1LE9zzMzMBAJv/hUjaghHhcFR9c2OO5Ne9ejPkxyjwE4EhVS0V5EZ99qzLD1inE+MTGOiOy8ZAzOkPdnkgck5dPPiy8iM6OIS98y4W3SlppPFq6DiWu/Brub/7ZDP7oQjnICtGYgJ5PgcLy/Mybvjitrlxq/MwlpO8HjxsLrJs860TZWkXp9TvCHwEAc3HBwhamMMUaMWmJZVmihjwkSPmvR2nxoEzu2bhQn/voXXpTT5u228e3xGtvtkh+jwnxP6s9cvMaKrSRGmXgHFbyZCX/0b4FPsBdH2xNM9LH1ANvVRw/nfCKyIscAqyWyKkKK6zjRMw8mU8a68t/tgtNAxnG+sBiMqks2rzz64sT57Q627zzAvN+/xTvnj/1OribZYQJGftRlMzWHravWDmoNehw9rjMynOv8NaKN3Egr41n7mCMfkxqAwNPc6qPzR3AUfi7k48Yie+vx/xaX3OWnMTmXP6iDfhDSV+bkO76aZ8WjNAAAEABJREFUtyB/mYlMhTny75BKH3gg3qip4t4Jvl1P5rYizg9r5LaQhzOsq6/fvvDgxpyNjQnvIFfO1ZJ+WZeZGR4nGOi/JBbWlz5mZRjz24dbfPz0IZz3b/igmHVk3Dvz/c5YPZ65Upf3V8bAxpypv8s6Ohb7tRd6iU15T3w7rTXaaR+xd0u2zNjOvPwwRt7MXu0jHEPipI8TflIVmcRSFUWcSTuWNQY+BHoC3ffHOw+x35C9s/F4kLs9Jrk7ue8/z17EOqoiabMi0BacBl2RSd7QIf9OvOJ04nPXcXDIbAMfDRqvO5koIqYeE0/+k2vHn8qbXVlIP5qwI48abNUXkUFkMWqQjy2WsUbloFe/jND2DHETL7Hhou9nIosfg2AW8DAvowr54n40qSH0C88nuZm02j7xxXsn98RZn7QRHJkZY+CPY4M5ZKH2xkDvyDC+E9kJvmLVPj3rY9KvnsRyjRGDPK3rFssG2S5L1BgQuvAzOE7sv/zjsj+ZGcX9TDRBr/PKikz6vAdxQTQXPuqRIrLjrxrEsMQysMl5wd/UOioCPk1PfN+t8f4VPtAxlwbBfe0VsgPCagR9J4vhyX1tndTnbP4zrDNUY7PI4xobMa+3NcaKLT5kkHnqgHbq01aapJI74oYegomI5APRal/bK7k1jnVlHicezwsc5O/6I4YDal/wCW8iM8Fh0FYkfyJo6WvfETwh8zXlPyMm9s2nccXzyGdrn/eN1/NndzcThZL6pO5EtzmV90Sv571H7JsY8/5TeeobfmVlxA8k1/UPw0wwAyf0THCSvYpY/olqXH2kJ+bTJ32WGiPq1X7loyJyZGizftDjeST1FBHHecQ+d0aMnkTIO9Yl/JdffXHgPz60vW2x3W7QFgu5SXQpD6RPHyJOL1DRbWTgGnSG14bTLZ30hAes2KoYyxIr427d1lig4lof5HMO75o1JnAxb9bxZF1Vn/DWGLEs+Le9xfWi9QPXS2RmiMnOXPdg7r2zhtgePDyZLzGwzm7GtW34MVpG3yYOT+pM+/Plc3IHnZkZxn9RRvjJDHW+eDMrFnByL/Tp4yfWnE/xgTV0o6+4p9/6f/l39Hz+lWcc13v9zcgoCz04Kkfcbh/ip59+CR9Y/vKXv4ZOT0CQDlqFDhaZJsHC+cwEgIOvKR9xcv2HP/wS//Iv/9KOCYQbfo36gOTTpLI6ZOv9B5u8Abj+PSjtfeLbr59/+in6n4b/9Ll9EMSgEn1Aur8/4hsPY7/+/df48usXKiLi04dP8fPnn9ruZ+QX9J0mkonIh6vf4P2v//1f8duvv7Jx2WNb1v67Vz4MfuSt+bIszsOh/oNE+jB290EFsO48NO1sDEEeuDCHXn1+//oNQN9Dfv9C9k7yBfbBBuUEG2P6wBuxTzwA2jqB9URDUZtE45fc3NyRaSy0Db7i/LpWv/w1RmOqr8aXmbh0gv0MY8WzmBSU+h48UT/w+XgW4RkRyWSwEufttoVv6DZadWVWeP+SP9ElzZjEORlsJ6Re6hMWNoWZUchk8IdzPhF9zs8MDuRhVnaCAx0hT40RYywhLuaz8CfRE8iQ2pBCRui6l1wW9IxTXMBYbCa+ncR6YufEP5rmU2+it8aIPkdXJG5LcYZxSG5+d7CZOKeOgE/+gM9WSi7Uq/6JDcnrTO5kRdWIzEKD/kHwXLyTGjvi0F9oMibaBpxVFS9aqMEx1hhVkVnczZjEpZyknL6e+J2ZsZC7VRkWr9Hx6UfGCQ6+4XmnTn1R8U4tKa8cSqPGYEK9Xb9yRC1ubEqdDMV7x78HOPirXg/GiteTONAcTs5ds0zSNfAvIzKzibP+FFhnZtfDGCPkdzKSNt4mLcSXWY2FDxfvvITQR78V91q/CSCqKpZ1xLotsWJPWoiTbmT32PHxYPE4SUAGf7TJzUVMtjWs5Y3JdaG+gsMaEQe/nfsGHj44GOdOvIc68LvGCHFYkL8xOd+YOG1Xrms4Jk7ycWJ/Yn/Gg9q7M1fdGVc7/qAmtK+M8UobesYYgXsxYZD3nby8v3/l4Yr5Yr9Hx2FO8WFdt1BeOX0vYrKG3vH5m/MPZLvzoMXKGcUf37B/crJnnvvw4WPLtxyDeDLenC+ci+69EO0xqSkgiQGe4rrdtLmFvkujRiS+MEqa97AOnIeId+dB4uC8cxQZC7za/4hdv0l6Y+7czDO6s4qXXu9hzHth8eMW8bbyALHzYu7v8beef3+LB37p0wCnN76pfH2rtK1r2NexgI88TeTMsRDaR2bb1tD2R17gffj41vXCKIjrMF9H7MTgGHi1wRgJ8pEZYajyn/SdbEpOMJtg5HnQJxY1Khb8kRwHNUYEwuJ7B5ev5PQbtfz+9T2ayJN472B1oK/gTfAI4oiMiMqwzlaw8vwkme/osC7uPHgra30d1Hhw70TutMWfU9+gg5p76T+xcfnvDIZ+PlUjqm2igTnnADdzZ6uc5PlsHLKxtuYGuRuMoxqFnxG9ELK7VP9Exy6W0GT9x63wKOKrHLEuW7wR07Zu2B7cAlnq8GQOwQXyMKPXo66jg/tB+BlZQStlVEEZ368zOPAx2pjKOONav2m6d/qzGTPGM+4aI2oMcF5iWS8qYsrMTgFa4kTBBMvzSaqJH47MjGp9I5L2oooa6K6KTHRBxfngvlTP6+6DbwHLzMTcedkjh8DBeXfRppkNlEVUtu5lWWNdb9AWYyyRha0oBKTEzeQ8IumrrMgckf5JeriuWqLwJ5N7tJ4XeoJrQsbm+X1sH107Z2RcR2VGjYohLbaD8xFREc2UEZMY3MBf7QznP2vpsC4gDISUmaF/1pVr1Y3acL6QtuUWS60RKEVdkIKYOGdLE0G/skXsthHOwa0WPm0esTO+dmryQMEJKsqb06q8YqjC94qVHCzQGCOSe5nx/VAOrZHw1hjwLxBtSYUX3o1uEzk+PSTax5N+OjMzMs1LXAfndODRJatfB4HNp5/ayoFubKLiO5/nykn6ZSzWtqP6dW5/O5ARxhK0lxy2+lwOCUmcnBAfmYlrYW28sd97izfmyxv70XXbWGe3GOCjPnXpqzS7UBMTGcWfQQ2ZC/WdjP/JoD7hkSbxvdpJnMFRY7TuN+blj58+suf4EDfm+HVb8b0iyIX28DS0t1M70qFeNiSVI6ydN/z8wF7l5l4Fnah+fojTORua1PHUMdHMQHXGqBFV1f6LnzV54u/EP9vKioWxtt02cNliwa/xAw4TfY4PY5PaL/QXel1zPuHTz58/84z0U/hy0DpLZC5b0fX53mv3N16gvfe190rgPrBo/vWvf43/6//6z/iP//iP/kcfDFTlB29LNCjtFLiLwW6xM3G6SfJa529sMFacLoIcAgOaLh4abX5kHJieu8FSzoC2bQv/5cD/+R//M/7X//pf/Y9rbAxOF18TtXFfORe1byxm75ATt3a06f3MjBoV2pUKH5R5ZyH0H9HwIc9fR9Su932Q+8tf/hL/9q//hu1fwkXiJBH6+g0Z6c5b3BMAMzNMvBuUhQUpOIxLHvV+/fY1vDaeCT7KaMOk6N+NzZs+2peZIY4+VOmbOiRl9VfZk+LtAkSXfZ4nNpcxOr7MpHbO3vz1/eab6LUApRnq0I50Epfy5khcqtSzxLquT30oJ1cnsQaEhrDYbO2TqLOLiZ+vD26E5I9uQysMfBhaBqHMjMyKGgMMIfAbY4nBtX5kJtySDS2DsMidMsk5vTEdJGJCnDuD8qCOrENxmfRrSzWZGcoOBk2TNiB1RVyYTXSJ2a4OyPozVuMOjoRP4rQ/nmdWZGao+0XWwYIdadQI+dSjTzs+7uh+5XSCP1BEZjLAl64160FZ66rG6HvGoW+H8owtH5S9VnbAY76U29YNPSMGWGZecVl/1pH16AOF+GRmaOPG+LEOHc/W5Mb1sq7Eo9fky5xDkRGIQHlRXK11w5lX8f3IiMxER3UutbOtW2jDycf5xPNBroNDLBxb/dDD+PL80ZvtI5I8W9vqkAaxZmbnveUYh3dIXMTIHLyw6LgYXx/Y7GtPeUR7ctPGF76FFpNvvaG9d7/5qBosBrfv/n784aHFOLyvLfPYRD7e+WZHjN+Zf+xz0dzA8o3FSzJu8dU3a8KaMg9uyiVlJvUaGVFVoWzLIG8cbTeLuA8eVu7hr11/4SXPO76bX2WVWzdwRsZF6OPHD9EL57qFeq0XMZP/ncle3PQhOApgErvqECdrQF+7lhvzisxs4gdld4bziDiE9YGOAZ/8VeSHPn0Sz+k5ZIzaQzKS+pRfnpc/7x3LgxhnYClcpDbikfRHfm5QlH7O5puMH33AtfC+PsvvWmMcmdm+KjEZ3xOM9cM1wvZgLB4s4pNFWXy8tl/yeufhxVY5QgxrcdvWuLGevUhbWdlzrrF8owasg3cwlu7UhrgfjN1EiRjLP8FE38XPfm4FztIQGxsFfbjz0P6gvl1L9aH54VDGa32TRzvfGr87fuyNjWyjRlyYrD23OF4nmOmPc8HLN6+dU9Spf+tzs2HNGu+yjMgES3zW5s58a6ucOnxwVzYzQ5uja2FhjlnDc3VmKh+9gXJuNT7lH7yceNmOyNDHi5KrjD5Ygy5s+qpxOumQnj3PJiNTqtCmtq0D2xr0JVQXDa85z8ynbETyx5+SJuOHg9Cx2KaBH8t0yHPl5IzMjEKf9qT1tQaM0f2ZGR7yuxaIlxj+A1GHJ3WamS2zrGu46bPWrLNRI5I/8cOhvpPrzIzxtLmuW+fddlmXsG71rXGtiszsQJR1j2cudmrd1twQXTQDbN1y1R+uM7Pla1RIY4xI6l8fOibq3Bcw1qw6jW+KFXUn38LY3/DvjU2ycd3Yz3Vs9KO5zfhD36QIezOC9neKdkt7O/a0Iaa29nE3Cv+s/RVb2tOGrXhuzCvec43NrAjUd8wEwafj6Ryu6xPHZ8u4UKYGMWciluFx/fQM4iIzIzODYr5auiP9gduNxRkXJr9fG6uk/xOsPL8kIlIfwTihMn+jomzVKQUHjk90T2pIHJxvumV+E5uJTrgi8GtZF+rqxhp3o91Y79ZoTIjPfKIqdsa441J8JXUEx2DdHtSZfFJmRvuMHVvrR9s7c6tkfekHomC5hA/VH3kgcZ9te6MOzM0VT/bYkr/nhpcOYgoO7erntuIzvr5kMpOwEo7XxwhOdHHtaTdn+9n+EduBvwc1f3Au1jWq53XXXdfPDzz3WCPGOMF1h8+45N+Rk4y3yIN8b+wzjOkTsbnnsK/GiNQ28soZk+PC1utJTvgmaw+NvPH0+JHNxgdarwVPxk4oC9cBGF5f/fd+Q+n1yYTxmae7f/+3f4//+J88oP3hj98TarHq5CXz4K3WI14Lhn0rIP7080/9YPXLz790+4GNgw9dfhv2mW+y5OtfD2TD4YZJurNB00fBcgBnJoH+IxE3CTib9GFj0H0QpI+f+klUsN54yt6YACxIMAp1a6vftLOAmiwnLQvkDdkPJEV72hZAN0IX/zcWvnWCtWMAABAASURBVCNwomP/gN43cLzdtsbWmVucDiaLB4uqi983NpvaMxaL20Sq9zXwN/w1iSuDxcLzXkb0Avb4IRcHhXSSSEk7mU4ocsIcV5v0qVdSTzGQASYsAOM++WGdSup4kf1MESqCMjKT9vokOrMqMu1L2qtfva0nMqpGxz9ov59TlINBXKOiReM6iosxBjIVg3virv2dYj+Idwc789Etg8EHWknpTO1X1BhhzUmDSaKqnjaedQBOyj94G22r3pPa1k4TgXfbeBBFoh0a6JXEb11XJpINWkM7NbBRGdaYNXHgpxsSz+1TX6Cj8EX5bVsvWfxL5DITyM6uH2Wc9C7/2EiRW+XaNnVgTVhT64p9xo79eNgfbTm4D7AyJuU2aujWdXhjM7T8TmOA8RLyFPZdoJvwaYyKLBxGq753jYiLJC4Qp8+yyNapnavebz2JXT6uUejSL+OxziXr3g2jeVXPqIGOgT8XZYrHDGN5bSrd5KnDybyqeow5cUuvhVwfzE3m9c2ZttwIO5Ydp9q0z5jMw41NtBOt88Dnz5/615Q/0apzAevgsN7e2UA7Tv1V535Rw7xwMuetYPXGw47fqEgfwNnrG5jrY+NGbZlT/SassH+M0Yvd2/c54tbXNYo6mMyRO3PkI749N9R3Nqg7OXWOyMzQrmTtGceVtxGOlxfWHSs1LmbWojFHJH8CvsSPwYZ8BferJmogT84zizxAtBn8wV5wMBL4mVFgr/+ZGQd1ftUq3zQ+bbmZPhivkYXuNQYY6bf+fGPO1p+DsRsciT39Eif9vugEg38ka6Qy8UtfL59r6G9Fpj5GH2LsfKD+g3EzWbQvnZOxefS8+brfeOLnTgwX7R1PYExMrQ3rWbIetnXD/mjf7sRhDVsT/S/x9rr0Ldx0nswvCUbiFJHhIXanYwZf1U90WAnuZpO8NUZ0i2wm/VBAYvNgvWh7vsyj9sR4ou/Fb61u1Ny6brFQtwNdwbFTM9a//nr+In3JzOY1zg/UsHFeY8exdzZW4vh45tX16qUH1WFet3UNsRrY05fM8hZEhPh3YH8H40OMadXVtUj0mRk1KjIzgo/0wkn/YGmszenJGAqOZuVHVUZVdT5eOgbrieOhakQmMaggIszFGCMGm/tCppAdXCdtZkb/oY1/Ol51IwbiZktIkZlhzGJl/Bu4i6HX6tXGS5U6lPVh/w6OLxIHY8zMUG7b1nBTutKOGm3jpcNWXGwl/db+Qp6vB4lbz4XqsX8Qmz5kgoEOIyR++q8/r/Zk/hKi77o5mdSuftkfGTGqOlb11iiuR3ic5MN50dzujGVjNK+2J3oL2/ohrQs1Qm4KXalS7GSmai56XhuXtzMz5JWC4+XzcTB+sfXy33751e/4fJE4em5e2m/sqisTPPBN/5SVOk5stJ/UshhKyortVU8Fxw8fXM9MTGd3ZuYP59HnmRk/HuKqvR9JnK1t+zxvfsQys3Fun8Cufa9Eb0DEgNOn+DO/ifdFR+yML8/FJziM3bp0XHc869a1lokuiBHa851zifWorL64hijbOIgJPnitP95DNXPpDO0oIyn/mhvsn9RdZsZgzK3M/+qSxhidW+OVT1nJc21P8pOZca1nSzh2KQ8idtYMjrPnhMwrhrCNDD9N/FB3Y8FLUeedO3One2VtZGZjICYfP30KH5TESN/EOTgO5ixljOfOuis+l2zEoI7HqBjEMTwnvszEal6YsN44Lib5mcSiL5IcPGSdocKeyPtX4O68SX1vuozM/jW6ncnygDrJjyMOHBo1wm+E/sf/+B/x13/9az8k+Wt+FrvOG5DtxPAOvwC4YfLBJDP768RPPPRsTFZ33ubdWcAMSsrMcMB84mvHQWAm80Wv+042UlV1Am3BimTwppTi1Labmc8/fY5/+fO/XL9OyAOh9vRJX9TVBZTBBucBFvf4xptKfbHfYrnxIOYbv9u2xosK/cf+4I0z32SxIZoU+qji/i3eeCB7Y9O1rpvuxGQCMwEHPHeS56bDt/r3Z7wmQ983CvuGnJu2TxYC9AFd9lt0kwKeTjbk4bBlsB3Q7KRGZGbIN2rEALPCx8zq8zEqkvPgQA0YUbQtR37xz7zS6V0Km3syeWal05vJj/AHxKdLn3ueXve83739wz7tV1W8SN+yfVKq2RBCCXrlGXXxBtdiMqmbg1hdqLp+GDyTYj7b70vupaXtpfIZmVB4yBPgf14EZuo5yEPnA/3aaE7jhX2KBef264P3pAGeTjjLwsLB5OFkkMYSDDJyoF7r00G6Y0e/XzoyMxZkNvJrqy7jlYA45DuQUf5BfajLPL/s16gYNaKqoBFjDFrP6zofFZmJm0kKT1WGWMunn7YvqtbxlOM8jYHW+/pWNcK6R1n7JdYoDdv2E/xtLyuBnezJa2MMO97UMZiEMi9fjOtF1rtkfMam7RoVNQaTKxPrU8YFSB6xcIw6XpQzZ8GxrVs4x/hra983iduKnnricIY2rZs7eCrvmN6pJdLbPC8djq/b7fpGaGOc278u5JgYJnVmPv222jnrnTnKB4sz43s+Nx7WXmTsNQYeUnPUhD5MasxYKa0ocBajG2/2Xn5v4DaUQenEnjKvTUvXAwuFfeKvvLziO0ZhB0dCCnRnJPrpvGJnbjH2nXl34oP9AW9mwXfxZtJCBXV/RoTnlaH+wsYYg3OpotRPIDs4uoH34dX/U8qHjW9fvvTcOY+TXI5+cIxINgCsFdjXB4ZVFPpHoSur/TS/33jh9A7dwdeHFcdgF3FEZGUMxo7YLixs+lCpo9E1eYDzhKwNSay9bw27UVJu1IIn1mNg8wz9f9x3Howe8aA+xFnZQO/AhjnZbmtsty2c+9WhRXl28LyDbT8E+9DDBvpgPsGbaHvgpe/X+A3GECOFwPUpUKJ/5jLBYF3X1m8tWMs3asm+gY6EWR139Fu/4uT5ji37g0O/tvXyUV9brjK0Id76a73q88H8ItmPaIhj+wu22lzWtfPsPXm04QPyQbwvefsDv0ZV8xZ4BYe+em7L5WWfmI0z4DEX3jvME/rk0X7VCPvF66RG2p48330VO7jRkQlnQVkhdpLyNUbUKPq8lzDzwba+SlxFZjZPjdF+L2P9Pmd5PmqJGvgC38kEIYmVcUueX7rOSxd+DOpE/F80kC9wybx8wIXOvXJX3Ad1t1N/B/0zqkYszDO37Y12iVEVkfH9UP7kx2ROkDz35qiKjTnDurRebpy/8rcwZ2WSf2ROSL93sJzM2SfXyufTCMh62b5YJxP8HXfakUf/zFthb6FGBvF6fiIlj/qOztUkphmOQfOYWaF84Aes3z8v3cramZkxwKypRqi7wDUz43Xol7RT8z/m4cRQRra8c/V3ooY9F4eBbnUGh/zaNUb16avn3ArURGa2LuWM9Vozq/szM74fBN96ukbQSn68/n7/eaLdF2Vk9xq/Ni+6aqB9MTfoSfheMi/fB/msHMgn9LR3nZG3M8TFucv14mBONieZ2S/QXB/dg95u1Be4VBYWqA1s7ezf78x7zifOgz6IGEeCv7Vkff0DIS8u+of5AH7sT/JOTZOb9oFx7YtR83SCj/ZqjBhVodwY1aLGb102EfvvuQBcOAp+mjCWF714JjV84n9mxkpN6qvtwE7i+49+Oe/pl/SSkW/dmHOdZxk3y7qEcdnfCKNbLN5Zh+7M8cYy6VNe0q+LTvybYd/5vK+PXuuHOts3ccNG2bGToN9+/RK//v3v8fW5WBogWhg8h02cLJ5zn1GkajJwTwblz3wL5bdOJiTpF6AdsF+B6XzfAwAdcEH78hU7v/4a3nNhsd+3xP6DGn/7+9/Cf33QRVcyEW88ZLzx4DEY5MpoIzO7wHY23V1coGsc3iN8CuAMusJJ6M//8uf4z//4z/jrX/4afmsmsPr3zoORQHquzycJVN7z9+fiqU43YS6CbRu7hBKjKgbnGtl50HqQlEnBODi1qb/G/ZLJzM6Ni4j2Wr9JfOLoTW2bmA/E6ht2H7S0e+N6IVnyiPvBxDbBfuKv2F3k3YxM/KoR6tH+RjHdblsYR+Kz/k4GgINbbCd6bE9aEIvQT6ggPlxm6FdV9vmrLzPD43fbXl19Gfz5zs95RmQmhHULEls7A/NVlMGh/sLvqmp7sJPD2YN4gusBf8twnpnwZAwG1qAmagx0Z/AjsECtntBE/kR+hvm0Rmx36lyfMytKPbbYDM6tF7ERkxcd5MdzZbxfNWJhYZQSuczEDjbwTz7rcaf+D8jrlsOrzIyCfzAx1BiYy/BPcJwoPsFE/hcpB1Tc5ZMRmdnyWcl59HHxIA0jvfRnBJ/geDacPT/wAAqWuObcXLctzhOhQv/ArwX/rOHMhP3s2F61IhZNYGirfbRFZYWxZaaXyNlgwQ/6vXrdz8zIhCL/Qc77NSo8Xn7ZaufuOAFPx800/5Wde2tcWsjHsA4S+afNy2zi/8lG+mDz/+g6OBkzCZ9UNSJzgEnGddDyoBPcj+CcNiFUxk4d7Ng+VJwZY4yogTw5rSchQeznRWgVn4sigpuZ2XKOS+cHX9ro/6hh2fLtwdH1eji+seP4cLyLg3oyMzIzXod9U5+oPXGaHVtGVoU+NV/yMxOfaCMjsyIzsZfM6xN7R1iv0qQG1YnroQ5x3datN3QbC9K2roE0mM5+CeW3G4/3R/+dpDsPSF9++5UXTl/QH3wr+FP89PnncO7aeHD98OFj9/niyNhv68b8Wawpk/w8yM89XPCdF+/MpQ82AAf+ZGYYi7RQm0PM6TMn+nvnAfQuP3Ow18AWoypceN1kOId++vAp3lhD1mWLIAKx0m8fWt6/YZdvKh23mMP3Qn6E47Q3XG5y0BcJZBjVxg7eD+0id+cBKLP69/Ndy96Yqzdwkhb8PeSlfjEcqZ64cPcBDSDDuKwBa+EjLxM/8wJQjDbwgZWaAB9qX//cNBzUoT5MAk0YRlUs1L40wGZURaZ3LjKfyphfydwGR2a27RoVCDzrgxjjOvJqouDLzMjv14O8Dforgn4gIYyJ/HkRBrQpBUfhj/PJZv1QB8a1LmtjXDlQQQ2gpGOififki5GuLdZ24+Q2mqJ5E336bKxZGcPY1yXsS66DA09COectx5Dxnya3FSV6Rqzr1jXRv7lDbb4962OMgYYI/VBOzCTPpYiMTKmiasSAXzKHkueSfEAREsttY6MLkz3USYykDz0Vo5ZYxINaKWLLzPDwvjHs7LcO51tIOe9VDfxfe1yu29ryC/LiXOiQZ2JMvyX9NvTMDO8nOEnF9eUfiLVPJ3HPmDisfBPn8mQgm/hLvNoatFmJ//QVOEg55OqYD+Yw/X7gt+fq0n91WxuZyJK77bZ1LAN91sUCFjUqMhkn2J5PPepSh9TygUfwZGZ4ZGZk/neK9C4kADTab52MI3FRX8eHrD4U+En+3dNRIySvJcSfeZyhP2Ir6c9Fho4hbI4xyMvS5HlmKt4k7wTvSY6c3x+Mb88zMzIv0p60gNGyDvQxsBrCAAAQAElEQVSMqIKymkefjUU/HsxB6nC+tG4KnsG8taxrY7tS6wsvFTIH9jMOanAnLzt2nVds9UMf1JuZUVXYXFp+Q/7GPnJjDC/UmfcCxlPC4AvPb6wB39g3+8C3g6/3MzM8MpImG7+TuMVeEosXTXTZ1/EQ08Hc2Xtrzp373AfYJ3+N0Xv7jx8/xBvfxLdvxJypnSDGnXVlj/fnlyXq3NF3gntm4g30bMkYkURkZvt34PsOOX/0diCIFt9O6xF5cfpHOmLSf8KD1rCO31gHnMcl5/bym6ePHz+GBZ+ZLLpHmDyNTQDRA53z/MHiIpAHDi8EdWPifOdh5Vcemv7OA9rf/uZD0m/xDtgvOnHOCaiTkxHJH89PnDLBkvbu6P765Wv4d6h80PLXMVwIDwIODhdNfZVMOl3xIAG/sbj/7b/+FvL/9ttvIbATmzWqi4WQZG2yINQp3xds+cTaxUGBqEsm/TJm3OxCW9aFy5MEzNCXg4F/qt9CHCNGlWJNg+sV/qIvM7vPH5lXAk/wPMDOQtSesetrZravylvI63oNEM8XBpr6guMEM/OgDxeRK/yZJhkKnFaH8mIkZrbqSe61PHgeDjCofeG6/aDVvyDaZALNFL8BBiOqRrjARWb8w+FlU/atIu4aBX9xnc2Ky2B3UohM4NjQ1v54NJbcgO/iVy6zWsbY5NM/J495KYnMjMKXdXVy3mJj4BvrGCM8JvhOcJi0uziz+VLPiyab0iI2ZZSVBvhmXvlRTvodH/F1EE1QOcOIMjMyEz8uXxtT7B3E5sC0xtpn+k588X5GtExj6wXaJjU08efAT+UO5LWN6tZdo662aLMi8TsDPyOuzRf8e9Pev7q7o0tb3L4+YHZqBz/U29T8R48b60+bymRm1BhRBdFmZnhcMpNcQejva/QpI8ljq54LYx9mpD124vL+QJ/1J9bWou26rbFQ4/bXuGwGNl/6L2wmNXOEetWvLmvQRcRz7X7n7zEg/5Ma29f5CXtesYklFJEdkz66qbuzoRMPFyvt7U+c9CM4tGsc+r6x4KzbFl5bvy5Q1osbw3fmQheDnUVM307wJ22hz4VdJ+DWQew1fMA7yd3jygcPFsoeyBobLkYiUzXa1hilJ2AyweQpwxhuv5kHd/Em56MqrG8fcJzgX5g31tyb1OSOnA8nPffh8zfI6wvn5zdRty1cLKSXjqHPyFvjkv6+91z/Ld7R8c65sbqefOKh4QMb2H5h9PFTP2T99NPPPHz91A8lzmtm5qCeJqRtc/GNhVF/nCPtj0xyVzTUJOfBccJv3NqTjOfErwFGCxs1/e2XVW8fsfWx4xATREN8teM60MRD0A7m5jKDPyRsVEVgyzwc4LqDl2PUa+0c1NtOf5Bf49i2NZbnBsT4MzNehzEql5moTPJ3xINc6/9kTCU6Cnv6p9/iXaPgm+R5bzqoR6n94FxfIyMyM6wRTqKS86zgJzciOOGTuti6TvA5sZWZUdjTz+AQ44kf6rdtX7k/xui6My59W1fmW+p2fcaJKG6crVtsxENsWw/4qEc7y7qEY8YXhl0PbEA29NQYgSuo+V3HAabm3bp6sB9wbMEQyZ8a1f74ADyYs9W7oGfFL33NLFjPOInT2tSXB+PiInAEN+9lZuvZ2Lu88XClX+JujIM9zY+4iPeLjEcKjkw8ggqcljHid4zWGOi4fMmYjEdltDtfcxJ9qOhPVQZqyF3RVvfJP8mHsYuH/uuDedK3RMZ4FzHA1qAdNQIF2JtxEKf8bkwl5YKjRoV7tnVZY2P+WsBOWfszMzwu2+jAvnqa+nxv3RkZY4xrfgE/cTO3N74t8dx7jued8dTEvLozdro20GNetJGZ7cu2brFua+sTf3HsGDOwxI+gfMHthMSPy0DU5jud1PQJpt1y/v3GP500D7VhrR7UmbgeYGV/ZkZVdWzm0/MXxeUGms8Qy1c8yndc6uBucOj7qApzYzzOC8YnLqN+z6921eM8ZL17faJD+cyMzLz8YayZr0GrjhoV3I0+jBnSJ+UvbMHLm0nLvYAbtWGMF9+1JorBjt/7K0+06pDk05fMjFEVK7bXZ81s1I1xVQ00YyQuOzs5dszemf9dBx176uqWuVp7fY1N68NzfdI3zEQmuvBXn9Tzjf248/q950lfhL3Hdb53LOZIX6417o1v7rYYjINkbODSc3+099qqHp8J7szzbZca0HYTDpzWlj4+5yzlpSL2URVjjPDcPnnVYbwvcs9gfCf+y6tfzim+NPOvPm2Mk/rll5/DBfEGgJnZk7qJlx445q/K7PsdQwFlvAPAxNEN/o0B8gAIQXmRvwbX5yy6tv0ww8KZmfGJxdZvvn7Gpk77YNTFSpI6ISTBa+W0+4Vv1eRZ1oXF8kMPSOX/7d/+jW+m/tL/AuG6bg38V74h80HPb8qCw8IwaGIPdQqK7devX8OHwt++/NoPZi7okvcQ+/3D6tgyYsADmT7JczBAJ0kpEurEInaC6obGAozInuhMqmQSxKhlkct8Ju6ZvIyMUcVEm/HPx3/v+ZGDoYCP9gBtZOY/kIUxBnrLIknZwCkoKwhQ5nlQjDsTx97tFdcBzwy5x8gYyI8x4jX5Fb5jhvsZmVD8QN4jjlEVo7RZcR36ObFzNi5OLOL346RZ8iufAd/RNag/h4UvZiiqQi8D3prbqL3bbYsb7SvPiKJ/QsdFz4lj73aPEz2FHevl9naLGwvDQl0NFqpCN6HEKS7w7dThAe3PurwmsLOx005mRiYUiWe/fzK55oMieOFH3/e7abJO4pth7HPuHac2pMkipHiN0Xgb19r+jcjMOBlzBxOCvu3UoAuoLyasLwe5mGorM22wD5bgp255vtNz43EQm/EG7MY/qmKMikw6+OijesVB3fJKKj9bu2cR9mnDyeybk+yTut7BUNlCtzW0rtcCv25biH0xMQ7izSQ+sJoSuiexeh6Roayk/KgRHpMcqV+bUo8z4tIPsTl4A4xnocyNhyI3/ZKTsn3tsxgiI4YXPeLe17Z7zxnGrj39fuON2WucW3f6pI/64Zz3lbnqC/OErXOkfhBK1BjthzW7UbPmNbO6RvXd+UhyfnHO1bfeDIGVL0k+8rbOGPQBmLpmHEPafTA3GfudOdh8ikuB0cbEbryf+Gbk86dPoY4NzMXPOlJWe1+ZM/XX9v3+Dd0Pw/3ur3Z9WPlI7GJXY1C7Z38Lpk1/TVDZF935Vqme86L84tQ6iOETfvz00+dw8bmBg3nIzNDnnVrUJ+XvxOS5/xqk9Z6ZkaOCCTLE20XaPIndO+uKrfLeG/h3I99vbOTN15t/7w3fjb3QIbY7NXlnAy9p52B+oIiJOyP6k1yecVJjZ483xil14Vtf60F/pYR3WUesUFVFEXdQv47y4MhM1EHpRYT26WCunfGK0430iUzAqw79hxs1Z9eHcR1gs1OrB37+4zyUoZw1Fq+DroD42HDr8uZkPBFRvOpq1AgZtG0s2pEO5wvwse/lz7KurLvXXLuBrdfeCw98P8FJXPRPHZLX3k4wsd63bQ3/7uTb2wZeawzm8eKe9+WTTrF+xuo4sA7U5TiWb4yB7MYDAnMIftyo8Rs1bW6XZQ19yqROiNp5S1nnyBd5PbEhn2PpogWda9f7gk/ayFIHVolNHIzFVtLPzLSJolVXjRGZz5pBhlPm0RHey6QfbrNwcs8ciBddLZOZz9YeCEb59FO7B3l/sPeSDvICx5P/JZd2US8z9E/aW+ZBjd3j0fPC0Tz6Y8w3xt4N7HqMsAZ6br+xu75r31w+eEHp+DAX2rb21K8ysbo919CXfI3yVpzUmvziLalDPyT7M7PxGc+5f1vN6dZ9mdnxRTzbJA8BiQt6OeVDJx9OyDSIius/E3e8/3+iy7/JXLeHc4A+vuISgx8pM/UkxEQ5+STxUe5FYqOtGhkdF7EtP9CgvwpdGX2Y31eedsb1Dtbq1E7mxVRVMaqixogBFfItfN3uCM/+2b388OrEX/HiHLzUKebasJV2xxgPv7/f26Nz5BznPch4Xr7ox4vMu7Wyrgt+FTafn6dPh/MHel61I76O4xdpR/tiqGTWFZ96l3UN56fMpJZPfNKve7xkd+r6fI7fhfG+PvnFu0YRdzYJifql7zlTLuFBd4pjah2ybsDpZA6b7L+UobfxXpgP2gZ2xD/QLn4+RLrmuNdxDfVF3YM1y3tFPBtz0o35yXnPeNRTDrZtW0Nn8YEF9AgDEqhvPCj9nW+nPFdYXh1ZANkNR9WIQvFF2ecuRhr39/V1RlAzsx0PDvX84Zc/9N/H8nyM0UVskNptItE6r30ftiwIHfdbrJ9++ilcsD/ywKZ8AZoBuuD7DZV2T4AzuB9167fFrE8+iPn/bPUizULtE7gFcAK6sYznwmmC/863dH5D5/8T9oWNlPI7AyMz4wNvwvTpj3/8Y7+pNSnqUJey8r6D4Tubj52YCL9x0O+PfHsoieNCIr2nj8bSROLdUBx8vWs8uEb9ZGRWjBo/UEXSF5GOrsZSH6SDoldncBQ44TI8E55JIT+JydvFfqeIpRO7sH//JHLKDvIkNlUjvL4YGMx45U8U4wE+8NNPYCyzsBVt61A/GMxXMRsQSqoqChuww3v2JuTiQeuTJyLhqY7ZvK7U3wpmng/8crCegR0G00E8kjqOjv9ovdqxzqWX3KgrlsJ4ZjbfgY/KH+RY7JwQXbQ9F9OAD1P9wcOO3ovMbB8zwUAKDk75eX1wUPkzJngwxphYdxZQ6Tgebds4HJg/xlZZMcFhBzdr6M4k1gOdge2D00683le2CdtZl2F9NhblmpB1QvDcOEaB6VhCOZ1s/7B1Mn4kJ1t1SBkZzhFip4+jKsQ0OF42Hizq33jI+uaY0j/sKQtL81rn67aF8dUoupPYZhibGJ+gGdg5wSg4aoy4FvMbG721dejjj+PrGy99pHfs2m/e5Kla4sZk9/nTZ17G/MKc8ZnrtxjozKzGW+zEUHrH1zv58Fx/JrUUmaHPH9i0f2K8OlZ9eBCDTHwHe8e284L/d+AXvkn3XAwOai8zY1S17455J94i7pM4v8+T+O8cd2fjfzzHnj7K75swvwnSrphlYhOendoxVukO5g9kH/g/yVthzxr3wejTRx+wPsUb89S6bnHZjjioce2982AlOf9J6j2JWx1i5wOR9o35Rt4ALayLHR+cb+/mGPs72O+8vNpyxNv6Fv66DWUU4jeorxubOv+rDOmGnqoRERknTBMMxUL7nUN07s+xx5CRDYIXzMzJzjzygEfbxrATi3TiU3CMUV1fG/PDykK5jBGOoQxyDj7am+i3Zicy5iLwJfrQDvMI/d4X0wfYiot2m7/xyc5p5wS8T/rkP4mHoJ6aItJxmBlBe2bFrDUeM6JrTb3EEsQlKXvin7FI5qh9bZ0R7WJGHzaX3y2JyZNxBOG3OsRNamb0F/at2YWN3xAPMMpEC0wnMjt47E8c2yY50Z+qCvnFcd22UMeoimjZXfQkBAAAEABJREFU87vdQ3licZ+gnskLPLS37MBmy9HWKES9E32cxsYZmkJstX2g58B+Ey+iMAJ8CVUUcVSNWJc1Xg98mRkeNsn9CHKI3pbXL+nBfMvG8gTfMUaYN0ldmRmZFaNGZGZ46Nc/04/9nsOMa3iOLfXSdHdERmZGjWqfuQqP5EcGf+rCAJaQ/Oe5T+pHMpuS+g5weDCmxdPxIbYHuJy/GyKzJhAJ+pTp+Zp5R77vxLoBY8d35ULstrgxJm/9oHSLjdyKaYofusxF57RrAuzAUH2Ov4iMAquFHKzbGgtjrJAjssbDOUze9hu5q93DvgNf1B0cjskqsFC2gbji8L4xym88sGKvYozRrTKjRmQmAnzIqfzGKHkuFrbKvohMtX9ee0874np/7s28tt/70vdzzGReNSWPMUiTWA7xeebJ64JvjIpRia8RSZvIB/Syb8tleGhDnTt53dHTMTMeMzOqKjIvzkmM0klrjOFB6m1CFs5JG2Dw4XyiQx/F3hdyzl/W0quGXna0/9Lhufn13suX9hX9+iJlZvCBjHFEjYokxlEjxhhdCwt1UTV6PKvr6HqcV/6J02ttRSTjI8P5eaMWXeNc71x31nWJQu8O/531xTXZuUG5qsJWcb8iMyPjOk6AMe4dHK0bsapRXdtvrN++cNtuWwx8y3zmE9DUOWmVlYJ7CzW9EMfqGgJVVURG703NeWP5XIPci+mfejIzxhix4P+6rX2emVEPmB/+fjkL5YOJ/5iPeOfBwL+f9XrAOkmuBn2Y+NOf/hQ///RzCMaCMgPwfOCYhlz4/EbpejD5LdxAfGUB9p58PiD967/+a/yPf/8f4TdS6tsY5FWDODK09WBy6c3K12889M3IzPAY8Fy81XotmoiMwQRuQUl+S/VOLAv+yLviYyYLnIXXCT864W7MfCiTV5DUpbwPcf/z//c/4z//8z/ZnP0cK5sEE9xvfHnIUk7/MpPJeukHLTczbyRSm6QjArzUdQfbfpDDH6+NYsHXFw4+oInHSiIDfU5Qd2LXp/fOyb2f5B0ozMOxLhu4v8Ubb2clC/N2+xCjFsSLMosQ54n9i2ZfB4ZRH7ZwXH1xHYxJ3D1jgo9xKn9izP6k0EsaFeu6QGss4Fo1IpNcUZzmC4VRVU1jFP6MGBRb0Qcbt08wn12kpzKQhR194FxIeKZR7snDFXdPZCMyE33aX9qGbBEZmRWZtMGhXMc9287kvHVwH6aoGu27dToKH0dxTR/59X5waFe/pliIATo951bj433Ja9sXZSYqLqrWPWJgb4zLTg3v4Y061c3kMZ2kmRCcFJwQT+6ZwMyMAXYrNVE1IlI58Tv4+nt/1sOjz61bayarwrHY9c5YWpggMjM6FmPAnm8knRCsw+AY2Gj+tkPtwOekaLz/TLC3TzcmQ+vc+t04H9RyZoLtJe+4uGr3vf10sguOzGyehdrpyYc2CMzY3XBa65Ly+mdM8aw7N/gfeMDZ1q116Js8ji3pGw90bvhtW8d9p2YSf5e48ab2k9/mfP4pPvLA4fUg3/ptDU1q5OBbL/Xot99I3ZkDJ7lI8FnWNYzVsfaRb2J6vIFvDfICXuLv+L7+8Yev8YV5Troz3k/yrB3lpQ054y9ydSJr7MbryyRpZ8H+Mf/+HR/nFeejj8S/dE4vnM2Tc4LyD/w1bmOY1BRQxwK+2rvs3riGiBtUwObkJRq1xDzzkJij7g/yhR59EJNAiX4a/8K4L/JsX0YxH59BaORixDLAp2jZxB7/9VvUtwcLyoyD6wd0gG9E8qdiJGMCyqz24aD2DzZhUm8CWEzd9OzEcAKE9kcV4hJjICImuE2MHxI1bX05Zx1soG1hCERDi7D3xzyf+CGvXyaTWlmaRxvLcO5EgphxLHb8Nq+uB++sgw8wMlcnDw4nwjWKhXvt/2fxRk6VEft3ci7fhOf0JUFiHiLcyMzIdYv8+FN8yyW++HfB0Nt8eJOwnsQmDo5T82CM+p6RMbDpfPA7beGmuNCLeIiJfjbxAN7y4KPOBMN128JvRVd8sDaKvuDQV2VPfLZVzvbEF20H+kdVDOqp5bhWXyLrR75JvpQR3wObthO8TxyDPaqyKTxQqs2T/J3YlAJllUWTkXmR/onzqBFtr6gZ5QO+HDHI2eCefJkR2TZGqCc4Tv1/0uQlpVi2T9jPzLjksu1FZMtlVnAWwc/gyLzuZ2bIL2VefZ4Hh3bUO9tWWApNyT19GWPE+P5/Ty0hhtbbYDwtUFbBGaH8BJPZmIDcqwXDZnj+eN23G5Nh69qxg/vOePK+rG27RvudxpP0SjRelnFU9v0aFS+K54EHrKFHODYdB12X6ieviYKBbuNYGP9VFZkVl6h3WXfEHLKedsb4ztz2qg0xk9dWf0909jnxG8vrXB8yM8TMut+oYVvJPn0WgBd/44cOryVtiE+3/gAw+5u4Ib8+7WDnefc3zySHWOdc/YpKCV6ZxPckb09+KDsZA6c5Q6+8SEck0tw/iU8ebc3nHOL9Qs+oijGgGmHOTvmhF/8Odg/mNlvp6P3rjEvXDI/MjPatMgp9KQXjhdsHtu/Mq+pQpucH5h31B8cYI9Z16V+3W1nrFsZVZkb7TDzyTXQYSyb9xNc+EO8Ua+4lN7Xrun7jod39gXOTukaNyEQOPsfh7HYGoliP9le7b8j5UvD122CFHEMVPnkP1hwIocwMFMaPh3zi1vEx99l6nZmhD66BrtuSc+Bg3Ckvz0Rn07MGJv5hof2y3jZe0lprUlWF97Q3kTMf4tljgxxp1371yid5LtX19vW3eOeBph+4SMKdp3sfjr58/a3/I8mvbB5UoMN/+pc/9b8i6F/S3UiMDu8MIjcbLz4dkl/DUlIAbhT8Z9n//Oc/h4nIzFBOGiQ787p2w/KNt7uS+t7xRX0Grc4vX7+E97Q7KTr7LNC3D298m/Q5bAVFnQuADgpHefkN+EV3NhcujJkZbmh82PPhz38t0V9J/PnnX3iY/Ik34J94kOLtLD5aYG5UH2xItMt4iMyMGhVtb4xuk3i9b2xu2rTzAFf5r6J6Y9P3IUz8jYczZU2KG4X2y/jB/BsbSHG1T9uZ1QPiA7F+/Ig8ZE6UDw8MdHwUy4Q8n88BMRk0jB6GCYzuNmj++WMBHRTQhAJOwmiW5GdmRqbEHexM9E9aruivqBoh7gs1sawsKC/ckWk29PUHI/p1Im+L6h8+3PQKGRuvPB3kcdvWWJa1bZn3g0n/eA6Oy+cT9ZDGJBRkZlx/uHh9VMq5tjsGYhV3dU7O7UdRZCYxVQ/UTLRA3pNHu5JytpL3gqMYjA7uRQzwd2GDMqiLyOhJw4Xk4JurHpwdw04/kwj5OSFUhLwF+OryYtKvXUn5aXzoS3gG2GjLCeHGZNVvg1iQLtmIE179s/7cwIlVEcuKX+u2McmK64hMJkN4tfGdsKt8cBjH7baFY1eyjtfv8dV3+YO5QFsPxpcLtPKZGfojiYU00W1d9zzz7QsPKF94cfItHO87k5b1Id+6rbHdLj+VDw79MybHl7buLCQ+aEgPFibzp7+OkybGmBP4tm49PlHRH/Xs1NAdn7//B7P4fTCvOKdYc8Z60a0fuJbVGszYkXvZfyCvH8b8wlgD1sG6bbFB4mU8mT/gjJ2dGpD0RUyyMvRdGePe1q1zNEZFkHPxbF7G9U6sO7avWqKGrN/gwEbAnInMiT36W4ZFfiIndta7rfXULfFYGyd5OeE/n7Ww09+xYSueB7ciq6LwlU8MNlSFH8mYHtT6Ql0E/h4w7tib6DiRt53wqc8HSx9GH8ylO/nzXhLfQl1uLG7Oi7YL48ghe+DTRN9FLr5nTHzVP/0XB3V4bkz2S9aj9XRgf4cYEJH8ufxcYjB+Bj5re+L//vTvoN3NDfP2xHZQVMa6wm9dVFVkgi2YzKdfJ/Lqpysi+SCQmZEVsdxu8Ye//nv84c9/jTce2I2zMmGKjkO/u46wq22vX3bHsnTtfeDlmuvoB+b/jTGxrGtk4QP29ftO7T7A8oHPxzNW/bT25F+3NXxzbJ++aqNxxW/PxW8nV/aZ/8wMeUeRa87NeTwPcyKPpJ+TXPR5t+zwwAsRuE8ggZv+2bUwewOvzIldZU55iUNMbowVx9sHYr2BmX36kAlWaMvMyJSKK7FD+qlHne0H1zBFZNHAG1BmeGjPtgm3kns0MZGxbgJfrAft/jOJo32jLr3q6HEE1uK984BuHib5SOOhdp0jpY24Nl5MbbbkzborePTnFBe+tZvU2zz30FXva6/JvFEDzkmZGcEnOMyZ+Tbv2sX10K6yGzLmfMEH+yc1LLUM86v+en3iq/e7RadYeC7J63x2f9aU+TIXVSOkxP+qQioi8UnyusYI24wMD3U1YYhs2dVnFAafE+xnPzjok3Fo92XLOdQYJOtX/MTEOs6s77om9aWN7y3x9s3XD5zTpybkusV328yMzGscTepAPRdFcCcy+2fUqDCX1sAKrkMcuGd/ZobHJef8dBDTzjoBMR53HgCMbTK+TnxNXFeH8UjGpt4qHpDIiWvnnfHcxAt3H5Qc1+oRn2l8JCszY4zR+0LHi7oW5t/UAPflk1/bO3lX3r7gWKipGy8i3TM73qyXldqsgXPcNx9tEzl1WOvia7/72gdzt/1JHWzrFt/tr2usXC9gVMQT+EhI5Plk7M9Qj/l1PtGecuu2EccCKzhen6DBC34ivxCTvMaaaa4YqShVjz6Ik/tsfUMojEFM325v7LU/xoe3D70OO4ZO5JSRV1zE1tbYAt3acPzc8Mk6M4bM5FZGPVusx0SPsRyM2wc5ltSzMx/0PEqud+bz8v+RufMgY1InA10ByXMZ+pyiCI7MjBsThZOgAUwK0k3Sb19+C8mHopM+nZoUgRumr1++9j9m0QA8jcrnN1WvB6Zff/u1/36UMoPEY6oHn2CoL/MKcCcYH8KUU6/fWqnrQK+D0W/a/P+6fGBS1k3XO28jLSxj+U7PotGOiXPh8tu5X/7wS28ixygAjXBAbRTLJtjrGlXJm84H3/S9N6lPO+rJvHyMyC4kfTKeg42UPFJwZMJXFZksXLb0FX00nbSDpKhX+jFpwbQkD2Ihe1WS8Ijr+uTuvIhcuVjsJrppj97QMGB3dANsZEQkD1q/E9fhwahEi9ryYrKzSZ0H+LsR8Lx5IqOqwkndoi58GjXCXIxhjNxvRXiv6vD4foIlr/+RvJvdlWhPBt7oPCzUhYN2YZOTmUxgxzWBEdNBnPrkBDaJn9oPhMOj8KlqRGbGpDa9P6nNg5oRD8lz5W3NUyIzquJl0zoY6AgObSkjiYWtpGxGtr+Xn0vLr+vSfYX9E98mY2wHxzuD8t23389a1CfEoyrIa0YmVBBtcHhfH8Un4MlRMcBkpS6dpByTfuPzxmSyUK/jR5zAaCdeN0+ZidwIYxuDVkKPumqMthscJyCe4MVp+y+vPMq9aGCj8CMTh2RMfwQ4T+hkrLjA7JTcGUVgmTA0wejSaY8AABAASURBVIN+/96NLxL8JuorLxZe9M7kbX21nQF++Cem+qAFsZDE/ADLB9/EiKXkpkDZMRK/C8qoEWGtR05q7ozJw4ZYiok5dIL+9rTvSxR1Bq7WGFGvGKvQU+FhvntskkPPJWvP3CR8A7l/wGosYfzqPIm7fadmlXPh89r+zAzHjrHKX1lBF5RRY8So6nP5ldVPY/AakPngAfoJMuzTp4N6u/gejJkdenCPnMgUFQFlXH+4iEzO6T7Y+ImLmEo+EJ2Mm1ZPXSRyERk/HgeX9bbF8vEtYh3xAOc7+bmzwXB9OWzZsN2/vjMnXXQ9YM3WZL6tX/+/Mudk69mFXyzE56COzZfY36mRu/gzfhqL5z3PxVRez11AlTEW+w7mY0IEzwrrdwHXS781OcHn6Lq9o/8B7fh/Mm4z8+JfHdcjkrEZHgJiC52ck4FIcMhMWkg+zhfGqS8Y/e9O/A0O/y60sY26NlX69gCbBzHps74fjFmUhLi47roR8jcfxMXrge/alFc5a99WXeYPd7pmlJecx2yVq1GoTmphhjIvUod21StlGkMFzEGBXRQcKPc+TURGH173yX/7ccaEUZ+OZz1am80PYIkCfdq2NT5QOx8/8QLRhyxeGjm/jaooqNXCr9xJTtzgSPordc1To6iDPxlLo7FT94vKfLSi6wfqCOtkzT5iUtdSJrKMe22/5lZbSfzETunzFRN56hxQ3wfjWvLeqBErMRmXe4gb8bQOaqHjUZ76ssYOxtskJgAO/R9jhLyfeCCX3CQu1F5mXv4i55iyrs2dNtWRie/MN+u2tbw69Dk4JthI8kmeOw2c/NBfWFq349x73W8nlDg1RsVgLh74lmlPcicik1YKWsj72pSqkBlFPp6UFbJmEEcY7Qnus8edcYhF2wabQlYdr7r1XN1S1YjMRAOfTiK6kDnJ4dk4XtfqgiOuuTQjyf/Af3WZG3O8gmthK1OfzvZHOcm6Mre2SHc96c8A49aD7Eo+B/WCOKYmGE50WE/S3vsU5a15cT/xU38W5DZeJFgb6tQn9bQvgS/wkRo+/90nfYMlXC/8huYDL9x9WLqxP1/wSd8y0YG0/ovtQc0czH/K1qjQ7+229cOH5y8fbEdd+J5gqaxrQJMv/nle6DkWXZhoH4xB21fLGtB4iFiGx4kfJ/E0cV5VsVJL8o8xSFZwmMg0LM5pUT5G8QC5xgdeLH348DG0MeTPAONJ3eysJff+4sX501hP9MtjTI458RETc69y43e8yGtsD+Z5x5FzSWHTPCi7kJ91vR7+Rlm3GFUB3gWtOaQh31g0Nuwan/ovfA78O6IcqJMBfrIgehP2CJkhE/7zzz+HA1ynJ4ALtDIq8QHn6/NX6NzI6/TBhON9+fyXAm1R2IB4/pVvonzA8vzBgqIMptpRr995KCqAdXKQNiYL7QqCwBCL7sUruBtF4jdPfsPmQ5aLc3D40PeFhz8ftH5ftCh4FmNtDmy88YZ7oSALABFBZbafdxY7NxV7F+XeQAmvfNp/Z3PspsyFWN8yvXu51fhZKzKidKHYTJiEgdC2ut/Z1KnH6wmv2IudG+EdDA9sz86Jf3G1FQLTxJcdHY+4U+jv928skO+xy0sO1THJ0Sn1hHol+fWQObGDS/05mYzkb1747czM4ANlJCdJ54mME4PY7+3XwZsIaZIzCSY/uAhr4zefvpzondg5ufGiCLVmoP77xCdy8kko5YMyos3MEHMps+C/rscY4XH5tDcmTmCTmE9oYld7EdqpqMrwOOmXzzh2FsP9WQuv9sRP+bQ3mABeg81xYJ/3xeLFb3u8MMHuif7MDP0z3+u6cL487Z+hX7/zk1fDxLXUz/A4idrOi5Ku7sGvKbUN7mWhd/QktTIR3JiorWVb61l/s9i8IT/JhT4bN8BGtX/4BIbGZJyDBcPN5qhCgmw8bYmnHZkZmT9QZSjrJJOZ0QdNZsJ3+ZbwSC//T3QWfQUPEXScXev4J47OGdJ1vlPT4AMvCiMxkPnPvv1e284bDybKq84fXQ+Xnjvj46L9OUZOxtQJjhO7B32O4W+MZ18W3XkRcVAT+hqRwHWGeu7MU03c77EL/4Nz7xnDpeuAf4a4mBPnLevHWsgyAnBlLBzUi3LGqs+2Tu7aHDWixoWfLRLgFH1cGq6fEz2zY5hx0sqQmZGZnkbfYwHcf7C173digYj5pE5P8pGR1MOIMdawDqwB7RZ6vL/Da9zOU03EHMjxiemPMzgSisCT2HlxEzd0fbzFuY7Y8V4dTWxAXSPufEN/Z46/iyG4ioc6awwW+1t8YHPtbxa8sai6QG7rFuu6RmayEZ7EsPevyrZO/LO21dExg4WtfT5YuUY9sPGgNuTZwUO8dD0jw+OHEOIEV2U7P6wBtsqd4IX5qMoY5KfGADfk7Yz/7wOO0NaJraoRb7wA8QWgvzHxxz/9iVjfYmF9UMNl99EPeG2X+clYvFdVYLCE43tjPRQPx3kmNarP8Ornbmtdg4OxYDZqDHwesdDWqEh0VWZIQX60MZWh7j0/2+GTWxfxkxjOONXJPfM+wUM+7wV9gaHMbDvDuYS5s4gX9dw+Y+oj2B/mq+noXLZ8XEdVxlgqVt5Y++tDb6zN67LFqBFZ+J0S8aJU2447MXvp3J96J35mRDg3jTFCEi/J88zB3euj/daFb68xeBKbOk6+AZZfOTEXe8+XZ2yZ+IKCs2ObXZfirx8tT784jRqxrhu1TR0T20ItmwvCAIO95ypjcH7W9nmqNNp/N9A3Ns2OCcfDRu7Vp/cH4/thbTOuus5pD+LISOytbU9+5dt3bA/w8D5JISeTdRwi3pdNWynQ8cLPmN2I33hAXFbzUd6OHw88pl744PslH1FVIVYt67cl5FNf2odER3AgKO76bSw7NWgsXmdm1KjIvFqxGDWiqiKplczse/E8MvN5ph/R8Z3P2Gw7J/iXkTHGuDAing1MF7BRL7fCvLz49aN90q8nqUfehTpY1yWsV/VJ1X4FxxnmXnnjejD/7ORnp0ZPfPguj90VPepS3tY4u6XfPnkzqTUcQzS0r+7EWe8t+PDC+AbOVzxLeA8xUn2GdpuYH4xHHzKzebS14oft/4kG4zkzqdODPee9H2auteC9++LlB/4uzGWDtmWKPGV5O64jgxA4zau24VuwW2PgI7fI1XyOmYPansxJwVFjhPXrvt7f3nJuWBlD1udkrL/zLd9r7X4wHjo+9CR+iZ+8C7YywRAAzYk8kmuvMh0Penbyk5mhXCYtMYxRkZnx+0HRcpGZ8BU0eqzpoyT+hUxwvGyVb49/48HHt8f+egcaY2NA+ODir865KPirgTp6gRT95OjD0jsb/Z3EPViQVJgU2asAnCR9A+NDmm/w1GNBfHWRZbE2OAfUTvGqx+sr+RUnIGlTGScYAT1Jgjbkv1O0+qJufwXRv7dgoXhfahuAZgJ8oPv7r3/v4pjoLYAjfj4XcAf+y/O///f/jv/n//6/47dffw0fgL7yDdxvf/f8HX8mhZENaBGjGJ2vhPkmFdLuJOlZBehrbGx8BfxG4fuQ6vkYg0Fyxp1iEHf9tHXD4aJxIh/o1UeLdaU4xL2webKNmRTewZvABxumO9h/c7PCg9ak70WUUk9u67Z0q67vRGFcvkdM7EzweJqMGgP+NdZ1C4tl6QFAgUXgEtZhPKHXpGi8YsDtSH5kZvBB74wdTHfyevRgmd13kr/IiCSWMaptLR3faFyxEpP4Tvw64/eDS1J9cg89+ktH88CkD+ZPO68+bqPq1FSIW2Ivs9quWjtuFqOe9Jj4HpB6lM/MqKqm75Mdk4x9ge/yyNuxEeMUD8j+0zZ+P6zZQMh78we/gyPpz8DOgLRHu6xL45CZwW1iDiYxYsaONqVdv6EkyIQpM9vXQe4KPZn0ZkU879FE+OMEkrgOTkNfJ/4GevSvydstz0nKL2c8cZ/4cnzfAF7jlg0hORYLdSV23DxYO06Ejn/Ja/3LzI4JkyzuR5N+6AO3Qv9Xak7+Gwtf0en973Fjyzni/rhH+4uik5q6vIyAHR14UYnP+Ho8+gHLByfHymN/Z3N+v/r45uvBHPJgHHUdcG4dBYc1uTIGFhYMtIU+THJw5w2eL438By78Nv16yfJoXE7yi2iMGv3WTf+lZV3wyXxE8z2otQdz5TWp688e2t2Z3AUnM7/z9zgjR32f2MX5Ih4+YRYvfd3A6jXXuKDYLy7HiW4wUObOXCEOxuxmbuovm8il8fZbg0/x6eNP8RG6bW/4MMAzif0k5w/mzvdwjvzC3Pjrr7+F/s/jDG1//PgpkhBPfIqNePkmYv38KT788nOsPDABinfAXT1f0fUtnF/1R99O8ui3smJ11c2t9a7bFo5BHInTPMM3wUM6OTfOV71YZ/qyMp+M0pmT+pqhja+sbeaqbSmPbHBkZlRT4eKIKuLF0xOeg3x0rr7P62fgQkQkfIM5cuUB6UP/vSzXIH8L4mP/vbkFvsn8t4cY/frbF3D7Gg9yfpmteHv7GD9//jk+gc1tJUbqrPDDuPTxwdpgPXhtnFJgN6siM8PDe1ceJ7UO4Zx8k9Z7xnAai0YdIBKCmZe8vK43s+vguqn+BfzWbYt122L8MKcgGhNds7E54vXSUjs4xSc7VzfWuk/g8ME3zqx/Y1m5NxQPxCEwxtyJ3enaIHENU2QY3+h1YV3wAdmBP1WjMS/iH0+fAm7CCxTyOXlYmXEwL+pfeBCn/NKCjm1b40ZMK3jbl9gKdUAnMSmnvMRlTPxTfxX+MP+rQ8rMyIRavrAfzSs26nPOVyYzwyODP5wP/B7keYHGQI6bZ+fqRH5CJ3FEUzxlaIi7QrkN350Xt5W8oCM4DtZK68U6uPye9EZkYROqJ1767byw3cB0XcPrqhGZCXN8Pyb+qOckdrwJ9Tj+VvKwYf8DLwjEUNnKRF7R3/O5M0cqrz+ZGYV97d54SHyNa2Owz3uZyp7EPnu87MxxB+PueOZRnoGftuKaqc1LRh/jeWRe/Zn/2Hr7oL7U6zzgPH+yhxojwaBiWQd1vsS2LjF4uM/K8M9J4s3/pBD29mf/Xlv2ScGhX8uyIov8GFFtv7ijj+QSHI1F+wd6elwT48lAqKyoUT3Gsioysfyiyu4fY8Qg18m1Mtp1Trozlzj+DmIL5vCMCvWNgh+qqtaHB/hNbcGn7Auz130shof95j4z2+4CHgtj5kVjVHiow1iMw7nNF2aeW4fez0QjtvXF62BcE2rXNKVFSwc8o0Ys68YcusVifDCfMKhfnPwm3TX+zjOC9pL767aRq41c0a4rcksENy483vt5xDnW6x2sD2sInQmTZHzGqT59tpXPOUher5W1dqOP7J/6f82T4Eg9HGApv74Wednw6/Onz+Hzh/TReY+XESs+DnFDTfMakL8i04lj4FZVfPz0Mf78l7/Ev//7v4cPWioYJP1lQKfuJPvabF1FeOKRA1JDPqD99a9/Dd/YKf96WBL4u4sIxaYLl0JOAAAQAElEQVQOyaDf2cAYpDq04zdSf/7Ln+OXP/wSN5zW0fd+aHoPf1VQfvLVC90bgz8ze6Den4kx8RansWRmQ60Obdm6IOqTdnyY00YwKPz7af7dNMGWT36TbjL0zUTVGD1h66f973wj9ZUHRxdy+TMz3lhAe/HlW0AfND/4VS4PrguymQ7Ck4WKTQdyyvqgpSxlGC4sNxYoFyv/0v5HZLdtjVEV/StP4DzJ024xuWljg7gfdxaaHXjPWNbl+pUL5F521bcycNQv5uYRNV34k7irBgW8xgd8NH8fwFR++8URRj5nyDstNig4Ep8WBspCUS3rEl7DGBa1NqSTYocV3zMcgAMMHMAr/NLGJLxuWwwWs0wesHUyriMzoyjmjAwPdU0LnfjVfYgBA+o0GHgyL77MRK5CW6NG1LjOMyv0T/6JjLGcxO91cFRVSJkZid0+p+VWvPiUaSIu+wA9UobMq8V/9U3uH/h24KOYSwfXdEfAq+4xRriQXXis5GCLlYnbe+o4kO038s/xYo0cnB/osUZt1Ss5fm2lAzl9bN+ettQZHPY7Bh0r39vnuPGedjMyRo2oUZGZYf+BTe07wVrrjsc7m/cH84BjV57MYjJcwxcjjjHbG7ldqY/MbAz1b0fXzqJsLrHQcb9Re9KN8W67IQeUPU58CeGvNbvRf2eu2MEAdbFQe7dtDfnf+OajCfllHdia8SCub7yI+Pb+lU3vt/j69bf48uVX6Lf4+u0LD10PYjvCY2V8vDnuPn0Kfddv9Q9iomiYXxiv375GP2DxLYz4OTeIi34O5Ynhg5tMxl7HHMlm/0B27w2/uDnebR/gZhzibZ5OfjRRj+p8MK618SJxv4N3bxao3TFG3NjUfsTfTx8/hfOMOLTdDFw+Y/Kt3c6DpHJ3Xsaoy3pSf2aC39q5+vz5JxaKn8NWneVYxPcTO/K2L8bMHGzMEx8D+ayBoSC+A1szPv7yU/zyb3+Nn5m7f/rjH+Pt88dYGN+DPKnrwdyvHw9i+x47eqx/MbdeNvJeVfgfnZ87MbffyFrz6qlR4Zxm7K5NP861G/Yykw3G/sz5Nx7s3vFxD30eY8SyLiFO8t6olw2bYyyREWRhMpdeOdPHnTo9mHN2ataxWzmo11vj9qFz/TE+sl6KfVW1nXdw8l+5Ndfm7YHvQBke67LGAh4YCmPpOYTN34lyx1G/cLQ2GMMnQpkZfIjnCPWoz/p5rRmTuVg+davTMeXGwPPM7Ly4HtpnLuU3FjGVJjYiEp+W8O/B+RfQP1DHG2Nh3bYocpEBLvC1LGPPGtCXnfMTvzORXxdyssUba1/rYMPhr+ls5GMZa2SihYECe0zqZ99n7OCqv/ZxK5I/AV9mRUqREVyL+SA/5sxaqUq6pd/5Tvw7OkdnFLI1RphraQHzdds656NGFJRR+DHBdTJGJ77scZDrzgebVwzAV1FD/goPTJCzCDGb4C6Ok1ga66rWf+V3CWtsYU5I+gkhMjj6x4k8NlGmz9JE10QPXa3fNpVIZH78cC3/i7J5Mgb1pN1RIzIzPOTRr+Aywct7+tN+kasV37wWK41OfSAf5vQ7jlUhz40cbrcnfqMisxSBZojX0XKOmYOxY9+MzAxjH+A3yF2N0bq0b19waFN7O/sYbU4woDsKG4XtxO/MjOATHBMfd8aFMsYnj7p+JPsyM7xv3ct77W/vrWaAlT6sYgB5vtBX2MJEiJmy2rI2d2rCWtc/+1+kb2LTtgtMpFaACosZa4XOzIxM7nfreUb44To8SPZLp632vWUco8inzOjTH+vTueX9253161sY1wH2wNK4T/BrYhw4z+u3Y1y5zAz9XdeVOl1C/ZqfCBub1PbpzMxIfL94Liy9J4npS6+6fQawz3uJrK269Eu73hfDyUu5jArXSevpxtq14Evmpd/5aWc+Uee13n/r+U59oyraFw2E+J4h74N58g7t1IRxSNp2Hm279B+Q/S9++/XrACP7UReBD6MqBnUqFbFnZkz2mcod6HB/9WDdcs+0I0tK2qcb48K16xNrgK2xrcw3i9T6RpRGVaRjHRAFJ6ML3icW8I8s4Nu2dtHe2bTI+88kyPjUSXRj//nz5/jll1+a1DHGaMAeLjYUgk7/ruNBjBkLDt1Y8D6ycFkIk+I54V2YDDIzdgN1MFL0mRkDfvUKlHp/13dNlspPZm9jksfFywVKGR+ufAj0Gzb91ObGopKZXbjf2MgdJLz14rOtxe1kMGrEDd6FAgkO/VL3nc3ADvioiAGGxiBu8npufDVGjFFRMjG45Fe3pP/WkPz68xHsP4GFfz9B8m3QQJ4pmkXhoAD23oSYtwfJ17dghK7rgn9r3N62uG22t9goBHHU7smg0taDuPYXljUipayQb4B5jRFVFckfC0ocz8Zzhjq05QQ9nnkY9eQlLu8f5G9SpCfX2q0xYoDLQquNGtjMxEbGKO6N4rwiS4sRmRUDnos8L6LDKj642bLmJrrVHx4ZkZlRVU2X3BILeHTRoyuzmcKDM5rrJyctm5ktq47M615GhseJdW39A9HnvYAnoUBGvuA4qAVpp46aGu89Jv5nZtSojm+ljjY3AAzKy+cKD2Pcyc/+lFfX2ZjOEFuvpR2eK5d+c7OHdWC/fhZYXjpH2/Jc3dZ2T2Q85Pvg4mbQa/u9X1VhjrZ1iw3fPA8Oa80xZK1/8+GFcWLta98xltgT63XdmMjXeNV8Zob+7MQi74N5RF1ioU83xv0n5pmPTFQf2Jxt2LT/pFadc/Tvt9c/j85LjYO5oMagxm/9cPEzm/s/8ELml59/4vpD3G4r8WrzYN555+HqS/z669/it/67n1944HmPSW1mRCzrCDfIn7D900+fkf/E9Y1+dNQIY3IueTCZ3yXyaAw7PrgwZGZj9Inx6rznvClek9p8LXTK9jzLNyPKqQ/TIVY35hJpXbFHTJnJ+J7hZG7cX3mwE/N3N+7ELoaZGfJ/4MHS/wdLvz+Cn3FoezAmI4iOgStWO99oifeDBy43yI6dTHVsxPqBmI37c9zYTCnvuDZfBzW8U1+7Lb4/mH+NK60PxpU2XOi/4dfBXP2ROf9Pf/1L/PEv/xKfwFJ/3ph7VuYTzBHXwTdjO/V7gP/sVjuDuLtWiodjcNupE3X6zaEPK+KuLwf1IL+8G7iJ+c+8yJI+seb4kLDglzwuivp2Z15+WG/kzRq1to3zAw8Db+Dng4BYGrdk7BTrd//05bs8Y3fg67atcWOT8IYPN2rVen3pOJkT7tj7xvh4UC/Kazc4MiuUz0xi36nNB+N1hw6uJ0QL3hM7GYnE9VHe+rEOxENsvn75ykMkD4/UofdP8E/G3xgVxrGAg+3AX1xqW/qlDknflAsO+YzlI+uNuIitcZm3Ucy75OQE+64DcmNMnk/7IW3IKwZNYrJuPS62Z103roR04szE14k+55tXTtN4wYXbjb26cS2KvoV1Q/36KQ3qu4jTeDMzCh+VM+8T7IJDOfv17ZIZMQoao/n14wDrHfysa88dF+rIxBuofuQnzhPdl99H17HngWH51mVt3Af6tWeN1qi2hTuUFBbRocxJ/HTwufpO+9Ftv+fNj94+9x7zfvvHOJycy5eZMcBlA+vO1Yb9dWl72nC8GJutes6TySCi76+MxwV/xxiRmVgiCu3gg7ISrBcv+dOG8SzYG8hmprfbf/PX9fCsC2W1p1LZMrNtZF5t1wHS8unbZB7GdETygUefzFNVkfsKjxO85HXetYZtlc/MWPBnWZdoOeKxzSQmlIqVue05D+xO4vO+Mtap7agRmRn9h7btKUt9akO7kjZtvQ9z+5aJFNS+VkZwHs8jM8Fv9DytLWn5AXN1tW/W4BO7V77ENDzSH+QGMPVFUk68jU3y+qCGrQ/79fPOvHNnDpK8Pokn8W/dVub7N+hDj80F7DKTeXkyBzkP7ZwfndcM+sFLn7SrjvaGMvJen2dEZjYWYpBZPXYPsNbuZX9v3Y7LxIdt3foF1YYvC3jUGBGBLepa/5W1bUJP9JFxko8drLyvXucwW6/1LTO7Bq46pR6s1arIrPC+cVx44494oXsHd/1yPDjvSfplrozHuA94jOXBHvvBGvIAV+dilF72VteCG3neYnnWobL/QAoqtBMAuYiVwE+SekfpN95euom6kzQdNCBbace45PmBbES20aSVz3u2d5zy1/X8Z91dHAzKIvK+NDHqYuyDhL928QsLtdctiw8W0iARCwWhby6MgjEAcVIE+q8NdTUBoH0mwQWpNypsJv/2X38LgX4tzG6IXFR6g0PM223r4hPYL19+4233l/CteWMgDmwk7oA8RjWfcvqQJhKqGkQeMYlHP9o+m1DPTfLE1+DgNj/5UBT85HNGcb4aHxOmCTbW5Rnzrf26hf5VUWwocDFQ70GsbqqNdzJZoYYcJPqCw9FwRvdVRY3BebZ/BwUmZrYWC8wMrhk7ebyba+LU5+TGCfXHC5RNJzwKfjYdvEE54jo/UTVj4t91bf8lXdgf4CNlFepQxq396Yc1pExQdxn8wU4mLfEO/B4sqgjFiW35tBHYsQ92pLQtTbrO0EbbHBXiqI7MisyMgpLz6DZo0h/xOs7nycuWWE/siod93T6ZMpWNyMqLMsNDHrE9Oj9H7N3uvYmynnE4Chz0yxoy3zUu/4xNnh1sLtsHGE/CfRrFwEkt6dPBxDTJu/mXjueYnOTmBJ/MIv4lrClpYUIQj8DPHf2+DbfWHSduSHfklSt9ox436lHSv+CY4HAg906N9NhgTDimH1zrtwvoFc8IdQRwqG/ij7r18c584Dg6qDVxkP/GZtVx7bi/YdOxoC7llNHG94dB5O03DuV8MPMh4xcesGw/fHyLbVuiRqL+jJ0Hi2/vX/pB652N784Dh36NUbHd1vCt+x/+8HP44uXzTz+F8RbxB4eIH2Csv5IxHGJEPMAb8t3wt+cUZD/yoLWC8QlOLuw+uBqvcpM8UaHUX8XCZOxLE+e8n5D7mQcFW+ejdbteaCmj7Dtzj/HffVhgXIp/ZqJjbV/F7I0HBv0e5EzSr+DYyZV+H9Sf9m2PuceJ//KMMeLGw8KHt49x4wHL68wMPj2OD+QP/DbmHR36JPY1KrRz5gz90kfzv9y2WD+zgPPwUszP5mgj1jFG6zR+6+GiGbbqm9hwDnjp8sHSB+IvX5mDibvt4gsCjflCnPrrOuC3SW9882JfRjCPHbx82vHr3g8WLUu82uE28hkD/4scVxZ+ZSTjt0ZF0RcZEZl8MpQRA/PQevAh4R1jhPPxum2dB20bq5iM4kERezv17TpnjNZRcBT3tNk6yaV6rW8fxsUgM0Nd1v8Kbp7Lrx931kLrwG90xdtrZdV1Um+ZGcr5oNm4vH0IH5zWZcVyMA72UM5xq13zmplgMTqWN2pIHLfbjW/q2LCDcdWFj/4fjIOd2rcWXjaNLaPQAcE/wGUMzmt0n1iVOprANDL6eDaOoQmm+mL9eE+dnp/McScMiXQy9QAAEABJREFUiewYS4ht1Yjq68uG55ko89NtYiEpEz2OyEz46eu2ogaE/MnMYAzade8jjjv1LY7Bkc8cm9OCn67WaR528mqtNv/LP2ud+Av/zNkYl5+ZqSjW4rv8BMf5jI3Ovh+R1x/4C9L+1RMxsaFd/d3FHz8n8qOq82TO3sj1jbxpOziMQ/4fSRnxlEJrlZGZnoZH9wOb2GRWJPdrVCzUYWM/RmTSn8qAMVFN6u5lY1LzL0JNBGzPH+GRVwchnyGf2NvKm5kxasQCjlUVUmaGh37Ja46sW1txkLwnz0B2jIqBj1VPH/HvBCexOD2HcYLlCY0aIWVecdAFBwx8mpeOiWz7x7kynuvHSf/57OuWuK+WSLofJXwys+NYWQ/MzY151tYcJVhYBw/WzXfWpHfm+I6LF1nW1UGNaU8edbdzqM/MGMSoTsncGO8kD+IhPj+SOs2POpxHnAtuvNB8Y77s9QJdmWDQfp/PvMzvOeqxiS/qmM84YY9Bnly/+reemOuNa6DrxFH5HB8/+qFvKA0fgLS7sU4MxsugxjIigh8nuCqrLWnikzLeDvQejJudl3zvvmwELzG7+NzzRbRPYPyRl6WfPn3mxeGncE4Tb8RZF2bPgfq2E9POWJKSXJgb11/X441xVDUiCFQfdnhfsWjzTs5aB/MWTJ3jquo2M+P/dNRgEtYZF/gb4NcYgB1sSt77n29//X9XTs4mzcI4cPBwsLM4busWOvjzLz+HDy7rtiI/kf8a/quBPmD5gONDlk5aOAeOe+4D3CAgg/MBy82KC8TG4lWjGpgHi8udjZWA3yiQzwD4gcQGh5tDH6K8/41ifbBw6ad96rbfPpOnPossM9ns7g34SeGo17+vXZFdwJkZxujfPfjCw9lvvDEU6J0kT77yNPdVFS7yJvOnn3+Jn6HeoJEgJ23fwP7t17/3v7ioH8d5BOrJ9Ym5GSbvZXsBf9/C+nApfqOM+8DHI/Sb2kMmOGeUhS3y+H1n82F8B8k+cWqMEQ68wYJUY5D0CG3oj2917xTHnUGsvsCZUSMGvOZ/NH+Feprv/YH9GTsxH+h3sKnrRDgrOM7e+LuJ8N4D3eZTOxcfLNjIzBCrGiO0kc9BZVwOmAd5Vc7f792xQxiB11AGosFPziMmdvVjp+ZsXzaSuwWjE0hmxmSykQA6gmt+dEwTvE46M5GAMjMumYqs5wChFWH5jGuntt38uJnRrjr048RJeUJVyCzrEk1MPElfYOck3+fLZyYGN9wHWJ76h3xwaL9qoKYQSfyM8O9E7vA9wGKHDs4n/JkZha0Bjr3wZwVdoTnHkn9f6Ct16nh4kIvjQb0x9yQcNQZ1cet6tWaXdQttW8vm606uHSM7Mto7oyLalhubNayPYkLMGhHomxGNs36+O96Ux9dJbMpF85wxjR8Mdzb1dx50nJikgxxOKMBpXUfcbhubhSVWbGAZHCaEPLLTvIkBtFO774xx6yYrY4HfuWcVf7CvkZF1RmaE52OgjYsDHebQ+cEx/Y1J+sDfjOwHLOeuXxi//oqzf1dmW2/cQZZA5RObO3Vqax535j79Gui+rWv89Pmn+IWHJOevzx8/xW1dIzMZP0co840XLT402N61TVwuNjcXBL45cNz7gKcfLn6DfLmYm1dtqeMuzviw4/ekHnAt+sDOCXl+pj8j9A0Ew7iVP8BaOXPt9YsyM4o8AzYyB2N9j9c9+ae2wO6EguPULuetDwz2/T3u+6/x65f/J76+/wZHtL5RI0Yxl+wzDnI2metPYpYhMyPI3SBfPWbI/xgVk1oRY3H6woOVv7b9lfadh3jpzlxn7ZzUzKjqWrmxRkj+P4Y1BncidvwTq0dj9WD92GNiewaIMcn7UOj5gb2D/h1sHjx02/7Ol1GDGKivhVyeESG/bdKf+E+CO7/q0CfvTfDxPPAvaoQ8RWzJedUSLcv1gafOK+bjRZP6Rjysi83xwDqyQTcefBewCo6DfIjRO7HZWh/2tSw6tbVuW1hDH3hg+sAaqQ779UveriXkH8wRE6xQi5t52WVeWJctlmVtKvzOrAgoI7EQ4Y/JOD+fxWa/+kctUTmaIkq2EI9ALr4fGZEZyX15F/GFBmuQtoJDmeM8QxtSyJ8VkXwa94ig76II2xNryulSwZvgX1B6/p0yMqWIsA7IvfkWk4P8T7B1HBQ2xgAPMF+hGtVyuOTtyy94lZviR+ILvQM+aVkqbLMyPBwzF03kJ/ITbxG6PuiuqBrRWKzMgU1b17d9xqIe66yJcee4RkkgHGNRZu2H5JVaHWOEx2UTZHDc8+b3BpTQpP71/zSXxNE1xDm3YtQS1uFCHQyoyE+mOU1HETEEdEK06CGUCDAIjiTui7yQuKtBTvVDm22b9dHuqogFnxfi2LY1VmrQczGJwB7DduLXwVyyGzvYt88EdErEFx4oyyzPnoTd55k2xKWGMZz4PYmDFnmx3NGp7p25YOLXic75bJN4aowoamEhN6OqtRrupIbMia3jSnLusTaaiR9VIxYw3BjHfmN+oxVbfcUM68POi497uEdUXj/MxSQnnr9InZkZNSq2H8c4D9frtkbhl7jK95JxvfTcvhNjmRljDDBeYyGWBcyT+DIzlK9BbBkBLI2Rss5PtpJ6pMyMG3OTzwufP3+MD6xh26YPCGNHPA72PHf27e/3b8T2jXXl3jodewM7cLahCf//S9d/aEmSLOmZoIiqmbl7kCRFLunp6QMcnJ59/5eaBTBA3yKZEU6M7PeJuUfVxWK8QtKYCvuFqKp5ZJb1Lo7GwmvJvNe+8TBh6xhebxg2g8uFueDCJqvwInYra/KMjBGcn5h/X18+1Zz8/PQSx8MpOn6ihn69xlJ5tGDPzNxgjmSY37X/eX7hG7ansI4iyT0fQ9pzoz+LxY25bEbnwjVpGSv5v3Aieb56HxuXe25s2JyJDhcXP/30c/wIvb5+ioEgZu9MLBsA3UiCy046B+mcSjRkoLBdHPj3m374+kNtsk4E3kRIAjhTGDZ0eR7kBHFm8vRN5YUFSCeB5TFwXb04IZ+TiMcLC5Md2Gs4Xn71+1w5kouX79++16bQ5yapDpsUJpj2aJ+bOO+52HLTJ48yXbgt2CrZcLXVCd83/WdsFNyVSOnvOE4k+qEC8sIC6xVys3U6PcVAoLX5nc3ZG4veN47v97/7sdHcwTvqgyzleT6B4ROJarIaYO0zidT9oLKBiXEmyKtBpSFo44zNylSGk6s0gGej6FARCwF3cVIY4sfMQtqEPWKrsXZz6OLwGR+OTMz61nrXLJJwrV+JmNGprhtFs5E8yj8epjhMFCsJnElC3vWI44p9VmrrjYSlYTOmtx7mAzkXPl/K/jmMo/Jn/Njg2xwQ//xxvM9Nche5VxacnpvI+tiQPZGzB2hAVyPvMpFhgWDvjP0LOWU+/Fm+Y7QpM6P1XtTHoRqRGK0U0AyfsfdoM1hRSN8PJ3Tzv/UWA/FT/wBva83bTKgbfi74N1dBa+8KRrCHH/l6B5NojNtqzJUFqeMepN0rNijQseaGNXJkcT6B/zTSgIg1ymjWtzi/vcX379/j/e0c1tx6bz4tW/k0DMQLnt46IrUTCoHaKTMjGasPju3jGK0PUI/W9mPC2yAbl8fIxg+UyGwe8Qcn9XVhczWzgDFvimi8C3Hf8Clji6E3muAhDvjS4A3u+3wmz270mZk4bzStzIjelLuC5xpiUvfAr/UGnBv36Q2X9/At/+12CfUT/og0E4Pna1yR93Z+jyuLTOtCGTbmA5hM5M40HmIcJnT1CHJxRbebBLHUFnvDQj54b7crw5iceDF1nA5sFEd86tF7R23GSt75z5Nf2RjaD870POv6hh0b/mdmjT0wYUnaEnw28UNP+aAd5I16rePZfJbAUX/OTDYlF5+u4CbdqKUZWhi3gKk4lExkcRmIR/sWDUyBh299rvEOLmJ3xlZtvCJXO1d4MjM6dTWOUxzws5MTgYR5ufJt/z/il9/+e3z/9isYL9Fbi8b4jclsxc8Fuxb61goWm8pRqN4Befp8YiNwhCZyoLNA3Vj+3PSD+N/gvTJJa9cFu+wtymgtw4XKiIymLmwxJ/RXv61VaQU37yvTZ26mxOeCzAX8FoDw5Ze4XsmZMzqv2gwfTsQwjqFd4zTGOE1xfDqxoDjVufV/xj7788X5Cbwe/OLdyYFxmhh7QMaduNZ27dI+aSHOC3mGKRFkTccnc2pi7PGeF97LTOKGJ9gmz1o8XHNUHhBUPMVV3gnbB0g7MjMyM/xsKJrx/VoYX+OGvysxjmg8bjXOfpHZuM6ijAz7gJi31mOnFp08GMaJGjhE5zyzaUb4WbGzbOT4sJfQRmaPzlhtG8dDTOTTxHHoY2T2WLFlwadZXLBVLCPNtp2U7b0ZuY5ZOa5oNc4+a73FOBAvZI7jFOLRuzp7ZGb4X/BRxkY+rvQoZbj4G8Ye0wHeaYwJGu79PPwYcLgxKVb/KOJBRjR0dsjYBjq4W8Zu9zEbeqT1fty8n8HQjN47ug5xINbO3Qd6yeEw1XXZQD4EH3nEc8Ffzzdk4TZPIlpr0Vuro+cVv5b7dTae4T/zRG89fBax59JCTe65f6ueaO34bCL3JuIyjlN0YhXIWLFZnFbjgw3asRNIZkZH/jCN0cFsgLxuvUViR9w/a/Et9IkZfDaeRRgfx+vrOI4xTiP3kIPeTPIJvdpp7ZtHG9fKHcFlqDG5S98UuX3UyCo+rLc6NgzYs8sd0EmOIcPcsU8+/L9Q/1UTzlFusBCb8Fp742FirXeKJ+ufXjVOY/TWIhmzMVa7LtS/veDMGqvmF3K4bGVcx86hcnKKAR8b18n9iHscyPUNXB2fidDYfZmtU3qM8oyN+CU84mSunFiveZyI0wAeDZmZjICU5Xht81xCamRmmANFjH8clTlio3Iyk3XjUr1h101+0C9ukHZEZDjevi0dDmOIszUkbRT6Cv4LWMpzwwf5FmptIwf250vFamaOMrZX5ogr463l1ntM1MPz60u4Rj3ip3mV2KsfCzJmMJOM4SLW2NQ7dQvfkf2HdTRNU+z+mEfxKBdOsijJr6F8JuccO45hbCLNkYiVmKzB2DTWLQL92Xo4psPXsbPGag+23/QBX82FG8eZ9dyGjNZbNDcfX758jS9fvtQm6TAdYjRoSRIgoJKcgMt0oylLOuu4fYPh13LHagwjhqp8gH/ifBqn8FpbV2RdUb5P6GeKbSmel+eXevtW40Ln1lp0rgTAJJFMBmUqx4Apx+ODLBb/yfZff/2F5LgiZasgFi/guLnyjbFH9RjYdxal3759i+/19zTOUUWGf1dIudRi6E8FmSZyYHH7mTfebkzcXJnkHT8zG/qwWwZCmZkk6cri5RZnFgffWfj6ZlabV8ZkZmRm4WIyPYpWTNUrmTxnFmXfse07NnqujzbajcCta0RrPSaS43h8imc2Sc9Pz1wfuD+A7QqGCzTHwoJLf8Viwz59en15iS9fiWAADHoAABAASURBVPlnY/5KA3mOk8lJkiqz0wi0VZ6df46ZxE6wPDDmGf6n5+dwITAMIzozMqIw50+0RBgz5UiVaPjss5UC1FfPtQe2+ql7NMtQUgYf8g+8zBtzT1yKSN6ZfFyxR56kkYuh8TkcJmI2RWLnhp6yn3Eevd6QV8YpPxNNUEYooxNj834gpr23yKQ4kB0811btWOH/kMGDhp7ee8gzcGyOj6BA1w9Sd9lL3BzvOMebO14zPBYahQt5c+RB5sCM7YHB8hgX8T4yEZ+gA9/qGkufJUIc6+K4ihyMVuqnbMXOgBJ/Mvgvd+q9ld3jNFXemIsTtT9UPHu01iLTsY9jci+j4+cARhNYa8ex8mYqWTCEnxXsxUsf/vDnRl0sPN6i9V6bkgnd6tnoDRXbytWZGr7FzCJAGT5Xn/lkfI/47nlkFMb2Iye42shQb1cnA2p4xf/gIwaVVjBkNu5kJH9GNPi3ogX89+Y9x57vC/W722HdzcTB59ozY6MxVYRYeFSH9/VVe3YZMz7stODLTM4u2KQMrz0WL/GVV/K+VPZmROsteuvRGkdq0nh7bh/QT3vpG9/4eFT3tRr9hV52iwWfEk8HFhkHavZInP5MvTc0r2B9jQsb1Lf7r0gr743eeKVXByM6euX3tw1ePn+K18+v9ItTTMMQV/D+9tuv8Q0b2NNHJ3e0zX88yG9X3WTOxOMGVQ/C/6BGOrzG3l83eXl5/vjVjnF0vmiRmdg/h33vgg5tEZ+NvMpM8MjAtFDXjVg/SEzUs1GnmY5TVmPsVmN9ppyV59xEx3L3/xpXN1mQspQ90A8m6sE5wxeJn17xm5436CO1fKE/+4+gOO/42x7OJRcWWxvPjJMvzp6eXZw9gddTHJg/WuvVIxdyYQUL7Zce9naeD3dsxHyaxqqr3ntI5j2eY94WK1jItx/XwswxLj7Ft7UGTq3uZz6wkBvPqTfzT90euVN2lbx6pnyIc6FS74Df42id7zZN1O4BmsaxbMt8yIaP3DPXxXouX1dsjuit0Wsm5o1j+OtGypDES9u1OcK+H/VJciUzg1u7fRHEbI7FGsQ2bV/Bm9vReq/eL24HepNypQE8lZuZoZzg4ymH/YfbjjlQI4736LX2fOCi9RRlZkYmhB+d/HBczRnUyK4DDgATR+kDA+wVa+8pCgnh+AHs1Hekp0meT+TcOE3li7HMzPK9sLzL0WfjrqxygjHKk8ou7NG2YRyiiOuOvRJD77Uwk/PWPv2CvFe+soZhJDas57BD/d5bwdr+t9AHZ4l+5rn3fd5aL3sP8IzTGOZf7w2smo/DcY6fqVX1eJ2Z0StmI7wS89AIwT9idwNjx6nPY/BxvDZpo+eN/OB2iIVjSscdo4yMgdhP2FS4Hqa6ztZiHzt/9Ofro2/S87QvM2O6x8Z13l7Lz7xkeQKbQ9nbetvjQn5fwO+dl+r+JomytCPQrw2Z/Hkn66h5zrOGHcoY0fMg7fW+eeKa54o99hRplxnlg/6YLxN5MoHXAF7jMBae8mdm+FHOH+SdfybHimPxY4drCTKY+lo+sLmxlvBLjDO9zd4o1r21wkD92px510ctblDwyZaRCXmE9N17PArHGAOxvuDj+d7jrRHlndjQvrDGdM7RT30TK+1VRiY1QfIv9zxUpvfVUWMiucUYalZdXITPOnUg1tr9IPX5jLKtvHjgpX2eZ+buK/3BPHhmDpCOzKfKaq3DtxVeVzAyVhdevBk7/cPMaEcK3AXTOE0xThBgJyAGwlc0zySRAZfhcdRo+V4/vYZJKAiZibK1FlK7cS06hV1OIM8kqSDRgOX9+S9/Cf/1Qjc/GqvMnS+jMb61XkefjSSRPG5yHC9A2qVMSUB05vffv/F29b3IeyO+fPr0KT5/+RyHWpQOADZEB+zg46Tr4swJ8o0i8Xpj8kqSYkSnYH75/LkmyU/46mT7RAKY2DaSzIyF8TONRzuAK+TdMEZfBfw7C5Zv943WjYQSW3kPYO2ieaIJ9N5jg1kenzf836/nOBs4JnST3Xg49kiAn9hUfWLT568afebopuegrNbvTXS5F8vCQsKG4gI3wniM4GLMem8R5ONGEw3e1mW2SP7b8Ml7GzapM/jIcyDRjuTLbvdUshKsyGXsjzt5FZEZ0fCj8TzDZ1vUk/qDG/x4nwM/3tzpPop78MAhrqsLEmzypjJttGKobO+pODOxZ4SGsGiM/0KueSw/8HGDHN8Ym5FI3ypn3bBZ4DUOn2tMb3f7m5eoWIvKKsYgIjp5JC6d+GVrkYlMnpUcdDnJar/XmRmt99BuY7D7wDX3GryOscYsThuPuWM+rDStzCy/zGFjYM6oVznKa73/oZvxa+le4xG7DexWMHzYHpHR4VGGGyVz2r+bZGzHaYxsux8lh9z2uCJ3w7fI3G1h0fjEN7DPz048R+7BFxkruvRZ2/VFcrMlxgDIuKEWWuM0hXrEfabHOF7/i2jsTsgrfohN2clbRPPdl0HPNLrMJK9v4ULclxjW8Y3J8tGjtCH4ZKZ/Fumz1FqPzLzXyRyOXbBhYYLW1t2GWzVOzxcw0PcNDDxfwTIjo93j5j3tl9Tvxsx78s7wmgcbvihDn2Z0ecyI8Oi1Yx98mVnxMb4DPdT+7KTjyxH7rfc3bFGfeXLhDWodmeyvdwxW4tCJsTG1N8j//PwaL88vRSWDMfa8M5PcG33q7bHRohcqL/Cxo9+c88XKp6+8lKGfPj09h/dCG5hQZia74XAI7dzw083HlZ410+92ciF3LTyDT+u9+J1MX3lBZO5N5J02mc/BR9+M7QX5V/wSI25HZppGIaaO0U7HSfvYG2Zt0Vun148xkWfjNDG3eX6oe5lJzFfyZ2aDeYHOteCcib/xUE+ntt0I7Ni9hkd7pjE0T9T3/ftbuMH69Vc2mrwM05bIiAM98snaACePknFo/1RXa/mgH9ZAZkby3L5QNtOjxaKD1YNab4yBUgw2cFiDPzAXXu61xjNkcKN+tDUz6zwzo7cevUMsPsVa8jpzH7MSz4Weae4uxHSGPN/IE8dZh9o2EWt9nJhvhvviLhMZtHAX4+aecmbwlPTRxwN6J2IhruIhffS0gzGC8HsYh7JTf0LG2D/a8iD7yUqu6b9+TeNUOTVhk3FSl/xSJrbtIj7+zMxokOMO+DNhl+S1PBu9TvnSBi4AjSkZPle+WBzgGaep7rXewo98kj7ruzkqzfeaFxvHOUdptwvbhzyPyhfr1lqYD5m59yn4y3d6D5FXRMSf3MrM6K2H+SN+ytJGj14rV5kB027bjZckV3L/Elc2Pwtx1+7g0ztyiNU+Xs+5CR4VW/vZncSGJ+G4aRrDWI4jeMCfmTzCUnJHHOayfw3zSv0+Vc+IHnm0VRsH8qm1Di96C/eIzIxsGR25UibXUEQS/i2Mj9h86CEvMrPi4lrFOc6+ad5N93jJuyL/wXelV9lnFuzMzOoXlZ/khn4dOOrjgL2tExvGrOix38vrN+5n+uiN/ut9rP9YX4grpRH7Z7e9tVa9SHvUI4mB9xfw1ZcrL6eUbY9WpnrHadx72jiWf50+JSY+8yhOwBKPj7o997gRi404moMeva++3np49N5CHqhbcj6yp7mJdKPltVgHvvfWovc7H55qn3H1mJlsUqfwJZpztUfxe/hHxGouECv7qDrcoKgzM3dcRvIIrDvzT+steutlY2stklzQ1vID3dYSqIa6rTUxe5DX3u+9FW7aIdZH1hOea1Nm7r1Y3In/A3/tESNjbv688qLtM/sBj0+sex78PtdGltAl56G7cCOGzcJZaIYa43ElCBvJoxOJBo8aqeIFA1TsNY/K8cDJBeMULFhO+DcEC3hGhsp765HJeWu8tXyKv/3tb/Fv/+e/hb9mmJkU+bVAl8cANMZJAjBRFJLXDXB11h2uwAYfbZFHh7nkm6nvcWVS9lr5kr9i1bGht4EA0oyR6e/yY3oVveMNspNd7z0O90at/Q8bPKpHfSvFKS5icaNB3ShQffdc/OQLcPS59y8sOM5sllzA9daQP+1vRfgqVN+Se8rLCDBtoa+cVtI4mcinrOTmOE6hP/uC6ZVN7nMM3GttAOMW/AHfBq1hXKSVr7VXmrOyFibOGbpi98UFjERjUIcbOcnnFtsGQA3MRwpa3G1WTgp/NIyoCUDcHBuMDz4ZiQ+9GpV4ZvrWh6fkVWREZob39ZPT8ANcQIaU/YTzNbR1IefEOyPDZDauNksxGKcpzIOF/FtqnBtJrdvgR181lZXzNfTHXFdXJtLSM8ds5N7CgutG3lxjoRYct2kHOh3mqdd1hC3BRNvFJrNFpqN48KefFV/FxVsZ/MeY3nqMTCKdxtg47+Sa1FpzWCz4scfhVvZoy4ackNexbYjWOpctMnbSf+VJWXJ2/3Gan63yYCVflW2NGlu8Rk4Lc0k8pQksBxtaKjfKFpu7OS3fjZpetSUi1POIxYEF5YNXufpsQ7Z5utg+k/flR0QM5FEt0JiwGrYaE+Uqv+qEsdbKFV3GQH36Z+59/vwlfvzpx/Cb95fXl5B/Jlalh02GepRxI69n8lvZItHBbSq9UzVZcWqtxzCQO9gQrFMXNnU36wCaqQU3eCWH++Kf2N5bg4f+MY3k9VTnSRS0ccYOxz/80H8brPfFfQP/YKy+dOyphRATSPApPvRqexG9Swx5VAsm8Xpmse4LrReavOdO+uJvuTnJq2vHgc0C2M3Ugvna0XGYjkx2z/VbCn5r5IL/wAZZO9Rhz9XfivV8C88X+BdycaN+1HMkxk9+46R+NrgncmXKFmO0qv8BfJ/5luvp+SXEdr4ttYBz4+vfT/XbMRch6mg9Y5rGmA5TDPC1oUVkxo4REeNH3OxDC3EUH6+3R+4xNvh47/EyQt/F7gp22h0UalKjyjc/nRCfX17CeUNqxHLBxxtY3ciXBV+N48ICY4O3yQt2wzDG8XBiznqOEy+2zB0eU1MbveLGy7y3+P7te/3dY21QDqbFAK81tdOx6kydurCSC/txrRqzJ6/05o37CbPjpMJEZdx7/GRm+N/jOrzOFq1DrYXPtH9FwUzu6ps4eU+exC97ufG0pmqhQSx77wEzsK34tpRd8unPTgSFAfLK56LpSA5Z9/Jmtogghg6DSBvkbMhZyY8tyrfs0fsANiMLsENhorwHTeTpYTrF4ziOU/TWIzMjIu/yFnr1jNzlg3xqPU3k0gFfxD5bCz/6/SCvAzwzMzIzOpiZgydy2zhN8GpLb502lsjHdmKyQiUjIuCMxNdhGOOA/9LEWmEg3g2+zHQQtq7xkbvEwVgUkc/W9kp8gs9GAWNSaG9vQ7Teo7UWLVsEoniMyTUqMjM6OooY5zGTQYX3Vjq1M7iVmdF6C+0axiF679FaCz8rwXHcil8zeb/Maxgf7/nc43q3LzMj82FPhvasGLx5wuB6Rk4NzBvqEr9RLNCXd317/szYt7AAnWO768fsyMxorUfr6GD845iZ9awjt9+f9dbFwIVzAAAQAElEQVQj0RUZ9dmwY0WWts7Usno81xeU1Jjee1SMWWeZr8Z5HP/AIzMZusUC/42+b89RRvBRn/1zJK/Mr9ZaZDae8KPxkDao29jK61FZe4yBizHKm5kf7H0LeMuDhFDeSB5Zi9JE/olh6iMD5LM3yLMSK25VHHvrdWyMq7HgkbH/55gHZWaNK5mcBx/nVG3Rvocd3OZHDBbWHDN0A49lJ/L1MX41J/CHwSHG8iun7KNveqyxjMtM5sgxnGvckDh3eS6WmQ/M1XerecLe6fxtv1LuPb0iM8NayGwRnBPyiNh9beBgXMSwE+fMrN6gLH+zw6PkWmKlvyYy1C/W9j2Pez6MkZn0qbV8d+52Hpf0ZyPHlO9mXR/cNEon5oMDc9g0jSHGrbWyNfiIlbwLcV/AsBnIKwnmgshfu7my0JlNBsCKyNCx/Ahohh8FOKn562yX+wKhfm3i99/iO9/anFn0mLQqE6SRxLY5a9zr66cCX8NNvLMbkPdzuFAwSSX5fH5itynPM5O3R5taZmJV0KR3cDYi4h0BcJdpsA80Ts+lEwWmzW4OJuzoKRhZSaSvVzZIAqs/C6AcaJrKOrAQnCgwwf365WtNso6thcP7e02wfj184Vwf5D8zyTvGb7cysQrqrZWtFtGBQrJwPVe2R4OzAfIG3iP69F0ZJpznPtf2piySaWBMa50CGio2ZTt4GwcLfSHh48+f5ILiUJYytVUyPjMNdllAEP3ituD/QlLMkOMTpA/g4QJFHFrvoB2xUfQ+nx1PrqwksQXnvYDHpDsRO3l78aiD1SzPemvgMcWE3HGa8KOHH3mlDRw8zthggVzJzRX5vbcwJgcSW5wGGrAF5lH+GTtsIvohf2GK3wFuDZ3aNNYE0LiVsGQkfwbP8Shs2OqUrIkF39TrEPmN20OGcjp++cwx6lanpF7v7XYs4XVmhjKkYRgpxo5atGOfz9W9EgMu4+Nzv/ZeZob/cStWsQcbNwYLseaynvXWY0T2OE4hPtpr7ZVvYDrjj3G/kqM731Y2dRY+jh/AJlvD3rWa1ZW6OJNXLo79hsO8996GrERj7y0GcnGEr7UegY3aNxOHMzXtwrr6CXJWeJR/IN4H6spz81mcrXfryL5RxDcq8q/EPPhom9/C+A2W39j67ceIn9ogdosYIP9yvlKT9JHLDfvvuMuPTnvHi9+Y8O3CxPU0jfSgU+VTa1kbizPf3khu8qQrvt+wfUP+iI8nFlWvLy/x008/xZfPX8KFe2vite3N+b5g/+av+EL6VD0N3FcatT6f6EW7LS9hk49IFuvY/f6G7W8hxu/l/3ssxDixzWYuTy1s6WtOEAd86OR/Zoay/1zXxshatFA7cRmnqfzU/xfs1wYXHmV7RGBaiGMRybRCxjEzuR/hOHWewG4At3Eiv9oQcVsDoONGrKfTIV6/fK5fW57GY/Gdice337/FL7/8I375xy/x+7ffeGt+xqwt1D+M9q8tzswf5olYXan1M/IuzEErMR0Zg4mR2aJ/1NuK/DWsr1thPheG9sHbY8OEAxv2F+ZPp/rdfv9hpufXl7C3t54lA++DYVCC4x7HPe8yGth3dI7m+HiIcZywYYjkvxWMfKsr7XZfY8XejfviiJORqc1jJEf7snho856vG+Mheu+KrfYt67OeERDPzT19upKD+uW9imtE9NZjIg7mwTiN2DaGcVK3dizk3JU6f/DKlxHRUpt65cOJXDIXjuTkNE4l88G/Uns7rdi5gpVdCH7i7iboeHxC/xG98g2RyI3I8IM7HDjfEj7I+/fnybFhe7YWDeqc1xGcO31IGqjtYZhi6FNk0qujlTz9EoPCgjy5QfYOMUVb9Nail4zO+Kj8kMfnDxJrfXSAYyfmINcK1uIEni7a1Km3+rESz9UYcfTa+2I40A/EbJymGDkfsLmXDz187tg/eFcw3NhgQPTG1TxhgHY8KLYwZUxHTMuPc59zI5StvsPxEEfnVXqocVeXz5X5wEZ8FnrHhs0ZWfY4Tgo+3svMx1m01pE/siieouNLkvew8Twis0Xy3wZhNn5Q81uUzP7wF9xb78j4gzITXxgYfjgmhM/cjcwM/9O3Rzy01esPx2FryFWHMRmwy/j01ouXP8gt8MRP/S5/Yc7MkO+DegvrdxjHsi+zwRd8No4PWmljS8zEZs8TfEQWFtcYsS07AWCtulhjpUbLXiQxNFAbDV29d47dWzuvMrHROnR9Zq+wZ8ib4KxtzofTNO524qc+KkdqDXmMy0w1gen9AJbKWJmb9N2Yi4Pk9Wbs4VG+uS15bg7I92fS5yu1ZM+90U+99sWbYzIzxN5c007Jaw1RlzyS67R6OYev4pUJH7WoX+p27rLvGsPWGniR4/gws7lVjnSjdyvnSr9buK8cYA5grw3Q4lrVCwKT2WOidp2TlK+ezGTsGuJrb1COZI/48IX5RBymcSq8Pe81jwafLYyrexJ9kuRfwZKH0YiFvk/W/DiG5wN1LzV8csxm5LFPfV5nthrXZhryn531ejE5JJJKQEeE+f9jcaHzAGvF4SvBEZjiAWADLFhFvhWFVKgzTnL+apuN3fG/f/s9fv31t6hf1WOR4aLkMcFqj4YfXNi8vtabxAGAHnz+WqA2CkolGrYGHwF3QeJbC/UqRx5J2zyujPV8w/4NAN1ouTDyH8IwICOJrr3q+/TpU7ygX7nTgcCAQ2bGjURwQWRAV5IF1dF6i94agdpq0eY9sfLvPv3444/xM4uzV+S5YRI7g6iMK7LEy3v65IQrrza4KNIGyTcCA7YtxMtx2ipfFS+LEv24Eo+FOCR2qMem6ZG4R2bbA07RFj+xWSqZl9h1zzUxec9EM64LWPXeSegplCWmjjUnPF8scmRos7boj8eBxB3AauHZleIRd8c3MBpI0HEcSPIhJs4dl7kXiLLFU7llAwswc8JvdzIzWuuR2Whgcf+UZ5FJEyIOxnMlpuraaQ2e1ATyzNe7FqU6G/gkOARPfZ7Zwo88K3mhfo+IjOTZAO7yHciBieIehn3x5Bj9tcFIC3h578/8yszMSPQZFy0uH6ktm9kMz4NPG3rvhcvERDqJD9eZic8bE/UaC/FXp3Qld8wDdRgf89TF/+n0FAeaQe+7XyvdyoWeOXc1R/6kMxPb8j4O3x13Ra4LvMvlXIv/79/f9jplI+Iz5W02FAj2MB+0a15uYdz0ayUOGM2zCH056I+ETyM0mAPg2ohFQ4i0lf5bGHP1c7vyRD8m/Gmd2DPm+pgM8GPl2jipyDy7UAsevW7I7r2HuGfmRx48822M2KozGSgFGC3Yf8HnByknM4nHFPYt6/ArL1zsgy/PL6FPYq+/C3UnNtptTT7O9Unb/Qbly9cv4Ysf4yQGgeIVH9RjDkjmwwX8jS/whj6IlSTPAGadCSwTZn5KP7pvxPXCxlD9M3XnfVxDRUZmlhxltdbr3OfqFj/1XqnTC9i5EJCsueDj8yuyzzw7c3Scutxcff/9dybAJVyojiwA/UvBsMQfsrdYCY6+2J8uLPxv+HYpjK9x5tp717p3ZRN2gc6hPa0l+B5DzD99emVz9FzXnXhqk3iLm/lW/Miqa3xfqa3MDDE7sih9YXMlPbNRnLBTGZFaupM2LtRV8YOl/J5rx4K80kEvevigzfokz0L89BenCdfGYaeSjA3ieAG7ojt+YmjP1IbGGPlX8s+4lS9sNN94eecbWXtq1QMY+Vy5nf56oJbsZ84xzncuRtFc2Cm/CJu184YPpa9FiIn1eGRzZU6bi14XJggvW6gpMX6Q9wgj/kW03sIcVE5rPbK3sL5a45hSRuBYSll/2h7iIWs/Lvs1Pu+y7YpbZGYop3WPEvKVG/a/2HlqzoFf3LFzo88oM/jAHpnJ2T7WGP6vZLwys3ywLsXRo7XVet/5t6g4KtfxszmBPu5Gtgx7bScGjfNM9NVPFi+sZad+1XieZ/Is/BAhgORPsPRPR9z7OvJnyHyZyUX1OqK3Xv3nSB4/4nVgDprGKYwDokufPFf6ovljzOU3p6TtjnNZkVF2yteHMQ7Ug3NG5REb74F7HRwC39S/Ya99wlxfqSstzhbReoOyZOFMRHAePGX8RlzEbmV8ZoY+tMZ4qbfIzLJ5IS9naMHvP2hVSPEM9LphHJkDxvK1g7m2qUn5+qyvM/wreZB3+TUO3sa19pdsbHH8gr7iKYxn5qv9t18wKfys2L6YYzyvuqfuCtO6djzEt5P2fO0YmMeOfKvx/PQc4ujLaO322QoWD32X6nkX1o638r1lC+3UxoisfNNWTqP3js8DNEITNNa94LMRS22cyUntutBb6kj/sy+ZAzN4BPEzZ555sfbCGvaJOc9Ya29mIkmYN/yf6bmXmnOd+xd4N+xO+Ed8e3o6xSsyXj+9hL8JoUxlOMb1b+mnz1zuOM3gpPDWW7Tew/WnckbiKC69dRTzgw79UI7kubzGxrlGucr0Wrs8+hy2UI4974/N26HuZSaCg3XSEo4XjwdPZkZmRmvkH759HLMFD8AfVnJoIfbyiqlH8dA2bZSCz0bCe77dY+HzFT5p08CMSHSI04E+vW+ySJqZ5NOgIibcR7HLJECvfAPlZuEvf/lLuMiQORHmeI3x+CCvneyvTCorhpiEnz99rgXGxGJJo5Y/JYmTyIMuJKO8yriQQE4ynm8AoHyfPcBzgVn3aC6O09ZOYIOP99VhoUgmxIzOh18zyaQdCegCDgsT1FwJpxwbmosHAxr4KdiPBqo92qbNlQgk1gyZDFeSTf4XEvuvf/1L/Pzzz/Hp82cWCIcqlIeukoUNC3zaoXxlbBT5QDNxISjOn798CTdnFkuncVyNDeT40ofv8iljA2v96K3FQFIbN48T589sMlzgPVNs2iD/QszXdS6/F7CZuRanD/+Ihbjqp/dKB/YFn414rDSuleMmoduJfOX5jF8XeN0M+w3pgo+whI0FKPeEJhn5CXMosbeRlBs3TFTtmu/2rKVjrcbkfUkdO21hfq3oX+HdsEHympJBZVIOHHiWmeFCpLNAbb1H+h/3QnIUY+RZkbHiQ116H3JIZgtxa71Fh7znuIoBMRefGfwWfFdO772ao/luDrXWIvFR+YUxmNwYe4Pnyrl8ialu8s07/57KkYWQ/PJuGLQydmasOi/Uxo36WrgXkTEOY1hnNp4jk6Wxb61H8GzDH2tgVh+b6xs5s3KuzMwMfojJFhkRrexsnG3kxVLN6sp481pSzkrOBDgFNsm0ca4dPvO4IFvakNIQrg/2iwO17/lEPmpv6z0yM/gj/GifC9nKOfzLbDGOUzT8aNi14ceV3LcH7LoWTFBL1Eds5NVOTevIVz8aeL6FOn1xIU1smMMHvmUlxsbMvvLOC5+d3pl43nmyVe26CHniWxGxNZ7yGn/9XMhVdRoTZdQR+z0fsN9/wdOXJNZe8Y/7tzjy2Y88zsRR+2/4Z70pz4l80wKc2cxx/Mdh72gupzzlmTZcidFDr31RwKabHgAAEABJREFUXnONEaGdN57fkH1lMr6Rr+qajRP15RGhlde9tehtJ0CLhXy7suj3W8ZfeCn2yy+/xa98M/XLP/4R/+O//z+hrCcWGJ+//hDPr69hzh54OTZOxo1Ncdk3xxXdjtWvC5OyR+P4cQ+7rtCKn8btyMLFOPliThK/I3ntpI3ImMWLecuN5QMv/dZHfW8tY8IGJ+Mj37R5XjkE8wbpm7QRSHtO4UFtmFfWl9fW6X7Nxp9+5jdu7+/n8IVg1Q8ClKm9rffwWD2G/p3oV4Y5cMavC5iXbWCOyuiM0aaJSfiEr/o2UheZySJhrRd1j3h6lHcl/so1j62nJzaNlVMswAdyyv6qXQv5aE4URuIELfjceo+J2NTcRm85wDdRB537+iGJzcpY+Rf5sLf6uglivQQfbHTcQt1vdZm778xPmRn8xN7Tjf9aeRp8NuxXprg8SOyVxeMwZglu8oqPdvXWkJfRuC8+O2ZTfJxPY3jPmsxs8fgoU7wW7Yc+9GGDY/RVHkk9mbvdkTyF8n6inOWOgxCIcVFrken8skXK4h8cNzAJB9JXlLvbqY3QOMVAnAbi7P8WQxs2ZIijfeBCjZgnktfbvRbGSd4xjLv2DuSOvNKGTvP94Z/HPW9nanfhJQi5hP8LpKHJH5kZnVgdDhMbg+d49lv+55e9dtl0DdpHTuhHyebl00LP//CN/CCoPN70lNO1esyKvSv4qmsnNkwR0XpDX48GZr33QD08W9m20F+ssbIb/83zhZ4UGZVT4zjEKG7Ya221bk5tsctf6AOQdUuMVrBvvYe+NcdlRM2vyL0yVyr7cVSfMjbsFVN7ln8NQX2ZGSs+mpvaZ1+yz1iHdaSe5e29h/3FOnx5ZRMChidfcFLTA3YLzkwt2pfsdZJ8QBKZGRt4zeX/HNrm+cL4fUzi90hMjqH8I7WqnRFZvjteu870Jftf2cWco38biic24kdq3M3VibXfEf4Ju7Q5qaXgo54rfUlSt+S9Dd87Y8yPZ3jdYH3yRRfnh8MYI7FovQVqym5teL+/FPJc2/QNFfxkkTYpV6ocIcaeN3Jiuvdpj53c9r62XJh3yrfy6xre89lIftovn1nLPmGT594r31Cnbn268NLRmMmHESCXkZlR9ZutzoOP48smakT//6C5dPpsI7c2cKlnxEiZzmnXmlevxGQOx0nKH4exXo6YB82bi4FmwhIcjZP8uwk27MysJmagXSz4NvaTv39Pgx8QhNklXKXylxF3ALG/HFKRAZsoaoEUkIFAZebOi24nI/WuJJ5gOSYza9PjX8oWbOWvFIWgqK/OcVynDiSQbz39O1ifmOyVLyizgCBf2SblrUC5hYs5i9mF3yeazCu7dRuW/1DFDB7PLBxa72WfxWGwFgpZ3YFOsVGmv95jgjlGmd436C4MvrrwIBH02WTKBC2JxOqtRevIR5b432gENlZ9migQvzk0iZQ1jRMxOJDcI3gmAV3KLseqb2EXfdNPyHuJbBuSGE7jGP6KlYsUG4GNpPf2wS9G0koS6fdK7HwunmLTkLWB+fJIQM+LlrJjg09qrYe2NorzRuGKowm4Es/WGqmQlbAXFlg3YnC9N70ZmzfGrODg2BXZa12vkXB1MOptt/cGRtqxPsZg636+Rskovi3WsikCqEMZV/hcHJljjt+KfwntDj6Z2sdJZGzKQK7PXFxon7Ryb+WZo6St7F3LJ+2SFnzxWWs9zHXxEHsXMwNxML9mcJRu5Jh2yTdzrq7MDCcIsX8i/9wwjeSC8tS3VJznamziV3zcCz4NjMz5gebeway1Hpn4AxZipvwN+z13ESmZ/ytY1DOMa71HyXAjirz2IPDxHHFgy0B8z0y0rrGKywaWscaGrgdxwfMIc9A8mqapJk1zM8kRjGPIFhv6N+R5HRy15zG58TQCNd4TJ3PHOvNc+/V/w6eiO2/5R255DD76VueYfTiMUZtXFuuj/ScClWiBlz9jIQ63ys1LXM7vUTVPTDu4GJNxmmq8uN3Q4diZnqAdN3LMxc3C+Me1tembzSd6pRjYp/RVe+Wr8ZUPcy04vP94vhWWG/iu2LWwSbmGOmsBhi592sBOrNQnadfGzFf5Dy6FG3aK2xvfQrpRent7q28ntddvXyXljOSNi+8n+pW/nn1isTCSs5kZYv0O/6+//Br/8R//I/7xj/8av/zyX+P3338hpgOLtK+8SPqZl0FfOH+p3zwwdwf5DWA0cIvyZQNr7XNhpf9XeoWkb9q04ffARKstbrJeWbz4jc3BxZ8xwx7H6NsHhmAu7ldid2HRceOYLnKRo6wkzsaiao7+M4O5PmNKaJiyxJNhXoIgKJIvGxgu1Je2Ov9IFyZ+dczo3MD/kRtulCRr3VzPbFH+Easr5GJvJlfMR5+N4xRirY8vLGBemIPEfOK+MrVFm27wukjzfMNg63CcxlrcmZMTOWmcrNvIwP4txFefVsYv2O85TyKp5w4m/pPIHr0uyoxGTSq7W/vZIrNHcIxMfnYCEqo8IHQEvaUo+OzPldXlbz06NTMMLDToXwNxU3bxg9kMDvq1YJsbjAU7ERKJDdo1jkO03rluEYns1uIxn9lTza3nl+ewrjw/sYC0vtSZEYUBhzrquyR+DxLHzAzrMRM/NCzg3CCOCdVPRn18vJIL8iH9nh/c5YcLNsVLlGz6h/W4ksOZGQN+HA5Tzb9PLAYlc3kcx+itR7SG/AxlW7sL/Oao2Jg73ttQIHYdLDux8zyzRWbCizXaBaarBJ4eN+7Jq00zMv+gBV0rfBmdOPmt7omFuHPUUQyhiXVU/6d4wUO9KHenBVxX5CwQR57tumbmwttOdY9n2gRloA9/zYNOXAd94cjtWIm9NWGN6bfHmdpSV/DJzGjkhX5LyjIO6nSMNKNvxk+xW8S+gQ/+bSiY55X+dQt7jHSjN9ysKcbLm8h2g/XC+u/5+TVO9j3sMzd8XrJZP16u53q5Yg9QjnFGfBjjI7i5XjQf7VNj8SeR2yo3jKU0k/cr86X2K1sfym7subCRULa2+axh10j+uIk7EJMDdTSaN+IWscuFz/lQ3p2ulYet91p/GMuJ/LNHDMa0g0vbe7GYV18Ch/mO34XeeWUDuWFjJ9fGaYzDYQprrojzkoNtmRkrsdVe8biwoXFucY654It++XwlHh4fuVg4oFMMlHXAN9e5rt3dXxx54TSOU2S2WMkNZfuNfmHDXLaS263hH3g41vp3TauszCQ3A761cNCGK/HWJ8/VmZnx8dmC8esHrfijnR6lmTzUvxl7V/QaL5//EzFmvpP31dHA2FhJHVtrkyXIV0A6OwF//x6///YbCfVethhkk0gwZFbIhsI6AoLHFeN0RiAEWMO8f2QxY/JOgLbCs2CMQjtJoKwygvPMrIbnffVMNXEMwe0qjjfeLhs8/97XO+fq0aHeG0XB15lsqr7+8LX+vsS//Mu/xNcffojP/mpe67WZcoHw+2+/h9+svLPjPpsEJFZHt03m+fmFRvhUZHIZMJPzQFLpRxUvti80sY3Saa3VLrVhoPJqcwUG8vqvEfqrgS7mXMDoo29fg8/KmPXPSUeRXJi0TU7lSOpS/5HmBwtNaw6ByNDX5/j85SuJf/AWlmyxgquTsP/Cmr/y+MZiyPhEZJSdJLE+tp47FiweH0ln0sifmdF7KxJ7m+4Lk8KR5jFS6MHzTdvBzMXKTNKp0xiIycqzBiYuKDvNTfv13wJQtzI7WJsX0hW/PdpQzRfjqczMDHnF/YDdB966mkMTBaX88MMYfqowSrc2oX8D1yLw2MjLfWjjkFRSUHRzNVv1zPBQX/WsZSsc54qvE8XM2AX5W/istYyUMkMbMiJW5K/oWdG70Dhn8LBpPfTqq34M41ibjJGj92CFdy2a4RMDsfBce7K1MFcm8t/8m8BgGqfQDtRVLhQPC1N1Xmk6Czm5fPy9AaRg2wYWK41yt20pvg0BDT9aNsMZgdf143ieBY45ZoVX/syMTiwnbDmRB04gp6djTNNYMWq94ceGbCfWOVb0BbzKTYXBry8HesATC3flbOi60Mhrw0sNmvvW4g1/zCsxchFSPYPaM8f8hwXe6EvWv/UhXiv2+q2CeeO1OMxMpuMw0Q+eozOhOAmijs3LwoS0gmHGCVsGJo/ETu1dyIPFuGO75wkg0kI8r0yq5qf+aLe4OGYmbtpV5/JCxsIx+j2CTweb3nv1E2NvnZWdNPxH/JwcPZd3JY+S2HRsM+/rJRaYZSbfaMyhTvU5/gJu+u35QuxLL+PUY4wke7bX2iPfFXztgeIn9uK5n7/zbd05xMn4vLDQ9yXVX/7yM9/A/xRfvnwOc9CFi3E6v53j7duv8f3tv8Vvv//XuC7vcTg94+fXOJ1+jGE4RZIznUXGkcWKPeDIpKlNJ695cWCvncaxdBpzN4369KArOa1PAzHUB3E0/723gZN1pk9i5j1Cxg99kJguxEZcxLSe8cR7V3Av+fTawg48ZuJmXB7j1Ked9Ssx974zDGMEuezYwos8dC56o8cqbwU48/vxGx7+5oJ/Z++F+agTS+OzkGOzRE7J84aMKwuZcRziRI9/enkBv1OMhykGeBq5kxFYDpHnKzFe8U07W2uMGeIwHeLApnMEo8yMzGRw7EfPg+s6ensDaygiVuzdOHoljs414vXAIbOVfDc05sOkHrAYiVfXNvTLrxzxlxZtLIoINin2jHGcYrJvUG/7HPAULoTGcYhoDMMOc2rm2xH//zgzcfNa2ZkZ+tlaj8gWW1iREZEZPXuMw4SsY5zIqxPynXMm4tQZ70htEytt85iZ4bnkdfDxKK3gulbvXGvMxrOEov7YTzIzzL9sLaLsCcYuYY8QN2UYY3G8Mq9dyTV1BZ9hIFbgd8LWo7ZC5suAva33aMpsu7IVDBfzmzx5xOVG3qxgpV0BEtq8MW7VbsfStzz3ubIasgZ0DuBsDBPR2jgrE9surPFulfer0rCQAQxqvUXr2AMl54Sxnq/qhhi4/zBWXWUHdzbs2HjBZh3PfNtlfl+pLbFZsY8hkZmR2NWQa06M+D5OI+unMXrvwdPKzxW/zIMZ+5S33fX6XDleS2ItrcjXCwREZkbwE3XMyIbcZu5E9f4ZHI3PTvRT8FBWp1dZ8y7yrUXpeDjFME7I2Pm15Qp2Z7BzsW8fsHdrQ/Dp+DBSH9NhihG/xF9/NV8b1QOYgVWRmXBk+et9Y6kcMRM7ZXv03goemS1KNrV0cC1wmEJ9gZidd40ZX6SbR+uInCjZKgX3QGeDMmGKXbe4mRfm20oMV3jsSeq+kr/el10WTAigLPL/g+XLK3NRXOTdsHOlR2mzftzo39qzEp+yAyBKFzFYiG3FgG8e5WkI1i97hHOPdDo+xUiNB8qVoSzxPtO7fdnnPetxII8Gcr31xlBp923TcJK0IdvnhVcEebBQt3ruiC20V5q1Sew4Kpuh+NrA+Q+ZIXQ+QG75jE/lGz4qQ74ZGR4dli3h70WZGefJV6AAABAASURBVM1BCwMc5OJBcnBmhoXaaa4eNc0xglRgApTgmcAGJbFEx3zuhK5cnTwwGXjfAJqk8mpoZoYAn55O+xsp3vZ+4o2eSW9iBc+Vq05tUt4CEOrTQcc8MWm7A/78+XO9PT3SxAYaTIOXTI5NEO6+rSSStmmHsgRfvzL1s8cLi5qffv4p3KS98k3dhTeeblrqGxkahzardzWplAuZKLwwrUS/MnHaxPxVEvVI2royjtgU4OJgDgRB8r52+MyjBaY+f73OTdsNnY4V18Ukxn5tqHvZgAeKqMRx4eQY8ZbWu/wVWzf0r5A6ZorQjZ+23W4XFnA3+BfMWbEvicMpxNKN4us9FgMNRLuTpEUd49fiU554bFWkW2FgoffeKq7GZpdxqglXuwZyqSlni9Jp0bhocfMslgeaiIucVzbI2vCZOLywCPF+a718hlEIyo4/8m8JfY7IIJxQRmueZ/jxHjdjA4+lMJg5X2MDpw1pG/iIiYXswtr7nQZ8oLHtjfcQ2u/YPR/3jcVC41B+ay0aSjITvZzXtUf0c0/dkvyV0/A5gVY8tIfrlfiq13GyRMALAVWs2G1Tmxln/BZ4HLuB/UJubNi/4YvjZmrkyqRg/l5peDebJnzZkklgihMbpmNN+qcYxyEa94kGm5G1NqHmnTIyGc/zIzXlwtiFv98QOyE5ofCYRuUbQvJovmLjGiv2rNjSifMJvhO1PU0jspdQrgvqM5OV+X2haVqLkvZqvw1zYkKRTz3i33vfoQgaJX5cqQs3WPLf8M/esIKPjbr+txB/+3v8/W//Ev6qrb5la/gI9Ra9tcrdM7qts8KShd5Cj5BmjmI5YL9+60PFHb+sa/+lvBv6b+CrHRdrnk3P9Y5xQ/6BhemnT5/ZpPxc/3qqcrxPsoGXONzqGzL5laNOIy2fue4/quFC/ccffozPyHmiL8q/gqtvAS/gJ2byillhDc7yudj/6cef4rP9kDf96h7GAf+zJhl1yXcFtzNyrviygGmSA44Vc/ugdnidmZGZIB+xgbE5GNgxz5d4O//O6cq3V5/5FutLDOMUDNnHMUbbWhviSK69+qvm+PPlyw/VY0bG6lPwse71bSX/l2WNmdzWpuXjuBZuC3ltf9EHacFudQTmKav3Fg38B2LnUZnW8tlNPZsiNzcPEj9lBDXTWsempzBf/M2DL7zE+kT/ObDYmoilz5UlWbsL9ea5uju89Q+isKl64Ru3I5um1sgxbLuSI/Pdh40es0LWvPYOLBA6C4RhHKjBMTq9RpitdeUCS/0kcWkdv3jYkDvAM1EfIz259x7BfW3RF4+S/Nl8BDD8cIbmIDbbnVbwXAtn+XZMF/JDC7EAmQP2Tfh+wp8j+XfgOI5TtO7Cc7vzK2PlfEHWUke4GdPxaQprd6J/ismJnnOgt4/TGAM+JL4EVonnSgz0IzNjv7fEDdwKO3JCn1bqr/xiTMcGZUwfOAzw7b1hBnd9kuTLTERnNPT13kPKzPCzIXMhlo6dya2FlzTmmDZtJHJmRjJQW4u/wY8cbsVCn7AWzS/PZ67tBS4G7UfmVW8tRnwdifEAjcSsca0sj52YRxJDtIjbBg7aPOPzgv97XOZY8OlB1srCM3Woc+GZPMHHF1rifQDzEzV3pP+O0xS9tXCMvde8v7CuufLNjGQv0I/ShV7HKVcyfxd0bcRJDDp1NUD6JP6ee09/HGNfFAP1zNiFSeCeUCvq4F/xH/ecH8DD9Zf8CQbhRyA4JnmfmeFiOrE/eK5tZe+9rtZ7jFrvUbLIWTH2vPUWmRkRifVRub2vFWZydQaPLbTnRF7b6zwewezAhnicpopbK/6d1zirW+zO9JPrvd8bMxVkogvbvZbsk8sHBo15d4wjNXAkJuZtB8eGX441581vMVeHso2J1yt9NPhoqz711kM+ceE2qlHKiXI28nm755C6JeOgbF9grDybieeMXZWzHNc7z0z+X5kTLvhmHJda28/33PM4x0yOK1OakSOeKzmTLcGyFZkXD9+8j4HM/WuUPuKmXwu6zGN9S+JjTkyHKSRz9wOfJG+rPl1jXENs1B3wSPrqtfK0RZuUuZEXYqQcMXddYFzFLviUbuXig3GVlPHwT/EjOXokH/a8OMbBnCBflatPG3+ofwVTdUqZeAMZJ/O69z1WqIzmQkMHBMCjyqpJMGhEsAwK1zgT7EYwHKuDe7HfSOIlMjMcLw0YWURTQXV9G3VmYSOv8uWTX9J5nXllonJBIb/6fOY4bfJc0hntUIbXjpVXPuWU4yTPLJEUNo8dwJu5TKCusW9I5g9bBcHEUI5f+b7wNneiURm4CwuoC3ZfSL7zfVFyZWGiXG2YpjG02wa3GDh0OpH/8uuv8T/+5/+M3/lG0PHaakDUJXnuvYUiSm7or6QcfdIPF5JuSvXfGImFx4XkAOoIGcNPxgDeL2xGpAMJuyFX+xbsKVtJcHmL4Ne3ShSTJdYgn8Ok9FcwTnxbMdAEPsSjIjMjE2okvrLBd4G0kzxjxP6zkeAW2kDDiwx/TKVqakkxDuRD78iguK/k0QV8XXBrp/ZkNoq185ZrCt/4HYiDi5GIRM4aK3xipm8z+quZUbTy40rxHmlkLhRPvDmXXzxb6+Gn+OFTl3Zr/8MPMQz0BJ+Gn538771F49yxi/EFxytUMQFH+TOzxnTGO1ZSjM8qX8FLHWKuDO2/YYM2133OHef9sisiZnloYD437h6ljfvxJ30DOKt317WFcsTmSo6KrXZquzYdWDTVIpo6M2ef+aZynCbENbDdaKK3+hc+5bG+5essBCb4fAt9ZAIS28M0woONNOILdXFlo+FmWb3Sit3jOMTzyxO18VJ5pTxfIpypJcnc/jjyzbL24nboi2+mn3nh8UodejzwkmbET5+LgQsZa+xM7jipz8RhIuf99Vw3J36j7YbQ+IuP/cu66q3HlclRXkn9NzaH1sQNX2y2NolxmsLN5F9+/jl86eLiuVMPM2Pf3r+zQbqG9kpuvPzXF41RZpav2rx/G/SX0J7qTeDodCg+8hVhi3z6lJk1ERsX7dcXF/ryjvRgfZf3gs/yem4ud3LOBZWbqh9+/KH+efvPvJhQjpOLuAzUnJOyeuwFN/SKg3aLwUz+Kb/1Ho4d0Ccp2/sfRO0xY0bD1oW3/9+/n+n7GS9sSF4+vTBsBZdLnMkJ7RQbc+hA3ry8fAo3MF+/fmGT/1S9V/nm64160h6Pkpjs+bSQk07uN47STP++gf8FPde40T8War+1Hta5WH3ixdAXvn17xZ5x8u+9rbGQH1dyVLv0V9sKQ+4Hn4HY2vvFW9wkYziRB+YNQ6qunHfMbW2WlBsZMYxD+eP4zMTWGfsuZd8MtisCjH1rLSb62YlNy+nlKaylvbcxgOa11/Batej4zIyObwPxe1AnRsFnocZuf6px80Fa0IcoRmT1pNb7bt9hKt3jYYzMRtzEZQnzXprBYob30YM6mEzwiItYPNMrvE7kadtKYAsD7FCvcbshw3uZGWIiHpL111qPIp5lZvhRxgZ/YHC2jNa5z89KjzM+0kxdLsgVm6hPfmAy3nHp2oRRM+O0Q3ukB08mPIzRlgeN5HhvQ2SiMPjgj5iqewGH1VzntrhPjPU4/ElfwGYuqKd0ksPFh+0Pf8Sg9RYPFYgL2CL1tXHfZ5xjeqhvxYYVvdowM9cs2FEERvryOJ/rPnWBv+akzxryxnEKa/7l+aVeOBu7iRxuvcfGvLzny7Xq51ED9gPlFYG1mD/oMWZGT7SgPw1xOE5FNR/Qlw/kyAA++iUWzuXyqcvrDY/FTjskYyX2e060SBmJf3DMzPD5TkPoU4IPt0NM9V+Z4m3dB3gljAO5qg0jtkjDCC8+w8SQrWjHlH6CL8pw06H80bGtR0NPyxYNZd7PTNlRCz8xLZzBcLufe22s6pqYaY84PWxciN9K3BSi/xUX5rNXyD7lHNexMZt6MjZkL9gmVf+ztxFn+aXMxNP0NDjZKf7Xz/58BZcZ3Tf4Z2TOHBfsvnFuvB/1vrA2dP3keHMITz8ErvhUz3gBKV7/e7ph9xqYFsPY48iG9TNzwZcvX/jC4qV6olgqS/4rNWLspCtz0F7b+77BtcnhcIhhGKEhBrCR94FPZobXDwpcXfBrl3Xbey0vDrwXfIyr/VWsn1lLeD6OY2Rm7Lkwx8Lc8ed5Rt7MLLsPzFlP9DznAulEz7b/DfQAbcjIKMzA2iOXZZ8xffjyyHfMifomS8VbJcbe5E04BUoK1QAdcpKyCAWtDCRwBnBFmQ14nKZwsqr/l83TcxWNY69McvJLXkslC7Azd8cmQGiNhoCshQS4kWiO1wntm9UFmSTyulDyuU5I2iiZSPvCaWbCY3ImGMrYGKReN00u1JLr1hqFFNHR2wmsOkwAxw8DQWmtgmLjeHtzgXUJdSpnwZaZQNkwLB7/gYt/+fvfw7fJTgAzPkjy7jovIY++6N+CXZ7vugYWpK/w/hQm6QAW4rz/itQZP2gQyLvdOMIXRDWlbCTFUAuYH374KV5YQLfWsXmDVvQtsWDjTGyXO60skDLvmE8jGxqIuI3VcJLxMxvR9/AbPHGWXxvNCfvhakNA5kohimlwE3EUR49JedMhvOciyxhdWHQZswX7G3gmNsNSOF5YNJo/3q97NPoLb9ou8BgjY7ngr6QNZHZsNIxVX7Bhfz6Hvs3EQ5syQQY9kVEYrDQcacPuVV6OytpQuPLMXNEPf7XpMTEN92JaGXujeMt+5GvrhgyPK0ccDW1P9GVmZKa3AtGhLdo53+3Xh1kZ4OC5MrQjU57ceTOKz+fqFTPPV+xc8JnSiE6e2gRsHCc2lAcml4HYKcax5o3YX6k58y8zww2rDUcffZHguU2gYoqx+nKlCVaD53hjAXdjU7ERY9h32xzHtYsRa+BC7NQ1Ewcbpufe3zBSG8s+3t6ZVzM++6zkIlveM/we1aufxqCzGZlotsbh6dEcrUONAFn9c2P1Xt9MvMeFFx+ZjW8inuOJpjhSN+rOzDAuxlEakeG1481pSd1lEznnmzt9cKwvKmqT9Ne/hr/264bLSVF+cSoeMNJf5ZyxQbvUOxGLA4sPZbyy4BfrwpnJdCNfHjhc6XsPOQv46bt9RMycFCb8UJ9YKtux6iv8yt4ltMUxB/B6ZhJ4pt+K2zhN1OIQrbfI3CeDlZio21w3r2701of/5ihpV3U1k5+OKdIu+LRhI+7qC64bviz0kPfzHMN0jNPTSy3ArrczPeN7vH1/jzfic2ZDvTHeXH3CPicrvxEVY20LPg/ftOeKTeLivZV8V5+5tpD33nvYfyV/pBs4WMMDiywxeHl+qT7oxvbr16+hTjHFhJipwRl/9uNcvWchJ31m3My71nr0vpPnmRkrfqt7ow+sDFbGiqwV+6xfSgIvqFli67gbeSGu2jeDpf47IDORPdDjX2p+fHl5YbN5qjht6FCupAxJXZnw4Jt4jdMExmO0ts9HV/S8ga8Yq8sy5wGIAAAQAElEQVQ+KB5itiIv+Dh2Gifi8xTqe75/s9mRGRiuniJwkXcGD2nDV3GwliZyS2xHevow7vozdxsevHPxz+GxdGN3az2KskWYXIFG8Fsl5HtsjgPvYRhDcjzD2AAuoX/iKOnbgo4Vvob/HZ4HDfTpzCQtV+YA57o5FvxYiYd5jZvg3uPAosnaMCesMTcJ46TeoZ7bvx1rvsknJYa31nk+MMeORerr3oN8vpIHxtlc2PAt+GRLeORrgWmIzfjzJ4P/fMBNecTiccRFxkdkJjJatNYiQv/oEPyUX/imvjon1vJmZnTiOh2m0L8DPWjEvw5WmbnnMXzG2Ry1vo1fyeC+fs/U2Uxuz+B3pRYd53jHYELZMhCriZyYDhN4DDGAvzZmqmMjB+b6TQFjZp1kRPE5z/yZNrzU7vID3BIFDdyUpUypt05ct1B/9SxyXtsWbPTehozWGzaMrDu0ZwKzXpSJRCj4OFa/9Ol6nXmxgI3kk3Iecm+sqxbqVXsW5D+OpQ98MjM6+Hb8HcF1GIfyK/goXx7HOn8uyPZcGTwOfREv52oX685T/uMz3heTlRjO6J7RKxXu+KpMMcrMAJ7IzNK5kSTqkA8I6n7ru9/K/LANXM1jbXnQLhsMWNOoS1JHA8eJ+p4+YjtGEo/g4/PdR3H7g7xnDBLzhmGsfvuFvutvYLgHMA8H8GqNfoEt2uCa7uq6RP3gZN5t4ouuj42VAiMjM8P+PU1TKEuyFykzk3yD74acG7l6ZU7QN3UEn9Z65cTpT99G2c8atmjzBobaL8kzg7/3xcFxB+rHfrH3zZfwBbO2ZO52xf2jHPHhbtkrr3ZKDzsdinsZvbUYAeSZ3ejXL1+YrL6yG31mAW7itiqet7e3cPH2WPjfWCiYSCZD8OkkoYY5mbqjtaHplM9XnNpMJiZGAXnn7bUkQJmC2cOEo6oiGGsS+Q9vLBT8RvF7vAHkmQWNCyxlOG4lUBcmG227sDBXpjZeHPt+rsl0JRiYVz72bPGOH//f//v/jv/2X/9bnft8IwluJLb8JQuZJkBmhsAL2EgiuRDzDbB2yqe/X3hz+tf7gswkc4H26fNnJtTXCrRyz8hT9hn7tf3MtQnXkW8SPbMI+fz6KcT+hbcdBya13oZAe4jfGT6/gVP35XyNFYzGcSKxn9HzmQn7KbSRL6U0LfzoUyBhxTeLTR76dLTea6zjp2kMC2sk9kkOqMsGqc03GpJNYwbjG01ITJ38lNP6QL6MO1GcI7aUHM4XElYfbdA3ikCem4UAvmf8NifETZoooBMbhaenZ3w4VlFptzZcKcYbcTT2G7mDGxH4s1PUJzNDeQO51/HL8/DDYAtgJfYLzWshhzz33i6LkgJD7/l8Y3xmhkWiHwN+ZEskiRjET+GIPHmUI9CZGZktOETrLXYbvJfwBj1QxpV4Sdv9uPJgjQaT48Xg6ekUe2GO0YiD9uh3YQ4Gs3WAtMyMoQ1xOJwq9idwO7CAMJYZe+O5gvWFjarHFR97b3Egnx4NyrHildmwcbdpJsa+hbxS0xc2Px7N9Q3cHYZJ4RHDy4cZe6T1jof58l5/V/LC8w25UbV3xXYvzC+xFVdJPv8O4Tt9QBy9l5mFv5uMFxah2pm5++T4FVsWcutStfBOL3pHx8yXK2BLfK0P//6Wzx3fMHrsYxzZCDydnuPp+FRj7SsX8vD9+/f4/vu3eP/+Vpu1BQyMiXF4oQafC9tDjL1Hb41eOMaJSQiTqibFSfLXXW/gFhmMmeJEY2+9xQJG2qHdK3GwV67gtZiP6BIbe438CbM8vXfOkn674NuVxeZOex0ywRXvvD8D2xs1tZEXrfeQdyOPt4eOGrsga44F3Fav/0Ta0noH8yEy0zCEvMb1DMZvvFT69g18iJG2BnqOpwk9La7XBZnJ4v0r/eNUm6q392/x22+/xi+//Br+k/8zPiZJYxyNfadnaN+MLQvPlrst5kcDXykzo/cW8niUbyPuV/w8EzOx8njGvit5rg+ZiQ9jHNnQu5F4Jnee+BZ7Iuc7OjMzYsM/ym5lc7jcc0XsL/SYGTuiPglWK77d4oyud/LZnHJBuoKrQ8RHnQNzgb/O/Pr6Eh0M9cd55x2s/DVUv6m9EB/nEO0P+FsDLzeCP/xAn/8a4zQpkk3Fit4ZurEAvIW+zuROYLd1caQ3PPHCwR55ZH4eD1MksrTDt9OOv5J/9kyv16D+cLn1Xpi8PHjps2LiYiaTAQzbzEv81/5dxo36BSgs661jQkZynvzZsocLDe8ro7WGWxt5sBRpz4afoX54Ah4vvSet6PJRRotOXMbxECfiJGmX9xo6Qz7GOnfcnIPAQt7MjI5Pkvqlli0yMyIgYqx8fQr4Paq/t6HyQx32QOt7HCd86dHwIaGyjzybyUtxVJ+8yu3YOk2HmIiXuh+UxMDnjrO2VuuOTdeqbm4iLrhVGKX2RYtMMIsMP+qUgoEeN4zXlYG5+EQun1gTPBF7bd7tzMhMWauPGbMZbCRraS1lEYldjpcy9/EZGX6SY2aGPozTVLj0Pkbh+JEPG7k402NuxHXFqpArMjOU6djgg4shcTsSDHtr0XqvcTz+px99k1Z8Xe71/7B70260KEPfJfVEBvitZYdz0WKeQvqpHFgiM0Nf5JF6A+PIaNwPPuLqePvnQt3bgzfzhDErcfpzjt2IvbVuT13AVX1r2Rb41aq3+5LyhRp+oceYR51YJXq0R3/krXUP69wFeRs6xMu6GacxJHlab4GRoSnqWLcNX7fqBfaMGYy8j+j68dx7JZ9eaK1q6wqeumotHMkZ505fZD2RO+ZrAw+DpN/6o41X+tIVGQs+io/P5TfP5Ne3pyfXYyfyY4pERunHH49SGVU233tF7yH/E3qVoS327j700IZM+i/jteGG3t2Ga+Wx8jZw1saV+nGM5P0gTmP1iWf2I6+x9/WpZPpcOWfmAtc70oyNmVk5oX5tEgfJ6z/bk5nhZ4stVmzjh7MI/TVGE3P90fpjw2WOBR/xUq/2/Zm8l5ngNVafKF1g0lqWrW0zUBGR2aK3Hi7IdEaaWGwKUgkEAIWdmYCcSM61GLuVYb23qCQH1I5wg+YxM6O1hvIhOs1qJel2YM5VPCvgxv1TjQqQShdJZmG5EfEYyBnHqb4G/8wGxjeV/t0dbrPYOse3336LfYF1rgZhAkkW16YOGohqBN1d9ivf+JxORyahU5yYfLTRIG/YJxXonOtcBv9liwQwi9KJ1yTlbgF6YlFVBYef+qwOybffE42sNxZc2OCv/rlokVyctcxwh/yFr1hN7OmwJ09miw5WytKuiAxxmknOy4UFAJvHM4lVvuGXdrTWqZUtZprQRrbwE5kZDd2dZ/LKc4X/wWeMxLQSgmaBAJrqQuIvEYFU+DG77rkAf2Mxen6/8CjB7BTPNBpjYFFp/ziMcWXhox79u3FuwzEOFVPs9/mVIreRmC+vry/1K1W+fX4lJuLWyZ/gs4K/tNAcVw3xHrmqf5hGTo3gdwgXINogibk+M5SfDZe2qFgCyAbvKiHLXFvIsRUdDCyfr9irXJuisfE+8EZmi2zp5S6veLbIbKGu5FlrPTox06cBHAbwFPeINIWwYY31Xj+ZGT4bGKe/Nibx036vO/5v2GtDPVNrVxaCnrtAzEQnz90kmVsnclcS+0CuWBnrndS5YnP4qEh/lWWj056FfJmpOWvMe8b5wsuKBWwyM4ZxYHIZOUL4NECtNWTlnVg0YOuFTZ2LVheZM3EOvNaHFaw9z9zHN47yT/QVBFCz3/j2440hWyg7M+tN6NUcwQZlLdhoHpm31p8yxUidV2KG+vLR5xexcoKDJ/gYS8cq2yNmMXaLDbtW84px5oLX2qtN2sgI8n6GFuK2hjm8EfcE/5WjNj3ofK9HcdVe5Sh7LlxncmtFxoLOrahykDzEvBCL3nodQShu+GPM7RX2GTeDF/qsslds1gZjrO+F9/k9ZvDWBzG6gtuZ8fIUgceV2Hjf/qaMlTxsLXk586m+qbP2PvNibSTWPt/9mkOdktcbxvaecTgMVXetj9TdJ74lecG3jN9+/zX+8et/EMvvoV7jJA6NeAafDduV5TPt8XhjY2DsjM0z30L6GwB///vf429/+1t8/fpDHMhtcdT2C/3OF0xiIj7m6c6/gV0vm0Zyyp7WwTMi6z/lG/P4Xz76+cBN7BZiJfYX6s0+54vEmk/AUlwdr4hsGROT7wt964cff6y/c/f50+c4sflBYcXCOnIBtNNMPs9RGJI3ymhikgFua90v3Sx6bpDzyhVclCHmE3PCEwueF74V/eSvgTJXeD2x6O/Mtfo3k8P6Mt/rxXP19N6J14E57hhHsDxg9zSN4QJCjFpv0VoLP/Zj7RDvPT+3WBHu9SNvAgd7I/7DCN5TjMgayZnee/TeilygaPdKjilPPzzqvxhuyqCHHLBfzFxjnJg/vTYPWuvR0JHJfBb0TmxIjq338PmDWjbuZkQFd/vjyKl5t1Db0irm4N2Qt8vu0fBZYmis5OXGmJ1nIeevkPFaA9WRmdHt61DHhtbg7/rao3Oeufc/denjg2byaaYupXqmDqjOiZfYqnNDvxh7rjcNmYfDVPn0TNyNtbHT765+9SFHuWf69LvfGNN/LtSH/c/7lc/oWNCv7N2RiNZaYTgRtxOb25cP+YdwE5CZ4LHFhnxxkbSrII79472lfFvI3ZnxSz3Qtom1zkEy1ziO0xS9gw8C5JPEx5yoHKfXzcha0WcsWt5x1U9sXcHG8dLqGAKiPRIio45oT2j/2bBnjQW/5fl4jl8NeZ0YTuNETRzjQP61Ro4h1/wWu+oz9E/rVhtX9GuX8js2GRfnaevQNaTnrt86+aw96rRX2Eck51Tvrfde7xhtklZ8Kb3YeiNWpQtF6hmxUTs79Z0ty0/tM9b2JedY430t/GaeB/U47jnDCxXteub4xIZHOQ3fN3xRh/Zo1w0/PU+AM7fUaU74r/t9pse80t+8noihcXGsNGOvR2nGbnuWcjMzBuztrUdmRiLXnw189Te5ox2S4+VTlueFBfXqvas9ENt8tnAvM0Mb9MV13pE+q73KFpMrYy/07DP5fwUP5WVm9N5iGOlV41j8yhg5H+1dUGstpGCsMQ4+GwGSOI3keSfmHjPTW1E+47+2GWePkvdLL7HStkzHI4kY80N8nKMQOI5TuEA9sGs70Iw1yAkrYXTgSqIoyCPsmBPREDYA7IGiGitpWxkiWE6yJvvKNxlbgdVwvIdGKFsdNlknERulQffN31XQmNichJ2MTXid0BYTxw2W/5+uv/7lL/WXu20OC5NL8bKYEHi/3Voo3oUkKJs5GmhlWhB/YyL/9//r/4r//F/+S/z1b3+NIxP8dbmFbx9FM/nDf8yijp5LRMJrfVYmrldSn/BdnzaSWH3qFXibm0XkWHXLm9mYcG+89X2r4zAOLFSe4sgkM4G/ybxiq1goA7WRmUURGQFtxGF2DMmISZHJAEWu9AAAEABJREFUfehhl/p3nfskYex2vq0a0P6MoMOj3dM0VUyCz+pgSLmbR8jJdwZL43kliRew1s5pGsMYTuTKgW9SPB/IBeVLCzFfsHO5J2UVNrlwZQHxzhtiF0kmuXySvBF7Q8E0zqI+G5m24fOGLco1vgs2JFjK98LG7BP0xIRh/nYaaaZyzKoSESCklPJ/o+hXaME2fVKu+Wguml8nGpPXAVfFEN9XFgwbPCsx9l5mhra33iIT6QDGn3WeLesYGfcPHtxtNx/U54NWNTfcG8Dhfpw+YrGg90qMxUnc96a/T2jyhgrQG+hPZA3jULyq1c75A3cXDEvM+Dsjc48DCwliOTNGuTdiIhbWWh0Zm5llkzmSmZERkZmhbskG5DOptR6ivd4x0kdcrnv88b/9kW9kctL2zAyPK/h+2KR95Itx0mbjfqU3zMS+4e8TcXKi+/LlSzjp+es/IB2Vb/CVHPBz02XdSzeutfN/a5A3MRpLqimKxZnmbS0+7FrQvYCN14+juaIt1hFJxgLtVqT+Ingc77PChZPee5i78umDv1Zo/DKTlxTXeOfbECdU9V/sacRpvdeAPkZGpHnGibLVcwWvCxPNmYWXR/2VlFH3kOPYFR87dfpEvfzww1c2CT9WH/XbDnE1/g9Srvmh3b230MZxGnm58syLkb/Ef/rP/yV++vmv0Zm03PD9zosu/9n7Kxu7Bb8zG8+G8KMsbdE37XKMNm/4JXbW3ZevX6L+HtxPP0VhQi0bM/uyvGf8uxCTs4SfN3xeiEfLjETXSv5p+5U8kU+dPn/U3Ybv2iKZfxNzlnE40sM7uWivs+Zqg8vi9SHDmt/ITfkHfHUB4obQX4n/xAs/+8Z0mCIRrL7q4eRg8YPDfm+t/uPkLGmbVGPqpcAcXi9Vowtjl8Ctws/c9g366fQUB+bnkVrvxCNCjRtj1/0NOFgoY8VWnw3EuVErrfXorUWDMhvnXJODXWLMMNKHxin0YZzGcE7dwHIh76w3Zc7IVm5mRuutcmFi7nj0zRe++TWnDmCakbHQ/6/VV66V0/rpvcwM+cRc3gNzR+kcd71BfQSf1hI7sZW4dGgE93GcYuS8ox8x95HBJ4sSvd5ProzVJg7G3D7JvUyfQFzri1TjyMFNf/FRG/XbZ5kZ6m6thf0pSn6G81/vPXzWOfq89RaNcT7z6Hqlk78+Dz7mgHE3Z+1lm7ZxXz3awCn8HWxGiE1AzauH/QVX7zHgt3ITXDCDeNPTiU/JJH+MkRh7nPFDPRdq3v43k1MJU2/Kn+KJ3uk3vi5ajcFEHLU3M8OP9mxiAnYb5L3M/Zn9Q/lipNwF2fqQmTEQw4or9aRc10bKFhODJQYzNut/Ha0Nrq07dbTeorUWvffIdA7fKrc3YvPIC8dJjkuwyMzQpgVZ+v9nWsDhYZt26PcLL4afWe+d+NbHe633cIw9Y+9LV75NnsnfJZSr/633GEfr4xBH+E4s9F1rjPjbetMc5oy9vsXDmOifvcij9Lhnb9CuBz2wVI+5rY2ucf0S4ZWaGsl7n62sQZRTdtJfPd6oL7H0ufkxEcfCv+w7YjM1RX1roD7KL9nTZ/CawYdSCPNYn15ZR/nS3F6snJG+kAm+6F6o5w+bidmNHiteN+bUhevMJGY7FsZzRra6ZvXw3HvaGUkkyamNhKi8uF87VlnK9ei1Pmt7ZsZI/o/gPYKHvirL/iIOtfbHHnkc33snh4borUcjR6TMjMw/yHuO/f+nDAaGHzGT9Hv+X/wR9/3+XH3bcdaQcldqZyVnV2rcMfrebHQmnhPb8/NLjIDrYCenxSJCwQYTmVQN5kADMBmeK2FfwoAM8ChcgARfcpPkPwt/YUJ0sajh8plE/kqdR5uysgXrSvLYFDxemUAFbTUgkMCaCM/s0F2YfPnyJV5JwgOTTreZNd6Y4JSOmcg7rbFxL+CXniku+fyL5T/+9CNvYZ8iKZI+DTEixyRNxhaRBClxLa/nJoU2uCB5xg5licUKqCZuEYnvIsCJut5w47tJYJC0ZUXehU2k1wOJc2SSEWd9FR/vZWYFTiwNkgnFLR9DWTmQmXGgqNR/OEzc3+6NYdVcroMjqYw+MRmGMQ7E7UH6Ok4T8cziUw/uhsL1M1OPt3oL7zMTRTsYwDDukw/mxmIBUUjaiiomiJH82amT7AvFabMxnjewuRFXm78yzTPx7K2XrcGnE4/MFnjJVcSGHu3faSlbxWojrh35YjBSfB0+G4Y2SnAWP25wzLrUPp9J6leOzw/EYGJxMBAP5S74s9NdH/lf/mNLZkajcDPBBxtm6mMGg7IPXxevGT9zNK7qfDzbF2sbPqyxIiv4ZGKbiDKQn/J3gV+akXujiUkL5yv6YKmfjZzTppUGuNMW3lu5rxwHKVnHHWdTuFJfV5qR8aiNCzLVs9OsFeXbCA7W9ASuGzptZtqgPdKGgt5a9Kq7HmI/jlMtCCZyynhkZvnIUE3QnH8idYq3NfTD169hg3r7/j1u2Icj2NFiBgf1zWA5Y6u2i2Ej1vL9F16S/Pu//3v4r4E6eSZZMzNW2fp7YVH+Gwt/yQ2A30z8gWH+kz37RUZmgkOU7jN1aq2K12JswcLNl7FQR2aGveBf//Vfwxc/5rLYqGPGXqn6UMWksrPUiI89zInUf1jjJ74RsQ8keSWPvUNfZ/JQWcoso4o7wGoIF932IPFWh31TW+Xz/Gzfwf7qwSy2vK/NvbU4HZ/iE9+M2IunaYzWekk2X9X5QfpA/m3Y31sL88I4vfLNzb/+n/8W//7v/5/4+9//NZ6eX8o8c8pcUQ/ZGJ0J3lgFn5k81T43We+8ZPEbKfWsJEjvPQ7kjd9qvNDTG7r0STnisRBTj5I99opNV/qI/Bv8YmRcLvi8f9v1Xgt7xytjo9YYRloZg6gY6/vnL59rg/kJf8RyHKfqhyvjZ3LPutmIuVxFCBmZ557YoDp3Of/ZT/UzM0Nf1CevuiXz1fvi4XEuX5Z4+FTjuadfS+XYgpwVW/eyyUwNjgiOEfzpMXm+xaptGLaBvnpm4qUMMRHD1ogrz71/Jhcu0A3c5EswHoeRmp3iyEu+JxbeL8TR+X9inmjkov7LK492rsRQ3oZNHdmjfYLe6cLMBdrr6wuyjmFdBx957BvGyxqSPzNDDMVtmkbG9uithTIzd99wDu4gL1s9641jb3WdnBOG2P0UJxzE/5TDP7JFKMfbHouiPhtx3cjlFZJfXzYwXKA6R7AiOGDCWjy7XcQCHnnrpoOQ28Cgk7sjeWP9Wv+np1Oc2Awfod3HAz4OxabOmZoWU8kc31TG04ZfD1wOzOdi6D190ec6Z5zjpYwM52n1O7ZTa9mycuJKD7UHeJzJLX1jeAzk7pFNgrn+TLwPrHnkzWTtFPsnPfBHJn94/kFkGbaaZ9o9Wx/QTM4ZY2Pd4BmnKY5ssqQDeTSQY9oYiJO38h4MPGqXvmzExWfSQ13dR18d7zczM5Q1kHf6Miq79fCzUDu7LXNoj+R1onhkHjux8bBnmueS1+M0Rm+tMHP8hZc3YrZgn3pJArgjujFGpzF42LpoM3njNenn0PBcn/RtRsaDFmyTZvCyztWlngd533T1y4pXNjr2Fuc3XyDvGPbIitFG3i/ln/G90NeVpc4NIx75MGJrJx+0V2z0RXLcgg3aJ23Y31qG4w+HKaShMG2yhTyOt3Y9SmLqtX547j1tV5ey1OH9P5O6tFNyXlb4gI0j+I/o027l+Ew+z/+gtXxesFV7NvxUh7LMF8/lkfQnMyMzK2aZ1sNWm2bHO2a+x2UhfnH/ZO482Vok95TzyHH5JOeX+YEdx4cd2pSZsfvfI5CwIXvB3vKBo3Y2C+9IEkrTYYrWO65ELTSuLowpJBlWmJEXBxakJ4r1BI80kcSap0LHadSlJrzz/rvtvBW8sOBZUWjCHig+eaTeWvw5CJV4JM/721tIF74K12jHHtHrJE/0qzAM7opNtMDwk5mxAYAbOnl//fWXmmw7AfWtjb/e8enzp/o1ByeQ23INv8HyHFZErHHFbt/GXtB/we5aODA5rQRnRM4rG0sXRV+YmH1Tk5mFUwWAYrqC1QXMLvBYCI8JSpt9Q2hz+/vf/s4b27+wIZnCr3/99ZQF3iBA1+scFo8JJ2+dI1Nsxe5IfJ6enuOJJjmAeyb6eV5/V4E34G7wXGjsuER95E2LifEn4ibvkYnVxDAZTCBjsBIf+ho8Ga31MPk7udB7C20fmUyGYeR+x5294I23yft4U5PZIjOhiMjgs1WsFvBzXNOOicmdWNr8lOuwTf9RXt8gcqO1Fr01dKX/a4YwITftg1bGeo4RH7lzYWK5ijlk/s33ycUcycx42BJ8evnUY6AR6c8wDpHYJZ9xMwc/+J1cHzqxD3bV3mn3rSZtxhSW2LY3oGXPC+yY5xUMGLtgDT+JMZn+2fArizafkcubxLk+mgPacyOftKfiyHAY0L+FmF7MV8iYX/DdXAa2yq3j6VDHhq4Z/AsjcJJvJmeM2cJbUHkYwuR4iJfXp/jC4vOJ/FhZVFkL72/f4+37t/D/oVe/JkyevUMXJqUbC15tPYyH+PGHn+LHrz+Gfw/Kxb32r/i/4P9cxzku9IFvv/9Obb9XfD9RT9bUgcl5Ir+ssQ0s9Uf65Zdf4j/+43/Gb7/9Gvpn7F5ZiLtQeIF3oh7M09Z6vXTxnzFXv3p+/fXX+O2XX+P3X3+L34p+DTda1/OVb5Ln0Cbr4MvXH+Lnv/w1/Ib7mYWieHxjw+c3KB5/QYZ19f52jm/f9l+HO9LD/DbdX237+cef4gc2in6jan3bo/ThjbH/83/8z/jlH/+Ib+BnXpjv2v7p9VNITqqv9esZr9EInLkkpm607Avfvn3D99/Co3k5jWN9y/P1hx/Cb1O+ovcZHMTgTB7o37ffvxGvN16QLKE85Q7kuvV2YFF8ALNE10wO6ON3bBOr39mQyv+m7/Y/+nBmxkhcnuk5L+B+ZPEY3Bu45z96MbGgam2McTxEEoPeBvLoGC7WXTS03njrPsd3ZP5CP/79G76gz18v/P7td+Jwo7Rd0G51NDftQzst5PgSA313RF9DviW4YHdGxIkcNRdeXl9iwqdhGLmbFVf1+f9EdIP922+/l35xzczQj59++pke/Fcw/DleiYXyM5EK8YOLie41Kg5gYW/J3LHwmyXjaD0u1Cs/+LjFTO3zE6s3sEQsxmEKF+BPpxc2xk+R/DfflviduGrfN38Fm7qdqZEV55QRjOnEeRwPIc69jxHES5Qu1Ns7NXRhszRTJ6rKaJHZIvwLHsFVG6LzAiTg2SJYlM3UzjXc2JpDC3NkMs4x5oP5+Pr6uXBwozuBdcqLPY61d6z0j5V+sG0LEiN6y5oTBmMD7tNoT5/IgzF674H4WOmdCzzyzxxX5HnfXJWvYacDF3x/zEFeS8nA3lo4bhxGdPUYhxaEILRDMp6SNupnRIv6ZIvCb9ptMlaZrA1iiw3AjM8Kdmd+uBsAABAASURBVPItHI0jT6KpbxzIpbH0cgnHWvpmck5d1tj5/ULezshasSeLb2I+e6JGPoGjm3a/DRjpEa31iGzICXJkIacWeG+siy4Vk5VYBJ+WGQNje8NHnSnamPs24op12KkQ7Wd4tN6wc4pn1gGf6B+fyOET6zHv65e2Xuj17/To76xjvn17izP1jMFRFBEZUYQjsRGr1Rihx/sj+WOP839PMA4DNiT9ZIMW5FyqH5m/Z3OXb20ffvTeozPeuCW+YL1mF7/hl+Kep56vxEN7pRXd0kKuLcutcI8A44ad+NuJzYGN4ZGN7AS2A/FVR/hB2EbxreBprKSFOUdcJ3JTX4qmQ7iOnMYp9DETv9BrXdjjJetkP77HlXpTZvnBH0vZu8bGEZUR2SKh1nq03iOzRR9GchX54yGO9CixgJXF/hJX6lbMnD/f6CvqWbC5gdUBn6zF092/Ef+GcaSehvC5FHwW/NSuMy9NZ3itK2kL/wMx/NkYs5Cz4iCmG/dCg4tW1rkXcnGOnomtHR0dyfCTB7uPS/UNN1TFL18kPBs+XOONnPrtt29crzGB6ThOyBigFr31yMzYwEhe/VuIhesEcRjoZ9N0BJuneCFvxYuh9M+FmrhVn1L2L8y735k35N3Qr5yHPK9bbzGaEwfrHDpMyDxizxR+ruT/Gxi/Y6s4i7nn3rcvreCVmYXtAM4j5NGcUv5DlxjO1MZMXkr+y5SYE35676XzFT8mcPD+ijOPtbvroCsxbwruGKvwxHCPgrEC+EwQazHGcSVQq1KowpYtWmsFJpdRBJPGzRij4AsF6EZDIwOHNvilVVmVBEsVreAtXt9JPReag8CsOKdsNCFiYxO1xkJR3wDwwqLCo/wbji0kldcX9J7ZnD0WJuM01cLEybH3rOK9UcT65XHG3nmdSZ5LfHcBSGBdTLrA/M5k6GJPm0cWKieK/OX5JQ4F6BaFR/DByJWGsCDrqm2QR0n/B5qWBfQjCzo3aS7Ieuvhs5kEBGowxEuCrq4A5957NfuBoj2wOHqioT6zoPLtuee9t1jBxwlqxnf9EAPPK6Hv8ciWMZFARzZYFr2yOr5sYFa8xEOey+UWFxagNmj9aq3HAX+1++X1hbffn8LFk8kUWGusHYepoSx9f9CMTP3IzGhtz5VhGOB/jv1bzE8UyIj9oEZeLMReW9S9gUeDbxqGslvsAiUL9xf8zIjoYJMcTWKLx3idyRnzTRk3NybkSeFA7jE0MlsM+H2gmZ3AUrKwlLNhw8yGw4WwtpiDJFxxruC0cYZJ0VpCrfTrTxGx1cctyK0taDxbzPhjg7qQB8pc2ThlJvpHmsAhDjSZDl/Cg2jdoxZWaIN/5biGPh4q7s8sgF5qY+29qM9ak7Y5bI7p722+wjtjX4a5/kSzPhHzifxv6FaJMQNKeFfy/Urjv6FrDh8fj1PpeeEb38OdR1zEvOoKfMX5vRrXW7zf68R6NL+sC0ne3joLhIyZmBkjX5Z8Z9Px3Xqi6SlT3x0nHVms+w8JmGtey1d1TI3vk96lcsV4mcceM7Pu2TCDzziMMQ5TtGxBKcaNfP6NjcP/89//e23UbLi//fJbbVrsD8G4z5+/Vj5+pS6f2UT4MmacJqBaQ/3f8NE+8hsL9d+Q9Z1FsXZrq5usr1++hhjvC+lTnPCjN+qS/L8yCb4xXr7f6Ss3JmzzxHz2WIQNHvs9n1fzkLw1l31x4v8/zonGxX5m1rfv6hYne8Dz03OYz5HBpHgrsgbO4HZmMT4jC2iooylOLMKeia1HscoEP+w80y+/E1P9VJ9+m7Ot7focfzycQurUZMWGieNMr7iA8Y0Yd3JZmY59ZcJ5fX0tuzKTHJtZmL0XicmZPDKH9O96u8RGD6u8xPeFPrxylKzDmX5qfWRmZGHVo7UhnvDjp59+ii9fv8RELx6wSxwd4/hr2XdG5yXUd6UOlTkR21qUsjB1s3WA13qw9hd02bO81h6vz2Bo/7eO7U8JmAN5NqBvwU5r3DH+S38XdK408tY6vh/pdS/xmZdxbvy/+JsX6BSfTDC5v0yT98zidyYOW2Txffr8hZz8Ed++UsenaL1HwGMs1bfU2Aj1DNgy4cORPnFgQXeS2AgfuPY5S1R6who3bLMeFjZ4wSI3s0U3ZuNEbhzAcAplNe5layFFZoiDPUBcKDau16Lgw6iQknN/xC3JmQa/fGLhgkScHjZnttgYXM/vPXKmp+vbTB4BXzT0+qJixDZz+8gcdGAB1TvafAuHhJWebEyv+kWOL/JiALcj0X+gxz89P1MvpzjIS9/PxB91M2glduqb0e15g2ciN+xDJ3qmOjs8OAt+M33sFjfqt3oZ9aLeBfs3ZNlvrIsDPf0E9ifqbCImYrnddaIWq6P6rjqv1MAVOeKijog7ivhQ1/ejti3Y6LiZ/NyQoj7z1tr3BY355bcf1tyue4rqj/iEebEga8bfG3LO6JQuHK/UhHlvXpsfXi/MgUEQemuhjgM4TuRYJ26JjTM4n7H9jR4uXchdYxl+8LVBvbUIjmUz8ZGHG9Faj05+DcNQ9o3DFAOyB647OZ6Zoazi01fs8Doy4G3Fc6C/1rxNrHYfM/78ES95NvxFWGRmaFPGLruegYfP/uk89k/dg9d8n8Frt2Uh9tfaHK/EfAVUc3plTper9btftXk4hLX4zDrNeByox7Fywf+dxFa9UJwvYOhc6rm29tZiBIfWe/lKlYU6NuId+JCZdT+bfqzk41yyrDEcjIQ/M0O/tNtc3WtqrrErdls65k5vPXpvMSCrQcVG3zW/yl9y4EpfvxI7r8WktQbPQK+gX+CPtWncJjaSnvs8+OzYLGC1613Ilw0ftLvj26NGnqlN5y/rzTj21rE9ak1yoee6pnOu1Y/yEdnaIXEa+qFObVC/9frEesej9xfyxzx17nROU96VfL+yLlSm2GZmdGp8mib67DFO5Jb85rw22YOUJf6rOSGRO8bL6+BzAIunmoOP0VoX/qIr2J3x40Gt947RBAgm8FCmZ/TUlQZzBwyjF5q7oBVxvgogRx2XO+OP/zgtGTbU1loMFFNmVuJcaVa3u7M3zpW7UVBlXewf+QaSTgCmkUUPt2d0PUgnDMaNhCh+AGCI5nuILQNxW/TWYxyH6PgoMDYak/CRgOULxeS1dr2zMHKM+qPsXcIgZ2/RsUdqJGbJwnZlbbExNIuIAeM3Fq5LGIzWWhi0o43bhkVA9atjT+sNW/ei0Y8rSVB4gGsgaGLsy8vzvvClaJ/YGByYPMdpBE8DulUBicnGeIR9/MzE63EvuTuOY5gQDXuUrW36UGPgVa+LCRdzNmAbLwiiZ4iJRHpG9ws2vFAcE3aZ5IhF1AatsbJQUt6M7VLhSkwSfdp7ZOJ5IhlfWMg+cxzIB9RSjLfyYcHemThoh/gvnG8ocEGqPu3XdnEb4a3rFL+tcnShiUgbOueyYaYxPmQvSIoQb2PxhC/aYFENFJl2S9rjwMKEmNaRmxu5udFY1a/dE/gr50AsDgcnigG2PY5bjd/AYy3iMhp5NMJTb9Lg8aj9CZfNb8ZX/V3I7xUcN3X1Hjbr11cWap8/s8H9HOZCNvUgX8HQgq+L2EGeE4zKdTE70DScdD0eyD11diY51MaCzhs1aM7N6M3MEGvHSMM4VOwHcl47tdHcsGm5cXCTYr14PyL3JkWMbZpHJhYxlnfBPhfTLuD9tsQNhzrjTx/1vZIXLhR8k+51Nbhs0VuPBfvU60blV77RUr96xfohRhsXsFvwy7zp4KcNX1ncZmuhvdrwxmbC3PUbIP93C35rN41T6biCh7p663EgTtqf+Hajzn1r+zsbLc9P1PIrm4gj+DZwIwzhR3ukBZ+1z57iIua7m0s2a/KaZ9o5E68H1fi6/l96LX5rj6R880GfrKWK5zQSo+4j+g35Zg2AgTklxmLmhmsjlx3/zMbkmfo9Ep/DYYqJnEgwdkGhjjMLLzc/8pqDxsFfsZnGMVrLymcX+W4mLvYqeu8VbMRbmZ8/f+Fllnn6Egfwy8zCdcG3mtRaIz03Nj3v9Q1RLTLQuRaASsFSDgt+F37EUmyqH+BbZoa18+nTa3xlc+vGRT0b9Vkg3P9ASohtyWEB/pDlY31Shny9tVqoaIeTob7JY4wca+wzk9OMTIjxnAROxIpOF6ZO3m98q3tm0WnfXLBzoHZ8GfWVDaAvlFwEv9A7zW312kcyE7nx0aPU6f0X6v0r305+gcyxiV6rTnEQa30BIuLRw2cnas6YKt/6+YJO8Tmam9i70Q+V/aCtsI5ovZM7e423vudQ/Plzt8/xUvHDu9KbNnzfOBdnSba65j6pFo1c6b3V0VrzurUW3stM4FvLb+c8/XnQiq08LrsO5OaJOts3Sk/la2tdVbFiw0JuGK8bNXu756Kx6/gizq/gKCaem+cHcPSZ9pmLu85b5ScG0ft6HJjnrC/5xNRreewfwUf5krxX9ZL/Kzg0fHNOMu7jNLLemKCx/JC/6ZTEWOMxk9/Wj/miLGUgPtI/DC5HhpZtPr9RY/qobu0fyK9jYfPERv45TuTAgY2o+SCZ40X0bvuofUzSTnFTjjY4x19c7EPv/govvdHaX+khrfcY5Yf6g7gnVvJLj76hya134t2IcQ/x8pl2F07Ex54nFtpe8SA/tdk8PdKPjlz7LNP8QCIAmFNAUbjIWz4RR48PP3trkZmRDoQeR/Muc5dlPxRHffeo31cxJYfWyrkMZWqDa4IDtozTFAN9D5HEYeabnyt96xLGTRnKlHcjF9XZemP8ENNhCuWYd+aSeSz2jnG8mBj3B3mtn633iLu9f+TnHLuuff2SwX/ZQnyNifERhwO2an8DC3Op/ANze796rmyElaMecZSn+jo15pwffCofwONGXp/Jhzfy4cImwRqTr7UeYuMaxH5mj/Ill3Wmf+aF890VfnW6VlC/eYL4UM+RPHX85y+f4zMvn16eXypfxmEMZXTWJpkZAWUmh4z/1w+PMjMaPo/WAzF7ZU62djtrOtKHPrEWaVfZRJ/2+IghWRYd3MdpCuNk3I/kovWkrcZf+ZlZtoi7xAXusrfoLcZpJHcGb8XjY07ot5hLC+uBxofnCdEysW4lcQR2o2laHDI4UAbpRoJajC4gdGBjYpHbZtJbCwEzkBOFf6QZHDh6z8QvfnZ5ythpjoXgqvPPlpqkvnF8ZfFlsgrGru9G4u1kk17QHX7Qq84CimAK1CtvVJ9YWLTWKZBz7ZLVpQ3SgvMLuj1fOernBqCNoCnnGd5PLHCfmSAnErLTbCKyNoo3kkkMbmCxgZm+FWFHN3AU6Ic9JMCBBt54FnwyM/iJrPOoRDChXYD+x3/8R30VP9OIlXPizdhzLYyOhasyEk51ztgvrTQKrxH38bPwzPvB2CIUbsRTDM9sJC8U4azP8KpL34vg8/7McQHbjedkRUTJCXs8f5ie9wOn6nFs8WP3jFz12IhkqAIDvxO5YB4sLLqu2CCJn+NqVRx+AAAQAElEQVQX+IrQ6z0XVt5X90A8zAeLyAL/9PkTBX+qAssEDai15JqmGlF4XskxC0o79IHb0VsrDAeKUGxbo7Hd/Qpk8BMZUQWkLTM26RvhDR84fqy4HiisEVk9Mlv4cZw8HjcYpIhkzFAFbFM7kZcWZes90BKOn8HCGrKZzfguf2byxmiMyh8Wq9M0xjBayE027Fs5ggx6rM8ZvBcJWeptvVfxH2ge5m0dOR/HKcR/Mw8Ya/N182FTvZoP3BOr1nsYsyKwCuzRVse7YbABa7exNec7Y2xSR/L8QcZrwGb9UYcL/j9vsrwfGYXjE2+grHHxkUcbd5ynwq4RNzdHbpJ+/eXXeHv7LmtkIgAk/SENP/AEnOj4cDhMbExf45X6ba3XN1Ott/DXhn/++S+85X4Cy60WfOaKb5atw5ocaqHRyr7g4wuIN5r0Sk5oG9Aj7xrec5H+zjNJX+1LxkSMFmJ65lsl5d7ISXGUjHmNIW6P4+I5MbBuXByp50Enmr8YTcQxI6OBSe+8aIkov5VpLsi7IEP5b0yUHo3jkdx7enoO4zNNY+HTW4sPCHHoRg6YC9ZeENxMNEHG6sJE7bMrPmjvAg5O6I3YH6nrz2xmxdTJ80DOwkafngtbxzZu9N6QGtWLxUl59iFzzvjhCj9b+aOOB9kPlJGZfIP1HP6apD2gYb+5nImdkfDefxAmDvLL51H7PcfNskH/9NPYaUfpAH8XOBuDWss4gpk5KVm/z7ycMR7K8y3rGzF/A+N36EyMzZ+VvHHRYM/2V7ic9HfMp8qlTswyMzJ3MkfENzPDvD/R79U30Wccq0fmxZV5Rhu1Wfsce7j31Cfs8h8yqPnSOY84aycaqhcqXx5JeVJDn/gVcZ6Z3v7f0H5fGdJG7wCeqpuNkwfJuNa6gd7ERe8D/esQ+vLhE3Ng7+QAfDN1YW4aE2llnlmRHZEx4LuYPeGHuB/gG5l7e2sRPHesNbaQ5/ZNc8i81BbrQ+zlVfeBtYf8yuxgT9f8yK+FHJaCzx94nugZL2W3vXPna1Vv2f7AQttv91rITGI7fPTMkb6nrsb93lo0SE7SsnAzni6Ejaf5hvrIzJ0Yy0ls4DGTj/YN81Mf5RGj3lpor76OwxjZ0nQO/Q8+Gcmfwf0W2u/YIvwfwXbEvpFj650edol385gN1hvHG+uahXm/Zf4zL/iXjDvv6LUysMWe2FsLfXYRanxmsNV+8Z3vsV6pjd5aGA/j60sjjxUnerV9KjOpT6IEWJkZmRA8mcTec6g3/EJ/h/Sv9/3Zh/+MyZbRGOc9bblRPzN4iuGfj9qqzRO++K3gJ9Z7n/nG2bWGL5T1ecZ+5wdr/MIGxPnhSq+ckVc9l7zHyvJ/GqewLovIW/kz9Slq3SiPpD2S59qYmbER8x2v28fL58ozNvPe19aGX+JmjvtSRZvrmz2wCGQ4TrnaeWaT5FHbvbdSd84r0zRWfmtj62AH1gs+3vDJXy91rjUn5FvQrX1ifKQfWlf+2w2+4PIFki+TzAVlW5PynMWIl2eFETWakdGZJ070tk9sruyL4mvcx2Es3MTJnDwyz3n/QZkZ//TBVu3ZwHyjX2QmtTfG070Hiotzpb4dWY8oR90bvmvPGUxcx3j+wL4wGcc4MLdOkHZ4ryE74As/nNdap7Wy1zET8dX+zN3GxM/MDA4fYxw3UDNNA1YMXjF8JdB/kMm+k/cMoIYZjJsNhreEFljAR2WERvXeaa5THA0Im5Qnvok5cN4AWeUavZCcNwLqpFTE+UZRYl45anL//PNP+2RKwrtR6q3FSiKo/3oH6oYN11qsXxGLnTg4UawvvOn8Ef6//+u/xBfeCOqk9ptogntD340kWCi8BR9uyLuxiEBIHAnyK4X29ccf4/OPP8VPf/lL/MiCzHsDAVhx1K/f6+9eIafkIWcmmcQxW4YJ4ybN5Pet6QgmmXjHT/BJgdgyVr5unq9zLLcl3nkT6t9VcRFbchJ/wXUun9dYOK5cEyYsCHi5B2Yr8QruNPB5YF/Bx9bWejTuS/KbYBaRC5yLPqN3mTcKeo11xapskZnCgESyGVtX5syVpit2FpA0Ez/zhcc19jFmxh6fLWCxcF65QZI2ZA5gUE2U65txA28biJOMY5VfWFLUXkv6ZjGpxxhaQBa4R5M3W/ronwmzF/RfmSy0xYe9D9FbC5yLFf3a6ZiVpr8KaGT9F9gZfDa8V3fZz3XvrTY9w9Cj40dTVkQs4KION3LKMm4e5TUmvbUY4Tnci1He4OPz8h2MjIu2KOdWNi9lRtdmdPXeuM5YwNzn2rviw42cu4Chf3/Gpih2K/kRkdFbQ+8QYtRbj8wWgW/8REbExrh1XneZ5LC1cOO4kGM8DkZHjeUkwdjzDUz0T1KX+eqCL1sj3/dGGfdPx271+OsJHhsCpI1EcZJzYauMDTt2+Q19jOTHXFvEBRJ/+Q7k8rM9BDlX6hZTqse0BgPxzuA/nqleXrFdiavyF3Cz6bpAtha/vH7mW5Av2NzjjW+Y/Has8EOuCzZx0MaFvkCyRENuZiq6zjvxFIMzE4m83799i298S+Um8vv3t1CW9aUN2tmInxPRJ/rYkaafmVE2YteV+DmZ+esMyhNPZWcmm+SpJkInI7+1+czbvyObmcz82LyIofUold3U1Y0cUq7X+qDl5sFhGkPZ5tmVcVfiLZ+2ZGsxMMnURMULHfuX913YPca9sbHV399/+w0f38N/dli+AxuqV3z7xCbrCV77b2v0kIjIzDAXpNZaOEllZvgff8TjMxPrG/ksFr/zbaGb6Tf6oYuZmVrWZseKn79mLR4vvHwTW32iHGIltyTlnIml46OUNGwYIjMjQgrw55sUMBDzM5sj/byBmz47bDLfnl9CXf5q5s8//xx/+/vfwje3zk3BoAvxNxcvFcMzmLxVXPTR3u+4muB7j9ZbtEj+i4pBwJ+Z3O/RWw/xrhixacqImOlL5sIZP87Mb5d7rLw2Hgu53cnDifFj0VT5YgyHcYhsjdSriv3ABbHRuJ+phvi4r8/m/RU8bswH1kxE1n+dHqQP5q90In8P0yHs5YrZsMMaNT434qeslZqWWu9xIDfkf+Elh3RikTWOB+zoEWhYCdzKHCiVXmsZwcofp4m5+FB1rq+ZGQEPjpXty51voWfdqNWZo887eh94Ot/0NkRrPYxLZouILH7Hy6fN3uvDgK4RmqBD4ekCqiOvZY8Gdr31yEwWy0u9PCif0buae/gSfDaOXnOqqR4q5rgWelB/IEN5AzH072Hprzb30pU1ZANbfXMesy4k82CmbyzoU3DLFg4Wu5k6WZmP9MeF/8J58Omt1Txg7Owln1jbHFnjqDPunw2b5bNn1a9ms9ky1+yD2qRtyViv1eUC9oVvDdyMSMb2SG5YN/q1aR8ycTw28kHZYjVT54gJx5TccQhlex06ElGx0Y8rOa/PHpURoPmwU3kbOrzOzOitl8zMrKPXUiZWY8cCZvZDZemXvxrthtL7xl3b7V1u6M1X69fjkTlHX3trxHyNGzViz7S/2zs8954x2YiX8ejGsLfYVW+xof9BDTni7jE5lxzfyQPvmSPaZF5eqSfln+1P9AHxU47jD4epetNneu5jXpHfWryBm3kiOc++00ff2UDLjzHReo8Ddek6yh41jRO2ZojvTC6Xzvdzbb6v1RPXGNgInY77t8kTut3kPVHL4nXgJUanTyjBvL+B0Ts6vzO3+neYL/THK76s5IH1OFHX4zQic7iT52O01qMjx1/XO5JLJZ+N04H+lpmYLjoRKzibH48cX8mDzIzWWzSOYpSZ0cFUXUXjVDVgj+2tVZ+eyQl55TMHeu/ReJaJJ8TMHJNW7EY5spHP84aN43hgbn6KI3UkX4T2RX3gjsykh0yMOX1QbbIWAFaopAEeVxwgt4vZP3TA5PZ+HSnkDSNWCnyD37EqnQ4TBhzjCEgnJl6T1vuZGrPFyiRyYZFvovqG+EwSqdNFmX8p0Wbg5FbFy8LC4GTcedFjwtxIpsdE5IaHPUu0sYd/EdtJ378Y/vNffo5XvvUwqY4ETvvltZm4AFltziTB+ft7+HdGNoScmBA+ffkar2zOntmsHbH/+fUFX56j0YjXbaPglpoIr/h9ZhJ0ceUiS3/EZiBg0zjGgYSaIINnoDawWsDMJPHvjEjifj1fw183uWGLvCbx0MdaDIiTSfsOXhee6/MMBjMNS13BJzMrQUbsMyltEJK6LRAp+JiY6ja2yliwBXd40iIzkdGLjNVAMg3Iy2TCBhfHit2NwptJUK8fspQnLsY/MiJbi4RPv038nVp4DD4MCWMtJpL8NwpR/Fwges2wkD8bo6mvP/tqHPXFcZLPJO9vFKGT0Ebu9t7iQEOxcMdxiuQ/J4or+WYjm8UQWoijJI96O/HT93GiOCHzVznDsC9UHetbmxtYXIn/lcYiJtogZQa+tuit1TERugH0gi5z76b+D54lxG7D7o0xAYiZ4hfR5Ie8rXz1KF87b+BVDdHFHrWwEMvI+OCRF9hixrcbdt4YY7NTjvyJTfpp45nAZqcx/MvAPMIm7KJOHa/d2qbMgYnR52807gu6zYFE8UpuX9Fxw661/LzViwDcCfX01vlG6ZXJ4RMubvE7i3UX0+KhfBfUF3LcHChyoke+serZ4vPnL+G3mD/+8AObpK8xkJsbOlfiLL9HbZW3bANjr7VlGsf6hyn+9V/+j/g//vX/iE8s0M2/+U8besfaE8wP/2fFHhfyXLmdfLAX2VM+8SZuRa92uQg41yR4ZlLa6YzeN77ZsE6duP2flP/n//Sf4t/+7d/Cf9H0SD/LTGp7iStxUYbfYP/yyy/hudgemLjsV8/0Hn32jaH6rckVf7VVP+05/urkO7Hw1zO02Xhs6xob44ytvUT/EwyNjzrese8NfN8hsbPnuAj76Sc2E/4/qpi87SOJMdbJlVxV3zcmzn9g57fv37B/jk4uTNiqn/Z88015+q6dmRmJ3uBo/ki9tXD8F3Tol281UcOLnlttVOrbzt9/q3+owsWM+bGB98Ck6aJAHE5883kCx3EYZY2VPLUedxu/FW+idySvxfGFeH/9+kN8YoNtHfts9+taCyfzQEztGz47sbj6xMbReeiHH38IN1mS9jq3KLNjj/7qkz6Lkfytt+iN+oWsa3OoiDpc6NsbcQkKuvF8JIfVZZxfmHf0K7mvnCt19E7+n6mJqg1q6yKRMzP1FfjXeueQOwb8aU8Ue7GQ3xhwO9TVGWs+eO49n1mrew95J/fO9StR4hKRcaBvPj+x0STf/dUgqTDBTl9YWH8ruF+x53J5r/xf8NF7QdFrVWcOUU75CN8T30yJ3Tgewlx2URp8CkNi7FHeQL92Spkt/Giv/i01LiL5zz/3GASfLErue2+9jwNq8mONuV4q2dPWul7A0NzSX+VmZrQOnvAH851ygvP9iFUI2u492hozX4xDEXFVVt2jZ5Rs5K/E2vOFo30o+Ojz7F4dvQAAEABJREFURD8Skxc28k+skaxR1wpiavwDW6QttliQZ4ys1TP5YMzUs8td6vkM7uo3T67kyJV1gkfHmYPK9YWvueumSN2d3BPfI7muPfbYDZvtKdIFXVdyEJMj+UNZ2mB+TcyJn15fw5ywJr6wVnKOtI8wFKv5Ex/0pchzaCMmC/PUjL2eN+5l7us6/VGHR8lzffUcafXjufOYPVZM7MGOmbHbAfphfj2x1jPXveczx+iLPPqlH25AMjMc/+grA3ERkwfpj33QMR/y/hQP5Sh7rbxAm0BxWPHRvLpSG/qhDRv501uLYRzqha0v/Iy9tXRisa7trWXlpjz6qb3GXFKPMpJoGDtteqIPap92cpscn5lTbtVLHS8p44GTddFbC3men57rNzmMZaeXGSdlGJcd51tc6D1XciATu4cxHrhkZiS2tt7DvuJ5RNLWtlobm3vOR9p9YW2rnJtfJtAvqiaoF2vOc0mdwFP8ma1kjtP4sUHRRnX31sNP4U0uiceDHpjrr357Xc/Ixtbbx6bnyLxhPTzIuLbWsHst7C7kffVd5nFzfXvENjIa+js9zb498bLJ841esRBvMZvJa2t927bIzOi9h31uFDsHSAZX8lxaAUUwZAo+Mo3TVLtCzxtAbzQQC1zH5AWpXfBhCgtPGgEMrUi4/2wRNZ5Njsno4sBrdSUyBUCHMpPu5o/tZuf1DPZYccTJEQyjtVY2vdjI+fZsOkyxJ05GIq9BmZxH1OLeBZZ8G+C4oDIJZ5pTY8yJxHXh4K8MblzPFLBg3wBwPy68xZ1j9poEPBOUNxYtJqN2mPw2Mf2exEqA254c4iheBoIviDAmi2Z0LNgSrYVJUPYToN4bz/9/bP2JmhzJkWaJiqiamccKBIDck8wkm6yevvP+DzXTXcwFCUS4u233HPFwMKu+MYSEbaqy/LKoqpl7IC6ynMy/TujOHOufnQCI2jLE7EojiXyhzvWOsxusW/TWat9aVq8dDDGx2hgM9lfnA/gdeIIwjldft2ofkWFSaOtMAXHvIHDhk9HReaJQTfQ7MPnSjgkMvJ70vbZrDT16i8wkXPbiOYPlzGTuDN+dBOqtVxx1eEZGaG+1oZ1JfCV9spq0YkgsbvRNOij3jkJyhz/1ibp0iok6XPicY6VgGrMWbf14Rn6wVV8muPcMgLcUbO0pPbi34ncnO5eBbCaOF95EUtjgpd7jOMaBBLzgN4aDqglfMQ7/GfvUWbkb+qpPwrf1TgxPMU5TDOgZ2AA84baRhwv27fqb4N/xGz+RmaFt9wzW7kcGzg6uDf/utJ2JaQcTB4Oyj/iZl3Ns3BuGFj6JesuDhCfekrxhf0sBavQ3D9VXPGbwlrQhM9FxjJoU4F/bZiZ6RMWoNl1ojUWfgMmG3ivHO7aqox9xeGDSa6xl2jdDHMTTxZF6SidivPQnv9T37u4mfvjhu/j73/8e3377dSTArPC2Btj+E2+UfmMB8Ouvv9VfbpOXBVfcBnzyFW+2f/r55/j+++/jRjtbv8RXa3CKKrIzvjmDWfH6/fearG/Ek5Pgb775Nv76l7+Ef+xCOzo+avRNNLnosWDzXKSth8MYH96/C//6oP8Xn5P1R+y+I6ZG9Nlx4AYmM/i6mLj89cOPMRMjxs8tA+8tEyBJfasPRUs/mCPapt3PvGF6fl0sHYhV8fXjdB+++iq+hvSrg7CDRxGDh/FuzVNvje/EzU31fRP2fc9CVnqgnuIi/LOGuLxQ53xz6nFkI1bHENvIjB2cNuLUe+p2YoBWvxMx57VrzLfe4z24+H24H378EXnva9KRYLnBQzzse+l3Cm3tYH0DHjfoqI1iEZFhXGiD44+ynBzqd+U1csD4fnp6c5H3w/fxDXFzz/jgiOIfPJpZZC/obKxe9ZNn0lcZLgbfPL6pwb4ZL+DkdWN3GMbIzGi9Fal/6z3cy/MZrNSnBmyeDNcbArBwvNP3nbbWmXvqjD6THu4fYqL2tkzikRyi1qxF/z5eyKlVUu/Xeyt54DXvaftRObT5s5zCjpquTGVnKmML26vjibgQa/MFw8rmW7AyXm94an0gZxwX1e9A7g9gsRHD9rEeSvJayHX9GDuZgYzWWtWMiZgfpzEG9h1/NupPtKTZfvHjtoR2qPMe/CM3NshrZRs2ynspuwLMe7jIH8YpbsiTu7t7sDtEIm+nvq1fsFniTI6p25ncWuGzE2fSCn9l7OyDbceerfqSx9V/Lj9sYL1d9UO31luYM611emEDv62ZyrnGkfVzppbUNfbqrayGfhN+uCe3zC/9f0tci488e2vRMuF4+aHch/3kI3ms3kVgvUBn+Ev68IVacCXPxU5u1oAR7MdpKn94rExJX/beC1Nlt95CXbxuf30raVtmVr46vhlTE/waOu9gaOzYvjAGy95aeN92ysOroZ4rOmtHREam+O1lo/0u16P6iY3kuEZLHtqtIQbmuvll3Dq+aafjzDhNcUd9vSUelKct+lSs5Kt+2rAQQ56PE1gQx7330iMTKX8i7VK28aWP5Lnj//L1K+bhppPY78SV97RjIX6UcyWvSTSrulnfbWLcfQvdkWfTYQrlFX9idJGoT+J1Jm7PyJN3toyB/OlSb+gtxyj8FmRuEjEc4L/jE+1Uhw1+DX/oUynz37a2Px1Hwg+Sl3VErCXHY+tskTKYr+7YS2u60IEfj722I995T51zHLZAhvfUpYi5/xm7TjwQOFJ79OHMufqq5zVufKNl/Bhv4zTWHNP7rbc61paGXbCv+uH4IU5F6On5DhbDOIQ8bhhH/Gj1PXFyQ9711kOsVmJCHZ7JH8cQ48q+6hNsymu9h/Pk1jsW2W2/4E7fM/6R7CNG1350rZ/mBQOgjKfDde+AYAfvyXVE0VuKbQ10kwYP6Ldj3BYX5udYTaACtngHFSNCBAjOYEuJX70P0XuDerTGSpIgUI/k2OIZtNEpgqU+Fj/q9iuXCM/VrQDEaB0wHsZoFO+NV0TLOseZidqJAed0Pob7naBDfOkM+9CuGQfPTAjWeQ0D1zdhtcBC0oJOJuWMTergee3BaCXI7L/pQBLVgunEpP6DSp6COsCP01S2ZWZo2w4uG7TAd6dfcF17TbAbJpEmm6/h75mM3bI4MNB6b6isM9fisVHwd+woIrnli0FV+MZpigEfGXj2y5aKoD8/GRznf6O9zgcSdpyGONDfwLshEJU9UpQtzq21sE3xzIa4ncnkAjEI7Ss8dvzYqnhMh0P45ugWHtKVT5YuGW7+btjusfoXjtikrz3ewb6jU1Hr8O7IuGBY+FeCnpGPDgygc/ljjZ2k78TCLUXWp3YPjw8MKBN9W/TWYhzGGKDMCy9lGbcnJvLPvOI2XiKysBSLcZxC23d9hgwn9Mqyj8crSWzxWvGnH2UN5E/wvwGDWxJ4As/WwQt77KfuK3GzY2twzZ9MdOsDug1xOExhP3VsLWMnRmxvvx3e4bbTE+K3Z+HTdt+QOHF94OniAdnKFMszcX/kKfN5PoX5sBE7EpxD3xqzT7xRePuWiSTx11oLZc0UOwcz90XgrY3e16Y3xPc333wT73k78PB4H4ebiQFwq3yy3QIuF1pDu1ewy0xqxJmcPNcA6uLje96a6CvbXicG7k/k5GURsFQfuoZyvmLR8MCAlJnoefG/Nco+nz79EZdF1i/x8ePvtUByYqDOFlX/YpuD5U5fbRMf7634wyLv4uHj60fV5PPLv/4Vv/O2reEH8/q7775lkv5NvAWvBybGLjTForDG3pV6I3budxz7SOzdP9xF7xkNmQ0/Z/O4RfLPuBfbM4PMqerUKbThmbdSpVtvVdA7eWDcZmZUHwZe8dFm2zooeN5bj3fo9s3XX8ePP/4lfubNmQtKJyn6xIWjk377vCDDvbZna8T7FDfEq/jcmLfkj8faF2zapYxncsTFgpOW0mucwv7WNHW+tDuH+VSfUCCv7HfGvplByPu9dxY971lcfYhHJpqXsWSKhh7yOLPQPVKzLwM7Pib2jNVbxp1b9LplPwyOOxsxsEJL2Of51Sblaa9ynt69jW+//RZZ7/HbGyZgt2Hfhh9ss5C37n2Apm7ujVdpx4cT+at+8pqrzszIkxb2C7Zn6S0Grbe4QbcbdOzoJw+f5uqnK2nTjH3mtTzl//bt25DMxRt80Fojj7YwZ9RtI+836sWV9jreK9/qGvGrP2xbNqCn4yLFg9jrcYs+xsA9WF8noAdqhDq2TBYRGzm2XPJU3tQcy4uf2hio/47FnRjMzIhXMoeyZWjzzmVtFXftc7+QDzv4aYsUbBt2aPdW/L2LFJ920l8eGzVW/9vmauPFrotuX2y78kYnx5qHx4fwjco7Fu7aqX93ZG3YstJ2Bo/KMWqK5/LPzNJdH0it9Uj+BZv31d/6rszaw2clVrbXse4GPyv3/uE+7qADi07x0gb7npEpDl+I2PeaOjX8O01j6OtbJ3r4YpymKH9wLzPRIkDvQgHO4gNakZnR8ckwOndCZ+/RcmV+4gODP9uqbHNOve3bew9lr9Rir7kv+7ArM0sf6/rX1PUP7z/U//9nfDpxtG6Y0zu+kweKIDWqHi30l1fx5HijjXzLVmRqq3F3AKPe+qUPOnhffogOmV3PL9eyxojCmFo7TmOktr7yVhcfTBlvR/yq3fZTN/0vls5brBsHsJV6a5Wz6laET3djBDJ+zVH5ipvk+KNtSb+RfL4hj7RhZHy3lgebMtnVT+bFbyu+KP7YeN2v12Pwsc+I/+7ub8n7N+FDsFviqfcU1uKlXhttl1de6iPJRzG992jgIWYrdqzbHO534tPMKib8yoQne2VuYJcct27cNI6AnTyxvfd2jq0ZUrUHF/l/IfRZoQV5C/ZUruo4g6u4Rfl2I4+9pI4jsWoMWW+kRGd5SPKYqYXlQ8YJ946DytOP9jNHCnP49Ibe2NPRXx9L+sK9FJHUshUc1kttpC46Nzgxt7/Uw6g5j3NTx5174kqdBni3Du/WQtvF2JiXZvLYGqQ+vfVwn9jQkjkdeF7tsK3+cW8fSQwzQZwfVItaZG1MwK6dbHTpwCAHoHaQ8UCAjeMUGm+Ba71FZgL1XgCvGGZRmp2kUViKD0ngWyIahVtmhrxGAk0jXYxInYmm/AcCumHQhhELDjUBJHXbCAQdWMT9vZhyhiE7zr08PToxyL+EK1EHuctg/xJnBnoLnXxsK62lL06J1w3+Ar1z3Umz/HSQ8nWYgSHo6rEhT/vvcNbbd0/hpN6iOR0omB2nYSdqoeFe2KAu+8vxWnbNsbDfaeFA/ubN23h6ekfiPYVPOW5J6okCIU4DA0rIzEGJ9vYxyPXZZjKgi/cRGZk2fLUHaLRT0q7Xq5cdzTaUWkkc77fWYtC/kPuODV4jnuAZX7bek3Y9em91fQezHT6K5Up0OvTW676FzpV/Zob/dnS90A4WW+z25ZrMW2txad/ZD9HhkZlBx8jM8J/t9YEDyoaPPFb/FRw9Vg8xszi/YSFww6SWW4QAABAASURBVADWWoZbthYdHHvv4bFtV2xfXgvZQpyv8Ky2eemzo5vXjQFjwZgIdG5QbrSk/Q6Pjb3JuZFDO30a/Ts4tCJ4gY/99NWOr3bO+QmaQVnEL344Rk+v4zqKxlYxUjowuTZ+Z95Erdir7zIz7lh0OOl3kvbAsUWktxbKWtBNvVb6bvTZlY1+dAtjyrY3FHgx640+2sGk1mJ3yf+5JmArGGFtFSkHTCeFDsTvGIzf+BGs6aYKlHra7/RaNC2cM4V0QXYRvGmI7KF4GePWAPF74cm//2XCuSbY5C88zF/bH8ip+9v7GKkN1hdz2pwUB21ThrJ8sumi45nFgHrsgDyMA/JG8FjrDy7U9x4/f66/breTS9p6ZIL+whMsa4R8/AjeHyy4/P+11O2ep+Quqgbki4O2lC9YvNpHu2cK8sy5/J55u2TR1Qe2n8H/DA7VhuNqz97rHttGPbVJm9Vl1XcS2Fc7+b/WVScYLgpf0PvkIML14oF+I4PGHQ9o3lBPHnlYo2+NSfGQ75W0UxwDjEYwGunXCIydGFFv+7i33kke77SNRJJ7DrI3um8MbBtxMlNjz+zP4cTnGd2U4aLsxEJyB2vx8yGCMTQgzzxM+PTW4bOHWIiR8WYf7RQHJPJDy9aqLnBSA+leul76Ke9EzBgfXjdm3lAD3vIAQTwQQD7xQKhFtNJ7Jya2WMBY27RR2frNveeb/KGF+PX6kbHMhbvnGxhkZgQkdg7aTyxyJccBbZWHfvf/tiofUmPsF2y9dx6qHEIsHE9tn5mlk7XdvvogW8YFp6jNfp06FklmUIdst8JX7CRjSMwys8bpqgsssO6Z0F9ljdNUOO7FBLa03bDzRIzKQ5lcjQ0bF2rCAkYrxxvyvLZ7TINsPaSd4wWMjLHCjphN9Gv8ykw8H4WzGOzI2bmy1T4ie0aTeDja8EvDx1K1US71aoXf2fjHTu2NtE8P36y50Hl48xi3TFoPPOwZxl787K8tZ2yapaqb+J++Yj1Nh1qAiv1I/O/YNCPDBZmkv7XHY2NqRZeIjHEcy2d+p0W6f7iLG8Zqr2fvsWKXPjjDy1g5GzPQzHxIfZTTWi8+9jEPGjYHm/c29NBGj7Nl9Go7xaVW34b5c+ubRRct5Htgj+3lXfojxxqkvJKPHhsYRka4rxgmT9ybn86Tgu2W+Hj/7l34UOL9hw/1Vwsb8uXhIsvaag5Jyrny93gBG3WQf+GEDb01Ht6MFePm4oGx+EAdP7BXV2WL74Jv7beBG2qEWAzEt9hIwzhEZosNnoGtthXfImxTnljZd0OPhRhxb9sBX03IGyfiHax6a8wtenT8lPBUd/1jTfz86VN9XFk81O3IOGQMrPALNvWa4ONcrfKIcVNbSkd4N7DKzDB31XE3V8BdXWbjj/nnir77q52d+W7xQz/1QQTQErXct81O3x17LuPbqcYr/bqDQ2ZW2435hrF5pv6v5N9Krirb60GOJToN4DeBu3pm/rnfEmLlvMb5zYosWEfrPcwP88Ka9sD81uPWe9m24i/7zdiiLPUpwt4dymgxMoecyC9xemAMcj7mWO9c0LbKMj+OjF3Xh3+FNTr0hn9eScwzM/y3gYtY2t/r2qNdEz5R38RW5VtjzuYAOXckzuXrubrab0KvG/K1fIffBuyS5CfpF+WJpbhsYJqZwln/fdTOubwWdPX+GexdG4iHuHjP5l2+8FdmZkZ9J2sDoK2ctvBUa2awnBk059hwtg01ZMIgFXE/EcCCphO9l63h1vgy4Cr4jLFVpJhcbThHBWudEOiMR+3v68C3PM17YqEi3RC83K4AOL9OREwonWJA6SD1zGwk8E1MBGkDYIOlEuTliN4n9D/FYnBTXM/QiQmQibMQHMUDIdnhQXF5ZEIy8QR34W2Wf1RjxkFnHLQUgDN8xGTFtjV0NqlQtmrzFcwOL+8JtIG44QSxW3HKumyxFb7is6PbEjpfsm2iv3bc4PxxnKL1Hsm1HSnAFK21GEeCr7fIFLuN/ueiwhg9F/BdKAhlG37c8NtOYJr0C0/ZL9c3OVaC7ujDAT8burliiAh5h/ylnesXm1cS+MJ7of0e6tDQr6FP7730q4tyR27Zjj4rGCyvfc/liyVWYsGAXNHVdjsGysNEvmcy8MDbGBOyU2hhhw5bxcIXXvRXF/luYLvRX1vk09DH+DwQp0MHw2xYg1H8ltel3RbuN+y3b3C7tQ6+Q0z0a60hc6fNxkRuDePWmNmxZ8ceKg3gRCRy2+4+QilNWVxb0G8ufyz0XYJLNEqofiKQe5G/VhyIi3EgOZC91AJhjh0cd9pu7BfkHilInz99vryhIT61p/dW7c68sZqJ7+Bi41pmhv3EdzMW6L9ULp5iptif8cW6LSi0R28tGu13sNQ+fXNmUnxCnvliYV/IQ3GaKNZO3O8ovMMwMohO4V7sN/o7iLhg8T/D9eNv/qEEJ9nybDCYqBnv3j7xZuFDvcXonck19gVbbw0/z5W7ZwY4/7+6X/71S9jm8mXtm5BPwmcHlxV/rOi1EkfuN+wcXweUlSd6K8B3ihysGTw/h7ocyWlxvpK6GY8rvPTfA/E3ouNIP2PIa8adOPg9JCcbK/JgXbVAfSTj0b18jywWX47P8etvv8Svv/4Sn58/If/yBzG8b1vpjD/cZyaxN4aLOEn5iY3i6YChbGPiiD+e4W0MuD8dz3Hm2hmb9PWAzp2BW5tb73AgGsh/66389O+Rts8sJmtSwULT7z+pwzCM0Qr/Bfzhi27qdzaOrZfYHHA84H8n66114mut2As240PehSexZuw4eEqfP3+iTp1iRIZ+dOGjvjO8d32fFz3FRr2UmZngu1Q/26rjWZ2Ie/eeb9hGuKNVhFit+FAfqEtwYwAP29h+tv5D7h0LFmqS9zYcWbHLHjOwaasYc8Lo+RF8P/7xR3wCKxcgYncGj0DqQKwlmDXIyYRvdiXHMifC5UfsOJlLlXMz4+qCXX+e6E+ReclVbdL+ndg2HzMz5N/xpeOk9hx40yV+fl/ZWrVj5w6G6itOxuqKr7RJvQ6MjfZxb/uKDfRV/z2THcR5ax29tvjMRPNIjBhHBESIj1g5/q7kN6rFFgEhmdq3R0YmmU3/9hp7A3Vb2+Wh/rZZ6SiPqiVgv5KrK/7bCc7WW4yHMaz54qiuAznYWwu3q30L/l2ILW1Tr2zJ+H+ICUxs33qPjmypcS/w6YIsa/dsvStctmitxchES3nWMvG8ZdGS9LF2n6g9z+TZCw8JPvOwxGPr4YJs20yHQ9zcQixy3IvvMPJmNSO8H5l6JfSHurs3Jo/ErvX9dDpR5xbU24NfYRv9NlPLpLN79F7xa2s9DsixLj0+vgnfjrsYOqBDx144MBxtIZb1FpbYPGOrMe/+hMwztGC7+eb1Oubc/ZWCzfi4Yf4xiCG89Z14iHfpR/6JgXp5vqgjmHh8sZHagSxl6AN5OUl3fgf7sJbeMMd6ZHz3/DM5ZU324Yh6GOPadYM/xXQkBnbiRh2UERwHPlUf22vXjE4bOnitsODY+DfW3NvOvh7b5gHZPgT58P59mEOtE/fgrM7adQY/F5XytobVXpu4Lp9G7NzzINPF9TseiDtfvcTPbST3NmMaPSu+0WWHd/n+NZ6MQ6/heEzZQtzku5kPtPd4p4+0OT7DrxGX0u6YBuZ0jCDWtMf22jij38y8w/OVNt5L2kzTyAOBWx7cv4m3PHASXy7XfNY8fzm+sHg7RsU4cdN6qzy07Vcfvorvvv0ufLNpnli/d21DT/Eyti5yqWv0FbuN+8blDfl0+4VuK08vtadHRGOMWag1z4yPv8V//ud/sv+1ar01ztjJTOrRip5z1eMz/PWH44uydzAyPqwXtxWzQxhf2m28GFM19pC/thcj72mf80L/2EwrECN2dA7iCsUikCvWwbZS7xaobu3JFSLME8g+0krfhTXDSm2SNvTqrYc5+nD/ELfE+4Fa01qL5s0V8FYa7Ti2Bi0cv1MuMjNspPEaJl3AGMJrA8kwTlOMDMC2M8AMcoNrJZk3SCPrXBnQjqI6zYSW1zhOFJDHuGGBlSi0ECgWG/tdeC0MUDPOYQJA0KurYN0z2TMg/BLmHU9vJ3TpBOWOjGtxrT0DeiXkq02NQnKgeDnoG0Tf//B9/PDDD/XF9JHBWQdsADxXvyUssjOD5ZnzFUCBO1rv0SHcRCAs9cVhnetT8BMD1ZkCYCC61w4xzsho2Gc/7ZSPBdI2ZxLFdhW4FNqlFkZLuN/Q+9qv9xaZyYJgiAt+HT1aXLcd/+3gu7PXF+IuBmcHenSyKNm2gVNrrXhlohm0v/ZT3qb96KRuDhAnBp8zE/kdvs2+vTFxGtBjjHHC/+LWergpYwYrcTOZpRN+ExeLmHYu4CgmiET/Hk4wHUzeMJjc4ssOtjs3xXshhhyA3Bsb+t++kRG9tRjGAT0O6DMGZoDZWrEyk5wrsaQ9KzGxclzxxH4ntntrLBTGuCXulH1PATW+9emK/Yt90HOHNorYdl5iZ48AmuyhDzuyh8MhDgwO4zRxjUGWPFrReaW/skvXoIu0u9+rwKqfg/k1bmb8Q5P60XbJAtDQU72macTOqfA2b8RIGWUT8hbsuspzX+fosHJ9IabOxMARP7oQ8C3GGZ+og7iutCs++Ny+6rxTRNx7fdaf6Gc8zLRZwafucey95XW/gtWKLmdk6XP3M32PyNK3foTNPyJwSxEO+MtLPhptzFXsyAt91bmTq514c4K2E3vJsQhuDDoXvRcwb2G7+4d76sgbMDqA0Rh3+NMcd2K0kENHbLeuOCFZ1BNcrvLbK8Z3FG0/lugfq/iP//iP+l5TsNleexyYtPXMwvYEv5kY2+DdeRI/oGtkxDgO0XurmuVk4pmFxjOTiivJYwbLBZyu1Il3/1DPD99Th3iSfCCmeuu4fw/biHsR8syrHSxW4mzBb621MH/MG2sgnegzxwXXPbwvPycw1k19bb1p8G+9Y91eg5rXTvjpQmdy6ASfpe5tyMtM3rI/xPsP76MWE2DVkC0/+1ywIMDJLWWrt2e9tcjMInXWDn1xRJYx6N48kIe6Z2a84cHX999/Fy5czE3tkpdtbTcTU05aC0tiJRIz6BccKPuZAbbo5XOYX/pMfS40I2aLQE+ag0+GMfLIRMR4sR7s3DsSw+pa8oxJqPoTN9o8ko9O3OznwGo9MFdO+PaMn2wrbpK679Qz/7LZDJ8O7iPjlX28bluvuxcjr6EgEw3xX4jnKZwY+l07P776FnzuGf/UwXbqo932kzITu5rmhZv3zC3byX+t/MVKFLP9hm4D+rTeyt8L+SHN7M/o6yLzCB5HYv6I3+QhX+uQcXV/d0/uPdYnOszDG2rqYD7QaCPPHYu0T38d4bGCIbfCeLS/sWu+2u9wmGIYh0hyHfXw1U4sS1ssxPtGLEZmiF1L6i2671xzLpSZ4T0ftCzImF1c6wuOd3zaiEXHeGU+PD7Eg5MhdNUX+qTitz2gAAAQAElEQVR18yFeN6VH5fHKeHyNl85YN1Hrx2mKibdnfaRPic2Qv/KDc/WRg/Zr+5UW8t4auWLLIoGvk+QzY8u1zYq+2ndDjqmni5N7HgIZpx1c5SumtrNOylNa4Sdt1Ibeh1BPMSofMi+pNsivPW3iFa/4b1vlCzro3zfkhTHnPOtAXZLfSlw4rvtg4IUF6TVHrnLFUt7Ob9RHeVeSn7FrW/PL++Kmrs7L3Nvf+94jAPBclO/FZ0X/ij901xe9Eecca4LX1V19jjxQqvrL3mu9tdDvT7yx87unHvfWorcL6V/5a5d5eiKP5beLE8wzLv9cEN7iF2NefDLTrpeHPeAvD+V/9q/NQtrQWkZmwmUnlrfQZyfyoD7OT16diVFjVYw2xhPHwqSPOup7a6A13ms7+my0ka+yZvqemZvN7Bd85j1jRB3f8Ja3fIcPD8xRMvMin3bKEn8/MTATgxlZ+NxRV8xhfVQLBXyu3PW1j/0k+5nLR+rBGRtWakpmi3EY48D8WmyCzbbWeWPluery5aGj5yf6rsTSTg5nohs8FuUUrVX/1G2mxl/ifY3yCe0b7Xv/t+8RVT+2M3bE0L28dZDnK/5RH/e7ONb5ipwZ/62v2KzUwM0uhl5YbzIyWmtFvbnv4cIuW0ZwL9BFeydrF/WhrnMrM6P6KVBSiQ3lM7MCz2DqFB07C5yO8zxhnJnReo9EYPYWAwW6FloUgGCTn0+JN1Z614WWYGngTtFt9kEZi9s0jVUMMi8F/trOydBMQtXEiCAwIOyvXgaAAfT26W04eXNyNFGYUS12AtCkml0Y4cSZAJgJwI1CHC0YsIYKgoc3D+Gg+uibNCYOb+A1jVO0xNk43j7XvjODusHQsPcAkMqvokfgaouONWCOJE4NJBS0I09CZxMVR2Zk2G4iYA32cZrCAuG1mfv2M6n9S4kLssVvw46NQNjRG7dE7w0aovyBnupxJVSOy5aBqLDPSqCu8BbDE3pJBmuw9d5jBK9Bwg+tZVx5KMtAtvDb57I4OtakS0x2nmV2dLHvOI61UBnRZ5zG0q3DO+En3spf8OHCAFJ7jr2GgshLdKAPg0GDn/068ZMJ/tit7eJqe6nOsUc+HmcmeHTkT7VQUv5GbJ3B/ITfr+S5es/EkHoY51gb4njAH5cnInfoMkVrLdyuum/I2/DHzBvS9eUUOwut4M2k+kdvMVBMDg+3cfN4HwcWh+M0hbw39F8BcqG/JJ7yqsyNiExaZYuyGT7uG7K5zL1gSwaWvcSYzOo6TlPlifHfe4vWeiz4WLv08YKeC/gu6zks4jsLka1iZ4vWE3sb1DluoR4W9hNxcSY/zsT3DG7FC5yMk5mcmbmu/33a9cJbtiqMxLWxuSrLPuSZxzsFsgjbT7S58D7zEGKOA7o7MR+IF3Wr/mIDD31rrvhmRfr48WM4OM4MHH6E8MUngRCAqHbYV2rgpf8eWEzJ2wmTA5IPTP7y419YDHwIv7A/ThM487QZq5VlDFxwW8L9jp8G4s5B6T0LHP8S4D/++c/4H3//Wzgg4ymK7sLTtnMczWswOxFfMzhd9Ej02isGlf2//q//FT/99DMTuPvQH5fcPoULReksZuSD/dWnt4acp7Cv31V7Sx16enpiwvoYDnLjOIS2FmUL9/rHBzrWOeP37ds3lQeYWDLN3bKTmDAWAxUnctTac8sC9543+Pa5If4vfVYeJp0u9mHjtYapf+89HpngOcH/7rvvecL5bdzfP9iN+NxL3pk4UeYJbM7Yl5mVT9eFgfUyM6khFwzP4Hd6JTEVi8yMA/qI+c9/+zn0wc8//xRi4XXtcOJUhJwTdNVPDK7kxGQn7jfiS3wl211y5NXnBFM2TIAGJsn3j/f1kM0/kPLAhGQYxhDnzKx9sMlHPaUF3tN0iLdPT6G+TkwSP+oX67ikPHVGVDT4jOMY4j0Rjx633uv6Tvypn7iJ+wuTwhM+OIGP1x0nnOA6WXpCnhOu6yRGHXEC8enE4N+kfvZV5+u+jtF7JW5X6oa1tfTLiBsWGm9YuD08PobyVtqpv/Y4/h7RRXohr90v9M+mj8cwbx7fPNbC2/FUX2tjt65j91W/M3KtI888QV8Y21pvjMVT6C/73FI/D9TTYRrQoUeCp33FhwQj77eKtQXdNjCLzKg2GbXVjl87gK/4f2aBpa76YiUPuBwNnsMwUEcPoVxjxgWyeeb5hI8wC74RsEL8hkzr6VLHO3zFTP3FT5w2xpz471vSW4KZeMpbWcaJsdx7r8misaTf9bcPvswF/S5WG3VU+yZy4gZs3HfqVMBz5Z75bc5deegv1XAyri/fv393iU1yvaGLuBkLtlNvCaPs8m/aQVre1GXxsm4bcz4Ye8cboEfqgHaM04QaGSvtxNiYlcxrMVaevM3BBewX2v2Z5PGGmiUO2my91+6NMURSty9ErDhm1H2O7WsuuFBSN2u+eoY2IkfspBdySL7qJV76XRrx/4F5W8Uox+pgPq7I1hc+lPEt2wtjjvVVPwhQJj71QOIwM4kN6gkyZxYB2mfbCyZH3hK91Ngn78eHx7jDh8oyhmx/on6doRO5dWYMnqmbM2Oudutn3wK+ZW6qnV9/9TVzVWo8uAeOsY2YzMT4mXHy/MpDHVRPOy8xd0+sTyE//eK9ndxZ8Im2ir00U7/laRvzWdnTYQr5ZMNYOtpnwVbtm8ll9bavdKIuXMbCVvLsb5zbv7cW8oVFiLFyJLFq2WJgfHP+rl+VqV8kcWu9EUaXMUaZ9gk2bWDHPX//mxq6TuNUOkxgJQ91iGA+hd3KXahd8pLE0HOvX0l81cmaeACD3nq01kI+kvk89F7nxlLvl3vjMEbnemZWrZLflXerA4J3o4AkyjQ7jeNFUYRcFW3c08hKAtuTjDLS4MyMTgG4CLJloOtewmz/hehT7eGViTQoIK+ph4abEAuF1AKiUyUDwnut9xqIBUCn6MxpwrjWYYNDIqp4rQXkwqA+F51qIrhyNwFiKB4DoCROadjbeo/L5LWX41YSbl/3WAnGCkCCKyMKk9ubOyYZ90yiHurJ7g0JO5Cs3K6ks736mqArdmRmtFcnTeBqgjvYSuMwRfLPdmcSbCbRxJhahx78xicLPFbsWdEpM2MA58NhLBuUfaAI99aQoZyAGxjYB53FTPzcz/DfuB5srTf4DDGid++dvj0yW2S4XfymzJlkWniKpy3SdZKojgbaOE0xYtM4DoXfID+ooY+cMCJ2fH7VQR4rOujvhi29N/To0VujaLd/xwx9bKecK+kL+VyvB1ujnzJHdNB/sKyYs41tjSF9of/P2OL1nSKVLaMzCRiGEf2nGNC/cS3Y1G1j4KxBVAyJHd8enCkkK8UIAeCU4cOFjlw/smI8Tky6hrKde/LBBnXQZvfGdeVYRnQwv2Vi8/D4EA4Sjyz49aP2fKEknvG/fWBX+GQmsjkjNACWn+3yBAZM9e2Kvgsx6/GODZo0YtsNr64fKPRO1pzQqOcObzGxWM7ERg2+rzqvxQPenBt34jiDnxOWKkzc91xsF2SKq3qK7U4xq3tX3Ihp7x8ZUPxOlDFePBmYvK6uG3J6xfWh/urhA4P5hw9fkW8HjI0wTuUv3yN+0B8rOaE+Z3yCyHpN79uPv/z1L/H07qmeTv322+/xx6c/6m2G8m0/I/eMTsbyTN+NWmbsTPjyME5xIKaNbf2lDHVzQuNAdmTgVvaZfuqirU4Of/jxh/gnC7N//vMf8fbpbejLEX4j2Gcmflpjfc2jMwPqGbw38lmb77HVSYwThxtqiQZr64ZPF2xc2Bub6iQO6mffGR4jMlzI3N/dE5YrC6UzC6UTNe+yYDpj5yX+rH17WHPegY1viN6//1B6ln2vmPiRDJ/iuqA2LrznxND233//ffi27YGJeOuNScQxzsSEtKCnOr+wQJC04eHxgTdR30LfxD02NnAwVs5gJ83sT8SIA7RYG5OHww119T7estB5y6T/hrgVy05eyXNG3jMPPJ5Z8OsH8R/xmTnkhOsdT6nd34KH2LTWIzN5G7HUhEf5C7G7khvGTO897u4fwj9Y9NXXX8fXX39Tf0jhlompWCl7qrwe8eFOfV+hhZzbQt/dsCgwjwf8rP3qZ3xd9+qn3tpm3vmW9A22qVtyw/vmnViL4+dPn8OPunzizafHxp+TZvG74em5cRphPO3ow9PWiMiWUIvMy16eFTuvebkSP9LiObRwrl9t13qLA5iL9RfskBNstikiTmfiyMXtCxPPZ95cyC8zwWCIgxiA14F+4zhFo662dsE9MojLrUhMnvGbOWTONfv3To5PIR5iJKattYjcI3RQRGTCJLCZSyt1wlpk/Md14zruRMYeG320a+eCds7EmHKt5bCI3lp09DOPxmF8lTtGR48rJW0ykcnPTo3U1pX4XqAV7GbyTn85iff/AjqDjfL2V9lXtQKBrfW4oc6/fZ0s+70na5vxLLb6RL9bi8TlSvI8I2dB3s541dGv9RbZwAHb1MN7KzotxLN2WqNspyy/W+UfwfH4Fr+IbbAt+p8cKv7oLQ9jRV3U3/2qTGzRJzf0ffDNBnRLbbqB5Oek2L18d3xijTnDV/9koiP95eO1mevK9Vy6yrCePT4+xIH5ywt1wwdsLm7E9tqu2mKfddv6q7y3T0+hbV/xQEz77njINk4TaEflprooUz7ydY/pYV/xyczIzGhQJnv8zYVQlrjYRz9Ym9Tb62KkH8S/Nfsbnsb1ynxzoe9aJIar+YLN8rLPhG5iJYmp/Y3tnXFnxR9XmvGHNoqnfawX1zmuMeNcV/3luW0Lts5V0+x3Ymw9QtquDq31iu3ee9Wqyhd8op3BthI3yrL2GnsrPi8Ca25Ha8RaJGru2KWd1hqOKx82ZC9xZhybzS9IWxd42Fec1V97pRvmyzevddzr0ziVbmIxsb7QrnvGB+29pZ19rnYbG9pACjB+rqWLMjIzrrker3pqd2areJLXI+PUIw9/DtQn7dlL9zVWbFywX98uHvPAc8EPhVFEWBfuXx9EHqj9vbVI+EZkBJQS5/IcpykO5IQ1eqCeeE+YlWEMFqbg0rygEb310HAZ26mMRZjnJsROb504m/woNhNIKiejjURLhA8MhhPC/P92Og5uBmSw0TcVQkHkrH5MyBMr8BeKtk+4DGyN3wFDfv+dMjN6Y+IZwQRqqQCz/4mB2mQ+MvmyAK8WIWLihPOP3HuRjudYMDYBx4FAp6vrbluSQju8j5oE5R5ej8jqcwmgJbTHviPAj8PE4HCApnoa15kgZmbsMLCgr/DkJHrrMQxD9N5CDFvjHBr7GGPxoP84RqeNfR2gA5wavALy2kYyivWJJPJp10WfNdx6vwwa2Rqn+UpBAG5fJhYzySuWtsmkDdSyw75FawP7HuFnG+gNHKr9SjjL5pGRmcEv2nENGzP4x7XMyz5q7+09lCXtxMQOw529Rco4E2fPMzMGbHbS0FuP3lpk/Lu/MSWO8uFyyRJ63QAAEABJREFUZHK3fjLqH+eZHNGvQeHVDOzp8OqR2cLN/mI3E7PqEBlh+5bcz4jWMlpv4XlmBhpg+x7K9w3WQsyc6WtBOjrB5lifZCasoAzktei9R3+NgcyETxBHa8zEXvWjIG34kU7RWouBttM0UhAmknQijkau4QvuJdR6CwmoYwfDjZzYJY6jLu5R14kzi8MVW/XeuRa2iYjMhm5DjBQ2Y/6GfJ6mKZLrKw8RHJjP5PEJu4wrC678emvodqgJ72MVwIeYmIx1JiioQf7NTOhP5OAS+lT5K4VqpWiJeQMD9fAjBea3xdw3VM/kuseXN1THcECz/4Fi6yTPyfxf//rX+Pvf/0f8/Nef48O79zG0EVlz+Obm119/jV9/+TU+ffwEvnuc8ImT0g0/TeMQ2maRDMLU+Ck9wMxj7XMQ/+OPT/Udrd9YgLmg+Pz5+RKz4NZbY9Dc4plBX3nqr4wjk0PtcH8in9TbuhPYeWCS4ECBSOJmC6+/MBlVXoNfZoYYK+e333+L3377LZxAZ8twwn3LREZfKktbfPqqnk7idvxojpypZbXIx07ryPunp/iKRdK3LAoe7x/qD/181i7eAv7x++/xO7bJw48ontF3xTfKcBCr/3vr6V24QDDWjBnbBNvK4PP50yf88lyYaNs7ZD2xeBFb4/BIzXZhoO0L+qzQhp7l995DXur9lsWEC61xmKJoPMRA3dvwhxjqB//k/vPzsfy7U4OMUSdONwxcgRMX9NmoH6gWvbVQprmsXeKkLNupm098v/32u5D8PsFEnT6j6wu+/MTiRfyVdSInvbYQq/d3DywCv+Wt51fh8e3tfdwyKTgQ65HIixbJvx3nOq7UIvTzC5rFq69PYQx9ArOqszTU9mAzDsdpqph00uCgr79vsC0z6b9W7thvwT/qeiYPPS/iWFwH4rqDq9c+/vHx9a9nfmIxfST/ZiRlHJDjRKUwJ1/1m33ETt4zOX7d6y/UxCcjNt+xoH0b74gH6e3jE9fuS+eR+lx1Edvdmwf6yxwUvxX8jO9pnJB/KH7BJk4rPrvigKlcBS/qn/VFPgvxrG7ekIe6ZqanhctKLtZ9rjXypFMvB/VpPdTFhkm8hMSJsV19jMWSzQQAI/dAee4nPkz2Ab/gQN3UUSy0w74ei7f2tOxhV3XIzML5hRqg/sE5P7HOa2hLXSfOqj+xLW9F9d5CPzyQn761ecAvN+R64dqaTSrHdvS1rz46wUdsn5F15Nhr1mN57vBWV/2oXtZ4TETPvfiok7HlxPLx8aFkNy5qp+2tkY5FftfM2mDM+tDL+FWmuWRe27bmgcTpLZSB/eSM/5eoNcqHGwms2nHDpNgJ7Q0LSfePTGx7ayGO1i9lPFPz5a3e2tG434nnzlgyEjs+FHnPWzIBuba1XouJfcwJ9/b7t7zb6MRDZgpDqPOXPtQMcdNW50vem8ax8OjIVQfnscqT1FVZKzlo7fvEAw6v31DXleE99V/h2xtoINP7wEKIbGE/sd0YGOVd98CHm9GwVd2NG/3Y6NuyRbMzpE+9P4sv/tYP+l0+6iq1liEfc8DzzIzrptwTfcWt4pB5xkoO7OiykW/arl7S9fpu0KCfvhbbnbhqHY2Qs6P0Tjyqk/eOzDnlq/1iYVzYVvnmTGZGZsaZ+vKCn5Vnnl7aTtSRQ5H99PVEnTIn3GuLdGAR5Ll66UP38ldn1CnbE93UX3szM1proZ6XtnvVQjEwf9T9hrituGL+YP4N1NCIDDfvG8e2F29jYafeeHckJm8YN/S9xwFWK3XOdYVzJffaanzJS73N63tyWxs3sFQH5w/u7bOBZ1OoHTTYTirowC95bIA2DCthFMcTixkZSIKvQAG48hDkaZwoukN4LODek3QiVQHsOEIhQZK44GVg0NSMzH9T760S5NYJIoE/UHATkFVe+VLpgqPPLP7UhRgKgZ1orx0CcUOB08HqhADxQ+zOZG1lsJuhleOtElb+guZi076S/QecQKcwwAxS9zJqrZfjy0aEi5dyDkwe5aO8DYf5FsAiZV/tbtkJwomB/Sbu7u5DXe2X2SIDSOC1g9Mm0d+CqUwTVjul7ZpMOHN7pUZ/i+BEUI8TwQ4O2uKq2wG5gR+ssVX7LzbLy1hYKTba1HuvjyCN06W//eQ3jGPgnpqM2nYhCK/7hQQ3sIwJr+/ok5HRWwv5GQvKlkImwYZdu/bRdyXY1eNKhRF9xUQcx2mM6TBVPKiL1+R1sXsvlpkJU7HDNoqNPHavcL23FvpwHIforYd+1taddleZ6l3H6O5+Qa8ZjKUVXTfZt4yWWQ9cA91NUveSPhKDa1xa7PW5OrbeokOt0TcvOu7I8d6GDh5/IWTRIoo0QPKM6/srqXvYTwI7+wb3jFEHQprzoyB29Dcuehtg6eAkPnvFspNeB1sHX3OptxaPFI4PDH4//fWn+NvPfwu/DGsMwSlWfL4QJxYoMVJ37dVWbb/nybYLph9/+CH8P5HMn956TVbqL/exIDgzqBgn5kJrrd4KO0g7EX379k0tQO7vH0I/ZyYLiSOTmtOXgvqvX/4V4mbO3CHvwMTYOJF679FaV9Ui8TJnHPR/Z6FjgW29xQ2TgyN6uPgxN/Vd6cTCxPMLlntomwPwbyyQ/vWv/wwn+LZbwSDjMsh8YiL/8eMfYbvPHNvGhZoTc/vbXn3F68wE2v04jOD8WPx94+YkWnw+MWmv/gxcz8+fqUs8VMkgdnvh8cSk+Mcff2SC/CZs93/+z/+J31iA6j8XIPpBP4rtRjz03qMmQfj08f6+6oyyjRf1sp18jIEzddTBR1LHzCz56i5PP9Lm3olDxQC5YbuZSchIbdAXyrpDjjIyM/TJgRpk/alr0YiFJeRzZCDXXv9givzUdyWWi4izTPqjf2dS5QITGKr2LMgzr7RV3Ryr3r59irfQHbXUeJgYMMdhCnN+I0/1+y8s0j/+/kcs5PU4TWG/Ed6BnIoT8nGnbbxO4COUGGyXfWcMGPHbTjtxMwckbTGmxaLDz7g0jp9YpBr/E7IyMzITXpcf22qz+0YOHND3honrFwIzfbchawUT25qrxpN7B305iatvNF1o+rHOt7w5uWGiIU95V3viXB3196XPIR4f30APYV5rk7Ikz8VPfSZ0augsNid85SLLxZaTUePf9iN1WVwiW+xgJymD0AsMpla2SP4FF8TKCfgJfbQr2OQtaZ/6ur/ek+80TnHAngfqgTXhFoy0bUPWsmyxECeSeCz4VR6wrTnIQQyZM1zaLjwgWoi9y0OiIzqcmKQay+ojTvKJzHCcMY59+OOb5g8f3sfjw2MoV/7Ksa14SvadyeuFmqAtmUlsHci7u1BfY3fTj5A49Naitxat98oP70eQa9y39ojThi178A/clKnPleMx7KO1pEuGPhCfR/Jbv2cmIvZLnqCP7Y1Vc1p71SPY1NV7K23k60Je3VvvpZN+9N5MTSiiLtrGft6bGEfNcx/cGHN3zLFa77Fjg3zlpQ3yPrMAUK74SYgP73tsfrjQ0le2dQxZzG/kHZlvys980h8DuaVO8nMR5X6mnX3kvxAL6lp8OBabYRzrobO1rTDEngVs1XHBdtvbV963xJk0ThP4Es8o6j3bGCfzcg7lnckFZczLTPwtjIlL1TP5adPhMDGnu/jeuth6i94auZBwjNAm7ZCXsXd5U/xSD7isawv2r+i/kvcuPtRBvJIYyeQ35Ll6HYnjIw8cr/0W+nl9Jh7tp50zNs/M32euzRwTVuXjA/kxkV/armILuGiTbao99sljBPdb8u6OsVZf6LMDCyTt8r4ysSrEexrH2hO2hc0ZuVf/JDGrTON0AmMfUIqP+mhP8WIer3ztVqfiSVv72cd6znSm8HbM88GB9i/4Un2UkZl2LRuncaq9fBo+EA/bn4mbjbmT7b1nnKiLx+qhDhUzYGvNui7OjvheHuMwxv3dfeX3DdhYM8dhisysGHGsVEYtsnYsHABxIGmkTlFSUG+tOjhBKYEodXx1qAyOCDPwFgIi2HpvMQHGNI1R/ODZW+PO6w/IbCIPKbOuohA/yKmziIxy0LX/RJG/wxD/tPnd3W3xz8xynjqd0EHAPNZwGfTe40C/e/qZ/Caw3926oQjI1wDfanKwxUJQ6RzBkIfgNvgLtkltkfXjJPcEl32DzfbKdNC+TqJWkgEYo7cW9r0hWQ9M/NTF6/K3ratck0FMtdW2FnTb37KQ7AziiA8DbrdjRHgebuDndXVXh4VkWggsA7j2HF8wiBjGMVyRmxC36KIM9c9scIJzFcLli/0OUPbVP9yNTgzYx8Augsc4TVUkNgY3E/BELOj/EwOV2DkwmKAbvHeCNzKigcdEP3XQRo+dhGRmYGRNlJ3cXvR/LVj4ZCdGUDQyM9RbHS623MYXPvg5G3z4gRns0By5O6Qt0g4fdRiJRbHu2JXZovUWyb9/ywaLV/wcGCTvJe36YYyBCXm/maJNI9gM0Rs8eGAKgLFTFDYKyWp/SAwWbFjRI9FPHohCxT0ylXoZBEuG7fBj9fUYKizgmdmAICP8sd8rRW375Te7HX/syHoNl7C91NAxOdi4VzpRMEEI/Tt+bOgThb/+2siHDT7BJt7G4gOTiic/2//0tjDnVpRu8HGv/r7xOxMHLzx9XSjeB3z93Xffxc9/+zn+5//8j/jnP/+j/qKgfjcHnKT98ot/ee8zhYjJDjVlI15GCpZyr9R7L38aV8bZhh8D+8/g/K9//SuU5wMf/XlLXUhsXcBxAX9J3dT3St6f8J2TDePP70D9x//8n/H3f/w9nli0+IDGfHaw842VdHo5hfKNow1sdnTY2Y/klnqu5PyR+tPwcUM3+7pQcTLzzNusZ96ibOCqHyR1sZ+LSWtLtozgR5+cwUF7HDDU40ry0p6MVnXFHBip0+LZei//yVu+wbYQPycGBfu7N64yM+xnPWi90ypCm7RNso0LnV/xy3WxtoBlpxYt4FkLsM++4XoJeWqzA459vV+xRbyqq3HjRL8h037WSdsodMfP9t3ARH0HcJSftWdm8BeDay2T50w82VebLntyFPsIjBiIl3Ga4pbBzYXVI7Fab+fAU1kX4gQ9hmGI3nrs+E6eM7I8Vkd9uqGX9XhDr402l76X3/rmchSRmXFApvysDepkPElHckD9M7Pqrg8LPvC20bFH7G1rHIvHlWbs25CdmTFOE2/U3tdHMv1YpuQiSB1nYuOMzvpJPlfSh1jIw7AxrI+SGBgbxpa8laFc6ciE9VyT3RU8GvE0FI7ZWmBcBPFdNYS9fLlYp9raeg8nN8p8ZuFfi3lsXoiTXcwyvmxiJl0vdPpas8VEunUswfeZWfFr3VBPeS/E2wrPhTmF+mdmDMS7GJo3T09va/LaWq++1z61MKGvvJQrBi4A7l7HbdtdMDjWg5ojOWIMuz+Bi/fcz/hEzNXXuYPjvx/z9Pua1hnjZVY/aqA6q+9/33tN3aXMFtmyFjzWpP3V36336MOTBOoAABAASURBVK80jlOYN85xxOcNi+SH1wWTdTHAVp7WWfWVXCyoy4HJvG3V9ZG3xxNxtOEPfaY8+3ms/Z731kL8n56eiLcP9WmFAV9s6BWZ0bjvgi8zCYftUu/xhXwkbTXOjccNOfJ64A2WOLfeq7960TlQO/wltkcwdtKcmZGZ4bYhU17yda4h5vL3r87N1PkEN3mJ0y1+HMlj/eucw5phnEjysZ32Xe2csEks1W8mf6zNRfhdfa5yV2LGPuM0hW/sfTiov8X04AKE6+a7/O13or99xd+9fZXv+LQzztrWvua9Prl/uK+xU7+Is/cziQfq2JlYk+cRntZOa/b1I6jWI/mJmfhIG/z3ykjRS3Bs0ZnPHJjrHljwFJW+Xfip8Rvj11IP8cRVfZWnzR1fPdw/hP/HnL4zt+Vq/bWt8lb8rm0lEp2V5aLIscs+hc84xQGZ1p2R48ysvJSHuNceO8/UL+V7vmK7caa/JXXRrp148r46Oke2HVZSp8Yw/+/uLlgO1IOMxLa5ctk+uzUL2eMwRuYF3+v1KAOYKGGg9nhd+3pv6H6gXt9E2YIdf/aP7bShdGeOW3FHXOobWEVkxJUyOfGHvTJclDmm6tumcT7hbiZX69GzFXlNT2loCQMo9wa5YF1Jp2hDZkajf+udfYsq3GrwKlgTBUIgVyYnKqLstI2UHEkc99ZiJKEmEsW9DrwjyQTiCwgUOp3xQvKqi0VW/o2+rfcatCyKFuYK9seH0KGtdwreXsVDe+z7QpALhmBakNRdOQcCtwKKp7LK7vTVYQapyeZA40TCJ9YnJlsmhPJH9B6GsXBQJ68rxz4WSicQJkzDXnl2JjMWtoGE6S3jsrEXtDrJANFotFe+PDcmBAaKNsjP4yttrwGnDhOBM05TDZD69NJ34+m0tMbKYGG/tRJqjR2+waY8E0/8p3FiIL/wyMzYSXYx0PczwXdm4D4z4KqLAbhRPHd04CcSf4zTVEEs/hOFa8C3mVnJKN7KX5B/LZzX/kksqHODh30m+EwMKh57PTPRlB+ScyVxiw+TPfXyHEXLB2IrzvIRw0z60Ud9TWbp0meLFT2U/6Uv8u4eHuLh6U3cvnmIycUW+svHNpvywGCG/BjMyvkG72xZNtdAf38XxpLyt8Jmi529WC1XvSn2pQ95ZqzMFKWtfLFHA4fMjMzE2MuP2F5oD7HekLnB05DJyBAf5dlFOdp4JFdm+GdmWKhahzPYjuMU90xSHWQcmCZ8dLmX4LHFTGGxnzlWGKPrSv6t6g4/4/9IDukX+0v6epzwOzlkHpoTYvyJyboLLd/YVL7BS/5nZCzwXOrJ9BLKc+LqwPP58zPF9BSEXSijofORfFPPWybZ2ndkUeN/6PsZ/p8/f6b9seJLbBr2ShZqF4B//emn+Orrr6OPQ3xg//W33/Ckcw77f3p9G/WCzE/wUv6O4Bv87uDr967++c9/hh9r/PDhQ034VurZifgv/PHBUrissWLPJ95qvbAAHakHPqzxzeD/73/9r/iPf/yzPqY1jWPVOv0VbNZX40h/+RFB9wsY9d6qpomri4rL0/UP4STw66++qoXsA4Nmb41Bda6PRPqUz4XezCRD3UoveJ3NV0i+Xt8JJLHUR0HsPBAL33zzdWizfvj994+8Kfutvod1JM6dnOo7+W3EnfVfHhu20z3cFmx3wfnx48d622Z8rOBkTdnoY+xstH/z5i1Y/iX+8pe/hh91Cpgt6GisuHfy8en1zd4nsJRP4M97cuodb1q/+vqr0C/qb/14BusTvnASJJ2xPSNjwNf63/HAtglOG3oow37WaM83dLImkVXEz16kPebDRDwP0xjaetVvwU79PBO/2qR9TgjvqRn11oVxqyFLPdTfj0l+JMY+/vFH4XmmX2DPLQsP7fDjjn6nRnLSnNmIzRWfnuNMrukP9b3sZ9CKqJzovY53bLL+r+RRtRFLdDwh5wQWJ/wnXfTdMI2KQXzv0CZRc862I5/9WK9kTI7UPLFzLH337n04SX98fKDGTdF6C+XuYLfHFjvxtKPHDr9EQmdc8yGlb8O///6H0EZj+IY6I97qpV8rrpCtfG0UT7ozdvU4MJG0jtyS7/qhgemOvMvEeql6sWAr1pAnByZld9AtMXwbB+S03hnzVtqJ4/nyh2jmU+2V5wRKPRxLjY0DD0it3eabe88zMkomcvT5tR5qg7Rrt4Tt6q4+1YYxoY6pC8ZW4G/rUQfTy9jUeHg81tt78/r7b78L94+8aTSedKz91c/Yvrwpf8aWJcZxCn3i26QbsMnEF+igPovyIPt6PlBrboizN2/f1Peavvv2WybZ73kaz/gERtaiDk5imxGxkq/2vca62BhT6iBmK2NlZsY4jGG/wgZ54kD3yIQLJA/7ea14c83jHcO8/sn8hjKzPtGgv3777bdwnNiJocM0IWMofjPYn4nllf2GnVyUFXO6Df9uIZ73zNceXfjVQ/VLvp6Jq8KPuD5TH4xpeazqSxw5v7SOOj640Hr37inqO8zk7z21ZkIHMTR3tF+97Wv8beiIKWH9vKOtueF3in2w76JkHKforYe2Syq8o/tKXsrnjD3upTPjvjgrazOOaGM7SXKsU5Z8lGfNf//uXfgdNT9CrmxtEYedXJ7h5xhifJ/BQF/AtnR9w6LcnLy7uw9zNCLx+WXc2sBE/28rXkJXfqLkEh++6Vb2BCbWujfU8Cd0uAOrYKtcFmfqlfK01b24i5160Kzycxh77OCnPO32vn91UX25AWbE1ziGa4ADc4mJ495a+DGiHaUyE58P5M8UjlcDdd6xVH76xzYbBpt31njxVZeOHRM1xXxwXLCuWI/kn5ll604/2zpvPzLfMA+8Ye6qm/7QJmNJnN2fGVe1z3HrMzF95EFrM0Es0gOK27kBdMJ8J4j9ov8KUCq7AbrBZBELNpXPbKFzWm/R6J+JctzbJADQqMV+eMe+23XPtUv/jNYh+irb3srvrYc6TThxGqeYhjE6C5Hee1zkREQGA+DGYmllEFpqrwzBDLZhHONAQbkh0W540i2Y8gx03HFqJSu2vTDxPB7PNYAtFJUdHW3ThgEdXuW2Hh35LZu+DRPLyfR8mut7N06KVga1DHHodLfQUaRMEJJ4hXTQAqYLhcn+OwkQyMIMeCIVnXba6dgAfz/ulVEcWfRm9NYIpg4NkZkRkbHBo3iyUCons1fWTv/w4y60622IcZiidYN5p8+G/hA+UI9VfeBj0Pj/P5VO+O4iIZHbkd+wLKPsj4ZkCN722eWDnTNYGlwmyoodGzpUrNAue4uOP0xM/dI4z8xScUW2mCz0sa/JpU179YcDiqQSsb9J2cJtR0f135C9o4P+kOyrfPt02kpD62VHg0/amfa2mym2M0lhcni+4p9ArnYF+o3TWIXg3gkTT6QOJHnrVxzBEtlneDg5OFFUZoqYcbXHXvJMXgv0LRP0iVhWf/E1Tjd0UM+FPmcS+PRKHs8URu/t6KLODV3s63FmasGFhEc/b3ClGC7oY5ytxHFE8q96YM7F3+I746eSjXy6RYLpgG9uKZD3TK4PDNSdWN/pvSFfbOyzy3OPMAaCTf1esPkzixvfai/E0eE132Z8eUbOBYuIgwP4YYqBAmg+er6A9Yncmxlg/PjR//7f/6e+m6PMl+dz/P7xU3xkMuobpht0cuD79rtv47vvv4+//f0f8fPPf6/JdfFC1u+//R7/8v/d4G3My+c/4pmF1i/1xuu5dHaS9z0TvL/8+CMLk6dovcUmBsTR/Kr7xrEDu4O+cegE80x8bOSmg+f7r97T91285+3eh68+sH8fh+mmBqYQL/o3Ym2Z15pAH4mN5PphPDCRuQ8nQg5q7tXnkbiqAQu8MyIsyC7ITuLK4uQX7PnPwuUcTrj8SNg9fW7Beeg9Gr7r7DPtHTGBr9d39N2x7Q+K/Ef4OLnQh0XEmxNYrx3B/8Ske8W3j/jeCcZf/vKX+OtPfw2f3O/Y8+vvv8UfLDb9y6fPn1/K1oVaF9HQOJngPYWT5g9ffR0//PiXogMT1Gds+MSiyMXE7+jgwvfFWGHQMXb0v2PPzz//XAssZYvNzc0d8RrhYuk3fGps+HbNt5/SCzpPxNMDE1Anl3f3j2RbxELMAXUM0/h6nOG5MfiCHwJ9nQz88P2P8e033zGBehOZLT798Zk4+1jx8ukVr48ff2fB/Sl8q7gQGwP58QDuLnrMY8cY4/vzp2f6PRNHO7iYTS0mB+7DbSS8bSPWpGZk6+Efh+iMK2L/GwvXI9i/gNMK/vcPb+KWyY7xcCCmrNnjOIVkzm0wOZMr9WkIFpJ/kB+fkL+Q8zO0wEOiWZC2seK7LTICar2Hcjt7LscOVruNOHFvDV6x80xs6KMjOr3gp8/43TzKzFAHJ4x//fGv8TMPKXwT/PbtEzk9hnl06X+qhxv2N38W5CA+BhZZN8Ssk7A7bLyj1txyPmFfo8FGuzNYiIfxaM7Ls/UWwziyaGIOMLHvQ2hDgi0VjzjZS/ZGPMpjw3hCv65nZvVVrjnz5u1j3D8+hH92HWNqznDB8nN89k/9a7N/+RBdxOpAzRnRbyTWSh61ryO/kXMRib+XOBFXC2OueXdHjX968xjvn55YKNzHYRxjBs+P+Pk3Fgyfia3n5+dw73ehzIsVWdrpWD8QFwfk3ZI74nxHHvi9EHEPazzyd+ycmXOIkXXiMw+CjuRDgod1daB/th7qr47y3qkD7mfGFOvKTN31XoCP1FsrfP0uygFbyy/DGL31sPaf7YedfjTvBXnW1P/3//l/4g9qc6gTcTRTI1f5wtPcKLuIrWAznh8fH6tuPtw/RO+dq//+sbYuxJ5x7N6ak5lx/3DPW7YH4n8MsZH/CVt98DSjz0rMd+w+jCN1b4xGH344nuLx4aEWHd/wAM2F0gi2LTIW8kf8f6euzBzP+Ed8tPn+9o4afaE754zTIQ7TGDeMW4dpCtsYS9myYvwzte1IzHxi/wwuyzrHDTHgWH+4mdC5la2ZreZb+uz5+RjG3EquZrRoxNMBf1tb3r55CscFc0P52qLfjC/lfGY8M5bEXV7GzMPdQ3z79bfxww8/hnXt66+/ibePb+OO2DVOxfQMVmfmFkdiz4eIfnc3cJxy76n5N7QdwdCa09HnzFg6g+2JOfGvv/4ev//+e+nsHMd7KzFY+mePcZjCWPWt3Qfe2t+CW2ZWTp6JiRfq/fPzJ2rpxziD9UZMzPDPzLhnIXwLXvpbO/d9Lczcmye/M+5Yl7JFNDA/4Af3Z+LRRZh8PJ+4Li8fHDxqD3hmZtWAYNsoCAuxecRX+mnG72Jzi67SNE4x9hHZQwxtCPNNbOFA771sUb8NHhTOSK5e73m+ct3aY64csfd3cv2ZXN/xcW8NjOB5Q7EbCMJMuu/Ab1ICsgushScwVyZoXQqYJNKBhDSobnDSgYC88lAhk2wxcSgiGljX5IvBiIjMDNsPBHHHsQmImVnX2dW+cdBbCwETGGviAAAQAElEQVSxz25fDnaSGl9FBO29T9Jm64RNAMgeNajRJltGp7hngwdtik9GbRu/V9rMALRgK2xpCxi9RRbPFr1xjAz5SSvBtWPDjvDkemZGs022aK0D5vjqrJG+Q7httN2RYx+6oOMOjFtsBJQBJLZitYGTxyaUe6/Zv8O3tRYd/Xvr4VMtB6zGcWsNXnvYZybwpDMBNBPEa+kJBwzLzMhsUcFDH065EbHTRr+454T7Ed7LiNoH2+UeB8HV10KfHMuro0OmZ4Qcdq7gqGyDTf2x9NXePZSz6b+MyKxf8cou6BrqKy34wyQw7my/Eajy8jiwZaexx16TbKfMlX4lA5tk2CLAqkPDBTvwS67VD3xsax95rOit3BUeO/KUkZmhfcboNE0hDeMIRj1KPgvD1X7E+EXfOVb6y8/7waZ/7HegCMjHyW/rLQAAU3bURBHtQabxpR360rgIlO3Gb8NvUO8d2Vy8/ISbesIIPvgSVspWlyNFVX4rfC/+2yMzo/ULL/ssxNuRwqvMDR0yW3TyUDlBW0I2Nn4t8FghceFyDWA31Avtsp0TxI/+9T4K2AJPZQzjENYFi19iwwJGyhDjTp15xxMv3wL51+rueeq3Exc1gLxOGv9g0uuk/IVJHiqA/SHuKMhv376NJyYwFnMXW+4PTGZ3GhlzCzkgvTx/Dt/gfKRIOzm36PkxOOOrtxYJaZu54mTX4iut6C9++sr7DmZO6n/99Zc488TbWjJim/bYdifWdrCT70Is6LeF3HtmMPuNQfxf//mvcG+MZpIjFJ0VLHWYfWfaLsSMfTZ4uZcykoH9wKB+Gzu2acOsbeC4oKNtXNR+YgL8mWKuPCd7M5PUmoRQA6554+Qi2D7RrgZYBmrfLmnvmThxwNqIZW3WX75J+fvf/xbvwFndUCUC3SOj6mot2n7/I/z+mHoYL5dB9kP8yED/17/+xBP4b/D/XbTWw64Vb9iqj59ZHBD5sePzNzxF/ctf/xIunp/ePeHbt6GPnWTYV9z0kb775ddfWYCfQj0PjDsTA6k0jFMYU5kNH83xCfuU4V8gdDKjf1cw38ExI2Ok/S2TKeW4aPV8x4e2s58xJx2dzKGz48MeEeM0Ft0Srw7mvkF7w9PbG8Y+ulODl1DniXFwnKY6plvM+gvfjuPEW7o3TL4f4oHF4QOTTvsq54S/lJG9MRm7jF/aLe30bb2X3doJbHGNUeV/+PCeyaiLzKx8VY76aLMxJd9GXovTDXl7c3cX9dSbN5+Pjw9hTdphaltrz5mJUcUS8bYSbwFupPAX+TfYq9y32H7PRFZf9NZCPRcmmeu2UAfnkI+1YQbDYCu/gctEDZWGYYzeejQCJLkvsbvwIZc2cGvcP6DzdSLkmGMsKUt9t/LrVn20QbvrOjrbLrPHjf2x2fpxd/9AHbljIXtb14331omb5Vxvs47UMPNhJR8qRmFSrACxchx5GxfUQ9xGbJimMZyEOwH3oYl0xwPdB+qVeXEgHjb4GfvmzjO14QwmR3JvZtIpyTtbwxdM8qiP8m6cK0s/SjtyM1pEJPbuxMlWDyE+/fGJWvepjl+IWflu+LPjc213sj6Be2ZGJn4CpGvNEOOd82BLqbfotPFYbBdioPce2sntUI+N9iM63hIH5qn+b/D2nr5esM34OWHbGfJagGPpgh/UpWFbZkYmFBdSjuT8hkvkE29osdl65IMXsRR3+YuZtcFja5g1T31dnPpJAd/ouFhxQWc//aG+A3oH+s/k2wlfv+ALFw7yQsXQjtRQiXYBjjv594U4T5UjHhZy44UJ9a/UpU/U4ZV4HV/jofcWGz63fkqOxfrcvdg8UwOd7IuR9j7cP8Y73gx/w1vF73iA6B/t8WFOR98N+caHMSkvH1zY9wUeK3mSmZWbh/EQkouF3ogTdAxsWBlfZvxwZCx90V5oxq8rsZz4eoXHkbihabTWwaAFZsaJa46hf/zxMT6zgDyD2eV+j8wEoaR9g3qM4xQH6rH4NmXHZVP3M+PmC7Idf17ASxs6MWVO+9FY304NztGTKEGJmfixzQq+1iMXU2LmuffO1CcX+0f8533j17gYqSvm2kSs994uCvA785Iv9n3Gdh842td+mYmfthCDBRwWHowutd5ZVQYcdtZQGzmRcYCved7RvaErXSMNGnT2fEavM/MpMX4mHnyIokz1Gschmgkw4lCVDTqtOgZjzzhHMjgErAHgiDETdMMqsIrW3T0F68BEaAJwHET/CjBBQmEFSSYBt6qNznDQMkGncYoOyMpO1abRTnLtBBeHqgNUEStBLB8Ty4BTn8zEwWPJvmHg9YlJ2YGemXCDBHMnajaC3mC138a5jHcFIHNA/gSI6jIOY5R+4yiEsSBX4Bcw0anu5aFStrOf+Bk0JrI2eb3D071JNIxD6eg98es4yv7y0a4r38vxEr5tEC/b9NbLxuoHz9ZbeO1SiDMyL6Qp2qNt7u0bSaxw4PmOzbbhElcuvzmon8wsv7Qmb6j3yMyicNv9Ja/XA04zL/czM4KfYPsim2vars5S6y0yE8j3Ghz0n7Zqv7SDdOYrE/iEh1BmRhLBmewh+dtebKTFGNMvxOqCn+zasEGZ4zTFFXt1gUNk8hvaAaKIOCt+xFrt4WGc7JxnZug3edn/akMkONDf9ivyKybpt9Dn8uR4D+bSWBTRe48Rn03GVOuhbsZ5g3fmBY+VuJSHxcP9Bu9uP+LPHDOuDgzUmal5RXpB/RWy88tjdaZr3edSYb2Xz20d0VunUBzI1ZvQpkzkY/9KsTWmnUya6xZ+833VJuxzLy2cu3dgNl7NpYCHedyHoeQ5kDjIv1AAN3jv0Cp/6sCZSYX9zZc3LJYemWTeMWG9ZzJyTw3RTmNa+9WjBgX4jPB+eLxMjgZxhCZyXT7KXdHRIqzcDR8Emzb88ccfDA6fQ53kJ/YvFHsLrWQxfKHoK8f7YrDiiyOFcgW34/kYn1isfaYwy19MMTdsd6KNhVo6YZc1qWqEdhKL//rXLyyufi1M3rKQeGLB8sATtlue2h2ISz3ygi4OXk54PJaXeuw4cSRmlKesTiz4lNDa5kTNSZV7B4uPPEn+xKLC/tr7n7y1c1HoIDQdpvDN0E+8JarFLBOczwyWtrN/6c3A8kz/E3XeAc+F1T0T0XGaKlaHYWBhMVXMACtPM1+Y0P1Rb31eGORb6/URRX2pP2zf0XfBJxd7TvXwJDJq7yTzN57yLcjN1sJ+fjznhomw9k341f6ZTXFhLHhgW/fmh7Y6PjX66+8Z3Y0t49dz8TszibBt+fkFHYxB60TRjA/neor6Bt/cMiGeyK9pnKL3xjizxJkBc4bHSswHupsvtyzMbO/k7T1PbJ38+XEuF2vTNMZiW5RsLavG6UvJHGgETvHAByNybhk73759YmL1xLgwhueODbYVN218MTaJM3PRWqdtxkRrLQ5MaOyv/Kend5GZoT/1qzar+4Kt6m/fS58DNj+E+n/9zTfxNW8d9XVrHX3XsL36lu1MqFZ9hD3qrTxxlW/pRV4iNHprkbTxlzFN6IY2qKu8fAtoH9SrmjOMY5izzX5czKzecojE56310NfyEM+NPPRmtoz22sd6J//11T71yszIpA3kPa91FhkHckC/uRgQYyd0E74+EGceG3cH2kQkfl9jJnfP2F65jP1iciX9UHWP2M7MsueWfDaGH1hseixWrbdwa+g7kUcucq74WSeM1TMxq/4bgPlRXn0XHDfthHdhwLn+K/noZXv5/nfSVrpE8Kv0px6dseFMnwVd9Yv8zM0Ddh/ItUxilFqpfOXGdUOm1+RjHfQhhbe0RdsOr/YYcz7keqKueU8dZ/LljF3KtaYax9rltQUsqz/ye+8XX2JrZso+vKZ+2r/hc8fIcZzKH9rXrYe0vOKhj6WFGFCOE3jrmtf064RP5Sdfr9GVPJtKjtdab+F180VST3nvJNjmmIW+ZzA88dDKfDhrFzS/Yuo4YXvvX/urd2LTDq4r/dVNss8ZbPS98eM1a+cfLI5d4LXWyMv7eqv+/v37MKetLS4OxUG+6i8pV10+OYnnodmRhZD8xMj7V9rQwetFjEnqsxIL9td2495x9YqrOtonLu4I98q5jH3nyg311IcTMaCdmZcc8Nzr4p15ZRC1ydNcOlIvLj76VLzMR2vpRC6O0xR/7mufjr/1oXriEkJ0D3HQT/JSX2PbtlJmxmCfV14l3F+v6ojDan0mGTKz4kCdjYUdf+sf+b4w1rtfaCvfYFO3G+q18xRz/dFcp457HXbM1Rce0FwwUi/lDNQ55zjfUmd/+OH7GiObyWenQAEb2ViQ3augAWKxDpRWMRP1viZIPBVCgQnjdEImDVBsdVDDuS4WvvBA8QCx1jqADBX0GqrczjV5byS5RjuBK6KPkzoNvpKBsgGMvDKzAFP+LYY7aXMvTdMYAdOtAm5l4JxjJlEWEsBrG8nM7TDYtOcWO8RB507jFJmJc7dYSeQrJg7kktf2sqXRf6yn+xMYSCNyyy6KfGstDOree+mprfKWRiaL3g82sV2wVayutJAUJo9t7CfJJzMD5SARYMe5RdR7w3jRZRwJXORnJI322MBrA4cdm3cxZs8NO0dmhjJM6MwMeWWyh+J127HVfq+n1aeOiTKvF29k0Kt4TWBhgphMTqDdi602RAb6bKGf7VuEboiovuJyIPnkYfsr9dZLpLKMAfFZ8I0x5t44sUEHa/GXhnGoWHOx1XqLTH2K0jaU0CWTXxzLV986mBp74vFn2ZkZX/5xrN4zPlrw28LkfGNptWLEKr4JQ9q01kI+SGYf4SvoFhHcissGsuC2yId8sSDtYGG/kQmuGEja0VunH4xRf6eP8nf9iLyQYNhg3FurWOu9R2+9MG29R5csRCOxQZx4zwkPXei+1ySritjLMYxBY341j8VY3dgv5I4YeX1DZusthmmsiXiD94run5i0/8KbHyf7H3kKdi1a8tvpk5kXn+CbzBbJv+CaNjnZd4D2KdBHFknq0+F75yKMJ6dnBj6/FHxkcDmbywx6M9c89smbemVrsaOHfY8U995aFbl7FnMZUXXA9tIMj8plfLiDKe7jLcMjT7vv663DdxTIWqT88EM4KBgjTmLlfWICfKoJzbnwMg4lc9nYe2BR9RUT2W+++bYG0dYusadcF1afWfC4GPJcKl7Yk2DSWq/i3VqLO+raA4V9BC8HASe5LyzQfJopVva1Ps+Fwykyk8n7u/DjXL4ttNB/xVsL37xgPvafa0KuPD+OoU/ukTG81qPeW/QG9R699zB3Ru7Z7qTNYK98/TlNU9hmqdiYYyBmpUb/1uUxBC4P9TuB1R8fP9Z3LLTfvLBtRNJmr5qgDUf4r+RDsGVmNHgpwz2hX3FqfMpPPGrh9vvvIe8j/lYXfamvnAQ5qQ1k3BFDNUi+vkV6YnHiG1W/M6Fv/S6Yi46J2mN7Y0mb1XPCzjsw8jsW9nGc8Zo17UrBpmxlPrM4d9L3xk92CgAAEABJREFU6dPn0lfd9V9vvWzVbuvjAzHyngXbeyZXtyzitNuYOIHzGX/OxOeZBZ/XjuDisX2diH348CEeiIveG7j3uOokNuqxgKF7Y7L3zkL5QBzehYtCbRmoAQO55YONYKu2yiQGnQzu5ESC20i7GxYT1zcz6m0/urBwXstvHks7eWddWF/rxplJqn5ovVecqHtrPQK/xn/bMrPadNpmZqzIP+JPY+0MDvIJtp08VVfvX6+Jq7zV98s1+IzjFBf/TMw3RnAaIHUZiKvLXnmtNc4lY3GL5RW7hXq3VGwvcdlfFqMRGYULCxbrinOH1noEBUS9bLvS1/ixHqlbb63s87gwx0Y61IMgJ+ra6NhzBv8Ze+XxhcDC2io/Ashupa9x+/T0FC6cje0JX5kjxvxHcuKXX36N33mocSL3GvIOxLF+NN7cZ3FCa5JU3tsrtsaw2J+JPeudMaW9vl0xfsyBJ+RO8FPHmUXEjN4em+sXW+bKe/EwXmw7jENkZpF5xWFpkJnRwU/dxW1jXDNGOz78SM2wtst7M74Ya9U12DxXljGiHGXckecHcri1BlR71eaNePQ8M0Oe1rTM5O3fcz04mtHf/rZzryyvidsR7I7kozRjozKda6zEhfOQYKs+jJEzfqvxER2rHXZc7y3Ew4oeK3vfRvkAwn1mXmL05hA+pH+4f6hcLqxa4hx+8I+6KV8Zn6krLywI7C8/cwI1vvzQvPLHe+ooDcMY93f38UTde3r3VOOZCzn9+kVW/HsrjHGIeImr82LbFo6RlffDa71373V72+9KYqD9YmeMW8fkZ9264+HWQP1p2A87uxYpQxysy8bal/zKdrGJXJAvqVbtMzMyM1rrtQ827WcHcPxwYj3LzLijhl9j94n49bwTY/pFXCv38LExXDJgMk4TtfMmfFhyB37q47F1sDd0Ig4ch7UTBartN19/HV875r57B85vy79NwzqAoUdsKoUhdlrYK3CBkYHlJLH3xqJirI4WMAHuKJotUenys/2X4FoKHO/01qvI1UIE5QeKQmstVK4cU0m01ZO1lUKnTAPE/c69nSKAeuGWmdGQ2ZGt/tM4lU43TMZub+7Q8Qa2JppABzw39NjjC4+d/ok+40ABni50uOw7zs/MiJCCfpfi6iRYLMSlnEAQ2iTVo/VovUV331ok1zIzMjMuBYU919VVGpBrsbVdEDE7iSlvE8m9SSUmkRGZGf4Ltg0cVvxS95TPtQbfAZ2dDOkTn+aM+LPRD9bYvkIXXMXSa/JL+mZmZEItv+gZr5syJGVeyfO6jWz9fL3uMejGRZcLpupick74uvde95QtD/2qrdqy6dSM0kNcDhScGwYwn24XVvRN9As35IqPtFZcYhf9iwf3e2tx1aH6ikO/XMtECP3V2Tig+ZefHVy9rl5e1Bb3RXTL9Fed1S/YXHIFv63EeyQylAP11oiDFo2WG0V1hXYK7I7fAl3NI7hF+i/5DTX6tE4f9kk/f646ud+RsdN3d4+uK7ZXPFLc5d1eefTWY+xDGFu992jZCa9UbMVADdYw36AgB9ylenAghsUf4zIzWDcyuViZmM/hdyQW7NjIQdvRPBr66lsfUtxRwO5549SIQxdL/+///n/jl19/ZbEwhzGwyw/KzMonB3Fri3zUUz7a6aDuxPmFNyV+Prqjv3/h7+NvH2sibbGuQfe81ufiF+rEDi4r+9nBElw6Pn+iwP3808/xf/3P/yu+Y6HzwOBljcCq2Gjj5/qPyPj88VO8sODx2mGcwgnT49Pb+O7HH+LHn/4af/3bT+FC68PXX4UF1piamYy6EJTU98gE2IG+ZavvMf34lx/Dj9z5FMs3RPbRxg2/OXBL6rqgh8fycEJ+fD5i06l85QDo94b+8Y9/xv/Ehq9ZsN0zEQ98sxFHmVjiMT4xDo5MSL33DU/P/LiJ9t/w4EgsemtVG9VfvGcmA5fJyTGs3z6Usn4EcQCUseHjy7G+2kofry/IctKemZH5SpHExjmOTEZW9NKWE7pkJhPRgbtZMbTOa7TWuTYV/xMTcOkIds/4wUVJ/XENJoW//fZ7TYAy5THSr4WfVPBjbj/zZu5vf/tbDWLqnSn/pb7/Jpbn88LEamEhiU7ooR0O1r7N83tjDrJvHt7GVDVpABcG0Lt7xotDBNpq53XvpFcdPVd340xs1mWLMzFwBscd0Cee0CtDfDd87MTwdya5KzGp78dxKhu8l3nR174reBlv1rqmj6h58spsYLR+sWNm4Lf9hl+coLx791QfebO+OvF9emIwZ/Eon9574W1M2M8cy8wYxjFuGBvNU/v11gLV+SGIgvqA3hukTsbXMA7kwk08PtzHPbn9yIJO/P04lhOgjCg51ssdvWAUid4ZLVrr0bsL7D2M6y/X2hDmc+4ZG/VQfK0r63rRIZOW6DUxDt+i6yRu2UL+OwLEX3nn8xlsZvS3X9SWmdGxXdtuGD/E3dimEW2NiRl9F3DdilZ8c4mXc/WbiAf7dPQeR/2V1d424ig5WVPnE5PunTqsLLExVw/orPwIbBNHSDz1m5OwYBP7d9SlJyZ4t/ja+017xzHsuxN8KzFxJJc+86bihYm0cqvWLzMxfQpr7w19v/rqQ/yFOvMDD4Dk11sjJs/1kVr7ONl3sWVdUr4+HYcRfz6EizL1tl4pUxTdb4xltv/4+n3EMzFu/DRsugGfO+rJPblyh/wBeYG+xsGO/3f8uaG7ft2x3e/x99bqDc1b3tqqc8JH+xbqnjrKf6ZmK1scvtxnTAOuuCf2JuTWPfybmSzsN2LqU/yOjr/88kvZnJk1gdZ/YmrfbOkOXNGe+8owHg7EhgtS8/VA3pqzE3vxt4P6ncnrI7VDP3usvvYXCxcKOwOjfJ7evonvvvs2vv32m3h4vA/1tO1KnXTvm8CPPGiUh3rN5LH1E9hiZIxS39abYuN637Y7eGZm8fO+vJRf/ooIbkWCrfifwe+Zt96Oiy7cPL7oTizgv5Ydn7+Jrxg/vmLi70cvn96+i0fqhdgGm7K17YU6fCL2lC9WYuSnId6/fxfJv2cfHn36oxam6nRmEe6+iHwSuy9ELKlzZlJbJ2rJbZiXnDL+LxXLfuT9SC6JizpkZgzUnRviSx/5EMGcGaex6rXHDbvFSBtnbFdGQ7fEjp0Y9Dt3K/HlfsaP2tVar0XS4/1D7W/wt/OjpJ8YBrlsXVH3GR+d7AePTPTp/eIrcmdgbtOQf6XOvcwMSlOox4FY9Q3W26encOyVvfLl2zL/3dDG1al+7dVZ0DmyT7RscRWCXfxwp7IUWUSPDKs9x/KSMjN0mk498JRhgq4BRm8CjEUAgWXfBWfptNVA5dhrRThtAwykIDMiE2gh9ZF3FwCA6JC8pU7BzGgRkdgRtaEWLLCXa5kZLXv0BgFYh7QtuRdsHkvZMi6X9ssuYAEjA0P7OAUtLPEaOv75+vVeZkZmhvxab7XP1qK25LcEF47QdQ9tlfeVPJdvEcVMTHZkITLsKi/1lwoPeDfkwSx2it5GHwdeca1zru1gvsMgMyMzI/hRBa+VHNq4V5bk8aWI7jTb479vCYMr/fme/CT7frGDhCie7OVr+5Yt1H0iWC2AV2q9F+dgUzLCo/ihe51z/fpz1SoTTaDrdffKuSaT+9IHG70nflfZ7r1mwlUsgl31ZW98eqwc5gohNWJvOIwxUcAt2OpvEZWHNi4mLQVvJXGl6g/2gX6NWDhMh9cidBMjA666bNhmX3Uw6R009V/prB4MRBYRB9Iq3PDr4Kf/JbFMFYg9Nu4t4Dwz0T2jx0zfhfxSRmYPdbCPRWRAvjqMwyHUw3ZnCo/k8Qof+Wl/653J3l28YbD5hsHG79c4mfUPJnT42L/1HsM4lIyGrZERYuAA5GLqE2++9OUDCzRx8zPufgdJ/D7wlP+WBybG7pHJuFgsYHi1+2LLHCt4aOrFngwHB/94g4sdP5/v5MBJjU9vPe6t1x+Y+Nf/+c/Lk14GlwSjCZ0PFOBb3tLfPT7GgadtBwr+gSf5YjIwMNqX4AsXaH98/COefarIIDeD6zhO8R6dv2VR9+233zKwfcVg9hj3FncmqvKeiG31dVGh7ccazM8sKl7iiI3e943JT3/9OX744cf45utveDP1PpzcOMH144eHcaqnxJ+YiPmk2i+iezzB2zccDk7jMIY4K0tcemuFixh47mTqt99/qyfpDgTKPqLLER1eXk7ocq5Jpr5ZiBVKDbE5xds3b8OJvrIckJX7An4n+ukf+X4Ck8+Q/mnInYxv7H/37n2IjRhpDyHOYHtG1il8Q+liy77GgAtYcdaWn3/6Kf7xz3/G//jHP+Lvf/97/PiXv4Qx9sjE/wZ/6RdjxDcnL0xMP+KX33//WDx772E8PDKpuGWROk030fHjysS+8oBcUG+Pz+Spe+ObtImVWD+xGDzj2yPYfPr0+uSb8426sREztuuts1g7FC4umoyVTk0wHg7UBDE0hxfGs0zin70T9o0xzXzYYXJLjN0Qa8bpNI0R3LDN+VWnmQnFTB7av/ch6BLZMqZxqgmIOHsxM2Mg37xnzVDvmb7WjWDr4JGZNVn1gcuKb9UDtcI2GwvIDdtGeNwR//dMqiWx0+/SDZPtzKT9Cm3UFx7ZcK5eEzHofdvpu8sC5BDXtwdioZyFxbD+sqZVjIK1crXj/v4+vuKhxjdMXt8+vQ0xtJ7ZdyH/yyZwsZ/nxqF9K1eRPxD7A/g38JnBzPsXcuJ5oSPx6oT5iF9X/DGOU+XZZVL5vuqx8rxvTH4m1/yI1yf2XvOeNplnhSn+At7CwnvG7kJdmsWeQHfB8MQCyzfKb5+eqi48PNyHCyTpDpsndG/gWLGMfUcmvOamflrw04rtyron7s2hykXrFDlwrbWd2B7GIZxElj72I8aNF+PqFt/d4ddbFrEH+ilTnrZVb0lZ5vEfvkVCB6/ZRt06+tlWv+34LDlp2UIcDuY5caw9O7mxIltZ0zgCx85id44zeFx8cSL3T6GNx9eJtnJabzFgg7nw+PAYxoI66svWLgtuc+IPctyFhXXU6+rnOOg1FxvXemRcrPjBPjOxsIJhZpZ/XXS85y2ytdpJvTzUYSEexOBMnp/xg/0W+nmvtQzb6Tv/i4VvvvmaGv1VvGch4kLr5uYyhu/k0InY8hMHz9QkY0a7z/AEjJjA/uH+IW7JefmKZy06ji/k5ho7+CUxlVm/Czdxsu3d3X39QZDD4cYWsYLzGT3l70cQX16OYHsG7yWC/jf42j431D/7SNM0citDfuJj3dNOyWvGhn70jzu9oeaP+PBELRRv6/NHYuOZuq9c+5vT7sVJUiexv2D1EGJtHR6JzZ3BZOGhwYzO1oAZTOwj2SfYMrNw1rfGl3xGdDA2dvJJPD8xxszwyMQO8CqexJfXLjQXNodxqsXVHWOQD+4b7TE8pAw2JjPirXztse9CzGRmtN7D9rbb8elKHBRxXz28bkyU3pyYd+rce6NfC89jPvkAABAASURBVDfvt5pwUvBtKCOkcy+jNRpK/fUYgdng9KqUoEr2k1TS8x0Q7dtpLwmMTtVxE4VkoABmZhUk228ApFyLyRdnYYTXVxJ5Ieg3DHRygOhQBwkrIi52iFdkRLTMaL3HgEMmqJOwdQ07Mi/20CQiMjLTXfyXDQEb+itvx5mtt1Bfqat38cn/0td22vHf6coj/rQ5oF5PMzMa/K7UW6/AUk7rPSKDhNtC+x0wpQU/rWIBKdc2AZ943bLRKTLcZ2ZdVQ+TWP/UnqJbx6+4yiczIxOif2ZWP6+XTSRxtbcffS7xsoH5HupeeqN76y3UPeheMg1I/Fh9ObYIrvAqnthhm439ji0e2681ePQLDq23C//eI9FLpdTJdsmvzPRSUb6eZ2bpJb8/U8lEtrp4XHtl4+PMjHEc4pYBwkHBJy4Dvt6JgzNPa+Zr4lKkxc8YzYho6DoMYxwoYjf0tXBON1P45KWPnQYR277W2xwLgDL15QoW6pbwGLBNeRaAe4rnDUV3IGa9t6DvrEzaX/Zz8TpboKCF6wv4btoAPso90H86TOUHQjkWsL3aK48zBc29mPfWQlnjOMVEXlqApAMDQMJPHVd00GapPh4JZpc3dxGt9ximkSeOD/H23RP0Lh7ePMYdk4eHx4cQkwBbi3PpgK4OBH7W28HwmQXWiQG2t1aTjrdMqJyc+Tbmb0ymnWjpk44v9Ecmgyw+UX/76RsnA/LPzHDC/cDA/IGB8x0TGbFcidcdfEYw1a4VHbRL+32b9ZnB+oXBwuv60z5SGxrPK4PcW2tBU1iDt+2CzRx8ZvD0iaoDj/db70x6x5BPvG4eW/vkecsEx/1AzNj/hf4utORj/xVsfdLt5NJJWeIDB0wneJHBgva2Jh3a0RL98O2JSdAnJn4O6B35ytuZUcnP78bNDELan5nhvYGa6N5+JyaaZ+4f2esP+bj//PlTLb7EVvm2GennAu4nFjxORD2W7yfaykuf2N7jz/hVXvYzrr9h0emC8ae//hS+FfRjjH7BuxZ82KCuZ+LcvvKQl33FSJ8q7wee2Dshkt+AL7XV2i5pj2211zdIv/E2TJ84cX16eheZjQnHfPEjcuSvrKOToJfL4tZz48h72iVfc8JYkdcv//rl8l00JjDXGNjwl7p7bp4Aceibt2+f4sP7DxXT+kmeTn58o3Cu/FtiIa82xj2KFWNWo/bcRm/UjMjIzHBz4qMMj207U4fsf6kl2iOf/0rqIh/l7mArDzGVZmz3/kIcX3gsVU/qnLxYtuv5GrZLcGvknr4fxyEG4nYkDswldRKnjXy0rQ97xFBeai8O78HAiejVZ7bz/vk15o7E7omJm+f6nzQN+T8w+XyH38wFJ9kD/g6YXuNaO2y/Yd+lxq3YsVBrt6ga9Vob9a/xq17KcX8k1t0rU2x2fNDA/UDNfEPt+prFnXLv7u6xt4cyxM6aZZ4+8zR/wXfafyXb1NgMrtq4UnPEd8ZfqI1vD/FEPZL/LePECKbW6EcW/k9v34Zxaqxpu3HXeosgBlb4qatkHivH8cKJubiM04SO+EWfQF43X3ofwm2hv+Rx7z0OLIJc9Eq3LrSoRwcm6uVP5G2FRauxQMwdW1biIqgn+kasVjCfiSP5em9lfmYctNbKd7fwlL+LFo8zkwn/icXUMY7kmzXH/ZVOXiMO5Nd6YzJ8F35094GFpP3FpcE7IuO/b/rp/Yf31V77HKPk68LGGuQiWv97TR9ak/Sjemv/119/HdcF1h0P1i5ykGJQsXO+Yt+TMYOeG7arzx2Tde178+ZNeOwbdfdXssbrxw3QxEsexs5MPLhoNjbEMqnviprBs+KRvPBhjO2PjIt+HHCmXjgu2EYE5P2e8U27HxxjGe+1fcdHYmg/bZXHjDx9k5nRkGVN0MbkOLgWbN5fiWf1Ex9jTTuNRfG/fZ3beKxsr9vHdup3RoZ4wqpqhjpIMzZt1IbMRNSF7HvlYfuN+mn/K4m3+Ni36DWP5Xcl9dfeS/+teBurntvGRVsRes2QWPfWopMT5s5A7mWSX3RAtUjuZSboRazki3Y5jshLWZkZm34kD1bmv9KCTxbqVhHHM7Yqx/7zcqa2n0MMzZsLRbQVkFcEmDAyjMhoOKL1HgaLA7PksYLLoRQSmV/oXCttFbswt3+rAmBQHpi0TSS4PFpv4Wbw6Rxp37fwmmTQyf+qnNcyMwJKdAqJY/XcMZ66UAbtOHTnnIbRW4sLoBSgYYjGuUQ3wIS7QtJfURtXGOv24mNAq9OFFq6t9E9s6dF7q+MGv94875y32FFCu+0jBpLHXvNeEbqpn+Q9ryncwO+9h/yGcahCNY5TDBxHtnBCO+OfBbwl+25agfqwDJCBEpIbxEVlsOMkuJ7hthHQ65/4qKMkP9vbpmWGtmVm9fO6969ybV9EsGlb5qV96U/wGuwea5P3qy9t7WOcuJe8Ltnm4scodyvPayuxaHvp2s57tCq9SruWnhYlV/1Rdy/Y1oXQqr3wsvgqV5KfpJwApN5aqPfEgHXLAOiC58DT52kao3d86yKJZLWgVMHDDzuxlpnhx/IODM6278RZdjRRL/Y7Ptpop6wLbbHSd1UfyONd+ST/RH5Y9KUDRVN9AoOMRXV2MiAWZ5LZIux+ZXBb6Z/oP6LrDYPbLU9D5SE/9SFEiN+Nhda/J2KrxQJStn2VdcB2+4jBxGDd4LkT08pe0PlKyj1R+GZjKdhoJw9l+d8deGxe20++AUYnBgsnqc9MZi1en3j65ETYa9p3i94OFg8sjr7/7vv4v//v/7vIP7N+hz86i51LLndik4LHQCd/BxMndk5elYE2tQBx4LOYl3+9GIknIjaw0nZx3LC/odsOLye+n3gq98KCR30G7BeH3jr9drBbKZpLWFz1naR8eTgwXv8QRfGFn/vza+H1WPqiCzJVaSBXxFycjVPv649OHfCtl7JroGRCPxN7da914gddiIGAjz6Xj3aVX5io2OcTC656ystkUGy8V/wVDInNWyYHLpJ++vmn+Oabb0I+p9f+8rjQc2ibCxYHbP3kYuf7H74P31b++OOPIdYuyuUptvrVvrY/4ffMDAdVn/ra9i0TTSdGPtVUrscHYl887eOi28F+fp1sqLcTGHNCrBL9zVnb28Z9EZh4bv9PLPDO9HfCowwnJHZz4lVvTsFHjJyEKcu26i6fGT4e99Yqlh6Z6D28kpNa40KdnKh9/vz8+vbxeJk8Yu8RDL1vO9/uqsNGDXAAtn7YR9kvvPkUH2Uv1KgD9SazYdoe9lcH+6iPustvOkzRiY8gKhfqx/83rRUjMzEjDzEbx4FJ7rl0nF/tu/RdieuZhecSs/zM89f9mf6fyFN1tq05Tfqgyl46WleMyY2LK3VoIZ8W7Fjo73XlqvMjk8Crj4dhRN5ai90TODkBPjFxPYHbiXP7ZlJTyb9xovaSI/JBaMncqEcb+bWC56pcapAPmxb0jpaR+Kz1VgsEY0p5NMO+OcT5zMOyC53R4QzOK6z3sHa9ffuGhdAd+A6R+GFA9kA9H9FFOzJBHWY7sjf04Iy+//7x+ooeS2Eww3+JI3Z5bZwGeN/G4aD/Ev/Mr/dW8m6IifjPzMjM6K0V+YbMmrcj8wg2xuoL9XMBXxpe+qGb+rlAcm/7Rn+6IB8ZYOtkU3x2YqZj0wFZ5nERk2dta2C3R4S1UH05DBcc+u0tC8DHelN2o9i4+Nu4oR6Wz5fCVj8aMxv+2cFn5Z79zL3DOJU+JxYqRzAxz//r/hQruKm7tcQF1lvenPTekZnEzEJ8ziEW6nYl64oyfvj+h7CWaZM4ZGYoX5873hhbyhQ/ybp97WtNsh/ohzrI+89yZuq4fS90Kr9lZoiLfa86ZsLhlQoDnNCIowB3FC+MfEu1kivjePF56y1sq09n8m12XMW/+szv0/mmyDHSv+Kq/8dhDN+EWju/+/67cIH49JY3ojwYmIitiCwbxFk71dl5g/7IdAz8t44cxUW1rfC1rW+npM8+NCNXNvILlpGZ0VqrB8farMy3PAy1HspDfcVaO4oqD4yPJXZiITNDnCbmGGIt9mIgz437MzXpvxL+fr3253lb8QafzGSOPFRO6X9r7EguZGbZXzi+9tf+4k2/qqdizHx0J4/VvSiibAy2jfhd1J/+xgmXsOGCUdVI+PgX19fTHMvxHCcezjp/OJFrLg6VYT91PRPrL8fn+hi7+DYVWxCgkA3Je4vI3qMTECMOdJATpIHC01oPN4NSEDSigGZlJx8DfCfIIiNsb2IL7GThxFneqokFiagyK4Enrx25SR9+YO/vjKQADKXDoYrRQKD11rhvawhmO4CtEvrvEsc0iMyMRtveWnR0zsxABKBd+nlcFziQh1T28zRvBWjtErQVYL2+IyvYTB75dYpWB6PMjERPfse1Dc3qx3OkKaES6uqAFdu/8MwoXeU3gK/2ShZ/+VoA9cmKfI+lYJPvRX9O+MnwHwc2oC3K8GMrL3Cd++qjDtcJozp450oOVJkZ4pavNr1yvegPtvpuAR/7ys/7rbdQd4PdAQJRJVv/GhMWK/GU7Fv24/f485aXE/ka0La1nwnssby8Zyt1a62FspQrXu69Fm6YvKGrsuznACAfz+Wh3oUdMtV9HHtUfOLTiw099K339ohQ39JhpdjjzWBLFukD7e039MYVsAZ35SpDn22v5ysFa6242urjNU5axJFO0a52sNjSntY68MkPDenvk1kxPJP4kvbIH2mR+GiYxhgZPEcmaiO5OoxT6Z6ZkUlxhYf2buBxJZwTiXCpt0b7obAs2Zxz6+JvfKTtG8Vw5VidPTfPCgZ421ZdNnLPe5LHvfdo8NrpK3Y1Af7jj/o8/Wcmwl6zLvgRuEcWWBOF0u9/fOApnXsVlI+6egwasSOjcpL4e7HAHV+YQL4w2X0uH/XWaLZHxY31CBKvmUm3kzr7+PZqZvDc0Ev9Nngab7/++lv4tsKCOdP+zEDjEyu/WzBz7mBt3zOTHmtCZhIzU8W9fF2QXArtAnZriDlhKDxM9JbS0TdSz+h9Rv6+Z2T2yEx037DjVLzoWBhZmPX7hp4yWZiInGqicqoYutahRn/7LNQpcfU7AM8sGD0+M3h7fEZ/72uvA937Dx/Cj1P6fbXvv/8xbg63imDAXZkQzOEg/YyeLiZePr/Evu6Xj6dMhzhATsIc3FyAXAb4qInQjDzlbNY34kWcxO2EH8RjICZG/DxNEwPlGOM01Zs/79nO/8tKXZ/RX1Jf8/rKx0mTi3WxkewzkxfbDtLgwO+KOW10QXj5qOgduI7otxTG9ZACH+orY1XeyjwxULrPTJ6Mv6mJm4P4D99/Hy74v/3uu1p4CZSy/2Bh/sxCVqw8P+KbE+T9Gx4O+AR4HC955Rh4y8OTEdtt/4mF3pkYeGGxtRLL+nKjRuzkqPhJERli7KJ7IsdvyHHxPvDmIfOS1ys4n4nTFybgRwZ1+8nDmMnMUO4DueWESF7ivoM85K1QAAAQAElEQVTVRsxvyLIO+cDE+K9rxJp57vkLuaUPjuAiGYsLMahMMbPNTFxpx5l9sJnPDyxKxe0i7wD2E+F5iXFEE+t7kcdOgk5MWI7g5hxCHcRCHVdk6VvleV19Nzq11sOYGyf4RoQ2sIuR2nfH26c3LAzeMEm/582E9rfekL9XbMtPXc9gf0Znz42vh8LojpgcaLtBewBfdGryiA+n6VDnypHnAR/0zkMY9JmJ+Suv8/kYR/AyLk7lj5l+Cd+xasIzOeXE2dy0ju34QFJWa9SD1qL1Hp15QOs9tHcmvl/IB2O/5GP3SBxpt/cWYsB827lZ9Zk6sEI7ujV49gY/KeHdWpiDDYHeF1s/7uxE8Ywc+3Or9L1/uK8c8A2csReRATDUh3PVMh/gaKt2qtsJu2cw3YktZdjngK4NmR1bsiXdd3y/xl5xtsZnFvLGrm3M2Vvy5uZP2C7YUeTEmAEnM2OCp/Fl/XJBJhYuQEb8pC9LFu122q/EkDqab2JuHOm7Wx7sTeMUmRliKA76cCEXbeO5FJjs/U8sPPwIom/FjFn1DbYTdcR2V/KeWJo7Z+ICFWLDVm0UL/up+3UBq62JEP2sP8TFPDvjC/UWH+PF/hN2u2j1wZE+ueNtmg9nvO68QbuN18wWCzFhn2tfMTRG1IWwiAvpiy3O6Ol97dSOM7mhH83vmt+zMBFH9RRfc9zx+vHxIZSp3uJwXRQ6Dqp7xKV+vWVBpt4uDtXb/p284jZ6bDEjz9wXnxfyw77qo/+kYFupjV7byJfeW73t9A2w3xF9uH+gxgxFnbzprYM5fBlzjG31MTb1BVM2HpbOIc7qvRpfYK3dASidOD2Q6wdqtbYiungVDsT2bJ1CxxlaeAC64H/HkUAv/TBOUyRxLtZn+JZd1NEX6nybZcBFJ3QmL+N/BI2TwHXyNtUE7hAaIZNKaJJJZk7YdZC0EtQb11VOY8dxjAPFTwWuwNpnIZiLaL9ybGAJooYLfgfI1jsKtxjgoWMki2vxoZFtlfVfCc0AK163zKSlJ7iLQd+29pOoGBHez9rFDlARW4GqTisTagvhQsCq28q++uutiGitFXX0LGLC7bXMhG3SImq/o49k3ysvjw0crweb/eTReo/WL5RJUeKegbWXbpzgk0AuVhZvfoXUaCuVVOWR2CXjVWdVzkxcmvUX7uS30y7YuAILfnOf0y/H6pSN6xL3MtGHPiBps8KpeGRUH9tfbGh1HmzqYFzo39oTY2Ip2Tczo/4hw/5S5kWOBd9+Z2JTsr/9xMM+FhaLjAWzYoMAv/aHKf7cS0f9Zr9r/534RET03oqGV781cHWAz0Q+gKm7xGHx2ssHe3A7sgV7tMgIDgmb7QvJ3347PqAjP3sETPZX8nIG/7CZG6Wj7bXL3NPuOqfh9kp1Hew3dLePuvbWyY2hqPUe5uxmG968ud85lmzvuXs1ifqVqlSHNIvSlQe7O5PpIuVi7wZ5Tz5i03oPB7Shj1pQi4ejhYdiM1PUVoqWOmZmDBRS3/R1+qivfLx/8cU5dni31iPBoVTi3Hw7UpAsSjOTR31W/mOQtZCfmcTMyJKPT9mPrwO7RdTjI7p4PBsztHtmcuLg6mLhc715+MxE+1hfDl+pO63jvcwauD1eyRcHF/lY8M/wP2PX6ZWvA8GZ4x0/iMMbnvI6gNwxaPfWIjNDnR1si9QDctD1LcrHj3/UBMV7O8CLlccvTJLVk0v152CPyHVAf3nV38FS8j+yPJ8XbDjXZKUPQ03EfcL5hrdT1tsOpuM0hv7S5+ImncFjY7DyWu+dunyIG55m2x53R0SG2xncfeujPi4y5ekk9IaF2GWwmfH7XJNJbVip4ep/xk7Pj9jitQYWXnOQ8/6Ofzu55uC1vPbxung5UO0Y31uLBjlAPbMQX4kneRzRXUy8pl7iYpuF+/ZTb/uJgR8r9A9j1MeAxIS60Fsj13tkZsjzhK7X/gtxcBJvaOXYxb4D+CO+vePNcD0lZ0JTvqKfbTxW9pFYODKZVkevOc694a2IT3t9I57IHcYhJhZIt7d3+OoWHYJF7LHw03bMrpgxx1fGKHMgImtB58TEp+aH6n9bi78bJgD2se3MBMlFp3FubKqT9/Tv3d1tOKnxibdvHv2Cvm+MW2fRQeZXzmXUZlws+OTi64eoSSBvHW+I69Y7C5mVydhMbJ5KbyfVx9fv7R3B7cRTXTFQthho7zhO+LLHgo+8dyKPxEi9M1sMwxi9DZGJEhSvldqzYr9trIEruejx1b/BJp7TNILjXeFzi39qQsS1CT87TxEfjzNbuDV8kElNRzl5HtH3mcXxJyb4xpIybFf6ULNa69SmveryTsx673CYYhynmJiAveHNwQMLSdvrK2P4SAzMy7n8qE9W4igzI/Mid0e2OahcZXpsO89P9A38kXlp39C3g3lv7dKfWmNNMn+5EAPzIX1nnknG7uy4KjEh3tG5Y7uLnPu7+3rir1/FDsOq9qmzMfPHHx/rD0iYV/KQbwcDNKn67URePLMleKyx4BP7/sHDss8sPF6oT9ZH9bfeNGxwgWU9POAP5c1MonvrYb10TNA+xxX5nMjrzARX8J1GoE5q2yk+k/veM26+EPHjnOlALpiTxrN5toOtum+XIgYPtOHazvmKvvpbfT/xYMObnRqUmcTzOeRtfEobOF/jbsV/XsMt2L1Vzf6Nh3CfP/1BH/SD18d6yPIcKzKutHFsXdE2qXhSc3d8MmLfHQt/c+qeuFV3a8zN68JSfMRZve23ko/Gl3qIrT48EH/arx3WYvUX/5W8yWwxEBvGpTyUr93qeaROYV5EpC4pmxb4z8SLNmdmWBusn8b2LbVKn4nrkcWE+4U8PpI7ytTeRF4nTtXLe36KwTdh7m0XbNp3tfM6T7O9/ldH3BQe298+6iz/HeCVb7wMLJw4DbFY0aFnDx9Y3VOTjfEBf7aWYVyNtLW9MZiJrRhtn4yI3lq1EYAdvLyuXTM1XfmZyXh4U28pXbzpo0x4qCRke7F++eNz/PHb7/FCDCT8b4lHMbPu+4kNdd5pTxSqdmz437kKb7IWjFi4cFlkbDQyKQWxHFfOG6L1FpkXwRdGaM+Px5LBwWkkRmusgA4W096/9NsIOINCwwRuJgmlM/sFx8unAcgAYNV/HKL2nA/war0FzMJtQ0/buy+L/GWl4Ka7nURTpxW+JuiGbNtzm5+MlhCy5CllZrjZxn7SSsJdyXPvBc0yMxp9CyN0cy+ZEJkZmRnXzT5Fr/pc+aif122Xma99Lvja5gu92hmRrzJbtN6j5LFP9CiCR0GA87XZBFpJfPl4y/ZdXVuPzIs8bcjkOC5y1edK8edNQP98zrG92NWPx9p+5ScP5UrqoD7uFxLFvb6wY+stBnQqosD3frELlciHvYqYfSwq2iM/VI1sWXFh4Zko6PZv4CBlpjFe/cVYeZJ9NcM2xtTBhwfEtjLtsBMfC/520mdsbmDnddm13qLB37aSx5mvmIH3DlWM0WeFx8oi3XMLxo6uQVt9JP6VU8Yy/HZ8q33mwEzCV+KD0ULMXvTdkZtg1GOcHIymsL9FexynaL3j8r3y98Sk68Rga/FcsGXlzspeGVKwlT7oKv7qrAx9syBTfFf099qVnPzBpuQ4cbxnoJAmcPO6g7+F2L24ba/9VzAoLOG7cs2PfT3cP8YBG1rrMZPvnxisHQQcUPWLOthntY8ED/E4MRHxTZSF2IJlm8Auz7XrloFqgq8+lQJM1cei7YB9JdsPwxiJP7Rv5NgJ5VfffB3+YYW//Y+/hwunKtIopB4zPjlDM/qqi7ZYSJV3z2TLSew///GP+Afk5Nw2ZxYq6qxcB51PTOicEHldG1fsKvlg+Mhk/vr9k0f4ZSahkvhzZsJxZkL+HB/B6bfffqsJkU83tWujljgBcpH34w8/hN+VcjJtwdeuRmypvz4RYxeaCzGlz9XxxARH/XxCq14rPtKPTr6O3KsJFHY/3N3HOybc/jWx3lrIsxaAPKGTj/gTVmHsuGCUp/y8fpF1DtvJ3zZi+VIL6Rdse4laJLAwG6gB2uPetvbRbn2mDQvxsKDjn/fq4j0nmtrr5Ms/jPH3v/2tFhhek9dGPDRwVU8nQfpCPeV91q/wNm4H4uGRhZmx2skrJ4sDPlIXcXFxVnWI/IkMxss1lK29I+OU8v3rXU6mWuthHCr/xCRHnJ95Aqou8tMn+tD72lS2EBfqNzBxuGci5iRXevv2Kd6//xDG1wBO9pfUXfurP31XyGOxv8NvLtK+/vqreiMhv5G+4kBok7r+zmj4NDDGWnXDosr//+jnv/0cf/35p/j2++/iLU+iXcjIU91e8JWT8hM5eSY+ZvDz+omYOb1eE6OViYy6LMTcAr6S7d1vTDwcK97w1km7fLP67t1TmMeZCa7bF9qJc2Vny1BX66e5N5HzdywkteuOCdd0mOq+bTAnllcsXKAo84qNOmjDhS6LXa9Z75Wz4dsFnc/Y5Z7QCSe2TkBdtFZ+ERMrsWj8yEf/6oeNmmQc2Kbo8aEWEPK2bp3BaxELxgbj7/ffyWnoBHbKJqRUPdz0s5NJc2JEXuvEEzf+HLvqqhet0RUP1H71ollYo6peP9yzIL2rsdI21z/e4QTcWmLOq9eO3UBPu3/Pt7oyvVhaJeGMX7BbG8wF9ZanujqWXnW1X9JH7HYwcTxSr8wM267gaz8x8q8k3hJ3Xntm0Xb9jusnFnFidCXvqau8tPuZXJJHZoa4b8SUMawc75eO4KptFzqF+uqrI3HqXl62L6K/fTxe0G8lfnYMGKkJN7xdU+/WutDWR8Ce0VW+yrqS8svX5Lu6bfQ3Vv2rpn4f1cn7gYWSPKdpjBti+JYHXcZuF2ucqUxzKjPDvHN88I2d2HrvOq49U0PFw7hS1kJciaG6ZGbwU7omedN7q7liJljhZ+v0CQxcNKz404b31It3797VxxB9W6ZPTuAn/sa4/JVzJc8vmLRQptevmHiv9EOG1z23zQWfJTz3+kZsGKfDOIT2mcfGhHhnZrWrfuhoHouL53HdwGujPmzYpP/lK0YH/PXm8U34Rzv8w1H31IeddvrLXLnWBttfapVfCWqlg/KlG2Ky4xPnbAP5N1I7E7nq/ZkFlvEpzztqkD66ZS5Z84YW1NaNlijHSxtl6LPm4HdR1JsRFkAFCOJAwe9Q4ig9Z1cNgUv96MRGoc7MuB4rzD5FKHq9bwfiDqesBeBCMKv0hRyMz3F1unINvmmconU0J1h44BXqgIKXfWJQJpcg7me2yMyoDUE74F8Cb0Umtqm8N2mStG/oXZQEYeuXvtyziVQTUgJhJeE2knDnLQESvVVtO3167xXAxae1SPhm/olJtaYX+mzw+jN2QbP0F228rjzlrATVAhmUBsXKgOWxbWTdeo/CFseLUx33FpmJg/ey1faSvq1+kdHQr9O39R69SS3yVd/dngSisqWFpL3GhP3VPdiu+mZmwDL+63YBOK83/RBUNAAAEABJREFUOJWH/K66eO6Exn6ZGZcYG6KrE3FWSYddrfXITJtR3PdQvpTBP6631ur6jt424iogewQh1+s79mz6jb02cCcy8yJzHGOkgLYOBlzb8Y0Fcp5PYfH1eHv1dwOj3lo42HV07L2Xvo1rwaZe2rcSJ4vEEyL3XvNeZETr9MGuStiSfbE5MyvmLQDS/5+wP1GPJDkSNEERVTdznAHEmRczk2SRLFbX9u77P8zOt7v97XRXFZkZBwKAu9sx/y/uHhms7pmxcIHaoXKLioqqORCOhePAnxgjvl5aQz4D48BEdEFiFvyLd1sGtrIQWtXXwSyNPb7zrbRg/Cx0wCRHe3GuD2ZiyvYMyip4vWIv1ArPF+w3E4sr93rrFA3buCABCSMLmxFdIBwrY02/Loxpx5w6FCCLsdTAHcaRQuoq/IMHiU33FAWZWbYM/Cgf+57hwO7wjrdXu90TO+hPtYs4Y1v7yrv3Vn9c4Lvvvo/vv/+BYvJVmCCHcYzWe9n1wYTIIqWKCnZIV/TfbIb6yoF/YOKf//rXsDD/6eefa4Lxl7YHcIN+6uFE5GRTdqVICg4nPYsuF2ROTN+xyPkeuKNozEziZ0Le59qRle8DO6BOQM9Mvgv21BcdHrdMBP5OgQu8f/mXfwm/4jYQI+q/ZYfMPtroiYLCotwJzwJBvzghvX79Kt6+exe+tXGB9erVK6SLkJd95S38+7/9W/z9738vmbSxMfbMrqTPtM8zcukr9cxs2PA6Wu/Yex+tNdJtnhZRB95m7GtxpExOvuIozwa5nWxe3r/kTcN1ZLZaXC0VN6184UJDfuKdQfzMLLlXYsgTJ3j/Cpu28Lk20Cb/ExCXFnu+WZG/PrHozkzGw3Qqqp5L3mf01Yfqv8BHjrbeL5l4rr1dWI3EdIOG411bPVlQUXAcC2m9F4ZHwUS8L+jowswJdxg2qlBACPHW7yiH/vjImwMXKBNjwrmtde0yxVQ5Y66+xpvIFmHCBW+u1EvfvnhxF1vGfNMnwGbTI7Gz9M4wQyszQ7zLy6vYbIaw/4ScO94GCKUHtlvJefJSDt8CDdshNuje8eV2uw1l3Iynex1edF6w3QTuDHgu6LcBvAsKxkQun5k/J/T0vPrAS1suxD9kovXGwvFlfEP8+lbC2H/NQlIbdvQyF1lU6TPxpLVAo6wPj9Y7NDoybuOaAtHCLDjkv2B4856/s3XGtbD0fMY+Z3nU33N57FlUeY5nK1btK6zQsmgzts871TO6u+nzyLg0jj+zIHDxsjOGsN0ti6tXr+5rc+KSfL1SbM3YomzCAsvzR96m+RVl/wrm3rwCH8QnC/ozKidekmddiL59+zbevnlD7rwMx4Ixqw/sqczaxnFwgM6Mn7NlbIYN89UYtze32PlV6E/5fA2OLd+yH9Sd+SAz4SsePkcPx8OM3Cs+H6CnjZXpgpi0RtQO5g1jVhmijoyV8aAPFnw9Q9d+ypmJXNB1jFoAmzvNgcrm85KtYpQFEbZUT0Ebm/8+fPgQH3iL8P79r2Hu0p6ZR34Tes8Cvpnxsb6TnjoeYV/5T3o78p33lH22v3KCqwyCPtcdfmXy5ct7cuzb+AMbcD/+9GONK5+rm+1n5pTf4LF47NnsXLGBc5QbHT+xYeHvsrpZYt4exgFLZSjvjg05F0vPLEg8n5B9JQrEfcGGz+vXr+OOce/1Qvwbc37TQPnVUfknfHTWJTNLRvOFceOmzwvwB8Zn45n9xdOm2kd9I4MN3IG8fRX65rhJ1FhMPpWd7Ws/4+FrGIiJxlj0mbS0g630lfGRvKm9vT4wbyujsqq3uiSMN8SD86gLu+9/+D7esimkDNKUnn4u/sRR6z2M7Tgd2mklNid85/hWN32yIX9csfh5yVz0ijnSxeqK7ZSjahRoKcOE3Vy8rThbvTbYyPxhjkl4qJv31XMYxrKRvmu9V21UvgJXWdVHWOGzci9TChHGqDZoCifYGdqRmdEa0FvINLPhdlQC2T4S4So8WmY0+inMqCDDEK1hjEj+RWRmHA9E5xNSol0IwgUDmQwVbkZx6UYc+2dmZGbUQf96Bv+6/uqHPVpr8BQysuXxKTgLPGDHoI9IV2jcC46M4z9Oj5+0OT5cwVG3zKxe/IhMzr8ANuG86PpD1K8g87e+dRuyys7d+CJnQiPy9Bhu6GUfF0TaYcEugufK47nPVpJB0DfBNckd6fWwzWyRmUVTe1YwEXwLOCuO94FPe+9h8TLgp40TsHiRuoXAmWvgG3xnWE6yrPAtdena4JOZkQnEEaRfXU72s7+457jymq52i9Z7KHNvx9bzgmyRLavPua0Lf0D8TCPz2MdreQhOygWnpOk9LBuLeCV4RGYyifQCNwLkmZHhsSD3BO6EzWYGX+Fxz2cBXvW1TePsCD5TBsmv2gl8cYVJGmX7NZJ/4nf0FlpvJUNrPTITl64MxvkEU2gzYcFviF99TBwWXVt2aZyURoogB/6GJAWJwjGJmOBNHIWvTBBYgJLTjgitXRrnysUl/BeAu6d+x/4R9Zxxs0gHXWbGqLp6368CKsd2HMOFsb19Jh9jT1mOiW+JgJL31de/PPiSieOeBGgB4QQgnQVbK/OEDQ8CSfmZydCkvWcxZitN+xis2sPC7GcWRybn+/u7qF1B5BnHIUZaY1y/PDNhW9ya9J2cjP/7+/v6ow/upDrxSfOJomlmklNedXHMWZDuxHfnkIkQK9UC7ZrdMeECP8jDSWRHgaDfxbFVZnl+/vxYhb4JVzuMwxgWFy7KbniT5cLw5vqWmNhE4Bf5ztg6M8u2vZvU17CYWbGTejkR3VzfoPNFaL/WGvEz1cJCvvJ/ZmFQtsN+yqQdzsWYrddOfMbrio9dYH777pv4/c+/D3deX7No01bivn//vhYBO3xiUTYzTrSX+nkurhO6PvnByZKicEusap8RXyiPixknTv3oxCldY6W3xiLO+J9iS98//P4P8a//5b/EH//4x7inQHCsZnCg+4FC8ryZoC+l4+6+9DOz6Kib95XNBZj8tIm4mRQhFK+OH+06E2v2czJXvgeLJooD6Wk76UjPfgs2yixJCJc1WkugEWvE2zCGc5n9LZr2FE97ii3hYEts6L/MrD9n/Hvi1iJgi416a4y/Bf8dyn87+sqrtW448GwND+9lIj8LLd9SjOyKO/4P+FccZfYto9crucPrZ2L2kYJeu6un1zvoOzalFxkxDGNsoWXMuRB8TzGr3fYU396jS1gHtN5KX2WJTOSKujb+7hhPL1++rLHRe8cPCzlpiYW8IZ+JeJHeRF40XlZyjTaVrvgW7sJY9tgUbZ/v8beyWLQ9MT6NmZkxukBPurggjFFjZMU/3pvxqVDXjKMFGXBYybphzhvR1cXCLZsctjP09NcOW8nvgL8EZVXXDTlWGcVTXsfxHtscsLugzd1I2THe5J+ZcUGMXbLAGoZN8ZX/ik+Md3EeeLttrMzI2lBCunpZWeU7cT8zq/D1dwvfffNNbU6pZxkH+9lnr32IV/ObchhvGVn+dDPr8rQg6q2VnXpr0Vsnr/Ro0Je/uUtYsR+3wiMzo+PHFT7OB+bD1nu4mWC+uqSIvWRRvd2OqLaGXy0+YBP9o0zaSD/P+htd1LvoR4Q5wa+RDcMQE7aXR2sttLP3bBfGunR2+MS3In/7+9/ib3/7G2/1P8YePuaACbriCuqh3WzFXbB1cEjrEl+Y44dxKJ18Zl9tJVQOJEa+pqM85tjX5DEXAOZq6WzJ99ols0E9aiOtFn+MmY8fP9QGl3Tss92OFQfKoP0W7Cvd3hgfnD+jmzGtftXiR/OQY3VF/o69ZdJ6YyzNlRtcFO/xufIvyOxcYeu1ustLXV+9ehN/+tOfwr/k6rhqrUXgU2Uw/vb7iQXhrmA6uJmbPA/G6xLTYSp+tjVH4ENlUX9pbbHBSJ5urUe2DH22JSfZNvisKKs8xsOR177mLn25Jy/6jC4hHXPGy5ev6o8oGU/i994rFjyXv+NEHeUp3sTYV1dzmPSNLcfESqxmRIzDWLBFRmkOjPl5XuNA3OwA88kzY9VzaSzEWm8temusEyJWfCMt+ffE9ui/R25jZe4Z2xdXccMmyvbmMgKGMzFsnCvHAi4UYsV/M/E5AcrY4nRItPVWhovM8J+PRNSZE8wEkVcEy6QHgllkabCRoNLQOjqTJAyyzFaUFwxu8TzncQitZbTWy6i99+i9cT/DQ57nwrlkkI4PtLQtBLJhnMLr0bIVbkai51oGC4rEDO4L9geCQxmEoksingHPeQR2RjvRVTf1EdTN+5nqRighjzjaw3bFwMd2Lf7x1ZHo+Z9p+PgsgzQmnLWcBg7RjhzQOXYKr4PL5G6HfzsD12pnN58Xf+Tiwy0KAZ4nZ3g9MjOUfyT4DMCByaO3EzYIZ1n0sXRmg1kgUHwWHBlZNDo2l1Y27mTAeqXImAv0m6DvVmySecTRltqw+G+3NTgzE4opAVRcanKWt3DmGRyt9+p/5sutwrGPfbWfYEAL3hN8bl9tX4MP3QcGXWbz9leAT7HvwmCciW3GiCYDkj4ZSf8sXT1P7kVkZngv6siIwltO7TE++BnBo8yMspdtds57ZLaI4CGxiQErsamD42TBHzCvx4mPOr7aIPeGdhjGSiIDE7j2CGiuCCyuvqsJ7uSzVToRdMmw7zAMhSud3lo0cJVLUJLM5J73gb6JDf3Faa1H8m9VR8bKil+Nww33e2/gZJyPhT7PFOPH5LiGiXkYx7ig6LCwefX6TfzTn//CJPDnuGbX1680TsT9jKyOAXVwInFnb4GPdLWHic7k6Ot6E5p/NOPFixdhXIEaz0xaFpJODtpuwFYWGtp29/QcFr87FkwNeZ2IxNuRbO3/+dNDPDHJKbO8F+yZLSMzw3t/Z4L3bdDj0xMxvoQxJq70yu5MTN7b4KOIjA28R4q5ho31hzoFh33VY0Ffn+mfHbaqr/Nh15YUMryBUJ/kPKJVUWE/9bPVntqpJuSvZJaHNnvg7Z0TtfQd5xYJb9gN91qZXYSv8FqxbW8ttJX5+82bt+y+UyhfXMWPP/wu/uWv/8LO4jvicgGmKii0L6YBJ4GoXyQeiZG7F7cU2Jdx7eKTxZ/FiW8I38JXO07kEe08MYfsKPL9qqj5RRlcfPi7vZcUhN+8fRc//e538S1F5ZtXr8OvyPl26QJbWmBK48OHj/HrL7/E+/fvyze9bD2GtLWj/lqIf/2ovS0OttAexjE8d3fYQvH29pa3n695c3cTxgruKb9WzOH3HbEiDemWzehwHAutit9L/GSRcHd3H3SPJxYB2v2BNxsPLNb0j7+Tpr6BuUb4W6z9zM72ubDwLc4LFpKZxzjTP+rlmxHl6L3jnoUY2KHfQTKR+CyzIc1a94wvY0r/foa3u/6PyGIcWIxqD4sz41ObS1e7zMZABVpAZ0L+R/jsQ57qaazZT/0RP1rxDGJhpmjaEQ8PZS91esmmyQVxo00uKL5H/CUdyVx34h4AABAASURBVIuvfC6GlUl5DhQ7vsnRvud+C3nDsYpikfASVm7sKXAe0OsTbwLFdywfKDRX5F+AdVliIZZnYutAbFnwr/hfe3h/ge6I7fX53d2LKujq/6LjzYRvgTcbin3i8zObIdrd1vyl7kPl2BapARBMmkLvLRp+0CadnfMRfTfE4Z588nBaQD0wDp+5FrX1HhKZ4KMvHKdXLFQcH/p/A40FHQ7Y5ZExLa6xcEBP5fCZ7dX1dbxAB+OZwCg/2PfDx4/xnjc8xmBwGOfmuIGxKX+ht15xvh2GcKFjn+ur60j+Of6UTT4rA1xeE/ZsJ8Un7KmvlGfB5tL1LYFv8L/95tvKG5cskGEdj2xIPRJ/FqXq6v8p+BmbuBA0B2sn843+cHNG+0lPeV+8eFHj0eeIVd8KOGATZVcmc4U8/GbVjC2fT2P0mdwvKPNK0MnDRZKbPn/5y1/iv/zrfwk3j/S39/WdMgnSkMdZ3s+M3Y6/pDEQGxfkDqE1xyIRCX3tJC9lemQTQ9v/8suvYUwrn7LbLtit/MiCfCHnm0eOeFPI83g+hzJ8JK/5u1875gP97Ny1Erva/dGY+PSpFlriOJZ3xIY677HPnjGiTPpUuzrPXjgOh20Mw6goIS1tY78DuMb6e94MGj/eM7c6NuUlD3XIlrEZNpU39Yk2ycyQjrob/44pN+XcFNPe8teX9u/YMThcxLsJIE/5KX9mVq4ZWTeMjM/MZBxThEXU/dYaZ8F8O4f9hYdzHmC+dg7RVy7sG7gD4885fSS+5ZuZ1JPiTpXXnrHr54dHFuoP8eHjJ97SPfC27plF5SG0TcIalOKpPeS3x65H/+2DpUQMV1sWWHfx4u3LuLy7iTZ2zLQyDvcxM160C+FR+VSdE2ojuaEp0IiSW5UdxihDgqoRZwJZg4sgU1vvK4QEe+uxwQkOkmEzlHEyE9LMwQTIBP4xsOYQT1gINgVp4A7wG4v3NrYI47mTZjYMDJkVGvJyYBuwngeyBTwykybDIyNtYBrns1C+4MjM4ANkBJ/g8Jm0vgbv8SgavHvvpcvXbWvea/XcfuKqTwEGNhF57v1FBXGa/DKzcHrh92gdGkBwVF+SlniTNLDXgn0W9A7wFTczIzNLN5TydnAFNrfgs3JnIUG7qJGOwJNoJ37ybV2+PXqDN9C5FgzOogmdBZ7SWKBVsrDom4CVa5lly2jgtg4dwAGWSIKYDI7lC4hjnOivQO7MZKAPoW8vTgnLeGm9hTSUX75nvOKNLZRjRaYGT2NSnJKZa/kuTAb2Oceog21P8jBOpeGzzAxxz7y3LO46Exq3URvJM+oo33Pphbcy+QlkZsko39466uQRL04HOOKu2GjBhnWOP8CuDrYZGQGd4Dg1EdkigvsFEZGnc+gFR13Rp7cWFpe9NbrkCYJWyIgQ9PYRHCf6XzjqH9F7/2J/9Re0h/ez8PPouy/yQxV+4zDWZHzBTqB+047qp30PJPYvNoaG4vtMnit+aa0j9wBsYkNeMDc0Fm1QJvERK8S89lrw74LtlHdPQpuIf+k/sijSnysyNWTprVHUfQ7/vO1niiHN1PGjcfP47NcaPtZf5dsx6ZoUdyRUizEndS0jDRxXesrjmX5OKPaTr3HjJLtHLycvc9aZxwa5leOMo67yPdB3T7ztmUAn4lVYGbvX11fsOt/ECxYe71hkXFMYaT9pfCS5y5cQQZY5DuJTiDnBzdDQDjP2sO+eHXVlcfHp7pv3kjEoT+X22ROTr39UQ5o+b9h9JJ9eUcC5CHUH3K9k+fWRl/f3FQvyXPCR/S0ybP0Ou8+vKLrMyZktitYwVOzIz51k3yhYLMlPma+vbuKOwshiaQtfY3WDrzpGElb4WBg5cSvnB4pBv2o1kusP6Kc9pNeJUQtfv/bo+UwcaE+hN2IJOUboX5I/JvDes3NsQdtai4HJ1fNPFCFneHQxTIGTgfdPMXTNAtAFlqBfLLgsEv19ur/+9a/hH8zw9ybEUaY9fj0AyiB47jj36y0WmBbIFhbiu2i6YDd3T0z4C+Af1ZMYfqDQfqToXIlzC0h3lq+QYxyHio9LFmob4njB58/GAfk2M+OZolFdjGVpntsJuzjGJ2LFXdjMDPPi3d09C8Y38cMPP4TxtqKzPrKwicjKYfI4YLs9MSe+seb42DEWisb9ffzw/Q/xI4vca2I4Mys+7btAr2ytHwBpSN9YzWyxwQfS+AL46ss5/c/n9lU28SwIe2tVACnXAVur04TfHB/yCw5jYcd4/sjYcfw7DpVJ+Y3BwkOnPbbXTkfYV+HjAtTrPc8bcaSffmJx9d1331LM38aWmke/XDFejn6YKWSfC2Z8gdpR9JFtYWxjksg0X5od1tigm2+afvzxd+FfoPQNuXQ+43fHpzmnY5sO7xUfH7C/uv34ux/jn/7pT/VW0zEzkw9n9FYv4QC/s55n22uvLXYdh7E2NEpucsuWOc37E/g74mZHHBUuNJyDZ2jr+5WxuKJQay3MaeYk84L/l5lyn31u/7IbcSGdL8CYUqckB13DV/63N7cVb14b147Plg0bBfXeUj74yFj429/+oxYgypGZoQzGhDJsyQVeV05VZuQc0fPm+qY2Mzq54YbNuHffvAvH7M3NTfTWK24eKLp9k2SxbZ7RhsGRwb+Mk39vQ/3cVNGGA/MRj8m/S/nWsfbIQkk66qqMgnFn3BhjvTVkuQCuQpkF5ddPC2P7kUXlv//7v8d7FrpurJgnHVsH9FEufaJfA930gT5FTIrxA5sbT/FIHhdcfLeu/ZJ6aRslM4ulYRyi9R4NOUp2fCrNJ/j69vkzc2JmgjMCW2Tc4uMhkv7yKzDwZAo8sJBUHmPnmIM2PF2RZyL2dyxuD+BviLOruL66Dse3/SfGhDauc3LQQkxnNuy8ra9Vfvfdd+FX4G2NLeNC3Iwsf5kLzRvGhPbWfgfGra00lfN8rq7qqL+u8XlmlL9cqDmPWGMqi3bWVwmPRifpzMgm6DtpmFdmbKY9rsm/l4ByKb995CmtFV8GY0QaXzaF8M3ecdtbXNxcxc3Lu7i5fxGXN9exZT4axjE6OdyMgBFBX6Nhd8eCm3Dff/9dtC2D1ODbshNhcDsAM/MYhNMBwx9iNrmTZBRCQ+CnItRxvEZQ4N5b3ctMH8eMQyaCrAClFXwmEThJBNLYfyR4DFhhyyS1YQBsSEoNIelSMjj45FlKcFPqmRmZWXyOP6OuM7OUDI7MjLQVskVmhv+4rD4rAa+RF/SyXaEt39Zb9N7/ARr3WsswgQjBseIM8dRnQq+jjRaoQIln/KRXRGvQaz2ONDjvnHMvMzVDrdQn7UsQHGVRUwF0ujT6NfB1ZOu9dFgIBvlqG/nOZ/tCZ63Az9/kx57atIMrNHgLvbVIwAG/gLOc7DBDw8ArX3HfCVFde+uxGTahvz3PloEwRx+pvyAusojrw8wMeYvjjoWxVjGGTMpwxi9dxBegoTwrOsrDeDSh2QqZGZkZHvYrG4BnYSxf5Rd83tFZ3DNfeaqL4HOpZPrTqyi6mS30sTqKL4iXee6nZ0/+CQ+u8bfOzMjCTWyTyVXTxrRxPDK59j6XNCFw+tuHG+kVbYOGvDtFvuB1Zj0lfuVmxxMgjjotxPRccbTUg9Z62V+bXzDOHWeCNmmtQWdlnM6M8YkdnSM4MYuc8sdPTuri6/vMxN9rTI5t/DwB2nzBV8WfeNEUDdzWW3SST+/KMFTSXnhocjTxOaGZIE26nkvLSc3f3Xlk0tuTfBfo9dZCebWBE7nflU/uPVFQfHj4FE4YQk1SFGMurnYUCPJQJvOa+U0dhBWaTsq/8DbECUr+9t2Jy0JvD3jt5Dtjy7u7u/jTn/8cf/XNDm97PjOh7SnagiMzQ3oz9hCM40DHGbsENrkgp37z7puwOHDCsU/hZsRMnMtH/u4k11eguOd9x9wzPNTR+La46a3VH+aQjvbIzJiJ+x12UHdB2toss8UG22uvy9OE0vFlcDxThL3nLZB/st6JziLvkiKzJnJ40AUViGnsZCxsWq9F493ti1C2/+Ctnm+SHNcWPtqn00dfHniT4P8lsvhmj/Pnx+daMEzYJ4mJzAzlg0HtJH6iAFNuf8/t1auX0VojtuZQrzMYFxZ94mVm3N3fh3/ow0XRP/3xj/E9Cwvjwa9sqY8LGxcoMz7wvvrc4UMn/QvGgJOn8bbDDvIwNnzz5uLrgg0FY1SZfC5vJ2DPLQweKE4cP7fY4jsKdQtNY0r5ryhGPG/IKI5+NZafKITUy+JQXg1b6R/jOZwtGLsRGeecI33P5amc+lR6yvKMr9WtgNgn1OL+5cv49ttvq2D/nkWSiz8XfAu5QJs1bBocMz7Y4RN189wYOubFbdHwT9Wrjwt6C0PtJw3H0EycLTBrvdVYvKG4fkdcv371KlC3CjPl+wLO+1U7kFPwA6gsam7CN5N3+M/iQ58Yk+qnni4I9Y3jUH2LJzHoWDBnzMif2WpX/ZpFoHEbjKM4HSv6iietHXZ6YnH7zJh+rlywj8ykSL4M+d4jg75I6G23Y2wZpxcUs94zrrXb8wnXeHrgTcyOeFG/hXENKewwFq23vH1955tX3tC/fPkqrlmArChsX+ck9VMW22EYeTv8Nr7//vvT70qNoV3t+3WdtIfXM3LvsaO0Bsauso3ErzYLBDBsrhjb7969CxfXbhy84K2o8pszzB/acoctju0+ZvKL9CIjemtxQZGoPfwdKTdaBuovn+/JvY8sqj6T6x7JxW46+JbYXCfPc/HfGuMZuy8nELe1FsLKvYm4WbEFn1ioL/bktAWfZmYYS5kZM330mzWHdlixb3D03itmjGfflvm25Oeffw5z6RY70CUOyKmdnhhjz+gpPiTxzYCvr4mVq9jqWwFdtU1wyGNBHvuLa+GujWpxBJ0ttegwDlF6IW9gsM48rH2UKzNDHa1fR4ps7XhNTN7c3NR9smcEfdRNHjvmFHWfmE/qWRwPaY7bMdRHKDrkEWnbLzMhk9FbL52UX4iM0t15zLdn5qYj/TmCnHKuk7T1jH1tUySeSls5nZeMQ+NH3qCFfnjC7/p7z8Ki9xYdP+hD9TB+bM3H9pVua61ku2FRbFzc3t7U4tD8Ikv7HHGmWPGttHbEtznMDTflFqTnONef2ku+b968ie9YuL1l3r0h59xg3xsWN9pdOuLV21LGijwWAu0cR17P5gyEkJa29e2gv8fsf82h7saSb4Y3w6biULnUvwCaxobjQLka8+kFPh6ZKzs+8/8G1RfiKstCvJfPGBPqfsFcck0ucHy1CwJ2S6CMw1AG1Wj4NkTUqPPJScgfHt63zcwKqIRo4WDszAwPDTsTUA72CfwzjVlB6JKZxUthjkE21gp8QNnNZhNFjz7hQTYpngrAucFQr/ZO595e+LGcHChKYthMClplAhoyRtFLHh8BlBBHONLPkG/LTtfTeYNGAgHQ8iDOhziCOi4MxK9BGc/9zq19z+eZyuBwWJHzyAbqAAAQAElEQVRhAWZgiXMQqpq84BrK1HFwbz1atiKxnBKEiXlPIq4ApZ0IqgU7RGQkOrfeo38FraNbazzOEvEs03KS/+ynBT/FV0dmRuutaCV0CwL56WchpjziTv5ib8lgkb/Sv8U5EAfia8C/ytOQITPjfMhPGaShPUsuHtu3q3vvgUqx6vhYf/uHE1dkOMKKDeeYV2wZS/UXfxiH2MBXmekRiziB7ICmmvnBLWhyA5la7+GAcjITP3uL4L54JSP9l1NsK+vC9XomQL/MFq31I2SDEYoEDbCcZF3ov8qxHM0Z1/YAPVpr0cHvfRParvcW3rfL2c62yrBCL3wArVU5CoyjiORfaw16vUB6gsnB+wFR5Zjx1+wYJaZm4uCoEzbkHMkkdITw8M5SNrSvRcTExC1IK7NFwtO2tx7Gq+etd5CJOWSdsd0ET2N2TyI3Ue6YLHcUgCbYz0yYx8Q2hflnjaxJ6Keffo5/+dd/jT//5Z/jDW+InkjUHz891B9jUA53qywOLfZdaK3wMbF+R5L+ZxZI//X/+f+Kf+aNhX/tyYlRnT9/+hzuPJpMlWO/O1Aw7plsptCvmRk3t7fxww+/ozD6ISymx2GM3kjK2OeZQszicPcMDrh7dWBh4Vc/PlOYTRSYI7nVCci/dPTtt9/FDZOF9p95tiORK+vM2J0pSg/YQyj7cI2lY9iOoQ7iWuDo58yMY2x0bNxjD74TrZOutnOS0A7TfgrBc8GY2WPrv//9l/hv/+2/sbv8awT2zQhsPcWMX5TrDHuKIhcvyml87ihAVvTOBANfLsSNOcj+ybX/l4j6PFGcCeKt+oEi547C1t+Be8GbL6NIGRdoDcNACK8hrx0+VX/PBa/VSbD4n+DnYsnF1U8//YRPvg8nSov2QA9pCi4ktL30V+TS3o7nNQL/7uprIs/YXrnlr48aOmUmNpgrpuQtHLCBslgUSDfo04nnzvjMbCW7dpXPFj1fUOiOw7boHLD/MzEyY4OI5E3sp2NsIZPyGTvGrbRuKCDU5ccffyp/v8BOCf0ZnadpKXrykZZ6yeMem1qAqL9FuPGhfa4peLbjRaiXsmaq1xLyVCdp2NdFgUWAmwHZesW8/Hw+wXeZV+4tBd6PNWMYt+HXHP/4xz/QfkscDvjugF2f4xmbSn9PHO+Jsz3FpfoFhwWHi9kffvg+fvc7xhLFmAsl7aZc+wN+Ib4svIQduAt2I9LCXHLBIujly/tanLzAxurum8dXr15z73W8ZLEJG3Q8YOMDsuyQCyCmjNHyb2RYhNmv9xaZUCcoHEtXFE+O0+ur67ioghx7YAPHzZfFHzrNjFvzmgXb3d2Lks38YawfGIe4tmyyYjtxP334FL/88mt9XfmWXOJOv75azLfkzgUeQuXd07l0jGO/+oiE0NuULwcWW14v4B2IywO6aW/tJ21hGIeYT8+1oXSM2739ySl7ZLS/MSQtN1Eusa0y6Q/tRFBDY8KO+9gRv/pVfp24N260jzYsmtjkcALpel8bCNaUrTUWoy8Yp9+G438Yx4qnPblSuYo2MhlfyqTu0pXOLbnS3Odi/poC13v2Vw5tUfK2LFmlJ3/5Ws9eswB1bKuL9lWOlflyxe4RK75vyDFXjDy5IAd8fkk9LO1GbAj2la46Gjtn+RZyl+NMGc3tf+LN5F/+/JewaO+M2wa+ffbEsTZ8YvFiHK4KiCKtt7i4vCB2Xx3/Eh6LZRc8d/d30bCZ/d0EfP/hPfnqCXkZe5uBWADMPfSZGR/G5gNvTs1Pnz59rLhf0W+iFtOOLojKttRFsIVOsPi8iOubq2oHaiP5ZaaPscmCTQ5xwKeKKq501Ps3mOIYd4fqn5nQzcLPzJJfPVdspA2k4bXjbNyO6LApPO3ic+1StJlD1dvxpN8c346zooww0tuSf/ydPjcFzG/BMTlvAT53QWTOESbG05mvMev8bY6+vLwKc4j57/7+Zb2xg0w8k38eqT+eiXk3OtTRRZz1hTbSZyu2VZ/9tI9nfGtfa6HV2muNSP4NwxjKqb7eoebaVKIwKEg7IUCH2Frr95oUMr46WoOMgDG9bcLJzDi3waEg4s0EgQJNBPaMkXjER3y49B6t99gMQ3SBYhphQmUyMzIB+QiFFcGdOB+eJ0l/JZkVnJQMeiG5DZAFq7S4z0V4KMq68ox7toLyR7TIbHRp+DgJhABWYKmvOXET06w8P37UUeAmn5XHZ1jq3F4+N5AKsEe1BJ/3BfsIyY8zcBp1jtzao7cWmQn45MjjTGcmuCaCyWvpLSYSwGukiMR+0khoREao9rKuMSPDEeaY8M+C/dIOGVH9MysuOj4aHNwM7LpPH/lohVU+ArSWZYoJWZQnToucJu+e0IvwP/CNOhZsMwMshGLlfhasyLQig63d5HUG7xXw3MmoFlLwrUVXozd8Ej4uiORZ59yLzrMMuCxROOCvXtHO+GLCboKSRLZorX8B47IRk4gVc+m3xrTM9Sp9z2RlwnUym6Gx8DwC/ASg4U6SIL3MRFdkgKf9pDUzUS/gqcuKHg60zCw7iLMlEW1J9iUD9AqP/nsS357JcscEZTsxmfpsVUj0gkI0ZOgNOWi9TtqILB1mdF4YLxOyzIB4NJFJT6BpswworXhwiQXZZgH9JmJkQgbvLfAr3mvQTwApN5GdCcBY+QpaUqyAr53m4g9dmYKrvxfOF54vgZ2ALHlbJXm/YmYhutls4w2TkAueAbtcU4BeXFyRO8aIgPcJTKzuSj6wwLmgcPj22+/j9as34VsKF2a3vIGwELG9vr6N3jcssj7Hr3//NVxw6VNtqzzDsI0birmr6xtst0brnR26OxZJN+F35jM7xfgh/uPf/xZ//4+/U0B/DHdCD0wUTvgjifb68iYut5eVcC+R992bd/HtN9/GFh0mxsojb0acGB8/s1ikQD1OmJ94O/cJ3Tbx7pt38fMffo4//eVP8T2F6TAMoR33FldMBAf8HxzK7a6zfKfDTJ8lRuQ3ycvrElvorz1vmDIzOjHVKdiKHn5V5+PvTnyKTx8/xIf3v8ZH2icKj4mC2WhoxMYNhc73336DDu/YvdR2n+Jv//E3+r+Phw8fseGn2DFJPXz4UP+fSMPHvr34hkWx8EZfsNt/S/Hkzvs9iwRl2BPXLkpdTGnDx8fHeKBweM8bt4oBaFosWGjVooI3KNfsEnZ80lurAvsH3mjdslB5xKYfwHug/fTpUzSeN3TeM26eKHRsHXsOyuSZNpKOrbayDQ55C7W4owj02VleHtdXfCbGMUMhnGgX4ril80aEPLcsuNTtGb+qi7p9RB6Llwk/GNfaXRojhedbYsPFvLHZ2kbxCiKSdqXwmUIcC3d53VKwv7x/RTze0qPx/FCwYey11qtwuMDvmY4/PIh8DLMQV9gwVi2Yt9Unmd9m8PelywPj5/PDY53PjNmZRR5JAZ+PFMx3VaCoW+s9Ltj1Dx5+osD7+PF9fP78CbwnaO2qEPOZtrtg4fKCcXt9fRNHOy2RLaL3LBqXPN+S9zbEpTgTNtdXmVm6GEev8PuGMTtuNvVWV/kbPjSPaSfPe++REO69hW+IpSEtjAjZlUXWoRY8LmA6tHtrYRvYRzoD9rumCBN6Q0AcbL6usemmDuPO+OmNZ0uQp/axYB9t5IaGY/BAfq4Cjbg1rt10MS9hphA3g3+MjZnxK3gvcA7iRG8ZM3H1xBiw8FQeF0LnhdUTGxifiCM3M4yFPblgxUe9dfwzhAtm7eKifYMubiIZxwt5fCTvmD+UzXYchsjWQj5lI+Rq2E7YEpPjMJYsO2I4I3iaYfxq0yMcQtwDOUKY0adBb6BwVwYXHC7I3Tx4xZvqG8a9PANDTOQ/aTgmH8h/jg/Hin/G3fF/wyJcf1/xRuASUCZtpC2UxWvlu2ScSXOPjNrMZ4JyHhjz8lD+J97I6UP1TPhfs6hWR7yIjodo2H1BJppY8YW4B/xoXnzgjftHctpH2/cfwzf067TGwBjyjdDPP/0+fsdGnIsC/1jPOA4hr8/46f2vv8Qvf/8b88N7xsYDY+MZ9VcWOJdxS766ZPy9vH8ZLiZdgI/YXZn92vGvLM59O6+N9Je2zSReGQNXl9cslG7iljltQV43zf63//f/xoL+F/LEI3yeGIPPwI5x+MS94/Vk7WJ8PT/R5znUW39tGce3tzdxf3/HYvhN1ILv7i4640m/KINwPjcGH4lv/Sh/F/QHxuxMLAaH8kYk9Fscz6No6TdzgeP5lhzWMnHrEiu1hTbXV9ra2NZXNR8Q8yvjU1tdEMPaoUH7hjmg5gM2WC4Zs8Eh3mf6P5D/P3z8FH//5ZeaS6xfWu9hvGe2aK1HZgvnwezIyPiY4TERA5/IZf/xH/8B7t/iV/D3zE8u3hw3BxZWM30W9NwRX5+ZI+Vlbv8MX0Rg7h3ZFNnGZjMedVZpvB4mGH7QZ408/aPhOgnJlfb0yYzW2hcIj4zI9EfUkZHVrmKSpGzrhn2a3IC6X3fD2/7IzDgagTYj8vQvPBAhac/AaX2U+wjS5JarCJsCOYNY58cfsOXkt0/CQ32KL+f1BJQjzbUCYMH4C4jcxkT+DHqCmVl2yHZquRav+tJ/IfhXYKaQ0Sm2M8Ek1DP6xOmAWmRmXfkzg39c87PuoV3xFkUJig9y2dohM6O3BvQIzr/0AYEQ1hOhXPJWDoOpgMTopO+9lV6ZGZ1gFDYkS5P2yOTndXDYR54rQblCu+Si1F64XtDT55BQBOAr6ek7E5wz+ot37MNzTrS/9DuLGidRrzMTbhHaqWwHnvLOJ3sqrzzVU/tvhh7DOBRsmIRbJ9CgsLCD4+7dnolgWg4UzDOLwZnF0kQCmioBIFrJ2nqP1o+Q2cBOYI2FDhN8JybTiQRlMhE8L33olRUD/WS7TShDJxlGMH4QcgFfPQTxjvjIg15yycxorYPXmSxHBikwjNxrseBncUxkDuwDuhxIaCZM7REc4nZk3/QhNvDtbRMtO9zlv8ZaNOaoBSI6TPBVrwQ3MyPzNwCRu2us6L2WXxdkADhfucfDqGEGzpHvEB2eR53hT3IZkN179p2x2wGeM7EmTwjzwShnfPxlnN2QdO8ovC2gjwnNya+FSXlLct1Ac7MZyj4udLy3YFf7PlP8HG3j7pq0W+kkf66Kn4uwmeQY0aK3Dh3eonDtBP+BRcIzE3VmCwtBF2Z3yLJlgh/GMbbjtmDBjppAmvrggcXAp4dPYTFlkn1PgT8O23DivGI3dUTmkWvxLykkz5OEcaBNpPFIQWVidwd/wcbqePviJl5SmLxEBvXfYKOIjIDxnqQvr2MB9YFJ5HPsKAgm7KzsP3z/Q/jm6yWT9xWTj7zLT01bXsar16/jr//81/iv//X/Ef5VwA3jvCYR9F8YwxvGYe9MPI5X7DsMGybfeybetwWveKNwg27K4kT43////3v4OwkH5JqYeJ6cfInPa94KvGFRZdux60IMLMTdOAxhAeXC6Mcffwwn3AU+DKiryAAAEABJREFU2vIY47vwjdxn7LJyX91vrm8K55LiyBhccIJjb4LedKZLjBgXxsEvTI4+v6WQ0c6fKHiO9Pchbus9pBsc4ttHXRoxOeJvwWvlsr8LBGGDbfSZC6TyAQuSryf2HXGIaLESJ9rnliJIML4vKagyM2bHAXGX2GQkrvTZCwoan6ub8tjH5xlJITuFMeoiC/dHA08e6p6cJ37tjD/BIn+CvvcWZFiwn3H/iE92+Fd6rXXy4BIJrrTOz10IfHj/ISzspD9iB/s26A/DGMazvjzbLegkn+12DEFej/jMYlRbayd9sCJDJ37HcWDMbaL1FvZdifVMJMqoe9p2Qx7v2Hgi9moXmTjy/gD+hJ+ltyfG9KfjVbD427ELLc3lpPMCT326YucVOZ3j9FMVbfhMOXf4SlrCAZoLdmsto2Of4BAv45g/7VO/bM9Y37Gwcfyql/Iol8+VRT4tO/tmGQvj0fsHxgVTZBgP2voAvngr+i+MNwEzlG204xUxfscGzyX54gl7yk9b7sGThwW8tpGv8ukPc+YNsa6PLnlD0lpTA1iuzHdTlLxciSe9FZscZdlThO9ij50XxtKKTAq6YscZe9tC6Av+wvMDttpTbDpWj/T2oSw+y8xw/nHxfXV1XbnUHDRWLDVDpnxvf3OOeuk/48V2Lh+0yMR++LDshCz6ZuKZMs7INZ0WC6gUndhXRu8LqAafhXE2xW82e6yFz4442ZMrZ/BhUXFrsX7J2HRhoR339HmkSFcewVgxbowX7ah+l8wLRx9dlr4tW7TsQMawYV5BiE8U659YmH1mjnDh4PmOMVhzNs/VRxvumc+N95lYUN+SD18MjBe/LvnmzRs2Nl4g6zYSRRPfDsNQmw935A1zqQuWC+LlEt/b9t7Lzsbfjrg5wMPYOdr5EX/O4bjSL/IZhxH6Fyz+rmojRbojPit58LUySkt7CJkZxxiL4mOcrOgUp8PzCT85DrWXMl0xZwja2Jy3Jff1bKWTaMru7zj6h4+28P7EIukjm33GmnoP5ABj3YV26y166+iwid57NK61y0phciCWzWUfwVd+n2uvYRhDOb2nbIK2EbwXBJNyK0u2jGHYxB2Lzhd3L+p8xSeLOrFJ5tygPfSf/A5sbmrfDyzC5W2uEZ4eWchiK2n+BuvxNDNRHqD1zooAmcfrli1a+wq4bx+eRmZ6Sm8I8Qkukx+Z/AR4UE7R+GdY7QeWCgqc/sMn84R7vst1QDPOB/jKJ+3C9xqiGtRroZ7xo87PeLYZoT4pvfRGmfqLM77I6EA/JWzIROIEbaADBc/PIJXCo/+EY3TmxKShI78G+3yRB96ZGUcaBI30uc6sB+GBWrD2p1dHyMzCKRk6eL1FZhaEB93lIa8vvElWniuXic5W0F699UoaI0HuwBi3YwVyZkrtC2DekkW7iyecHzZodGVprW59zV85vPZBZpacjX4OnmEYYkNge56ZYb+S82S7BXt6/RtMkoneWsnswNxSaCl7b/BGSHFMzA4EC6M9E57nTsAmNXnAKlrv0UnWGxJka73kCg7MR0JagJnCBMCf0nNCEZcuxE9GF5/iYGMiQIcOrYYMmb/pId9zsnJge60u0um9MZAHYASGkE4jBrTvUsl3QoaFiWOuoku/HRjs2jMi44g/1uKs7IgcHXkSGsFzeRQdfH/09WKgR2ZGa60g83ROm3n0TSYtNDK/ajOit4bNsRl8BvQd9B22szVmbFtv4aGOM3ydXFYmTmVWHp816AzgbdlJu7l2Z+42blhsXTDpbZk0Lgq2sTL+ZhKcskuvKVPkKZesFAn78K2Dfl1OkWlfr7WTE5dJcE+BsGDPzMRvLbI1dvR28Z7FkcWlfRbipvdeNoFF1JGYi/vSVI65YnIJ/cTteGTy/MikumMyu769jkt22XyWygluAgExac/YIrhRujEpuvB9z06pizXt4mRzy67vJbqjSule6OGxxkwMqoeTv5OmrU/GcYh7JoXjpHwbl9hQGRwP9yzWXDj6zN+/8f9++e6776MWLdhWehbx6n8G41OaN8hyQwF3c4Ve7BxvyQ36y93pH3jD5mLwI8WEu6/a0ELzjrcW90xO4zBGQzgnpwO2d3IKDNZ6Y1LffnnL+Pbd23j1+lWsyPLEgsAi55HdZxdaTswWQC5UzvZXNn2rvTadggKa+syCyaLjLYWJf5RiMwz49zmUTR9b8Ig7cv+SQklbaj91Nn6MzUvsrr76ShwXv8rg/Zkc9IkFm3R85mLuo9cUZRZQ5gtz0AuKH78e9/Jkd4slF2mNeJvwn2PBPKLsyi1fdSsbEefyxmzknCWeKLQt8PXRGV97y1vZ1Uc7ZCbj4FAFr/fsr34+k9Y1Pnz3zTfhV+tGfEh3wjDDf/YzJ7mYk/YTO7TeUzb1ORZG1+G1tL4G7202QwQEJ2JbvoL4Fhq+ndDvE3pNPJ9ozV+22kI4y5iJNMAlsasvM5NFwL70WoiNhfzxzOLoIwWUsf+53oI81CJUfkeYgnBgl/+2NiqU39+P02/yLaAQMxfvoPXM2NX3zxTXB+aHhYWEdtZG+t2xaDxc31wTsxeVn1tvlXuMde32xFvSHXTMM9JdzzSGkYXGNTnthny5Ce1iTNtf3OP8tBStRmwM9HfsvGM8GC8b8qs6i/eMrC5qxH1ijDzDz2e9s3lCHjGf2B9HVAxkZtwwdi3AI6N4d+YlbeOiQfwz7NSd3FU+wUfSdXyYL3z77u9tuUFkPjJ2zan69jML1l0V8VPRL9mQy/gLjg1zUOsdf6zMW8amMNdcJg/9pS4fyR/G8opwzh3mAekaGy6oHOszOddW3trOmAp0vPYNO7ns559+rtjWHhEZ4kpDuo9lL9/oPDNPHFtt5Rj9+eef489/+XO85k3pLZsizjvqKO4Z1MuNnwX5RsbONfldeyvvwnzS8J30AnmUv6Ozdvct3rfffhvy6fhyT3wZI8bbZ3LGI2P7DPoiOLTZDWPVfO2Cw3xm7jO3yE+gW809V+j+zbffxD//8z+zafZfw00r+SuLoFzKp613+Nj8LH5mlk/0d2YWLfGcu/W7C32v5bMw7jKwJ+PWXKic6udzF1D2+RqkL0hb2IybWrgZQ2e4u79jHG0CssT+WvHQWq/6Rd1Tew4b5Bqicb4SeK33GLDhhpja0LbOzJLx5UiJcaWdaOqjj7SRsirTTO5Vph0xe7a7594TQd+/YhPyh9/9Ln7300/x0+9/jhvqEfVMfL/Oa5gj9ozFPTSMc3E7sshjYdxXjLKIrzxD+49SwqUEhFiglDI3igQXIUJmhm1rLZL7mRkeC/1VQPC68LKF/eyfST8+PrOPBltIlr/BXA73/vm5ff/PQFKZ/jz2EM8zW/EXFC3ap3ZmYvSez+x3hsyM3npkQotPeGAA+9n/6wTotUW5dOWTmUf9WvvSZp6JBIGzMEHOVRCJo3OFlYD1WvBa8J7mDo7MhJ6AjVOI+EIVOwf4GCvohi8SaOgg9OgdaJ1nXzAgu9J9ja/5TSQrk5QBInjt85XeiV+HYVPBPg5jVHDJDJLaZcVv1WJbuodHZhZPfpYM+r0jS2aGdpO2en4N3lOdTLAA+ztwBiZrz40b+div8BjgBq0J16CeuZ7xK8oV79bRnYG3GYYvMuDKEL/6o7M4nk8MNH0rrvJDoOyY2ULZhYgMD2WQv3jiey5N8X1mn8wWvfWylTpos448melj2Kwlh3gzE9iELNITvCed1npod/EbPkhA+xztbTydaczQOsfVXLTt3+G3Ifl0gfPWWmRmQeAo+Sj7DO9Z/fUj97WRQtpfGq2DV7i0hX9uI6AWwU+h0ae1/pvenXOgcV/9W+8R9HWykvdC3KonTRzhyDmzRWaWHsaK+CbGN2/fxP3Ll7V73noPCyCLExPjExPTE5PmnskcFWLA7/JysTIZl9guM2vsaWNjxthxcthT6CtTgFgSYORGX8dBZhYtC1/lWLCRb0We2ckT99mkStwdsKGJdIHGC4roK4ovz52EL9mtMymryxOT2p5izr6Cftf2ymRiVw7j1a8r+FcSH5h0fW5RKP+JCdni2gUKBkLklWaNjj06xZL+kJY4xo2Tul+byMwQv/VG2yNbEps9RjYgnEAvKGBHxvaBokoa+kW7WCT61Sb/XP3f//b3KppuKTpevLhlfJx8hE2M4XP8W/C44GrEnfZUJ3VXRvs94as9E9K8n2L3tIsPvCl5wndJ5wsWM8I4MGZbD2XRLu7Ua2/7oXD03sNDf0izbIkfZuCAP8WxzwsmQxcRPzM5+pf/pH3A/tpHmhbZ2niA34Lfta24jjEnTHkqfyee9IGLESf8n3/+fVi8WChZdPfWQroWSdIUTz9EZliI6gd3ZH1T9/Pvfx8u+KR3waJOW4srX+NFu4urfN5TVvtkHu3t8x062ucSe33z7l0VLMa8uquDC1JlECw8bZ+wu3zES4xnwa48/sGQ7yj6lLH3TfnVuPA807HYGJ9r+DVNdVOWC+Ll8vI6WushvaOMEI3kX3wZZ/bt+MpYFBgevJF8jF9/+TVc5Dh2H1k4P7GAc/6ZyIXLORfhD6kVoPtm2IR8LS4vWUDoBwvb4FgYf8aFNEpHNps8n7mvL2fmhXEcaqdfPdX9EtsP0FQuQTmDo+zLuN4Ro0/E5aOyEVf28Q3M/cv7WvxrM//4gl/reskb4i278CsKyv+JBVYB+Uh89VS3ERnuKCb9KpkFs7m5Cuzq/1w5zbw0YwNldkz11sh517y5uKvFmXjGjnyU1Tg1TsrH0PF8IaEmO/ja3zHhPfs2aGkzf4flig0S6fvMPoGND4x/d+K9t+PtzoTeEz6ZaB1j4zjWQlUdbq5ZJDJugmOF34ytxX82x5EfF/JCZmKRY34asc8F8ToMY5hPcW/YR9oz+noe0LE9MEbVx3hW5gE+5mzl8p7PxTPX1Dn9tZtjeETGu7v7WlzdvriN66vrGOGdmSF97bDDL9IXdsi7wN+c9ub169A2xsg4jHHFwmkgRoyls513xgZQuMSIuMbGMAyVA3yuDl7r395aGFuOVRdHxou/g/gtmxvGYesdv+/Ctx3nONH3gnaVzi0bVC5uXfRdELdoUrlYXupvP32NK8g3F3HHW0953RFrA/JrX+1o3FwxH+kDZZvQ25zlgtaxrU7SwGmEQ5bcw2aoc9JzXY/YV5BecMyMrYVF5YD+2iEza/wrzxnoxvBc66u52sZ6QJuoxz8AuOspBsy7+urDh49smDyG48m56DNvAQ/MgxkZvfXo5OaC1it3KTvMQlid+7kxDmOYL+6Zm7Wl43glAB2b2vAM8njGp3voa7MoHi1uiAPtX/hsUozDEB2/WZMGcT6Rjw8CeceYFN9nV8SefLfYzP5naOgZHsiAnJo2IlsjobboTUVoYdCB1ltkZngo9IJSLjxmBqZCalDvo2f1E0fIzKh/tK21ODO17xG00Rpng5sMFoxfzyDGk/pJr8hM2Ge1KpaZ0GtxPuxLZxPPRqIAABAASURBVLsCiU1WYCEQlih6KGpr/0zoNIDW64KMoi2Nr/VzkC8YWNyM4z/5q09mxv/qsO9ZJ8+luR5/hPcFacrH+wndBq2iW21G4573M1DnZJNAh8RVmRmZyRM+NIXXf7Mvd+vzhQ/y6yuTiEmqdGLgKVtmFq2mf3qP8lvDfvhYf+hfYaJ/4UELMUKe9nXAjbz1GgkwzzMTMRGST+lIf1vjxVZAo5Iv88i7tx6tt5IjM+uZstnXpG+CMahXaGVrJSOdq5/dGz8yk1u/wRl/1XbYfgUXwSJbRusd2IQ6RGR4qJMwk0xmdi3maTnFz3lhw7Ud6NyQQV2FJr3WwntFCnKZGZlJz/NHL2MQPplZz1I85QA3s0VkxAJ9ba7enq/4IJA96qBDtf5IugPQUoYOnd56JHQSupk8sxuwQtNEJkizAFss0EacSHFNYLbQUI8jZDRoeZ4ZdWRmZGuRSZvcAqShjLApSY/XxgB36RfQiOA6OOq6RdBqkQUkdZ2Y3INDXS6YHC6uLkO8JyY53xBZQC5M7ov5xiRHYbBy7vfy75lg3rx9G+4+fc8u1OXtTSwZ4SLHwtpJ5bxIe2bSNY4C/Z0Avnn3Tfzpj3+sYtjk+oJJS1ksDO3rZOjbivcfP/DG6imUxYWWv6+2MBCv4HXPW5grJvmBN3Iu9h4o1h6R+8B4+fz8FMKOXa3awaQAtnA2pmd0HylGvvn+u/j+x99VQWdSXygk9k/PsR5mFifPBco0V1wuFBJjDONIKGNBaNTYLPutkfxTZuEJOSweLabsY/wbC3sKowOTywSfGTxbJzTf+HxkIbQg983NbRUvI0WLOLiGwmKqQttz6Un3kWIviYfNdgj/+tKEXX2z52SmDs+fH+OJBeQjb3w+MYkesItyWHzJ+wl7PLIjfsCn3nOc90Z8oJd8jA1pCU/wUk7pPVEUe/0MvUYsWVBamBgHFkzS8bly3rAzbNEhPeloG4sNF5S+ETI2tK92EG/EtsbCX/785/iZne77uzvGQSNklsjMOrffE7LbCjzgzeBVTfDX8HORZpHsuTJY4MjDc3WyVQ7fyKjDHv2NCW0teK08jocbFpBO+r4hU0+vbZfT+JWeeklHmvrEe4J9f2RM+DbN33HxWntIt/VeumxYJF+zK/7q1UsK1SsG7RrGwn//H/+j/I3K4bHZDNigHnPJeF6jYuKJOLMwlc4dtnrJ4uTF3W1I7/Ub3lAi54GiXlAvdYdAGDe2xoM6q8/MmO7kIL9y5tujd2/9XcZv4gKf9Mxo2cJ8pG12jBH1nonhFkR+Pc/oeXx7MlAgvWKzxrcxL1++qre74zCG4z44lOPAOPANkXbz3HsbcqHzmW3BQGwzv12w4BuRAzbUFDMF8zNF4ecQ1zc7FvQ7Cjf9vMFWFvCv37yuceSCcUt+uLq8Ds8ZJvHx40P8nUWoRfeE3hbEl5dX4QLFeG29xQZZLsmF1xR/FnKXyoA89bUpBWGcaHttsScneq6Nn5FjsSAeh7BbxQIbQspTcQk9LBYH444xBJk4kA/25Abx7E92KVur84AckVGbxwHBDTLoiz320wcLc6x2HYZNjDwTNsRVgLPi/wkf7eEl/ZIRWc0z1+T6b8jdvvV5eXcf+tLfb/OZ5w/khk+fPoZ/hMcxtCeOjI/b2xsWgTdxzUJE21yM29oku8A/8s7MWCtfzrwNfa6FzRP5Q3tesHHQiLHeW3iob2+tbK38wzCGcaBf379/H+/JiY9sEHjtGFMPc4btM/PJJ3LbZ+R0fpW+Y8x55Jo84Fi7Y0zcMoa3yOgEaYw8kr+MGWkcsKFz0kwMjPC+IgaGcSx/eN9xId0VJ8nvkfEmT3OYPqtn2H+HTTMxeDhG8R79R+hcoq9/LEJZ7O/YFszfK75Z6Xf2j8+Vw3uZGb133uBuGcuv4nfkEf84j98s0OaZST5YsO8ulEv76iNBvRK6xs3Aho56n2FF1r0bbye9rXf2uwP6ToylJxZokwpEb718aqzDylA6jt2M2KOrm1PaUNCGHVmtBfwvFd6SN67ZHCBj48uVt2Ur7Vz5TJsiWuzhr589J5WFftdexs8F83LrPaRpHI/jUM+1i3hHXR9q/FtPe1+9Foh5rk7asjkwvPE1oF1kZjQCsDOwdGABhmqtxcwErBO+ANc66AwLA3shg0gzODKz6GXmkSZ0FDwz43zY9wwqLa2ZgkoeCrvilIjf+mdmZMtQnqTNzKgDSxWdc9+65slJcc7qkzw3QWRmcBpfjuqPQwg8dfgCDFbPpf2lL6hfzv8XJynhjMjMI5zkzExibaVAWgAYxunIYALJIwQTCf0yMzI47KZNC7jgAzKu8oTnfM52SHyUYqGzMi8nf8z6CZsaENpXuwb99EX5F1+XPeEZHNWfxGh/g0WciULxCBPsl7C/QWlAOnFsSSIDweh9SNNHPdcaiAs2XcuPEOeDeMjPyemjbZW3WvvSwf51jf2VZ+W+3TPREPB8pd8CXRPcgo4FZaclFp5VH38gUCZ42Kc37dsiM3mS1a8KWJKcekpDfmeQvnzoXB/1+xogVPeXk61X5LH/iryLsuDxiCMv7T0MTtrb0F4O6CQ2VvoZ7zM2LxvjK+VQhxU97JOZcebbe6sE0HvnntAi0+dZbcbRvOKXHifdpC+UnvBckBG0aF/oQZfJsXPdkCsFiRW9FU0A8Fbw1G060TVxzehfflgjFvojSAi99/AP22S2yBOskdCi34nOerIZtyPl2VrRmKC58GzBBvbBWVELLQqCBVuZyE34fuXszbu38ZKi5oKCcc2MaZ0rqe7p6yTgGyOT47M7muhg3N/dvQiLsDsm+Esm/AHd1c3NCIuHRyZmF2qPTGxP4D1RkEzEWeXGYRNJ/1touEi6o0gN5H6mUHl4fIhPwBH3KVxgWcwdKBK0U7SMYTvGJbK+fPUq7ikGiz/5MdWXCWCC1w7+OybyA+czMaFsM/yloRwTNrB9YNfvMwsa7/v8QEHj5KO+Owouryd8VfjgGFvHv2w4IUrGpcUK+i/YZeL5FYVdQ0bxDtgvM4MPQBsR0nS3Ufo1/sHfMPbXFlG2Qm5xn1mIPFGAOCEmeNrZ/hkZ8voSi4xxbT5shnjHBPnnP/05rpDnEXy/cvbw+SGeOP/86YHi9COFz68UXg9Q5INgK/EBychMJutD6Dv1yMTO4xjuKvtGymIHjPq9TPlna+HirtHOJ90tcF+wo+xXR66RYY0omtrh3KdiGhzl0wbak25B0uOzlm5ey2OPL5THOJSP+l8yiZsHMtNuxzg996PVXvr1hmL4exbhbyhE7W+su3PtmzV3saWnndVVkJexLhgHFuguzszTjqE9sekz5Wr411bAcLV4V295ODb0sfRjTQoUdQraGVgKDhRKjxSL6mZ/bevC6g1j8Ntvv4mff/9z/OlP/xR+Zco3DQPjRZ4rY/7AONBuj/j0gUX4Z/1LzBi/8tyQI/XDOA7RG0GFlXrrVQj31sq+2ugzca8+n6HxjCzbYeRN0G349kmf68MXbIBsWeBIN9E5MsL5f4D2AJ9OfvKe8hxOsT4SM8NmU/zUTbDvBh0698U5g3lJG/iVW31wgW9fkBO05TiM4fX1zXUVqi5273kbJj3l3lMsBgE2VL/LUGefSdv7K3GtrCPyaF/fvlgsGxe+OU0E16fKrj3qzTHjHHOFix7pObbdeLitN9N3Na6245YxfwF2hL/fWXMO8/uevKMNlEFc+Zbe6Kz9BGXbIo/PzaXmnoU8rZ4+3xO/fv3Z++q3ks825Mkg1q07vDbmHHcW/69evY5bCmLpXfNGQHnVbbMZys/mhT1yaS9jeuSt/DX97dt6CwYcn7X6ai/nBG7EehrPxthn4ku9ktjZoMsF8VA2gof6HWGsMdCIkQWZM7MKce2r7c1d0vRPpx/QUZm0uwseN+XMZdK+I3dck9fVb8IXzo36Qh8od4e/9HEtsmfYGvduskzk3j1jw3gyf6uzGwqCvNRF8L66yi8yKj+Jt6CztKSjrTKzYliburgW7u/vazNoSwxkZi2ctc0enaT9gK081z76ejNsKi61wUvmKf3kfZ/LT1zlEfeRxej7X8nN5Gl9rd6wCM/PoL7it9aQbcDmWxYwQwz4ojP/bbcXdV8fHeNgU/jaZ0f+0g7GnXy1i6C8XgfM1NXxp220kRAMpgWfLthnJf9EHSt2m1gg7sJcd3y2Yo8FnzAo6bMZBki2mi92zP/eFd/zB+Y1F7r+R9KOPe0yYCv11P7K1AyKiSCYmbx1zKr2kaHyGqGAwaGwggGdBODMJD8RDA7McxGugkeYSMAm4rkEzcwoOr1Hb4DtCaQVp0PeKnmGmUlXPoLPBLtmZmT+Bud7tiuGFIL2DIRwgBBghEcmZ+ggb8689QXEPfP/h1anaF162qcAWynTGXj05ZOZcbahdhM6OmdmnI8TuaOY55s8N6Gm8nGemSW3PJwgzzLpK89XgqZUPeOfWtACxJD4guzLMuGTKab5QDtXMvJ5x7cDQXSWz7ZwSJj61v57gtqAOn4f94mAfCbx7IsODEI9xTuDPvZeJrID9ik4Kazt6hrB65z7pZ/Bjz4Lfj/r5nOfZWZoP5OTSTIT2hGRWd4tfeZ5iom41DZztZT5+Cg4Emj0LRrlh4bcGcn9Ffus6LsAM3Y6tsf4XZBpQSb70DUyW8lR+rWMzPS2JmNgzjExlqYaFxPnwhxlf+SY4WNndRi2Y2yBDQMySx71WGOB34z+E3Qcm14ziOAD39Zjg7+080CS3pCQ9N0wjHW/8TxPMmVID27wFV86M2PcZGTCF2ZtBC+70DMCXTqydJKck8MGHl437ksvOFY6izeBa8I7jvdD6ep9C80VHVYWN1H6rpHgBTRayxCibkRknk5WzAfd1XigzTzdj+MhzwVaR1i/2GjhLc/sK3vsrR3cNTS5bohniAd1YUC6QP19w7SjgNqfwDdLvu3yTZKLJBdb+kSciIzMjAmbqaNjwALKpOlEMp14XlE4XV5u45Zd+x9+93186/+fdP8iLKiuri7Dw4WV34X3jckDBaF2I6Si479LCoV7Cowbdjov2L3ccA8zhYtHF1eP/u7Jhw/xyE7pjoWWMTETG+bc7C1clCU+842Z7bAdonOtn59ZWD1RwJr8pXVggliIb/2y4qOZgsoxPqNjQ1eLgjvk2FIg+leT/sd//x/x3//3/x6//PoLu4a7OFAMnmHPuV9TO7DwG5D5FYvEF+h9B/zup9/Fj7yVu729wYYBu4WdyX0tkHb0P1BALPhZO2jHA/qUnbHpwhi0SP/hh++h8WOBk/pIjM/E3AS4yNlTcOkHdQtoqbP3jWv7PKGrEC1jy87/1fV1uIi9OxUXF+g4UiQOwwD6Ugvgo2yHUCb9NvLM5/I92/FA7PjMGPP+Z+yrHfYUJ+Kdwetn/GUxIBzQbcN4ghkiZUj3ml1uF5Hb7bZ8pk3EVw59rfGukbu+8kLhKb56WmD71UgLEItjm3pTAAAQAElEQVTNW+gM4xiHkwzy1jaf2P2PDHiNYbsyEnb0+UgMPlAI7fGDNpvxv/IZM46TS+LQnWq/cvmnP/2JtwUvIrGjvtnjv5mc4TjXFhY8B+h0coYLilfE8i079uo3jttwISk9ZTWnZDZotZo71NPi3nHxmQXSZ2ypDtrj5vYmbnmTWrTQzTHpvNiI+dYaNmzRW4/eOyZdKz613Uz8GMNv37yNWsywcTIOvPGN/8WBbaRR9FqL5J+2s6CfibOVMbIwUJdql8o7//n8QDzoXzcVPmLv9x/ehwUqpKK3Hue5TO5eC9pdPP15c33DPLCN1luBdvN+ZopSPJXF/hN+8mbvPSyOryjir66u8e+m+qm//cwNJRM+dmPnmTyA68NYumQsOIc06GfLkjEQdo8ebpjoE31lIX5NXDkGMvPL3GbuKcA+wf0tCxXzRR+QgXEo70cWur/y9udvf/t7KMee+FB2bVeLn/jtyMyQ3+3tTRx9Tgtfx6d6Np53bCMvc9UzY0r/SEsIzGQs+uw32DOGD2F+m7GZca3M9te2bgZnZuzIYa21mNHF3K7cxxrnmfl0IH7esFi/i2++eRd//etfw9/xNC9dsemyMB9pb+P/gdj9aJ4mR0v/ks2mzniYoKu80tSuHb+NmyHEXU9xJQ19Zj9lmMkT0nQ8fPz4sd6SPDIuPrN5Zoypb+uNN4VjLZRvGWvyc44sO4N/jmHtIW15CMaWufSbb76Jb7/9tt6ubqgnHFvaYMJW4srvEX76TlnENX4wWahDB0c5zl7MTBZJY0hLng8sPMTVL8rakVd9fXaGGV7KLF19LC15K694+qr3XnQveAvXoKEc9lE2vyb9TFybt/bqDJjbPjAG//b3v7MB9z7MoWtt066woRYMD85V2FPuIjqLpwNvOT/Gp4ePVdtKU16C/lAWz81NytdbC/O/eeqS8dSRzY2s2kQah4BsxZRjwfmoTQSCBGZaE8JK8ARHYsUGsd579AbYAq5Kvc7MIjQxQc7AhJJnkJagcALk4kxLR3ScZDB26EmrtbRLASYIccQv2ZDLc2FlENsJ1jYFOk+l6uLLD6yIHvaXHqpE4ZzYZCbXWb19Xv2gXe0podb5+d6JwX/uq5xnsL/ntnbPzEj0Kh3VszcmBu5lwlf5voI8nfPEj3xsz+C1dP8zyM8BK/jM6xX5AwGgWJPPQrG7AvUMm3AT3SOUy0EnnH1hK0/Uxgcz/p0qWR2mfRwOOxZWR/B6ZpDMJ99IW1hFlABQ1ySSL/cy4JtHiAyPzKwz9bP/gnxFk4myrtFlhUb1PdnSiVrZm7hCUUBj+s7TgrzKrOwzOjAxIpO2CPplZrTWordGK+8MMDHJSl9xphM+CRr9lpMcK3JlZmRm4cm/oPXIluGhvCX7ySbnc+8v6LAiR2ZGI/bbpsVmGKIDbbOBrlIEMiAvPGd4TwLjakGviIySG1x9tCFRH2ETnXu9t8gGZNIzOBJYj3rBVxqzhRG0lEOgA8/5SVfQIhN8Lv0cr3kQZwgiCoCWuKt0gCPdo93OiXGhTxDPYtou2G4V6L/67EhJYvBX3yP4TJD/fwbvy2s92XGF3kK+mYEJG9kGsmoHF7Iupg4sIOJ0nBdbE76ZxMG2JlInk2eKxsSHI4WcO4y2J7TIzLCw662Vb5wgTPIm7wka2n5kofyChcnLl/cUMVehzspnnht41hn7TvIfPnwI/yysiy2LBJSP3jdhgXIL/tXVDW+1ttFbj0BPv/e9583Z48OneGLyfmai9f+hmtFX3Q7wv6TIesei7u237+LtN2/j2++/K3r+Po2TnAughX6LOOg5UVQwqNEpY9EO2MhYmzknWkrfzbCpYseCTH0fLMgB6X1Cjk9M/IJ/1vj581Ncjtt4S2Ht7yAJfhXJNxgvX91TBFzGFhuM2wF1FwqGh/iPv/1H/H/+f/9f3nQ9xZ7iSz+ojxOlBfIlReNb3mJd0WZmbMsv13FJ4bKF10oMaX8XNhYhghOf8WaMSMuY856+bq3FlkWMcl1Ig3P9dsHkqI4bxp86/tu//Vt8ZDHrRDoTJ88Ucy5A9N0jb1dcAFgoyb/jU/vIz2sLWZ/JrwB88bxXAC3tJx+fq8tLdoPdTXYB5bVxl5nYCU8wVqSvDpkZ9RU/Ck/1MP8N5A1z2syYBoFwWUOZLlg4Ko8xWvwolLx2TEzIpK0dGz437p+ICc+9bwxMxElwvHhxG7enNx4viWtlcxyo7zOLV2UTjA/tFJFxc3Mdd3f3tDfY+wIglnsL+e7A0UZ7CvnZeDzJIu4D8a0P5a+s6mHh6NuaF7wJcsF0RVHr/cwkdhvcgiyyhr4787SYccH9wO65haFyGgvG1ATPGd1m+GLdOB/mE/W3v7aeGAcdmZVjz1jR576dME98DU8sIs7X9pOevrk9LQr1p7GqfPLvxEsitbyk6WLGIlqe5h75WXvZx76C95T3DOIe2FgQx7jEFCxOLmuMGQ8b5oSBWN4AvfXwuTT1meetNWyXDP+FufxQY099tdNKPr3GxsM4hnJfM/buXtyVfeWvjtrWzaIdMaO9dqcCd2SR9YY3rG/fvTtu+GQL5TBmXDwNwxgee2S3OJZncuMM2kofG7vGGI9KdmUyT6rv+f7xeh/a3rh5Ij8e5TiEsfgbMI+zmTydYGFO3ZDXHO/GtXK58DnG32cWgo/1O4OfeXtTOY48tyc3KdO7d2/D/5NP8NsG2ldbOg6PttmF8aA8jm/jwHjdGfPk7B1xpM7mJHVzIaD/teWIvW9YXPrVQO2gH2fGtH5+MueweHtER8/tr7zSf/XyFQvAtyz+vgkXw97TNvppAd+Yk+d0ivk9Gys7/KbcboTc3b1g8fgizIGk03BsyLOAMbpy07gRx/Hk+FQGx5jPMlJVvoBjamaMBfcvWBD51eqX9/fh+FU27xuzyigNQZmk+Yxc2kTd9sRIZsYFeeyaeLR1QaxdVubEAz7xzZ5+2pecC36fvsBCVuiMtT0vBewjTeUN7kcdZs1AyvjqSMbDvjZGnFPEnckDM7abaPfwfGSz4iA/sDrjyxjQx36TwP92w/8f7cff/Ujuu608rO3EVU/t0lYS+hHWStbYt4TIzMgEIJwUIZmc0+oowXs8CgkKKnMGr2cSmuC9yIjMDPE6hUUt1DCG1wnNCDrE6cAOCwZVjrIN13x46ARkP8FE25xfwuAtUA+SxQqIv0BghUBmQj3Bj8jMkKeQeby30k9CKzyPAYqruOf9zN/6/2ecBX4FBHW1XEtDvPiHQ+nX4p0taCMsxATlEwq/FkJzzASrsJAYVnQpQLYVmeJ8rJwINPXh3OfCAs5ctp9CGuq0nPAzMwxCg8TAHYeRhDhUMvXeySKFd6YxKw/B5oQ1cb6oJzzWAqRHLgf18f4K7lIQXx8QNlFqQyEzscMROMH8J7yzLWlnddAGJx+KJ/Ts4fd7N0wqmz5E+m9hGM3QYGDM9XZjjpkF1wodNzKSKrvBs4HbhdajtwYmQmo7dNJOM0Wnxa3JwEG2IMPKs5bBBBWx6Q3YYDNgGKITw5nG5YqUALZYhZO965wnMmqtH+1Msu8M1M7iqPUWPluhof1MRDMyT+qBzfUl4lUfuiBDFs8NuBtp9I7iEWUr+2svEFZ8I721ZFl4viAFDyIiM6HRCqTjhCithj2CQzyhaKL/cqJZskAi6ZMEstCg1VpGZkbw8VxILuiKXxEPGZYC5cAv2FPaE7FkK6+Skz6ZYALBkZn8POGfcOwr0cwMFyfXFIM3LyjqSMrcIu5WYEFf+CD7hOwLtpC+haaJ0qLpgclrz8TjvS1Fgv4ghGKFZSY/4Fw/UaKhizYaq8APCvGP8Wv9P1IfKzn77BL+42YTMz6YebNmgS0vW+1nn3HYQGllQn6sXTb5b/DfOIwUNpex2TAOiRF3en1b8ImC/8Ovv8YTRahf/1mJicwMx61FqBPt/f3LePn6VXzLW59vvv8+brAHotcO3oHJ65kJek+Bv2oLJgvtrXwu1nz+wO7rL3//pXbxsHQM4xAWIG9fv44ff/hd+DbgSt2yh28NpfWZXcr3v/wawoD8vlG5v71lsTXGhboMQ4wbdE3ikrdm2n/G1wcKHgv8z9j+V3a533/8gB3f8wbpCTseokPLiauKenziIlL/ZGuqVH7Vj9pUH0pnZZxdURCOLJzstxBDzxR/7ggLM3HjsxvkM14asSqxBbzAG8m1ODsKIb/eolyBjfVLcNSY4HrGfiu0JloLjyeKJ+/5/IpiwLc+P/zwQ9xTWCijReAzdtfHTtzieD8za7F4x6Lar3pdYtsthdYGe6n/yLn9LD5cKIvnovw99vJ8QQZ12kHbPspRsYyvfaYNjA/pqZcySGePfuJNjAflnrHThE+ewbPof3p6Cu+7ULonprbbi9pBlk5rG4bcWs/3FEEV18S58nwkfpRPmS8urmLD3K4c0jridsJq/VIEef/83BgXTxuaZ5W3txYpZMbKP/vax1a/K3OdMxak1Tc9tvjer5vd3d9FRMYzxa16K18VzMjo+aTMFRtPvFWdYs/414b233Ffetrukrd4A2PVOU08+9na19h3oeC5PtYWxtAFMvj11j/84Q9hwWXrGF3IPQv5XJkXYg6zx0ornjIesGci8+3ti7i7u8fmW2w1h7Hrc2Nc+/q7M/pa0A4jucINoe12ZNxsgB6XxJKL8ZHxZyy1bKHtMjPGYayxncQ7DmG8TbEjJp7VG1teUBj7lUp/B/EV+cTFCKkPOx3KTi6qnom5AzbTHso/kCvs1/H5yLk7+V5fsnlxyZi4ZfFwy7hr8FyIW3Gf8Y34FsrPLCJ6a3EFb+NmxU7mz4UxtnK+IJfX8pL3TLxuhiH0z0yfmecr7Z6C2vn6SPcJvZ6BJ2z4SLvDnhN2WEKbVcFOzBywe/V/fgoXRx/ZOPrMRtIDIK89BfUOfXfYaGRMqoctIRnG9SWbNRfY2/NZ3agblElbGGf6TdwJGWd0ESbqkg/wcSxPxOIlet+wcXJ5cV2LkVevXoV55J4cYs7KzNCHjg9l3eEr6Zs7yk/0v2cD5AI5MjMyjzBhJ+2rDMb/B96sqp8+2JJX7X8B7wFbem/PvKDO2rn4YE9b6Sineq0obkyJYwx53zgOj4ySky60xNpmE9rZmDYexDNmBeN/oS477A7h/zX2mbnkszYnFjIzHMdurrhIU09pDONYucf68zObRuri+Cj/B7yJodZbOG/dsXh0UaxdjBV1OxCzNX7J2ebCRxZMn1lMJ7iX2O6GjUrHbwHXwzhGRwcex4ysz0+7eGJT5TPz1u55H8k//XBJvrt7cV//p9i3333HptRt6a+OxsREbC7k24kYaN4wGdiuJIXVXnJIfxyhTusH16c2YcYVtsUF4EjjfwX2sW9mRu+9oGGYqANckk7hEawmNh2fCUa2SKBlj95IJK2HeN6LMAmTLsgEsGYQrbGcgrlo1IJl+TIxr0gZHC1bODA6cmQmBKKOBSLyZU2aTwAAEABJREFULVzkWAEfZGbI8wyZCWd4039VbvqdcYo/RrWVls/XsmeVb3FmBonIhI7QuI1sC/Jq/5miZGLAfg0G+QIde2ae8GxJXuqTebzn8xU6K30X5JgFHC3+zMBbkTnBUX8HyxE2JN9NmOQy0QtZ7CtMJAJhpl2Qa0XXYMWSyNxbi9YB2syUdSzFd4kZnupfwD0flpzwbvTvvUXvPRrnmS1gWf5TvpIZuc+0pOH9zAz7S6e1Hr1tWGgN4S9Dei8C2Y0FTF32JxZW/CP75Jl9xKn+8O2thf/CA7us6CbMDIiSHx28DgggdjT4b3qLzWYIC+aBdsNAbNyT/ooSa/HjDHrKLR31QaToHZlJ7h2cDbidiSmguVTfNRyQ9i0ceB/bBfZnWOkOJ3AyW2R6runWsrv47kZPJ/m9nrHBcqK1YNMVHUGM1np0+A8DE2/BEBsSbmbGWW7pnJOurbKhYsgxM6P1Fr2gR2udc+41ZVrDPgt2O+owQ/MExOAMLMqC3it96BwJXtMfJ+i9h9c+W+knLeVatS/XcshsccFE5+v52xcv2M29isysgmBikTMTsxOgTfx6oO2MLaQ7kkRN/i8oyu59m8BEZcEwIdszE+szk5lF6cREvEBDvKLFxLsi87gdmegvKYiGSIR0UYSScaBgfSaB+7U8CwiL62eSs0ne2LlkgruyAEFuC/M7Cu1rEnxvPaRv3K74bMaHe2jtkGVPEbBnAvI/tXx+8v/baMXbyacmfmRpvceWyWELfSciC0AnydqpBVdZdtDZodfEhKOcTmwWFE9MPJ+dcLCd8vi25+3bN/Edb8e+B14x4d+yiLlC5pG4VUb1kaa6dfzghkcHXxvM2GjCbk6oxs2Oomq3f67/m22lzzWF16s3r+MOuiu+/Pz0mQXep1Bm6Xqv9U4ReKgCSb9namWiiv4+D47MDL8q9R2Tm+Bkma0hwhLu/H5kAedCTJ8a2+a6Bf+bY723o5BwZ9i3K8o5jEO4S22R49doXrHIvMCmmRnKZR99JGjbHf5BjBgZNy/R5eeffw5BXK+L30neCb7iC+Iow8KzDbgBfc/V0zg70x3GMTabTcWF/IxfeZ9lsd/5/sq49pn3tKPXyn5PXL989bLy8TN+MDZm4ouMwlBeub+UjcUxDqQ3spFgbNoOwxjCSJuZ4djZkMO8HpFPe++gaxxNxKy0P/IG4OOHT/Fs7BILM2MqOFC3cpk+mE5jarMZKpa3LOgc0+JM2Eo+jmEXMYLyGfvP2NzzR8aYsb2nABbHe/JRZ/1oC8vQ3vWc2K94RdZnQJriH4hTizDH2zVv4fS9seRXqSxi7+7u4prYVx7jTrnFF6TttdCSMemigg2Ol+STVyxSbDfDpuJRf+/hVT5EP/3tPGCMbFmcOY7fvHnLG4k3cQW/iPzid+U3jpVfXoEhnXsuySPX8HTeXslJC7lxhrbgGNXOK30Dv/VGrsZvdRkJCeYMYsY4yQh8PIQFqqBMnblBGbXRI/lD0MbndocflKX1HpV3tiOxSi6ET7aMzv1NwSaULzgW+ElT2cwPftVLPyivci7GD+BzZT+2CzXdHBPx8gxP+0rXXOQYEy7JSx2eQUTPxNr+sCOmn2seOBB/z7snYvEJP8zk67H+apwLAOkkttA3+sWivXQkH+6Iqxme4h9YgChfQzd1sC7LTPTdHOmxSLoF/MMqvsm7o8jXzs/kWvuLqy76X/of3n9AnucwdxknL3hbeIUfXTC/YB5zkXF9fU1eGaO1Hq23yEzG6kw87ysupJ+Z0ZDJ2JNHcNjXe9pP2z6Q183tyjITG5kZ9ncuz0R7oMODs9JH3JVYclzYH5PCO+rQj8q8JV6LBvSkYxw4Vm1XYvCIk8iW6DAU3UzyMkLzKf7ys98B/5g7jCfHv+P2uOi8CmNcnrYte+mvHZVLu/besP8QyuP4cYF6f38f2k45jYvNAB516545z7nYjYp//7d/i1/+/vc4MCdtxyGuLrdxw5zkeNV/gv4cyL2REef4MHc+k9OME+ODcI7MjNZ6dMZLZobxbf7S/gs1jnKqcyb9NOyCgRYwBUZh1IHmq73q4v/iB/18mvE///O+kMmzGgxeBSzWkNdM0i/D0U4MEg0pudZa9K4CAAnC89Z6ZGYROP6sU4kdaZViMwPTwbnA4wh0oOOKQTK6tFrnvB0dLj0YqqdBo0wCt4pXQ46W9P2qzTxyXwhI8QRxziAddbJdv+oTHqBm5m+6IUsmN2GoY8Q7t57rZOmu+Cc46BklU2/RwW2nNtMnaAod+RYuicLgn7HrzKCQTmaGNhiYAATPOzSyRR0zfjjCxIA+ABO2netZ4r/eewwDgwf8Dee9J3by8Ror8SMfYTrxXE/xU7itR+/CJjYEsdCQB8ywn/Lpf/EFg3VVb3SSg5CZ5bfWWtTBdWYeTyMZu8fO0qub/MjM6K0Xz86A6MiQmUH38LDvWn5auAT/y7nX3LIr/cVVZ+WWhjKkRJI+oqHrWZezD5Tfx/YVb4PdWm/hHwZQ3xl7T/hmxl4Tk8zM+eQ5sXymBemQTSBDay1ak6K6Br5ZiPcZsAXAk4a2m6VzojnDB/HKdhvGwDAO4WJhux3x58hk2COwnjIIhXuWhThy0vF5az1679W/n3yoXt7LzGNSInkemJyOsIsD1zNvMRY2AOhS8quDcnRkMZnaSkNoraEq+qH4itDGhLZa9QtS+lkzooGrDIWDTPYxYZsMdyREizAXKwXIA7ma3HzF79fq3n7zjsL6ZWwvL2OGtngWEk5QFjXSmk66+0w9LtgB/PHHH+P8Z7At7lfifm/RTvH36dNHFg0f4jO7Xk9M2HuS+Yod1WnLBOUk8Joi7AfeOn3z7l1cU1SJv3MxhswTE8KBguJAUZaZEdljhwzvofvAgsSc4wSgvVZsM+tfns/Ajon9MzuDJT/ymDvs13qvSSrwr3G5n/a1ELHfjqIkOK5Z7LlgvWaCF5yothRyG+KkDZsoO28adKbKCTN8z7aZ4V3n+LlsTWGmvQrQxb+wuKPPQKy9ZgH38+/9c+i/i7v7Oya5q7jA/vJ5pm/tNH6Nr03AnSqWj7wzM/wqk1/P+JnFjfZsjfjFHvbzqyfSsTj13DdiFlITfrDds4llW/Jhs8DMr1+/CX/nQrDYtpAbx7F28h/wpbunxoYxccBH2ra1FtcUWE7M+tLJ/gb7OWk7yXfsTmILxI09trGgcLKXlgWX8Xq2nfYTZmSUr7SEzIyMYIwOYV/1sVUX+0uj9V70pem9kTizgNM+f/ynfwr/vxc3IhJ5J+xo3BAK4bmLzUfedj4Qqy44J4oSYwyWfOScdlWNEH8Yxrhg8dnIQepngXjHYuSSWJG3ca+eyvJETGtjbWZx6vhRfm2hnsajc8kLFidv3rxhLFwWbekrg/jSMU5dELvQ8qtLvm3UJyU//tsT6xPxqDyv2d33r59ZcI34z3ydmTGT/+RvQXhgbKnrHj86llyMfvPumxC0m/43R0jjGn9KF2OEhlhOdJ5ZrCmP+iW2qOKQOB7GIXojFguBHyQdx/ceno7PM5jzLumvj+VzR4GtLUtm8mpmHnM7uSWJAGNN+QnxWpiOwxhhH26o+0Lc1NhzgYCPMyLMy6U/8hkn57iZsZX2n6Hdemce2FZ8BccM7uR4E9is0nc7xqB62mp3fVx97Au03sOxPWJvY2RFrjUxFwDJLx8vBfXIyJoXDvjAeFS+c+vYPJCvK2aQYwYMwIZdx+0Y2kkfucgyp7bW4LGWvQ6Msx0516J4Lpvs676y3d7exP39Xbx4cUOcbaM7f4CrLCv53zgzdtW19IPvin1b7yGPhVrkgE18LpRPyVmt9XqL4Vel71lkb5FR22cefWi8G8cPp9zM7bhkHhGM9Wty73ZEHvigyD985H8gdibsLB2/zlwbSOQkZVBf+4ikHpg1Mlt0aA21iXGFvsdNSGVSL8fVjvjVPpFRfe0vJLgNm2jnazYeXPxtySfiOlZ9Jg1xlUsZ6k3ghw8sbnexYvMWjQ3wTcXUBhmkK2yIa+PecyHzGAOLcci5NsjAZtDQzuomn8Wahj72y8yQzjCMcckb52vGp3Le3t7GBYvVRPbwSH8Qg/jPcfFEjvvIHOpbPc+7vu8tMqGHrYwpF1qC563oHGWR78yY2ROrxsinTw+1UDaXaIsvLfFS17TKr+xKsYFXQw7OyQZkkZVAWrixEHQLLbf4rMY4EtPt/+6DcplZwmdmNJwWGZGZUf8SMtBV8DM48SvcQgJb4BscCZ6K6oyC1iNJFpkQiDPQkQ/SIR8/v6K7QkeAW8kvmvSEQgfv2Iq31EBUHvWvRyAou/3l63lmRmZG8InTscLzDMruuXTUSSPP6HS+532ECWkW9FYB3mgzIYoL7CNO4RJcawXXHGfaQb/MPNIArxEMQib4cdK2fIhO2GBh0pwZoDOBK+2MjI4tDTKd33sLj5W+9pnpqy8KOBcfC0Vi+957OEgcvILBnq1FJhSwg/Rn+BQQlF6v3OdppP/o2Oj/NXDbj4KXD8UpkI66I9cXGid8ZZGmIN1zq5yefw2Z9ABab6EPq0WG6oO9qz39EH/lTd2qkwqOD6AQDRxxj3bb1PVR8GOf888V20/YTRuoR8hbXKFrqxY1AcF7wTYLPj7CEhUzpTMPIXj8mcgtKH+G9PhRH+2y2h+e8lqgJd8zTNoQ8FkZOKLkNlma0EyeIxOjOkWQUKBVNLH5TNw6cR9pEUv1LIidFp1k2fsmeu/Q63GMo02gaqz0m9DfBDlRzIu/INdZho4NjBtlMFGOwwD+Js5vGMMDxZVjKTmIfWgWDezl/TWO/yZ0qwkZfhNgAWfStxjYUXztKA5MsE4GKzbqyGux6RuLG5Kycvj7cJFBwTnXn2V399YJ6EBC9W2M8luMwJqkfhnHv5j2XXz/3ff1VbprEvuqnBQFJm/fOD1RsO6ZxBaK+RU7Sl9exwn1JizILihKOzaEdQT67R4fYsfE6WLLhZaJO7JFYK89NJ5J3M/I5Fu5Cb2VzTG6cF/8eXeIJybxp8+Pod4LfdTVYtG3U7fssN69vA8XT8lYXonzBXhkQZObjM2wKauWzVFWneXj70lp4z32PZ/L9ww+81w72e4pOrSff0paXzwh8xOFn7gbYu2eNyvffPcu3vk7ZLzRevP2dfgfabpQuaHYVo49ttxJBx+62LWoc/H46eFTuHjKzFAn/5KkfuzEoz5QFie3FXsq/57i5DP6PYC3oxA/Lq4OoZyZSaRl2Gx5k+JOqG8wXDDwIBZskEkRgH2foPHp48d4eHgIJ9lnZDO+jd37+/v6a3GXxEFmhjHobqcy9NawqdSgQ/Hn4uo9xcgem8zaUzrQn/GVMs2cN3AadBwfyvLtt9+i65vYYjtlsp9+qZb+ttrcmDMmxDO+Xr16DR7AosPfl7EQUdkZvRheyLWWHfTRI4uhR4qQPTJqN+0o3SMcQnnlYaus4quV+svH/zvK4kTewwenxvQAABAASURBVDCSxxbeTD4DT8CxlY/4xrWxaT4QNoz/17w1dNPid2xe+CbJa39HxThVBmNBH3xmE6Ns+Ov72sRYGdOOqQsWK8b17c1tGEf1tc1a+F2Gz8xzG+I7M0tv8+yO2DowPkeK2/pK7NVlDOMQ0tvyRtjxqo4LuWuFz4rdxBO8fsJm79//Gi60RnyjzV00aYNIMDUSsJgbiEfjTxsIO3KDdrTfBrnkKW956n+wA3YABLjwftDZBaZ2sI9+momhsiXxoy0XkFCR4nYM3zBdoZNtZqtF5kR/4/bo35NfGRfSG4cx5CMMjKeCYai5JyCqSsqwI6cqw5H/TLG5q5iXv/lV/e1bkteP+J+OzAx17q1HAzp5edVOJ/mMEf2urJ7P6DdiY4tf3/TcvzSPXReuz6pfjYUDsjwj0xM58Kla6fiGzvi8Z4F1y0Jry6JhJRIcZ5lKG2XryjPkYH0k3gRfhW+NcYxtz7wc3y42P/K2/N///d/JC5/sFlvyyAW0tYF+bS1r81P5Cof8sWPML8STceR4WIiNYTNE2pdzefyD2bgQ3/t78qh/YfXjh48V/8bUhM1WZFOfEoIfmRmdwl4b+ztR5ihjU99KR/99Zp6wVR51VWfl6fjChYtf2XtF7hDusJu0DuRT84R2Esf+Xn/8+Cnev39f3+RQH1QJeR2hcy4wxxNXx3ubGL46Dw5jFzWI0ymMT3WWh2BONw4mxqswo7O2dcyM2Nt6yry7Z96IxJfQO9okQnl8m2n+WhnL4l0y95pPD2wwPjMW3XCZ8bUbEkK2FpkSWqPkwl8Tz7X/E3O788kj7d58iSy2E/WuNCbjkHtnOaES2rQFAYdc9cGnseDsM5Sw3Dy2awWjScZr+9iKmJklWOaxNTAlXtB6PbOfhpSfuGehZgScEMx7ipJ0hEzhWBj31krQTgBIt+lFOyGXtOhejbJIY2XArjA6g10z/Rn/oJt9hZkiZsY41V8BIJiZYeBnZihDncOXu/Gfj+RGRvIzvthHul9D0UYmO2VmlB7Z4txmHvFlf+6rnRcCQzrayvvBkZmRCZzOIyMyEwgFKBn4UbqKNxEg0uAhHY6f0gkcr6Q7awN8cOw/EexzrMQBHoduRm/9ODCYFDp+6Azi1hv3WyR2sZ905COYRGy9Fx4ZRSczI/MfgSeoDQXsY/+C+O3gSXiv7uBzzwWQYsHXtufrc5uZ1T0zozVkpA0On9diHn2nk76rNCQiSN+Wvl9/pKHNhETfzIz691Vrf3XWhisD02seh/ZqvXOZUF7BiwKU4oN26C0ezfE6vjoyIlP5IwJiGRlfjhWPgqT8C3Ei3xm9judLJXifrdUnoiH3Br85YY3jEC6YW+tQzJC/uPb1XBq2K3ogYbGEfQQ/MhNarcaFNL0XGRyJfsgEjrgLrfR4cPokeBmbYRPb7cgO6hg1IXX1yyMJZF3Q5ewjz9XrTEt/z9Bdqt9SBd1CnC7c+5rXiiReC0fCUceWydpEuoIzk3cSG8I9VvC9NpFaODkpmkg/18T4jJybcJJ+ef+yvgYxbjbhhHrJrv6wGeGWtTPrxPVMAeekcIC+19LMzCosnOQv2MUMjolJwQXVTKEzmexdDFBIqu9MTCaLsD5S/LFjd89O/wuK0ZEJwmf2cYG1wmPdTzHB85kdticWWi5wGvwsPF9QkNzx5uzluzfx6t3buGWRc+WuOTBA64CtVwzkX1ictAl8D4yLR+R5QJbPTCafaP2z9y6UOoXXJTucty/v4gXg2y7vJT6csYK4zxQDT35Nh0lsIvfog957XKCHhZLxt8UPFsC3LHZf3L6I25ubsBiwWLX/cZI91ELASdAC2x1E7Tlsx7hVfmhoB/vOyD4x6a3ILy/Urxzm75Dpyx3FTfmEQmGHfOIt9F2Jo4F43DAuPD+wAJJeRkSmP4/tQr+PLLT8yoky9NZii+8tSNRHehYdz6ciVBrB0egnXZ8LW4qCO2UfxlAv+yvbzPyjDuJps2sWbfVW5ocf4nveeqqvuL21sok01dcY/fTpUxVdCBzaUxsbmxYyrXUG5Fo48khlQi/zGO6K5F/rjbGcjKU5lGXRlsjjuWPBwto4sLjSdg0ZjGF3uW/x3R0LTc9H/NF7h8NaY8ECTCg9sb+6PhNXyp6Zof18Y6gNLYLfvX0Xb3ij6NemvHeBfTeMs0zyCvbXfuK72HZMIXptfBg34vgm1vi5ZNE1DGMMFK8D8fql5Vx68rdAVTd9NhPvx0JpgiS8liAfogPj6vl5X3G0+Pu+5AjzhLEg3gcWzNokM8lrjXw7l52130JsCfaXn+PR+9r0kQWa7XSYA7Ui4LpAe+ItSRVpxLEyeU/wuTY/gzFyIHfM5HpjRhBvxW9uGl2yuNInd3f34e9LXhJzLdCJ/uI9saA2Zj4RzzvGgnhx0qFsNQ614NR2Iz7VZj6fsJN8smVcksPGYcROx5h5JE+4CfHEhoTyzIz7BXns21sPQXrXvLm/e3FXcerbyzvGQk9tt8SBsWkxrG2qsIaGefyIdxUvyBEv2Ii5vb6JFlm8iw/9Si50HMiZSdW9w29u0KibcjoeegcLPZXL/hN48lnIgZkJdsQB23/+/BDmmsa9YRzrvv0P2py+8lRO9f3MoswOA7YYxyE68d9aC3FXHsz018mQIo6m2rD4yKLk73/7JWwn87f98I3nB/jvscPMtXyeGS97+OoXY9tx0U9jwvG70E8cYW/uAlf7GUsD8ugn7WdOGE+6aNMJX+6ZdxwD+sx4eGD+8dkNC1E3ZbbjNhyDN9j7krnCOJaP9hMmcsQBfjM6ZCbz+bbiYjMMsRLP9lHGAmLBDQF1Qt3o5FtluyMW7m7v4ubKRXPDp2uNI/vtoa0ue+R0Q+SAv2qTEb4BvwIGkDZ4Ju8K+tO+2n1lDEpHmb123r8lhvy2gT6Svjl0wr7aSzrVnzEhLeGgTVnczdh5gr+xHcRXbz0Ez894C76e8J8LWHGlmS2pdS6iqfQ/whorwq8IaaLQWIKCKsSEgwTv2SfzGKCZGSZvFegEm4Z0gHodp2OF7gJUq+EBaa4np3j/DIUC6WwtFFbamdyoBxFIiZxecM8PzzIbN7jgZ9icgevigbHk9xssUbooEzLQLTIz5HWGxFCZGf7jR/xPB8/+4X7+Y4+zPrZnm3m+qgF87Z2ZkZmefgH7LMgkrNqJ4DKwDWqffenoyQnV+0e62AfaC3gLzl/xpd3WL/cWAvoIpT99JgaLcMRZYwGH7qBltN5JvGM4UPWr/i2/ZsCIT3U0rUThoRoPjp/VCx59zftsf3nV82NXbBBAhrQ3JEz5ZMok8PVatMURv+TGn16v8gAyMxJ/iV+QGR5r2XGJCRs6CG2lcYZF+ZHRvhn8A098+dtmpo9KhqJVtlm5XgARPT+CHcX5GjIzMk8QtECcru0vcBmRfOrk2BqDX/ThfmZGJhBHe9DEctLtqMsU6qKt6eFjIKP3FhuKDhNgx66NMRUc9lu+xMgK7hLH66X0glX01qOfcJQFND5f6Qz+Coi3IgsPkdGfv0EmMuOXzAzpKcvAZOE5botVfOLP2BaktRCTldQioJd2O4FyrtF6o5DaREe23jv6bb7AgK5OMlsKjAt2GJ1ojCf1PZBEhcDnmRn+q3NUaoHVkGVH0nbisZB6oiiShwWCu6IzMWThvmdho0DSbtkhkTFPSxyYHEzg4v3yy6/s5j+F8jnRWQw6WQ7DSP+FovYxnpjUZyaSaf8cMwsTJ6OVRN7oc82O/Lsffog//Pmf46c//jFev3sXLk5KZuRcKMwOT8/hH7KYLCxOiyzt52JsxeZtO8RI4bVhohS2TKI3FMZXFDgv/HoLz/B2+JfmHqFl+4niQXhikrdQ3jERuZDybdgPv/sh/vTPf4k///Wf491338bN3W34lUJ99UQx/REZPrI4fcSGjtFEhmEcY9yO2GET2iywO6bGf0OdKu8ZMMyx4GeCe6Ros8B/5nwiHkbeMlwzUVpoHPQD8rmLuWKLyAh9rH0sMN3xrgKchVxLJnDGrPI4cVv476HpmDEmBK+fkX+CLqEQmQm9HpcU7frMPrXIoqD0zdVAMaHM4lmoOLEaG8qibDMy9dbCfvreovKnn36K71g0bbHH13jqIF/B/nf4p3jQz0JnpB3htwHidFg8GKO+HRO8lo/97SL/BZsp43waW8aWRcGKLeTzgqLVr8n5xsyFjnEq7p5i4YB9tNMD/rRw2PO2VDteXV6HcEGhvaUQ64y/YRhDXOlrU+0s/ooN5P2EzT5S1AvqmJlll4Z95Gc7omMjVsRfV8Z3a9h/E94/gzIHh7qeixjH+jiMNWf31iP518kHw0ixB50v9IiBDTlHGtL3K4i+GXCMGhNnfyh7MP4yyTngT8wxNNDv0dqGMT6HfYxNd/D1wSNvBnzLahzMFGMrebAAOwfBpDyZGT5T/x05yHY5Ld48l/8RDhTjB4rNBU0Tnp0YvArftPqWb8Wm+nSFtvaeKAKfiVvHiPT7sAnj4Ipxfc1i3RyofYUFueTh4kD5e2+KV1+LVYZjzCzHOQD6Z3s1ZF/B3ZJL/YM7viHZMhaD40BueGThpi21hzYwf2qjxBfZWmTL8uMdb9SNs1evXsY35DL/wEHHV475BTtPFXc73hh/DmkcyKXS0L/G2rgZIzNP8mFY+HMDW83RWycur8J83yJDxby3Yi/H5mfi2MXgAR7yOyC3sOLcCxb02vft27fY+jJaa3FD3nBRI/4OfxkjyrNglwWamRnml1e8NXZDSz21l1L5/AybYVM0r1lIjIyXGg/k2T262eeAPMr3zHwiH8fKnrF3AGzV/Y63Sd//8H384fd/YCPidchPXuIrl/Gnbg/kXX1rHGiHS3L+yLhSD+NAHOk5ZgIb6XN5iPOBN2R79FT34PC+z70ehrH8t0X+7XaMxJ90iczE3tu4Z7HkAsYFfm+t3iL6rYpH5hFB+i56pam+E/kos8XtzYv6RshrbKi8DXrSNRZcMKmbdjEfqZM2WfBXZxyrizYXpzfimPjcM4+qg7lhIo/LS1h51uHnInzDAq/1FsbvJbndfOACrMF7JQafmVPKjuQs+R/wk7G03V7G3d19vHnzNl6+fBUX5D91WKCtbDO45nHzwUcW0g/M68qgnE2ljpCRxxNicC1YCKaFRD2zsJpJHgUYyEDxfIHBCaWazIzMIzQUz5ZRLfci43gYhcez4mGQC6dbp+bcmbGCUVflILjtJyxeAxCIzCwe8hF6b6ERnRCEjAyPBfwvC0UcoPwzeklPsFtmRiaA3Jm0gLhnsJ+g0c/3bOkZDX0LEv6e03rf54J4gs6YsaWB5LXPCjKOvOXJeZwO+yzYYAJHp03ILL4J8dQFI305q3O8h2n4ia1B5TxITGsl+bMNlvLrHPrSokDa0l2xK5ihjpkZ2rD0Qqfee8nos5KLvsrjeURGZn7pn3k85y68l5C2frP9DRZkQ8iIIx70DUqhMxjkJ28eFw1Cm4RdAAAQAElEQVRlPINyy1s487dvb70Srq3XGRnLyffaXCgbVBxPIZ0F20ojM6Mjw9e8e2+RmeGh/E5q4ijHzMA66rKEz+wj3y4N8FprpVdmRquYahEhLXTmE3Ukz473k2eZ/KRvo229RW+9nmdrweMCZV1xwlLjb4X3GiUH/lA/n0cdGR0am81QRY1FaGuJzQOcBRz0P+kujiBN20xxe5iUhNY67DNE9rn95GnsCAu8g0P6mS1aO0NGZkYDMj0PjhUy60mGJb7Yk3GpXZ1spY2KkS1DWr13dDnChiSbiR50UJYzxPnICHU1cZtIhS1FgbaR7oTORz4TMswlWyfeqji5vIoB+pDm2VJyonQkckRkmLR3JGInDotQr+XfW4vNMMTCgJsYo04oO4qfDbZ3kpP2BZP5lklKeyqHE8/j40M8fv4UK+NROnsmisiE1hh3JPNvf/djvP32m7h9eR8uICyiEl7K518KrEmFydFxW3Z04QUYXtSKdgvfVBWEmgDoskWWb779Fh4vw13CX9mZf8/kYJGkbWZ0mCngbJf5ELJ0Er1//TLe+f+ssFh4weQ/sJC1HPStmIXe5+fH+EhB85Gi+oHWSXJirEVktN5D2cufEMyI+srVEwvZPbaa8H/SbyWud9jhgUnaHdaF2Lq5vmZye1kFi9c7fLAD52x/85QLOReyfv3M/8jYv/Jm8eR9eWpfechLMIdmJlJEzMTE17DCM7HThljQdxaHxpE+GClcpKePH06FzTOLymfkEYo29Oz3gmLNRczPP/9c8m+xV/nGOEFfaWhz6SiIPOQ5Eku28mmZkZkV/8ZmJjIDZQf4ii9PrwVtYlwoizGqnfYUlcaHzyb8oRzv3n0TP/38U/h/Yf3lL38Ji8zMjBm57Gd8Kpf46nLDAle8ER1KNvzZWWSVrRDJmLJo0Re+3bpnsXh9fRUeyiW9R3ytnR3jE3z2FDGeK9+egvPAtbwFx9GMrOJKU9tcs3BYiWrl0RYulo50dmGrj1GB8bTG4VSoSsvNNW15pmFuUC7z+Uq8KdNn4m1HsVv8Wo/NZiAa027R0VWetuYW9VS+J4sxYnUPL4s76SzMN8qhnz0vuZB5y9ivTQJo4f6wr7L5vOYkYsbW+SjgbNzdsdGiHd+8fRN3dy9C25/lFU+YteMp9p6R/5mYmLFbcCR01FvovYU6XJLjHE9b/NgYhyUn8a4O6l9ATlG+3lrlHWVwLL169apsUX3haTGsDIK6VCziR22hP59YgElvRkZtMoxDyNcNK1t9qG9by6K74Atj9oHc4SaXeWTFnqhx3HyRJ3lJftK0XZDddkZnfeMixLe6xl5mo+h/DuNEUMbICPuK1xnfxsS3334Xf/rzn+Nf//Vf4y9sIrmgldaET/bl3wN0nkJ/rzjPQvs4pu+jEXDSFZTjbJPWerTWwsXJS+zmV1l/Ig/Ymk/U+4mNJN8o6TPHmTbz3NykXPpdm/stitdvXodvmQbjsiVzzRLiPBKDxq7gtfoZn1sWxdLQ552YQ8zwaOB6LXg9k+v1p3xdsB0Yg8f7cyzMS55rK0G5VnzUejvGkot5crPPDsSMuMLj4+f4xHwi+FXXHc/mky0/swBR5tZabMhzrfXIzEiuOYmCiBrDjh9pC9pX4BGb/kNs8B3DChnXWPDJglwLseAY2qOD+jyQn1fix1jbkrevkdWcfMcmo+NrHEbirkkySj7kFG8mXqUlaMuX5LLvv/8hvmfe06ZNWcFaEUA8/X6EA28pP8Qvv/wSLrikxRIw0AkFkxbjZ8qQC0aexpwJ3Nli0haQkEosCL6iWHBkZmRmNPA1vsCdKOB+Zp2F/c8QXx0K6mUm/U7gtaCSOtYCSVAmwfvSojt8W0HvHYMBrXN9pCUN+wniFKgPDl9wyopTsFNkHvtn0gZASyN6wVlGL74+p2ekerdWvFtv5XwDoPcemRke8j/DAs/j+VdFXNCPj33zdI4LvtjM++KcHaotPPfe0Rf2+A3SU37wQb2VIFxCvvpTH04nX04EkwlRWj4XrSFzO+ljQdgb9kxCBX/LT//bX1ixoTigoH/7orv6t5bhfXGkbf8jTDUhzgzuFVtkZrTewO8FJrfej+e2wVH6fi3zKdF6X9qREb2BQ7HcT9B6D+/Lf8bfE/wK1LnO5/DaZ/ZprYVyy79aBrFJ2Ps+t68J1IEuTgFJqPgH/OH3BY/iQzqtt2jQzczgQ6/zZ8W38eVePcvjtcm3dXRRn37Cjzz9I/kcAwP8BYijX7HjWr7wYXBkNHA3JORh2KBXj4Y/1EN5zz5cGccLeLYSU47WWvTewdnQbsDr4X37rBUD8sR22pEJVTsEUZYJz8Jt0fUBNFqXb4PGEYJDfuIYe/PJDy7UnGC0rfflk5lR/2g7dKQ5DEMImUwyJ7lXdFhLLm2K/nwys3gWHriN6wVf6UN5yudA4TkRF8Gz8lW22LReXwm8oADx60wujPSHfndCFGpSpMi3OKyxA90zjfXkh/GU0C/YTVTe1nssyDjDzz4ztrMQ3lMQPbMwceKR9gF7tt7iwsmLieCW3bMtE0NH7/OiKRJro6P8/XqgE+MjRcmBQg9VQjsFJy5+viyuxAFCiKg+8ujEeDR8RLxmIiNIM2/k1GuC3ow8BfhpzTVmdNgvU/h7Wi7OKo6wf5xkHlm86YvHx+f4zA7/E5PWnkWfPl+wzYTeRZt7FgRORE7Ie3iJ13qPDfG6HbdxhQ2c0NwltTjdIKs0dtj+mWJyh+2EZwov6WZm+U4cFwR+JQVVw53K3lqIe8DnFm7vWVT6V860ubwP6HkGaQkz84S+auBatPmfkf6Xf/mXsODsyClvaX1mIn9GljM8UjiJr98v2C1VFmFA/rP/lctzeVtwKIvnmRnK4TN5GycTMSN47jhxnBpf0rQA863AHcV4ZvIWZB/uqD4/P8UTBa6tdGdyp75Sl3E7VrH28uV9WDy8YCfa4kN5lcs4fWDB8eHjh3iEhn7xmYWKz2d8qBzqaAzusekE/d4bPruK169fxXe85bSwfEEM237zzbfhWNJ32kyd1ZFIJgfP6DxVwejieoc/n7DhZ2Swdby5SBqHMV6gp78H9gNvVEfG6AzfB4q2Pf5TNkwQ1gvq7D3x5KMOpKiKD2n4u4AWTP7RkwvGqM8fTzz1o7HS8LtwpJuxIacZB+++eRc///Rz/PEPf6wNB+PN/CEfY1s+4gjmnZFccHN9ExbmfiXyJW+QxbGfugklL2OgWnRZGFMuBC0EL5HvknGl/fSD+k34QH/Kb2JsajcXsfq7FhM8l39k8MnIzOjErIX3LYtlx9MwjNFaEk4rb4MWYmcXjiVBHwgT9hXvkjh28eK5eess82G/jwMFrXIYt9pbW9o6Liyy9aM2lVZwaNPMFraCxbV06zyJCPKE+Pr+seIPJPKOPORrzJWt0dFzfTV5jh02w6bG5zdsILx58yauWZT7fEceemKBL031coxoR3lqU0F73+Obd7zRMv+4AD/gE/VayPF79DRutYXxbSu+9Gf5C/hOvBm7ibcHX3s4Vv1d3t+7yKJYv6doT2wvPf21M58ho3jiZ2aI47h23MlnJI6U0/OVuc++z+RCafiVanVbCaorFtEjY1ybCt4rGc1n2JFPZGZ04tmcesFbGenaZ89YFrRvcEzmHvTSH+pywAY+M96V6/rquuQcqTN6a9HbEZRNOgXYwLhUTmXcqSd0GzJoGwIQTv/3H+UrutLjbeCBVnz1WxkvPnfcKJ+2N+b0tfcdt9999/2X36HtjIUVQyACjPO4wILeDnvuyD/iS0edHWfq6hjUB2V/sMTH3KFM+qxikHltxs5nXPVuWJvufohuGpl6xhyO7mtNTO6sCCLaLgSQxDMzNJRFiG0G10K2uh8eKAKhWBk4cTpP7heAn5nRqz+iRICdwa3I4KC/eIKKTgyikoGAXzHqqhB0S3r31qN3+LYerbXI7JFpewS6wX4tfaRlcV4tPCLDT2RmQdShBTxZwVtCGYqnfMUp3vSh8AAtWsuCDYHbe4u+adFoW2sRYSKLmMv4y5f2bBKfZyY2a5HZIiIjvlRUUccKzy8A4kyhcwyEKVZkAqH6+SPBT+iUX1qPDni+xlr6GwziOnA8n7GrNLJ0yVDmDYNmADrFl3oER9mMAsyCUzC4FgY7okUk+sJns9lUEWybrUVEhsdKp5mBNcNropWvYKLzuTzPkGVL6bXIzPBfDR78Lv5C6/WKHZZ1Lp3oFq3w8kvrPe2ywnuhr7jyFGZkELy/qAO2OfNX9t57FLQemRkeK/1m5TfpkExnaHhvPeOCY5I/Q+v/iKscZ3lwWiR4fjIz9M8Zem/RWys9gl7BIe6Kn7XXgi4rOgV48ubxqb84R5CGifCoy4auzW7YaiX+pvqKiPILC/b0YYNnR2aL0kE/AsYzZg0tsMLf8T+zwD2QjE0shct99UpYJJ2lIb68jzL0SGjLY0HuI40ZOc6APNhVWQqgt8JRCNrWerTeKZaH6MRj5zqz8QgLMk5wi+ZUhAJYVNFgvC71MDjyCPT3ueCzmTFZLTatwhFb9GGMq5ubeMFEeMvu8cCEZUJ/YsfQ3ToT7wrdFSIL/Rfy4cp1oruyjkyGFpff8qbIgiaiYe8pnlh4PDOZHuwPrvgTfF2EvOfNz4dPHwPx4oKCZqSAbNAre2CbhX5nX0dmQDIWnk/Y6omJ4cFiJCMuWZD5OzzKsYJztMFS/A/ErLGvsZx06vehbl/EmzfvKIzfUXjfxmbcnuy0li0XeO+h75+BV54Ffnt2dp3Ud8TBhB7RWiQ+YX0WvW9KBgvJV69fh3ZoPPf3HN7/+iHU34LimUWJX7t0gWjhtGI/7REcTmh32P4Nxc53330X/gEPi03pOAF+dvGGL9zxfjwVxvV7Y0ySE2NyAVpHpswofcM4CWJiBpZwQfOJRZa8BeXRztrY/vI4MMY9d7whUmzxqX9BTJ2UJTNDXvZVBosH48OdU4uJGfygDy6pOD8g27OTN+2ZpkXjbCygO59I/mkH5XkiToyLA8/tZ8w9U5zsKXImYnbET2/evA13xv/057/Et+ywavsFQvr5+ZnF1hng632DyzF5e30b/nL7dryICfraXzv4f9ccoH9ARkRH7iXUpfceggXTAwsaff9MvD0Bj+xY68s9MaEuFl0uXEZoey3fcdjWnOB9v4b1jG4PbArM6NFaJxxX/IJvkEXfmVcOyPB/UPan65HrSIImbAaQdK2xnjWXyurq5ev7v6Zv/nRXVWaeiJDk7lzmfY3uCp3sqnlmGG4OEIDtBsBASoqXi299m+lDBNeUP5Kg/oW3bx283lqozwn9tor1pRJ+9bm2hWFMH0zCa2BP88fUpPNPvCX2kGpS2qHn+jvjt2f4Cmfq4rTWCPHG0/OJefI5/vTHP/HW47/VW4+//OWf4z2HVBPu4Doii3gzMaj+nfnwwBz7yFtpeTkvyg6sL9KdmV/uwyf0LcDHL8wNbZDM72kabhbguwAAEABJREFUo7MOBw5J5ei7LE472KHeFu7FxsgMT+v6Xz0W7ld0X5izzi3jy/X8wFv9Gw5tDZor8bK6hjFuxzsTEwBrxa7HXHvGCsMTbU/43MTRPteWKx/tC7loIZcAZ623R8aHPzKmXVZ4ILBDFT2k6VxY4K98AYFsPYztbsyRSw3qDpJ8/CMGgnY6YqMX1iVtp52ljYjlI2PsA4el9x8+sqY9FL2FWFPmZ/C+fPkW5V9snhEVm4fDJPt4Zl357cuXkLY8taHgWuVB9oYDiWvagbdE4zgV7TsOGrZHtJozM3GsP5w7HjKl1fCdupRenfUInRfia0MuyyO6CCdK9evZY4J+SpOca4HmumyR/NNW6itgGngu4cFXOadxjBt8u0LXODoSj8ri2I3BhUs8ONYxyuPvMxqX17dktpddjR/onNjrpa9cHk5PxIF0PJjd1AOA2ziwXx1YkyZk3uvYZhxrfrbeiKmZtWS3u/HWWoY8PCTrf4MiI4IUNKzzRXyssRGf8qKHveR96NdbDpGtdfo3HqgsjFkBtCO+zqxfJ3RekV17l17ln5u4QdbOfAyua9xpl6Vy6RMynoE5FvyyMC9PrGnSUsYzNjDufXDg/Ur/VnacmX+n0NaOycx4fHyM9+8/lE2MO3TNyMxozcnbgztdERsRu0HEexpCZVcE1wEZgevj9XBkUtZRWhq9NfqSEXxQugSuAFmhIWiMjc6ocT0ZD/TWorcLKE8yBP4g1QJcdOBfjrkoGCUjtBibLaMpQ7bI7NGglZERF8gqcd0FZ4W2OtmemQxLRgDUkRCV+XYMsDohcIQlrRGBHrQzlPqFfwY88x+gRUBVgG2sBMyKTVZK7wX7wGRUi0whI+IKoYoAPMI63OGr7AbBikwLsukngSGRmaHuvXcCfKxFx8nQO7QjY8ddLgFOQIFvW3BlZmRmdAJxIqkYmTTimijTgRzgI//CpHfiGkAbSiASwkVERvTiO0RngWzZwssxK3iCOMaQ9Sts2AODh+MzMzKBSPhtO9ApjSvszOi7+GGfmXBihjbiAHRutJlAtcYtNSHdvOaaREvIX5qOSL+AzIwsGpT5HegqWZyc4s/E4EI87viMw77q7IYoDCwwDRtkpqixof/GgqXu4mC2CPS2t6Frby2cRwNlb71sEbRvGHcBT14FziVpQSDpb62xSQws9lPBMIz4fLzUh7BfEdRV2S1naMzYYKYs2tALaHV8N40DuGPRHHqLhu0D2IiTYNyK3ic2gjMLmYtN6YWMeiMjorcWAxvjMIyXUhnUB38GlNBZncRbsZ/2uMpgMsDMYlRGKDSQrYfQEhrUG+B9ZouIC03cvEnXLJ96clLJaKxPPQbGG79jyTNG6z0yW6TAmGDsGTu4eby4QFP37c/IRnX/7rEWTBOoAZ0i8vtaBL8VWBh/Bs/5IC3H3t3f1xP99x8+8JTvMTIzXvxPDUne3HhNEIKrEx8bfbN0kNtDk3zvHh7CvhOL/PPz19r4xXFzW/CD8zXBHUmWDrztGW8PYfnu44fwz6T75qD1zoaxwPclnr89x29/+1v4Hwh/+/IVN67R6Xcz/PjhU3x496HkHcYJWVsM2GoaD9GQbUM/DyT/+r//d9TvR+F7/1LfwsMNZZnx/UIsCi8kiBAI3xT4u0e/eED69KlsOCDvWvGzhv7WXur0hE1M2lf0Mr7Vzblz93Afvl3xUOOmdYUNXl95c1SykDDNxLF28Y2Yb0g8QP0NXZ95ar0Qq3t8LWG8bti5t1a635IsPdzfoeuAPEvNT2m5ifpjSiZjC/E54Hd96hPle/xizGYSB+jSW4sGHJkLJm3K9G//9m/xhQOzcmYyDnmlMyOL5cp9cGUk69GKjg/xyy+/xl9I1v9E0u+P3G30mSxrI+PrRHy9cGBaWAecByvJVm9DxdYHkvf3JpP3D5GtE4LyjNgC4Eud6/DEE9bMZD4M4RP728NttGzY5RxHDj2nl738xuFnxucS6L0x9gBM0XrE8fgc375+iSN2P55eSCyewwSyYhobdHx8ICY7saWumY215AD+DTYfIqPFwt7R+xDBXWaPZMx8XmjHB9hGedW5RYZzdkNn6etbExnbT8irP60fpik82KnLN+LCcU+U+kNaGz6csZ8PQqZhiAfm5ruHd+Fb6obv5tOMDWa2kBbGhLKfSL6NAX/k54m5E8h9xxsRD6bvOFA9PL4r27feyhYnaBBazKsIf6/x3/713+Lvf/stvn59imwdXnckXDfR2hCoCGyMXSlX2hqaZqibMj9xiFHfmQcYK3NsY361lrFSnon1bC3uiNvee6hz436hfZymuGHNcp4lFM8kwk/MrRf8Yl3cmRhcFTQiem/I1pBBWQAEG5n/B/b8AwcIaY3TFK33gByxOoc+VY6Ep/Oi2wee9t0op2HCZ+jI3DBGXnjbsOA/+StjZoaXNFw7zOWcMx5q/EugJxJZ+7txhBwfiWv/omvrGUfWHQ/dZ8Z40Prty9/jt7//Fk/M8yNtK/xHDkp3+HecpvAt+5k4bvi83q7LOxtvec/1n6B/8SBFHM/YrqHPd7v0aIzrrWGjHrYbD08cvr5yOHsh9tY1YiGOZ+jP4J+Ir5l6xx7G3JF10PVD/dUR0aDVoLVwGHoJbXMmxnprccf63VvjIdgp/Ou0rrNff/uqydlrVsafovHvOhdW7GmnMsvvHW+KP7DP6C9hYO1W1r/9/W/hXHCtNK5O8JtZAyzPyKutV/w0YatH/zInD7R8WOC9dBMm+mhGvzOxJIjzgh+eiNEXbDeOY8WcptVmq3ONsR37uXb7EO+eA86BuPSPJI2ja+1cdtiIZ306L2fuV2Bhv5oLFuJUkN7GQpTQa62H+5oP3h6Qd+JQZ/uKPbT5RumPzxsjL+y1SSB9wDbax5gIhNQX0l2Qc0P3jbmgDRb4re4/5NMNxMM0hqV5zkb7nYczGnzQ+IW3+8/P3/DLMU7Y4Jm40L6//faFN8Gn0Bd//vOfwgdB/vj1PXMV27ToKNAJkN5aJMQy4YSQERlWCyIiIyIzozGus1AOTIbC6y2qTnumozANSjjBFhRygi0oshCIC/caGNuhSEIr40rjWraiE5cFYGWCLyHeFVZob0TuJpGIyMu/8IK/92EbdFAQPuiVQHy/XvFzb7veS1tQ9r1cLo5fCIQ1tgvvHWv/vpCoG2UXMjMyk7YMaVOpz4pj395Xo1+MzVBGgHrUJX5VXmmgNg1ovlc0UvXRQnsUT/lry2EcWPTG6Cw0rfVo2CNjl8fg1J4b8gSXLDNz9wV+dbIOxoS4lJkt9iurUA/hKkY1Xr4yM7R7ZkZmxvVSb+UUbMvc+7wXgttMvuj0vsa/YWCXQDee3ywiM+GVlHG5vrfvDUWpbMQXn2334ytdcZOhCY2MqE9GZlY9/rMLNlf5HKptW++7/Si9z8TW4DtuJW6098qktb6xyNBVsju2g+NhoDOvemvRmIcbMjpWvIX544InuPi5qUA+emshbgev/M3CNwJDgQccZLjQufpcWgvzcIGmtDBK2TOzMY+NmSH0vXIFlzI7bgFH/i64liv3yseQwFpRXwiVmdGQX/zMjMyMurAZASs7oG6Kb/X5RZM6W83IKL0q/lpkZry9GAqu1CK0hfNV+WyUb+Fi065d2HiMZ+utdWTrRS97CyqhDic2kxMbxJnSA4N903SI2iBY0Cc2o4F5EYixMmc2/cl65salLeTfWmPTuQ1/1LDGwxvT19o1Y+uZ8fpghseRTe/EfSLPPUnbZza5H3/6OXxz1uGzER8zycORROnJtwckjk8kwN+AGbsL+uTm7iZ++Omn+OnXn+Mjb47cfFZkU5aFRMAN1U3dHys8s/krd6KEY2bk0GaLGxSyrMhoMrpK3w2ZBM0xG0psyLMw3ntL8Vpv2JLkgX7tFvjowFu4R57kedByw/HJ40eeKn8gYTJRxeD4PrDJxqY0kyQ9kXQcw6TnmYQpuHrvRbdhz0ykfQMj8XC4+MOkYpymqI2fze4LB0g3u2/Y6oTsiBXDOEQxhK7zS5y//Pmf4r//9/8e/l9SH9+/r1g/Ml4ZPCT9bw+U0FBP/fjA4eoGvQZ4bxDVhoLzQDs63+5Jwk3gP5LwqPs4TXCM2jscpx/e2i4ywgTgI4ekT58+hzaShzEqD3mry7//9a/1p+sX/FPt+MgyM0M7dWIsE2JAMucSwq696qrsyqyMM7Ed9Pljp7ZZV56TCRexeCR5koc0MzMmEtYffvihfgeh9BmnyGyR+MQfb9JWgj8KdgJfOW55wizf0hd+ezmzf6+hTCfi2cOj/vPQurIWmhC21nHRFmfo6Dfj1cQlQxs9xruHx+iMsd9EaZ/vSxzx2Uas11qVWTQWYvRInJts/Z3D9t98Y8kc0gat99BX0zRCr8XmPMafK3Is2HXBxmfsIW91E/+JhFKcBw5mHrYjg9hdgBVY4oSeyiHeiYci6vPv/67POIyWfFutL9r6FZhb8lIPVIwZ3tpKOyqn8jlXemvwmIHv/BbmpniprwFtd0uirq88kBhTI/pJd2XOai/XmjO239eqM/RWQJozNvDJVETHNo+PD/EA3JIUD+wfve/+zsyI3Oe67RPz75bE8w6+B9bIlol/s9a9gbVW+2sHD4oTdB7uH+KW+dPh4ZqlHI4xUReO2E3baUv7M7MezKjTB+bTwLzrrIkF0NBGweXYZ+b9CZ8F8iWgfXY7L3EtIzKMuYY9jT9j9l//9V9rzTnjP0GazivH9N7Cy3Zj4e8c5jx0+zYr4WE8+MBS+uqh/5UhM5k3h8hMaH8N5f3ll1/iD3/4NSbWg41YlS7WtIjFWOXQZrs2tFH5LTvzeuxj+efMvHhibdRW2sg9JFtGxxbKcs/B0vXD/3zctUpezsPgUq8zvhdXvdXnCZudsdlGfDAktK8xo42E6TBVm3up+PJTLnUVV9D2G3NH2c/Y8IQPXWPcO9RrYS5Zv9I/oP+HD+/DH/M1TosPbQ2fLMS/8jlnfVukjNKbiDPj2Ycbrhf+nueBBwDqnZE1r5Sv5EAW6wvz44wsz9hLvxyIz0f2o1viVVm03xndLU+Mc8wLDwPkqfwDcXZAf/cZbfkTe6u2vcfGxrLynlxf/HFswLkr/2kaidl3oQ8+8WBRHGNXaL234Ct628tGmdkikUigeP1kZrSLc3vv4ACWBETdUw8wd2WvE5mSRcyAnAkq+3RaYJSAXmaDDgCuNFrrIQ/p7Py32FgMDWoNKL5KCXG5GEE8bJc7ChAzkgofi1fIyNzBRb+1tt8HbYC0la0AmeVXQN2+K09LeUI9MsHNuJRUYr/2/u8yibP3/L/7zkiSAz7aCcjk/oJaVK+319JG6pkZmYkNsSm27L2xAO56xn92iUtfZkZjvBO09x7t1T4BjSy6cbkys2rqJdTNP3xl/sdjMrJGXn1QN5evvPRdbsv32t72TL6Ba59l5vc25cBUNlc8ZGbVuYlM6n4oM7PuMykZkUlJXIUEWeAAABAASURBVFMNarHTwSj14cuOC9h/qe5FRmRiY+xVNqPUbiHN2K+NxVUdVuLIOLZuT8IzsbHje2vR+w622e84wQXNJNYNYmFB2qCHkAzJaK2DB7A4mGy4SHRk6K2F9s1kMcIo0nFBcEGcWQAXFqOShQRbfXtrLKwdeuBRD/SyXTzng+PFFWy79m2XhTozIxMIriRuKa7fVeXLOYEoNP/epnTVx/6q8NV6Q68BeSAWALRp/v0HMhsElUf5LDOzkmYXyc7mrE16a5GZhgFw4UJbAzKT95wRC3bQzpCEbycZY6MhQXAD0p55GQs7TL/VeJMYBeq9xYEN4ZZEQrDeWRPtUy6Tipm1z6TjhWTWv0T27RtPubNxqHofn0hmf2Iz/vzDjyQjd5HExUqsnN0cSfK+kij+RsL4G08n3ex98+OT2oFN6o4N5MPnT7zB+jHesYkNhzFWhMzIkMaRTdzNy03EBNbNLxGsDlPEwYpcC1Alm+UKLCSBbpAJjREb3KDXgc1tYbx9M7EzW6d0k3Lz/o23N08ks5COYZziwPhb3hYJHmyEcZroTuwXZT9uKvnwaev/9f//v3jy/4W+Lcpv+K71Xvf69QqR+Je+Ebm0s2Vn3MoeoSzqOaPPDuc4o8/KfMls+HTgEHwTPg39FXv7ZNRNXP3075lkRj208QINY6Hhd+kH1wadmjPYVxs7J/XvhF4eRD5wmPzp55/rL4DZpg2VQ7rKpizaTpwNee/u7iupNbE1gfBwXryg71iTmS88IX0iVkw+9KU8jfnWWzg2MyP4+JXoqB62X+N2HMYwQcnM2JDf+eDYc8XWSxx5GvtCjDyRlCjrNB1IFh7rj2D88vMv8eNPP4a/KH44TCFuwx4bc14cbfXvvLl7JkZ7b2Vf7XIkCTmTyLxdr5x1Jiq//PJz/OUvfwl/P+WG+DjC27ePL8hxAkc7KcsZv03jhOwf6veefDrs71A9PjzGLYeAA/MtvNBrxZa+ORDEy0xicIzM5G3AUrBh08a9oF9n4veEv6++iMho6hb7Zbuy+Bcln759i+uP0rsWOp8X3jRZrtg0M+kXWvDNvFtjgb40ZuKo7PDm3jbXAnGVKzPLlyNxfcdh/QMHC5++a1PjRTnfwhm5r3i3JI/+dTYT2DviSbvoe+MjE3kAxyqPsWMpf2Uq+fFlb6185xvOA/4XN7DXfJE5kE/ZxmmKA/NaHjf4QF84hz6x/rz3x6N4i7njncsGnTXwDn3evXsM41u6M/bwUOVB3bdYlsqxsP5mRIyXeP3MAyPtcEuMOMeNPfWyVJ/yFTIWDdcd6te20k3/wEt++kEcIWCS2KT3zlpwGwf0yaTRnQEamRn2yVM9b1n7jFvv9VdwKa9rqbGrX+S3sC8/I4fruqXtjzw886D4nrefym7cgf76cb9ZWEOV+xY7vefNi750vnqAHacpEllXfLRA38Py9fBgHIonXW1sYq/NLOWp7fbDxS36DLUOus66tjlvnSet9VDHAvyujh279NYjE5vw0WbqrR3ZuGteOb4zznYPK9I6Mn/dZ47MZw8hZ9aXBd0CGsrogemeh1UemPxxdu1qDElH2k8c/H4Pz4TSVvFwS4w7H4ZxxEtRD23EcT0Lrl1GDtXYSN+4/jw9fWM/cd5mjNMYyrCyTugX57XrjevFE2vXM3BmvZGONlBOD1j+ePhPP//E+veOWLmJkfWok2f13iq+ixZ6GwuJnw6HqfYzx0347gpNgxq4vfdoLSOzhfb1y6Ag7krZTfVoYESYvDE0WmvR2w622YfOCLABK7CEhlZxwUnuafG6USWDG8wSGtLaIeFHB4w3eKq4sDfSzqfu/6G0bcOIVV5wGfIffjL41wB5A9wyDm7gVeCT4DjplX1lEUUM2O/90mew8VbFjqvM3/sdoyziCiDXWNutWL4F2/4RoAZbDE6H346nGpm73GVv65E2fwdvL0A37RmprkIm94iOntLbb6VezeG43vBnNwYcC9DN56rCPvA/+c6LLC4K0neY5SvQ4JhMvuHTgEzq4sGkbMaC4njtdgUMEQ6JN1dhiQsEneII60U3aV39t+JPae04LeT7Cn3X1b7gksY/As2vn0xGakugIb9+2Eva6XMgqlhEyUL8SG+v08OnOvnK3GXprYXzr7PJWjbooAY232r+uDEubzYMdZEmJIKhIX/x3kJmo3uLlTlhsrewAFmuyKM9jO+Nuvi99XARyjCOI1Z9AN5Wht/q3kVdXPkK4sk3EywAZt8/6ogCjosLjYB2htdWLda+Awh8MjOk2XqP5B4D+AEzXuEtspTksSGrMjs4M8uW6uO65toStCnHhr7rG7k2BWp88QlA+083UxxY1EcWzN61oZjCFuovD6FoLVtIf5oOJBH3vJl4D7yLW5/o48vguvrNjVh4ZiP+zR85YHEep7HeYLjpPHBYuoFvV3dk2fCBPnPxrw2hNo2vvNX4wubxFRFW+Nzuiz8L+g3JwESp3pn4EUNt6CqN4/ORZPoYrr3lRxKahQRK2q7L/mGLmcRtZWPciJONWINBHEik7nmC//7D53jHm6jWOfSgk7oL6nLduP/GIdDD1olEGdaR2ULbdGzYwRNa2/FX/AWZ8tMNtpvYPN1g//rXv1W8d8a31iIyQ3+5Xyxs2PMF1Mt+y5lkSrseDlM9Rfzxxx+wyS2oGSd0euaAYtwHNm2t1+85+BApkM/yQJK1J3ITYme4R0nXpKAhg3yl46auHKsxBNi+aKeIOJDwm+i4Mfv7Ph7c3KwxP0/TlzhxaD1iF20tnRX7BwIZn0JH395a2UOewaXeGzEgnPCLP1KlrRf8tiGp44TMxFW0yAw8builgr7SPZD4PnAw8cmqyaJt0tT3Jhvqdob+iae6GzRuiSNtaML28PgQ6jWMQyT2ar2F8k7jhKwtxPX/rTKpCS5tcsbmgr7S7tLc6NPWJn3aZhjG0I6NuTeMY8krrvSMqSMPIjIzlP3+/i58mvznP/85TBwnYhxytV4dsHtmIscxnjgI/a//9b/qr3qZuGsHdXl4eAiTuYH52FqjeauE00RfX8g3MsK+pjyMm4hJcSd4KZMPRb58+cZb12d4nYgRD+9zqGNmVhLnWOW554m3clruMbBWTM/MK30nP+srcyAzVaUSM8e7Dphkiz8iB+4IZdQmrgHCMwnhM2uIRmutV+yZlKsfyoVX773s03tDryyI4rWV3dfaD5cwxozFTWKRlbyeSDZPxOoLPjjhy5VY1y7qon6CunYOUK13ZB8rRkZiRN2ETvsNh6M7fKcd7zj8+dcEZaM+JqXPHOqd89bNuWAfHZ1veTtmIq5O8lK21lp0aFoKcb0w0LnkPZXsmc6FCGVemGPKsjBHjUdtZ/sBn374+CH+63/9b7zN/m/xpz/9MbS3a9WOs0I98dkKLMX3zgMQh8iP4N1TV1bfEKqLPHZ7gkegy09ZP3Pw/MxBUVu5bih3I770kXPCMjOj9RbOAel6QPrDH//IA44fyqaOz/DiG9rOJx+2aDf1kX9mVnw7r95zmNPe8s/UFhts1ugcDFprEgrj3vhRbmUTjJ1rPxhlP221vYlRx+uPjx8+1EMkbbIRG9pWH56JGQ9XR/Y1wXtpNOQwNrR7bz1W1rTMrLgZkEtb1BpOrEnnyNtfdVNGyxfuZ9b9DTxl0L6Wtkm/5KXPddt9wLbq1+/sDfLb0GMjVowz5dIGRw6D9QaLODzyUEgchsTA2vTImuFDM8H1YxiHMM/LzIoHx7ie2aYPvrL2HJkv8vZ+ZX7J7wpNJwvZMjITYnsZzIh90IqjUAUJvA8v6nQzZANowNgMosKHPsfJyAlcJf0q+10IAhICYEdkvF47Hn3SsJ8yGJCZkZnI1goyM67XBu0rnkaUx38EjsnMovOqa2v7PcSUxTEFOEUaG86jqz6NsVY2ZMrc6UTSAqJtGsJSGQTxFya6bSs43lsXwPrd5x/bvH8LDs7Mi4N79IYdLhD/eCEPposNHZzc8vU+L8JKVxT1yWyRwsX3mUlXxiougb1i25W6tFbr2EP8zIx2xaEsWpQpBDSQYWFTcSFaoCNOcCV9mcreYySYW+9xxSXC4LvWwiZOAQnFKk8UyOAffDO/l4WbDcpYn4yZoTy1lMa8b4RMsj3oEYhRmRm9NybSECOb+xVaa5GZoZxXkK/gvbpbJvq1Dj4bjPKL7wTsvYeX4wTHWr4F2xwDm+jZKo73e/XZ+acNAOGCLOsFtippfvPJkldajk3kd8JnZtAR+7WVPVcm/Fs5AiN5gGkMbYz3d5ZGNreOTI5b8NuC3Rf8Zrni/50e3+BkZjT5tV52HMDNzJBvJmXgC/xFUZ+3ev9uDILbt0NEYdK2EmcBTywSLSIabUmpzDvZLcThS0YFtIT6t94jlY1SuZRTXDen6wIs7Vdc6MrYzd2k2oPKLQck6x0aG53Ks2gT5HI+bcgmTelIV5laG0h2bjj03BVMJGmtdagnm/8Ws/iA41GH9iDO57KjT48H5oKNK7TVpcZstkQMwxD6R/m/8Fbj73/7exjTg3ZvCXsw8OmKfMbrtZzxoRSUtzaV2khWEsyZQ9qeMNZG80LiCLx8+xInniZuzJllPjGPljhgC/9vrj/+0z/HH/70F964/Rg+ce3YJjHCGZrP4BzZWJP55++6+HP4zovZTY4EaCaOZnRfKHf9txBXGgfspB43HOZMEgQTnhsOm3nVDQ1dT48cBEyeX9jM/J2wMzRnaA7M4z//+U/xL//yLwX+eeR3PDnXZhkZvbVYsas+72zqnQ3zBC0TghkbHdHhBTiy6frGqLfOwfdTvc2ZoD2jh0nNkc3eTV99Pex4oMzWwmTwE2+wTG7uOKCoi4fTA4e3gL/2dx65uX/58jXOpznGcapfyDdROXBQqA0bfdVHG8Xl6thZ8HB85bnh69INI2rT0sUExyRFQDdldj4YWw/3Dxz8H+OavHuglOZGkK3EjDHt4U9bKbfJvn7B7Nht1WzAHmOK1XqLARsq9z1J9CMHuEcOY+Mw1u//mXCY+CrzEXnUOyDWsf2Ev8U7cCCWxjhOJJO32PBddNbUEwc930yYMF3ly0zsNcYBOxlXA7yNGees5YYO6rtFYFvilvsJv5kc6Yt7EiaT1/fvPxQdhkVvPTwsWt+IDf1jonfCjpgXXjfx6ePn+OWXP8T/+B//v/j5p1+itVbzzngxTp5IzpZ5ZZ5s9QBDefXn588/xB/+8Kf49dc/Vvn4+L5w7a/5SU6g34zpRABx7i8Hsx9//DE8ANwwH+RHt6YrP5ywpTHnjyL+73/9Vw58T6H+t8zR3nvo70zWA/yqPq4XM/GtftLSdtrwhrllDFx5KNczuvzGg5+//vXfw9Ift3U+aBP7pS0v7WrZiFVl2zQWhs/c+a7YsvVea6D2N/aEAwf9zFZxJK35Mqe04wvz7sTcUmbj1fWjEyvySPhkZum/4tcC9FMf+bfeQz6uG86/1jo+Wgq0rXPpxBpkHIoqT3SwAAAQAElEQVQrjvb++aefwjXDNz7G+oJPCNF4YR37+vVb6GPtl7nr4lu4X375Nf7n//yf8ed/+nM457VfwES5xdM3Txx+1W0krt8Tb8aYc8G1Q/85z8yJdpiJnQWRtkBF2FO2FtK9v7unrdG/sn+s9XBs5/GEbMf47ctv8de//jXkKW15aivtlpnsLQt4F0A3ZezYSt2lbem9sj2xfiubdf1tKS/X2oU1FgFD2hOH00ceBH5krfNhgPY2FjL4l8l8GqIhv7I4h5VrYX0Wv7ceju291ZjWWmRmGJsb8nHHnJviQJwM+N64UhbX+RkZXoh9f9dRua6yStu1S5jJcRbiQ7xxGmsO+WDGNU//qtMTMW5MK5fxdmStkZY/FeKbvWceXmRmrRFdW7GWWzo3nrGReM5Z9VF+YcNrxop0djiXz2bmnfFzYj05IbthDF4WZPDPlmw1aRtMoRPENf37JzfKC2x2MNFWSoN4xagbyjJCSpEJvcjww5AIie23F5qICa0NGmU08KvEaFshZGQCLaP1Fn24AE4KL3Ep5V144M9MYIPqem+fID0hE3pAg0YmdfAjMt5eSMUt38hwxaEhMjPEe4UkPGhzzMoCoxOKL0a2XLGF9rA/c8fNzKKTuZdxuRyzYocC8AoX/nYzNOTZewuD0IC17L0XrcjYL+0Bzls5DFJBeisyOrChu7hC0WKDs95gtMJb2bXjd+CpF+3bBT8zo/UenQlhgqAsli6gyqIO89UXlOqGWJEJXgMPfkMfo0MjM8N/jim5tV3BHDMTTHkqWDIiMyORXflbb9GoZ2ZEMGFh4Nhd9qWC3ThQB9ulH1zyHMeBybRDR5beW2RmgWOlIe4Viga+YUQtJiObeNmNRNfkQnxI10f8lfiVhvPByS8Uf3hoI+2cCTUBLIqIZHbgv4VFxwVmfrXbFpmJrj20d+s9GvK2i+50RfLPT/iFHTZ8tUBHGWZsWTLR7vQLrtYyemtAj957SMsxvtE4szC4KAnKIY0Nv2eK07Hb+AraoGO/1ntkZgFa4K6NjXGrMt5c+aZe1Y1vgaI+1B0DqYBYJP+oSDL+8WIo6vi99yQ6NRCvENTt0fYztixfUG74ccMWV4hsMRAPEwu8b7CGw0RTxsK4hfgz4XOjdmF2k0SraA2b9QaLRE8SLeitgDQtr+B9KOWbvr0tuDJm1io3MzcP7S2/pfw2F11QseFam6byG/sT8pmMGIOZDTpRY8Wd8fUMTRf4M4u7dXHcEE1EHh/3t2wTyW5ERtmGQ9XRgwsJxsxha2bzCXQ/HA71o4wP7z7EHXg3PMH1ry62vvu64vgSQwc24HueQCuTiYVxIairMgjqd+IA4KYjX+Vq2FCcPYn5JfYD0ruaY3rWmCz7o4t4grZ6Jpk5kpg55g65Pv/wQ3z69Dl8i2TCqr4eGG7QQV2VY8H3+rB+pIVD1YytbM/McPP9xhuv+/uH+Of/8i/xz//8zySKt8TFGIHvChcZ5P2Vp5a//f3v4Zu7GVvfw9+kQz2CS5oUYRwqn/6c4aXsv3FIVu7MDNcN6apf2YZ5pxwmavLxkNKIM+kOw1jjG/aWfuL3zAzx6mks9ngiEfj69StvdJ4qXsZpqgPxHQn8DW8VfJNwg98n1i7xndMbATajwxMJhjyPxMAZH634fyb2lW+hPJOonpFvRg8fnHrv76dEBG8PP8VPP/4UNyQl+ss1w/4X/HM0rsC1PTODj6apeLVtg8+GfasRWSKy7KbN5bXgM8HYd7ywsbZZujafoD0j/woNbfPAgc8E+OHxMfT/Af8LE+XAXiUv6SnjC8l92czfd+QtsTIPrOfGj4d0Dzseen766WcOqe/qDWhi9+CSjnzFOWEv69LtvXNovOOA/gA81h/ZuOHA1FsrvTb0dY8TT1vLXyjc1qOD31uLzITL909mhvpl7u0b+spTu5SttJN7DraRlvRf8KXguMxG/AwxjhNvEKY4sNZNxIL6ZstIeAaXDx6MUw8BJ2wrrRW62lsbF8BLmvKodYb1o2KDt7WOVYdbDnLOiwN2bx36CXESxw39z9jLQ4881s03RS2GYQyv5TXWTvXGUFmEI/P1hXhy/p4vcmmPBw7QHpTq/48izgf8t11so/ziFg64C3FCFzYeSOgPlF2Wr2tg6YIOL8TFkfHqOBPvmRnGlD/m+unTJ9aFu8jMwluwhXO8tR4NGxpXzmf9os2uvlZm4YTuJ+QXvLe/YX9x9UEnRsdxiIE5WnpgD+We4TNTn9FB+gtyvTC3vhK7xo966oOr/5TLMQXgKovKduLL9VK7GQOoUWuF818631gDv3HIdH2V5ok5r5wtW80B55X4xvSB+DnwIGlC1hG7L8in3Tz4+fuMf60D+2+h/Y1R9VlqbzM3E9ZY0EdwTVFG7ZbYw/kq7QjWOHQ9sfa6T7q++ZdGn1mvTuhvDGnzBb9lJr655QHZx/ANog87nMMdm26sLdLfZZhD+78wP9TbeajsKzmO/RsxqpzeK88Znxkb2t79/4z/1HPBrvrtwH7smnHL+jfIiyBTpxP76BEZnzncNfSIQAghMyNzBxqr3nqrgOytR2stDIZMe8FAMJktGGLRYDB2ImpUkCMx2BXfzbeTkA3DGLY1+iKSodueEJcDVhKPpUBF4RAJL/n23qK1C/QWvfdIaGwoJawsMAXIYPB+d9xai/qGrKqZmdGudCjVJ+AR/y8u8eRrKWReECleZUCPkuMqD/JJOjMjM3/H+0ojM6MuZqxyvtJigbOr94a+rXAz8QGNlg35C2gTf0NBcaWxy7AQyAtPQubakO3LzCgccDs2NAgHJon1CP2xYv99vAFVwaVvkWXHj8LvrUVvPbo08Ks0M8Xfyp9lf2whzoZcDV+1dhlP2fqO31qT7R4H2EzfVUyBu+uwgr2FPxPv2D2OenRptFayZAuuLVYmyIqc4s1MeulYtz0yIjOj9Yzed7xWMgX3PVpr4eV48dRb/Z3gTmb1yczQXiMLyzSNMYxD3bfWCz+DC38vyl5xuGKLJTb0oqf4Z2Zk8d1lsE5HgMbCja/YtMQXR9td8bTXgJ1d0Ebm0NVnv49fbECci68OwoZNNolDKDOitxYDi4H449ir3rHJxriFTW/FfjO2K/3xu6U2Ca7eHT+wWaO7MQOdaqO9t4YaGXyFl/RW+K7IQ2FTgfVt/6p7MELYvKOiLdVJuxQoNO3X/iodC2RhBt/WAMaKK/1dj6Xs72JpYm974WdE4INwPLp3dBmnKUYWzIZOG+0LMp7Q/4UN15/d9qnalhGpriN+B8ZpDP96lXRdiK9jjyQFM/5fgyszWmuhnXprMYB/Q9JrEqIPtK+wuIYSNwu2X8AV37lg3AV8p8MU79+9CxM/k/phGIuuvBfw5H92Q2BjrAXeRZ6EoaHne56q/sTT29p4Pryv5G9AZ3HdONxwTsfnOLJ5vQAb8eqh07dWA3wROlb02ASFATKT5h4H7ObGq0x3HrSwSWbGgh5uYD6tLoDuExuOm6WbnLGRyNax9x1vRH765efaIAfmVnCpt3Y5YX/lE/TDEwcKN1tL2NQboXsOOiP+MNakPZctnUszcizAXOvfM7gedDwkmQhIo8Yjq0nHr7/+En/+05/ixx9+rL8IN6FbthYr9lAOEwh/p+Gvf/tbPfXWrybzIzJnXtY+4sbJrH4L8TNDe6Y0sTRB+EoS85WDmrQ8qNQhicOtdnnCRm7KL/hNf67MxQE/+/T4n/7pn8LD308//xzv378LD9r2GVeZGTMx8+KmDmzM5QF7aFtt7L30TsYHsuibWblITpRt7zvvb/9JIhZoFWBH1z/BNdA29cI9tQY8cqgxrj58+FD32orFGlnmSq52/Z7L9uIEneo086a0YlV54GddORrxMFRcRsysg8plUmnfucadaZ+Lnj829YI/lc353VsjufoUHrjfv39fcXnDAecWcN103iu7tF5IsL5yIP3tt9/qsPw33g6fmDfT4UAy+cjbkftK2O6IZw/q2lI7Bldm4t6t5JDOkfiUprYRHGc8TNMQ02HELgNab7W2278sZ6iwThMn8jQmxafRWWXxf0Amcw27jMSZMDBnpKUPd/vsdpHOiYT0BZmeOHQr32osgKtuxrP4vfXorcVA+0B8uSYZy46VhmvCGd9I63yx++9KbOW9/a/AeNv0b4O+vKZpDGMiY782LYE8xoE6aFvn/g2HMke8EPe+WbAswL/OjyMxLW11dS6qg2vOO+bBx8++dX5Xa7e8MGIsxO3x+aXerF7nkzoFvHtv0VmDZ2Lc+LrG2QsxccRuz85B+GqHXc6BWLiLAwcK17+ZeXPEJmV/1oUgZkf0PLCmD9oT2sM41NromJKb8UUbHk/Qfgae4OP+0sVxPKVyFQ3qzllllsYCzxmdZubuGf8uyN5br4N/Q5+r366+cK469i2IsxFznfEH4lz/RGbFpXxKTuacONY9sCmzNFtroZ8OrIfWIRP75azCuxTSFlc7urZ9ZZ2TxsLepM8WZJfWKxAv17r8ZmMKPaVfvmVNcf5qn0zkROeF/jN4x5en+Pb0JZ6fvrJnsW8RH40xdxy06yBI6QNT/aKOiLeLy7d5gDZ8Zn584aHXV9YB12blpxt7rDHDp+ICmWf4zq/3zDN8aV+gtmuwa59roIf9B9ZDfb/7Ywn104aNuK9NZCUZsnM1cLQiQmdmqHRrlhm9NWIK6nDYCFgnlOMXBFkw5kIgrNSls0mDcSlOY1KzMHTAIOp9KLoBc/FncJZSZC4FF+6lXTSUobfoQCMhKoBmpnJEXY4TxNOIe7lc9LqUyLvBT54iZWbJkJmRmXG9pHOtfy+TMa2gwVvIzKCBD+UGBBfeFF+dhA2eUXagj09GRgPvim8pZGZ4KZ+2EzeCFI2nP3ZlZvABNiAA73d4xc8I1dvgJ75wtYXBP2tfwPbMLN1779EbQDngG2mtxEHZDx+8lmz2Jj0rsbHFfmXqkx1XPMEexwjKIdgWkZE1Hhz4td6itRaZGdcrI0t+ceW7kvBv8kOf7QKtZeFd8XcaIWZ4CJPAKz7xaP2KW36ARUbuNKCVaZ0Wysx98xRHWymDYP2qe6bjW/TeodGjt07ZXiG4tI80tH3NBXRYkZ+u+uT1+7WNFuqFw6QuPHHwg7LXcGXOC5/inZHcZ6MNmXIfRLxvwMpCYWJp3G91v0LLMZkZDb21m/52LrYWsRAXCwvsbu+Vg8lKGzSYz8bOQiwEl3itwxPovZf+nXrJAu3iwbhrHEpvJXY29FGXAuvAbhOsBVJmRmYiWwf2egYXbUEl06/9PjMj8wpBfYfgkuZ6ob3gf2V3Y9am8o5kELghUA1sYT0xQkcfS4dIQ3u4SAq+VTAGGuOGaQzBjd4NoPXGTN3iRPLkYv3Cgm8yKw154lrNEVc+4zTVU+53JIK3bMwRcGTQylqhnedXm89h3TY3RBfwT58/xy+//Ar+Q3T4qgaosRA3Jw5VJzYqeVfJQc96a52k8SE+wntUXgAAEABJREFUfvgY/nL8A09/b0kee2+xERczvj2De2bz9iDhwWiFaOs9Nhh42DSpeGFzueoTuC0cgz20wy2J7AMHpXfvHsPEybj/+uVrmMR++fJbCNa/8eTVTac2KYhk6zGQOB7Ad7O6Qa7MrPidjUl8eILv+QInZDSxfmKDPJKQJfzd+JX3iL7S948oPJPAPHugI5kxGZ/LPmcORsf6MSsPSf/uk1beSH3jwONDC9/G+Ev8yuK88NClbh0Z9aVxZALhpizYZzLQWoPuS5yx/Yo9tdFCKc8Z2+qblZjs2FMdfeopfcep1wnbm4yoz/NFXpOklXnj01H/WtUPP/4QP/38U1h6gLjxqelIIseaLd3MxB0r8TITCwv1wLoR2kUe2sYfj7HUhufL4WrGxsHIkaRuwg/DMBJX+B35jffd9nM4fsEXyuR4kwufFv/CoVSdTOAHaJQs2EPdTiRDZ/xVJXVERC5khKe2OdO2UF/XOQTrwSDpNOalNDbmhHIs2G/RloC4J2ztQVV7neChnvJWlo8kZ/ccum+IKeeNfrIvI1jXlrKRMWgM6Xt96eFXeUZsOk0jByNhKFsE9hEX9NfPRuwrh3SMiTPxqXz62djPFqrCFx/28BVfLui6wxIDdh6xdx9avNKmssFLXeL12qpmjKmDMJSdB2y2hj5xLi3YZWHdUA5lch4L3m/4ciBO1Kt3+CFcZkZmln62td6jtQ7NDZrLPv+gp47SVd+tfDBzEJ/Lhmf8twOHc/TXD8UbfyhP4kPXR9iENrxCRxbfqt6zXjyyXjzcP4R+cvwZOtrzhTV0h2P9DpGHAGUhgCKh9kAS7Tp2w/rpgUGaAaPVeME3C7ZW/yOHGsH6whoAanT07OirrxbsJl3BWHphTTkTW5Ynyt4HZDtglzV8wGMsz+Bc+Wzwy8ww/m84KN6hiz+eeo98t+iXmdhyJdk+skYci8YLMklLOGErPZydPRW76NvWu2LCcyvcFX2U9QrKutHm2uAcFLShOl31WS6+c6xg+xVW4kF7V/y1Hi1btNaiw9eHEcogfWXTn+KXQAi6sAbYfmLNsn2+8sHeCQ1BOo631DfDOOg2bOD6+8Kh6CV8+HLkEDxj75l1+2wJrcyMzry4wXb+ld3bh/u4qbVuDB8EHKYxJuRciL1vPCARXtgLpCGTCdwgQLRZrRnE7MacCi7Er2/np2u5e7U+90cbLV1zaywDtZ+6VolcM7EzUy6U2i+QcxzGcP339wd98Pnp0+faZ9VZeyrPCn/pNg0qLBhqPp/DV28LgeSkQt5okQWZLUROJk9wibPhMCeACcnCBNlYTFYI2y4ThUbmEKezOJRjCSYnReIU+zYXIQwxg6dAM4rM0Fm4d4OXj3Jc+RsUWQ1bmFgLAX6Q6li/QlTbFv4GveN3QCIC1DHX/rf1jUlju+VW49A+W3y/ijG3l3Lby8y93LjfYLlil2XZWNQ3zEADnxIHzAjH8g1OUs/M2C/Hroy/QtgbXvRY0Id0MFC238GVOKSu7Sv2qw0KX+pP6+UXKGVm6EvBSSW01iMzC+JySetKp0poSsP2yHilkZm1KKzofYUypYOAFBiTiS1zJy6Nq162WC9Av5UD1gqvtYhoPEe8AZo2xzHG8tpzrdO1N8lLcLwt1bFFZtai0pmwre96i/sKpceKTis23yKgkcR9ZlLN8PK+0ebC1Dp62QgUDeRyMq/FL6KJdwGG6MTy2HVslYyt8ZQ1Jv2uLyrIwHdmwj8iswXVyIjIzJJxg+eVzob8ex35qYd2FOCamdFai4F5OLjJS6R4btDawkvclTnopic4Jxfu9cl24eM46bTWd/0CQqLzbCCkB19jTnBxqnWFhUoar8C4zCx5RtaHiUXSNcIFNZExuBK6BYyTrrJZ7sAAeQIVO+i3oudMzCv3iTVpZl1b4RPgZ7aQboO2ZWbG1TeFzyaifqHs9fsWS6zoHVy994qZA4ckF9KRp4Guaa33gAjj1vBtlwlp2QsZ9nKuPkjEOE31FsI3E/dsJNK0PZBDvYwZ5XYjdoNz3qJamNR6QPr06VP9gY1pOpQsqqV86ihfkwk3sG88nTNJ6SQJJuUmnjuvhBUQxoxhuAWsY8Du0vrGxvcbh6OvbFyuv3ZKe2U+tpaVgJ39/5HqEPPExnnEDUvoO38faYQfDbHg5404yQSH8qkODy+hPiv+MZZab2xK9/GJJ9H+WEe2VnY6sYGeSHBmaMzsBcaPsg/DWP3aRRtt0LHPuofgM3j2CWf8fub+TCktdWuto06WuX06/jfeRgnSMGFzw8xAXvgqp3gL8aCc+ru3VvJLU36OvyGRd6z09JmJk/b3gPdC4rAgf++dw+2H+Od//i/x3/77/wj/Lyx/3+fu7p4n5LcR2MikxTdZG3Hn5n8EV56Pj+/qraOJhvPCeHP8ikIn4vrIgxF/N0172qYNW2/RmNsZUfbaE4ojvjqFtjUuTiR3M3oyJG5IVE3UPMQZJ+M4MYu2SqbP2FB7HkkMPYj4RlIZD+jtgVr5Buat83lDpsyMDn/rZ2yvLCbUJoS99/BakXsROFwtwMr8mrHTwnzprfEA4REb/Sn+5b/+1/jll1/CBwLGlDL7Byj+TnL197//LZ6J0RfePNjueuGbVN82jNOEDD2Uq7WOuRIIgJiPINl9Cf8kt3gdmeTfewOnxUaszsqGLOq0IptyLZdyRd4jvjkRn+romIbM+krQR5ERZ/qNg288zf/t8rT8BRtKy/Eb8wlTlf/f+2aZZFJ5pSnuqfwzx5EEVNuI01uLA75xnnmI1Ka2i2MMS9u4rDcC8EfV6K1FMm9xDbptiJZA4N+IlcYNfeuGwY1x6nB7e0dM3IQPTrz3bUDHTpnYj/gsPthoJn5egXvXH32+UN8u+sWF+Ab96yczyzfS1H4zD6eC3K33RjvygqMedfj98iVMgLXdF+ov+NsDjfOgNcZm1EHkjL9ce0/E0QwEF131NvU33lL+nbmub374/EO41rTWWbPG0HYzeqzqRXnkcCc/Y12/ORfdzk7EsvLoT/uNgSOyHPHPig1bb6E/Pn78EL/84VceiPxc63TrHUn4oHNjzIKc6iI8sYbqZ3rxSeKrHq3v4403dm4ssUVe/PJAjPgQQfj48WNY3jAPx2GM7nzPrPHKo2w+RLDMzNCP9xz8ai8A19LffXPdU25t0+EtWHe88Xilpc7PyOsDLB9ybayLK7oIzpcZGwRy3rKnfeKBkDb405//zFvlz3HPOjeUfIGeeBo8Y3R+Osb85Snmr0/xwjzprcWnHz7Hhx8/x82Hd9GhNfKwZJjGEH8asQ1xtS6n6MzH24zgBF64K75rUq+Y3kK5F/YH5dJ3xuUKzkxsrPja/3zcN0/+mOln9tTPHJA+fviArHcxshdqB8cv4CzEs+u7f+DHBzsvxMiKvvrFsfXGbPSBTIuOjzt2nKYpBugkMiFSNDfTRcV5uqXTBROiDUPitchM7AeBbFVmgpqBtVCGMW4ks/+ZIDQW7ldgQwgDWGBkBOMTIzaEaL2HJ3fvtwgCXYAWOCVLlUtopBVDrUi5IUiB9QsEfVf6Cf0G/d7bRdEWDafbnkknBzm4xD4eSkVjjVWnwW9jkgv7GKeVkiGcgv8O3rRxoPIu6IcctMGmglhVDy6pKP9K41vYcLSOqjb5i8eYDVDc1qL0aBcdJFhj6S/Hl/OxETZfqW/gYyIE4ENd2ra9BcQJRI23V2vaqUVmYosVNluBYzIzgk+8uTIzMhPbtuitRyIfGJV8GEMresE+EBN69GAA7wNbWV7lcezCxFhL/rXwV+0gODACPhG9t2jwyOS+8RXf9XP8d1h2frHFBq9MdRIXoN4a5YVOFBnGMdZ67l9Q/v0nkx7AQ31vnVH5OqD0uOq67UryDW/ocm/dwZkZrXf0AFqLzJ2G/dIo+Rm/At5HXfsYvy/Dac3C9T6zcS+fiBUZdlix4co9diAeVhywaUv6ESqukGBeP5JpELSt8VVgZ8kirQ20DZrW19BfLlLzxWfKC3qA+juAWWzwtV//bowvPNYX1xUXRPtlJTRs66Y5slANLMb+IY6mraAqjQ0/XfW56rqi2z+CY1dk39eQJWbs4FxZkUWZ5JUomYnElAFkZmRiT/BW163fwRLStL9ffUjp4jmygFpWMqus0NGnK3LJs+Ibvaukzb5gTOsZAwuwm5g0Wm+RCLbhryuuT6ZN0NwgtRvdtfCb/Ihz1QWz4Jsl3ECEE08XfVvhm5tK2NFpJAF2s5RJycImox/lJU/bE/1b77E1gHpQytP+lfVxZpMRd8Oe8/kYZxKLevNCkvGFN0FPvJ1aGaPvUJE4mYFzbOidmZg5IyNCGpVc8OZIWRu2mA5T6PvEhvYLL9B9YSNTBzf2TdugS8mB/B1ZHx4eKxkXXxz1F2bWFO9NjtzHLG0XNmj0PsQ4TJV0NHhmZowjbSMHC9aNE8mpD/pelOH5GNoqkV6erffCM7n5meT/jgRAGicS4hfkPYE7E+NnyhNt8jscbjhIPsQHEmn/OMbnTz9Q/4js78IfbRnwj/QduxIvKzYrGiR1iBuZqZvLlot9jFE+E0oPTycPQfDyXhrSu0Wuko25tIEtze+4M4nnKU7EiuMnDusmXw+Pj2F5uDlEY16otzZTDxPeF+xxQi99IN/eG3YbSz7jVXqOX/CP/EYSv4+8OfWQ5F9v+8xBWrobvtxQbDWuOCAa48arOt3xFtPk7zNva3/99df4TPJjEjlg98wWG3jGlPKc1FlALnULLvtKDtpn7KQcr3OF/vpIA8Cs0VoDsuaQ9zMx/PT8rQ5hL/jzmaTymYcDyjaj10J/lcyDhThTJuX1z9ybsPlHAcp+EHOc9hDU0YRaWs5PZT/jt4adD4cxDsyBlg1RN2RZOdye603RjA76d6FMhNcOI+vO7c1N/Sirh60Da4m42sb42Vi/1HtFRttCRBafDbuvAGSIiIDPEgv61FrF2AUeK+ukMk3QvOeNjL/D+e7d+7gnSZav9tqw3cpY9dtxFh4kA8RmQDkzIzNlA48VPdCFWD5fwFjRf+JmZo3dkCszyw4eqA88vGq9Q3dlbSNe8ecTfvBQre02ZBCkUYBvlMe4/O4rc7iMkfllDL179y7qAdXDQ/TW4BvRWiemAjkxkBJn0J6R+IVadOZPth7BurBgG0E++sR1zBhZ0VswHiwT2trKNQ1iEdBK2opmZlh2dHOMD860tf1b+C+QBZ3xi75XN2lu8AYTXcbLQe5juAZJQ7saU2fmpnVLZXsido07fS4/bephynVBcJ2wvSFbyBubFj988RbHeBZXuV/q4cLJ4SGu+6WxoIwr+Fqxs5bePdzHZw5aHma1vWPpxhwZvfUqE55JrMZxDp5MhnlBZsbEejRMYwS230bG8hBYy8hDG/uf/55enmLhQV/i98BWK7G1UD8TJ+5L6jET09rwCrYZO+6rxs4tbx09cPs7wP/lv/yX+Mtf/in8kb/66RL69DeFrNYAABAASURBVL08jdUT9F2jnti3BA9crtHqvmGvjIgFXeQhjv5a8dmKDNpFgzVvrk8hLBcWECefBMAPHdEJjB1aNIyRkZgJdJisBNqCsvPvJt9KAGt2KURktsgECyg6re/3LcNLQ1oKGx7ZEHJnYIt8NgLQyfwd7MnMSGgo4w49OhvpDtbhQz+jHA5J6awYRTprTWTlfwvyd3AmWBdwIcvc7+17C4WLkS2rPSPy8i8ulzQLsJXj1ovdqn5pQ+1oyHrVI633Fg1I6mVx8DbHX/gt2HyhvmkveBUPCFWptpd6ay0QKTIzXulRDy5lkU7JAn2bHZ+ZYdl7jyu0vsvToCeop7zF3cDdkG2TJ7wJgLA/uDbvKR1Xk5NxxthiiQ62lwzgMiwyc+fJZJNPU/8kDqBTYwlgx+8w48+54qN4Ms7xyuxbJieM9d52PTKTseuOQ9yu0NqQIy6X/AoH3rUYUVZb7zVC/ZRhBU/+LryWGzSuEY8I0frOr7e268K9dFAORbaSwYkqriC+eMWESmZ9RRZ+C3GFLFvQhy2UpexIDKwXeYwH5VOWzITdWwjugWYvYkDj+k1r1JV8A0iIOZkjRVcbLyXzRqwJjNo/jM1M6Ga0kq1Rhyq+3OWTxhrKWXLRHhmRmbtdsK/2bszbxEcBjQgGxE5D2whuojP+sj4TM5ZX+13pZiboLbzkXaCOtO8kM6qaLXoDLj7JzGhBX3BhmlRGyitqR7aBDaT1FjVf6M/MaNDI3iKoByDKSt+MzUx8lXkxLmjLhH7KJRhqHQhikb7ZNRedXH9nNowFCK4B25hITSZi2EV95xo7VzJ2YnP1Xn9k7vRAw28RvffQriuyuLnUJgxdZRJW/BjwT8BynKZ4+PAhPv7wQ7zjaefAfSUtJITLfIqFzcYD1pn7Hc7hBiR/dc6IQISaV/Yv+GqDd6OxtQw3wS/fvsTXp2/xRNJ05LCmHGfGFVxkcxPzx7jc0L7yhNPk9PnpOY68CWithU9xTcLdFP2xoYwMN8Ol7LKUTI59YbylyYYJySMHM38n7eeff44ffvixkvgP6OlhBxHjxMHDhGXn9xQe8k7oWroxQBoPJGn+aMgf//AH3ki+JymYorcWmVnxPV90UC+dMGFD6d/e3jKmRRhQV8DvNPzuo80qEeUAYrnbX1/PJKwCSSt6ykdYat6vRXswAefpr4m/ciqv8Sh0YiEzi4Y6ahNuSdpuwkRoHIeioUgr8erh9ETScsbnM/4Zoe0hwmTVJ+oDhyhpOvZEDNa4GutfSwve2I4k53fxDnvdkDhlRMWFtGbeXJSejP/GG1ffUCiPPEyyhRsSnRGZQKuPsur7ETkSey81V84h3oLNtYVPmaX1FZr6XR84/4vAm6/OXNYf0zSic8Y4TiT4N9Fb4wB6LL+/kKQaByZXZ2JgJv5nfCJf9Tbx9FDqgVCwPpDQ61ptsmCzhbdeM3gL+q7cr9yvyL2xT+40phjQZ8Po+ll5Td6EfR3A1x7a4WsMqvvhMOGv2/KbbxMHbYRx7JfvynzbyzX+sYSN4tG+xFIxtFQ87LzmmkOZGbudh9AH2mmcpkjm7wLt3X9z4S/oIh1LdWithzYYWLMyk/Bf44yPnUfPHF6fsan2fOEAu2CTQBrHjmX/Q72x9QAwccgaiS95yk8ff/nyW3zjzaV1+elv4Sr7Qgws2Eoo+2GzyKgHGc73P/7pT/GRta3h4xm5yxZ+BZcThMJ54BrxjoOlc8jygCwbcmZmNGygnmfi/Zn1y/VF1BnfOl+eaNv9iN9oUz5QY78QhsqAXj4EeXj3GK49lsM4RGYL6Zywl/KLKy1L2/Wlce9Y1xPt1JnTtivPibl6BW3s7xo5zzOy1ij1MH7EyUxiYI2rHbWhfvJ+ZT3Z2Bcydzzf+LiWyE/81lvQhW+3kteYvcrJWTSitWi9M/+nKrWXdAXp6vPEDo3BK/PgBTsd8Yc6LtSrJDYbMnT9Q9sK+MeYntk3XrDxyfmInBzPomHPkfWlNfdlZCIOlMe9Sli53xhr2wsPZI7EXustjLFb1pj3+Lr2At5wPrA/GHf6VDtoe21j+cIBU3zLI3TOyoCc7u2ONf4cWwDPF/aeF3BsNwbagpKLilS5lPFFXFUyI5J/DSUaQZbJXWs0UlLXiDp6ueKyQHu/YiT7gitzH0sV52Bm6F77FKDqauYAYLOR0o91+1ccskq7+Myx39MLLahHZsYuYwsDSUNe768HJOkogKW0XDQsC3CEOtsX/3BJP/L3jY6DexSucl3k26jXSMcDmXxVw673irziiufYFX1+zzdLD3W4QoOGEFyFe+EljStc7e/9Rn/Je7Hpbofk4cBQi2BvHUq7POI5qQ3CqyzK6ADxHNt7B69HZ/H00GK74Bj5SUNY8bm46mNf6z1ab9HaDrZt6K/dFwMUMIAdL759jslMfPhdVvEzM7w2dFsF/CWOk1KwXvLT51BxWuvQ6aV3773kcKFCc/y2EOdzLRTibsglyCMzo7cdz0XNidfBz5aRmYTQFsqwIIPyi299hQadkRHRWoMGAF7rPeRrW2bCXnwA3xcuk9JyJXZ2GbaiARnKDOO3tYv84EMhvGQnjnqXTaE3AwtzWToMjcyMRJbMDG6irtzpbzxNXtk4iwa8V2wnnmMYTbGhzgpsseLb7dK/MnZjjm4IwAd9GMpHFhEZmRleez8jGVR1aMhDsD8zdzv1FgOx1ctOF1zoO05eCzpp538EY0h9bXcMKMU7L37KzP2eMrgyM4JPXMrMpCrYTBkRGRGZflNGhLXMDD6l51I+32PHN+3sFVEXA7BUvQ8vXdG5FmBstvfznQCfDfjdx7H4zAV6oVRn4+7gW5D7h3jkKawxuGG/3c9zJS9urnW4wD4NG97e3O6JEaVJ30Tyok1n5tkzCYqb02KsAbNJCAYrWRFmQ5Gb+/vwz7X/xFuEH376KW54I1KxhUw7HskDB5GZDX2Ghrj3jPGJuhuwem3ERslIXM3iAWU4eB15+vhMomX/C5udf4ZYUG/pzejhOmRSZkJlsvzExuqPh/3tb38joT7FDbqZ1P70E4ck3ni4+SN+LOi4gL/Ab0G2Iwc4N8MrmAy03uOOtyXa8+dffg4TL38P6x69I5JD1ql+Ud4fiZO/h70zSc+GD7Wj4+qgwVsfaZiI2XbLAcqn0rpXPeQvqNeCTM7fdduK/i7XqXTZaWsdLSd2xkJ8iTOjjyAd7y3VwbYV22LO8DLWp2mqpPueJ8jviJUHDjYmVa2z7mRGZkZmOrxkeCEBkObAoWAcSYZYH6TnEHXdiLMzPi4wcUWHDfkdP5HQ6Otx3H/PwjjasI9yK591x93f3vG27jGUI4M107i4+EacGR85/om49HAkrxOxdXzhMO0fYKF0TAl9+XIdk3ZD0FUZ8Y32dJx+9ncAv3z5Uj9ediIRtn1DbtG18KVaa41yjdOuu4fGd+95s0gsy0NbH5HlmSfmJqxXebWZNJXB3xfxsG/8Ne0nE0B+wly6Ml/Qc8Vf4kzwG6cxPNyZaBvLrXXW1pX5vM9p8QqYn4sxUHSW2LBfx19XOgfWhpF7bRsoZv+Mn2rNIYZWxttWeyt1y7pHFumqyyJtcQpmYm+RFN5SkYiGXgPrsiUsQt2N2Rm5jOcgaMqulH5ay+i9FZ59jtN2+tSYe8GezybJ2NZ2x0jfHyeteYT91S8zo0EnM8s2J2Lx2zceeoAr/wV5XZfUcb3qo52BBZgvegX42vkHHhr5QMbDiQrOjNlx17hemRn3rLWfWFMc68FM/xon1zHqp2+VQX2MOXa3mLHvkaT7hTVN2uZTVSKHfK744vbe48DbYmUxhvz9Ldsig4c0ayh7ATIu2LnoEOf6Nbh669Fbi8TW4zhymBmjcS+fsouysPa5dp6ZA613xkw1JjOhgNVxpuOLtnyw54IdbdtwZGYyR4ZdTnziYfvAYdN1xUPXytw7cdAQf7ngWzcWoA6FLYyPFVkE+67+otPf3lHdGnPmwcMJmJHBccrswYhgjIT2hg3rgMUh3XXZPWyF/4bOQWxOrL0PzN1bHi45v1pnPkGrbIH9PHSfiR/Xcg9o+kwj9NaiM3YYB+bjhL7gsY5J37dhZ/y5MI/0mTArB2uhcSscsfFCm3ppO9cy5S97ILf2OV7iYUPp+p0sjeKNsNK4wrBAhbjfuN9wjgImJmpUEqALu2Je+rYy6hIr5cb4wFmt93KwQwVxHLfDjlc0+NqgEQxwU8qkIsIF7NqgqUJXueRjfbPzMs6Ay8yQhnXpBdd1jEOtF6DbWsG1y8yw/QNrcSETQnCfmZGZ1V980XHFCQsOLeNSSnOFgaUDM7PkyMzCzdzLuFxoH45f0WsDbM50TBAAjRjCdtnAbRGREQDkw6HiKMdGg3C939scmZGZ0XrjSd0YnQW59x69tWqnN8RT9jOT2HImKAsfu4RXRuG78HWe/nnA6tDrrUekbt/C8d9hYW5gSwWMiNZadMYK1jMTnsHbw63Gya/sR7AqiwBadOXkNbE4V0gWFfsIk9iQz7Hyta4fVtoEWWMShmY0cIqW9ABpBdcV1wmy4yIz+JvEMyIzI8F1fG+95LGemXRGXUUDZlUaC8Am0JuZka1F6z3EEzIzIBx8h5djVwRdwfkOSEAbnwjGZybFdwivS1tEhlfxB0Fdyp5McOnal5mRmdEE5aHMpI3A29CXEwG2DAC+yLEBwZUXaJGvuB1dMlu8vcCK7WKDvV3MvYZI9DHCyt4UcenOSyUzozXuKPlE6xGWqzSRxdgQtE+VzDEXzQJi9bqg2Z+ZoZ3fQkfmgtarr4hn1JWRVf5HX9eezNz1zxbBeGWoxZZ4nS/yyTuuF3a1mpmhHM4bN8KuHK1Dq4WXi369qSHBdLN2YV/QZ621aIvMFvd393HPxmECfyA5k15AV3PKU197IFEe8TY6Wm9h4mby/wPJwvsP78PNEQ+zeS+VyL2w8HuA+MobInm7YUivs2HdsGHdPz7E/buHuL27iZG29ECOrpu2Z9M+s7lYP4xTvCeh/4E3Qu95Qjwho7ohRuC+muPzeYnZ32sj1hr636GTv4v0848/xY88OVTHAEH5lWHBriZUgjZSvq+8lfAvAVo3Vg4kKD6FHKYx2jBEtgZkQbvGUmvoeqr/C8zfLTOeZuaFifOJtS4yOJTcxf3dQwwkKuuy8VZwZi3b16UjCcQ37HNN2Gc212Bt0J/3HMgEE9zeezR4WQ5s1gFh6T/x1k3w6faM3Vb01yb6KLhW7Kk8pSfyyB8zRGaDy8ZB8L5+tOmBw5J2lYdJluNNFJ6MG2TMzPBwd3Nzgz63oVzaVBzYYNotVghvUqVcEWJBHiEzWdeG6K3FgJ/Fycxal68xIp9neXEoOxI311jx8Kgsvi2yXNHvTFLyDV+ZzLj3GkvuFwtxfURWx1nfYeWN0akOtPpVebSt9lmYAwv76nyRc8VWV9jggxpBU3T2I+PJ+WE9ooVXaywi4T6zxsbA/XepfBMIAAAQAElEQVTknutwKW3HJHZu6o3/tPFPP/0c/ijnu/fvw7mjDQ8cJjv98tZXxo5z1phQn9b6a/K6Iu9CnJduyD2js2vU8eUU2s/kUFk69O6YY86XO5LXWhuQQ522N76ZiVXtJZ/MDP0raFdlD/xJs6pYLT0DIu4BdFXSqF4+jPiBA8YjMdtbYy7OZXdpv1x8Io8nHmS84OPdPmtgnhjGHsZFZhYfac/qha622DdhI+VyjfHwqB+0S0Tio7XmoLFiAnriYPXEvPB3nZ540GJbZtb6pC2kYwxoowbPDX3UdxzG8OHRI+uSP+7nQwTt1nqPzIwgJpRtRbYX6H/77Uv9YQXx/dG1G9bQG9Yzf28GhLj6c8bGxvOZ+WddOYNLXsbA4+O7kq23TmvUvJjhYazOhTvHqozIMU5TxcI4TZo/5ss65rrheG37xDzS7p255twwDu6JgemCIy1jRPk2dJKHvjF+v377Vj/CujI3MtEZiTIyWmus0WOVwZVJKyDNWx5yLKxrR96mnFm3V2j+HtaQnvJZKqsHYMvWW+l+z3pdvqkD/QgHzb2WLVzbntFJvZwXwtEYIv4zM/SlfhKG3pEWdOajb5e0ufPJg+kz68YZvVACuy08fDrGmUPRAqzE6MzB+vjtS7xgg9kfVcdfHrBuOBA/fvwU7+p3uPafvPCgJd/MVgc548KHkMqlrMqovsaG9nZN3bDLGRmcD+ruPNrworZCjdJDe2oL/0jL+/cf4gP7XR3AWXcJgX1tQe8VPc7Ip27Gtz70XloN9d98EhYRPNikLQFYIogDFUyiJQgVhaWXMRFOCCdHiww/QQAk0ICOkS3piQ1aIS7lhtE3yrrfQEMrx13H/65OX1wucVYUclFwgVuhs7JIKY91S6GGQ9f6W6h2vvY2dGUMt/XJzFCXTEpkz8zIBCLCb3Hk4YI6M5mu/Df0sC/+gVa2jN56qEtmvtKWVlwu8TBJ3WXS0xrjxemR2SIvEJGxMtDxVz7a3/srhFfyBfTewiAX3PA6fsiilZGZgebQW3mCsoT6XAPwSisjd3nVAdyGXAl+9V/0rToyBZdBq22o1kf8BLeg+NGMfVZwFxaAmcCcWbikQU9kggFYLx8Uv2tb2nyBjZCBEHfiyv4KNNUnM5EdgEbrLRolDEKdd5ydxkrcKLdt2jQjGRN8Z2Rm4Ymb6hEZXtexjvd+h12eqov3BjIzMrNkdtSKsJbSeQVsshrHgDKCEVe+u/xZ9w06ERmO2ZAdLXa60FxrTqyxQWuXLcERWuh7IQs3RCcRXuPKUxtc6xsyJEN66zGyybnIVAyR1CqTkJk7DXit8BW35FEmAPTIzFcQ5wqZaXcBYseOt4V2kSi1PSaJD2NS2r8D2lc2umtfby2mcYzOBnbl0XsPF9xpnELZve/NuZTwBfgUb+6q5GvDaFe/0BwMiUy/vaOXMcpR6w46btxH0O+YS6F/Wm9h0i1fQTnk3+AfXDOyH0la64kZT6y9h3pkJv5qsScwEzpNIa3gykz6qfCRrXK49iwkPYL3G77ovYWHkJvbGzbKG/w+gBHgZqz4yWTCTcwNf2buiRdcwzjGwIbfxiH88ce1bLHqDoA7ZF6Q1U2Drjgw1h/Vu4XPRF29d3tAjI8yzfjJQ4fQ+xAfP3yMP/7hj/HnP/85/vDHP3DQ+syB4o7REQt6zPA4eohDwcyMDo5Pom9JTO9Jlu7Y9OWVmbUhn0jc3KgrbnBc8bckfqXlIVT91M2HTHQRV+hCxbHFk4OgPM+ViNi3IctGUnOMv//29/o/p5R/xbaZWbGkTzFoLMirHe1fsGXFBbwzEx9MdQAa+hgRGcaqPIWVMSZ4J3jO4Nk/DCPJ9G34y+g/8RbR32X68PEDdA52M1eXOJMMmNSY6HugOZGINGJKm0wkvOM0ETsD4xP7zIznTQqbvnEiX9dUZTehPZA49d7DK5EvM2NDR21yBmdGN2WmKxynzMbOLvd+QDIpK9sh15GE6IWYNvmqBAMaZ9vx0YlSeht673TO8UzyV8mI49BDWsoysMYMzOPeOHASB+Iph7yfebvlj70qo4n9x4+f4+effyGuPsXjw2OYGJuM3xKTA/bUNiZaJ3iYQC3oJD11ONOWmXFLbL3nSfg9B5F7kl7fat3cHmJ6Y8vS7fmFmHgJ5VRHfa1NjT3lk7Yy6hMTO5YHfLaG/OTlWPW6RbY7+IzomeiY2SKBFds7Zr3YSDrqqm/02cD4a/9CzAjqtjKnN3A28B2rztrGQ9b7d++Jp8fw4NBbZ/6vFRPKo4zq9Y0E9tu3r+j2RIyeA5NE64046tSzcMpezP0F+wWT37l0wxvlRx4CvH/3Lt7BR343JJ3KKg31lr68yj7Mb0ttZDwq6zgOMR0meA3hZb88rntRa8mcOODXx/jll1/jT3/6E/7+uX6sUHs0GGVkbKwzdajlkPXEw5ETsbVhE9exPo3RJt66NsYhuzYUZnK3F8Y9i8NhQb8qW2QL52zDXiHtC46yqZP+GfDFLXFjzNxQ3vJ2XDjwACgy44w8rieOF/TliXkgbu+91pAOjdZ7eAAxFkbWX0HayieEF3NAXTYCiqotsVHZuJfeShkZkZnRWosO3QN+cB25ocx0HuG1WvP2ciVWlos/VuxkXT9pA+V1nejI1nuLht1aM0bRiznjPBLH2DuyVrse/fbbb/G3v/89tOVMbMpTvzqHOnTqd6wjQx+dWCf0jzbRpvrHA7AP98ZpIgaX8C8FnphvR3z58uW3eP76W5x5u73yxivQc2LteuCw8+7jD/HIQeuehyN37x7jhj1iwN/aFJNEkGOuPCDzIYd/sOMbBzXXgkx6scdaNtjXyTNrsfJoC8t1XcI43PC/Oujf9/D5gUPdj6zPHz5+qHnVuvZllD7RrsxHbblSSss9SHr1Jisiw0kvUsOoBb3RnLFfSCUhAC/z2WoCbt4XbkbrPRoLpIEyUHbwW2vQpY8ycqdVKAi/40ZdmRmOHfpQk24Yh+hFo0frDdTcITK8xN1QSoerxG6wpWSybYO+Aei46731K65l5k7LegG3DTl77/HKm/vMjMwWScA5Tnozk3Rm0bGU/7W88pCOwZoJLniZlEBkRKZflPEfX5l7f/VSDaFu/h++cM+1N0GQf7/Y8q0utreLPNfxmOpNdSd01eO141Kx/Qra4W2doLiMuhQZkZkF8eYqnN8zfe1l9Ov413q+dv+uIp14S+c/Gfd7JO52Fan8xwiZ+SoDg+pDy+/a5F1w5Q+OA5OvRj2TmsD924842mljcav6a6dCCTZk6CN91VuP3lzsWmSDZiToa8V54TOZpLWwYKzMBzpDmyRDMzMyd1xpCQkNWmuM+C6Wxm9tbmwO1ksKcAfmnwulCfV1AzCWWkeWSGhEySHvmgsssDOwoltgl8yMhuxdHXoP53anTGQILvl/l30N6zVn0WNj85DOpn5AvAHlK6DNNcv1prO5yMc5J09BXvYVMBe8tz8z4f7mc7mFXDUmumXynehpaSsMXVOqav0ymG5GB7CPb72Heu7Qo3XulY0yM4MPqkDpgl+YuftI+a+yhpeDLQXr8NWuG7a52mplMb/aSVtEZDim2vCDY2ngs/O0l5vovRWUPajXejsOEdQZWZudft2kr09Z61bKBnLrPeSlODMxM9PnhrTQvxCHxtDM+rjQ7uY1M6ZjA5OSD7xdc7N6uH8IkwDja8PfK3xObHQnkpErPTe2X37+OfzlZH98R1wTRnmbJJok+ZRSqM2bTf9Ion8iadeWPi1+TwL9/sOH8Mdz5NWRXROVjMgnL2FR3oIF820xEPuEsB80RlP8tWJPYdd1rieYR5KGF57gynNjzIHDzkc24J95O/L586cwGcs0QZl5SnsCjsALcKqEV3qN+TCRZJl8+ztjHz99rD+WYbKsAEvZdamE/cSBRX6CPJUbAVWp5Db5P9eYY5g0KZ9JsmOcw/rg3eNjyKvj6xmdX7CZb8i0KRM6jIlxGuOG5PGRJFr7mUyiBjIoxzleLnofwT2SrLr/GrsmjK4p9pu0btgseWKbSKh9Fmyu3Lbrf58OK0trLVrv2H2MTpmZiLJWHJ5I7p55+2Gy9MyTbelP2NnE/mov30K9Q9Z7Ev9bnuJP03ShRz4BPYyD7DN2P8a3b0/At5iJS8eN0xQD9i8YRiRNzVXz1Nqs/YlPDBO+HWFA9VsaC9I5I2P9GC0x7DxxQIevevXWeGAyhrExQh/CfIgpB70B7bPfbqW7Motvm/QFbechz3LGlgXosSIfJgvjVj9M6FO4xKT4woYvFsYWDrjS8yB3Jl6Mw8wM52lvrfjXOPSS15lSPSXX0cvYvCOp1d4eTO/v7omp29Ce8pWPeC8cjMVdS77kgDEwZgQm6lP01uswembunogpcfY43OhrZTMf5vzIG7mPH/d5MR0OIY9sDTuuseAfcY1D54VwJq4DfYK5FVxauyC1KsCaI68X4lc4wnvDPgzdPyrq5KPUL9pHnRxzIF4+sqb40wLvSO6N36veNRYbO1ZQd8uIjI7dnFsIzWcLaQUy7nE34Lsheutw3Uo/abp+3PEAwLnSu6tvhPRmdF7Q0UOP+ss3uJr02OsOHPgemefOEWMuc1fccVddpDETB4I286HHguyQqc8MjwL5ABv7DpYL9+hMfTmGcaCc0zjE1daFjN1maXPIORFf2kF7H/HzSl9XRtYXDyvv8augrEPDp+whHrReOPx+44D18sxchYb01OXm5j4ON3cxMc8HDlxtGqMT7xW7Fxu3SP7hcT6uF/J3jeqthzQ64/AAtlxjJRb2+sL68HJ5w37kre8OZ+a0fjsQd/rCeHQtdZ65z0szMwOGcb3kpbw7nKMOWY5pLUPmhTyM5fTWWrxF3o28IdhaAmKvSPBa71FPDiil0TGipfgK6BjECPE3kBYMaWlbE7+1cKw4O/894MQVIjPqX0IC4BM0hDRWJofBYfkK0sd43ocXxr7y9jazKERmFtgmn95bdHVoveSxrSFbImNmOqxgkzY85CtoVHltTJEa4BfDxW3gvdKhnpk7T0qH/Z+Qilq6vSVnY0b+bnh6nzQJFPWh3i/yv5a9xXcdsmiv6JDgZ2ahvf26NpU+ZTu44zfvC651S2DHzdjLiMz8DpEg82GcE0x89UraM5PBUVdmxncZbXIkzPmAbcN3SMYCAY24XLREJt+ATaIZH/KS0v9Bg0GMDoFqUIlM7i4QGZdLSpcqxU6LCp9kEMP59oY7bkqH1mi4cERvDM4NmNSlJlRbjeILvCgqGQ3cVv7rVc/MCPtAWlnoVuJ9h53eih9th0GE44DMZM3LyNyhNe5bo61VW3AhymUeLzG/LqgLYm01pjOHp8MU4wSwiA0spC4qDTqZ1xhaWQfAZxGeWVRrLiCftB3XnUskrM7p1uEPbgMyUwl4WrSAP8MfgIYbhjTEZ8D+2SwcbxlhTZCO9C0zMzIF+7P0rDnX4XkF+WIHhn03VURkeMlEoE5DbCN9RQAAEABJREFUpl/UL5/NILrULRKszIwAMpMiy1e99ejFr0e2Fr21areeqc2iLvWTJk3V3xp42GnkMKKtsuTc6UYiLgirgG1XoepQoNyIiWBQJgPDscIWK+0rsbExhub9wxBp9w6/Blz4jdMYHf6QiYXxwkpipE8L2Cy9d5wx0Ri7Iod9bmCW/xFIb3Qv6azn8FJPBUGMsiiswoOBuGc2Ujdhk2CfkBKI9ZTcA9YPP/7IE+13IW9xTeBNjF5Ijl5I8k2+X3gqLcxsije8MfhMYuYT8J958mjCUYkKcsvYGJuJN/l+h6USvtZb3HMI9A9cvCdxd3MNbGuS8MKBSl5PJPuCMoivLdTzHUmXv9fxiQOWSf+OGxXjPtU8k6yekO9IcndEdmXQP/Kc8MEdiYc4mRnOBXE8JMlDWPHnNa57IyEhZG03QdIW10TziJyVeHLg1FaB0Qbmr0mbibE85OuP93l4sTS5ta33XodDDy4fSIAs35NUHnhqr++U68RhWJ7q4psrcTzASdukS98lzk0YN2I5MHrh4eOVuJlIWO5JzD0k+X9taWtlM/bVTzn00Ql7KdsTvj2SoEEmAttIzzHSlrdPr018bnnDIv+ODzMiKvEi7qjGTAIpDX9kzbeBvklurdUc7W0vvZfuJiNsm5kxEDMHDnXK98AbM2V3DjnOOaH99avg03rvTezkqS6d2B+nCTq8UYGu9hJXGznGcsOvlt5nNBLBoXygn5RJmxkH8jjhU2PH0nv95mGv9Q6PMfRz2RGddluVtSC/1Vy7zreF+LdH+trM+TGNU3ToKJ96aH8TeevyFxbsCLFojfWDsZ1SflfIbKG8J+L8hbl5xucLuVKmthxiwpYH7NHbPs7+I/PhjF7q4iF1Y+3q0HWcvwd0x7yYwAmuK/+N+OIT3hvrHuheiHvLM3HDUMTcYmXQit0XwPqOt0VmXqBFay0SaJmMEhPLgLdxpy/V55rjOfaet5EfmBO+PfWQdUAn9Ze2Y/XHgn2VY8Fe2TLsFxeyEi+57FNnwbHOd2MhM6PimYPEPfPkhrgexwl5I6SvP5zXJ2x7wm7irqzXDpDHgcOHa55zchgHmjOCj/IJ8l2QTzrClcaCrNd+2wXnrbort4BRw2vCH873T58+x088VHpkbiiz8ukH3xx9/fo1vvFGSnhhvVv1K/J4WHnPmyEPV/WghQO7D9XKjsSUa8eGLGfWmRkdKzZOM7pvsNZHGU6ZBXr+uKExbYzpK/HUIVG4Q8tD0XvetvojwT7A8gCqPxxz1ReixNHMIevEw6mnePKhDmvOE+v8CftuxEFvPcx/MltUnXVhADqQmZKIpE/7q+dCPqT9hFZiM6hBpLMgTeNYDva+tRZB3xYJGxyMlSuAWChlTHMYnPsBi40UpaTRe4sGrotMZtbPSKqUDnCiCgtOVhhISiYa4wrA660Xvh3Fx0He/A7i9XKMID15CAtOqpLgs1z1yitGRGZGXRRduYHWdr6ZNAbAJ0pzqJcMQSuNfGiJFTsI6hZvrmRU3YojrYxqyaQS+5W0ZGbp2VqLzBYRGfW7Mlt8v6jvPL43va0lOIJtmVl2zKSlZXgl/QHsZXAhuXJRu34YXtUak1RpYFSourpdIS90MvdaeI/crezWo5UeuZcBOnxqAuCD8gc+37YlItcdYAApqMTlQlna5KfOK4vzXiIN/rM9GG1ctQvPPd56ZGZ8v77TKZz9lu43YxwPZNJWn/p6pZORjEeH+r58XegUzUtTZsPmQkYmEADjXCgEx27EyYb8tUBhk6Rf9ORLXXyCY6LgpLXsbafXLvSUwgXEDUibXGlJ25nZ4dnA6S2RJbg2WraqQ4L7jMyM4MODZSwsxS1WZFGslZaVBWvlXtpNWqwFnQTBzUHoZe8GTYjwCa4VHP2rTOVf7lcJ0uenM6cKl9J6Q77iDJ8Vm4jrIuQmcWZTrk2GvtILHpkZmQB42YgvFrTy9ziEv5OjnAxA+u0CcM3vkJl0Z7TWquQuXq8Ln/VSUuAe6FCR/8bADfwttHByt0Nm2+v0ZWTVMzMygUjuG98Z+jVrbKgyX/ZBa9tvt/CesQ2bqlu76HSxe9IejNGcO2yxUlmAFdtt4QUuPmq9R154qY9jBOsMJbmCJwgZLYZhAsbog+v8FIfpJlrvNWBzzWRzqFgDcWX+LZT6FrOECeY4TeAyHvnsm8E54rsjm5Eb6Ym6+JnJE/wpbkjOb25uYuj+vzQR83mJE4e20/HM08JTHWxsmznoi+ePnZzpMw5xaozIeRgP4A+RSWKGHuqvTIu05Esy51P54/MR+nPp9OHDx/jxhx/roOZbLZOC3pAbosadsXb0j3HwtP1EUrbR3ogvE4cff/ox/vRPfw5/NOT+/jH6MJKkr7UJewgUnk3oSBxMdtaI8Md0xDWxUd9x0k6NHkzLtzKvrH3n5RxHkofn43OYEMp7Zl1UJu25w4LPljAhP2PfDfyhD5V4vye5+0CCcksC1lsjOWAcNvfHcExunEcbunR86lqCGyL5Zzw6FwVu602aB8ZnkqBn3u6I57hpGsMk6OHxIe4e7tDrEPcP98W78Obz5WnvS7yQHB+xQTA/TZLu72/DP2QwMT8HbNkiwmRDvzzxZFowpuwLiB1ITh8f3oUHOX+/rLXOHAxkm8M4OnGwesG3MzHZUEQfjsyPlTkg3ycSob0fexGrSXxI11JaAzHX2x43xtNKLBvHBdCY5xU+8DIetSH8ZuLQuNoY1LLXn0t/4A2ZbwA/8Cb2kboyBJf0Kg7x0YKMM3EknIjJGZq4IUw8lSMiic2l7LHIAxzjXRrhph8RvSXj4cmhwuTwgC9sQ3XssjL/wSdWjN3d9i/EyBk2W2jTYRpiGIdovUW2gGOARzSgq/okLdphYz8uP2BvY1Ve9/AcegYYfNbYx8yxwE+dzuh0Jm4LSHxnYKm/njgzh2dwNqlXGdhuhceCTV6YkydwaUK3Q8XRhN+T0eeLze1/eX6p9cDccMU+iVbD0MEZoBkhrTN0HDtrO3y5st9sSLxCPJkL0zQRrzcxQb8zXzIasm3grjV/T9BdsEV26DLmwOHlHn8+cEAQJ6CxwVd6VcJjAwJ+2kO9Erlb78g1sr4NcZVxIG9O/Bf0K/AKnwVcRIvehujIY18GvQi92Y88R2LuSIzX+kW5wCug4fhxmnZ9eCjRwN9oVzbXihP2F++FdUgaZ9ZC5evINoHn4VTfDswX6b0FZdq2ZDhabls09B6HibITY9sFVtReY2aOLMytK6DSpX+LjkyP2O7jx088BHssuyvfC3qoj4eUb8zRb8x9ZVT+YZx4S37H2vJAeRM+uOv6GTgcxqg1Cz0RJjI73kDO4NJwkcV7Zp4ZB64PZ+x3Mo60h/FB36wNM2MYh/Bhl+u4/3eXv6N4wJaQKd1XqFtPvlYUm4lXab1gU388+QQ9/eHcQYJ9TYb+eok77VYAL2k0SuXvrUdmEn22VslXb9FxjgMUrLdWg/iKHYJlYIMJRmfS6eTtKiBjGyB+x6HWd9KgRoQJpQG1ocSCsxRcg58wjEqpHBqHVyaYb0AWG8FoX0RGKHa2CMdERqYQ0WjLzPCfBlE+jSP9hUC2lI8QXJkZDI7MjN56dHQXSna6AqArhECIDaMGFgjqcbk2gvMqdzDe5syMzIyoT9boGhcXzI0Kn8yMbBnyk29Ba5HZIjK4/BKCQF+w+0JwLbC7EGCEn8yMzB2k1aCZDRp2MlTe6mxpk7CLTac3AOjQaCF+Zu5lQBOIy3XFt8zMS2sytmO74QKd+1ZY+swFRh9cwcVzXk7oMWOXNeqX6gkOyWWXVnARVdh6A8TTbwXE3IwfjZ9gcWjZYhhGJvXEQsfEvMYd+mtp8TcU/T3QU2orP/pCIwN5q0zkASLj7SV+FA64l0q1OYihmXxR13aNumCLQLNIEcSv9tiI/406TqRrk3O01tFDGNADYNEagN6UL0uaZPROY40NGoFeJQol5gtt0YnfofXolL1fcEW8AgglNzJu2G8FVGvjPoDMFtmGaMCWLbh5Bfua8gAhPb4SKHoQ2dYtrjFmPeAVXJkZvfXoJVMPadAU9oMBzsIGuLCIzyRV54KV9YEBkZk1XpzW206DRdj1pVtqI9oTiJbFEVHieilfJt9vAKIRGa+X49VBma3vcinZDvtYELJFAnosoLdDi6BNSMqMFjskJfIUwURHqFLfCraL6xJ5d4jMCPEb+L1HQy/jurMRZWODycb8X5n/whYz9rkCZo/WO5vUgQ1/gkwLfbfS4Ty5wkzMLGw625bRoOkmc+BgNTJ/5DVMQ7RM+MwkgSeSTuEYJzYT8Vbw19gie4thGsOfox+mKfwRjdaHWKHrYeCFZLuSdg4t3uurA09Ubw63cXf3EPLNbLGuG3xmDizHeGEzPnGgMiHd2MxbdubBFI/3bMDTbZzZI44vynOKmQ1wRv/yGTwD0HfGzMzaII0FGrFFOIcOJFGjdsyM1nq03iITPdFnZj05sSl70Hl6/hYvHBbcOKebQ3z4+KH+U8xPnz/XX3a84ZDYWV+EZds4IJ0LXpDricTwhY1YnRpx2XqXPTsFQmREtOB+rdKNcDHxvPA+wvMbT0yP52Mlyi8ksMfLL3cvrH9QAHcrmScSAw89Po39kTd0n5Htgae/HX5wqc8iXWj4wCIzOezcxjsSoBt84LhMYg75pe3arG3PyH40ofj2LXwD2LGRfrrlUDxOxlSPNSVfXyoT7qfyOFZycwrlVq/sGdkyemZUHgEtA/7I0+Avv/0WL/h6xk/yRr3o2HTCR8LQxxiIx5YtZmJV2iZp4izc9z6ECfEB//hG6QZ7NOZM0cPn2j+Ih/1+qRhLaEUgE/K01muO3HIwff/uQ7x//yG0qbRf0N8E/+npJTw8H5HzhG7bwsEF+96SiD/c31dMWt7ylnQgeYM0fFZgiQXbz8SnMXVkHvjjl5aZSdzfvOqWIEl3YexCbJssruBqJ0wX2k3d7nlTcnfHYQE+tgcG2+MefhzUZw43T8SO8Tuvc/Teoo89RsZ34hBTxKqvifUF+3kok2dGKEFIK6DZsOENPpBng9HK2MV5j3wrcgnKODNXdjjHwiH7TJzVXw0k/q2f6bfduRjwTbh07N9bD+doMBGcj/6u0COHauv664wNtJM++Pb0jbcIz8z5E/vCHCtzZUPGLbZQB+07Gz/INl8BebO3uGGO+uOEv/z6a/z6hz+Eb0g9ZAzEzcZ6I/5JXsS7a5NWGMeJA99dPDxeDvn4NVvWWivPDK+Nr3WXBVsGeuHS8FIG9Z61Fz7YkDfp94MJkDqoJj6ZKgbkpzwNWyQO2oivldj1QL+c1/qdpZmD+UK7MovdkV+8ztzI1pBtQ5Y1FuxgjD4zt544wDxxkHHOiJvZohO3QgNHmUoeliHMWfjSdlxrA2MH1uf7eM+cuCHWnYP2R7QQb0XvtWy4xgzflfuFdbi1Hu4hzstb5tWBdWbkoNlpb9mjI7tjpIpa104AABAASURBVHEGT4BMRGQkMga2XrHSygP3jZheEW5zcEYgakS0GCs27/DvHX56rIOZbaDFRgys2P58nImZc5zw7RF4ITadh9Jrvdc8d+30R59vmVfjNEXrHfItWmuRKXjbI5EpvHB7RkZHl4F1quW+dqr7zLwoP6HTgi02QENlRDiuZYsDPO7hdc8a/cDDC/i0aL1HvwANka1FZgJgopHKFwMUm4G1rGU/4xol4zuTuysQ9cwEEcBoCrESgAb6XBP0HAZmAbRsL3ooBtJ/8oGWPRQZ+7+6hXdrHflbtdq2XeS9yrxiBMH7Avodl5nRkLX3FhpSoCkCSg5xbPwHl/Rfm3eEyMyyX4NeZsbrpU4XyKTdD2VmXnj3nbcBqf1bhxa60B8IodwFBLUOtb7LtTEuIjKKTuttL8HXyZkZXo694ljfCOS3944Jxjbk7r2XDr31opV5oYEcm34EavzlKzNB3UGeBa0FjSwGCwvlGvr2CvJd0GODXkYwLAuKN3iZGV77uCVmgnm5AnFi3C0sqoXP+I68TnL91o097pVBGiEpoW7efFUbX3yCQcWSeqZfETRFVbkNId5cGx75BxvYm5mRmSHvTOqRUZfj0dX61X4b9t+kQV/p3Vu48O56jKEug3qgXwMyd1ob820jjjdKSdqameUnx2kLQVzL3i7xwBgXAHlqV/G1H5qEYraaPw2/D8Vb3NbxoZ2xX5ly2+vyllYBN5ZFF52sX0ZVkQmeH8rMjMykXYA7dhBPf15LE7UrDeXqzAnlKZuwrlzLTt321vqFJmQvn5365eY/LS6j8EHZ5qKHvIWIjEyhRe87tNar3nrHz0JGxO/Bu3i9XJQvN/CRLirDjptLc4L/egc/46dDX/3UNTNrQ1yxrXYy/s/MgzMby0ocZGYMbGoTC7pltlaUazyxMjNXHO+GvHKfmejQ6xDjZligLVuHz8aaPPMk+RgmT/WWhuTT5GxFcOUxKR1JbqfDxOY3xTCxQV/nHTQCfeTj5n9ms+u03ZK43JiwI2dmC2ntujC/2aTOJD7PJAmWrbUwof31l1/DH/N7z1sD54U0Z8YKC/rPPLFdKTd1woDarSHHME0k4jdxYLMfSDblNzPuhaRZmy3Q2HnP4X3tPyQ16ui962twYaYQqBIZxCqVTLwF6EfHrfoE/rP4gHRNMC2lZ/tca9cayr9hww0cAXKhrh2ZM3OPibQ1sP8pXjh8KbMJ1MJ6OU5jaMf7u/vwbZH+1ne9D0VHzBX68tT24nlQ0D4jdjjoM2wz4Gv5ZqQocS0wYZDzhWXUlZGZEcSY+7U0lUkbuXYo96EOOzdxg28F6S7YWphL7339P3HgeCYB1NYjMfBoQvvuXb0ZUx9ly4QXfDN3W8z46SgeCbxlZsLnlkTwDjvcxYNvHh4f44o/TsQitJVBGU22hLIDttT+8r7noPTh/Yf4+OlTfPTJOwfQznzDLfgAdclRjMMX4l588Vrrob0P06FK47EeZgUy4/+rz127FhLF8j/zc2buBZe/pK99Jnw4IGOHX2bWvjhjL+2rzTb811iLXb8nxmkXDz6Fc/UbLAMv6dfSk4PNkcOgPFtvUf7tPSAfK7pI98w8PJp0Ms61QJ2UeUN2eYmjbOIYP9J1vDawPiPjCq0NI2Xma7zJUxudsK8+ko+gPvLITBLwAX/dhg8rfvrpp/BHfj9he+3RWkPGdV9zkNFDrlA+415ZtaF8VmwpWN+wk/NP2RxrMt1642HIY/z0y8/xyx9+jZ9+/ines3bckeS6t2o2bV3yShv/SEtDjeNEbN3EDYe0cZrCy74Nfe3PNCZtjdJdXlRixn5lJ2LbhwhHYtU3ySuxvyov/ZkZE3NPOYRbeEzwc95KXz7aXHtt+DWzwUh+W6zy565hJ9f1zAzHCQtrgrgLftEOL6xv+kBa24VvBuO1FXPJsYXH+Bn5Fg52kI7eejgvXC/veajlAdg5MhHrvffITIcVGDPSmYmHGZora0NvLRzXW2MsEBnK21mXxmkK/XxgfeisQR6Er2uMD3lcI/WHNrQ8I1f5nPOBMbQhuzgHDm8P/qjfp8/xww8/Mm8/8mb5NozdZMyKLBs4xrogrvScFydobtqVeaWcxnrrveaJ94323bbOqgjbDsjt3NNf/q6ha82Bta61HqjHwK38MGMHdbCc8bcxuWL7DbsIzmHfoPlQ7N37d9F67yV0Z9FvrUVmxuvFyrvhcInsBGcWJBqvAxiqoN2FADriF52qZ9GS+YIxzmyoZzcknC09g2SmfeUe6THHVrT53kv4RkZk8hVcFLWhIqN8CrKFZSadfBglqQLl9n7FGdYtvYdR0Sy9kbsTFFcamb/XX1nEybwS926HjMs/+sSXnqUyZiaDxN6Bm/pkZtjvOMe7CFheofWdv/IuTKaZQDG4teGmA7VJcEEnkbW3Hq216Ja9VV0arbXIVAbG8pGeUHSgYV3J6Cqc3vtraV14pYG7HfsWxPs/AHbiXHGLBzJr74LI4qHOrbdw3B74LTKzILjEMzb2ib2yIZmobBUTdFP6jYvVo6pZNpWWNNtFdyi+0gyvjEj/yYsyvK71DFqyIGgTMvYLzvDkG362KJ9gXchMhl8g0qa4Furt2Fe42iMiMjN62+2gzMruPHL+WM/M8N/V7+uVv0SBzCx7OlZw4bmW2jcTbCC45K/vBetoU7Rb9tBuLraCdf2TLECOcezK/IHEqw1sqz50sW7fla54AeX4x4sYggAfK/gOXHGuIJ18g5epXVrJpk7/CA35UogMr6TMzAggI+M/uuiKTPr4VD9lScOX/FfsS5UxEfrjCp31YWBtHIYxlCMzw0GXwmpBXC5poCG6+jyuLFU91qzIyzIg0/J77Ouz3nroR/v3+F+I/x1mF/ZLgiCtgbVrYlOw7L2H8mYmfLdwrJuN4GagbpkZHRzHj9NUCYD1oH3DxybCJucmO0cSTTfuEzwzW4wHx08xjCM2GCK1fWaUvNhmHIeQlvIox4CtHkmEHwA32wG+waW/lU1QLsuZTaojvxubPzNvQvbpzR9/EKc2YNZCZZxNlEgaV/aSxNjTOIVJwvuPJNA/fIp3JFjTdIjMJIk7c3DhTZE4bMYmJdpEONJWAC3l2PB/IqMfqhRYuSow4S4i2WAvbbRDnlkYtK2hDoJyusfJZ2ZvW7DfGf2sS2XATjccPLWLm7Cb+ID9pN2wqfKYPD7xVN/fadAHwXVAHw9YZcsR+8N8w2cmdBub+yIv+WCjl4vvat9AzklfA+UDFNxog2TJXokPbRWplLYHPQ7RP2fe1p2gd8ZG0uutxy1Pu5Vb/16ho8OsroClfhLnuQ7Qp1qfxXv//n39ufRHDjj6exzHMF70sfQFcdX7xOHA9s782xOf2zpoiSeYtGoP9as5g/zyFvcJvl++fA1tIU11V2YTHmW+5wmz9hzHKTDlZc4s8cKhQftLQ1p0hPZVjlfAzgt6LsSf9tdmrfcYiHn1mbC1P5764QNvzDhQ+vTcZHsoXbvmrQeQxsuC36pkr8fs0bGj4wbmi3r31rBdIuMO8tJ/6rTDXPFne2ZSbKwXa9E/sVYYTx6S9aW8xFmJG+W849Dpj0Bqx4780nVenDjgWooDwVAWx2i/e3C0ufgNfuZxxrp8hDNzSjvZpx3E+4gdPFy9xxbiuuatrP+73kucyQv1k6DdLeVdOYCxfQFxVuryU7cn3pi/IGtioxsOVO8/fozPP/4Q7+FnfAz4IzPx3xbqLp5wgp/lat6JyYy/TMYR9NLXDkJw3yJDXbJRYqPWe1hXNu3q3PCAVQct5wm05bXhTG2kHA/3DxW3xvA4jYUvfX0huM4H14DPxbn6wjGZGZkZjhM2fLchV0CfnupzvPHfL7HjfWSE8asdLZ1T6lx11sGF+HXM1Ue+9XNdUsaB9UWbIFJ95KddxFWGwqWn9R41DvmUx7ha8etWMq5IGNF6C3+s359+GDlwDpP6t1jQodZK7GUp7RMPDarO/HJdar2Hf+Di/vF9fPj4Od5x2Lpj7RmxU2st5LnhQ+fgBs7CXDKWTsSghzfBtdcYVe6V2HGsvtvgnxggAyrU7cvMGIgZD1V3vH1yfkyHKa72NB7EszR2pKXcHm6rxKbaW3Ct9yGJNA7o3TIzsrVQcCFgHlwJrAiwsAAsEJhRYsOIkckHaFk4SUlDFA0MI41GW2aG+AqmEpYbimr9hC6d4X31SZe2Gk+9xnK/XerBlUDwlZkhD5UXrGdmZGZcr1d8aFzb5Gv79T6Dfxc5bXNivCFhEx64FNARV5COrY5N8JVBUA4XENvt19COV7+1Ao+W+vDFALiH+JkZiBKZGf6TfuFg95VXx+vFBogQQnDVOMrrJzOj+PfdjxCKt9dVjvIlAel92RZm0srMHb+1SHQq/IzLhbx8GFr2ENeOzIzMHSJt+Q6ZNPCpFkpp9tYqYDMzyk7wyaQT2tL8HaDzSqxc24KrgZ/JeOq2U7CZ8MSUibZh3xLObiARKJPvt0CbH/FeAd6vdSvpF0A7Hyq//2zfHfD7jstd5k7galubxTG2BO+vkOnYxm1GZotMy++gjSLVamOqkAYh0IYTpAcSXRmZO2ib1nu03qJhJ3EtHSeII2jTlbiCTIDs51JmiNtZqMWDKoy3cHzpgt7GsPdXkJ4QXOII4mXynQHtDP85pnChAdGi+ZZGcGUyEpBGu8RF6+jTLvpcysx9XHKfSf0yFkZQCYr0a4f4/SV7ZXlt3RuYU9srUCnThJSK/s7/lV+1ZWRmRAhqBEAL90Rd1usmJUeTJQ20cxOZGdd/cI7MjF3vFok+bgqz6y0J83VzsHSTtAwu15sriJsJRYAueG5lY8deQXurezqAcQ3obecHAvNorU25EgcS6hObnzJszEFlGtjYJjaLgU0os4nCxr/VE12mKlQzWu+8abkLDxCCP57h5q2cUdcWG4Nn1h9pXzen3noc2MweHh7ZSN+Fidg4TvWUdaJd/Tbk2Ihbn1zOyHZmI1XG4DrwpNHE+T3J1QcSrQeSuZG2mXXhSKJ5Kjhx2DqFP2dvEmcy52aofZAqsmX0ttvD+wXbK+MKjQV5F3hvyJAYsPcWA/YYsIVyT9MUtq2M9UlqJTQkMvrLpGEFfwN3AMekUz3fc9j4iKyWNyQOmVk+OHGw8MfkPCT442DKqRxBvwmYD0AiGIsdlWuGtmX5l8hN+vTzFbxv6gW+bc59y+CyfSDxr+TnMEZj7rPKxALtmYTnxBNy/5DI6Xk/pO469LjhibzJowdbf3zOxNtDYMBb+uqt3P7Suwd22zq0D8TPIz7WV9LQbtokM4mlJfbD6RL61frC3neZMmFipZ2kUTJje3E7MdfAD8A1b0V28f2xPw+p2nImb1HXaZxCOUeSyN46KBniymMt383wJk6IL+eBOszOQ6AOHiT0lufq1yZnfLZERsRhHCuRvn98CP+T2Q88JHjHYd97fT5OU/Rk3uAj7b9ZEhMmfEvF2hm7L6Es0kOFhCGbAAAQAElEQVSdoltjadwYKyzosiCP7TWYvr2MsFzon4l3fbDH4sy83uXcao+MepN9xyHzkTeC74jDkg/5tZH67rZfag2Bamhnx7x79xjvmVvieYgcsWfH/o6RZ9kG3gvy2eYDnQN6e8g04Wy9x0y8zuh7nXsm2zNyzdof8KGObyAW7YMR/FFVE+4rzNjBw5zz2DmijxK7ymuHMbI12WOOreJKeYzBjdjYLvYyTgTYYDeGszyv0LZfmJHTPStaRvYWHfuMrEUH1pWBemaG9LTV2bWoHkYc48zauUFnJD4d64OFG97mTNhBO7Y3simTPIyFzGQN6eE4beY8760VD8dJM5AdU4UX1cjMGMdpjzt8eX93H/IakS8i0X2N2XgQ0GehPBO7M/7Z8Vu01kNe4zSWnzs+yszQLtrhWlY9IjITOQdA3Fb32m2PtyVc764gn4V1U5rGzwNz445Deq3p8AnYrDBwnGu0fhUWZFUA7TVNh7jlbdY4TcjaIuCfmYH1HQJsmEWAEsZRTuVZ8MEMb2nvss3YAiD27BfAgp4kqDF2wS4QK3vI2zfWDU62ISYF44iT4oEBV+JJ38zQPBkD+P5M6VyQrzKItyJLy1RowBKIuiRYFCG+hsFAJTL3cZEI57iWxGEDMjIz9ssyY1UIJs4KE1tcBD1xDwRPjwSnRdWzhZfCG0yOF+peZa7Go67Qjs3MyNzB+2u7dSRHVGT3BshkHHJmUv4jRDICXaC983tbL0rV79fev7cleAZoQ5dyCBtoZjqsRLmOvTaoz0LwCPZV+3/wJfVqRh5xNmwY8IpofGdow8RemRmZGW8v+3bI3/XJT1o74Ev8seAX20vYC5HMrNprOya0jijV/vYrM0PdM3ccaatbBRd6ei9u0J25j+1stAOQSWNwvdLfiJX14jMa6c7Moi8PJ6k2thQyGRC7nwzwmcXjCgY9XZGZr9B6K1qZtEXaXVDyUasSttdSm2z7F70BBjh+xAcaPs/Mas/Mktv5If61tK7vvA+u8gt44l4hoBBcV/s6/hVovNKw3MVBSMZnwjtbiJ6Z0VuPK035ZNqf8faSxu/AziK3jxNfOi642iuZL4gQyq8vtbO2tV5+5imubdJ0vAv7MA4hnQZuZotMbIPg4nzHXaPumdOKkJkhTu89hIH4aI06ZSayvYX4/ZWZxaO1VqW9mbTFBajbVqCuKnQtq5GvGkMjH+4iuM8Iiiy5Xu0ZtgYXJWMC4MM9H+gWuqVAk31CK1skw7XFHrN0RyR1bBOXSztqVxf6mcVe8N5SsO7wBtF+sZVlZkZmSuxC6XuRkXUj7Y05fx1k3Q1AuuUXNhjbVpLatdYb0CzRJVtjIx/DH/s4kCRra3U9M+dMYE1kn56fw03SNaX1od4qmViJe0YXDzWOeyFpX+C1gHtis396eg5hZr2AVWTmbvOOPxv2otGxHlLIQGMDVzlNHsUziXdTbr1HyccboomExoSh9Y65Ng6BS8xsgo7zDYV/SU9ZZngasybE/hiTB54b8EfW8Rn5PBzIYx//FP6BCvUbSZ7uSGYeLwnnxw8f4/37d5UIdHCDyznjxn7krciJQ5PyZmaM9B+woX8YwmToCofDFL21wACVGIlrkq+9xKUj9N2K/vpNG2zMH3214lf94fpoQueB5z3JvQeZicQksaNjTmz+6n/koDBjD9vGaaofnfvp11/iI28A7t49RGL7WZ89v8QR/zx/+xbfvnyJJ94KecDt+NeE+YGkzh+n0c8HdLrjTYL6uG7KSxv/9uW30Ecv2MED9YhPeuvRoDFgx8xELzTDz5ktkn82pHUgImOZ1ziSvBhfwdXbEJkknyhtiNIUIR1oWE7j/h/Cnoivr1/23/Fx7mz0678Z3bzXR5baQntek+XwcizxYb84Czgr9+ovnLHhkYOnb3vP8GFBC/U64MdbYuPOPxKCPSbs0tUZULtNn+FDbb/BQ1tRgL5yWFtDfvr+zAFXngWss74xW4hJQVk3FJdexw6uTwR6bMTBzJgzh5wzvhY2xgWdCzzlY3wekMkYMT5MeI3JzFTrAuVSPumcsLulbb01DmeHSuL3Q0BH5xbJvxrPQ4UX7CI453FPNOi23qOB633ph2z6csami/ZAvg1o4xA+GGkTewj128f7OPA2YWJO+hZkIFa1pf4Q9+9//y3+Xr/n91L2s29l/dr9cuLAvmDPucDx8oZNDG3kIHMTh8MNJfNu2NcJ6aqH4wTrK0bzcCf/G2S54WDqOjMhi3aTZ6g/fI23I+vbCRsYI+peuS70s6VuANAUmsohfXnKa/dThPSmcYyDBwvXsWGMFlwXnBqHzcJ7mjMb/riNh4dH4IEHXLfhmma7PBy2EgOuGSvxIa+55j5yiB+5f0PHOMpkzf3dOOISfpkZrbcYkUfZXCeNo8ws22tffXoiboUzc6IOGsyZBUEaNvAvk94yJ8Qdp6noIRrL+sr6vNTvdZ6IDeNtlScxMxIHI/ZoHR+hjPZayVsFdal72qOuiy7gddbZ6TBhxwsfZFgBcVbmgrZYYe79crlfjEfmj/0oFUH/hi2kak40oIN0G3bIzLLchpzKoP5nZFf+K+ijFXztIZ/yY8nJl5MhEGhD+LVgjRWGQlHOqCK4GsHTWi+DZW+RmdDeGL9cYMeVlnQd33uPASO0TingOIXPFDeieGJIBRNUYEF5Sw1g24rwgnSvpfWt5ORZnMyQz09mhgEkZGaEH8pMK3G5NjUOhN/LS2sV0JK2fK7guMyM1lr01kof9ZJH/MMlblHHlm/rMOID8Tfj7aeRjxh2ICMCJ9Au/BJ+mbRcwFH/TyCllWBQdm1XPESA9Wvd+/8PAPcarb2lYSl9/eNmJB/BQY7VLtpHaL1Hpr7eWACNkzXE3ZDRgF3xYeGgp+NN3J1oxox121pjRAZ4LqRLmIgYHzMLiHyVR73lv/uoR+vN24JMkKsWuJKR5ZuV+grNHTbaHJKZJa86tNbiFbJVu2Mcu11icn1bohPOdEiNLdzeQh2EBr2Iiy1IJlwMtUGBCxTzQHpFH3kyM8QREhv01kPwXsjcZQ3KHdAvBHREkBUaRYu6n4iMABKIy5WZUbpmCy/5a9PrHCw7syBdn0Q6pvce+kjoLkbc25a561Y00GW5+Ef95K/Mre/2KP+6LrQeLmjtiosN1wsou/wE+1tr8RYy/2/S/kS9jiRJswTlV70LSLp7RFZWdX/1/g84M1UZ4SRgy5wjZgaA7h6Z9XUrTEw32UVUTe1eEExdpmhxd3oMPRBIyp/3ei9Q/NQ++ty5esJa6M5f3+QLY68Dof18NL0nqeQA+59Bm/SPsBJzDyjtYw5XPnAE+85npO6PRx8O2tf4Cq7kLdYi8+KbpPTLJBb6dc5Zc95qzFnBZxu48lSWcKyftcwUHyj3+4OH95MXhy/UL/XgYKY8adV3YT9+80Fq/bZyoFn4BPOtFvR33v18zFk+cPpQT74sJ2iPYx7G/HUOwYOJtSCNuPpC2Mwb5LivNNBeXpd+6fnnP//Z30yJX/gmSW1EYQ2WNIRe8SDfW8eW+52XBw5C6vnkAOevMf3P//k/y78m+Buf0n/hMKWtOKPaL+bsqbs0+vMLByBfKvwWwF9v9AXNT/cdd35nDzvsfG0fuK71ye3BoQm/hBgYnyRHXhR1618lvS8rHoR/40XuK4f2h3Rj1sY60CeuH+sN3+zIUlfpHo9HefjxE20/OXZMB4irPoL+9TDo2Jiz7h5G+HT+CwfIF76hesF++ejrPtyTh1ft2EDnMWeZJ5O67Rgphg9AGf0k/x+nr39w+NT3vui6b/icGBKAW5XOyzlHzXP96391GPhJPt/h8/vv/+xvIu1Lrw/Ux33J2vVh/YODnnaaE+KMMWuipz5XL3NUHoI44pp3xtp58e8P/EiM9eXN84n08cVuLw/QfpP6ik4/eBF9I5cWcnLnsFaU+/1W98ejtCWJ7i91O+QdzyrXnDaAjvVVAzsP/aqfia/4/AcvOELHCxn6z4OrvJI0zZ0DqH6yZhOolTxdeclaqH2pbVoOfys5vKPJHLP3ae2SJoU8nlcL+q+sXWEBd5H+HVzXS23sGfIw3/RT19DugD78Toy/4xPXsn11EQ8RJV+heSPHHHhDjn6w9tuqGz77yjcdv/3b3+tXPiQwF12fvuAU9krznQ8svuOL33lp1x/6UBnKk9fCepDfgowF/gt2CT3HGC5o+3tt/fobHwZ967489Ks6CvK173iSMpb3hznxfN8LfeGY5IWQjMJBtSKvdSEGBx88ht/kZS4u6LDo19ZtYU/Ct/SdK4p5YFyez0e9ADf2b4Zrw64G6JovPlc38Z/sza519wxpHUsFslTyAQz05bM9cdwuNRVaVseXvUT+6qgd1pecG2tT/rf7rY61f2v+bRs2mJvtZ9rWfiNpPCpVE5rHy6Me7DO3x73GnFXo0HKxZWNfaz62DRJzypvI1B7n5Nfrgnx2vZoP6qe+O3QF3ZyD/XMSo0d/u/eVPe3xeNYYsyybsRCwcyMWxmtFX9fKQuzcAw5YSr7KTQLPWz3P/eCI+615JseeoI/kL3gWELZ3GawdZPX/kyXizsSOwo1gG+PRqRzTiCR1Bcla5ecclTGrkuMBB80mDzadQ9GVh9xaPYYjaqQGD/w7zhYMwMTpQpgrygrtovGAPBpItIUk26gP2A6eyjqhbUBha9gcV46qqAf8D73RGX1tt0zaAUHnqOJJ0ZW8WnfkrujVg+LLa4y6EiFJweKA+ihJKvkEdbRNMGXJ/wNbLzODDT2WKvU7AJ2VN2YN6oTJqkrOuo66KE3exsDPOOof4sLU+6XcCxxMgjoSCY78BSAiSSXpSTTt3HCTuGK0Iku+jcAt+GmyWcyO8a3mmDVp18HiPYb69vDzVju6SudC66SWXhiztH3AE9bQklvkhLKblvjsbXzBPpUccNCMkl/yMZZgM/g78tT7gCNXd/3GXJJT5jjqedbjqIuyg7eBv2G7G/SlDw5ltiroO4CJ3epwgf0Jv6JI68Z2gfkvH3kLlaoxkJl0PeE1Jn1g4pvhHBDkCOLv3kIO1Am2gTjOmFeSGtJQJ8ykKkmDcvWDeqz4WZ3Uz1o7tU+5x6Y7a45Ztgc1LIjjToy23rBWNprtk4+SIHc0/pyzxjxs0TdjjEKB6k1Rn56gPi0zowKOeNIKx6eGt3IsCeSCdu8HHwh3oM4CSuNw40qVF4OhkZ/8kRqOp4qKW1H2E6i4mOo5a7q0A9g6QLrPeh2j553c0a4NG/XRymYvLPjbvuNCEj5JfvQh+vF4lDarp1yanhy2tp+klCfoT/HdaxMeCvhgIRbLyX/pNuuI/a2gu/FA9IH9zW8qfv21/0CBD1d18NDmJ/5r78sLcV1qR2/n3nXFHnWbc9SCjH4gcugwZ4RNOaOqUiX4SfHefQaQXxR59YOPw6byfGgLTY++A1T3hQeHTGvzP2EtQ8vu0c+hnyNUxTQAYR1lkD/+1T0PxhhH4QAAEABJREFUXA3Y++39oZzOmYVYqEfLRpf2L4x86fzKp7IebvTt4/7oB7t+GmPi4cI3K9/A/CgPhebxxK+TQ0NQXj79KT6+MkMPjarCz5PYfuVFx1+1/Lf+4wy/1IOxAZ1rzkOAPmndiMMC6H9Iy1gbO/U64p1y/u188TB+HoTlkaSM9ZizMkeNORumdVIdY3j7grVh+3EoId7oPAf4gBprSxtclngDdtWpgk8xlKTE89/QqEPrWxTGk3Qu3273rucYZUyffNPwwgHy8Cl5uxfniK3t6fzgmxPtsi0s5IW2ml/BV5M98cHB7v681+1xrzFnreguriDuG3n543yZWYn1mLN8Ufbl1pfv//bf/r1+/RX/P58VeGqDdOa0fvxxvlQsHPwW8xpjx5ylLfrU3N5Yl+r2ir5+qm3s1BHUmgNc8sL8uVMnwU9b6Wv99DvfEAsti5cL9d1ZbxMZ+sZf2fvlzNvb3f8eYa+VeXVcXHvQqKP5a4wGcX5y6Lxywzg0LrrJ27ww363ffYRfFgH/ruTDQi3OdciVTl196VHWd2Ta3/A1IUPsXtKog3z6JQh+9vWJePfHo/z279e//a3+7d//W/2dFy1fstomOIj3Ax/7x3j8NUHrnXFz3XU4ibX6yvOCBV2VpZ7+lwn2C/9Ko88E17++TKUsxlefNA25sXKeCHNjjBpz1o316xoekzVOPiQp525z1I2xOQbYKXn40qFM/XPV+kUwnkL7DH85XxSfncoQAv+d3NnIq5VYGhPx3notvxLntQbyxHW9WNuHTaEEc2lAxa6bNzl2J0/GxB5oM6rELXypLOW0/7BdWSuxZqr0kfxv0FtLn6SSON32iiss6orOC7QbsyE29+fj+OAB+sxZPFCZUWrVqo3kykAfoVI15mxfJynPlsb/lQ/1fgjY331ytmVAby4EwiRNZ4wF/aLuc44aJ/8kVUiXRn3fsPWVl/cf54v7D+Lh2ErsQYRuNs8HftN3P9svBkCic9EotWi4eLve9enYWZgmxs+wtvN2HBACPsasNAzqUWMCKJ6kuNAbtTFYHr3QcbKCBMdcTNUlNW7QkrADmHNW4BVkwIlNZm+50qwGjMWyyouF6UNG4wXnhf2UuaPnRrsoO06kqooXtyqa1qnkZ6jPBU/JR8Cg1sMgK3/jgOj4hq+shUpVwg26S2SdJZWzVd1KUgkw6AeoKvVtfvK8ADtwQvW4bfAGvukXQugLWoYqocGlHg0oYH3RWav7IQOPwMv5C5oHfK0dE88atIKVwx+AnI+O0xpMDbKxPvyzvessH/FTqTlmqfsYo4Q5rWfNeaskmLo33Qav/fTxztNJmkluTBapdQK3VBUg/33/yM+jf+jkfP2hOA9ZJWkdEnt1lh0dqnVoO1hc+k6aE6Grgf7q4mZqO6fvnBT3T+BEQyo1KjlAu2yPMWvMWZVRlg2ny2Pb9/oJHAchgQ86uFYGtTChH/OgL+YrjciNi/4O7caakO/pHSaqcG8553gPNGFVYjyYR4eiJPTB1B8L66/9Q57al3agR+tAnSCcq05wXrwG+Cn/0qXaZhCTCn4cc9Ycs/TNQYd2yEGFjs0xtrVfWvdUJQFGg3roF3mlPsqGXOXvpw+2M78+MKou/HQrhRJcqSQ9yb2qjvsOvx29usYgrvpzOXA/xj/6rad8mTx4YCftDZ4XuGYF53E9s1XSubn7kJv4yn5CbNBHXOOyY5s8pBMkFE+QdrLXjjma5YY/et1SX+0NXtLI//G4lwcQDzqPx7MKWQs6+rDwALKwJ7sXGxxlHXDlzQ56Sj6Q1Q7dxkO3AXlM9gP3wYNX8FfnfClQ1gvfLN050O5V5cN3Yf9veV0vfViT/vnypf7+97+Xf8bcb5Fe+AYmSb9caceOzEMnOZUk6HND7p1v5p6lvBsP/EHuiac9OkY/pShNtpd+XXj2OG+9sjd42FnRpyqFSIzu67hB12NVpX8X8KwzRun7JLUZJ3y9oeMCb+e1VT3MbfV64gMPj/463pNPUJMB3ca3hUt/+u0h4M3DBgdP9VG/Hb6Ixc5Z+lX/b/j7rQ8Rb/2NmgcIcV1nd/JhwrfQRVr/gMjV3tHN+KrjDo9dHOCY32qjLezXnPjIF3/FRzRrsG970Pniy+i3L/XgU2xfHpR/0FX7bIfXDgFVjTHKPVbQB994gfDfcfjvvnzpSvTfSh6QC+TgSl6tG239TH+hDde2/9sv3+pvHNr1o3F1vPWDZsHvHn70h4ddfaQe7u1P9PQA7v9D9rf+NdAvrZMxXLFT3B++mPGC5UvFK+1XfCxP+WtUEsWV/ZV9U5ulE2xrb5LKSMdrztkvlsbE2OzIWbXnjPElZ0XvJODeypz/hQ9BfgW+8W2n/hrM7foS0NdvHkrPQ+NOrOaYZX6l9OOOH/HlspQ69drmZVo71nXv/DXGBc8Dquxv+ho9fPnWngby8FXAD/bVU9vrLCs+dx03gPMDu75zsF3gVSnW5aPt8ZuHb7/+Ut9+/bVuD14aoTdO6vYdO4yVMYOkzC2/ef7b3/7e31qMOUuZgvIWdGy7qFdyElbt6+fj2eu/1wg5as6NOZwmvfdqGnTUjg3ancR0bSiTZuNs+FI5Ww9UmRtzTnx7rz6Iu7fQL4p48mzAv+rfOaO/AOX40qrPdvgmELEZ7eYA8jfGNvzX9PhrBWz7jSpouq8SiYJudQC0G7rtQJIKLN9zDZvNs4nN5gvT0Oy913Uem3cnqLvEY4xyDWnbxK4k5ZiQ5N3v+ktfu07cy/RLv9y514xZQ2YoLd9Nu4CiJGl+yjA+j8ejY1WUDRu01xzwpXlhPa36RRvhxXTr75M0SdNNZE30HHPAN5UAJRT3wkknUEHMhxpb27BoNzGSf+AtD/eEOeQDBAvgxRRkW68RfSzIKiM1wNWOoizoaS5q7xBpR2kHnFgI6or2wi5HVJM3PMo6QWGYdYcHS6PAFJJ3Zdsh8JHfxqJvy8BNoM3AGaNUKDAdjDWvwISr9YGZDr7aR71hHBoxZ39TZxaQtbAjx/FLn2bHrWWgr/U7IJOrwg8if7rksRDMBadfDxsdv2HPdspoOuwRF40QSefkEmtuCbf3dpXdJF37f6bs/aLgQ+KtFhbPykNiA6yLI0P/P1JDunDjkrZSSQ8WQt/9saKbsFkT3Nbr9FOdJZEWGMH/s+aYZQzKovqAtth9h1SFn/pcxHvnTefz3Od26FxA02t39UlCTfjIFyR2H3O6vgisC8lpHVvPY6gwA7vFh4Ax594hg/m8Q1EOX3zgV6oSbjhwh8XGYheHLnz3eu+LUtW4zb95y5+xOiabro6yw+C9D99qnFSk6y0mVdb2W37oo1ffufUY9R+uEK/3l4ggf3wC+nXStciLVsMA83Wjfpdy4lYhG75lH0jYVvDDRlC2rtf2xW6+Y1edJUnpizlnb7zWgQ/hLHmpw4Y8yPDjXiu8itK+qVSdul91xqwxR8XxBEw0bXooqOmhB3cYM1KySMATBl1kH7R0mNyBohiHHdmyOABqGz0nv53WecErSQVeHnIS9qakBpCkriK5cPSh57KdHDhJisuhA+hw0Q5wyNxhIGiUtXBM9v2n2/SByCdoj/uj3LjnnPA/eL0jqgOwYWvHjvjJu+cR7svVjQPL8/HoA8DAz84lH3yCvVX0qc2zebvXROYdGOPO1CzY1+KvBnJwc69Sb0ypq4wx68EB5gmMmdJ3A354nRxYgY0s2qjXflFwP9WmX375tXxhEnz5abX6VuyJa/3TXxPz0OP+iBITO77+8rX8psc/LvALB+H741GqX5Qd+/WDh9QG9kL7TNXEfx7WPXirZ5Jyz3Sff/Pg58GZg49j0uzIu2BF/htzHvquQ5J0+sLx64CyKg865RX8Z8fwVmPiQzyw4zR5K0P6f/JtxX/84x/1T2Q7PoiPfvHhLu4Fb/jAX8V6xf9v6PrPf/rv2f5Z37//qAvnqlOpnQW4ns+wN2g93O345gvfEHkof+AzY7QT04UXhQW+y4+3ekUf/z2avNRFPxmXhm/fypc+6V7xhbJ9AfiO7v6/UP/EDtvafoP/Cy86//bf/73++//9f9e//1//g28p/r3pSdfSVmWsPL9/IN9vbKwdL/RXtjr+8u2X+u23v5U66xemase/4pnzC/72m4rX5bVe8cuOj++Pe/mC9N//x3+H9jcO8fdK8Aqg7BU/tP/PWv985xDftPdHPXnJffKydaetHkVRpv4zZr7Y9r424Em8xIk4yN6JL81Cyf43hC0H/y+A8WCiGh9dXB9zzDLWHnyFybiHeum1ceUMcoHyUwH/Vg/W6BMfP9FR+oHQkVGQF9Fv2RtngR/Eyb/waLzaXxwiX9HFPF7xvfbYfiMP3vDlQs7UGHUnT16+fusXki9++IGcYO9GXh2H6bUWdBM8I6nvQLgxuj8e/ZI0yP2BfUVRljoY5//4x3+U+fuDnNtOfw1l3u/1ZP94KKtp1s4T7f+dfUBY0G/ebvVvf/+3+h//4/+qf+Pbxm/ffu0XLV+8nEPF0pZXcJWLmUSmShljjq5hX0msuk6OtvETkjCOP2sQMjzKi6d2+nKzyveynRySiXLNmxc+APry8hU7XlqO5u3gSGOeLdCt7CWXDH2WBBk7tmIvMdiI23rWV9v8ecNfy7LxUkAW88A94o1udk/YlIXBqzJow7gwpMCqgZgbMXk872WchgN1FOmEteVuhHOHJtAIh88msZTufr/3XjqgH2NUAmOhCpsD7wncDhzHCcjF25fzBmxZ8YW5nqSmvO+38hvaB/kj30rqKjsRdN1urP0Vp24n6Eea6Iulu7Djx61fGpXpPKRV4UJOkrapKIGwgbGAIDQj9JUm4DDM0F47Yzv+NH6v7DPm8sJaMieUMeDhOnTf+PL1S+fjF3JBXyWpIUMVkkAnX9BjMEb1KqQlqQSnDoB2URBfO4bvpxLSvBHgi8flmM158BN5pEoeI5XE0Qbyhvq69Fid81ctrtrs7cgN3bZOyAWnXrC+z+04UdtS/CBnEkiD1zCHTOuPRRp1X95tWOC9Hjzht2srtXS7zG0A+zlGkwt5yKRRiH2Hgb0DsY4L0rQsks2N+4K2CzlJagiDGsJeVLQZqtRRNvDaB73w3fjWd33lr4pJ4DMqSc05y08XJovN9sAPA95FaXtwO833K5X39n/VSH7GzR9o1eewbW9/2kd98oeYIlcXUv1JjHwGvNMzF8ZeDAFpm7THDUDQrowTG6Ytk1xpefT1SXUBp680nyRVXO1n2jSry9mQ/uD1oX/PX7f9aCSpJHRy1jQr3FIJUOn2jiIfwBA6h1gIBV6vB+oxZk0eLOOc65jNWQV+BTpAPrTw5V4bNrrult4w1x5DlNMHwLMP0/CQJ96HZiNvANcTubQA5uZGgHbWbpISd0Kjj908BMeKom+UKY0Hi9UPEKRFF3mAUuoabJjTDfgGvwmMSoDTFvmoD2Stt7X9+lywN+AnKetKqrjKQn2G4avGm5wAABAASURBVKTf/1T/kV+SmnPUHKPGxTfqBDBX7+XiBYcW0rdzFsFn66qOER5vGGHe6MdrTsq2lTljA+eeSlLJB4yBDujUNeONdN7kp28beLC2DPhxFUxqTOyZsybgbw3czoejMUhSP5ejn4wq5hL1FrB1q2L54McC0JR8aN1VHLKBjubCgwPSmENyeIDLfOcEObV1PkDL2EZ/JzcmeeA3WV85vD94sKr3ih2Iro2On156EPMT8MX9GCXkUMp73OvBYfjGgzlBz0Ie8/rAg9Dinsph0rpzkrWA6FLPF74d8mHomkrS+kqnPPF9eEojfjLqdkMWtt3afz4ud9bKUj5ofXnxgO7LhfWrhwdsKPhq0xe+ZfOPcdg35tqlrOtZq20evoQFHZPUGLMq2IMP6LbPV3guzKuX4EF3Iw5J2qYb+8Ocs5Kgm8+ApWv5q+OGbx73R/krker0gj13/D/B502zFg7j/RLHC48HuiQlvwdx8dDgS+0vfLP0xOchH9Whn1ccNDwsSaPfjO2Yo/ym5be//63+9t/+Dfh7vxQr14OIumjvG7QH8HJ3yvcgKW+MroGcJ7H6lW82zBFtxC1MkQXkjz5YyIu28fV7/fjxHVP8t4VVY866E7fJc25kVKXqgh2/Ggtr46G8jjs5s8PXuO/gqOcFO7623Xsb7Qnvb/jjN17y1e3+eNQYAxEIkpZ4beT5yj4qb2vpk1FjTnx7K3XTH9plPces8FNXIQbquSFvI36CepUKisP4zri8D1g4gG/VeMxrtz5wndzvDzjneDHC741PPhkzfSis6KxdD2zR7y8cFr+wNrXzyUun+waeh/8ObIevsXXOUebFF761/Nb43/qQKR//OUhpB3jta/Q96rUWYueB1XWnXRdsxED9jK+xsU7SfpOnH5L8+utv9Qsf0ChXP+KKyytVqW7rh5WJ3V5GjTEqSest35aBPsoVtyjGwnXSewS5PokVw+3XhbVtrh25+9YfFhnbDdsGeXZ/PMq81w/S38gRZXYMtYl8UJZ+dB9S9xcO4r5YuBYHgtRjMWfwjTou5KTy3v2EPfI0rvKYYxbmVucB8Vx5CVugaYDH1jI3PIAWILKk2g/ySJSIUKbUa4e3NSOVpMYcwKxA5PiGDeKo4wbfTXz8V5SR1JiztNkYCXf6RdnA6Rcr8q7z7dyX3acL301oJ7gP/PW438u1oI9QAr2rduZtw4q2d8c+10YYQD99Zj65r+gD++qd4gc+w1rA5gIggdleyhvYqx5CwjMF3Zoe/c1B+f3gw5j+YInauJgP+kZ6bb/dbuw7N/zA+obfCBLhxf1QuJ1hoNqBBAYhG8BV4NUY4x0cSNKECtnR9qLvB8gfeJSoQEZKY+SlYiUPxguIt6rquQw2olnittHSIT8JTuFCqZaHA9afYO2Hi3OgwK1Kfg1zEECMH7MmcDkgp9yiSKczXYBuAgsJ78bq+E5SgfLna//zkCPhlqS0c4xBTTvUCTOHDTtKbpfvTjscE3/OWWPOSkbZH3McesOrGXhD9oZem7TEznqjbW0SDXAFeV1gIvSL1pz4Y5bj4uiPikz/BSBL3S44sFJJStrmccqzX6n38k6DvbbVzUmWBuuMOzb0uIN/AgQ7hhxZgk1vL7rtlznHhx20B5CI+eFjY9gLhgeJcuSR5F3vOWZJd9WJ9EEGUNUPFX16wcVDPkz3lYALVKqS1Bij68SBOtp1tMuyF7bbSB0ogYY2uR5A+jkHC3bWHKMGMOesMSf44FXqKG4IVRu+PWCjvfEwsa7D1fDD2Ar1nAOetxrw25mFrNeM/jHv331FHmlnEnDTNG6eght84FWUjdhJ60ZkveJjwXF5l3rCY47RcbrdJrxmTexQhyRgpK6CW2ge91N7+l7giJtRSYDBYKq4vCU0uOzv1AcHLEQJ7fiZV3UJvOYY9a4HPIJdVAWLSlKDPo2qStF9h/pUHP/U7SZiie+HfFo9DpcKrYR7Q1WSAyplSY6624wFsP0OGCc/7RIcv+qgr749YLSf5xzleAVOgP6pQHW2ncsY1WOFp1B+Z1864vnznjrAm8YOmGOWuWBOOB5ovQ5aD/qv5NaCH3hT62/nq3zhuz8evCQ96kYt/UYemnfaZA57gPchtnJQOB7MSy0eHtzj0AvzYZRKDlDmxnjjiAe88jB/9fAObDyPJvo+HncOQi/lr0O6D7pPmaerfIEVOnnYl+ecow+Q3zhAfuXQqa7JOA5dPBuWBg5cyHj1V6CWN8j2ut1v2PdsuJHvCWuUGXX0ebUga8G2tekP25Qp7zmIA7hJatBOEQ/WojaIs7K+tD9Jx9bDmnB/3BtfnD5ooIu+26A1Pr4s+aIj7o3DzMQfSSpV5b+7WnjBeuWbMWkc09YXbPaQ/QsvFPosyRGH008th8OTsVqwB1Y15sTuR/ny8eXbV+pfgG/tEz/cUR/x9ZfwA7k/kOu/t/nO4WWVD3I8SHoAVd87h5dL3yJXzK9lxe9vP/rl6gcvWD+glW/7Rr9N/Agfc90xof5QdvLcXDuAOGDLctp21Gup7waeIA/j+fWXb/Xb3/5Wf+NF8hdeAl/4tsd8avbsh/pvp97xvTHWJmUN1uZApzkGseMwRhyMxZizklRGqriU41o42ntt5PaRN0u9kTMr+dOAriug3T/IwTc+Zd+QO5Jel/7Kqb/6aD3whzF6h8tW6rV5bvXkZeqFDwa+YI///cIX2ubBHIcv5e063fBHUM6YPHlhF/c3/OA30v6ntl/5FuyFF2QPzIUue39lUVXhgpf2vbE+/Qulb+i8Y9+Gr3yG+DKzYpN5uIKjnS2Hl56vrENfun2ZM98T1hXMxPHAu/BhjjIufD/EeUL3eNzreuFbWT9v8ifPpBN2fBYI55z1ou3Iaf3Ju6KI0/mAPtZv1ObuK2tMvcecdX886onNT+RN6OaYcAzUP1/mid9y/Mqa0mffkPXE746LvbFXra0bsT7lvOGjbVvK34AS74W4tH7ILcqG/ht2NR30+nGjXskTa9cMrqpBDlgnKS4gVVw78dxZV0lqjNG5Y9yVFREKDsgw9vL0JaY/lEE/aaUx1uILrlfrGfJGOvytDW/g975MvRFveQ/8JO2c+Av58hNaDv7V3xv5USNco8YcNcesMaxHjTkrCWukakOW9r7nD/bLixQBpwoGVakujpmX7g+ZYX+6l3/h0g8l3C89Iyfh2bXzDFvZZ37UG2tM/d984cYGdXRdtq2PYz37fAu61iUIv46ibBi8CzrbGvgY4wGpRuAhk3s1+alrWSDDwK0+eEDAoAb2PDdGEFc/gYx6/BMuqDVxXMOYpTNHRiVpkKe6NZhYvUGwGdJ2rlKVcKs6appJqvkQmISB+igml3TyO5y2ckBdsYUZ9GqFG/3oiyucQ9VtjLB+hyY65Bz3qvBTnwrcmnYnMaSj8zELPzvhlgTdAeoQvMRR/Ihu0gnqfoF9oc6SpKTT/olfxxz1DmP2XOCremA21btuyLj4mujyPeCQL3ICFfSD2jgJ8kviNGbBDT7Sbdi6mVssGu1ODhxlN/KnW+ODt0nT9OQX/R0QTRsmtiTmhhDW0HiHomzIMqZuQBubjn1hhyfTlZFKUoO8mGN23rX+jBVlR+4G7gbt0hvf2nm+wXdn/ApzErCPy5bdJM37GD3ueOInf9g/ZtIV4nBsYUNqDmyZs3VLRsW++lZVUu9FHSWydsGvrIOFzcV4CcownZKUdg7slNwxaVCotOXaQPvhBv2CvY4XyMqe6HLBmOiWgflwR2n90bLxy7XBb/hsJ1aILX06xqwxZ1knoxIYF8BVXa7GVfdg3xq1W96UaQ1cqNSMFqqcOjHHtTNwjGstA9cFwyTFBRwbaeOCD4ML6+RXlaJ83Oj8fDUZIj7X+kQ4+H7Ch09O+5NU/5z1J6yfmu82IOOniU+d5iM3eI3OlVlHPaoYa91SVQI3WfmAKeYCfpLyR33Ve7n2VWMKSH/xMw98kN4fj/KB5HiS2kAyDxYeqq472xs5sANMl3QeDjyAeyCxv0lDvlkL5p8PY3ks6kAeXblpbu3go2iHSfzLN3uvx529eysfsr5gefBe0EWjlXW73etxf/BAvZU5maAzssVVpocvQRrlzHlr+144eKm3ByjtrpNOPOn6gMuDd0FffSjO44kcDlvK1s87Gqvvhi822vpmQXb76axhywyrGVsS4lboh73irvDWfmYZrZqTNUjcHsTghpzJ2pK3/Hq/Yx/Y8J2HJf9IgvrfsH9Cl4ILfCMnEsF4C9L6wjHm7IOWNF84BD44OIa9R5wd3Tb4iqs+jmm3cduYGxjhIRMHVzIqIw2OJWFN7SWtfvOwpjzbP3jZ8uC2orexud1vdcOugY0JPIAKiuOhjXwUpPVbNA/YggegBV9iUiWNLMEnSI87lXzosiJTG4y9fNRHviu5oy9RGqlVY87yr9594+XRl0/z2Ny4Px6lfXOMwrO1o98OT+sNX5lLjifumbbUsCqnb5LQYZyYiOus0IPM2RY25l0LC3uzui3o1zpz4HvjIO7hr+VVkR+zjN+3b7/wQcEL4UjpM0H/y2Mhpxb8tcBHusf93jTP50s9zvw1b82/DbyN3FU/6yQt40Fu+G/g+tvOX3/hhfprPaEdY1aS9sWG3uovpI6yYMNrfzCxFtO1kzvm0BsHWWv9b62uE7/f748yF7/xcnJ/PNoeBDSzN+zv2GPHCh91+u233+pXvvESDh88a8zR+4OyP+K81IZdMmo5t3vvEa6bOaZB6XlxVmKqXsevDPuSL+1eY4y64bv7415jQlMUDNV3hXH6TDCJkoB7qxdelMwf4QsvZ8obMzXKAiV583Z+iOD+ZLxhWa4JXxrdY5R7YreOK3lnnMwR/bbBY8c2AUNA3dtlqKAqqLaX+SAwyVxqjlETG4Si7GDu2CCOvNvXxM09T184DlqpyxzjqNk3fUmZY5Q67+i1kGvacOi1tVz1GNzSWFUbchby7IjNa+8T2uJ4gTfmrOuFTP3GnBVlABXp5bs3nw27L92Ywoo6ABnas9MjVfBBVTJqstc8yeUvrO2vwAt7/oM8c24hrwTXmvVC7lpri1zVYaLLmNgbpDXIN+UPq34Xr7ogdRdQRIe6wWxnH51AkcQqBXUriEVVOPH4sCIOH4CggfFCwjjQxmH8Ue+Q7fA44RBQSY4g8wmgCSW0AfCqs0ivgcKGbHV2Cik1cFhGSrnS3Vk0NzbsOWbzTsBKIe2Ui33ykJfQvHBJUZIcNM3voGf4gxY/qYsBvejgKnPR3iHJe/tqpHI1u1ZkHEtVwq2OYtMe21UJOOyYOO/KV2bDqY9TTcct6p5R+iMJPA7ACFghlcu2o9LJx75184bnZd9+xu6zgUkOn4cEQ1YExpLUVXZ5EKfmQ9u+/IM2HS9wE3oCY9I1zhmb42G61MICbD+nWuacsyZ5kqSSE0758hCUaVw3eMlzQw9lV6p5XH6xFpJUEklxA5jou0F7rIWVnN1CLRNTAAAQAElEQVTab8w0nvpLd0EyKskHVA5e8FH+BzDs6Yv5QFPQMHJctD/4pQY2KacKXswVxapDR0w2bHK97tQCihdaiH0AiNILcICaC33ibGhz7doIffOibj1hFHCaDoFRjzFqjllFX9APRWn8prv8w2CFW0pb5hx18KlK0sCtUmiaCyY98WYlzIxR44QgO3VknrKM6668C7CR6b4gLRhw5YSDT05e6iHfhBUFXfNr+7Hm8qd8aTuHqypVBXodhd7Zcf7U6sgLaC4fbj7k4AP2QcY9SWnLJb/CoJc1kIQh4KydugDtThkozWACHth92cZHF98kYvCg2sqH245eEBNRtNUgZr3mGJWkpKs6Hgfb6YsN3XdwE+cnOLycDA4SJ0wepmPMppe3+K7RfthDx+UwMlOVWbf7ow9hfiLtp+ST9ev/qfT777/3J4X+2x5/9c4HWFEeHFzc/x98Wv700176ykMRZqvX4uLDm31B2ZsCnUlapyTIvHPoe5Z8lDewd44hVr1yWPjONyDLsuAj1/YB2izeneeGen49P5n3WRJoYYtNhW34loPXykN3079wDTFQTsvjwZ2gC+GSp6CeO34FtR48xP2W6G98K+In9PLe4bNhh3ueB5rjILPWmLMez0d5cPYQ4OHRbw6U5UHEg991KN2hP/T3/43a65VD6DG3lAc2QT02ZFWqizw83Bi7YEOQN+Ys+chvPX2MKZXkgNMXzctch5+47kXqveKXpQ8oa2mLeApLQuXagxuXMhfiuJF3VUHmrDludfhj7zivyF/xtfuwMoQCV/v19Z3cuOPvgscbMe0XNnmeNNIRsEoCjJo8N3z5/Pvf/638AypfeZksyoK+r7zw+VcEX3lxWZC7tT9Td/LhwUHshqwxR1XbH/gFSvKh77bzPpaMotczG3Hf8dGGjke99beibT9yFnRV3kq7oBrwvz3IX3LfXLkrl7Edfd7AUdfVT/vR841cfls8mC6VmTNXvtQTWsG8eT58ORllgUXH5Mf3V+q1xsDfGTVZ07fbvUamaKWuC3Fc8aV6rfhno71hx5iz5Xz58rX8Rubl5UvdoZVmhcZD6YqeG3YX5anvTnvM999++1v/u685pqGpFfvf/PdhfLsm7Rv1umytyxd4f3Md8gKoXzZ8+OP79/rf//t/1z/++c/SDnE9h8rvwZ6hPt/8FUZeNO0nwZ61XAvNG93Me/2JuyshUuY+4NjOKt/Rm9Hii/iO1YJ+r3yg8gaor36sSk18EfwHSVmkt72BoA8aeo3slQQ/3cp4CMbVl5LbmNiKtK1qxxcb9i/4e8WXGz6UZ2AKeVW4bFDvxKIdyJw6i7vhn2I+AaHghx5UoO3tgw1djj3mR/fBEL3GHHVjbYwx6EO7l1NNp73qc/lO2/aTL1h9tf9pWe/osKs3NaqVx505Z2nv4/7A1kOG44oxFgu2+gJn/Bfi03bAb2DHnAM/3+pBHptL8hkjrecYA91n667+c0zG4S9jdNzRQT82X22Hd/+zhgIhVRObH+yvfvjnr3jfkOG3UhXMh34VH91W44JNCzxWaqgr6CCbxmF8ZxyVjyup/sMXsKkdJXaC1TVtiRwvC4I+VTT32hG8i9/10RdtZLTzrCcO1fiEGa4dXJVsZVrplYW1EuStlAvjSnJAnTUGyMO5fwXJgSvemKNM2JZN21oYA4efeAVv7VMfYcMpFxQl+eA356g5Zk3qMUYlAeO4mvYPPmi+3g6UP92luQZllcDPi5qrwo/zeJRq754Lq2OBLGt5CCD0JU1DunveUskHqPs58VP1wWc/xqlatjXx2pFpbPZut/SyfSCf91SFOCVpmUWhxR38poPjWfcgN/OjaaCzrX4JVPSZbhnGxFxZ2NSXM1829LncO8BvMC7joOUueUPriR12bMvP2r54yhRgUxUuGgmNOoq4O/L2d90/5tIEVUlKHnPOGnMcgD4DfcqS0wesqfaj9cmPSgxspTr1LPCTVAJUmDiunPyOkSMj9IM81G+jsZPHYh84VQP6NBT36qKYxhUfBlSVgPUH6JgEDoxXqpJU6qPsn/yyw8S5RL1sFbhhzczSDwzXUc48UO4xUNWTqf6hnTFKGNSCfhX8BMtxSGtDtocmc2Nl0xOMraAuMG1+TQ8fN1B5fABxYjxBVtAZ/aWT72de2xkrIlhdwO2aWwAv/Qk5MdQ29jE6O/rtXUNprdIgJ6nkL6DCbFWS6p+zplOWg5f8lQbPk59zF07IjwRqwPEdHQ7/LOX66QcCukgqSoIPgMmh6h3GrNTxorU37l4JI+ANalp1wcisceIjVbYdF+mgqsrgmlX6WTzqAcwxGEolB/hgVU8P4X7z9MahcWW9M13GzYfpNz5Z9NeQPJj5IEyOmEnrQWHhICK9B3sCUXcO274cie+v5PhS4gO5Uv288ZBw0Cy1XWtmMAlCEvQbdbvfuqZberyYa9vA1zWOa48w9SEP6QkUE9qfSlneacjTbjPYNUzuyFBP9Xvh0+w5j8PmxoO69eNTff1hrquDcjxsXi9Yv/z6SyXI2bELGm25gGxBElTI0a/+Op51HxDxsb7S7+LD5IzfzlkSwEZ920AeiaMO6p2kbvjXQ5J+tq0d6p6k/dm682LXMSE2xkhaQaX02Q1fSSMcPO41OaDPMWvMA8RXx+anL+Bp2zH53O/3PqT/+suv5V8h9NcL3Sc0xhxakf0Z9Ks8E2wgZuaWL1df+NT6fr/phl4rvly9Ik/QTzs+mOh0R94Ys78N8SD4/cf38tCmn9w7LtjxufqlUnOOmvhLu/Sjc6mjrOS58ZXHwgFOsK19OzKLnHx5eamvvFx85SXwC99+eMAs9N8xcuGZqI/feMlqv5gD0jEXaMcMLIAxaszDpwN9ktTO3uY60I43/KpuValkVBXz5NQGTttmPqgfh3598oOX0IW29hZlwlMbk9QC3hv6HHg/2le7/oBfEl4snryQfTu/ZfqV+H2tG34Ncs2xDZtW1srCy8yCfw5fVI0xyzxJYUtGFTYu4Oov+Sepwbh4VeGFCA8hswp8fJEw1nasvQes5gb0sKmBf+7knvznnHUV+Ra6W+uvC1gkSBiVBBigR7RyXn21w3rBFwtyBPvN5+S3UW/qI6CHdku30xd8kd3x/0CGeWfcPdeqKwJLXvLYjTe8/FVCUJ1Cp9SNfH7gV21ycEHGgj7GU11ck1ecbOtP6cdI6cckZcGLtSHjgh1ZTqnHHKN9d+DBgbnBpHa0f7Fdu3boGa4xZ03Wvfao35izAg/p5e8zajX26Gp7hx+GOt022XBM3G4bvKTURTvlq5+s5X9n3WlLUbT7jTx/BfwLlz/YA1/VD92q0jzGVB9iCV9T54rPph6FfYB3dTPvFvTcoHd647ai+2rOXjFkTh5DOhX/MKYKvesqSeinuH1AIQqm0gno1NPe5hylwRNnTpQWBo7UWAO2n4INdIMbg0rBr1oMt/pzSVJcgHXaKfIWmv8cpdxORNoT+d0+ZQ9rIEl9LjtyN3RSF9vOZYTNcdZBM482tsj/kpfAx8u68AdOaPuo6f7pSkQ+hi859pKUvkmlCkisbdWfi5EXnDnQKujaEAcEJq2EbqaS0OI6K1p/uNAcvtzRvhukAz38gnu6bbIILnyJHU/xA+/k51q/MaVTSvyL7rJ7jtOnY9SkPSb1ZIx2EtmXuIK0LtSVDcK2Y0IjgZuMGuOEjEoO+p7nhhXcP66mxcT3EdAjXdlg1Eoe1DgDPTADYxMHmOdKUkk6bpfsif4+4AXbxtS5Oot6NMBrY/NUj/30LxIaK4FvBb4ANsXYMlYWdP5o0oHP/glUlC4Vc+BHgMC6qD/jdpv5z1eSUl91N88vGPOzT48NaOv1itYIlFedJYmiDj6svwntwI4q6BoXmqKookDz85Wku4N6zlmTg9CYs8YE4BP4yOHKKTe1rfeP9bRbpmBBP4a1eTFrDgAeR2xuNWlnjAINeQeNsfHhoG0H360fLjuxAokrNSBI5Ft/KFC3fTs0e+uiXxrEREQi3X8BlfK6IDQgq89Fngjg+pDzed6cZbI29N6I07stPhAYa3qYGpebMQJ8KAnG3H2z/QMOajdrJFXRT9AIKEqPgXB2Ebm3TPkn4I0D5pjEb5R8lYmbGs89V3CdSLOin6DOlSrpfGB6uPzl2y/1lU+k/TcWjk3ihwocpFY+hX/rb2euwyIq1f1xL+l8wfKboi+8wGibvnnjAPidw7GwsKegaslPEMf6fruXz45CER+aHpLeeDiLv6gnD2d5jTFLvz2fj3ren3XnoR5odv1OXq7gaZOwaXhVjTEqSSnrcX/0p7LymNiUBN9sfQj0k3IPBCsPbX2yEbtAL672+EIxB7wYu67PfpROvR0TfMHy38C88o3HwgG5Dwnot6HrRW+9I+eak17cBT+JJx/Xnzbc7nf8/Kg7Njz5huLJNwy32/Gntxd8JK0+E7T/NL9tx0z8MPHBrInPtOkBvwefHk/8MEBQlvv+xec6tKubc4k+nOW3NP3rar/+1jG/eOwEaEFv6S/Qn7alN/dvyFS2ehvvOSb6FSWAFzVyHBdnohvdzrl/8u1JfwN7+rP9jd3a2r5CfpI6aG91u9/K/BhjlkUcD37ir63n2i8oji3EZMVhY4728cvXL/1/Sb34Mnj6iAXHtTWNPpGHOqzqAH1ZWAywsfUOqXy00U9fjzEqGWWN2vDdge0A8kFdF/i+9tr5Uf0tHy+hb8Alz9oXUuMtvPJNj77eWAcwqjrF6oMvvDC6LoUnuRMmldE8kCPdBb4IOlcU19AKvySqCVXVnLOM3Y08EuQfZvTJxWNhDQkrh+CjXnudJakxR5kD9wf5TD7IryjKNE88UC+sk4UYOZakY/l4PuoL365JO/DfgbvyUrl2TLRFMIcvOvHc72Bfxkp//mAv+sE3r4Lfvr7qU+RdNI/7o76x9+mrl68vNbEzwX5ifPAmVu0NuQLM+e/PHuTJDRhzVuZgovoDgUVf4GNjJCynLPVPUgNbMlJdyB9r59THts9QbZb/A/621WmctOJqt7kg+ExVvcB3oou46ue3RJNnj/Lku5Nn0gr2P0OIp33n1EOd1V0fOpak88DY3+73Mg8uGHOQfnv7WzrjuGC/bfV0ncl+h8eeKnNswbdvxFtYqO1vGDG0Af9fMrRdP+gvoyAf6Y2Luq36Fn+jQaEEUBakiGkTSFJcwKgxrja4OF/j3h2DAi7md9w52uhJrZFzTuhHwaGN0FEHHMkuL7gyj9B/cSVhJpWkeY0xjnqOQ9aY9I+5SVsYYzR+ctAlqT8WnfNuh0aAkAq8xgFzwB/4xKvOIt7Z/D+q/oyfd7oklaT7ifUFPfRxYzhJ9c9V26PdSCl7Ddzqvy54wHgSQy/BeDDaefGv6SFqWfVnMfjxncfBkDv4dRbpgIFPx8S3c1bCgJf1iSaPI09IcRYhTM6ZTxU09lKxegdpteF94FOj59DRoUCXcBdsA+flNCI/6c1IANN65AAAEABJREFUcuKedeOe7UHeXeA46D9fsDp0siEwrR40afUFq0rSbYQfMXifdxygL5lrRjjaB8n7XR4XvA/SgLaZQqQfGOkrScsdn2IyicsYs64HgxvI57UCi6atUEkvLfgTujlGJWmoqKWAcIjefQDZ5+vQJ5WMljnnqDkG7YAmwAMW3NlHtgPYEDdy46KtRtsrSQ1p5yj5jDGPfu9j4+AJDohV0uxwRbfNF18c3/zoqytVfRSRhY+RqwULmHB14xqlTzMICfok6R63vhL6Xp/qJJWkiqus6+fyB/Y/TarvhsJb+2Uj1AKjjHGHXcp4DnQZ+MSH5o2H3byA2DmfSln0g2BbS+Rh+5gtYrBzsNhq4/AjXpJK8kkGvlZWRo+L02DMAPXsBxkPIw80zgVcH2R+cv/167d6cBDzoTngU/AuinQewDyUfP/+vTygLPAgdMT7Vs/Hs3wAWt9u97rxcISsxPHXwYRV/EpN/OAD836/NV4fBPBHUdTtlQPjGwfMN2o/9V2xVR8nAX8i59mH4TFnFQr48PblxFo9xSUQ+CTIGtDcDv2ej263v+HVuB4A+iXorVYe8Ct95e1XXsJfvD5EMrcT17KQFLbFX3i4v/lSSK2NjgseepwTpwH79XmS1i34nSYvr1tJt8Dfb1qkWdBFuRsxk5d4Hmr0mT7+wgvAU3vwwQ7ORv4p49JjR/86y6HyXkna/sfjXn6TJ/2ddscZpIuH8l+xxxjLz/EkNYjbFTvlv/BNz5NcmeiQCjmJHdgg/dt7/Jba0S0ZLdu8uBHrru+3upMr2nT/dFiT35zk7wCQq/y31ue1X7iMj2MeKPWn7R39K1UDujln9YsA/OcY5fimjzj0t5+Jg/5VTz9dl5/0GbMmeWv+P8jn2/3R/MIetlf1umt5+Nb63d/oZntjfCdf5PUBW9mWxwsx8wAvfOVFbqInbEnhHd8J4m7kw1ryM6dfeQn4zkvBd14OXlkP+sE1oe4/wxtrbYEWemzdAXkr48nh/CsvWsq1rS19MCVW7UPqlkf+ynMjXup8zW34Nkm1b/CJMX/A807MJh/MMYXctXVeyVth2xb6C3ateqQS6LFXGmHSnmP0uLJ2fKfsC1Z0Ksock/X+4IX+S+k/ZY/BMRqdNvYF8S4abdqRVhRxpjLmoFdlvF/x5Y/vP8r965/+mXr2Mfv6VCTj7odLX/mQ6YVv8+1PcpUAnbFf284d2YHAfeTGvL643W81yJMALZdxjINurWMfeMMf0ONb+UHel3xwjajkibHbDjzsV86Ys/SXMoQbPvcZoowkjbvic31gbhu7wgeDOXHGnOVL38APY9IeKYWZA/IvSpIaYzCcCnVRnNvIoa5ZN/IXlOFYkjIf/EuNrjXzYI5Rlg0bV/QXbAuusZUYb0KKLyf3WvHjSn8Bd9GGBvxFXDdtwIfG29z99ddf+Db2l34BNiatJ3z8YxrNn9xdAXUcO8TVoDp1GIbCGjkGTshgrI6CJ9CDtg0rqDUcKIFhRvtKUtJr7EC54MyGCsHbQd9qg2YHNFRSeeswoSi7ejlI2wuWViWfSYDmHDXHrCQNVUc9xighOfplSVXCrbRWzjvyt1K+8hqQZ12gJWkec8hrdjtO1F+XhNkTPjBC87RXO4F9L+SiAwZrWuAZXqFDP41djAB0cFkjqpO4oJTtoiSp5A8AgQstCRjHJX77Fwa2/wSg7dh9XEpgwOtsit9d6UWyAyRBvg1B5AP2TtejXbSFvek2EPem8f8Au77ehk2PDXS3XY0LKtclOxnVSVxhFEgqjFXlHV3cP0Kz2uunkpaTSvLT+E8daDAX8qMhX+eTlPSHrnGowk83qJumSbgxKN0FMOM6xpk6L/sAC1tDwqjxw1rdA+wNBL12NooL6hS0k08FSAdzNIBB3x0BdrgCzhU51uHovnMXVCXmuDBrsJ7mcIOelYxKjSrugmKNYgN87FfgU6no1zHq1pv7qGE/RRERCmzchTr6ttEOSvriAaqouCAy0FfCdQCM+toR2vsGtX6wLZ+e9AY7qwQdJkCdXDzCVCryLuqG4g4EYJwKdgeTvitHnet9mNZxHfOOHxl+jdpTzwsOAcdshf2AxS7tBT3mNHN/1dYvG3qwWx2aoORFe9XOCUf/uMuyKpWkrmLzAMa4xExy4FDTIE12HjgbqbUDWyl/L36CrV1DRYx8oDBa/cAiD6WtSiWpMQZ78+jadvQt41XYD0PRjd3KA3Nd9trMb9gWCTAmh907LyDAmLMCL+1fGnerhUPp6+vCAXfhWyzgx1u3XQ+un5lZc4wa5LIwqRMPQoWcvVboPQClqoQxR80JzQkj6IiCxk/93jgMeSBaePhKoYyMlOCDffJ8G/BIRllW8DwoeZhRzo5tCfhCpWXdWSceBgZjuPT4NxjaxwPdA7Oyy5KCItUywV3B6Res5TgkNR66uhaUszO/IX/lAW8tODfHqDFnJfgBPoSg9pFKAOb8dLlfcMDZUWgDFvmgu/ao08b6lRdTBVUN6HwpeTwf1S9JfGN459A14FtgqJt00htfwfaCbvqnYHS7DWif9YVP6X1R8tA95pCcWTDMe3ziQd4YeCB95XC/YbM6CKNGzTHrOuzNOVs3fdY6YIcv5Mp8j6U8GNeeoOuYE/obL8t3DpEP4M5h2va9Ji86yagxAPAmEGzUT6iHkkVecRjDrpWDmX7anNC3geakG+PQK0lx9TrTz9vp4/Y3Oq3EsMkrVdBGyKB35GU7httuPKiLoryN/gbhRr3CR77aZ16s6NXrdOdgDRR0zy/P8i8P/vrbrxwWv9acyAhWQb/jc3NnZa00oOPmGHNbt/de95vyiIW8F+ZX5Bpf66YHV7+/8pIrXbDjxovsQ3B9j9nPuGCDQMWFnewFG3yF5gWfDdiRh4Y1oHtA7ze6/uVLwVxMpAVDPbHZX7tbiYu6yH8SN666sWbv9xtxvrXdYzLLtUNXREYbzDlhlQ+2FT4T73nlO/UNPojEzVsZN3GlEVZe7NR5zlH3263z6UYbDXk5WvplR7+Y0//8xz/rP/z3Zf/4B98UvlXGZF18YV18o36p2/1efvuTMfC7sqDXLvXCJ6nUgPcdPGXNiV8zaoA/ctQzSManKzQbdRJsnzWHAA79gk8xt+PrDbyVF/aF/c8XbMcHOPK/3291w/Y5oRupMeGN7zbo9N2q7eSZPHBOTemAW6om+g4gVcS+KASbeyE7SY0xSjuFAe+ICH7Bez/BmLq/Clds/TdtN/zcgP3yEQhb76+1Ioe1FewLsmbUfRZNUMhnc/cE99gGYr/ih0IJ94H741Ff+DDnGy++vgD3v9+630r7y4Ke4i/yce28rde/yXK2KlUHZNREyTlHaeQxWmfZ9Rn5Zv0zOLEjBFOqUCojNYY8RnW/lGAztFKWxsfoXYD2fYx2z8EMKQ5XwVN+cxw8x5jv/JMwnZ/6lTpLM0E9akZMhFUHtCOW0inKwtPMViUBqnklo5I0VOovS/LzREA8+KE550vyojYCvBLg7bQT8+AV/BiwAXiwv9FmmMkARdLK56DZaqf/k474N0kN/JGk5umPMH4wqi47vLRxQ5ENHl3bBtrvp07yFldowr+4JaeuYbIVPnyKIQzQRtbOJtXQbcZgfPA82iAeF/SwK0F66w8I4wdo3xwkMvaliAfApCT4BEnadAE2rcRVOw+Z9V4OPtDjnyRVXEJioz6VXY1P/h/DSWoEekBeyUGHmaz/DdiJ83Zutlvr1jpg9g7H+kORmq2pZDOYGzSExBkGvKBtUmOEbW4om3kk0D/4g6QSJR3QJyhq+7R3a3ld9U7nAsZSrKfo30kO3SrYV5UKdZKqai0LFbAJt0CrXEXuzJU4gD4Zc9QE6EpWYKO+1u809ckF9gFmq0WkMkYNwLpCvwK9QMXVXIzzabfyGa5kVHLiUYX+GCl/nC9a9Ydy8PJ+TaQGPBKogAJSqIyK2kqTS3wAwVw9uaPPbgc8ENo/msQkXXDpEILa4SfPkqk3+hl0qO0KO12hGLO+AEbQXxzP+sS9cE7xddVVqeQE5CS0i2IN0DoudD/2g534br0X9l6hXWA0P/DV9TPAvCrqQjyRugMOhMGEOzDGJBcmfiWu9J1HnESFsF4r5rL+czwZNXlIPniQ3YCMWRtJt5Drb+zXr3zD84MH/o8fxzcIC2PuX0UZNep4aRmlKhv7ba00yRV5CJjU8UlSE94HQIncz+taWxYPMOwjK7D4oFUWSo4xaqLjnLPGnBX6QiVVXPprQ6YP/zcO8tb2hcIWUEpZgm0V2sFXjmtbXwx4jTGrDwscRj1gCRN51QUpXE2Lb9T1Q9bafpWnfpDXHLP/YtoXvrl4vjzLl6IH3/jcn4+6Pe4t53F/lP/o2zHty0i1Pdi8o4/9MUYljFdxONqBqlFARs3poetWEx0PGOACzGvTio0LPuwDNzF849CtzQM59/u9nujjC9btPssxyCrnbSdwGwcdY/+dT/79tN9D344/aweLZyxqEmwJqvStOow5KnHvIqIgrMT0B98W/OM//lH/+Md/lH9oRZ7qoS8zRplDh99v7ZfZPKqCnpNDpXOPx6Mej2fd7vca0BQF9rWh40o8jPXGgKoFOmFQC7aToNcoaZUpXuPD5+NKgQTP/f15op6CcnZtL0tAS/O6XpQn+Rnk6ZCdZ/FK/i4NfBjBy7ltP7FXn/vzXi8vD+x51EFTkG3IXZG78oHG0rW5qY5zziNW5hF+uOMD5e0FGTavrhfivKHfRsztvxLv/uaYuQIxGlwhf4SyVfpCYKTbc9zIpVvdyH/H1XXMI54bvHeoxgCHeXW4zVljjEILQmlCbGDQxX4zQHD6hm/EvXMwFuYclYCH7uaZsJAny/qG7QD1iu/0o3jSPx53/OW6mchsYvy1IXfFV0vTvb794IOfN8bXupE398eNF62JTbMMjVTqtJMzP/hW8H/9r/9V/5//7/+v/tf//g++2foB3V5jzrrh31AnoypYh57GoWOIbsYFwT03wesXIOQNjE0iSUFVO7HY8VtB7/q44Yc7vB/GEB+a93NM8LG0cbEFP7y9/mg72geMZ68ST5uGhhDQHdiY03c7L1YtjzHHbaPGYbOy1YE1spML6r4zBipyq5JUxqih/sAEDtsjm/bJSm418Cxwz1vRsfkgX9t+goIM/ocMFKftPNzqMW/1xHZBHw9tDxFhr9G37gsXvCHD/QsOlTnqdr/V4/mo2+Pe/SSVokC7kSsrtsljOXXlhRJXSA2OmMFxYwwcCRA02/BgttlQe0FzVPjHtgyEc9AK9MAwSR08UnTf28nRdwxX4MCtoR1SZ4Fl96kdCchBv2TUmKPmnGWyHDC7P9BdSFL+fGh3tDxArBqvI3BeJ4eBR4AYVOcFtTyAc6ArRpuvNY1K8udxRuS1EVT1V8ZGAEzyBsZBKSkF2xeILzQNibOxCIXVxIROviaK+APZ2towR40/2E5wQN37obtBf4E++OC/NbTC9mEAABAASURBVM4OsnLle0CPHM1/cb90PzC5o1+jGi/BzlXb/gNc9B/DJzITSdoeY3zBu30DBFDVt4H4vdtGXC9fm1d1liSVCPgpAL6iV0KjpO9/vv1hPEklecdDDfx3+PDw6d55fLSP8Xfknxo7fApIXXZZJ59448+duGjPxa9rbSQvdmKq/fXHIguh+nbeT6T9rK/q6h+odSHnbFgnqauILhz9s8V0kgpxSaiBAiLSVdNubG0SsOuKj3hJag7jMiEd5Vjf3ht4oteDXACuogxktt+oYQFJyrGkCeuvyg6fnZxp3zUfcLkKaiFJt4pCkzuaovMmDbTbJ5BHs9AeGhd+E326OX5Aas5x6miNrRlVTKaqGrhxdbvOYv9o4gcbyFLkOzj2CZJUckKPpxgo7lXej8Y7+c7+5IPEB8S114g2xigPJWPOGhN9hfZ1CvZVlTpKjhaDyaiIIyQ14OFYUfR75/PlT+zYaUs956x+8D+fyLzh9OKlb+PQstTCXv3Gp6qvHtiAhb508n7cHxwUX+rxeFT4cU48/+2IL2S2PZS776EC/p88Nw6Y81ZzjCr0LIo8BXF9uPYn0qyzYMuc2A/uoE4CSaq49vZivRfpzZGFB+4CrW3tvvAGtI3DXD+LsMWXsYV17Xgxf/dBzkHel48XDrRPHur3+6N1TRDK5Z6njq8chIQ3XupWeO7kpyqNkfajtP1N0/Pw0QM/fYb7/V43wLEnMu8P+u2XWdqq3XPSHuOwkXhtrIWNPWhB5xU7N2QmqQnd8Ty+1e0266LbmdeXr2cMjaV02jvQs/FOv9YfCinCnor3yNENmcrakL8DuKGKG5cmV5dRNcaoOWZN9PYAab9AXHj2e6j1m4N/8O3Bd1661KX1QP+gywCSVIGfpJJR0muXvro/HqVP749Hj9d7CTrsteEfkzeON30qCT2hKv6kysPuHKMmc3MMYjXrzoF3cgAWxpiljebuGy+lb/jOtrDh81IOkKRz319j8lfwvnz5ykv1vXXTrgXcN+hfyQ/z5Q0++n4jJkkqGUWFPqnikmZnbiUvGzrGfGLB3J38+PbLL/Xrr7/yLdgv/am+eTPRtYnroxxx23r9viJ/kd/JayUO9pU19DeCgx5j4A9yyEOs/+bJX2N8sh/c74+OZZiXRt038gGHV7fR96qLvFCLtgn8JNV80fGOb81v4zjJjQSjimjhR/mqUwOH+M+1c+I/Hve63W+tizwh7Wvn5WLVNvLzotPP0iU55CPPHJrYN+fosaKs+OU7a/gfv/+z/vH772X7DT4bcyl+dCSG7tglv425lsVa12amwKoiipUEqqq+Y5PzB+5atp1Wh+fjUX4L+KDWFzfW6sBXRdnx5dLxeTv/HdcbL49b07cq4HjtCN60GbCWrscRHnhNeQpzOFzOq8uCvdc3y7YLPdVrjlH6xeeNMPHXHNAyqd3SK2cln81paYUVXVd84fh66mLtnGvFfUc6eQTPuB9ot/Z3buEDfTKUhYEr+vmryX4I4/7w+ul5oyEJXADb6nSBMpQrfcuGj/+ua2xn4A5DB4GfNQc1Bo4xuz8y6uQpX1HNym5/3NhgcNZH/+dW8qHYNcNICcW9A0ZwNxbORq2y1jqmzpKk1GWonzBHTfQ8gMQnoLYHcwmcBXiTC+i898vG2gHhLd1gIOsz/zoLlNVk2PN5PmHmL0Cdko85aYsirQ9r7fCB2PVnmdDUBQRXfER2Mmv/go6L+gLbubDksWsQ/KtS2jrm4Qfrge2HPoQIPPE/Q+tDQv5pDJ8f8rf2lXpAXknqc3nv9nDfFHQAiPKg6sv2AW4XPfRxg1QZxzzGf8y0zMHGO6d2CfO0c/acqBedfmrQP4B2qbc4VankLwDeAer/oED9E4/KQZScDYSpy8Y62vDhBY4JB/Zxt3+BI0lqjPEOycHzM45tebaN5IN51DH8JMt5PSgu6qBiKvmAqtT/SUlSyQn4J0kVV1moP3frnGC4kpQ/11j9RTl0I3MJurqKctVJTh8YZzilqhgri/jAhn9X8rb5VCoRilr/pfeF5Gzj06pjvn4qh3x5uc/Q69lg64Bfd/5wU0fEsya293XZa/HMtdYHBK6TMoXo+quSpN7jPbF1qq/AOHMJtPW+lJB5dRxPs2198MV+7iM7gi87wC6REnAb6qOkKuFWFrhwmSsH7NgG4N/Dx8d61SdjoCcwG0ZZZ4yTF/y84JukxwZzDRnlPmQ7SRWXlun3zdxFlvWOAtqQkfJB58PvzkHTvuNX3i88sAQPLo7t+EDe4nu4/PLlS9PLzwerD8Yf/tsRDtHff/9evnBJVxTpJgcd5d3vtxoTexjvC7/IW93EF9Q7GTXwwdC+gE8t/oWrrsp2LEmJJ38PC2POGhP6ANAlx7NS3q7lPvi2fW/9jBrti3sf5I+XoyeH6GddulZBj/3+e6k3DgDHi+RxIJLnRk4UMgb63h+Pg/bB4ZADpjrNOUu48by0L1/rHrvfSv/7rYhwIxZ3XsAm/gr6a+flm9abA7sHJmOjL+YcJf4FN2SOMSpBZ/Ra286lFvaylRwQ5PcZlKHP25/QFGWOAd/DFg/gd/Qcc1YYN8+qwk8dhRjaSFLqM8G7o4c0N2wWX3lvHPxfOdwu6JJAj9+DjUJVSh2KmqlqOWPCb/YLjIczc2/OWRVxq8oK2eq/EZ9WnVuYEORH14yvYqzOMsasPvjdH+Xh90HMbvdbDWxzE9Bnr7wgvRJrdX7D56tnAvRW1sQ+8/+X81eYXvjG0hcJ6Tf2CXPCNeFh8w0er/DqeKkMOqh+kkoGvWIvOPa6jXXatMTskHMrefuHRvzLlv66lH5Qftp3VQWfcbZThfp7f1Cy4Y/VeLNvmvPKFzZkyFsAu/17J9/k+/Xb1/Kl0TXgmPbIc2tea0nvGnjFJn2ifT4ft9MuxPeVpKRVT+FOTk/yIJFbUcg0aLT1gIWXivUnP6TSupnPc0z4pRjqWG7YsJ06tfzun3voGJWk8d0L7sT1jn03dBiMw4W5WcZ7kqNjgi+g35jmd8qfgn+dsTT22i74wVj7jrzTf+Ltyic3VuK2kifGXr3Ek5e/VqcPHvdHPe931tW9pjahT1H03wpt84fPBj95HiL01VaOLfJmXlz5S4ey2DPqhi0T3rfHvY5fc0w5v5x8jZnfbr6Ri/IqCCf2qtcdvQ4f3ZrX5adN+8mfi4cvNdKaTysvXuZX99FJHHm/sr59DthPVevl/nG9YD0ej7qrqz7Hfn20ahcv2b5ovfrNOc8R80veqFklXlFwyE5OCyt2bcj111P1d++N6LSgLy9ZW8kY15VKJKmBwDlGadwYqYxRyaiPIjYhJTEhLrxHhcRGSBVXURwRc2s8Bq6L+SSVfIJK89CQC1ovaD/XskhSbpQN6DYuQEfbycG3PhV5yLcDguG2WSGfMAoNPtGhvDSfQXztKRtVBz73soTbBTS9mpbF0TV2bCSJcu07L7o1hp8c7SFBXBK7g4aurTPBbFrGYYMKe0se2Np+0HYgObjCArYHL+UJBz1jSLMvqNOOjs4pZ6PtuFhq0wDLJMgLXYHqP7maHgXkcbRVlx5jG/pfMp3rNuMHO3j3lUrbMipdp4zrHOTkmB37qpS8VhJbsC3IU6izJPICBkC7h3f0wU5YnF0HGEMPtMQ7oQNcCI113kC1dcgAGz4bsGOXY22PfXiJ1yArGoFfktbfmBXFMduC7QuYqh0+G3wbCHrXV998YEwcoU55gbABPbu++sim+edLpHM0+dQ5x3BGt36aaVkKOEYD78Q7Y8yp5+EL/EOf0eZhLYTeBQWdEGIbYmS7ytkiBjsxBrQTYOSnS5o5RyXkBXzmGP2wSKXxEN01jKh3XHQAnb++DrITDyoY7Je/rdFB2xrw/8qYoK3N8KS3SlLJCRWmPwHjxltIGBfAkM9GzHega+X/BCIBBIVh7yVrONRVjrZ3Pc2oTZDSQJ+6abnt2CMcsnwOeDA46UC9/OvzoAH/DmIkL6b7St+rklSce4dZY07GBnq6VouDy048Px1ekF8UKEvoBzM0dBjlCjHAF65vwQeltSCOD0gPl4LtCW0CEddmbHhY+nD0BcvaMaZKvEuWMSiYHVZzFwHY8Y/41sko2ZIYR11Hcb6BXLA2bs5MDkgeEv0kvr+Ful8P8llj6A/kwF/e2rL6MPbXuHhQdz5h80DgnYPY8/ngJelR6jsG9BmK6IPrGwcUDys+4FcOBdYbzwtI66cD3emXBMOgToIdsdW1cR5zVEYA6wE9L1scku6Pe7fnGARjxwU7MdyI5dq/RvTmARcwNvogGe/+HXPWkK5SJcS6KLs9eG3w+pQP2L0L5EUf2tjb5QlBTQ5C+tIX6q9fv9XLyxf8cm9ZUe+Td0vAt9IdvKplqYc+fPJNzMNvRrDriH2Vczl5nGxO3XbsXIC1dvJJnjIbcxAP/XLYNyAa2CkkKeMqiG9dlB3YsG1rPjs4G8AouiaB32x4cOj7yjeOL/dHf8PF4qkduh1f+G3nGzF/w9/msz7f4WeeeGgUHsRMO/WXeiIWH2+dLwvrYSHH3ni5fONFzbb6qCOagLoja2t7nVtOfA+vqPmu37O/WX2p++NRykB9aI8rR1Xid5OGfplzHrEK+c82s2LPB+zI3Iqw1xiTF81nfXn5Wr98+5WXrF/rhVjfbvc64qWE/bAJHpcdR02ckCdGEajkaLV9jFuTxJWk/LHt2KZ/Eb7hy35+44wksmjIoF0fJTHGUIv/B9jhk6RtvZGz18vC9EMKcySj4zrAKSBJ5/G3r9/4dvCX8gXWbwr9P9wexDJRNgqp/4rdxoS1bi4IrnnPbczgP3yIfA/6/luq9e2tFvLFc+TOHlXYKbckiE4N9FHHSWwysIlk25UjD8B2qtrvSTB4B6Nqg0/Hjlxa2btW4qDfNnwBeY2JjeyBB+8b/Yk84s6k+bpBt5jDfADmi4z5vMNzoM+ETn3GnDXHwFej/BXFlD8ogyvsq0jopsePezX//dAPGW9nnq/4TB0L3BsvuU/W//PlpaxdO3NMZrAf/TdtoRZfexbtg9c1rp7KEXbwhA3+gi9XLYs92JiQ5lXYM0ptG1ABRw6cbTInqasczb2xDscHpaqSlOW419G3gyOwt3R8K6viBK0ZVDVekr+sd5ytcTv4rSiGHH2YFiUFnRDqD6j8eSxJJUK1mc0H/jvKCT3IlFeSMshChZnG2dicVjaAtaQV1I8pTNnfAeyyJIE0Nv8Mn4bTWNzFBwqIFNxSoUXAMVd5+m9lgeztB2Sif+EbhF9iqRlnoO8oZw0Txr3DyEqAtfZdkDDAuL7Y4dtw8qGqJO8gTcgN0I8LttIV8o6Bj3uSowPO0UAV8MRvQJa22VaOOK0zZKnYrSQ/A7IHi2EMUrYAeMOyxZtn6i6v5gOH5KCnWRUvboUeIClX+Rt+tZbWsaaFbyBIuH8G5DOMvL2UJ932yY795CsfxPzpgltJn6TrP7btf4aEHLg/FuwPAAAQAElEQVR4duzdQPeWrQx1sN7JhR08LzjXgM5aKIr1z5BKPkGlvIqy61BqL9sNMmYgSSWjcoFxGI4BzgP6UZ82HTp3LU8gzCcp4ycE+sTRomABvpR+bzpspW/eb/YBkCrJT+A+Ja9x6jGYF8CqSHAC4jtuhJaRvUADUuLWhchg7IQcgWBjo2zZtC87dnSyvTG26Xf0sr9XFeRAgGobpw+JBh4yYzCWnquAe9xKmqIw1HfYoie2y/snwD9MtixqkJs2SfVP11UJvYbqIioj3fZmH+toqrE86TG4tyzH6uCBvslBmaj76AdeGAejLFBTfaIBv8BtnEyas7iRPSFnd/bRrWE7fbgzU59LLl2YQaeeOth305v+92EHZunfBwfRFx+WHJz9JiBJHfkwuhZvI0aC+2hRfIj78L9zADJ/jOPWsXaP32tDP9A+XWle8s0I8dEWcH2mQbf4EKa98CD2eZWET0bv5Sf+DTzQ+6DFIWvMUZVSreazodvKHiSt3wYJfhovH01PUgOfJ6MG7aLs+g3/qPOqbOTqk44huqdS2vd4Pji8PXjGz6qT9pC3Ht8AcMh+A14Bvw0QfMHb4I2wmhxG7o+Dx+CgkAFn+QAr9jbtj9fyU2J5OLZLi35J6tD78Nd+5RdGOa5+wpwTPPSro+zQb+B6WHl9+1GvHpKWV2KyolL4BulRvlB//fqlfOG6E3/5JYdu3GvHBzt+3fHryourL5+9JzHu/A27+mUE2+6Pe/nS5WGr+ZT6FvK2hhX/+hL7qo8A4+QhSj+qq9Cap+/oODovD7tGD2JyadOKz9TLWpCX/UY6fSaduaJ+zxuxG7PmGPBFL+3hcL0Sbw/Xx+H0DXs3tC78OA7cE1++yhY2+JtTK/as6KHsHxxyj29AXzsfNsa1y/k3bD3giO+PH985Ay1V+Fk/NZATY44eU0Z9KvplJ46OBxserM+vX77VF16c7tiVeOCulvvKS4CwcFAl/DXAv98fxPdLffn6tb58+drtOW/M3SoZSApwxEl9L9Cfo3WcNcaBsxN37dphLrjeLnzbi/4EbI+hD2fNOXsN3W9HfjzIldvt1jI/aI91ZK7Kw3H5q1/HkH3JXLUtbZIqdNDP4m7aS0xTqQlvc9Bv7X777bf6G/AVu5uOeel2cAlC7cZJfcmF3TzXz4Jt4uyY9i741dz3ZWtHVvDDgJfQ/KQBirFUq8bwTq6u1BsjhQ9H3e73ahtYNxO/pMBFzgrPhXy67Hf/UG5hp34cc9Y4c2QwloQpQHps0X55WC/w2tFlxz8XoISCSr19qQpz1nOMcq+/4zPj4lp5Ib8et1vNgcyigLthr/z1w6K/9Bv7NaqX+74fQs15w8ZDJ+Xt0Gz6EV0OnQeyZoM2NQ68W0dw5a/+m7yVgR36wX00gfb5qCffxg5oDmPenZAqLoW5OWwwu2BHuEq6eMoCXkDuf8dIf4fZBRsGmUzCghLWmwbAQJqE+yfQCCFJwbI25RKMdzpl178ukegvp3d9Az+2mk/6/YSaKmVPE2OMysnrsw4LDtSOhcRyw9q0BX6YA6tUEmouKi4a50UnSfWPNdAzqUpGtVxkWhv8Yp7Lqiz6UwM2ZClzww+b7a63tsugbviqQb3wnXRYDou0DPnPMeFLP6PsJyhRfygGFzhoj7kUP+By74HmrQ7I2pC1oYtjPektVRmp0TAqSUOdRVxha/rDhh0+hy9PpLNKoIVPQh0H+/YTairlVZScjSTIP+1kTHuUqZxLbvex46qlTbgDA1+Nge7I7poxZkpbDz+v7HlrXbw29JePOIir//eFIGDlrm+pN3x1rQXbF6A+6dHWHSIh2xkUcoy83xNGuN4HbPyx79hfQDBqjlFzHjBsj1kFT2W50ezoKNhWP8eLkqRjMVlfnyHwSFKWHTs39gzpVnL5s6279oAkahJFnhBHaecDijajf3nB5xoXK/FeUBxQfyi4Et+yPULXOpx1D164J5JVGNOmMSb2TnwF8KC5ARPbB/YOZY4gM2D/+UJEs/9cNxbokFaDfIA5BnIGYwdUgfQZ7Nafywdv8oYOF0gip5LUAJJUlVD/shx0Vcmhx5hnjV4Z0gr4rwAcpA+Nr7WQ8qcqoQaKsrOOjL3zlSr5JKkkdLjgPcbkBYKH/+POeFWvyX3FbwhhrdRVpKGdSsfCQ8udg9Pj/qgxJ5j7+0Hv/QXH/Z3n1YYeks85quM3ZiVpGRt5ro79TOCw44F04UCv7gP9PJQIyps8yH2gjznw6yiEcu39wnnweOMboaX1WFv2hgzQXA8Cslpe1+45Wy3o17J5Jrn3K1cb1fOOTx4cOo5Pal/qRj/EQh4LBwEPtD9+/OiXo6v+/v1HfT/HfLYNbFD32/1Wsw8vA9tHcVOxlv/KC5Dgr8XI94oXSGXZSA73AedW9N2xRb73x4ND8wuH5y/UXzjA3WqMCcmO3VvvqR5U1Mk/UqG+8lD/yTryMKpv55zQDQDLiQsMmn5jD1nwi/G44rK2X9ee9xl7u3N45uX36TdGX77UE50GNuvLFV3V2wOUOdHAgVU7nTtgwwdL67phF6bimqDLKP32gJ862pYvGrbfLv6HbsvJg3iTaxePOUe9A3HjKg+Y+q/1Qj99ou/9hvbVFyLi2odd5tZz77xkHfquyFpbX/sbwnZgwS9ND48FHs5ZC/ruO980/H7CKy9lzrvCMJYc1qQdn+61oX9Rts5R7IH3JD7arx98Yfj1V7+V+lbGz7mWj0zlyPuNfNrx5cDggQ9CnaQm9Riz5py9fhK9mbrKjiw0Kelu5MdnkGbe9OesjNEk6qgd5phyBdfBGz4Q4dJZvdXVF6WvvOwZ0wEP6S//dG5AJy/HnEvC3vTo/P7y5aXbCfsGvumcIpda5usP1v1rbdg8x6jHExrk/MILlt9kmaPqE26Hiaef7QDmsfap720O/DNqICeVgmntxER9duTutGFTTFf4Keg9w3TOoL+6H/BW6qh/xB/q9bjV8+VRrpEbe4E8NtbYSu5I47owj2y7dzjvnjGIhfSBR0aqgCSwFaqSvMOgbUKp70oOX3luW572BfWWp3r4cvWFtes3fi+80N4fj7qRI1Fe4QLsln6BX9tJrl06Ou76UN4Fa6+bpZxTjr7VZn8boV/02S8mNgXeBy7r6eQpX3PBdW17J6ba/+Qb36+//lLYBxlGjjFrzFkZJIRBEFBUhwo77d0xwBpKcEdlAgGgcwwd0JGEAE9DVPoCDZJ216MgJnl3dJIaOKgh8KNfFPGl20gUE1LSXujM/XTl6sn9wtir6dB9O2HHATu8Duy0/IntE9vH/JBbCNqxQZkH7QovYaM+oHmEu2CFzgkdgf5fXYnz1XKDz8YYLJDZMObEhcyXUF0S4tGt/fArurdfscd6IYku/1qrq3oLgU+S+iyj7UQmU2VJwPoEjjXgQiR209vVlq9wyCLRkO+CveSKO+DnJqDchjkqAznAJVe8v4RUJfkZij6ASnUVdSjGkljRqi5JamBfw0Qu/STMp64irfpeYP+aS9KxmONTXGgHDo2HEtYbcdiIge0LSJkCrf6fFRjLwI9rBNsn7OYsoM8v6ByWJPWTSOOUpJIPGOj/V5B84NBqmvqLkjArED/5mEOC7SQuldpcK/jDnNQv9mWVpMacDXN++HQyJgx0Sx05vuHTlc1ug8+GvTs8Za6ZZYFX0CHSCPbTE5V0A4/pASia1rm/hiRNk6Ro1HuB9Oe2A/BsfrbfZ39qpPjJ6I3ezVjbGsbsfNJOIeCkLCcvOkfLu+DcAYdqqeSCUfK41pZ+6D6+OGrxCvwTyiLPz+CY4Jh1feB/knPwTnUBlctQdBc0aPIOg5iMOWqO0fqFvoh4rfes0JHGPs3mow3ijYl/eHhN6iTVsSf+xl4goC1nwNuHq4eox+PWh/OqrXywvfGth/Xmnw2GFqEtxtslR/4enDy8KHcnv1xLPhw9YPXBp7+ZeS0fyvJIUjdeyoQxRw10SIZsa2Hfe+VgKJ2wkbtJSjnizjFLSAIrvOfVOVSlTcpWZ+X7zcTOnHI8zD14CbhxoKlKeegRTxwf4Ff7DdlvHJCcL4r4Hjb8P3W+/vKt/FT8C5+iPjwczFkb/KV95XDn4Vn4/fffS/CQqc0bvgsy5SWof/sPG4KM60pSjuuPPwJTJR/1Ul/tFBwT98lhyEOL+vmN1BP9lFXI3fCh/njlIKqufYDjICMvD1vWGwe8ft6wT+izOott6TdsUK58rBdeuN7pmNtx/pyjHryI6q8nh9uJr4P8/cyJhQOkvlUH5RU0BLFAqSRlXznataCfYH+Q9wPe2tNwv9Vx8IOGS/47OuhraRZ1I4+kda4q7deiKKb5nXSbdgPKtL2ccj3gq+t7bV4wtwLiOGe9IzdJmf++gHdeYLf6JuZolbwX9LnqBZrez8mdFR/4/cY+UG5wUy+aO3P6w1rQloJfEtbovX759q1++9tv5UvWy8uXHhvSw28lhq+8vJl/xmvDPlhysVhY2wXYQhQsA1Rx91ZXQUwlKe0wrjf2kvvj1nLu94m9tm9HHMDTNn3yRo5dsl0L6mC/0GvOSX7wYvF8dP24U9N2/xjTb+F2XpDeSnx5WQvynsw/Osdf6slLvP39zCtj5DeI/W9EeXl9RQf9FfxxNx/5hvbJi1nmRAstRxv8uxOHnbXBwjptxa7HvYzhE7rW73avu/EkBzGz8apLuh3G7To3kDdo7PjffeWVGFibJ8KOTHFv8NOWJ2v0yYvW/XGDV6HG1n8Q45X95w3at092jDlrQjepaxyymwiGWuQXMsp3/gaePr2Bizossb1z0HVvPuhbebcc8tk9DI41ibG2+wLUufx4lN9ujTkQmSqujVwSH6bwXIAVveW/sXcvpZ2ub2vjtp5r3m//cH7d56yv5Kv71Ddefi85Axl86lEL+CtrRXp1bP/xgVuvO/xaGOS/RbvdbzUoPAxGQ4J2pRP32gnsCvIBK5+8ra3kFQDQjgua4EyZCu1ItBRvQwkVse6NEZ6OM33Q/uku9TGIBiXuRoKaiKtOQx/b0jt/YHI/1KZR0AjMkigbibkh8x3kxTiz4B6ykpQ+KHjEWx0FNMSAQ0M9PoP8mEQQuKBw7/aF0/3zFuqA7P8NdbSLRCgk7QeENkCnLLs38BHLXcoeaP6iqfsl53OtTp/7tqXEvJJ3kkoAYpVQV+q/KvKQ7+cYGAfB8WMD3sr5Xd/i64MnvL0yKkn1D/Ux9+f7rrHXsKsQiqObo6KvXxBBfPHAZ3wxnKRWxAGpBCjAGqAJBm6Elos2vm260D4uxwNigxsRkHJTveiagLh86HDYzrjERaHJ/eLyXtPgilOVBOgmt4OXPqCloB7j9tPlvLI21sGOIzY+uRd22k2nVq0Dva4lP5Vhzh7MqX4eA7t9uoGzQfdHEFuoVCVp4MZl+xgrC0hNyxpde93BGX5ggTtqjFkjwuh+j9dxh7R2csecumCH9tC3wPrXUBZwxW8+6vHiKwAAEABJREFUV5v6oO9RrBPxZ3CmR2g0vb6Ejm4PezvGbV0QGmmdaJxXyoEklQQ7jzpJFddx60ap08FzZ93sbff+yV8g9CVpQXzUtuooDAzX8MCn0ZdVDHGr96L+l4w/1sboGlOXqkuvOksqOeAYQEf9QnykO8aOexIaOfArXVcFttIcsH22TcWcByXYMHLYMLQFKAtz+sOHl88O9xqHB7LmHHXnoeXDeUMfH8IH3lLWgjQLD8AdnYtY+kCcc5ZQFsZ2QPqFQ64PWvl40HjjgLr0w5zjJPJ8cN/v9xrollz7wFbSyipBWRsA1laSEldInGP0lKVegrTCjv72fShv6KqcLxyyvvFi5D/47wMacjfoxdMmH+bqKbxxuPFXYTZsLcrtNuvJoc5Pd+XjYc0Dkr4KfIqyEYs3DkYeKH258nD5etqsT/SRACquI1iYoBm0Sj02dN7QVZzH81EvfIIsfKG+3zlMgLwhYwNPnT+DY0x3HNTLQ4uHtzv+nXMosjbOC/pfWImNfelW+dH/ga7q7LcrHlidSx0/JF1t7I3HC8wb+SBwbsE/4mlfMlq+Prmj771lc6DFx9q1qTs6KNu8W9nLmColDHw4oU/sRXHto9YRmg0dW0ZjV1341mGsDaTeYNj2QNP+Id9WdaS/41tt2JvX1vxtK2yHbnO+8fZKRo0xq0Jesrtt6K6+6r5x2NMPxtpaeebA/fGoFw7x/rufX3/79fzrgF/Pf1vF87CqD6P+efed9mTddJyhMc73B2uBsYwgsbUqceXvwfiV3FqIk5Nz3urBC8BLf9vwteTzkH7MCrwPfVfidKzdneeZNlpvxFHYsVfYut5rwwc7zHdrQA2S1JzjHQbtm8A3WDfWxAUezJ1r3aFd8Lnr6PuP7/2trutB+M63uhvy5pzsNQ/gjn8AXmIcc89S/kaMjJs8fkBj7VgyOPBDC755Jj4ql3NvvIz84OXq+/ff6wc0b+Szv25GoGuOwcH+3rX8i2IMpLPfNYxSaZ2exPIBHDl8q4xZ44RkVE44xo7+yKwIFbhXv8IatzfiJhg75Tip7g/idbvf6qYf8cec0HHt+EfbV3JXPy7k5Eb+jaSCHUeMCrP20pedI9CQ0bJunClPXrKUIwR9N3zqelrhty5v9cYe517lr8a61+3MJ9X+feBf9XveHzXnrIHcVJCHTHSxPceoeUN/1vkNUGbQYGd+Qfe2mbUi//4jHLSVjeLN74F/3dv8JtN99XF/VMJ6IzDqqt3yWcil9iM8F3RvGzqHsZg9BN1GjTkrIxUVIAHbiRi0idhEW20ohtvAqIqIxY1GktKxmeOo4bMn6LkfIJ3QfNGOq/5FAaVndhvgWe/QwgnRDPQsTZLNq7upSlL9Qy1u04HQNbx03IYtO7wYbtwCNwnEdRTYi28nYZyG9wS7um8P2fBLUsHOyokkLYylF2hWEqAKTwBVg/4cqc8vW/4aAI6tHV83kIh7AwzLEm6pId0JYxz6JM7VR/lD14kdXblQ2qs9g6wdkVs5V9DkuIl+QI7K+46/xLPe0LFflEmaruk7/g4tSCoAHpEvzfdLkwQGmif4V81Q68MQNbqCt+9hGO9R7/TZEZjb3yFxHpTzSuwfkKSS9EySbnPvfhUtx7rGl9RVA6GhFaZpOw/QQR5TyN/RoyjqbHxp9hWpwA3xofk+Zjth9oIeqEoYq6IWYFzwx7gdUNjBf6f5AfperIBr/Rn2zpet3MyudsHraptvBaE1ousA5QKMcwcbin2HxwfsGOlcizzxbDu2gyuAgucCTzaeCoeknYf01rqLW+2zlPXIqAAlFGMnwAp8UGB8yKRRQnOoSrjScuBw1oPaXnmGPomhgZl6NcCj63OshdTncuFLjuSjC4INqr5od/1xQx30KUC90IGBQewT+9UFkYjba2P90ODafwKR5Oza2UDeO4aO1MlXXvBuvtQpCjcuGlwpf2j0tcMDAVyHHBpYj13Myv8zKPOY4S4dOAW3omBCJXA+gQ6j4HGXh3KQQK+YEu+qjza9Elu7t94fzAXhs2110qbGHP2AnHN2PcboOWX0HsOzZ8c3RYY6hlolTlHk777uYXjDzxt4O/bs1IX1O+2MKg8IfsLrC1PTwsS5lcOgD9n3T0w58PjAlFY8dbo/HtDz8tBx0MaUeSwkZxudxW+Yo/UHkxDsHf/WETtalgcHDjTK2fQPOuqZ6YH0fi9/BcYXpQcP8xs+CbwRU8ZsOfX1MOeh4I1v3TyEePhYebjDqsYMB7Bb3W932rN8JqNQWZLQjM3SZ60Push7IOd2v9VDe6mDvfrIOQ/Q3cavuzrj60LYHKOeHKK/8U2Fh3ZfmOSDGKZ3YGv7tXOD5uCxlzhzjhogJimU4gpQ4EuzVRG/ClVfeqhHuMH3Ey+E1IYuDYybM9q24A9fLqw3dK6qmqeP7/dHx9S+eiQ5+MoHXOmN2Qa/JOibCraaP5OYzDEZO/RXzcuuo65KwAdG1dGuf1GQt+vTrrGRNhto7ZxTNkAdGtBpA+SSyLuQn/Lw+CBeT0Bb4FCwKtmsb1uZHz/8q5oc6v2UfWdy4Pfb/VEPXor9904eHh/Qj8mLZrF/a1CqkpTxuZEL/at+vxwvZO/40bpir19rJS99ufJXF3+YkxxUjcMYs/SZuTjhr9+SwBt3F6DCFVpVYwQYlaTUc8OIwwe+gPmyvJT5ajwX+OsX8Yoibw/pyrGe8Mr44DloJ2l7BhNzzBpjoAAXctRf3r60u7YWDsw7sSfTqsLVtKMSOnUUZQsrZyF1ab3IOdsY0LgD/CE6dvqLKTt+Mg6vfJPcB3peIPzWRBrju6PLTowENCMSaMBY+4LxjREYV0Zq4k/3iMf93u1oT8JagBJ5VSlt1P/tE3J/jlvdbuDzclPwEE1Zyl+wWRtW7Clok9QAp4F2EqTvpZ5IwESo0YmLdjFE/6oYbP+Zs/jRXDBmb7xgrsjZcKP70kT3+/NR5thEJ21KmET+Tv5v+Es/ff/n7yUs7J07PMOZIuBo3xwTU+ghc8P/bQO1LzlBnyTtnxc+JDDfn+T9/fGoYNsGr9aLfb/j3/F4q5W9ekPvhDU+R93V84QxkTc86+z4o8rYLMTIP9PegI6tA7z1bVEXvMacs24YOSAuC/4SoQGErpslk8xxP65QCSiMpVWhQzsoR4t+/ZflUPUz05MEBklKnYSkB8qSpJJPUEH8qCTVBYe3zqfuG4bqDMecTwJfgJqrws+hR/1FYRYkdRjYVuAebQIwkEm/rqIZF5xjOevCf8oXOitbx61aNxOqgT5Jvp96y0ryIDfKEoLMU584Tvu9pt3qfAiVHHFYpzz5CrZPQK3GSRN2kxY9eQPamuSYQCH1P3RGV/36GeR5MTwo+o70dx3Oga76BuvP+tOtJA09zy05+oh/58NI4wzmxkiNqV+OmNhPUsVVf1GOqVQiTaocKAq1fnYjpteX9r4DvtuAnUW1Y2sjcIOsWaT46Q6DXPS4/3w5JpR4lZ7cPUDqR2LvA34jF1zoB/CQYWPqceSaRwl0XtRJKjnh5NZVx0GPHb1QgcadqzvU75d4OxQnYJv2UZ1jSn1H/k8b0oigqrYF+6XMq6E42lYth/bn6x31HDz63DEgSSWpcQK9ei8wlB9KH0Nn/12HY7Tv4h2AbSBs+l+lIaYLDr6gAQva//pKwiZu3s2aY7Ru9YcCm/e8/SyTQaVRKQs9ugdxTjgrRHTLOuVPd7n960u9D1ny/gCEQfSpTw+W1dA3+IfuSCVAHeWdFzp6MVnO5lpDlUYUr32pP3lYvR/QIVKnRuKWpJITkDXHrDFGjzHdF1qiLnccKN+dddIT8Lq8tROznXnXTAN952ANv/Bcu/30kPSBqZwd/Rb088HtQ9Ha9Sb/yYHkxqefHj7Fn2M4DKCBdD7EWaNhxH3HQ8L9ca87NHNO5B4PYf2wuHZbztKHRA8aPtCVuaF3MjiIzrrfbzVP+jlHRZmp96LvDju32tkn5K2+wisPdn8F6bV/ZXI9ninwFueAtT0ms+DrJJUcMNH3zgHCbym+vHzpl6w7BzH3QOXJf8Ve9RXsb+3jgseoyblBekGfjTGdaHnqbCzkY10W5DrumLo1P/xjvWLXkS+8ZIGUjJL/EY+Jj/Axut4fD/S818BH8jGWOzptxGSRF4cz+anvTrwUK676dZz0NTGeAz9nOF3a5GFwg4e07rfqLN0Ys+YcJb2HVttDWn1ZZ0lVkgOKgv7cYbGTw1ZbbT471IfYJCl5jDFrzFFDfsVBlnnlm48/wwL9WnAq8dXl/njUvX+N66X8lsixRB473w69ld8AfOcFy2/9bMtXtQZ6y2MSu6kvgDAGczQobJ0lrxs57Yuz34r6Eu3L9AvfSt3vjxJ/Q1c/vfcFy5eTrs8D60Isd+wsOCpTXH171Du2EOOqlmXuPJ+Per486/G4IxufoE9Sjbeyhl77xeTH8et55PtKnOWv327Y0fpST769UrciA/eGDf/v1fFF35088VM5eUs78P+cs6SfQ7kDjfEhupsPyjl03uqqP4/t4GFGjXnEcM5ZSRwCH7nIlE6aNz7QuPxknu7oN8aoIUATHLWTf72+8d8lf6W9YO+mLPHAn2OUtIl7TbWs9cSzJtXQIfj3hm33mqzpyf5yu996TNpCTXUQNgg2fAN7hnsCnuv5wqHtV3vtcWOJuoUa8J91fxxxmxP/wUS/bO+2Lx23735jyIuW4wXeJF63x6Nu0PprdYP+gCHk7HF7y35/KeUFyFzTJy1b3voEWAT2KOcvH1vr86JMYvLC3uZvB5jL5tkdXyir9cRvm3sGPJTni9dKzq3w3dsveAjf2xZfIHRwrq7sb+CphzTuHfpSfJKPdNtrzGnAZiWjKhDC8KSuPxU8wMUwiCLb+QQJ41xFneLH+gSIfrpUTkW6RiamFCSVhBjMGjh8zFEGY85ZbnA3AmF7jmMe1OqSqvTCZIHUYYN821h54wSq5p2EenwC+hWofr6S1BjipZID7E90EcqSqvBTPxUtMQU/DdJVnwOqNpRZCW4HhWCuBHljgW0kuiCe1D5sf4KJPug0sNUH4Rj0T93U4wJpBfkIm0kJmADKtL8ja0cP8TQhSdsrzznw+5g15+ixBM5AnUU6eVywX7yws1God3g3tO/xydnveW5Jqm3IIWMgsxjjokr9p4XpJDXmQEf1/IBkVAICOtTnwlDwW8J8y/qYTFLJAZWqhFsVawQmXq37dvQrlYTZ6jrwo9VXUVIpLyxmGUFcnwpTzkku9Awo+sn4ry50HiLL+saD8rX8dG2l7VzhY/GTHH7D9sv+gT0XJKeQOst7N5UAdQLtE6OKdnKMV+o/L+iLYTgHNNtUf7y05/OYLA/U8061kxebfqUuavHFKxVAlwEkqUQobA4wGpKc46n/tCDnUPTAUowyBdvqaQ5bH5wCX3Av/jSPy2gerY87uCM1xizjkKSqhPovysGrVfuEmQTbUskBlapkVJIayImBAJEAABAASURBVEnS7SR1FDkcvI7+f30/KP6Ml+IHvsnPddH/CVsGDERgjqtRrBliX9t4OALuZew3+nYzvkym+MGOMQ6bkmAX8aT/4T+i1YEpGly2aXpBXZDYJP1UZD/7O+mz9Tjs4ZneEzw4CR7iPITeeZjPOaFJbeh2HGI9PCzdT1Li+4y5c5CUbsBwr0OP9/26bdtrYz2qk3jPx5ODBgeG8+ENSX9btLKve9h3HVu79wobPFD60JVnWj/bTt0Ok5UKFzpcNLx2SM5xu+jbPWv03KjZoUrbNvYRZR+ywIIJ99rO2n1Xfzw5pL/w6a61dugfWQuuCemvw0t/4ydfnlfOi+u3bXMM7BBmjTlKn6AoTqtKUmPMGhOwBjfFFHpc/lzaR2ut8NYv25kvA9w5b3xb9qgXDkn+NUH1fD4eNRnXhssmeXiwamD/fOMwp97a23z0sQDdFeMx1Xm0jqhDvLbS3o3c2NDBsYH+9/utlCvdnLMGeo2RpmP6qCtY9XHlnK8e39sd3jZyhl5Jf4Pv43Hvv5jooW+iX8Fww79vvKy8+mJxwttyPAukH3PUDR88iJ3fSPlroS/E8MHYGHwjheJvHOi/f//R/97u99//Sf29D7o7do05awJjYP8EqItivEP7xoH8Rh4/yGk/+ffF6uXrl3r6gqUMaDZkLOSwPn5F12MtLe0/fbieh9TrvLEQ21di8sph2bkNHytvIO8BT38Vy3/3Yv3Erjs6JKP5aYv8V/+9Zf9K4bnWob3hQ3WdvFzNObSiNvRaOqcWnqEHmFsr46s88O9GHIqQTXz+eD7IryfwQpyPNZyEcO21wkf5woINK7SrfKh/suH+gPZZ6jPhaV4u4OifFV9Ia3/F7oK3eMZOe42d9s4xa2feQ/4bftJXF72yMK76GyBiE+JX5NjGTqgtl04rOl406hB84ov0/UGe4ecJrfplDNQQcEKlBrySw2bjIk9lylffv32Ksbas2LbjwwF/c/j5fPSHIHPe4HXx3Uu8V+LuS/4Fb6zPnfzxxer2uNXt8agbH55M/Bb02MnRHR/v+H7jjLzhk7XthB9t+xeoyyu+8teIzUPb2u9eJY523R+Pjs3TvKJ9ax/cas5ZCTbLE3su3/38orW0DfpBkOeO3Tv6C0WBRenn5ks+6uMxBvyB4AsCQX+2MLY+gswWAANo/+vL+HzGoq9geJ6jDJytP1cfWIqTDj+qQpVkAIrVBXNMlJ70D10zUkmAAVCXUEeBtfx0SHXAXJQMHrP/j+9Jao6BDqP+s9KSuKnDhUcX27gfxpZzO8E1CXvxEbgNXTfGdmrRLlofJpcfklFJmBKouFLhXtXD9ddFedfCUUYDQhwX2veSwioJvA47c8pL4uyh9ye65onuDGFfo3y6HbnE/U90jQTLJJWku94S2wCust+62fgEqfzcQ0d9lBzjyVF/QvrU/PNc4NfwiU65F2hjtz9xsSl6EpsFiypuAbzKog1A2//uYCc+IDSbN3E3Juu5Ib/xkBRWFr8bTeOAe11hM9Jm4V2ekzBMuNn+E6AJgeKONtxpH0H71/gHC4w4GsQRinc6x+VzjPlJ3CV6oJ9c7Yve0Hkt/gYfa+iZaNuo4XJIgTAaJbF1j6bv/yc3ODca3E874Qz/Qw6y8fV7m9xlFnyxqTSC6i+v5nHNpJLUAIxF6r8u6nXIBRdeOIHGx3XwSOUcuuqze1ZwQdWLz8HmHDsxruqv6P9qDCddJP95rVyQd3y2Idh8taaJKacOxNjx/fQxE82z5fatu33Lu6VEACY70LTUcFMS8DHXRNycO/iiEH3b72Opyjj3SNpFed87actQGSsPb9fWynqzn6R8SN552D94EN95WI4hAx7C6CPO6lr04Y/YHR/s2Ip25RpsWg6Gk+dUIh0zzEvTwIGh6+ax8eAmD+GrStKPOWvMYRdzjnnxlXvBIa9RqpAxxqjb817P/lUYDsHPl/IB737h4cNDgwf2nVhYX/yK0rQcNjxgekhSf8eYQvG9Lpldq3P7iwMHhzj5G/fSTPSoEwb+SgUWOzYcUPTnHOXL2I1D1Bijksun63kIfuvaw5E6QlwglXQP4uFB38Po8U3bs6Z84FGKIqDSLBzclk8+vg5ERdG/c8wSxpw1aH9AM6n2kX4iJjuQBLxRYwrQTGCMYrgsO7FFNM1U/zAxgETb6pP/VmJ9wKIfkQFR58yA35y3ut1vvKDfyxgk6Zc9bVnwtQfSrnkerOSqdqnfnKO/9XlycHw+nnW7P2re7jXRU/4b+jUdB9xX4I1DsiAP6YPsEtCeSJVjAo3KCPzudSc/1Gkga4xZA/ykythv5P+GLRf48iC94Nja+bLVlXetCza8Aa8ciq136OX5YL35otG2PB/ti0mME4RhjPykX/Gf+g31Y/7xUMd725ykxBOncTsfls4r+4u+w5/Oq7t6yn1i1yH/S/81wCdrSJuTEF48Qy6Ie/HueLwdfOWFeu2XGzGUz5NYDHg2DT4SZ0HvRfnsHUH3Oznti+vXr9/qpf+ggvG7F6EoSA6foetx2H/r/CmKMYtItKv1q2o5xHprwN/4dEPOht4bFog6xiht8mVrzFnyqUpZklQiDOpRFUG+1f78iN/67ktfYK48HEndtR2b7sAc0NdR1EnfG+8ffKP6HbC9sk7xbCGw1GXMUWNOuimLNu3+f2DYUtoAzyGIQw0idldpo3lnTF7J8Vfy6oIVfztflbb9/rjXDf3ko8zkkFUUtvPa8R8uq+Kmbq0DYxs6rMRPnQ9YiMcGrOWceAUv/fvgm1jj+sWYkkeTte3ek0rpJ3jvdQhCJJe2JUwD9RclSY8mR90dbugIn62CgqapQuYYpXEXJNIwC/JGVqls17TRAkMLtQDwJgk7ce4F8sgI8wDzZYm3wui9jdcpbQs6WDsbKS58BhJGQuPzRT9JJR9wTSeOkUC5Rs4aX+lo9W7ApqsvBl2rA+SB7ggo2YjfthPIq25aiKwPousuRSoZlQbbB1wYqHI1f6p3/SpP/NEPyFOevtkdP0GiJDXQ8fJz14xVFySkKklDncUYiydUGVdigczt5PtXcsY8ciKRF1Rd205Z9I05aPuzb3q2b85ckEouv4xrsOt3+2AGVqVHj1uSGmNUsPeniaJgqnorWx6FLYxWPjFIRhX9JFQpy6E3LemR+bkPkheTXiBQhZFQg1rKUJYbmA8h4ZAPguj+LjKy1PmCoPuH/3Nxq4Q2ACV8uUN/mvDeZ7SvcBdavoqAy5AthtoCaKibgZO2q4yvoM6+mySp25h152HvpjPnLPVsXtCK9wEbvAV5bc3Luao0jXQDflyVBKg6blWVqs+Q7tRP5fDbXq0XshFQRzx3mnspq+GkQgQt8Lk3Efm7C+0FB/8AKfQMgI0QJ6n6gx5I+ZCjDnud3JihXZSmgjahBSRnLS/bUOzQvgM0zeXTGEIYhSFjNPqCSxX0Sag+gE6l/ljU5//P3NtoOW4j3ZZxAElp93z3/R912pUSOXsHSEmZVeV23zuz1iBxCCAQ/wApMJUuI48t2Kv6UqtAbttvz4yN54i53M2PfexScQNmdOjf2atKJamq8HNeaaWlusQZBDZs7Cg60ar6svxz3g/V/eDrqVQlOXD06yjoVFfL8UF558PdD+QHBxjvMUw1o/eP+/V6vXFwBbSOk8G8ttmf2FRPPz/R9eAQqe6qZbv361j9smC7G4wo1zmhr4xj7RtLIe99cuWgMga/yUZOG58civvAQGtf3LG7GfQcdbld68bL1f/8r/9V/3P8k89/Mvb+YyFKHZv8HAhtzZmt33A5P7k3rxw6bsY6LzXH6IOAERclB+QNPi6/d+4dPDAO/Dhj8BkAO6w72GpjT0hThqWpgW7zqc05TgtkBD3m4M56/OAbG1tIlWAxteTIy8fHjW8ZPuqDQ8ztem160JNanzU7+7Dj5XC5qwBnxpg1JzG5JvKiE+/wjwTjOyxIc2X4YC31Y0N+Y50hVSHXDMgFeTiR2uuB/p34RNGGidEI7DEoRmiwMq++5dvWZ5PlH3zqjf6NWt9iXmpgJ2GuVLOXstrxPNNrp2/oVAfqa8xZndfLlViVn1UtH5pRrY84BkhSVakEb7P0F2U3qtYJjb65cB202XPQ9EGbzWH85JsG6SptiIkvwlhs5xilSfmM//7pIf3Bt2n3/rPZB/ei8SXpGNyL4sJ6K6/OSlXiGu/HujEmFmO+EPOVvStvAiMJUV/r7fXc+x4wDml37oN175+H460s2rmhx5c8cbvdyOVsu6mUdScH7nXzoh5b9WqvKOq48EKqrG3wEXKvn/eBfL2/SEaSMk55+xcc7O2LNnlpLOYKk/uxzq659pRXX5Iac9YYC8lgSciP64eMttY6Qa4qVJVFGukp9arT9Sh0lfIg3P/2/WZpEsfAlzEHLOhGUL36YNw+k/yFxoN7FoUFV/kLFGO6zkvL+Jk7kAvxatP/7kzZB2vu2HySUpyEibrh/4b/7r0vPDg/2Efq9uXF9fEZcL3d6sI+cU5dyvlC+smLlt+W+Y3WHX3qdB41Ja9tA3vmpGhT6RjCms056nLsq+tNG9caY8KRUteD54Pr/skvChq+yPsyh56B/O167Rd1/zXN//kfXqDRMacZqur/T5bBq8i2SE7IQqowUOUlGTUHAhBTKUuO1r7YMbZ0kDkIzo+kBnJizvnsJ1jAjjK7Ny2yq29aRFWSxZ/R/aIkKT8Uk1QXG8x1AkzCATfTTl/dhW7CKVlb5nn5SumRF3Hy0E9SiZB4+I3v6txpG9g4/ZcupCPWssYvcsaSpatgMFp5V8veU7ghT9WG7hPNd9qklaPl3vilneg58nPKSZdW8J80W+mFT/EiUl7Lcs5rLlATrsB4XIsx2Rtz1hizkqFIdS7wW9lfQSa0VBK6gErnWZXZ2BebN4sPTQ8M9nHCuSfj2eEFpBpE9havsYqT7b1NHT/4kKSn1N02se2est+x9KyXxZfQWmmTVBInG9oThR/CvujJvjhRfZYvig8l7b5Du5ux8llAU6IwkZEaYJLrMcbzXkhSyagk9avSunGmW5Sd7VfeVP+gI+neGjdTuLr3yS+9lnd9gc4lwZfUZB/40F0ftuuDXz+ZLiWV67gOH1afGfQ4B1PXJJWkluzq11tJFi1JFbUoX3MsAcphR91PaEu4DALWrq1nb3Uhx2KgP0mFXCfke9BPSr/GnN1WpX5Z9q9UvCFQrk0/22ppVNbgkmS1I02X9R3m+hkHe3RvvHTVWwn9XwHyL6pWfkGGtJPDrfOlnRMbrti3XSA4dhgCeJ4G/byB7lnDfPcxixbkuLYddHGfa3MBrfDIm6RzU8qGKzmaY/aem6zF9IAwRiVMVnhubv3nth4MGryw2PqBv2GjKGPM8gP7er29XrD4sBzoYRrjVPzyGaCMh6X78Sw63DrYGGE3SeeleQ8++xv5kzFJJamJ3Sv+3m5XfnN/64PXIB6slc8dP8R/cGhY7Q8Opz89T0p4AAAQAElEQVTKg4R+TA5BHjr8jem//EcnwJ9//tn+63eCjap+vnig2jjceDhQNkmNOWuC6+VaF3xomaIYJ2EUvsq789ztFjqznXvlzHMS/NzBY4FYzc1GXvV/py1WlWBrjGVvcggbY6iqc9Rqsec6r+fA1vRKVRLkvN9GJaPHSSqdo0L1jpst3DL0IFYN5j2UfXDAufGtwiROmJtX38yhh7FuOSStg/edFyDxKHmEPhFwjTnbtvr10Tnjs8Vw4Rnzo0bS9qVV528jL4C8uN8eHEoffSA7YoR7SaAZ2Yxj1EkpdKZRWX24eGkg1+g77euDeW5fiyiR3fgGIDVqjlmurwfTP/74sz74zfqNnFw4nPpsPtdBHQ90bpyVbN1v5sf+g/V/HHtnzW8l/8KDUPdSz+16qw++Ubuh3xeHP/74o8eT9U68H6o6d/imbOvVHntE3xM8HmSS1i2zYVfs5FH+oiRpW8bknr0Sx5yjaeOQTVJFwkhD+7bxbFSPOsyZ63BnDYxJuraLoryYrPWYy49EXVWnD/Irqw5zo05EC3Ptw5nTxHj3cl40rw5BD36OOctvlK437r3rtcI4rP0uCF6fGkdudmIoSpIa8CSpBFSqgPviRFOce0NRduzrx+v+3ApSFXyVlUPvadfL3NpO/BJh3hwYt8+jO/vh/MZZelFGpfocqH8443lGXwiHBFbp9xyDZ82sZWdWhTzBoF++tP3glyx+2/XJt1EP7hV9RpXCdf249cuL/13gn//Xv+qDZ520wR6Qx7ju7GHvafUJc78RZIO9dkendHE/9oD9nbkdP+YYdWE9PtjHf/LLqj//9We5j93Pk+dtiG1jTe7YeSgPfAF+MNbXZMn7Dxf9wf3m/7vrdvuoOYyVMHaEVaCzOqVQvZUxRs05KrQqS1LUxsmmjDo2nWZjGHwiX2ogN6Y6Jnpmj+U/cdp0TLy9MEiiP/XLAjlJz3Nlw5Amb8jj5lw3xKNWQtxQelOL/5T7RQtHWdSZcAVuniSSG3aTtC6s1kas3sDvkOZcIt/oeM3fnMYexoue+lVZvjpjPszp2RqXi/qOc/6Zt7aZ9i+hrajqCUhQpImDfHTDjLWBG+zRlVuU68PBXc4P1xQYkw8YWyE98Qaqzo1y31EW9NskWGUDD1sg7R3GZz6N3f7OOuPOO0s5ftpgYO5PfGWs0kSCTVCpVQ5fekBfXdoS9uVLUomoV1up95KkkjxJv/SB+STNl9DCjcm+aksZQqieYQGkMdlVmvtxjFkwVEZqsAahTVJNo5UmnvQ6yjJUSV6o1S9oAz3KnZhz1BiDqaBA4QM2OgkVsZ6Xb7K/ey9wcDsfpmOqQ3mWCTnjcQ23Izb70lD1rM3NJdH2OyQutpZBxxq9rtLf8Zo5ezhxdr+1aK8ioCQ0qUHsJ+aY5cN2zAl99nNsjgFfNbjW94KaY+6YOU3nGJ8twyTwCgbUgF9VVYgqOJCpJ+pLkec9D93/wsEA2WTpSWghWZ89lLQcLau3ngU87xatibKfO6H0JUmFfdQIax/GtVD2D5z7vIJm1vGpE7XU6sLcs6Uf9Qad5H2yDh4ILnzQXvlwFI5tr7cr6zNa1OeGH7D+iYsHSPtCp5PAN0uZj48bLynIsXeHdnCM6eqCQ8s/P0tAf15yyKTteZRFfuBY3vdntOONvLmXTr8/+DD3RckP4is2EzQAUsGBf6s7hxkPG8vnRz0c89mqnpAD9XzwzY7wz1Su+B8PAzNV6Blgx78Hhwt1+KLFTOmD9m7k7MahWD1FefjZCf+GjTsHhztytsaxt+8p9//1wuEQO5P8a8NnpIcN82ur3Ia8Z4mdYOSZc5DnSyk/xsA9PSkKieXalS7s3U2l5pjtazLKsvHcdy13W6BfG75uCFFlqSQ1kLvg4838eti/fdSl81u1EZ8HRPPhb7ttX7ivnOO7fu+s6cioMcFYPkhXh7BfFmxOeeasbg9ezwMeHtVvTu4cypTZ8L3Qzc3kFQ18Vh4BJKmBvCjKRt6VERu+m1P1dK5dH4G/6u989Bo+0LteftzX/oml/2CFv1n/FwfHG+s+8TXBrjrZV8o3+LbHvAgPrPr/wG/nls1PcnSvBzYfbYss4fuYoz7I858cfv2XCP/1r3/1ofjW9+GsjJQ/cHfohEb4jJClYwV7Ge+ypZ3Pw86j5wZ5ufS9fun71TWdvMR1634UkzU42pFopmH+GuR+F9jdyVLpFXzJizfQnGvA13knXv0SjoX6kpS/UDTPF+w67tywLraufb/EI1+UCc/1duOlgT1J68uWuWHrtzd7UjxdGkRNPpjJqCRl/O7HZPUhdl70g06lKF6YTwJ/KklxWbpZa+9LfTfP+7G3ktQco9wT5vKEn99jzHLBjMXYu2U/+ExRz05+sFDaqPcC0Tn9ch3U+Qcv+e4Pn3uTdcMs03vdyY0vb34DJT79xZL5w98kdb1dey/5//3z5cr/ju1yu1RN/8GPvfxm2XgaRGqr7bV+W9vwvmnf0bvi2I69da87+x8x8jV7X/3BM0M/fVnS9oVnxyA/7hvzpx6h3I5gKsh6LXpFf5R7YZC7OdfaFWWYMIFHVEVNLTPUJJXIPBitytLTCVjVoDoQHnr2m8oCnP0k5GTWwNnJjWCbvOTxtc5yytTb9DnXLfT8YlL/xcNNwMKZEMfqW/62dEtmdftq/wvemJ90fE1SCai0XOslRm2ctrrP5nBOpsCbpFbMk3aQg1l10Iu5BC5QIefYRiVr8OoXZeeGULcP7gexnZC2mXMeHLC9KrrUdyKRcE6nkoU3ykGrYgbjVBzZD7g+9suirFy0rqM344pvENuoJHKhgEo8+qjsc/OjU4a1y+xVhR+vsBM7M/IwUK4otlCPuXXjQH7WnsPJbpGjy1x+AUjY0sVzFi8hIoTNr3bQBo3Jb1VJSbQqQh/SEuh188sL3E23bTFHDLCCC1xPW+/KnoxVSRrmnE71A7cWjasMjuq9NP2d8Kt+FtGHYRL0gnHCNT0YioJv5giHGbxVWJIgy/or233GRz+BDo1aq7SiYz1Xf9FRtDpl71foaXMFkGTo9QTDf1RP/rM9hbS4+vaCF0nKnA9imWPUHLOmzzDoxfwL9YsSaILmrZ6Us63WU/9dQZjakmf7nxT4G8Z3HuUcrzaVLFTRmpqy2HF/nv331n7B/RukuqC2Gj16XdDae0DK2lf2viJJfflhPOZgTdY6uBYnfMH3Q9E1GmNUWDO1+by8Hx+wto61PefgA/HCy9WND9gb63qpcch01FzkEzhRzxJ7qSR2vsA4zue0ts7nX4of+P0A9uXGw4aHs8nBa8xZyWg9yivjc90DyKMPsw8OXFttx3M+zVkVfnz+qmdMdAx0YKMovpAYp59N/rmOeiDXGJM4J/Feq3OlHHo2Prfkf3DoeJCrxvlZil2fN5PD0cRf28vlWtpWp8/2x5NXP7djXcP0gm4FOwW4dXv+bOutNB+XsA7JqCQ8blgB/Gsfu+Wls1vtbEjvBVclqUEOJjF5wPeg5KHJfLs3jAGWWv5uHLDu4FH3/ky998FLGyiqOWa5VsolqaJWl/3wnbbHVUnaboK/lf742cjZWoMN/erGV2gE85Lnc30HEPBpry7oqhOFUcg7idrRutG2XmJ/sC8e+O0e6xdH1uzea7DVxnyhY7JWvoSvP1/6XxxW1/8Pa5KfJM33aJl7/wmfLwX9csXLVvfR+XA/oK/tQHe88Y2UPu/4vndMVeb9gxct8y1uH7feY2OODkv/k+gWnxNp/iTVBGJT14OYfnx+9re2vtQ9iG8n5iTN3+s3Run/hcOvsD/HLDHmaic2x5yozhcURT/UickecSEUqNjhuvrEZFzP+5i4zceGf8qOMcrcXq4Xnh0fZYuhljX3xmG+hPk6ZfT3crv2i8NkbZKUco1iZ7QPxUtWLfeYz/t9ADtsa86OOGTspvhpmUGORyWMnYCn/WIdPacbmz451YBvzlEnBvFJl/fOGrgOym+cNc3BduRHnqosZ7GhY+rdj3m2biUp43Yf9ssLvxi6snYJ+498fn7+KL/B+ve//1rrzrfLD+g7e2vM0XvIFyv/u8wreyrQdkx6L9w7nkc98EtIKwu6bapgxIkNvl4LYrmz3/3lgS+/997bD9zeyzzPOevCmvo89dk2yEMS4ttrwx/1nPEn0p1iDv3OPfDbXKn37r3DeK9VhoK7jDgh895m1+SuMvTp7wtpjo3E7gcWC1e1iiVeOvqOBJ46JmmUp+lqXzgIxpLYbSSpBFTWmKs9we6u9p+kPWPpeLbaSQ6slaRCJ0klqVHVf05RFChNS+gJaD1vXzBOwysdKzHuvZm0UdV5w+Z+5IMEVcEeFsoc7gxgb3KltdOMCv1kVoA8FXMravHu9MWb7tOGNjeUOi5KEsRBvQEaU127G7oH4g18gslk/XZgI2cb9p5grA1Ca6fkG2PWhQ9aP4QmH76Ok1RQr+PyIkZeCpAj/FSv0yKLk24a8ivHoGvvQYjLLqOzzywj1nWn97uKTnJWB4Kt1KhqmM+qnUfZd9RB27hpjR0jyGhnr6//j6lABzvNYQP30OkYUJnFWg4U8kUfgU6K7Y76BfPS8l4qVY3B1X4VnRrsozFHFYOgqWiLVhGB6+hLJfKIVFUqjL9D+hO4kqoSbIXCTHULgUwVSgEHGYzs+k5bR+s8bKW1ohANvHTO+qY7WBAmqQ/7zHXfC/zqGkwsFNxFOZiahz2kXQOFb928WNQf5nfbA/Z/her5Uy260afdhWqbxjLYxwvS2uueS1WNVCP0l779NQfN+UAJ/e9Qd5zbyyuoGlxTFGiEcYZ1qIbYPtvCQ438+Bf6z8q4+0cLN+vAlboUMXv2uQ+DjrYL7ezrd9OYC+xd2zY9+NSzI1uix4vuUug3o/bdcePQk27fr3AqT/Os2jkHqUpSqfeSSiZ7c9bkWTPHpSbPH2khg5VRtjlaxxVkKmXxXvaD9cEH7Ma9za6pnhqjJocdP1Bt+wO8ihD3erA3vC8fxMvud9dVqXPOuvBtgB/4Y84a6EhGWdxz/WHPh+v9tEVs0itVSWqM2YesPvhz2BjIT3x42iaZbRc5fW199PdKrRobnSzXJGH3hm69inLaf/B5/sAX9SmUpMYk5jlrCmwjSrxbtQwHg3U44OCCbH+WkoeywDiRTUaFzZJAwFdcQ1Z5QWZ3fOGZmOIHniRI4yM08+Ba6NPn8d/oOOajpnmSlAfpgV9jzBq0kLCCTq7G4Uvj5prg34rvgX3sVlWSlpljlJ9NN77N8nB3u94YX2rMUYO5BJ9wvPUQn3ofOLFhw/k5Zx/u1FGpVTquvW1tyO7wip5HX5Kl+8jNYFwgWQp27GgDUZZNSaBOY9E2re8uNLVwzBe5Q0cya7r3+cydjUuFWPTFPeKh0f9Pz2N/1H2/170eVXOU35ZcOdj+8ecfJTxA6luKnGLINf70JYJvEPwmwZcCc2xuRwUVl5qZ3NsByhQXkaoNT9gEQQAAEABJREFU3wiI0MpcFvz6FPJXYa5gwQYBk5sCqQuH2BuHZV+Ab7db04pcuid8wfObjB8/jj+PZT+iAp7RyEj1D7qVqWLFML7jg3nYsUW3ivneR/g9xqzJfTbHpeynRlUGLKOqUhYyjYtckTeX6rtz/57fzJoLafIOcn5BX79Q8u2MMXgGCrrkERvr+cB382hfOb/xurFu/d8twSutefWf+LEuaSFVSWoYL21oCxrbpYxTnWLHjjrqrQz4RZJK0jPqVna1r2th94Vm7Txs+GTMDWw8SOpGbkLuJjm9EscFDHKajPbpwXPGmPVJuTv5s5+kzI/7zpyJ6+VSE7mi7Mj1M8eX67+OFy1evO7QN+zWSJlzW2Pd8OfOvX9Hf8vRlyZrEW7GaP44qMK3rbzvhDIP+O98BjzQwyOp5K+kviOBVsjDpx/arkpN/amiVzXgERipjfzoz4+/PssXxr94afwkpg150zx2kurN1oDoRCtOdXGBeszI/o6ULcOuSSpJG6WpChVMbrYTGRCoO9lQf/2uwJOkkjw5EvpWWvUkDJjtK47sBChaL2N2SuEiHA5o1sBOKZPjKiFeQKC9o57jqtF9KSDCB8hem3kjHmNq1FFOs+eQ8QYfqS0hee8YUhmzpg9P2sEGqRrQxKxkVCXUdGsYbQd91HoWpp99OkmWDH3zsitIH2Ix01gPoVFTu9jRdpLOW8sYG85utI4VX2pSkV8gu+RnhXFVqKBWSVKJGN22zTFKWyIZzbi5fgTULSeaTbtgxYr35C5BT6X5+wJ/t//oEiQXag8Srp+horvegJ0CUpwtbMJMPY0d7ZOuLqaP2v6i7xi2uKyNk9gteoi57zceJsp1zHzKbtBxoeLPkatJni8+mGhX3pgld1GX8QA0OgJRstui988g1/6F23todw14INkW++CEYzN4Qv+/wBhalg9B+mVAgn6qKkkNUbSC/hzsC1oqqd8BG+GbzZ3xpl51lQU+8n2u1xpBf3bov9VduRPIYYS640G9IfTfUfD8Dsjua84XC3qHbNF+A3xLa3UJ17BuNM1rjgKP44U18CoWjSuCVDqrBul0N/S6sy4Ixd7Rdt8x+GUfPqaIlWya42/oB5e5g0l5oc8M226PHRxwHOLrFtrZ0iXzpzHNYU8iSFJJ6FnPtir+QE+Nivv+QFFaE35R0as+wD7rtWbean9n7whmy9NikvJemtxXY87C1bKo7wGvH5h3P5D5MPcZ6Fzco5N9Cv/kxUgMxhW17qRoqwe/6FO27+3Dj732Op99SfqZO+eshDuoZYu+OoTc1WU/5p3MgJFx2XChQSv8BO7BQXhfen+039y3tvoe/G75bkcN2oGu1oGPG3Hqrzr8VuRBzOramWsj7U1V8vJXvdra3ScmbU+tH/XPGplVNUBAkZu9cb9v/a3JDw71PzhM38nXhp0kZU7GnN3an3PUyCjLTpwbtjwE66+HpAfPTl8Q7s8D7Y4PVRmpJOgZ5XNTjDlrDJClM+QgIR71AgRqQLtcr/0S7KHQcVG0vZMI7Yud/bEhszsHkiALbDNqjlFjzvJgrY6B3QTa4VeSqgLo2NBlLJ+swZ34bD/J/528OHYOthpz1uV6K78l8s///O/xrrdbZXLIrSr37MM13+68ZD3KvrorKWMdc7aOiS+wl/eucbh+5tMDoS85jgPDzKgrB2kPxR/YuWH7Mq8dW1mO4Dc+s1wH/f3Bmt5Zizv+68+m4yjLSI0x+NbnWh+8YH3w8mscHx/omwNX9noQv2vpN1nd9t6499xAduo/bVGMrV8qOcTqt9Dug/3gOqVSldSYsyb3t35fiOVqDIznmEwPIJ+pQApf1XG+WJ2t612U04eL8ui9Ecf1eq0Lz4EEPfCwRdrfHV3K2UKgmqyq5qJrjv3zXWPe9Jn9r2ySSlLaWpjdL/KHWJnPrffLo1oHdrQhipIs+YzRepI1rkpxe5Y6TlSXc7TaHd36vWJ/8A3sxj7aShoqWPvJGt7qj9sf9WEuObcWZXMPuF95WX/Y9rdRjyWHj0lqkjPvB/9hnjkG6vCtirZcgOZV9sdffLPF2ru+7qEdeWN2bVznH8wtfJY055NRY87qte41udTKHzawLY86bFGHwTrmR/tlvpxb++pePgO9J4z79KEqyIhBO6tjIf4LmNguyie/OPqLe8BfVvybF8ZPXhZd453M9zdZGzeoSndu9LPdXXyErTLa/g5JMA6CE/TnYdxgk+BiSGaVwapfGFgdxb42Iqf8wKkECvBhm9BnXvoLSB2b40VbPRMqTinbNfP7KybqK1JFPS5Va1BnOaeS7i3yW9ccGmtDPxv6DOSGN0m50C6cC2bO3sFsJamiFmV1U0kYVYUfa30r5tq8ssY9I1+SmpM1YqNPNseJwThJncW8tfzbHtDGuQ4FbxKaURUrl6pKUsaSpORV7xizxDzsjTkWX6pO/7qt6v1B0zXFD3qS9Jhhtwljase1ng/1pd9cVUkWKgyqbARkm+qCvLZdp24NvCfWJQm+n/4uPVzrWZBv20/C106w1MiLrp3O7bEXNh60W99/j5UPWJPUHJOH+KUu10vNOcEFXyYYtUoK9Y0klaS60CTpcZImvV+SPOfo0mc2pJDYl1/sTfr6KZh5+sUM/DBbEU7SYxqUVK+fOnq/E5cPGdFj4l36qmUG+2DMSVyzY0rQVUU6sYJ95U4orywzcLzVVIWf6sJiIPfk6SEjaD39fmHuffif+tpI8ku2X1NfrEkqfFAmtGCAhP7Ii4kenj7zTIeKk1SmqHtBMDn0qcqDM3S7UL/Uzhexn+2XSQZJKllgWOZ47cVt9fks2L3/0QGjLLiAQ1QHyUuWHixcD1qSKqttfS0JEwcpMtF/tswlKclJaEDqS0lSnU9m2Sz4tKah0ieL+Ps95jHWM6/bjEpS9r2vwjp8kSVmc3H3sMjhr3NQ1TJzzN6v3dL3GZcozUEGu8oJ7RelW/KlrRMVlhFePKVTnesH90rLYRuxSlJjLp/nnOXhTow5y4P1nmXPg4kHtp3D7aPBNxjqPoCiyhjL50Nf+wwtpY611nfifOBDkdBkVBJkltx48u6VggPdz/uSPpRyIuRxzNEHEH2e9MOELBvPN/V7MPrkMPbZh6XP+sGhxLiTYG9ysPd5d60rzzwPMEnQgAXy4t5Uh7bVc+cwZ/tgne74r57Oab2K0gnXRpU+VhzTryp6NQ6/rzftXut2HNSSYNiKVu17PxAMtVbZCwWVBB3jhTlZL0AM5kC4dsYzmUtGWdBa+6HXNfzkpcGYbD/7sHrvvSHvHJMXlI/yHzoR/unVxx9/4OutBv7rk/F7OLwrSz7WCxo+Muk+TKWsUFqv/A/4Oq+uD8/nMhZ8vPFi5cvQn3wD9uef/+qXO2mTc12Cnqqnjrv5Z+/p9532gX39ML4kqExNdJqDK7lVj+3lcq0xZ1k84CrrAf/U0z4jP9hHF19uxiw/Wz7ZMx7G//3v/7v+/de/2UM/Sjl1mE/l1DmQnXOyFpe6sBbquGBT2hijfbJNpfWe+dCP0wdpSfBz1AUfRO8T9NhPRp3FeLUtCpkkPRUTfqzBzh4yN+b90bm614N1L+gXfPIM6D5Rt35eeImz1U+V6Y/rdWfdWgetOjXhvNBqElyIwyqaJJWcgBThpbros7rPuM2B+rVlXCFOffIbSPfFjRdl11C/NvaOL0XKCtdCKNvKuaRShf2iKcrqOhAQqNqhaZZwHbVyu5Mb/+TZb4f6WyKeHdrTP/n1Y/0/9P7oe8Sxvo4xa5DTRG0gaBzpdZ/mVbA/BjRt+1z6wcuRL0l/8bJnDsyJuSmei4VPQceVfXC73rB146XzyrOKfYytnfvnvH8f3BMP1kZs3OPP/ybLDbwRUAOBzY3Ryqtt7Izpla2w/w4dMKjJjTjb+VFJnvzKmHj121fW4IR9H/7KxaAPWwnJYSytwVheseH8pr98OOz4iyEq2thxe8t3R9aF2PTFzhvge45S/RN9F4zoD+wmeXIt/QyhJankKyqkDB82/Gof9RMoZw7cOPZxmHrY184cZQ7EGKPMSUZQB7CBxa7PbhgKmrOe9nbyow1xzg11ZWBjVOsfg/7s/skjvzp+lseQFeMJnVPAlmHChX6Sp9/G4YNC2NdmiIZV6ri19Y56L1mDwL969dYjv+zNU0/n2VwD9dVRWjZVSZ5gVF1Ie/N2uw4b6llxy7EjQ5sXUmHwqm0fP6wv6tk7eLvpC04jwb7QrnbMs7APuXOiriS9Lj4MfOhO7qkzh0kqSVXX0KT+d0uQLrHjGob1Q39OtJ/M1VEWfyFBDx+S1UopSvOz79zjfuj5kDmhTlgqWTLuhRPJonUOlOdecS2UeYK1xUVVLKQq/NRbaVf7chDf+wfpe9M+Y7jbLwa+c/48ZjV7zWydVQcEu0/oY5LS1cQ2dFNnUeYnMPnuun0BuetTGn3Jc9Rz5+Wd/6T9XasPv8r5Rm5cA+eVP2O1/8TpgkbByfuf0vnUhXySSl5Qt/Oos/sFcD3H8jjQpnDfuY9PegI3cK/5DHpHwhzCLceH4v3tw9EPWfeusSfpZ+Qpq64F5cMZ6Xh+sG/VlaS60MgXnrtFX5q+td7+3NpbVlvaUVaeJDXH5IVlHRDPg8Pkc7WY2zm5bRxuPLB5QH9wsBWtoywp+cY8n+/rGT8Zty+sqXlS5oEf6tq5v5LUGEtm8syZc9acA1XoK54RyGlD/5fc5hL3fCpL1sMLB5ExZsW4i8IiakM5D2I/+C3vjx9/8dvoT24XJpGd2PMw7CHmwiF2Yjv44qx70JeGB+vzyeHUfImOH/938o4iK05i760qLxHXyTUjOtTCZPun3T403T44NN1Kvxf/jj5wPI+KsiP4AgRqEq9VtiBJ65hj1oU8qH/OUZN4xhg1mKdqojZyvrGOrsXd2HwB7fg++9sdc52MMi9/8MLjPyrR3wLxguU3TB741VsUeR/k4oH8g71sbnbyQgQrDnzvxaLd4duOuDZ56KdS+ude8yB92vEAa//2cSs/g5K0vqJs+u7ew54H3x+8MPxgbV0jPwPUnZGOXT+f+XCPmA914ZR8+izs11lS5IucmTcAK3vm3i9WHoR92XI/3cndaW8zPoGOgX5j6s9QbQJj0Jcx0Zv1TdpODrQt1CfcX4431shz2ETW3Fx7b3JPjGBhVfeEfDu8O7aTVPA3SQ352HbG1SD3rpEvIg9eGDe+AdnNf0aZnyt7xvUW7Sf0oqhXqKPlz3XGd6a7YsYUdb+wvTrfr4EAunJhpM4z5o6bdZXm3qlKr5++Xa7Xvkc+uFeut2uNOdkLVQ/2wA/W/q/zpZdfgHTu8E2fhYzGuRHrRo6kCT0wv67Rx8etX+j/5CXuhq2ZURs6HsTq80J88pLlWHpRXM8b/ij7gZxwnS7XS/vd+ceI6RhjQLt0nrU35ixtowb3tufe+oENcScunzvtJzrmGP1Sdb1d63q5PvVc2BtjzHVPGx9QZmHzn32E+NwAABAASURBVHDfqoOu5uFapDWlU2XZq1KrKLR68B6JcpykkhDA7A+GOQbORyac38uE+CAx8erY2Qq2NPBUDflPBFn6SVqnSRCM6iy4hN6NpDz4SvNBf0dVU7uvUmXUG4QSr3Se9cVLGFAdV8mVpH1PUomoqtSrLNZK8sRpyzaBXuBocax96hzwMNq4ETeMGn+3MOi9BsIl8VqV0FppM1L9Q5+ZOos0+2erTmPX1oadNZZDC+DwvdTWuuqthP4Jul9qKgEFbA8wfONi7iDor7k/MdnMIknznzeb/uFV58d+T3JJFh/drjn0FvSEEXBCmTNO+yecy3FJUq+fKob1XnbytB3roV+Oq7Yny0s2TdNfO/spc7Qso+SvWCJNO7vKFczeD5sPM+yvZUllBzjIHcAe5BoeAgPMgd8TpOlJ6lclxQ9zyWrlSVY/+bmFXRZAVDwY3DcPPwQAbkG3xssC3SSVvKMY1yoEsiG4Yttq5wGpTj8AO27mZUxe8o6F8yfUsePP+7jIs3mTV8TLG05eIoGVK/xPGn1ZlUnS/nKVxErAe1xplqydni14w6W6JFnjHq1LS6NfW4p1iIydhdumYb+BjkqTlq2Dd1G4Mm5ddM8aBMQ5frYYkxeRly4HMKQRJKsSW/ClrVUO/jX4/RXpnkzS7XlJ8rTduSAJy6c1euc7+7ZJav1Ut/VWlEfNSy8+qi3wJF7pUL/zve8b5VFcSRqDzxQPCv0BzEHGcRI+m3awLbDv73yg+zml/M5lZz9jqpqf5/CYo+acPa6KHO2n+1z+ZNmTxw/y6QdwBpwpy24sQH6hrfdWnmhHf6/rQNC68Fn/B3SMlvfpncOlUP5pm3nl5b1eb2W8Y2IfeuFFUTbuLQ9VPzgQ+9tX78+wl8L8wP85iHGk5hiFZCXEyfzWfvuZu/Xn7p3n14ODyMZ9XpQEDWBiTwzkIevuyi98G5+BfcCkXff4VkMZeMeYNeZse1ysFRWgYWcdzlzt+AGpnMxIjTlqII+aatoSqg2ZTR9ZV+0+WNu7dqEXRRnz04cmD3UT++hZ6vde17YFry2UL7RojDlrzxsf9nb07yphXp+SVAHqastx9eNsYy0eyBmbe6+Bjxu0HZYaVZO1X36ynnzL5Nrq+yD2qAu+Za8lGKEa+z06Ls7v6sSe/aLfOUQ+GTV5yXW/rH8J7l/8pv6jvym79GFyVsIeQPNpr/1Dt7r0/cE+cF2fINfOeSaac5S+Ik4li/p25EieHZ+YqErBN+pCvNO1yKgkNcZqK8SF09reyLO50nbrQN+G3g1dO4CtqlIhR+ryUCyM0/EcoyzKmv8NeXU13nWjC49LH8YcrW/DjjY2cvj6rNtJKQlBaZLmd818BgRbeILzW+3KmCvy417csFuUJLVyNUsZv9Uac1ZC3rEnX9tjb7S/tI71X51atpV2QlpRItAz8GOQj5IAzVb5jhl9D54nz3iwaQ4D0xjzuSZXnkniAm1m4HOIe6s7L4w+Ux7o0b6+NNDzsnGvh3H3LxM+W670a45+efNl/l9/HP98+u1aGYN87ZzzP8t95QuWbevXOWJIpSZ5cs80uI+9ny+0Y87WIY8Y6JtjlHlGrPRrP/TYmGP31F88F3/w0tj28Fd7zkfZOWqOWWMMVKB1hP6s67lnGU9gfnoNM2psJKEoSWogOMdAySgdGdBS1crqLPKLc/zWKj9G4Ifo5mRDmWidfLCxOihkd+bg6Br5saNsE7gkqUmCWhf9oiThuqry6jyBSjYw1V3FIHgw4J+DOEAQCzSarrB0gk0cUqvPTIvTvrH23MnvguwcwE9dCT0xvrbKQynbRlVvKP195gCl9s0/XTio6OKKSGwqyQIjuqsfBtQk1bmrMLLqfeGvoE+VyqhpK9ZFeb/uTDztM5GkkgWGz34C7Yyz4tRXYG9vergC+RvHGnQ/Txljd9CtDuyMBM1ZE/ittEnKPRK0l0Xed7keE+1Jgz+RO9UiNMV4DaqLsa/823uhaeSlmbgkCqNbGnbaZ+hnPSWdXrRgKqt7XtEhn1rWPtjKfew0U82/7rlJnCAnRqVGPQtqk1SSKmq9F8aB+IQ87/M/9dOUThmXh4eRvmfxlDG1UFdnCYOE6xNVCeNKWZCqzs2RI5oen3RbOROvSiy0zOquq4Kr1/LmtX057Kxm6UhoqQe76YVdSwsMmtYtgs3uBQE5mq49oB9PGvOyqTrKHYD827pk+9rcXKpRlCwEgmD0c9UHqbTtl/0ToSNoXlVGR8umIyGlIb9BOLB/tMGHEjBTyyKtcfJLPBDbvtj5e3QO12I1o+PucEmWkmibcTfSUpVwqVfpiHDOe+Spo3mY+YV+qL3O8u7nwaVSSbifRvl5IvqDmA9EnyV1lB19P+FYgGRUkho8+7w/k6WzgrlDbt3POltd5NXO7Xblw/eK7NLRk1y0teGjB5L7cbCxL53pStIy6vDANeZYhxxe2Eq7+CavL0d+rmo/TIwxWm4Sn7/R1b79QE/S95K8D2x6mFD24SGCg5H6YKgB3xyTdqAxZSEypsgwn9sbkHcj9s3DKGiajCDJUw43kdv47HuArXafLfDAQIVv4G8AbQZjZMlqqX+hR8/xIVoDXmOdc5b5ufgiwOFvjlnJgI1Y8fNBXA/OHcYq/IbFl0rpMFWSOvXYBr11lGWfmDvO7fDfTFTJO+boPZUECfiI7Y49/+yoQV6Xra12fDESGLHJFZlkVMaoAdTQueIi78beQKo2bGsxSclbSRU+SnPO9bfFOlOpMWetA+Z6OR/wJ6kqARf6NvxsufYpNcjZ9XarD78NEP0POvxBbJeyJKkHnwsebs2h8id94PuYK4ZBXzpWbCpJZaSKqo8b9jZsP7Y7+sSjHBtvUZS/so43fPFbM3Htg/IodRTl5KX7rAkGGBFa51me7bDlGgbhJKX+yf1z4d4Qg7hz+FcWk2r7HalKuDgPWr/56PW9l/vL/bQRW1EGeRBzjNJ/ccFuGFephwzh7MZ9o39Fgcp1VfuimrdKHsHWWP1aRX3aKXxzXvvdsgf154F/0pRTIvX+A+WMBb/vPg+Acv4yYu0PdiA8Sg1saCtJlYCOMzr3Bf6iZlSqn5ODe7Cc3ku97h33UH/j+ddf1S8w2ISl7+Ebz8qP661zdul1n6VNNLBP0EG+HtzL5u09LsxVkuZNVjtZYxF8SNb+TFKhX7S6v7lHyNVG/Lt91sRWX9tHXrRs9Xtz/kgkWnCJNVQOmY0WQrm3rrdb/2Li1vfRR7849l5zYapCYsKNNRtjzhpzVDKqggpQ/6EkMmEcw+0sxnVg4VEbD45lC57TYWR6QWgT5KmaSVKDTZlgv6qSY6Ise6nzwUa3VeeO7k27tHKE5I45Sx0IS/ot9pbb2TPbE+rdWNS12fa29+JDlbvJBr+SYOINFWZeNfk6PvWcHD02HwdblE95rVXYEo6JSVXCuOYRX8LkYsT/HU2L/1TAaM3ClqQSsUhe237nwFExX503bTwxB/tiNL0oLePGY4132oa5Rw8OoCNvQOBXNewr+JV17TbkWy80pp7yHWfbX+uZzgMcVNWuiF9X7UsXqZS1flewpc2WMVFPnJ2qBB319yW1fmio9hf/q+cYnda26V5jkKok1T+27PkBvDF9SIw5ZKi/LalK0qj/uiwfOnv4xYoce6h7T22ob/3JspOc7Vh01qSZUddtqsKPeTW/ov5hOXltn1DRm3zrfhuvrsbBcW8u2j+5Ej2xa+uX3IGqTvHND2ZeFdMOjsbur4G+hMsxq90n/k7/wf/fNKeVuBb/hWASPg/W/T7YjxHSjjZR40Id5RkDuZR0jrsfroKm9OXZdxQp9avCXVJ8uVsymNcF+LFff1Pk6+lUte+TWASHHe+pQRyiKO1nLQl2AhQqclxrJDz3ZiPI6Ies/azyuUesfvD7wfzw84JnWFGSUR6sLpcr7aXltZdw8FCGD/eWofUzpnUo7/MUA0lK/n6BuF7Kw+fFg8OY5eclLP2ZpA4/q4whSSVL7grvBbnzGaKuosinzMLW30b1b8XxaQOwPHWYp4wUhFpPA3MkzpH9MJ0qa4MLgx0H9evOIUpbdw5HDz+vsTHQeTEvHKQurMcE2lLJTv46FxwQ7+ABuiVPO7khvJJ3zlmX66zr9fJqj5iTI8fkU9nzoOQL1uPwR982168o8CfIhP6b7xv2vgDfkvRaXrB1JYb3vO7Epr/+mdFfP/6qHxzSfvDb8Ds2ex+ju5BP8oqBOCbxG4+6em2LQmrVJxiRzX2tlfk4vgW4k5O1duuvLsac5OPKwe6j/+TKl+wLhz71h5yr64GMORH6Kk3bN/j6v/GivXFAlEY45Z7w24mOqQ/Gn31gdn3luV6v/XJ2Q86+eXHPnuM5Jptlr97jb7a1f8L7xhgn/uvzn3/yTQYvevbVaV70Uz7XY2fdSCEiqTFHr8eZN/nkMc4TjouSpO8d7YgxBuOUPy2fqkGepBuDsZg7+3PMSlLqWn5/8u3K/Qltbcf+aHn3BznpPNDOyX07RuvgUquELqisoQlnpTfi2973HnplSFJzzLqg68TEzhyH3qr2T1n3hugXJnQx9VNdfMbwWe4FY2jA75wwn4Vdhe2be3W6Fu69O/fYA362a/nfio45a9545nFfDr4ZDb5txOU/5uI+avCNlzn8tOX+KOKdY5T3k+stjG8S60iqSmCBmoTRQlHs0fSZRX83crVhr+RLlevqemSMGnNAjuxf+B8+l4yhZbeeU4WMmGRFuC6x7qvfmDtX3I8Pnm3mJRVesC7lf7fmt8Hu3xv3x9C2k2OkF3AOnGHh1sSoJMWlvpSDloSpfJnSuWewOH4GsJFIHXGhdNJWJKm2hd1CVbgkqb8r6tpY3J2k7Ngg8mr0JdUJRV+IqZISOy2pqt8WJnec3/FzQ6d+N7CzNbaSvmOz+CbL9vXPegcTC60/fcUblNo9GrvfkVo/Jx03C1J1CVcOdtJODGI682UbmQPftxroDQTP1g2XpDl1addDYqaBJoVGOXhOO3POagz2xZilDrmU3cjFjryt2B2TG1RUkkbzohq23ryOFxZxdyL1bQ6OQ157jbavD+OpF66uqXTbcaDWgf6hFBIEKh2MMGO/B/S7Kit68LpAotZTNX4unUtNHSVJJQuVoqaS0AH1Ksa5s7fU0X31tS8HD+xJKnOU/+zu6A/eUYO4kxxMX5skbUueE0m+Mv3diL3V0eCLKdG3ZldFzzk6nUzbSlJlbXApS0y1na9wGkSBrzPwn3qd+Ln/9IXpRA2AlmElqbLSJnSK8lRhB7T/tEx9rx0uF9eh4/7O9n0s04nW+13jMcaV4Jg4KN04TriegOd7fM34Ty74RiV/L+aO4zV89pJUgcS2vhTtn+gJlXZnXVL8+KzJ2oPn/hroSpgDsFSjvpYkVWLQnij2SFEgORXGCVdAt4o2OcZVDOPlgLt0yetzUYz57DNkdQiAaj/Jek7RoqgYVLyP3tD0WqX1uB/D2UqUAAAQAElEQVTQkuInqdczZ/bzz/iZ1pH+HPDQ6OdBf9Dy+WArzXu8KPLPeakxj/zRJmGmaj0r9z54quOEssalHe3POWvgs4c9Dx4e+EI+k6VHXnWp1H4hePJf/HDnGTLmqCSN5uOzTT/vHAyePhO7czAVgZeflbaOTele/PDsomk2baUCyxEbPuqvKIrzpw3t9GHKwwgvG27cMSYvAtcypstltdJSVeZCv+7w+q/d9QsSLxV35Df8TFJzjrpcxKzL9VIX4hTX64W5WYMcbcea3InzjuxDcMhX90Ys7aMBoS/wF21RpO/Mb+Tpgaz8wnEqZT4n9ubUzoBSlAB85/Pvjg3t6bcvWL7YSduYkzmBd6y8TeIYYI41HrRzTmIYlcBn8mlaORcPdu+HVe34r591GJVSfszZ32R5wLt+3Lo/2YdFkV9/lm8/+gVhI9YQ/4398sHLwPV6qwvnv0KpuVDGF8a/eMH6wUujY/NhjvTVb5u09Y4betThfBIsp4xf2Uav52fph2P3SpKa5LX1/fFRH+CKH8ZUFO3Jt7Eu+lVHvP0CRMzyJdrCc/aJfPp5wvHOGrCTCw6wqine4d+ZG8iPMUs/ruTDOG7XW48Ha6PEqc886rtoGvttR4+5NPbr7cqB+1rLv7W+SSqJaopOjREwKrRFUV4/+yXmuV/v/ZxwLkmNOUr9lyu6BTmaYs5Ss/G0DvLUetiPa2zkAB+51sa6b/j8wM798cmY8y0vG7487fuD23QDaivKXhtyxnn3vlSGe8P+o2XghWviw4V70Ngvt2vN26UGYx4ULX/H3o+7637vvde5Yy/s+Bi898XqQiyNOesyRpEdZgrESyWpIZ2c2RZkY3ng1wOfGvbRac6q+ZUJ3ZRF+kZ+dmD7gNe4N3Li/GQffnzc6vbxwf1zqwt5DjZRwF1R5T13R8Z7sWMgH+oa2LqMS30g94G8e0g57fFsDI7PGnPUNEgUDqBLyJXC3a+fy5PuerAQGttx9mHycaQDoN0I6CndvIXPadRbSQ5auBXQ51TCwM4bNm6KB3ZcXrHDotqMlAfVZMAdYHXmO6S/sJM+za12L/19x449bRrbLuNT9NTrb5NWf4eXHUrdwVYth0yKn7zwVJHV2+FZNh8t55jOmjyuSSrGmBwUGs3aHC2hMKK+sSQO0uowU+0iLm/m8EDbQ6zws2pUMsp98EIqg9mstdlRsnHjPIHiHRQvWkReq69TPSrL6nGVLAEsPjpWdCdc3uaLYRKayPECPFTC5doVvYyaocfVPpj/d2hPN892afX6QrC2H5vqzBHhog/t6OYqB6gFDt8pi5M7tIVCaGPv76B96FY/UwkoYEtivf980HS+GRd0Nf4j7OgEJy8jMrGfwy+tavsXBE/q4sOTprBLaKWJqpTF6wHyskPV3ALWiHMXrD1Zr2Wjui1zoygeObeX5U0GJXuDWSbp0lHgO5TDOxh29yz2Oqe0CKAdnVztL8j/HRiAZ1P+AOqeTMuPpefZh0GKOunCqw6an6oE5ozX7gFln7q0ib+Oj+mfmu9Ro66ahurSAXTYmgNBOLpmmhfQaP5parUtyHC1+2F/R9fChgrBPMaUObdf9zE++pmjGaJpOR4erYcWaWcKPgFHtSP1c8FCE+XRdg+OS8+pg3H3abVfKpUOMN3P042OsavjCfxoOfgUaVR1M1CUpPvyb/i+eS8+gSTVOBL4wByj/MD3ftRfP4j9PPtJls+6HX07PpUlVcokKT5cKyPYTVmePA5A+4As3cUnbxavNAR1qRJo+gfUIXqey9lnqvnaHnq0XYVcoQLf2u9n67oxAV8yKrYMz7o1317615/l+LiTX+cHvMb3BXNUBVs40TJ+LvC575/LnYdp10ueMUZNDv4eRG63W0360opiLBu2zPOZb9tNfQCW0tc5J2sDaPvMwsFo4BeRcmtsh9+PenDg0h91tv9JKV9jUA9k4FZU/U1W+QUn5xw1x6wJ/0gqErnSrY183Ym3fW3/N2w/StvGxHRz8+isJJUxaEdxObLaXYapoQ3i8pB2vVyJ8wJ9NJ/6tHHnQHkntgc2d2YSdaYmcu7ZE3PMyljPTGX8xyL++veP8s8ZHauPW77ku11vdbt9lPtGf/XbQ6vfYgn/1OvOgVK0XZjkndjU1xsHS1+OPjhkzl6P0baLsvPM0pZy+n3Hf3U7lm4M+mC8+mGbjKqUS9p5NG59glJjjDpjtJ+kkpRFXfKpV/3K2W74sPzYW9/Gftq4/+UlFNZe6er41Wlcwn6SntzJtTIb9/z9yIWtsahgjtl+6f+YR+6R5LbgWnw6qmFvX+UdrA2DqhTie/t1x69P1rX10uqnPhZFXyZ6r5zTT8xBnphTB2qq9JWAdn1lLyq/sVcaG99a0X/4ssO3SHdesPT9IW27t/2dPBXFMwJOUXde9B51x5c76/bZ+Ozxhq+wYjI15qzL7VqDtZ9X9i39SV+fE/dglfeJtvwFiv9i4EYeN+3hb1FS4Urdq+0a90F5rsuYo8aYlayZjTVcft3x6c59t4HV7syhjZryR94TZzxrvLe9MUbfA3/++a86/5GZC7FoEwXtv8+0H+TOb+Xu7IGNvBjHgGHOUb5YX7lvB7pYglL/yJw15qhumRgiqQQQLNaJuCpV/dnpTXlCJQswUrtfsJM0E7S7yJ3IDTUyMEkNmytR44tXWUJllgqr/Qa6NvWAnf4JabAp1kDqFy0a3mROWazKXgaVpBJRX4q8JmhjE4iddv/mw966V2z7MafundupwM48gS+9qcq3n3ore8ura6GIZj+QpBAtC72y33Po30/IS7+OEpiSlOuZjKpKFZDlFU+xCdBkIqtw9ej3WH7knjqq6BZcYPm4cZOJ/fCdCXTI4Yf44nEkcdewemmxAsmBEoXePFGUc/7ZmnviszL9U5VPYpIqqja1JzZutK+AW3262MyjQn6GGLM/cKpGVfFggAd38RWNh7uOTz/ggD/Fdpb7J+zmBfsPsHzAdqELznCfzTnLDws/pLw511qlmK5flSSVLDifxGa5o39CCu2Oo+/Qat/Ai1sugD8HL4PWXZX1g+6EPnkJkP4EpwXUt8qNXG7EtxOrBETqRKXKmBZS0ov7otoHDD/bOkjwFIAxGZU3VA2YVt0xvmO3W+zuYC3Smv/dtS1yQXyxo0MX1piJQ1DdZ0xkqH1rHnzv8fkAfG+ZW/lNFf7XWVR7QNkdRSdOliSIfMWQdjA8+ZHV8d18A/uR56DbH5X1k57gchg30CfY2PoLdnInOkhkMFsn9rd5eXbtQJN3P3TZ+q/ddeydjzXrFeNfK66oQzhhK+w3NDx04pQOvoBakNoutO0e0cODRSzYQBpJKkn36ZCqvbwPH3womj/Xtz9D2AP6sCB7au3X2W2hYpcHyK+8Bzfli5LAAFMS+NMfssoXZTe3yrFW8gsPNX44qweW8rlzPgP8cLY/5qgEveRr4xnb/LStj1iJWNGKP/ANniUiiUlpaEvs8gv86D6Skd9vgzhAXG8ciDwUzOkMQBz+OwevH3x78Qn01dgL/XNeas4BZk0OUfo7kU18Giq7cSjbOPBwMOMQ0r6jq+XRPuDzl0kfH39woLnVBR0TfRkpf2CpHV9fvqPP/JlLwGRlFIA7VSMpCy7Xzrx2uj0PjU7AE2MW+No+Y1fbQ5qWybV2d/h39WDzjHuHVvKoR9iv4lpd9PXOvup90byQcSsjlaSKqo7YSQ+5i3Y+e7fOk/sS85WEfFzqw389kG9z/IcAPnhpuVwvpS7vWn+TbozabP/wsygpfrBnPH6WTOK0zxR52Tl4brxcfdaPH5/1+eNexlr4ilSde/DGfhhjliie8drwAOkaik8Ol36rJX78+IHOu+p7L/gZdrve+O3/tSY6krTeOorx62+Dvdy6ybPT+pAEu6Pmu9/HPpBXf5P0/Oy1u/BtqHtRf0clqS4msnZCe6HpXPRBqG9Dtzo38if0y7ZQk6R9GRN/xlfdp/zJ73jAM8asRGHvgXZCL6rXijz3umGrKsQwyhjGnDXmqFKukDsBv4f5B2fn3huMmYItyE5kiZsXrYHdBJtlSc8PxmNOch+I5mAjF4/ayPmde/mz/5T1r/rx+Rf7gL3AC5dru+ObEsVljNQco6i1Xu935Df26r2/gfxkH6z4V5z6MSb8E7tj1sS3y+VaGRMEPaPbnYxsxGKeldcmivufse/nIs+Jh88MW+4necuS1ET3Bb1zzKUPmtY39tADfvPlLwLsm7d++cGW62NmbffmfbBvAXbk1ZeN3OzEP9Dt/ea/qOl+bntzVB227vjk/wvrBzn85D6688KpPCkrS4ofeGnIOdFir/XOMWqgaNDKuOGYgpubkP4OTidt5QmXBheqOpkiZHhPflh+WZOUtk4kaqgur57qdHJnDbZ+aHuzPwhSbCREOzuLlhxSZ6smSQCP4ECXtJ8Aw0+074RvPD1812r/XQaPzAFW27+jL0fMUuh9QyIBOvUpoxwLxEpBte5K1xurxN9CviTw55XrjIJSZ3Gdv9rbzynagKMe5AQa9aA+G8ko7vGuz8TugEzQ49qxLCWMnHpDKsnb+FsXsf2Q71aNjJsLsSQ1BHv3fT8hRuqwBi/XV9+xKApySUq5OWeNOWuOWaMx2q8vepSTUKtgvsQaVfdRV+9F9vab/XruWUKoJNjxvpu0szIYz0ELwmGlbSld/7y8O/OTFFlgbfaG/b02+hv3+IZvO/aedwl6MgofBYN6FfmEMsIPgI0HlJD+4jx7e03iuvChuD5URoVYn7PYVe4JJowaMr1fVXOjpztpBDC27K9ZoaKtD/60SEBQeDXK0nOGpopQ0QjXooRxHeWdvhTIsyBb4xCwf4h1c8p2q80DGOr5315Qb2wsVO2uETDnJ3bWznlx6ohBHAPdOdHkrAn9+B7D1/Hie79q45Szdey8/SXr6MBp52gP6mreaKcOJwjV5mtK5D3BrLZapvNXpAUKggxLwW7hM9YEwSeYZvLMm23vW/a/+lCBOLq4nrJjsE+RT9ADQ/Oh42CBDbqV+elzg/3tB/KFg4UH3IRJfNlYIz+vHhwCHt8+u5iuJNwfsy4cHvqAer12X52Je33nQLABDwUPDjkelrayeB/p55xj6cCPJK1Tf7e3/eJYmUrVILYJ7+RlSbsXbPqidb1eSjpn67pzT3uA+OQg8oMDle1GLEnavwtxXpU7oNzo+3qvDbt34u1DD4eQhwfFAzs5D3wXbCl/u3EgxxcP+aVzKRbLatJpyfkO6FHVTfzoqIPm3M5Ymxs++0zb8VMaGlBmTSUH5mj/9fdCzic5GMdcHUUdD/TbNojHdod2sFTo9JDLg/l+uaItZtS9DpmXtjWwmSABdjaQeraWW+t5J8fCGBAv5W/k1ResP//8o/7khctcjTGLJBA6ewJbyjTYV/cjdtSjImWO54R/rD2kbn28w+s+dFxJzTHLF96L+9dcMM5w7x9Ha/zU3xPa+8HL1eslU0qEqgAAEABJREFU67UXJ7Irp7MmtscYmEhZzrj1Xx8bTKRSSWrgZ5Ky6NsJ7TXYT+pwXhv+MmLi8xgT2dF2EuSp8uA2JtYOSEVSj43D+L/jjn5p2oWxkqAXZFTVki+KPqjDVrJ+tz+sl/5IP/XY3tn/61vDe9/DehRineT60jKXMt8V1kn9ON76u63a2NtrPysJA9Ve87AHtuaTwkQ7XjXG6DXVxnxbh11+9on3pWso/uJl4QeQ5v7Q/4F/lznqqo+DPVT4gazx+BzweXBnH4lN/7C7gb0CZ1WQT4infduIAa3wbT3ey2LMExvybsiqSx/u3Ava8GVJ+ML14NmRpMyzmG8xaXHnfnfd5NPHOzm3lWaeqv3CH+xIe/Rasx7EdL5TKIOX2Jidu2RUkgP0x7of9PHTF1X8vJMDdWl/2aku6ll2HmW7Y2eMOWqM2QpNwUZCHmDjdy2biSGIXdiXAWcr6NMJO/YZ/pM6WIA5J/bGC3PUSSv11VGwpfMbvnTLBtmAm6Gdx5/AjxvookcnebWIH4pW830MayUHf2UxvV2lJKnkxDmpphMn7Vvr9JOEfKW6ossPlDEGPi8kqeSFei8eEM23sN94Z/h1P1m6tWNuRch9pSrhUvVTW39T3DhOp2LTSFJLJy30pOpE6W99La2DvLBsz+nFH+QWvkrIhgDEJcu1hSFQkaiVy9n7xxiNVySBA3n5+Rxw/7zDySQl7xzzSxvyJD2V+lJ0RX1NdEAHHVypqYxRiaAfSFb42y75oCulKqEC+MeEH4w5a8mnLMlq7f8OyeJJ8XP06f6Oven64v0jvJf2/vvrFUv7l6o5Rs32Cd9GVZIvUIf336MfMj5IXBdyTYz1rcwxaxy6xhhLzzeec9he9GVRkq92k6wJr/KdcPwL23ok8I6DyQaHAjAfapIsf97bgiag1Qkk1fMCOo4qt90kVdajrb8pgTFJ0VSSRv2iLL/32nj+me93uAa7fp0hnXqyFHUDDeUlUqmzxP7bXD37JweRshm08aJ87SVpQoqfo9+E8yItDBoph4xYB3TnDRJ/BQUOJAhQTzZDbkCzRRuZsCeq4s8pE2erOnfE9N7KLWBHKJWkBsigf6AozzyEAUhGuZfXs2dwr8zy0OcBwMNqlEWPcr12rB+miX1vP0462rrOOdeHO4d+dThWt5PL341v4B59SPNQoE4CrvAj7+VyvpitQ732lRU7jPJr07EySUr/9fXybpP+4OCK2tpw2IO7B57zz/2835N0vP2nYXzD8nH7wPdL05JRVRxmkH1wMPLgcucw8uBQ079V5rCBO81rvuYc5HtUEsVoaY5+UfR9+R3m4COvkKnM8Nzy+bXR3tF/98+eaHds7NiH6VlV6SBcBs+gMUdNY50TvQWWz8qhWcKiFfuGDdLqaBk+q3zyP7BnbHeehY7HoX/MUUMbQFtC2o4znVv4HxwGzc+nL7FgI2epdD59qTK3N3Jsf8xZSdr+8mev/pMy9Gh741ykff0q2MYYJRJiY6zNjX2ogpBH5+aY/a3T7XY79u8s2IuNuuBiKQDkT1K275hz9Hr6i4WJj8K9OwbrBX+SKupLVSpJWYIf8otk8e/46GfTnbU0N91nD5kbdYw5aiA3Bm2WTOs6ddImqSRrb8GbpIqqfN9PvWZb309tgxy6Fs7tJDdJqT9Z+hOEqc4LeYoyxyxflC7Xtf87bmR2zsoPdLquvsh0LMRjLIhV7wXuM1thTIWNPaRdhhOM9Xn3Ag0WrvDgv/rPvbfhsz7RMJ/KGL0mExuXOct7fIyJidSmb+RTv9aL8r/rk5eGO/667oN8XdmzQtkxVg7UfzcG+LR9p70z/gR3+s7rP0ct1OAxzhivvH1/sNfPPw9M0j713mbvzXmpMWfhYMsqo87Xc4dvS9EXfJvENOE9/SpK2yYuhKk7MfJZD7+3bJhPgmpj38p1vuuLwO+nj+Q0GTXGrDFHIUKiC+k6+nttyhzYuN829movDbYqi12bG7q0YQx3cu1L9hgoTuAqGVGGkIwu4gkVdjAoXi3MbcEWKH7ABsqrHoSEDhgs3JyzXPwGSQ4J1NFTSBttk+TtoBNPgHfgDbdBO3kLwcQEvZBDnwsv6j+V/ILhF7QmeTnxCzF9P2FGmwX+FD/ET9Ok317yfWYn04B1eep1NcU767expsyz+U6W0hzGz/YUX2OvgSRo3iu6d9beNXknB32NVGlCFCUVrqvu+k0E3AFU4rDvFMw9x7zDd+S7PDybYAMr0ypSleQJ4/RBlxy0Slm0aPsdYT7hyl5Jjpb+Uwd9qE8x9TTIgz6I5/o2F0lqx3Zu9H3FKsm5s6WfpAa69dcHYuJNLbDGXJL6bwqW2pam9cnxr+R1YSN/ff/4gBE8LHzQSFcmxQ/2g0/DtiL5idZ/rIMya8xDrY2TDeZO+8b3vv9y6NIPFS5ZuJUBBIGWc/bQJV3mA0sGe9BXH3meBT4jHMvGFML0UCVtf1uvnUnBbNcErxrkH/8Sxz311HGMVoNOnOw5OJuWZLXId+cfXvIf+PXzhDbP/tmaL02pR9gX3Q89YlWuwVDS4SqjV803P8goIj9fISJkAgx/tRB+Xds2Ot5a/Vay2l6qbG2q7B2Xepae6kut+fpVwQZkdZ9g+LXias+x9/cDMkC2aRxm6AdboV215Qh8WVm083rew+c+d6+H+6YQV67vD/Ym4lQ0kAtpYocuT5JKUmPMmnwmioxFQ4Il5orPLcM+tkVZWZLFl6x2jNG6GDGdQ1b5nefRumeYaB55x5g1kJna5WBl61ie9Xl7r/txSPDAI61Sy8+xZJOUtOpiRkUPDrJjeYLcqMkhaYxZpVyt3UCDr1xlFQU/IF1Nl3Xgp4c+5ZOUnwUPXkr6WUZ+9G09x1QgCg0hPjFogXECdSXpNG6sw5IjP02pLklq4udkLQZ9oTO9bshs2Nx4dq78fNYOLUnbKSwX/SSl3JizMkZJK4rebcjqs/K2+mDLdOvwxcpvFz0ftawTb/4Zv9mz3XtfsMYkbH+Dc8tPYoOuuJ9tvhCp/3y58qAvEnws8gKvcjsxqaNNQw/zyvkNm39OpfwgR8aYpJLg0l5cn1CPh2xbfXMiSQ3yoS+2xmdblMdjZ889+v+JZG762wzWuWWZly/BApUhdS/n1M8A+1VJlv7DRpJKMUVczWu+BGto3pWVDks1Y72KdCGP6+NBe0cuMOrLhfjFZI3nNH/LTvvOvWPrHm3+jMogvyxEAoX+wMeir8XTzsbesA+bZBRS23eG++qb0wf69albfCIRTqJO3aP375iz9GtgC2lY9nqQT2X8/1r53+iZ4x15fbnC3/cZrb4GIX3Z2QsLGzq2WvnY6sF53Bz6nrCjYz/yaty+VD3w8ZNfIHzy7ae+7gSVpNzXvmT98a8/64//68+6/fFRY86ll/gfvrwdsg/OKc992HlAiy26dlqCrsLREKMw1oENaiWpFBz4Ztx3dOmTPhvDZlz4rIw+XS6zkoHA3r6sPB/7kTgco455rqxFRmogM+asor/h0x1b9+14dhKDuRhJqqjnywiyfIdV/PZsAw+Sun/B6ZgByhuEn0BXwugNKk+gjdQco1xMb/TZzo0K9IT5A1jDVa4kcMPhRyf90UF3wqGVJV4WklSSUnfUV4xB/Rclecmk5da1u+cFUtB74iR3LvDX9qTZQqpE7qoxV+xJFu1bK79gtuftP2GiHdgC7QhJwv4Jxw30D3KBsmOIZmhJqqy0SSp5ocJ6JD1fFgI49W5uSFBMjwEfupNUIkbRaYRxnQVfe0fSompR6SfI9Cjr6vgNtcg9d15OP2ydz7pUYi+LjSa1fmioWXSuLUf7rEwFDseJvQVJ9qSf/STcQ4tKt6SXhVg6PncsfWPUDruXe4ff6yyCnC2SpMzdGLMSclajQiuKtpIq8tqwX78vbefUr218kLvp9Ltl/my5ial49kbbXU/H8Cep4boGn2pU2TaCWwv1ragb0aaimW470vxLF3KVTpHzMKw+NruDZNNpK6GCAvQXafWTtO/SFNXuAo81COpo2AcbzwghvzYXLxzMNY1L8tKd2B+VpLiU5SnjMp4wvG86qkVSyVdU1PIVCcSuqe5ySeznyXjaTa0fDyNhTzh6MtlBDpY6kciRNS6yi5+nLkZQnBN0v9W0EojEZ75+CabrtCGf4wNJqqhlwa5N66DzjbWaFd5uK5V8BQRqikvFn3O+vhXsPON7M/Kkneyh00gloPc4LWQIlR6P6jwHepwA6GTHrNTRh9K1ad07GRm8dY1bHwpawoXpsyZrHzsvklTyDQVPK8E0MfYBo+3D5z6A33trzlkigQ7Ut+xkNVylnUAblFWbho0klaSJ0rxnMNn3mmMhzYOi/VSaN1k+OvfgoOVB4k7r57PPlIGf+na93vq/u7rxG2sP6Be+dZtzFOJtQ/knOOw8zvtWJ7CUpMaY5eHncr2W/73EhRfCKuyTE33akRH6qP2NZ1oS5Ab5uTSUERNdrrNyHpjezxY7ctL9Y5GZUfr7cb3VB757Xhnj5bd82tmwvWwez6H2ux2rLviRpJKFpsGjvLaV34ibpeipvqQqI6U9keIn4GztpyoZ5fwwJnwb0NXTuvsw+aidA3URF+w1M8oD9O1yrf4fvn7wDRbxXRiPcMDFL31pn864eOmpSgXZ2fvtwlpcyM2tHKfYVciddlhUCFRoGz7cOVz/6P925c7UXvFnpHVcLpfWMcfk3ptoSm34+rhvfLvyqAe2H/i/4QvqmF967bce4rVvvCcSZsAYA92jxhyVBFlxyGND/tZrn6QN+OWd+jKQwUeE2mf5PonBlwX77hP3CFz4nVJ2YiNFn7Yo8r0DEv7MmuiXz/GJHB1zr1/GJClJ6w++JIvLZ4963Tt38us3zbbmWvpeqyQp49G3wq+iLN1oYL+tPh9q5JYg2457/MpeuE78DLlDh6LGinh1X1/oJCkqCEmtli8L+fQ+/PzrR33+9VfdaR/kzntkx9ZAr/fV7c8/yhesjz//rCvf1s7bVSW1od8YzueAchs69XdDfqO/0Ur3udN8JgyhJDXIr/rnZeLTqEqVeb3z0vbghWfjXWKDXx3qHNgz7hv3uJjzokixJaq0wzPtx7//6lhc/7s6yDtq6zJGXXgm6f+Fe2lgc8Nk/xWgsvDdiV0ZyPUqOKqVJJWkbe29KLAQSBO47DhKA7G6ccoBUlUpSgpxEAIXoyYJGHMyHgswJMxlNB8S9aWgVDu7icWHMzHS5JM/SRW1KEkqJI0u+4bN1J45+ofQnqy0NiJcwkVUXyD8h6p/bd0cyUv7plJKIwkq0/1fXs4phE99G3nYn9jZB+8P969aUqnCBsmo35UksKS4VFX4qS8F0z3ejQG7rsGZVrkTrieQZtT8dKlZfa4tj2C3rWvHrVM7DNQgQfNT/UkGsaah78mc+o20dCarvswni9Z68Me4zK3YuUEcO1eUJH3DjsG+nYB2Dlt0MKcbqKi+E+hQy9TLgZEAABAASURBVAdNP/jIWcEz4A+wnUPZA8wlgWWhgpqzvvdP2i9a7enriWYhR92+XZzv4aG3G2w37Rf8xtVzXphveYx1Kw3ki8MQjpowA5xmpQ/qapRfIGPo006zcjE/3sM+jMWSWHxLxv0u0IosFXGdOzhD+wa4er7bfa+lA37ZsJekkgP1apkuyFWp35ZkTebvmN6lMav9k8SQwM7RW9sTTh2dcyqFpTTqdyW/m3jR0xpe19fM2dPur3DOVyXIp6pEHUWRs8vCGOsLxwTNotH5RVWd+MXU35Le1/dvGfVbBtoCSap/aAskYVbQHLX9ZRdZJaVS1kYdpWPHiyPug/ql6X09ue8Fz4AklZx4sWrP549AY8FRSWogM/szFB2Dz0w+6xJmD8i78VmpPG7wfGUP2amvZTueb/2Mou+BTZqtBwLRz0Fk1ZW8bDQfhwcPOcrLKz45TPvfKzw4lHjwSVL+ptp/oetPDlJ+8/Fx++Bwfi0P18moHV83Dj0tw+HFP6tpHehvu7htzP2CxYH8xoFGKD/JA9H1559+C3Xpn/QkNefA1jxwYTwbxZw8G/aNQ2xHHnZoSZpPW3+07xwIPz7qdsH3gY6B76z3hu8LGy8Ej6cvW+etuqSvx6Xpe/PJc+4nY5VjoDdZEtI2fNnwa/Mz5JClkZUQ0nFdr5d+Cbzebu1zId7rwm/d78LDpflEV9gv/ZIFry+r1+ut12POSxV2lXvwUuP6mROxax/Z5WtgS51+JpwPcWjv+b30mSGp3fn8e/Ci9Nlwfwj1FWWOge++qL0w5kQunZu1H3zJevS3WuaAybbdtooRhrRnbpxvkCdpTFeINRl226+1P16fG/qizI4MUZUxedi+sscmviR5yZI/v8n95MD8YJ+isJwWVemfotijqUVfPq5xbL5A2w/vFXR3zmnNv3QZg//6cWF9ffGZHOAT87P3L2/lNQbhOWM/8mGrf0JdQpr89oVjPfLzVRvXy6Vu7IkbsXtvmYc5BnGASiVvqFRXmjFmzUP2guwcoyz6494zX35LJvxWS/ogrhvfWvkPu1xu17oQnzalF3aU59aqnD8njfj03XU05vuxrx+sh3p3NmgySl2u4fVyxbdZxqhcvyAhY39nzd1H2pTffxGzn1Hc494fScqyYXPF8aN+8LLYL4zcU9rDHPovdePl6orc9XYt/zw4CVM7+xiwpvrp3h9sByZUu5DK6nBNVt/rDlcD40y9VdPizCIF+YQrMMiMUZON2xizBmOmYIYHXjqVpIraqFdR6649TbzIz55ig0uSSkAtNMNvZHru+wVeba1c2NvRBJM6MypJtZ1K/aOyowm/9Z1ui3QfWpJKFnriP11SleOnKOo7ddlubBrIXZN8aVmyqoNWbyXFzzd6kipR74Vc4LN2Tup7P0llpMoaLkWhodKhdieVgAqErxVyJWlUisqlXuXd1knFo7P7rQ3ykALOah/EmcNO70n6sqhLG8IbsEG85lTakqsyxrBvx3P/BiIgwepgtXmu7bUhu7MeOy1TkqtLUgP5yX0w5uz7YYxZ6kzUU3pYCX2QpPyp/1C0s2NI/B2rfOd860V/iRfx7EGGg7kkxaCqbKuLe8/OUx9TBV/q7ccxgCRr56D9Q1g5sSbWNUE2o851GeQp7KkGc4trXTutXNQhVB6nuASDf4vIuJCkkqzBeT3GSY452so5+x9b/RG/Y+wcOEkebFozl9/JRNuR8w2OQcLljfx/0k1SCaiUdV3o9+C9rS5JKklxqfBTlN/FwNRRj6CP0f9583+mLzhwgu7v62mmWy5UmUPcjThaYFuuDtfnWtNP0nvb/T255z3E+OE+OTj1Xme+KmUxj/0M4rC78Rzh1q4k5b0gr1DH5Bli/4SycNFguX3sS1W8Q1bfq/qFhxUPAB4+Hhz27J+t9rU75ih9FPo7xijnfBHy4CA88KjD/zbD/vJZSyll/uAA0geYP/7kQPJRVw5lOrXxgqJNDy8/PjnEAPWpvyjBVtufAz3Xut0+wK2fm+ZvzlkJ/pB07bbvHLgeHqSgVQXeS8teOHBdsCuGehPi4LAKrzbFgwPRzsuCuQnPnjFHDXjnGNX2kJ8HCnn5lHn0OpnzHZ1b7byU7OihU/KYiaKc/W71T0C3pvjBZhKHLlip43H4Z04a7zIZxDeJ71Ie8DxYXjzoztk6fFHqdeFQ2Idc8h3smIPb7dZyxuWe1KdT/4M8eIi822JvdyOgMYd/p4tJoJ71jNLxzkvAg5er+/Enf74o3Vdu0CfHmLM6t+Rz+XypZOk7fdmxa59Gkep+96p6j9HXZ9ddn3v+cCP6WqkkcNWSZU5+CfK6/1sOQvuCTxcO/PO4J81LsuTlPffIxtoqjxg12KA5nYx97a22r9JAwqUJzu+1sU+0fz/W2LVybGz679q4rq6VB/nb9Vb6ufNM2FhL17f50UNorblbcqwO57Uh5HvHRgw67j3kLz7888/10n0t7ZoD52ZGDfxOIntxbTtJSl8u5Orj49b35bn/wv3i/vGlypg++eXLJy+nvqz4DQ+CFXJdc1SNVAKqyuugL+xncAUDWhKTVjt+b8RrLGfruvjLGV8iB7Zv1yvPGEB7uVxLPYt361+EtOxxz2pVvz+Of+XUmOWv8HxgTVuOZ4q6d+8HbG/IMlWD2C/EfvFeurJ/iWnMURmgkHeNkHF/+rwc5+LUt5IEdoi0dhw1shRJY3bVVrK6XluES0bIJ4ulccaDViToYJyg8UBv7Ep9KYfenc2zG905CRtijOicMnSb7zsvXP+4au8EQqhs7eGaBMp/qNj+mUOFi/oPNCxGry8xR0QPgUqnjNNNYOvms20mLslh5WhghnpWFdA/5nLElQSi9Zi3K96GhvY2rAQZkFo/ZV9UkBRFjxaavRfqKMwdvb9rjO0d3HHN/pLesSNp93Jgb5o8wn9eutueXXN2Wy83zw7Mpw8I8cwZQkkqSblvhy1IoJVl54EpNkR2sPFbvI2WvtPhIi/7fk7ugznRM6tvxsFk0rqTFJ2y0LP5W+zM6jsN1RHNe31+x++ceJ+s0kbjsJsaVU2tr8VFZ8Npy/zYypAE7tgtugcGsS04IW8D+a7ocuycODKEbJBLhXwM8pTQF1XMFQXOp+zPsVTBD+oflV/Jn4Lf5nLSf92eseDdrxm+UA/dxLH275J66oBuv2GyBGvYLnChVpLy57taZb7QnoMcPVtwyCep5AUG8AVYaZlr2q/aYl42kO6ne1zear7MhBlB81aPfEj5eVLqF8h9wgnSxT1GJiHal/YTmHvR/oGRF/Mve61ONQ0u1OpI8aNWcVXFGh10+JJU723295izzoNM2PPFnLq9vzwEeKjzoOQWKIpzSSrKAttk8Lk6S50iCfnAMsw7B7GdA4l5QaoazKtvh9hg3gOD9vowxGHcVpp+JGn9Vw4qHxwkPIxoR9kHB43+zf799U3FKaddDOJXFohV+Rs6LhyqnfP5ug5Hn3X3IIK+Jf/gWeqzcyv/Hz3au3iYAXMO9H1FsmLeHnvLbcT0APqQYB/b88CYsyY6Qr6NYSdH29Pu1vI7CUKsOl99rUoYpWogJ3pFjxwWZaePMHU7DnHqevRaQKydz5Xmgc9+0SLWamyT1MCvOWaNMdpeUTb4Op77Vvd+Cd5K+VPXUA6ZPhQf7ZX8Ok7MS62XHQ64ruv981EbMWMAO2lkpPxfL+zQ34GlcqyTO35UFV02Vgn6R01S/hTXoshrTu8cTBus7cZhE2UtP+CfgzUMsMXvARK0gB396ni22E6CZvzEdM/ZssZ3cwI28ruAFPxUbC0ZBNv0Br/7fIP3fvimnzCWZ845J3tjdj/EknAFLY9M825VY6SaHGcWdnQ3MLz800HAdBL4s/R2H4vw6Yf+ePh2bbyXHAt1IYWtUXPMmpOXaNZ14mOSsiz588UVx8wbQPu6Yn4j7z5H3qGcPqpjjlHe096X19ut/yXBObA5Bz6PWmWvvP0M7Dfgu/BcuN6QA76cXvSR+3Qwpw1tPcz1552X7R/1YK12cvUgn/6Jo361dvgLvW2P3LhgrHZpV11jzkoYAXnUoW7XxHyd2JCVZcxZ5kpZx82L3Z09/vB+xz47RVW8UE5Afq+XlsGQKcSFrc9wD16Atbcjo70d+WDHHHifdczYywiiaZ3rihr42rYt6JesHZadgaDbQklKZ+cYa6OoTKiJueqCJLW7LLEBCLqtQ3mRpMeL73VNoKPTzf6i/qZ32EGkdSWjEuRPVFqwY4B3+WHHHm3P/vrirHINnO8xbXOjNuGC/mBTX0+k/CmuZWa5FOd5pMklZyToO2No6HLzwFQn9v4v3/Ye72yCRfe6s9DSnQoEgKaU8Y5aJdUuMUjsh96qO7YbbK5HP+jYNGyUHRtoRm7pbom+VNmg5tmWBTYqvuDCjvc9cCIV8lD6U4EwKozDuJ5IrXEQBowiMBJ4q1KrrHbHZ1KELTyk71g0D3af/SZ44eGCKF4xaAY07gvE+aSj1D6shenqPp3Qc3345KmdPDW4ibyZhPac75sKC2xRIlN/KVkDHXRKvh17fUORY2Xt78ZQhj64jgr3UMalxpjd5wI9jb1G7Rnd5/KqPc0lL7AMtcNBlp4tVqBsB9Ysg/KgsuPbji+Lpyr81Fmw6TjYT1LVc2QIFYrsGNvPvjli0LqglUUR20ZqEOM4Y1SffAeWvw6qy6knSSULY9gW44UKXrfNjTwbn/LipKN1DatgTkYlCNXvi9MCDeTv1Ln06xPmsIVeZn+pBfUJl2NSGVm7tQN975xvtfFBJ9ZYR7HHplra6R/3/5rfsLugb5pojKoBCKzCT1cmgp33urfj75RUIibygz6ohapU0T8Rxo04H8x/RXreuYV6ygZeVLFPAuqJQmJwGZWkUlU0T6lRVSx1sdPKPRrGzv8SMJs5WJ5VMwlSomgFvhcIsK0aFX70Sd/shznbqlSBdbVXXRx3p7BoJadrrc7rCreSCgEko4q2YiQ7q7kr+cJTHq3ygTFHLUzaWXFxo969/E3v+kZoYy9Ak56gPlUZ1NAf1Z89ylWqDmCqZTbvU+ChAw3QXjxJKklZ3C/Cz4c+6HEY9wC68QyTLk/w93q7ln/a8/HxUZNDlOLO+5zz4HTnILI9P2OMn8QpXNoJvqblPJCcf4qzcX9oV+z0tSnN1rF+i4F9c6Uq49uI69EvVDv31gY5jTFmDQ6j80CNUQ2dRUfAsA+CxI6yE96fxrLjB8mqZFQCF2FwLUsS3WmbDz4j2u9nnnbF+jN+wBzk3ACYaLqXXd4Gkz2hOvrwm9MPvqXzwDvnLDH0n7mdeDfkfEHym4Hd2Hnp0tXiJhj7qJlJjmcfFue81hjrM8Y9UsxrZUPP3TVCHrXsU+3TCy3+dO5R6gtXQYNaRFX3jYO8dCA9CU1q0DYcpbrs6BGtC5+349mn7cCnP0nwb1Sy0LRa/TqKOnb8bZOZdbneeBm41RiTVAYu7jViV+8JTDOHxwZGVtD5AAAQAElEQVRb8hABfekEwrrtYGu4x4V+FrzJ4i9K8uqjgbrLQY5H+QJ75cXCfTzxpZiBobpg6On30ZeepDpGWmpVy1SXjRzdefHob3l4GXHsi0dPHpcklYSRMe+EAtCv7/Qqo6eKdFTJ1uOd9X3wLAGsgXtVbMjVGBX22OX4lufGC9LNvUdcgzl9VZn3g755f+8shKpnUpPOZY76uF3r44N1oZ28XI05KwMfq0o7O7YaxLix7+wnqeZhrmMl5p35B237R19ZsaMn2Bkn8A3pDtHzWGSAX/mN+3HHR1HSudioxxj8lksb2izmusJw4Vl2uV5qTnxPtAiq/X+wLut+2ZrmZcAzx2j+MSftYG2VK/xK3/9swtrZuyiptlNVxtw5ql+UJDVQujAr4308DgNpZXUWnFd546TRJqkk9GAnyTsw6BM6Zl+6KObF/qZo+YFdfEpowaGy9aL5aN8a/DlUqe5t4jdd+X8zJVl7RhF29RNMBLkTT5ehMdXJd/s1dKYZnATnWOGmKwGY4kpta79pJTtflay2KJ2/o93YfOcG3unv3H5nnjzcwNayCfLUc076T8AnVKw8En9VKklViaKEHoCWpMcFZcFrKufajVnjQL2VnRyINxIalAv8a80H+/D0cyeeHRmd6viOG2+3NbftsDfKjp7vqFWab1/992uT+lLmKsy9g2G5pralH+jZucH0RylRcJQloTeq4x8DSho71Ap9kNhC/l4h1wHTvjO/EfOOPde36EOiYhlaj91PAuqqSq1eX9WH0oiMCqjqURWtOFXZakucprBUX0sYLiRnq1761PZJF4CyAoFKUoN8iCSM6wlldvK62p0lJmrX83SiVmGmKcmoSv3DgiNKGRytOpadtVf+Tkmb8AKW3ItbrV9HUt5xziq5oF1Cr95j6CQdNdjjCYOTnTZJ5aDTkwLeKmbUSDhvRDnFqJRIFT2RpJIFxwyqKlWN+lrYeIH+FbBAL+jVJYbSSNO8imK0N9bDcIcA2tGjda+Kk3b0zclSSGSpKvwtc1A94EpMA2RUMTqR7hfF3ldUz0HTdFFoQyNouva26B4X5tstus8Kc8IFX6SZBtnsv+NJg7XpyrwhYeKA99eG4QYGnzphsS9b68BmjnhtRcGAaHl7+AxSh7zSbOURVSirV9Gm8LPXz4ldBbAkqSQ1x+Bwea3blQPV9dr9wXM7+LCjvMEzT3vaLWhFSZQvdAj7C5XqItsC69pJsl1Y691sXJiEced57gH0zoHMw0//JtzDVe0VfBxz4uulxpwNaclAnif0Xpx59saOr+0zclbdSaWsXpQbSQ9pyhIuuID81r+N/zz+rFF/1JWkxkglgs+oAexXVeoo2gWdH/yRHmYHvB7cbxx2r+R3evAD0zjCL97g3ZDbWJeHOSBmD4Aego0lQQt84x3o7BcBDr+tc5CXMSshF7izE/iGLlTTKyBlgekKsVToCRo5Ql8M5uYcdcE/MSAmTFZ1frbjUK9/G37voLAg3xyDNRqlrzkMmFdEn9V8OtC3gmeOWR0L9gb9JJWkLPKKKsepZFQaqapUkqoiZpUB/XH/fPKNrXsdt6qLbN3BUxxS50Z+Nny3D7Um9m837oNep1td+nC+YnFN5TPWnXUiEYhgEJ1Jagz8GqkE/m5TZ9mxt2mLdbWvT7ZPSIDZsXy2DKtQEXSNiU6AmaYVxZVc+4WXLF5wet/g1/KoiOVSk5cq/wTxertV7xF+OTHwE/EyN/5DJb782XctCai0kaQu7M8ley2/zUlSRZVXmc8fP/jm9V4be0H3B/Pu8Q9+SfPhC537fCCAQw/uZ239QMZ16Rcy8lGUJBV8mmPWHKNGGEvHWGIfoCPSMipJddzkUtt+S7j+ifq/ym8KzV/7gy731O26YjeHqKCizCv23SfKmzvlUN1xmytxu17xabZNRFBL1pEzV8agDJQyp5P70HwNF0+iAieStJJmnLNMqH2RjCrn61uBJv1Eih94kzSjNrTVTrDBzr5j4XiBZV0xt1xGSkz80P7ZJqMcJ4Ev7HcsHHrVA7FrkkrS/fcLrG8yHuKUXy0eLFbEUilrUUInSdHUfyr6gMaXDZaDAaqb+hLHkabYgtfEq5ekkheM2weWbfKiJ2khbfeiu/hg50bT9o7+fd+bB4Wr5ZqEYaqo9asiHVDrO0++E6qgxAttrRuENdTXc+3sD2zaJqkk9b0k0KjyNOb7esPdsWx9c7l/vNH9ELYV0la88B41SdtKaA9abzV0OUwWPQ7WhL3fYieve8v2Cr7xoYFaxYVqU2dxTD8JZBAG9hy/oaDVUZYrXKlrG2EPu9puHHy/a5oH/iSsxyuPCeMBMiq0Cc7AV5RTpluNQmO2kjQG7eChlaxxmP9SD4LqTh22qtLWuRfso+KLaA+I9eTvMZdTF92uqfXjoHsoSuj9BvIhUsniqTRlXbSHc2R2jf/bq/I6iI5fiRpLw3n54G8+fBhj1uzn26xx5HTMUUkOVK9bkspY8P6v0RqqUqvQJqlkobLI3doH6cFB/0WTwPGGJ3tgfoIO9Tnn1CFD9/+lmkoWjNW4bQf5EXOOmmPUIB8w/m/b7DVhPZ4t6/OrPXAuVxWfNbVKgn90k1SJeivfx29T3WU+Qc7B0TpKvEqssjcYJ/REvRUcap/xV6o+O3bYLcQEOVrrW5ePArjfY+4+XOgcY3CouAAOUlfaN0wOWXNMcj4qQTe1joJGPtuOgQ26PPj0c9jPoOfB1clq+SWe8meMtN6B3oQc45PPcX8b7eHNg5j/bYcHmZ3nbpLywOQh7qJfc3JOmeyJWclLfh2a7n34U5/5KYr+ZgSZSx82+4yDDvdYVcpgdnzY8f3Ob7c9rD1oVzxIE1/BN8nH9aoODrDIO06URwPynQP8bV2MizK0q8+gY+DgduPgd7lwgIPmfLJ06K8273xrqP/CsfpQ1TVJjTlqtuwsc3K9XvnG4aM85HnAvXDgS0YlKYvyRLH2AkbsS2/AkqTGQOcE6J1zdq4mh/I5ZmWcuvbaWNv7571cI1+C7xygT383YpZ3IjPRMcaonwo80lJpm2OOasCrzBXfl/8pS/t+yMwxSp5xtPKNfOXbWEOxsw7KJ6kEFKCVZl49XLfv+C9/MupC7DfW5sZLye12rev1Bu1S2kO6zqI7O3l0rMqEWeB+SuyPSuI0XHAqYI+WUc8l6fZgqg1/nRNN4zLHrIlPc9IeGHO03K4u1mIH+m9MttLHGGVubldjAOT01KGP8nl/9Rryy4QHOVAOFwuvkJ3Efu1cJ6kMkBwvZj/KlxrXfjts6/O8Xspvwv3vvq63W7mOY/CtJOuhnR8/eAnCln3zvuF/WVKlTx0Xfhd2JD/BuO3jw5yuP+sRfzGx9x5sX3h5u3O/GkOYC7wX/HENb/hiLoa6UapZc+U9fufl9Dw7V4p4L3W93vpe+uOPP7u93K6lbMJzhliU3ciX3zjbmv8kyF3qj48/atRvSpJWNHBOhWPMSkaNAZir1E9F0omCh/ri4aFkwGLDsS9gM23AuZdAoSLlT9vU7huS1D8tv+bUoSoTIjYyvbFB9EE8db8L2xfPyb/voNI9ihH4ljluHLYfdjbi3ToPa6zNX6GFW5EKAKr+rqING1v527alf6sNe6r4LheyKy1eQI4x3a/1NPst580fWJnfifTpP32oVCaRSYLmVN84cf+MCmuZQAdFecq+OZqseeWS1U8CN1nBpnGtG+JxxHu03ijk1nVt5reLdsy97UlG1dmtOvUfMcj3O8BcVS9/3lyHuuihVxaM/KRH+hfkOTrcWGNkN5QrvxHXxnquCa9MUlePDnwF5JX2OySpsBYJLfd4kmZFQ5m3re1spZ5G5yN1/hT8CSPQgm+X5sdH9XT/zZ8k5XpWqpKUP/RqldfV/eTI9l2HY+mNVKGizrLmOgJIZ0sXPq5dn91np8nrcorgL4FT1fiGnudCXQI/X79PffGde36NlYMTH5IQQ2qwBj7nkjXm2vQqetBoKln9JJLrWVpV6lc/Tx46SQqm+l0Jk7/CyZ8wC86xLRSbv4XpJJnctH/L9mVymQk0YIUQcpTBsyMilSwMWgbw/nf1ubI4uPfarP3eW/1NFent0WrX1Xh25HriF5f8gvYTSfl3EEcSQvkK5eIFaPMEQ9wgCnSctPWcINUHLUnrk1ecfLZbx7ziQUvrgp2DxawLB5J+8SDf7kvv2dlngFRRixI6CdcDRVuVsrR+ngEeQBr8dttnCp4dHHJVJakMELHWtSjKK3fn5cJDmC9bHpo2dCbrM2SOS3kQG/g1BrICPcpuPL9ansPPHdjvz0Ri1gfjWTLaTY3DB+fEhp0HhzQPXp8cBH2JUN7fcJurVFWScj+qR31z6AO0hMlSTf/3HT4HldUvgWApNw+/PfD5UjQ9PENLRhUq5N2Iw8847ZuLHkvrOGBLKklpX8w51/pxiL7ebvXBNwg3WvXrZ8LBkL2xAf3SRoN41V2WtSWqQsWXkVn6ONH53g7mvFc21rbzS77Wi8pnmbsNnanCt9SYs8aR4yT1pbyN1amf3YZ1HgDZ6AxC7au+A4YV5o1Zv4Sy0pyT17xv5gsokqTkGVO9o5KVD/2/6z/77QGUUX6OWd4Lvpx4P0zkpCUpizxfILFSyUKlCX1v9YZweOaXySRe26eQH6fFxvq67mInjyKBF2h/jFFzzoa5SqJY29H3x3EGst/7lXn5L/2SdStz5TgJ58OtfwnhS5IvWnfvF3KxkzOVyne7Lplk2VHvJ98M+k2UaBlsmm/Du1yu5UvJn3/+wYvWB/vw1r7iYO3E4/5QxvtaPbb67H6KGcGOMYokuCFoqEnKmPXLNRmMC+zkTJ3eK/qhj+pz/oo/xnDjfnAfV6XcD+0L620MP3589kvanTh2JrV94Tl4vd34ZcUH8fxRN/oX7oMxJz6gg1i02f6bt0M2vT6+oF1L+5irZ0lewWBn0SFRyylRDrw4OJCkEjFoQdEv2gj6PZfWZwBuIlthIhrMOt4duFKMk7QmupXEppG8+k04LkmaL1ltZU0kqWRB9VK1oxlx3gDG3D4somxPnHNPwj/sqGrpxCJKus/i2LrS/RcyjO0/cYzdBIuvXv7XKsmKJ3m1zjAqwcXhQmhAwoUJrzTlZq2mMU+VnnClMmSKDtUNl6T8kS6IBnf7utojNvOrzyfkbaRqjIDRSFKWJ5+JagKXs08Xo5WkfR20LYUtng7UR3+QbeTLB5KtHulDvZWkpXqZnzll/qDSq7KfcAUJbZ2lNaLS1oOYcE6eEy+HT9FunYZVSeNECaOzIkM9R79qnV5yaOAh0n2U2DbehWA2LUKy87YiWY4kqeREPfv1VrBU3p8bD1nxNvXLLtrwiNTCvwNlTjx9wDeZEriB+47mTR9Wcfy0K+8pm+TFp55jlEr3kGT/sSbugdYBBT66qDk6cCbyAyrDZ4X7S1+5jUvbRxwlBGeF03ETniKvjnqZV+4JeJGChytzDOm/ICmmXgAAEABJREFUaoghCYRU8kKlSQUJOKhnW98Kmr9R/j8Y4vsZ06k9leqqk7VKEkkkC686h3Z39tPOGrUSCQeWzPtV6SRP0lsXGcjqJIloYmBdvH09mJ2Dre2dPn9pkWcSfXDCiGfPYU9xkb+1ozNEFAdgd4+xx3secUj9l5C235G8S75mld3fdaAnTK97Yj0b+3k7RhU6BCz4iKf6C/oQ8diIoX4qTMP7ldw2mbD13vRAI+zvPFcIGTMBA6SftSrfjRc7O7J1FLiax8NGHzo4iHhwmRPf9bfCem88lx99ePPQ8lAHurTDdCWpAf+FFwtfANQ1Rqoq+L7XBu9GjvzmSj/F8kEefZw1hvaOdkwkU0nKIq/yO7HZCmNpkMxgq/NdBz9CO/Z24lzAf2TvHDbvHp6Y2/AJ56gogN+6pLlqV0BkZOqefOozblthvyEvMuZhxbJ+Gw/5WTfs9lrTvsvIsJ8EBuoVGz7bJqMmOZl883ThgCnsS68ix8Qin/pPmOOOlYOiNFRVwZukBrrU0UCnuscYlaT3/6mrf5vfa71B33v+5CO1ZUHCpvOztR9hDNAl74VD7JyzwhqlRll2Lso3PzIMuyYp+eRXNmEMetILgvpmd7LX5FO/h/M5puTDD9abHK8zxOrvKwEdQ9sYo9wzA/1BciEV+svLdJ9pVgbD0Hec3tC7cvsoW8dMVZLS58ZEN/qTlGUnRnnXtz28tPIiKz1Jy2WkBvxjvuTcD+pW7sSObZwpy4B/jsU/5mw90luGPf7Z3/7cuW83/LyDB/t4b74ksnau1Lmzxg9k7j8Wnzqk2wYbvpx8fPBy8scf9fHxUdfbrc6cD3RRW5d7+85+u/Ois5krnN2Bxszdguvx4JnAnkJwjoG+63rpwYbPD2NDHJ69Wg/5w/nC+cpIXa7Xhs+r2bEzi4C8d+5xX/R+8M3aD///XvfPshjHmLMm+0YbV2x9EI/7x30gj/Eq6y9j7sSxsWd2/J9jEK+ylxpVqWrUL8reNHyp7yyn1Hv74oEaVDchXPOTPH50klcScQsjz34nqL4WVHwl/GL0nef7GE+qsRKMyTo3xo5N7VcTT67vCsgHVd/rvywt1rq/xQpNuw19OCGdftuidX75piaMf3cNkjXEl3AFAySRTMDlTJ1FLerEm5N0tIs/zZ2mJalkodKkrxd81c/WR9/WsUxBoIG847JN9/oi7xMK4Zg+CYeN5lyXlD/FtVY5+A2QLrR1bQZsBcp7fdrCz6bDY9t89G1FqQBVG7kXOw+rnRtoo13Aw9axuOW3N0ZKKJ6MGuoERdnh/wkEuKOXKTi+Vsyz5NiBZ4NBuzst9cUo02sE5+KX7438pZukkoWq1E8FncqLcy6/4ntNdg+xZR8HlX1HM6QKs4BOWc721f9JRqWwZaTlfJgm9Bkr1YDH/LQs67ULc4o3XZl3f1TgFjQ/1abDaNX/1kEu7R9gMVAn7SfpUne81KvA2WZbTr1Iv2Z/00tVklo/9f+vQgwdAq3+vTv3fXzyrQTAiYzrs9YJKmOuTPxcCf+NGPqChqpYyA5d04oZKY5Oqn01d/aZt/+CsyznkkXUvkxyNyRAl6/NpOrpD3NO9f5if6ikf0FWxYGy/qtiLtSjDr1Lgp3wvBi0r+cG5DpLy+gDkOZ4Y5/bT5AfyomgR6grZVHE54dQTmi720qNOaoPD+goinwPDlJ3D1IHPLg1PyoHfHPO6sPH9VY3DzGXK3pm4Yqq+68LlH94gOKQqK8bjiTBv1FjzJoCPZOD+/9D3bsoNo4rS7YRgO3uc+b+/7fO7raIuyIBUJQs12M/zszACGQikS8kKJosVVdn7vW5HuwrujuPfIN0UHPMJVkqxEeTPSH8ijZQGtgPaHyEPsMympI9aa6B6B7r/p6zKeDjbnuwL66A2ZW2r5mx4sVPyWBO+uADKfPYbgzmB/a3PKSlTuSwY0fHslpr6tQpZxT01pFaabFNnT9TZ84s/gJSkN3U0A3CB9K0i06Buh7ETfwgNYhc1Yw2Pgxa0FW+8Gk3ZbVATShOzRs17ax38m0NnRYNrnL2Gb/JNzFuPNxWPPbN9rkmujovWLW/2MY/vvTivzuMn0qPYXqHIYeSQ5mRzuCB+wir5NHxmes1/gOSnTrUO/lM8DBPDcPH16ZaPuvzzj5wnA3FBZQQ5NmAkAzqGcQ2L215kciD+F+8xIRGLlrySR5BHtoD27g+6rMT3X/8Y/4vDuIndcNMhKBb1VZeyTWI79T0BHuLPMjaYCPhg8yjt2nxnEmupfpWi8994g58ZA+1zlkd61o5Fk8RSWVU3iL/1Lr2xFlmj/UPWTRnqfRWyswjA1wjTCRLwn6Wd/CSd/CHNH+DGzwgbnIVep37Rb6l/eOPP5W/Eps/rElc21xHAJ+ZT/S6t00dCxVVI1D8ZT/Zc84n/0uJ+laKPQ9qZbuundabspfQJnPmh27U50a9UsuBbvaFS+1mW7bVRLPXhMTsydsWGpjij7EcKDzDtaNnT12LH3gbio49Key3PQnm4pmbPeqgSsYmr0blyZLtgmj25G0ze90tS6wz6mubpak1Bnqp2HCAXvPfHcoOFwLcH7QRP6lj6IkSZHgF6s2pZQWueuxs4xqEgshO+ORgHiaq3eLvod7UObUfuTGggdG9Y25b9hPkuw5c8otvWD5vcMRglO15geYDFjDXU7MffYmpbdl+0mT78QuSZshWsPhBvwHbiB0JKFa2YehJ9E7gpKxsu01tl1y0fS3um0xo1YsE6EkKLfRj0yZt7soHsvPBbOszhdKlJ5GF6YS1NYdLT9zsk4KqzqbOp1aU5GzruaXm0+Z5RbL9DbImzafE5MCWyonOZjjbcva3YeYWPmNzhWiZQ3ZHL6zFj5vs0EjuyH4L2WfVZK7ZVsOm0Jsa9Sw4vCWZbIlH16WVC2RVk4s8rLF5haxFP3mED2w0F7TsIPq95lL3MrQtActQ/aBZ9kT2bFuhLbRADQyoiSzZGSRBHiAxjVD/3oZL27ItpYfqa7vWk8OiczBf1R4krn2ZswfNMnNDW2JY9/ZDV1n8DncXxW21mtyH1+K6SnTUTtBIPuRlW/YEzN3JNxyW5aF0y25+NrJHe/qxp6xccFGnliewTg+MAiZq3YBrovdJEdK1W2V++pFs172q/pQZmw7iPw9UQR4+8vB+ywM8vyuyZi8b/oQ3+u/vbzzE8CfFeajiWmxuSj4Hn+UrCCvbnGnTfJjuFbu3Sd/wl72jpLTc96Y9lU7sCBXPAD9ukwpesuwJ0RIruaY2TFdPxaWGnW1oO22iO8H9D7Xil7HFjyX7rq9qVJNAg9yOAg/oRac85hY/xLLvNJ9he963EicPssGNh9ZPHtqq3jxQZi26nbq8f7zrg28DNuohtvHNF0G2bexnHoc2jY+kalvxVWcDb898SE/RYRuabSjPB5HNuYTqHqo4tVYGRi6pBVbrXW8fb/rgm4v8T2ffPz70xjXROF9ZNHyzr+SZh9NPHlILXFv5/WP8NIIFtmUbm/Q6EJi8MMGz53QE5KP1zctNqdv2l/0nz7iwrUat9jXeemNu5Sc6e7/hhVToa7XIDq7j0CWiXgLJQ6gaX029taINirDW97NC9poXpiD5JV70Upt3/nDi/f1t1YnzpK45z/yVt+gH4cuOl7/KY4bWbNSUN9Qj1x3rVVuuo5ojS+wb9b0hSz6hR84g1xnIPPKDuPS6p8X2M/pBdPFTOaH/eeJT4Y/UBhzRgcpS51pt7MnNdUzlt9b3dXlT9Af6sw69vpnq/U29U0fqP9jTJ9dHXnjyV1D/Xn+VL/lm31U74nxQvx671tVbU+9Qrrk3PjOlA5/6Rp5rXyRoW3Y+fznHQ/F5I1bqPOP8xd7+njkmeXRldLMbaj+QpR7ZQ5A8Y5s8U7eDfaGm3biesWZmW/YdiCRLQhbEqEAAOuHGBZpt6dZk8/FRgq9DJUsxk3A2enCg4Q9k2dKECH91QlwSYNTvNEzqwh/4frbNviRi0FV5i4YWRuMZX3eNBPXYQqQwoPxAdWmX6aNfdkoShCLHzc/405pFGCSM9ChC0GScazDfdnsGHhz+wcW+afgTqQt+k1c2dMbCq9nTBlMx1Q+b56oNQ0+G8fsK0TQO7RozZVZkDWSy8oKjPjWyBo1j7ARs7PmQ2U22JXqBAXPsUi1ssrmCzmZb9iOyGO1Zn3lTuHETG6kfDg8Qj9EL7G3f1Mijt454f5DxhH72P/1lfpATyG1trUGQ4RXm4KwGZ7IpUhmPYpxUL9o3K1sMJU3ZBphbk6YexCQr4pNTeKDd0FfpuvZmW/SCquUgrijhOaCNrqdts9LifjBccbDfrF1h+7RNTXtvasDlJ/UlbvrydbWN72ztKvuOz96/WzvlntwiuMZqx105TI3LGGXANkpYNHNZNpBL/jzYlm0xSIJKjJNqyW3mdNEsqzoy27IfIes3Gxtih7nuvkNcnghDhEXgft4TgQuODpc6Eg+uwpE+KVs55/xybIZH8tVrzgCT2GMMyWQCfzCYsPDAI/pXOrlcPYq5HIcMxXtOI7oCo1yThSUfp6aXZBH8mDUzDSD3nk1u1L5Yiv5Cb42HjabUTcgkq4is3WyrRW89jPTemd/XD+5zNx7OJr3xIHIon8/kbvy4xb4TZyIPNfER2BYq6brWHyk5WU7c3tQbtjwEdXJorclmzVCsZuds1/4GgkKDITbKtVIyRPUHmdQk+W0gfurWjNMwt0QPtn5o7ZG9H/HFPbjyR882tpZX7MhRqWv34L6VOn3yAFoPrDyc5jlmIBetYZO4hU5s5ojjomo6bT95sJu44afs2WFHf//3JO88UOZlqyh8a6183IgXHLeh+Jrf+h18G8KZsZeRRAloWwI2VLNZnsx1pKj0ktisg/i44sDnYH9F0UxdOtfQ+8eH8tfDgrwQ5kHX5j6NfuVGrp95oA3q+tp/JU1qqYvZErqDveNWmErIkOpVO8ghNT99xi9IPaa+8dtAB6HATZpOtZtt2RORpba2JXr2Wb/3Vy0TU6vZ5jpuyt7Lhj1gUtdFckheeVEKwkc22J/Ri03q8/b2rrf3N8VetOjkW5WyoUaZF3g+jm1qERocXKO1Rl0P8tuILHx0zuuB6yrXVgG/B/6mHtUmp+y19a7WQWsSyHUQP9H7xKZy+vtv7gefulHnWltxKYVa7+r5PEMHgtQqcT6JHdygB89RAVtVb51vwz+Ub6U+Pt5VNbB0Q+cT/7cV8y9i5oXrxj5FotHrxAhFXQf5J9fem96I33nxqpfq3F/gG/XGLJ2z0WpDlT8+P0F8f1a8T82Xrc9aLx3qfIDUsq439D/Zy2dyhOZbvRs5Z6+p+QrAUQ3x6izZfgHkcoYJRX9UguwHaj4GrI9Q1rK+oOWPqczP7M70RBI5OJxB4uGDY/E4Tn/QrQlVTOw7j6AmEiHl/Dg8g2gsx2+hPCb/DXJmHa1Lt+KnBKwl1hXLBYZosJ55CDNYS/SAkjuX+zMAABAASURBVOhLK0dIi2K1KaIHh3hSIQsvco0pS7Wn8IWph3i6CpNcrhR+2kzdk0/NA/IpGbHRQPve55xA+LQZ7kvEQ56+7J0CsG7nusByyRHNftGNIPo2Y0FckMZDIKhmw4YLTlp5zuvEItW5jqa3pVvNxKgcRNmqdEmlKDNl+YRQmn8PQFMhc7gYgNTlyLVafORB9gYljdMPe2h8yCss/tBA4SB1uLINPaYMfwmb6x8FZMQsATp8WAe/PHIjGksvS0HCFY36PTB5s/JKViuNUWjnTBKKGOQTP3BCQgpwxBqRI8Eb42NneyUItaNhFSnpHPAymW/G+P8OyedqVr4tYjBoN2v+VNYZKve9Gt+bD808OdW2Uh9Qc4JdKVP8YMG6bRjJnlQ/aKcPAlSsRb+aGH9I8QknWV9a7GceeI2fTK5a2BjDjb2UOeKaxscrPLsq5Z8NRuEnIFNcM5JvDgMOI4qIFKa6HSfFKnk6g2ioldlkYw6mB0SKWulaCq80fN2n6OIDI1bC8FnLH1pUbOZ0Fn6tb6dXegbFRckzwCfpICzIhZOVoEJHFpCrFpJKUOthguiAobKEW31An8G9DymdPeNkj2XKvWaFqekcUhXuNejmWwIMFZ28ePXeeRB54+HmXXmAb60psJuis6+fg5hH7gmh3I8GNH5kybZi03h4mbSr9yYzD5QWPTFs2LIXZK2e8inZpqS1r+w9iyD5uu38UKNnue6x8EmpdolxyUMXWJZNnDDAnrwNnT1hiT+UfQbZ47l//KR8mMr7x+wx9sxjHN2DJHKvzoNWHro+eQA7qFse/GIrdNvaQ/YT2Hi04uKMnYe3POgFsZ+xTV075wXe36BvNY8/2yoHa0wuN3535EF2+4ifuSeUyCPjRGwDZuUHWj217uqty+b3BTWI3+DIPikyRAfXQx44IdQvhla+nawXQB6W98tg6236kXjpG+Cm4/iE5gH2hu0h55rxzCXjYOOJN/gsJw5KUhY2RIOPzkGdBwkF2fNGycm9tabeO2gKb2OIeWwhyrQx2Ia3RG/Nsi3JFTq+4veTc/3kIXwQU2mlI3np3/3Hluw5i7oePvNScuPF4cbeD45s4NmKfmDDe+YnWvZc8XiAH9kb+0i+AcuVU/jklXzqvHlhyjzy6MRvoeMX36NqeuiTPdR1xh4S40aOZcd6a406db3xAp9vIvPS88ZLSj5/B+sDm4MXiuyp/ts75kmmYmYP1Dnn31qXqUnyyNonMT+pW33Tw54Sd+CPIqj1psT5+ONDse2xzQJ7Tl438vsk5m3ZRRafgwsvfAE+84GNsW2t6Y0XrfgO31YutjUb0dGlk/7gTAbiQUYAduCv/JJ3anWgWHunxsl94lPZz419YUxUq53+RcMXHg98tYR1VFCYCTWF2k22UaZXYIawkCNBF88UV1yMsrgeuIAEp2o29sCGlmQPM4E9mzSeJpfR5cVhCyMxQSbhQ4Pw8Sb0K0yGMkOKfq1DSZKCarYKVcOcP4wYs4Q1+ozYbh+I4+YBZYoJ4aWKnYnOxu8/fsdhScch9YHBZ2nBIqj+4BR5Yk4nTFjMHDNczJyyFlnoxnVu8UM+jLGeduFwUnpQppzZUYiPyAeHWJT1BxoFEH+24eilo7KPLpJ7n2nPuNGLX3Bw0W3d5UWkygW6rztnCibFwawftrgR5gpN7mWIZlFyMtdsfoG1fFDhI8eM/JKjyi5pGWPU1ZqIK1qkC/PAtP8/PQfBDpzsnJnihzPA6sBPrFCWcdZ6h1qiR2OsXxJj3LCZEBsYQDjaNHwhcbhxjazxp5IjPKg1ZLiN64JohgsEZVm60PATbFI0m4FeCY/KfJAfkuWeGbESuwT4Msh6EPOAbSp0Q7LSYhfgONMJlmwGZvak0fkZUF/dePfi72QQpPZbe7nIS3ifnxx606ZGLgRWkOHm5OdKhKzR7a9xEX/tMQHnnnD67KuM4g6fzo4WLfnTED8RxUfoFxjJBuzuxi+hz/088Ch964+1l92RsrGLI9JWoKe16ZuR65qRy4cHidMufhaw8zRegkn2se1oUyrZaPMbym6yjaA6A7wC0RIRQrzJ4QWH4QvhF6L1HYw/29IDNFvEMj9MX/hCNOvOsgGpSPixmYG8ECiN1CRkYAQDMxD96YMJ94DMH4FcNJTGrvGjQtW89osaE/rXM7Ctxgc4D05v72/1UBO+577FmmiEYCSv039NyTZ5w0PMDE4h9jwbm7sqxrlXBqpmCbltSKCzrR3p4J5z8PASmr2R+KnjlvtpVx7eG38abWJJri58plRHxRR+2D38ALo21Dv7C7L3wDbmRmvmHJvEL1DfA4wCPqMVfermuhZdtkaeUAdJHOwhD2OfPHD9/ddfqgdC9pQS2lZiJv6G7ekDOnASVMzlq3jkotkuexO/hXeTrEtbEwoak6N8kDfzUwkVxwhZ0esC8shsI21qrfOA+q58C2A3mZ/sY+Y4dCPIjdoc7PkgFpGU9cqNHPPS3nkw75xX610GasZ31NDG/sB24INZya/DlJEovzPz0lrXBrrRsS3basSxrWuLXfwGNx6O89Kb9TwPdPa0bWzOnIQHedjGX8NfVyfPzoP51O3IGmvkTK63etD/5KH6k7O91bUW30HDR3y31ssmcx5YSie55JuffAPzybWRc40NobnMBzrHV7DXQV2jt2F7+eY7kRhLZRef86+pfSo0+86+WmvK5zovLR/v95eXmI7sh5eWWdtDscm1S8Vl7Dp1yAvPn//1X8q/Dhg+vlKM7Cf2edG6XXzYUutd+Ych3j7e1aij3SQWDoImRurwV/7KX16W+GwkT9uqXPtb5Zs4ySF2gW1RKPZ600Fdwlf87IEzzp7nfzvGOrIDv5Ujm7Hw7aa4sDOzJEBXGjo4D6ecWa6TXPPvXLup287FxoA9JP6N6+CWc4Qm/8QK4ifu3Mx1lD8ESVzsxAq2Dar4yWZtwwcqKovGQM8vipz9yAWKNE5P4AjR73f8xiixW+8kOJG5vRajcEE2l2loEN4kOtWLi+gLUqTBQQw2kT1EwRmWbewLJUtxAjTZW+K8wlL9SuL4igeNuYDbkoYSpap6pVnM2kmZVA5oTlmq/5hj5D/ENEHlHolJ9fKdGPgPX8LvhuUnJJ6i5tQRzG6FFjRb9II5m+O2N4o244KgU4MRpeTziLVvlrGSQ93kBpwZgpJC2VM+nBNrDsFDjTWUDXb0mq8hpmVHTZYIEqVAsv0IPmRlI7wvJnt+QOQg+5m+D0iAVq5N1vLBHdxUBjyuWGcNfs+JqiBrgtOl2b7MJmt0PNmXI94vMcgl+90vm8vCtsz+7E2zwOFE9yVYZ9ne+kZAR5Z93HEo+71j3jDP9fKNHX3LSBYpWa+abDkSlhgjR8O2bGN56V/iT33UL0qwmNkue3tRhbIGzRibM3ZigshqbQ1YoH0Z8bWWXpK9fLeQIrvPv3Ky/ocbRXyImHkQ4abhf46qH0UrSv1C935syw4kRtmGsazdFjftHs6+/OCXTyLKyemCZcbCD3tZoBv6rBjZxiWhZ7WHeelfc2W1ZNDn7vzCfRae81dWuY4PasCfmNfDxvwc5fceQtlWfq/mISrIA0XoRtZsNqvZLMNY9hNk5GLkYfXci/gMEzcPXsRO7VlCBz3UcaGAGR2BREoHD3gBdjww5fMfO5bQ9cy19Xr4qoceXgp7Ht5yD+I+LxFf8TNrMUfmnHl4EdDo9tbuzxW9qTEPbGM9+46bWZ4PjnUfJsmIcGU19O3YwzdsmY/co3mmONjzjT3kwTPf7gR5yE/tbSsPbEHtg4e48MlBwk/yTbFIesCL5pLDfNejG5u1zpT6H4XYdp6l4j/orSt0w/aymsTEsl06b9j1hdZ71S12qCit9kvcAY6N1MqstlY+KJRsy9QoaDaLdGj2F1vbit/eGjEa+qKxmnqCqic1PXjRGtR3ECtAqexy7aaGyTd+7BWDQhzoF8rPQUURsmxixb6AKDQ+Y589x9/723v9wUOdEw/+WRO2ySHn+5kXBB6y81KSM57Xh2WbvKDEsJ2LUAfxS5/PxC020FwTA/lY+0meN66b6OVfp7uhFx3RErtzvSevIDkGthW7INfbtg294QtTcqGu2GYfQfzENj5Fesn9k3w+936wiz9OQNH9+OMP5a971ksTNWk9Z4QhzlOL5JhYsQnstur2obf3d0Vf5Jl9Viz8J1a++QnNy8rgupEs2yFQYsiyrbR93aSOB7p2U+tdOcdoxP6z/P5dL7+faz956bqljtQ5fqz5IzvTAuXn6NhtGCS2a9/vHx/6488/lJfL/CuCf1CHN/ZvT9uDa6tqXnE/1/3rqPOISq7LD/af66jn+vF8KWYvJr6VZkPp4VWUgb6uSZUMHduwIHRBl3bq1ybum9kqEZuJ8dK4MIPeujpFDG+b1R/1M4JwoVJnsKedZf28oYM+BVDeYgutyW3Kf2yf+Bv1mXpQty3Hl5tkawDBDiGHtzfN8uZDm4zNROaWZKGuVy0XcXBfG3f2yj2JU/9aRn7aw5dsD8/zJec07xdoHG09owAsfkjYvlNWvu1oyWYMBEXTC5CzJ8zgIq98E/dckVy1tpotL966t7K9Tx85FL2R+EwMfVR6mlmyPdGsBmzOmZtB8gtEK/pt8Kpk1TJX0OCmEEk+yGP5EbaDvQa4u3fDBpDYQKrbS1gzzfwiC3RvuCVkRoD/HWdrRD2ofa291dqY/i3XNDo4gsdPnJxARK/PMvYtitME6b1nXwk/b6TzZpWb8pTHJ7qLwJ09NhXqlHxl8nm2LXviq8b3EhsbAUtufoBshPqtZlvxU/Uw/AXysyvL/k3Iz07+z81fnNfvJmP2YxszhysKA9UmF0bftCTyI3w1q+sKcawgSrCT11PzfR6d+TnMOGd8sPloLP6u+oXLR6q08Bf6ReGXBMTFOPeN3D+OPKByrww/uJfERa69IL9jNzIPbMt21E7YLpl9ofksMI9SPqP5DOazO4h14093Ey8y+26Tz+GJso81pSGv6OfzHroRv5grefXelAeXoOehJeDhMfd4VWPT0Ou5lcSSidVaU2sdQHtTX7xZs/jxHUor4wypJ8hmCpbQbYUmiTnyxD0YKnf2n70k/8yVhivbent70/vHu94uL1itxQ91QCeqgW3Zr5H1IP6DxDjBQ9/ms7fOc9SOtWnrTVU3x0sNYSRY22rk03qvevfWq1ahkdv8biNPtqrBuSV+ITWwJNZtdOBRU2oSuqHVWEbVFasnFvUI7b0hF23oqGv3dqf8XszeEg8F1bWEfmtNrXeFKo6zeEH0N0izCp35fEGK/0OZ21brTb33Ql5K3pMX11kjRvac+DnbKw0f+1HONVuUJ6dBnaLzmb8aybURPkupSfKNbWR5Ibhxfnl4zzdeyS96ySdnV/msayf5xDZ2n7xIlB31im34+LRd+8hnJvbxk5rZFl3RybdYsf+slyz+kIPP70G+8f+Wb76I1/lDDbN/tdiaTQhRAAAQAElEQVRNZKt1tpxJ4gXxV3apGTUMb+xSl0/2lRif5BqaPI+KRf3xod0oSvzEZoqGZpyh1JHD0wcvQPl/bv1ZLz5vMnnFZr/w5QUu/vf/5ytxsE7Kil755XzKXygrJSd2cn57e+fF8oMXrD/1X3/+WfRPXrhyLbTeMDfAI7aJ9TffyoWmlsdZu/fKM5/11D11IIyaY4t5JiMbxwk9+0JKBoy7RzXY828pDkaKWTSJSUlkZA6mnTn0F2jIFqbe41g+2FT8U721iI08+UWU+cnr+xadBduyNwSv1VKHO7KFiewNeSZL84fE99XNhlpWC4jdTjSFt65txsveH8C5HYW1fsmn6sV80+ihVaULnec+VPLoVW0H6/MmtO1Cj5wpCD/QO6KPA5P7BqwK+qbFZqE0zPgAJtQAKZ41Ef0dNzyLVJ1F8oQn2Uc+MlA60Id15qcc/rnX3hKD/eG0lpniglgYMpZMtUly5SlpFLJywVh8KJgbUbXEwKEoukIHewtNfQdxD84yOhtlxLDnBzfWYKCHAzqJrXXIl17lrGEtkU9lR6yxeJu9ZHmRsFegRoqHkmNQdhFupdgVMkiNG21gWwKMurbYZx46dh7xx1ZKFj4KF2z5ppclyovhEtgmpNdskj3btlc6NaTSqQG+aA1KM6vPiPw7nLrkEh1n+H8cdc1Q6eqcT9WwJvMSrDnyl9ukAKaGX9asUwp78qJlzkUnxycwR1wxWEtYohZhqWjEGy5PjJZyBIHSTiaTR9T+ylk41oi3HYdFUr34cwgD0rGt/K70em2X9WUgFys/yLAX/MTeGRQ57iYjmoUWg2ab8bJMzijm3nH9fM51nGBiPpNqYeYDMY7Y3rQ79abbh9G2jB3jKY9+4uQhJw9R+4FrKzhMhisiKxCTyDnbwT1sJG/qdABYxNPItiouede9pHJobJaOIh3dOIw/KNsUmxqg6FC1+Lg/aOKTdduCaLalSE7J5Y4Zh3GqfRmJS/4H9+8jyWAfFXv6ti3bEcn5gbfh2AdT5LHfsZGL3/mtK3sNbGvqhcAzwUJHYgbEzUP5jYf4Xf/kbpsH7Tde6t7VefhtDZ9uqka4gd1IrYPKu1aEGfAJGAVItFv8x1b8ztuy0ORVa/gLTY6hG1Uj4kW3cZ5v5PXOn/qHZm5zTWIbvewlCH/U77r5e6d8iQ3gZJ8n7L37zha3/bHf+CvwjUcexsPHX/Qsfoi/8zDnYyNDnrPfezuWv8or9c88FP+njD0ewZIn3fjLPjsvbv1yFgd2n+TzWS87n/rkZSSfp+SUXFKfemCPTc+1wRmy/dhF70r3Xhp599aUl6zesGFuW9Viy7WSb83qZYSXoBs5xE9y7JxJcjR2is02g9JVMknRz8tF6hiKSOZHbNZMglF+b+jyEsceY5M61geWPFBFHcmlhjmTGzW4kdfBuQ9qiDuldn/y4vNf//Xf9fLzxnXTyDEp4kGjYh3Uj1jwN/ZY8fAd+0Gw+PrEbz4vWTs4o8F6UrGtfCuaeudl7uOPD16W8oci72q9s7PsCE8oH+X/RqxPvsm66SBHzNU5o23/xgtbjx1mmKgZF+TAhg+SJR2kFTwJkAheFOQXXOkSy7ZiphcND9r2lRBJDfxEBsuaKlxMbfyEAbZlA90Bywr6yWUD6/iC1FryCmNjF2Bkbx5bFEs/SgusoqWJresmmxXQqEprneI0Vaua4GvRkp1Ddpw1KDlGjBceDCRrNjucZQdTxgQmc6sJEL+xfiIyYFuCpqeeqeUs4kwmeztS34UcOpmgwrjyES16AeVIsuc6WnceH9v+wDaxyubJPjbJB7Fsy+0Cwy9kPUASUiBr4sMWo2kffUULGJlWIweSoxMRPrkss1Jwo3LYCpR86dRihjXPWmHNcUiPJEpfUXHQrVqd+fBLIIKKhVCuHzGWvmhxuRBZ1JFWz3xjFiBilCsO+6P293XWsrQcnPLI0J9zPq98wAfIxUZamiAvGPtCBY/L3YlWKYzlK2Fsq6We6CrNku0JpWG19LfdpllFUxOSDbchz1iaDS8Ptc98rki2J9b1JKvaNU74EjKE38geAtuyLdH10Dg/8n8QrcnpAyMHZW/BKs0wNuMFkW9c97Bltmc9obYlfOj/9cb1lxqnXtlK7Zua7nlk2WbmwZ7bRuyaPg/OStYviE7JwwQrLhdOZvN6qrhMQ0kq8QIk1XGnQLK0YHtxOlv2ELsAN+kT8QvmCx7q8NEJksem4fP7cSaF3upJue6hpx0a8GuZPGYuDYELzse4uKjFf1D+ke6O1mbJs7IvegrDOMMzEKZTg/18fOOec+OX8sE9pGJhEmqjCG9btus6rnsDn0td2hFbEJsSmxFgUna29fDDXEhImNGTZbMHecQH7NN2XXqWZFtWA6aQ9BQ4BnEmIQfoyE1iVkuKHop0RLJ9QhadQdERR3joqL2IHDCgw6Qjp844ZGTOGJ71mTMMnhq+O88MnYerK2xjf2g/SNcDZB4CA/ZNeFF+4VIm9863db2/a/tI3aMTJF4pHjr/2fJ62MZBflevUsh22b/loRl/rfGgiG/LmA8lbDC2AbR8i+Y7jL4WJq97I4Y4D9W6qsVHalhgf/uBtvZctU2tJDer9VYPz8mxtSbbSouPjet1mbWNrGctccJfYVl3f1bawQN7dINPHuJzFrGPXdYxke0JcrNdYkHs5BYwQTqyFoRfuHF4n+zvoKg3/N+IN+BZZo9df/7xp/6r/hunP3l4/6izyVqQHAbnd0u9eAk48BO5bR78eVHm/HrvykvllGd8AqnZlg2oZW9NvTVsLI5Wik8Q37e80PHSMz/3uQJG2bXYgpKwn7H1yY1pucnaAVf7Q4j3FYOVpVeZDdV1NqhBkLihmMjk1XnZbL1X3Miynm+F8u1Q/rutv/76S/lvuA7so//x8Yfe+WbtnZerIC9EdqIHFZGA0DgLyDFdsqIWUXylzpNWgjNH8k4tRpQQp87mzHMNTRg3AIfsctkQDv34iv4bL1XvH+96y+eNvfXWZMcmkBp+Y6EU4ViFzQUYPoED0Ta18iPZ0EBQIFo4yL2TCLnpgLIXxUcAc9d54nCp5Q7ik9du8XXym3mkVQwC194el4TTRyCwLfuKVhdpDrg1azdUNluUVB63EtUgq5uGX3gWZW7xg2P7FZVs5Lo2dkfg1HGDA6zdZg5DTvedR7axvWBeOlt+0jLGGwolq/lTPGRZM85sy5uGB7nobMs2K9/0LAH6RWHmTOiZGyuRbDAVThWbhu8N2yWz7u3BZovjePPPdBmw0xUbDv2Ijff9YQu1rdBcF/b8MEUHQ+3PzKap04YuDdeoE4PPWz53wTE/IKnuXIO7mBSLxVzDwdVveE6teikyJCfbcA/imsd1bLK/ovibC5KNTXUGBTrb1i2Kk+RTKlELlqZXXYQsOgHqa/VO4sco2VbrrbB/oezrSJcW/SsuSydr4/EBLBmsfrXf/Fq6E/SdvBbuCxfO8EGRyRBWmNDnXP+mluNJDX+EM1RCP4PFiCD3jtO9/9D7wj/B4Tx7t62cW2ucJbAt2/qdZrts7EXlaZ58w4WCeVXnCo7wEdMio4WbwqPGdzP8xTcwKraxBfDVzbgQUtc0Jkjn5xJBavkKM99o3lE+7lO4rxKEZ99+S5C4F2Rtyy0Xex1y7WQeE5Klw0WNvdb9J/ci+OgEbF225QZsznXCttK2v/AbtqcNVF7S0I0SxTKoiWyXb3vdS09q2ZboCpVkfjIG4R3dXGcLQs+SzI9oeztVG7aL6Bc6uaEbm9yTbzz4TnzyopQ/wb7NP8HmQTr3eY5cjRq13ushKw9aBR6OQ23X74U82Oevg4V+5kG8EF+Hjp0o2eXz03srXx2fvXXZVlpyygPhbdyU2FeQdVQKtsvG2jWdc9HYWp19fF0hWWl3WWZCGrllNyU3s1e3yfcGZS7awQPxrBN7ojbh8wIYuhHfsuieWHm2+LCqRSfIxLZshy1EfnCdBvEZ/0HxyKPUWnJq6qkdD7yVMz5O23WesRv5nRujCywzC/jEUixM1RjOfTcrMQyNanL5xGdeEiY+1/VxyEaXPHId5OXg4/2jXrLeeGGIj3Ge+7xG8jkULWdpu+xtI0kuQwf5Jl7sbNd662uvvc89u6FvDepxqxe35MM1Bj+CxLTY07Z7K7vWO3Yi96NecPKSU9cqL2X1zRc0saNkYqS+taePD9VfqaPupKTkdlCPXd/kHNngg9LJ9Y0ziV3QmGNQ/2hH4s1/pn2+YOWzknNt+M2/Pth7V6PmrUNB5r23lXtTg2+tySBnnnnWk6tJOvU4uEYP6vJJfp98/j552cyLXWL/gxe7iv/5tw6u32PpJnfM6fECobfkYWK2pn7u54OX4i7zIxstdsx5DdA4PvYZAcBxNpYCHSQTDA4lwKq6CZCN2FY2M+fGbyAx6neabVVxoLYlwKjdLH6Q7bkyl1Qi60tjF9kS4BNCf1aw+MHY3lSyw+vS4mUgV+1x5ydZ14aZbKt+NmU2O9LILhC8FLlmY06XHRnQBZZsy6LVAH3qdS7jSXiZ1vpl/q+wtmX77gK+6sKFZrvOcM5devadyqIzSLJ9Aka7ZRuVL9dbyUIDJg6I07CdMVrFM7Le4HvHVbRQTI9dEH4D280+UAInbp344rkflEo82q5YnRi99fpQ995KpiiIBo0PuPosbbpl13lkG4lDyJConLQmvznE58znlSG7ox7RKexICY66zQYWba2pt177a82yLQZdm23VT+gDJJsVT1phEgOQgaotPnnUnCFxEvcK26ofKCpnj90DKshctrEg5/LjJttikPlRNYIX/fEQfZvxCacbzFllylg6ku0Mcn6K1z/fLNk+wc2srquHfV/O8yyBH+1s333A69KqEhmuuKz/DksUEUhV99bUOoCas6g1/bzZVnzYVgM28+yxNpck9dBYepg/TGIL6LjEz8PiDyYY2C4bGxpVM4QP5PMH6f9or7OnFvkcFU8BHmjWkH2XVDI/19iLglPwgmHdjhWAlj6U/kJZtcwInfr1bIAyM71CrmlSls1qcz2g5K845SEsD6WNexBLYlU2I5BVLWzDprXGvQr0zjXTlLmRNdZsi176X2qWwLUyBxtdWQotVHb1mcszUB66bjyQ3Xgwu/GweeMhLahyo5+4+dP1PDy/86fa9z3MnESLn9gUyhcPvjxjDR7CEs32yt/q7GfDdsm1Gx+FwXNa7AYJBCS6V9kC+1Bwipgxp5cE+9o+tjXPQAw6brIYQQCPje2Knz0GySvnFNp6U2+z9tlDcrnv78YD+40H1rnPPGyTCB2nujfcy24yP5HaDlGmZrAZF5RGWqllnlHzoJxvVTInednocva9dx783xXayLG1hqVRGTrY90HNYwOhFDjMamy/QHJ+sG+t44/98vLcelfmtpU2OMfKZ51r/tW71MG2etl15Zre2J8N0VKzDaZnt33yYUqnzj0zyTY5ND43b7XX+G69yexfHGoUxgAAEABJREFUtNQl1+rnul6z58jiJznVtfqO7fu78sLTW8NKnNmn8lKVF48g3yr99Y9/1ItXXp6SVWJ98O1S/vuo/OMQH7xo5frPvigoPg4deVHJSx21ieOG/7Zq0XsnJrH5rOTzenAmiTXxqb/++rviDWwb+0m8N3R762qtsef+UM+s5ZrMnt74NmmjE6e3JrmuTs7/qLxufI4/Oau///5L//jrH/rHP/63/vG/J/76x3zJq79OmRcu9oC5nEGWySf7TIz3Vb83XrR6b7JdsVTNxON6w75lPljLpXZw1WVjdQGycbQ0ONgULnqoyfUjNRzSa+Y1Rucr4hnU3+uDXhRy4OfUJwdjPOqEaAbpoV4rk0YKVr47VyTVzRhAVGZ6bufq80LNq6gcVO0XSbRr3wzGobfsgUaKgF4c2w6tEiATdqJFFnbWf1Tq4UvGMICIg+qXPkrCQRb9OkxvX+WvJMnDznhftdd807Vk8fMkW0s/Jn6xzJnlGgiymj0FR+QIwkNUNYFxzgH01tR6V4NGZuM8QOfat/2WoQXLSBf7IIx2nYqvIR9IzRafDWVgNxnaQPFukmf9K1+ClXlRBn3XshbMONn7xpJgmPUAtnr4Z9TC0/Css+fPauzpFF35U/jExM8SneowdTBQTdhdOQ+ZulCMWdtlC8k+a4/wy5tUppZt5eY1zzRzSdZsm84Z43RQ/ier0kXPxSTKXlC1xCYlhZbgefAUkEYxU+/u4yFWaVyHZXwVYRqbn4EL8Gp18mVHwjOPU/wtE/1vF68Lv+FTVcvsLdC9PU2z4OhaMp+P8wwj06U9s+hvlbCNicFWo4QcZHZWXPEMLA+0BiyggPkrfUb6FUi4Ro32huAnVC3yEjHzCZfIDg1YQBJuQ8zFekGW1IAvENI5N9ye6Qdt1C+I7Aklsz1IZhMIlp8BDQSdEMr3dSHP+gPq3FGDUjIYFbaO2Ev4UGn5QqZAzKmjQHSGVkOcJRsG2JMKiqqidzDm/lg0/EKlgZ7d1FqXW1PrrWhkdnw1CRpdzPTYzJKVe0Y3trFHtwNLmmCszqBsd11LSQzcP1tMUKGjlW7hJgbcL475V/N4aLzl5WrR+Yx0RBmgn/gBe+h5EA8P4ihxDp6jbjxwxcfBw2P2tIGD6rbVsNmwmwwkKy1+NlSyKTc6Nnw6lK60oYP8BzjYQ156PnnIPCgl+2WsvlgJY3D6X3KsVYVg2c2q3HrqDZ9ABTTQj+3c26g49a0be41MXBDGvwqqtvcfarMKVOvwUBtqYoUyF21olO/4LFDTonHCeos+NbRd10ZbPFPZ+NOUi5Z8z+fb2K89DHKutcjQa+y796beez3g9+KbWmsSPjGjxkOfPLznX7cLjQ/b04YH/96mvm1MLNGpWtntl5+Kyf5EG4vW3iqfo/Y9eEZnuXriBzOfrrfWa8/RqZc+8vlcL1nzuhtqHT1erN54adno5Ne4ZrlE6wXps15APutl5x+8dPwjLz3xk3qwj+jn26X5/9L6Q5nbrXKq2PUZOSrfA6eNPffE5WXkjVidWK11td5kz2eFgz1+EiMvPvlGMC90uW9Icx210u+9q5GD3WQQvvemju/4zQvPftnqrcstepYUiJwGe7wpMT7ZZ+LeuIbyYvkXL12hN+S5dlPD0H0WHJbS3KxOHu/UMcieGnH2dZAapN7Tz03tkOo4T0fMc68P1oL4rJIiySpQjUYSNPSbrSBzi8ac8dIrPPNNYem2ZRtOMj+rh5S/xB8crCXZVmJpNabIpFpDJwWIrjDae5kUDZRty/Y0kOT8MKfrZ81Gu1mYyLbmj6TwhbBIw0uyVqu84DeF3d1GK1jaszIz4zsfTmigq3sraUQUxOC+cuFKiWoQe9blsvbMVh6acfBru3j7TkWzmYNcULaRSLYLujR7yuw7zTKzkBOVYgaQHIOjzk9cctTCEvdmEQBIYm5b9hOkkuGGyyCjZmPvYcxQKDvJ/Ig2uGENbgIjeiD0RNaBsJlgEl5WeuUlKTeCAx9X4JY8tMA+8I3q2ZFgd9QeD42iAzowDLA8de989rVxXx74DiKZdOqMeF3+RtHI8Yb+1GUfbMQOlWwX9NQQI9cCOrLuLbyRtIJQziyQ71qDve3ZCl/TyL0UjcS2bCBLJ1W1gWGQCWwIm5nENupWg4oWv2dItr3tWELM6qUe9rRlLB8MUycjtrEpLN5GE8glVdHwgZ5abH4GTGzLnpARLJvknevrut/INtCszo6K/soQ12ztrN33NpZ9h9ROVcuaHap7c4RMT7rsEX3bo2u71kMKmbHpvc/BeR3jxueJTwu/jMW8NgCdL1hDDRcN4ytMPhON9XbO4v6K0sE2MpuZJduy0hjhWxHLnsjDnBWfIDdh5IL6CVsPLf241cko95W8bGWWc2XH3CvCZcc8cOBkrgm5RJkAcoST37JFZcnmbgDQSYAiDNFnUeYBgQHWGgKOTWM+cUjYT9Q6c5WOIU1j8ZpFQmYxFJL54x6kIZU/KbGI0bpMDhuIWcIHTHSTZ7A3HH6uooYOBci4MKBgKZiZaCNGI4xQP5QH24NraXANjTGUpNYyStGBWLKt5FXr+LjbCCU6MrjS63nwqofX+VewTD2cRWUM0KeYY4S37AnJynUS+/yJfGvUw00GkjESDQof20DLR2tvin7nwTUPe0F8YYDdYK88UF4etgf7perCVcG27CbJ2s3hjTmnNPK5g6qQCqE18KsJQRX9YOXEMnHjIBCtsWowqeAGuvnde9TvzoMH3yFS06gQltAxeWUvzrWByLJ2Q1sH5/fJ3kJHDGO7VUIDDLJkWw0/nTMKWuZZz+LCwN/gRboe8KHxWS7R7a0rZ9P3SwJ+hFzVhg581IP18ankI0uJkReft9bUsU/8yG0vqyKyXbm5IU9AkNjljzyyx3p54yXkxgtB+ZewEzHw7a7uVnzOI7afvOhMmxu1/QQ3TmooOfRco7wgvBV9U759NfmJdnAeifE3cf76+7NetP7+6xP7A3sTs6lzrfXYg8bLjW0spdyLU0PhYx1kxUvMd+r2/v6hignfe8OXJ5TmDEm/KCUoalv7hwR0cEafqUnVInndCDVkm1hW6hy0hn/QGtaGt6oNLrL42LUd5Do4u8gO9hx+EGhELyBe1m6s1T0Dirpa77WXd2rY4S0v/6NqdSO/1D9xWq0wjIWoBkwfel66Sh5FVsIHYnNMq9e8uF8cMLB9dXEWeXuouMQMldANLFoN0NXRKS4UpBA1/50BO+o7c7jw+QBFbmKLfE+cvllBf+d4ihdjaAD50jGL6xNfFCIgpuVwpRf22c4IbZfOHLONaJXop4Oxr758fGtgocYgnVSXZqSX6SPrx+nD7JJqLvKHNSZzGQfJL0B29uf5uQCTtQD2S59Oq6bFctE8xCbcaYMPG0HAHu3FQ2IT+4F9nE3+tLwwtXLOyw6b2IU/F74wsfsi/L9LQB1MXRRYL1v2eXDjCq39sq2iL7Wn8JWrlL7ChIkCaPB2k23lJ9YVZ9U3N8pg3lSz+q/BmNs+YzEt3nbYF2Cn5JJP5YvF/0tF2cvGY4pmt4+S3585JjUIb4vJNVGgXvULjl+i0HmWBx+vWqSMrDPTbohr+qt0212oySI+ipYczopUYoRl1KVtyab3JV80fRf/hNvJf6828nCK2gBftJ5kqJZK6TKkhkfREktcq+Yzo0UNH4g5i7q3px0wPUPBR92GwcCGBvDphKuHoDotJskBkqWUmlAuMEjNEj2+N7Q3oeeGRjmCsoRZTHUPPRRZhsRGZebB/acemHhQy/3g4CErNTnWNYYSqgMIU6u1Diy3VnOtZsMw0Oe1SC7ZG1L0W8GxQCEvCp0HsfiKn4avwMYnCN/6tNk0a/ElUqFXWqROLMnG87KL3zceWvMn6kH4+EBFBwZ5yLvxIpIHRNHs2N7Rkgu+WCq/obFLPYLcL0MLPGDmQTTrA99j75kEbQsH9LUnfGbfrXW1xOj9XENRaQf28ywOHkx5GcgZcB7xK1l2g4S6qCCi2ZZtuK/ddq0x1qINF5BDJ4e39zflr7a9U7Oat67GevZ345rItxs3vsmofZJLFTye0HFbvsKrXlVzPJzNqFpnP0fZSHaTHf3woVY1anWsfcbY9nwx4GWlXuLIUagm/mc9qP+t5FMgv7KNodIszAstuSFK7WIb/U/0Pzn7POx/whNaUbZjl/wae+/Iwk8ZE/Yjtp09AXK9gbkts2C5oQ9yvgjQxzNnmdwSG2PCmH21s9bvvIzk2kztG7lKloBDJEWW9VzDHx8f9c+p59uyTj2M/mDP2UO+gbpRlxv7Sn02blybpIAnKfq2ZVtpdmiQmUreW1cv301Zsc1LE9cG10WuVztS6eBlNX/98++//+bbr5s+U0eufdFKj9zsJk31qsUNnU/yuxX4JivJ52B0NrTpmRpLmxFkHtiXeXiEXhDzAvNX3TbLd+SQkihCyfrSUJftF2hqJW9iteyyD3ZIh6PajOJcau06RD/A8CouPjavsB3ZVmsAakPh3cgB3sZrQf9aI/eXDvAdOVFI/cWYdUshjKrGtR9qZyHchG32QQ137npc14tmW7bPFRs+PRSp7bluJi+6PRcsn6vFZQBVd/Ze1yJ5hwZb2UZpT9DbbNHneQkZsIlVIHgkXzqhOF5GfCSHec0w/6I5BeULNrkNPmxj3n2mD+TaCvC45HqEoQ8m9OU+kYhBZ2l2+OjMye+P2zZ0emckYM1f0GsE27J/DY1rPp/ZE57XUT7L9vIhX90XTzbUYrCy1kaJqdui35Ctdi5j7sQMWlNvvZB87CyemsWc+6fy4SMsGtXoRwBsywa6wCx82y3UgZW9B7YlekGPjSMowaY1+eWBKlRneGFjAtqMQfgXeGH2HxPlrH/HOZmX+qZ1UbBVuuaDy6H6BU7x8nnL+QVl9DxYsv0AWb/UMJONcnXDxwwqYPgFOwzz/+HO9nMVF1Kj1Dl1OMHK6k+ZoZli4iD1q0X20II2P0P5/LTe1JhHzlKpPQwIbacasqELkpVmT5qpPfkQ24hAaEGyr/PFCwq0mkMZbMueiChgKyEvMPXOz2M02PuuUT0w8tBYdcJJXVf1gJYaBVQWfWPnZrVCh87a2FlRtQtb8/iczBpL1Upde+5Tvas/IQ+dV1nVv7W5X5WDum/m3MhOabblyquVvzyc5wE1iL3NC8Da240Hvhv7i11rvfQ7D/SdPGIXGl+22Xi0Jna9Dn7H7RoV5aEzdK9nzzuvRt5Bb8RJDLBjlLw3taC1ClJ7Wnnm4bz84tC2bJeO7eIZVWBeCww2kicgrm677ss2NLUq2tTJLXXqvfMC8KZQ0Q5+jw+ui+MBN+47XAysG6gyyKizpQ6kPGuHaua2y29iCRu2qKkg7XoO6sqSWiMncslLSF4wkptZSB6fPKTnAf/+InFTzjNfKhLitO39TTbfKJPIIFhi5KV6voywh5w/cpOFbSWmqUkghKG2ZVtKB0rDJuQBrO80rM4AABAASURBVNmu2kb3Hu/QJy+nye+WeJJa78p+3t8/9JaXW66H1rt662qJb+HCcmvMu3pv9Q+D/Pd//7f+1//6/+pfZPzghSvXkD2v6fj+zDVNrMQLbvCJm5olH61mqJ0R5tpzTtQqS518klv+27I//+tPXu7+0BsvhPa0O7gu8lcI83K3kWs17qJidhA+yDzxk8snL4ITvGQRK+sF15jhyt35rATkGFIIv1GCXxycIoOo+5Jo5g8ws4VFlM3YLiqz/qI7SS35F5UvAs0bGRdVivSMa43KJbEbsC16QWYlgHzXsxy8XK/YPEzw4cuH5JoDyZWJ3YruwbbsicicQXMs9jI4ct8FmCGxbEuz66Ehe5i/mDiGF/k15/CXpTvrO6vEZlq6nNdYhd6UpS89uqjmwApHbopVO6TQq0GFSgxQ/HXxwmNJZKLC0C8rX9mKT5zBh6/AeU26LBfBIcZ7AksvW+wO7A9oboTH+qV1ZB8Ba6UHxeShb/mmD4s1WfFCgpL9B4YUc8E2x3jHc7TaRgb2+7wm3yVJd++Lk6iznRSdLELSjZHNGDSrcYO2LSFXGrrxc3AuqWn4iC8aWzPiL7Ate0Kyftws+wliDl7Z1X5eLbyQPehmT/OCeqGJyGD38M/Ya79DE5NzS/0CDuTXrbH9UbovHSVnFrLvwbVSZ8fnYYArP3KuYJAb6l96uclwQdgvit8JUDbnZxsNK8SG6gqW/o/0FJbAkNo+lNnD0aR++/dFrTFMNVYwYmR5SpR9WRAX2prrm+aL/IFnYmcQfvTQCHnOE3tOjB6Q53SNOdNAp9xwd+hVW1u5LtnYFFT28bmR6zJ5ZL7vEbm+wudaGy+uLVypNx4EO3Arn7o2FGxLoHyvazZ+xyqAm9VYb/Hj+GEevnW1B2St4Sr+dLbKD1+D/LIH2+TU1XlI7Dy8htr7QZQH6+TAw+7M4eAaGXKTWm9lkwfX8I0cLMn8KK1isIv1Gay/Ooev/K668dB/ywMuyINm6jX9D/xjDLHx1Kz4LfRWfG9dbk026yB7yJ62v/gvX8TVU8NCslTQvdnWfpl2Fq17g7ctOyBuYicv8ul8W5EH6dRNxoS8s4GDvSeHgxoH40UuUS3ELpsAVKvG+CDc3G9nv0yiljO7cRY3HrxvvBBkLgIn90ZeQUd/I/NBLtHNg3r+W6HQG/Xf+bEs3Fes6PfeiicRxe6WWJzTDQzOTzTb2ExUbGMDkJzy8ExU0GyNutmsWIi9IF4Yh+K/9kacg2eZzAf1s8TZeF5r1Hu/QHb22XpnjZdCCpna2S6frXVFr154/vxTf/75X7z08IKGvWjxG+w4N+qRunxCs9/I4y81GikQNpKFe4nCRBYxYZkjl8nD+nj/IBbx/viz4vfeZOezpNrfJ2cW7G+z4t+SzE/6YL+R3ajBJ3XPP5qx/3XEQcCma8Mx/Sp54GMQcJd+kJ8THF7XbdK44NSDYYX8DEeHuGaWLvr7QkCoarVs5adFr7jMFiIDtbZpGerUhNGXlqoD0mdrHBNM9nHiaoCeM68hjHB5mbCOE840TNYkkctEWMM+QahzERx8qHfMgxyCmrOebmPXLBzQQyVBApakMPq+mXW3Jru4STevJQuN7BVwbVuoKI1KsdW5z+QZ2Y9gY7sUoh+w7WweMv1k2bbsR0QexWilLvl/U+RPJeMjIBF8oIUdxtqwpEAXefIufWoc2wl9aWX3JJ26hwY3rvAJGj0740WZqe0KG70gq6GDD2XZc97XM5ecLUqhgn3ILztHmIAL5edB58kGPduyN3TyemojftB/EssITuBHwLr/wKJBXGzjI5Oq72QYk7ehl87UNqYAiqliGxxVGzxglvlGrO3oh5NseFn3FpvBjf8oDGob26yHsr0kmamErVazzdQSXdeW+RNsy/4e23zGG+eeap5NboVNrQd/Yq7dsv9tg9y27CdozUO33ZXGBxsnk6v013nsK4XQb60swiut4pRuDXP/OLAt+ysQCqkY0ksfdTqeknfOELDA2eEzMggKdBjmotl4WVComF+ASnW8Trua/XwwKsYPhO4H2Bb9gswnSog2GZI6UcmTjsQXwCrz0F8F+vXX56BlG/ratq45ghJ95oDa2AmHB2I+dPeBeqSF8BtRse969uI3jUKsRgbWoIlbM3RsywYC0MbvMBseGp0zV+yETmA75A5pryhmWRat4pSdFJmNnXabvD3pXTrnlktU8bnOsl/b+Ede3bInWuOBFOTBPA/prXWxIhvKg6pk6izlfl7IfQyH5Rt65PeFJNsMEgzdavEJQq388PCpe8v+4iOS0LVVcmzqvZV9w95O/KFbPRB+1r/Oloe+xI0tridBL/qtY2ueBbKALCQK8Z844YPMQ4Pwg69R4nNi1Ocp+uGiE9jsYwPHeY4zh2a78hYt+mVH3eMLR9SvpIJBI4Q5tatJBhKITVh7xVh+mUZ8Inr33yXrJZNceuvKt4fvfLPSe5dtiV5DYhVm7MizLBqhSZF80D3gkjNe4aSjbAbqVvzHr2j2PJM8eP9V/4rdP/i252/deOHCExqSbbXGObCPUF1a9lBniH7R1Irr6q5iGdvYVY3damlwreU6yAvywEZkiebMrXU1M/sG8cUqRzBEcmp8S/b2nn+B8E0dvlOz1lutVQ3IZxCveGKNBUIqfhKrt6a+bAnL/j/1yQvJiG1qp9laM/Ea5/PGN1rv9cLz8IcBJq6kgxh5Kd97vFGfo3yJvAOqi192gPbiM8cuCsnBJrugNb3xEvcHL1j5hzzeeeFqrVfuo2w4bXwf2SNxYi/akTVw4BOCeLCvG5+77O2THG/IVLWeWWOU7gy4L/KDoYLj+RX9gdnLJdtEBKEbSBQwF7AujQmiEsBKGTakh+kWb1qLet2yl1RlXyRF2WMuFo6tyGDMwYXCvnYUKUqJWWyYjZXAnm5aesRKDt8huUXP+LAZwfxgwSNTQT9sdnQl2xmA6iLIVDQD1RBm4WH+MFkKd/Kc+33lG446pZYF9v+N1ilGnbKXto5c+JlhN/IBAPcaSbZl3Vv4oCQ4omOdWbjQ77H3dRAjGHzYSsb8GvPqwT6jneKySb4/BFcbKaFy2k2GfSOkEzJ8bvFz5dsRP49rX3N6WP+iP1djle0Upaq2ZQNuioxTCVuyoqYwU8IITzdcAKluuejDgF7Vp25ao853LP5B75Vtol7tL3blk6KFxk8j794a1/391mcbr87yBKxL8jjOxV8fR/JaeGUV71f58/y+5jt75RCbPNPFHq5L/ySPGYVcOQ8eqE5QQxa/dk/RwCY9sy+q0XkBix/yZsTMgGs/TiqFXN/FRHhiaqHK0owDE+GCt8/4BWhWP/NDvQS/OBi9AEIPx4MTMfQFos31jEyqJ1xQk9gMVoPwU/ibI/ZlG/pkSqBc50GtME85i08tYgIqPMIsp7DRf0bkG5ig/bVPuRXXslS0AuKZLppt5D8AOjHJWW5EJFlfm4U7mYVg5sckDgpTGknhMrUteyJr9uRzXWTv+X1SPItuc02WbE8ga9w38rCYB/R3HjzfeFDPA3vvXa11oVmIn6QTv0H9zsjmdG+RZ5YyBQf3rAOdg98pdd8LZc7Nno7H8BjYRCEXB26yjZRKsJ4H8U/+VL/+xP3vz/qnuCPbPg++aQiSm73sMsE2pBwx5Lmi4X/SVvfK4rGx8kM8DMiqcmOgM4sf7He3LdRVhMGec10aVmuWKiw2hGlqFOSBelCfosSILCq28W3yC121WHb5pi17j032f2Cv1VpjTwu2S5oR0+LnEMkV2bN0cC4HdSzfvCjceBaYsqFol+/lM3s7eE6ZL1l/1T8ikX+ePPOyYa0oPveeZmxVdTdfjnEefzkH27JdyzVSk8QZ+BvwAQeSrrku2a46Nc7Vds3tSaMf7Fw2FS3XeK71K/LiwxI5kifxEjs1id0gB1WtZz2iJ2ccKEsHa7N2n7yUHIWyKW+WDRpnKVe+Dl/XOTJLhm/owJXFIP5ITJkfsecBFqWuOZ/gKP5W/+BN5tNGas3qvGS981l+h+bzHFk5S4QVC49Kq/NtM5fMIx/kkOst53rjm6zEEg62adOLZlv2BAx98rYftXG+dkQsivi4+mVm++JLxetXmiU//1x9saZ/teGv3BS1FKpQ0RxONrTQJi/mIB2ls+eX2HfV+E4+jVmlnzyHfE4R2sR7Qnua20bzqSOyLToIvWLv5cnmf2qaDQb/ZLxc4F9M2ah93yOb/qJyF0RPpYLJopFZafEf5GY9cfBBPbhZHFz6oxC9GNrYVGco4auBzdKzgnXI6SNxxIPtxFIqDXElLKa4uTbHLf81aptU7/iZlT11JdMt21A6tG747T637j+6tJKaX2yxQd9GsnBRe2RfbM7+3m7X8uok9dyIPDfI3rrsux/bWZIgdgZYqD15/aTZln3HT9T/qWXcV4zk/wzveoocwMsA3KfPOuy6Gs1n1LUVeZSo6NVur7H8n++JTRTSMHuyGReQ/hMd+yc/NrInCB1dGuFr1880KpGF/ghm0bZshwP/2U7VKgDHRt7fZ2hZ6UqDLT4Uq4i+BfuwLfuKaDOXYfICyr1qh0ZkW/bCvlaZ5zq2LRZBumXRti2skdiMQC4Bw1aYNEtqUtGVvz1tGJFbZ4O1rXxm5Cm1LdskzXwWrnjbJbdDCaBJ7Ul7b3p/m3/anhev3po6L1uG1n2x9KwftfmZ5PcID4CDB8WDF6RbcOwH0DwUZn3v1bKt+G/EyT5sZKLu5J6Hu1s9+Mfupjz4XeeDB9xgy+bDMf5xX9eOpfhtPXvhm4u3rjxQZ1+ReZ0f4XRtmM+pJ3ke7Sbz8yxfx8WKpewD9Nbl1pirziF7qn3wYlM8tWJF5id16L1T9zc1crapA06jl9/VB7UolE12uDKNHiwlwxWemONOITXA2Jbo81lu2WIw8HXj28LyC71xXuEjj35vyYc9YD+o940cPtH75OG7/pse9CPLngr4S77R3edRc2KVv3UG+xx672qtySY5qZ5Doh/Eb8DWJM4KJcmSohsgsxEEUj13lD6xrvaRsVzf8ORbngfwjVTrxMdXdCRqTkBcCI/VEclOHET0rMX/J7WI7+w7f53uH/n/b/31l/LfnR3UahpLWKoaPmyzFUC8nHdj7mZBCrJo5hpo6rwk9d5ll7Ce025V70/N+n/WN0038jioO2mj29Qb+3FguXw3SdZsaLGBARr7fv/40Bt/wNKpg220rIYNWvPzht/4Fq1W0Yk3pt90fyNf4ji+4iCRkSDQBDq4cSS5pX4n5beGkkXnAXxQauEc0KWzI00YYqlGKD0mDz5ILPPIRauPCXnBvuxxofKX8Q5dmrNuMUo1wBfVvRG2JqFfEP1a/X74Nk9s6XqO90Kg5+bTyA9LNWNw1rkYHhaT/IPg3zS5+K29ckChv+I957nBHYJ+cXZxYPgg24Lls0sEzj62GNEf5yrFWFyharGpazl/YgVyfQ+u64ObfuhSKp85wWG1AAAQAElEQVThq4z1z0zO3Ahba+Ujnw1uJgNhwNZjckfZ7WnsgzWHjc1EtlSC8s2slOYa8pr960Oqsb2YGtmuqeHDJF7t4UvIoYetWIqpDaNA37b4DL5VeFrgJKkBwkEVVl1jX6h65xsRyXZBnrxotjOFE9Sqhp/sKfahJfvlgWx2Dtu4/DHQf9nNF0Wf+dnwC1Gz5xwFFYiT3IN9/0VEcTQB2d2etpAtUvlQGlY5xI2I/s2gWpwd43PN/s1xsqeHPca/GR7ApJSgLLF7RkrGdCDP/IpaZCD72gPsy455wgsXL9cfhac24mce0b+rx7VqwKPhAthveq4ljohisFuYax3CP5r5nBrPysYXas6q7Yws+YQcEQMdbvbNQ8tkShl31NBRpgjrYae1JhuDCB4wyD99yOsny8WjbztTwB73Zxe9Ytkzh4wxa/Cph1izrda78qffebhL7N6aQm1HQxgt06vtQD57fOVzmt8n+R2Rl4M8BJ40D4T8vol2ecQvjjMtRBYmthvxWajkyWDlXDJ8zXhHPRTGJvKlKtuqvfRWtPOQ3+DzgFuxLBzSLz5PW2WR9UuP74qXuOt+PPI7MLgbloVtmQdW2zWnYvUSkVokzyD+ygyV6DbqHWojKKs5RO8gxyB8ELv4HMlj5RM5alnCEB/02gZ0n1LpJF9+/994WTp4aboVPhX+QB6/ttVW/slLtCN2BCgfOAw9iJ8zDj3II7bh47NozhyfmKu3rvMlhwf7+LXNUqzGWZ+8RMTnWDsRmyg1hoF65Ad5BMkhOIi948V+I2uJ03tX7/M6aG3yrbd4ljLiF/eyDTRb8YZfqD0f9Y3Vbb/wsL964fz8m29bPwtZO6hV0k98xXx5Ce8aeKFDlvVAyBp5vXGN9t7rc9hW/ePnqDof9RKXvc1/wOKTXDi3xEKpnfkOajlYO/i8zmeGxIiPg7rl+n/LH6rwIvcGem+cNbVo5JQ9EuugngMkL53NanjkEyPS1WyGAONEJCD4OqQnSiqkOAoHSRw4n0DGnLjld4QHeJXtCTlTQqOLh0wmh1V0iyCBj33WJywbzIkMDZSCobtcIU2Pk9AJo30iPp6gNQ99gLC6rDGTbZwGbDFhiA0hDXImicecUaXbLjvbgrkAH8smdriKoGqjh4bdmtvGxW8AOy4HGbox5358GM46G6nnqsWTGtyls548r/LMg4vWFzbrBQyLstFQpl90I7DJDURnI/IUZ3CtpdLF883PnOeDQXLlcNGKMa/U6Aaxy2p84V5VFH3TUDRLBfhR/sZ5zizJu1jXuIuf+sRfdpkf8PfLFadxAkZsmEaHafWRfaKPuK6H6DCFz07y4UaCgI5s8xeKz8EikvL3aqi9sfCKIn7sZ+JkhN9aDGVKAiQFk3kdRXhRH8sSsGyrLVhSgblWS66LxR1Z42vL7GhLNpSu3RJm6+38oPlFWras4UwxmabhVHl4+4BGl4hw2QYcdiX7Ed31PXXK/MVwjXRffuX/vipyNgjVr7XUgpyy31E1YB+bnjkig59q4ef1ya51BqNQdmLfUWvaLXagnCArf3N+3RMrP+3LCk+VPGlE8gMzS7ZPwIjZCdGuOdy9obXsUEbr2k3czKFu0hX1y0801hjj7+qfxJHuHp0AH9rIfMIEthmDbXJSLy70BZIH9kvp/wBh55xz9l57Tj4blc3M2eRo6heIGviCmrM2qSXqsMHpn263TKgUWCG65v8/LNz9uLSam9VaB02Gn3borZzz3+/eeLirz0VkWhGJ0VrjYbKr9S67yfygorQRfmPgj89TmSIzunn46nnoAvXwBW0dH3bM81EE+YzlpjhRNeT3Ft7QYT8Eq4e5PKjxcH3ymYPSJ7amS4hlW4285XhhkS6a7ZLbZglAo9d79sbvDKF/iRffR37PzE2xKtmueuxvT2xL9CD6ZIwTOn7OuWZzlGAjzz5Cq+bULXxkFQ/bhNz6tivv1DP52uSKTvS3ndLYZ8WHt7EGsbGN5J5TJrZlT8BwDkPxt79Ryctbroudz0hCMQQGnCLPR6MwOIdcP3mpuq0XLZwpyJrYnxQrM1qNuK151pGXgHe+/Xh/f1Nqmv0lVvaVkAPb+M6LQJAcs16e4mPZf/AtynmOQyo78sp+gr+5vm9cPywpzTZ5tIIVfa7DrGMzFhIr/1DD7e+8fNyUnKJrdtGwD7UZAcehg1yPMPizkaNnQ021oNmzw7O++4gN8bLHfIOV/z7txkvqgSwYoeRFcHp2Tq4rhvCJ95QJd3NntpUaBr01XkLfAd9mwqc+rVnJcXBdJ2aQuqY2B384npi4KB/xP4h1rBxHcinc6oUrcrJR613vnGHn850YQesdc/YtQQ3gHYR3hErjJUtiGj9Kq22UgBmZZP4tWNibmTQFAiSdxAu7PMjwqASzKwArOEjP2gLWU844k0KheK2G7bJfgjspVTzga8aOB4TVGTBlXPpMkkwAS1fcNoZn2GYtwNQLkNmJB5MxvjcQ3Xts9iz8Am63NIkuHk/kny2HLKFisvmiXwQlfTk41hY3iwUpkhNaDZXiNq3J00B2T5Lfm+ZcsrcCpjWH/koffGgGRRn8ghrwCnA0wLTf1Z808iB60Z9Agg8FVQEswwewu6cGhelqiuFH9DaIW3PoPEsUpiaSMDNWdCa4yfFhHkH5mDoZYxCdXAiDfQ3WJ2IDmG+dyCePNvJj60eIM6Iy0nc6myK69uwv83pPROekCLNWQM6UHgbQKww0eRA+SYCtwkIpqKobH0qD4fZzylxcFh4xfcbHo/w685pkn6VPvF3TUTdI6kWNc8bRrX0tm5xTyZhvGr34wg0sHJvaflH7vj+lieVpD0NNlsIZ6HtXzyu2ZU/Iz6s/mFfu4pcMNSi+smJrX2nlyIoCikS4CuWaSzUndlGlzf3gNpMF/CIuWSi2SM5xKb0m6KNIeBgclB1syV5biHRUQxhgJjbjgmjlByehTGc3ZAP23hEmJn60MBbd80k125hkj4mRa0VlIxr+4G1nZG+eYJZ+B3K0H/sr2dZg7Sn2XvlPU46GS4WdwmSvQWIyDWGNK6ZyI8f7BuH8CGqiSELBfkc7qdLw5Vmy8aSDVKPWCAY1vmIRbN521Ar7vnhwT8hDXR62wlf+uBD2DrDZD2ytc5dqSK3Z2CSdPeISm80Lu8CtqcUeODywLdtKG+t31dj36DhAljU8QnCqILMBB9AZgAnr9LkMs/p0HQPymvpCNvMgH3KoF4/m9ZD/VrT2tvISDcvT/iEeazYO6bDVsz64pxYltys98yzNNZDzVSdnkdqfSD1iSAzblV89uJKzjVA0fEQlfpwNIroTJOjZUGyy9Aq2SxwfFZuH+VwHebkKKq/sB626tkJB4jYot8WqM4XS4Doa1KD88LA+8JW5Yg9CMakUG2NrXfmW841vQPKCtJGH9f2yFf34S055EQgyz/n13tXbAvwbL1utNXntN3rBJy9Xf/MtUWzz4hhZko6P6L/Vi8GbMk88MyTv/LW9A9vEDmKXOrFM9io0u54bs7fB/qNzsPfQ6OaIUJFtJVYnz97uOeYaO6hN6Z6143dTCixhl0wnZKnAGiaExJrrZNpjQzDCoOLaS+K13njB6oD9wdtNsw0dxBvY1zlzVjNvnKDQyLG1rta43zA/srfUgr2lFvkrjDdqGrllvVPDOjdo1RPb3hr2TSIpF++a9xZ5eMBas620OYZ7RGsuwxyQbfxZuw2KEX6mvQq1J1lA1eIHO0gkEIthQrGJAZ4gs7AI/+k+/ay0phf8Toax+BqYPHbbsptSrGekBqYOdnT8aHjOLNs1s6HoI6Bb+amFpyGZBCXGZurNQy8Zg410QYvayGRWX3fbsu+QNT8oet1Yjopsy1EJfYEs2oY4Wv8e/LarUfFtDIEzCzXpBJDHzjWBYCzkioO9XCIY0XEj3ADLRqMm0J91oxCELApLT0TI6jMLL/9WrqlAsqpB3OCg0T24OeQDHuwbZ2RZQ2vdgGYMbx9Z+AlstBcE/Ym6ZP2kJQeQD++lqlcj4ySAyA4HrOL1XVvrNszSse/8Ek1yxiYPJFGb8IxhFbVhJJkfvWip7RXfbOeF5RLN8EzCGBpA/h0dV7bJ/ILMwenecJlD7Qy52smFzkp127JBzV4NWzn0ile6U2bjb0PwP8C0uI+Ds6NzPSNLOMi12/i7QPjWbzY8YHUf87vsDqu1/FJsstGx7i08qIevK71rpMCXGUqXWVjb028m/ylYcn6IJVqIjaSgrIBJ9U+1fCrmVnNEwXRz5+b8nx/JVrZ/7IB1+tJJ7IGNQPLLQ9jBg9VE3TN5sLrlwQnkPjqvNXS54GzPc+/z7BvXQH7vh+basKy0kWEh/EZdsPgoLahA+EL4gmR+dG1mstbgLn17HncLdG3L9SxxUV0sOyENRvZTe4vcwt5lk7303hWEt61rsy174ioPX/XiITX0BL+Tnu+JWEtOryGMnhsZajz5Sr5bL7klx/ni0WVb+dnrRS3ZPiHPeWxty57QajZz8Sy1a8ND9CD//A49eJDeexpZr02l7tjEjnrnWoirwfAAI0BHoL6XxP4AW0drPWfWe1NfD+V5ML8+pO8XJrzVNZsXpCDXa2R9ndumDV/JKbRxrUYne4j+FXnhyrWffPK30d4/+JaHb2De3t/UeUlLXsflLPICMjKnNqkF21LFIUbiBLaVPUY3sSpPvs3LH1wM6pry9c5eO9/U8UJZsXpXw4eqIFwB8R9FSXZTPmMn0OsNWds23GtSU3znRTAxQxNrkGvtjZx6b8o1E3TideK38tMkWdlP9oq34hPetqZuhxKTXBApOgc5Zk95wao9ct+o44zP3tDvxOv1wtU519Y7+7DsQPBTp/WObmoxweWEf3oShzx0bJlb+WGQbeaS+dE3zZ6r3uuLSUFtywYKtsJ/iLIh/7JrNJPXNxD5foVeNju+1hJsma5pCGnlrE9EdgJ9eplwWRbNWmSZFI3gguhdpv80a0/vthPqCS6/tpFbDBO6NDaWi/pHqE1fTMK6nIX7J2EtDzCaLTU5+JDmg1Mxi59rr0fjwywZCmF0yA9gW3Qx1gvs3DcRiXVwc8jNoCjzrFUe8WfJNmgL4QOtRvZ82Ed8QHPDzA3mgB/cYE4/S3sTGx/ynK6zyKRiw0yKbxzskTsPK993b39PKvFVPrK3p7Vvp5ZsBoHqDPq+OXpPyzvmkbgP2IpYVYzLHD/2XY7ZrABM7WPRqgV125ablg4WD3NsOGlMyAj+yNlAt85JDRdAfr2/MrBsIEvG04Izz5Q1SPUtq8k3w9Tx4yp7r72yj8F+2Nzj+qUGTwtzutzZlv0aU/GfGI3NFUx/t9s+85Il2xdkHlj3ts920lF1oUhRQA0pJVrzyF4BPV3xSudUeLn460LiGF82YwCfrgyWhExQmyGMXje2yb64umEe9vxa/d8qTU1/zWHqDvI1Q7azjJJvHshyzxzcP3P/rTkPS+Gzzs6WtmRbvXV1sI0k9wAAEABJREFUHqBa0Fo9KDlPRaxpt1WLVZgtPWn8FviMhELWmiuGPaks2SYGjAJVG3zeHoAD27KtRk725G2rGltHRYPfB2PlFpo1y0qPXT18tl4+Sh9d/ahhmuX4Tb1Sx6/1k2zL1Mi+0PBiDvTUIs3ZJseNq8p+NiwdEo3OdX3z8VNILLDlV7rXI4s/3Cn+svWDofYGParmaMBHV+RtYx3Ap+cPV0KDlFxprJ9zczUBlYyHevjoZRrVnEHvXW+83HReACbPyw4yu0VFVWeuz0++NUmtk2stMNhW71yTXAMdm966gmu9YlP4vCnnFfvk7dbUsXlbL1iNHMyZJb+994O9Dz4nsaFIsiS7aX77NvNs+FEWlm5ePoK/ecmqnPPCyppoDf+J2fvddprOOicOW1J8Jr/W2Q95pT55Ce2tKXtTAuLzrE1iBakR+VL1UrGt1pscO9DhGznYnMWyH3XOkm2ZteytXnbJsbWu1kFrSht8nvIi+cl5pJb2tOmtTXtLLTx+Qhu07IgRihLrVsdngRext/c3tRRdlgqiwdvTqWQRJwQafkLWy+a9UEZ3FZsVkMQgUyuBF0Lu2ouL8Bn5xIBBATm2qYiO4YzXCcEBq9oixdfCHOb8t0eCEb8Oednanh69BCHIQk6wFtFEJqxAGM+eNcXTVQ5vW7YlBXpoqUOl8yD9vUl2tC3OCIn3AMk+V/XQ4gCc53FZ3PkVRf6gs91BLX5e+N92mNIJwih0RbOnjeEjKhoecHlwzyAaTHzARUqpJhf9AtLZI4//0Eg2DX8HITHzAnJMPAkjV8WO94KWAsoNJ/lw2pZ9geCBTki5CZK0qhEr9L4fZtjrok/Yue9lFF3R7rQmqmX80SePuLprvA9rvsiSx4r6zGDYZ85SKdXA5GuvlaVaqwjoxf7ygH3t5UJf2dqmKgGr4UHs7kCOj9Qh22BG3dhKCZida+xzyco2PMvpdzuU0xHcdRyVglcmm0ZYeku/5vidkeIoEjPcQfrMv/bYlBSzomsoS4xsy7ZU3bKBftSeHH2jipvLiiW6ftCSZ/b8oPJroaZJdIM5q9EEDTKJ743MKWcOs9hXg18Jr7KtkJjBdS18ZMHPApGjTmi22G3U2hTrgddP20wx4ytgjpiuuC2qe8s8KEmuQ/axU6qzyhwBS/NzAY+o1PeQeivOdW+lfJnWcgJtsGZnkuPBKb38QhM3/Kbhyx9rmD31+FjY69DcL0ceeBafh7SRTZzWeGetppjblh3MhzvbtZQh7J6VCX6Kshi5bRm+ZKwl1zykJYcgIpUGWuiKZlu5/ytyxKI95ofg0o2ezbiQJWaUJvu4I/JCJSPZVp61Wp/PcYmBtn7UbJ/LBzWsB3ceNlPDgKBzHTXbM0aoJg9RQYI4g2wXlEZBKg/o6StykNyyFnnoRq4SXKCxuiU3q7Wms+Hv1M/+0TnXwtQ8A4v0iBKnUBPJ+THjBYIXDff1e7hyNIJADFknDwORU4myjAEdLt2yA64v9JK37SwUUtdrnfc+qv68vGQuWTaQlRZZENvsYfN7brvqk7Mv7LiSDl4iDl5Scp0OzljMEdNTGBPB6m3m2ltol40ciFZ5cU1UznnpyYsd8/KJCxtd9GzPHKou1swTksJET6JkVl5E3vnm6+P9Q+8fH+q8cJm4tiU6qqR4aJBzXnrqD5vhD/Iey5doqDLSMYh8rPXBHqPLilKLvFx9/PGhvNBl/ka8eSa5nuaL2cB/AV+xs+u/qCJ5ZsgO4o7yf+hAN7VIXqFo0K2k39h7Xhh762pIVdKsANvMJYWEhzHQaoMgi/1KPEUhtmUDuYT23EQKrgcfZF6dyxh5/BdQRPI4rvXYl07maMwAjISyLRsokOxFZaUxhUwe5rc64QhNVmF23HjA6dXjla/lGiINRCZeULWaxQdYAuWAJiwhZ9Rue+97/ts09WYP8cOGyrz+UDBxNpAmJlPCW/VTExaeOhWpizD+nnFwoW9ZSmZbOKO7oDSreNuyrbTYbLr5LN3hqYsArnjbmJDN2hskIWuLJ48GygryJz5o39dRGpd8mZa9Vov3RowgfFAKl3oOjJ6xzOX88KF1gRm+7E2bbHhBxWclRvgNKbhGoSLzk9mkhgXZDMlkPxD2NI0zD+7nwFFdc0Q5moHiF1eG2lZargtU6tu6zAtTOeKa7iEm9rTbstCSlE2GIFKwdO3SQCDZLuipPdc0872nqGKF3eJS32YtgSTqSdjYTHCDpAYHqLlWe9BJ1SJY9cpuM41NeFC2zI91zSwvItyEZrMteyKS6XmN2OOKIKzgfzJT115Uk0JQeuyVAw7spZNl+CIYzHsI1xT1sI04gDz1yob4RfEX+qRymVo2kJWu5xYx66f44rdkmbPvyv0Xadk9DTaBkCXXE8tf1ZE4LN876jbDy6S3mms1ucUHVw4ER3TlMwamxtb/jqJFLDt06eAjfgvKJHIzBJDf6eXXcq517hkiL1myLeesBfWEQnVphg8g1akZN4zLPqkmsspzU+18y2IO5aOGaT6lNVr8JO4zlrzcbd/QcjCFsDs+KUWGR3v6U9lzPZuHn6QEeObhgQcbmHIVG+Si2dMuD1OCRyRTn3wu7PuabTWgNGxtK/q2ZUm2ZUk24xVKjoDAqVcevOZDWGQs0i1+mpd/eOwZlVY2df84at+Rbew8k3tgW7jCMX3FEy0+7LUGiW493Lkp+lmvnKo+bE6PzbZslzC62UPhdlDX/KU4lli2XXr2oq3J7Mtmrgk0q9vMA+TpEcZ3gfMpyh62nM1r30f3WmUaH0+ITRC9fPOQ/64oPFWpnjV7xYe2ZtlzPtcYDS7dtlK3wM7iqP9yjgqQ1yBjSRFnjT1zmApaHtT7fBkRbW6JzOk7GSPfPXlmn1VfHtJDIzPO7dxtiIWTyDai/8m3OPkGKQ/zwcFLWGTZu/BjAnTyCPLiEuSbTHv6PDj72G0fBzbxn43ZTdl3bOtzIcs5WxuvwSSkxTFREXxN+8mXn6hEH/UibpGAWYXSSU1YFwrx33tT59ueevl5f6+XrlZxY4YiAWN3QPMic/A5Sdzs/ca1WWefXLLOfj6pUfYYROdgjYQTjherd/3xxx/6+PhDqUvvb2qtg1brpCQlJAVJzAnRSDr+V+z4zrd4+Qc8CrxsZl51hT/IA3XsFHc1ND03fBKnKpNASZJjhzDGmvWSP9nZln0BxaoDg0YVa9wyxkcEC7hb3CSe5F8erfz8y24eHLhmcyz2YbDsCcl0Z9RsnuS7kWXbsjeaWp+wI8PQC5Ddcw7BnhdFz/bFV0l/OJhV26qfoiWQ4PVdy8EBTnReG5xu+o+wdU+XlsyPftoIVI63ojeDNXzyhJxCrrHUZeOUv2JOW7KLHR/Mo5AbyMHe8ksm8WNslbol54eJDWedrWKSK96QMcYnYFLdtuwJWYItCJ6Z0kp9hbQtGwhABVVa8WJm3ZvPOZHJHSd00jk/z5UfAZ4pynSU6Xd/LzjWt+/to7SQ7zg1fzVEJ3Lo1TZ8xAVLtoG+tOhdkXjJ5aqIqVyC61gC9getvU8awYM/xA995VnFYyGxCsvHacv1svnkhCo5uMCQ6UtE4+sCUkeaYYI0dgpZ+B6l+GI5bhDbMPSXOWE790Yo+L0PzM5e4to7mqFLyTgsxD/a4SGyHVLUmj8l+A8Ptolg2UBWun7Y0FlK4bbqw5nOzVdxIt86P6ZllMvshdo10ovliKY5MdMzifA1bLMDq4W6yY25oSW1IHSoaHEVwF57RNkbR8vJcsaMiYxhujLEQ1AT/WLD8fQ7fYZ/tqyY6J3yBAlOwZXBDwbxc/BQUw9goQsjn0dyt6cD27KBrMbzSJ5LQm1kIH5E2+E3tT31e1frC9jbVjVyqMOFxqb8wByZg9Ihpu06Fy0eot3YSZV4zze1LXsi+dqupcQIDh76Yhvedun21tSTJ9Scv4wJ+USndKkJkodulGw/yEqf/CsGtfTSseEWdk42MtbjYMcInXVBalB9Mt66+E+cOj/ObT4w5/ct1ll7ytXGEpQrhle2xws7VKvb2FOT1MVudR62ay2+rjio7cG+p6xU2A6FDItJrp3eW9W6U++g9S6bRXo02QnvPkdh7+1gnwNka9N3NKXGebXeJjUU9NbLX/Ryfee/FcoD/sYn3yLlvx3KPGn13nmReCvUSwvfDOUbG5uXLOoSvSAvZfWtUPLAsFGTTuzo5pud3poawIzVdM7jrAX50q8XrO3KE4KywezJO3qhJ2rJpZ8YrfWzhq33FZd1GVPikndsU7f7mRx1FoMzCg5eNrOvT15wQoN62aI+gz0mXbtRl6739w/wPsHLXX+Oqcdm+xSQyjxLvrm7ESvx9j9DH3ojXmKnvombMxbmttX0o8ZakhxEKKTYZc3Cpdt4Y57RtuxH5APJMoWjb1+LXt3ZFsZ0P0D/TDNG8Qf51W77Ia79OGeRbtwFkGtHZFuNC7QAjzI9C/q22S6d1KjssJ+H38WKGGTDXaBvmo2eQCgfHgfw36iX2I5+U+kS2w4PHPkdcqmfAx8Bjo6Rc4ThYM+l75m6mFgOhRindo3MfqP7rmv22IAdYXBfe+BYsi37BZZitjI/zIfyYcmH5safmBxc93yysY3ism+zRlOiueZQa/8wk83sO8gSqHLUoGpUVYgnNBsudJXFsgQwrgVmDhj0G63iVkSMJq2x5Ih+ode9gYsgdsE28cprz0O3LuqZnog8k9jYjJ71tR3xL8JEBNjYkwr6i8a/ppa6cKEk3xNs5uRZY1q+bHKQi38ejNxmBHvNznzPHmnVNbEfxees4u/Ap/QrYyeGRXj9TkvoHSO5BFd7e/q0LXsi67al9FD9DzRiXePZZuqHwLZlvwYLD7r/6iQ1+7Wb49dIZ80v19RXLSSWnHtg7kmg2WwjQO4FLQZafvWDVqqWbTHI/AjehjvBkn6t1bWSoKjPesB82y1VN2RDD21wPz54gDpOOv97lKNk3Luh+6Ng42Oh9fs9xZ7yOE5+lVfqjMAgPTS17K3Nh0GobdkgCiB2QX4/hAaIz45q6UvYZCKFU1riVp7OrIYwBdtqxKucm2UDWWmxS5zUwbZaULq9bHqDItNPmm3ZftTKOVGH8h9aCU4Ve+paVvU1F+3MKTbBkkFkX/SLdclsqOZLQM4uMTcNH9vARi9A13Z9nLKe/RcSD1xSjdkFlt1mnUJbk6G2JXocxl9iF/idn/kVqmbZoFmNGvd8i4Wv3rvyksJipZASihb78rdeBIonz8g3cIeZ1VtX7w1A8dvx2Vq+rR2azyE3fdY3NZ+qB3z4PKPEj+36diY51F+He38rP7EXLS9piR0/xyW+WYtOYgWx7/Xy0VhhtXSlbaPaHUvZIMt2k+1ZV3KFVVpyiu4jrRWGIUzL5o19vle8rrZq2uIEhfv1FJPBsDosaeXjpmN9/m/rpefGi87nQl4kEz/ussfWetWkYn68641vzrLf1hqOCZgeZWZJMKyNcE+QxynF8TgAABAASURBVN/BvSV1vFH/W164uFZKFjkIX/WqWsVeavGB/b075QnYJruJ442Dt8e7ojBFWbPZ8AXmoZB0pCH11402XwKGzO8IJ21TallphiLVbOggoNf0mZbwuwFTqQa9ateV8Fc862dN5SscIGnXXA9tyvwoY4q6gjncl3OB5dCDuZ41DEK+wan3rRoLKOVvk2wIUblDXvQnQ/7K2MblUJ6suF5Y/NGYqypGzzqRnTnVZA854WDPoeROV11QTKtHJSD+6iWuIcpBTX42kBnXfD4o+0+fxvrgzM+ANEtmWQKWbRggrx+mEvwdNRHNgJ5U7wiHkD5jzByyj7x425YbcFPmgW0J1P+jC0UsatSlWb7MJlsS9ld3qE1jmRSY01HMBLL6nhVloO9jvEdAWNcHNhUDWr0m/BKtyWlWDCakwUjQ7DsqUTdezeQZiGZHH8PyEZq4oVOAyjaExZVOaDYiwqRiWFx1kX7prFNmxMaNobNPH5Ov8YugpKRFHPLN/jayYrypoNUMDSAPcubxvcFZpQfZdywKez00i8TEEo74jCSSKYQ5a8mF3es5lBFYOseYPkA/acQnAiYwSzVzBGt2IQl0mb5kf6Iz9/HS8qXQ7Oy+YNgNWPo5S/oBsnt/FmztTe+aVVs2TanvQszpqhTmRaV7i481i9IGPpa0SMRhov3FRekujSjMQKhnEuhJgu5KEI5rQzNtyNTWqR8msmBK9bWxWH6yEj6Ar/MPXXNYMo10ay/KetayLydgTSTbDE0SdKke5J2z3/fp3Ktv62FH1dCN/oK5dwbz3rl8XfX4xYhL8cwGRv01sSF8EHsAgZZ7cG9ya2UZ2UClgGQsCBmd2e6ZPSKxAsUYAwMBK76ZGeipYTBElPTwQeaomZxa8sMuFFcqZD03CqVhmPmJKRtrt/vwB+vRzGpgW9OXzhadcwLzPEfE9YSUHMMHtmVPyJE8Yp9naLBXjXKQOR5DCtGp8+dBNy8R+T0d2UYprYGwCjLYeLtC8/dTfB28DAXxkWssSMwr4tLGR+P3Mei8KASm/n29GOGSKqoqe/DMnOtz+j+qLuHjM3pisPEHWu/Kg3/+OlvDt21Vo44jzyFc43mRuPFSkf9fV/lhzbZab/rgxSF4f3tXQ5YYWydUtOxtcKFjVjkikt3qBaT3+XKWeeSxH+Q/UA4ikyXbhcSw4VeutpUW3cQLwuseSc4PejYciP6EIaM+f7GZOY6qFwt0K+puVm/kC2zOjou1akxt/vr7b/0NPlOf7LHiYidVPVBXw24jc1kKxU1pZ9JaR6/LxLKjIAmSj2tyu1GT3G8+c+3B1z45nwEfP9kvJavcB8z8hy+0Go60nEY5TtdKEctFY1gMU5uhJmLVC+F1NkpBXDwS0JHCkgEyJsiyu8hbfBWQXzuLtvEdEwqPQXLL/5yQy5aZuKCRW5ryOxV2VBjigmQ9NxtZwAKcbJ+AkZE/9Mu6bdZBKLjrbdldgqIUnYUQXZvFcgNQWXYAHyrrudnIgFkLntdrbgkVVQuzYFsuIbWC1pFEEDAPsY2OmV16nRfa9ItUmea6+A5RiE7ZwDzoZZEFEw0iG86C3qG0JZsvWDjhF0j5wZ7T55JiJL9Thv5XJ3H0ArjDdPqoDwyC8htd/IYskB5ucR4GGZw4NSCFDzBVmm1kIBTEU67ZoHiC1k24PqCJKdXDQLPsiZrDy5LtiR0AOubVX7mLZi8d6MzLCrVoCXEB4aewFrkWWIssNcQ1/fRePEHoKHETgymDmE5Y+WnEtY1fqQjs3q9oA0/TNpPBcY7TT0OXrqBhbLv40q+YsQmmTclhkZSeHX0A1QW5LxCEyKNu5DOfSGI5kT0HcyZZNHzYxZVyrRMv9BUkkdKYqGjwJ8Uf3fs0KilOBv92Ylyhs20pbshhzLxYNVwAC8c4D47YUSMu88oRw8H1Ja6TE5YS0jZ0I7LFy8LsAUj00zYw2XGh5ePZCEeOf+S2Gb9222j468KSsDtcz3GJvie4sS17IzV/xGlcOdcmxIVCLYkRWSkgJ6oArvC3fbhWr8Mom+gjhdS8ZMZOBVnV4ktrguo9ZiaaLWx8BFE1Qx4CuJSUf74qvwtzORXFJD5ty14QFCfcMvm8oQA/cp8DBGRH7JMRNRbRZVQm2/6k+tqMiHUB3MbLiXxk91+4zlr4yFKKK6YLnhRQqj2WB/yKlZIpxwHm5MB4foaTN3qoCd1BEex9Lo9UFMu2bEvoabqStOKS2FiyosgV3VK3zAOamhUs87hQ+MrFms3G7BmNtRVnxZCiM+VwTBlX7sKHVkOaI6rZ2i35M8UP49n3H7qJz/mppyi9AhlzT4jeCGXDYyEObaIGWhQ+8mDrhWYehN+okBGCLcOLbMYLWJacziCxR7K55FC/91LvuSzbyg8D2uJaOJQH3IP8j7LL1VVL5cs2R9Vkair4stVstieTkfIc8cH5H2DnTDa1FUQ6gf6Ibcyh7jyMg8a10fPCFZ54dhSE/VB+v+f/YxV68Hkr/3FIXBs9euzzcvWx/ppf643cvTB5s8fzhRI/bDIBJLlePOpfzuNFKbRqh1zPDR8Vf9Es21ZPPPbQgG3RcT90kOegNgN90ViRnJ7B6q0ptjbzLLCn6A7sYhtoNdtqvSsvkq3zLR06qUnpEyO6A3rjhSnfROVMMo/bxnXQWmLxIsi3X+8f73p/f1NkRiF6ebmqv7rHy8+gPitlpY01CUmcfAv1ybdeR/SiAGw8ESO5dXwb3r3NGPBsTfWChc1nXshxFpmwkyXbBTjNNuvX5uTFaImuNNuyLdH1opkFm9GSXUOYCaVZ+QnHVZde7B4ME0CWHrOrnyz8CKh/XY4Q0IXXCX1pFeaL9LWgXL1e+ir9RWVXbpgbwIcYmh7JKzjCDEF4UPtgsBFWNy7Myuzjzk7BHpe+oA8ql8mFXVa5tAAXWQTjy4lKXj9abetsusTfEHxvn0ZlIWTdVRCmX/Qy/RVMJ6fmnM7x9M2UPqfZY8JgEZnZlwq6NKQWUgalWZRTjJnItkQXbbpixC/j3uWkEaBjG3WLQfakKmLZE3NR1cwYqAYm/0QnnWlVTE4pmKJvR/LNQ1vWYUMmzsmLhNZakcQKA6afqW9PGmebm+uR/L8MNnoeEjs79wlf8tBX+8MutbosfdHMeiFK6Ic8Yf6i2WubXpXi9RWWziuTtfRLBNdmnwFEL7fvX/L0QyXLtW4vWrN/Yij76WPeDK4+In/GdX3x1Iy+Js9k2z/L5zx2G1PyPH63Gr/PupkHywZy13JVzCwXMiDJ9h2KXFBVM+MG7C91gtUd7pl+b1yXMsPgoevgYezgwSYPTjz5ladtuT3WnITt5Fazh8HkbxsZWL8MY4sAl9zrKtY85chPRB6lBdvxtGZfSey+Sh8lIz7BfSNGweXXXnTOkL/oO4g1tWIDr2uL/xVgvnxdF6/8dhYa3NeM9/S75Nc4qnkqZq81sWR7QlbaHMNd8JhCLdiWDQRCN5hXrGWTLSdeUIYZLKEuiGx/gVZjZXGPJD73VWGWTsSXrDxAN/jWOi8bdzQeyu2pnRyTU67h4FZ/1eyTF5j5UlgvRA1f2PTe6yUkL1zhbcu2pGCO8TWhS7NsoAmIbHhwUaorIvnMPWUlOjp17TkXLXsffP4GTIBIMj065GtbJme7yQX+EEF4Rj/7HNjakllLPbKfoHVeXJCJxYFuXqhuvBgdvLjcePG5UZ+8AN2QZV00o9+I1XtTXiJ77+oNMDe5KA1fdDguCOLCzA6PhHqzc+4jyS1/1bIoBlkLRD6tNXVe4t54yerEaL1p7hEn09scmdpWi37v6rzcRr/3VjKWKASdGjS9anGgDJbtVxqPslNlMrbLDiJfNdlJFY2NzdNGcFm3LfsOeS56M3P6crTRuqBR+Naa7CBrkh36BDkL+qW27H+ka1s2+JHSdc1a+pb1i638G/0F5gI280CLLv5br7Uu2VMfRpZk16iHxpnl7CZy8Wxw4a61rW/xEx/ekkmnLfp1+FP2s9HxtQD5mfoP1+3lLXQhBrAh/LItQhj0ENqTKnQurcyzhwj29cs8NWDVjo0wCZ2QmWcorLopbduHR4795CTbyo9WC297zaTG9e1oILPhAuanwskkxkaEm1+UvCNN9KCkNTDL2uIrNXj6VF9j5jnXFC+0sNZICc7g/2fvTdTb1rVgzSow+77/896TiP3XAkCClGQ7Ts7Q/TWMwpoHgBQlxcneY+LMxLWfV7Ub80D37762MbsLrImDMMMFsN+ZSyhdjAyLcmgOgun069raI2cT2jXfWNmabdk+gi0ffHIHXAXOKysmarK+nPGlVXzpFr/Idc3wRoSNlTydoL1O27JXaMj6/UENuniKI/vIWZwQmJ1fV1nfHh7BthXWhobR+3GcFX2vXgk9YdknVr+TTwJ2HhIltOeGiXxBcqlysur1SK4Tr32iTa4AvnqE1kzdK0rKDcEdUS7qcXboiTxf8v4Zakcv2aEn0OgclRkxFFL5w9M/Ys7hBIqXs/tzl9Z9XB+CxoeiiiWmKP2HIn447aVXn67pqColz/gCl3ZLj+70fMMtud54vFeT3+KH3iCyO+88zwNkmfABO0yXjcG2IAXbsq3XIzucFpef7al4ohdv/GyreornNNJ7xBW5DsHUFT/9UZJFB9w5FLItFrFy9Ls0YnINtAzjYVu5F53zAWJ0vWTDAY0x6xdFh7V8Kh6/yhE6kPsbN3wE8EYvhg/QGJMm0cAw8wd+hTihDd+IS42ND9xtywdtjMzqg5jQfGn4+TP/puqX8tuauVfb2tqmbbsiH+5ba8ogVUhvoziWuh67YiMFr5l65WBQ6XQb6aFUO34gfPr2kzdflrDvfEHYx+tjpxYzIbKtfDHctkbPTY0eA7LSw86XmYfqt1DEJsa28sXox/xN3/DfWiMXUfjlPPIF62e+YP3rJ+fzU/VbuySQq05+A7ZxRm1r1NwUajdV//Qr6thWq7zxwYIsQUUd9vOL50ldB77AhebL1i9qYpZtJWdqbG2jJoBGJ6tGP4cd0bKt1PonX8rANr9otdTehIMe7K1pDoex6qf+pKe4KJ8QS5ShByhoI4HYOG12Vdx18SJOftAd09xEaL+jdkgsGI+ZgIlD+WVmRoay4YoLH0RItYnId0y/Q/+kEGmn0sU/rSkgYdPTKFOWINZJw08YBtRxhyYTFK3C1qnVDSqGURmaGQqYkZ5QCZ+0LxRV4YUe1S13ruWDmzsI/xZcaaJfzyNnmBtyPkEiMb3bQlyCB+fy4AV36WetTQ4OTAfUR2JzU/f+H9zi0XAOkK7DD571Mk0iO6vg1Ef8Clm6aq64ysZ/IA80+5Rt4xpAPpqk7n2lR8AL/iJzDmhrH7BFL+lQTv8HfFAyTqRm/WSWExWIrTgoRY6grkMsP+ickQGROW5C4Ijt/p0vw/R/RV8cDynrKhclX4Sek2zInSd/DOREVbUjRovqOmeNSaf1Lk/9jR71eiH9+GU2AAAQAElEQVTK0Fkm1wmBppjInQ9DgsP35GkSgRkbpPyhl54Jv8jYvz6t/Ij7ruiLwMte0gD1XrgdKjuZLGWCUI3hIeCiiWG6ktRYMay2i7Nc9GlJDMrZc283pwPGGTqx+Bk/hQfhAz0NHEmS0OTkqs0pwgBR6SnQffTYI4AkUyOCE3JH9KpBXnyKnUviP8Bxr5R/4osZS+QVQz1I+qo+2etKs2dKVupO+zl2PVEomdjhK9dKw09/suKY58yD5/POe8avXw8+qDwUvvJVvNn1FRoa3Ua8bqoSK1fV4rcJtJB6c1uxFV+e1yX57FqvhiHFMtgLqZyl4QMsyU9Zsq3LoJ/YJziVbsbNdvnb7rrbykmqxyWKRDe7Xodd1EYqUMNu6VY7z6R8QM17pji3XqPnj++9TOyls+TmQr2PhZc1B6lIV12n4anGAx9mFHZn7IWGRbZhmPHLNdy5Z0JpOiqRSKrFsoGsfDC24YGQ7fBNENVwrUc/XaTH3uwwQvr2JRxsQ9x5uHLlzHIOEzm7/NYmtMC9XTaaJVx2jxdEb0b5p26Av4dz1/M6ofDOa+dRtPe8w5/p0KUeCsJZmQcDXxMfYpj92sAwq5Lt+oLVtm2cY4NaNeipzp991es2QRga17xtmza+hPQvWj/Utiajx1yv73zR6f8p9F98wQoeemQfnGF8RHW7ads28ENba2oDGuUN7WiyDSaVZNWo/nKP8CUr1+D40stv0dj12FtT6swvdXXfkiDnmJjQJLNdPZg+4r+1pvimr7p52H98mzLSAAG2SdU68kUrhzYc4xzXgiU7iyRIQc8jMaQ4Dfga50as0RrerlW26SvbvIL7Ac8XM/2Vmriir5ekteMTiDqBoQOCSrKdpcpV38u+L3sQA1/bFWNDBUIHan8WB26hAqFAHXXCGELJ9jzX2hTvJyLZxAONgSSUCrVrlR0qzjIzkfAySxsILzQG+v6gL16BzDBnmmQNogm1Hbb87udah13WT5ZKsdTJtR9YcyaLs6vUDKIYSHROo/s/tPPizYu43jg47/RyhiTLipmEDMRVbF6oAzsPg+6BPYm6oOSzyQNklKHFqNb8CVippePfSaiGZX+MuNkOucB2xXYl/bDxnf0V6K0ocrf3NSJhCAZMFITB5B4KkueEsEdbDh8sROBKJmbcQqKjDaWSWY3Btmw+fMQBOT7pM36TomYOB7ivTLvnheCerOkaWv13HgNlbnkRq26MhSjwJ27Vk72sk5bAUrJhPpqkpDBJcYJn9rNClMz9cIKOy5ba06/49CNShC5AdfqjR4jqm6APDtCG0terJNUfmzkoTaY/OjvcbR98MYi2yWjpoDqG3fWxdRymzowaqROstboDa6Uw4R1oalafOZdIyZPekXseCe8sqoHdMHmt4lZlIqM6JqEcMY5xgBxymGQjYN1OD6QL7KnZQerI5OgyiXB04p+AYUwbDw/hNwmhCmZYeNvoOiTrMtLfK5RT+u3IWqrLwn6R5946zZ4DbASxco7IecaOOnlGl+8Rix1fpTfeA/hYownbsq+QdYzKM/LmGb7z/C4dZ3444W+CSHOowsRvdcNFtmMq2O6ySzyWxAVRFMVuu3yN0rbqB4qo+hB3KcR+MdhmlWzXB7t8kLPRMbUOzqbOMTnCs9/VbHkVn3jbcrPu+Y/rQL4HqL1oDA8KsS0Tb0MBqudpVKO39IrEJsOhRIj5aDNCV3Nv4EPtbA03XCy7I3IQ1/SGZ8Syt+pHxdtWhu1Dzl5ltIvOtmzTVyZZmbNu5aeP0NLFRnjmzr2baxjEHkQvUgVmsVlB9PFLDtJFrN/e5Dc40Sc2iCH7Cb/zWSPIGW+NOz8gFxk5H/EF5aGfP39Vnl/ji8RjxOxVxMp+J0Ss1oFPr50/fNhpLZsju4Wr+5ePf/iSs/XaNgaBxA30Ortisg21GnQjZuNL0j///MNvtn4ISw5X6e+Rc0u/AXliuOdpjQg32RaLJKjEatkd9SUHfqNWa+mx6zXGDn3kdc/O5r/fKpn6qGRqbI24DcBHJoSz3avP9LSXo6pmi497jdaatjb6k+NF3ENN/83hUXzSIT6RnSPn4GtzF+O7wOiDi/MQ3umH+TvkRUpzyK9S+VCGCw7FG4bNl2XSEnp2wg1nuyuP9SZfQ/G62dF8NBMerD6Rg1V35U8pN2buuNALUK7yGXHnUilAzxsr62VGFUQZr+wuiLwiNu6kMZGYvAqUB2PurQf32Op/5+OTfuMX11e4x6zyq55We/E42VmQQuBty74Cq2RdxyofPF2zz95r+BUzHIfJLhRPJNYezLnFL0B9m6+13Sm2nBsJanbtslavFlvsdgKoqsQUPe4TzLGBJfpLbEKSjwzlXzzKlYYvUC9Ok6/tD130b+G3ls8N9BKn1GTjTHZO4S7H8nUQeXX+k75GpmoveYDloX1NZn3avzq8CLNNNoslUzUQi/6bl5xteg09StVGh0Rvg/sSyX57eF970Mp3zesVv6d9D130r/AiUfVA2Dv6IuSFahZ7YXqlohiTe5ZXF7XDrHLONyj9iI8cEFGaug580IkuKN/kGtbIxc4FW7qc4qcU/+mT/FUPRfFpFj43oPsi/ea11ycjdVYXm0pulLHE1DLiu2IxyfYFq+3Cs9/s8aLzRboJMfrILXezB5N+ogmdeLomcQCxQ/qlTR8539A8Q0OR93zwH9d7qCtkXfbyYxfQ+JSN+Aex4bHIpsNAfKjFb40pftZIwED0+WAdhE+jZBlWkQkpOQFCzJSnsJ5HeiiM2smZLzcTyR+QUfUFgA/h+TAe2GhBCsQnscGMDY384LcsnfLFhxZ6nk3bj40vK1B+Q5R8yTP/+ltiJ/qXtl226QGkh62pta1k25IAe6g/dOY3UVUPWYxutpy4xKzUxiOVdxZQJ8WJhMUSq93k48sIvC3bEjNuO9do1ousGsZsuACSvPSz8wXpMc5j5z7Yo8OGM05W2zblXDbOZNuyxw5RD1dVHXLki+hPvtAF0R15tI5Zm62lBs3FL6xltTqHnn9rTVsLttLbVqJYxPVCKEXEr8G27BtGKH0M7g1x15uGLH6e8rg7XNbPslr2CiFPrPrw0mI8ef3B+Ky9T1LTFS1ZYuoLw8YRmABIj3Anf7zmTnyVhPzZ5sQrl0OHL62poDHQeShCbQ/DBwQX20SBQT/wluIDYGCtV+PoH4ZHQV4vINzwJt52xdc9mvs0QCfxIMc7by57vcD5jVhRkkWv3xwWGVkk2a4XJy9IeMnjR2+GPTyguCqwrddj9DfIa5832hEzyHxuXJynrejLFmIhZBC4PuNLz6b5BhU0VyLIcca9bscwmiNCMOXPaeUYboncSZ4a+zCEH+ZnQkDZoc9Gyab7CXUeom+No0aYFR9kG3s4Pda4O396PXGWbF8gSxOYlOEoLFYX9GbUmd1siSBINhyQcQC2YS2FAv03xjyqUZtuFKixpqeGYSIy4suZ65FcF2MUJyqctP3FdOoPOb82C7hPD92H/FrsRb5L7Oob3rI/hmR9Pta68T7lk0PP+eR1lw8288PSgw9ZOx989uVZmhi8R+XUD6L5Q8zE0H30MjPalj2gTqftHbW7n33SV772ac8zPh/QzL1ln3r75F/lqJjFxx7+r5xzzdnjNNn4sqcpX6glzHqVX9iSyg6Dn5aBzh56qN35eMyzLcr1feT6huYaF80TYjRIGDNhhdLWwt0/rlHi+5cFvmhgS17bsjtkyXYh+8gZ20apGvHPl7PkyZePn79+8lufX/WhmxLlY/FDjO2Ss3jqoJnRTdhlpcnMvXLlrwMmf2F8GYi/7Trf9LbxRSB/FS0Ib/e/kpmYn/Vvtn5q9pd/pxR9aPYgWYn5h98mVXz+LRBftpJX2Gb9Hv+z9hjdzkW0rfhVXH0J2ZQvJLbZwK7+BeuXck471ygxOzmFPXFta+r/tb2NHhq5NkyWtQ7LbrIFoMc9Di+r9GJY8CyidDAuQuyNpTUr9UJt49uUkR5zFr+4fvN+OM6lNeXfR/3zz/9Rzmers/lBnk0kqH3lvw74k+sS/OJL1gM+90Tl2Okl+4b2z3gwTDHogFWkgaOfRq1ga5tSM2cabNumrTX8yEVsttUIQxIjHyBho8XINaFOGExvpnX+CF4ZxKfhXKAuwkWXhFGA+q2DYYKKCzOB/kkXW/TvQQn6Tf/PKAOhPYufsmP6g5kzGnukidr7oF9OajwDyKvZc2Zf1CI3XM34Rix73RxLHzHWTov58kIFjuvM86DAg2sXfaX7oM8UIfKMp6fcwNEXZuykpVyXqrIq4IcOktwoLjP3EiY6HEeS3CC66nf1Zi/dMZnwyESX/dU+w4OykoPXkgq84DvTkxHWmWN91nTTSNKFY0VbvOWic7Et22LRq1HXOf0FtZHuZZ0/XcNKS9Mf6f3Er4xQF9OX4tF16c0ap2A1E1NnWdeek6TX1XznK5wFz7pvsq2EPPJmXIjlHvVGJs9qyf5z/+3JQz+Vif5SY/V74uODMv47zeyJJUfvqbRYvztH8moi/Csk913f7+/qB3PR9BaQK13p/sF8lW9nQ4oP5z7vw0H3Jd6536L/MMNrY2JjCQ3CB3Yki9SZ+neOy9lxfhzfUe489fQCRjflhrFTThtm5ulXJilwCJlhoZELsZ1x3Oxou26N7/zQV/zgq8lnnjYqVadn/tlbIih0m0k8EdPkQyOvmLpJV9trvmpjKkpjB+WDdl6PQXQPbOEfvLYiF8SHaGJ7td49t4YKQ99tCN+YnBDnlbzBmcAeWQc5LV/kkg5kD59GvKrBWezLObzK8Sps9dsrR5rgLlpfsKvTE2/lR6xidB4maWY+xMxuc9jhXSx81836Reta84G9PsSu9FEfdnvkuvYcU7MvZ/F4yvFLO/n30V9o4uYXK9ty3rOjBLEXeI7X/UZsPqDnQ3a+gJQu9eo1RkDNulOKsyWbRcuIGAzVke/nr/qClC85+a1Scqe28LWtfDAvbE35ghM0PpSndPzyWkhM5eML179+/qt/UUp/7Ne2jH9rm7Z8oK8vElvlrXj2+IvfRNXeBk2+HX12JNNDUDnI5SbulvqCVTE5m4BayTdj8uWq18XfIo1Bp7KOQWo1FpMXIvOT/Dv9972RceaGHoEHQ0T1tsnkaPChMT/Yw4N7Idcse/yZL0lgrzzcsBR0sxIzYeIVPQh94Puo/T1y5EJUxiP9Rb8CXXIH8ekp6A/Gtlqh9Xpbp25WDdqpOAqgsuqHF6VBHDgGGsALoTvCjGl7cDeCesY9SMx51OMyuiknY2DjTFWFFsiFyrl+yLC5LkoCUtELmvQ2IWRCMLCGn0CsmSpBhHQQ+pdBYzkbiNKHKVddQHsl6sZ4yF27rmxVdqK61rIyiSTlWMnR63BTFE+5yjntXeZ+0IHYg7xfBdSwLXuCMgePTslBvuQPvyK6BTSGlWkt+RB0juqXG+BBQ+EXCzFprCP/aVnaQKcCXWgfMXQDv/NAnsBKrcQP2AAAEABJREFU2E4DKyx+SGJbGbhI8LaVHzHiTzISICQ++5n9IWfGMrHHHkSRPEABco4z+VInKD228Lk9p1yUVxchklW1kzdMREJQSrZ5sbaiGsPiBz2kNIm7Iz1HVw5ZnEWy84cldEP/+mQkJKC6Qlck1PZFH90EFY5r089jR34U9rqGD4482KF4M0W+C5ReORF63bkeex5wR+zQYyMBZXf1cHqCYUVmDW8VL8ZOnnqI8gazExs80IUWODg6InkmHD6oiDxn/O73buUgT3ntxCaOQDKUyvbRQ/Ub+wXlNpZd2fkE2ZjcWew9scbLZg3gjznypb8gPT52PnCMuB37fjiLGpZtGOv4KTkqZzmQOK4Wj9y9ULmSb4Ct4iuR6IBtxA+AHQeF6DaSP6pEy3DANqwlqCB6NdIoPcVkW3YHjOBkW8oMxTd13qH2hI/G6K9fBOKTYzGhzNwJAaM+Fw1lZLjpTGxKr8CaywriFP8JLKh6OhiyiUDbECAweEFjjtd1P1w1rv8OHiTaD5C7Akat8AWzdpg33ECacqdi9DzkoCAp6R1l+YW+R8XFTBChFVc6Xjt5DRWwPeh3X1Ayd15CqQrZq1o6GklQ7wfy2sHpMnfy3sEFI4Y5bDOATMWaKnat4Uq3LrZX8ZknUdWkECdd9siIxduW7eLvi9318d/Zeyid4raz5X5dp1yufMgIvQJfirE9YsjHTRyeJExk3cHTflx3h+q02/DM9JEPsqFBuUjkezNHzLQm5kETrxDb9DOJD/Be2fhAXF+U0HOs7Ie9LXlg2al4j9kLyRUkn00mkBy2o5LdaYSKZYl/fZngw3n2WF9m+OD+yHvPgl/weS+xLaevIOd169PmTrzlrVy8/yTHo+7xXcmV2rgrPea3Hv/8+Ke+KLWR01CqKX7pMV8i8h+D+L982YqcfDK7iR/Ib2p+8ButfNkScp0ZJ8SdU1+aqo+xD6JqprY9vhDQTNLFMH3T7y/2ExpderFN+u4ZWYzQAvUQZX4Uv9ZzVx05JmXvj/H6/8Ve/u+//q/+Vf8FwV960F+cCNUJq7GfbUuuTVtr2CyLwSYTk9/4/cpvs3K+5E4vWBW6o3uwB1yjKvCy0E7OJAkvGJO3UcOuzMQ+9CD2V90bD/W+ockFRGDDd2v0FepQie4KYiQm8fmCrewNNFGsQzV2kq2IklskBE8X/WjJxhKfZjukxM//SeIllkZJKnqXwmvmh6KsXJoDXdknHfrhRNvqoBpMeqjKsYsluoRMGv4PQMYenXwDmhe75G7+eL3tJeIMSAFAKuXCZT8d+TCWPeKIMboHdR/wE7AqxAU8TwrlvCfiQABZiWMNH3BuSIsuJ9phrsVEwifST/DgZg0Npu2kbIzcXZ58VUI15EnYW+0/lJ4qbNiKJ4JWdEAfDWqQIz0VkjOYOhJG/4hMmpRRzqixU1D80MfGLUpEP4/ImFQ+iQnEsGR+tIzIQaks2Vn0NCwvulvv9NgrdxdffLsleym37vJ+PZrHhYDE5V7mwpMIIxPLrQImlDERUq45t+C4XjnbIE74ZpplBeIltu7lisl+qUFyuLhdkSRHR3mji28Q7532H3rwgAuyn8d6P9JPdLl4e5Zr5i7hE1P8XiFOtBZyonoiI7GxXdCTsdduXHOiJAf6+ASGH7kwHBNtrLinxgMaDJ4Paewe33hBmLmtckSVqmS4miwY6v6FLYo9kSfIu+hgifAFpaOIjf4FcGYatwDyZrq8XFbbJZXwcqGvNJmTMA4DThSxaMKFPGGeeRnIQSbOsNZSZUGdzIXIHfhwMZndH6bn4sQTEG908R0twMYwgYhPSfjtdS9y7dCRAWMsEKZXREDOXNgzirC98s3+On1EF6/Q+CTBBHJnk/Eduse5xu+UPuIq/ajLYdEFPR2vZ/jYeF3Gdu49Ud226nhVcy33l/ioh9VG1t4Da/TzvMKbzJnF83y3Hfa3kPwJmHlDSx71wn8O7oV5Twy6nsP5G2opLa5QDbrYixlV2Qcvao66H7OQD8TvlM3HQ5VNx8geCuO6HYYwhOaLUOODpm0iHW2hYii60tFQ2Z+WhA5sbVP+31D50HvkrvyqGmZll+yH9VYj9cQw1zC92XgDVEQ5BBBXzfSDihQxsXm/ypetIB+Qf/LhPbrYch1MlvSU3zqlx23bFERH4mMmZ4Fzy/vOip4rrmSjN1YlvvfLh/XWtLVNmOJEa7sedS9Aeb2E5y5BL3ycRW6tcqAovVDLvGo4n/Sdmnu3KCO1ConDT8IXe/kRE99HKHWrFj7p0a7Eysie8mUvdEViywtf5zoA0id7XbMHX2Tn2f7rX//iS9b/1c/xRWtnfztnRum0LdtqnEWwbU21T5OdqUC4pUe+yPYe6Jbg7ONBnuoP+REfck+6I4s8jf2LPPntXNs2ajXZnAW3RuIfiZm5idnJRUkRooaf4YhQR9b0s9d/bCRf/iay38S2BK+wSbFgtU3e7j7U0gQa1aDRnaMtfix2rAAqsAO1yDhYqHxA3xwm7oSVH1RKKck1lYECKdxL2Jb9Bi8i2C7arMuuI6L96rSpJ1/d0QkwVVSxAxRJn2rj2msO27K/ghnxilZmriCUAqx8fGM1vgv28Ki+Ommreou/7eLtk8qxfIJs/OYS1YSWfDYJmRf3w3HRxmf6FkURikuIbdVPKECQjSaQ8WJCbIuJ8PUZf9sVYPFTrwno0JVhLGl9sAd5qeOacfEOH17+J2/J9gEdg0zE1YOOh1To+WA6nN4yuRcKeJCpyq8U9RdmIqYb91v6AZf+MdN99Q9bMy55kBXycESRN8vsYR8PyNCjqYr6vYVuLgE2XUzIF9tbge3Rmvb0yBtO/qSrHubI6S82kcue+QhI0/nCpWXEsYAuLvGBzbQt5gFZiqxJ9f1Rpb4f/r8Zyabq2kLfNXjc11yH+QeFiQlU14Fg5rv4ro/DzmXYxXKAt3X1+xt9XcffpOlpyVApKOAChlBuALtrbEuB/r0jx5J9ZTe9p3ArPqjfgy8OtmnbF913hWSxXfnM87bB50OXja6ZjyV8cHWT4W3rO8N25V9j7a6zFzocsuVgiEXs1a/zcpneLzniYa37c/C2ZV8xTE9kTyMjz1MOzmRrnM+W8wHklK8pbuLV+Eba2qZWOa3Wev4tOje5BYZii2x4oDGQBidaQaLHykFcvlCg1HXgY8l2QeZOZc/Z93weTxodJtlW+ssXrPwGatu2klNHxItRZ5VzC5Az9/FeGj6whzPCZG0reexpm1Q0ltkT9hUd0/YZA58e93ofSRfTs+cxDSZ/eg7axvlyRiLOYsQ9gK1ZSmO2Nnz7F5EmufeSM8n55IvMiV2P7FWS7eqt5fyBxFOOBh/0ly8f+Q1W6M/x1yp/8YU2eZKXEjK9JTa1t21Ta8CWPSBLBSmE1P0Rg4CLAjGS70FPv/gMkPwTD/rAzN42vtSD+uuW/d9ttY1a9Gw7LuTlYJgRomlly/kFaOIHiUs+c+TLefCLvUXeqf+gQbaEV7J8A7bZVIf8cQJcVT4XP6Nyrh7vV3tBXxnZFZEq6BwpUkBFWl3svkh6MYzuI2D+dObivkUuG4e+2mvzyZrCoQu6yr1vq1N9b5joCcFL0ldQRz0cw08M1UkwrPua/Ongk125qAFz1V745LooVmEJ5GhzwgdgVs/3PDn23DfxgA8JKh9L6j94sYb6xdmVzomoJcyJcS6nYuVMNjBqw63Gz/mRO30dGJue8lMSR1MLtcN3sM16/c24PCAKGHhlcptSrLte1sMfv2mIf/QETdVBy0aPk1KUiUT6xNxxBE6mWs8SDCW1d65PrlEeokWRq//UIvfwfENS/8TZd9eR4nXc0kI5UIdWcCfu1YpxB/2Bn78qEfCncDyMz5qVqZaZvmfDg9jET5TTy2VX/VVcbMkRwPa5P+dJvm68rjuBE7HEL6gz5s0qfIG9xv6EF7WefP6HFbRf3dUZwB0yfE3ORytK+WpJZAcfOQjZC1wJnPc/AKHrvPSCwKRQpvojJoo1IDx313FfRf4aCDkcs4PcE7/409+97otH/9A1+NX3CHrDJFfuKR4KzJK4u9YerzxOZyYKVezQhA+G2Ek/iM5nfZJRckwV18vXZYpcoBs8/myOvLRL7ghv0tFHLNUivOWIfwTfcmRPc0s7z6HIeX6GBrElJl9Y6kNmPmi+yjG7olnbKn83xXXmmVRjJK/Nmk+h0BljD93Q2+4Rg0SwTWqLRfdhu6t9t0zZ9IeRmf2lr47ctw/Nc9AYttX4sL/xITxoGx+y3ffmXumI6Xn6NbWtdXDnHmKuffmmgUP7giFV/MoNfnrYPXdsuV4PEoYvP5xsy7Ya1+vAlr4tDOLGK9f0FERGKfPTiOn73OrLiMgT55zLg/fVeq3z2u7vY5wXuh3MHJKlA9HuPA8e/KaH97v8VTyeE7+g+aIVmnzJu6eIVJFsh8BsONpdDxS9Pjp43UYqdlXndnx2esyXnZ+pBX5R90GfZJDZY/bZNvb4zw/9+OcfbeM/IGKTg9nznWvUjcUeT3Fypffs4We+LPLl6tfPn8pfQ91jAzt9tDOF2Jz5zfQNJLTRARx0DDpNghVls2R7gS4Di2S9HT3fW/MLwwfJVm82m9wK5WLuCyoDPStITOgThNk3nDo4cVcUdg5XXOBXiG1F+hEPt6JE9+lO5ppedNPl/NlDasZsX+22ZQ/IZFqB+Idzn+cYGtBL6cKDSp8e4ac+OtuyO+RoJozoKRRd4zrPbitn/DpIz9FxNcOkByLLlzMNJaLPsmMc03Y9gGxTVwPhAx0jOQrkK6Ul2x3NS46u0zHOng7VjeEPoqs3o7ezwjCrHv2ulK1heZ7TJy/2PEDiFxr99CbVZD+gHGyCJ9JOEDmm9FegZRImf9AT9r1GDhLS9WMd/lwogtGRD5V2zvQBk5id18x+8Ht3IhEqBShkfkLvoDo+rOTblzwz993/Ls/8Ux95Z2FOlVLapgOgdViyWZRBD9UzNL3cQcLqKfqcAZTGE1HnMtMkm/FND/3ZQG7k+MIdkyoVF4WdKNFLAB8ZojGSq9CrjXUYPyLUrbhXtLJkI7Sx2tE/paSXtDT1tun1xNTPWrVXcj5R9RglXvATyLCVZua40zKyTD3sh9Oxsr28TsOHZmvhY2LXtPe4gatC30z05YGrZVssugx0tlG/BqUpR76sJDz6hu/J4yFZAi5oDNLKjm4oXpCeL4aep7olNxOlD3QuKx64xp7YB/dvoT687NyqD5WMfrWHT4xEjvQE9MmgTHkkLs+JnmNn29MiPquIhgD1MHBK8MzpC3tMm9pDsi37imG6EKqRc6w0krwoek3aKHlE2Ge+oXpbY2QkVbjubZ/xjfeVaNFIFsMQi0VfHbZld7yLSf/p4JFnJmcY+uBzSxBbxZl1wA4zZAgb4Ng5iPDAHnZ4wSZ3ZxHCgIsOteOIPjO2ILoC+Wy4gfi8Ah5dPV+gaaz4B/r0t8uOl5HVec8vHC/GpjYAABAASURBVF1WjW4vVuEt4ydZc6S/pM/5zPsy5xZ5PTfbynUMbMsGstaRmCMX99fMs/rYlt2RLwW2VzOvt7zmQK4hOZLTdsVsfIHIb94m8iVWJnznFgbp91deu1xzQjFItum78VueH/VfzUuOS13iNEadBfyjgl2x9jOVrIwzNFyAtkiW7qP4koMOlbzzjHf2F5kbLkeGV/ytuNqhE+qDnuL/IG7P/gYSbDyyp7Zt2hr3Aah9ItsmJ1AHrjVtSwWpQZn1N7xyhj/zxSpfsPJFi/NMvQf194Gm27DOn2mKZvKhFZxuczZ34HD3R3WZd3vlGw1dHD8UjDWAfGGubab1AyP2yATD5BR0A9o+D333EAMDa+a6l8/4tQe2n/BCsgURQgsstqntqDvYVI9bdN1Sq23ZucQuWbpT/dGo/dUmeEnQSMkrHbaXRWYrMbKPENqVvRrQDtE2NuRjGi6gNlxSpH69CEcPqCOCPA46olthuRLkmQwX6TAnX/DIC3XsxfEwLsDwNmvQQruelZpZSU1jyZHqXdPX1AvnLPgUDb/gHrOYik1eKlBr54H00J43ynqY7Nqr53JjoQDrlyZ7EbA9HiaOKEuFrJVtLHudNV0URQlF0jrQ1ukdFJ/EPQbd02vx7OHgs4dkmVHwaQJxL9/YJ6gYHS5HofAB/iGf4TknuStZj/TYfZfGmtxB+eEfPn18AC7MCKZnOKIW1ahSecSHyMG8zddz6DLIwbVjpWOXJVnCpFZvFU3mkvcpE6HMhGFK5M49ttNrrlFoJcDGTB4So62VpeJKxjYEYot7udhHNexEzvQ3SjWxMaZlnxADSbK+NKhAmyT/xDvpCnEF1l4l8meZ1Utlmdk6nfqi+1kgeQ4JgXmIrxmCmZTILMRvqA45umoK5szpqUL7ao4sXB8m14beo6qsxcgmB4CRrGXEN3hwT3Tk2VMgWX8tPUbO+CVfoGsaPY8e22M+4knOJCf1KgssCiYMM7oZHz6wL5uISrYLJawLOWb8pI88mzgfuqt1db/zZL2rrjL5SVI6G++BfPiTugxhOqIyjBT6N7HuLR8Yg+hmb7OW7ckeNOdQQvZSTF9sy/b5/pH3xqB0TVg1R+VIfAGJ68kqnPTl4e5ZfdP4no+/yVM478Pywte27GDpxSpdzj+wjdwkWQroL2fzEnywjl5jJL5t+fC+qbVN2xa+DStPBfrKvQRX92v6Tnx+IxIaOc7mzLZtI76j8WWgbWeu+MV/RXTJa1v5cvXP//lH//Bbmh/5LQ2xdktqXDil+u0Ov3mB7tzbMdgjjpht/lU66jrAFp876oTKVpz6Gi8OjesR7gDGfNlr5Nta09xP5MDGgZidM9rp6bI3Pts80CeXbcU/2Bp5JtyoP57O+O43sHEpsQExc18N2TYmY2c2yyD5r9jQU8PUYHs/Obtct1/jC1b1m5p8FmMbla9pDJukAqGFpiS3LdSyofriwNV2xdgeeZrQaB3zAFbdwVuy3aFBpwzVbdj4lJ9kwxfEMJCy2ln1dsTqeOJnwwEVZohVst4MDj0H+1XM/YfyamMmwchdpUy5AVmZgW3ZE6gduM55XjPb5dMGRZAsKbL+xqBXZvZa/Sdl5NAFlhdpsjhyIyZ2akLRhlzgSzxS+gcXp0WoXirRfj3P6ADaxbuzds+7nl238JKkz+QsjIbxpitW4mDUiQkJIMtMvWCELpaTvUel1ml9zcWn4+zxkYfSAG3H8BRs8WNlZYHR83C3YjAgDStHV+fZa2ZHAOVFZpNoWaWcCavuI/4Pmgvt6G+CFUS+C40QHUkIoT4MLfXc8LFPxA+nyokONg6fg7iKIeBCyZH5eQLOp3KEsnv4z+LS/4TEhkQs6BsM8wYzaNBEdtayTyQaUbJqFEFhFHRIe30t41zS9+SLWrjLDgXKIA6/85zom3OL5Y74UIiZmI67z3dly8pUBmzxoZG/CTrk+FnZT3q/IvtM4tjDh54gMMrCNY7DygkkZyhIFnGmlov9bKkMxFeNz5wrpckMUmPBh6HJXw6pVszT8mpf83Wcba12DoJ2k2viKd0LRT/Pio01oaEHUBghgKRefGE/nPYIGF62ZZ8Y6idCN0+6rypsS0zdB1s4zgomNWzL9vHenfegA+YzEzY8dB1Ecs1yBnCnyapctt9SuftoDNuoPKRObMsGGhh8t3Lqo/Yhs5fJ1wdo+i7atv4FAZo9bVBS6oD6mPvI8ZTmlr90LNVNeploVoPXMioXH3Drw24+lA/svC/u5H3KMeKjTxobbgIFEhuWjnzjC9Wv48P1r7Lt5Ces9psvDvPfb+WLTtv6OeQMbJOVyWYf9CnO7kGPyZe/2hY+MIfUz7DVl6T/83/+j4LknXnil7+adsTSg2pY8Unt+G/Ub20rnc2XA2pW3OOXftVvYPIeLNmu/je+kG3EBDnf1lrZQgObHJyl5kCWpZDsZ8fG9ngGqM4mfUYnRu1pa0ed6pEvc/+Aqkct3IjblfPIl5if6THgnJKHUnKzGr5b20auH9AfpTO2+Ih9xj+9aA6Estn067p/GjxqWQwWwwXJH2w5C/rLWebL6rY12cZ5Z487vT70a9wXO9dgZ/8Y8ZES07qQALhBJMu2JB8/+uawyXHD76RynGsJ8wbkVyH2OK+IDmCfWqT3EydcJWgQojEO/mCGYSG5WIv4ZbbisgREeRZ3CYqoF8OOw2kwjkE0RQ0HmKclAurLfKW7OFyF3Ed7bmJwtZySTVLmqelcxY59dk29HLJMsag9ggcpJbvo9PWatLnJUyMexdNj0SjjEMMNdi9iQ5kXc2IGsufY7O7k6sdR/VdQ+2J/mRe87IY+mUrPo39NquvIdqMpypI6kY+LhI4nTFf91prABIQG4b+C+AJm9z6YaiPXJZpCljqM7nlZy9Y12dMrdOvvrnSQ++uzsDrvXISOWrMQt7SG9DzjdsEt14ywu5flqSrONtSH7h0TD7vWcglXzBcXToLT72tCOsf6lfNJwBdgdhK30InI3wGdcQ/l9D9Gbz/e/VUQ79QLnWDjmSdiiBQaEGDw5UnRhAVfiiF5Xbq3zl/ORIb4TiDWHPunr2wryGvoPJH4l+OyTN2ki2mwSVfsWxdzxTvKz7WmfGdY76H2cMJmoiE1V74Uf3F5m5sN5uSCWc52sbZlW61dqd1lu1ONQariar+1lPilhUzPfr6qLCtzwsXoafTrfqrLz8jAtsx+WmtqG4Da6AAel/mYH0yzMfbDrNsp+ScqwLXK9gGYrhxrzjcx+WAfhA8eyT18bBc3SPFZbPSZULsYCTJz5stM8DN/PezpS5YYltnn1ja11vjQv3Ug203R2fiA9EQAH9B38Dgw9bHZrvh8EckXrPxGats22f1LTu2PL2qJCeaLIXX6l4HtUpPKykhc38cvQnLae+VMXPJvjRpcu+kf2qhp+2U+SxXP2q9bsnLeqRPwcBUqxU/ksJsMjnrsqfHFLrJdXoRwLtwXD74IBvn3X6H7+KKVWrbVtq2jNbVGLDrbsoGs+7AtG2CwoQCWvveqmT5LRo+VnK2uwcaZbKnVNuIbLrkGCduVe6vOn2C7ySaSXn784LeI/Cax4UbAMg2fv8s0gajooLZhDdfnTtKJyoPJ5TFW/Lvnfe1RU5sGg8qBMv9oG6IKdzgwKWyfOySAXGYcg4uyhHivKOUHy+o7//Fz3Es/S4QWOPSi7AIaf0Hj/w6reeXjX+dRhSKdiF/OZaJbou1crYjMYrMUnyXXNIpx3egU7gHm9ThpbAVeLJ0mkIYiBxEH0mswxN8jSUkHmQm857GtBmzLti7jJpaNfEVZkis7mrlRnZNY25XT9qmHs8z68UzuVx4esbbLbOQAUvLTwlmmZUiZql+4ojHA94kGp9QNum6sFz/1UkNHSF2+fgZDGaEMwkbekAEI1qkb1NHiGkulyBJ0fVZT9UD2XsDiE8mWqNB6MGHKXroO4cWMjbLdgpDYignPHsKns/gcfAmE4JPycMeccuiHmLGTkiH+EHbKip61HsxVF3m1h/8KerJkCtgde8p+4LTnDOOQ1+2bZOWSUGBPJ4QxnfjCUECic2h6DsIHB++KqNddcar1bCP2YOgllS3xb9H99aXhqxditmZP5mpeJVenq+Y1P1Pdrb4rkOta1HXpz0ouOvvdQRmLnvuPfkB7d2D91iQ8/RyIHJDs0L3kY8UwJiGjk+yEuyt7GShNucerB5gzNGz2lL2eQMnMvxckC16JOf/dCyZmMkYfIGYmWXUQYUG5YISy1jmWNb3hn0ypU7pXyxEUT5KMmPxXIBMXbSXFr3RQmlbx6v4Xv1c1brp6rV90Z54j15E7jt1evRz6rov/vA/t0VxCaNJeZTwJybEEwl4UXXgxyj0UmwcQB9c1kVdEu8oH787ZnUnvQbTZ/0TkCVMpM7KN1EDogmmPzwqbz058eK73hGwMzHqr3zOfA9hF+DDtHBQz8QP5kD/7DR2OEGruLipZ9oDayUenrheDFus3Fvmtxc/8ZqV+e7HXh2zhF+CtxgfxjQ/k2/ZDG4jcWkPfc4uRXtJbvuyEFvhSET1mJV1ikudHfosyEFnH2HlpgrqvUBowbctucJzFsFV+NnDQnA+2nLniz/VKvcBOvCu+L5zr1KE2e3HbNCFkKfU4UwPc+5eiPC+Roxswvm3btLEft+RohG+gydhMH4TnL3yq59gHfRTNb+Cq5zRmlgtMDiv70RhI9QhgqwofteHsrF1S7oMCcopDVNRwlg3oDYZpsXQIviAJH7lJMj/siev+o/7K5T9qeZBawqA+hrD3KrKty8+QczNcQHT5YYeteZdJVHqub65+8XNJvehtogrZ5S5YeToddD+4a6LpCc2hVSQ89NJrCi0ZXrGpkIv54BzCB+GD8KKxXoL88IKoKMxCkfQO97qrX2z7XqcStmDjAZyMUAVy2Z6Wsg0tLl2k81zwqKGP3MqcReiDF3iwQ1cImacIx8ybaf7UpABPXNJcUHUsu2Pa7FPeibuDI9bUVYxVOZRRfCuZNEVLjWA57IHkmEL4oHJnmYZBnVgjvICNkpn4FXjX7FeFlb2UYllsy7aUCbUtG8h6NbgitXcWJlLNWi7uKUVFdnKucSgJY/okgfq1SjzgWkW3+sQP9yMPVzJ3AbKU+/mhfcih6ChCJrTwYeB6DoRKBMXHtmyLJ4pg8JJCJ+J1x4P41FeNWIs5l6jwSb0k3Psy7BiZpZo+CLDZMsCIULE5hwl0lzOKjKvJegfpFF1RfEJJzEHgnLiZMxS5++LINJFvwTnZWC8gJzN7zDXItSCF1FCW36784dMKLLfpLhPsCbl+xCqGjQx0yKKEkQK0O5CQ1fXuvNGLgSjeBwvhg34mOHAG4aMLwk+UTNZcD7tLpHua9rPNxAm9beo2lSzJttZhu3T2azp9MeMXiZ6zsYl+gcXHggPKq4Fn4B6KfYfvOmLZr0mzQvgoPiBfRnouke+EiAuqrHSxzVyxd2CnVHwix0VbAAAQAElEQVS7vNeHhpzChMkw+VArY8f9RDS4lU61l9xlefWRj4CciegdNm6FkmevZcN3JxO6uTfxwU3kE/YD7L14mk7e5CRK1Xj80CNIVCEVPancWTutGkjQ2OEu07ZsS8ygvjQlJ3J9zmmSgqGrukZX4Ezo97Fgh9/pK3l2CgZ4v52xP4H43vyD/fRzVfJyFjvQYWdTTzx3Ca9XBdkQ2CcPDb8TtkL4BF1XG0MDzczZ6Bx2lF2ufRJkn7pYbGQY27I7EIsPDXbiQldEh7dkPY36q2F8OLVPo3G0/eTL9rTzHK3+sCZvvhCEIio0CH9FRSrPxav+lCoubocq9XPmXBX0HjeNuWkOHp3Fj9UHfsnzoMd8ycpfZQufnuu6YRf+E/amxpeIDbTWZHeEV0blZbec6YPX0CP3SOWoRc4P57TxhaRtfGgnRzvgZJArp1U/+IbGQNY6r+RNf73vB18Qf/Fy5f6ME/5t29S2TSZv0DZkHu62ORic6C0vIaUleDSyDZp6X5vyZanxhQKldmy7zF0POKcHfOQJIRfc1Ot16q2h9oFdDOo9Au38iJxQcqKKUWwQCmGNP9byqxKLDrZUrvRW7snwDW1w7o9cD1DJcMaeWh2ucju6B+g6fAX2AP/sSU0iudvG+fxQ2zbEpqZjxPEQJMQn6IuDWDvLx/65+ME7L5scMRZhiTxRR8oOY78Av0MOHxyKy5ZKOE3/HS5bWPG2i2UfnIFpvmAJUR4/kEx9NFJu2vPGEr5yGC6AXOcZcTfX9TvNl7D42lkv6kXogZVj0U7WNnsBlmwWBfCDahnJEXDLc2fsevDQKvAA6/rF+QWbzCavX9hQq6A/H56J/EGufiwfOGDCp/YFRTpmT+texagDSFeEeYPp92ROgQVh4zNwD/OnhcYVypNq5LilHNorKR+WPVeX2Ox9AlVmPQiTfY3MQ9QoJmD7TK6BUsD3JCWxWHXLFccyZvINFkI3Ry9UJsdqNx7JcYfKECOoGQUM8dUD7HXGsGrib9lAwGLVGAglrXSYFjKti+rCmhykzwq6yZ18vo527RnRaV8/D794jCCnC58WG4EZdRDxtP4OR7Ncw7p57pSLgfVIlvstQtxCMXPR4eJUqAXFMqfqRtP64vXExu5s7MmCwmCZfue3+IRNC/2cjDgB+7QRXTLGUy/GPI/DNB1TJIghuqBqRJEuQoMYgvCqmpECfWcQOLNPeqTB1i/WoSkmfhN1D5T2d5cjwxIY3SK+YeNV5wjDxKt/oKvjKkU1jv4LE1fnFI0v8OQRvzL9wql6W/SRg0V1sLZl+5BfMTwxOeba2Ctz131i7k59rXJrSXjbT32kbo+4rrZLYVvOlw1DA1mZgtd98AA4WsRuG7cGoHJ5Z7VZgdVtjS8wrfGhO3CTsOk2SF0aO7EqF4sfZLtTtLI7b0OXvIZHU2ec69Q/A/UvV2JER4jSx8aXgMKPTfltWXi7VWx+YxTki1pyJI5w5UtKo0bbNr5InHBrchwGcj4VEwZd+OxtiGgs22rksjtvW8qE7tDwWgc6JhpWfGxqQlHQM69uCjz4IvaYn/nOYnHR7H1rm7J/iTzqI/11jjyDiS5IvkL95vIxfqP2qH8zFn18KoReknvjPNu2ydSJvmUxxexaIwpRNvIC/cYgUjJzibdR6Bw7T5EVp6VzNv6ZUJMMIhsu6C7fWxMPSCayFb6X6O9E1Rlwc+RCBRzLy8RpOYbqGcGGm8gu4CGyLRZlJHfly80WoKwapUSYk5CKIdby1L6klRNL8gSwZBvJIwDbskFrncKjfpqP8YKIYeYKf8AiXowwKt7uvJaR2AK6ouQNpTE0TNqLXDiU6Ocsexdg8cja5axW/wn/27Bk+zX0POb5Xi2jn5CB2su4b66+kiXZ7tBJdYwkQShSC8LrSQkeYHQFUzU5natnzx+d7RDZPlCKsZCl5xrXp/KNvMPlLYnvY/iGL9DLkRNbHo9F3mbBMLZbBOfKU1/Id76Y79Ufaat/yarBfoqyJK7HDN84g657hBtekJomywcgN7M8ydjjqwiqSWEzKwvOjTemvEkY6pbXWJPQ6y8Pjmdk9KC/T2z/UWtES1YNh7FUeydvvWm6KdRQ27KtOyr4k6VfP64Am558nk973rAD9NwczMWnrhbySvGb8S8pvp+0cjX7FI996VRGt4in8wecCV/xyjW3Xr2e6Ld2+G5f2Hu8jzaMokAR24ce9efTku0Poa8O8pBIBT2P7PFyjZ5d/mOanHGOMv2kaOSJyE+g+ek7bZyaZCb7ti0byPpo2JbdAcP04W77kFMrKOOofcgo8SzfNmJsS0wx7MHA8wLK+hK2CbFYlJH8E5EnbMvugJGn4SNKz9N8z2lbdkeeLdmDLNks6mMJR9H18Sv/PINb12kQnGo6CksNe+NDd9ua8iF827bx3LK6y6DUtAeP4VpXDDSYYWraJnfrSO62ye4OtU/ea/PX7sI/5nNMxODbWlN6qf84w9Zk5wv+rvjlrzFO1G/teI/M88Amtm3U2+pLVoPfshdy2T0+teZ13rmpS1YftqvOkCCWMtFrGUYZRJUcMTdqtK3X7TXNGeIVo+iOZ1R6Tv9V06osYthW2za1FjSZ62HsWobjjdJ2ae1Od84wZ5AvnckfRE6dfCaJs201cm7UKDRqoLPRi8Fly1EUEF9Om4JM+lBgljtQla2o/jeGacM01IFwn0axAl80L+d0W425AYJVd/A52Aihb/AqZ0Ki762EC4Z2shFfIDfXBBeUme4GuAlRvIi6qupSp04wTDPnpEP9ZbKkeopJziclioqhGdschacG2mfF1blmQcf+ogs+22dOpHwIjX/kouQoPekoqoKuo3eSlRc2zhULjVf40G4V4ZPT88DE7PrBDNJ15Ow9USd9oe1yqoChQ33OJBiwYZiiC42RkMrBgyOUEiRncg7D5a+QKkum0NQpVM35RSQ1xx5oilmtEPI0e2vdN39VIw+5SdcHXQJTrygMU7X1YqingSrW81VfyAcdPpCaI7TSlKKWdNTjqz5vXo/6B7qPeoNKrqpEcC5BBcO/pMnX01VIDiHxK+JyIom6FO4zxHP6hH8CtdkJZfuaJo7aQ/sUsyqIX8V3fHqIbdLwr5AuSo9jnR2COTjbcAqnGl0s9vMlzhM376X/Y991P4xrWfcsXXGNYxdyfYAonwSvWHKnXMRJwwdxhxLOyoz8AlFh7ftNjhcYRxK3N+hBJksc1t+yRn4JCu98oOqIwB1Bs/sAEmHoWTN7bocF0DQ1geaY0R3Cf5Ch73m9UvXsPJLqZOi6qL41iGZvnhksIUqCkVR82EDS06A/Ji1yj+X1hjDPeqVPcSgssz7PxJGKOXLCPXuJaD9Bnw0OMFnj5ixBmKB4y3a4QnrJMzK0UNrnxbIyAxteCquMiuNcjm3QQ/QnrIQEp65zvdce8OC+Pnt5cCvvcneT7QX5gNyw5EtDuXF9EOe0+EDdZD5I5w942kKNj+VaWRS22bKbWrPK38Si0xhYZdc6NJI1xi6l5/kB/8HzZwfDqjiaxXblNjUQlZFze/DcCsIHGoeYmHwZmP9Vv8g5q/iUPzVSJ3zeb8Pv9eslyTa1pMTAFm3FoAnVm+GhZ09hJ9JS6gbhh9dJ8I8+55yef/BFJnygUS+x6TP9PvJezLVOTJLYVny3ZvXYTWgkVq0jDa3y4Cs3OZO//muM9e/x+O0gNVIvdpGrtaa2bTp+KyhOe9/VoEx2gVBNWbL9DHWdGHbn7ZNiln3K9skT8t+bSx82Pb3oxEZ/4NkhhxiUhaOqV1xuwnlm6GL/DurMSWxwmUs/sJjcz1eGfzPpo/INOl80s68jCnt0h7wySV8F/VGlNUI2vgsuxikMuzwVf0Zn/9mjyB35QB3CJ/nHGSSmPIec0MqJbPWfsl8W9NS0zasIA74VN+8HVEosdtuyr9AYaE+bfGgn29OlmxSgFIr0G6TeCChiW/aKtsi4WDI/uXdJowdLkFxB1/c6+uZIpxVK7vSXf7dx5EbxqIcSNbCXvpzZF7TL2OCfJ5kxxefEg5bR8zocGQizNM9Alt2BUsegdvxJR0fRkgPdTm/RRxOYxXbPAQ+TFcQfT2JGgqOPnV4KSY6nvV6DkWvmnFR5I0/OEw9yBzu0g2TJaclmkRXCCmVFsJ8pRvVhhbehejGSe4CSbOvsJftJhG1SDMhRFfDkMIr9YMGf+AqD9j0RSbGVrwTpgw4cZ3xDSm8pb2K2hwjNHHIp3yy2ZedadNzdZg9d3/vq55977CFeLKIlkOY68MIdezfAd72qFvUEwkMxXmbVI67o7QymDvMRQyayPK9CqzejvC3RQockxIJuI1++Jtgk1rGX4sLDZMLSLvd7BMkmI2CVlNWsnDEfK2x4oAyoPWRoVP8J1FlSiLbrOCMfzaN3QD+2ZX8XknWO4slVygjwRvDpcnDpJ+hnzsrh5kNbUE40HvsdtZkkDMpxWYiJ/R5zl+NDW1phW/aJNUZzWIcPDNMdYlA7MXXG8NnHRNfj82ria/c8eY33LyLIfGgtd+zpN6+55JmUE6tZPjLErIaWB20QmAlQlm/F88Uj+QLbsjvKJ4tVutjz/Hv82pV9iGF7/AaHD9T0Zz64p9+DuknEi1G1uKZMJMrTx07SqS8li23ZJ2R80ccvdfMF6+e/furnz3+Bn7Wv5Imfbdknqhdkwssv8dlDcnXEoorJF5a2bcqZu5FD1jriX/FsgEk+rPmixT7YBk3CMLtBsq386M2wsQKcugdJ05vqfZPnLHI3SPbpa3fedj/7rUFb7xsdjdACJ0J8+u3P7jSmGra1NfbpRt5NUt5zpUfqxg3Y1JBkQ0EDdudl1Xj8eujnL64D+AWqTmzlJ7k1NXqzo5QEzRmmqn5n2DMBUWEHQtD8lyen1a++VA0tcunVR9lgi9aCcM5EndKNe3a/Ofy++HHKWN2387upsxFuPO5AIktQ/hHwzll0KatqpMLEUBSZS09z+ufmmZg+K525Qu/6KdtYPaVvUlqafdRNn0aTKnlfwC9Oss6DuJkn4dPNJmIgeqSQPwLpLvG+SC+Eucdct6XP9Pvsbdl5WYca8wQsk1Sq+4E8MGRE+dtz5oQyj3CSp6fgwZeW/DWFB29oD2oV5SFVtB5unDo+O1CQT3npJvSOFCDHfgHdRyYm+rgEaSdQLdFcQYsiDKR+kDwn4I6Auk7JExzaMMkSz8TfQD8kjzGOv42ZOQk6Twoa7nu00lO9AcjKLKiP+Nd7IKbQrv3GSqLUqzfAb4T3nmiiGNf6e2msBJmlwKZDNYZtYWJCxQiZQPx8xnl6sdnB1p4ROw2DAcLK5bhe57rG3VDrXNbMU/dtSrLa6hvKAfxGapJUwJW6dNc0c/9PVHwQyv29uLt4VmalmrT0Hy052InTz5XklO/iYvkSO/dwXq8vhZVTellRyu8sTpBld8iRQSiYPYairVnPSZ6L0QWlfLeQI6a85ieOGjH8ZYxyButMVQAAEABJREFUlJgcLw9qpM8gz3teLRz5zgfZRyH6/XbvENJn0gDbsjtguo1bJHFBV5wrj8WqUbk5qwcI/8Dw6tkVW4E+Yg8PSymfSVeOXjCKt1PVM9dWywdpsG1b593kht6daqRKv6mR65gvSY/xn3zPB/XoJqoHMYibuZ0kY9/xm3kevG8+8n4KoiMKT7x9A9rY3sLDAjW+dlauYc4NPMY5Dq8iqDut9VzyB6mntHJehSe+zofDL5rktd/eAy3JdmFrm7ac9YBz1q3JAIdL3pxl9c45kbrujTjUubrno0Lpc47xL8Q5jsPHji9fmEwd+JimX1H6ZSaV8JTNSj82FKBQAaf407JeDzZdtSd94WX3pLZVSXUbxFLnpvx3ixS9ND7lUZdeLX5CC0M/SLzDThp+IroD7tp/92pbtsXCDNWXRt28nMPRLxdirxfPfKOMpaey+KGG7a74wmpbdsfd3R56YwE2C+wxh2ibHNzI3IV2+I7pVx2yZC9dB1d7CA14gEfOQ4f9GSfb+ugHl+dJjVV5xJOLZLKteqGuLyR9fdhkXKEuQ76e5AueZJXNakGBLMRCpNs29XJMp6K13NySs0NctyRPjenEVVEedHmI/cobC9cmfN5cdq7R9DuolRTiz5bUR2p2JFdi9lxj7uVu/2StfCafP3G8mtc9VGQpwg2kd5A3tz00LSbFpOGBqZwJWzOyzTqxGsvjzXLLewmzZLtDjqAasEKf0ALy8aGrHP5Ti2njBAITWT4aqGvLNV3pYcTN+Nqs3GM2dOIuRx/ficg3HHm/ydT1ptdvhn87jF1L7OUdyq6vjZ6GCBj7pPLX4k+vXYQDLxD8HYtdL4bRzT9M4Wxtk8NS5uBtI4JQoDfD7j5vzN9S2xbFL3Ap9L1hyXaHGK7PaOwcGj5AvQ9AXk4bR+ZhhK+Yoi9fTYfrnzK2q38WpiWmMmhgvkaK8nzMsz/P/cjlgi7Utuwrog/QhnAmuyYPIxtpQTnVwn7Jmzr1B3r8IV6+0OQZXeZ3y74YrDf547RjG3aeO/MzwIVufBjnc0GD2q7PCTZJxXWlt/Ry9Md7Yc5lInrcqGFtbVNyBBu5WmsyP+xQ8ZvIeQZixG6zLiBE9tTp4LUMrKVfVJx5l2ZuGRnYlk0vUDRsqtZj2eEqhr3OJLYlppZhW7YXTU9V8QTmfaprJOeH8962TRP5/37VmXAuCshl4wkSIUb6CGCPaRt3/Mgn+NiPs+R6RBbDxucGGcNtGqVtQXSMiOhMX7UfziJ5J1rfXNzjGQrwzMW9A8sx8T74J4Z4zo3ZmWMNE2eCTZd3oIr1xPSPJjzN8zU0ksSmZKlApXmBdIwERMguurVruhxLwqJbEX3k0C8hzsHifLS16P6UTc7kmDT8gSiXN6y+Q1bOq1/oB8cWmXOgV9QwBOXiB0eiMOhzqKUffOSYvgC/8XViaxEelm3NYVmZGsNTqF7pmz+Z6C8MeJrve9r1CB8blA2OaAi5bbIMzHRYFN52Uc2BGP2BRe9SDoUH/YDs3FQT0232e9BpeENdNdn83f5CdXfhwnIUdLDrOJ886FMbQ3c3JJhk8Ii9e84z/kHyRX9H3R5DOduKf5Dr8osvRqH9uvHFnpy9frwnxE7DQ7kmTGVEE8T/kTz1MMw9TJ7jT9PLI+4Lpg56vB5ijtxp/lO/Qd8XenbcedGLjpF97NSeqH0gP9jHHqQn7j1OuofnDIMjQxis8V3KhD1KIjBXMUGVL/rsPzQQ3dlngamb12FSvRh0QY2+xlz9V1/ovkgT91WcXa4R1KKLbC71B8sW0dMDDKq+q0TNrZp9R56k+Cy4Jk+gMlr6kGqM+A32QkiITDe9jy7S1mCwYch6oNc+xP8p5t0uv9pk9hbkel3x1Qyv/HKWK4ZPNRu9uIIl6Bg38dC/YVb38MEb17dq08VLo4WFReuIfGLHQ3kxTiB7QNzUO6G7+COl2IuK53SwQzv6ueM4ZuI765OEBXvX1H2auAlpWobDXySm7xWIPTslUz/PytAV3eFc7Z7h0FRsnvH7sZfD9oYZjw382S1vDal32TY5L/LMk8Ay4BCe57oG9tCyxXkXbQ7QL4J9pfH6COxGOzVyJr/qS+BD+SL4oE70FWtRw4X+1/1a8eaLAVrNEf+JqVvpTt9Xu1dzz4mKLXT9zrnRGxOGCYNK5kfcn6E260T0PfJcCdjzXpjYQCiw2la+FAX58mFb68C1nwvn8EDI+aR3lOVmatmsAV9eZg7bZY9vxVQ9dk6O6EScauCHb+KkxuYMdiUmX3KL0nforFlhtyU5g5u6i3zGoMSouGt//KJG3YjwD67zQw/2R3X8hydt4JTZDwrLy1l+iXlp7fH7snlxACUOf6ctD2ESZEc/5UGzwQIJ0tWEsRt/h7KknQ4rtEqyMGmIqDCASQTdwbDSGmv4D0BAzeoDvxJYvIISJUNR14xczDcXKz8jOJsqFp1hDsAw0fTJhRcfRNkVcpoJYMmlj8CL6rBPvqgYawHE27Qtu0O+GacYe4zYbcu2xNQYXoWhmyR7mWd/p+K+mH6dPmdaNZOfNDHhV0QXRFfUWTtsBGaXXqw57oHq9am/xLCj3EfxixiQ07ZsR6oovGp7lQf/O7W7bwJOW6SA6MSQCQ5FL9Yjslr1Q45QBHzOmRjCeX3QAqHFY84tEcCKUMnCgYlDYiiHgG5O9EmS/sqAnL9iwMcMQneQBNO5PFj2wgPfPV9kQgFKUlEFPl+UUv8VSHompKH4JLbTbprxkbp+l/Om5kYE3jwc0zOllB6qlz3evT4rfqzoWDGYshYLM7tLjlgASVjLXwsfXWQ8dSB2EH3qh3ZbXIhIvWknI1rV9XBqAxR2p4kPRMxEyfj87kyK341Z/dNy5E7DZVdkZaa3kNBYzAkqsFSE/TiMGDhyCjBzejIHtS37ihjRhBRyDsmTfopPXoTws4/i8Y7f1B0UfU3iiv4PLqanCdgvzew56M7sfJ7J08a7x/v1XeUcWNAjp5ftcc006JBl3Ydt2Sem3bYw6BhDRnuo3jG2Ce2Q33mhx+YnB2MYkxcjR5abG4XxNDQfs4I8FzpQ9pc2HuG7kHPhzJeztonPhDIV9+41SujfP2zLvkKm7gRsZnXO5nP/TEQf2Jb9GrHHP8/YBx98O//gSPanmPgG8aFUWNDzStYc+RgU6cCu/EsJDq26JHf/MIxC14Ej55/80YcGqCI+wbZsl97uNILt0tuOqJ19PfgQnr82uPOeVsqxWFafUJ3Ddv0mp/G+pGXY3a92wiGkv6B6TPv4lgy1LdvKl52OTSiALoM0okWOw+hXNNwDdJmzl9QBvQfCkgDYxt9HPbemthEPxaL01a9xv77pObogvDLIE1KwyCfJI4dRqNdLTP6GTP/yyhcc9D2HiWn60X5o86aW2sQlbQddwyQ+yH0XqmXgwXnQI9cqtsC2xk1EfpHXhajZGJOo+tzw0KPor6KNc1KGZUgAQZmkK9Ces7KeYjhXfLiByjH4FyT+NuvEPf5FDLvI6XYLcRXiLp4rhUsI7WDrdfaRDlOYoQhZEdN3cLywSRb+OzkSYzbWGiuAzYx6ATa0fRUccIfm4CYSX7Y0dx55YvpMyhuDkqWolkHS6BfNnfUn9mf/obGOSNuyrfs47r/lRi/dKhO0RlYaFLZ7TuNwn690d58h23EOhgJiWZn6yuBeqJ45+5N+Ekj687KR4BP3q5m7/VJrkSupqvWUKEaMEqBMQnmZzZjbG9HihyuzK/AmM332qSOvuPvigh4HhCimoO7WC1bNPHzFwykPqPxp385Tf0c+MWNDxQgNYFMgtUIHcumCKjxskYNEVAP1Qt1lux6YDcpUxk5v6ekBTY49vaz33tDHt9LXEkkqdicKsNbUHNENhIx2y6dk/EInyo5unbEloNPV0vno+3WJV9fNtet/b1XtdWb4Jk1ThFZl8u2FB6mD0mI9pznF4NQMjjwVWweDgJ8+hPpwJ19ZZ/50VWVuQdEHN/X/hOg6C1rJ0Uwg/s7cc6+DfvckyYxe+akLjX4COSykpmt9seAUW3BYL8Kh/ZR5E/ZGfU23Oq381esTKYHBdBv88Z4a+QQ7r9tqr9cAd9KkCccYfdiOxMFBMME8T8J5HXG1cJj8s9df0tDHn2SyLdsSU2NwAtrHszXP3HX/tmV7eN7JqbddfnmG5/PTAfRHFOdTB4+iatZh5X1uAm100wm/TLQhvwW33o9t0Ziyp0AMi5/o4TPrN1jxXxBdviC0tim5CInrCfaSvpIzZzYReTrZVmutY+uUyqTiyz77jG+B7WsO8nYWT+JtV/y2nV9YxEjtXvOXdt6rRb68ndpWfLfth/p/aY8vO8Q6e8MmRmrmfbXiec5ETnwB+zrzRW1L7yD6iqFefiMV/Pz5c/w/q9J4em7a2qbtR+r+UPMmu8kFI8OLgXvqTqA5ZnSpk/w79+U0HDnYS2vkgRrUly82n7i99sN7GvfQAx4/HLNxk2YCFjuvWBgaYX05rfMH9tnng9hn57+hmQVXuvJrjdwiq3zyeS7OqFPLcRigiC2A/eNpkxTYlm01LljbGnQDUDfJ+r0R/+AIRGCWGFoX9zdT0ptt2VfIv5dHCRgxZm+tNdm+QG8H14wbfufFHNQ2wsd/5JDIFQy5pMlD9W5Ysv0EWZqwI+i3Bh2/9Z/30KRvHReDbdkdi/pkk2wi2smHRv4UODL72X7sHLdnj77j2PI6olnJzIHwGmN67vxhwL7zoIY++NO+nQfTAXT9VZegXbZfQF0nSwV9eSQi9+C25T5sEvl1GTsSyAzqYFApkR0OT5wNxz0dsRC3oOLCnDvp0l9eTT56oBzMtVZ0O6+VMvytJUm/k4u4PecYCirFpAi2ZXfIku0Dss5BzHe2RLozR3HphmTFv1jWmoM3jQSQFwH/OZVNFzf8jZ7se14J1YLTXh8wcj0P6DbiK2JDJyKf0B8Mm5zytzLYJtIVm9WRonsFbOX43cUEBpA5j7uOepr544McW3+GagzLtlgkQdVf4/GDZYYbwJzYCYx/PG3LBgKh4HeT2mesffLJU6/C8f4eecI+/WxP9UtqW3bQPzu1+nwBz+cqO/oXYePI8iwJe3pEmji1rzjbpbbd6+ukZXi3WLJd2FrT1k703q2MZst2+dmOqoP28mVgIs/4IMbEb9umIPyBrR157J4rZ5+YAjrb5ZPY/H+0+pelrX9BwRb/1End0OPssDXeAwvU2QYa+2rbJrJWCdqup0X/KtLv4zKwlC0J4bdGzdaUeNt8Gtj57VDwgD6UL0GzB9xlWxsx249NG/XadsZqDsPgp1DY9J8cQZo65F/U4MtcZNxku/rYRs7Weu6ibpKccPra+a4IuJfF4NpZ9gl0X5pESJYO6H9lcImqL2i1FBqUwNVk81xAJorOwxwzD6VDeMHEHsS0ZI1YB1zMby5pV7kGDS50Ql1WqL4+jH8AUQed8i273gytp8Ep9Jsih4Lrk8NvKCa4KvIAABAASURBVHJDTrw8kFt927LdKwzShec1rXVkXez0/So0fcRr0vDvYLmbQibQGP3Ey/3g8zszvUxw6ExOn/6nLi/0nRfnlLFS9rbfNwWn76Tc7G88/1ydjqoODO1XqciVGV1o9hD6Fvg98oWKB1n/h8u/+t9j5otWzqFssVNgzWVzRW5QrpNZgZZBiTpjlkV7snlAbtumUPtF8OnauSSEi+cEpdH02VPE0uUcTM4l/QeRp+Vv0uQucLc8BtJqBx1whqkHF/Ia5cwS3xsqN7rQx6DJFXmCspWXDEXvy/S/60tejwzeZsHg9XBfyKi+MU0MoNHeO+Lg5x7QXCfut1ZkR3l1yx6vmtdSHsevLf+r2ue9vu+Uw3wyzvhJT4fS1MKrY95bL+gZsXAjTpMupk/ZVzHoTLJX+DTfC4e6H+o4WJjr/VWil6CFr88YyP3+JAvOk+85UCQ0PkH4DzC8P/D4PZM5o9+LWLzTTLCoJstOJ1v0Xucul1MtWCzZBg1A+Txldx6LrIy+XrlId6TBO+4+7+XsY76Pr16l7xew1B5dReCWr7epk+IdIUb8Vt9Ssey8Pz4meB+NTBQWybbyvlbY+ELgfhb5AmRbGbXDUWMPDTBY/OBjWy1fJtxjbasGgXmPTsOJm4jNOXewNWJAxYcSG1t8gsRcKELK59xglTiTJzS+qZcvVT/5fPCTL0C/st+c5WhpxuT9fGubbBdkMVl0fb4ktIMT4zPXr/oPdfEZJBTkXLHgwmaJzSSl0k/g6s2yAbzjgHeRg4ovpnL9dIM6bwnmgG3EK1DIRneHug7S4/XfHbs4WDaci1QIXy1xcMywpefqhuamiW5F9AGh9T2lfPAPjX7ikHGsi4NP2aYMnXntcU4o0obdZdtortO27A75artLuHUVfsb5GZJt3Uf1S3+hkBwaJJ3dPV/LtU/2O63JU4guaULJmDMKmX5/TNmLve6nqlKmihYtDfWrxxSPicK26yxsIzEPYuUHTY8fsTmUyoGcNLF/CmrNmNDkqJihf5Brz0MyD4zid+Vh8kC3Dzm1dhbbFWpb9olSzmXkzYOqkBzETnNRq8crf/JC5vgM6M3Ai7Og++kH7Wkp2BmMBCOSnszm4eL+ekmvaMQwUHjikzNJa5/sP39F8MEDNPvfkTvw4izilzIm1rbykAtsHuTITEnWOpK34lblwRtvq3K0JvUEyqC1CqNyxNpXeEda/ITCNgSEgtPFYSs2fYdJPwUUyRdEr8RNJAp+REd6C46aPsmShvEKSX6UnPsOpOQJxMCT9cXc0REcOyThFzxQJm+BN6Od67EPHVvJrG0kfgrTHlrJKFEzcd1Jac6mO2CEwuDFsNEMIB7TPvW2D/1LJntbDKbOIY5PsrREi90xe6ieD6crk/iCr/pDIk3iZ57QaUtI0OjZtuwvQPi8A/Ez953axK2gL+P0BPSoj2lbtg/5a0z87/go8vTtZ8/tQx85t4+iPrPZrt7tQT8IsPGRu0f4ieiifgHbsi1lQm3LfoYYdd3ZEyx3OxIbzf4OxACI7jng56yw6Y+S6Fq5STMBGpxwge8m2uh5YGwLgem3kMWhX3H0RuLwtmUbp+ukOnVZ8WNzlSf+08s2z/5WsF057E7jT+QRn7hAf2Xwfsa5pAbV6IvnusIFFKAHVtnIACbiFewp/dxBskvPqbEGxj9y6MSD52Tey4Kpo7KC+JplYtonxVQzcjEstmUbrs+co2TO2axWBu2HFLpdsq2NLx15rwtsl8625rBNnnbo3XzwMJI424f6H4L+IjPvz+K9oM4hZw5jncPukm3ZJnenrKpBjGE6zHsVimp+x186+pQ5euphe4CcR87zwdmGN/ZGfje40AAeNdkTurNkkoN+HwOEq3hyPgL28wD5q4f5shU++ZPEdggpLdvwVurly2ob54pGGFOo7hNlOIvEqcJYMj/KsGT7AmWYZYEdAd19DrXtyiFZ/9XBGXP9jxY4zzqEk8bhMH/IZCeFGVI0y0SdcV+iSrbQicgLbLLlhghgmYu1s9FdEanbXq/dbs7dZn2Bl3Gjx9xY3I4cWRQvPT9UVnw/3DpnEjGTkWMhZUwfJvhDY+WvOtQ8KPzsYuiqjFlXIM5pxzClTit3Z7+9JkedUfpJFhTMOqu8sB+8+oOdh0H5YQzFPd4fIn4TjxHHdjn4F2Hr9uK04oV7VMldtJohYNSImBOO7UTsXVpLKec6FcMleTtoNfsORu6uj+OuGWZbttUab+S8dmwLBdDTIE2dbfKsxh5iwsA0xDmbKXmv9Vhu4qE3HGB2Rp1DqJlzSe26nmNfVSL5ArwScYDGbMtjby37a+c+bcl2AU5zVA0SH9c9ubOfQryiCH0FuowZwJFlWYmv3kMnso8JdBxwjyG+shfN0lHZyq+s18WS+RHDtgZ7Uv3ZSO1LBkqoipieud9osc6O/kKjTExg/CY0ho2GayJs+miQt8yDugRVVPiJJ8U0hEqy/Rb6ZBCpC+glv0Fb8UmK3zAb3wnYl3Par3Sny5x7QnIN3iH2z7Bmfusbp7uRcxZ9hNiW/Qy5PCAw+nzkHjr3knttJ2gC9oN5eHFf1usL2nPxe+rwHFjylw3+nqp3mHUg5OaU+DtuLm/FxMUYGoS/IPWCi7ILfR9EsY+u+Uvr/EMT0iV11clzKoeJLjMt3RH9Z0i+1YfuV/GJr9oErX79/YqP3OPeKtnII/qISdyCYRY3nmy6Z2oM2+jy/nACjeRMywY8r2xH8QS05ZNe6q/Y1b9j2rSNv92RWyt9PTjHifl+IIZtGRo/wYddYfWfVdf5flFibcTZ7mrW/t7X90O48p6W31o9+BIUPvd81cO3T6t/4SGGPCbItubo/T+U+MTxEatSKH5ADNtwhuvTtuyOaOAkq4/Q3n6XWed17uq+opZtemOxiarJouuw+s/UlhT/qVio7ZI8Yoq6VP/1Ja2t4JGX8/7tvnLBEhQ6DzbyO9iWPaBQyQ41TKZLzk3i+jA1bxQJQ4d+b5BesnSBzhG7bdk+lNlLcChujO3ytzu9mZ/EeZt9lDNBdY55oORqEPSRP5UvPdhoFmBMSl5AZEnOYOQNCbCUz30xCmv8GOHfPC/7TmPUi65YzgGxz5VHY1t2h4ziNuPOtksbvpi5oMj+U6dQxabxazTxCUuNypGHL0+t4jHEHh62EtqjSYjtW8tpCOBZK0lD78B8TJscQAFau8v1oEYuPTrJmiP5Jr/SuJk3OQnfUVuMrrfsDhgVJFkClt1REjyKzEJ03ITMUXnYu9F6OVDbVmsBz4DW6o1u234ob3jboK1tpGlAIkTn4OS5Fjn7A1wEtLWefu+5+OKcR6MOurhzRKUWfV4RJ8shIHmOHgjq/OM8D3zmNFE2K4CV3XnW6fI9ytGn7kfBsQfZFO6Q6lypHcDIhgN5Pgc2soDJDAwP99tz1uNQOG8kzokGfisPrcimg1f4rUwfO9upIWoF1neGbeLf46Oc9vs4LB+Ffmxb8+KJyPrvmv3eep89Ozkx/bgzjtsifNefXJf/M+t8rXxUzWYP4COf2HIaoZ+h/LLdgZI/C8Ied8iYXXKk9PYGNh7A9st7NeGB3e3hPwOeKhDTeKYH2/gCEz6w+/P8moud8kzImQc8JLrZkvlJ3HweIUYpG8tAbPGx0cn6aMRvIr0FibeJY6b+4/gbJumLX2nRW+UMxc/GsRRvFsy+9VGyT39zDq1t2sb5KDYuXernOVkUd9tqeZ90kx2+qbVGXFPbNmnEiZGYfLkK6Jw0tcq2nByFprZ12OgBoeVzUIcboKdcj+QOujYOZegiq201+moaw8apJsvQFYkYlMCy8ogvZ3wmXjp8U3nkzGaC38kzg1f6O/Hf9F3LFc/CFLAtc5Ftq2QWA5VcnL43EnvFPY/vit+ULf9mxN19/Eky6n4lR74uoH2eOZZoTe0AkonKhaww10m+vBAmeJXxpsULLQ+Hi2ePtkODi/HvC/SVF+rfT/xJxqqLT+gE4ldmnQox8yxDKw4dh9q3E76U1yWxdtZVj4yuQsb1QFPXdKVrxOTzp/GTn9T2EVvMNFSBKYRawrdA49wNuS30bhyuxeBFeE/pniIqsyhLsB6FD61xCSCvZxkt22o8F+oBDd22Vm8ghtqWmLqN3g/KZwalKiRn9goa40XaYTlJfO4Q2aPTp+No7tmTBK48frZ9Q5Nr+nkYXtx3rE+utqsbFgU2Mph8lGj0O8N3Z46D8nXvhd7NX5GT8xV6LAW4v8+78ZXcPT9fR5UiWT6KiB2k3Eduw4ancq76yrC/4vWxz/iNRznlmoYZ9LOWy14NJ+jPcEkTYeJ301ZTvxv0Pf96rfwH66XL1JyI/FWkzRN83hjnO0jdcuEPBoH51fSf+6U4XrbVgA1tjWd743m+FUWlqs9SvPqo0Fry6s3uu77W0aRt2e/RqCWPeP4gtD9oyFB5McRIvKC+AVFz5H0+v0F6kKNjF3+eR7q9ni7lV3mKuyyJDZSEloqUrxXCKtNnkC869du0tmErS89Pv/V8rEUMF2yr4ohvW84zaMpZp7OdJvPl6sEXxPRQ6BlZdzlZiN0qNnEAOecW2JZtvO6T7DvnSj+VE4rEeUy/xLhibXJO9UEtefnRGKVbCtpoboir7ZAFyNFBSKsn6AvjRSzbrINir8oz86DU2qtIk9jgRPmQZ9JyMYpAy9jhc2hBsVFwhJFBPqTkNPP/+hGm85BxnjM5B3CRBu9GPTGGDFfT4ic67OmvlOsS2wHJ7v62EfThWPurM2MPTFqnM+a7YNuXOvaQ5R4CsVm6JLvztou3Tzpchp7rIpCNXpAzNq48DNGnR6nLdpNBZMshBYeXarXU6WREvuyyJ0Lq8xDj11V/vJ7nCkeBnPk9aXQXpDeccgl4FnBLEVu6aCS7N2h3qmVMT4KYQ6Lu4nJhk7Fqk78MKEYUmsmV5Vyoa1M7E2rDYM0aUBiJ2NR9Qv6kawFV1IOIuU16iVlc8wJhKh0BQ2fuFxtZqjThJrIv3UbpZg4iXPdO44boUZHz6DN5JXSpE5oaN1QaMUqfFNyfiOy8twkvbOWXVGhTHxVqFLEHYbtSGA5Y/KC3LQ0eQpZeR9GD5FdG3KCRA1guBRwzfEWFn0DZn1kwTNukBDJSn7GXREzoBInZ8H542lhewI6eXNCcC80jPM8d1Wr3kRnDMm2vEnzkiSZzPV8jPrinEITm2UJ+g3bcVGhjnEA85i6PH8ihXXV2l2K04VcQRGfcUe7AVjLUGmPvNPfHqzPqZ4MTs3uyA15bpZ+KJJuIri4eAd+l1Qjxg+58kAqS+hkU5rVi9mr7MDsyuxa0kHRi4GP0gYatfKNfoOIbLq+xi7sanz1Y+chA3A+iToclfAro/RaWE7NbghM0dcLv4twnysziAVpUeN6rFcATmvADZUd/p7ZRXdFe6GQxfUF60m14yJMOsZMEcO/wAmAzCMxueLMO+07MO8zIuh/xj9/U2ZbtKRZvn3LSiGD/AAAQAElEQVT5JkYsh1dnbB/+trvy3TrCbV9ikK4RRjxguRlFXTztDt+x8hL3GQg90WQHlt2hMewu251KwwBB0/3hG/Z8aN9CZW6bjtWnv3yjER4dmiN7DqY8qWGAbdknUivAKrR1/bms41ZIIqNz2Sz2pjEMDSCZtssHZybP0PFsyPXvQB1HkKyKP0CkFh4U3fNX/AZyD9jkBL2/1A6s5k2tBT9kvujYTZKlAYfu7gVTbMDoje9G7Lb9UIOXXX71hZDatFH9qGJ2YVU5wNiumNb4RLABqG3ZQOq0eCuj5yJ673jw4W2nr4dy73TdDi9ipAYxq85huwshE10jRdbvj6RMqEnwEnH4LK1x+AiYSc+6OCXviu6Az5hlG/yd7HfFkKd+0rpqwzbI0kHXRBGuKBeiaBSAHmwUzLW9PTrMmdN00nCxdHgN7Kr3K31z69cNtw/+lfO7nK/0tl+leKOLb/DCvE/9SsMviA+ibdmBxApCgy5lFSPUZr2DCLR4/KU5zrLO9sU9MatMe1HzggwwlgytUHKF/RDxAbmG5Qd/oSVcl3KpZejDrxjqSWhNHJPs4pQ1bxah1afoP/HQyP1NQioq4b9fgLdejeyBZ7d2HlaJFVHiOqeO4XlMKQ/OxsMvsKN1uRm79dFwecxVSAeSBxxy2SRFN7CLrs0yZNODjQKEF6zgVRS/27yqfbgZv4lDGV2U0JrhyV09oHhwUMGUQ1HXzP0TJiEqQy2oJoVlxt6RVWvpg881CJIn9IB0+khPvBg9K8wHk21gPfuyvxIVnw4/VTb5JmCZ/TxmjdAPkA1ms8Rl2qaCwx6wfehseHAYBzNVRr6A0ikRYOKGYkXXe4RfZ/RgquITLO1VHx4rZLr+AaVgmguqEPJBX6X1C6VlA5n9gdDphV6BzA9Kgzdzx+8dRPQOVCNJFhCn4GazjOYd2mnb44OI/w5Zoegwlwu0ZGVEAMxIF0T3CoeTyar3yF4sTYfUPqDrWNyuhlzDvNhW3DxWse6zVfEJv/q7Gj0DVnnl15jT+/e4tzlMngCyXr+Tx8i57tUrn8Ogd37KwjZhE3fIOoZLd4jPjFUekKKN1YWpR7IYWQJYpsvHcJ9PD18bDiDKHvwIzxebugVyPwzdyeIrow0gyzT6AFJaG8kqESLbHQ06IEsF8Rig6IMvOMEe+usx/l9WD6zCzbINA2Tl/dR8UZLhBaAY+TxhkumAE76fMhze+XK0aeM3UgjMXN9dVZs+djacc3jwQSN8Ujd6DsguO2syScdnjOiA7W4YJHlIqQK9hD5YmFRJXdwT4yYSM+lN3xiWX0bZXW93+tLphfL/baq+O8v2tfWIC7oZRc1a5PxgMBfZdsUbnQJLIfqLY5ToGclvCtju8rLajqXAsli+xybb70Tm5o9/buLQl/Bd+6Q4HTDZ1jznvKCCKU9Hw3hs2Eb4T83xoJj7fll27WflXzqfSrs7251OSy/ZK3a+P7um/RVdr0fxCeRxkodK+Q8m6g7yD13ZP1mSM7DpNTj8XVfFrdXDc+NPqfIQbdMnxQ7fhZn2RdUToTAoIfQLwN/426wL1gexbRJNwDJLBa05TCGkUkFfHBV09eV0r4ohRZ9zHOK/j6SnCxCYWjaWXrhF+s2V6wQ+uyWceEsh+muDwm9y5ax6n+990oudpkaShR2aCylzliDBF+uz8EHlZ+f/dU1tpjb+Sadf8VGdXjwnxHUI/2zpWtVY+VL8xvJ5bG3xNzL+f801r5nP9mRzjszP/P6ddvvagLX8DFtI8Dt9LFlESn15zEImAt4EG1aDhp/QHNxseT7lzEOnOtSJI0/xVqQTQ49Cl0G+Kd/zlW/yEGuHwRPCek5ku8nNhbwHTuQ92kYvH/47f2j64ItV/kt9wePxS/mvB+984brvyTaRHUnQW3VY3kbodrx5GC8N3zLKEMCEqWmfgt35nV4KMw97qD+4ddORAl/biOAF1W3MPYTSJF+6ep+9d1WeljyAKvpw2L3odLItMuizYeM3nGzL7hiqrxGr4vQXhu3KZXf6RynJMePtns+GCoQuaG3oFoqbbPcUobC2df50099ZfaRxKlDnUNwZowggrya30ZO6brKhtS27Qx7KD0hiJ+IWPvQdbMt+jzUOL8lSvZhaU2tbh1vpY1MNy+6QrNv4t4q13/mqfFHJ9GOzBvAvXN6qbL+05TmTuhP5JNxb6Fc3fAcrsx4gx0MKbxIklqcKk5ghRzfxsvAL5SN5iV9NtmWb6wblum0t166VzrZgNEevN6VBky9+Q1RCWDxhwelLw3g26ttwA5FX2N02EyLBegBCDgfDL3y030auyRKcMygRPVeDy1VMXZupL5oFEw5wgxkEBRe21i8tNrs4oOxOiGFUg7zpawUNMTGUw22xKt7qP/oLo9dOIk6FeyLygz/JDMIHNBSHl7CXXizZVn40hydzpy4/39VDzgkEdR1GX+klGC7/EyT9TPy9ht6dypsKOfMgr0FcbIspmblA/7WRe+u/Vvy/Uvjv3xOfb2PWDP3I27Zsl4vt4u1OZdTAtmx3QZb9MXCsiZdk6YC+NuwEdV8TXKKnDEVhW7bFojnyjODu6mKEzp1rubMokGwXlGHJ/GiMnFthyK+InQiXye60BBZ7yJDz8xTvyxvgtdkCPlfZOOD/4IvUgy9VHfwGC7l/0er8Pt73bcvukAl8Nd/svVxHzCClynN1fcbPWjnL+HkUsq2wNlSCdYGFCY/edgyyrfxojltPa7242HjzeV/QOq8ovwpC9SlIPPO5mL4W+5vLjFxS/maGv+devdTSc3Y264Kw3XxbV4Nlu9uhxUFzE9yuXfe5rxVwU77S3Vz+VKwXaT4U5C5OMpqNLuxXEf8VX4176fdUH8XqyJlYVk3OV4wQ26iM9DcmV40zuWSijXWPB59zwxYSRH+Ji5C2vor430Es22N/d8N7Oe2nlxX58Bn9g2XFzsMy8tX3fe7PLJxeSmltmC3IdiEPb/MAVwZnt4+H81o//AN9+goi96QEGbya5JdinNCHo7yIsS37CvnD0DLSOi2x9qmKSVxQghglQJcZf65B9vQMTg9bfTvCb4kqtrKhLxoNvkRUH+/OEZfcmoXkJbz40DCh5VNMkg5UkVpQQJlzW9M1FGPN5Oj56CgCxpAY5z7DvwIRr9ToSMJaeUey5Or3xvnmnj9dfXAf9zxplCCIZ8OI67Rj8aoq3vjbFkTHQDz4G5PuAi4AlnCBKjxhgRhJCXma2UuU6Xsie43ufwrZyMAgxx7PPoeFI8ilKgzjsCCFgxyzy4Rwa3ICBBU/7J3v61B9j6TMDatI8ZE3PYSFQnJ9OhC+NNesV/4q6Ti/qY8mvL4xeo/0nPNbUKm+eHz2tTrZKvzV8pHt7m92ekd8ogt9B78zoDc5M2GXaSl7gKxbztnoN0dignotrsmWPJRZpMEO5fgLZhXe762cWE9kuZztQZENMsvAYqO5A4f0NCHkQqWNf9MxLNks+nxYVp+W/QyZHYx7Ku/FBZ619byNnvdpESf8bBZJtg9oGXmPGodCUmbiUeBd/vXZYMTOsLnfotSqusTkRG2LQKDLsHzKsLZlviC17fwCWQ6u9ViqRnpaYFuNzyvT1YZjLqetGrZlv4eM2wcwDjZrQMFGw3aXiZR98pEvsA67jaBADMv+GDj9W6Y96rZWPRxFpv5LdEb1XJI1xwOmX7BiuCWgn0zbshdo4Vc9fFLZDvmryI37VxP+TjIeFr0+zDgx7vUzA9v1PBPozXCKf8ilZvoIKhXt5FqGj25F2oztAIqDJ1F8q2f6/QrFLWX4zEbR4oSqR+q3RuKpnh74k34eZ3TGWvLUD4plx2fHhofqP/7yW7WuzkbMrel0DtMCXmehmM6ZetRVIf1SHV36OMBDNQ9m1GcceVXQMlw8pTRRijfL8U9VyK9r8h7R2+n8qzUxIG7plc6p6wUavJ5G/CdiDD8pVyRXo1qKPnJsgbOAotTuTihoonzR5azqTTB89JjTW/clW3RlC99RNqqGJk9Yix8O0p5Usq3LIM+MSRzZEKtAua262KIsHXG/TdNUpWaBT77keHDv5E032OF3cqdOYPFDz7YjXhC/FdM4dV5ii58OC00nbJhZHBZ3DNEjR9336cGYl1l7yF7Sc2ImFp//CZa+bcsLBH+BcKL/2gqUbdVtp/yjo9oE9oopoRY0iiruHKJCg+JJlGsRvpz/ZKGQbWotkCV0BdEqhVMvQKpeUhs11syTi/QKM917asp9hFdZP9al3+DwWtuEjy33Wex2rx0+sLtsdxrdHRU/rsVX+Hs8mSVLd9goM6G2ZT8DJdO6D8vK1H2g7vowXMXRd9zuvUf3CtNv2nJ2QWTbsp8R2wkXy6OI26cuQFFaoaEyyfkhD0QFSXZplWHDD0QO7n1FJ8WvSdAOXQZW2ZaYug2jtFnBzXSItoUbE6pzpJdTkmwrP/kiEtjWOub59fcm/mCMwykdbrZlg+b6IrO1/iUIjTCMs9uV53zqTtpfoKph431AhOUr7t5jcUxcYA8/mWvBtdE5bHSZ0OxhxbZt1Vv+YNg20a7AVuv/v3z9BHJuE09RroN9u7oHDNIF1utlRPEfmNwD1ess5ZLOdeoPSpO5AScO/cKc0V60JztjJz0tX+FogBcCd734dK+irN+atOex32/F/yeCLNk+IOvrI3F4fx6SBwwnydHm4d4R3R0PHkRB9NM/fFB/TEA1ktT1gf3itC07UKc8OOcDCoWsPmbmt/1Rl05qpbselDUBodTQwCBoZ3bYvzlJyzwzRghOzW9ztTf2Ml83oWz2stV70ktJDvApRxKQkwtLnjgE9yx/X05fFj9O7v4mFy7tTFr7K+GrC72/c42p9pltRpAe9YVZbH1X7od3od/SZ18TLxLkOlAZyy7FT4xJYf/jk9qmkQDyHy/PKRyXfi1uhEC3psq/rmc4/fcHvVQntfR2UHFvdf5/bc1rq8CpF6XZfk/+r3X6/X7MPRNAmOFOhHuXOefxzvZOn5jgbncUtYQZGLI9mKgHu9w+omnVGDajKCxxkcvnzZKeOkS0aqwxK1/Gd4tFPIsYECNlFkpl1uvsdXdcfAECX0Ks/BU6u9uUkXtwoP9Ng188o+fnDfLgmy8z80tM+LZt2tpGvibbycJrjjt55Imi+uA+Dz+fuXENRMjOl7gHv2mrL3XQXvvR/wMdv6Cxz3y7ZFv1A60eWv+it9HLj/Fvxidt+LhZGS3Lfwp2L/rVerZl+6vu/3Y/zlk0dMA24g0cvN/BrfxZJFn/iWH3OnanqRnWqe9IgrPsE3LX6TeGe5BCAtv6eyMnf4KXEqmnnJdPeCgvCAwfT1wvnV2Ej0O/aq3+qFOv70H3r/S2FHAdIgp3ODLsMZP3EDqTuoc65++u/5M1faf1iWsuqh2/6oFfNjz97/QaL9kG/WHVikfm9ZMHV72OJOzOouMPuzXHqFlFpm6hFWa1dsLur0EbowIpJLmTTbdRfiB61AAAEABJREFUetyK3myvRJPMzjqt4YMp/wk9r3C/LsjZ+5+k/IPYnFeguRR9n9Ax5WzCQDmqaG5gTyTMGsPn20vRAUidS+KLT4Y8FwIykiz2rp0rzTCn9KfUbMqu9SmV0diOhwQVgzbplv4GD/mPzuqGXuziaAsafsG/raG1hp+r2D76ebb+b2hseqQVCGsmskXf+v/HRyeQG3+x8+pcpO+xtjn3DllMyw4kWTqgPv5GzZ6pr7Zld8AwB9/NQpLtIZ2v+fMoXHbWorJku4P3MNtaP9zrC8O2SMD0AWVYMj9i1DmcTaAZ05KdRcoXo8B216mPxNYzNc/WPMlGHttSJtTpPYBXISar9LYk15eqfOEJfuULz0BSipF95wvMjx8/lM8GkSfs5MBpzOoH3rZsw40JG9GGqcQ79lwHdsEfvOW3X/milf9AR5BeZi4RYlvpOXW3tlUf6Sd9zf+/V9v6Zxm3NopKJ3eoFsYeAgQ+HzTgPpzdx/TU0Z0tFPps+J2TP4v879j7Xr9ZO3taQZqZL3QFpr88U7indM7c8CsQ75Pb8K46ZI8coRMxTj50yqFfw45bR270FfyRRdnSU+l5gRTlhRMdxprR5SVUAsuUeR4MT/Jnoojtd0HKc5LnEOCfcqXiUgfxcH/FJL58yBUaOXsrOvI8xeF72h8cE4oEv4Vy5XQdvoqH9CrXMCZkQfesbqn8/7B3Hgpu3MyyrqLe/43vWd6vGsAMJjFskGT/xqLQudEIHJIryYbyG6F7ITxW6m+Rlg14AMMosJEBXkq7w4cO3J0TJQ+ZOXbWiFzODEve4T1TAhVEB6U3MUx0kr3y6q3N1MauWgnzJWKGEKrGTg9yFGsGqebEWR0hxas1ltW+x1IDvPiDwzvzLgvvfHwGWuD3j5mebU8vpIbU8kENoVTIYTBvOUJHz5oKGYayUU9rTTypKkflQ7jXvdne5VXX9PfySzSbQ2WRK0nnY2m6Nmf4oEmfHL3GDbbOHXWWXzyG0CxxUMz/jE7tTwsdPqGAnqUueBQf39keOZh1jc/pNS5jfALVLPr+VodH2kG5Q+kF1DVtFVBDND+E5H8HuzJS/061rCH6M3v034lpjrzeNqCYjTxewyf0rKQ5dm8fNya0gadBzzs+OI/4feyVnDxXtkf6vO4X4JgtaciI4qTHP+qcfmjgunjhJrjxycTy8jguRXiVf3dQa/s1lIxz7UU/j+Z5HFPTnTeYxDR/9rTHfPCM/iBP9pYncgWnJuW9rb+320Z02WqY2Hvi+VKV/zjG+HKTXHd0d/Ja/PR425q/7CEqzXYKCot3SFUQRjHdqOPXrX0Ban8TqkzsGStiDsaVZ97MH2R+ltmcGW3rljy/bvUl6xdftm63W6uJOWxr/Ki3W5JsgCEbSpTwVvg7geGDvI1lI69gSXFXMeGtyIxQRgT7Tao3/U/y64fa3ZztJyBqnFF5qHGh4UF18hf94mCbKb1ksfjpOrvxizEM93RzN7iMUc8gSqShw/UcduNRli3UdvG2ZTfosjGxuPa8+O6AHS5PNNE24HLnU/admkoPxVB+GUqHIurIDWgThz49uOOAFvZzY+VNzuQBJZ8N+JypFx32qoUcRVPR4KHlN/mUzGCbce7ltD4wmojMLp7wIty27IY508oTWELoQCnOh9Q7obEtrkaG6GzmzAMKmAdUnjn+dVNhyKF2zWOHmp2ROHpoOzOFS8LyaoPtWlOXire7zmjhUSpzhtqW0qG2ZbtkUid9IedSE2fyQJJ3P6o4Y7jATTr4ZI0DxNNVbuwTWWru1JF/A5fVN0oaSbGfQd/cKIU7xH5nnwMK2uqYEAUe5YcZhVp9LOiWM4ZqasZqM4JS7+IrF4k+eAbcD8AZW9ucRHfvXlv098HHNS4XoALZjBOGa3IEQx4U7yUGRgP753emDmxLCvR3N0q0TaUACiPbEl27ZpR2jRL0FDpp3dcbE1LpN8om1DlKeMh2h76/cVA56y3qJnHTcr8kZm+gDgUSxPrultTvYD8/S6nX4WYtWQV7WTp421W7vaWHXCPmDZoPqO11y74Rx3TZyAmpcD/Tc7lqT74nrsOv6uBDc8k8s4sSH5oUg4a3t/tgO+oF8R0YStuHPRy2rHBGfWZm7g9QeWpTmnc9N8z2gKbJ6Mvc3coZw/VJSNtkVFJi611EmxZfFDU/AV0kDo6OqbqdeBdPqqo05loDWk61dCWTJ2sKX3kTm/czqIBNHuTxHmBb44uSaMkLqRpyXpWDnKUn1GaIA8SyqkcHW4JoON/rPQKm9FK5wN+Y+9evX8qfNqWGIJ83bKt+oBrNnAH8PfMD2C/32yEDkxx0/ymWHeAI63KFLsofZn7nXFdLMddxbyud99pr2eSYce25tdzrxcNLOJe+o3ScRF7sw/tetiEdaTOzm+kI5X90+xZN6kr+K7w7yVmefY42Jw+JWhtW1sn4Q53k/GYrH/qZkTmQOY/wxTFQBg9ONDCj/nLBOz3PthuDza0o3GQPfqUy3gGk+ImSuuaI6gykW0LKnjxRltCH0gm/MNo0llElh24MCCyfGC3Qrl2J52+oe++TWiii7eN2T7MHm2j8NvJPCJkjE4NWE7cPvjbrwXxt682e+dyLvGTiTIvJQgt3/ghvzNMC7+Vz3z8bqoBug6+SGO4TWvzvHVmNWLTScv6hhYttKNtvHmxTosUgWKVZDnkMXOjlGfrYeWuNf7DV/jOkbd2Rgn9G7b+7Sl6ReTWu4AUxvyYf8We1zv5n9r2u/DP79ByIbu/3Wdnc/iuc5WT5VNMsm+dBUy2jTdYDFnMxLGnJJepoUDWb+NJJNjzQ1LIHQRLkjCbTxLrzoUEeyXgzMb2ew3w6g6KPuWC1LzIqurzPy9q0vhGpIYitKPqiUXRE/uB5ny9i9df6/q//2y2+PJeeYuIDkZlm4Fe+YAU3/sQJ2FZ+Kq0lxAWioUJ2AVGyvtRuX4r+HwvOi2EgG889OOyAbdnPcQj8DQpeFnktnc7ULufZirq7VetSb3YUXeik5W9jV20JIZrgErYue2lkC+UljDlcvaSLZyh1tMWfDE/XdhLzZdWDrfxy7osE2U/bErAb1UstxV7hIsFID60DqJs157iI26ltU+7AasxvmwLbapRH1W34NUogvfH2StWbHR1xRdV8Fd0Wwt7QfLQ0/JhTbits6rHGJh3GmA/K71bsJ0GmjyMIWzOGCUr48wPbyFZa9orPVJXX+gLeUdvrm2dCeDahySw8Hd1hDmtTg+2DrB9olCMm2oCZ9QfaZkqbKoAs2VZ+FAr0dvN1RG3AZE7+BZP+r2Ipms61OqmKtaZ+LCEDiP/1sQOXezcc/vnUzj1gHRCdAdNVz+fJ2WZb9hHDx47tVj4Mpbaju4Ys2S7I8Bn0WrMte0Dwkqzzht627C1QKLANVbU8v4vpg42t8yGx2ybMEl20PNfzBWv5a4X/96H/93//TyWPL1z9eW+7Pje0L1j5cmWhapBVHQVdaaEDgrH6T/gTJGbgzsMhGPKe3jYKb6T/hAc7kGfHA/NfY8rFTDFFU3S/hNEtiH4RGpNLEzTp+Vi+yTPjeVjzIKbVRxbqCz+j/YqknGCbz/Kxt/tzz1uu3Yg3pnXcmT8l5mUyI0kih74M6n7om+WOyvEd+/Ew5u0i2MXM8wBX8702FYlZwzbHVjek0K3fTjqZ8ES1C5rF7t3JbFn5E2MvbFg4Cu5gInKn2L+wG6CPU9e9dG7dd0v6xKUMH5RwOjArO93GVFXzLhpiW0cTKymQGb+tJ93AK0lHfWe+5g0uvdn6mnryiuM3l/ePD+UNt/0G8//U6Ifu2MIXxSf+Lc86Vv5V/FYu8w2cJd5/qBo+vI9rXbO2ra89yrYb6xjdT6LqenkC63QNS/0w9OUShtff0s6LiTa73V81rViW2RidLld/qOWxM+5e6Chj4bOYobyg8R2oc7rwi2345bW2R+xB9i64SnPUHzXLPCww/NHjqInfjKPHCxr2a+TIWs4i/NYNYCfeWMPZfEedj6qDJj6A9WQdVHHwONMtTtSc+x8SJMdimwRmWNUL57ZDzJ29XNyHHD9nkOzOSLrBW4ZrPbFBPfN5rtefZH3w3A/Pn27FljUEqTVRtuWbJQdNy7RKswwZUqIGj/qNnshaE+HLa6AUa5KbbdkNkvWtjRPJ4kfOmbcte4vhN2j8gyH/R9sOZE+24ALlkPt+z7ZERA5dgfMqNC4qEN9gd0+az5MxF27GpTvzJH/mKUTAOWpIdZZSdB5G7q1ulp7wmQAkzxPPS7NjIUeVHJp/pNiLjS3/XkaRn4JEO5/aC3QL5QNjvXDR4V09tmKmwXa9libVj7B25hFziWYwd3aVOjf1sT+ocILJiECHm3oUA11tt9y2mcultd34TpFKRoQKoOmC3Xm91oxb/uofZNOjj2LQ8AOt5HXNbYW8DrtD9iHo4oFY/YdaYTVgtZb8jWMkeZNhEJ923LKegdxVKiUMQwQQOfVFg2HtKYCa6LJ9AIrVd+GSZUW4xXTCZO5SnzkaC6DDsJ/xAam1vjy1jaiXGMvAATfs4cuHN928Zra+ccCPpDYDbLptltMQeYbd9Hajs+2UT13BidFuOWyo3DwgtmU3wAhug3Ks0jOwa8nf2HXd5fRnBpuKg1QdasGB8MWp1ZnDASm9KcJ1hOD2p3ttLUPu0Iy6aNRIb6VTqFkbS1QDEozdaCnx+Z2dsqvMFNj4dlfGOth67OjCUJjda4VPtx1SPsX0oSJIOPJsaM8VUn4wZzSprOMPqpg22OS/mDcB8QvdI/qBK5tNLQ9QcRx25WFNJTNkbZDq9prjbB3lRI6EJ8+gLKlMGUofBthrPnvLx+8AElY9JMSdDK3b21jbGAJuBvXgzhmjgicFysYnf8mIh44vvcWVU0klJ66wBJnt2ALFYg2TuuuL0vTFqCKoNf9OK3/ylP9an/PX+m5OyIKai0UUrVq0pm9ltTVpbY4HNsKarRhYKGqyZMS/E5sIkLDARoaxLQM8q9tmD1hN5YFWJigyLP2eKNnW9k+y9L3t/r3p/suWHXhzU3MhK4zDD98QzQquxnJhuB2r4V0utQ08ia05+2StJjRzjdiihyy1NZkJ8ENJh38yT+IHmKHFvBB2lXaEGoeAl6tCCzF2jA+4Mx11FE08vsOOeOhZ7x5xyjpCr8Dr+sq005OJvdzPMctZ3yYoyQOU8WND4XaddUXTSBsjN6xyuIFmez5mn+PVS5BtcAMrlazLlgknY1tDUyxRC6MlU6n6Xu3XvEk5fNRa8geHfcRsV1bm8ALUB9eWv41l3w+YMscVqt7yIXXqy5f3yPs8XXZRU5NOoX0jV93pQff2E5mbV9rUXEwfMmugmlnV4ruA+vMmnbh7vVHzp1eD1rrwxOc+oZIwtLww392Zq1KGgpq7NgStwUlf1GGC7mNbtrsUkvXk3DpPXjQ1RvM3YFMuBVX1NSDQ61r0ge2hdtbT9ZC/ule9bdjVmaFK1eUAABAASURBVAUGUYc2ZIzm94NbkT2u3c3skTsWXfSPUXeX9YY+DGOu+DADjxfGHlM6+DkWa5s0mzPQNM/HMQ85z3JfJRi+g175lb7PUTzDqDexiEvfy4vhgqk8yd03I/EDFyFP1fnlUT3/ds+6x4HZ9PU198FefuSZSV1VI8GDwp50FhFf4uh13skW7cY50+wxOYy1F80vw5IsdmJs6/brpl+3X/r1q8HGIGaKH5MlDlEeP7ED27rdeuztV/GRbSut1pZ4BEjVP3QI9Ggx9m67cvy63ZQvfubLnm3ZHbKqEZaaArZHyy/3IpRDG262ZU+QJWT9xmabKd/DbyzvR6fKAQVjkvDBkB/R+G3RLuRWl+vEbSBR4xqPuOnDFroxdMHenk9Xb0hiB6Z7tvjY5JBVPTwQzUYHPeu1Fgyj6tABVjtZYC965egv1AuXo3pMckIrFfqRd0Nr4RiPGd/S1D4y0Zz7KoFt2TN4ONysG0CNTQt02lJvg7HPMYjb3mvK3tvxhivdoMnTQmK2zdxbNOv1SLqN0d7G+3YjJ1ho7MiW6H3dlg0kqGjsKIkZNfYUJTaHFMW9UVm2JbpoDmPJNpAywIbos22uY9TT6LqPTc5+BtEHjT/MG/XAMHa5CGtn4el1Q8OM/EVHTKcOHYscNLovoOrI7Est0bQ1VQ3oDzT+mznZue73AZ0xx25CdoJtzu4xdiHvi21pxzir5masrn9Qs12121uKkt50MJcrutqSy4AHhuSaz3vDP4jbmta7VPGHu7Z6c9V4ydSsq/KCs5/vxXnoZ+NGNtazsoM70FprFtQtkTv7NqnYsS2DkmWqBOkL3ZJ3P4h6t9lkOQGHyqmn8PU5dJXb9sFkirEZA/i9w7wPdvd7QPfxQ84+F/LlCuSLVkOrPX72ef7Y3kHNw/0omt1hiuLRsUtLKofrc+bLyAqf7EScV5ByEWzznp3PLOAX4H39NuCb0jJ/nVXVgMaSbf263fSLL2W3XzctuP3SDX1gW/nJOeRLEMtR1hA++zfSoVy67Yqvzxl8hkqewCZTgM62SCwbqspI6nlVKHu/dVqk3BnoJZ8P54nOff+92sd79P3rzq4H+8x1SWIIOOa9veSyFffykEv5svMnHbOHwSa8FiQNfeiADu3acnB9Q5Gscc8Le4+80POSKuz2tcQMQRIcEENwMBwVD9xGfccg1b7F7olbtdo172TEExVaVTr1Rm10tmK6Jf3ctHFMsiuotUrU2O14HVcWBjOXbd2Ab0ihQOi1aV6lmi9DVJziUnfkyQ/RU56VN5b00CD8e1j+9HIz98gxagsd2NuG/CJNmuGaOcGqWrlymcSsbkbZvzqQn+m5O0k0CUO5o2OviiZkBuH1yBt0tv0lfOqeS8l+1rUqZrb8nXy29mFlvN5cC2pebqT+VzQzH3XkAkmzL8FGj1B26LM+Ys/8HtmO/hQzLlHY4o9er2vGCjztyovRjp97nBFeBa7V41/Mv2vIsmZ84+py5OM9/pW07qcz+57pZvtX+dSXHKFB+3KQyqM9x5dr6ukzX39Yn05ktAUGHgUKJASpxuIqVw161GzLBuO9XC731JBPGsng6CxGyzaMi9pWvgg1NJ3mRnDl4P3lgy+pyTmbz3h7zQO3zGOcrfYDW33kCw1K2Yf6kmUTMEAxxnjrSfLAav/OBCUFNlntIVq+VnwHNDXbsr1obJdsb+ni8AZjb3PYW/mNVC+7zmvPs9gnkdngdzBSjJi9zJajMtMF0vgnQEMvTVXUv6rGj3OJvXISKVouGOTQS49/GUJB4kp+c7Atu0G+CEbvbmzzZEJWxR9f555RPYtE5oUgUD7QWvgHkazRG2znWdZD2iy95K3LY4k4SlEeLMazgC5yUPWwuXec7hRVFJ4AvKnbd6b9OCAvGLZGDZUQ/6mjqrlQkYJ0KJgnc0beQO6vORW1hCaAqwl00awyWxM1/ApVY25WQBHY1KDWYom+mQ3LiaG8y+uPeRpMEJYZNr6xU330tqXO3zlbdf/7nfQTonf53SR8bMu2JNePus22nPxQOTk4E/KoN1Q5jhgaRX+fJis7us2eE2+SVUoGOpI0aM6pAV18A4mKXLDyI+YMMNLhkGHqfncKQbmYUtdAKTPEZxNzJ7sKSqu1kAX6wd28g9R2R445ZzevLbq89ooy+ASoZGN5AXjFfcVd+shfD6HmqiF1BLxcUlfqWZ13HLHxSdz9/zhHcgx5eJaNfKFNh1+Xmy5JmiVjdAuYPHz0M2zXeu1Gb9Cb4HEyCB9deMS1M1V0A6vhNS61FKi/rXONI7Wio+RVOXGsGjMjsSPHgZ4ED5+Yim8MY81YM5i1F3MxGL3xGUCkVqEB7J0l+IyqZls2iJRpdpjvZ3iKkXL2A6yxdLu4pkO5+Kle45a0AnuPX3WxZ+90uodolVZhDLVPRaO9hm3ZxiGAzB297bLb0MUGH7meYTe03oFqxhKgUp7B8REG6PIMRR4dv1Hzoqr6MaDY21A97wkF7Brb3sYKQheanBjCQrD3+aJ/BRU4DWadQ3wWP/xsosCQQ+2jLvrkHHTwke3J35LtBTJbzupaHwvvOkm2FyBJsrTgJvczDh16tok7SA7S3ftZ3uGHfdDS1RBN8kL7fGoiebLvfB7hPeDegYtsL9Bo5LqDrKVUmRPQ22sIJq/FSxDkAXyZXPWa7TmTO8Dl0O1EoiaufKBIlNKY0kWBm2Wli2bDTxSWHt26t8I5JZCsSioeXfQDns7BtvIjWqhtoaC7EIFdJV2rTU/a7czuOliRUGtLZSc5vXp8nvuWJJ+f/p3IlDrwTtxnfbPl95wEB120zmZUEJrMoR2xgzque2x6ehlyYeIZGoT/KThrSfIUSGX5cMdbBC/iFDtQDgz34Q2v4hO/Qsd2Z73kzosyYIqjz1PNvc+lomSkPvg7UBoMidteNT4+zTlypFhXJIoj1IIoQHlQb736+WAw/hg7srEzTcYNog8k88PIlA6kkvWwGesAbPVZJlHpxoC8mOHpsWRvR9lVI3dONftwfoMS68RC9axlA+Pb4XyF4QEpZJssQOgir9B5Yy1Zx2JErn3sdNFvGDNTFM4AGiWktgHF0pMrQjzCF42icK880eW2bFEODHdw0rPxJ+qoMs9aCPH0kqFl4461u3Vf5i/9XXXHddFanVpjpEteu0bqtjwKyVwDXYn3/UGuO3Y6a85rBY4sGa/RIxaHvbwYwjw0xkFVm2jZg1F78UMX2vOUHn5QTC/3rG8ge8OSWWvTVBLyRhdbyfsBe1Qt4nwkYVxOkddCouJT8yRfcOo9KeMDam9Q19q/SAnf9OTcKBCiOwOmtddCEKkv61qBIjbIosOt7e2sHHwZ3xzm6o6hsapuV7gB9TZky3bXdVLPSXSjtFBM96EXNuSf6iNv7krhzgiGvmhqAlhK/JbhalnM82p+T3uz8MTn7tc92CXyTo5ocsyIbllncp0lilPBjAOw5NIV6jxF6/4lW+7vd5LpQJLtgqZWa6paKGpDJ6eJjVe5bXRo92c72TcsronPc6D0kYthmHnEq559zGeg1B7kvaroHOBVKFtyB6u6cdkv9HP54QPFpiTao4XGZGOrbtmW6AW15kmwkUD+JM12c+gjv4xrCtuyG+Ru/U3ETGgzvoHfVNqPT5NLErSHOyM3oMlPpp786mJ2ObGRcznJRs8te5LrN5pTW5ApbYujlzLA6i9qbCdbSKUwY0+RNjqEqpgdVvtNfX5jFCko08Mh+YQrXR/M83/8tv+j//8e8p8o/eADcc2Nrc0Vz5OU7KPNBtKbFQaZLtsTmvXRaMdfxDQwatuomnpaJRkjxyO8wywgFXncIWgDI/zQGxGIVqQGljvyot/1Oa+au+wwDWH34IVQORnSQfKnZsB6dlNsxMpKQts1jx2KC5TxeZ/8iFSh68b5ntGROOXN9qF/nba1Jkf2IUjO0JGjlzPEojaVdghayq8M2WouPNW0kSJSE2Q5jybjgTL8o+liPwPJH4W9ZbP7HqjTLiO+leff4Gxv98BGZmEQ2Zbomppt2UAgdMLk9mn27Oyjeyshd7LuC5QrdxkaW8uN46VXM7BMDTTN62OL8+sBV54ksk0dAxJcQbvW1rVT/kVi1Z21pHroK6XZRJ2AFLKbTe6ZoI7gJtuW3QBDb7zt5vDJ0fYml32UN6ktefzgCysbTUc+0Ne/g7rxZyXWpn3lTHn6bp7HeX1UvpOrb3tTk22JLppt2Q2y6Ja9QlNL/gVMWDUUbU6LjRfi4Jsl72LNW3cNVdGuLX4d7qICMehZi59txZdRtpUfBtlwN6vOgP0/o7aVxumoBagp9F/7IztwfzDruFRFuXhxLX+G0oWibJeqCYy8ULiAYbD9tp75grMJo+dF0pcwFRfDWcCf1FETfa2VWoYcirj0yDvktzkzFl+YdmacFnuRL1d3vlwV+OP8DxC+KHwdIkUkPaGnvV65NTTzxDYF8yRPI23eVkMzH8Y8HBZgJbD8YZdeuhxhKiPnYpgZ11PFpcrYYHvRG1sAqV58S4kMQ4d50C3b2A1VgVGSpQXqbdS5JmUZbA16mOz5jKy5By6ZkrUEhuKHwwNafjXgFBrAcqwZXwD10ss/9CwCfeot4Fh00SUAofQ5MxA+6gWjqEWBEzHsCxvU+Mn0aZaUTE2+niEyilZvP4fplwtD373xJJSaoh+6mZJhFh/yybFBZZ9Cpi3pV0wce4P+R1v2ZIAtsC0bhJcZT/qF+sTzt6tyXwYeT56LGjz2atYsOGjSe+Nn457MwhnV8Xw1PVtQr5n9a+XB9OXfX7ODfyNcVbdoX6zdIxFrWOaHr5qigGeWTV9iunYvd/XnSeYEqeE0idEGIZyhbdkdgvJB34bC41L9MldZXxhSD/uR10W8856YnHc+j9w5R0xRM6OLjsGl8RA31EZP3ygfCdSQ953MF2xcY0Nx0KN73FMAoD/2m6xjrqEi1rbsFZsvWL4tNrm9V92yYSk2CD9y/Ud/ZgeyzzNqFg7DOZES2jD7nPHxGi8Cm+gJSWWvuvjmwja0g8/dSd4683KQ7DXG3vJ61kiYfKmpMF6M6GsOaOyNx2O2Jzf2kHfR0pCPxJ8aWwI2hZmpodVIJvSMlZUB467ju3yJwuR6cfECq7+qhiI9OUDbdwL48MgfWbW5ys7Q7ZlrnofdV4DH057Yqrt7MhMc2jDkL4JmnbiE50Nig3hWkuRsiIorIpsqgyg6Wi3NL3xCYzKDnREmPWzkAUWBIQSdIxt56pVvJESPW0aFWvzUOYQOYI4e5HTyV1Ozzy1PqzHnk7O8cz5Nz07VHHeiiG/JpaKWZH4kRRYNaqPruI03vk7xqG676DIgWu1n0b3L3FMr66hF9WB0tU50g3aLmK5gZ15tm4WZQa2Rhgzkb+LXRuZTMGdhgqo8dyx8UTR5M1/OInJDzqnQc7SzarbBV8FZwgTbTO0exXr6PItiMKOGSiKZH100UlBKm7u7400EcwmmVbU/AAAQAElEQVTAqSi8psYUKeApyo+45CmQx4YDlVdWuv7CZlu2H1Zmu3zs53RONM75XVpnlE2dMHKUbZ4k/EVdUupl9BUse8bsN+tdBly7P0+nenbdJFl2AGcgy26IpN7aUriDLCBr4UJ2yzkhw7nhFS2TZY7MVu7IoWawXfXBHnv8TpA8yUfpSwxZNGMxdKb8O3/lZ2MB3W0htkVypdXcmTh1ldqYLAbtW3zjOvSRU8eM2Z4ctmUfMXLMtPL1BMl5dYb2lE/woDr6yucaCc+i8nghMw+pkbNoc7keCY0fkSTArctwlRex03Bo+5x2YyqWObHIbrrwA7ZLbz+m8U8NSTVyhvZtivmA2IPySXlB97LbfNKgeq9Nuc4CySqbccLsd8tioggNwv+Hn9mB0/21ZH502Yjito0LFFroH0LqUhGfHDOWdA6XHLxuuCyJhVteLFji8GWMPMkfpK7oZqg+PH0w/b3+/cewfXbyewUy0jPfZ1A19P1tdUdTiakTmtyQfa9t7UrX/qtGS432uMiitQ+7MPTimTP/Hk3QIB/yCaT3iJBCBoJOe2oFfa5K1TchfPLGlHU1kARD47HAr4tExjz30mTAr8XM1n1dW5kQnKmNcel5CCHMnuFnYK6Oq9gM6bSlqFNDhWzzRZIqn2gVmmFFas36shehAZ5Lbxmk0AH1NuSZCs8mWzWvh0bHhu2ofFPTl5LdbrXDoas7Bc2VaGuUMl2gaisX0bE6XENyzWja98ekDE4je33L3vfnWs0bfgC/sYayRSAhK2XcdrOOPbYeTRp5Bm1aRuYiBcyjjhM9exsvMwSQFopQZx/FDGJS+jOMvAmtPOSrxFDD2DXG/FchVX1HQXMe28eU7ONR2TUnttyTPbo3Wz0CBhU7LFrm3aKVstWpvLuuk1LVMCu2fKQ1VrRoLNsLL8HTi8KXSaOxIkrOXWIR6cOwoXYlEOH6bGOmFlrzRQoTlUm7IpoZzfNkTNGVgmEEGGYG4mWf/cLjaHcGfu6mwlkunmnzui/ejAHkrKf6eXMj73EWt9f5pI7UMBB/ygo5wCYalMGMwGYI2ynsab/KuXcea8paF7472ZbdISjopkaYZI6JRzOso40WDI29lWf94DfUYlYGnbcx/6Bbr2OcbdkN8bVXPvI4lz3N/sR+Cu+03PP82mSn/U6Rnf/OdP+DuTgjPn+wj/Sx/Dr0zUnHGAyPP09z0bdVRJMaJ0zs1ncvtZs7u4ffe/28nFkH5tmii7yn0TWs58g+xA1FzrF9EYoCPwhWmEcdJ8zxS3yg/l85VO5EzEH5MEQXUqgouDgMHvFJp1Q8WgzM1HMuDTyfpGJrKLYpdGzNBR8YOow2KEGfa3O+nqFq63yRLKWYMUQRDPkLNPMnfNDwQckZ9ojxm1BL4FyhjO3k+3S1B+Frb81oMUgZYLVrpNhpvknMXANzykwI6HlJUHtWUDcafu84y9/Ht9fSlI86132b9MVa2bqCWp2Q1hM3DE3zPzmaPZgxNiG6wX+a+tORU2DdNuRBYf9Ynxc0858rqGWwbD9NMFZ/oCeh9aocjk8zN4d6XSWmiTVaVutQ/UyzzRQWg+aWerKOYNZf8U4CX1l/Vm/mtr1MYjsa2V50rzDD2/Ir7hsfE2MzTkBFb7qN8yTYXiTbzX+MyIvxhLHxv1nzX8WzLcIbJNnIer1ZLmfbyr9lsy278TWPbyUrjfua+zFQb0LomqkzEU5A1jVP8p/4fFLFxPnV6QZJhT7kP/zgDvzNe5za2p9e5dPTuLSh46NJPB5tDvdU3Nrlnsd/gfW1lkTvZMj9PvVPog5IrS/fTibUwx35/vGh/D3nj/v/sSb2hvHOn/J9xEbsaXp8hj6+DcST4+Pj/9TwgVdmBuQa+zvitjQTXSCxhUQMn/AT2HfbHEsDDB0eF9RC0HWLn6V0nG3LnqHPt5QrEx+ouDHqhWZbdhBnZ9gg6Qc2hkWwDO+MFqNlX0E/2CzRU2sY25s3FsRVxtHGmS5ai4EpHcpBUX2lkykzFcSoLzXuOLc9/VmaeD7zObOnXmXtgoM6tDsa6klGbKXED+xMMX8r7rw+P7uuby3kUTJjnGBbtiW6nrRX1mZb9opDyn6Rs1dbWwztuVvPSMcaXRD+i0iaoN2It5Md6303Bf61L9DebW/2ynZZqky40PwH14oif3tnOmv9gZVtia4faLZJbTHoWbMt+xryswzfZ7ctewJfNOxJDj/p5pmv7o1tkZQeqqdtfu1Z/DBfvpTUF5EbX0S6bGOLHeyTjhw2PqDsZhyAfdRtK/P9+vVLQfjAtuwGvdusJdZ9Db9uv3T7ddOv2023rrPjqJdbrbW/cHIGkUPHy5+0JHw53d6xZx7Zis668PuY/+S3diDHU2Avzz7gLzrs2f/IQfFvzcR3IK5H3rzBe5FSlShtKAl5D6Ouykfu1ASfC1gQZhC/WCNhjiae0JaVDCXbyHQM39ZHukGTONu3ymN2aJSdxG8BRdd6ivJFp6j0gW++OJ1h9Wfl5Y8zVKwULqQBuTHRNrTYD33ky9qC5Fl1d7603ckXbONTdfKEBjOPJyJhORKQnEH0GOJecJ1zsRmskiGyDSZZkqWCXmrD+xndJavyUivMWEB3aX8tU1WDTV5gpBndqrNGxlIXHbkHLQuDOyBnPe7sIqZk6ZjIyTFv3Lsr8Rs1YawZbcYGhNQCqc5aWSrsrERsShWJKRAt9FXgPuqaKeptn/PNFvRrXKpvRtSN2YzNc4y1nxE2PhcCfnkdDGQH22wYzkJSAKZlDpjEftRuJ1r5s+MCbsqH03kfS0feUMimJ88eG4cTofJk6Kh4IaT32qIboaaYK8QnvmeIbaCujaWZ6qS1PEeDtf7EukrnXHz2aLk5KdaY5Rb2Tg9kIqdnGKdXz8RQLORM/hbORjZmGZsm4x5x2esmuedNbtg4d7jTmcy65FDV2zwid4TU4lN3s7bRGucjK11L205e6tQUJunIVBmHzMzV29CtydGc41ZwZjHsGVAnPtGhJTLYcYZ50J97PAi+MLU6mjFrH2ia69GsceDa69oyYgddPK3KrG9u87rCn6U3M8/6vZy4geFXPhaRNcj2AlXLDq8oFUPyQKa7HIkbwX26gyZdj8yiAvPVlzvfZPs6oFssd+4xsY2nxVCwwzeEzZzGOANRh8Zaaq28RmoX8nzhQ9/yuQw5MVQf8hmQuV6mUBOfT6aQ//pP7AB7PPaat/b6B03Z72CeruTumzOpmNnhnM9FCWZr5Bmz7Yy3mZCpc6Hq3xylzlwyLmKV0SkuebXVC/COvYBDmcvYsycfvwKoy03qQV1MUnCtK6j53+FfhXghLCCufQi/s61By5d5Mv0GmAxGX+aLgjwsipVQG/JiuyNjW+W8yQ+0NZSNSKSkSECTNnFYa79IGCsEM/7RBx/Ki/vO2iofxlBcu89HUZJTXToJYgy7wdAPGmN4IiunlKNhVDU2xDa6AQlONuMeetYSI2KfQ2eNMvMSCFisxF4Uoi9/8svKHR0ozVSnsCNKUNEIVeWCyX5CatcGxaX3ytSjumpDckYnSLba1xPb0Hef1FE1DD20/T7+zqvtHi8pxRdEs/KGEdjUt4MsCd2CXHZk26geQNba2AnqSG0DaFZz52wT5S4JXrQmtzUhjo6vuod6++Asg9zvtlDWy7yM3eMRideEFAjo2yDKsc3MLn1F1BxcATTzL0sSGyj+YKH4RT8DFVtDNnKF36Otv9nD7+1Zb/QLSkFN5CMKqY0jzjblnCM+zft8jF1mJIcOQD/1liGKrDa0weKHWHulqPQIeOpRa3Nt59n722QBNU+McWePlFdHPTvzDGyI+SGIW/b7wIvzvAYWUtfk+FF5WDSqwix1SlrseMPQ4eMIEOjIsYGcMIrUE0m9tUwmG6h1u1uaV/yDKIuSOnc4PC8nHo33QmTSM98dEItfyZm3IzkKTGFb9hZlYyCUkRw1Sngt0EWzLQHbkCO0a/bRx/bOq4ltbaOqo872YU4ZvwHY0UeumbI9w7xSYm3L7pAPtlXxHjfPfcYnW/ShtmU3yKK7AR2MqrE1w7/kk4FbUQdafvjnkkTXWLh2WVB3nhzl22n4ALF6+IGH+7cUKbhWu05aLMt7XDxZn+3FM3MtAkzJmI0vYvXwgRJnQbyFrH3L+lM/q+5rF6+nPF/QZE96wK3TL5Ka7os5/gs/34Ha250pugn5VHm4A7Hvwp6IuXwDT1xPza2Ee13HlFROuWy8wXELEXMBQW4mKNNdzYT1rOe3xPeWsZmZ5B4OWurwbyBhcQ8NwlMKRcBVYj1JG6cBEddeUIykQc9a74XYYsbCQu8LWH/Zu54/iboH2NtGtI/NRGsthLwarcWRWXwrlMopKwmiHflD8aUqLS15BlBWCHIOK+i+oxQsVdKQlbkqxqpnkUsjiDZtKEJPEFULCrcinMrQOL3TqljWT7HZ676UpxnmmcJnXaKG4iU4qQ2qltwDtTmlnYZNIPrIkJ/sWXrln+fKQiJPKBVy6Lymip2G5Asm1fexzF9zh34hK8fMEVMl/Vma+OLM5cBz8ncVgq73vdzVHDOvI5KMcw8dttCRctBH+5vYPZLjLTBRcrQFvRX5j3LOGgc+UzinxrEz7s6u5WzPx2NeNveofEvDdNwZTmeTyuR4BMz0ioV+Z896k4+dCFlxVs5qhWu/Ls0yAhSf77u57Cg+n+7dyOzBwLuxf8rf/fk0aOqY+chjTTONfkZibMaO2Tb4R/HxqbvTL0HI8I/tgDhEmcsc2pEYXpBdEqtzhkb1Qos7a8gXqtstf72vwfxycAH2Z5nMjOVjDU4PG37lGIqj3Rn46lkvGOsLHYj9m75kJRWz1A7uaH14i/0/PN+BXOUtakufB+KRfYf8dZ26cgeCWgzyhj4u2Nxu24IsUXte39RS2eNUw4Mzgl1eSPUwQZffmI4qS7dmG75Rr3xieDOOWwwjdtmrGM7A5PiajaitsRSqas3WsoYv5ckQW6AeC1/zRjY6IOBJDl86y7bag+5WvN10CFobOk3oPja6BZLtymUenHZs+mJjLezPugdtn6+SMmXVkPnrAY7CTh0d8lXoQW987Rple2vfl7W1flGy6oc5bbgg+9mRs8r6FsQOxqQpLVtWNEozxD4D1Zc6OW3LNmkCyMOeagaGI3K9Vob8NWq76rF9TMRUq3IjrOrOxRqQTIFl/dd+dgdsy17x+mw5KdCfd8c4bHkxFI7Wf4XGWvYOJgLEG+x3IbK+0Owpv1b+3ZT2Gmtv+Xdz/Wl/e1u/vcpskWxLdI0GbzMM+Ql1gi3GGmRb+dFPNkt2DUVtL1RWNYexGGvQqy3vz+ZLVWje0379+qXC7Zci22459wn75bUtHGS7IFp9HuO1Xp8S9u8tVvnZXqkar94SF0QcNPzAbTDfQ7OSPb4n878hi88WwXblYArwnDW/BUPiz/PvAYdel6DTpHAOuSMyAXRiug/c/PkSl0SIiAZ9os01rVe94gAAEABJREFUhD+kSO2z0l0YtERTwxal/uTgOW4jzIYjz+tFFKLRUnqQTcva2MawmLsWRdNHvit/bemDP30qYPvgT6Y+clb8IVTRuC3RMEuPIVgUK5P6g1XzgLtwLHWGgRdSxBU3syEFl8Ag1T4JBT0EjUoXWeetmRjpi0d4YJt4HjlQyWrNC9fkjGZ4FbhWv/PSyd5CIRwLrwmOsfMYy+swZBoqCAlgtUBrIw1CG8kKP3UC6TrExb2j6qEIqtuMCOn6SsvcwSHHqfLg1RQUWLVRL73tHZbi38lDzGmvRFigTMUWwiCmJ30QviE2qoHEN689AjChWEax3dso9UYke3rXvY9RrzkidZyHd2MjiWugghTT1OwPs0xyVzfSymz8q2NqGUhM+NAHqGkyBA/8/gaT67SO42Vt+zXtZF8GYojvKVBOZ9a+Y93rLwS0fPeLYNS9x4ObgBTuFeBa/RXfc58qeTZVPoY8RweyvywiImw6Dl/s5KtEg56lo668PvYmJ9BoO+wwyA86qXjFHnf3QQizbPO6NH4U8tCWtVxBPbcnCquzxtOBtbTxzP6qbtQy/Pfy0F/RVBDbTAc/67OmyAMle0grnWNXbePMZgRNUkmizTpE2ZbomppRBEOVeQbqRljlwZAeQbZVP1CNZpgAkj72q3LlhZRLFgMoG5SDWp7nk1kk12nr+e3OENRyhaHamic8s8Lziec0zX/KH9kBy96ipuE86qAZcliQ6dA5KBRjjL+95ogcDHsowXQ4Djj5jMONmAErPyh7t12cbdkNpXgwJO8G1Li4W3L9QHu+yDd0+Q1EeEuyXdCTZuwL2KvwWYtlLK0b3mZ8EcJfaeRjs/LKKNJU7B3rYfvQxQEtAr2+YIWOtX/Uly38UbYvxUmFXPHQ6HcgW3W71dt+A8PudNlueju0XE8GH3TREKIV0RzcJNRmsGuUis8fvf+S3eqQRbNsK3sd+NZku1H1Zu9lCQ1QteK7j43UcetU0HJksGMXqtDnwFNLq31m/7P3O0Q7/Jhiza91DmFA0oCQZaICCOkzcicgo5fNsjvUKCe/qaDmz1WakHy5R9uEI/Fr1LjZjAH8V3rqSZ2pqeovRQr+SlZiSVE5yRea9aJiqju7Jdmtfkal4RYX2HshMQMoVH4MtmVvIePRwsjf+IrNaUSPKj62IY60AJXsVZe4lmRxWRjbG99hSMwZht1ucfaOCnkgthEAPeRjLairtNiKKcXfOdTKsqYzsOa56qynwBqLchmKIttk6lCntufw4pe7S2xdpJx78ZjD8wux6JNX/GJs5YnEL/orDN8r+6v6d/wOc7KMrDpLX2HNP7h8uVc+JrBNLsueIKPLzWND6RxPyUYfQGTDDWji0SGW/xgqxcXeDx+75Zjl5EE7VIpcELVN+RBP++Ec8KpaBjV5QHIyvUI30LEdcyZj8xu2Jn19tC17i33WMecZXXytTR4ha9d4dXAVGdnXnPfIF778EwOMYDPeABRRtiubbT5P9M8Yas3iBz2E7mWOkT+7h4dscxjVayg7k88UsSWdRps4ZIvc3SExYUNZ0TInTOXGVTYRgNDqSAddxZKo8rAvJUM/OqK/VfS/ZTALCSD/yM5tGoeUwwk4v4ullGfZwhXzg0NqmfH2VONcWGPF5h9b1eIWBerwWQ2US7qZDxUOrYcPmvTWmDBSb2JKh2bM18pCi2PTfSgvmjtfqFDxOqRGmNgIq/7BG3f5lJ7XKeFl2AzZhGBV2k1u46r/GS6zBGQvkmEFpWOQhmZhqNE2D0fLBnqxGb8BNca27A4ewrfO4yln+CSy3QE7T4fLYhY01Zqameg1YWgMULoWHQKlIcIwihZO8NHrUWP6vbmVst6bujtR7h1nORMGs+4RP/vO/FlMagy6jcpqk6qurgsplxoifR1JFfAiqmThgxJqWKVsT+oJLRNDyXmBrm5oj73Wc1Q/0Rw3LXPXnGGIDg+h/FbAkKP7FMaUg/YkLTtHkrV23WdJ9iJ1Bp/N8bvizOvrbC6fKV/Wjd2cAlAlZ1Ba5KJ/ckgNJ4hqW9ZRs7W/Ji1rn92jHJj0US0i0+dOLfLMxBH44hxn1zM+HwtmXKXZ5PdZps/p8hr54DU3wFIrUWhsmEr+1JAkPdAsbI9u2pDMOWNjfFMYeZ6EvWSez3/mK9g1blYYjdGEDpTsIa3U+O2Bqjm4kUXu4kyM0bbyy+tf/a8RFv11K13smlr2pc6V86FPlh1ryWbQsVkupaG2a57bjfkM9C9pdi0vS5QNv8M/a5nzUc/8uorSMhwu+OryZS6Xb+DLyU4S5HNLwCcWOitBGPMhce+3Iwo6iz7Nhe8cf8EzEZ0c2JMGjk8yF7HMVj5xwr+R1bfZmhz+EezcSR3vplQ6Bnp8Vugbmr3mszsvHzKzCnRZoWW/BhzpJu68W/wsuSR7luEFStdsgtempZ6gKWMOmvTqaCl9BBYflVED9DYUSaET4qXeDLWNCxDoPOpNzz4GG2UJ6zpKfGFglsz0gqfwC6xqRYzOJZ4NqbGQew1y1U8rRDlek5Un8qVzeVwOhNZrjRdg+Qx55I+cUso4DWz1JD1iyVC9BqqEPnLHZlt2g4zipNuWvSIutkMOWNZytpCdt23VD3Q2JQfFN9XzJTS/RyM56qxJGvrI9Y/bLNlW/YR2qFMbC9B3NvYnd7L2/TvzvpEr1yXznyG1vZHqJVeXl9nWa8jltA4UWfVxj1blxHV/G4Y+Wb6VtUmeDnUvctBvnegzybhL2aOrLUrKqtVwO9hRoP9kt4/xqWVgpB3yTIftu6ht2VvIojNIRW0X1b5Zsr1AbnJRBtuyG3TR7Ga/3Vz/Zuv2iy87XWdjk1WN8yqKaButS5wHR4tt6GwPNpbGo7It27rdbvrFl7ugzSvJ0in0D2mpf1/qmW7v863yJ5Jdv+HN1c/8NAm/7mn3wzL8DNVpqpozlmO4gShVXtGI5pJgpu6JP7A8cIfuoV/lxYMaFR5WtBKh6VVemBko4zqwmNAvfJi9HN0DDPfQIK6NHkdRbx5EojUrzNTPdKs51oGhzWoG3ykvynCdwO59IgeYqEcFvdCsNecL7rikWkjv5gMxbJSBkBHnftTEGm0A3wlc9Z1Yuqsh+54rFrRChufjLCl1RovaxsRey9mqm+uL4xdCX5vhxyd4XIZrk7Y+i2phtvbPSNtUW+ks39iWQU99eppaQ7tAm+MesYOOHOU/hM/QPtcroYe5T4Ku3x9OnD+tSiVfQSZOfOg34o2UG9d+9ttnxht1LfFXMU8dTgI/E3OS5qGKObIRMyZ/rJPU2fjCdgInPkucQy+29p6T2c7wOMn8meCx52+0ZhmZbtDwy9MkO7fFcBtUG19NbRs3GT7FuuZ5HNreU9fKNt47tTE+Aua/t6dwqivSLiQSHb7p4EcvxRBeo9nHxZN4z3tvyc4A5Quebd3qG3c2+BRR6svNdk1sf5JSgXe4kWvAtryz21bsQx/+htdNYvwE2IrKFXoJDHmjfYAc0ED2fvBFoxCNiWzL7hAUYCmPpA8vnkoGJTO1FjT/jKo41y/D4heUn9Zm2OCGb2DytP93lJaHbkvwwXvXEfd7092VP2S/4wrGJOS6p0YRCvJX6oL7PT4opo6KWBTEVDhpi3Z5RFQsc36AxseBuBc75ZD2rsQHLQf1UUDx5MnUH5HZkw/S34veK+6OvSEycdk8zkoLmi7W5oe8xIQnwDdphm5ygM4LLDvABpWs1gZt0n60LTpqg7tqRhR0ZDpqZy7BiMY6GePWCEU3leVei2TsgDgtyL0KMGVT4xMQr2qW7eIy1H5U4uaQsfYbplE88lcy2fCEBYmTrMY3alvVyLXEhUdJKsa1j7JCE2YTC+I3oFIx5HSTp4NVVaJYREwJGQbfDAqhcu4uGelxIUXJo77oHoIktmV3iH1NPQCNhF5WtTHXyL1QfLsDpLygraesMzRrGyt9OTG0BbAFW35kHVQpqmojulM4pTWfdSRZ1FVlamaDSh5Dpiwepux4OvlBqM0YlKzds4k6edGuzy1kOinwg6HbxEsVzSuqqCVog9KYe+jiEwx50KELzftKm5MJiB8+j2jF9FoI6Z0IehcaIeXYvabYjfjbDLWCnQ0xe1jIJiBfduZRXiCfRSVOHcW8NxBmZ5BsKz/qzUaa0NVFbGyicN4DFPDcKMp7UFHO8Y6+gV1EVlDR3MSEFrAlT9eXT/wm5JVo7DcQ2uS7bgh0ahZ3TCQ9Q00iUV/uyR41X553NV/im/+YY08zZ+pYKCHNB6bWQTy0jYJrGNaZhh+odSRoKEKp6d5RdUbXMfTO6o0S0GHS7+J4NlAZ7xgb2q73sX3gWGwwD3vmzsJCkyHOgy566o7+GVo1bY/CtzrnKDIvufpOxzEo5ywMIDc3+NKTs15PIxf68V4KVfmgKypaeMjSSZjF7FBrbhOVp23Zluii2ZZtuMyfHMVyfG0diUeQuHMD2X4xz01W0GQhWTaQ9V2NKpiekTWkFjhmbmPNwuCL+ZwiGHxpt2JilM0IrP7TeRWVZCmwLRuoN0OBbeUHqdVHvcV3Gn4Pm4gZZIgPX7I4iASeIR7fAZPkk/hkWC1viWWJuTiRqaQeiCUP/SuUwMRAHndycSq5s+c4iW5XLIGTMcUGqOzOwCf3OKqIQdWV8I7I5gU+kJgN2B3juwGJMstA/AdflEnnNwjc2cf7Al45rPfegRWW8bTHFJwaM/ECUanWNgVRDnOtpnc5tqfNsuQM09DOI+l5qKKi8zyKNjrAhiS+5oRfaHjQbETB1wI2FIHzvM8GZA0Ie6GyTkP0EQcN/wiTX9hgcUfIfMh3MPfs670WgE/VYcYGwYnWJLeNiK78MYTuE6J+1Jt7G0mopCvUYN34NGFbNlDaoOWNIrHjbDo1toHuAaGjZDx29PTSt3QkQAoPmXvcgqFb+PgGw5DbFXnGYrtgkmxG3BIPjRrSOjp6ZtighObR6oePH+TYNwlXc9R5LkQTOlC5kyyIsaP84WeKuPb4z+iWrupSSDSho/QuJ3HURTNY+RGjRotrMOQqNkKUgcrbEtQdqjbWd0rLQzzjthCt/ENBeslM9ZTi7A6IuNYhEko6lZNE2YNGUURAc+zxT1zhaC5Ne0UUez7UNJXp3P7DWlP8wDtT8WRmXyj+DtikyHl/Wt6H0OFAymYPHw4F3YWElq4GVKNH7ohnciZ/XYSeN/qBUiW2EhJ4RssJ245WzaUTO6GUyZB+4hs1vpk3jqEDrbY4rHH1OMahKKaiyG0iFFMf6pnGPOTwp8DBtmxL9NSl07bWVT68UO4DrKnd0/icBh+Uzb+rp7CNvpufkbEvRXfOST2gtkCqFa0WC209Po3LGFtQK0XReBj6zCNW3+uSrYM9alm63GevsHcGwutLTd1N1UoyayBaTRM6gD8sfgaq6xWf4LMlqLec0cCSq+bLXO5eJ4Q7ZmOnn1iVQm2MgVob89Tax2TYbct2OVmGBhC63am70HoAABAASURBVHmIy4YyvWrkNPoeRrXH8LetEXrTv6SZFZ2CxdoWZv3rGoeey/NT60rugR+Zg8s68sPyXsZLAmbVRWZm1snVhslYQvHzsI1J3GOM11tlXOZEIv0mF46Ya6qhp9B2nepe5W6B8ng04DP525ZtMdA9ISpkWc8apaaUBQd/UrQpTDaAQIfferY87Bdr3VqeS45Lko6sKJwvRrebbrM+fgOZcPATNTny95kbrEbJc8Pim0xO28JN+1ZqBno3WS3eii7Q3KIYmPUXvKMf/oOqtLEsqF0cFyZafG3Lthj0TrP4qbjXorKtdUfHOUYBXzXtKOJrSbtXUo08vEqqd9PLpHJkb4KKIiN81RxjdMj75NmCmJ4j+ZpXpWns50dLtlX3LndvwOiArE1jdrZ1HTdGfG3LBrIUCmBgrfyot+wHiehjU7oBYscTQEWUXmlJkw0pvBLwB30s2X4KPWiEP7A+NmXvA+mx37dbOaPcnJYXDpkL0MQvjCbWdttPQTsE1Zst+zJwFWozB7iyP9MbB1PbDFQPO7tVj4zU9tDxdxg5t9QRXJ1frY09Cv3Okmwf0qWOwiiG+k6chvVg+mnFOLvNPFnGBNt1IzY+O6F5rOPO/Fw0LoAOc95Ta/YymxU+XvG3LRtEcYLbie4bVCbHAOybvSK5DPWt+dXYCsJ5T1EputDfArafN7McxgE5nS/VsF0IM7VsW3XTPRpTH3a2uCraUGyYPtVbnlS1RXsCHlPGv2xligToS1Ew9/sHf4r0oTt/vH2ntkErhKF06GHf6qlwDcikQ8JCvpEXFkPTwWx6tn1gYzgTcKTXVRw0Aq/NnXe3huwsEVNPqw0pAnvU9nBeA7bRmSCpIGjgwgRISgGiJXQA8d1OViWlbS0/JksAGT3lttrZz4+c6UCfPPEFvlgZ8KE2/8n/ADVpul8I0nm37AbJ0oyIGq0liSoY2kc0fnsc/JN2AGP8RwnFo3u5JyB4OaDdhLoSI2bUsqfD/g6dc7wTN/mOFKm03YcPfXAXtuB+YKSr3ZcpwYYdfkea/BvXTwpcJZ1BV+eyLvA444gZNB6dr3VGnpFcyJkfojFnyYkLtDZ2oYTKxeaFtruAhVyoyq5KlOBAhxZtcDD8YxSuFR7L7ZvQN8JHh7c02d+AS0ond49uui68SDih5rkUFc2asxkfjLhm3oHZs1Jm2GN2epVnnrpToS/EjHoGfSFEdXijVj1pvY7s1hPPr5n7PM+SVB3xDR44O4v0lUMMQeyDDt5S2BNkj6MeNHwhtQygiL0A/zf02rNRSF+ubdkdstJFq7p5/Q6KqnVcyqdTl9BMr462pUCP27bexEjmJ6NO2tMvWTbhD1A5WTRPmfa+Ng5zpuX02uC4JTb0i0hZSbHQPB3InU0ah/QWTbIrMAm9tuFyI5j7Kvyx3hzhrYEPn8PXRg+ExR68qmWqsbYqahRXFJeieO1pmdih6OFf6WRhZ9sIc1h+UpGxlUGtWqDHraccTvnSbYQN+rpty94C16WPvRg0dRa/eOyZNnn5ZAFlNuMA7NRtr/PLEvIMix90dqMaVPvGTjEffWOIHLTNdbcN2sU9YQmj/tAWu3Wy+OFOuWNrfSBZsr0Ff+KUPz0y1F5teNbZt/nvyr9126N9ef4oP4vGQAoJyjK0NIR7Dq8rjIPNeEBzMAQTY2a/ixmIriTo7sVnbwJd5rLsz0HWptkoCpLtLYTcod7ambfaKZZO7ZZsX0LGn8CsTvtGnF6B8hekkqEhB5M9mlG6qqj5HMbUcInUyGmUPbThg1+q3IP6pUp0rDdzQO7lyywLzeIwlL3pydo66uYfH7EaN2TtumiWbK+QddUogeWPOYcX/sQrEHzUENtIjrQBJVLryIFEJym96WzLNjEuygg/9e5PQOUJvWfvBrIvhSlGxhe5/m4UfGTE0aM544fub6OtXkb2ybZskCIt3Yr37q86sWnt8NiuxrPbiah9MfuyQG56xvLpcQTSoyG+bAxTt4mjT6pi7xUPm7COZEGjCiGmaBQ72DEKv0ZFS74FnHMtQLE32I3i+lYfOUfQRiZlpghsQ1YIafgOGt2MoR9UvRlqMwbhA3jbshtQVbcn2aVafGx/mScBvX/eUqe+tYkuRmYtS6jNCORSfXJIMOA+qhLBS7JdUG/LPuY+oYsMafcz9w3BIK+F2836BWw0gFEkKxSPf9IsiDygdruajRF9XTn0c7dNygYZywBsdULnOONkMwLYcrGREcYIu64n8eUl2cPDOjRUlg/qvaI8GHzim73M67No1rsPRk6cbVU4JNQZ1Fr4hzcnDm6+52MZKYOF09k7eDxTzwDiez2JiEjqAcRP9p6MynTXmgM1Pdq3sCY4csk3ruE4lJU2/+zOoquZm/7xyC5UcnN0fuwaaw48NAcQOpAcA8y91IHfgR8x71Byk2p5Mcw5UaYz60j4wjpwJSUxjC0x2wvPhy8+pSvIHLg97dn3vVNiS5/cO2NUZQ9DBekLOIWd+0HMEWSFG0SYPOMziTuWddaEs7rpUlKrbbY94AmjV7bQo2cK2+PodaqZwmzLvBGZh7hkqaBNW+tm58cHwU4/WBgdf6ok3Jv4+K+oxeBZ3RkzNNiWfZPtGDryhUEtjPRhllqQ6WWsiAzfiV5BkZ43ZJY1FKED5ZCB6ujhCsW7QoziDMJabjXo0M5i9roKSnxHJ9m6DTbCidOsqk2uxAwcdp0Br+eiQw6ddZ1vsXO2xuPOsyV3o30hq1yjqLgUz3x9gZ2guOjDYdALt6on+QfwGyGDomr9oGhqCk+nwtRPRhZD78aJJH4SZzb+e+S1FGQvSE7iOSL8g4SYnTVB/yk9qwm49ulVtjt3WEvWVsiw3xpXrCoWfvmAq3Lc7HM2lhTZ4xlR433ZOWlc1rE5kghtTRLK1E3fRlc9YgxnVSNkyQKfsKqjMeUSz6CEF4akuXTrRtuyG8rXjB2oEba9aiK27R3MMHc29qHa06RVDXvLVvYrTtuQVbIqGqKldcFYBhZbZ3r5XYJY5c0QpkFfbSStFKEDpTgMdReyyVjmPR33v0Wb8gJBJXFglhRotOQYiC78oOEL46YediGe5GsZbct26cZQddYdHRrJ/FTH147kKFfo2PAoZfKFmdccuYCTk7iEiyHzgSu3ynu+TEIsBqXZlt0gR9MBf+vs/xbpm2FbdvC9yyejgjXrdEpc0roYk2r1+xkuU+X9YsHPTFNZay64PUVFP9diuO4VUgMvTT5I1Z9FNFqfUNBeB3/Wwnz0Sh16ksbmhCecuLyhetG1amGgvxjxW9zsdS/Ezc9vzAL3Lzt27Fig9Xie649uIF/QBm8dG3H0OpbVaLUQK3PeEOzoGsoodWKYqmCXQz/WrPXnxyb5TOJpj2yLMvWs2ZY9gwiDz3YOk96jWyLLEnMIAqNqq1OJ2wEjPToTNEPksbsGKlnVwgclPB5MzIzhXbrk8NBc05QXqPzbF/7yRrZbgnpPKOWDAVebQQF+ENuyjdB65clkA039948swXathfG1eo0bMQqFVRhke1Eo73nqLVuSd45Z102d3FWh+VSUT6ehunfbjqCuD2CobRPXIKP4hm5bdoP8PGGdO44GIm6OsKMFoQPy7LLwLKtWPOhieMgM79C9Y3QfKINWJcJlT1W2ZXeI14t5Zg9cRv68ISsZ+PnZvn8GtrAlZW8FbEPcdP/Q0bLS2z8psOwOWX9Lq8fIdTG5UtfWo+W1hcUrz7AzHHN+v6bmJ+2g+tKB8ODgi5PmlsSzfMHnId12OAETouyIT34r+cFv/IPIk2dljlzMjw0p5nHyeKS2VyDWEj8enddJ+6LYXR76jImBazGZjdBcINiWC/m39V7cp+f7avyjiS9ys0+b7Yv8KM3Ltsw3MILMKyoQVL15pcXy5okmZQTDMfz+5RQ5Z8wt6BGQ3isVwbYziiFdYrTE2DDGlep5o5ialwK29HnoxqMX4qpmYzkITKXMFUP4ojm41AKFRPVlOBkyDEQ+Q9cNt5nqhfVo17K2wslanHxWRokRVqNVzLPFJ2CBxZVo4W5kHqMKZt0pH6cZw2nohjxTbPkgX0BfZc+68Ohbx0pnO5r4dIxzdyo2Q9B1LxCm1xX24bPf3vadsqlo4LW8xs1EQejZ6xKMALIjAZJiC8LHJ/rIoaUbQ+JAvccMOmxfpUzW7jBPMV7Y4Z+ldIp95tTthua+Fw0PWo9GOtiaWqNRnoQu9HRv9Kwl8pnP0c6UmbYM4cM02sbFGEOAej/TXo7bl5ANeJLgbM4z3VWad3yvckSfe7RH9I/AFta2hj7y441IqfOYP9qHkT9vzIXOLGMRg0YX7OXofhhjn7Jv81QnX7LYQAqsNUDrgcNWRz4gR4XSNtwNdBq5Q2g1tXwuJt2kObLeqWyT5TF4brG29QGWBY80iSQBoiVy6aTZvjKdeKNiwswBQUjP3KHOIEHMEIgWXwpk6exvdfzRo2CL3YGCX/jceZHf4zPwwe/fOvLX5FoMvtj3fOYpYCBq+XOfe76kvAgR1f4iO3NQmtibhpvkDvEhmflTJ1OpoLOGUxkHxYec9MZkbAIZYegwbFX82Qxi70xCZw72DHV4OHxQYScFPBoMzbfxQx+XWR8+tj2cuZncAYINt8diu8nsxRk0/h73REu3+JupLfsckjUaS2JtXUJtbHaNKKFLzhvyTbaLSqGWY6eOIR+pNi3hduI6YkVWB1pYRmQ7VLIk2A4XrcGSAk0NmSNU6RMkGrrBItHb+eWcgpxyO0O4CsaFXjHEwrYObxLbGVFBNTDEQaOHb535mCBzbYAu/QAUG7+pppZvHSszh1j+xA1Lr3CIRePDCjsfQmJ6uAaiqNsRoMvadnwT8QoT3yA8QBvpdSSAuLO5YpIYT+3qjR3Ic4fnV/7jFllf1smWwN4TjZ87hQ1HPtsKG5ABX9HgCKTXayJ5UCo+zqB9Q0se2xgCyBe7mScYacLbjEDBzQq1Gw2vfbtHwVq4D7WW0CBCTHvgH29c2roHA01IMELMa915zXdI1DHBxetp84nHme7E7esqJrJNpb7OZUv43IFYq1i3ZAnckd0RW+Oxpduib6A0S+ZHh2Y0z4DLVc/ZcUB1fjuf3N8Zs9lmTvqsS474c+z0JMYKyYvD1F6frVCFLogMCKi39LBXqFRWMsmGUWuWVR0dnCAg3lSU13Yh/BHat4SpslBPo7p32vVZYwMrK/9dEtwTMtDCULbCpJfoDb+bzL1Z0O/MjXjDCyrSamoph1Uq+EDgaNtrMnxpqRl/RKQLvufc+vB5qiZrdNhIteltX5idicOXMc4pZgb23IGy7wfWZfciJlvyzSgTeUqHEAqp9YaeglrKr9PiJ0fbut3Y95tlW6IX1JojuPHzaPS2BdF3N5M0WPKONUNL5xoPQ/7QI+9pWWNQDlk3TMk9/oY8dTzqZEJXda2NibbUsoGs9IaZl5pOh4bXYjrjDwFRnDkOXex1pYs5DvFDGxL6MZJgAAAQAElEQVTU5MijRxdob9B1Y4e6MVwufRPZksZkbEnDFcqToR0Aqn4IcK3z1MDc+KqFBPGJckHmaqjbHnutHV1oyaTo/iHxi/XiJb86J36BqOA+IbKRG8oNKdq7embqb/pFgyV9yIOHGmw6iuoMlYSKWUvtVfklR5hQgC3rCvCM4YARGxqfPQ4BKOr8MqSMK/R164LaBO5go5v87a085yqTRmOttR9dnsLsSSC3PeTui25w53TvHy9XlGEDkTN0QBsGpyjKx3BB0xliNJClZyWlwr/4bml+7lK/S5FwWo659gBF0RiDNSZSISpgu01VShU/xlBLXadlwmSv9GFAzb2aVxO2VYgDCjrca30z+S6EPDUvA72maYOq3oRqWlvkPeI5dEqLAO0E7r2euAUwTJ8SKgmizlDGDLWe/spjQXT2GxkGUzwqvhiGORcitmgIySYkIAhfiEdHc+tCI03Vxqb5hjHpgpEqfEf2JeqUGIQ/AAOrz2Mri2pmdPvlNMM04pPnWGmKJxxa8jKkkAihFyAmb/GPkAypZ+NTyt8zuE7dguhxGx9I4zvxCazDQB++kli2i9sPdvSAvrc1OYYrNI+rMWd9Zdvrx/la3psWOfmCnE9osBhh9pE5w/gOfcn4zZ0rEZdVhTN9K7NHTl3QYWhsoptmX0vT7keXImOBzwwmr6GCJlvA7dYK2EfdGN8Czil+BzP/CilmRu0bjy5UqTIrXoFy9CM1qo6KDI9KoQMId5C+ID5XuGMo1NAFSHpUoSDpIUvfy4thx+Q+FqJvi+a5NSWOfod1N/Cj18UK7X5mYRuwyTaaDszdc0e8k79JdCY0yYDDw1a5GQJkGwuAPfb4dLS9YgeyV+jo5b/7klU6hphnoPpXdav2E1JUn2+1nxnqNo08zxPXgVTciFnpsDXKoyZ+IFnLC57bXuwrQ39+KbRAUE4X8k2dypKQujqhvHbZ2hoGz5+txaeDlV3PT8pmTOw2jvBmYsRKmow1c2kYvqGngHO019ve9g1TfkuKua4knOU9H/sJJrew9RoJA2yGUiQufOgjWBUSl2KabFtl4DdaglXaoP2A211tZxtVELctXOEuZRuL3Q/DNOjefiVn0j2Uu3YV8AU9afN64cVDEoSaJxTxT/SxV6ED7LbdhU7eKo29zBoDXrgiXQfJkhfYjbdDRYMy5iZALrtJtoBYc7cgstFaUCkDrH5by2RgOUX4MXfWk30Ihu4Zje+Cuh/PIr7Jvizgm/Lt02RfZuztF7KdoGa03BjGKjdiEP2gg49cqEFRi5Z0M1A97SZ44Mp5ObPN/b/y/pw+NcyRJXvWvM7X/uEeuuAy1/AgYHMnh35Pk2ggMVvEIvZ0YB8dWb+51XtRK0wprWoYsj7Zvhif50feK9rd4mlKUeFTTVIPRP4sSFmJQ0duFJ9N9+U427JdeexGS7gaXnC5Cn1bzyate7RGX3zJWh1+K/ebJsu+W+uPXjmsN2pLOsc/m95pPXuQI/4JZOoBVXHtpTJ0g75T24g5u1jHPPGONn8FMIgcRBfAV+fRwRtR7VfUA8Z4UA7jsIUO3edpnR97dEXFBtqWPaB/WWNd6ljWiAyv6M0IT9donNpgoZEC4R1YNhAI9U32zHdZVlpOka/V+uAe5G4F0e9BCtkuMMjDgQT0IXW9i2b0YvmzjKui8xpiG3jgdh78DVqTw0xsM26gaIVKkvXZlkjbsoP8P9GsG1+KAg/qfi/KJ36W6Dptlm/4d9zIYeLbP4gmf+ejl08TnCtzkc5w7n2qncPPnnynQf+DStuy/fbKLbcYiM3QpPXd4oYC/T2UeyH4DaJfdPHtJ7amQnneLSt9wEbWH2rT1DYCfV9JVlYbU8zeOsmJBXEbmKwn7JXX0HdKzpPgg8q26JL755TQQH+u1QqmGiL/XDVM9HPJD5mzljMMx1RjW7ZRBZBv7vU+nyIu8tqu+e1G42avfOQz2M3HPlL5LOJ7dXm8nGfcLTYbcIYEm0ofIT7vIp+pC+8GXvpblHkKLKUPfQQ9bXyw7B8M60MiTzM0mvmnKU4dWlV3FnA/s0cZzLYWMmsWfnWlul5vzrZ+K4IXqoxUD5l64maUf5xBxU++5+w8H7vS4xK7gkgmwbMxjCw74wlwXKpcI8IFSwB7YZKcQbzwFr8DYzQN0krPQ1a7qs1y+ChDZ0R3huET2+DP6Jk9uoZENO7xGL8CA311jhBMa29Glya8MwQcRZ0h55H/59XHBycw/q4+9tqzxVmyDUK1aURxre76yL/hIb6+aOFxJy/kvDvq5sGVqniGiqCsovFQ/B4Bp+Efus8RXZCEoXtEfwA5zzuF0A829mWpczbGdwD9fu5ZxqwlR2IkJa3Cd8R/U6to3Tb7qQS1liCQnc4+5+NPKKpNqshRhMa3giMUwzDmgV37UK403Go/4+LRkHF4ZK22RZdcvQ963lLnhNR/hueJjh71+mDDimaDhgs1DvYtmjo3AQfFxtqETLZHs/wrx7oEbWVZdXFhBhZFGPaPLv7Yosg4K2isvwu5b6/MZS73Hvu4umvUv6HKDFlh8zYkgBx7DKBtI3HkGk5IS6ZttuFBIDVqQjR60Jq9jcPNNhk64If+d1BnEuYMDUrMUBUV8wPDPFP4jnWT8+hd5rVjb2K4oEnbMeEDw1L3IkLO9Qyx7cEE9NoB93HvEnm9H5lV5cmgpXnhFqZiqg5UCQtgv7dn4o7k78jcmSeWqrOYaE6QGvdq/F2BqyH7e/klqybsicJfIelsUi+4Mc0KITXo5ZYvV4szG+BF+DxDebJ9DVl6ZI9NLzTqpfPwaa+DPf9ChgsX6hvJukcOcI9ugpjlbIFy6S0u4kjaTzhnDugsILr4wIZECe58AK74oQsF0UFOOnkSBzbGdeqaIOL4YJsNTL59SIs/yZfgOBfwigxJZxcOe2GjDeJwAcyncZK1bZa9h9DNOLPvdUNO3MxHPsPwGTQ+g3cEvdSW2nndhk9QwmXZgaADkd0EDcp5cGAf+VKUuwGfA63zK140yzaUDglrWcyoG4Kdf1NBnvHlrCgy8ZUn5wqv3nCHI4NFFgbRuk+OPshdWkCsy/N6TM2LP7mSY8y9p7Nf+L19yExLYWozU7TN/AVVs5GxNkFCBNbcrO3Prk5EKqXe1FFg0k0ESUsO7SAIV/aXuNS6t9toCr2SmgJ/chOCEh5d8pAIghBDR3IGOFbHuyhLkd1yS5aAbdFB6ICEQpJ13qwWI2h4IK08xmhsxg5Zj1stgUpZQ2qHY12EoGfZWx71uz1pKib1TMUY3mbcoWoYtbxEK/sLg/EZgGX+jP8m2Jbt3ZJcOhsqEAri1PaaI+aQ2GoYtHzZYqze7NwIjOFLuRuiD4Z65u11Prvxw2+miXkFlK8zkFlpI0f4AusqysAS2vrg5+5ZCN/rtM1UPJ97jpE7tL0uMCQpBFfZ+C/gCT/xkvWs4b64xPuGNCM6VL+nM1mrB4YZM9rmPUune4j26519VPap7l/NuDxiS69MjRMdtrpt2VuUYR7qjNY7nPOrFOhDz1ATk8Pe5rZv8s0SvUBw5UuuE+Se2MbVqgaxLdslxj7ii2eg0hoZms+bo+01/4jNni7IPgZtpuFCEL3F2hOVFxeWm8BFDmPsdo0Rmx3HW5O+cSSpmGyFPtVMVABpxRbz9wyjtkbbmOrquPaXbLoly0WK8w6J3akQkzuA/fbOjJwX5dZrKXSdAlsJnWLEtVYSmoBaCz5FscOe9B7fLfH9wHePeMW2UHx6yB8g2e+BdXrbPFwtOxC0Q/+iZtZS64OBSt7+WKetzo4zWykvWy4KKvxhGEc3GQVs66wt3mECnIy/Fqiap7HYDPHPpEHkLyJz7FFlfDFvC0/mxr09JvQKj5LV/jxyeGDLfDFnb5MnT4OiUT5DglfYlh0IKpqB4N1eY7Iwy1KhjUMKFc3YAI72TG+ykfkQYFuia9NQ0I/6jRMXmM5a1zvN06nLWfrO+6GYbdrkIUF0D4N+izEb8VMT/S15+xohtmV3pDwzANvo4XvnmHmLe37eePSIv4RYMj+aWt273DcWFZ6FYeX20VFzyZvIuOlGGkjK8KiW7igXCcbgtMcQnBqbcjGHCaIODcL/WaSK/PJ/oPZtLqkcUHCPtAD5snNzdvsfcXGfhYXPJIvHl5ikDNpdIFW/G7kfA4sN86HvSmE1B5dnijFP0WxoFZTr2JlnCT5jT91BxS5MSZdDygG1RvYppV76nhhuJ7r/VK/sQF5I8YPaOaxAMj/qzXZxnnSlmIa6YBxc6KT+oyz3qV5fqYnSuPV1vRpFUfoXK4xvkoUORD6ChJUb+od7js3m1CzZPuCGLv/WY6B+o6N/cuvnyxJYrfLvVuybQgPfblpgeONVIODNbltKh9qW3aCpoSm9vFHKNhCwJICsH2zMINtHyN8wq0XqT+UhUs9wlTgnndfhK28UdpulclmyrfzoE41QzZCsvI68uU9kx8nuVJbCc//yn/0NbEcFQl12pYW9WbcBz/fU5a/eSLGRu/pfQXK2Z/hXLO4Ti7Db2dtQgdDcDe6Jb9wRdLfobrHdLmdYXjfd46/eY4tVMei61Xs8D4Fa10L3/uRgbwRsQ55gH45sP4kZds1+kj1k/Uz7gaxUTN1aAKfzxq7zWSefgeZ7FPnc/5u1fe6vzDfXHf7tCtsF5DMlkYOH5SpmPIXNDu9w6rhT2rs4Wemi2ZZtuOvOaVEWI/vWSs147b+37J4qTLb8URp/PKyAkOQcQHzcKWb5V0j5Z77S+PYfqhfbZjrKejHs825jjtAzJDN6OrsSQQtVWgzQbB9Eh3OLvZTF4DJTxMvediK72nB+L+OVFKFBeG7G6izXz6Irh+3grdilzApbFyyZd0BfkyQ4mCeIK7NqgWhxGkDs/jVL1F2OpYEk9FJHMe8hvMm9hdCsUNqIP6OxbyJcmnmIJijdwtSqW1nkjXpBySbrhNIJ3SPcsd8rcb3yYC2hGzD8HsMWGlvo61Aa84R4GSS2VlJpdN56UHZgsBvHKIOhvNdzIJIv8u6fD/GbkdgBDwZ6B1/tI0docMiXCYNhCD9j6L9KM3kw55nnGfxs3/PDJ3S27fPOtit+nyN+sy58ED3IFAHs1OOwwpy/bQkwSjI/GUWrJ0FuFbxKr6m5eC96I9uW88EZKlnVimQISsMw84jxjeoMMX8SKWNgTpFpDnKUF0iO2f/Al8McHI/IodfI+SzgRZf3rAIh0UOqhy+QMvZSXgw5ta8gafNhLQhfD8HGPBnbrM3/zokG6jR8EHnCHZ4FsXT8RPPybEI46QTUjTyjJ+6/UUXlrGEdD1On5CjzPj145Fo7cmgtDd12D1eju40twzX7PTxnmnes5lnuDwdyk6miEzLQdbGyqC4l0XD4DE38GWqWM8O1rqYnLptWPK6DwqbmkBXxzSqhY/9hx8LCrr6Ni24gmuIzB0L2H7Lpsc+KyJ/FnCd85tvkoo7IsX0GuTnPMPLmXho6AgAAEABJREFUObAgG8bEkYf9mlJkHcQjeh1dU3FWmWuPy6h5qsVpXenuS1Y8thHzRNI9NyZOl1hTsyutYpZ8B1qgJ60OlzIW+sT/y2bmMtWZRC56HMUbWmlDA3yjCymgu4Pw5rdikpVmQ6u7NDbU2XZjDiC9j73u4kLuvKgHcgDxq99CjMvAPte+Iw996OpHKr7vxoxrUqDYdptagq06aUBlh+Y/VkGikYSE9/pCfSdqoLGZ+15+kcldq+/rviPHHVLvbqwvRd3vLfc9eQ+IhyuLDQ2QrFuNaKDhgybVyDyWsF3BsrdonlrbYpfwZLBGS63hb/GByVKMV6qYEV3ZUg/I1mxllFk+iD52NjyL7kgG1WpHXjPf4Gt+FLZlvwYcZXKo/CXfDNuABC+agZTRGZTGyVIuRxSBUhGKa0P2ZNiiCR9kIVnbghg7Sscsy3qKF2MHc9sMpZEEH6ntEfPT9aVGAnpqPKRhIsuog0GMZgb6r3bmZ2dZUjFLtpol6+1YDA8Yu6KaR9JxADkXDqvp3hjtKZcl2w2CdkBUrc/DlCUKg43fBMGLZiAGuhRdQGDqLIgWHWTpyDYRwB5UFc5Y1EYvKySIXrTwtuFaD2sbvx3k5vDGaGJsRiB4hQK76SwaPOPUrUc/wt/G4woyuVaw9cjc4MGUtB3yPrI8c/OiK3NunfqTHJ74tv/wZW8DR9OY3Vi+I+YLtO5mJgH09jrYzbUVx/sRD80E19zhg3vtDkmK2pbtCs9otZ8bulu0xMY3bLCuacxxR81+8B51B8p8aOZ+J8eM2TbzNnN3DP0mbpdnYxsBg1qyvUC02Z+KWRYj5TNSdpgOfNOdYQG2KIJaY2SA3bkv0Xdab+PId+a/QwVsy15B2KZjwo7KIBsfWvkyBxUWj60cG7VNzGdA/K6ztbUfTd3mZFPIrw10aKtv/APK2sVsfYY9vqyM3ewjReSMKGQzS0V3W+zBcIgt/KDh5RrJmxlWHP4pxi5ncuS8Am634l860oVW3hvJWUB8gvjFVpR8uG56ag2GMnywyFQZ+RXgui6GSSsmysEzf+mgI3+j1FzFP6DkaL7nY04oU72EKYVt2ZboomWaqpGnaq45qu/uNQV1Nvrd2f9Evtq7Gvrsg4fmEnatwmfVJWML9dj5oo7qdbzpPidO6AZVWDSz1xUf5xW5MJubr1zH1b6xzVPEJVNAt68JfvOFgt6fNTjEj7xFzoZymZMPp+iCIX8XdZ3Yms0HdtFQ28KvXpfc3vdMjm6POWFsi8z82lWrs5agjhDxYKArfxUrsKN11ERDa9wMCHM3whlQK/rQI64tzTd2E28zBuExuQPyM732cUqdCSNCKUOUobSFR1+6QWP8Cvr8nVSm4msokYHJ6Jt5Z7kMuJ30pAlOTO+pxnz7KPT0qqD2aLKXniF6uzEuz+bkRg7jmb6Hy/aKQ2QUzvAeEvIMDzIm9IH5Z00vHG57cs/jsaTxPta82tP96PUnNVSWN49NCffd90fkbq/P7neVXUvrJ4V+qLpmiE9oAoMnbm+aP5uRHXlrpuzJEnDYSyl7EShtMINGt0EMAxvDUZjdBt+p+6zZg+AY/FXNyBq6x7Pc8Z99Is+YbeGHbeKjQgzZA/Wmz/aNYRaM8AiYT/tIHuM+vs4ghnMk9NzydW3ucPClTCnwCm8nTjVbvJYiBTTPt75krWEt+H97dF3FjO4bwfs9ui5BjNRNlyRfXgYunX6LYT5dLhVinrsDVcJBh6IMFwNmMvElqkacSgGdOzq+WGXMW3nmm62/g69zs7SlLrkN2jSX5GYiyCX/A4YqNEMHtd/Ar9uv+pIluf1YNAuTaoBBGqxGQ911WK3OD+qdLJpBeu5DaMfu0MurkkvhA5UMN6h+Q2M6ybKBLAH7Jgfy6Q9KHdqnFPMehecVQk8qymGa8/mbNl5XSJLku7J/Vm9RlJShCjQcMJoFlt0hyaIhCxSPeNox4hK3CYbvEBRUx9FG9siU9Q5+S03AGXShn31x0d/YcrLj/WSmPGL/xnL/UE39JN2mzw3xOFDuTrS2Q2S7UMI0jL1t71ns+u4ZNrn+GdbrtJZXYeKour03U3v4rGUyS6w9sC2LFgrUEZ1txBV4bbq92uzOq9OSFWkBTBT657WsSWJJC5B01nLf2l6H2+Ms4qizmU9bHL3ONXV3eSC0Mz/3OdNWXO7KCc78n+o+t/Snab/TISWyVZvjenffbm8VxIw1AZvMq5OJIwHk5QCqorey/iOcWTrrXUv1ysINaVBU/7DOEXKk4yxZKorlTAdfZ5udGDguEtfKs1hwpTdxYZqYMapg8KGv4pXdfsVHPKyOEM2LBWHTjWSshooHXsjPo2b70jTJkHLz5SrwDQ1dqqGTxucsOcxcBk5+vRtaWvNrYvgZTavKO/Sqlrz3+4fy/8Ja/ncATdnsGSOHplgwMsw05m9HJpiSLiIMZWhAyKeYYr+NzQskmBNezT/0wzfy4Afd5xr6L9AxTehASzekULFloaBvJBw6VUtZQe7cnfNfUVcw6gKXsfxNZKXhDttIQOhUzTWSBpq7mxyhNQO63uO2Q8RKE+YKPfyM7GZYXM5SLcaJoUqWSBaKrz1AmsynbPzKQNiGlsDae47yGz6Syoxc+hLi25lnhLie9pnnj9hdh9RSu5EXx77DqZ+IxEYDy+Kbct6P0l8MHBF3kmiYxAQXrt+qrnkoNXTGMgm2wVPdYA80a49y/KnWkKNjYbUflb8Uu6FebzvdK+JmkmNAzANH6x/SpKCXpo7jwHUA12Vs74ZeR5xYxjSdeno9nHj/darcy4FRXNYQDPnH6fI6MXc9s0FDJowaQyf1E3bN896XrKSlqPmC5CGbyQfi8t1o8zEDTL3g95QJzQX7CsQDwyYDCE/KLA0wL2NeCcXNc6OveqDxD1q4VTkQbMOu0Bcb208pVDLX8So/zV11J9mkW9kYzrB67DlKqLrqphJa+fu+uJwZ2QtBSvzEkNAZlYKJa64LmvlqWgK31Lrx4SwQDbNsb4B62zMHa8p8LJal3uV43DMESPRwGHFZzyly01+NFtMvCGNHN0NRT5ht1mWLiVxSGNEss/aC4QsSpMqs9bFO0cLX39nO2mudWROGpSdexFrZy8BedTa8WoOFSTzI/wdrAoY+o2TRcDaczQi0AXY6WTZ7nFoXLNlwfKlbovdBz5pxDvZ+0dmMHQqVla5No/raUyi1Vt3Q1cVrSHKAVbF6PeQsQizbYdRaeMtNeH0kwERtQF4bDcBELqtRPWx4lVvoxpH9yAWsa7YxdCF2sNhJYFu2xUA3IAMOtZ9QJO6IaHdh3QAB/ef6PtedNG3O4pgWmlo7MFef40oxDXUT8K9r0MKbtXis2MYce5qY0oVpUYcx9ijJxJ4w9tffB7/wiG0BOcLH9xSjnviBU593lSNnX2PCbXarI3IBv5oSalu3Drvx9hoDJ0XWVWMPMl8lbD6kbcwXxuxdsE9hUxFg8+lt7uFjN5vd6NDvafIG0ZNhyVM6ii+KMTZIdTs5JcYjyoYlFKug6o10bWfYIyZa7nQ3F7F7bKgmPjIopxeG+uupnhzvYj7t/nqnfmMbqx9Usj3hKLdtYudhcg4NoiUHpHdDbU+5Go+6deI3+408MhBWcc1xN1oyP9q1xM44cdlFXIs2M4DhYTfZbnToB80e1CWaC+i83WJsKzXZlu3iBRmwDevS25a9Qt/RcvlkMgWQT/SsM6i1Ep9Mtivr21+yuELkmUYuwPZCMMO395zKo6TYjf0LSGjtCAydZL2TmgU3AZ5eYtEMsQwafiQJTaIZZX932CQnuMkZX8N6VvXUWqon1dLx4RxzSVbgzQSo63gX10smzokhV+ZADCl39oD7pqDkGuJQzFsDqTSjBSfXjKZdxzmi8fM4/JpOJ/m1tkwzpPAgcUM1802Hw7IRTXM9Jroho04riWWGWouqcadjzMHROGu9VNrOnbOEqTuRD2TFHzOIOpPFRRk5aDuPFnjNzU1IHmaqvOE7uhFLuOzbShM5EG0BF3r572kpy+m1IbnjGRqEf4grp+gnhFUNJ9lSdNShA5HBHFJ8DRje7bu4iMG7aco/gTOiHDJ8WMjaD4rVdMVxFfIQ4Zkz3T2UdVc4VLSEZrMgbKw9TzL42BsIxZEoRMbKQJgK+mLLdANkHtky58DQhQ7X0MgzUltShNZaSTDzs++B72s76E8US+6Rn0mHLu6kQsMRRDhDj+OAFmviZ3kxvMHUWpl5UFiOyIU5zWJH6R0QRcAG8dFJS80spVlYdJNhmuaNkYpINOJDnwV/ZpZ9zswzkC/JA0O391deJ9mMPXBsKis/iGtnXTnXkTN1B6vDjvNOfklcg0bu/KlatMFLKX7MKRXNmCdKdTOGbe8fedhWOkeGXy3ttZeoGat9771aisNsTrL4DGbYA9Xv7LxCeDlvx/38puZg6G2kAWzVkYf9+6hJFUBe7jvH84NSyrWtfBJS/otDZ9BV2yXtr8W8Hq8i/tO/vQNjkxM4+NDIryL+ZziLn/2G/Uw3bBd0hAxz3d+hDMUwnqJhZX5gLrqNfcGZU3LOOPN5rLPbHFUIvA54HL+1WqKL1tJYtpH+gk4Ztqsee1CVzKg01MjhGrKzeew32nQZzWAb3xUICuytzm6yqlnlo1ApZCC/UKp5MJWh0yL6O5op1mYciPwAmF4r3JLtU8j665tTpFMmA+sQsPgJ7RA0Hmeoc++Gxmdc4bJltOqHXHTZSIVyOBnuwkO4YCsO2npJGGy4PYTuATC1JN881qyjFiax0YBvnubz6fLsVvvAlOdCUOXV8Pm0vzXyzmwB64BrveTGzqPd9t9udLatfP5rhgMXiVbnfxSX1Qx8pXC77Z8Nne61v5L0r4vNTv2eomzL3kH+PZP/q2bhzPozLc+yn1jajSkqb3tsHscy/i8M0/3MnuQDX5ZdPEzRyQfVb+g1K/OcUdSnfe975hSfM/0XdKSs33jxxrXcIr5917+7qb+O8qE7VMqbEc74qeOOX31Dj3pTQjZ8j43DhZBEA3EZfGjkFSN7ez65iDHPqDLRvdoTq/NMmlvtE2vP+sPPth/jW3Gk7wxbQglsPxXA0OExP+uE05dVhpnlmR+2ShlDmJnyZqGg9MMQ4S9ElZcB0PUM7yzhKtc7Of6Ub2pn7pCB7M3gB8Vl07l+3DdGLh7jxrYRkmAois+wx3DY0bihqivWeUSlvjZEOWFiy+dM1rE9rP/o/sc09bzJfnc8KyT+HBJuWWHHD38wqX2vB2/mUxP1/Y0tqFkqM1NlrUHJLw0EveT3e52yhj0eV8DzPztRG8KaQgmYr37dgejBrB887q/15YU4Iht1nbJfy/HNXiyJ5bEHMNm39tnk0SSrb/wbiOpbRxqCERh/W/8zW/fblvfSRI+2/Gx/Spcg0HlOdrkLeUnM88aGEfXHCciBllswh/AnWfWw3Oj+FcK83Fd55cUf3NhtaH3RgtUCGPQaKD+p/8fFWOMAABAASURBVM0oGEndJaabLRvIGg1R9ioPfTuYfaWrdeGItV057JkKHVAaeXiVtxc+1+LAx+f7QHquFvMkJUKb90Mf9//jPn4AbIt+y3+UntVTsol/BMwvdBJRDRnxveIxPemP6ohtH26b/Q9isUTX3JBxURA1y24lRggo9Y5yAbr4rjCxW7CTrLSPxBJy3a0pnqnxp7d4mDEvFv1EY3kSNYiW11VkOwrLtpQONLc4tQo3I0LzIs627CNQNp/Xxu5lVRz5igpZ2zb2qdHVZnxtxgcQPuqt4sdCLCwMetw4ps1raYTPUa5M21GpSehCL4B5TvMSb5OTwGWMPAObkDfomXO02QMWVMuIHL6ApnISa1s3HrA29HbT+N8MIKpaNqWY88HufwUWuqljkYnzHigW++u83XxtM1WHTP0AikY2Y4espRnB9iLvGduyV2zslrz/Mbqdf/Y70Mstp9LQnzKcTAs28zXuK2PL3Z45+eXbhPxC7gmyli3IxH0YOlGjTaUAVmltxr4aprvnr0EHGAglAb3zkbe4y275IPACkQcNv0K7ttRF0vA7c4n2Gm+f8+XIkBwr8j67glXE4w1Ipq46YOial73qcrOpp75DAeLaea1R8x3IN82IboEs7eA7OsCo72w2GYOe1I7cSmdZ9bhpdF1nW/vRp6eYSNbfkBxEkI88faOiq1xLhGV/HgQvmb7KUIWugEE21hPs5631sdDP0L5N2TZY9i154KqHH0DR8uPKdqNmn8ObciZwf6Qha9tMIHnKvLWsUiVGxJVq8G4jmk3HzPzY8G91NV78AcJ9BvYE8idZ90pWk4/6Zhqvfyiy55/BvNzaUBShEG32STQuolD6BKJFD5m6izf+xWyGzDKwMSyCOxe6hXvGxKudKWO4c/RE30TqPjHUbeLN8QO0C/jBl637KXBvpaXOLph6HgHzrme9e8wu2OaEmasw+2z5uG81SKSpsJmiPvYW3cbV2uSMQdPfSdj2aCRt+hqjqhONP6CrZG1b/Aa2liYRZ+JsRtCUGVtQtj01tIOgItSrHL/vBelbwtQygIbqamRYenxbfVRXAqZQSLoZHgHzW/0s13mCFDHQPRLMPqvDtmxLWlGiaAmFbHrcNoozgUA614YNObOjS54dIk5l6JTXJ1uSDyTF4DvtpKaMeUZbCiOHnDsHV0srnwRWFAxd8LZlA1mtcV8b83Ss94F4Ea+O6AY/0yv97HPGtzgmSXkzUGmWw6PrBG7qB+Vke8QmboMIFwFsdO133/cLr67GmVO58+GBTxbX9657v07Imw8+A5mj1zNqa5Pd24d/7PkSMDBs2/nuqxq2diBDMDtiIx393paEzNSdj/OE5VDnBJ1P7WRRHa5ebkz3su97jsm84l7vwR+sq2GzOVX36hvbfdkEsecSb9qFtufIi504elJkCwYiq/aC/euvMQ0qdAt02uKhR/t9GvVImYyuWWcvl9AXoEaz9vu8X12vhVbQZli3I/doIHvd+MQm+wiqeTOcYKiG7xmNz5n+XZ2zIybqAnYM2H+ws0Ps7Doi0JHZVMZs3YI7OoxdprbckSD1hQ5kXYUYJhDSpJwG2MjNkhEL02R2ODpC1CfgtzN5Hu6QOlt0G1vBEr9uIIcjNsM8RntWMxH/M9227Ibfv+izk44ulYQORL7C8JlpfCOHfh+SMa+HyhiBW5r7JB5e2l3IJpeTElN+FbgdjDgAu+stvt4Rlif9zuUPiFwXZjX3RgvgNJrtYjOGDUrx3QMTWPzcwMNJ+j7W/OGDEk6HlsqntmdK23Kvx+78LKMTyHNTJtsA7I935rUtewf55akJVSAlxgof6IWGt87wQug/2mW+bdkrm10oSBBJkRkRbsD8iZYdnfVKs50Mgqzuluj625qpKn9at8IKr29sV8/a4xTtZMq/WIZ6zjZPm2pBk7DxvFehab42Jt/XMrwSnbVlpiD+WQ6r4hTaCBP1ET6qmiaZ9miW3znmA993zZfVnOZ6oDzEsLE2mwZsy26QrL+j5Sa023uo/bLAeI64RssVNR3WsgHcb+2W/OAHk/63W04HOLsADdkhpxkcH2fNvz6zws50l2IRb9nwSpZs9QAlslO4xTFM+e2VMUxoPjiN2SfbYJsJTxj6UP/raJ1hX1X4oIsvEPYw55BzOXhjK33owTgpruzZex4obH4expAp5pwdfvHdIrn4Zo+y+SBXbVOey4XjS9zkeWR5SKnjPE1fY/IAMjJ7dMEx3e/RjEpDB85mHrZBz3w+oat0NUghbdD3NR8zst1j7w90OZdWQaJtS8BuVCeNlJwl9zQ23EJ+EjVFhjO8NXESjIDwwZAf0Lid4UHIv880NiArW3nbclfBhuvgtnG/6jc1XXNG7EQHWCGubEb4fT2z5ZEePJ0V5yq56pRsFHq9Lc9i9mbwr0c3z/b6YyRHXoXsNNs85OajlJUFLYgen5AH2Ic9cP29puxzFce0oZC5j71c6Gxc+Kx/IMrwoa9jyc/e7/nXs/w9nmMrG83YkO3+e6p8vZI6E9w5HsaLzhLpF8YfVmfiK/zw1H9D+rmGOisOKjTPsS1mz+/nM+dtm5ZT4VfI947Y4rRQnhV41HM1ulPgc98gAp6QfGKKrS0SXXUe3d0We6H062Bn1lU+ctjJQa/wQTdClMfAcw3pbMv21r4X9/byZj1MXGPmZMEVFr7bQ2IPvUQFHa0jTWhDMm3R9jfWcFtbk5I39hnRPQP+rId3WhI3fv077cisuzKEnfldDMGrW/lVQOleGnq+djeJ7fKSCplOKlaLOfVmOwucmWWla27x63LFRp7RbS8Tpqg5Lqgdw4NsMU8Iu8930C3pvLguqjMm68umQWvNk8+yt6UjX6+3E80TEJ4s2eYTYKWXg7bNXRy0i+eEHPRjmgS/gvOsTTvim/TCmIBHbqPSmXLrIybsNPxEGf8gMV9Bpa7hcZbMNRDPwQ8a3UNs57CR6XVXRtxeHvonNPczZdQFKIaAQVHySt9tcJ+oagiPf+9bqSvfJHl9zEi4WeglUmsQx4EujxIHHeYD9UGzKpJrxmpZuWFfNVsu9kWD0De9CGK9uMdeL357Jo573VY+W4Zr78Q4YM5ThTpb2Oq1ScWNcpoP01admGCpEvWsQL90UmciMzQITmqDXmvLJDt37+S9mLi9bifnXu1UR/GFPC0ou/fcuXlNY/auJWAj05MjGMoz+sx+FnPUZQtnHD3+hGZd23I+pWKgzxW1K+rddXLdyRriv0PE5DCDbdEPkJWuf0NjKZtl5ObNisgD0Rdfd3LsFNqJRaJHEcDOfVbt+chB/KE52yBikHlDZ8z2jT6HS46QIH6J337JikMdIxcCfqzp/7N3Jopt68gS7fL8/ye/+J1qoEkQIilKlrfcwCj03mgspOQkd8bOYzLz8yZZdwRPVPDj6gI2QCi7KeJNKkkhHQBvx7lO4w+Fm47A5cOd2Tc1OKGEFpg32LZcYq6BOvKTACobASyq9EJ6ro/ruuWZnvTW5z5QSO7NSF3E7tQnSnKSImt33sI4j+0tAzMyh22WWyg6HDxCWpE2PonM3RIPuUrhpMxEDRhzOmskrecXsmoL/DMvEaYLJplNIC1z4b/w20xk1yEm10WUiBkxZAjrY2uP0kXTL4kuMuxQeiZlLct64W2wzBQhyWKnjU9FrLx939/979FnODt7xR7mXrXAZXwjhwzmkLToi3mnlhGlX6kcfQlrzJbLDJ5bTS9nQzZtmggJaUEcNsrNZd7Svgc9Uhrzme+GgbSdc9ygfJJlumkNnrOhUuZ8FL7sN2eWuk7L74jOc9hPYo6Q2RzVx1Tk0DTJ3htcm2sxNToPycisle2SyFlgPmGVFFJDhOIVLedjclPnkxTSLWxbQN3LBVmUCgIHxG5T8EP+PaNr2CDnwZP9oETeV+7NA+1uTytxdf7NyQnMdWpiWPVBiPgR/qegBeuzniweR3eUXr4k7wQLwqPXm3tqX+TkoS5zWYsFciihFu88I9BivtCdzLBr0Qip5w2aIuXoreqg4tRLOHTbSOw3yjc809nHeW5sKNLG2mGz484+0dGVbY966zbI6GEgEX1R7OZYrM8zy654MuP5VC+PrDU7MdvJdnEK1MhoVYPPFdCbzCgpzxyWq4k3wZWrKAabE2JU7P9gOu0SceDU6QXGqnumc2qp1SNtaSDPsWcym+2e23To1zwogUPx2PeZ209Hl33Yf/yR2mhfOMKyH85hP+dJSjQ0AzxMeqzMG/Fm2xV40rbCc28ntu+ITcRciItEN/qk6KEwGu/wDrnjsprtPGK1LJykCHoifmirNczlUXeZRmq38Xx8BNadYTlXX0QCKt6/bBW/0rNMvnfOho+Lgpx25mr3rsfsOMuH41wdDtlx62nstGeddELuMPEUCzC5W2+YfwbSGi3B0+c5Hs5LDnqseVKK84YPPTIo7rZ0vfHlfNha7/0R5sQSmeizfld+ldLz7SHzi1UpGCI8JKuQFBGF+Aub1xYhQelhtCF2G+fs18Cu7UjpnMZgt2gE80qCKJYv2SkHuo6gCUQOZhZw83i2XdSiumHSh6JNb4xfpLitfH9isUYjTMUIYOOsSXbaenitI7bW+1J7n/O+5oFuPNngbyK99SNuHL5Y4a0wHpzWIcZZWNsH7wngPkUdzL3AeKy1edp+b/ic83ou3amPGcjIuHeu0zSa5E8TuUuey/i0OT6QmPJyzxjIYgly2H/qKg4LfqnBd/d1CbmnbHqNN3kPjsJX23VkXApDJLJtpM3PkOQH84dY6nG+y79kfWiyh4NzO1h3ozAPZ7ga4E0w/Mo8ihEvKgOyuLQYouqQFsuLGA7oaqa2S4zUcj9G912ueDBX24O1UCrYj1xd9u0nWocW9twkhdQAQze/9RRiy+ER4V7v+SRlPoaAWxDo76U4sztXqHlICkkR2QVZEQ82qceabnCeCNeQiJX9cjCzC1sl4b9r3lXijr+CIdwkwSoiu0JSfGVT8MOcUqddfntDfnsLyYA33chfWeXXzcU2hKScUFLykJRvBh4hP+fG5feyouUMmGjNnMQI6GlBCkkhn4Pe+IVrhYQ+jBb/yMirihc1EdTumrN2xFf1z8gjsVYQHUibaSQ0A2xEY/INYEfZZH8e7MF7/rVFeSeM81mFWRJb3AAThtRkSTE3Sbh0hCK7dWbi65qkkFbUzNKqkwY+Vr58ObX1uSjlSBUhaQFSHDVJmAzIv547IIm9S/bLB8lzP4dXF7v3TrDu4Xn6+zvfJ/DOcYaj/Hnvu5E0+Qw4T1e9nLxVwRGKbMzq/4b1rdOuLWu6jDrzRhoYZE8lE2aDxvs3F+K5SItm21PnobA1O2yJT6H7dRLvzGd+E4Yu5y86Gu1sDLoUPRQG28Latggz46PDgb61tAJK3aTyKG3R0nfqheUiBvu4mTHoKwSdK2lizTbSvpUOLRDT/NuYU1hX9k5NSt2zEGBtAdEOCfMDlrVsa9lITlMhLmLaEXwsAAAQAElEQVSE9V1ON14iYWReGxX+aVwkb1lBI2DzP0Ob9aFcKD6929/o4impDEwWDyNonqiAeJoDe81XFFUsMdHbkm9hBkNnFzL7lMF686ZGhLc6OQ9GPN78XqlQU8ubLCws9ShNIWFqmElqpWHBMH8A0uUJH5hXdebJYdUdcvbbQi7u0L8ZlMTjHtK4M9h3VCPTczrT0ZT8rjItt4N9C80qWW787ugNnQ3WFWZbFnqjbIo+lacUfhIjCABnEiHeMgewsabdUr/9tiBL9rwM3Xn0aMZYGlMu/F2m57OfP6j3YJtRrqYlmyZKmQIV+V3X+YVUYaZGGhz4Hmxb5P/K6rjID/MxNE8I2kSr/p1aV2nhxNwFexRvajkdicWtiRPv81ls6bwO5WqNedMFlLjhLZ9hmYRMvJDsusTDNBkb/G1v1kVvsUOhRb0yzvMKOOOUZ2+6CDsewymOrbsr2LjXnJ3m1cj9jCm2O8RRs71w5PPZemXNYhoDQvcG3SK/S2BtdzmIe+8wD+rZfY9Nc17v0VWQNHYR39m8qGfwsZr9PrgBz+v7BrxK2GR/JUw9dzFj0gfbUEK9p/nrq/IarFdYJloOx/6jvOXfPBmzRP0vbOcF4pKU2xLOzXgD1ts/qY3eb+giJy+m7yAmF0rONlcPwG/p3Wa74fyLLZnMgHqiPS7/yRp+S2YFvltQEB7VydNjS+MAzz2ibHhzFkv2hbfv4mOzUQpT1s4fx4YP3WJ+CL7BAXHwWWHRaMHO2YAV1cpTRa8ZQg2rHY6k2HO0BM8eINJhnMf/A4AdbSp8SNTyb3knv9E7aPQns2dKgs3+wSV6z/8ux/mapY3UwAEo3hgLglcQuiK2jbJTUdTCOzWYEhkSIz1CIXWEMh9jtPsqaxadgkaNAfyStFxwZZIlfO51+z0Ar2FE7MSO9n3e+7qicsh/2/I/qn8TKhBAETUFXPLRW9/C1NknAudozXKDQjKi0TDfYR7EpnVbxmz5GH1ZWF75aM3naeT/J4sLw153wn5kIrqPzt3CGLsObq87TThfJtvziJbXOTusCRpiSOQXwqar67cUJV4CkawkaENUG3RSs0mm5XBLMWeespQsOU4R9OhNUtC7dJ/YV3KMcDYgdEnkGRBC2zo3j93MnU1FyUUxpr4GUoWk8E/pTOUBrXt4sKLDpKkUksItZzQ/wO9U60e0zwGq4dx9pwrO4UyFrHMIxN0uA5RzS7d0cOrsMB+JkQ7G4IrbGtgbegKuKXoX4ZpQIuHTRsTWFSF+gmaaEAKeLZuD34OSUb4fwvYZY7z5d96N766HLO6SyGvwjgmAbL19jCzBig6/V53HtKF/8JA3BrQV7o/OKfIZkKWvK3Oc1UUjtPxEtpSpVYLbQ3qtGVPkpePP5gLLDUI7lC5tMA98Ea2AVaw/VhmO9ed+yxeRshf3IBy3Yqy58Yogt8e4aZI2Nsmn4rgb16ZQdH+YWJuk1Eudxkqb13tg6ijePs26P9q+xb7f52pb3UMdO+fjXcvvx9j8txOWk/KsiPLMG9aXH9fJxw/YD3zsdxVv9se51Ra5rznwOR9fjFbDe/i5NpqMyF5YLrzzfI9o+vIzLdzSd/bxFMyVvzyxqUktDxjn8lvhD99HDfOu3DMulLn+/MEK9ZykiaQ4FYXNbnmFVRxKrHjnHfBO4kIMNvM+x6jmMPOsgUsRN3AhUY2k6YdccbAv6aRu+2XGOMl6x3wS+SrTeITHOTmHvn2uuGB/86ZHuLe7jh+xt3X3chzNfaSv+Wwv3tTyPbiWQkzXMe43P932KjplyMzYJHN2fACE0KeMkXIOh8a43xx7z8s+I+747+84CegxFJxiXGn2LFzxv+YzZjTvKL87TEfYdobR9xLvZHuOpU/qwdhz/G/o2uo9zjhYvy+ecWA+VdcU3cmPqbirC1BIClSRbeRTcX/Idy0pTFdvFzxitXyMU7jEj+V4Plry/A3PZ/mEyHGrzX/CFIcphcWA3O326zC59Z+Kn5zY/gh08hBf3MR8BdjslpO5MvDdhW+G9QWyfXMIVvJQksiWITlEfnGM/1DLZU/3pH/b2+6CfT6KbcbnJRd9hDlr1Tzrr8qOv+p7z8+5CvYtnrvMnrfR+lvY03fc9/3W+nmazS9ZnzfNg5mHBz83pO3Og0m27qT0/jYMJucvDOq7rGPstOS18AXYm8I1uJ4EF23P567Oe1ywMzw9s5maMTXSDJPzMblp06E081ngE01SSIA5JMUbf4szQl2W8JkQvUnN1sWWr3RQFDFCav7SMY2PNkVo+LEUDzaJDIqWJXmFJBQg1mbVKgU+hqAr0MTLGhNK5H5ZwvuJhIui/cAOXfAKCQRQBGyHoIoII2gKaQSqv7Fv1ljrPVgoj3j7IEvmwOlArQjxs4ye17IiTBZEhKSGiICLq42q2jveDKDnn1Dm/9XEzbvK1quZD/yEnlopEmanewpjx/RRVU7Ln2hLLiJCajQ+0Hy2z4T7M6CQf6PIXhe9yen9mPHMpAcxCn68FzpwKDV2SSE1hMpwTIWTxNgRpqHjAFu8VtMXQhKzrqjUqbHtBOXLEfGx7tNpBVomaUhk2UHF3VBFyD+KH9S8pgaPY2GzPNpG3n7GotsIXcua5bWDrvnxRKJiRUB2gSVe1eqdsEcfnSNvKpd0yeXbO8oTv/kgwNcyLu3zwAwFLLmQi0f90n77S1b+8R8nEMZL5/qaZIdlc0TLRu6XUptcdPHae7gW44OMcwFKaYHwjdkfqZrrsY7Ny0EFa8ybArN7wFQ9zQx0cnP1YPyBOKL2oKht7/lXwdSSxRNUCRfqze8wyTtkpmBHxxUsPwm/IXZCPdOOelFpqMm8uqVoFx8nTnAGZ3zAbteh1NjjF5/ozdvaWU4VzooC4pJk5J3FsO4czuQLY2qM3opYsjvbjI2RwIxnsB9vPTTbilPxisETjBhycpOZmpH7TMdCQV4g3M/qXsBZRffsZ7F3bB9J3beTHW6TIDceJvMyuPMsSwqp4I8lEQNSF9g6IgLtBjE2Ur9zmAUOmO5ZbWiOaeOccUubtc2jje0mWnsOZRUHPkzHFJk/5/Nks6siWN6CcOtxjr0B9q2/In9QSsJ61Nu6ahy9UkdtS42ef3TY4ct3pX+26+z5vI+ZzsOAeU7nmdd6tpqdkprKQUaTvn30uozPKMR5z3A0Z8Z4s30ek5Mk7tOk/HWiF+Ybxu2rewj1MtJi3rDiHlpA+A9o4g85kR1aEPEad0wRbGEHQry+Oaui/QT0OcTzTc+HjpFPpWH/xxzBQeR9vqH1PvIdmOFzJJE7cZUPbbEvp/40G5J66TMGM2xZYX9epzj2zq+Qm+uXyqHiOpxBdcPOPrN8E3BP4eIoJPMU5aBTLrqjR8VNITnxG9+KOdRzdexDgjnOF7Qw2yyvv1T5who9l/MtGPUR6wsGPhRNNjVYwlQnmjhsBEsKJ5Gg0Zqk/NsrqdGgScKtAQbNfpcUtkvtf7VMb/8L400KSfGRJilzSDs00N3DM3E9htRZOifEkebY6HJONlND+hcfIZVOEWHE0jCFZJ3RTsr3wtlJjiIPM/3tISn9pVuKIdAuIJhOJtfHhxfXk5RdRoeQeV815NxLXc7a5vK8C2ByfSyL4uz0Y0DpIbGKQ3xuqRJzh9okEEkhKYIeBy2P0XsK3BP4SgqpEAEXEuMJ7IUTRFFt5UqzT/M4AxsMp87VgkF0PSnD+Nwh7dgxu3a77EFiZneopPDPjV/mIPtpomix5AgjFC7AtRwBhwj7dkiOsUqobxG9ZRnU5DXOuVPHQLU5uoYedpdkDMnpG19PZUXqGVY/OGQmspmp8EwZ6veA0WWT5nQweu2KUP5EtuS7PhVfPNzs7RfN73k9lSk7bDbv+ZFsvc8gfdl671sGyWMOZn4lWE6uncFLhLBKLlP7PgPPquwDOezeH8P/XRUJ8p6SAkpIBrc90nD3YOmKyPsHjUK8tGV6Mjq7v7ynjPAQdTzr8D/ZNxAvd7EuSYu/pJAeB0H0/bgleWd8FoYPwHRFd1gIi4o/SKZnyEz4fU33OX3NTN8xy7jPzO9HLJFPDIqpr4eH14HPFPKweDeta34862kEq7mx30zjwjrWfeAy4tjk9gsVmszVdEiOSc3eoEE58oP6xaxnMea0pSta9pR5SfDER/JleIjeibTZeCgnzmcxZzZC7/cnE3Af7uf+mIf/Mt3TzHg668FS/Vws8GRPT/D3Bd5sx8EeHq+8ZfDrYdnjPecrebtPEj+rPU/KnR/JOh81UEC+q/jKBctY7yzbxqjrvB54U2xqGabQwCd7o0jtNFDzpJGmwEmc3G9E19c2BRPpvUdwp90xuac471F/MbXedC9R2RrFw/NShPNCUAQ7jDKO24PLPE70iRavzzid4kmj8+7B+2f9knbexi77fzhg8THzGzbUdd5DX1+6cT9NU2V+hA1nIGi8j7w1+MssNOTI/YVWuLfOKDnpjSK1jw2vyHFvxq+Y414NF+0cyeTp8+BkMPg4GvZ05VM2AioTbJ5nyZ9Ap1+ymNFP6QbbWctjqz2W7H9s/ToL28tOM99PKYhSflL3thTaRrk6a47+ZKDspq+BZ5sz+R2wgC8UkqUIqVH/91iSoiiGMCRBViDQtdgQ6F2OCDgGhQTivAmzpOabFMWruyLkn8wPN1Ns7vFwc67jIKYJI0Lx6c1TgPylaqRMbF2WgD4puoc6cZII1f2wvHg53Pf94R5exR4eKXsv3rqrOezr89tQgvMdDHWXT4bzMX8Ex482y0IhMXZICmkF5vb6sjOgL59mobQ22YYmfmwkp0hs7CbyPMZkvFHdKKaAA/HKFwS2JygxcVhnPNCq1qJT6J66dEXzEMY4G4xR90m8p9nDJ033obQSJwbuJlGE5KHTOG94hvhxN5InRIJThMQQTzZv7p1Qpy/ccX2J2SUVzhN2L/8Vj9nB2f8LkcG2tLphsHmUcgzb4lWNlNP0mdm6fLfaDlL54LDJcRL7WlPOSsqisC/plc+0EprfQ9lXOn4mrdrXctMvWSTncvlPORr4vOIg61A3l6j0vC39ok+YH9F+tSTpg71yF30w/LPdvdarc/gQDf+pXtIK9B0o/oxe9Lvo1ma65Ey1nJ/XmvC5DjI3o+W6PHpSYw0gHVlbJltyHpSmi5dfYIVFucMQx3XZXNHRS92irlSXLebcZhZo4czYblqY5dJ/jG7nzFxWnSGdbge24la50TjpRjEJk90JDby8dp8PtwPpwU5av0sclXlgTCG73baCj6t4Uwc4V8F26zZgvl39xunvEXJfWHPtSdFHVlg5HFPxppbvgrlXH/8PGTfJOY0m9XHj23UQXzPfL/7enHeDb9k20rXMuPR6cO4OyN3uGvbQ3lZruLhgklbFVY5leXX+XEh4taW7mCPj8c06iYedy0tVuMaO+EDLeTigokuqrmvrCGaKbWNdtjmuaNZuvT29fR2pR1emoqiWblcLRc3fTpravENX+wAAEABJREFUm6Hyme7hJuCOYlPDHd8zs9ft/Smc+e7Z1Deg6OKjhZuYZhBxho3yADhOjsm7g/BkX9dxlqdmfHKSF4dVze/v/MFy24Tch/fOt+m8nob22HsNarvIi0kgkOIjTQeP8UdyPhDL9JO3NcaonuXRdsS3fWurM3/kd6B/IuQg05eq+y9Zrj4f89PJ08t7C8zb2bSQ7/kSTO3wKIbcFep763Qzyr5QHAjfveJCKzE+gMrrhyzBAk2tNzXMb9Gk3M18OJGpyyzhdCwIjO0BtsbyQ+Ca9pyuwSDZqFx4z2ObfQoYKWqvkzT4esNL5h2sfujpTTbzHtK8lzHp8J7XFNatgKM0Kux+mFG9J967ztR6aTufdQn8SMIuEobCYgS+8RbSiui8aYgvgIrDNt83O1LVMoflGa7zDBEK6Qzx4ea1u4bcDwpuMmnNQMZOKdQTOxhqDBqxpGprh8/cqFNhWhDMUVKcOeXln1vkv4+3jnyu15BELSvItumuIYSqw2eEtPTFvmhewVD1UCMlB2Wewj5eT+EVVRzl8JpH2M+y6Qa9aEnU3sCyOMq2Pp54P/UJNKl3PJ6xoGJXTePQR4fnNhxrWN2own/TbEhkBDE1xzVkBTzMnU5+s6gWhH+zSD2/UHU0CzKLdtZFboeV663zmmn5FiVF+pf8IUrtLZ9rA1kPFKXrLNzMQRxF4OiOl/3/dApf/pI4GpX4MD3aC2f0vi8gc+pMs7YIy+Hmemagt9ty77D7nWCkHpnVsMQcG7WBuCUvfPT1SQr/MFh7A4cWboyTos/ISTTOeSXGAwSTpic1x9SkFjepN+IS6wKxSC1GahTV3S4pfaRGLUgKCYQsbqCuwxyd7ZTPRdYxn/ueHGOj9nUdFt4zLdl8QRN5V4gxfTPFQ52+wRRgY6kLwfwZSJF9mZ+TSwWDJHKBAMWbWn6P/F+ab//dlX+p+oMWJfEKmlmI+TcsSgRjQRH+jjFoovPyh5NBrlz8PSomA+0vNnIlscbB3unasZNxmXXHfKNyjoKNlNP3J5IyRvT1NRq0ipgppqUfV7J3r850vAiCLxHH4O4uix6nHfg5/1LmC5ncO/LVrrzBt94tQz279drZPkXzRcni5uJH2b5XMeY2bzjWdA+2bTA6bQwvEJybNF4b5Lzjm49L7Q27mXHoM3CmqdwfMo/jQfNwcEcnaYLPYzRtjmE9JZR0kZIAz5yXX7Zc97u/gg2JUofcPHHePIC+XtbZWkA264I6CKc+lGZA5lzc0MPf6/Yy/ABWfOQLzjWsMBdVowVgt10EDXu52wfNeXcRJ3C6yrdLz7NftFIAvTmbafCYus3givZRWrtnLGfj/S257XNarFpQcTO1g1MkZXCkAftQd0zBgcWblmz6WWjzzKvbys3nsyrYz+v7Wdj3KO1Yq3XvcfRjq6SQGiwnxDgC0b3mLxr41F6QIizHQSu/jMXHNflzxfeMAtGcd6ZKh6IpDIPzLmJNZgV8u5eecQDK93rvJY+t6JWCnPsCyEq2dfQz9s48GUptGHk/ultI7TLYzZEVs8QtHq9nPMcePJPygGW2cZTsz6K2Bir1L4EdS814Y2kuyXutMHTCU5+DhWQw0D1LoU3WlZCj7hQjNnFLMqJHJ/Oo7varfnuJemzuK2ssuuf6Up3XzCYIHOXNWnzRqOvIZ9F7HQP8v8jXQlEmgycsY3YxrhBVdPCykOA7Ass5orXMnUOTh5FUmywpDPa8ddT4zjO/fIlH9rLzDpuxP7qUoRYbqJVprS80fR9LeUbJ7+cg64Bfac9xQmSb5zedkO+9dJgMk5gu5KipXerk0kV73kN3LZLuJDct3WdRn8sVfNb8Q17vYWH9JSsdvBmgdjtpGpbBVgtFd1xs/od5B5YNmw0/WPaFzQOm+JFPXa8bU+ceJvnc5RsQDipByeJRUkgGigu9ypAccwuS0a2/kGxyIarHwpEfgQ4fWjwleGPRfJyRFNIxPj7DxQzCz4C4UxJkUCA9031mCVL5A+EMz+S/F6PoPyxI0j33X2RXSCAKrfTca1hTyGm3jzE6WR4x2vZ4iflBUEe4mZ9hfUSshK8bngRFJ3BjV8SUQxIqNX1U06KTFFF/VG6q8jmm+brjPUc1mxHhOGjHIinrYNyxovIiO9qc6K524q7ESMzeMafGEqGIAm5xr6U7g32NyOC43qj7uvMneFK7S9jDJ8x2PaULsndReEkhCe68S0o/qdFz7wi8PIQEZ4TiqA3lHLns6+9cTp3MuZ/wk7W5UAZ5HqhJ8gq2qIFvzAsfssfLsfkcnLK7qsWOzTLkoe6Yj+Z4aMJd56wCy0gR/8LOlZlXxaLrV7DZ1GU8Ovd3k3deEgk+WU3/ltX6/PLLQ61vpKz1dp1E+E6kDf7W4WWafG3VWyyzpia5y4NDjCFAvBC1yOZGNAPb4D9kRZjWOLrCSwx4kdJjAyp6418yXsl2xecVxXgeo3Jps/TSPkV1LWo6kUtBfmZ9pqfOnt/IFSVz6v7Tjes+KaQGmGiICEUk4ritOVYf65YPZufAZB3kpltvpMG+RgoM1BQFxN2O/yb+xgmH6HAueIHRLdUoBF7d273iDcrlWvh8N756pq/JJ/auEPBxtwmPEYiv7lyA3Fv2lZ3mvcw47vfCMzG+jB/vXtJtlm/VsOrdtT9SlPdxz1/9rCXtmT9d57V5Etc3wroRz1TH9WDf+Dsh7oZzj/m4UhvxViBoUartkhOiq1ymrt9qexuYX9bP8tlmtMKOp5RN6WhmC6uNezm2Ua+WXEHhudx5DhyCqQ/c9Ayzz3OzPhZ1+0vW5pM0j+mxjD/E25XPOCvNB2O7acFywvcgmY8P7cHMkfOG9gtSc95QvxE8f8eenSx4TWPPyyT1ppkoIstx2sYhuDcF3HtIWhFv8G8ReoMOeqGS0JGlz7nWaF0DBYYinGWBpJAGYJeQoWOXNIof5Mn1TgpAuWwP+9Z5Km0GRncFP8wtDRSdbYYYJIUkODpEUsrSlqKkb3WSCJp61uKaDCpK+Yjaxw4th4If51SEpAGOb74+GxZNX+XU+YCCxqZYTiCShrF180aTpjHLICd5bkbntN4UhCIkNQT0At7Kv9O416iHKfGiGubM9SRF1eeDWFhA6jAiFL+zKSRF0OPFraUVqRsChQRfCLUZve+NW0ZhS+ALGwUJbUeYhrCJEVgGKJpco6zZInqzu6SQ1DVHROkjNRqh2DREiaH0XlNH3iMuFrdqM27iESSFJLjbXrEkSGPK3E1JGSNNNJocUB5cekYQ3imxPOGrPuXYNKnlkLbUKTeOTwgiRlJIBkJ2aqOO3C/2rlEYqk7zNBCa8ZPay1qw5Kg00Pbf1MD8AfSb+AOF0N/ggXjCX9IlVxG5dqnxQcu1eq+oyTyqPF9TwzrD/Ah2Pf1sK9g+8pKW+STZvMgpfObQ1+N6PE1SdF5qwboCi7FbuMojpA93reIt+16siPzvivznxInYNmX2CAlOEQEkmXD32FFyu0Tnz3gE0/ynhdg8n4HaLmYzLj7YnG8vhedu2LM2nUyOEmCr+KTIx91JbiEppAsIfAp3/SMk/EH0Vvdgpn/+/GGfXVd3hFgqP8Sbnja0pnlQnU8Z/tU961HwfXfM7F+wQmgKsL+41ypMn1mGN9+oWPNGyU9R77wDi5qfwGPNHWgjTF4mz2ssro4Hfsbts4d8gPAxne3OtcLvBOYjWemWeczkpfcuitshNAYku3nDApMtE21lshMb5/A8hfjM5npBldtrZvnsNfNaD8liTRco9AakQbOwjbFpB0NI81tGOy9CY3J+DxdglxYVWS/pJIaYmx0bPM7Wkm0rNN2Yy7zRLDdjBR5Qqx2jLDRyVMQlGg82z+U75/vcj5dLPiTxxIO4soeG1eVHc2I/tVQowdMXxdOMQpoQIlsBlu49h9x0yX5BhBZEtlWWGo9DWjygCgl9IeAxqCPPFr51axt3NpIqSLNFTM2pjK72PTLyEtWLYkO7o4njDPN7aJdztVhepRtuqReLp4RkGbn2HrvRp8O1QbkR13wPvShQGI3o+XpZ4dbuRNO00doZykiNai8KeN8T/CKVlIWb5ssa+xhyiXcRe7gU/IVO1Oh17uGwCmJmm+Nn3XfJeRdcI8i6OjWf4GzdF1Co78QpyNG+48D4PiRhJnjnzFzkOe2ewA7cZZMCqVp4MVDStquX97F92UfNM8loIxFwleKl1GUWnNi86R5sM2abdYXZtpW9ij1svU6lmsj01NHGS07svWvydq9n7HN+CD4jn1VL5clfD5bj9G+vz/zzM76qwrNDzTnYYa5Bsj9roLBNQZaNjfJlgqSQ7gOnELMu6DGoLneRQVL6SwqpgKrzcNmlbgshq49m4W1DI3V+oG/w9b+UFvCS4k1vsMatv4QugCkI+DhpEr53fByeXviOrpJseimc0nBSZ5cYDSuuAF9JlAmgV0I+6qNMoJwzmFOCN9ALuCv4sS7RNB7/BrCkYHnhxiqj+PjE5nkkjxESFLTnQijokMjGW5EPuKM3jqQlHiZCEQviQsNfBEiMO7iQ4dCFsvmQ9wf8BD60t4aWQlpraJrHx9wnJs7PG+YxPcoitfmO7Ht6qcVICrYt7ja74SspJC3urtO1GZTJdlizmM+ZWt9AM0ePcibDusSgH+Wu/hGEW5574P0Y8Wxxw1ZHsO0SQ3xey/RMQX/pJLkvPjQOtPiiVl+Z7JH9zNzTvTqbQ95cO7ABEpJhOeuFgd7UWfkxbGpDzyXoLwti/9Iu9X2aKXspiVUbkAe7pJAaKhQpjJKfoT6jZ+LOYiSqAhQXEnwA6NtZ0KtselWiH5gnH2A/WDvIcv1AJvO6IVN6U42e1rojcNaTl8XR2/IJ7HpiPjcNRZrl0sUBbN7YzhPvWMlAt0HqjIWEwj/JjoP9AD3CgxoJN/gIDw3NDA8j6wca5hXHLW0ejEO3CJsLcadNfpIVd2KeMjuv0YLNGU26P5bvp5XXS6h5uphb6SHntbEwO6RsYzK/azgoWyzcqMWYl1Tip1Exb+Q8cFCp0xBzGnzfgMu+816R7CO8hYugAUwb4mrTVccX+bGW8ftUrtI1FD4yTc+dKeCTftIgdvte6nOfVqA/F4/yNI/VqpU95OxjHDr8RMO80A/XuO6ALpzTh6djjjaPPp6KDM5SQKS3DSqdKUq69QVEvlvl87Sh6P3AmaQe5mLfvZuezvFFc+3B2BD5XorWlkIX56Zn7CXBtW650DTXRk9hXPP+YV4ufEQoxu37cLUiA6DD+AxmoD7s9i2jeaPk11CFwt2Ai/5LFuzyTwXjeqM+Ip3rEE6WlwwG93wcZorptH/Gb53jhPfy+6EcfWZ5zLXwXuQiPMCwoWI3C7AhKYIetEpr6n31y8c8psOe9bLz9mtoo2P3MabqEyfJoRvNK1xaVwTSgOi8aQMlxGkbk+EoiXHoFjfYCN3RuraqVDhHYtV1kfoi/O+2Y9Na/Ea1CKstHxf0RdgJ0CYAABAASURBVGHb8py8ZUZlf4DOO46idVRRPiOfuhiajWcYXDexZzHaeDoD5aG71aeNQSOacxCwIqa2CRhsbMKeSbJ28Nth7XGGDCF/0tOBLMynXMDo6OAZoz1uImKnaUf3qGqu4kh2XttMC8v8fjkYZeB2bt5hOM6x5Yqp2IHesr77maMCOjUxdiJcxfogptTeToNyCdvPsZgbg5NrMJpiHTGtQuf2dN30UpL1eCgM2SWqoC8qeKtShk/66HAxTrroeDK/z31+GLzM/BP7Ic5+Pl2rbLdsvmKzEhu4B+38LQDfW8N6U8N8BtuzZcUzNabGRrDCSGXklJ6vEAdN0uA78jHoV95rVkTaYmzMXfqZDkvJiNk+ynYoeeRLV/TItjeXfXfBPjvfbLOuYJv5kZov2LZCuS/+/8syyse0fe6+33z+Kv/dnz0K78UkpUS23Dogq6As8j3+IHTeTuh8U/aQteBjahCYdZo2OPE7GYymydFqw4IpaB4e29wt3zv53vEyICfdHsboQtpFfKOKUV4MDipYWXxR6wqlK1p6aOa2Hn7peQazcrHC2NbgeB6ZRWderB5F7+o0Im2IR3Q8K/tEtjaPbU23ykGudLkZBh/2z7Er7PweLRd85niHeQaE7XVyOptNpv2XLItYTGb8we0IXNSbNeA+6/LDPX0x7lC086w3snM8gjnBWWz52qf4on58cj2lMKVg6w2LR6h8poUj39Ir+OEGSJ0it65yyXIogdfKOwhgegL2fGN97/+O2PqE5cI7L7Flqs6IEoC6CKG8kKwwIuQf5PyndNCUI9BGuGA/t4J1N5UU0jnSd/IhKFaQGvt7CB1X+Y1XEmx9mCdFDvskIgKZHohBNHB/95C6pk9xGayThL0Bptm6LkQmEMiJN4QRXe96jPJpPKkoPQhpbjCoAkWT4VDt8VjCTVLQzSbMS9btw87SaosQXSGBmJp1A0JB1wJLcdNWuzmc3ZsXW22dxNjRDM+PItT3C3Kp2z+YOyK5vO88BrtUUkgNMHG3dV+px9wN2DqwPVvFkaR+5wY7qpSSOhHIfWFx9LRtBhzzDm6UTcAURpPaKCmkFalVjk0fCkkoDMjUKYeiV6Vl3jZ+PSTK4mineWNQqNTH1C7GjofVI3ZczlUU6Xe3nbJWNtLyDNs36HGj32iX16WmkXkgmVNTMi7zbXYHA73ywmZXj0+BQUIzANXSpWObnaStXdrK9mF5y+dO1WJd2XyvXD+fKunXZI5f9gA4+24aOMQG2LxktjpMC+lLaJPt1M0oXMMfAkwLdjU85Qjr9lA+vncNwa5u4ZdE5TeNai5n/J5ELZRVBU4U540vSVDt+XvNooqGWDn8F5vPJ1qTCbbKZTn90JmmfpwbPvXQtHU/6xass/JLERPg4//Rh1y/4zryFydsnvONmDcY/9Kxh9wQ7xGT2q9ACJHvG6Qvfo2uv0w1+T0L8l17z+81thtNP/pseW5m+uPnOoxcB+kcDqxCWjv7HFQWphTqOZ3T8wYXuOTch6w31mZ/Aw0zpjUpk7wXUtsc2t6/t6mI45tN5D6+x3oGFdep7+YC1lJ5Fx1+5lvuIU9U2yRHicy4398jfyHOZHhQYxhm2R+VgBzJC3KCcHtnWNHyo8p9aXpSo2h8oLe8B9tm2M8604LlGe95L+p+3NLyd30tj0ISdbXu6swVfbNwDw7/KO7N8Svt3sUj/JgFucCpGB8mF7Quy2R9Wsy0Pdr8Al/Agu3mTV+FmiiKgdKP0tuULyw7IIi4G2SNsscFXPW7TeXTMbaWR/KNvuaNbbaHJMLp7Egk4lWNpN5Swyn9bjZ9BI7ZQ17lORHztQWYWY0p5bDqfiKXX0qp85AeFE1Ie6wP7KP69t6N1ud519Dg8SRPmnOIuhflrVCxGzr7bYx/q7Ac1MIcr3R/2479X2qp+qD0o9T7Jn9FXXFzifeDjqZ4Wn9l+3bfQczo2ALiaS+/q9TJNr4lYBjrQcwnZzBbdQf7mzvmMD+/Z3NeMttmwObcpjfIKTzMuPG8pMibwi8NSbMw570Umt72zPoJM02ZweswYPd7NxK2tXeFiVGTbJ2ek/qUm+A93cbhacHVGycJmLy9hxWScHwPj4mUUdGFdgSqh7sc4cEwD6RBQP7e/s70BoQu1gyhm2u49EsWEf/67g7wiPtBP4BD3rGZ/mfBAyFx2Qw2Qeo8FPHD3WmkyhkBm4i7rWIU+T9iwd+CaYTeyNN8IhRjsyQppOcw5trjSUvuPctWN/s1WTgZkCe6gh8SSZ3u5PArpbBjvlGRyVkH3Lh8ikJiZkVIWgAT/9on7YCC7dUuYqfhufhGKLJBJIW0RdpyaPpQCq8d6lKP9OIMfs9v8MpvWdTQcvOrB58n5lHtdrExknZtX6F0bQnWT6mXp0xfDx0m94Jvj4nPY89LYNkQ2bRRAX/Sc94KPqB76kpZNk/6fvMn4tSXE5T3deoTFWe7RlgyVs2z3GFJ3CPpNXPc1LZsVDGmN17eRpTsGwfpEYG/jIGj6HeDv7HB1P1s3Uf62h+QIP09Y8E5ijfdz7LV2m8Dco/zFF9RJVN9qX4llav2vQDJ9nsppSUsSgppRXygkSUMhiWLhAYsih/ASArXKCmkFW8xNUyxwDdosj8qOsU9+MaXT7vsj86y418Jodz9HYetar74lg3XY8/lASFZ6WFt+o9ArHMGqrPORZvN+adG3jjOZbbdl+f5S96LHG2ezLj1s9ettmlsG9G0rx3Vn7bY2auHZ8oletjDmk2wewgrsZ32TM2QZ9jpacC50VNeAlOdZ/pn9Q74PeX3qfmGvnEQ2wq2iQM/gu3la5oyL0O/+wrWjXCuUbaf5aKycAflUzFH7uU32yWdrKrZNjHsC8vKLfM697D423cRYHQMm7Ce9znfufdl66W5L2f7SkdXXjif11tXZ+XDS5kv3H+A9f4ibbr5J4Q+aDuS2rNACEXR32X2R0Eotw+d5RtkjjUGZ0K6f0uIyv/EyLo0ITfKiAex5Ggj4mf0ZXEtucVnwcMUI8Y81tc6TFmWey6z5JgbhtxTPNkh9oYx99qOGNFngqTWIf2BdjiWoPA/V0xK7C4lZOybujE4z4h2T+rcqAmfm+4ki7LVOuYoPqp217b4fwNDifl96yNTe82Gc0B5vcLBMG46qrZrTErf2CxgFxdmhNV/K7wXhc0vWd6AGP99Cpvyik2oy7dH/YDkXfQA7NN0lNhl6z6EuJ8LF6bd+qWOIec27cCRjq/lizXWPmYuYkr+HVS9TNNCVx0RnkZJIal58OB1rr2DvAfomvGR0VlE3rfEUaSnlcQ5MR1z0W9cJQVJ4rBhl4RLhx33oFh9Rv9H+Ph4yxvJQuuOrXTKvVMvCwjx4z55b0Qf2YyNwwOCPwB0wd9+drvia7//KvL8/U4aNoDrwAPgvlrN2UVSSPuw3X4LnGg+eMVhvIQRf99BSorWlP6hJm1GdBJDGXus442NbwoK6RahCEnnCMXYnN8YdSNvmzHqJJHlGIHVMWeIT2jqOYt28ccTSSFNoGqB484l4XK1PeYLMrxvupEW7mza0DcZC7rlCzq/kGFCyQzpAAulz+pFNrNnJ5LPGmogPx3+1itrQd0oDNO+uivaDyRTi1FSSI+DoCBqxZQjsNRairJwtoi1sQnWIUQ1y36fpA6XpDaaR0h7j4PYAt49ywoMQmsQAkd/34HPtsP/jZSkkEDIR0UAhFzvy982UhkyWmxOCBk7YSLWsNWuxuqfWiKcBy3G1EBRfkvXR2fNBLmKzJQie8g2pFyDJFRi0XTc33PNMOUAlT3s14Hq6e78hUoyy6WfqUQloPTSVi79FTrPWfJCuaC8EeJtm8wb8852NNgmD5+I90/M/ZLUP77Al6zywSTPbcpN1NOXaww0zy9TuYLGBzc4TtrmzxG63xhZfDf990htgOnO6peXiF+mxo7PZRWXwr9EncG5Dkqx6R/6DoyEbV1EPvYX/icw2nk+93RfU+u6U+O9HvmvqeOJWbSNmcSt8ZdK6+nMC+BWY/Tr5xa2jSDWTnzpgWud2GSsfwDjvbjl25fMzMsw21H9Z3pt796CORl+F2Nk3+mcSuP3fK1LH4ab/URHorbp8GVHkW8YPw+Gc9Tni3mjfAnrKVoNTZ8eHu7AMczGYtc8DkFh8uvhdRi3C1HucISkGBs70s9z1P4M3ivZBUtYvhNS6q5P10NYH2feYyzfw/RLlt3nKaz7+7FcDrbQPOR20X1rTG6Nr9RQAU+tH/jM+uCERFN+jZkBmYvRxyRNfXGsAkwNhxU1fwFcSnstl7nL1l1Bxu05Og+3WIJ5Uz70kvA0IFN31cZGjb+kJVbq/Mbp9wqidEnr+kJo9ruwjUDcd/yn/dk7IJ73jp9YqP87yBESxf7EQr+zppsXVYSkFaH4yY1Sq7wDWp9RXqixdbvVbO3/pJ+/A3mGDPRW7MI0kbdUMY213cgvKTD0NJga9jYFdEu3ODSMrpecxoCX81crWL4HZgUtyk9Oit8wqL93JEVn46c3f3/MWil5pKkfis/dnXxu/G3vMY7PmC7vEb6eWm23Ql7pvOLmSvssdQ7P8B2omv1HFeZdgy/sEXLRdjRwTj+UphA6V5tffmCw0rsf3EG/67CJIzulMhLGyDSMzMeInr947H+13fYUJzyKTx/kd3xwpqNx7Aax/EuJGG/Oho+Dtp1vz2n2GOX0Hy5nyruDnTr8ELu2ojf++JUtKQ6oHLKBhdLjkt1yMmFrG6ybEa2Na5l5tr05/ahxWIjZvdqsL+zZf6DO5Z6WZQejneqJ680p3vhmmhvtVQXP3+ZiNPl2dD7P1CDXzV02fRTh2ERsmle6UTwouI69kFnvtc1+e7rZ56+VxcqOgGnu75t39f6pHaWz3vlMjZG3bOTVMGPY4dPgCQxPYFqwbHht7+H/zGZZM+p3npcRqLKnNyn8hcYKy6YNlgpN00brGheZt/HWFprmM0eKPt10r9bV3eIzq/qq3N5nvojQWedwtzkO90TWko7eA/zQ5oi///u69t9KpWbJkzr8ULibyzRng6cwbn2sNWyp8zIfeXIxNHslqM3VDqaJVcYKrbEUSXC770Q7h4FPdf9tW/Gmjk1/VugdsA6WdCRK4ZHBMYZjTPeAzWqq5yPI4woXg4RHdikVLCTFZRA+BmTRvZzRtYxeSsERxY901rvu0T7zN/5WHMHB2N6Wb918OfeBcoJsHFZfAIhl658Hs3xDz0vJGt7//Ak/rLUOl2LbjLq8m3Wmku2AWg9xOKmIJndaoLbtA4/JngmOBvabzEyTDMF2NJ8fRwjwaf1DDVsE52dU/Dvy+/v/RaNoSYEqEqShrBgRvl2x13Bmzj3LqCuve3SMkRTSgDD/FtJbROGt8dY12AezTEEAeEhIsuEW/A0XxkUv4RcAKnWKrAkEZI9s7CEb9r6HC/uTKb5oyHWwLgkOBOuKsQkBvdCvQPeNXcx9BsxLH/0W5cBICvp81CrRAAAQAElEQVSgGdn5HEdb4x0rKU6SxFHzF0GDxy1vhXkj5d27QyamCt9Rg3nfQnEFwk9iBAEkhanh5zBe0BTKLFKjTYiQdAMveH4+She9SS2uixsiHds2jj9AmNc5y355s5o4BGt9dBnaCZAUbwMkhbSvwxIL8IneJLSgix8kLZcyi8JpJdMGq3kM+AWrP4cofFf5NEtdUdTZbQslOwyOtdho2/sm50iQ5/AZrLJ9u8HGgh1eAoVkVDLzW0QoxtZKaHW1NTS+6h59fxXPNueXCx7+ZCm+ra+tjFXCYGEDmh4NIu7o7dzwzpeVBtTY39PftuaPygJTIcMddjsSi2MmqjyNEoudowtJIIBpR/SGj+MdQxLYFmcrYdsYFBLxAaD2IYCw9/z/uMr/RuwdreH/bgwqRHfTguWbPUnlowMTLIl4wpZ93ePtS37XnXiLSEpV9DhpknDtCJ14fswkckuMoDJJW9mfubhFoa8qvrr5F+c3MesIbgKa1rlGeTRN2o6/TapNzofEwoTUD4vy2v1gNNoM5kc/P7fN8uLRtWVKZmQSRkrJkfNYjOWRdBnwx5ljxI9u3jUv0djpi/slxheEmS/5fsSJB+U8PAvBpVEvLx8iNJd7C42K88NYqpjakX5y+3nihcIvuPy8dV2q6NGV5S26lPmjTr5rMzLn3XufXqfD3qq9MsN3PelphmOjtM0uJzx2/2dhBy7tt3Acer6jeTnn+xo6mBbWIf7gTqC1DDntV3xOEzxjXCZdmJ5llb1HhW5cyKLHvfiii1My1popav4AF1wOIr9W/VvqvLcruQ4PEyzexObt51vGShH4HkOvXwqs4Lnw8+HvNQbiTaYzRZvaozF6ctFG8ewdN4ee+OZzWv4UW7V7la6/TYkDfa7Ay2X1uGBMwRTxoe4Y46GgX+1cqzUtvGpBzvdoLn5NHUNI4ZPe3IzR/ot4lvJotb74Bd9pnol2xx9N9AJ/P4w5/xO5vAaHmTYgeT8M2McXVYGmhUx0PHCP/N2s0N5D7X+gojKYHidYLfbbgNyWW87Vr3MbIuHsDpUUkoI/+g0YEK2pkfNRhBwgdB76zVZXJymkjtCHKpIUUgPMh3K9LLjXA1lSUiHlaZH/K0w+Gz98sZLybKSVfnfJ0lqLtPJfVtelg1vrgvuy0p6ZiC28EOZFGzuuevyTaifLt6m8/j1EsLD4jzQf7Yy9pc8+lvFL4qHDBLW/niXMPwdFO5uikTJj3GtVwz2/I3t+r3sgif0bHGQcZf6nP9oB79ohxHumQIJDP2yBn8kG6JY/PN0YmjD9kmXl3hTW/x7kLyg8go32urmllrv0jzy6A1ykvGCmV2PbWyyi0+UiHuTwzQtaUdilp464d+dC+x4I0CtdB77vPbhoF3eJ0B7hID0RP6RTOD3LNDVztOb2S/k68hhtFuH4GRuHbxJck9e1mT6VG803C183vc93xNfN/Ntm+pxLcimrD+jB7crXn5MXHoz/OvePFeitMcZ6/fndMGqv887X4nm/+fvA/HK7nuqiZ+3BTC+G/0fd8pw4G06JHbDEl2BznJn/9qdpUDzYM845lrjxXKy0bHoL17K5O5ns1m+ryahcieve2n6b5L0p/Lbae71V/ky7Oclsm+V0WgdfA2PR4L+RMWx/ybIV1F9k4Y/LRzsXjYu9vaAnOl/JR/x3fLNi1nF5Tudg3nwQ4E0zFh2VLuOix2exF39AHbNBFvfbBm4C+xnvpuDm2+ywHsz+IgBJpanwnxF2wiPTdgoJy6aHsIPrwIEtz62Fve0KptAGMTVJgUOct+4DOfSjprwPFHSVZuH4h/9NtkGOw/wXDQp+WJNkGgFJwMWm5VzjzV75PADbC5vAnydIXqsi6NGbECR16b9FvOpbKLwdjFHwrpzdVdvTtwUGgQkJbcdZvG3hpgjcY262zygfScRsUbaVcmd5fm5ycG9n3Y2cl7xnUixzxUGTlD6jWWo6aZ9G+G/tqZG5dkdqj6kJ2YA811k70+V/92H6UJJf5cyOsn/0h6vuW5Tb4/ibu4HyVEfknj3f51mNgiuRSPHbBkUWUcU8Q73WEdPe+FcfSUyzAqHPG9k4KbaGcYr1OaTDMFiHJxpGhHc+FxPEkoRKPCPmi50UhDlXAwI50NIpezeL9ZKwtZj1rIOP6qbDeK0zDxOG4SVcC/qJXuxHrsUU/KASJXHlboGSvurf8HsLxYzldx3Wd4X3WcbciF3vSQq+annu9n+b/TUpZnkyv0jk8pKJ8rKwpMjPdXJxoxlZKKP5AitGszuixJ/pmRz3NjW89YVF36w4F3NAHTDmOHD7HeoHbgIXOoy+MLN7CKcc4K1KXY/bJ/7ywtbj7O3d9wnSOHHcbfe8bDfuJnrUgfrzXuWwCI9m2fpnoTmgN23wiGLba8qJ5vPBxi4vjW3Uz5TmBc7yz6z65VV52cdQSCs8eZ4192+P2i7JJDT8pOLqoMhIj/Hi5mu7lzLv7cGaap03cdR5o9tTXPWrWBd5hPKZKf6PTjOm+EjsmOe7+dt1cHrLe8nVsVGcs7nrGHMQ73wEw2WmS9ROxMx9q3b1xuz1dbJn/yiyWi9swMDyIRw83ysseM4YGwH0m/0dXTY8zhwLuTkrDB7/oDDy2YbHiOVaJ90wN9lQ0E+C5WXkFPbznDV3C3IOLFlH0xyNePKdkhFfxqzjyPdH61lutF2J1tTITx0pj/4p1e3lrbPNbWLWRpvW45sv0RF+z61gKb7ICVbpzkrpcB4NWHez+HH7eZAQOp97wILJ1Ebr7b+D9D2x74T8eJWkkAq35WIa7NpxCOwgWrOHgp8WiFJg7ujKDpXkiJCgO4jY08fdJu3F6W7c1gF/8sQMO6XJg4VfDj8SLAHCcwAzd5a5uwez34m8PGPMYD6fxRP/PZOCH5/FYEQTEqMRGiz/2Ks7IPbNgByG1PuvKC/SW18FKRTSFvFTm+KmVkmpi/94q3Oe6WdsCzve9lx72eutZLpnf0z3miz7c7p8SbkWaaL7IS/V+r0648MTTOtgcR9OeZTgI2fj2PmuNnk7G8vJJTTazmjrsftmy5jQjiffCds87HzyLd718FE3B9zIzY+R2PaZSJ4br79UwX5KCmlF6Mev9VKBbz7G5UynEI570vxMca/OPV2rnhVjrDUXTRv6fBhMU/G3DI8saOdmZ7j1M+b96fb0j+B5CbfUekCwqRDo6CZAAAcNaBoUEc6ViIiNS5w3yd7nPrb6XyCeYTOpUxoEei2Q7EqnZP/qQayuAHvTbbtRzgpvXGG2XZGnSeS9lwM9ALqln4S9f47wnfUd1SOJ3dTTpRGe8dLzOZ6e/COBLnfGR/J9QqwfmU9I+3NSev+5PZGIX928lD182aJ8WQovmPRb1/Jg/V52+xXnKPB2NaU5imj68jJtmhrbnJb4jmkyY3XYWPweTgX2+j5aNL+PpvGDg8s1PpjmU8Nd3wCzz8xXcaYjnsl1FDPmHfm983qL5WXWXN+RC0Frh82lgdn+ln5VR5I7ndT84r7miz/vPB9bnM29XVjPgxIu/P9Pk3/di8wkHu9Us5odX/P+yf8ZUTQutlzMn6IcL1KOQOz/rrcCixLRm4QMUEZBWnVS4yVTXHQMNjzGJikk4w36NpoWXnoLFeINvf0N88C/tYS87YmwD/4BBCIUsSCWxsnnORVdDMm8E9Hgmp0BBT25gAmp83G/vd93OfbwNG8Mw3yScn5GVusxQhH9v5NgNu5LvVRxDUkJPOJeIzT3caYV1/TM0RWCSmr5oTBxg7jYhJ9zhBnzEZISDBYSksLNY2Eu2usvm6n9/ZylnwWwrML5gCSmaYBZ7oeELhTuka09o94LSSF1hNI6DkInaVWZBZ7bV/cZ5NpIwO0ne+S5py4iJN0iYvUhTrHTWIz3Z0bul9+VHbN9lGfflJlK0rYm61yHYR6kLzXMNNeFX75ksQvfBm3vfkSXBfdcl5R1VjRShCJmSEK1Iqq5Tmqc19DkctqhipAYIkL+gZfgJmCKsyaMb8ScQVJIINT3K+DipuVS0CZlTcs581Rw+1lSjo12OwKvSyKQH+XFXHXWI608y/ykx/Vud75gZSw1xOdAg0JSXG+K/CFGglsQAZuAi3ttrZ09Y2/uyWf5HJt7gpO3wjJZORUUY6dAaax5y/fix4gdvmU+Gm8CKGj2vfF5VCECWEfWaxp81udqczKMa7dZUkgdNsFHKD7cDs/NV961gJyEHcDXZ+SzMU31NOCVqyB6Y3G5xkaJ4FxOC5vdfNORyULP5pXuoYLy2ULY+Lh059iAb7V8Hw3gHS+0ejOALMxNwnfwh/n/EG/YivGx7oLIUfnJHOP6kk/7cdo55thztCikAdH40aP4rIE1FqVAymW1B7rFXgkGKrV5pEYHU2PJucQnj5qpvAWCta3qMPV3AdQ21VGNlDqxfkvvRbtwr+NqDeWbh5pB5lgH+dIGTfWVoft6o1zHboh9jrAbcKwUl+jYikWgunkgYkbYXLJ5QzlQJA9c+0ZnBXIuao9mBE6mI1D1Lj4cGzva4flmqmg/AQ1k4x36zqVNHfp3kPy7OJyO1EW2d49dnS6WASrG1hsvotQUjEKCPNQ917M4mkgYGhidHDlMDfMJbFmvIrcmdfcGJ5hRMV1v0lUyZaDHDJtSmcz9oeIXTxT0TFHUNvOmG7imO7B5jPG5j7L59PEEBSvNmy5ILyQbOkzQbHrqPBjNEj4Io4vPE4V/Kt78EcrniLbVeLyDd+zAb7wR9dLnQWMKfLiIgluhrLVGTNmbDNtCxvDGY1o6PkLQkinaq6brUbvHK9s618p5Egm5YEVOyo5QC9vj7djgdjEZcH8QLh0mSKfdPg+Bep3QMaZ+HqwqpK6Grsz1TTqOO5e4vP677yyX3y51zhk9z6y+K3M25WNW8gpHlPUO3Y17Is+daR4xe0vKP/kcStPoWOER3zxPRue9hzl89J9tT8pj/Zmi5khhHJRPolAZwdmZGqg+1D3lfgJbeO43xlW2NR+MjR2hGfIdgTT0j1ebzxwZkzLPSF2LZ1iAPXXQ1e+d9+oKF+lv7PbbwAE8yO/M5W7asK7f+msg0vkKmdd5VqA6T0WK1btx5wFYl41oPFcGhm495LAzV9bTqcu2bxdHk9WPY0rkcgp7yU7/myy/sPeCfp6OQ6PY/GWI4pAY6V45ZO6236DHO0dhjit5sXuzS/nLqSTee4XbxWDGHgsim3L0YE5iNKy4AIUi8JcEETy981KXQ8NPBEKkSbAgjPhZbSzJvPGzKvz+asbn7241BxsoH77uRv9zeHAH6vnaD+Olx7vSH+7tQz1i9R8Oo5SmIb4YREBCggfxrz26A9/nz3nXZ95IP6ugf9fj4zvLU8ojylu2zu7jKSMUET6cQlgR5w1f6YLfeZa0Oo0RfV7z+5lr3dEb8h/+Psd/4981zxIxt/822nNvc7DjtddQNh8zOsYgRlJcaePzRdV3Q65krSruJvtmB3mffmCjPgAAEABJREFUBnxzOS+bvv9N1svyfUuivNP8fupLaZwVkXbfuhlnQX+9TaxwD6jH7heFwYMwqouvDCXfpQQs6ZJn6EHWi3kkxo4wDeExAvFf/1U7MD+DKT+4Avke6MGgf+4Xd8Aba+y7+7yMrXX15zH16Wyw9f0n/aYd8Efl99TrmRv8Gf89NfzSWdmwtnP9j0KQP74SbZ5pLQmPGfsUjryqzl7pkVvXO1tns5riZ7pmtcXvK2vMfxh+we0kafk9bmezu6s2dsJWVQtt2zDyq8fDnOc0Hg784gBxlhLjCHRfXMbudNrVXlfyS9Z4mj+XH3/Dzz8l8EsDWJ/LPSjd6rTXMCg+unmV8jL13EYFjHzpfixlt1yvweVHYowVPByrEDHzZS695ci2ZsrUdkij9emwDKlhoNsrPJiPh5ujRjyc4DSgraPelX7hNnfPaM70FluNWNyIQI5sYpyBKnvXm6T8xEAsPWcrakFtCJNEG1KW0poaRWumIxYjSlkQfh0mpUKbnZRQLHSYf/3CDtRW+Z9HjHBo2cx/FOKwjDmPUBj8eZf7BpjygfD72kj5iwbvhYtxbQkG369CsB7bDxERkoCpocjmB72Dj6JUbQa7LTCzsa5Cz5Hzr9obzutwloL9zdtxTHGFz8MgsHxLRvUlvdXdxjZhVcL70iyL8z0pfHV9raZfPPq+Ur532IgcUHxX9/wjqMPHbOTZ8gDROXUMfTQXFF5h5oO2yghLd6YG35lFvTCOsiAymo7ocajMQbKzhemblEHW5rBhLEywU6GZnNdoUq44V2ndh8Cm0SvthlYFYhXC0iAkhF/ccwW6uAC74UvPdT9De4o13kmsTGyE1MzDnX8u6Bfez4CvJZVwMRl9q0B7mJpsfg8E5Jrx4nczX+cUc8PM3d8ie70Oni8/LCnF/Osyf3YmVztAbyFpQSjoOkb5dg97B7p4i1iQslCfIAbbyBMriWT3un1G3PM/t9edK6+SV1oWKPVJCqnhLcTSGxQRkraIJkfqbd9H9IYbrurSc0TBD4mkRsM0FNnNL0BlHgPWkLQBgh0S0mxDHeg6ottNo1rqSvhHr+6AcNwD6hd1snM27azgx6zopa7j/cwLl9c2Lzp4xtHzy3lXZXhihSJcZyFcJp8QrnMHWCMIifI3zwfL+owTuyMrxh9SEG9NTC2jmVfoDch5ZzM9d9Zl3t7Ej/t9n3dQg3M5vElfNHovQLBHQfP8roNttET5LAzuX287cOleNNcc7S8ppI5Q6r9vEBWMcCWcMQdPb8fO6Dtg2dYFrCGMUsBLzlUKnoRMxZPUg+c8uJOCmMYsgXZvaLEZt1jxf3uLN77rtH8iiBxGhARV7DZMi10Sd9n1UWB5m22T2vAhZKq+b5W+qKTIHwVrUELxdzR5ZayvViOhOYJ9wfh9a8MT5/PdxRTHLGgYiZFMq4Jj+nZs+h5LuzTcO6YvHpZr5HEHdtpR/2dV6iuHql2HVBRvmorz4cAq9AbkRd3HV7iX0n4sKfI/AHcZIHX3An+YvWqudZh6XXOZLK89CN2gdBLSETA90J0l3c0cwGpPKw/p/PEhc4k8Bdh//TfvgO7fDr5U8DXm2xepoQJRtQEJPi8TocHhB7IuL+GXiPEDa/xISb4j/qLrHKYrrPlvw+eeO2BmRCp/6FB13imvnfO5000qKw5DZqNe92jrcNJdg92NXeMnKTfz+T1R+KT5fnXa2ps9+oKF/ahfsrzGmzVxW/JL6I3hFyr6WryewqtXIV4lUo4hQTtCzNSBCuF3dt+REb9zFZvfnXIJXlMyhwOHx8FJCmkfEYpHm4g5RZ8Lt0dTL/43a1OEpASDhbDPAsVJ+2f6/B1YTmKY6lbHEXJ8WjF4/xZWov5QBNRQKH5680lUjSNfuv829Y4c4ffvjCRu6BYofvDCqtYXlOi1A2fyCZserd1uRvrgJCnCiGrOUBh1xR9Q0jSLYxt3d2ReSaG7js85fFbezYfyhdLaL8r8MYn/QG3ChfC/1uX+L1m+S5+AvZTeZetNF6BY/nld5xfbwOxdNOsWEFvu1o0XqMmDQzmaclnS3vn8u9/kPcTnPTh+KD2xMc6ScqzN8oiyWDfwIkch4EdIQryDoOGyhCLWL4pJZxnf1BfF7o7YU6hRtt1cwT6H0KFlMNhphE2zbN3H4IzOYFqwbOR9hZn1qJZu2yLAWB6R9xO9+6g3b909pJ8H457zPbvPyMDP6RqU/4txQnfU66V7aD8weP9y/cxpmnL3zfmsR04eWt3qgnW87gmv0RpHTBhFu/C85zP+LGXG9iv0tpKtrmwP0Adcd0vw2vbgvFPAdul2AO4Y6GRByJhoz3DQxn00j8q9PE17iNWvhwsDeVeg6xlG1thGF2ZYgtJjr036pXYzHSZjaIZ46BCzjq/VQHBMvhMJTL7TCGW3LdwQrTLMlsrUS/PaKj55lCU/Sq/cy6rB81/HXMn1yGc92QZvxymezf2dcZf2/5LTE6tw3gLh86mOMubwHR7hOzzKC4/zGlscyqEP03at3+WwHHR9tsCiOOtyCZMD87mDMBhaPrulwkxHm9PaBEPzRZ+ToyC+O0ME5o4vKntCPtadfgTZsgzoRu3JDOsx8PqJKwh8CcnXwrJOr8+5RqTTOniF97B6/7e481+y2NR7G/e0nZvhQ/T/QdoI64zTN2WPXXz+UAW6kivetJA2/AK8G90/7ci+R7YZqbO99OxD+/DmcnTed9FwXFJMY8+Xyah4hHfChLjzQBGS9hFbPWK4oQ2J0Yg3+GOE7aGTn7cIGYI21PrYDm/BXURvREf7t6/BfA1kjjckYTQ1JIXUABPxJpwFewVkoF6BiLeIUMQG8aHmbE4w3glvgOWEjQfIfesJ0pcNNN3EW9fj7Wp7If26rQjbFJL2EehB+T5DRVCDyFRAOXeemXp2TF1rovuxrBSLdnUSMRZgmScWxNQWPxKZtxnWZAFvBB55xqrJFt+hDVCyb1FA3BTopA+C6ZiXzyjiGj/UgML78hQojEzPjczrpe0hc2KvmpgAN4pPBupuu2V4Vpbrw6n1vneK7Q9iszNWbs+F+KEuMc8AJxP1ubwGiky5UaUygpB44+zf3t7gDfKE4qahUtcv9WYqJPLWWnpaSNMHMY5boIjwpIUIPlreE6QjLlaMvtQoidAVb5YDmRzefMcndT3Wkanqeo5SC0lJ57Q3YOqQmP8SsqAc1lpS/IKBRbAXrIa5jnhMP7CLmvaQZz/u++SHGOo/EIu7eEZZeYvmvh5dEvTv3ntqjSNQhE8lv+/h6/vxxxT8sU3MAGDDRGI0rABMwd30LM4CReEcBpF4zF0hKRiimkXzzuAYsmROSkDdtDBLZ4q0e44R6YD7qoucRmK+MGJplWNRfIgR2Vd4DRQIyWJgWRETVl0YIlzTRSiI6PGwrWfqNS8eTT+O+OQeHtHR9z/EezvevnO9LmAzv0/YQGlbAfG0O8RfQu3kGFPDukLKDOnbKSRKNv8wmMzxh3EYcTk0f5qBeZeFFX+jKIOpKzE9AnabIEfdz/DdKTJ4TGTeSEOGN+54rF9STI+9vs7i6gvjrOO9G/XF+154DYXS36O5zwdOax3mDpxmtV1PUKbgdIofaQzNaxpE3rntxQwzqoNUC7x+y3NsXG1ToPPtYS/dFLrn8vfoLi6WE9t+UA+H12y1Jb4Fxf9+Ki5hoVZjufjPpveORy4AJzrfcXK0pp9Vsr96yPVxBrEgaNYWEO90vhv2/eCmItQXzaLDVb6T6WvNXmHW5mMdcVCG/Q2bk+Zg6WfD7+WxQi/VclHzV8DRcs6bx2AnTHmTRoNGgQ13nlK5hlEu/S313fLcUHLc2r9RwyLufe94pLp6brzS+3F4sYFLzMSfbNX91L/Ug+MIX8Jv/SUrxsYT4KISA28X60x/JbyWAgvgKnLf1hHVS7ukkAYEvKEISQ3x8Sb1XJ2SONAcIrofZJncvCRkA/Jgn1/aD4b/OvfcqlBIW0QoskEklZSq00GBr0I6BkacbI8XNudTOLfUaND8nBuw//oP3AFJPjLQaIRibj4/Y9b/VFlSSCuyTkXq4kr7isUyB53PDRfkzw6+5JntmmR/+zCcgaTIH0XALogPNu/hB1M8He65RzybSFo3Rer8s8m+Os4bsDOngh+vZcf2nKrnG3JKijBibaNoXsJnNe9wtQAofcdhRzU6js/ujut3qlym8Wk1fGryT6v6FYnf8j3t9e/AqpzEzKuRiYfB+Usc+IU1c4SdOK9rdC+Xb6djUeZ3ClLUTzMKUoBtvUYbit+jtufLw8yeQ0SaI8Iee7DB+vim9rlzO/uMBxZaoT3EYrJmjBRq4MD5E578YzguqF+5hfI4p4qzs4pQfLhRIqW1b3Hme0Kze+jmY+KSDDySMNCRei/BdEQ3m4xq89Ydof4kz/TI56/Q+zC+bCHedcMTFo3NbXM5Rl4c7jg9r1HK8UNaFugB0HMlFJp0KFG1MqE0IHvdz266dh8/m4WwgTlyE0zjiUYc5fG6YKbGtO0c+WUCnJ/in6hrE7Kd13+SnUVavfF7UOh7+mDUj3P3NnhPChwmNXKeOeZO5akhnna/z37jltS6TU8X2I25xhza3nR1J7mbE2+dVQ5q8GhNocn2M7ba8HOaiJPmOM4M4nUkLpxaPaZtJWu8ZVJlhqv0pjgvyrChqPkOqwxPkneHiYp2l0bQ28dCrsuyhd8CL/IjYJ31zt6jmCOvx9EcaYzT9sbRs8f7Y14Gbsq+9YNa8vqFM2axbIy6dvAbDS7chDEefvEwb7Aq17+AkNOd+CFGH/RSCoLE6Q4QhyoxzrD+CIqQNMG6Bsa0McDqBgqFm6SQGix/JZYXxHCO1r2mBk1pZnkyd7F5eTQicuz7I6SE5ejNtRuIXFHuMbcTOXl0uMaIN0UYTSdsIEBTRMw0Pt4ohydneZqGArFkoVvq59MLSdqnL0KlsaDXajngJTgQITqAqgNF3DSmpbAbdSlUzED3dIP597LsRa4N+vmLUPiYDM8lhsbDwTCicXcxgG6Ji0PnHi1y037n6FJ8hV2zMd4nlhKBUmKI1szJyibejLYtyDjhU4DNCXJWHhH2Ankc7XEE12lfNrG7OA+sDZDW0bl/EC3XEyO10FkbVfYaWGKTn0j3Xwhhm9gsVrrZOOSTvnzOEezbdeL6o02+z+PnhKSQFEEPmgQDZAW0XSQWjc2btm4ZmVCXbNcRgUA3SYSIHvwDhe1Fi4+9xiT0LCXN5En6wLDGt2DLmdDMRbTIcVJ5FSEJpcI/MJueez3lt265T4s3++kHt8spOa7LP5l43R9C379gB/cg3cmuoOUA3e/n/1zQJ/tZoB6nzrM1cwT83G1efK0oYKDzFJVioDYUBrVZb0vB8legLq8v+oJc1Di7QuoIhXsfIhuqpPNg/RFufLeOWylyylEXbtRkcgRl1JE1sCpe0ZzFLwnjFfnWHJkZ0RRysc/ei2zGGPL4Kqa4MCkNgyN7pLgAABAASURBVAMaxI7FCEVrnZrsoTl9ZKQ4el5LU1KZHAHzcR8LLC909JLWFVpZWKxbxuatZivZXkiLi07m7xq8xq9dUc240uI2dbDf6ztu/5W88f9y4Z0ZKZJx6Yso7qKCIY5aro0Hw3TXh/CMN8XB31MKiG1DPJ+RirMBJ3cSeD4I38usIMb/g0wgdYjf1almmjorRWeLAfuf7+wJB7V83pvPO9Suw9Xt8ZUyrvr/FL9x3Sx7tyzlQ9NMaiRH3yAjhZvBloKNjmzwGJnTnBF32rGPZ2jB/RxZBEfIs9i0pyOOXn+dNCJxZIRhJFOzXOHnebLiHCJXGnMj6d53pB4yeHtdiPjD9fqQTzqurfDyQcGSSvp91JtyhBes5vyXrBdM8C/FsAO+jDxaeZk7hQwOz7GSQmp4LsPjUVKbT2rUGaTGS3s0lhql0W59A2P85sbx5kvKL9YNftGiOJnNOV0qfXOeuhTyI5w4sPGcXvEs/oh1fUoRyv91PvFXqxJnDBjjpnlPb5S/S8HS8hmI2K5QyIXoTUIDMHXNJxD2tLL6s6P4v+m+5hYqYqWCHxCKv7v9t1cnXT9fu0oKaUQgNyQT95pj7SMPGUI6+CbD3HTbFfwoInkGSfBG0ATW3h7bNq7a7e8no/5Rvn6x8TthxKN57O/4R94nzZ+1UYQ/QyuH9YblEXiycEb8+ZIEP1qf49n6vvd6moaem/uRqG/9JeuR9e39Vn6zUM7wak5cM7xoCo8OTPZIPO6cqUBsECfN3sIuIgzY037j4/91CGOMeqToHqdOj4ikoB8iDRksxiNg+lB33g8luBx89z56jw0yuqoC4k23bVb20Fn9enme3PKI18/4pRl9TsaXTvqZkw0Xw8d0+YMxnT9amKL9BDT+4qa2tk6acDJe9Xt1ihfMe1LSN5i8oIKnLx5Kt+YjeEGKj0x/HOvCZux4D4/+YnXYIuw5LMa/ifGqR3hts2zdPThm9Jnl2Yad3rRmZjTL140cOD3nMzVSuD/4M9Eoz5EvXVHNeS2D+n0p/VKAQ7/7mYQ+XTr1b1mes0AkKozJrEPZTVdtceJz6GOoTJ9B5aQsaf+XLAz+7bR+I0Vk3yy9Dv5t1nOYjtjT2b6ZmdPK/68FqPWcjpfTQLG1uKZoo/2ce4RzjHLxni/yn2MQ5Tk6WqZpZDKmnJQRvhQ3iOBSGIIWkElw4zvq4m3xf4OfoXfs/CIlA0/bF11EvPHbDx6xQBGSNkCwchcSvqHIPPB7VBF46BSOIzwaFK2ZNkhU2OE1GLWmiObDUeTxFA326Qacnc/vEkgkcmwhZjsAexwGHu/Ge7Trl3ksBNpYmsxh890ymzKMac0ZhFlGvemobdroLNh3RurbxkZ0quAHXjqmONtrQcyN2LiHKUZSjDHLOlAHjaeKM0TLvsCwf/Doq7dwkaIBhq5goKshIhSt5T42dhmFVWIsYEk/pjqiPqMRWRtxX93n+ngqYkGtp1M/U2VjtV71LfC9vgay4C+t9O1NYYSbGLCFAZs9z5Fj5LayvanyYBdJuHaE1nUc8IrAcow8k5yPmfpz3kRuFQw9JJ2CSCp1vQMI9NnbQKZYmmLJFQMvKSRhjP1mE3ZJ6SdNNJCJVAcki3ENCyimeK/bdWXtBOUrKIM+OpC1r73muqWUtuOzN7NYV+kJcdngdg4yllvS5jv6pXozSGRfsDHtCniHxNiB4L7BbuCJklSb+D15G+75YxODFNXyPFm8v4sUvP+h5mGeXeEmIKOzzIayfWiJs+z3hXWYKywkJRhiF6F4vBFD3jiAwj/B+ADaBuR6vAavxzQRbrVO849ijm3ymvskX9/bPQ+JdSYiIImgmYfcdFIxZS50sS3rXDRXGdbAbch4QiwhwvXONNYZXZNzu4aSUSz77di8Pxh1ANRRNsfav2Tz1o0+tqXOk3bYz/oF1OmYBemH1N/p+d3NOlTVRRVvbHLBcrMJ8gyCjDpF9Ob9NLp4mQjPN7DfvQlGWc2/GLnx5DT1YddUptYV0obfQu1QKD2yF5RAZ4pq7ejoS4qZ59ZtfFfhmKscBx47at0caKCJ01Yxb3gaJY80sI2yeXR8EisBH4FPg0dFrDICfZGf40X8GaI3QQ0IETFByDOCNcx+i4ytrZEoDkRGBFku4sh/k9e5O8gMFwFdQI7o8PzJR2+DPm1dbR/BFywj3u89X/oPvPM42LQwlrjLE2DfjQ3dTbfTEW6c+5O057/je6YaUyw1EmA9JPvCey9Ssw4iaMRqOeOcqMHjmedn2OqOiOTPgCXHDeLRts7MZxrpSm55FslMU7XxZsNEbKzQwEes+ogtTx7vwy6Chj3vfxsGhQ2I22womHjWjSo8Np00mw9U++LQSWxSxUlzQGFys9oq00I+Ocw9L2tHlS7WO8fH4Uz3cGUWVkJfPSunNcUXte4ROPGMO/F2vzksKwt34g/NFX9E58DZb2uvHRlpenRFElIkxVAUdtu7AddFb/4Ii9NF5ijPRk8Nm+eW3Bt5smPOa79caOz0FNP28mHzZB9mdw37xlqtrSNv+QjOZmztt5qtfVdyEKC3fdtzSmM3mDcOdtQrcKKzM7JPgjz2S3/SL3zXWz7CEuM44J45YYraZ0Tp96nak53f02L/LzXu1UUGZ5EYdxBjI5e38NrtGQODP1jcyv+kX7gDkkJquFK+7IQ/QWEo+EGWjmlMtlhaxSyKy4xUsY1eDvyxjjyC/OmL/5RpxFPlKthyrQjF69pxJknMtALh2BmLDMdsgPI39Oms2gv+NxT+PTVK4jroeyavWf1hV/xX0lw2A93TKndiO1r/D/924N8OfO4O8BqKLXgOUUhFP2d+0g/z1lxFPz6nSCGJOW6BqXXsOISQ+LaRH1l+JS7fN/ybALbP7jkfcy3U/Aa3FaSvi+2mWe7qh4ikkJ5E6KG5nnV+ezbwX9xP3YFrF8dehbxrJRxQ7vHJgivoxCVN9ktmGawZsRj+Ysbr/dHLc4GFe4Xa757PD7W3973Hwg8tdKesrHj5JXHH4cUqH7OR74oX596k+8lCbsBaoKSQGlbtcxxHmYH+4pRAkV9C0CZNGeFv77lOdqDT/GdHf/ua/63viR0QMStWDnVYMn01nLehjdFn2krxgTZm2vC8ZwKUbjOFnxUU/kzg9xy4a50wHq+MuhuQ76CevOKsS5VTzJgzlj0DRqMNo3zG1+pN7Qele1+eg3N8Pn7WL1nst/fs5hw+fx++bAaek+fuAxvTYkX8AcL6CMn0GKF4uolgiXHBmgpVHKNi3vBpiFBcbcd/DX01wyf6sQxJIRkBPUFEKCJwvUG4YZQU/rEIExLSPQQ+BEjQEalHd0RH3yf4IOYGcTLfgY0bwV+rK+HoeKCp+27uSNd9lPiD5CPIP2r8aBFDfH3A8ek4ahHHL6ax+ecT+T7l3bq3jpia93I80uC8YmzOQ0Jm28zp3HaVFFKH4+BRRCIUP6NRPRvpmvfgGkWtp5C9PgjvZa/D98S1sLVmE5hzj9dZ7tRNLgKIJRLe+e5jzf4qTuydc0lwCUsHmOtMN+rvG5Hc4JPrS5/PGSg3jmC9jVKt6xNpDLnh750j3iExGqHP2ZxvyapgSROsW8GF51rsPRu3BUuOiylfOMUmhxXec1OsSxecJOIVDAlEWIEUB2rdijhoQi8xGvDZzQ+QFP5vkQK3eLJ5PSNybfmA3UlYPqa4thI8AuqKHUhCvYMQGVoXvKQm3B1HP/PG3aAf4fD2I6qgCG9ZgoM0RfWXdq/uI/C2HMTnhbWt+5jdgbjc9ngKcpSHEdYZo27mm13MvcK6+xAuZ8D8/d0Fsra4A2Ev3PrGfhPqS8CJzhSRCNoo3/Ao6JHOZp6E790NIq6m9axBMx2B6lLnlXHJ73EnZ/4oHp/1PIJ66O07aP9iQYBVkN6btN3LpusOK5nVDhoOLsXVu3GO6egkywni7F8I7kTxReMHtFYze0fVe6NLlET5x4hQfLR5bkpo33X4RcK8dflFiOSmkOHLX0oMbQUZ6KARmefEPvouPClf1tkX+tV0rnReRy3B9MZ2NfHTfi7+GOLcRe7PBOmDaVYEzRt1BlxuYqz7K3C726PG13jcmnZn9hY+Rm15x48R690btY13pPfa1AgEUyVVBLQhaKNsHtVOt8VIEwyvn/ylyr9YGZadVgySAhJDu896gRP8fsn3zZ3oFtY8a6SCLOGMHjrUfA4u/ip9J6gVRAR8TgL7g/uP+SXrB+/RLy6tLuFEJzHyos7KWQ6adZCd7ud+R/0XquoJn+mLl+qtBvTldF48w1+RzqfwVyzk0UXwLYDu7xd8p/jP7sKya+pPiRbNL2U4Snr+YtVWYKlxd8fRdeTvBn6mg09kC+VZ7c/pO82FxugF8JXOBOlfP9gBReRnr2lEQBbEv/atO+CzOCsgz212yCCFpAj6guitdF38MLn6fNmv8OFJn03gxT8buxfnfMae7XW6//YvWa/bxx+XKZ9R7s8+VUgzAt0Zmj8e4UY4/k0nCZUB+at7vWVm+jmLlpR7zBCJ+NfGHfApWM4/3BJfzUbY8BvBGn562d53vv62X/D62Gq2lnNowu7YYpvPHr9Jt5thT8mmjc/Knksmrhl3HX6oUjz6hR9a4mFZVfeWsiAiBP71j+6AQhHj3Ye3HP/a9+8AZyGJ49hHhGLTEIWOENTJWdoAw7/+xA6IGEkhjbASfHJ/23z29M+gThaTPxJn3UOyyPAIPnnRf3N6tpnltRFm6fN5Rdinw2SUj3j7FexT/EJhuMRxhNByp+Z6HpHjxe14bn9pnMFdZn7HQNaeihxW3Qe4DCUd/WDC9DgdJM6DPY8D2Nps8dK25jUnZj9HUKc9IhSxIHab96NgB/+CZbqP8jyijhrn/Azec1yHK7W36RFGux8o+1mXsGAgmCwoBv2me8nLnlswNh6eYgNfyPobh6Kl8z9BSd4pMNa0RfkrGsxI2HZ5x70UzEX1bTqe5cZ8eAYyUT4j+bxmONZF2jbdLY9p7HajLPeEB+uMFjx6r7w4qwSO43+DWPGrJxw+1i9A9XXdVX7dbJ5JHtif2CCW1uzjpthUsnljlq17EJ7oA3Do7ow2zNh1/LuUt0vOp2251j6x9syYM87X73xb/4oxLTiHPY0ISaGgeTBgR0/E1rHR03ePNqd1tE86r6rOeY0D+ntmWnTz7bUtuZJppr1xt+49xz3dmNv8GfbiF91RoP/eZw/2J5i1RkfXoDzv6eeYHbe03ejZd/Z7o7YjUGijtnCQ2qbEW35AkHCmfIJwDzmOtJltE89+s/yHWzCDLGjJwZRX+J11EPmvX9oBTlzyRTBahPc899SqwniP7f+G4RTksl/BvsUnJeFCzd/CX4g/Air4nM4dH+/7lv/DxS2wk7Nvr6g9B114Bcmp+jPH0wN3mFVSSFrsCn5SblTap5H6gOzbpef0JKRvY99CcQZp9cc19hpbkurxDqVid2DHOKt2Lvs8U4a0zit9X+6EAAAQAElEQVS9no9QPNrG9c280/n9yoq4pozTGlHSt3oU3OGm4yptyhEJJcaOjRHBez7tYaYj4UCdG+dM3viMSRUZqNHOpUPTPZ3lFg67hqr72LtN3Wc0OXZ9zEIuVso62risjwlznVco0Y4ztjGtFI6kMX1ktT4t0BUjYb45j+XCNj814990Y5JX8VTq4o2eUmq6t04ldcsLCTklhVSIgRcCd83ntqD2IZbGtuSW4bnoHmJyGsVHfoL6j+aUyDwgdOT5d+i9PEkhrWiPTZ1dUU5sOdfY+EtrrCSMW9925pWn0XRjoLdcEY2iUCjCaIEtWbQm9BLjDprHOgpWkiPgtt2pvc4CVXEv3+MPBuPdBtbrKDFICqkjoAD1QSeQPE5x4LCvVpBViegtpZp3pPYa5Us83xAu+TErfmH0OmYiNR9JceYXNEm4KIIetLY13mH2CdldGA3ze5CwHuBtL+Cf7vfvgHIJHgGHH1ySY8SFRp67Xld87ib5wQ5+6I7wg8v+7tK8ZZ9Yg9PP+MTpvjW117kU4McN0BeVmVm27rWgCnrmLIqQH04p54Dmtrcv9nyA4bzH30a8RpNz8a3C9DUZvybLfJYlmxa+ppLnZ/HHT9bKICnod5IJewH2cv9vOnqnvHJTw3xusgUjFf+GL98B7/2EUQwLe0X59Tm9H3l1dU+M2Fa5qx8lnrtwJda+5WfeOFxAOT5DnfgMz+SMrHTOmtr7L6P4aPv3S9ZHd/CnxnN5JIUEApi+EOOypZZ/1P2VvFjV+G90is83Hi8/zP/61+7A0a4f6b+2uk+crT9zEpfS+MSpblMPc+bcyLdOaPhlKkeGT+0KqfCpE31K8vWurtwy0bIur2/R/hpGou5QxEJhQ/zEbsMtZuw6/lPmDkgKb5gkiGJsksI/o+4f/5U74N3v8En4PEag+8pqaq6hIiqwVJZ9KtSaPCU0SgPDL+hZr0Ka8AWl//sl6ws2uaZQMVDzKxS60cWurmnjsebkm2yPhZ96Z+5Tj8Fo5xGD6bezPLybLR6X+Qhf+9BjTEr1X6b19dP/fG7eB+tmzD7PyZ71o3hu5vr9fT5/+ZL5rk1phVwI+8TctGg1m27kec1bh4ovurU61hp+wYLNvzniT15hUbYR5kd0sSN7cHGu+wz2+RDYE8fnjsCzWwFBZU0BcfkDHDxQM1o5aBHRM97v9huREVYk80mDKwYsbrOfuYLgBIKmAbA3fbWbuzF/ikJZm8g949BgR/xP7fbZgVUONUa+b1M4p/UzgmYdZHE1n+Bo6cn+5sFrmBG52qat9dca/Xq0zijdSh1TkvmCdY4YYd0tHOH5Tc8w+9xm+mWa2hpfxnul2zf9zNzCmnspvs1OcaJ2AxJ5nxQHFEMYcdh++i9Zh4X/NoPEQRhVOLykkN5CGqn5F8P/NUzO0fJGKJ5tkkIaEFpSSQrpHrzehgjF39EUEojXoPZEUoQR27b7Ysc1jK3rXyF5vV6If5Ey/UpsvhjOXxQvyP6gfbRe/4K1xLD4zbEi0DdHbTl8TxYs0QvTTIr8b2Ki01TGTWNZ+YW/6OhQcxW1zWlMjRbjL9UpMcB7xECH+74u1i1pU4CkkLawg6u+B/s9g7xTBCZlU3Ieztl3BZG9RwPT7GixISbTdKMd3l84cdi1HemZv3qLK+m1lOlZj3O2OnMu6rXeWjafvu5/hGLbFNIKhK35xRJTMcU6n7TlMQaaY0z+Et53wKdhSN1vXE+ee9s3qdlxjBFS17OhbW9jaZb75i+638awBSyBPaj1LTQfB2ysSMGWaEU0Ptib2DTnqTjzK+wqtTjJNAhXRBixtlZQzuv9PQdh1NudmRj5l3dJQV9WgYTMiFK6TglacvwUhuoj5K6QOkIozoE1ztrbmfGf7TU7cO8QwgcZn91cxYgXzPdMunxJvWDub0/xr4B/O/D6HahfsOrRyhn8zCQzDsq3hlLVxmSvDrs5Hw+eZx7l+n6RXzKupn7Kz4spVIJZLv096rjuY7bQVbsEH/qu6YrS+2S/Rp/LtImyUHDiXdhh1/ApSq9txNEk7f54bPB45PtxvbMrn6M1l1b2i7mXzuzN/uL6f890vvvG/Yp9JsZ0Se4H/k0e3gBjbxNS/7MWe1aST71w6bdekol1j3h0tf9+yXpgx/jlNiS2+0EQ9MAsn+9K+ZT0+DokLcVJis0P8mL8x/zbgX878Lk7INL7mUvAj908X7LqT1lf+UtOfkAx0D1LhOcPFxOtzTLaxRf+9d1/Gs3HJZOw5FxqrdsUy0NTZg7+piU7wrUcnrxNY/8jNI/PH9kR9oGR+r2Oz5/xhTNwfySF1ADzwuRrKsn5g/TyADWBj3/t3w60HeCKcC/UEGrK/+goKejL6pGQtcg/hZGoyTgqiHfi+n7m04FX95Gr9Qp+yCc1WjrTq3j5L1n1J7FVgIp5kN5Z+4PZcH+2EEJf3ddSVu5oDu/DiPS7H5ZuNaT7TZKyvoLmDNcS2dV44tO//rnYuBTz1yZ+1MuZjSFuEgfLP/ZgB/KosT22df7/UzN4CRKbvRKl8EXDY0V/UVFMwwuf8bSPpY98BdWzdO0x3MtQmUzP7c8enbPeYEpmuytYYY2xava4Kc2ey6LLbDksql2GX2t29efKC4l7gkue5eQFGj32p5CfUMf+tqzalfuCauu8dqZK01BMykd+s/7CO2IOebWc9ebw6sxX8x1N7k01Ks/Il870SG/bOZ6NPKrYs53ZbP887KxmR/Wa+b3KM4yzzH62zbpVbu/nVfa3i/Ytw3EN8+8vTbuOtWz7FVbrPvfmiWd4crtnOfzmxx+LWbyMmtw0gyrHRerfND2naSKTfHRQSPcQ+BwDSzzemDNA/rdXbyFoADQ9lTo1MT8C3SjC55cjwbx1mCdfnEL532K8qdOAxtvmRyQesbVSt+3EqSOgW8TFlreq+5rv7EVCGRvPvB/cq4/Qdt9dy4jNNF0Qrjvo1pHcPlOjNULSOUJRraoKYgxJkBWh5ikYA9IUNyNV3ewVS0LHOHiThfukFyDIYTiX6WW8KUJbSKv8Du99ic9o7Efep/oNhIlSLv0HqN9r8YeEB/A89jE1zHuJImQBCklsDwgh9U5d9s+4ripinVH/HyvmE6zRdHv+FdVoS7venaYlAoNjIamipIWaL4SZtKw5Wty5nGtxfSOYzP8/YQW2BSu1kH+P/9P1EvtER6QcM4JaIpacVU9qSERlyeZQMn6uaQbmdMtCGrc7buboHk7Z2ftEuADPtwuSVd1lz31KPbG7XeyDsWtMJeEsmcwwtYaRsoPp96Fhys2Ed9Ld1nO/jr5O34XM3mTJdAUbEko7A7YYsOgxZUchCZeOUKqXgYNYnts9vjtiateHXAEsh1PBxwDr30f9EN/ZhUgi9HGElhTJsNPU9vjoMxzvSfKZcTtICqmwte1JuOIfC+BibLlHeZ9GrXnPET3OfCHcEmtupTwPldtrG232lkTuBpjRfI138pOdzvudPtfSPe01rEPyeiIYV6QOzV1KnK5CQbo7wCciFNFAAD1WeHPew784lS73jD3N8/KdCLd3hgbf6vw8xpY+WJb8xeO6PMNkTzsTSAo6MB0QInLtb55/F92H/Gnu4uOkEjxIR/fHJ72N8LLPELkxZx62xZNNZN8i0DREb4KOQOz9dC/aKUecUIV/cImAMyyfY9eLt7tAgKQ9W2RTjufDuBLz595HVqZ3CQn7ONOzWB7C2Mvg7DO8zj1MfnO6yZziXppRl059sN6s6QzrC7YVv0vHwuxg2bTgBA3ifJ9FELuAu/n+ADI0aMREIWRFg3Vw76gM2Jf2tiNtfGlikvldDjntnnmEnVnquAMLn4wdQMXA3vTRZn5xSCGHRXWfsb9x5jlWfOY32/Jjb/dp9IzGHJF70Kez3XcikY7WJLMZpB7QtZ61kKo5DNlntwcX69iM++SBMmJcb/KxvsVgP6F71jN8fEpnX1dxdTcdNeJKHT730U+5hUI1AnHpR/pdBzsvhmuMV7ApYg5zzhFlR5f3HFqqDbX+GWySdMFFPoqd0K5ayFxe5EbEnXYbNQe41FnXZMc2LnIuy4Xorckeu2JDnNvYKLvgmBFdfZ048RmuZ3ra0/VvtsaZrCxsjKWc6Rw022fZ/hfg93bi3NfZRw+/UYz2jhks3muLph1ifSts3GK1NW5rvZXeblUPav5D7nm2DBKb+wAC3//QNv1b6r8d+LcD37kDfFjknxrzG0HRV5ZD2vpDv5u07VWnG/1nKfzBWWtMmr/x5AbAmT44c4YwEJa5yQJ7vxOS/mxO1rFD7yd5jcdm/tek/Kuy+HZK4mO5442vQcgoYkV8X1NQhlaE4l/7hh2Y78Q3lPAZU+Z7ivfaSj9jlq/P6adEYjSOpp/ey0duq17hdCNW2zWOt8s1x39e3gE2HKLLULQfAv71L9+Bv25CfeaKPjX5Zxb+2ty8hMc/7covrHwgvXaS42w+hRnH3icWvvRn2aYnbq83ufrXZz3MyPrWLwsp5C+AdYxoDkMPDRVkCpz/0BfDYscX8Vv7WMLIf2tRP3By39IEA53P6dggvrB5/pvprBwxOfjO5buJi246mZ8WSbfE5hx+ifxnL5IXPmLZmt/P/NplVeH7R1CPzL51/GQ/8tjTV1bTPfu57nf8ksWT7xfJAj/45+t6yioppGM8lfRukPAwIJ/WnX8C62SxsQdJqM8Rin9t2AGxIRJjIkIqvuiermzXKBkyLwOsEorh52ZObEq3wAR0i3hDB4riKOEXNCjGeBQS8c8ghkZ8iJeiMag/ja13zPhu8fv8gxOSli/9fF2B8fsLgf7OwkiODmHD28fIfyf+hzhgH+sWDDWxPWyTxwhJu0AZ1chIOs/dNCUvuanJPE7NYRnx7Dbb9+GlnPktyZ5m5EjKVwE5ddCrnVCWN9TpM2dtKOFsbZkksXUgQPGdompOjFmLKfiqLlFTFaEISQtgrIAoOBGWxZpYHyvO9SVFhZGOBI8Z/vs65We9kjqlcorav2etZql8G324ejkiBzPfirxDnIMph/S1tTAvW93uCZPnnkPdE3M13jL2noOKDYIzM0iWOUyRf17XpuxxKRGKbK4994W7xjv43Ugd8h5lo5Y179k/S5fF3h9YiitMMGQAK2ln7tpQ2icNwyD2Q2LcYHD4UtYVrmj/7dVaG6Xmes7OgWXEPZzFs01T/Dq/1PhQhKQFb/EL2rqt7SH2Ql9dtkh4Bbh9Uvfsn5Q60zp/IaK4PRo06yF/Yb+5Ta9ZozeskLs7p8VIT1PR2eVItj+2TuCGbuWImwk2RgInmZdBOAYqaENEpAyJCEU8hKBdicFt25lzUZDA/71ByvBJP3HwrfDbhc+b9UX9khcNmemZCkrPVZjuofzSiSGXjiN9NmHtPZ06b2J5gFmrE5UohWGwfpnBH7+DbWHtdA+L86cxm/U8MwuH7BUWvGxUnDvJvDzI2PNaetIBZkcf89YZ5r8Ew2QDG35YrwYwjwAAEABJREFULRu5tvDN7oPXZyCufVSs2q/lXO0Iz+66jmD76F+89dfhqOveX+N5paZ2X7nBMP5S+PHK2Gd38vnOGGTnmfB4m901jhg9SOPwxKj/WfxY/ci3Kr0GFp8PjnnvQv6PBnl/mstmbGp7ZUiuvcV9rrwp4p5QBZUfMj1rbUMZBuqt8QvlBoPPN7IurxDUWOsxbTsfO60i9uiO+6Bqea2oWHhYMfcItEv/Fb9kLdX+lUwdW9HPWKRzj7g+h7/ozuA+HT6T1zM/4jnWPvNX88xxo3w1x2/34zWgCH9pbFDkj4XozTxQF7+S/IwTcRVfuepprr7xrmLE5HUqjnHFnwb8UKPfO3ul1ZpMbS9q/h+8A1winuEAkiCy8h/2doCtkdT2CLrn8lU63+OEIjT9xNjs5E9g045OrE2M7k/zJKU/He5Ab6nEajqsuwdp9Ydd3b+Y89qNL57233R/2Q78+yXrEw/UD6j/bKPR9nv1Pm+vffvryptnvp/ZEfYynWH912KuYJTPKik/+5g3/S9DLL5BfJD3boK+dTXy0tE7P8MT+It0wXKiF9BJqvaGe/a9mJ+uyz1iYbUnppvD8QL4Y1P/6fUIq430N/Nh8E7azPPhhA8lOFqH9yf3gz0ytZwsTP5Tq2kW2yZV+xLK2tqfVLPOppndFtmu5bvSxfwQU2eWeR6KvO7sNRe8Rwt/PcWTnuylN8t4MsN3hFE1N4ALxPgd83vOvO/jQRVvaocj2A5cvc96g6OYL9VrU5LuzG37iMjo+KbGzeAut2f2m0p4wbR5N4a7zap4/Xh8QfJ/KXIHzoa3doHY8OUyrTwncRb7rbazulnBcKW+s0yud74xTA9Qlfobwg1a7eINvICXzvb/w0r+r2mAtcUXDfQR+adBHkbEbaPCrIbpkobaL363nk0jKaQGa6TGS+fUvobU/MxvsVSCunjYh3rFjfShBF/iPFZ3xB8VoiPDRm+vI2wcXydwrlyMGCEJURsdCrrCP28eFfGGn3lD1kXEG0Adxpsi6OgE1UKbNIw4S8gniKHhhtT9M7OQP6cfnbP1V2a03xEyntIlhXSMUHreGbaz8BHBRwJvV5jT9+8zdt44ZA7//1r5/9vpKL8LHm2WxWIkRvA2QVK+xDYxWR9qlgcL4yx3gC8lhgus/z6DzYgNnAI/ZqSiSERvNX8XM1UbShPhUiVBG+KRpsg4Bpi4bdibDcZz4OGa1hrYfWr3fhRw2XQFP47tCOSgNf8Wz4aQ0vyK3CP8zjopY0TEdi5plvHQOeJey/UypB/JmDPZHJBv5lRIOwh0R8A/LuAtlO+yXUq89TVLIJs3LUjWXEf0lmfHiXURotjkJG/sNE6XqHX0uZebJFI0lO5XUTbFzwbkV5U9F+ub7RPKs7GwOCg4ILo6ImBCESExZlfyUlHbHkHFfR4NsTIOqZ0VK514LmhQ/gQhD4jPb2/e+zN8fgmPz3BWb9o8PJ729RHiEnDSHP/xaB/ZY/a17JJwCK0//g0IKRa8RSy8Ym75HweitGUEqt3u9N6+ortOKCVng+ld2spdfYecmbMKHEwhp90+xuw06yzPmGO+Rs4qvGVXMJVUIZN6R7Sn1aZnsM/rcDRTzjAbUdbVUd5jFL1bNiL1iuhUSS0pAl5SSFtYfw3RmzqFmAUKIXxt9724NGP/QPEvJOnvUo0UGMyfAZd7ff7wqjfSYVwW7+Ex+O2Xc/ktybqcvzKYH7H42RfYJs5pRSBtsV93zkoGzxSnTbbaLWuDoecvDpaNxR5tbuy80nPajI21Zf0Z0+ZfLebsPcP6iyCUx+DAWa02rALZqdNVJJ8DCnYkC095GjLQQ6Hsa1wuLdWDLuUrQ+VVtHWIoI+CFGedMn0mbc0I3XecNUZh5u0/6x6U7e40BTHhCOvFYGByDw9tj6I1G6+iRfQls2Z6Hjv6MUXO0XWQtZf/TPEY44tH/au6l9UK5ungQq/3o2l/1chiWALH29cC5/rrbEyDgzaVGLPnEIG+IWjoFvkaf80rHsy6+ptjebki03ahY2lNd1vFqFmcP5HxN/RPTP8v9fUdaFfiiv94Se7xaz7nL6za38Md1O4NWBZRPkUXA4x1kLnnt6FZ+ffK3q6CV2ne9LORu38wWdoOCjgIOfB+ofobU53tR5bFp6Z9DH/C8PGZag/W7cG2h+AkDwV83LmmLOqMI78nW/co/KWJLWyfyUww7t9RrvTB1/u93MkuW7cXt/h1Y+bo/FFMmT9GmZme316cyLzpl4BVel++ZK7zSbzsPYS/TM6hrtmY9Z8iT1W5ng3uTOrwyCGSdNblF+KnNNc24kpd5d99c2s6/5Uk3xH5oP6cO/3s+r2WvBsenk3yL+6pHfj3S9ZT2/bKIN9645U551zOP2P22Zczipde/s3WQPe9P0ubVRwkL1vRA7dUl89I0/CfGDi+kLQBAn3QfeFOjKeQ94u5TSH/+T7uzdXNcIx9TUeUzvQ3wWsY6y3ZdMTo81/g762RR3x6pnm+7wX9jXY2QmLtM755rZSzOR+EuEG48eU+v+Sb32LJEYpIITbNz8dG8W2C/p+9c1FsFIehqG7//5s3e65sg3GAkFebdqC+6C3LwhDSmd2J/gdhvxIFLpw4B0fhOLNGzmjOcasDvvZG79d612hvO/n3duD8kjX015vTL3qrGHz/nMgdyODxpkT4zMPN9BrxOw9Rdg/Epwa5GFOK5DmttQ01HZ1c72SIHpKKbD0i5ZgOwanqBH891FmFuQH2wFi7R0i4GunMo2GxHBubU6PWfSPKtOWc03Zsyg+dSMLIvjxKr+bVlC6ZckovP7+SefakZxNsxLvAEbhaNb9PWppR/uQJ2b+OxbcvrecxHRxEMbJtUMF4LxqwVzmYOf/Uy7ThyuknFC6mzWt+DbaL0xbWFoz7keGUkfGFizx6PhV3nLoFmN2JLLPYqUcJsM0oEmcLDYg5mmyaiu84eTJja66yltzv3AyWpr+WuhVS9fZtz+OqukkyBq9GYa+HyzWqpfmOtJpn4hhj1vwarpVdqM+KfDbsrMB2vEL4fCeYbjnywnDiWVn2UVATcgQ08nB9E4PAiMkY41Fi8wHInpzp6Pd9sisy8t6Ypk3NJJkp1yRyaV6j4frt2cO6GbF7lBx2aRngYcuvQ+Yz2mmcX7KmVlSGLtKzxXZqcl6t6varCWuUFNI1UDIU4QEaxTV6hG3xjx/0QG6EG0MrBAJeggOSEGcghCHNOuke3uFL/69Q/gfTaONLEXFXPuFukEUNlm+DQIZyPpgrKgn1DcS6nWTxI0etOagr6iFRYydX9WFCeEjkeAJXkwkN+UjMEEB+w5CcuyL0/Aw8SOePoY7jhcAfmPlSAN/opONp3LzLh2FkNY9WxLKI1wxFRCoV/ol6tDoadT0zqlNH1PHvZrMm+pLzuK9d39JWZXlFrE2CW0VmeOxU8/XBqMLodUd4yp1b6/UQJG3VrAjGGNP2RrS4aIfCP8E5fCjgtEB8w0FZIYmZjIA3Ch/18LVzIyaKnnZwfvEgaZvD8xmoFpMo5h/Yyea4Ho6djGZUTiJIZn8b8hpRNFRSSLKQVNI6DUVs2d6pj+Xha9iQ90PeJBFUF3zCxxe1xHQIPUAnKRBiefDUJb5ca7KRGPHqci9jvkGiiKxpmsp1lvokhVQRlaZceD8yM7blSFpiYXNtUvGVrikp06f5Xudyk5zPNRV8TXWezNmBswO/qwPcz61gNQZq3oB932CCbvppntRhmxTPMuRi+Nm2hJXO3aj5Hlv63sdP3CssHF4nuDENr8v62kytvjV6dKa12KZby2HbqLeuYbStys0Zylh12VFmiE/Gjt+eadxuTmWU7ZUcn7xDhqoetJ1ohw5mO+u3szm/TyO+vZJjE/qiAEb44dFoHDns3LDrb6ddhx2jXFbwLld9BAVV4S6XNzrUVwO/APjK9Mq+onBCozcJocIkU5lpwDyONZPTNuSe59Tkno65Tvn1HZhf/GtuX4DKToSLyIjpekd3pKGTT/apDpxfsp5q398PPlf4CzvAQ1JSSPqFxc8lu3oFP6xDGuiWvvnNaTa58tuo8tsmfzBtOr7AwCy8L+X5Bdlen6JUtn++Net+dLEucvDh777vgXe1RciVwEVcxN8MuMqQX376HPawbPoMnCNBEq8eMg3Knvgtxj4ZD5P0kbVtJX9A7zVkHa2eSrOBD+R7fwjPjPE5YRncmjsj/SzBV0LaxK1M13ZShdTljMZHSIp2mJOErmkaLToJGqDSZl2lvtfYP3kNofYRJzm+wXk6YL4aQiNxNuA9SF2ebXU/eI/kFMgY2B54TLwjTvxkBySVK25qWDKt+Mna/uLc//yXLG7/aH+X2fSlF5nkIuEz4AlFBhJFA+LqsH3NsD671zpiK3rUO2OWMxoOyZfgXq6eF6gByYTmDcsjctaqNG9YVAhyE0wqCd8lCH1q9NU2vtGnEi+CtZAspIaTryGLigQngSIojh+uuGE7Kj1Im3Nuu6XFPiPSMJ5IevU/eOQ6BbgYUf4RgstIpTHTIFPoQnNBGoGqHzbnPuyV8HupMK8O5+rRO/V6871thd91sdGocS51hE3WmT4Fz7OHI8m7eLN9iGts6PV5Sey8BhzX1L0Ol+cHhV16DBnbfFabL89tSwBF7vHpRRPF7qKandi1YfOopzZukbhCPHqsTfJoLsc5n2F+gGsfVLmOUfeA7BkNtzvpWg7Pn+DEMyeMgPcFN30Zxsn9lWfURUjMDS7hZ1/ZSRfkMAJbzEdKl0itOOc+i+HAPmjcjsA97jq09J7F6wmsaVhGrUhO1IDZcZAc5o0Unji19I2OqZp+omY6p0HsLEvWte5h6f16STxjXKt3junjMzi6wOc+zyj3tm/hKYBxNdWabrwWc1CzNE0vN77R5rNOPW8P37G9/M9/yfKDprWy0fVWPqhtSZ+gvmF84Wb0tYyJe1t/qXu++IyRloulO6P0g7tHeUJTDTe0f2vV0EVtsCTL4EsoE9qt8P78WEL4yA7AdB2pJVBS+kOgAZpcaUDji/M14tHjQqB7wJqSRfyvyuFCvhRRcRH96oDrwaFMJQl/I1LOEzoJ3RdrMvK/q1IoviI4GxJyh1gcfMhf/uOXjTOocuHRBK/PKU0bmm2kzb5GR18NCkkhKYK1GBfBxxLWXdAZOEbAryMWB5eGtXrNBeNa0aZ91DuJcg64C1YS5Z7nuqNZHS1X+uE/ufbx6O23mqBXijk7cLUi95njjeqLS1Zp+kXfelSXx8lYt+cdMK1xa5YhB81Oz+lRYAkfE6/BtPVvk3rS5kyAw+3r/hjmrcM0jdR1tU+Gythu1nQCCudpyEaja6P5lTm5qnasxnx+I2eZzJvrRra5iPa/BlfdLgvkPF5zryWxpJCuEeod7+NzLgps9L7o3rutzbqycJ8vri0fVXQI3vIEXCd+tFnGfnNQu3s91W95I0hStspndc/PsHa3EHGZOuAvKaRrZGg3YjMAABAASURBVK6YD5eTtU2qEhNCQbzL8NRhvkISouwAyiiScFeUn4BGOWg03WfHwBQN9Zq54CMzh6D0VgTzBwdcFJ7sl1gcFr0u935hWBNIpJh/Aj7j3JyoB7zzOW/V3EWEt6SQCmDQDKPapOLDGTfOVUYYApaia8saW60rdBnxOkmkMrjI5doyt/l8rrow7B6SWIbM7kLBT/WVFAEkQQpg4icPqqAEzmpVKGVOTZHUS7+6JmmhTRjdpiqiYFgBGNMWND/5JFPmoh0p+WT+SxE8xRLmG6zzIy7O4z0doO80PZ5GvPhgf/kefC6rkzyXgeh7k7SOEppjlFP5GSeX9nAlDm5wEvOm17ju4LbvdfQdGtJez3VH/BOu+aLR4qmjseGnW1ixhsmrY1ZWYFVD5/kO1tO8Iy8fD/tpj05svw1YvT9JrcKOG7B6zGFdglO+FNgB3uQI7OoPwqQ1wHxlDz3neE1s7k/Rft6SyBrDEpRhbsIoT4YN5l7/jTQPq98w/xtSPry88PNkhLONul62/a3ws+1FE7jZgDEndPoeswUOAyMMpGksZF2Zm1+bx7RHs99DhfOj2CyQnL99uCf5kKPBybOgRnPdFgAjUo56WGFYTOpThYn1H4/XFUr7crWNprB72prbGWbY6/yStdvI0/gvdGC+JeqL4o8uWiEtcXc5XfzdsR8WIA29GGRpsHf1S7Z1ioHN33LxCeWXbAN28HidWPL77N32uryvypRfVDhlT1Zo/mrv1mQrcX2+MUfpBGfibMvuwE8U/taUvmb9HOZvxowOWQKzMl+Lb3R0PS47H8+TzF2iYAuTZ+wuPpGKqxPl0Bb8YFwP3JXPdyo8f9bR6qn0O2t491w8MUJMMiGfIQppG7i/aZQ5mfz5/Gy+du3YVCWfgtSaEfAg6sGSQ1KVCrGkUAR6zibJx8bR5mx0w21TXeYQ8zyB0Gb+v2lQSCBmhOURgd26Rs2DQI4fOD53Sm6efE43el+l55es+/p1en9cB7zxHy8qo3lZyA+eSlP3eMqnIvVU9N8PvtUffccHhP5in39o1/fTwjP+YnPrmv7o6t6wrJu3WL4M1rZO5GbU5LlkNuJW51hGfpq0sZJ8RXxPrVszvme2M+tjHeivUs9ntitFav+pU2tBo/3i62vh9IrIr84wH3/onV+yaNfvHv929d7q7bdkj1DfOZmDNjaaOu6sKR+2dw3xpUDiXIF4NRWm6BGh+IQj+0Up/ut8E95UmPN72Z7zTVPsp2WdcgEKzgoJhGLrEDZJAQkfMoOc1IpfBvc9/ySD17VX0av7jHvOOsP3XqPTfLbTNw1APMcPdiCvDxukXp6uEoXUwyb5NCPjLmHtAos4hbSNry+FITWfCAImKIYDhSRcjK/gDEy/JkfJ2gip0ohQxDVs75Ee8eShIOXdyEnlc558++TdygklPSapJPJWBLRDXsfijD+vkheDU0rLkyySqxCFdAxkpC5mYrP4Hk8wJ5o8206yWCDO42gHJF+H297tr2ab0vjbAX/MgzblFpuWpUD2KW4ebF32cOeGwvs4926nbuz8VGmaP0T9eOjxh5Z2eCn9+ht/OHjX0dl2Hd5k7OctvM+Pg8d7vUl8oyR46vT52kJ6Xc83+12U+9n++eUhLPSwpUdvM9/bfpBfK6XXvbg09/x2SnsZtz0f9vAaG7aSrNit2nL/FXq39YXYSsXtVz6v7ODGmBrJF8a9NKy6ByX6nojT91gHtjrrq9SjXNp85A2JhbJhMK2LCiKCQ1AjoMEx80JaHWnwCcivQdDm6Dcw8z01fwU7AYf2QPX86BMe5T2rfU2N4ZrY1GBz4xu1bgHiGXk/LvSz0EKPUudqKU0tL0DqPhdi1Isatw7n28Kt2L9ldwf/1opevxr3yGiZzTc0nen1+2F9gtmY8J4bdWmoJz9dKvs3iF9aG/LmXOvb31jqzVVc/GuKNdyMHB28jUaMPt8huwbPY2o03vS9yNnaXhroZDtSQv2gdkwPh1ZTjNS2E1sd6LsI7/3uT+2kWzGn/pM7wFWM4B7zczzGA71V9jHMH4F9jeZ70p/pQF6Deg3HCny9J4zGFVneJH5YNpt5oCbfSx1rHIrzSkA+Z6B+5kwoCUgVa4iYK5zWi6rx8UsOSo5YW+BCF08dOUdwXuRclyX0/KlmDJD8/3h7qoxfFyx6JnGuCOi0CPOGFeJkQP76aPdXT4+tub+/j0X0Xn/uS1a/uEVr/pWNRAPaumF57PNNfOVs2zacoVnh/UGyQLM9Sx+5KNTDespvDsw/W8PxeM+2Bmew3nQPzefqJqcN1kXArCLOY7UDU0exmjdg/4Hh/dLwF5e7dSWtH7G7fm6p0d992405jW/pgK9DPt5Wsq9dk/xbBZeMuorgsi50kxcG59pDtCLwjfHwy2eDbQsfz9LDDpZN1+DgNRRf11i4xTm29Euvz5DWVtfrXlFln2/BLwRmsgwZx2/q51j7LTl3n9d9AzYvcqFwXzJ+Yfibgte6ujL6sKp/lZL8b/+SxRwh6W0gcfS/uZCESsdbxC6zd4+t4PbQ/1EafGnig6evodU7/skVns10B6UhzDF9iXFj+ug0LzP3tezzZGW3XypymvAEa7iaFIUnh7x0KNgyC0Qo2kGp0dB0PZXwNaxMViGBUAS0h4QuyqGoPyryS87OD5xSUkj34yV1vDWJ90CDJzJv+g1QhLqf8MH0lwT3RDJWzkj/vetAvtmb+wOBdNHjPwT/+0sNlyFfII9Y3Idky9I4LfSjbL8NlMoo7o3jImap2JyGXtDpqcr8y/Gso9Heljy2pFOEE6Cx/gmQbrPEowamb2WvUlrBZdU2QkenmvxYfZb+LJ0S3mD6ee4tN3+v5/xDo6ZVm0lw8p9eQOwevh8KQ1/9pxg2zLhE0SVFzW6I//Bv99eSRv6bdP/h8R+dK/gPyVHgEsyRJzKU4emNIi3Ph/b4MuSw1OYsVCGBUOSovBAarp8FZS1N70AJ72fAfEF8g3Sdr9lMsUI4Vz+EWD1ErYOBqzBoXicyHaXoKbyummUmr3sLS89npd8T399n5rcqFwa2Gtc1NiD0PWI+eC75Xmk7ETGfBdY1+Fny9i9Zrkic3oFoScl/ZIwb0TGZAkM+0KHW7cEuPwme81fltXps4LGPSzlbvg81k5tBlmh0kYTc3k22L/SPCNl9AkeK6mq4NisbNf8qrM+/d3P2Mzt6kpsAZaTaeXqkEqPEKTdxal5yyoyZ9yXpPjSJ90DDWOKWfvR7UM4Gj7HMyVi9JZr/Hh3TIbd0SbkPk1Y9JKdqOm+hq/1lpwY7OsJ0C/bdsjW9fd4E1384davHtAtK0ScDvUmDl9+Qjy/snzFahSvUe2avyFv2jdiVmVprDtGNtOtq19iAR5sbdn9wkfyiwjec8g5TA7kVyscS0VUV3v/BMcnmeQbOcvelCueit65Pba1lPt/oQn+2dg3NxzbzpkzN6BaM1MZde7wF3UU9rwMaNd/B6oZOPbP0gMHycyl2pV3xLJynwbkab7omW9eQPnF9uExrTRss7+Go31YO1/IstnK/XO9CSeo1Q/KSmp4YO+BG7cH+a/a8RTC2DsMOXbbF+JYvWZ7+u+BFGeN8qet7hUPqoO8eP5Xff7JVwIZg7X7IG/kAyw3hDjTsVWmfNbv1PdZ8XqnzXM5n2mD5+5D9G6ZzJVaZGuY3wYd/GL0D18Yq527ozSNvX0mkacDDMuTfG+74Fv69bvyVFecVFc+tlQW1eyTpit0qx5s2pK/zgTCa4aTf1oH+mqzx1jW0a2R5q0DhJGkySwpJk2xGKrKktEkztf05uLo1RCgimApoRhQ+6tFHVtVEFvt10v4MQ9Wu/Ao/U83+rO7bmkfqhcWA/AtDUkgKTgPinzu27jXvix7vaMyf+pLlRgZ7ykh+6Jh1DfYZzH9UnFbcra/pGu1MV6x9qhKWMQkX/6WJi/+ixaytxjcSzzXijdN1qX0zWmzUfENWxN5L2pSbFMe2AWGVvBbea3PMDpoilEqlnOx9pz/i3bpu2pZk3mjy66h/w37JX1K8LuenZHLHtvCtNWp9tv37Yj3m1H5WB7y/1irytTVs2/KxbcLGHpnslZGWjnrJ07JW6D9aq/PMpNg8j1AakBjKsCraelPYOB3x2Qh9ndqL6PG6zC/L1PrU6JjYVyXhdYzGvyh7nWv4i2s9sib34obf1t65EbZr/lNfsnZXetTIXehrsYajKT7Fz2t4SS0XmgLyxRLWOXve8j4ctIb9qCNWBT98eknvo0fqeKcPSwtpXt88l2ANSJga5k882gG/MzWMOfLLFfdB05vN+6Apfjn1HZpL8DYagcFrbT14BQ03MDIrLBQ581p36eSmh2KiknN8WgckBWMoa3kNuchcvmmXTb6OIzq+Qgmp0QgJSwcUKD2WeknRH5Ykn3vtkpfKjJGzfkWkv8KHJMQCGFSKYBTAYA+g4MfUuRKKQBc/fFBSSNSSQ+GfvLe4h5L6SnApkq+6sBcx+vqKhBwlq+PqSLUccWWygpRcbiawANgJnhFOEeRtUPCDLBWKMeOmuoiK8zjWAXoYFZKOxfxDXvNuvGfRai1NOkV6g9e9adb7dbINzNcgn6I74KuxAr982fybIIpNsB7Xb6C6e/ghWfdUiSVfYW6dm6NpD8dZNn0CLI4Rr4Yrck7Tn4RrEKsTRfRArMNa38amVXWShzowdnBxr/RbFd4PVt4Gyt9nQ35owk8MoglezhWsR8nIx8BrKE+VPhH9QDP11CZUy0HjfV0mLK2b0uTvpMam52m4twMSm2MlqLTZV7RhxYlQ+flGDmFuCOQI8eNzB5nPU7zkYB6yRUA5RX8olKJNCWQZaFURNsQkNS30p0epSYIyrqrxxeFe6m/mdOPECIdFMleRs8L2WZo553ZiU6NZKu+whmmOqjBx6AIt/qSrHXDPRqw6nsoHO9C6O4fXrVwVS6kqJ+K3s0l4hGnTb9HIu/WRzD8Ts7UO63+mohfMur8HriaY3OtDuMn5UYlu71v7VbJUtAwp1NOarpp+mnCx17Yt6qxsonayUKHgR7hYDx8GvKANMRwa5Cam3qc9NOeTHuqAuA4xITgElsMaY9J6mxpVwfbnuxUKM1V3kn+vA/ksZNnshOl9cPp2iObcHjTnA4ZU7mZx3zfAMtRVN/PmJGHvzIdZLTz7PWLD790TXtcavKo74BR3uP+oa90DLtkI5B+tZ5zcRQFGsbg+RYQVBowGBHJBnMdVB+rd+oab9OkvWcHFlbicW7hazKn4+A7w5uAvUt5v3nrl5eHjq35hgYq1fd10M8UtNP8oIsb7IBRSAUzAhQ9UIQnWgDAkpU6qNDpqfsTkRzBDKv6wf26U/cjG5AX2scUpovZHgg9Fktg/vP8bcmrfFPshp/WRDuiRoO2YF6e7noit2PbkTHlSpv7a/dS8vgNz37lDd+5Lid3AiAqZUVdP5U0kYRVGA7I59u1sA34Z4/1QastaeYB77UN0AAAQAElEQVSYbqb8UAMtCUkD7iuW6Ci4L+6nvMXEkkKqQP6sQV0BuvqkTjbf/tpno9aBIC7OY9GBfHxw0zIW+lcIN79kiVn2gPn22EuwYvN/fHYE48TePyvpckuNep53XTgPQyQ3eA+43Bh70UdtN6bIwjdy5U7p4tPNK+90Zq2H2lJwoUdGQAdckLkY01+3iUifci7RhY/uIGiqs1Ovsr1vz4/O/Vw9z7VDpMR4FeoCw9WMVVhmurCPOHnPQWI8HGus2TQ6W2Fc6f2/GQZMctlEt/4x/gHZNW/B6WxLSr3mDcs9rOvR247xffTIr2WgmGw0vZrM1k1CMtYkSJkUrYhTUk4MTNN19wuR930qbMC+NfocydvfaAHmt9B8Nqio0WMCfmyHaIgQmyAm5DR5KrpkOTGmpazxeOeLoekVxmfLlcODCkp3+S3a4sS7yKy4aa5pulyryzpsbFjxeUxVEl6mQnmJXq2x6OfzdHnS21nK/E60heLx6vPWbPt6cZlmBNKM4NA1vEHx04SAK4h6qFL3qbKFeL9hdJ8XwGoZsjEImmYRnDb8iro8MS74XaL8v+Er9Y0P1qOb1hR4nZCoBxkqd5swxbqTk/RY91rRdoVgvWSzrAPmG1hxZN3oGw34VZAoR1dQZU2mDZ0Cjk7jPKY9MFndQ7KDDQWtvFvU3m068z1aT53ZsM10AoGedpJxMN/XhWpl2OsZPJByJcQqV2E6Q4vyNRuuuGLzuceV26Sw1yRUxrpbGAu6dU1v2cd8WcpWEWlcntq+KFo/cWYUXTnP2pGzvegKV57pkYXF9UFt3me7X7LwCUn7uE691ChC9/zU+QJ6BBLZGwK+4qvpGg0Obq7pgYAo0A+/VO2id97gL8zxDNpl20hf1UwyLQTe/4c/4Nrz3xUp/3ppvmjMtbA5ENIHaqP5Gf+hMpzPCDpp0CWLILoDLZLPPVBlXY06yLB8jUvW7DlHdLVmWD/Hkr9Q5QWfLQTX/160XKRdDN+khpUKfgRHfsHDLYcQDUgbFnGP3Js1Rl9C/kpEPSQ8xa1pgAu+PQJdgf0KJGiNf4bQef8/I69wYc/4H9azPR+GTHIBHo2aN9KHfZCUOMfej+WeKPcFGWs+z2PIvQiv3UCTxcBDy5zoGGgyha+f+S9ixELMyzzgBmCszDHFX+p7GLTq1Cj9l8R1FJmMgEbOybl0o9Ze6qrzYLH9FpxxAvNED4L7nCyCrDV/nTMLgbetIWPwpNM8Ni55zS/Iqcd3QZnj3kF7Yx+Ktg5JsIoIo5yTu1A5tUR3tLqaCpcwJtn+A1qMafN7hLa0VBVeW/t/q5pfgOTZy5jPuTQvysDOkmMPuLx8eOp78UWRXwQ1IC7qTqEZOyoJ0xIRCh+YQjJvoOEC+tpMQIVDGJjoYoR5Y5JjPJxrhgTPGL3yinAhJTIB6b/Q14XUl6g3OJThWOy+1nF12GglVAV5/VGRmnvJX9+WiMCvg+AbFrYpUZSpKcs5j4AIBvM65j9YaDgfc8UAhZ+CHXiWWhf2I0aiOpByUAq5putDMe6jnyWTLnDAz8NhUomXZFVC5JY4V1gpVRmb5UB2pltI3+7kS2VYJZ8qUtcnQ6/gh3mkQsM04CsgePUDm/vzBGJMKmuEdg/2mZFXK2stuqiHoOoz4YNqMSQ8QACp8JJpoDJdB8boDyFIQr0NjIG1AN9YQX9J1vi1mD6npFjzsU4SRNEOcw3WsX3Z0HBtYtg2mmqNTrdUt9cjE3Nizmjwc7DyXy3xw5TcsYc7E3thd4ZsuvvmarDTWKZ1fwn9+rwuy6ZbaL0Z6eTvi2Gg6H0Qb4wadMPro81u3gbEhvf9E9CohyQ4oRF0e4zWUSZBJOK+Izt+ley+HHveq/l35rO/4bUk3Uv+MpsLanBS86YFeYkKO53t0TAp15g7FuF8ayn+mu5fXo8/pPMlkyZML5koJ976HWDqP6Yt/hPwvWF8+mL5mnKgxOuV9I8J8wsgsEV4uXPcHjz1nv2ozXk+BdTM+I5q2jTtncVzWtfDupvoA8zfDHiTA/smHxam3RQuqcGfs+I0I5BiOjRx388MZb+kgFfn9LM8n93Z6Nsl8juI2EWX4vkvWVxK3UA338n+hg54B/NpkJsOGpZ/Q90vqlG6saPFRPiw7WEiJMXXF38aBSSlHIqQdAW04UMqtghFOySFBAKYbqD5/0t02ovDov1wbCrzDU3XU7oaEmcVrWTGKPLauc3rvL4PLK/5TTruFcYkJnOlSO15+u0d4Lp6P3hvrOFXL4+1TfX3/KT8eSZ778+nWkonV81t4keA1D0DYCVOYdyO3/RwzzbgvbIZ90cNbqlETxm/YYni+o/4pLolRXSQhDgDgbGU4zy2O8C9mvcldNvpMcsLvmQ9NvEZ9T0dENOMQMVv03L4vfFuTAGZ6NbJu7bhlu8P2vsmUQbPLB5SsQq0oe4nVg7bV9QvVol8HdxmNN81/JtCz+UKTHvYZnivrNl733v4fBAS0F6oehr512Qx8mf61i93uCU3yMCHUXK1MwqGa25w7Qtg57J7mFuFs3nuaRZeAi1nntWIU3mkA+7rET9f5WN+216eawstKu1c2yb/buo71Cir8LK8vtyzbGTzuYeLuTs7xuhU38p67hHPFaDdu/tIbh1x+h0+XPtyP5kxKNvEgJ2Gl2w81DsCnQ8wppQ/z1BXrqfRF1SUqcjTKOzaFO6DYfMqbAQtjemq3xuUOVeeuuSWR2CmxHyElBOKldHCVkz7Kiff95is+fyiiJ42Y+r8wGuKN9DzS9YbmvoJKb152VfLZ6Q35gQYb64H0TanP3z3QQnMsebzCX1yDZJ41nVAjh1I+A5wnp+BmLYH4jcMz+hpGjXfYF2Ppn8JzW3Lic3d9iA7jIGOfea/5pNIEQ90be8R4v+EoCId4IsPDKPoYKZ8LTYpCSRWZgyLSbvn4ovepcfgd4oPdiAvTb1WNcXUc/d9gi9d8Wv28uWbBFwX802/R7nUJGIiwhY8qhzomQUTTCp+60ndo05lzV4Vy8r+wHvk6tAlrSe8ic1z1fwEafOb/sT8ntNzNzTZ9Hcj9/d0XyGZZzPA5TlXx7Il5T6ABFxInI+CJFM+518BLj80xLw9EJ8YiuGn7xE2py63GOe+D3TbNiPvSWzmE7hOvxRMxe2TRB0dos4dNw5hl4S34OqoslI7n/NB4jorWt09dd25NK+hpjtCvF/8GZ20BvR5R77NsaA1zjrnMZrq1fTXfMl69cL/hXxikVvAdHOw970HY/Xvnmb05JHS+qn3Mb/u9WNaN+jHJh8mphbxsBq0N0T3tOGGa2fOCPEo7NHZj7CE4paZOlpZyLHhx9sSR+L87I46tfnxweqMkb10lUYcOGY/p84AqyoqyaxpWzl53h4rLqfq7MBHd8D3E0+GUiM3Qu5nlLDtlivUN4S9GjX/bfCkxrdNeGMi12LccPtJMy/EsYebtXkH3HD68BbcqP4zzDttbpdvKtT9NibFNzI35vUyElt+1jccLNvvonZt1PwW/Nzasn2n/vyS9Z3d/o1z+SYY6vaNM30IT7aincR/h7lvpfRT4jRGoVJo1N4n56+GbofklVqZ6siDa5k9My1Vfv1ayT04VZHHoH0HXFiHpJAKqvM+uSrFsUGOGXHjYLpwQOuDU5IlGsIOFZKiP+y7hd7vN/PuS4/fvJaz9u0OlJ1dzvZS8OP9LktLeD8sNaf0qR3w5dvDp9b9L9clyXff3ALL+gpJwYkBDWA5PvCgtPa5OFZnfdP1fNONtPmYNow+nyh/fVpRXJOnS3pFjqeL+IUJ2sZt1Pdu43s6L23UWp6tM+crYsyaf5WTm7q2+IfeVtzvHmuJV3QqX5H7SPP2bNR8D0J6Ed6eW8B8YJQl80WLL2b9+UDoQRdXPaPMt1x7SzStxO5co/Q138Fs89+kh5w2o19sOJ7ul5Z9fIG/xJM/MPLfhElwW/xM1WyGfGeDciuE7wXfHy4mefRJrfjnQTPcpFf1oTX6Vfk+PM+7luur8vjSn4t+fN4a2U2f/bFcIe814WdAJjv8Rwzq8rOh1ZL1NWGF2m6smFZV9jVWjR+ipAW+SvmvQfD74viSFNI2MMYepO1Y6X4bkzGdXNg6gpwRnIO3JdpdP5WE2AB7jkc70JoIpbt3ZGnejbZQEjW2XLVJegUjKaQnEHpFGZFpnApICmkdUQ/Jdv+OQ2huAZfFcI+NhXJTsKcffA2bjruGCw8NEAW7rhvG/CLFU8d/UmVwA294XqvdoXzzrPd78vW/sfF/Z0M7h54vc1yqOPUgE1IBtNmqSwQ6SSFVhGL1wB7gKt7O6G2bIpEloVoiQiyFzrCuxV95pM9o8xzvPCheNT+XpnLHSOvlFj2W5fRyB7j87IPkOHFR8sqzA2CbLelkZe8+yBPWjX4OJsvNkKcI9msiyoG1MN257dlOdYwdvZhSEtMVwGQ/cs1MfGGTXZKy7kql6ltzSUu5qvcJeSMU8TBicch5hGoPmFvfrqive67P1+VxZPOY55lxVdtU13VWsW6J8w4Cn+Ao17GszXVO87B2zOn1xTnhfCh1B3Blk+Q5T44N8izxFcGfCDUIfoZCKSvGgxZQcq19NN6SSScppIKI7tnfrd36qD6SEBX6Mr7C2zVriPmwHGLJHWxNvRmAKSQ9BYLJVAe5IsgX3SFqqKLndq1VXCWSQprxBW9IRUeXS6/jEv63HC9Q75X1ZE2LFxss/SjCNEFs85iooswfmn6CI/1rjpHHnGOO2OHqOr5EyBaY2eMmbjpsTbCip67b6Wiee+aXgoTXgC75jqI+xz0d4HrQPrc2cU9o8XV04ZZnEudVXWr/kiTW13BsXcKtByI54gqxcbjXxoa5VzONPXv05uN8zcADiI+HnTD7rZizDh6C7K5ynh/KK97XKqftQZ6SwUq7M8Gif9bNsJdhjak/BEwdYt76VTjtYEj/pjcFqcMvc0L9LIPkwByeZ0TqHdAQ9WiyaVW9mnjuBHP42en8jZo/8d0d4K7gWrQP9tzeeUKZlHq4YN5nCcRmOUoJWRktupiYImdr2kaLdT5TLX5YHTCrH+KUN8Ycqok1Z1hh2mD5SbiJntfUMP8QujooT1JI20hv2kbz5sdXL9vAM5Y3TOwYHuFzklefXItzQk16yIJPe7CPMcRbrPDzJ4FbZkKf8p2U8MXIXGgKVaz9BFqjIF5+eM5+CnkG1uXLnbAMrDdgu4GGMcVjyS0L9ejTNN76Hn34o3zmI5iRpaRcT57XrKlh/iicr/lOfE1ikvCpOQ1UtZreJZ+jNNbPKcgyQkEEp4iQNCE47L8FzDmkOUYa+EDuwNf5jDlPZwdWO+BN65t5BE9//NPaUdhz7HZA4gYEzUkqsqSmupP21+B4aEYx5eK6Hg+vnpml8iNpNtPR1sntEzSfgvat8K9/GqizizjMuqU9bgb2zo2vQRJFAEkhgVC1FOKqzV2w8UfwYXPqkCV8GfGLD69lzchp4gAAEABJREFUDb94SR9aOl1m5O3wUxWyVyVOdX5JISmC0UprNOphubIn+cQOcP0khbQNjJ9Y+UfVJFdDD9/aKyaRFO1Pr9T+/c1Ap6/4AuKzUVLEhPjIw8+FC2WaLgq0rsfCuCH0/uY33D5N/cIvWZ+2tLOel3SAzbyWxzfO8ovWmtepe28H/OgacXDGteu6pjuYbuk21mS5eHgKo0jl90VtH/lPxwzb8rdQ/Aa3UDzg/ZvdIjufYc91lDl8blj3u9I2d9PBaJUxqCexr8i8EQ4wJq9fzLAO3/dGrusXL+WTSvfWZod/UknXtXDtr5UfX/Vayf+ubnoh52Ku8f9uZ3ZWTq8GqzXGoH6tWCcw8aXK5y1C4WF6RVG+dv5XZXOpztWo+QewGr6qfCD5m0N+35csN5ZNZRLQRKT05lb9nfR++Wsvq7eo/3uX0ccvu0Z5Ra5n3hRGv2uZD2Umx9Xh39fQvZnYOpJCGhDIW8AXUzRYjH/wmDsUrRVJY+PwH1o1k2CEt/zGDswHNNgfCexJu81iEzsIS+Fg5oFKSDIFsLiyN4kv+9BiLze+0zNh8S0255AUUgEM+7bYONscoeBQSOvA+OuGezgWLSvoq20GrYrUWf/N6K/RIZ5iD/nVvYL7fJ2rboxn1zy2anpY8hMOT/pkTD0HwveMnJtdzMSed8Y8vaSQBgSyXYj3OgzH0jDGnM8u74VIPwLVOV7WAeW17s5tL6AfJ/EeOA7unrbv2EAScwwI5Ks58GWHcR4t75BFUlGG8QU1FDDRDkmIx9HirqhimSdQxPIQOkmT0uw+FNIMhCm2MdlLX4emOEq59zOWK9FTHgAMNOSU6tyhCPOhkDoEfBw72ucN07FxiGH+xo97zvpJl4L9qQl+0lMfYtaK9c3jEl9vnuEt6VWzmjZU1UkOdqDbp95viXK6TuBN3oPdyWYnAyNjTGfmOsFC81lXzNVwv8cCESFpE8GBNRoCLv61w9d8Czu9WOwj/FoPxRcs8wEN5/X/1IKHYf9g7HlCF0NIIi4pvHMgmquwNMImdAz7J6yaYEPk1XXe4CgamG6wVTrpPvZTvd3LsTb3oMdo/wTZH6dXdYwXbZSHgNxnbAbn2sYQdIfo/DxAc4akWQ8nBso7Mj3p2ubraS1A7Prc1ypzyHKiyVDuz/JZkKsgsnQLyzcNMXEFtUUizuNVHaC12dJGnbfnLS/Qb6Qt3gHYGGwYC7GYo+Y3ie6we4oTk9KbT66ioUxlqXAvPjtxjzG9bVOjmtHKdaxpW9RE6SVjEu9iHDjAj4OrHBTCiCw9hoN4f84kBtMoOseI3sdPHst+tpo3vL9SZp7kOVmfWC3WGV6Pb/mSJTq8h9cv68z4r3ZAYqd1uOqDIiRNQIpXHNKcU9IrUv7pHH74+QXNtEdb9KTjy5Z5+/JG1cwLdlb2HE9WHqSOLeht7+MlTXtL0lsm8odE9oP1mab8lpn+dlL3rewNOHrZ+O9ftfcqs7JfJE37B833DUWZN2Aij9efnLpCUkgzrifDFh06Xwm9AitIXslHPSTkA1gE1diTbHdAoq80zedtr79vkegAGFcqFb20Q2v/8AjYkOCMgPbQV8ho/+1VlAPXKMAfRkX96888AflM57zzHG7P50b92ff2hVNSzkNdpp7bc5pO4MubdQ18muDKmRjGjT/J8gQt8hnqnbCHZ3KfsT/UAV/QfupR7m0d711ndKrvZLNKn3p8ZwG/fi437sYibjw3/HByhmkbbPpvGhx+Ezzm8HGOBsQHxr3R7lCPB6bcD6Eg965heMZPsfmHgi6kaghL1zUanV91//vEjdjoiNuxh5c3x5M5qWkP696AXHqbp+UfZZxGVXO9l0piiy1xMwcxBEUixkMRvd18XB+K/Z+rCNa8sSV4CcT7FXbS/NohKgeir3A/ND5w2o39t6hUSParkHsodElhqj6gkiDC2AMxZtmcNX8F0+fZAwvqe2Hefzo2prGuYbT1cvMxtb7VZeqHQL6/WDD8sPAzwY4NKftU8NX0a5Tr3F3SuOZxyAVFXNsiqk7hYneBpyI4Dyg1el2RR5XLy1NqplM1ecmrmBxPZrcDvk67Dmn01TKzRW2L6+sZEWyZgnj+cK5wCT3GtNjs1xAZEItD6Baw88JjKUhaKoiPh8DWzhs1Ng7v6g3TxnyOWGAstabL67xwxGAZsj6cCKQP9MrJuh7NAZ1jGlKNjvp99s1qaqTJ/ZiABl4ALiPsN0NVJ5tJ5SdDQ6qWp1aD6WQhlkGiSdOYhVsqi6acUzGdMgX7wnRSHmWIy/kJZmSUaYMVjT9Cr+ojKHXQNs9I0+6JGuzb+F9O29rmnYGGPZVLhGXjcCOyyGd5UuwO568OjS3UlQCG5R7RXaj80rw0xuIgXlJI27C/U4TKki2bj3KKcmA04zwLvZUdcJM4VZXwTXS6ajpAhM8IVHVItlVhIl7JhVljxqpf3D6G9E7zEG7P1DV+w/myob9HPRQ/LG81U/pMcXaxZoT1wGrI1XDtW6jO8tUSApB52P0hzMA3QPW/QI8g8FugrS+6o+l62pkntreP/OS0w2T9vZ01UZ/ArLWkWcSmxFdISn05Jxsow/KIVEY9royzvpnSvwkjre73kPwi4oBL3e6VQqbHrc0TbJiEyHLSMQ4ejgcuvcWZlxRSAUw0KDjwT9+knPhM4I+gMMzDfj3sb3nyICzlFms6GQvz9UUBW1Dwg13aoOSQsNlvEzjdGMKu1fhAG4sjLx4L65UpenG76CPexbMK92MT75r3tXn9At6wlZmV1i/PcFwA8QBR0ij6CK4dtsXZuhlx4JDIsYFY5MYPOYbD2iB+xtLBdolzh1CEpE0Eh7S0o2JogvxH/SuIaD4xHd7TxqRIhmb6jk6koju1HEv6H/vf/2hfQ3mprA+5Lrqxjs6HCnETbcZV6ghNrq65hPY65qP0C/uhgETIJci2kiNqHyyFD3z8Zerivx4IctkXlAybc2/BiLgE/edjhz+KV2L2JyDjoNEdiKUf5dwspAmJjCDUtDNtvSyU+u1jVBdJIRV8odMAxP1BAOFTDkkxPo+zL6yp9DsXEoRN8NqbzdS9xsvq+0BSLlskIsp9TKLs/StoREh6CvHIoXLdWAKt4frTSxiUl8D0EOLi8JIre36rrs6/uaJymsh+U8gk42A+6FV4UzVYT+2erwHVNBQqvMkmuFfxmvIzh6RgoPUovCSmho+KDIjFYQvmSEQ5JCUjKaQZqdw5Sfb9IqbB8ozrUBd0CdmQGxQmBei9gzhJ5DICaph/AJnH8c8hnjxEvKSQCmDQ3BjVVyoxEMIar6tgSeGf3sAdEVuY/BQhKRGKG4cdBuQNQ9jlAHKCOV5tV9f5JQ0eUWRBR0QUW8QqjSNH1k5iU7KIegIaTaaeMAIfbDL1e8SXwv/rdkNKbfgQJ0khDQhhYUAE3wMRQ0DQEhcALrYQ2OOBI59RwW7gmVU+P+EtN6BPHyhP03mG6brC8C7QfPI2R7VKidYKvtDNUHxFgaCK4FxASZRwyc+89tnQaO+3xje/iWayKMclmLOwq2etaq+V9tuHWMweAvs14jw+twNsnlhctVgceSOg0QZQZ7RpRLyOMKGfCQ1ricXMDWv2x3R6LOyNUXmJ3pj/4dQurH+wWnayRvMhhcAoDy4bg6s2I44cGY+jKeQ3j7yfWIdprgO+tYlPh/xwsM1I+3la78Dn3aZzndQmKaQCGxaX2Yq3QvvZXcy+xzHrjWmOJFGUH0h1v8AWXX9GGbuI7UOY7gUhf3awLVlb3xHEbxqe9empygLuSHPBtwH21nD+J6Bho8rzOZ/pZEuhnNKhsL/lvNVN68c1XC/PXiPGqDfIw5TTq0vTr01Zbf5a+bVmf61OIe0jQnEeZwde0QF5L7HfYsIyq+0S5w5Lj8ck6fU5H6vk86P84MlnEKf8LRXfFhpt1afM06z44tgMd9AW2+gdoZ3rB7LuSwfa94FFvr+kdl176l5Me6frkXVjRdatY/T8HpknSIQiFojvOhQ8whLvmFFy/oqotNOtzSld+0mzjjTLMEVImhBaypJCmhHncWcH5t7Rxjtjn3eX9HASSaGHow8E1vySQnoMBDLmWITtiT1HKDziww+qvF0hH/FXz+IhCpfyO1cYHu3J+xeMBYPzYZFk/tDY8se8qMu+TD5+5vTh6Y+ffaz/hi9ZnubfhDdXj9/YhfM341tX7bdf2a113aN3D5b+fsCkhocTz5nr59+kh2HYJ/dY8so/kYlLpSSC6z5HlJqoGj/EGjxRpghznL5lUE8/6Rr/LXX8/Unm6+zri8QHXaz02/sPK6Zytnd+Gqc/AQyMqYrcR1zDKxoHDic64PZOlztze6UOMW2wHLn+uD7cMzdrgSj3aERG+d4VnBF3HyKiB+I3Ds+c0/lSstbyFylTw7bx/oEgpvkgrRsL73M83AGe/8GeCr5IJOI8vK+8I70XWzcm3ht5Czjbr0fezui/ZXhiJhrLcw3VhNXD0ga4N71+xxSKn3UoTArQIXs42xVsTqOZGWOsLb1byn3xgcBY5B/lhTH2/7rg4HuKD3RAxOQHEVfLFPHXDdc94tct4qUF+6o6oWmD5d+PfEnlyXOb8gLCnsaV5x6PfxjHuAOmaHhWca761MHjXAPxTBn6HyBX7jEeYu5oVGpe5vnAleAqSF7zEEielr+n8YJDmueUBp78rJBSts+4nKN1IC8Vvdq4Xv21u+L9d/MNYmk4GdfzYGBfcGYu+9kdiR0UMwR/A1fzk6jXxW896AtLn3sBx7YOY7kk+ksDF2umB/7vAx3v386aTiCBZGmZZVuyb49tz3daWgUsNR9NbS7ahEwPWHPfg5t8S/CP04eX375ghfj5AlD2laRMKSkkJX91Qi8p7VKhVz6/VNH2Y3m4sQj2JRsUhnXGNgJb+jV/0/i+Q0yVn+ssoKeoWcp4f6XqulxifX9eGawvBgIZrI2MmXo8Wb927xJVRos17WCjpJAaIuBC4lwRN46vG/bT/GwHciM8m+T3xnv5CbFdO4T537ssKmcBnM/xTAfcwxkXNoUR0DiPP9eBfH960ar4HOTjNT86lxTD2odpr3tRCT+fhltHUkgFRwpSOvnckIrDpwueI1D9stFW4LIb36h1Jz6yA+zzh+p6NO6hyX5ZkB8DR0q2X8MR/xs+TnXDZdXsOCON/bOeT4HU3T4tPPJz4cHYRaId4fyStdOc0/SCDviOAO0jrKcvyH6m+AMd8Mt3vy+S956pCOgfWOY/s4S8nlyzkf4zDfimhco3hphsBKrNga/fOXts+g4G35eeckTqB9/PF131CFdtnemJT+sAW/fukiTldr078F8IyN7c7o/ohehiQxCH6hx9B/zYaOj18F/itIUIW+I8Njrg7uxhI+x3qleqXlt7bhkM7QXLYd57pvci72VytZyrlKT2a7CPOG0B95vDsUGOfcSvOPI3Nf1vfAb+JYvgAre/CjD9UgidedUJ0nRFjPsAABAASURBVF75VWLHhsmhKC55LfiTUBIu/+zCuoLAp3ibi9cdF1JtAdOnjrEXvbzF92vx9erlT+Vd5wIUOq4P1VuGpJAKcoKtfWI9DlLxldYpLmUz238NOEhzLOJiCGnRC3L0MrdP2Ae3YVjbMJsId8gEW3pdZDbHxY2j+Zg27IeI3Hto0aMPYdGg4OB5d/3XjFgFozQbn3PsdMCNWoFVjsommzkKAtrLwRo9muYn/Lj3YguuxzbTB0FnYh+2Ppi8hTlFQ9O9mL45/bLatg+XWqRWRU9Rt+E4w7JphcniIqRgpwF2rMh3LJ6S7d0kHNPt7a/wxthEnMdGB3zpbDLtP8hG3j5/EWXLiO0zA4Gh4LSAJFT3g6Agah/kjg7pjyzBPQzfFnu4zh0vOPJm5aXgUfqCEu5PwYNGXZT5vAfQmYfkfyifPL6We6yoInCWFFJDhP+zrfZvbZj6gWZqGKGIqP4TjecPz7MHBT91Xumaf76C+zO0/rdIy8m72VvAwX4NiIdH93kS5g8HvshR5LkFXF46JGZkcPkjEcG7PDtl4/7FHOnXx/R8lGPv3k+PPsZ8KuvJ1xbW6i1gHoZCaphNLCPXk//2HgIjavrZCU4qsbDDEHIDbDS+p9YXSAppiRC2HUgKaUYoQlJBiAsSFVR+4QkywbIRIalDnEfXgbIXaSEXv/Dd/u52g9T3sONDXbbK0vZIvW1biM87ttbY66laUkiPg2DGTnyIWR4crot4TXgwz16Yr2+FP0v2XF9hY0fynBozsUJFSOoQHAJ1P7N/W2y/t7F2MYKP4BwSZyP8v8fJyJbBIdfAz5HGV5zHcx3whnouwy+N1lXd15orl1PxzR3oHyBr/LPltGtu2qPlta7xW/T2LXSdZS/m2ntr5hfov3WyO+qlQf6QMxzlMneBv/1OvLQDx5P54hz3XvckB2PdtqHd8i+vEXOQ5XxvmFVh2dvGiMXRspr2WDg9JYjJjdtJXJ3Re1o2el3P29bQ6/9F3n14cN16MO4fDntby0jMeF1nV5JZ1cOTWTZ9L9b26DjzKLeK1mKbrdKt0Gr2s7FHVU/k/JI1teJk3tUB/3Z7De+a78z7+zrgR90eft+K/t2Kz+v4Pdde9YtGTwNd7Bzp69/IVtxwnzOpsOO1Ldryi9zG/w7aVjJW2/SmtjVq/i/hl6+F/RsD6hb95Qv7xvLpn0TXGLuzYpfylG5wUM7WwX3mGO/bUX5x1U7fMKQ+v2QNDXm3yNZ89xS/J//ZjN9zrQ5WuvGcWY2276rB+6IHfzB/5DXOIav53qncXMQ7J/383B/9S5U/dM0k8a5ZcHxXCNceiMNQ+GepXGvbmm4Z9SYp/4jWs/e4by7h7r/8U2iw4hgO5x5Up/gRHeivWeM/orBfVIT7trLp5xXYwbCmUj/XHVPFMB+vPnbyHbsj+XMlHJd/c8dJUZrsYlrZrtc9xvNL1j3deoGvPxsmkO/1l5SkHza83rGkXPeRPT8GfoTs6kd8RGEPF9EeSC1Bk29SvgCNPv5L0qMu5eq7aV/7u/9NR2GZo8ri6b4AL5vRgK9Hs5t/FC3HFuVxznI417r6Gs0/Ou/fjNvuk3u1h9aP5tPkQ5TnjJ9BDVTBNeNrO3ou2yovccV3cGjeD3QSNbU+FEo3aELpK8Y2cJTELVURapaJ0j7f0cjmIPeM9raWea9z76fyfKAsIMp/9Ikczx7kmHrR9+U4n5vp2TL+6XjvhRFzQySFpFnRc+glpV0qtDf/CV6sgrWxyEjkHcj+3KA85aqfA6McxEvIjKJYP3M3kDUzJI3qb33j1yM7Lc4Om4Cc9wj3WfGidngG6sZfU4wMgnH0swqBgVySJG99gZW2LUFo+tnaIBYicZ4Q1ixQctaa6MRCdtLYP84vWfv9ealVNZtpwnug6l5APjrF1efhr187V9AvCsZHd/69xbVnjC+n4dkaTX4hWFMe2jztEGzk4eUHVw/UjEmDI0HWJDefuAQ8DSMRAbEi5mMQZ8MdnHNs4Y40pyuXkCasXEW09422Y45G+fItfLMIn7aw8P5zgvvRUBbX96Fo8tycGk1ld/LNb3Squ1g/Ow3u3EjEscP1HPO86dV/LvHA8bgZs+fgTu7ZT9uRDvgCNxzxLz6OKNzfPnudDblSb7ot4LDwrfLR2y3TkiApsaaQQ/cJYTnN4h5rwTVRJWjNbcPPfL8z9B4EbQy8eS5dfxly9BAyFYnePKQUDdNk2Gm0FKY9Jodr5vySdd2TU3N24Fd3oH+43FpI873l95z9jP74Dky/yVNIa/j4FZwFflcHhv3xXdN6HqYOJePTib/QAUkhbWNtjdK1/5rflk66jpdmHQVthZ762gEl5Uzfkv2DJ76u5W8H23tSyneu8yVfsg5+obuztL/n7j71qxrl3nbyP9iBIxfmiM8PLuHTpt5rF4/puAIB7TdgR9dCSLo2msJ5OtSBq/4T1esir1A8dTjfUwlqsPM0VNXj5Iy8uwPuffjFyghLxphmTTf42MUY1LdEScyqK7fU8Bts/8Y734yuPFYUGdT0C6Ep/2HqfrwCrYUtV5OhXEvO3zu25rS+4Xsr+ozZuDz+g+WG3aLqhywh3It4moHcO+TJpiAnuYXJuTC1jiK8+NznNt/jjqlWv2S1XNm9tum26DCZYwfVIPJdkAfh9M0QfnwgWmV7H2iZyF71o3xbp/fIUYR76I5XyJQ9ZXVDBIp4/yEppMexWSGNEcYeiIeHpLmu0DIOUVJIAwK5QcuQlKyrIDRV/UnEfsX8Y1leR8VX2oVHQ6C5zLjEzUMi6w5uJthxyHuDm6bRyZW6mm6LNt/R3vRHKNPkXx9odBGjWbLdklWSsp+SQhoQ14eET8yAXTg5t58PpjaY5pqyMmuuMWfb4Dxnj3HS65R4LHOtuDyv6muCD6PLmmtn3aUfRULsPB5jt55za9n6+6fx9pNPz6IuyWtayyeJllSEIpCXiBsHnWMObql8X9+inr+h7TUiURF8Y4Y0263D3Tlc2H8kaIDNHEn5VIXmPN3JqsV17GyFFa2qCGgDPZSQAari2p3F3RwVknBZIq6OrAS/S+CO9QICnjgrFHkkC99oKvsTtgASJzpf/kcWF1QXvBpgc3B16Nnco0tk64jzv7V3gaYb0TEhXnswfyaEljqYdeRxkBTPIKSQ8+wA04Gxn0Vc820oxEvObLc8INaOdt1MI6Qh5lk5bh/CRdI8N/KzQySQNOcceAx43DsUGUeuVRrYY/+QfWq8hASiQkIOTQkkhWR8RXBtOUWEItgHKVtnpE7oCy7IbHMeSqjgA4gHkUyJ1QEs8ucc1EB8kOdhOD6Wx3RfxiXr5Q5dOFguWKgjxGpA5EGs44GrTFU7ud4QErBb47eo/XsQuTsyJxNn9RMdQ7yE4pEWXx0HGqn4jJPLuR/9xwBNvmrs+9e2NusjurVKMw9NaXTNZ0snOWrLGtmpPNmtISIkTUCKxaEIdT+Wojt628wHETOCQ1e44FPQ7VS8HhuSZ3gs9qmoy1PRQROWiOujPR/S12avtUIo1xFYZoQPcWqA7YefGBPs0xv3ePtuYVEBToy9VJPNfg2T8nWMU/elpTym93XtMdrfKLueNbxiSrGmPvfNnL1z47N5tyKZaPp8WuenD2M+n7z3eveU96ZwSux7OTAfGE7UwyGjbF0FPVhYkaulI6JDiuAelQRRRCh/Atl8dIeETYFJCbgcoYgJMRy2uWGNDuZeJH30aDZJ0X6sk08LeKULBcKsuxB9qZpGA9014mWH53GypOyb1W/xdmBt8QSyF3vxnmMXzgBc6BYC+94cttlngd1JMa5Nhvq7h2sf8WwN5KNji26M8r1TjPFr8s2cBFFaurXup7B5EmtQIjgbRZrP1i3ht6Ty7rvU1xgXcAR1vsxh/15+hPeC48bR+UzsxMyxMutTfkjhUOnVlyz7nTg78G91wHfGH1ox93e+vPkl5say/DJo3xtup/mvd8C3gD+01uC1Y5d8snDiX+4Au2B+nbGQ0jd3JOf95jnP6e7swIGLxDNFUkjbuHPSQ+7SynxEqgJyjgMdkOiYcdMXvz0f3ln2zD9io6Z8P2LyQlH4ncoE3dFxfsk62qlX+J05zg4c6IC/9NyDKSU3f8b5QTApT+bswJEOKITbCFSLofRaqE7hX+yAX6wacv3K83ecJLEL9R1TnXN8Rwe4nrGFd8y/Npfn6fWWTxzqwJ++E3mnyiaYNqTi+OnGl6y+feb3oVCEN2pAK1KM8/iXOzDvhqi7YqYLRUR4v2wBa2j8UXzG4Rtwr5ItO/r8YuS/OkK8ech9gxz+XuXftmQguZznHrzK138pYPWvwFDTYb0Xkwv5hFNtrmvqWIulun4DwjOCPRr1kFJRpYNkdZ6DsR/sdrQT/V682jMfuj75moviKmQZcXX4+mKY7ld4D7WTGQNZUkgFiNM/CeW/iWK5pjKbt15hBGmAjcabWnZUgW9La+6Dujrgh2AN8ig2u7Ku2TrKs+UoV9ZUGmHecaYNlsWpwOfIGsw1xHl8WAckrs0LQbbFClMmv+kE5IXTDSHjiEmK7xbF9NSQ96tI8TAIZJDhzuGghjtD/7C7nyxtecn7NGDzS5akYNR487fhALwgnAmWRLwBOcc/2QG/DGzuAPaHovtBjh1I+A6IUNx7ZE3cCI3eG7/m7xem/uXwiuet/ErHG85/l/94jyQa3vbMTW24z+8KN2Siccep5oA7HEvgS30poaSE8XoeQjbhE050dlgHF4t+oWeVPrMdQ1JFVKqIMCIPaeZTsXfi4tl7AXR7Ib/HppC20a/DvaXRtPsCoQFcBwRc4Dl/4mBl0bBZH+W3e4ItlG5eq3UxRdcs9AqV1QmFW5EJzExwbAJ7huA4U4U0o7SRGWEcQxKi7hhMT7ZY4iskNBUIjFmWljxGhiIYUQ8JgVHFhwil5RZhaZXO6/RarZcUUgEMo/ASNMS8BuQcn9EBrksASZDXgESMORcCY5YleFYvQe8ASRjbMRgZ23bpO2ws7O4hIkag+teHHyjAz51shfkVfKXxPJ0deFMH8n968KbcR9L60XDL74jPrRwvs3PH8mrA+9fxc5ub0PLOlEzTfjh180ew+g+v+s+Wl/cr16NRL9S86Ymf7wCX5ueLyApciZHCLz21+k2Ne5dx+v/GDhy90vbrcWSt/ujdwpF4+2zFN719jqD5j/RI7Onzug6cX7Je18sz00YHxpu8yRvuj6l5Gkq6+k1RhOIjDi/6ViH4+KvVLbc/Y89Lw6LzS1VPvULLpm+GpzmKI6U4V66nc05dJ38qm9dj/p7usv0FK+mn1vxL6sr72o38JfWeZZ4d+IsdkHjIGTcWJymkGQi7EeOtnc9N8SztsJtgMK7FWze4bYqXanFdPay2bHriezpw/SWLK8C+6P7OdUTKEYeonUiRrxmF+uNlRnAUPRtwh8d0jk/uwM6maA+DRu3qfXGFF64v5ziQz39F8IDby11Sijb/AAAQAElEQVTyDlj5o+R2o+RfZ7HAzZH8iu8tfQnPmWAfo+WufPny54S+UA1UWQwsOvmeFss7z1cdutHz/DtItSDvo1wGJZtWNasgK3laH/OaoW32pMSkaoX2udLXJz7s+3vHYX285R4O6f33eN+jhmNaDvM/BhfB5O6v17jaj70FEXt7MAnD+R9BXt7bkyw9mC/3whDMbil+LJTBytQhFp/DwZHh5IIdhjrZfIPVDpgxc2WX9rK9DetMRzjrqHtWFituOcz3aPqeujb3rUeuxIbFBXWUOBUo51EnwzrGTTUQXzKcawt1AlcReV/DDRRN9XqSbNVgvVOb7sE+Q22Lmm3fi7fNPh+CZ/vq+BHT0mywYGqYP4jcgvg2GnfGE5qjxZta0aj5hjVd5ISeVHBLFFv87cNNWYFV08IFtwVMe+PLH7AT8Mw8i+yxeND7w28L+XwLHnckmXLC/4dhAjfexPf6xmNvH0YTJec3jXOawx3Q1Q1pTWw8lG0bcXiqNUcFU2kCUvjY2ptNb58fge+pFbQXBbY/7/BFMv8Ipvtl7R46qntnc3wRFgvzZG6K6Q/AU/egBAEuBA8xDPTMJSdSbzXXCL1F6029pIxLgROh1iUQFwObfbew8O0ESd1eLzX017uvmSoD79uoOQOaz2TW1edsfFdGshLZH0Qm6E7u4QLYUjYF12Nv7tmbpdCS6z61NT1D3d8xfp75Po7VxAR6+qWIhtw/ZSFMyVr+Y/Mgww2TKAitMD8D90UfSopL/IfBIGOEIhryc3shYEQpEIZtGRQvOSTyM6Zk8JJCqgix9g4pUwAjOrCcxTotC1/pK1QRSdGqIML/bg/pYwbs06Mrqy8x+Sl5rUEqtUgzDfjJ70Fmr4a00aBxD4+ymFsS5WwA+xgzylwUvH5uSHPtLOThQkSkJFJcI29YbBijQVrxi+3Dt9aEbbdNi6+pjaYNlg8hA6iXAnyfGwEfoYgJ8SePS/CzcS+0vVu6IDqxhf3WfG2ZhaEB9tCw/yHHPaeXJNmb4LR9RwfyHvVEvp57sM8rwVwMbohIxIcc3Mq+na/QyrMdY/m0b8oF/StCPtFZTKOwPzTc8/6lwA9Vy1M5lPhf/o9J+AriBzEXqOwtn4vXxOFrjeMzL76m1n0qaslX5Vk/4srp4xVewWcVmXvD+8hgf9xb3bTXNgNvezh07IzlBtsLnGsJ8UTNF7Di8E1nMU8PxMOjjzPvQNMGyyf+agd8ldvazPdo+pdST7CXEHu7zxrdc1+1DTl6H+ecZPy4XSMR14d9G66tsRUW53F/Bza/ZN2f6ow4O7DegXYzj3Td+zGtpJBW8Fi6H4zyq/lj+MGin5h63BVNfiLlq0IVuac4hQ/ESD6Z2D7aEky3vT7SkiV7fQOmX5qsVX3qzg6cHTg78EEdkHiAGdQEx2NbE2DQ3hjESnfG1JR+hhpVnIh1fo42TIYVJn139Lbb3Kj5EbYZoaXFugZbXI/pifd0YPNLVn8RPPXR1z7/Nrj8Or5mMHGCE2cHVjrAcywabFZs/9jeoMbcSR3X487wK/er7W3FGohc/Cbbv83ugJnfbfsu4+7p9HsxVzYyOM+zcBVHQbVMt7FgLIvRuy0M3yS0+R+Yznsmcm/6XBAcTgnJzvt6mMne1Wto2fZnkHN7ooZnkh2MbVM1ejBs1819aQ6Fb9kbbVZTr1rZ8eXZtl8KUXcDrIekkAosX6G1xhSjEor2E3Bxddi5R+egCEkT4oGD6Hrbw628oelgToUmT8Ebk2KL8bK2bKkXZwMSEf05tdyX+Y5iaqPz9bDuxK/uQF7nuoKer6okW/o0vuJ0ZILmA2UsZ7XCWGpT4vYNIwa7dQ3pyKm5TPqmwObhrW+6Cox2LxDTFQRcnMfUAdqUH/NbdPVLVjr7IWRkKjTmD8AvGgvk9JnkPP3jHRDrXwKp3f1QSSHtIxQhcQqj8FLh4+AhtvOEgzFrbqThZYPXRd8XdkCBxI5fOdsHO0ZicK6875X//vsvDPMG1oeH4x+Fa3skNl9a/B97VORSOa3mYpLszmSnHfQCMdM0+nADtgKZw7vEoIQtr1V9xrDHkrY8yGFQcFun85a1zWlwZ4Gz/CjnuXs8muen4twj98fzu0fmad3qNZdEazuE4gugCUnxWw/F8OO1iNUARu4T92kLdpBUexFkAwSiCkkADzbcMt46Ok6zrVdw+NQD1b1DUX+YN+CjHpIigCTIPkIxH/CSUGnWbXH+YrcCSSH1CGSj6IKD9njrFSDQltU9iOs5flkHRL0SZ8O8AS8VnVQpem8MJHNL4CMp1LTm78QX/vm8gkoKaRULPQLjtp+kwLEgFNIMlAwlJKWNE0Opgwnx4xEHDuFT3pMU4n6bgeEcXQdWHiTdg+Wr83yaZaqnc5wJ/ngHvEkaHlgqt/sDUR8c4l6M5Vn3APwSNaa6R+ZV7B732de1ztIf5FTWBGEUvp77pWf/UpHc5JFS6qvqWfLKXM/W8kz8kXXg03qeFPmZKT8lVsrVzOUMYjEMi+3Epbslo0S9/8xcfunKtzXl+f1zthkEswbU48ge23c0nPK/1oG9XbBn++Q+jXWP8mrtODFWTafyPR146ZesWyX6JTBfOG457tlP2/s74LvQH1A7sMurChEf0wmtZLSuwuWseLxfxW8lcu8ONH8FWmdPe/5+tCoOEN8LxuTKS1TLY/29mPL8QSb7MvS/193Z+kMdym3nTWemj2jXiXq8B1odvcvE4zvWZn/HFUyeJ/NQB7hLuA7uKSQzmE/mPEVuX06S4HV25OzAn++Ad7nE2dhYLdbghmDA7fj5GZ3Pk/ZwifPoO+DeGL3ufp5nuIPosXNtwdfCbr8BXlFbx80vWe0d4QjNxbNnk44nJxh1p/zRHfClnDAxlAzPLzJjDVgfGhJJw1iGC11DwMdbjhdszkvE3aUN0/rGvDvHmwNE/j1gvh48LK+VT2iGPj2SyWtocT3fdGt0a9pe3/PRBOjqHOjbPGaNmIKa5U2Ugsb7dTET9pQrNemRthednPdwqs45+9XJcw5bGmbtR3PcI15Kw5Ft4OvnNa2v1Fpbb6PNmZSw+a8BpeZmAhFT9q0Z42bI6XB2YLUD3nGrhieVzmvspbG9x57vLZvz3PLp7ff697GR70HOMCKuDnsslJ94u4418WzML1QjXSzEwhho3YeA0hj5WP8SF2yCX3Q7XMzfU7PKozdDmKF9k0ua02EZ9TQy7T0tbhmBO9Svn9voZiXys8bFPamg1RF0fBdiNR0eWo2v2zOgUEqYp0bwdZgVcOSXFNISKBjoAtgG/YIaaEJSfH19JaTUoIv5EGwFZoTlkIT/DFvFqYHNgrQ/+mvidbH1uKfZXzBXe9G6jXQltsSli3030NdFRJmvKUnkeTMHJ/PvQJuOKTaH500/ajJlOWxI3Kts3YiFKQPwXx1cpUXzkVf9mJI8riWRE244NjX+Uf+bsKTIfhlsaG6NWv8VCmkGQozw/FwsF1SIIsKI5ZEq5rRTz9trIdvHygr3zjEzqqEjDnEdEzqb2czPOqIhUmNT4qLY7GDOj5eIkRTZE/MriCcOyTNEuO9iDygivhSBehfBgXsYgf/UA5pSeBy6YV2wKNMGy50LaRTSDITenO55j8I1unCogqAN8/XLycs6O3vzaxRT7qn4D87IMGab1oUiFNISF5p2+SJUEf8BexEVTmGYL7qg+mtIivaTDkhUUIYDfQ+ZUofQLoDw5XgoJOZQB0Qe7rl7YdpQ5knzm08UlkUV2uaf6MrsXscCxJfogHsM8YLj0RqupuY6TuvveRwlhbQNXG4OaY5vzvNuaJrYnAdDKGIXceNo8UEtdvX8bc2WjUmmB5abb/I+ORY4l8Xm71yWDUmEXeMr0Bk4C0cDgiY2ET7wN+khKaQZ40MyQ3yjAy/FyFsWJm3Qdv9F/vMjPBGqLkzzZpzzSwomjJznS2F6QXcRz44J5BAg9j+eNP9BW3+iHk1utKoXRFJoobHgvFBqm+pHXBv2vDD/DEcsMdtc5TXGvKIiifMGAv0YsydfWm86J++PCEVsYdnsvvErfBw8ln0hEXG9DvFq9PY1/irg8xQu+1ZVo4/7fytmzb5zSbcu9ULf52w1mTbY3vieWm/k3mxFWGF0sqSQCiIUeUAE3xDwceMQdu7/8lJDIZZRbQ5cuA36LZe3xaDr7Zup0uB8yXBK3qc1YJ8Gds+acs+n4n2nac4bU9ivITvBAzAf0EfojdyR19RXyYgfP6YqzIyo1XGJcn+4F403reYlsaGD9+bS4Vrq3DFagiyGr4ZnL1iYqrBRerUW4swjimV5HnM1een1gMT93qK02AdCvY6xXsulC+YaCB9HM5mOtmEqi6NLXnDHGqMRna/rHlyj8+6hpCVZP1knOnbRJgso/ZmQX7Aqb9k7JNHrBt7hnlMwgplAAoEsA1ve69jHIddmJYG+lPM/5WvljObWNK6r8df0VRqKcu1X2Mm/FZKLw/gI3ZnuLtMjcztmbZK157b97H8L9ttCH7vl0+t7/8bb3vg1avsROLbzG/dgZ9pkueKbti2DYxYYJvY9s4khqXLvDkqL4tSAj6dYBdeZUW/fzgO26U3JFqSpKIlxydvfNDhMl+AuZiGc02obzOFRZsF9uE45KeocU3EprZw86wBqml7+nMw59mCfMXMrboVaNbrvypTHWLh8LaR3Csyc33LXFvnOec/c93fAO4ubQVJIIIBph/uT3ohQeJYYD0khzRjt3yJz0+beHWh9mlGCHz1scLh7hyNbTJujySedO0DraTfdgml96uns+T4urzDzUwjv0Ne1HJqZJIu6ne9Q4Om01QG3sMDN5dKcnzFTq3hyxhKT6YqR7BkhFRr1ENTAAHeOswO/owM8DXhUl+f0asXs89zT0Nzfo9Mg53N70P3L4s3+Hm0OD2/nsrvpOqy1xy+B11TxfV+y3Bv3yTB/4qM7kA8dnwDPoJfUSqr8pcNVMgwKXam/R3F7Xm/ZLbhG2/K9LhlrDuJe/4Npf4+be28cqZhmMaY+j/yNFJ6l4YbrrrmfdrWW3ehq7JKYrdqTPNwBd9GoCTq2av4kafu5p2sLlRSSglNEQGPnaH6mvdso97aTPzvwoR3YehT4LuhxuHxenI/4Ond+Phxx/hEfVwi2GvTdNfV9NX8FCvqUWinl1uhLfceXrFvzf6xdUkhbiFC85nCehtdk/PwsXm976PT8z1TuChqogDsif0vFjf0I9bruisuA8hv3Po5Kfn50veDXgIzym8C+zpHHicVkIPTOJeRfU+JajPTONIfcKdGtZ7ZD7q9wonu0h3PdW26QpJDWESFcKBR/AhnExt85JIW0jmmVrL3tsUn3BxmWWa4vjNcbsexLDH0Kla3hPWwQhiIW8N+eQXNoSAppxhgkFAZOcBHmJSUNqCGpGOI8/vUOSOwFmlDOMAxJbBPB/UODx7fvz1et2vd0g/M+30kqa5+3Af98wl+bwZ+uy1zhLwAACQxJREFUfo76+bsJmp5+GxT17vrPL1m1Pd5qRhVXyL51JeBK5Qy+WfKi1BvxyumvKrxe1pY9qDT7AP99o5+pVkJdjN5wN+8b0G86pkfgdaef7+67Z3tvgOtqM2Rf8tQ0G9Q+E8xs+G2q67XIB775TcenDO/LvFOW29HB7LRMCmIsg1HYp2FpPCA5fsCBqG9xoaycx7RAtKJHmn17FObZs0gA3Eu4zxpZFCdGLhhKqUFDJvB+GuPRvwg4zjENo+++3EWZXXN2AUazwadrpck320n/7Q6wJzYbYJux6fC3DL4vjFesKt8Xu0SvytulPFm/h/H89fN0hNWj7kq+0cHzS9Zag7yTV+Av/2vuazr7Gr3NFyx1NXfyvcPJnx34hR3wPu5x3xLyriCkp4hvGK4xX2LfkPvplDWBu2DWtMHyEXh9jlnz3dKv+X6vzg/D18/YepHrZgrTHq+f8b0ZXfvVDMO6rux3KiTl7SHiDEgO85LPKZ6nswNnB84OnB042IHzS9bYKD5L/IG2htH1UbnlfjT+u+Nc73fPec73L3SAneVf1a3hzuWTaTeit/f8blAzOmANzf4i6imcyl8QTO8Czy37O8cabPtnUHvh9Y69sO63wWvwt5+kQ/G5V7zeHoPPIdFfokbUwEDf0jfVSc8OnB04O/CjHfADsUPHTn/YtKzPT7Gl5juk21+y1io/oJv+2lH1NfmOBd07h+vyB1XDvfFr/s61prdu6ouFFXgbjIhO4dy3YP9bPnv2IIHt0R/UwGdtHEWEFj9BYNNEO1SYSorwkrMz9uiTNn2vewWvaD+3srU9IOmW60vtq7NxAyy+4zCj/RK2Ia8NTBsPsjXvXtdFepLe1POdm/80P0323wLVOCT9Nk62G715ks1UeD7/taxIxt5cMXjrRti6i6FeSeyTOcJTWuopU7Ea/wXUAtvX4Ht0wprDR+hEFVvAlMN2M6aiP7KwCsm2Hnab5ctkR49a4mQWKsEbyE8PUlFobCI4fFE3YDUecRXfKexjBEfuCZ/g22BX5gaxOv18AuP93G8mzC18k675WNdwHehmzNqlFKxIS3ANBk2cx2s6oLU09DtG2C83Dld1j9rvDkhUUCHB3xG76kqOnSwlpPrYbw3FaXlm1f1tccUHiezjKNOLZRDM1fhXUc8xIqcalSlnNXAjRbUY2xkWbg8I3i4ZBjNWcVMmpnyu4mk+Ew0neuw+L9BcuqaTYZGqfDbzSHTeNMITd4n39YL0i71j2fASTI39L1kXF+lH+f1w8gYvPrvRFJ9E6T/LXG3U0TK76x7md+OYzP1oCP9Lch3EhljAV+u74V3RzSn/I3WdHAd4iVWsIGND2SKfpTyn/JpTy7dHXzNTyyLWI3EGsE3tm4dtz73DTd+ut+nsECGVOEnx7CFpkU9ayhgX9SBQ47K+YH82qBaUL22V70nu9ebUGzZ5kmeySnOiFWfM7lOD61TwM6xHmnWE4HbhdtpGy/cf16Oh6Zb0v7hwT9rnQo24rxR5TEWFIXFucFjlMYSR8zBJq4GLwmBF6ALAxdWhorGtR9F+ytlFdpg2TKebShWt+ArOEbU/EtKA4JBGfTiEU0SI1oHAJ4UIWBSMAFbLTMyH+zdLxzjnkDhvgTna9VyjVInHWjzzC3zZI6b97Bxo2Q65I80GWzPlIsxnh2/BXr4MC6B0DxIOHOSmbzGYF4MWhKQJMIxZlhTBmBAcyJJCqgihPMfTHaj9nPJUWVJIHXDwntoDLvcN8jMJo8wDE4l48iCvVHJKz9OsiecqNw/3ELt74N2TCEX5h3lxUZSDufMeQCLKt9/LQMrlaBN4hv4z07x1q+hSZDyFu+BO/SrWPfIU7mHy9PAITX+KcGyixqHKQcXu/BVSwQl3p6jwv9TXwHXKhIVWFoGMCBdiY0K89qCoae1TZoVUwKN80p5M7cCl0meIcxhjDut6hEaPSJXVRvzg4fsz8YM1vGZqd7LhNRn/UpbWmZF6jdaZbqHfy8kTYLrlv653xIh1z2e1nuWRHNNDdPFAfTRbrYBeVS7yPquyszbZtPn01D69PPHkcEyPfKBMDn+TyX6w9ml15hsmZWHs2yP7Y99i/oiz65sKcW3GpKiMdaD5+ppXy3OEnJ/Yk+cWdUafHTjegXZPtYhRbvrvoZ69x/fM+lmz+KG0UhGfx/7GVQksv4SiVZYDuhLx7arzS9bQ8rwuXM+1DyzbrG8YQifRfvkhNWkK0/R9fOqK+TxHxNmE39eBtp+T3l2+74AB3H93pzkQ4FkOuP2Yi+trPUyeSkwhxwZ9W/NPHbZjSf6Ol9dt9M/iJpsaH79arpvrTMCP9aYepSnkHGcHzg6cHTg78EEdOL9kvelibH7oYfCf+BpvmvpMe7QDXItob2D+1ceD4Hcn/NKknKM7rOnE38uuvNy5bRvqO9bpC2CshKwlX3H7RtV9U7l+o4saxGDTeCTKqXPu2avA3jjzrZOmPexh2fTzcL04sbkKAm6AYjisEH5CDzzEKTWFYqiSkqaMj6QII+qBGIARphOCw8oeqB4aLUcm7zNg6C8SvP/09Gpf4KYu1rz6NI/w7oGTGGvxW3p8d0xYz3F24OzAMx3w/eV3xYbHcmUWQnuKeI6pAzxu81E7Un9Ij7pRnpJsMOeXrI3GvEPdb/GJ9xV7x2Rnzu0O5B8XiD9a5hbq+m/WLzaPwMkeietjtgv+PoukkI4BR8bSF0WE4p8/RBMkBSR8yEzK3nd8/eYLfbv2uXd4xDdZwruD4/8mVJfVaISkfcRoH2Kw51BEo5JCWiIU0SAppAGB3GCbedMKxHj0kMgtog2TKl89f+qeyP1R94tUg4gLirAomQNOEPceipLD9DHcO+Ppf3bg7MDtDqi6mDbwSKjao6RF9vRo7N/1a5+1cz95ePKM9bO2R1EtP69b7ERvtOn8knWjQaf5L3fAD56/vL5zbR/TgXOrbVyK1phGN9zepD4862HHNxW6kvYDS1qp8lT90x04F3924B/vwPkl6x/fAOfyzw6cHTg7cHbg7MDZgbMDZwfODvwrHfiudZ5fsr6r0+c8ZwfODpwdODtwduDswNmBswNnB84O/BMd+B8AAP//rVOIEwAAAAZJREFUAwAT+DaKy2hKPAAAAABJRU5ErkJggg==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36408" cy="98480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columns-4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ebhsaV0f+t+q2sOZegQaDSKixnBJ1CTExBivQ/KExOmJCUmuAQQjKAq0aQdAlFEEpBEEtUFkUhxwyGNivInJNRol0UTFIbnJE00cIiINgaanM+6hVn5v7b1P73POPufsoYZV7/pU16patYb3/f0+7/mnnu9TuwetBwECBAgQIECAAAECBAgQIFC7gP4IECBAgAABAgQIECBAoCcCg/DosYDWCRAgQIAAAQIECBAgQIAAgfoFdEiAAAECBAgQIECAQJ8EBMB9Wm29EtgtYJ8AAQIECBAgQIAAAQIECBCoX0CHBAgQIECAAAECvRMQAPduyTVMgACBCAYECBAgQIAAAQIECBAgQIBA/QI6JECAAAECBPopIADu57rrmgABAgT6K6BzAgQIECBAgAABAgQIECBAoH4BHRIgQIBAjwUEwD1efK0TIECAAAECfRPQLwECBAgQIECAAAECBAgQIFC/gA4JEOi7gAC47/8C9E+AAAECBAgQINAPAV0SIECAAAECBAgQIECAAAEC9QvokEAKCIATwZMAAQIECBAgQIAAAQI1C+iNAAECBAgQIECAAAECBAgQqF9gp0MB8I6EdwIECBAgQIAAAQIECBAgUJ+AjggQIECAAAECBAgQIECgZwIC4J4t+Fa7XgkQIECAAAECBAgQIECAAIH6BXRIgAABAgQIECBAgEAfBQTAfVx1PfdbQPcECBAgQIAAAQIECBAgQIBA/QI6JECAAAECBAgQ6K2AALi3S69xAgT6KKBnAgQIECBAgAABAgQIECBAoH4BHRIgQIAAAQL9FhAA93v9dU+AAAEC/RHQKQECBAgQIECAAAECBAgQIFC/gA4JECBAgEAIgP0jIECAAAECBAhUL6BBAgQIECBAgAABAgQIECBAoH4BHRIgQGBLQAC85eCVAAECBAgQIECAQJ0CuiJAgAABAgQIECBAgAABAgTqF9AhgV0CAuBdGHYJECBAgAABAgQIECBQk4BeCBAgQIAAAQIECBAgQIAAgfoFLu9QAHy5iM8ECBAgQIAAAQIECBAgQGDxBXRAgAABAgQIECBAgAABAj0VEAD3auE1S4AAAQIECBAgQIAAAQIECNQvoEMCBAgQIECAAAECBPosIADu8+rrvV8CuiVAgAABAgQIECBAgAABAgTqF9AhAQIECBAgQIBA7wUEwL3/JwCAAIE+COiRAAECBAgQIECAAAECBAgQqF9AhwQIECBAgACBIiAALgo2AgQIECBQr4DOCBAgQIAAAQIECBAgQIAAgfoFdEiAAAECBC4KCIAvUtghQIAAAQIECNQmoB8CBAgQIECAAAECBAgQIECgfgEdEiBA4FIBAfClHj4RIECAAAECBAgQqENAFwQIECBAgAABAgQIECBAgED9AjoksIeAAHgPFIcIECBAgAABAgQIECCwyAJqJ0CAAAECBAgQIECAAAECBOoXuFqHAuCryThOgAABAgQIECBAgAABAgQWT0DFBAgQIECAAAECBAgQINBzAQFwL/4BaJIAAQIECBAgQIAAAQIECBCoX0CHBAgQIECAAAECBAgQiBAA+1dAoHYB/REgQIAAAQIECBAgQIAAAQL1C+iQAAECBAgQIECAwLaAAHgbwhsBAgRqFNATAQIECBAgQIAAAQIECBAgUL+ADgkQIECAAAECuwUEwLs17BMgQIAAgXoEdEKAAAECBAgQIECAAAECBAjUL6BDAgQIECBwhYAA+AoSBwgQIECAAAECiy6gfgIECBAgQIAAAQIECBAgQKB+AR0SIEBgbwEB8N4ujhIgQIAAAQIECBBYTAFVEyBAgAABAgQIECBAgAABAvUL6JDANQQEwNfAcYoAAQIECBAgQIAAAQKLJKBWAgQIECBAgAABAgQIECBAoH6B63UoAL6ekPMECBAgQIAAAQIECBAgQKD7AiokQIAAAQIECBAgQIAAAQJjAQHwmKHWF30RIECAAAECBAgQIECAAAEC9QvokAABAgQIECBAgAABAg8JCIAfsrBHoC4B3RAgQIAAAQIECBAgQIAAAQL1C+iQAAECBAgQIECAwGUCAuDLQHwkQIBADQJ6IECAAAECBAgQIECAAAECBOoX0CEBAgQIECBAYC8BAfBeKo4RIECAAIHFFVA5AQIECBAgQIAAAQIECBAgUL+ADgkQIECAwFUFBMBXpXGCAAECBAgQILBoAuolQIAAAQIECBAgQIAAAQIE6hfQIQECBK4tIAC+to+zBAgQIECAAAECBBZDQJUECBAgQIAAAQIECBAgQIBA/QI6JLAPAQHwPpBcQoAAAQIECBAgQIAAgS4LqI0AAQIECBAgQIAAAQIECBCoX2C/HQqA9yvlOgIECBAgQIAAAQIECBAg0D0BFREgQIAAAQIECBAgQIAAgUsEBMCXcNTyQR8ECBAgQIAAAQIECBAgQIBA/QI6JECAAAECBAgQIECAwJUCAuArTRwhsNgCqidAgAABAgQIECBAgAABAgTqF9AhAQIECBAgQIAAgasICICvAuMwAQIEFlFAzQQIECBAgAABAgQIECBAgED9AjokQIAAAQIECFxLQAB8LR3nCBAgQIDA4giolAABAgQIECBAgAABAgQIEKhfQIcECBAgQOC6AgLg6xK5gAABAgQIECDQdQH1ESBAgAABAgQIECBAgAABAvUL6JAAAQL7ExAA78/JVQQIECBAgAABAgS6KaAqAgQIECBAgAABAgQIECBAoH4BHRI4gIAA+ABYLiVAgAABAgQIECBAgECXBNRCgAABAgQIECBAgAABAgQI1C9w0A4FwAcVcz0BAgQIECBAgAABAgQIEJi/gAoIECBAgAABAgQIECBAgMCeAgLgPVkW9aC6CRAgQIAAAQIECBAgQIAAgfoFdEiAAAECBAgQIECAAIGrCwiAr27jDIHFElAtAQIECBAgQIAAAQIECBAgUL+ADgkQIECAAAECBAhcR0AAfB0gpwkQILAIAmokQIAAAQIECBAgQIAAAQIE6hfQIQECBAgQIEBgPwIC4P0ouYYAAQIECHRXQGUECBAgQIAAAQIECBAgQIBA/QI6JECAAAEC+xYQAO+byoUECBAgQIAAga4JqIcAAQIECBAgQIAAAQIECBCoX0CHBAgQOJiAAPhgXq4mQIAAAQIECBAg0A0BVRAgQIAAAQIECBAgQIAAAQL1C+iQwCEEBMCHQHMLAQIECBAgQIAAAQIE5ilgbgIECBAgQIAAAQIECBAgQKB+gcN2KAA+rJz7CBAgQIAAAQIECBAgQIDA7AXMSIAAAQIECBAgQIAAAQIErikgAL4mz6KcVCcBAgQIECBAgAABAgQIECBQv4AOCRAgQIAAAQIECBAgcH0BAfD1jVxBoNsCqiNAgAABAgQIECBAgAABAgTqF9AhAQIECBAgQIAAgX0KCID3CeUyAgQIdFFATQQIECBAgACB6Qq0OXzZ8q2rz46Xdynb7mJHl57yiQABAgQIXEPAKQIECBAgQIDAQQQEwAfRci0BAgQIEOiOgEoIECBAgMCUBUpYeT7nWIsoWWX5mJ+6+cwax/VtZnlly7fx53zvzLMUlLWVt8j3ztSlEAIECBAgQKDjAsojQIAAAQIHFhAAH5jMDQQIECBAgACBeQuYnwABArMQaCLa4znRcm75bLoYWo7T1CzubESTYXU7zJpzi3xk+fnaoWcW1C5lfaWkUrev40XCRoAAAQIECBAgcC0B5wgQIHA4Ad84D+fmLgIECBAgQIAAAQLzETArgVkKZE65dqaJH3jjB2P9wQxWd34JnMdjr22WtZW52lJEFtXeHL/yr0fxn//j2RhtlKD6gbj4q+U2L9zZcncez3ZcZ8Q974/4qXc+EKO1/CrebmSNWfsoi8vn2HMexZmTAAECBAgQIECAAIFuCqiKwBEE8lvnEe52KwECBAgQIECAAAECBAjMTGB2E20nkhlcvvYFD8Y7XrsZ3/S0M/G/P5ChZTk1TivHO1slNXl8a2/Kr7vmLDO15SvtKH7zPWvxyq9r4vlPbeK9/6780nY1xiWWa3a2JsPWnf2ZvT9U7+n7R/HiZ98Xb3jJ/fGK2x+ItTNZe5u1zqwWExEgQIAAAQIECBAgQIDAoggctc78xnnUIdxPgAABAgQIECBAgAABAvUIlF/Qno/yC9ofeN16/PxPR6w0Hxv/7debeN4/ivjA70W07VpueV3JVMtW/p+2D2WdU6IoE9yXk+fwZTe3UbseH/ifS/Gq2wdx/kwTG2vH4oXPOBs/8j1Z2+5vu6XGvD7vnOGzTHgh52tjtBbxyttPx+++9+ZYbh8dv/SvLsRLnrkZpz90WQBcbilb3rXH0yECBAgQIECAAAECBAgQILAvgd1fifd1g4u6JKAWAgQIECBAgAABAgQITFIgg9Py09l2NX7un16Id33vmWg3bswjmWDm691/tBRf9SVn4rf+/SBGG5mqDnb98ndwLguZZnqZYWl7S86Rz5w6y4n7PjyMb3z6h+O+e0bRbB6LGOU1MYi33bkRd730dJRcOsqF42++45e8eVbPUstSxCji7d/5YPynX8h5y6HcNi/cGr/5yxF3POV8fPAP8kBha9bzgrKTb54ErhBwgAABAgQIECBAgAABAvsXmPU34P1X5koCBK4t4CwBAgQIECBAgACBSQu0wwxNB/FrP7cR3/nCe6NZvzGa5lwMMlwdbJyMUWaUFx48Mf716i/98ww3N3Mb5MHRat53PKLdDjMnXdfu8TJQjSyz1PKtX/nRuOf9N2fk28agabPW9WjWT8Rw48b4Z+9s4pue/EBsnsma8lxkH9G2WePuwaa7324sxbu/dz1+8i3DWIobYjAodUasDJcjNpbjj353EM9/6lr891/NID0/RzQx00dyxO5tppObjACBfQu4kAABAgQIECBAgMABBQYHvN7lBAgQINABASUQIECAAAECBCYt0GY42rajeF+Gkq/6htMxOvexEc1GNM0ot4hYOhNRgtQMeTfWhnHn89bind95f8Rmhpnl+Di7LGliTPeR84wuRLzw6Wvxu791MgPdDKHbUsMo5x1E5PkY5n47iP/8yyfjn/w/Z+K+u/NgmwH1+GSpsWwxxUeOn89f/YW1eOtrT0eUgLz8Ojntmkxcm0E2MDiX1Qzig+8bxNc/+Xz8yv+Xx7LsKRZ1naGz4ItX7N6/eNAOAQIECMxBwJQECBAgQIAAgcMI5Lfjw9zmHgIECBAgQGBOAqYlQIAAAQITFChBX6aO+Wwyjrzvg4N44TPW4sF7bolRnmoyRG3Kr4LLjKPtALWJ2NxYzu1Y/OB3LcXrnn8mLpxuoo3zEc3Z3PLGKI/tPydddo+05Xj5LH9KOSeJsr3zzlH82r9rY3m4nFVvRpMBdNM0+T6IZhhb73Es2qz9d357OZ79pAfi7j9oYzTazJPlz1lnneMBYwqPjaxxPX7nvaP4lmeeiUGblptLWUtEZukRm02MA+F28XP75wAAEABJREFUdavOQUS7eTxe/pxz8eNvWsv9rLH0G9N65GKX8TPwX89M/yMfGOWcubXrWUjOWc5FrmXuehIgQIAAAQJzFTA5AQIECBA4tEB+1Tz0vW4kQIAAAQIECBCYqYDJCBAgMGGB8qvUUX4tLKFf5o7f9LTTGZSuRDQZBg4yHYyIJkPUfImIDC4jL8ywNbYfqysn41/92LF46ddciLWzx/JojjW+LnfHAWu5p+wfdsv5xuNlaDlYj/ULo/iJ71uLf/rO07G8mkFrqWc89M485fq8thxr81j5mKnr3X9wYzz9iffHr/7bjRhtrObZspVac3eSzzJfjveh9y3Ht37NRzP8vTk/ZR35un0q9658jkYZTm+cire8Zj3e9poLMdosV+eCXHnpEY4UrxLs5tqWUXLtX/WND8QzvuAj8V/+4yiaZinG6zwuN1N0IXB4ECBAgAABAgTmJ2BmAgQIHE1gCt94j1aQuwkQIECAAAECBAgQ2EPAIQLTECjfCDPw27gQ8a3PvD/e9z8GMVzejOHgQgxjEIOmyWBweOnMmU0Oto+MNiIGg834tfdsxDO/6MPxkfdnsNqW4HItYrS8fdUR3sYh7ihiM2fcWI7f+IVRvPnbT8do7Vg0o2M5cJPbVZ55qhm20cRyLOXt7YWb4hXPPR8//5MZgG5m2HmV2450OOd84MNL8S1Pb+P+D53KGpsoefkwBy1bvl35bLO4yC3fh6OT8eNvWokXPPVcrJ/dvqPNW3a23D38s/S8mrcPY7Qxih/6ro345Z9djXP33xjPe+p6vOencpKydCVUb1fSvPjm5Z4ECBAgQIAAAQIECMxWwGwEJiCQ3zInMIohCBAgQIAAAQIECBAgQGBqAlMbeDvw+7G33Ru/+kuZ5m6eyMA0g8fNGyLaEhg2V516fGYpg94MC5sYxZ/8/g3xnCfdG7/3m3l/CX8zT7zqzfs9kdlvNFlkvv/Or4/i5V93OpaWMsRsyxy5ZWi6e6hxTbsPlP0maxyeixg1sX76pnj18+6NH3zDmfycg5bzE9m2mt3IYV9x+4fjj/5njr2ZAerW4evOcLHu3Cm/xP2NXzoe3/CPHox7P5QD5LEooez4PYfKQxG5Vrm7/+f29WkQafcvfmAz3vb6B6IdreQ2yID8eLz4uR+OH7nrfLQbZaKcZPutTB0eBAgQIECAAAECBAgQIDATgUlNIgCelKRxCBAgQIAAAQIECBAgsGgC5Rth08SXPvWW+PS/vBpro9MxGqyXrDTaZjnaQYasg0E0TTPeBtlf2do2A8Lcms3y/7ZtoxmdjEEGwR/541via5/0ofi1nxvF+IfAmYPmLQd4tnntrq3Jjxkm3/1Hbbwkg9XNcycyD16NnDra2Mz3Ntqco9RTtsj9Zry1WVPZYuv6Ud6TJ0aD09Fs3BbvesP5+I47HojNsxmtrke+5HaoZ5t3lXD1bLQbo7jzBffFe98zzDmWYjA4G4NSf14xzqkLXJPX72zRxLiP8jJqx/Xmobw68t6I//7eY3HH31uPD/9+xKg9n8ezsXzdeu7e3zqyr9es4Tf+3UZ836vvj+W4NecfRTsaxIUL67HUPCze9upRvPGFa7F2uknfnHM7fC+u421fk7iIAAECBAgQIECAAAECBOYtkF//5l2C+Q8u4A4CBAgQIECAAAECBAhMQKCEkZsRx284G6/5gVPxN5+UH4b3RLN0emvw9nrZaLN13XZy2WRg2G6uxouf/WD8i3flWGX8csU4r8zPB00Rc/7z90e84B+fiXvvvi1HGua2M2fujp/7+JzjjDtpVyOz7IjNm+Nf/fhavORrHoy1B3OQ8RDji/LDQZ6lsUG06yfjXa/biF/8mSaGo5ujyW/aTXsidj/2M/q4jHJTubhdig++byW+4m/fH7/xizlgCYqL38WLSnI9KldfZ9vM80u5jeL3/8soXvLcj8TGhZsic/0kyQB9PG6ebptYipPxL390EC9/zrlYP3MsMnnOE/ks9Qz2M1de6zlhAcMRIECAAAECBAgQIEDg4AL5LfLgN7mDAIE5CpiaAAECBAgQIECAwKQEMvSLJmI4PBFLKxEveuNN8bTbM7hszsfG5rko2WD5he3l0+3kuuPj+WGQAeGgHcSgHcZgdCLa86tx18s34p2vOZMhYl5VssPNYe43EXltHtnXc7SWNT3rgfjAHyzF+BfFV9yV45UGLtmuuCgGeb7UNmyXY9C00YyGsRK3xX/6N8fja754Iz7yRxExyiJLw6M2P+z3mSHs5iB+9kfW4gffcH+Mzt1UZsot78/hrt/rpfVnaVEsh00TZWs3IoPYU/HSr9qMX/jJyOB6kC9Z3ygXa3M5Is3zwNWfJfuNdM9CPvrHGex+TRtnP/qwvG852ubBGOR/wzw/3pph5Mi55kvx3l9cja/9u/fERz8wjBhmQt7kFMVlfEHuexIgMBsBsxAgQIAAAQIECBA4pMDgkPe5jQABAgTmIGBKAgQIECBAgMDkBDLNa07HOHEsgw5HsZEh39PuuDG+8dU3xMlbMn3digQzFMzMMC8vlz20lQM7W0k7S9qYn9uliGYzRu16/PBd5+Ilz3xg6+Ymz0U+mtyu+dy+btTEq75uFL/9H/PizWNboWruXvksA+5sV57dOlLGzPpKDRl6N1lfMzwdbQbB7/9fbTznSQ9s/7+Lyzhbd2TROzu73ss45WN5b1Onjd/8pbX47leczhj15oilM3myHM+7S5Jbhtu95dkrn9e5IEP10cYwvuObzscPvSHXa/z/6M1eykCln/I+3kpN452HXobnc38UZ+9r45ufeTb++PcjBk2Gx3lpu3kqzzW7tjw42Bp3feN0/K//dmM8++/dEx/43byuLO/1wuYcyZMAAQIEJidgJAIECBAgQIDAUQQGR7nZvQQIECBAgMDMBExEgAABAgQmLFDCv5M5Zr6PvxkOYri8Hm2zEX/7H6zGt73pVBy/6cHYjHO5reW2EaNmFKPIgHMcPGZgmPsl54xxPJvjRA5UgsLNkzEY5RY3xq/83In4J0++Ox64J88Pcot85K1t+bVtlGQxP198ls/rMVpv413fdS7e82/Wo904ETlYRM4dFx9N7u1suZuhbpQtd/d+7ro2L2jyYxMnYpihd5v13nP3yXjOP3ggfvuX18vZ3DZyu5Db5c8sPMr2YLTtZvzhf12Jb8uQev3sLRl4L+exE3k2Bx/fVpxKP7u3cm/Zxhdc96VJzrK1GyuZqZ+Md7y2ie/65nNx4cFhyp3N+8u2M16Zp9RfQt9Sf57OtVt7YBCvfO56/PH/WI5B9hu5vjlsWalywSVbWcsmRx4OTua1g/jQ+wfxrL/zQPzXX88xd9bukjt8IECAAAECBKYgYEgCBAgQIHBkgfK978iDGIAAAQIECBAgQGCaAsYmQIDAtAR2wsqt8UftSsZ/S7GRmeKnfdYw7vpnJ+KRj707YnAmoim/CG4ixmFvbD/ywrwjMva8uI3D4byuBLKj1YjRUvz2f7gpvvZLT8f7f7fclkFlO8pRSliZ15VDF7fyFXUp/s2PtfFD370Um+vL0TTDPFvmybdLnpffe8nJPT5sX79TX+TnfJYLs5zYuHAynve0s/HP3raZNZc5s/Zy8pKt3JDn44b4wO8txUuedSHu+/CxiNLr8Nz4yjbHH+Vlo/y0VXXZizJb5IW7ttzd9zMHzGtXlk7Gv/zR1Xj5s9di/cyJPFK8ts5tjb2cb6WepTyXu5s3xZtffTp+7T1rcfb0Vh15NCJrjCseZZxmu84mzzZxfPWWOHlDxCM/biWiKeu11VF4ECBAgAABAgQITEnAsAQIEJiMQPm2OJmRjEKAAAECBAgQIECAwOQFjEhghgJbv4yNWFrObXUjPv7PLMVdP/FJ8ac/dSWWVkooukcxJSuMqwSD5fBgM5aWBvHB/3U87njyffGf/30bG5sXovwSdXxbGxcfm+tn4zd/aRSvf/H5zCmHMdj+1emgGUTTjCe6eO14pwSvZRt/yJeyX7bcvfZza6wmx90ae2v8dv1EfO/Lz8bb78zAu4yzmcWNtrd8i3IslmJ0vomX/5MPxYfetxzLy+sxzB6H7VI0g1E0OfQg2vEvbMsvagdZSHlvyv25X56jfNlry8PXfLaZPQ8HG/Hrv7geX/0lH4l7P3As2pJeR4azOf/45jJR1lAOvfu71+JnfiiruXBDLA9Xx6e3XraKabKf3VtEuTHGj0EWvnrqvviOd9wUj3hUfhh39ND58UVeCBAgQIAAAQIECBCYnICRCExQoHyLm+BwhiJAgAABAgQIECBAgACBSQnMdpw2478HowSYW/NmRNmcjoc9qo03/dTJePxfOhfRZHAbO492Z+fq7yUvbDM4HoeTg/joB26KF33VufjNX8hjGbZGlAti65HDve93TozPx+bJPJZfV7OYZjsEjt3Xxl6PHKD8SnVcY9aeIWymyHlhHs/XyLBzvJX9vbZyfrQcTXsq3v2mNl70lWeiLX9Jefv2TFpj/CvYDIS/+SsfiD/8r4+IyOtjczliHI7me5s156erP8tgWdsgA+5mM3Ky7S328WijGa5FtCvRNG38ye+fimf/3Y/GH/52zll82xwih4zINcr3X/yZzXjH6zZidflElpfHik1eEtHEtR/N+Irl1XPxsu++MR7z+DbGB7ZewoMAAQIECBAgQIAAAQIEJi8w6RHzm+KkhzQeAQIECBAgQIAAAQIECCyeQJMR36ncsvImt1jJlxLENjE4FvFd7745/v5XNjGK89EO1mKUAebWnzouF5ct8pFhYWTA2bRRzuWBcca5lEHpMAPWpaW1uHD6ZHzrM8/Ej9+VKeXGZrSjTFnzlnveH/GiZzZx/swNEfk58nSU4XJrmxw/t6YZRjPeBpEfoxmu57Yx3o+lB+LvP2sjXvvDK7F600djsLIe4/9ncQafW++lmr23QR4u27jYMtXoVPzqv12OO/7hmXjgQ3mghNBt9r62FK//lnvit/7DIEajMxFpEMM25y/bKIZNM96apsljETH+/xaPso28fpC9Lp/JQH0t3vmzJ+IJn70Rgwx0l5ez2Rw7rnxcdqSJaJejbdtoN49HZPD8v993c3ztk/53/NbPt/k5L8+hIo7Ff/mVC/HaF5yJdrQa5y+sR9sMcotocp6y5V6UR9vkWLu2BMs5mmjb0/H87xzGp3/uIJrsL8Z95B1ZQpQtdz0JECBAgAABAgQIECBAoLsCg+6WprIrBRwhQIAAAQIECBAgQIDANAUuT/d2fR5GfM1LVuIZ37Ac0WxkUFgC4sj3fGYomXu7nhlIRtniYl5YRmpiIz+vRbN+S7z9defirm87HaPNYVx4MOL5z7gn7n7/Zp4vAWTs69HG+YjRUrTN+ficv7USX/2ilfj0z2/i+3/m1rjlkWdzjKyhhLQlTc7dyLAzD177Wa7LKkrY+v//ehu3//3N+GD5fxdvRPzIm07Hz/7YSrTrp2LQZCperovxDbcE9ugAABAASURBVNtjjhPY7f18K78IHuX1g3MRgwfj1E1r8dp3HY9HP/58vOItx+Lzv2QUa5v3RjTZR4azhbEEvHHVR7N9Zvs9e9tYW45vfVbW9cMZNGcpH/i9iJffcXdcOLua125fl3tbz2Zc8db+Hq9NHhucj69+/vH4nC/O/srnPOQ5DwFzEiBAgAABAgQIECBA4PACAuDD27mTwGwFzEaAAAECBAgQIEBgrgKZLi6djad8Y8S3f//xWD35YIxGoxhlarmZIehm5H4GhqPtrZRavnCWzHVni42TGdhmMJkhY/kzzz/9jpV48VdsxIu+6kz8wX9rY5j/DfLGJsfItyj7O9v2oXJ4e2ti48KpWFtfj8f9hY144euPR5Q/N70Z8bGf1MZ3/9gt8djHrcdwsJS570o0OVDTNNE0O1vs2t86tvML3kG2Wn70OmxPxZ/84Sie+6Rz8a7Xn8ltGDEa5n0R5Re4cUmFOUEezguiSYsmA91mY5D7mzEYHYvjK8fjW+68OR712EFedSxWbtyMF77xRHzF19+QhmuxsbGZMXUapmUJgcuWF17xbJommqaJQTY0jJUYtidj4/xyvOHFG/F9L1+L5z/1XNx/98dHtKvj65q8bmcb5H1lP67yaIbn4oue+mD8g+eUkL9clBDlzUaAwGwFzEaAAAECBAgQIEDgiALlm+cRh3A7AQIECExbwPgECBAgQIAAgW4IrESmqfFXvqCNV731VDzstvxK2Ywic8UMHCMfJTDMLcPPcl0eiGgidrZmeH58uGkypY0MPdeX47f+w3K89z0ZiA4eHrsf5bbdn/fabwej+ITHr8XL3nwqhifyinJTsxHtZhOPeEzE9//sifj0//veiMF6bmt5wc4zaxzXkO87h/Z6zz6a0XLcf89q/PBdee0o+x/lRMMLOV7pYa+bdh1LnnaQ0XhzLp5353J8xhMzjF7diChz59Y2a/HlX38svvl1S3HilnvScBRXC37jikfWk5FxtEtRxmtjI37qnSvxgT/MILyJgz+ylid87mY858WPiMi6x2bNwYdxBwECBAgcTcDdBAgQIECAAIFJCJSvdZMYxxgECBAgQIDAdASMSoAAAQIE5i9QgsBxypsBaCxnULkUn/45g7jrp5fi4z5pLcqvUSOPt5lJtu1GDDKAHWQgmReOa88cNcZb+X/YZmgbcSKPr0QzHMbaesRwMIzNzTy0/Rzke5Pb1jMD5vKL2twixx9veWJtvY2HfeyZeM0PnoxbH50HMgeNYb7nmM1S7gwimuWIO3/wkfGlTx9lKbll9po7EWWsfL3Ws2maaAZtjP8fuDnpaPN4hrNNbjlOu5K35gT5eumzHCtbHs172+X7Y210Lp56+3J89hfl8XzmgBFNk9tSNMMcKy7EE590Il71llvj1C0ZUmegPhq1MWpHOVc73uKyR9M0OcQgt+339mQ0bQa/OedwaZTHI8a1N+X87m3nnu1jUd4jLmycj8c8/ky86HtOxdKpiBjkluu5tdPkh50tdz0JECBAgACBaQkYlwABAgQITExg/LVuYqMZiAABAgQIECBAYIIChiJAgEC3BNosp2yZG0YJCW97TMQbfvSGeMLnnYl2cH/mqkt5xTBK2BsbJSTNj+OwdZQ7ZWvyPfJ8Bqnj3fHL+NjeL3lPBqIxHiOvyMvL2G1zLlZOPhAvfuPJ8S99x6ezsHxGOy4ur915Zhb8nFeuxj/+hqxr+fTW0Tb3R0sZrm59PPhrk7eULd+ueLaRRYzHXltbji95yko87Y7laJbz6/dW8Xk+90dlW867M+Rt1uLTPmsp3vzPj8XHfOLd0Q7Ts/xCuAyUV1z9mWOMT5ZaypZzl7fxsdwfv1//5eM/uY3XvP3WOHHr9a91BQECBAgQIECAwDQEjEmAAIHJCux8W5zsqEYjQIAAAQIECBAgQOBoAu4m0EGBEimW7WJpzZm49VGjeOU7TsZf+fyVaFbWYjRajtFgPTaH5zME3cytHUeyW7lk+Qo6yGM5wvjXqRFN08bFR7mobNsHym45Xd6jpLwZlDb5vtmuxcu+94b49M9uookLkS9RHmWkspX98dbka5Mhcr49OUPYV77tZCxncLwep3OUUdaR4Wv52XKejz3C1qZpomnKNohBvo8v2/1SJivb7mPR5Lij2BytxV974iBuf+nxaFazhnJdqaVs5VfQgzzQDCNGx6IZrMRgZRR/6lMG8cq3Pio+5c8tx2DYxihr22xHsTl+z+svmeeoH9qs61wsnfxIvOz7l+LWj8vxssyEyR1PAgQIECBAgAABAgRmJmAiAlMQKN++pzCsIQkQIECAAAECBAgQIEDgsAJdva/JwsqWb/nciGgzwMzAc7g6jFe/63h82bOGMVw9n8eXc1vKa8rVbb6Xv++c1+8Rsubtef6hZ7lj61NJI8u9OdTWgXxtc4Q2nvmNJ+Mz/+YgP+fW5lwZREezkUONcsvDO8/x7RtbA+T+ZzyxiVe//VQ87GPORvkzy+WyMmJ5j6bUmBeNP+z/5aF6c5oMavM1A91RfOKfPhYvu+tYBs45bvm178UhyxxlG0U0GV5HPsrHNnvJMPsT/q9hvPEnjsUTPifPD7bPN3lB2fLSaz1313L5dVvncpyLJ9oYrtwfr3zzrfGJf2YlYjzX7vMXL7RDgAABAgQIECBAgAABAlMSmNaw5RvmtMY2LgECBAgQIECAAAECBAhUJNBkL2XLt3xmwNusRgyaknlGSV6f8YJBfPULmlg5thZLTZ4vBwfnos1wtm2aaPPzKLYfbUQzyK1pYphDlG38o9hyPIPUZvxT1PIL4qW8byk/5XjDQXzhU87EP7pjEM3K+YhBRJRB2hNRPjT5WrZ823qOPyxv7ZdrBxvxqZ81jLv+6W3x2Mefi6VjmzluCWjLJTlxedtja5ommpxnGFv/lTrHW17b5FaebdYco6x61MYjPuEjcee7I5ZOjrL2PDv+xW/pvFw9KAe2t5XIIbe2cjjSMyJWbop41TuOx5d+xSBGkfXl6xZy3naNZ8mIx3VlK5e/Z2V5Z9aQ59aSbr09Hc/+lpviz/+NYTSFqM25s8+xaV659czrxx3kTeP3raNeCRAgQIAAAQIECBAgQKDbAuOvmN0uUXURDAgQIECAAAECBAgQINBFgWZXUW3GlOfiH37tarz0TYNYvuHezCzzfLsSbbMe7Wg5SowYlz3yisuOlI9NlP+i/Lnk4em8byPaDJL//Ge2cfvLb4wYrOVFTW47z9wf/4J2r6+4eW582fbsecltj703vucnT8Unf9r9MRwMos1LmkuTzzjMY5Rh7cqJB+Pbv+dPxc2P2glPd4+UE2VncckWMf4Ylz4Gmcfe/vJj8RV3DCPSL8a/to7DP/L+diPHSobVk2fiy5+7Gl/05OM5Xqkz33ZKy13PeQqYmwABAgQIECBAgAABAkcXyK++Rx/ECAQITFHA0AQIECBAgAABAgS6LjAOD5sYLp2IaDbiM79gkAHrLfHwR5+PGK1Gu5lbO4ryI9myxfaj/Eq1yeN5UR4ZZQ760JYH8jnKU8dj4/xSfPLjI175zpUYLEe0Zczc8oL8MH7deslwM8q29emh1+36xgfK+fbmOHHrWrzxJx4eT/j8j8ZomGH1YBiltvEveccXHuyladq48eH3x7e96WQ85tOy7nYnpC5fu7e2NocsW77t77l0IZ7+/CZe8X2rsXribMbLoxiVXvZ39yVXtelcfu/cJtBnPzHiHz8vIZfPpV+prfzK+ECVXTK2DwQITEjAMAQIECBAgAABAgQmJFC+6U1oKMMQIECAwKQFjEeAAAECBAgQWDyB89GO2viEP9vG6959PB722A/HaHAhMhKN3Y/y14Z3f97abyNz1CgvuZfjnMi4chiP+pT1ePlbjsfweIaq42+xmYKWXwHnW6bGcfFx+eeLJ3Z2lmJ8/ThFbWKwen+86gdujS+//VhstvfFKCcf5YxRHm15OcA2OBPPfP7xeMJfzzmy3xhPFJc8ypBlu+TgNT+sRDSD+KtfHPHtbzkWtzyi/CHnjHGzz606y2hli3zsvOfuHs+myXub9fiLn3shvvm7TkYsp+XoeAbA5eKNfMlB89WTAAECBOYjYFYCBAgQIECAwCQFBpMczFgECBAgQIDAxAQMRIAAAQIEFlTgZDSDYTTDJj72k9r4oX/9iPiMz4so/8/ZGJyNGJyPrV/+lva2YuEmd5sMXpvmQgaSg2ibDJFjM9Yzo1w+eW9821uW47aPj2ia5cg8NGL8TXY5xo8mX7e3EoGWLY9c+iwHd7ZyZpgvOVY7uina4bl4+tcfjzteeSKapXtiaWUtg+cso2Si5Z689KrPUn5es9leiC97bhtf+ORjEYNycDUHWM4+mqveesmJHCPKdsnB8mH7/raJv/D5g/ien0rTx5yLJsocTRGKzbTa+ph2ew0yGqTZIAPuQTzmUy7ES+46FkunErb8yexBzjGeooDkvicBAgQIECAwDwFzEiBAgACBiQuUr3sTH9SABAgQIECAAAECRxFwLwECBBZZYJwobjfQxNINEa98643xRV82jM1RhqIxjPIL38uzyiZDznaz/OI3ItqlfFmK47fcFy+961Q85s/mofJXijP6jHyUrLTN/RKD7t7a7XP5dv1nXlzubeNUbAzW4wu+bDle8/aHRQw2YpTnYinPNm205e9CX2u0ZhSf88Xr8RVfd2PemzeWe5om2tyuddvBzjWR7cYjHxPx+nefij//OWcy+D2dKOnUDsfnYjPD53JR7HpkLeXTRns+bnzEh+LOd90Yx2/9aPaU6zBaKadi65YcJzwIECBAgAABAgRmL2BGAgQITEdAADwdV6MSIECAAAECBAgQOJyAuwhUJVBC1PUYHo94wXeeiGd8U0SzdC5Gw3PRDtrY/WibDFuXzkY7vBAbm6vRLp2J57xsNf7S5y3FIL+5NpPOKJuNaAbnM//cyPGXs64m/uLnD+LNP30ig9bNKD+Q3czwN/di/J77u+st++ujC/Gpn/XheMn3nMr7y5HsoSnv21ubH8q2/fHQbzlMFhpN2pRfQn/HD56Kz/obaTQ8n7WvZBi8FptpmonwrilKLZsxWroQK6ceiFe97RFx26MjmtEteVkOmM/wIECAAAECBAgQIEBgfgJmJjBFgfwaPcXRDU2AAAECBAgQIECAAAEC+xao78LylXN5q62lB+Ipty/HC7/zeAwyBG7HwWgTbZtB5SiD4nJV+eVvuxqrJ87Flz9nNb7gyzI5HqyVM7u2UclCd32+dHffuWbO1cSxvHkQWUG+5zPLfczjBvG6dw/jkR//QB5fz7A0g+qLg+Z+Xrb13IxPfFzEi994W5QfNcdwtHX4Gq9Nnitbvh3yuTXHYNjEt791OZ52ewl/H8waV3JbTsstz/yQ4+f+Zh4fPhAvfeMt8bgnbEYUy8FGvmdfeYUnAQIECBAgQIAAAQIECMxHYNqz5tfbaU9hfAIECBAgQIBh5CEgAAAQAElEQVQAAQIECBAgcOP4V7J/40lL8Yo33RzLJz4cGxubMcr0tF16MDZiPQPMiPXR+fhrX3ghvvyO5WiGmzEY5tfWJoPPsm0jNvmeR8f/K+DL38u5PH3psxzcYyuHBjnKsGmiKQM1EYPliI95bMQP/Nub4jP++nqst+eyrgxTM7AeZYg9ajZis404+bB74qVvXYub/lQTMcgIuWkiBsNommFE7re55dDRlHFj69HkW9ny7dJnOdjEpcf2/HRs62gZM7Pdp3zdIJ7zomMxXL4QsbkUo9FgyzM2878scvmeeNY33xh/5YnlhuWIJm9qlrK83MqhuN6jXLR7u971zhMgQIAAAQIECBAgQIBAFwTKN7ku1KGGPQUcJECAAAECBAgQIECAQC0CmXLmM5rN+Mt/axhv/5cPj0943NkYteej3bw5IgPeZrgen/F5F+L5d94YsZQBZobDERlcliR1vEU+BrlN+Zl1Lp1o4pVvPRVf+JQzMWrOx3j6zRui1Ll86k/iFW9+WDz6T+fnyEfTZKja5M7Ws1Re9nbey/5ktofmKOMNV9bj7z1jOV72pmGs3vjRyBg62szKo83rBqfjKc+6KZ70jNWIsWO+jZ9NvpYt3zw7JKAUAgQIECBAgAABAgQITE5gBt+cJ1eskQj0SkCzBAgQIECAAAECBKoSKHHouYh2KSJDyo/95Cbu/KEb45M+9XS0wwyCN1biYz5+NV76pptieGwQbcw/pBwej3jBnY+MZ3zTUgyWzsZGux6bg3vipW+8Lf7sZwwji9zadq1Tu2t/2rvNIMPd4Ub81S9s4k0/dWs88hPuiWb5wfS8N/7y5w7jqXcs5eesosmqyp9+Hhecnz0JEOiWgGoIECBAgAABAgQITFhAADxhUMMRIEBgEgLGIECAAAECBAjUJ7CZLS3nls+S7eZ266Mi3vL/Pjw+829uZHh5Ll77rqVYzkxznFMOyv+ndiMvLlsGmOODmRyX9DiPzuY5ivIXnZ96+1K88A2DOH7Dg/HVz3tY1pt9ZP57MaPOXko9O1WW/Z2tHNvZn877+YhmEI9+XBuv/9GHxyM+bi3+3F86Fd/2llOxdCK2H6XApdwv7/nmSYAAAQKdEVAIAQIECBAgQGAaAgLgaagakwABAgQIHF7AnQQIECBAoFKBEkDmVjLI8k003zO3jEFmqd/+tpvitT+2Frc9NmL5eEQJXZvIa8d/d3kQDz3KftkeOjLdve25hhF//e8ci3f+/Er8w2dlwfl5/FeVs4eLIXAWUj6WO3Zv5ViemuLzVI7dxGCpiY/5xIh3/cKt8a1vHsXS8elHz+FBgAABAgQIHEXAvQQIECBAYGoC5Xvp1AY3MAECBAgQIECAwEEEXEuAAIGeCZR0NLdRjOJRj7k1xmFqfo7xo+yUr6xlK/tlG5+Yz0tOf9vHnBoHreM651PFdWddPt7Ew7POGGTB173aBQQIECBAgAABAvMRMCsBAgSmK1C+SU93BqMTIECAAAECBAgQIHB9AVcQ6LFA03Q8rCzl5dYMfIXu8T9TrRMgQIAAAQIECBCYjIBRCMxAwLfXGSCbggABAgQIECBAgAABAtcScI4AAQIECBAgQIAAAQIECBCoX2BWHQqAZyVtHgIECBAgQIAAAQIECBDYU6BpmmiaZs9znTpYSizbZP/3up1qUTEECBAgQIAAAQIECBAgsPgCAuBOrqGiCBAgQIAAAQIECBAgQIAAgfoFdEiAAAECBAgQIECAAIHJCwiAJ29qRAJHE3A3AQIECBAgQIAAAQLdFii/Au52haojQGARBNRIgAABAgQIECBAYEoCAuApwRqWAAEChxFwDwECBAgQIECAAAECBAgQIFC/gA4JECBAgAABAtMUEABPU9fYBAgQIEBg/wKuJECAAAECBAgQIECAAAECBOoX0CEBAgQIEJi6gAB46sQmIECAAAECBAhcT8B5AgQIECBAgAABAgQIECBAoH4BHRIgQGA2AgLg2TibhQABAgQIECBAgMDeAo4SIECAAAECBAgQIECAAAEC9QvokMAMBQTAM8Q2FQECBAgQIECAAAECBHYL2CdAgAABAgQIECBAgAABAgTqF5h1hwLgWYubjwABAgQIECBAgAABAgQIRDAgQIAAAQIECBAgQIAAAQJTERAAT4X1sIO6jwABAgQIECBAgAABAgQIEKhfQIcECBAgQIAAAQIECBCYnoAAeHq2RiZwMAFXEyBAgAABAgQIECBAgAABAvUL6JAAAQIECBAgQIDAlAUEwFMGNjwBAgT2I+AaAgQIECBAgAABAgQIECBAoH4BHRIgQIAAAQIEZiEgAJ6FsjkIECBAgMDVBZwhQIAAAQIECBAgQIAAAQIE6hfQIQECBAgQmJmAAHhm1CYiQIAAAQIECFwu4DMBAgQIECBAgAABAgQIECBQv4AOCRAgMFsBAfBsvc1GgAABAgQIECBAYEvAKwECBAgQIECAAAECBAgQIFC/gA4JzEFAADwHdFMSIECAAAECBAgQINBvAd0TIECAAAECBAgQIECAAAEC9QvMq0MB8LzkzUuAAAECBAgQIECAAAECfRTQMwECBAgQIECAAAECBAgQmKqAAHiqvPsd3HUECBAgQIAAAQIECBAgQIBA/QI6JECAAAECBAgQIECAwPQFBMDTNzYDgWsLOEuAAAECBAgQIECAAAECBAjUL6BDAgQIECBAgAABAjMSEADPCNo0BAgQ2EvAMQIECBAgQIAAAQIECBAgQKB+AR0SIECAAAECBGYpIACepba5CBAgQIDAQwL2CBAgQIAAAQIECBAgQIAAgfoFdEiAAAECBGYuIACeObkJCRAgQIAAAQIECBAgQIAAAQIECBAgQIAAgfoFdEiAAIH5CAiA5+NuVgIECBAgQIAAgb4K6JsAAQIECBAgQIAAAQIECBCoX0CHBOYoIACeI76pCRAgQIAAAQIECBDol4BuCRAgQIAAAQIECBAgQIAAgfoF5t2hAHjeK2B+AgQIECBAgAABAgQIEOiDgB4JECBAgAABAgQIECBAgMBMBATAM2G+2iSOEyBAgAABAgQIECBAgAABAvUL6JAAAQIECBAgQIAAAQKzExAAz87aTAQuFfCJAAECBAgQIECAAAECBAgQqF9AhwQIECBAgAABAgRmLCAAnjG46QgQIFAEbAQIECBAgAABAgQIECBAgED9AjokQIAAAQIECMxDQAA8D3VzEiBAgECfBfROgAABAgQIECBAgAABAgQI1C+gQwIECBAgMDcBAfDc6E1MgAABAgQI9E9AxwQIECBAgAABAgQIECBAgED9AjokQIDAfAUEwPP1NzsBAgQIECBAgEBfBPRJgAABAgQIECBAgAABAgQI1C+gQwIdEBAAd2ARlECAAAECBAgQIECAQN0CuiNAgAABAgQIECBAgAABAgTqF+hKhwLgrqyEOggQIECAAAECBAgQIECgRgE9ESBAgAABAgQIECBAgACBmQoIgGfKvTOZdwIECBAgQIAAAQIECBAgQKB+AR0SIECAAAECBAgQIEBg9gIC4Nmbm7HvAvonQIAAAQIECBAgQIAAAQIE6hfQIQECBAgQIECAAIE5CQiA5wRvWgIE+imgawIECBAgQIAAAQIECBAgQKB+AR0SIECAAAECBOYpIACep765CRAgQKBPAnolQIAAAQIECBAgQIAAAQIE6hfQIQECBAgQmLuAAHjuS6AAAgQIECBAoH4BHRIgQIAAAQIECBAgQIAAAQL1C+iQAAEC3RAQAHdjHVRBgAABAgQIECBQq4C+CBAgQIAAAQIECBAgQIAAgfoFdEigQwIC4A4thlIIECBAgAABAgQIEKhLQDcECBAgQIAAAQIECBAgQIBA/QJd61AA3LUVUQ8BAgQIECBAgAABAgQI1CCgBwIECBAgQIAAAQIECBAgMBcBAfBM2U1GgAABAgQIECBAgAABAgQI1C+gQwIECBAgQIAAAQIECMxPQAA8P3sz901AvwQIECBAgAABAgQIECBAgED9AjokQIAAAQIECBAgMGcBAfCcF8D0BAj0Q0CXBAgQIECAAAECBAgQIECAQP0COiRAgAABAgQIdEFAANyFVVADAQIECNQsoDcCBAgQIECAAAECBAgQIECgfgEdEiBAgACBzggIgDuzFAohQIAAAQIE6hPQEQECBAgQIECAAAECBAgQIFC/gA4JECDQLQEBcLfWQzUECBAgQIAAAQK1COiDAAECBAgQIECAAAECBAgQqF9AhwQ6KCAA7uCiKIkAAQIECBAgQIAAgcUWUD0BAgQIECBAgAABAgQIECBQv0BXOxQAd3Vl1EWAAAECBAgQIECAAAECiyigZgIECBAgQIAAAQIECBAgMFcBAfBM+E1CgAABAgQIECBAgAABAgQI1C+gQwIECBAgQIAAAQIECMxfQAA8/zVQQe0C+iNAgAABAgQIECBAgAABAgTqF9AhAQIECBAgQIAAgY4ICIA7shDKIECgTgFdESBAgAABAgQIECBAgAABAvUL6JAAAQIECBAg0CUBAXCXVkMtBAgQIFCTgF4IECBAgAABAgQIECBAgACB+gV0SIAAAQIEOicgAO7ckiiIAAECBAgQWHwBHRAgQIAAAQIECBAgQIAAAQL1C+iQAAEC3RQQAHdzXVRFgAABAgQIECCwqALqJkCAAAECBAgQIECAAAECBOoX0CGBDgsIgDu8OEojQIAAAQIECBAgQGCxBFRLgAABAgQIECBAgAABAgQI1C/Q9Q4FwF1fIfURIECAAAECBAgQIECAwCIIqJEAAQIECBAgQIAAAQIECHRCQAA81WUwOAECBAgQIECAAAECBAgQIFC/gA4JECBAgAABAgQIECDQHQEBcHfWQiW1CeiHAAECBAgQIECAAAECBAgQqF9AhwQIECBAgAABAgQ6JiAA7tiCKIcAgToEdEGAAAECBAgQIECAAAECBAjUL6BDAgQIECBAgEAXBQTAXVwVNREgQIDAIguonQABAgQIECBAgAABAgQIEKhfQIcECBAgQKCzAgLgzi6NwggQIECAAIHFE1AxAQIECBAgQIAAAQIECBAgUL+ADgkQINBtAQFwt9dHdQQIECBAgAABAosioE4CBAgQIECAAAECBAgQIECgfgEdElgAAQHwAiySEgkQIECAAAECBAgQ6LaA6ggQIECAAAECBAgQIECAAIH6BRalQwHwoqyUOgkQIECAAAECBAgQIECgiwJqIkCAAAECBAgQIECAAAECnRIQAE9lOQxKgAABAgQIECBAgAABAgQI1C+gQwIECBAgQIAAAQIECHRPQADcvTVR0aILqJ8AAQIECBAgQIAAAQIECBCoX0CHBAgQIECAAAECBDoqIADu6MIoiwCBxRRQNQECBAgQIECAAAECBAgQIFC/gA4JECBAgAABAl0WEAB3eXXURoAAAQKLJKBWAgQIECBAgAABAgQIECBAoH4BHRIgQIAAgc4LCIA7/Zd74wAAEABJREFUv0QKJECAAAECBLovoEICBAgQIECAAAECBAgQIECgfgEdEiBAYDEEBMCLsU6qJECAAAECBAgQ6KqAuggQIECAAAECBAgQIECAAIH6BXRIYIEEBMALtFhKJUCAAAECBAgQIECgWwKqIUCAAAECBAgQIECAAAECBOoXWLQOBcCLtmLqJUCAAAECBAgQIECAAIEuCKiBAAECBAgQIECAAAECBAh0UkAAPNFlMRgBAgQIECBAgAABAgQIECBQv4AOCRAgQIAAAQIECBAg0F0BAXB310ZliyagXgIECBAgQIAAAQIECBAgQKB+AR0SIECAAAECBAgQ6LiAALjjC6Q8AgQWQ0CVBAgQIECAAAECBAgQIECAQP0COiRAgAABAgQILIKAAHgRVkmNBAgQINBlAbURIECAAAECBAgQIECAAAEC9QvokAABAgQILIyAAHhhlkqhBAgQIECAQPcEVESAAAECBAgQIECAAAECBAjUL6BDAgQILJaAAHix1ku1BAgQIECAAAECXRFQBwECBAgQIECAAAECBAgQIFC/gA4JLKCAAHgBF03JBAgQIECAAAECBAjMV8DsBAgQIECAAAECBAgQIECAQP0Ci9qhAHhRV07dBAgQIECAAAECBAgQIDAPAXMSIECAAAECBAgQIECAAIFOCwiAJ7I8BiFAgAABAgQIECBAgAABAgTqF9AhAQIECBAgQIAAAQIEui8gAO7+Gqmw6wLqI0CAAAECBAgQIECAAAECBOoX0CEBAgQIECBAgACBBREQAC/IQimTAIFuCqiKAAECBAgQIECAAAECBAgQqF9AhwQIECBAgACBRRIQAC/SaqmVAAECBLokoBYCBAgQIECAAAECBAgQIECgfgEdEiBAgACBhRMQAC/ckimYAAECBAgQmL+ACggQIECAAAECBAgQIECAAIH6BXRIgACBxRQQAC/muqmaAAECBAgQIEBgXgLmJUCAAAECBAgQIECAAAECBOoX0CGBBRYQAC/w4imdAAECBAgQIECAAIHZCpiNAAECBAgQIECAAAECBAgQqF9g0TsUAC/6CqqfAAECBAgQIECAAAECBGYhYA4CBAgQIECAAAECBAgQILAQAgLgIy2TmwkQIECAAAECBAgQIECAAIH6BXRIgAABAgQIECBAgACBxREQAC/OWqm0awLqIUCAAAECBAgQIECAAAECBOoX0CEBAgQIECBAgACBBRMQAC/YgimXAIFuCKiCAAECBAgQIECAAAECBAgQqF9AhwQIECBAgACBRRQQAC/iqqmZAAECBOYpYG4CBAgQIECAAAECBAgQIECgfgEdEiBAgACBhRUQAC/s0imcAAECBAgQmL2AGQkQIECAAAECBAgQIECAAIH6BXRIgACBxRYQAC/2+qmeAAECBAgQIEBgVgLmIUCAAAECBAgQIECAAAECBOoX0CGBCgQEwBUsohYIECBAgAABAgQIEJiugNEJECBAgAABAgQIECBAgACB+gVq6VAAXMtK6oMAAQIECBAgQIAAAQIEpiFgTAIECBAgQIAAAQIECBAgsFACAuBDLZebCBAgQIAAAQIECBAgQIAAgfoFdEiAAAECBAgQIECAAIHFExAAL96aqXjeAuYnQIAAAQIECBAgQIAAAQIE6hfQIQECBAgQIECAAIEFFRAAL+jCKZsAgfkImJUAAQIECBAgQIAAAQIECBCoX0CHBAgQIECAAIFFFhAAL/LqqZ0AAQIEZilgLgIECBAgQIAAAQIECBAgQKB+AR0SIECAAIGFFxAAL/wSaoAAAQIECBCYvoAZCBAgQIAAAQIECBAgQIAAgfoFdEiAAIE6BATAdayjLggQIECAAAECBKYlYFwCBAgQIECAAAECBAgQIECgfgEdEqhIQABc0WJqhQABAgQIECBAgACByQoYjQABAgQIECBAgAABAgQIEKhfoLYOBcC1rah+CBAgQIAAAQIECBAgQGASAsYgQIAAAQIECBAgQIAAAQILKSAAPtCyuZgAAQIECBAgQIAAAQIECBCoX0CHBAgQIECAAAECBAgQWFwBAfDirp3KZy1gPgIECBAgQIAAAQIECBAgQKB+AR0SIECAAAECBAgQWHABAfCCL6DyCRCYjYBZCBAgQIAAAQIECBAgQIAAgfoFdEiAAAECBAgQqEFAAFzDKuqBAAECBKYpYGwCBAgQIECAAAECBAgQIECgfgEdEiBAgACBagQEwNUspUYIECBAgACByQsYkQABAgQIECBAgAABAgQIEKhfQIcECBCoS0AAXNd66oYAAQIECBAgQGBSAsYhQIAAAQIECBAgQIAAAQIE6hfQIYEKBQTAFS6qlggQIECAAAECBAgQOJqAuwkQIECAAAECBAgQIECAAIH6BWrtUABc68rqiwABAgQIECBAgAABAgQOI+AeAgQIECBAgAABAgQIECCw0AIC4H0tn4sIECBAgAABAgQIECBAgACB+gV0SIAAAQIECBAgQIAAgcUXEAAv/hrqYNoCxidAgAABAgQIECBAgAABAgTqF9AhAQIECBAgQIAAgUoEBMCVLKQ2CBCYjoBRCRAgQIAAAQIECBAgQIAAgfoFdEiAAAECBAgQqElAAFzTauqFAAECBCYpYCwCBAgQIECAAAECBAgQIECgfgEdEiBAgACB6gQEwNUtqYYIECBAgACBowsYgQABAgQIECBAgAABAgQIEKhfQIcECBCoU0AAXOe66ooAAQIECBAgQOCwAu4jQIAAAQIECBAgQIAAAQIE6hfQIYGKBQTAFS+u1ggQIECAAAECBAgQOJiAqwkQIECAAAECBAgQIECAAIH6BWrvUABc+wrrjwABAgQIECBAgAABAgT2I+AaAgQIECBAgAABAgQIECBQhYAA+JrL6CQBAgQIECBAgAABAgQIECBQv4AOCRAgQIAAAQIECBAgUI+AALietdTJpAWMR4AAAQIECBAgQIAAAQIECNQvoEMCBAgQIECAAAEClQkIgCtbUO0QIDAZAaMQIECAAAECBAgQIECAAAEC9QvokAABAgQIECBQo4AAuMZV1RMBAgQIHEXAvQQIECBAgAABAgQIECBAgED9AjokQIAAAQLVCgiAq11ajREgQIAAAQIHF3AHAQIECBAgQIAAAQIECBAgUL+ADgkQIFC3gAC47vXVHQECBAgQIECAwH4FXEeAAAECBAgQIECAAAECBAjUL6BDAj0QEAD3YJG1SIAAAQIECBAgQIDAtQWcJUCAAAECBAgQIECAAAECBOoX6EuHAuC+rLQ+CRAgQIAAAQIECBAgQGAvAccIECBAgAABAgQIECBAgEBVAgLgPZfTQQIECBAgQIAAAQIECBAgQKB+AR0SIECAAAECBAgQIECgPgEBcH1rqqOjCrifAAECBAgQIECAAAECBAgQqF9AhwQIECBAgAABAgQqFRAAV7qw2iJA4HAC7iJAgAABAgQIECBAgAABAgTqF9AhAQIECBAgQKBmAQFwzaurNwIECBA4iIBrCRAgQIAAAQIECBAgQIAAgfoFdEiAAAECBKoXEABXv8QaJECAAAECBK4v4AoCBAgQIECAAAECBAgQIECgfgEdEiBAoB8CAuB+rLMuCRAgQIAAAQIEribgOAECBAgQIECAAAECBAgQIFC/gA4J9EhAANyjxdYqAQIECBAgQIAAAQKXCvhEgAABAgQIECBAgAABAgQI1C/Qtw4FwH1bcf0SIECAAAECBAgQIECAQBGwESBAgAABAgQIECBAgACBKgUEwJcsqw8ECBAgQIAAAQIECBAgQIBA/QI6JECAAAECBAgQIECAQL0CAuB611ZnBxVwPQECBAgQIECAAAECBAgQIFC/gA4JECBAgAABAgQIVC4gAK58gbVHgMD+BFxFgAABAgQIECBAgAABAgQI1C+gQwIECBAgQIBAHwQEwH1YZT0SIECAwLUEnCNAgAABAgQIECBAgAABAgTqF9AhAQIECBDojYAAuDdLrVECBAgQIEDgSgFHCBAgQIAAAQIECBAgQIAAgfoFdEiAAIF+CQiA+7XeuiVAgAABAgQIENgR8E6AAAECBAgQIECAAAECBAjUL6BDAj0UEAD3cNG1TIAAAQIECBAgQKDvAvonQIAAAQIECBAgQIAAAQIE6hfoa4cC4L6uvL4JECBAgAABAgQIECDQTwFdEyBAgAABAgQIECBAgACBqgUEwOPl9UKAAAECBAgQIECAAAECBAjUL6BDAgQIECBAgAABAgQI1C8gAK5/jXV4PQHnCRAgQIAAAQIECBAgQIAAgfoFdEiAAAECBAgQIECgJwIC4J4stDYJENhbwFECBAgQIECAAAECBAgQIECgfgEdEiBAgAABAgT6JCAA7tNq65UAAQIEdgvYJ0CAAAECBAgQIECAAAECBOoX0CEBAgQIEOidgAC4d0uuYQIECBAgQCCCAQECBAgQIECAAAECBAgQIFC/gA4JECDQTwEBcD/XXdcECBAgQIAAgf4K6JwAAQIECBAgQIAAAQIECBCoX0CHBHosIADu8eJrnQABAgQIECBAgEDfBPRLgAABAgQIECBAgAABAgQI1C/Q9w4FwH3/F6B/AgQIECBAgAABAgQI9ENAlwQIECBAgAABAgQIECBAoBcCPQ+Ae7HGmiRAgAABAgQIECBAgAABAj0X0D4BAgQIECBAgAABAgT6IyAA7s9a6/RyAZ8JECBAgAABAgQIECBAgACB+gV0SIAAAQIECBAgQKBnAgLgni24dgkQ2BLwSoAAAQIECBAgQIAAAQIECNQvoEMCBAgQIECAQB8FBMB9XHU9EyBAoN8CuidAgAABAgQIECBAgAABAgTqF9AhAQIECBDorYAAuLdLr3ECBAgQINBHAT0TIECAAAECBAgQIECAAAEC9QvokAABAv0WEAD3e/11T4AAAQIECBDoj4BOCRAgQIAAAQIECBAgQIAAgfoFdEiAQAiA/SMgQIAAAQIECBAgQKB6AQ0SIECAAAECBAgQIECAAAEC9QvocEtAALzl4JUAAQIECBAgQIAAAQIE6hTQFQECBAgQIECAAAECBAgQ6JVATwPgXq2xZgkQIECAAAECBAgQIECAQE8FtE2AAAECBAgQIECAAIH+CQiA+7fmOiZAgAABAgQIECBAgAABAgQI1C+gQwIECBAgQIAAAQI9FRAA93ThtU2grwL6JkCAAAECBAgQIECAAAECBOoX0CEBAgQIECBAoM8CAuA+r77eCRAg0C8B3RIgQIAAAQIECBAgQIAAAQL1C+iQAAECBAj0XkAA3Pt/AgAIECBAgEAfBPRIgAABAgQIECBAgAABAgQI1C+gQwIECBAoAgLgomAjQIAAAQIECBCoV0BnBAgQIECAAAECBAgQIECAQP0COiRA4KKAAPgihR0CBAgQIECAAAECBGoT0A8BAgQIECBAgAABAgQIECBQv4AOLxUQAF/q4RMBAgQIECBAgAABAgQI1CGgCwIECHrxJTQAABAASURBVBAgQIAAAQIECBAg0EuBngXAvVxjTRMgQIAAAQIECBAgQIAAgZ4JaJcAAQIECBAgQIAAAQL9FRAA93ft+9e5jgkQIECAAAECBAgQIECAAIH6BXRIgAABAgQIECBAoOcCAuCe/wPQPoG+COiTAAECBAgQIECAAAECBAgQqF9AhwQIECBAgAABAhECYP8KCBAgQKB2Af0RIECAAAECBAgQIECAAAEC9QvokAABAgQIENgWEABvQ3gjQIAAAQIEahTQEwECBAgQIECAAAECBAgQIFC/gA4JECBAYLeAAHi3hn0CBAgQIECAAIF6BHRCgAABAgQIECBAgAABAgQI1C+gQwIErhAQAF9B4gABAgQIECBAgAABAosuoH4CBAgQIECAAAECBAgQIECgfgEd7i0gAN7bxVECBAgQIECAAAECBAgQWEwBVRMgQIAAAQIECBAgQIAAgV4L9CQA7vUaa54AAQIECBAgQIAAAQIECPREQJsECBAgQIAAAQIECBAgIAD2b6B+AR0SIECAAAECBAgQIECAAAEC9QvokAABAgQIECBAgACBsYAAeMzghQCBWgX0RYAAAQIECBAgQIAAAQIECNQvoEMCBAgQIECAAIGHBATAD1nYI0CAAIG6BHRDgAABAgQIECBAgAABAgQI1C+gQwIECBAgQOAyAQHwZSA+EiBAgAABAjUI6IEAAQIECBAgQIAAAQIECBCoX0CHBAgQILCXgAB4LxXHCBAgQIAAAQIEFldA5QQIECBAgAABAgQIECBAgED9AjokQOCqAgLgq9I4QYAAAQIECBAgQIDAogmolwABAgQIECBAgAABAgQIEKhfQIfXFhAAX9vHWQIECBAgQIAAAQIECBBYDAFVEiBAgAABAgQIECBAgAABAilQeQCcHXoSIECAAAECBAgQIECAAAEClQtojwABAgQIECBAgAABAgR2BATAOxLe6xPQEQECBAgQIECAAAECBAgQIFC/gA4JECBAgAABAgQIELhEQAB8CYcPBAjUIqAPAgQIECBAgAABAgQIECBAoH4BHRIgQIAAAQIECFwpIAC+0sQRAgQIEFhsAdUTIECAAAECBAgQIECAAAEC9QvokAABAgQIELiKgAD4KjAOEyBAgAABAosooGYCBAgQIECAAAECBAgQIECgfgEdEiBAgMC1BATA19JxjgABAgQIECBAYHEEVEqAAAECBAgQIECAAAECBAjUL6BDAgSuKyAAvi6RCwgQIECAAAECBAgQ6LqA+ggQIECAAAECBAgQIECAAIH6BXS4PwEB8P6cXEWAAAECBAgQIECAAAEC3RRQFQECBAgQIECAAAECBAgQILBLoNIAeFeHdgkQIECAAAECBAgQIECAAIFKBbRFgAABAgQIECBAgAABApcLCIAvF/F58QV0QIAAAQIECBAgQIAAAQIECNQvoEMCBAgQIECAAAECBPYUEADvyeIgAQKLKqBuAgQIECBAgAABAgQIECBAoH4BHRIgQIAAAQIECFxdQAB8dRtnCBAgQGCxBFRLgAABAgQIECBAgAABAgQI1C+gQwIECBAgQOA6AgLg6wA5TYAAAQIECCyCgBoJECBAgAABAgQIECBAgACB+gV0SIAAAQL7ERAA70fJNQQIECBAgAABAt0VUBkBAgQIECBAgAABAgQIECBQv4AOCRDYt4AAeN9ULiRAgAABAgQIECBAoGsC6iFAgAABAgQIECBAgAABAgTqF9DhwQQEwAfzcjUBAgQIECBAgAABAgQIdENAFQQIECBAgAABAgQIECBAgMAeApUFwHt06BABAgQIECBAgAABAgQIECBQmYB2CBAgQIAAAQIECBAgQOBqAgLgq8k4vngCKiZAgAABAgQIECBAgAABAgTqF9AhAQIECBAgQIAAAQLXFBAAX5PHSQIEFkVAnQQIECBAgAABAgQIECBAgED9AjokQIAAAQIECBC4voAA+PpGriBAgACBbguojgABAgQIECBAgAABAgQIEKhfQIcECBAgQIDAPgUEwPuEchkBAgQIECDQRQE1ESBAgAABAgQIECBAgAABAvUL6JAAAQIEDiIgAD6IlmsJECBAgAABAgS6I6ASAgQIECBAgAABAgQIECBAoH4BHRIgcGABAfCBydxAgAABAgQIECBAgMC8BcxPgAABAgQIECBAgAABAgQI1C+gw8MJCIAP5+YuAgQIECBAgAABAgQIEJiPgFkJECBAgAABAgQIECBAgACBawhUEgBfo0OnCBAgQIAAAQIECBAgQIAAgUoEtEGAAAECBAgQIECAAAEC1xMQAF9PyPnuC6iQAAECBAgQIECAAAECBAgQqF9AhwQIECBAgAABAgQI7EtAALwvJhcRINBVAXURIECAAAECBAgQIECAAAEC9QvokAABAgQIECBAYP8CAuD9W7mSAAECBLoloBoCBAgQIECAAAECBAgQIECgfgEdEiBAgAABAgcUEAAfEMzlBAgQIECAQBcE1ECAAAECBAgQIECAAAECBAjUL6BDAgQIEDiMgAD4MGruIUCAAAECBAgQmJ+AmQkQIECAAAECBAgQIECAAIH6BXRIgMChBQTAh6ZzIwECBAgQIECAAAECsxYwHwECBAgQIECAAAECBAgQIFC/gA6PJiAAPpqfuwkQIECAAAECBAgQIEBgNgJmIUCAAAECBAgQIECAAAECBPYhsOAB8D46dAkBAgQIECBAgAABAgQIECCw4ALKJ0CAAAECBAgQIECAAIH9CgiA9yvluu4JqIgAAQIECBAgQIAAAQIECBCoX0CHBAgQIECAAAECBAgcSEAAfCAuFxMg0BUBdRAgQIAAAQIECBAgQIAAAQL1C+iQAAECBAgQIEDg4AIC4IObuYMAAQIE5itgdgIECBAgQIAAAQIECBAgQKB+AR0SIECAAAEChxQQAB8Szm0ECBAgQIDAPATMSYAAAQIECBAgQIAAAQIECNQvoEMCBAgQOIqAAPgoeu4lQIAAAQIECBCYnYCZCBAgQIAAAQIECBAgQIAAgfoFdEiAwJEFBMBHJjQAAQIECBAgQIAAAQLTFjA+AQIECBAgQIAAAQIECBAgUL+ADicjIACejKNRCBAgQIAAAQIECBAgQGA6AkYlQIAAAQIECBAgQIAAAQIEDiCwoAHwATp0KQECBAgQIECAAAECBAgQILCgAsomQIAAAQIECBAgQIAAgYMKCIAPKub6+QuogAABAgQIECBAgAABAgQIEKhfQIcECBAgQIAAAQIECBxKQAB8KDY3ESAwLwHzEiBAgAABAgQIECBAgAABAvUL6JAAAQIECBAgQODwAgLgw9u5kwABAgRmK2A2AgQIECBAgAABAgQIECBAoH4BHRIgQIAAAQJHFBAAHxHQ7QQIECBAgMAsBMxBgAABAgQIECBAgAABAgQI1C+gQwIECBCYhIAAeBKKxiBAgAABAgQIEJiegJEJECBAgAABAgQIECBAgACB+gV0SIDAxAQEwBOjNBABAgQIECBAgAABApMWMB4BAgQIECBAgAABAgQIECBQv4AOJysgAJ6sp9EIECBAgAABAgQIECBAYDICRiFAgAABAgQIECBAgAABAgQOIbBgAfAhOnQLAQIECBAgQIAAAQIECBAgsGACyiVAgAABAgQIECBAgACBwwoIgA8r577ZC5iRAAECBAgQIECAAAECBAgQqF9AhwQIECBAgAABAgQIHElAAHwkPjcTIDArAfMQIECAAAECBAgQIECAAAEC9QvokAABAgQIECBA4OgCAuCjGxqBAAECBKYrYHQCBAgQIECAAAECBAgQIECgfgEdEiBAgAABAhMSEABPCNIwBAgQIECAwDQEjEmAAAECBAgQIECAAAECBAjUL6BDAgQIEJikgAB4kprGIkCAAAECBAgQmJyAkQgQIECAAAECBAgQIECAAIH6BXRIgMDEBQTAEyc1IAECBAgQIECAAAECRxVwPwECBAgQIECAAAECBAgQIFC/gA6nIyAAno6rUQkQIECAAAECBAgQIEDgcALuIkCAAAECBAgQIECAAAECBI4gsCAB8BE6dCsBAgQIECBAgAABAgQIECCwIALKJECAAAECBAgQIECAAIGjCgiAjyro/ukLmIEAAQIECBAgQIAAAQIECBCoX0CHBAgQIECAAAECBAhMREAAPBFGgxAgMC0B4xIgQIAAAQIECBAgQIAAAQL1C+iQAAECBAgQIEBgcgIC4MlZGokAAQIEJitgNAIECBAgQIAAAQIECBAgQKB+AR0SIECAAAECExYQAE8Y1HAECBAgQIDAJASMQYAAAQIECBAgQIAAAQIECNQvoEMCBAgQmIaAAHgaqsYkQIAAAQIECBA4vIA7CRAgQIAAAQIECBAgQIAAgfoFdEiAwNQEBMBTozUwAQIECBAgQIAAAQIHFXA9AQIECBAgQIAAAQIECBAgUL+ADqcrIACerq/RCRAgQIAAAQIECBAgQGB/Aq4iQIAAAQIECBAgQIAAAQIEJiDQ8QB4Ah0aggABAgQIECBAgAABAgQIEOi4gPIIECBAgAABAgQIECBAYFICAuBJSRpn8gJGJECAAAECBAgQIECAAAECBOoX0CEBAgQIECBAgAABAhMVEABPlNNgBAhMSsA4BAgQIECAAAECBAgQIECAQP0COiRAgAABAgQIEJi8gAB48qZGJECAAIGjCbibAAECBAgQIECAAAECBAgQqF9AhwQIECBAgMCUBATAU4I1LAECBAgQIHAYAfcQIECAAAECBAgQIECAAAEC9QvokAABAgSmKSAAnqausQkQIECAAAECBPYv4EoCBAgQIECAAAECBAgQIECgfgEdEiAwdQEB8NSJTUCAAAECBAgQIECAwPUEnCdAgAABAgQIECBAgAABAgTqF9DhbAQEwLNxNgsBAgQIECBAgAABAgQI7C3gKAECBAgQIECAAAECBAgQIDBBgY4GwBPs0FAECBAgQIAAAQIECBAgQIBARwWURYAAAQIECBAgQIAAAQKTFhAAT1rUeEcXMAIBAgQIECBAgAABAgQIECBQv4AOCRAgQIAAAQIECBCYioAAeCqsBiVA4LAC7iNAgAABAgQIECBAgAABAgTqF9AhAQIECBAgQIDA9AQEwNOzNTIBAgQIHEzA1QQIECBAgAABAgQIECBAgED9AjokQIAAAQIEpiwgAJ4ysOEJECBAgACB/Qi4hgABAgQIECBAgAABAgQIEKhfQIcECBAgMAsBAfAslM1BgAABAgQIECBwdQFnCBAgQIAAAQIECBAgQIAAgfoFdEiAwMwEBMAzozYRAQIECBAgQIAAAQKXC/hMgAABAgQIECBAgAABAgQI1C+gw9kKCIBn6202AgQIECBAgAABAgQIENgS8EqAAAECBAgQIECAAAECBAhMQaBjAfAUOjQkAQIECBAgQIAAAQIECBAg0DEB5RAgQIAAAQIECBAgQIDAtAQEwNOSNe7BBdxBgAAJ2fTvAAAQAElEQVQBAgQIECBAgAABAgQI1C+gQwIECBAgQIAAAQIEpiogAJ4qr8EJENivgOsIECBAgAABAgQIECBAgACB+gV0SIAAAQIECBAgMH0BAfD0jc1AgAABAtcWcJYAAQIECBAgQIAAAQIECBCoX0CHBAgQIECAwIwEBMAzgjYNAQIECBAgsJeAYwQIECBAgAABAgQIECBAgED9AjokQIAAgVkKCIBnqW0uAgQIECBAgACBhwTsESBAgAABAgQIECBAgAABAvUL6JAAgZkLCIBnTm5CAgQIECBAgAABAgQIECBAgAABAgQIECBAgAABAvUL6HA+AgLg+biblQABAgQIECBAgAABAn0V0DcBAgQIECBAgAABAgQIECAwRYGOBMBT7NDQBAgQIECAAAECBAgQIECAQEcElEGAAAECBAgQIECAAAEC0xYQAE9b2PjXF3AFAQIECBAgQIAAAQIECBAgUL+ADgkQIECAAAECBAgQmImAAHgmzCYhQOBqAo4TIECAAAECBAgQIECAAAEC9QvokAABAgQIECBAYHYCAuDZWZuJAAECBC4V8IkAAQIECBAgQIAAAQIECBCoX0CHBAgQIECAwIwFBMAzBjcdAQIECBAgUARsBAgQIECAAAECBAgQIECAQP0COiRAgACBeQgIgOehbk4CBAgQIECAQJ8F9E6AAAECBAgQIECAAAECBAjUL6BDAgTmJiAAnhu9iQkQIECAAAECBAj0T0DHBAgQIECAAAECBAgQIECAQP0COpyvgAB4vv5mJ0CAAAECBAgQIECAQF8E9EmAAAECBAgQIECAAAECBAjMQGDOAfAMOjQFAQIECBAgQIAAAQIECBAgMGcB0xMgQIAAAQIECBAgQIDArAQEwLOSNs+VAo4QIECAAAECBAgQIECAAAEC9QvokAABAgQIECBAgACBmQoIgGfKbTICBHYEvBMgQIAAAQIECBAgQIAAAQL1C+iQAAECBAgQIEBg9gIC4Nmbm5EAAQJ9F9A/AQIECBAgQIAAAQIECBAgUL+ADgkQIECAAIE5CQiA5wRvWgIECBAg0E8BXRMgQIAAAQIECBAgQIAAAQL1C+iQAAECBOYpIACep765CRAgQIAAAQJ9EtArAQIECBAgQIAAAQIECBAgUL+ADgkQmLuAAHjuS6AAAgQIECBAgAABAvUL6JAAAQIECBAgQIAAAQIECBCoX0CH3RAQAHdjHVRBgAABAgQIECBAgACBWgX0RYAAAQIECBAgQIAAAQIECMxQYE4B8Aw7NBUBAgQIECBAgAABAgQIECAwJwHTEiBAgAABAgQIECBAgMCsBQTAsxY3XwQDAgQIECBAgAABAgQIECBAoH4BHRIgQIAAAQIECBAgMBcBAfBc2E1KoL8COidAgAABAgQIECBAgAABAgTqF9AhAQIECBAgQIDA/AQEwPOzNzMBAgT6JqBfAgQIECBAgAABAgQIECBAoH4BHRIgQIAAAQJzFhAAz3kBTE+AAAECBPohoEsCBAgQIECAAAECBAgQIECgfgEdEiBAgEAXBATAXVgFNRAgQIAAAQIEahbQGwECBAgQIECAAAECBAgQIFC/gA4JEOiMgAC4M0uhEAIECBAgQIAAAQL1CeiIAAECBAgQIECAAAECBAgQqF9Ah90SEAB3az1UQ4AAAQIECBAgQIAAgVoE9EGAAAECBAgQIECAAAECBAjMQWDGAfAcOjQlAQIECBAgQIAAAQIECBAgMGMB0xEgQIAAAQIECBAgQIDAvAQEwPOS7+O8eiZAgAABAgQIECBAgAABAgTqF9AhAQIECBAgQIAAAQJzFRAAz5Xf5AT6I6BTAgQIECBAgAABAgQIECBAoH4BHRIgQIAAAQIECMxfQAA8/zVQAQECBGoX0B8BAgQIECBAgAABAgQIECBQv4AOCRAgQIAAgY4ICIA7shDKIECAAAECdQroigABAgQIECBAgAABAgQIEKhfQIcECBAg0CUBAXCXVkMtBAgQIECAAIGaBPRCgAABAgQIECBAgAABAgQI1C+gQwIEOicgAO7ckiiIAAECBAgQIECAwOIL6IAAAQIECBAgQIAAAQIECBCoX0CH3RQQAHdzXVRFgAABAgQIECBAgACBRRVQNwECBAgQIECAAAECBAgQIDBHgRkFwHPs0NQECBAgQIAAAQIECBAgQIDAjARMQ4AAAQIECBAgQIAAAQLzFhAAz3sF+jC/HgkQIECAAAECBAgQIECAAIH6BXRIgAABAgQIECBAgEAnBATAnVgGRRCoV0BnBAgQIECAAAECBAgQIECAQP0COiRAgAABAgQIEOiOgAC4O2uhEgIECNQmoB8CBAgQIECAAAECBAgQIECgfgEdEiBAgAABAh0TEAB3bEGUQ4AAAQIE6hDQBQECBAgQIECAAAECBAgQIFC/gA4JECBAoIsCAuAuroqaCBAgQIAAAQKLLKB2AgQIECBAgAABAgQIECBAoH4BHRIg0FkBAXBnl0ZhBAgQIECAAAECBBZPQMUECBAgQIAAAQIECBAgQIBA/QI67LaAALjb66M6AgQIECBAgAABAgQILIqAOgkQIECAAAECBAgQIECAAIEOCEw5AO5Ah0ogQIAAAQIECBAgQIAAAQIEpixgeAIECBAgQIAAAQIECBDoioAAuCsrUWMdeiJAgAABAgQIECBAgAABAgTqF9AhAQIECBAgQIAAAQKdEhAAd2o5FEOgHgGdECBAgAABAgQIECBAgAABAvUL6JAAAQIECBAgQKB7AgLg7q2JiggQILDoAuonQIAAAQIECBAgQIAAAQIE6hfQIQECBAgQINBRAQFwRxdGWQQIECBAYDEFVE2AAAECBAgQIECAAAECBAjUL6BDAgQIEOiygAC4y6ujNgIECBAgQIDAIgmolQABAgQIECBAgAABAgQIEKhfQIcECHReQADc+SVSIAECBAgQIECAAIHuC6iQAAECBAgQIECAAAECBAgQqF9Ah4shIABejHVSJQECBAgQIECAAAECBLoqoC4CBAgQIECAAAECBAgQIECgQwJTCoA71KFSCBAgQIAAAQIECBAgQIAAgSkJGJYAAQIECBAgQIAAAQIEuiYgAO7aitRQjx4IECBAgAABAgQIECBAgACB+gV0SIAAAQIECBAgQIBAJwUEwJ1cFkURWFwBlRMgQIAAAQIECBAgQIAAAQL1C+iQAAECBAgQIECguwIC4O6ujcoIECCwaALqJUCAAAECBAgQIECAAAECBOoX0CEBAgQIECDQcQEBcMcXSHkECBAgQGAxBFRJgAABAgQIECBAgAABAgQI1C+gQwIECBBYBAEB8CKskhoJECBAgAABAl0WUBsBAgQIECBAgAABAgQIECBQv4AOCRBYGAEB8MIslUIJECBAgAABAgQIdE9ARQQIECBAgAABAgQIECBAgED9AjpcLAEB8GKtl2oJECBAgAABAgQIECDQFQF1ECBAgAABAgQIECBAgAABAh0UmHAA3MEOlUSAAAECBAgQIECAAAECBAhMWMBwBAgQIECAAAECBAgQINBVAQFwV1dmEetSMwECBAgQIECAAAECBAgQIFC/gA4JECBAgAABAgQIEOi0gAC408ujOAKLI6BSAgQIECBAgAABAgQIECBAoH4BHRIgQIAAAQIECHRfQADc/TVSIQECBLouoD4CBAgQIECAAAECBAgQIECgfgEdEiBAgAABAgsiIABekIVSJgECBAgQ6KaAqggQIECAAAECBAgQIECAAIH6BXRIgAABAoskIABepNVSKwECBAgQIECgSwJqIUCAAAECBAgQIECAAAECBOoX0CEBAgsnIABeuCVTMAECBAgQIECAAIH5C6iAAAECBAgQIECAAAECBAgQqF9Ah4spIABezHVTNQECBAgQIECAAAECBOYlYF4CBAgQIECAAAECBAgQIECgwwITCoA73KHSCBAgQIAAAQIECBAgQIAAgQkJGIYAAQIECBAgQIAAAQIEui4gAO76Ci1CfWokQIAAAQIECBAgQIAAAQIE6hfQIQECBAgQIECAAAECCyEgAF6IZVIkge4KqIwAAQIECBAgQIAAAQIECBCoX0CHBAgQIECAAAECiyMgAF6ctVIpAQIEuiagHgIECBAgQIAAAQIECBAgQKB+AR0SIECAAAECCyYgAF6wBVMuAQIECBDohoAqCBAgQIAAAQIECBAgQIAAgfoFdEiAAAECiyggAF7EVVMzAQIECBAgQGCeAuYmQIAAAQIECBAgQIAAAQIE6hfQIQECCysgAF7YpVM4AQIECBAgQIAAgdkLmJEAAQIECBAgQIAAAQIECBCoX0CHiy0gAF7s9VM9AQIECBAgQIAAAQIEZiVgHgIECBAgQIAAAQIECBAgQGABBI4YAC9Ah0okQIAAAQIECBAgQIAAAQIEjijgdgIECBAgQIAAAQIECBBYFAEB8KKsVBfrVBMBAgQIECBAgAABAgQIECBQv4AOCRAgQIAAAQIECBBYKAEB8EItl2IJdEdAJQQIECBAgAABAgQIECBAgED9AjokQIAAAQIECBBYPAEB8OKtmYoJECAwbwHzEyBAgAABAgQIECBAgAABAvUL6JAAAQIECBBYUAEB8IIunLIJECBAgMB8BMxKgAABAgQIECBAgAABAgQI1C+gQwIECBBYZAEB8CKvntoJECBAgAABArMUMBcBAgQIECBAgAABAgQIECBQv4AOCRBYeAEB8MIvoQYIECBAgAABAgQITF/ADAQIECBAgAABAgQIECBAgED9AjqsQ0AAXMc66oIAAQIECBAgQIAAAQLTEjAuAQIECBAgQIAAAQIECBAgsEAChwyAF6hDpRIgQIAAAQIECBAgQIAAAQKHFHAbAQIECBAgQIAAAQIECCyagAB40VasC/WqgQABAgQIECBAgAABAgQIEKhfQIcECBAgQIAAAQIECCykgAB4IZdN0QTmJ2BmAgQIECBAgAABAgQIECBAoH4BHRIgQIAAAQIECCyugAB4cddO5QQIEJi1gPkIECBAgAABAgQIECBAgACB+gV0SIAAAQIECCy4gAB4wRdQ+QQIECBAYDYCZiFAgAABAgQIECBAgAABAgTqF9AhAQIECNQgIACuYRX1QIAAAQIECBCYpoCxCRAgQIAAAQIECBAgQIAAgfoFdEiAQDUCAuBqllIjBAgQIECAAAECBCYvYEQCBAgQIECAAAECBAgQIECgfgEd1iUgAK5rPXVDgAABAgQIECBAgACBSQkYhwABAgQIECBAgAABAgQIEFhAgQMGwAvYoZIJECBAgAABAgQIECBAgACBAwq4nAABAgQIECBAgAABAgQWVUAAvKgrN4+6zUmAAAECBAgQIECAAAECBAjUL6BDAgQIECBAgAABAgQWWkAAvNDLp3gCsxMwEwECBAgQIECAAAECBAgQIFC/gA4JECBAgAABAgQWX0AAvPhrqAMCBAhMW8D4BAgQIECAAAECHbjgXAAAEABJREFUBAgQIECAQP0COiRAgAABAgQqERAAV7KQ2iBAgAABAtMRMCoBAgQIECBAgAABAgQIECBQv4AOCRAgQKAmAQFwTaupFwIECBAgQIDAJAWMRYAAAQIECBAgQIAAAQIECNQvoEMCBKoTEABXt6QaIkCAAAECBAgQIHB0ASMQIECAAAECBAgQIECAAAEC9QvosE4BAXCd66orAgQIECBAgAABAgQIHFbAfQQIECBAgAABAgQIECBAgMACC+wzAF7gDpVOgAABAgQIECBAgAABAgQI7FPAZQQIECBAgAABAgQIECCw6AIC4EVfwVnUbw4CBAgQIECAAAECBAgQIECgfgEdEiBAgAABAgQIECBQhYAAuIpl1ASB6QkYmQABAgQIECBAgAABAgQIEKhfQIcECBAgQIAAAQL1CAiA61lLnRAgQGDSAsYjQIAAAQIECBAgQIAAAQIE6hfQIQECBAgQIFCZgAC4sgXVDgECBAgQmIyAUQgQIECAAAECBAgQIECAAIH6BXRIgAABAjUKCIBrXFU9ESBAgAABAgSOIuBeAgQIECBAgAABAgQIECBAoH4BHRIgUK2AALjapdUYAQIECBAgQIAAgYMLuIMAAQIECBAgQIAAAQIECBCoX0CHdQsIgOteX90RIECAAAECBAgQIEBgvwKuI0CAAAECBAgQIECAAAECBCoQuE4AXEGHWiBAgAABAgQIECBAgAABAgSuI+A0AQIECBAgQIAAAQIECNQiIACuZSWn0YcxCRAgQIAAAQIECBAgQIAAgfoFdEiAAAECBAgQIECAQFUCAuCqllMzBCYnYCQCBAgQIECAAAECBAgQIECgfgEdEiBAgAABAgQI1CcgAK5vTXVEgACBowq4nwABAgQIECBAgAABAgQIEKhfQIcECBAgQIBApQIC4EoXVlsECBAgQOBwAu4iQIAAAQIECBAgQIAAAQIE6hfQIQECBAjULCAArnl19UaAAAECBAgQOIiAawkQIECAAAECBAgQIECAAIH6BXRIgED1AgLg6pdYgwQIECBAgAABAgSuL+AKAgQIECBAgAABAgQIECBAoH4BHfZDQADcj3XWJQECBAgQIECAAAECBK4m4DgBAgQIECBAgAABAgQIECBQkcBVAuCKOtQKAQIECBAgQIAAAQIECBAgcBUBhwkQIECAAAECBAgQIECgNgEBcG0rOol+jEGAAAECBAgQIECAAAECBAjUL6BDAgQIECBAgAABAgSqFBAAV7msmiJweAF3EiBAgAABAgQIECBAgAABAvUL6JAAAQIECBAgQKBeAQFwvWurMwIECBxUwPUECBAgQIAAAQIECBAgQIBA/QI6JECAAAECBCoXEABXvsDaI0CAAAEC+xNwFQECBAgQIECAAAECBAgQIFC/gA4JECBAoA8CAuA+rLIeCRAgQIAAAQLXEnCOAAECBAgQIECAAAECBAgQqF9AhwQI9EZAANybpdYoAQIECBAgQIAAgSsFHCFAgAABAgQIECBAgAABAgTqF9BhvwQEwP1ab90SIECAAAECBAgQIEBgR8A7AQIECBAgQIAAAQIECBAgUKHAZQFwhR1qiQABAgQIECBAgAABAgQIELhMwEcCBAgQIECAAAECBAgQqFVAAFzryh6mL/cQIECAAAECBAgQIECAAAEC9QvokAABAgQIECBAgACBqgUEwFUvr+YI7F/AlQQIECBAgAABAgQIECBAgED9AjokQIAAAQIECBCoX0AAXP8a65AAAQLXE3CeAAECBAgQIECAAAECBAgQqF9AhwQIECBAgEBPBATAPVlobRIgQIAAgb0FHCVAgAABAgQIECBAgAABAgTqF9AhAQIECPRJQADcp9XWKwECBAgQIEBgt4B9AgQIECBAgAABAgQIECBAoH4BHRIg0DsBAXDvllzDBAgQIECAAAECBCIYECBAgAABAgQIECBAgAABAvUL6LCfAgLgfq67rgkQIECAAAECBAgQ6K+AzgkQIECAAAECBAgQIECAAIGKBbYD4Io71BoBAgQIECBAgAABAgQIECCwLeCNAAECBAgQIECAAAECBGoXEADXvsL76c81BAgQIECAAAECBAgQIECAQP0COiRAgAABAgQIECBAoBcCAuBeLLMmCVxdwBkCBAgQIECAAAECBAgQIECgfgEdEiBAgAABAgQI9EdAANyftdYpAQIELhfwmQABAgQIECBAgAABAgQIEKhfQIcECBAgQIBAzwQEwD1bcO0SIECAAIEtAa8ECBAgQIAAAQIECBAgQIBA/QI6JECAAIE+CgiA+7jqeiZAgAABAgT6LaB7AgQIECBAgAABAgQIECBAoH4BHRIg0FsBAXBvl17jBAgQIECAAAECfRTQMwECBAgQIECAAAECBAgQIFC/gA77LSAA7vf6654AAQIECBAgQIAAgf4I6JQAAQIECBAgQIAAAQIECBCoXyAEwD1YZC0SIECAAAECBAgQIECAQN8F9E+AAAECBAgQIECAAAECfREQAPdlpffq0zECBAgQIECAAAECBAgQIECgfgEdEiBAgAABAgQIECDQKwEBcK+WW7MEHhKwR4AAAQIECBAgQIAAAQIECNQvoEMCBAgQIECAAIH+CQiA+7fmOiZAgAABAgQIECBAgAABAgQIECBAoH4BHRIgQIAAAQI9FRAA93ThtU2AAAECfRXQNwECBAgQIECAAAECBAgQIFC/gA4JECBAoM8CAuA+r77eCRAgQIAAgX4J6JYAAQIECBAgQIAAAQIECBCoX0CHBAj0XkAA3Pt/AgAIECBAgAABAgT6IKBHAgQIECBAgAABAgQIECBAoH4BHRIoAgLgomAjQIAAAQIECBAgQIBAvQI6I0CAAAECBAgQIECAAAECBOoXuNihAPgihR0CBAgQIECAAAECBAgQIFCbgH4IECBAgAABAgQIECBAoG8CAuC+rXjp10aAAAECBAgQIECAAAECBAjUL6BDAgQIECBAgAABAgR6KSAA7uWya7rPAnonQIAAAQIECBAgQIAAAQIE6hfQIQECBAgQIECAQH8FBMD9XXudEyDQPwEdEyBAgAABAgQIECBAgAABAvUL6JAAAQIECBDouYAAuOf/ALRPgAABAn0R0CcBAgQIECBAgAABAgQIECBQv4AOCRAgQIBAhADYvwICBAgQIECAQO0C+iNAgAABAgQIECBAgAABAgTqF9AhAQIEtgUEwNsQ3ggQIECAAAECBAjUKKAnAgQIECBAgAABAgQIECBAoH4BHRLYLSAA3q1hnwABAgQIECBAgAABAvUI6IQAAQIECBAgQIAAAQIECBCoX+CKDgXAV5A4QIAAAQIECBAgQIAAAQIEFl1A/QQIECBAgAABAgQIECDQVwEBcJ9WXq8ECBAgQIAAAQIECBAgQIBA/QI6JECAAAECBAgQIECg1wIC4F4vv+b7JKBXAgQIECBAgAABAgQIECBAoH4BHRIgQIAAAQIECBAQAPs3QIAAgfoFdEiAAAECBAgQIECAAAECBAjUL6BDAgQIECBAgMBYQAA8ZvBCgAABAgRqFdAXAQIECBAgQIAAAQIECBAgUL+ADgkQIECAwEMCAuCHLOwRIECAAAECBOoS0A0BAgQIECBAgAABAgQIECBQv4AOCRAgcJmAAPgyEB8JECBAgAABAgQI1CCgBwIECBAgQIAAAQIECBAgQKB+AR0S2EtAALyXimMECBAgQIAAAQIECBBYXAGVEyBAgAABAgQIECBAgAABAvULXLVDAfBVaZwgQIAAAQIECBAgQIAAAQKLJqBeAgQIECBAgAABAgQIEOi7gAC4D/8C9EiAAAECBAgQIECAAAECBAjUL6BDAgQIECBAgAABAgQIpIAAOBE8CdQsoDcCBAgQIECAAAECBAgQIECgfgEdEiBAgAABAgQIENgREADvSHgnQIBAfQI6IkCAAAECBAgQIECAAAECBOoX0CEBAgQIECBA4BIBAfAlHD4QIECAAIFaBPRBgAABAgQIECBAgAABAgQI1C+gQwIECBAgcKWAAPhKE0cIECBAgAABAostoHoCBAgQIECAAAECBAgQIECgfgEdEiBA4CoCAuD/w96dx9m2lvWBf9beVXWmO3DvZR5EiE2Szid9o8Y2xiEmpjtqmnTSURIRNAqCgCCCiDLPgsggMogyiEBMYowak9iJJEbQjhITMUmbwYFW0YtMdzpjVe29+nl3nTqnzjl1zqlhD2u9+1vstdfaa3jf5/m+95/9+VF1rgLjNAECBAgQIECAAIE+CqiZAAECBAgQIECAAAECBAgQqF9AhwSuJSAAvpaOawQIECBAgAABAgQIEOiPgEoJECBAgAABAgQIECBAgACB+gWu26EA+LpEbiBAgAABAgQIECBAgAABAl0XUB8BAgQIECBAgAABAgQIENgSEABvOdT5risCBAgQIECAAAECBAgQIECgfgEdEiBAgAABAgQIECBAYIeAAHgHhkMCNQnohQABAgQIECBAgAABAgQIEKhfQIcECBAgQIAAAQIELhcQAF8u4jMBAgT6L6ADAgQIECBAgAABAgQIECBAoH4BHRIgQIAAAQIEdhUQAO/K4iQBAgQIEOirgLoJECBAgAABAgQIECBAgACB+gV0SIAAAQIEri4gAL66jSsECBAgQIAAgX4JqJYAAQIECBAgQIAAAQIECBCoX0CHBAgQuI6AAPg6QC4TIECAAAECBAgQ6IOAGgkQIECAAAECBAgQIECAAIH6BXRIYC8CAuC9KLmHAAECBAgQIECAAAEC3RVQGQECBAgQIECAAAECBAgQIFC/wJ47FADvmcqNBAgQIECAAAECBAgQIECgawLqIUCAAAECBAgQIECAAAEClwoIgC/1qOOTLggQIECAAAECBAgQIECAAIH6BXRIgAABAgQIECBAgACBXQQEwLugOEWgzwJqJ0CAAAECBAgQIECAAAECBOoX0CEBAgQIECBAgACBqwkIgK8m4zwBAgT6J6BiAgQIECBAgAABAgQIECBAoH4BHRIgQIAAAQIErikgAL4mj4sECBAgQKAvAuokQIAAAQIECBAgQIAAAQIE6hfQIQECBAgQuL6AAPj6Ru4gQIAAAQIECHRbQHUECBAgQIAAAQIECBAgQIBA/QI6JECAwB4FBMB7hHIbAQIECBAgQIAAgS4KqIkAAQIECBAgQIAAAQIECBCoX0CHBPYjIADej5Z7CRAgQIAAAQIECBAg0B0BlRAgQIAAAQIECBAgQIAAAQL1C+y7QwHwvsk8QIAAAQIECBAgQIAAAQIEFi1gfgIECBAgQIAAAQIECBAgsLuAAHh3l36eVTUBAgQIECBAgAABAgQIECBQv4AOCRAgQIAAAQIECBAgcA0BAfA1cFwi0CcBtRIgQIAAAQIECBAgQIAAAQL1C+iQAAECBAgQIECAwPUEBMDXE3KdAAEC3RdQIQECBAgQIECAAAECBAgQIFC/gA4JECBAgNzEEZ4AABAASURBVAABAnsSEADviclNBAgQIECgqwLqIkCAAAECBAgQIECAAAECBOoX0CEBAgQIENi7gAB471buJECAAAECBAh0S0A1BAgQIECAAAECBAgQIECAQP0COiRAgMA+BQTA+wRzOwECBAgQIECAAIEuCKiBAAECBAgQIECAAAECBAgQqF9AhwQOIiAAPoiaZwgQIECAAAECBAgQILA4ATMTIECAAAECBAgQIECAAAEC9QscuEMB8IHpPEiAAAECBAgQIECAAAECBOYtYD4CBAgQIECAAAECBAgQIHBtAQHwtX36cVWVBAgQIECAAAECBAgQIECAQP0COiRAgAABAgQIECBAgMAeBATAe0ByC4EuC6iNAAECBAgQIECAAAECBAgQqF9AhwQIECBAgAABAgT2KiAA3quU+wgQINA9ARURIECAAAECBAgQIECAAAEC9QvokAABAgQIECCwLwEB8L643EyAAAECBLoioA4CBAgQIECAAAECBAgQIECgfgEdEiBAgACB/QsIgPdv5gkCBAgQIECAwGIFzE6AAAECBAgQIECAAAECBAjUL6BDAgQIHFBAAHxAOI8RIECAAAECBAgQWISAOQkQIECAAAECBAgQIECAAIH6BXRI4DACAuDD6HmWAAECBAgQIECAAAEC8xMwEwECBAgQIECAAAECBAgQIFC/wKE7FAAfmtAABAgQIECAAAECBAgQIEBg1gLGJ0CAAAECBAgQIECAAAECexMQAO/NqZt3qYoAAQIECBAgQIAAAQIECBCoX0CHBAgQIECAAAECBAgQ2IeAAHgfWG4l0CUBtRAgQIAAAQIECBAgQIAAAQL1C+iQAAECBAgQIECAwH4FBMD7FXM/AQIEFi+gAgIECBAgQIAAAQIECBAgQKB+AR0SIECAAAECBA4kIAA+EJuHCBAgQIDAogTMS4AAAQIECBAgQIAAAQIECNQvoEMCBAgQIHBwAQHwwe08SYAAAQIECBCYr4DZCBAgQIAAAQIECBAgQIAAgfoFdEiAAIFDCgiADwnocQIECBAgQIAAAQLzEDAHAQIECBAgQIAAAQIECBAgUL+ADglMQ0AAPA1FYxAgQIAAAQIECBAgQGB2AkYmQIAAAQIECBAgQIAAAQIE6heYWocC4KlRGogAAQIECBAgQIAAAQIECExbwHgECBAgQIAAAQIECBAgQGB/AgLg/Xl1425VECBAgAABAgQIECBAgAABAvUL6JAAAQIECBAgQIAAAQIHEBAAHwDNIwQWKWBuAgQIECBAgAABAgQIECBAoH4BHRIgQIAAAQIECBA4qIAA+KByniNAgMD8BcxIgAABAgQIECBAgAABAgQI1C+gQwIECBAgQIDAoQQEwIfi8zABAgQIEJiXgHkIECBAgAABAgQIECBAgACB+gV0SIAAAQIEDi8gAD68oREIECBAgAABArMVMDoBAgQIECBAgAABAgQIECBQv4AOCRAgMCUBAfCUIA1DgAABAgQIECBAYBYCxiRAgAABAgQIECBAgAABAgTqF9AhgWkKCICnqWksAgQIECBAgAABAgQITE/ASAQIECBAgAABAgQIECBAgED9AlPvUAA8dVIDEiBAgAABAgQIECBAgACBwwp4ngABAgQIECBAgAABAgQIHExAAHwwt8U8ZVYCBAgQIECAAAECBAgQIECgfgEdEiBAgAABAgQIECBA4BACAuBD4HmUwDwFzEWAAAECBAgQIECAAAECBAjUL6BDAgQIECBAgAABAocVEAAfVtDzBAgQmL2AGQgQIECAAAECBAgQIECAAIH6BXRIgAABAgQIEJiKgAB4KowGIUCAAAECsxIwLgECBAgQIECAAAECBAgQIFC/gA4JECBAgMD0BATA07M0EgECBAgQIEBgugJGI0CAAAECBAgQIECAAAECBOoX0CEBAgSmLCAAnjKo4QgQIECAAAECBAhMQ8AYBAgQIECAAAECBAgQIECAQP0COiQwCwEB8CxUjUmAAAECBAgQIECAAIGDC3iSAAECBAgQIECAAAECBAgQqF9gZh0KgGdGa2ACBAgQIECAAAECBAgQILBfAfcTIECAAAECBAgQIECAAIHDCQiAD+c3n6fNQoAAAQIECBAgQIAAAQIECNQvoEMCBAgQIECAAAECBAhMQUAAPAVEQxCYpYCxCRAgQIAAAQIECBAgQIAAgfoFdEiAAAECBAgQIEBgWgIC4GlJGocAAQLTFzAiAQIECBAgQIAAAQIECBAgUL+ADgkQIECAAAECUxUQAE+V02AECBAgQGBaAsYhQIAAAQIECBAgQIAAAQIE6hfQIQECBAgQmL6AAHj6pkYkQIAAAQIECBxOwNMECBAgQIAAAQIECBAgQIBA/QI6JECAwIwEBMAzgjUsAQIECBAgQIAAgYMIeIYAAQIECBAgQIAAAQIECBCoX0CHBGYpIACepa6xCRAgQIAAAQIECBAgsHcBdxIgQIAAAQIECBAgQIAAAQL1C8y8QwHwzIlNQIAAAQIECBAgQIAAAQIErifgOgECBAgQIECAAAECBAgQmI6AAHg6jrMZxagECBAgQIAAAQIECBAgQIBA/QI6JECAAAECBAgQIECAwBQFBMBTxDQUgWkKGIsAAQIECBAgQIAAAQIECBCoX0CHBAgQIECAAAECBKYtIACetqjxCBAgcHgBIxAgQIAAAQIECBAgQIAAAQL1C+iQAAECBAgQIDATAQHwTFgNSoAAAQIEDirgOQIECBAgQIAAAQIECBAgQKB+AR0SIECAAIHZCQiAZ2drZAIECBAgQIDA/gTcTYAAAQIECBAgQIAAAQIECNQvoEMCBAjMWEAAPGNgwxMgQIAAAQIECBDYi4B7CBAgQIAAAQIECBAgQIAAgfoFdEhgHgIC4Hkom4MAAQIECBAgQIAAAQJXF3CFAAECBAgQIECAAAECBAgQqF9gbh0KgOdGbSICBAgQIECAAAECBAgQIHC5gM8ECBAgQIAAAQIECBAgQGC6AgLg6XpOZzSjECBAgAABAgQIECBAgAABAvUL6JAAAQIECBAgQIAAAQIzEBAAzwDVkAQOI+BZAgQIECBAgAABAgQIECBAoH4BHRIgQIAAAQIECBCYlYAAeFayxiVAgMD+BTxBgAABAgQIECBAgAABAgQI1C+gQwIECBAgQIDATAUEwDPlNTgBAgQIENirgPsIECBAgAABAgQIECBAgACB+gV0SIAAAQIEZi8gAJ69sRkIECBAgAABAtcWcJUAAQIECBAgQIAAAQIECBCoX0CHBAgQmJOAAHhO0KYhQIAAAQIECBAgsJuAcwQIECBAgAABAgQIECBAgED9AjokME8BAfA8tc1FgAABAgQIECBAgACBiwKOCBAgQIAAAQIECBAgQIAAgfoF5t6hAHju5CYkQIAAAQIECBAgQIAAAQIECBAgQIAAAQIECBAgQIDAbAQEwLNxPdioniJAgAABAgQIECBAgAABAgTqF9AhAQIECBAgQIAAAQIEZiggAJ4hrqEJ7EfAvQQIECBAgAABAgQIECBAgED9AjokQIAAAQIECBAgMGsBAfCshY1PgACB6wu4gwABAgQIECBAgAABAgQIEKhfQIcECBAgQIAAgbkICIDnwmwSAgQIECBwNQHnCRAgQIAAAQIECBAgQIAAgfoFdEiAAAECBOYnIACen7WZCBAgQIAAAQKXCvhEgAABAgQIECBAgAABAgQI1C+gQwIECMxZQAA8Z3DTESBAgAABAgQIECgCNgIECBAgQIAAAQIECBAgQKB+AR0SWISAAHgR6uYkQIAAAQIECBAgQGCZBfROgAABAgQIECBAgAABAgQI1C+wsA4FwAujNzEBAgQIECBAgAABAgQILJ+AjgkQIECAAAECBAgQIECAwGwFBMCz9d3b6O4iQIAAAQIECBAgQIAAAQIE6hfQIQECBAgQIECAAAECBOYgIACeA7IpCFxLwDUCBAgQIECAAAECBAgQIECgfgEdEiBAgAABAgQIEJiXgAB4XtLmIUCAwJUCzhAgQIAAAQIECBAgQIAAAQL1C+iQAAECBAgQIDBXAQHwXLlNRoAAAQIEtgXsCRAgQIAAAQIECBAgQIAAgfoFdEiAAAECBOYvIACev7kZCRAgQIAAgWUX0D8BAgQIECBAgAABAgQIECBQv4AOCRAgsCABAfCC4E1LgAABAgQIECCwnAK6JkCAAAECBAgQIECAAAECBOoX0CGBRQoIgBepb24CBAgQIECAAAECBJZJQK8ECBAgQIAAAQIECBAgQIBA/QIL71AAvPAlUAABAgQIECBAgAABAgQI1C+gQwIECBAgQIAAAQIECBAgMB8BAfB8nHefxVkCBAgQIECAAAECBAgQIECgfgEdEiBAgAABAgQIECBAYI4CAuA5YpuKwE4BxwQIECBAgAABAgQIECBAgED9AjokQIAAAQIECBAgMG8BAfC8xc1HgACBCAYECBAgQIAAAQIECBAgQIBA/QI6JECAAAECBAgsREAAvBB2kxIgQIDA8gronAABAgQIECBAgAABAgQIEKhfQIcECBAgQGBxAgLgxdmbmQABAgQIEFg2Af0SIECAAAECBAgQIECAAAEC9QvokAABAgsWEAAveAFMT4AAAQIECBAgsBwCuiRAgAABAgQIECBAgAABAgTqF9AhgS4ICIC7sApqIECAAAECBAgQIECgZgG9ESBAgAABAgQIECBAgAABAvULdKZDAXBnlkIhBAgQIECAAAECBAgQIFCfgI4IECBAgAABAgQIECBAgMB8BQTA8/Xems07AQIECBAgQIAAAQIECBAgUL+ADgkQIECAAAECBAgQILAAAQHwAtBNudwCuidAgAABAgQIECBAgAABAgTqF9AhAQIECBAgQIAAgUUJCIAXJW9eAgSWUUDPBAgQIECAAAECBAgQIECAQP0COiRAgAABAgQILFRAALxQfpMTIECAwPII6JQAAQIECBAgQIAAAQIECBCoX0CHBAgQIEBg8QIC4MWvgQoIECBAgACB2gX0R4AAAQIECBAgQIAAAQIECNQvoEMCBAh0REAA3JGFUAYBAgQIECBAgECdAroiQIAAAQIECBAgQIAAAQIE6hfQIYEuCQiAu7QaaiFAgAABAgQIECBAoCYBvRAgQIAAAQIECBAgQIAAAQL1C3SuQwFw55ZEQQQIECBAgAABAgQIECDQfwEdECBAgAABAgQIECBAgACBxQgIgOfpbi4CBAgQIECAAAECBAgQIECgfgEdEiBAgAABAgQIECBAYIECAuAF4pt6uQR0S4AAAQIECBAgQIAAAQIECNQvoEMCBAgQIECAAAECixYQAC96BcxPgMAyCOiRAAECBAgQIECAAAECBAgQqF9AhwQIECBAgACBTggIgDuxDIogQIAAgXoFdEaAAAECBAgQIECAAAECBAjUL6BDAgQIECDQHQEBcHfWQiUECBAgQIBAbQL6IUCAAAECBAgQIECQRN7qAAAQAElEQVSAAAECBOoX0CEBAgQ6JiAA7tiCKIcAAQIECBAgQKAOAV0QIECAAAECBAgQIECAAAEC9QvokEAXBQTAXVwVNREgQIAAAQIECBAg0GcBtRMgQIAAAQIECBAgQIAAAQL1C3S2QwFwZ5dGYQQIECBAgAABAgQIECDQPwEVEyBAgAABAgQIECBAgACBxQoIgOfhbw4CBAgQIECAAAECBAgQIECgfgEdEiBAgAABAgQIECBAoAMCAuAOLIIS6hbQHQECBAgQIECAAAECBAgQIFC/gA4JECBAgAABAgQIdEVAANyVlVAHAQI1CuiJAAECBAgQIECAAAECBAgQqF9AhwQIECBAgACBTgkIgDu1HIohQIAAgXoEdEKAAAECBAgQIECAAAECBAjUL6BDAgQIECDQPQEBcPfWREUECBAgQIBA3wXUT4AAAQIECBAgQIAAAQIECNQvoEMCBAh0VEAA3NGFURYBAgQIECBAgEA/BVRNgAABAgQIECBAgAABAgQI1C+gQwJdFhAAd3l11EaAAAECBAgQIECAQJ8E1EqAAAECBAgQIECAAAECBAjUL9D5DgXAnV8iBRIgQIAAAQIECBAgQIBA9wVUSIAAAQIECBAgQIAAAQIEuiEgAJ7lOhibAAECBAgQIECAAAECBAgQqF9AhwQIECBAgAABAgQIEOiQgAC4Q4uhlLoEdEOAAAECBAgQIECAAAECBAjUL6BDAgQIECBAgAABAl0TEAB3bUXUQ4BADQJ6IECAAAECBAgQIECAAAECBOoX0CEBAgQIECBAoJMCAuBOLouiCBAgQKC/AionQIAAAQIECBAgQIAAAQIE6hfQIQECBAgQ6K6AALi7a6MyAgQIECBAoG8C6iVAgAABAgQIECBAgAABAgTqF9AhAQIEOi4gAO74AimPAAECBAgQIECgHwKqJECAAAECBAgQIECAAAECBOoX0CGBPggIgPuwSmokQIAAAQIECBAgQKDLAmojQIAAAQIECBAgQIAAAQIE6hfoTYcC4N4slUIJECBAgAABAgQIECBAoHsCKiJAgAABAgQIECBAgAABAt0SEADPYj2MSYAAAQIECBAgQIAAAQIECNQvoEMCBAgQIECAAAECBAh0UEAA3MFFUVK/BVRPgAABAgQIECBAgAABAgQI1C+gQwIECBAgQIAAAQJdFRAAd3Vl1EWAQB8F1EyAAAECBAgQIECAAAECBAjUL6BDAgQIECBAgECnBQTAnV4exREgQIBAfwRUSoAAAQIECBAgQIAAAQIECNQvoEMCBAgQINB9AQFw99dIhQQIECBAgEDXBdRHgAABAgQIECBAgAABAgQI1C+gQwIECPREQADck4VSJgECBAgQIECAQDcFVEWAAAECBAgQIECAAAECBAjUL6BDAn0SEAD3abXUSoAAAQIECBAgQIBAlwTUQoAAAQIECBAgQIAAAQIECNQv0LsOBcC9WzIFEyBAgAABAgQIECBAgMDiBVRAgAABAgQIECBAgAABAgS6KSAAnua6GIsAAQIECBAgQIAAAQIECBCoX0CHBAgQIECAAAECBAgQ6LCAALjDi6O0fgmolgABAgQIECBAgAABAgQIEKhfQIcECBAgQIAAAQIEui4gAO76CqmPAIE+CKiRAAECBAgQIECAAAECBAgQqF9AhwQIECBAgACBXggIgHuxTIokQIAAge4KqIwAAQIECBAgQIAAAQIECBCoX0CHBAgQIECgPwIC4P6slUoJECBAgACBrgmohwABAgQIECBAgAABAgQIEKhfQIcECBDomYAAuGcLplwCBAgQIECAAIFuCKiCAAECBAgQIECAAAECBAgQqF9AhwT6KCAA7uOqqZkAAQIECBAgQIAAgUUKmJsAAQIECBAgQIAAAQIECBCoX6C3HQqAe7t0CidAgAABAgQIECBAgACB+QuYkQABAgQIECBAgAABAgQIdFtAADyN9TEGAQIECBAgQIAAAQIECBAgUL+ADgkQIECAAAECBAgQINADAQFwDxZJid0WUB0BAgQIECBAgAABAgQIECBQv4AOCRAgQIAAAQIECPRFQADcl5VSJwECXRRQEwECBAgQIECAAAECBAgQIFC/gA4JECBAgAABAr0SEAD3arkUS4AAAQLdEVAJAQIECBAgQIAAAQIECBAgUL+ADgkQIECAQP8EBMD9WzMVEyBAgAABAosWMD8BAgQIECBAgAABAgQIECBQv4AOCRAg0FMBAXBPF07ZBAgQIECAAAECixEwKwECBAgQIECAAAECBAgQIFC/gA4J9FlAANzn1VM7AQIECBAgQIAAAQLzFDAXAQIECBAgQIAAAQIECBAgUL9A7zsUAPd+CTVAgAABAgQIECBAgAABArMXMAMBAgQIECBAgAABAgQIEOiHgAD4MOvkWQIECBAgQIAAAQIECBAgQKB+AR0SIECAAAECBAgQIECgRwIC4B4tllK7JaAaAgQIECBAgAABAgQIECBAoH4BHRIgQIAAAQIECBDom4AAuG8rpl4CBLogoAYCBAgQIECAAAECBAgQIECgfgEdEiBAgAABAgR6KSAA7uWyKZoAAQIEFidgZgIECBAgQIAAAQIECBAgQKB+AR0SIECAAIH+CgiA+7t2KidAgAABAgTmLWA+AgQIECBAgAABAgQIECBAoH4BHRIgQKDnAgLgni+g8gkQIECAAAECBOYjYBYCBAgQIECAAAECBAgQIECgfgEdEqhBQABcwyrqgQABAgQIECBAgACBWQoYmwABAgQIECBAgAABAgQIEKhfoJoOBcDVLKVGCBAgQIAAAQIECBAgQGD6AkYkQIAAAQIECBAgQIAAAQL9EhAAH2S9PEOAAAECBAgQIECAAAECBAjUL6BDAgQIECBAgAABAgQI9FBAANzDRVPyYgXMToAAAQIECBAgQIAAAQIECNQvoEMCBAgQIECAAAECfRUQAPd15dRNgMAiBMxJgAABAgQIECBAgAABAgQI1C+gQwIECBAgQIBArwUEwL1ePsUTIECAwPwEzESAAAECBAgQIECAAAECBAjUL6BDAgQIECDQfwEBcP/XUAcECBAgQIDArAWMT4AAAQIECBAgQIAAAQIECNQvoEMCBAhUIiAArmQhtUGAAAECBAgQIDAbAaMSIECAAAECBAgQIECAAAEC9QvokEBNAgLgmlZTLwQIECBAgAABAgQITFPAWAQIECBAgAABAgQIECBAgED9AtV1KACubkk1RIAAAQIECBAgQIAAAQKHFzACAQIECBAgQIAAAQIECBDop4AAeD/r5l4CBAgQIECAAAECBAgQIECgfgEdEiBAgAABAgQIECBAoMcCAuAeL57S5ytgNgIECBAgQIAAAQIECBAgQKB+AR0SIECAAAECBAgQ6LuAALjvK6h+AgTmIWAOAgQIECBAgAABAgQIECBAoH4BHRIgQIAAAQIEqhAQAFexjJogQIAAgdkJGJkAAQIECBAgQIAAAQIECBCoX0CHBAgQIECgHgEBcD1rqRMCBAgQIEBg2gLGI0CAAAECBAgQIECAAAECBOoX0CEBAgQqExAAV7ag2iFAgAABAgQIEJiOgFEIECBAgAABAgQIECBAgACB+gV0SKBGAQFwjauqJwIECBAgQIAAAQIEDiPgWQIECBAgQIAAAQIECBAgQKB+gWo7FABXu7QaI0CAAAECBAgQIECAAIH9C3iCAAECBAgQIECAAAECBAj0W0AAvJf1cw8BAgQIECBAgAABAgQIECBQv4AOCRAgQIAAAQIECBAgUIGAALiCRdTCbAWMToAAAQIECBAgQIAAAQIECNQvoEMCBAgQIECAAAECtQgIgGtZSX0QIDALAWMSIECAAAECBAgQIECAAAEC9QvokAABAgQIECBQlYAAuKrl1AwBAgQITE/ASAQIECBAgAABAgQIECBAgED9AjokQIAAAQL1CQiA61tTHREgQIAAAQKHFfA8AQIECBAgQIAAAQIECBAgUL+ADgkQIFCpgAC40oXVFgECBAgQIECAwMEEPEWAAAECBAgQIECAAAECBAjUL6BDAjULCIBrXl29ESBAgAABAgQIECCwHwH3EiBAgAABAgQIECBAgAABAvULVN+hALj6JdYgAQIECBAgQIAAAQIECFxfwB0ECBAgQIAAAQIECBAgQKAOAQHwtdbRNQIECBAgQIAAAQIECBAgQKB+AR0SIECAAAECBAgQIECgIgEBcEWLqZXpChiNAAECBAgQIECAAAECBAgQqF9AhwQIECBAgAABAgRqExAA17ai+iFAYBoCxiBAgAABAgQIECBAgAABAgTqF9AhAQIECBAgQKBKAQFwlcuqKQIECBA4uIAnCRAgQIAAAQIECBAgQIAAgfoFdEiAAAECBOoVEADXu7Y6I0CAAAECBPYr4H4CBAgQIECAAAECBAgQIECgfgEdEiBAoHIBAXDlC6w9AgQIECBAgACBvQm4iwABAgQIECBAgAABAgQIEKhfQIcElkFAALwMq6xHAgQIECBAgAABAgSuJeAaAQIECBAgQIAAAQIECBAgUL/A0nQoAF6apdYoAQIECBAgQIAAAQIECFwp4AwBAgQIECBAgAABAgQIEKhLQAC823o6R4AAAQIECBAgQIAAAQIECNQvoEMCBAgQIECAAAECBAhUKCAArnBRtXQ4AU8TIECAAAECBAgQIECAAAEC9QvokAABAgQIECBAgECtAgLgWldWXwQIHETAMwQIECBAgAABAgQIECBAgED9AjokQIAAAQIECFQtIACuenk1R4AAAQJ7F3AnAQIECBAgQIAAAQIECBAgUL+ADgkQIECAQP0CAuD611iHBAgQIECAwPUEXCdAgAABAgQIECBAgAABAgTqF9AhAQIElkRAALwkC61NAgQIECBAgACB3QWcJUCAAAECBAgQIECAAAECBOoX0CGBZRIQAC/TauuVAAECBAgQIECAAIGdAo4JECBAgAABAgQIECBAgACB+gWWrkMB8NItuYYJECBAgAABAgQIECBAIIIBAQIECBAgQIAAAQIECBCoU0AAvHNdHRMgQIAAAQIECBAgQIAAAQL1C+iQAAECBAgQIECAAAECFQsIgCteXK3tT8DdBAgQIECAAAECBAgQIECAQP0COiRAgAABAgQIECBQu4AAuPYV1h8BAnsRcA8BAgQIECBAgAABAgQIECBQv4AOCRAgQIAAAQJLISAAXopl1iQBAgQIXF3AFQIECBAgQIAAAQIECBAgQKB+AR0SIECAAIHlERAAL89a65QAAQIECBC4XMBnAgQIECBAgAABAgQIECBAoH4BHRIgQGDJBATAS7bg2iVAgAABAgQIENgS8E6AAAECBAgQIECAAAECBAjUL6BDAssoIABexlXXMwECBAgQIECAAIHlFtA9AQIECBAgQIAAAQIECBAgUL/A0nYoAF7apdc4AQIECBAgQIAAAQIEllFAzwQIECBAgAABAgQIECBAbMhXJQAAEABJREFUoG4BAXBZXxsBAgQIECBAgAABAgQIECBQv4AOCRAgQIAAAQIECBAgsAQCAuAlWGQtXlvAVQIECBAgQIAAAQIECBAgQKB+AR0SIECAAAECBAgQWBYBAfCyrLQ+CRDYTcA5AgQIECBAgAABAgQIECBAoH4BHRIgQIAAAQIElkpAALxUy61ZAgQIELgo4IgAAQIECBAgQIAAAQIECBCoX0CHBAgQIEBg+QQEwMu35jomQIAAAQIECBAgQIAAAQIECBAgQIAAAQL1C+iQAAECSyogAF7Shdc2AQIECBAgQGBZBfRNgAABAgQIECBAgAABAgQI1C+gQwLLLCAAXubV1zsBAgQIECBAgACB5RLQLQECBAgQIECAAAECBAgQIFC/wNJ3KABe+v8EABAgQIAAAQIECBAgQGAZBPRIgAABAgQIECBAgAABAgSWQ2C5A+DlWGNdEiBAgAABAgQIECBAgACB5RbQPQECBAgQIECAAAECBJZIQAC8RIut1UsFfCJAgAABAgQIECBAgAABAgTqF9AhAQIECBAgQIAAgWUTEAAv24rrlwCBImAjQIAAAQIECBAgQIAAAQIE6hfQIQECBAgQIEBgKQUEwEu57JomQIDAMgvonQABAgQIECBAgAABAgQIEKhfQIcECBAgQGB5BQTAy7v2OidAgAABAssnoGMCBAgQIECAAAECBAgQIECgfgEdEiBAYMkFBMBL/h+A9gkQIECAAAECyyKgTwIECBAgQIAAAQIECBAgQKB+AR0SIBAhAPZfAQECBAgQIECAAAECtQvojwABAgQIECBAgAABAgQIEKhfQIfnBQTA5yHsCBAgQIAAAQIECBAgQKBGAT0RIECAAAECBAgQIECAAIHlEljOAHi51li3BAgQIECAAAECBAgQIEBgOQV0TYAAAQIECBAgQIAAgSUUEAAv4aIve8v6J0CAAAECBAgQIECAAAECBOoX0CEBAgQIECBAgACBZRUQAC/ryuubwHIK6JoAAQIECBAgQIAAAQIECBCoX0CHBAgQIECAAIGlFhAAL/Xya54AAQLLJKBXAgQIECBAgAABAgQIECBAoH4BHRIgQIAAAQICYP8NECBAgAABAvUL6JAAAQIECBAgQIAAAQIECBCoX0CHBAgQIDAREABPGLwRIECAAAECBAjUKqAvAgQIECBAgAABAgQIECBAoH4BHRIgcFFAAHzRwhEBAgQIECBAgAABAnUJ6IYAAQIECBAgQIAAAQIECBCoX0CHlwkIgC8D8ZEAAQIECBAgQIAAAQIEahDQAwECBAgQIECAAAECBAgQWE6B5QqAl3ONdU2AAAECBAgQIECAAAECBJZLQLcECBAgQIAAAQIECBBYYgEB8BIv/rK1rl8CBAgQIECAAAECBAgQIECgfgEdEiBAgAABAgQIEFh2AQHwsv8XoH8CyyGgSwIECBAgQIAAAQIECBAgQKB+AR0SIECAAAECBAikgAA4EbwIECBAoGYBvREgQIAAAQIECBAgQIAAAQL1C+iQAAECBAgQ2BYQAG9L2BMgQIAAAQL1CeiIAAECBAgQIECAAAECBAgQqF9AhwQIECBwiYAA+BIOHwgQIECAAAECBGoR0AcBAgQIECBAgAABAgQIECBQv4AOCRC4UkAAfKWJMwQIECBAgAABAgQI9FtA9QQIECBAgAABAgQIECBAgED9Ajq8ioAA+CowThMgQIAAAQIECBAgQIBAHwXUTIAAAQIECBAgQIAAAQIElltgOQLg5V5j3RMgQIAAAQIECBAgQIAAgeUQ0CUBAgQIECBAgAABAgQIhADYfwTVC2iQAAECBAgQIECAAAECBAgQqF9AhwQIECBAgAABAgQIbAkIgLccvBMgUKeArggQIECAAAECBAgQIECAAIH6BXRIgAABAgQIECCwQ0AAvAPDIQECBAjUJKAXAgQIECBAgAABAgQIECBAoH4BHRIgQIAAAQKXCwiALxfxmQABAgQIEOi/gA4IECBAgAABAgQIECBAgACB+gV0SIAAAQK7CgiAd2VxkgABAgQIECBAoK8C6iZAgAABAgQIECBAgAABAgTqF9AhAQJXFxAAX93GFQIECBAgQIAAAQIE+iWgWgIECBAgQIAAAQIECBAgQKB+AR1eR0AAfB0glwkQIECAAAECBAgQIECgDwJqJECAAAECBAgQIECAAAECBIpA3QFw6dBGgAABAgQIECBAgAABAgQI1C2gOwIECBAgQIAAAQIECBC4ICAAvkDhoDYB/RAgQIAAAQIECBAgQIAAAQL1C+iQAAECBAgQIECAAIFLBQTAl3r4RIBAHQK6IECAAAECBAgQIECAAAECBOoX0CEBAgQIECBAgMAuAgLgXVCcIkCAAIE+C6idAAECBAgQIECAAAECBAgQqF9AhwQIECBAgMDVBATAV5NxngABAgQIEOifgIoJECBAgAABAgQIECBAgACB+gV0SIAAAQLXFBAAX5PHRQIECBAgQIAAgb4IqJMAAQIECBAgQIAAAQIECBCoX0CHBAhcX0AAfH0jdxAgQIAAAQIECBAg0G0B1REgQIAAAQIECBAgQIAAAQL1C+hwjwIC4D1CuY0AAQIECBAgQIAAAQIEuiigJgIECBAgQIAAAQIECBAgQGCnQJ0B8M4OHRMgQIAAAQIECBAgQIAAAQJ1CuiKAAECBAgQIECAAAECBK4QEABfQeJE3wXUT4AAAQIECBAgQIAAAQIECNQvoEMCBAgQIECAAAECBHYXEADv7uIsAQL9FFA1AQIECBAgQIAAAQIECBAgUL+ADgkQIECAAAECBK4hIAC+Bo5LBAgQINAnAbUSIECAAAECBAgQIECAAAEC9QvokAABAgQIELiegAD4ekKuEyBAgAABAt0XUCEBAgQIECBAgAABAgQIECBQv4AOCRAgQGBPAgLgPTG5iQABAgQIECBAoKsC6iJAgAABAgQIECBAgAABAgTqF9AhAQJ7FxAA793KnQQIECBAgAABAgQIdEtANQQIECBAgAABAgQIECBAgED9Ajrcp4AAeJ9gbidAgAABAgQIECBAgACBLgiogQABAgQIECBAgAABAgQIENhNoK4AeLcOnSNAgAABAgQIECBAgAABAgTqEtANAQIECBAgQIAAAQIECFxVQAB8VRoX+iagXgIECBAgQIAAAQIECBAgQKB+AR0SIECAAAECBAgQIHBtAQHwtX1cJUCgHwKqJECAAAECBAgQIECAAAECBOoX0CEBAgQIECBAgMAeBATAe0ByCwECBAh0WUBtBAgQIECAAAECBAgQIECAQP0COiRAgAABAgT2KiAA3quU+wgQIECAAIHuCaiIAAECBAgQIECAAAECBAgQqF9AhwQIECCwLwEB8L643EyAAAECBAgQINAVAXUQIECAAAECBAgQIECAAAEC9QvokACB/QsIgPdv5gkCBAgQIECAAAECBBYrYHYCBAgQIECAAAECBAgQIECgfgEdHlBAAHxAOI8RIECAAAECBAgQIECAwCIEzEmAAAECBAgQIECAAAECBAhcS6COAPhaHbpGgAABAgQIECBAgAABAgQI1CGgCwIECBAgQIAAAQIECBC4roAA+LpEbui6gPoIECBAgAABAgQIECBAgACB+gV0SIAAAQIECBAgQIDA3gQEwHtzchcBAt0UUBUBAgQIECBAgAABAgQIECBQv4AOCRAgQIAAAQIE9iEgAN4HllsJECBAoEsCaiFAgAABAgQIECBAgAABAgTqF9AhAQIECBAgsF8BAfB+xdxPgAABAgQILF5ABQQIECBAgAABAgQIECBAgED9AjokQIAAgQMJCIAPxOYhAgQIECBAgACBRQmYlwABAgQIECBAgAABAgQIEKhfQIcECBxcQAB8cDtPEiBAgAABAgQIECAwXwGzESBAgAABAgQIECBAgAABAvUL6PCQAgLgQwJ6nAABAgQIECBAgAABAgTmIWAOAgQIECBAgAABAgQIECBAYC8C/Q6A99KhewgQIECAAAECBAgQIECAAIF+C6ieAAECBAgQIECAAAECBPYsIADeM5UbuyagHgIECBAgQIAAAQIECBAgQKB+AR0SIECAAAECBAgQILA/AQHw/rzcTYBANwRUQYAAAQIECBAgQIAAAQIECNQvoEMCBAgQIECAAIEDCAiAD4DmEQIECBBYpIC5CRAgQIAAAQIECBAgQIAAgfoFdEiAAAECBAgcVEAAfFA5zxEgQIAAAQLzFzAjAQIECBAgQIAAAQIECBAgUL+ADgkQIEDgUAIC4EPxeZgAAQIECBAgQGBeAuYhQIAAAQIECBAgQIAAAQIE6hfQIQEChxcQAB/e0AgECBAgQIAAAQIECMxWwOgECBAgQIAAAQIECBAgQIBA/QI6nJKAAHhKkIYhQIAAAQIECBAgQIAAgVkIGJMAAQIECBAgQIAAAQIECBDYj0A/A+D9dOheAgQIECBAgAABAgQIECBAoJ8CqiZAgAABAgQIECBAgACBfQsIgPdN5oFFC5ifAAECBAgQIECAAAECBAgQqF9AhwQIECBAgAABAgQIHExAAHwwN08RILAYAbMSIECAAAECBAgQIECAAAEC9QvokAABAgQIECBA4BACAuBD4HmUAAECBOYpYC4CBAgQIECAAAECBAgQIECgfgEdEiBAgAABAocVEAAfVtDzBAgQIECAwOwFzECAAAECBAgQIECAAAECBAjUL6BDAgQIEJiKgAB4KowGIUCAAAECBAgQmJWAcQkQIECAAAECBAgQIECAAIH6BXRIgMD0BATA07M0EgECBAgQIECAAAEC0xUwGgECBAgQIECAAAECBAgQIFC/gA6nLCAAnjKo4QgQIECAAAECBAgQIEBgGgLGIECAAAECBAgQIECAAAECBA4i0K8A+CAdeoYAAQIECBAgQIAAAQIECBDol4BqCRAgQIAAAQIECBAgQODAAgLgA9N5cN4C5iNAgAABAgQIECBAgAABAgTqF9AhAQIECBAgQIAAAQKHExAAH87P0wQIzEfALAQIECBAgAABAgQIECBAgED9AjokQIAAAQIECBCYgoAAeAqIhiBAgACBWQoYmwABAgQIECBAgAABAgQIEKhfQIcECBAgQIDAtAQEwNOSNA4BAgQIECAwfQEjEiBAgAABAgQIECBAgAABAvUL6JAAAQIEpiogAJ4qp8EIECBAgAABAgSmJWAcAgQIECBAgAABAgQIECBAoH4BHRIgMH0BAfD0TY1IgAABAgQIECBAgMDhBDxNgAABAgQIECBAgAABAgQI1C+gwxkJCIBnBGtYAgQIECBAgAABAgQIEDiIgGcIECBAgAABAgQIECBAgACBwwj0IwA+TIeeJUCAAAECBAgQIECAAAECBPohoEoCBAgQIECAAAECBAgQOLSAAPjQhAaYtYDxCRAgQIAAAQIECBAgQIAAgfoFdEiAAAECBAgQIECAwHQEBMDTcTQKAQKzETAqAcHlMtwAABAASURBVAIECBAgQIAAAQIECBAgUL+ADgkQIECAAAECBKYoIACeIqahCBAgQGCaAsYiQIAAAQIECBAgQIAAAQIE6hfQIQECBAgQIDBtAQHwtEWNR4AAAQIECBxewAgECBAgQIAAAQIECBAgQIBA/QI6JECAAIGZCAiAZ8JqUAIECBAgQIAAgYMKeI4AAQIECBAgQIAAAQIECBCoX0CHBAjMTkAAPDtbIxMgQIAAAQIECBAgsD8BdxMgQIAAAQIECBAgQIAAAQL1C+hwxgIC4BkDG54AAQIECBAgQIAAAQIE9iLgHgIECBAgQIAAAQIECBAgQGAaAt0OgKfRoTEIECBAgAABAgQIECBAgACBbguojgABAgQIECBAgAABAgSmJiAAnhqlgaYtYDwCBAgQIECAAAECBAgQIECgfgEdEiBAgAABAgQIECAwXQEB8HQ9jUaAwHQEjEKAAAECBAgQIECAAAECBAjUL6BDAgQIECBAgACBGQgIgGeAakgCBAgQOIyAZwkQIECAAAECBAgQIECAAIH6BXRIgAABAgQIzEpAADwrWeMSIECAAAEC+xfwBAECBAgQIECAAAECBAgQIFC/gA4JECBAYKYCAuCZ8hqcAAECBAgQIEBgrwLuI0CAAAECBAgQIECAAAECBOoX0CEBArMXEADP3tgMBAgQIECAAAECBAhcW8BVAgQIECBAgAABAgQIECBAoH4BHc5JQAA8J2jTECBAgAABAgQIECBAgMBuAs4RIECAAAECBAgQIECAAAEC0xToZgA8zQ6NRYAAAQIECBAgQIAAAQIECHRTQFUECBAgQIAAAQIECBAgMHUBAfDUSQ14WAHPEyBAgAABAgQIECBAgAABAvUL6JAAAQIECBAgQIAAgdkICIBn42pUAgQOJuApAgQIECBAgAABAgQIECBAoH4BHRIgQIAAAQIECMxQQAA8Q1xDEyBAgMB+BNxLgAABAgQIECBAgAABAgQI1C+gQwIECBAgQGDWAgLgWQsbnwABAgQIELi+gDsIECBAgAABAgQIECBAgACB+gV0SIAAAQJzERAAz4XZJAQIECBAgAABAlcTcJ4AAQIECBAgQIAAAQIECBCoX0CHBAjMT0AAPD9rMxEgQIAAAQIECBAgcKmATwQIECBAgAABAgQIECBAgED9Ajqcs4AAeM7gpiNAgAABAgQIECBAgACBImAjQIAAAQIECBAgQIAAAQIEZiHQrQB4Fh0akwABAgQIECBAgAABAgQIEOiWgGoIECBAgAABAgQIECBAYGYCAuCZ0Rp4vwLuJ0CAAAECBAgQIECAAAECBOoX0CEBAgQIECBAgAABArMVEADP1tfoBAjsTcBdBAgQIECAAAECBAgQIECAQP0COiRAgAABAgQIEJiDgAB4DsimIECAAIFrCbhGgAABAgQIECBAgAABAgQI1C+gQwIECBAgQGBeAgLgeUmbhwABAgQIELhSwBkCBAgQIECAAAECBAgQIECgfgEdEiBAgMBcBQTAc+U2GQECBAgQIECAwLaAPQECBAgQIECAAAECBAgQIFC/gA4JEJi/gAB4/uZmJECAAAECBAgQILDsAvonQIAAAQIECBAgQIAAAQIE6hfQ4YIEBMALgjctAQIECBAgQIAAAQIEllNA1wQIECBAgAABAgQIECBAgMAsBboRAM+yQ2MTIECAAAECBAgQIECAAAEC3RBQBQECBAgQIECAAAECBAjMXEAAPHNiE1xPwHUCBAgQIECAAAECBAgQIECgfgEdEiBAgAABAgQIECAwHwEB8HyczUKAwO4CzhIgQIAAAQIECBAgQIAAAQL1C+iQAAECBAgQIEBgjgIC4Dlim4oAAQIEdgo4JkCAAAECBAgQIECAAAECBOoX0CEBAgQIECAwbwEB8LzFzUeAAAECBAhEMCBAgAABAgQIECBAgAABAgTqF9AhAQIECCxEQAC8EHaTEiBAgAABAgSWV0DnBAgQIECAAAECBAgQIECAQP0COiRAYHECAuDF2ZuZAAECBAgQIECAwLIJ6JcAAQIECBAgQIAAAQIECBCoX0CHCxYQAC94AUxPgAABAgQIECBAgACB5RDQJQECBAgQIECAAAECBAgQIDAPgcUGwPPo0BwECBAgQIAAAQIECBAgQIDAYgXMToAAAQIECBAgQIAAAQJzExAAz43aRJcL+EyAAAECBAgQIECAAAECBAjUL6BDAgQIECBAgAABAgTmKyAAnq+32QgQ2BLwToAAAQIECBAgQIAAAQIECNQvoEMCBAgQIECAAIEFCAiAF4BuSgIECCy3gO4JECBAgAABAgQIECBAgACB+gV0SIAAAQIECCxKQAC8KHnzEiBAgACBZRTQMwECBAgQIECAAAECBAgQIFC/gA4JECBAYKECAuCF8pucAAECBAgQILA8AjolQIAAAQIECBAgQIAAAQIE6hfQIQECixcQAC9+DVRAgAABAgQIECBAoHYB/REgQIAAAQIECBAgQIAAAQL1C+iwIwIC4I4shDIIECBAgAABAgQIECBQp4CuCBAgQIAAAQIECBAgQIAAgXkKLCYAnmeH5iJAgAABAgQIECBAgAABAgQWI2BWAgQIECBAgAABAgQIEJi7gAB47uQmJECAAAECBAgQIECAAAECBAjUL6BDAgQIECBAgAABAgQWIyAAXoy7WQksq4C+CRAgQIAAAQIECBAgQIAAgfoFdEiAAAECBAgQILBAAQHwAvFNTYAAgeUS0C0BAgQIECBAgAABAgQIECBQv4AOCRAgQIAAgUULCIAXvQLmJ0CAAAECyyCgRwIECBAgQIAAAQIECBAgQKB+AR0SIECAQCcEBMCdWAZFECBAgAABAgTqFdAZAQIECBAgQIAAAQIECBAgUL+ADgkQ6I6AALg7a6ESAgQIECBAgAABArUJ6IcAAQIECBAgQIAAAQIECBCoX0CHHRMQAHdsQZRDgAABAgQIECBAgACBOgR0QYAAAQIECBAgQIAAAQIECCxCYL4B8CI6NCcBAgQIECBAgAABAgQIECAwXwGzESBAgAABAgQIECBAgMDCBATAC6Nfvol1TIAAAQIECBAgQIAAAQIECNQvoEMCBAgQIECAAAECBBYrIABerL/ZCSyLgD4JECBAgAABAgQIECBAgACB+gV0SIAAAQIECBAg0AEBAXAHFkEJBAgQqFtAdwQIECBAgAABAgQIECBAgED9AjokQIAAAQIEuiIgAO7KSqiDAAECBAjUKKAnAgQIECBAgAABAgQIECBAoH4BHRIgQIBApwQEwJ1aDsUQIECAAAECBOoR0AkBAgQIECBAgAABAgQIECBQv4AOCRDonoAAuHtroiICBAgQIECAAAECfRdQPwECBAgQIECAAAECBAgQIFC/gA47KiAA7ujCKIsAAQIECBAgQIAAAQL9FFA1AQIECBAgQIAAAQIECBAgsEiB+QTAi+zQ3AQIECBAgAABAgQIECBAgMB8BMxCgAABAgQIECBAgAABAgsXEAAvfAnqL0CHBAgQIECAAAECBAgQIECAQP0COiRAgAABAgQIECBAoBsCAuBurIMqCNQqoC8CBAgQIECAAAECBAgQIECgfgEdEiBAgAABAgQIdEhAANyhxVAKAQIE6hLQDQECBAgQIECAAAECBAgQIFC/gA4JECBAgACBrgkIgLu2IuohQIAAAQI1COiBAAECBAgQIECAAAECBAgQqF9AhwQIECDQSQEBcCeXRVEECBAgQIAAgf4KqJwAAQIECBAgQIAAAQIECBCoX0CHBAh0V0AA3N21URkBAgQIECBAgACBvgmolwABAgQIECBAgAABAgQIEKhfQIcdFxAAd3yBlEeAAAECBAgQIECAAIF+CKiSAAECBAgQIECAAAECBAgQ6ILAbAPgLnSoBgIECBAgQIAAAQIECBAgQGC2AkYnQIAAAQIECBAgQIAAgc4ICIA7sxT1FaIjAgQIECBAgAABAgQIECBAoH4BHRIgQIAAAQIECBAg0C0BAXC31kM1BGoR0AcBAgQIECBAgAABAgQIECBQv4AOCRAgQIAAAQIEOiggAO7goiiJAAEC/RZQPQECBAgQIECAAAECBAgQIFC/gA4JECBAgACBrgoIgLu6MuoiQIAAAQJ9FFAzAQIECBAgQIAAAQIECBAgUL+ADgkQIECg0wIC4E4vj+IIECBAgAABAv0RUCkBAgQIECBAgAABAgQIECBQv4AOCRDovoAAuPtrpEICBAgQIECAAAECXRdQHwECBAgQIECAAAECBAgQIFC/gA57IiAA7slCKZMAAQIECBAgQIAAAQLdFFAVAQIECBAgQIAAAQIECBAg0CWB2QTAXepQLQQIECBAgAABAgQIECBAgMBsBIxKgAABAgQIECBAgAABAp0TEAB3bkn6X5AOCBAgQIAAAQIECBAgQIAAgfoFdEiAAAECBAgQIECAQDcFBMDdXBdVEeirgLoJECBAgAABAgQIECBAgACB+gV0SIAAAQIECBAg0GEBAXCHF0dpBAgQ6JeAagkQIECAAAECBAgQIECAAIH6BXRIgAABAgQIdF1AANz1FVIfAQIECBDog4AaCRAgQIAAAQIECBAgQIAAgfoFdEiAAAECvRAQAPdimRRJgAABAgQIEOiugMoIECBAgAABAgQIECBAgACB+gV0SIBAfwQEwP1ZK5USIECAAAECBAgQ6JqAeggQIECAAAECBAgQIECAAIH6BXTYMwEBcM8WTLkECBAgQIAAAQIECBDohoAqCBAgQIAAAQIECBAgQIAAgS4KTDcA7mKHaiJAgAABAgQIECBAgAABAgSmK2A0AgQIECBAgAABAgQIEOisgAC4s0vTv8JUTIAAAQIECBAgQIAAAQIECNQvoEMCBAgQIECAAAECBLotIADu9vqojkBfBNRJgAABAgQIECBAgAABAgQI1C+gQwIECBAgQIAAgR4ICIB7sEhKJECAQLcFVEeAAAECBAgQIECAAAECBAjUL6BDAgQIECBAoC8CAuC+rJQ6CRAgQIBAFwXURIAAAQIECBAgQIAAAQIECNQvoEMCBAgQ6JWAALhXy6VYAgQIECBAgEB3BFRCgAABAgQIECBAgAABAgQI1C+gQwIE+icgAO7fmqmYAAECBAgQIECAwKIFzE+AAAECBAgQIECAAAECBAjUL6DDngoIgHu6cMomQIAAAQIECBAgQIDAYgTMSoAAAQIECBAgQIAAAQIECHRZYDoBcJc7VBsBAgQIECBAgAABAgQIECAwHQGjECBAgAABAgQIECBAgEDnBQTAnV+i7heoQgIECBAgQIAAAQIECBAgQKB+AR0SIECAAAECBAgQINAPAQFwP9ZJlQS6KqAuAgQIECBAgAABAgQIECBAoH4BHRIgQIAAAQIECPRIQADco8VSKgECBLoloBoCBAgQIECAAAECBAgQIECgfgEdEiBAgAABAn0TEAD3bcXUS4AAAQIEuiCgBgIECBB4/BBjAAAQAElEQVQgQIAAAQIECBAgQKB+AR0SIECAQC8FBMC9XDZFEyBAgAABAgQWJ2BmAgQIECBAgAABAgQIECBAoH4BHRIg0F8BAXB/107lBAgQIECAAAECBOYtYD4CBAgQIECAAAECBAgQIECgfgEd9lxAANzzBVQ+AQIECBAgQIAAAQIE5iNgFgIECBAgQIAAAQIECBAgQKAPAocLgPvQoRoJECBAgAABAgQIECBAgACBwwl4mgABAgQIECBAgAABAgR6IyAA7s1Sda9QFREgQIAAAQIECBAgQIAAAQL1C+iQAAECBAgQIECAAIF+CQiA+7VeqiXQFQF1ECBAgAABAgQIECBAgAABAvUL6JAAAQIECBAgQKCHAgLgHi6akgkQILBYAbMTIECAAAECBAgQIECAAAEC9QvokAABAgQIEOirgAC4ryunbgIECBAgsAgBcxIgQIAAAQIECBAgQIAAAQL1C+iQAAECBHotIADu9fIpngABAgQIECAwPwEzESBAgAABAgQIECBAgAABAvUL6JAAgf4LCID7v4Y6IECAAAECBAgQIDBrAeMTIECAAAECBAgQIECAAAEC9QvosBIBAXAlC6kNAgQIECBAgAABAgQIzEbAqAQIECBAgAABAgQIECBAgECfBA4WAPepQ7USIECAAAECBAgQIECAAAECBxPwFAECBAgQIECAAAECBAj0TkAA3LslW3zBKiBAgAABAgQIECBAgAABAgTqF9AhAQIECBAgQIAAAQL9FBAA93PdVE1gUQLmJUCAAAECBAgQIECAAAECBOoX0CEBAgQIECBAgECPBQTAPV48pRMgQGC+AmYjQIAAAQIECBAgQIAAAQIE6hfQIQECBAgQINB3AQFw31dQ/QQIECBAYB4C5iBAgAABAgQIECBAgAABAgTqF9AhAQIECFQhIACuYhk1QYAAAQIECBCYnYCRCRAgQIAAAQIECBAgQIAAgfoFdEiAQD0CAuB61lInBAgQIECAAAECBKYtYDwCBAgQIECAAAECBAgQIECgfgEdViYgAK5sQbVDgAABAgQIECBAgACB6QgYhQABAgQIECBAgAABAgQIEOijwP4C4D52qGYCBAgQIECAAAECBAgQIEBgfwLuJkCAAAECBAgQIECAAIHeCgiAe7t08y/cjAQIECBAgAABAgQILKNAu6Ppncc7Ti/scJwzl5rKlocXXpd/vnBhzgelvjJl2e+saedxuW4j0C0B1RAgQIAAAQIECBAg0G8BAXC/10/1BOYlYB4CBAgQIECAAIGlFChB5dmI3I3Hmykwyq1rr40s7/RWjVlem7VG5OeFl1lC309lFWWfuxjFOOvLYvPDesT26fzkRYAAgQ4JKIUAAQIECBAgQKACAQFwBYuoBQIECMxWwOgECBAgQIDAcgqUhPIzEaNj8c7X3RWjcyvJMElXYyvELGlmnlrkqy1faVejibX40L+6Nz7y787EeJzhan5eZFlbcw9yd9/c0rHU2a7E3Z+I+Il3nIwYr0UWHX4IECBAgEC3BFRDgAABAgQI1CJQvpHW0os+CBAgQIAAgWkLGI8AAQIEllggvy6Ob4uXPf0z8eNvbuNZf/eeuPOO1cx+747OhJdNRLSb8RsfauLlT12PFzzxdPzqvxrGeL2E1Rt5LQPrcW75ysLz5nm+Mvgt02XwOx6fi9FGGy/41k/FD79yHC94wj1x7p68WG7Zrq3s85QXAQIECBAgQGAhAiYlQIAAgaoE8ht9Vf1ohgABAgQIECBAYEoChiFAYBkFdqSQGU7++JtG8cF/Mc5A9ab4zx8+Gk//2rvi479zUwarXbBpox218Ue/tRovfMpnYnzutli/97Z4wbecjfe95Wy066sLrnOSTk+g2s21DH3Pxf/4yI2xkbn0//OBcbzoKWfjM3882lHjefvJrvy57cmj3ggQIECAAAECBAjMXMAEBAjUJyAArm9NdUSAAAECBAgQIEDgsAKeX0qBkjyeyc7HsXm2jX/5kyfjna8/G7F53xjEMFaatfjD3z0R3/CVvxO//qHyZ5aHW+FleSyfmsurzFW2DKcjTsUn/6CJ7/j6c3Hq0/fLMDgraM7FYPNEvOd15+KHXrYe7UaTwXCzVWfu8o7ZvkptO7dxGmXG+8Mv34x//69Xs561WGlviGbzpvgPHxzGs/5O6SFviDbaNk3L4aS3PJjsZ1uu0QkQIECAAAECBAgQWHoBAJUKCIArXVhtESBAgAABAgQIECBAYH8CmZCOj0e0g/j1X9qMNzzvZET5vGOQwWAQozMPju/+5rvjQ/90I6LZmVJmaBkz/tkx3capE/GyZ9wdd33iSMTw3oiVT0W0GbgOIgZxU/yDH7k7nv9Nm1vB8OBsFjbj36rdDn5zpmjSoslAN8+9/81n4x++685YWSvzN3l1EE0zzLpW46P/vYmn/J9n4z/9ct7frkQ0eU8+kwcRg3w+8nz4IUCAAAECBAgQIECAAAEC+xMY7Ol2NxEgQIAAAQIECBAgQIBA9QJtBqx3fHQcL3/GyVg/k4Fkfo7cBhlKTrbxMIaj4zE+fUu89Cln4n2vOxeTjHKSU2b4OmuhQU6QofM4p335U9fjv/7akdhcb2MwXolmdEMGvxsxGNwbg+ZcHF25LX7lA5vxrMeM4zN/cDTrXMmHZ/hqcuzz2zhz3Igj8eF/NYp3ft96rLT3idG5lWgSa7C9ZUi82pyIuz7RxHMef3f8+i/kw+kbzdmI8drWVgLtHHZWr831DPHL4G2+lS13YSNAgAABAgQIECBAgACB3guUr8+9b0IDsxUwOgECBAgQIECAAAECSyCQAeBdn4h41mPPxsm7jkQzui3aPLez86ZZj2aQW54cbN4UP/am9Xjtc+7N+/NEBpvl/YqHJicP+laS1MuKGDfxjteejV/6QAalsRLRbOSUq9FEuS8/j27M8DQD38HZrDXiNz+yEc/8uyfjj347YnJL7qb/KnNnmNqczqE3spZh/I+PnIuXPONUNM0wz+WW4W5TAt3zWzluRoNo2iMx3rglvudJn45/9EOZbLdZe1PGy8cyE873Gby2xm9HK/Gpj5/axWU8gzkN2QcBNRIgQIAAAQIECBAgUIfAoI42dEGAwIwEDEuAAAECBAgQIFCzQMn5chtvjmKU2eN3PS7i03dk+BtHsutxDDOAHEQbJVxtIm9s80S7kqFl7of5efNY/PxPHI9XPPPOOPXpDDnznvJv2bajfLzN7VCvMsBGjnBPbrkvH3PKn/ihUfzEDw9jOFyNfI9huxaDyAC4PZZBZqkh8qeJdnQ0Bk353MQdv78W3/Lou+PX/k2OU2qLMth63jetV3pkDW0cjY2NJj7xsYjnPeGe2DhzPGsodUQ0w8nEsfOnWR1Hk4+2o/Q/c5/44e+NeMerRtGu58kMtiOyxlJq2XY+eODjcT5ZQvVc7FzzVz1jI57wV9v4jQ+NY+Nc1lculy3XMSZb3u5FgMCyCOiTAAECBAgQIECgIoFBRb1ohQABAgSmKmAwAgQIECBAoG6BTBUHZyMGGxmWDuMF33Iyfve3zsX6egaBeenK3ps8VQLV3E1eedN4LcajYfzav70hnvw3TsXHf3cQzWAtmuHG5I7DvZX5VnOIG3Mr443il35uM9726rsjE+h85fUSSMeOn3aw40NejyaaponI8xtnT8R3P+HO+MBPjKNts8dJCLzj9ikcNuNBnL1rJb7r790bn7rjhhyx1JPz59Hk1eS8O7fzNWzf0bRH470/OI4XPGE9Tt9VrNO4yS1fESW4nRxMhjrYW85fHsxw/F3fvx7/9ufOxr13HY3veuIn4lf/dRk/nSfFlLrL58POVyazESBAgED3BVRIgAABAgQI1CZQvtXV1pN+CBAgQIAAgcMKeJ4AAQIElkQgvxK2q/GP3/2Z+JVfPBntZhODaPJ/Mdnisp8mA9fmfCbY5HGU3xZtxnlvG3/8e8fjOY+7Nz72mxHjzZWIpgSIcbifNsfJULVdPxL/6YMRr/nOU9Fk4ByjQcTo2DXHbprsI7codWZXbY7TbNw/Xv3sUbzntW2UMa85wAEurp+KeMnT7ok//J0mVsrcsYXVNFu1NE3ZD6NptrfyuWyDGDS55e1Hj7Tx4V/YiO/+xrNx5x8eySpK4J27Q79y8BjFaH0lfva9m/Hjb1+PwfhYBunrsXnqvvHiJ23E+39wIxcvJ0qriLQvduWx7S0veREgQIAAAQKVCWiHAAECBKoUGFTZlaYIECBAgAABAgQOLOBBAgSWSaCJTADjr3/trfG5X9RGM1iPJk9F/jRtvl3zlV8nJ/fmWwlqMyz8xMeOxRMffWd85Jcy/C3nrvn81S6OL15oRhEZMN/5iWG87Jn3xum7bsqA8oZoxxlOlnD1+kVGRJP/iws/TQat73/bmXj1s9YzBL5w+uLBhb4vHFy8dsVRuadseSFL/d5nnYnf+JXsffOGrPNonmxy2+srxxmu53Nr0WRf/+M3VuMZj7kr/ui3b85z22Nsj7fDaPvSNfc5dl5vM7H/tQ+tx9telUn16MaIDP8jcsyyVrm97y2b8cbnn4qzJyN/so9inEdeBAgQIECAAAECdQroigCBegXyG3u9zemMAAECBAgQIECAAIF9Cbh5qQQy+Cu/5ZkB4A23Rrz+fQ+K//1vHYnhaoaQk7xwmAFh3pPBbr5i51aY2gxmYzCKQUxuzvdRjDZXYuP0LfH8J56On3nnZga1GbJOssrN8sj1t8m9W+NFbMZ4s4l7PzmI537jqbjz4zfGIL/BDpth7rfvySEzLI3LtzxdXk3e2zTN5PKgPNKUs4OIjRvj3/xMG8//plOxfmeea9to25J6nu+93Bvl8+Qgb9jtVa6dywtnIjL8fe/r1+NDP5cTbN6SJhGDrKkZl3HbvJxbuT1y7nzi4mvrc9M00TR53KZ5cR0fjfHGIO746M3xzV/9+/EfP7iRa5GhdxljYlTeynZxpN2Ptt03o/zV69/9L2vxiqdv5BplkL45iBI0N7EaTeI0zVqeX4l/9r5hvPjb/jjW712LKLVk9eWVCxx+CBAgQIAAAQIECBCoRkAjlQsMKu9PewQIECBAgAABAgQIECBwVYHm4pWViOe+YRiPf3p+TRycjmgyDI1r/ZQ0slxvY2uUDCTLM7m16zfHG15yZ7zvjU0Gq3k+Mrwst15zayMyUM6k88Jd4/UmvvdZG/G7v7ma5wbn58nDA76ayXPlPbfxWvzyBzbjiY++Kz5zRxNNe0NeHeZ2/tXemAdNbld75bUMaqM9Fj/1rnPxY2/KkDY/D0pSPnkk+5ns9/OWY05uv7jfPPWgeN4Tz8Qv/nSGuW0mzZNLg7wrj6PY5uHVXqN0zzLa3H/yYxEvfep63PPJExHjHGSYwXWG1NHmWHnPZIg2Q9/s4Vc/cCye/jVn4g9/q3jk9WGZa3KHNwIECBAgQIAAAQIECBDogUB+k7tGlS4RIECAAAECBAgQIECAwPIIOipBxgAAEABJREFUDJt4/Lcfiee86nisHduIcbudDF5KcCHjnESyTYangxjGagwyVB22R2I82oiV8f3ix964Hi9/ykasl1+mvU5WGZOxhhEZFreb69GeXYnXfufZ+LUPbuTYa9EM7s5ru9eTF67xGuS1ra3Jxwfnt3K8FjdP/sTy0//2nfHf/v1mzlnmz9vzntje8uPVXm36fOQXN+Ltr9yMYTPMbevOJnfNBKkc5YdJb9vH+bmMnburvZqmiaYZxDBvGKbp6OxN8fKnn4v3vuFsRObAUf4N5MnVQd5xjVe5nHNtnGzie55wT/zhbw9jZe1MtM1GBvODGLSjye8kl9sGpd7yp7UHZ2M4aOK3/3MTz/um0/H7/6WJdjyMGOQC5lhRtmtM6RIBAgQIECBAgAABAgQILF6gfM9bfBUq6KSAoggQIECAAAECBAgQWCaBTPYG5yJWx/HXvn4YL3/HWtxy/4hRjPN/kVtez/eYJIDNeZiyL1v5mAHhyqfLQW5tlLPjDCo/+M9X4sVPHsU9n5yc3n7L/W6vzTy5Ec1wLd75upPx8/80k+Px8YjBmQwqy7+pm5ev+Wrzatlyd81X1trkNjwXTQaeH/+DQTzzsZ+ahM3ZcEQzym0jtzj/U8YsteUz588Uhv/vvzbxgidnoLp5ItrNi/WVu0ueun3rrvty064Xtk/mDaXGTKybPNXkHO9780Z833PuzrnyxCQJznvK4fZ22cdyev10xIufdjZ+9zdP5NIdidg8lqcz0J38+7+5n6xUnioFl4lKY+VPUccwPvbRlXjK374n/t8Pn4vx+iBv8qpVQF8ECBAgQIAAAQIECNQl4BtcXeupGwLTEjAOAQIECBAgQIDAMgmU4K/JtzYDwnYlYtjG5/2l1fj+H2/itoecjJXVNmPBDIKHJ2PcbKeMuS+hYdkmVoNoxrdEM4ho8m2Q4eWgWYtB08SHPziKJz96FHd8NDPINsPVOBURp3O79FX+VHFkMPmz79qMf/z247Eyum9Mbh8fjShbNJc+cMmnrKdZj2gyuM3DLDiu/jPIkZrcVnM7EivtTdGefUB8zzefi3/yrvVoNwY5b5OPl4FyvMggOjL83f5zyXn6Ux/LYPXJESfvPRJtmowH6RN5IY/zwYh0Gefosb2V8+VPa5dxCkGUn3F5u/qWhjlQjjCOwTDXIMPbf/1PTsR3f/Mn49Sn16JtN2M0Phe5i3bnUG0OWbY897ZX3R0f/oVxrkPalHQ76xxkbWWLHDm2f7K+QV4fjFejaY9Hk5/H7bm4z62DeOBnDSKGZc3a7bvtCRCoR0AnBAgQIECAAAECFQrkt7gKu9ISAQIECBxCwKMECBAgQIDA0gpkWBtNRo5lG7TxsP95M970UzfEAz47w79mGLF5c14sXyMzWYwMiq+AKtfyZAlKc9eUwXJ/7uxmfPKONp7xtffGf/13KzEeHcuzZYzc7Xi1sRH/4Rc24k0v2YiNzfIbt9sjNDvuutph3pPhcZTfXh2UsHPrvvJnmreOLn8vteYzkxq39uONG+Ktr7wn3j/593yzv3E5X0LPE/nwWkRTaoo4e0/EC550Kn7/o6djOBjG9hwZ0UZ5ZHubDF3eMnCNYlJ+mzly3pUcswxdjuMaP+WZC5fzmfGRGG+uxH/8xZsn/0bvp/8gw9rIdVnJfvPyhVubXK9Yj7//lrPxs+/LPjaPR+SzW9d33rh15uJ7FjVeiWZwJmJ4b9xyv4149buPxX0fvBpRbEsvF292RIAAAQK9F9AAAQIECBAgUKtAfvOstTV9ESBAgAABAvsW8AABAgQIEEiBpmmiaZoYNCvxwIedi3f+ixvjz3/5yRitfjJiuJkh5zDKvwnb5DfKvC2u9tNk1jjI7diRo9FkmHnXHx+Pb3/sHfErP59B6viGSx/bbOOj/3kYL3zyyRx6LePlErhGTOYo8+QW1/kpwevajffGKM5GyVxH7XgSzpaAtmyXP940TTRNc+H0yrCNweat8d4fvDNe/rT12Dhdnh9HjMrkGYpmVTlgvOTbTsVv/5cTsdKsZl8RpceyXRho+6AUUbYCEW2sb5zL941om7PRDDbyrhw73/f2aqL8QnBTQuh2M37vv6/Esx97Mj7233ItxqsRk99+Ttf0Hm8ejV/9l4N492vbaNqVEhHHMIPxJjHLFud/Slk7t9jMPgfZc4bFR9aOx4vfdJ946KOaGLXnYrCycv4pOwIECBAgQKAKAU0QIECAQNUC+e2u6v40R4AAAQIECBAgsEcBtxEgQOBSgRJOljDwWAxWI171jhvjbz3ueGyMPxkZRUZbfku03X6i3Lt9fOW+uXAqjzbvPwl53/8DGYBuP5bh76fu2IyXPe1MjNdvyrvzvkw7m9zlh+u+2hL0Zj1/9yln4qVvvjFWjt0ZbWTtbSmwzeOt/XUHymciuxuffUB88J+vxkueejLu/eTRcioiRxlvbMTrn3dXfOSX12I8zvrzXF64+LraNCUEznFXV9biAQ+7N979fx+LP/fFZ2MS2l4+RlztJzHyFRnkRvlt3AzUf/93hvHkv3l3/Idf2IxmnIF55Ff8rOHXf3kjXvr0UcT4WG5HIoZZ6yAvZA1XG72c3ypzMwYr5+I7XrkSt3/ZIEbZ57D8B5DzlXtsBAgQIECAAAEC/RfQAQEC9Qvkt8P6m9QhAQIECBAgQIAAAQLXFHCRwFUEBtEMIgaZLQ4zS3z6y47Htzznlhi3p6JdPzGJS9vhucj0MbZ+SqJbtq1P2+9NhoeD3GKyDSe/Zfujrx/FW198OsZn2li/t4nv+cZR3PHRoxkAD6PN+0p227ajPL64RZQQc3vU3GdiOS7b8GR80f92JJ743BPx+X95Jd7xzz4rHvjIk3H0WBOj5kyOMYhxMyoP5Hb1V9MMo2maDEAjhrn/8C8M4yl/84741O9HtBvH471vaOPn/sFabJ5biUEG1BGDiGhy7LzeRD4zyK3JrRyf3yImvyFcbr/xfifjNe+5JR7yqDZe/Z4b44u/ahTjrL385nI7GStvvs6ryfmadjWG5X/Nsdg4eZ947t+7K/7Zezaj/AbvH/9exPc9ez3Wz2boe36spvymcvYzbCKGuR/kGJMtj5umiRg0EYO8eZjrOrg3HveMNv7q16zmiYjhSgbIk4v5sTm/5c6LAAECBAgQIECAAIFeCih6SQTKV7wlaVWbBAgQIECAAAECBAgQIHClwNXOXP51sY1mZSMe98zj8ap3rsWJW++OaNpoRxkQZmAbe/gp+eGF28ZH4yffvREvecrpeP6T746P/reVTFGHW5fbrd2e3jOA/jN/fjNe/JZ8dpgPZtkPedTd8fofvyke+jmnYm016xtsRFP+THIGn7GPn3NnVuITv/eA+Nb/o413vupcvO+t6zHeOBFR/txyZOAa5eeSrsqJi1uWM5lycDrWTtwbL3rjiXjw5+T9g9yy3Rf98In4hm/PoDWvt00ZLz0z+W5zuzhIOcqmyi4fK7vJlvZRnslahu394o0vuTve/spz8ayvPxWf/vhaTpt95407H8mPF15XnM9aV1eOxd96XKnp+MX7tm/c3l+44oAAAQIECBAgQIAAAQIEuipw/lvkZeX5SIAAAQIECBAgQIAAAQIELhEoCWCGlbEeX/hVq/Gitx6LG2/ZiHacN5Xfri37jB3z01VfZYTyJbT8NeKyX2lvjl/9wJH4jV8+GoMmByjjXHi63F22CyeuOGhz8od89ma88Adum/zW7uRXbfOuJu4T93voKH7oZ2+M2//CKEPq4eR6224FrLGnn3EcO7KaQw7i3s808Y9+OJ/dKMHo2YgSeo9O5LUmt5hsJY+NS34yUc3gOWIcbWzE8193LG7/siZisB4TpibyZxSP/46j8exXHIsjx9ZjczSK7RrLPm/Y9VV+abfJQYbl3/dtS9i7EcPRbfGT74z45B9u5pWViGYjBhF5HBd+mixpsp0/kx8j8niQN5YA+vP/0un4lu86GpFZ+uTBJrL2yA5iss9bvQgQIECAAAECBAgQIECgBwL5Na8HVSpxrgImI0CAAAECBAgQIECAwK4CbSaCcW5y6fO+bC1+8KfW4kGfcyYmf8J48u1yO1Is901u2/1t+/LgVMQ4w8oSqJZ/23aSOu7+yNbZ7QfLPOO49aGfite//0Tc98ERzVrkT0kuc1cuZ2TZHGnj1T92NB7zpDbD1Qxu81xMtrznuq9sqPxmc0lMy73nf9s2tn/zd5i1XzHWZOJyd25NtPnsONr4xu84Hn/xr2efpb82Q/Th6YhBOja5DcbxlY8dxsvevho33zdilP8rzMV011qbHHr7tfKZ7aPJvs3a2s2bc5CVaMYZ5E7OXvq2/XiptMxTttF4Mz7rEavxwjffECs35v2ZxZdS8yirL++7VrJ1wXuvBRRPgAABAgQIECBAgECdAoM629IVAQIHFPAYAQIECBAgQIAAgasLTNLDGybXm0EbD/mcc/HGHz8Wt3/R6RisjGOcoWZbfu90VG7c+XVznM+ULXc7XyWkbMbRZG7blLfI5zI0ndxSksnyebLlWCUgLqloJpeD4WYGvqfiea+7JW4t4e/qRj6ymVu+8tZSQsRKfmiiObIZT37JMJ70vHFstH8co/G5aMcZaF7/nwSOydTlrcnD9kQ+tJKfjsagGcVgXP7Ecl6IyHNly0Hz/CQxzRrzlSdHGe6eia//jmG0q5+OGOakg3Jl+9myH0Sb5z/3y1fiLT+Tgfojm1hdy/tzuPFgM4cb5Lxx6U+TH8s2uk9MJi82k89ZY0TWF9GU8DrKzzhv2d7K563hJrzjzIoT476P+ES87D0RqyX8HeQ9K7k1W/dF5E0XtjzvRYBALQL6IECAAAECBAgQqFigfLWruD2tESBAgMDeBdxJgAABAgQIENiLQCaD27c1Z+LWh47j1e++OT7/y9cj2rVoS75Zbin7jB63b93aj3O3cys35qlrvs7f0+SAw9yazdjYPBsvetPx+DNfUH6btjyc+0ngW44v31ayppPxd77tWLz2vfeN1WM5f44xyTTPD335E7t/Ljdvb+WOclz221v5nGMPT0fbjKMdnI3P+7KNeOYrMjAvoW97n2jTI+/IqZvcVnIr+4hJrj0YxwMeMYrv//sr8aBHns1AfRixeSRrjwvb1kxbI0SUfTlT9ue/2pcStrdyqdyTtZTDcnrrmXJ/OZOfsq7VG07GK9/24JxztHUy39vcyl1teX6y5YnJq5wt2+SDNwIECBDorYDCCRAgQIAAgdoFzn9LrL1N/REgQIAAAQLXFHCRAAECBAjsW6BEijdF04xi5Xgbr3zXkfi6p6/HqFmPcX7T3PoF1Hbfo04eaPK5spVfU72wRbTN2YjV0/Gk7zkaf/GrVnLejZx/8sQubyWoPJPnT0czyBA2RvHnv2I13vj+E3HivnfGaPVknhnHaJJY5217eDXNMJod26BpomxFIiY/Oef4aIzXB/GwPzGKF77hphiu5YU0iZ791GQAABAASURBVHYY2VV+uPKVo8YgmvzfMB748PV4yz85Fp/7pSdjsHYmRuNSY2QM22YQXLby/CDfdm75sbzKBGUrx7k1ZcuFKPs8jJwgLv6M48iNn4iXveV4POLPjqOsY5NDlm3HEHl7nsx3LwIECBAgQKASAW0QIECAwFII+Ca3FMusSQIECBAgQIDA1QVcIUCAwMEExucfW40oIe1wM775WcfiqS/M84PTGVaev3xhdyGGvHDmyoMSPZZt+0oeZ8BcPrXRxPq5QTz6647EY751LZryZ4qjLZfOb/ec32/v8utueyw/jLK+3LUrMR6N4k9+4Tje/tP3iwc/PK9nBJxX8rVznPx4lVfpoGwXL+dz2XvGsjlHXsnwNzJwfeBnb8Sr35VB8/1GWWHOn/Fulp+PlTlzt+OVT138VH4zeXQ0jp2IeM27b4ivekwbzerdOXZ5ncu3vDvHnzzQ5vv2lofllVe3pikfdm7n7ytZdzmcXBqciqc9/+b4vC8pkJt5qjydu3xdPMoP51+7nTt/yY4AAQIECBAgQKAnAsokQGB5BK789rk8veuUAAECBAgQIECAwLIL6J/AIQTK18my5RCTXQbBw4ivedKR+P73HIvBkY/H5jij0ZIcTkLLjB6bDIfz9itf5fw4mrx3a2u2jofrmae2MRpn9jls40u/chjf9oqjGYrmCE1ukXNO9jl23FBObG3lYzmaXMvzpb48HgyH0QwGcf9HRvzgTx+N2//i2djc3MgYuGwlqC0PXX1rctyybd1ResuAtwTAGdzmLkaZo64c/0S86l0rcetDyrWI8uedxzHM/fb4g9j5vyY/xfmtiZWsLyJ30axFfPv3Ho9vevbRGB45kyMcjWSI8fBkjHO+8WCc++3xI4PmiCZissX5nzbHbfN4az/IUD63PLfRnozHPHU9vuqxOfaxvCFysmJZDnMr4wxyP8h7t/dNHseFLfwQIECAAAECBAgQINAvAdUumUD5LrdkLWuXAAECBAgQIECAAAECBCJmYNDkmINR3P4lTfzgT9wStz1wlOHtemylkuPY/0+JL5sYrJ2NP3n7erzkbcPY+s3f2PFT7ikfy+Rlf/m243w5LFvecp/7DeI177khvuQrNyJKqtsOY38/OdCoBKf5VJtBdIbcR27O8PdHbo3P+tNtrKyU8fKevBxbALG/nzZ7XY/HPfNYvPgtw1g58amIQSbM4xuiacpI+ZavOL+VALqcveY2uXcUf+VvjOMJ33VbTPLcaz7gIgECBAgQIECAAAECBAj0UeDSALiPHaiZAAECBAgQIECAAAECBDog0EY0ZyLalYjMPh/1uUcyBF6LBz88Q8tmI8ZtG21mwG3u45o/OU7kjeV3Wid/UrmJBz78VLz4rUdi5VgT7SgfbnKacn07/dzel0fLlrdsvy77uH06yiMrxzfiFT96LB7/9HG0zZ1RRs23vb+GGW5n4L2xPohRnIynveh43P7l2fwgZ23O9zBJWctX77JdZei8Pcp2yeVscvKbuZvxxY9ejVf/6M1x0y2bMSinc7Yov1p8yf1X+zCIEg6XbXN8Jv7MF90R3/maGyMm41ztmZ3nr1H3ztscEyBAgAABAgQIECBAgEBnBHyT68xSLL4QFRAgQIAAAQIECBAgQODgAqN8dDW3fJVwMbcHPKKNd/38DfEFf/XeDIDzfKaubVyRdJYL57d86Py/+VtOtCun4uiNd8VL33xb3O9hGc8OMlTNcHVrhLvylq2jPDjgK+sdDOIbn7MWT3vhiRgPs86mzWw1t6xzK6vOOcvou0zVxkqMM+1eOXY2vuEZR+OrH3dD3nkut6w1ytftsk0+XnjLDi8cXzgoJ3fbJjecjRiP489+0Wq8/Z8fjQc84lRWljfnK/Jocks7ec+387Xm0darXChbfmo242GPGsdL3/rQOHJjPpzBdZ71WlIBbRMgQIAAAQIECBAgULfAld9G6+5XdwQI7C7gLAECBAgQIECAAIFDCqzk87lltjjJPjNIjWETq8ciXvSm+8Rfe8y5GA9yi43MLctX0bKVm/Ox7Vf5NdWMVKMdZLTZxHDtnnjBW47EI2+PaDKwbPL2pmkzRs7PcZ+IyVFc/Mnrk1Nlf/7sjsPzZ3butq8O4v964lq85seOxeoNn462uSvKbyyXf3t4VG5v8+3CQQlZy28Mj+PsuQx7h6P4kkefjcc/eyW2YuPVaJvsLescT4qJGGRfg3GzxRL5U8bLXXntOCwfd9lORDTDaJqI+z18HD/wD0/En/3Cs/l5HDE4FYk5eW295bx5ZuuVIw/ORmSgvjHajPt/9j3xqndH3Hj/yOdyK3/yusm9FwECyyagXwIECBAgQIAAgSUQ2PntcAna1SIBAgQIXCngDAECBAgQIEBgFgIZUJYwdxixeqKN57z+eHzjM1aiGWQwWaYbnM73ck/utl8lkGzXJp/a1Y/HU59/a3zhV5QAtJwaRnmybOVTRLk59vdTHi7bzqe2P2ddt3/xSvzQz9wWD3rEIGJ4Jpomb8wwOpqsc1huzK0c51bC3uGRUdz+pafjOa+5Kdq83jZ5Np/JrDfKlk9vvfKxrYMr38ulHD1227buzgHzFTl2xKm49SERr333TfEFX76emW9aZbg8uW97P/lQ3vKh0bGJ2Ylb74jnv+6mePCfSMvzlyIvl0MbAQIECCyTgF4JECBAgACBZRHIb7XL0qo+CRAgQIAAgSsEnCBAgAABArMSKL9hOvmd1/VohsNoBoN4/HeuxXe+ZjXWbronZz0e5ZdqRxlRlrB0suXZcQauo5XPxGO/9T7x6G84kmfWc9t6NZlalm3r0z7eS8patt0eafJkk2/5Gq6O4rM+p4nXvefmeOgjB9EcORmDlVGMSk0ZwI4z+N0OajPqjUf+T8fihT9wYxy7YRCDQZMDDbPCsjW5z62Jrf0g97nFoX5ysLYEuKMY5u6VP3o0Hvv0zRg1p6MdbkY72MjRLzZZ8uAsOwZH7soaHxB/6n8tz+ctXgQIECBAgMByCuiaAAECBJZK4NBfQZdKS7MECBAgQIAAgYoEtEKAAIGZCmTeuDX+au7ujsigMrPe+MrHrsZL33w81o6fjZj83mvuJq98oOSXGbL+la++Kb7p249FDMtvCa9Nrs7n7UzOGXH/z454208di9v/wig226y91DUaRNM0W2U0bdx0yyhe8c5h3HRrOVVC6rujKQ2Wjzu280/sOHPp4fWuX3J3uXkSrOfZlc34e886Hk99Yc5afpu6XcmTW69Sbpu1rG+ejCc8+z7xBX8516AZXry4deSdAAECBAgQIEBgSQS0SYDA8gkMlq9lHRMgQIAAAQIECBBYegEABOYoUFLLm3K+EujmLj9+3lesxDt+fhj3fdjpGI2bjIHHMR410Qzb+PwvPRfPfUOGmUfy3vZ4ZI6ZB9uvJg/Klrv9vMojO7fLn51cK283bF3Jw+MZ7L7qnTfFVz/mWIxX7s7tZNY4iHa8EsO1e+Mlb1+JB2VQnLfmMyWkvjkD4CbKl+yd29b1uPRnx8lyuPP+nceXPlQ+5dXyQNky8G3y49c86Wh8/49m3at/lGH16bSMGJcEeHBPfN3TBvG1T8rgd9Ak40ZM/ox0eTb8ECBAgAABAgQIECCwJALaXFKB/Lq4pJ1rmwABAgQIECBAgAABAkspsIimS+pYtq25x+NxPOBhq/Hmf3hz/Kk/N4q2ORexcioe9IjPxIvffCyGJfy9ePvWQxfeyx9hvvBhygeXTrp2vIlnf9+xeOJzjkUM1iOazdw24uVvuzn+ly9ajYX/NFlBM4rbv3gQb/7J2+LWh9wZxbYZnowv/Ipz8c3POh7tyrlMhPO+cam3PJDHXgQIECBAgAABAgQIECBQtcBg0p03AgQIECBAgAABAgQIECAwJ4Gm/EZq28Z9Hxrxpp9ajS/4Sytx/4efi5f/yK1x7L5ZRMkpy2+xln3Z8tTF1/y+xrbl92lz/sc+fS2e+/0nYnD8j+IJz23jC75iGJHnY08/Mwisy9xNAjVnIhPeGGQ5f+rPHY0f+smHxsP/9Nl41O0b8dK33T9WT0SWeTTKX39utv+N4PBDgAABAgQIECBAgAABArULzO+bc+2SPe5P6QQIECBAgAABAgQIEJi7QIaYbX4jXVmLeOmPrMT3/uhKfNafzJNxLjK1jBhkwBkL/pn8xu8oxqOIv/a1K/Ej//Sh8XXPyLQ1XxGnY1JnEwv6KT7lt3pz+vM13PLgiLf+9PH43nffEoN0zSsXX5vl3vM3XjzraMkEtEuAAAECBAgQIECAwHII5Nft5WhUlwQI7CrgJAECBAgQIECAAIG5CzRNE01Ttogmv5UePdbEZ3/OjRFRQs3Lk8s8fc3XDH7D9vx8TQyyzmGU37CNZhgPf1Qmv+OyRZZ6PN/28hrs5aYD3rMS0URkmZNtsDKOoze1cdNtadJkal1+g3my5T3DYpt7LwIEllVA3wQIECBAgAABAkskMMtvokvEqFUCBAj0UUDNBAgQIECAAIEuCewMKC8eZ5Q5iYVLpTuPy+eLW7lStotnpnOUAWsZqClvuW3v8/DCqynzlnrLVo7LduHqDA+u/DpfKmhTqy1/HnrnzKXGy8/tvO6YAAECBCoX0B4BAgQIECCwbAJXfmNcNgH9EiBAgACBZRTQMwECBAgQ6JRASVbLdmVR5WzZtq+UkHP7eO77Usj2NvfJrz9hsSlb0zTRNM2VD5SLZbvyijMECBAgQIBArQL6IkCAAIGlFBAAL+Wya5oAAQIECBBYZgG9EyBAoE8Cl8eYl3/uUy+zrrXYlG3W8xifAAECBAgQIECgHwKqJEBgeQUEwMu79jonQIAAAQIECBBYPgEdE+ioQIktd9sidv7CavkCW+66tIlydnu79MrUP5XJL9+izL19shyXbeoz72nAJmspW+R+162JiLKFHwIECBAgQIAAAQIEKhfQ3pILLO6b6ZLDa58AAQIECBAgQIAAAQLzFTAbAQIECBAgQIAAAQIECBAgUL9ATP5vwcvQpx4JECBAgAABAgQIECBAoIcCTQ9r7mTJiiJAgAABAgQIECBAgACBpRHwG8BLs9RXNuoMAQIECBAgQIAAAQIECBAgUL+ADgkQIECAAAECBAgQWC4BAfByrbduCWwL2BMgQIAAAQIECBAgQIAAAQL1C+iQAAECBAgQIEBgCQUEwEu46FomQGDZBfRPgAABAgQIECBAgAABAgQI1C+gQwIECBAgQGBZBQTAy7ry+iZAgACB5RTQNQECBAgQIECAAAECBAgQIFC/gA4JECBAYKkFBMBLvfyaJ0CAAAECBJZJQK8ECBAgQIAAAQIECBAgQIBA/QI6JECAgADYfwMECBAgQIAAAQIE6hfQIQECBAgQIECAAAECBAgQIFC/gA4JTAQEwBMGbwQIECBAgAABAgQIEKhVQF8ECBAgQIAAAQIECBAgQIBA/QIXOxQAX7RwRIAAAQIECBAgQIAAAQJ0vpMRAAAHaUlEQVQE6hLQDQECBAgQIECAAAECBAgsnYAAeOmWPELLBAgQIECAAAECBAgQIECAQP0COiRAgAABAgQIECBAYDkFBMDLue66Xl4BnRMgQIAAAQIECBAgQIAAAQL1C+iQAAECBAgQIEBgiQUEwEu8+FonQGDZBPRLgAABAgQIECBAgAABAgQI1C+gQwIECBAgQGDZBQTAy/5fgP4JECBAYDkEdEmAAAECBAgQIECAAAECBAjUL6BDAgQIECCQAgLgRPAiQIAAAQIECNQsoDcCBAgQIECAAAECBAgQIECgfgEdEiBAYFtAALwtYU+AAAECBAgQIECgPgEdESBAgAABAgQIECBAgAABAvUL6JDAJQIC4Es4fCBAgAABAgQIECBAgEAtAvogQIAAAQIECBAgQIAAAQIE6he4skMB8JUmzhAgQIAAAQIECBAgQIAAgX4LqJ4AAQIECBAgQIAAAQIEllZAALxES69VAgQIECBAgAABAgQIECBAoH4BHRIgQIAAAQIECBAgsNwCAuDlXn/dL4+ATgkQIECAAAECBAgQIECAAIH6BXRIgAABAgQIECBAIATA/iMgQIBA9QIaJECAAAECBAgQIECAAAECBOoX0CEBAgQIECBAYEtAALzl4J0AAQIECNQpoCsCBAgQIECAAAECBAgQIECgfgEdEiBAgACBHQIC4B0YDgkQIECAAAECNQnohQABAgQIECBAgAABAgQIEKhfQIcECBC4XEAAfLmIzwQIECBAgAABAgT6L6ADAgQIECBAgAABAgQIECBAoH4BHRLYVUAAvCuLkwQIECBAgAABAgQIEOirgLoJECBAgAABAgQIECBAgACB+gWu3qEA+Oo2rhAgQIAAAQIECBAgQIAAgX4JqJYAAQIECBAgQIAAAQIEll5AALwE/wlokQABAgQIECBAgAABAgQIEKhfQIcECBAgQIAAAQIECBAoAgLgomAjUK+AzggQIECAAAECBAgQIECAAIH6BXRIgAABAgQIECBA4IKAAPgChQMCBAjUJqAfAgQIECBAgAABAgQIECBAoH4BHRIgQIAAAQIELhUQAF/q4RMBAgQIEKhDQBcECBAgQIAAAQIECBAgQIBA/QI6JECAAAECuwgIgHdBcYoAAQIECBAg0GcBtRMgQIAAAQIECBAgQIAAAQL1C+iQAAECVxMQAF9NxnkCBAgQIECAAAEC/RNQMQECBAgQIECAAAECBAgQIFC/gA4JXFNAAHxNHhcJECBAgAABAgQIECDQFwF1EiBAgAABAgQIECBAgAABAvULXL9DAfD1jdxBgAABAgQIECBAgAABAgS6LaA6AgQIECBAgAABAgQIECBwXkAAfB6ixp2eCBAgQIAAAQIECBAgQIAAgfoFdEiAAAECBAgQIECAAIGdAgLgnRqOCdQjoBMCBAgQIECAAAECBAgQIECgfgEdEiBAgAABAgQIELhCQAB8BYkTBAgQ6LuA+gkQIECAAAECBAgQIECAAIH6BXRIgAABAgQIENhdQAC8u4uzBAgQIECgnwKqJkCAAAECBAgQIECAAAECBOoX0CEBAgQIELiGgAD4GjguESBAgAABAgT6JKBWAgQIECBAgAABAgQIECBAoH4BHRIgQOB6AgLg6wm5ToAAAQIECBAgQKD7AiokQIAAAQIECBAgQIAAAQIE6hfQIYE9CQiA98TkJgIECBAgQIAAAQIECHRVQF0ECBAgQIAAAQIECBAgQIBA/QJ771AAvHcrdxIgQIAAAQIECBAgQIAAgW4JqIYAAQIECBAgQIAAAQIECFwmIAC+DKSGj3ogQIAAAQIECBAgQIAAAQIE6hfQIQECBAgQIECAAAECBHYTEADvpuIcgf4KqJwAAQIECBAgQIAAAQIECBCoX0CHBAgQIECAAAECBK4qIAC+Ko0LBAgQ6JuAegkQIECAAAECBAgQIECAAIH6BXRIgAABAgQIELi2gAD42j6uEiBAgACBfgiokgABAgQIECBAgAABAgQIEKhfQIcECBAgQGAPAgLgPSC5hQABAgQIECDQZQG1ESBAgAABAgQIECBAgAABAvUL6JAAAQJ7FRAA71XKfQQIECBAgAABAgS6J6AiAgQIECBAgAABAgQIECBAoH4BHRLYl4AAeF9cbiZAgAABAgQIECBAgEBXBNRBgAABAgQIECBAgAABAgQI1C+w/w4FwPs38wQBAgQIECBAgAABAgQIEFisgNkJECBAgAABAgQIECBAgMBVBATAV4Hp42k1EyBAgAABAgQIECBAgAABAvUL6JAAAQIECBAgQIAAAQLXEhAAX0vHNQL9EVApAQIECBAgQIAAAQIECBAgUL+ADgkQIECAAAECBAhcV0AAfF0iNxAgQKDrAuojQIAAAQIECBAgQIAAAQIE6hfQIQECBAgQIEBgbwIC4L05uYsAAQIECHRTQFUECBAgQIAAAQIECBAgQIBA/QI6JECAAAEC+xAQAO8Dy60ECBAgQIAAgS4JqIUAAQIECBAgQIAAAQIECBCoX0CHBAgQ2K/A/w8AAP//thmUIAAAAAZJREFUAwDn+od9H+/n5AAAAABJRU5ErkJggg==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790891" y="1371600"/>
            <a:ext cx="1481328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6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Как сохранить клеща для лабораторного анализа</a:t>
            </a:r>
            <a:endParaRPr lang="en-US" sz="3600" dirty="0"/>
          </a:p>
        </p:txBody>
      </p:sp>
      <p:pic>
        <p:nvPicPr>
          <p:cNvPr id="5" name="Image 2" descr="data:image/png;base64,iVBORw0KGgoAAAANSUhEUgAAA4QAAABuCAYAAAB/ed1CAAAQAElEQVR4Aezd/Y8d1XnA8eeZmXu9aUF1W6lNU/VvaJtW5c1A/IKNRaw4ETQvBJS6/BCHNqRxkygoIUREddQ2tNAXkajIalESUisNqQGzM3fNKkCISJ3IgZoUTOOY3b1zd/2Cib02vnvn5BxsYA3r9d57Z+6dl+/oPL5n5s6cc57PzA9+NPaut+Z32luvevucITDgGeAZ4BngGeAZ4BngGeAZ4BngGeAZqM4zsPq3T33cazRrnxXRfxG2CgiQIgIIIIAAAggggAACCCAgosZ8dqxVv9sTuy2PvVvsx3YbNAQQKIsAeSCAAAIIIIAAAgggsICAMeZLYav2ZffVqwXhdtHOiDf9EXvgezZoCCCAAAIFE2C5CCCAAAIIIIDAUgSMmn9otGqff+3cVwtCt7Nj6h2z7ZP+e+y7wz1un0AAAQQQQACBXAqwKAQQQAABBHoV2NZoBlvmX/x6QegOjr+kL2lycq0R839un0AAAQQQQAABBBAYpgBzI4AAAukIqHrfXf4b/kfFvgGUedtZBaE7HrYunE7awWrbP2CDhgACCCCAAAIIIIAAAoMQYA4EshJQ84Qkev32vXrqzVO8pSB0J+w6pJO+tK+0/RkbNAQQQAABBBBAAAEEEEAAgRQFBjeU7jYng2vClh5faM4FC0J34iPx2/YbL1ln+wteaI/TEEAAAQQQQAABBBBAAAEEciugzyS+t65xRI+ea4nnLAjdBY2p+o81Me+1fWOD1rMAFyKAAAIIIIAAAggggAACgxTQfWq81WOTemixWRctCN2F4XQtsp/vt0FDAIGlCHAOAggggAACCCCAAALDFZjw5rwrwpZOn28Z5y0I3QBRHGxXIze5PoEAAggg8IYAPQQQQAABBBBAIGcCh3zxLx89qM2lrMtbyknunLAV3CtqzvqdFe44gQACCCCAQEUESBMBBBBAAIG8C8x6vr/6kVj3L3WhSy4I3YBRs3aniLnD9QkEEEAAAQQQQKC8AmSGAAIIFE7AqJr1o5O6p5uVd1UQuoGXx8EXReVe1ycQQAABBBBAAAEEECi8AAkgUAIBI7IhbNa+120qXReE20U7y3/d/5id6GEbNAQQQAABBBBAAAEEEECgMAJlXKgtBt/fiIOHesmt64LQTbJ9r546FjSvVZHH3D6BAAIIIIAAAggggAACCCAweAEjySZbDP5nrzP3VBC6yZ6c+L0TYvz1oubHbj+fwaoQQAABBBBAAAEEEEAAgXIK2GLwLxtxfVs/2fVcELpJw5Yeb88FV4jq826fQGCoAkyOAAIIIIAAAggggEBFBIyaz9li8J/7TbevgtBNPj6jxzz/2MUqErt9AgEEEBiEAHMggAACCCCAAAKVFTB6V6MZbE0j/74LQreI0YlfO9wx/mW2P2uDhgACCCCAQJoCjIUAAggggAACZwSMJN9a3vK2iGgiKWypFIRuHWMt/f+OJpe7PoEAAggggAACCPQmwFUIIIAAAosIPDwX1z7sfvPDIud09VVqBaGbdVez/iMj/krXJxBAAAEEEEAAAQQQWFSALxFAoBuB8cOxv3FcdK6bi853bqoFoZusEeu4GP89rk8ggAACCCCAAAIIIIAAAk6A6Evgh7YYXLtbtN3XKAtcnHpB6OaIWvrfosmNrk8ggAACCCCAAAIIIIAAAgj0KqB727F/aRbFoFtRJgWhiEjUrN8nidniJiEQQAABBBBAAAEEEEAAAQS6FdADwQXeO9P+Z6LzV5FZQegmiaZrd4oxd7k+UWIBUkMAAQQQQAABBBBAAIF0BVSOeIH3hzv36SvpDnz2aJkWhG6qqFX7hP283wYNAQRKIEAKCCCAAAIIIIAAAtkKGCNtVf/3Ryf0cLYziWReELoEojj4oP182AYNAQQQQKA4AqwUAQQQQAABBAYsoCKJ0c4fhFP64iCmHkhB6BKxReE1ovK46xMIIIAAAgggkDcB1oMAAgggkAOBZE6SS8biZXsHtZaBFYQuoagZXC5innZ9AgEEEEAAAQQQQGBIAkyLAAJ5FOgkYtbsiutPDXJxAy0IXWIj3szFRuSA6xMIIIAAAggggAACCCCQrQCjF0KgkxjZOBbXHh30agdeEO6YesfsXMe/yCZ61AYNAQQQQAABBBBAAAEEEKiygH0xKDeMtYIHU0DoeoiBF4RuheMzGif+3J/Y/kkbNAQQQAABBBBAAAEEEECgigJGjH4yagXfHFbyQykIXbJjkyPPqforbJ+i0CL01LgIAQQQQAABBBBAAAEECiugar4ctfy7hpnA0ApCl3TY1N22JF4vku0vWxQ2BEogQAoIIIAAAggggAACpRK4J2zWbh12RkMtCF3yjbg2rsZcZ/ttGzQEEEAAAREMEEAAAQQQQKDUAsl9URxszkOKQy8IHULYCnZokvyF7Sc2aAgggAACCFRIgFQRQAABBKokoCLfjuL6jXnJORcFocMIp+tfEzFfcn0CAQQQQAABBBAopQBJIYBApQVsMfhIGAfX5gkhNwWhQ4ni2heM6D+5PoEAAggggAACCCCAQJEFWDsCZwmoPG6LwfVnHcvBTq4KQufRiP2P289/t0FDAAEEEEAAAQQQQAABBIogsOga7Uuvn4yov27Rk4b0Ze4KQucQxcFHROU7rk8ggAACCCCAAAIIIIAAAsUV0J8b31u1Y0pn85hDLgtCBxU1g/cZkUddP3fBghBAAAEEEEAAAQQQQACB8wtMB763YmxSD53/1OGckduC0HF4xt+goj9xfQKBYQkwLwIIIIAAAggggAACPQgclMBfsXNSJ3q4dmCX5LogDFt6XMzsVSL6orAhgAAC2QswAwIIIIAAAgggkIbAEWP8VdGEPp/GYFmOkeuC0CUeti6c9sW7wr4pjN0+gQACCCCAQDoCjIIAAggggEAmAi+L+msbLX06k9FTHtRLebxMhnsk1v0dmVttB8/tv721a6MhgAACCCCAQF4FWBcCCCAwGIHZRP13R039n8FM1/8shSgIXZpj8bK9qsk6ET0qbAgggAACCCCAAAIInEOAwwgMSeBU4sn1Y019bEjz9zRtYQpCl13YrO82kmy0/RM2aAgggAACCCCAAAIIIFBtgbxkb9TIx8amggfysqClrqNQBaFLqhHXxi32Jtvv2KAhgAACCCCAAAIIIIAAAkMVUNFPh63g3qEuosfJi1UQnknSYt9vTPLXZ3b5QAABBBBAAAEEEEAAAQSGImBEbw9j/++HMnkKkxayIHR5N1r1fxTR24SttAIkhgACCCCAAAIIIIBAngWMmL9rxP4X87zG862tsAWhSyyK/Tvs69nCVuMuBwIBBF4V4A8EEEAAAQQQQKBQAkbkXxtx7dOFWvQCiy10Qejysa9nP2WMfM31CQQQQACBIgiwRgQQQAABBIotYIvB/2jEwc3FzuL06gtfELo0VrT8zfbzv2zQEEAAAQQQQCBPAqwFAQQQKJ/AjiO/699UlrRKURDeLpqMeP4NYswTZbkx5IEAAggggAACCBRNgPUiUHoBI0+o8T+4e7e2y5JrKQpCdzN2TOlsfVmwQUSfETYEEEAAAQQQQAABBBDIUqCCY5unTyzzN4QtPV6m5EtTELqb8tABPdLueFeJ0efdPoEAAggggAACCCCAAAII9C+gP1UTrHnc1hv9j5WvEZZWEOZrzYuuZnxGY+N7a0T0RWFDAAEEEEAAAQQQQAABBPoT+FkneGWNfTM43d8w+by6dAWhY25M6YEg8VYakYNun+hOgLMRQAABBBBAAAEEEEDAChiZ7Ki/ctfEr0zavVK2UhaE7k7tnNYXPPWvtv1S/Rtfmw8NgTQFGAsBBBBAAAEEEEBgYYGDHeNfuaupP1/463IcLW1B6G5P2NTdKnKdjcTtEwgggEC1BcgeAQQQQAABBJYioKK/8DRZt8u+ZFrK+UU+p9QFobsxYRzsTIzc4PoEAggggAAClREgUQQQQACBXgXmxCQbR5v1H/U6QJGuK31B6G5GoxV8Q1Q3uz6BAAIIIIAAAgiUTYB8EEAgRQGVPw1btV0pjpjroSpRELo7EDX9e0T0M8KGAAIIIIAAAggggEBxBVh5lgIqN0bN4DtZTpG3sStTEDr4KPb/Voz5G9cnEEAAAQQQQAABBBBAAIHXBVQ/aovB+17fz0Un+0VUqiB0nMtbwW32c5sNGgIIIIAAAggggAACCCAgorolavpflQpulSsIt4t2ggv8zfZNYZi3+816EEAAAQQQQAABBBBAYNAC5gu2GLxz0LPmZb7KFYQOfuc+fUXl0PvEyPfdPoHAEASYEgEEEEAAAQQQQGDYAmrujuLgjmEvY5jzV7IgdOBh6+3Hg/bR9fZN4R63TyCAAALZCTAyAggggAACCOROQPWb7WawRUSNVHirbEHo7vnOw7/5cvttwbvsm8J9bp9AAAEEEECgbwEGQAABBBDIv4CRMPhV78/GRefyv9hsV1jpgtDRju/XlwI9camKxG6fQAABBBBAAAEElirAeQggUDwB+/f+x47V/I3uv5EVb/Xpr7jyBaEj3RlfONPx5660/eM2aAgggAACCCCAAAIIvFmA/VIImN1iDq5/ckJPlCKdFJKgIDyDODY58pwn/qozu3wggAACCCCAAAIIIIBAqQR0b7tz5F3uZ4mcP63qnEFBOO9ej8b6lHpm7bxDdBFAAAEEEEAAAQQQQKDwArq/3fEuGp/5rWOFTyXlBCgIRWS+aThVizyVa+cfo48AAggggAACCCCAAAJFFdAZNa4YVIrBBW4hBeECKKPN4NtGZNMCX3Go+AJkgAACCCCAAAIIIFAZAZ0NkvYlYUunK5Nyl4lSEJ4DrBEH24zop87xNYcRQKAQAiwSAQQQQAABBKos4CWdS3dOj7xQZYPz5U5BuIhQI/a+Iqp3L3IKXyGAAAII5EWAdSCAAAIIIDBPQBP/stHp+p55h+guIEBBuADKG4fURE3vr0S87W8co4cAAggggAACwxZgfgQQQGAxAfX8teG0fn+xc/jutAAF4WmHRf7UJIr1A2JMuMhJfIUAAggggAACCCCQjQCjItCVgCby3nBKo64uqvDJFIRLuvm2KGwFV9tTf2CDhgACCCCAAAIIIIAAApkI9Deoqnw4nA4e6G+Ual1NQbjk+60mioNLRMyzS76EExFAAAEEEEAAAQQQQGAgAmr0lrAZfH0gk5VokqEWhEV0bI8E7xSjk0VcO2tGAAEEEEAAAQQQQKCUAmq2hi2fHwbZw82lIOwSbXy/nmwn3h/by/jFlhahi8apCCCAAAIIIIAAAghkIbAtatZuzWLgKoxJQdjDXR6f0Tjx/T+yl87ZoCGAwFsEOIAAAggggAACCGQvoCLfiuJgU/YzlXcGCsIe7+3YpD6XSHKpvbxtg4YAAghUV4DMEUAAAQQQGIKALQYfDOPgA0OYulRTUhD2cTvH4voP1fjup4/yprAPRy5FAAEEECiOACtFAAEE8iFgxm0xuCEfayn2KigI1ompUwAABAhJREFU+7x/YUt3JZ5cZ4fp2KAhgAACCCCAAAJlESAPBPIq8FQU11bmdXFFWxcFYQp3bGwqeEDUv9kOldigIYAAAggggAACCCBQMIGiLNc8uzz2Ly/KaouwTgrClO5S1NSvqtGtKQ3HMAgggAACCCCAAAIIIHC2wES9Hly2XfTU2YfZ61pg3gUUhPMw+u2GLf9zdox7bNAQQAABBBBAAAEEEEAgLQGVl5YF/sUPHdAjaQ3JOKcFKAhPO6T2ZxQHm9XIN1IbsP+BGAEBBBBAAAEEEEAAgSILvJx4cxc9OKGTRU4ir2unIMzgzoSt4Hr3Y3AzGJohETiPAF8jgAACCCCAAAKlEjjmJckVY5Mjz5UqqxwlQ0GY0c1wPwbXFoWPZTQ8wyKAAAIiGCCAAAIIIFBugePGJFeNTtf3lDvN4WZHQZih/zLP/Y5C878ZTsHQCCCAAAIVESBNBBBAoFoCesITs6HRqv+gWnkPPlsKwgzNd0zprJpglRiZynAahkYAAQQQQACBcgmQDQJVFzilifnQaFx7tOoQg8ifgjBj5bCl0yr+ChE5aIOGAAIIIIAAAggggMA8AbpvEujYlyk3h9PBA286zm5GAhSEGcHOH9YWhT9T01mpovyY3Pkw9BFAAAEEEEAAAQQQmCegRj8ftYJ/m3eoXN0cZkNBOKCbEraWPaPSuVpFfjGgKZkGAQQQQAABBBBAAIHiCKhuDVv+1uIsuBwrpSDM7j6+ZeTRuP6UGLPRfnHSBg0BBBBAAAEEEEAAAQScgJq7o6Z/q+sSgxWgIByst4St2i5VuclO27FBK40AiSCAAAIIIIAAAgj0JKByb9Ss3dLTtVzUtwAFYd+E3Q8QNoOvi+hnhA0BBIopwKoRQAABBBBAIC2B+6Nm4F6WpDUe43QpQEHYJVhap0ex/xURc0da4zEOAggggEA2AoyKAAIIIJCZwMOXxf71mY3OwEsSoCBcElM2J0Vx7TZRc1c2ozMqAggggAACCHQpwOkIIDAgASPmyRHPv+520WRAUzLNOQQoCM8BM6jDUbP2CTvXNhs0BBBAAAEEEEAAgYEJMNHwBMyzy04E1+yY0tnhrYGZXxOgIHxNYoifUez/uap8d4hLYGoEEEAAAQQQQAABBDIXUNEX2p1XVj10VAf7+7kzz6y4E1AQ5uLeqVmm/oeMyJO5WA6LQAABBBBAAAEEEEAgdQE9kHjeqvGZC+LUh2bAngXKWBD2jDHMC90rcz/w3y1ifjrMdTA3AggggAACCCCAAAIZCDS9jre6MaUHMhibIfsQoCDsAy/tS0cn9LDUTq1W1U/at4WbCFmCAefwnPAM8AzwDPAM8AzwDPAM5PkZePXvtuqvHp3RfWn//Znx+hf4JQAAAP//HSBtgwAAAAZJREFUAwA4b5bUZtMMbAAAAABJRU5ErkJggg==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266" y="2879656"/>
            <a:ext cx="8229600" cy="1005840"/>
          </a:xfrm>
          <a:prstGeom prst="rect">
            <a:avLst/>
          </a:prstGeom>
        </p:spPr>
      </p:pic>
      <p:pic>
        <p:nvPicPr>
          <p:cNvPr id="6" name="Image 3" descr="data:image/png;base64,iVBORw0KGgoAAAANSUhEUgAAAZMAAABuCAYAAADiZ/4SAAAMdElEQVR4Aezda5McVRnA8efp7gkRL8AreesrP4Sl7/RrWOVX8JUWKipVFDcVEJC7lBANS6AkSDKXTRYsCKChBLkoAQ1xszOzuQIJJLszfTyns5PaJJPZnunu6dMz/6k+febS55zn/HaSp2a6pzv47o29N2wxlB4GN2LAvwPeA7wHxn4PnPje182XAxG53xYWBBBAAAEEJhDQxxtdPRuoCRds6xO2sCCAQBEC9InADAsE/fXfuekFLqOImCfcAwoCCCCAAAJpBVRkb/3Y9g/d9u5rLol70YPuAQUBBBBAAIG0Akbk3sG2STJZPK4fqJHW4Mnp1YyEAAIIIFBFAZtIPmp2wj2D2JNkkjww4X1JzQoBBBBAAIEtBdR+o2U/hmxsdzGZrK3KC/a5ZVtYEEBghgSYCgIFCHzeOxc8vLnfi8lkSbRnd8Rf8uLmDbmPAAIIIIDAhsCupdN6euN+Ul1MJu5RHJ+3H1skdvcpCCCAAAIIDBNQje++/PlLksni6le6YuTPl280s4+ZGAIIIIDAWAIqcqDR3nbw8kaXJBP3YqDhxUO93GMKAggggAACFwVUhh6sdUUyqXd0v4i+J9wQQACB7AL0MFMC2r7uhuSsKVfM6opkkmxh5KGkZoUAAggggMBAQOPHF97TtcHDzfXQZKISPCIiZ21hQQABBBBA4ILAejT0Ky734tBk4s7XZXeyPOM2oBQnQM8IIIBAhQSebx7XlavFOzSZuI17Gt/jagoCCCCAAAJizMiccNVksq+97U3L95otLAgggEBFBQg7HwF9t9mN9o3q66rJxDWyX3Ul56l39ykIIIAAAvMpYIw8KKJGRtxGJpMTnXCHih4b0Z6XEEAAAQRmWEBFPqt9NdjyCN+RyeSg6LqoPDXDTvM8NeaOAAIIbCkQiyzs+VDPb7XhyGSSNI6DkTtdkm1YIYAAAgjMpoCGd6aZ2JbJpNHV/9pPJ800nbENAggggMAmgerfXWq19f0009gymbhOTCxX/aGKe52CAAIIIDB7AoHKb9POKlUyaXXD5+1OmMNpO2U7BBBAAIHKCxypt8Nn084iVTIRd0iY6qPCDYHcBOgIAQT8FjD2/3wdeTjw5vhTJhORWu0zvuraLMd9BBBAYIYF1s9FYx18FaS1+MuR60+JkefSbs92CCCAAALlCkw6ut2tsWvptJ4ep33qZJJ0qubupGaFAAIIIDCzAv0wvGvcyY2VTJqd2ksi+k/hhgACCCAwkwKq+ubiUT0w7uTGSiauc7s75mFXUxCotADBI4DAUIE4NhOdk3HsZHLdd4L77e79L4ZGwZMIIIAAAlUWONXqRhN9YBg7mSwsaF9Fnq6yFrEjgAACCAwV2Dn02RRPDkkmW7cKo/6v7Fb2A4pdsyCAAAIIzIJArCa8fdKJTJRM9i5f87aojL2DZtIgaYcAAgggULCASis5F+OEw0yUTDbGemCjpkIAgTEF2BwB7wRMmOmnHxMnk2Y7etJirNrCggACCCBQZQGjh5odfTHLFCZOJm5QFZ14Z41rT0EAAQQQ8EBA40ezRpEpmfQ0cL+S7GUN4pL2PEAAAQQQmKbAufV+dF/WATMlk31t/ViM7MsaBO0RQAABBMoRMEZ2LR3TM1lHz5RM3OCxyL2upiCAQGUECBSBgYAJo/COwYMsdeZkstiNXrD7Tj7KEgRtEUAAAQRKEXi9flTfymPkzMnEBWFiecLVFAQQQACBCgmo3J9XtLkkk7h21gV0Lq+gyuyHsRFAAIE5EWg329Ef8pprLslk8ejXTtiAdtvCggACCCBQAQE1ZmeeYeaSTFxAGoe/cTUFAQQQGC3Aqx4InDf9KJcd74O55JZMGqv6qop5e9AxNQIIIICAnwJGpNk8rit5RpdbMnFBxWImOg++a0tBAAEEEJiOQCjGnfk918FyTSa97bVHbHSf2sIymQCtEEAAgYIFzLv1Tm1/3oPkmkyWDus5+/HpmbyDpD8EEEAAgZwEtJhvkHJNJm6qQZD8mtLmFPeIggACCHgmMN/hfHImrD1UBEHuyaSxov8SLpxVxN+KPhFAAIFsAqrPHFjWL7J1Mrx17snEDWNiyXwGStcPBQEEEEAgN4FYwvXbcuvtso4KSSatbrTDjtO2haVSAgSLAAKzKqAirzSXtx8qan6FJBMXrDH6J1dTEEAAAQTKF4hVMl2Wd6sZFJZMwn7gfl25tlUAvI4AAgjMk0BJc/241Y52FTl2YcmkflzbovJSkcHTNwIIIIBACgFjnkqxVaZNCksmLqqggF9Zun4pCCCAAAKpBc4Gteiu1FtPuGGhyaTeru0V1cJ2+Ew4Z5r5KkBcCCBQhEC9vqwni+h4c5+FJpNkICNPJjUrBBBAAIGpCwQSF3Y48ObJFJ5MzPnAHUFwZvOg3EcAAQQQmIKA0X/UO9ve2DRSYXcLTyatU/qJEakXNgM6RgABBBAYKqCBPDD0hQKeLDyZuJijKX3McmNREEAAAQQSgWPXtYPfJ/emsAqmMIbs7Wz7m6h5axpjMQYCkwrQDoHZEtCnF0Sn9lu/qSQT9wdSExRypkrXNwUBBBBA4BKBfm17cMslzxT8YGrJZG37kcfsXE7YwoIAAgggUKCAirz84mHtFDjEFV2nSyZXNBv/iaXD3zgnKs+N35IWCCCAAAJjCrjTWY3ZJNvmU0smLsw4Dm91NQUBBBBAoCAB1UONTrSnoN6v2u1Uk8liV/9jP528etVoeAGB+RVg5gjkImBieSKXjsbsZKrJxMUWx3KPqykIIIAAArkLfPqlMPh17r2m6HDqyeTb3XDBxrVsCwsCCCCAQL4Ce3ev6Of5dpmut6knk5tFYyNmrAtnpZsKWyGAAALzLRBL+POyBKaeTNxEa2vRL23ds4UFAQQQQCAXAfP3xY6+l0tXE3RSSjLZc1I/tbFy4SyLwIKAHwJEUXkBVXdS3dKmUUoySWZrDIcJJxCsEEAAgYwCRo9+qx3uyNhLpualJZNmt7YoYj7IFD2NEUAAAQTE7oreebNdSYm30pJJMmcTlHI8dDJ2+hVbIoAAAj4L9NREPy07wFKTyclucIeIcuEs4YYAAghMLPBSo6tnJ26dU8NSk8lB0XUVs5TTXOgGAQSqKkDcEwuoml9M3DjHhqUmEzcPjcObXE1BAAEEEBhXwLzfaNdeHrdVEduXnkzqq/qWGC6cVcQflz4RQGC2BYxH14kqPZkkf2oTTO06xcl4lVoRLAIIIHClgIqcanWDUn9bsjkqL5JJczV80AZ13BYWBBBAAIE0Aip7RNSIJzcvksmGxe6NmgoBBBCYqkAVB4s1/JFPcXuTTDRY+5mF8SbL2lhYEEAAAU8FzGutFT3iU3DeJJPGyrX/M2Je8wmHWBBAAAEvBTS+3be4vEkmCYzqnUnNyh8BIkEAAd8EPm62r3nOt6C8SiatdvSsiF8f3YQbAggg4JOA6lM+hTOIxatk4oIyEu90NQUBBBCYE4Fxpnl+/ZuB2788TpupbOtdMrmhH7lTA3DhrKn8+RkEAQQqJrBvaUm9/P/Ru2SycEzPqMqScEMAAQQQ2CxgAvX39FPeJZMLcsZd1pfDhC9gzPWaySOAwEBA36m39c3BI99qL5NJIzlxmTnkGxbxIIAAAmUJGGPuLWvsNON6mUw2An9so6ZCAAEE5lxAV1vd6OFiEPLp1dtk0uzUbrPfc32WzzTpBQEEEKiwgMrzvkfvbTJxcGqk5WoKAgggMMcC6+u94Ce+z9/rZNLT0AJq33dE4ptZASaGgA8CB5aOaceHQEbF4HUy2d/Rd0XlnVET4DUEEEBglgU0MLdUYX5eJxMHqLG5x9UUBBBAYN4EVPSjxkqtWYV5T5xMpjW5Rjd6TERXhRsCCCAwZwJGxf7/V41Je59MHKOK2eNqCgIIIDAvAu5o1uvbwW1VmW8lkslauHaTqq5VBZU4EchHgF7mWUBFmgtSnQOQKpFMlo5euxyb+OA8v7GYOwIIzJVAvxf0flylGVcimTjQINBbXU1BAAEEZl5A9Z39K9v/XaV5ViaZNFai3RZ2cM1je5cFAQQQmE0BE/dur9rMKpNMLsCaP16oWSOAAAKzKqArre41O6o2u0olE3M+cl91fV41ZOJFoJICBF2KgBGzq5SBMw5aqWTSOqWfiMpfM86Z5ggggICvAl+EUXizr8GNiqtSycRNROPYy+sfu9goCCCAQBYBVXmlvqwns/RRVtvKJZNGd9vrRuT7tvygvCKMLRjw/uM9kPd7IOj3f1hWMsg67v8BAAD//4OzuqsAAAAGSURBVAMA2x6oh0SN++4AAAAASUVORK5CYII=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660" y="6037639"/>
            <a:ext cx="3685032" cy="1005840"/>
          </a:xfrm>
          <a:prstGeom prst="rect">
            <a:avLst/>
          </a:prstGeom>
        </p:spPr>
      </p:pic>
      <p:pic>
        <p:nvPicPr>
          <p:cNvPr id="7" name="Image 4" descr="data:image/png;base64,iVBORw0KGgoAAAANSUhEUgAAAg4AAABuCAYAAABP0JtKAAAOPklEQVR4AezdbW8c1RXA8XNmZp2kLS3win6Wvm37QSr1C1TCJEDSUNJAUtpEhQBFTRGoRQEqHgVOxrvGQkoiBEG0PEiQCBJIvDu2A4SYPNi7c3vv0iA7eO19mN2ZO/sfzfWMd+fee85vF+Uw3p0Jfv3z5vSv7mgaGga8B3gP8B7gPcB7gPfARu+BX96xsj9QCe8SFgQQQAABBBDwUGCUIeuiCa/uC47V9V077XO2sSKAAAIIIIAAAp0EHqxd+OnFwD2rJtwuRlbcPg0BBBBAAAEE+hMoca+zS1HwqMuvXTjEiX6mYg65B2gIIIAAAggggMBqAVW59+R5veoeaxcObifUa3vt9hvbWBFAAAEEECiBAClkJPBOXI/+dWOs7wuHqcYtCyLmoRtPsEUAAQQQQAABBAIxk6sVvi8c3INXmtFBu63bxooAAggggECmAgzmpcDUsUbljdWRrykcji/qZRXds/oA9hFAAAEEEEBgPAUCCe+8OfM1hYN7MvxJcFhUT7t9GgIIIIBAWQXIC4HNBPTJYw398OajflA4TJ3R65oGO28+kN8RQAABBBBAYGwErqoJtq+X7Q8KB3dQnIi7INTbbp+GAAIIIDB8AWZAoEgCRnRfnOj8ejGtWziIqFFj1q00hAUBBBBAAAEEyiyQNFvBnzsl2KFwEImTyowYE3fqyOMIIIBAeQXIDIHxFbBnG+6bXdClTgIdC4d2hzTiBlhtCH4ggAACCCBQfgEj5uPbbg8Ob5TphoXD9IK+ZzsfsY0VAQQQyE2AiRFAYEQCqvc8/5EubzTbhoWD69jSFT7r4CBoCCCAAAIIlFlA5Xi1Hr6wWYqbFg4z9W3nVPThzQbieQQQGBcB8kQAgTIKqIaTImpkk2XTwsH139oM7rHbK7axIoAAAggggEDJBIyRl+I5PdFNWl0VDq8s6mUR84duBuQYBBAYrQCzIYAAAoMKhOkPLy3dacyuCgfX+dbbowP2/EXD7dMQQAABBBBAoBwC9o8TTxxb0DPdZtN14dD+lKWRXd0OzHEIjKcAWSOAAAIeCahcT3/sPtvQfcxdFw5uyNuS8B8q+rHbpyGAAAIIIICA3wJqdGf1U73USxY9FQ7Pi7ZSNe6Dkr3MwbEI5CbAxAgggAACHQXqy43gQMdnOzzRU+Hgxvj/dzzfcvs0BBBAAAEEEPBTQEV2zIo2e42+58JBRI0RboAlLH0I0AUBBBBAoBgC+n7cCJ/uJ5Y+CgeRaqMya4uHo/1MSB8EEEAAAQQQyFdAxdwl9kSA9LH0VTi4eUya2kndHs1XAeJGAAEEEBhLgZm4EU31m3nfhUNtfst/1cgz/U5MPwQQQAABBBAYvYBqOjnIrH0XDu1Jw3C7iqTtfX4MKEB3BBBAAAEEhi5wJK5PnBpkloEKh3hOv7BVw6FBAqAvAggggAACCIxEIK1kcMfrgQoHl2ZlObzXbnv+OoftU+iV4BBAAAEEECiVgDGPvF7fdm7QnAYuHKa+1G/U6K5BA6E/AggggAACCAxN4NpKGmVyAceBCweXYpyED9jtvG1DWhkWAQQQQAABBPoVMKo7Zhd0qd/+q/tlUji4AY3IdrelIYAAAggggECRBPTzaj08mFVEfRUO601ebURPGjHcAGs9HB5DAAEEEEAgJwE1ZqCvX94cdmaFQ3vgQLkoVBuCHwgggAACCBRBwJyKk+jZmyIZ6NdMC4fqXPSyMXJyoIjojAACCCCAAAKZCKQid2Yy0KpBMi0c3LhBwA2wnAMNAQQQQACBrgSGd9BrtUbljayHz7xwiOuVN22Qr9rGigACCCCAAAL5CDSNae0YxtSZFw4uSDXh3XbLRaEsAisCCCCAgFcCpQjWiDxdTba8P4xkhlI4xIl+YIP9p22sCCCAAAIIIDBagSvNMPz9sKYcSuHggm1puNtur9rGigACCCCAQH8C9OpZwKj56+wFPd9zxy47DK1wmKnrORHzWJdxcBgCCCCAAAIIDCigIl/9aCXaO+AwG3YfWuHgZk3DdvCX3D4NAQQQQMB7ARIouEAq6a5XFvXyMMMcauFQu6AXRXX/MBNgbAQQQAABBBCwAqqnq42JR+zeUNehFg4u8pUtwV+MaMPt0xBAAAEEMhRgKARWCahme2npVUOv2R164TB7Vq+JGPf1zDUT8wsCCCCAAAIIZCSgciKei17KaLQNhxl64eBmdzfAEtGPhAUBBBAorwCZIZCbgLbCzC8t3SmZkRQObnI1XIraOdAQQAABBBDIWOCFeF5PZDxmx+FGVjjESfSqGHO8YyQ8gQACCGQpwFgIjIfAsrSa20eZ6sgKh3ZSodzV3vIDAQQQQAABBLIQeGJ6YevpLAbqdoyRFg7TcxV3xoEbYHX76nAcAuURIBMEEMhe4FKahnuyH3bjEUdaOLhQUmm5Uyqp26chgAACCCCAQH8CqvpQbV6T/nr332vkhUOtseUjVTncf8j0RACBgQUYAAEEfBeYW24GB/NIIshj0uZyeJ+d94ptrAgggAACCCDQo4BR2T27oEs9dsvk8FwKh5mLesHdvSuTDBgEAf8FyAABBBDoQUA/qNbD3M7c51I4OJ0wjP4koovCggACCCCAAAJdC7TEXVpac/usYG6Fw7Hz+qWRlBtgdf1W4cCRCTARAgggUFABI+aNmUY0lWd4uRUOLultQXTIbj+3jRUBBBBAAAEENhEINBrZpaU7hZJr4fDqnF5RI+6Dkp3i43EEEEAAAQQQsAIq8mxc11N2N9c118LBZf6zJHxKRD8QFgQQQAABBBDoJLCcBiuTnZ4c5eO5Fw7Pi7bs32zcRaFGmTdz9StAPwQQQACBHAT0QHVuWyH+tJ974eD0q43oNbt90zZWBBBAAAEEEFgjoBdXtgYPrnkox18KUTi4/NM05KyDg+itcTQCCCCAQNkFVPbOntWvi5JmYQqH2ryeVJWXiwJDHAgggAACCBRA4LOlMHisAHF8H0JhCgcXUaCh37fddknQEEAAAQQQyEpAZdfJ83o1q+GyGKdQhcPROf3YJvWkbawIIIAAAgiMuYCe+kU9fKZoCIUqHByOmvZnHZbd/oCN7ggggAACCHgroCad3C35XVq6E1zhCoc40XkRLcynR4UFAQQQQACBEQsYMUfjpDIz4mm7mm50hUNX4Xx3kJpgv4heFBYEEEAAAQTGUCAwUe6Xlu7EXsjCwZ51+FZM6/5OQfM4AggggAACZRUwIk/bfwcLd0XlG96FLBxccNEtlcft9qxtrAgggAACCIyLQMuk4WSRky1s4TB1Rq+Lyq4i4xEbAggggAACWQqo6P21eU02HzO/IwpbODiSW93XUFT/4/ZpCCCAAAIIlFnA/olicXlrsK/oORa6cHA3wBJj7i46IvEhgAACCIy3QBbZq+rO2bN6LYuxhjlGoQsHl/h0I5yy21nbWBFAAAEEECipgPlkpR783YfkCl84iKhRk3IDLGFBAAEEEOhOwL+jjOqOWdGmD5F7UDiIxMnEW2LkRR9AiREBBBBAAIGeBIycqNZDb/6N86JwaL8AacgNsNoQ/EAAAQT8EiDaTQSMmRR7dl08WbwpHKYX9LSoHPbElTARQAABBBDYVEBVXpqerxzf9MACHeBN4eDMVrR9Ayy3S0MAAQQQ6EuATkUSMGGxL/a0npVXhcPsnC6K0QfWS4THEEAAAQQQ8EnAGH1i+rw9m+5T0DZWrwoHG6/cmgQ7VeSy26chgAACvgsQ/9gKmOb1wMvP7nlXOLiLQrWEr2eO7X9qJI4AAgiUQMAYs2v2a/3ax1S8Kxwccq0x8aiInhMWBBBAIFMBBkNgFAI6X00qe0Yx0zDm8LJwcBBqDBeFchA0BBBAAAGvBFTc1y+9CnlNsN4WDnESHRE1763Jhl8QQKBUAiSDQNkEbNHwYdyInvI5L28LhzZ6S7z8YEk7dn4ggAACCIyhgN7pe9JeFw7T85XYvgA121gRQGDoAkyAAAIDCszYsw3uxo0DDpNvd68LB0eXSrrDblPbWBFAAAEEECiqQCqaluIsufeFQ60x8bZ9l/zbNlYExkqAZBFAwCMBlWen6xPveBRxx1C9LxxcZmnY3Gm3K7axIoAAAgggUDABva5peE/Bguo7nFIUDrULWz+xAtwAyyKw5iXAvAgggEAHAU0fjxP9rMOz3j1cisLBqVda4X12e8U2VgQQQAABBIoisDRRidy/T0WJZ+A4SlM4vL6gDTHm4MAiDFAKAZJAAAEEiiFg9rz2uX5VjFiyiaI0hYPjUIn22u0l21gRQAABBBDIWUC/mG5E+3MOIvPpS1U42L8hfWuMug9KZg7FgIMI0BcBBBAYPwE17tLSasqWeakKB/fiVJPwYREtzYdQhAUBBBBAwDsBI+bd9q0RvIt884BLVzi4lO0Lxg2wHESHxsMIIIAAAsMVCIx4f2npTkKlLByqjeg5ET0lLAgggAACCIxYwP7P69E4qcyMeNqRTVfKwsHppSbw5KyDi5aGAAIIIFASgaaYdLIkuaybRmkLh1qiVVWprps1DyKAAAIIIDAMAZWnqsmW94cxdFHGLG3h8B1w6s469PSJ1u/68RMBBBBAAIFeBXQpCsLdvfby7fhSFw5xfeKUGDni24tCvAgggAACHgpo+vDUBT3vYeQ9hVzwwqGnXNY9OJXmvfaJ67axIoAAAgggMCQBXTDXon1DGrxQw5a+cKglWz8VY/5WKHWCQQABBBAol4CRP1a/0rG4cnFPhYOvr3JquBS1r68dcSOAAAJFF1DRMytJcKjocWYV31gUDrV5TYyYA1mhMQ4CCCCAAAI3BIyayVnR5o3fC7zNJLSxKBycVGU5OqCqvzMiv6FhwHuA9wDvAd4DWbwHxKS/na5HL7p/Z8al/Q8AAP//MV5LWgAAAAZJREFUAwCQ2bIAX4lITwAAAABJRU5ErkJggg==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621" y="4990025"/>
            <a:ext cx="4809744" cy="1005840"/>
          </a:xfrm>
          <a:prstGeom prst="rect">
            <a:avLst/>
          </a:prstGeom>
        </p:spPr>
      </p:pic>
      <p:pic>
        <p:nvPicPr>
          <p:cNvPr id="8" name="Image 5" descr="data:image/png;base64,iVBORw0KGgoAAAANSUhEUgAAAq8AAABuCAYAAAAJSvqlAAAQAElEQVR4Aezd+5McVRXA8XO6e5Lwi/iLpWX5l+iv+heQhwkqMVExiE9UQKogSBnK4lEUIKVIgVAKJW9BSHYeYUHDo2ApwRRVBKoSYnanZzdsgDwMmdk+3hsiFcLs7szszPTr29V3++5M33vP+XSn6tRutif42hc697lmtA4GX8CAfwfcA9wD3APcA9wD3APZvQe++vmFnwRBFP5ERN8RNgQQQACBPgU4HQEEEEBgjAJP11vhLcHEIZ1XTb41xoVZCgEEEEAAAQQQQKDsAv3l30yScIsfEvgv1WblOTHd4fs0BBBAAAEEEEAAAQSyJKAiWxuz2vIxnS5efad9XnCdK2Bf830aAgggUDIB0kUAAQQQyKiAit1YjaOd/w/v4+J18oCeTKL2evfGSdfYEUAAAQQQQAABBBDoQWCUp9je1cHcNWev8HHx6l9sTK/ZZ5b80vdpCCCAAAIIIIAAAgikKHAyDBbWPjnzxRNnx/CJ4tW/UW+tuk3Mqr5PQwABBPImQLwIIIAAAsUQUNHLds2sefPcbD5VvPoTIo2+4Y6zrrEjgAACCCCAAAIIlEMgS1k+VY3DO7oF1LV43RnrnKlc0m0AryGAAAIIIIAAAgggMDIBlekkDC9abP6uxas/ud6MHjGTO32fhgACCIxdgAURQAABBEopYGJbG9P67mLJL1q8+gGdJLxMxPb5Pg0BBBBAAAEEEEAgHwK5jVJtR71ZmVgq/iWL18k5PZaI+f//utQcvIcAAggggAACCCCAwMoEzP7VXh1dt9wkSxavfnAjXvWyml7p+zQEEECgfwFGIIAAAgggsKxAO0iidf5zB5Y7c9ni1U/wbiu4yR1fdI0dAQQQQAABBBBAYFwCJVnHNPnBxJy+3Uu6PRWvU6JtDUI+fasXUc5BAAEEEEAAAQQQ6EPAnqw3K3f1OqCn4tVPVp3R/6jI932fhgACpRQgaQQQQAABBIYtMHOiE10ooiY9bj0Xr36+ahzepyp/830aAggggAACCCCAQK8CnNdNIAnsoj2H9Wi39xZ7ra/iVXxVnIQXimlT2BBAAAEEEEAAAQQQGFTAbEdjplLvd3ifxatItaXHJQw297sQ5yOAQHYEiAQBBBBAAIF0BWxq/kvR9kFiCAYZVJvRqqjeOshYxiCAAAIIIIAAAjkWIPQhCKhF66amtD3IVAMVr36h+WbwcxHdK2wIIIAAAggggAACCPQooCKb3W/y9/d4+qdOG7h4Pf34LOts/NSMvIAAAuMTYCUEEEAAAQRyJGAqj/sHAKwk5IGLV79otbXa/eRVL/V9GgIIIIAAAgggkCcBYh2vgPuJa/NI039uQO+PxeoW4YqKVz9hLQ7ucME84/s0BBBAAAEEEEAAAQS6CZjYRv+b+27v9fPaiotXEbVTH3361kD/6VbYEEBAREBAAAEEEECgwAKq19fiyrPDyHAIxavI5IweDlW+PoyAmAMBBBBAAAEEEOhLgJMzLmCv1JrBVcMKcijFqw9mVzN6VEwe8H0aAggggAACCCCAAAJewILoAnG/qZchbUMrXn08tVa0yRWwM75PQ6CkAqSNAAIIIIAAAmcEzBYurM/owTPfDuUw1OL1dERm693RXGNHAAEEEEAAAQT6EODUIgmoyMP11ur7h53T0IvX2mxlj4reOOxAmQ8BBBBAAAEEEEAgHwLup5jx+XE4kr+HGnrx6kmrcfhLEZ0SNgRyLEDoCCCAAAIIIDCQQKKBrX1IdGGg0csMGknx6tdMwvYmd+TxWQ6BHQEEEEAAgZIJkG6pBfSG2kxlz6gIRla8NqbX7HM/Mr54VIEzLwIIIIAAAggggEC2BFTkhVocXjHKqEZWvPqg63F0jzs+6Ro7AukJsDICCCCAAAIIjEPgZCCh/837SNcaafHqIw+icLOIHhM2BBBAAAEEEMidAAEj0KuAmmzeFeuBXs8f9LyRF68Th3RexdarSDJokIxDAAEEEEAAAQQQyK6AqtxfbUV/HUeEIy9efRLVONoppnf5Pg2BwQUYiQACCCCAAAKZEzCdPrU63DquuMZSvPpkqq1gm4q+7fs0BBBAAAEEEBizAMshMBqBtkmwdvKAnhzN9J+edWzFq4gmogv+YbUfChsCCCCAAAIIIIBA/gXUbqi39MVxJjLG4lWk2lw1JWK/HWeCrJVJAYJCAAEEEEAAgdwL2D9rzcpV405jrMWrT64WV64xkX/4Pg0BBBBAAAEE+hXgfASyIKAfhBJ9M41Ixl68+iQDCy9yxw9cY0cAAQQQQAABBBDImYCKbd01hsdidWNJpXittnR/ksgl3QLitXwJEC0CCCCAAAIIlE7g3mocPZxW1qkUrz7Zxmz0F/9MMN+nIYAAAgggUEIBUkYghwJ6UC38QZqBp1a8+qQrlfBSd2y5xo4AAggggAACCCCQbYEPE1lY636DfjzNMFMtXp86qEdMzD8+K0kTgbVFBAQEEEAAAQQQQGAJARO9vhGvenmJU8byVqrFq8+wHlcmRewW36chgAACCCCQRwFiRqAEAs/V4/DaLOSZevHqEdpxdLkrYPf6Pg0BBBBAAAEEEEAgUwLzCxp+KysRZaJ4nRTtJBJtENFU/w+FFGIjCQQQQAABBBBAYKgC39/d1HeGOuMKJstE8erjb8T6hkmy3fdpCCCAAAIIpCLAoggg8AkBVfljLY4e+sSLKX+TmeLVO9Tjyo1iUvV9GgIIIIAAAggggECqAgfWtMPLUo2gy+KZKl59fAudcIs7zrlW9p38EUAAAQQQQACBtAROLWh4wROH9WhaASy2buaK193v6nSgsm2xgHkdAQQQQACB5QU4AwEEViSgdu3upr66ojlGNDhzxavPc6IZPSImf/B9GgIIIIAAAggggMBYBZ6tNSs7xrpiH4tlsnj18dup8HJ33O9a7ncSQAABBBBAAAEE8iGgc1EYfiPLsWa2eK0f0ffVwo0Oz1xjRwABBBAopwBZI4DAGAVUgkt2TushyfCW2eLVm1Vb+pKJZuLTHHw8NAQQQAABBBBAoMACv6vG+nDW88t08erxjsTBDhFL/XN0fSzCFwQQQAABBBBAoJACuu9EJ7wyD6llvnidEm2H0lmvIpl7VEMeLjAxIoAAAlkRIA4EEMisQCdIgvV7MvhYrG5imS9efdC74vMOiOrPfZ+GAAIIIIAAAgggMDwBE7tyYlZfG96Mo50pF8WrJ6g2wzvd8UnXhrAzBQIIIIAAAggggIAT2F2Po5vcMTd7bopXL9oOTmwRkxnfpyGAAAIIpCTAsgggUBABnU2ScJOImuRoy1XxOjnzmcOi8t0c+RIqAggggAACCCCQSQFT29aY1VYmg1siqFwVrz6PWhw9LaI3y0cbXxFAAAEEEEAAAQT6F7i93owe7X9Y+iNyV7x6MrXgahF7w/dpCCCAAAKDCjAOAQTKKaBvqIVX5DX3XBav1ZYeT5LEf/pWXt2JGwEEEEAAAQQQSEVALdjga6lUFh/CopkpXvvNpTG7+nVRvazfcZyPAAIIIIAAAgiUVUBNf+wK1715zj+3xatHbzeDW0XsOd+nIYAAAiUWIHUEEEBgWQFVqX25Fdy+7IkZPyHXxeukaCdJovXGp29l/DYjPAQQQAABBBBIWWCuUjm2YbtoknIcK15++MXrikPqbwL/iAc1ubi/UZyNAAIIIIAAAgiUSMDkO08d/OyRImSc++LVX4RaK3rAHR90jR0BBBDItQDBI4AAAiMQuN3VSk+MYN5UpixE8erl1MIt7njQNXYEEEAAAQQQQACB0wK2t70m/MXpbkG+LFG85ivDakuPm9hF+YqaaBFAAAEEEEAAgdEJJJJsmDygJ0e3wvhnLkzx6unqcWVSTX/j+zQEEEAgVQEWRwABBNIWUN3WiFcX7kOdClW8+nvk3VZwrYm+6vs0BBBAAAEEEECgnAI28ZVmcGdec18q7sIVr1OibY2Cry+VNO8hgAACCCCAAAIFFphXiy7YXoDHYnW7RoUrXn2StUP6lpl8z/dpCCCAwMoEGI0AAgjkSyBRu9D/LVC+ou492kIWrz79eiu8yx0nXGNHAAEEEEAAAQRKIaAidzSalV2ZSXYEgRS2eBVRO68TrlPRo8KGAAIIIIAAAggUXkD/fX4c/qjoaRa4eBV54rAeXTDbVPSLSH4IINCTACchgAAChRYIg2DdQ6ILhU7SJVfo4tXlJ41W9Hd3vNc1dgQQQAABBBBAoJACarJ114y+ObrksjNz4YtXT12Lo83uuN81dgQQQAABBBBAoGgCT1Vb0d1FS2qxfEpRvJ5OXpP17miusSOAQM4FCB8BBBBA4IyAyfvHonDdme9KcShN8VprrnpFxLaX4qqSJAIIIIAAAgiUQcASsbUvHNL/9pFs7k8tTfHqr1QtrvxaVZ73fRoCCCCAAAIIIJBvAb2j0arU851D/9GXqnj1PB0J/dMH2r5PQwCBlAVYHgEEEEBgMAGz12pxeOlgg/M9qnTF6+6mvmMm/g+4hA0BBBBAAAEEEMihQLsTRhtyGPdQQi5d8erV6q3ofhV5xPdpCCCAAAIIIIBAngRcDfPdZ0ryWKxu16WUxauHOLUQ+p++zvs+DQEEVirAeAQQQACBsQhY8Fg1jkr9/PrSFq+Tc3pM7fSjJRbGcrOxCAIIIIAAAggg0E2g99fmo7b6H771PqKAZ5a2ePXXstrS3e74e9fYEUAAAQQQQACBLAssmIQX7JzXD7Ic5DhiK3Xx6oFrcXSpiL4hbAgg4AVoCCCAAAIZFFCz2+qxTmYwtLGHVPri1YsnSbDRHU+6xo4AAggggAACCAwoMJphpvpqtVX56Whmz9+sFK/umjVm9XUVvdp12RFAAAEEEEAAgQwJ6PFI2/4Z9RmKKd1QKF7P+Ffj8AYxq535lgMCuRcgAQQQQACB/AuY2A93zax5M/+ZDC8DitezLKMo2uK+fd81dgQQQAABBBAor0BWMn+wHkf3ZCWYrMRB8XrWldg5rYdE5dtnvUQXAQQQQAABBBAYu4CKzLVPhhePfeEcLEjxes5FqjWjx0T0T8KGQFYEiAMBBBBAoGwCHVFbO/mevle2xHvJl+K1i9KJzvyPzGS6y1u8hAACCCCAAAI5EshnqHZztVl5Lp+xjz5qitcuxnsOf+5oYLbevdV2jR0BBBBAAAEEEBiXwCu1uHL5uBbL4zoUr4tcteps5XlVvXGRt3kZgQEEGIIAAggggMCSAh9I1OGxWEsSiVC8LgFUbYa/EtEpYUMAAQQQQACBdAVKsLpZ8tPaoTVvlSDVFaVI8boMXxIGm1Tk6DKn8TYCCCCAAAIIIDC4gMmf661Vdw8+QXlGUrwuc60b07ovEXU/gV3mRN4ukwC5IoAAAgggMDwBk+mgcvzHw5uw2DNRvPZwfetxeLupPC5sCCCAAAIIILBCAYafI7AgoW2YOHT+/Dmv8+0iAhSvi8Cc+3KnE25zr7VcY0cAAQQQQAABBIYiYGbX12Yqe4YytUqO9gAAAIJJREFUWUkmoXjt8UJPzmmswqdv9ciVm9MIFAEEEEAAgRQFXqq3oqtTXD+XS1O89nHZqnG0U0Vv62MIpyKAAAIIIFBUAfJaiYDJe2rhRhE1YetLgOK1Ly53sgVXqurP3J22hSYYCAb8O+Ae4B7gHuAe6P8eCALbWG3pfldZsPcp8D8AAAD//8IYbYMAAAAGSURBVAMAxa05aoWyvpUAAAAASUVORK5CYII=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422" y="3939254"/>
            <a:ext cx="6281928" cy="1005840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2706223" y="3155237"/>
            <a:ext cx="548640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Снимите клеща аккуратно пинцетом у хоботка, не давите тело</a:t>
            </a:r>
            <a:endParaRPr lang="en-US" sz="1800" dirty="0"/>
          </a:p>
        </p:txBody>
      </p:sp>
      <p:sp>
        <p:nvSpPr>
          <p:cNvPr id="10" name="Text 2"/>
          <p:cNvSpPr/>
          <p:nvPr/>
        </p:nvSpPr>
        <p:spPr>
          <a:xfrm>
            <a:off x="3664022" y="4167854"/>
            <a:ext cx="365760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Поместите в чистый герметичный контейнер</a:t>
            </a:r>
            <a:endParaRPr lang="en-US" sz="1800" dirty="0"/>
          </a:p>
        </p:txBody>
      </p:sp>
      <p:sp>
        <p:nvSpPr>
          <p:cNvPr id="11" name="Text 3"/>
          <p:cNvSpPr/>
          <p:nvPr/>
        </p:nvSpPr>
        <p:spPr>
          <a:xfrm>
            <a:off x="4027461" y="5264345"/>
            <a:ext cx="274320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Добавьте каплю физраствора</a:t>
            </a:r>
            <a:endParaRPr lang="en-US" sz="1800" dirty="0"/>
          </a:p>
        </p:txBody>
      </p:sp>
      <p:sp>
        <p:nvSpPr>
          <p:cNvPr id="12" name="Text 4"/>
          <p:cNvSpPr/>
          <p:nvPr/>
        </p:nvSpPr>
        <p:spPr>
          <a:xfrm>
            <a:off x="4482340" y="6266239"/>
            <a:ext cx="18288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1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Подпишите дату</a:t>
            </a:r>
            <a:endParaRPr lang="en-US" sz="1800" dirty="0"/>
          </a:p>
        </p:txBody>
      </p:sp>
      <p:sp>
        <p:nvSpPr>
          <p:cNvPr id="13" name="Text 5"/>
          <p:cNvSpPr/>
          <p:nvPr/>
        </p:nvSpPr>
        <p:spPr>
          <a:xfrm>
            <a:off x="10403402" y="3845052"/>
            <a:ext cx="64008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Храните в холодильнике до сдачи</a:t>
            </a:r>
            <a:endParaRPr lang="en-US" sz="3000" dirty="0"/>
          </a:p>
        </p:txBody>
      </p:sp>
      <p:sp>
        <p:nvSpPr>
          <p:cNvPr id="14" name="Text 6"/>
          <p:cNvSpPr/>
          <p:nvPr/>
        </p:nvSpPr>
        <p:spPr>
          <a:xfrm>
            <a:off x="10403402" y="4942332"/>
            <a:ext cx="6400800" cy="20208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Не заливайте спиртом и маслами, не раздавливайте клеща. Доставьте в лабораторию в течение 24–48 часов, сопроводив местом укуса и временем снятия</a:t>
            </a:r>
            <a:endParaRPr lang="en-US" sz="3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orage.yandexcloud.net/prs-editor/themes/bright-minimalism/columns-4.webp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3" name="Image 1" descr="data:image/png;base64,iVBORw0KGgoAAAANSUhEUgAAB4AAAAQ4CAYAAADo08FDAAAQAElEQVR4AezdebhsaV0f+t+q2sOZegQaDSKixnBJ1CTExBivQ/KExOmJCUmuAQQjKAq0aQdAlFEEpBEEtUFkUhxwyGNivInJNRol0UTFIbnJE00cIiINgaanM+6hVn5v7b1P73POPufsoYZV7/pU16patYb3/f0+7/mnnu9TuwetBwECBAgQIECAAAECBAgQIFC7gP4IECBAgAABAgQIECBAoCcCg/DosYDWCRAgQIAAAQIECBAgQIAAgfoFdEiAAAECBAgQIECAQJ8EBMB9Wm29EtgtYJ8AAQIECBAgQIAAAQIECBCoX0CHBAgQIECAAAECvRMQAPduyTVMgACBCAYECBAgQIAAAQIECBAgQIBA/QI6JECAAAECBPopIADu57rrmgABAgT6K6BzAgQIECBAgAABAgQIECBAoH4BHRIgQIBAjwUEwD1efK0TIECAAAECfRPQLwECBAgQIECAAAECBAgQIFC/gA4JEOi7gAC47/8C9E+AAAECBAgQINAPAV0SIECAAAECBAgQIECAAAEC9QvokEAKCIATwZMAAQIECBAgQIAAAQI1C+iNAAECBAgQIECAAAECBAgQqF9gp0MB8I6EdwIECBAgQIAAAQIECBAgUJ+AjggQIECAAAECBAgQIECgZwIC4J4t+Fa7XgkQIECAAAECBAgQIECAAIH6BXRIgAABAgQIECBAgEAfBQTAfVx1PfdbQPcECBAgQIAAAQIECBAgQIBA/QI6JECAAAECBAgQ6K2AALi3S69xAgT6KKBnAgQIECBAgAABAgQIECBAoH4BHRIgQIAAAQL9FhAA93v9dU+AAAEC/RHQKQECBAgQIECAAAECBAgQIFC/gA4JECBAgEAIgP0jIECAAAECBAhUL6BBAgQIECBAgAABAgQIECBAoH4BHRIgQGBLQAC85eCVAAECBAgQIECAQJ0CuiJAgAABAgQIECBAgAABAgTqF9AhgV0CAuBdGHYJECBAgAABAgQIECBQk4BeCBAgQIAAAQIECBAgQIAAgfoFLu9QAHy5iM8ECBAgQIAAAQIECBAgQGDxBXRAgAABAgQIECBAgAABAj0VEAD3auE1S4AAAQIECBAgQIAAAQIECNQvoEMCBAgQIECAAAECBPosIADu8+rrvV8CuiVAgAABAgQIECBAgAABAgTqF9AhAQIECBAgQIBA7wUEwL3/JwCAAIE+COiRAAECBAgQIECAAAECBAgQqF9AhwQIECBAgACBIiAALgo2AgQIECBQr4DOCBAgQIAAAQIECBAgQIAAgfoFdEiAAAECBC4KCIAvUtghQIAAAQIECNQmoB8CBAgQIECAAAECBAgQIECgfgEdEiBA4FIBAfClHj4RIECAAAECBAgQqENAFwQIECBAgAABAgQIECBAgED9AjoksIeAAHgPFIcIECBAgAABAgQIECCwyAJqJ0CAAAECBAgQIECAAAECBOoXuFqHAuCryThOgAABAgQIECBAgAABAgQWT0DFBAgQIECAAAECBAgQINBzAQFwL/4BaJIAAQIECBAgQIAAAQIECBCoX0CHBAgQIECAAAECBAgQiBAA+1dAoHYB/REgQIAAAQIECBAgQIAAAQL1C+iQAAECBAgQIECAwLaAAHgbwhsBAgRqFNATAQIECBAgQIAAAQIECBAgUL+ADgkQIECAAAECuwUEwLs17BMgQIAAgXoEdEKAAAECBAgQIECAAAECBAjUL6BDAgQIECBwhYAA+AoSBwgQIECAAAECiy6gfgIECBAgQIAAAQIECBAgQKB+AR0SIEBgbwEB8N4ujhIgQIAAAQIECBBYTAFVEyBAgAABAgQIECBAgAABAvUL6JDANQQEwNfAcYoAAQIECBAgQIAAAQKLJKBWAgQIECBAgAABAgQIECBAoH6B63UoAL6ekPMECBAgQIAAAQIECBAgQKD7AiokQIAAAQIECBAgQIAAAQJjAQHwmKHWF30RIECAAAECBAgQIECAAAEC9QvokAABAgQIECBAgAABAg8JCIAfsrBHoC4B3RAgQIAAAQIECBAgQIAAAQL1C+iQAAECBAgQIECAwGUCAuDLQHwkQIBADQJ6IECAAAECBAgQIECAAAECBOoX0CEBAgQIECBAYC8BAfBeKo4RIECAAIHFFVA5AQIECBAgQIAAAQIECBAgUL+ADgkQIECAwFUFBMBXpXGCAAECBAgQILBoAuolQIAAAQIECBAgQIAAAQIE6hfQIQECBK4tIAC+to+zBAgQIECAAAECBBZDQJUECBAgQIAAAQIECBAgQIBA/QI6JLAPAQHwPpBcQoAAAQIECBAgQIAAgS4LqI0AAQIECBAgQIAAAQIECBCoX2C/HQqA9yvlOgIECBAgQIAAAQIECBAg0D0BFREgQIAAAQIECBAgQIAAgUsEBMCXcNTyQR8ECBAgQIAAAQIECBAgQIBA/QI6JECAAAECBAgQIECAwJUCAuArTRwhsNgCqidAgAABAgQIECBAgAABAgTqF9AhAQIECBAgQIAAgasICICvAuMwAQIEFlFAzQQIECBAgAABAgQIECBAgED9AjokQIAAAQIECFxLQAB8LR3nCBAgQIDA4giolAABAgQIECBAgAABAgQIEKhfQIcECBAgQOC6AgLg6xK5gAABAgQIECDQdQH1ESBAgAABAgQIECBAgAABAvUL6JAAAQL7ExAA78/JVQQIECBAgAABAgS6KaAqAgQIECBAgAABAgQIECBAoH4BHRI4gIAA+ABYLiVAgAABAgQIECBAgECXBNRCgAABAgQIECBAgAABAgQI1C9w0A4FwAcVcz0BAgQIECBAgAABAgQIEJi/gAoIECBAgAABAgQIECBAgMCeAgLgPVkW9aC6CRAgQIAAAQIECBAgQIAAgfoFdEiAAAECBAgQIECAAIGrCwiAr27jDIHFElAtAQIECBAgQIAAAQIECBAgUL+ADgkQIECAAAECBAhcR0AAfB0gpwkQILAIAmokQIAAAQIECBAgQIAAAQIE6hfQIQECBAgQIEBgPwIC4P0ouYYAAQIECHRXQGUECBAgQIAAAQIECBAgQIBA/QI6JECAAAEC+xYQAO+byoUECBAgQIAAga4JqIcAAQIECBAgQIAAAQIECBCoX0CHBAgQOJiAAPhgXq4mQIAAAQIECBAg0A0BVRAgQIAAAQIECBAgQIAAAQL1C+iQwCEEBMCHQHMLAQIECBAgQIAAAQIE5ilgbgIECBAgQIAAAQIECBAgQKB+gcN2KAA+rJz7CBAgQIAAAQIECBAgQIDA7AXMSIAAAQIECBAgQIAAAQIErikgAL4mz6KcVCcBAgQIECBAgAABAgQIECBQv4AOCRAgQIAAAQIECBAgcH0BAfD1jVxBoNsCqiNAgAABAgQIECBAgAABAgTqF9AhAQIECBAgQIAAgX0KCID3CeUyAgQIdFFATQQIECBAgACB6Qq0OXzZ8q2rz46Xdynb7mJHl57yiQABAgQIXEPAKQIECBAgQIDAQQQEwAfRci0BAgQIEOiOgEoIECBAgMCUBUpYeT7nWIsoWWX5mJ+6+cwax/VtZnlly7fx53zvzLMUlLWVt8j3ztSlEAIECBAgQKDjAsojQIAAAQIHFhAAH5jMDQQIECBAgACBeQuYnwABArMQaCLa4znRcm75bLoYWo7T1CzubESTYXU7zJpzi3xk+fnaoWcW1C5lfaWkUrev40XCRoAAAQIECBAgcC0B5wgQIHA4Ad84D+fmLgIECBAgQIAAAQLzETArgVkKZE65dqaJH3jjB2P9wQxWd34JnMdjr22WtZW52lJEFtXeHL/yr0fxn//j2RhtlKD6gbj4q+U2L9zZcncez3ZcZ8Q974/4qXc+EKO1/CrebmSNWfsoi8vn2HMexZmTAAECBAgQIECAAIFuCqiKwBEE8lvnEe52KwECBAgQIECAAAECBAjMTGB2E20nkhlcvvYFD8Y7XrsZ3/S0M/G/P5ChZTk1TivHO1slNXl8a2/Kr7vmLDO15SvtKH7zPWvxyq9r4vlPbeK9/6780nY1xiWWa3a2JsPWnf2ZvT9U7+n7R/HiZ98Xb3jJ/fGK2x+ItTNZe5u1zqwWExEgQIAAAQIECBAgQIDAoggctc78xnnUIdxPgAABAgQIECBAgAABAvUIlF/Qno/yC9ofeN16/PxPR6w0Hxv/7debeN4/ivjA70W07VpueV3JVMtW/p+2D2WdU6IoE9yXk+fwZTe3UbseH/ifS/Gq2wdx/kwTG2vH4oXPOBs/8j1Z2+5vu6XGvD7vnOGzTHgh52tjtBbxyttPx+++9+ZYbh8dv/SvLsRLnrkZpz90WQBcbilb3rXH0yECBAgQIECAAAECBAgQILAvgd1fifd1g4u6JKAWAgQIECBAgAABAgQITFIgg9Py09l2NX7un16Id33vmWg3bswjmWDm691/tBRf9SVn4rf+/SBGG5mqDnb98ndwLguZZnqZYWl7S86Rz5w6y4n7PjyMb3z6h+O+e0bRbB6LGOU1MYi33bkRd730dJRcOsqF42++45e8eVbPUstSxCji7d/5YPynX8h5y6HcNi/cGr/5yxF3POV8fPAP8kBha9bzgrKTb54ErhBwgAABAgQIECBAgAABAvsXmPU34P1X5koCBK4t4CwBAgQIECBAgACBSQu0wwxNB/FrP7cR3/nCe6NZvzGa5lwMMlwdbJyMUWaUFx48Mf716i/98ww3N3Mb5MHRat53PKLdDjMnXdfu8TJQjSyz1PKtX/nRuOf9N2fk28agabPW9WjWT8Rw48b4Z+9s4pue/EBsnsma8lxkH9G2WePuwaa7324sxbu/dz1+8i3DWIobYjAodUasDJcjNpbjj353EM9/6lr891/NID0/RzQx00dyxO5tppObjACBfQu4kAABAgQIECBAgMABBQYHvN7lBAgQINABASUQIECAAAECBCYt0GY42rajeF+Gkq/6htMxOvexEc1GNM0ot4hYOhNRgtQMeTfWhnHn89bind95f8Rmhpnl+Di7LGliTPeR84wuRLzw6Wvxu791MgPdDKHbUsMo5x1E5PkY5n47iP/8yyfjn/w/Z+K+u/NgmwH1+GSpsWwxxUeOn89f/YW1eOtrT0eUgLz8Ojntmkxcm0E2MDiX1Qzig+8bxNc/+Xz8yv+Xx7LsKRZ1naGz4ItX7N6/eNAOAQIECMxBwJQECBAgQIAAgcMI5Lfjw9zmHgIECBAgQGBOAqYlQIAAAQITFChBX6aO+Wwyjrzvg4N44TPW4sF7bolRnmoyRG3Kr4LLjKPtALWJ2NxYzu1Y/OB3LcXrnn8mLpxuoo3zEc3Z3PLGKI/tPydddo+05Xj5LH9KOSeJsr3zzlH82r9rY3m4nFVvRpMBdNM0+T6IZhhb73Es2qz9d357OZ79pAfi7j9oYzTazJPlz1lnneMBYwqPjaxxPX7nvaP4lmeeiUGblptLWUtEZukRm02MA+F28XP75wAAEABJREFUdavOQUS7eTxe/pxz8eNvWsv9rLH0G9N65GKX8TPwX89M/yMfGOWcubXrWUjOWc5FrmXuehIgQIAAAQJzFTA5AQIECBA4tEB+1Tz0vW4kQIAAAQIECBCYqYDJCBAgMGGB8qvUUX4tLKFf5o7f9LTTGZSuRDQZBg4yHYyIJkPUfImIDC4jL8ywNbYfqysn41/92LF46ddciLWzx/JojjW+LnfHAWu5p+wfdsv5xuNlaDlYj/ULo/iJ71uLf/rO07G8mkFrqWc89M485fq8thxr81j5mKnr3X9wYzz9iffHr/7bjRhtrObZspVac3eSzzJfjveh9y3Ht37NRzP8vTk/ZR35un0q9658jkYZTm+cire8Zj3e9poLMdosV+eCXHnpEY4UrxLs5tqWUXLtX/WND8QzvuAj8V/+4yiaZinG6zwuN1N0IXB4ECBAgAABAgTmJ2BmAgQIHE1gCt94j1aQuwkQIECAAAECBAgQ2EPAIQLTECjfCDPw27gQ8a3PvD/e9z8GMVzejOHgQgxjEIOmyWBweOnMmU0Oto+MNiIGg834tfdsxDO/6MPxkfdnsNqW4HItYrS8fdUR3sYh7ihiM2fcWI7f+IVRvPnbT8do7Vg0o2M5cJPbVZ55qhm20cRyLOXt7YWb4hXPPR8//5MZgG5m2HmV2450OOd84MNL8S1Pb+P+D53KGpsoefkwBy1bvl35bLO4yC3fh6OT8eNvWokXPPVcrJ/dvqPNW3a23D38s/S8mrcPY7Qxih/6ro345Z9djXP33xjPe+p6vOencpKydCVUb1fSvPjm5Z4ECBAgQIAAAQIECMxWwGwEJiCQ3zInMIohCBAgQIAAAQIECBAgQGBqAlMbeDvw+7G33Ru/+kuZ5m6eyMA0g8fNGyLaEhg2V516fGYpg94MC5sYxZ/8/g3xnCfdG7/3m3l/CX8zT7zqzfs9kdlvNFlkvv/Or4/i5V93OpaWMsRsyxy5ZWi6e6hxTbsPlP0maxyeixg1sX76pnj18+6NH3zDmfycg5bzE9m2mt3IYV9x+4fjj/5njr2ZAerW4evOcLHu3Cm/xP2NXzoe3/CPHox7P5QD5LEooez4PYfKQxG5Vrm7/+f29WkQafcvfmAz3vb6B6IdreQ2yID8eLz4uR+OH7nrfLQbZaKcZPutTB0eBAgQIECAAAECBAgQIDATgUlNIgCelKRxCBAgQIAAAQIECBAgsGgC5Rth08SXPvWW+PS/vBpro9MxGqyXrDTaZjnaQYasg0E0TTPeBtlf2do2A8Lcms3y/7ZtoxmdjEEGwR/541via5/0ofi1nxvF+IfAmYPmLQd4tnntrq3Jjxkm3/1Hbbwkg9XNcycyD16NnDra2Mz3Ntqco9RTtsj9Zry1WVPZYuv6Ud6TJ0aD09Fs3BbvesP5+I47HojNsxmtrke+5HaoZ5t3lXD1bLQbo7jzBffFe98zzDmWYjA4G4NSf14xzqkLXJPX72zRxLiP8jJqx/Xmobw68t6I//7eY3HH31uPD/9+xKg9n8ezsXzdeu7e3zqyr9es4Tf+3UZ836vvj+W4NecfRTsaxIUL67HUPCze9upRvPGFa7F2uknfnHM7fC+u421fk7iIAAECBAgQIECAAAECBOYtkF//5l2C+Q8u4A4CBAgQIECAAAECBAhMQKCEkZsRx284G6/5gVPxN5+UH4b3RLN0emvw9nrZaLN13XZy2WRg2G6uxouf/WD8i3flWGX8csU4r8zPB00Rc/7z90e84B+fiXvvvi1HGua2M2fujp/7+JzjjDtpVyOz7IjNm+Nf/fhavORrHoy1B3OQ8RDji/LDQZ6lsUG06yfjXa/biF/8mSaGo5ujyW/aTXsidj/2M/q4jHJTubhdig++byW+4m/fH7/xizlgCYqL38WLSnI9KldfZ9vM80u5jeL3/8soXvLcj8TGhZsic/0kyQB9PG6ebptYipPxL390EC9/zrlYP3MsMnnOE/ks9Qz2M1de6zlhAcMRIECAAAECBAgQIEDg4AL5LfLgN7mDAIE5CpiaAAECBAgQIECAwKQEMvSLJmI4PBFLKxEveuNN8bTbM7hszsfG5rko2WD5he3l0+3kuuPj+WGQAeGgHcSgHcZgdCLa86tx18s34p2vOZMhYl5VssPNYe43EXltHtnXc7SWNT3rgfjAHyzF+BfFV9yV45UGLtmuuCgGeb7UNmyXY9C00YyGsRK3xX/6N8fja754Iz7yRxExyiJLw6M2P+z3mSHs5iB+9kfW4gffcH+Mzt1UZsot78/hrt/rpfVnaVEsh00TZWs3IoPYU/HSr9qMX/jJyOB6kC9Z3ygXa3M5Is3zwNWfJfuNdM9CPvrHGex+TRtnP/qwvG852ubBGOR/wzw/3pph5Mi55kvx3l9cja/9u/fERz8wjBhmQt7kFMVlfEHuexIgMBsBsxAgQIAAAQIECBA4pMDgkPe5jQABAgTmIGBKAgQIECBAgMDkBDLNa07HOHEsgw5HsZEh39PuuDG+8dU3xMlbMn3digQzFMzMMC8vlz20lQM7W0k7S9qYn9uliGYzRu16/PBd5+Ilz3xg6+Ymz0U+mtyu+dy+btTEq75uFL/9H/PizWNboWruXvksA+5sV57dOlLGzPpKDRl6N1lfMzwdbQbB7/9fbTznSQ9s/7+Lyzhbd2TROzu73ss45WN5b1Onjd/8pbX47leczhj15oilM3myHM+7S5Jbhtu95dkrn9e5IEP10cYwvuObzscPvSHXa/z/6M1eykCln/I+3kpN452HXobnc38UZ+9r45ufeTb++PcjBk2Gx3lpu3kqzzW7tjw42Bp3feN0/K//dmM8++/dEx/43byuLO/1wuYcyZMAAQIEJidgJAIECBAgQIDAUQQGR7nZvQQIECBAgMDMBExEgAABAgQmLFDCv5M5Zr6PvxkOYri8Hm2zEX/7H6zGt73pVBy/6cHYjHO5reW2EaNmFKPIgHMcPGZgmPsl54xxPJvjRA5UgsLNkzEY5RY3xq/83In4J0++Ox64J88Pcot85K1t+bVtlGQxP198ls/rMVpv413fdS7e82/Wo904ETlYRM4dFx9N7u1suZuhbpQtd/d+7ro2L2jyYxMnYpihd5v13nP3yXjOP3ggfvuX18vZ3DZyu5Db5c8sPMr2YLTtZvzhf12Jb8uQev3sLRl4L+exE3k2Bx/fVpxKP7u3cm/Zxhdc96VJzrK1GyuZqZ+Md7y2ie/65nNx4cFhyp3N+8u2M16Zp9RfQt9Sf57OtVt7YBCvfO56/PH/WI5B9hu5vjlsWalywSVbWcsmRx4OTua1g/jQ+wfxrL/zQPzXX88xd9bukjt8IECAAAECBKYgYEgCBAgQIHBkgfK978iDGIAAAQIECBAgQGCaAsYmQIDAtAR2wsqt8UftSsZ/S7GRmeKnfdYw7vpnJ+KRj707YnAmoim/CG4ixmFvbD/ywrwjMva8uI3D4byuBLKj1YjRUvz2f7gpvvZLT8f7f7fclkFlO8pRSliZ15VDF7fyFXUp/s2PtfFD370Um+vL0TTDPFvmybdLnpffe8nJPT5sX79TX+TnfJYLs5zYuHAynve0s/HP3raZNZc5s/Zy8pKt3JDn44b4wO8txUuedSHu+/CxiNLr8Nz4yjbHH+Vlo/y0VXXZizJb5IW7ttzd9zMHzGtXlk7Gv/zR1Xj5s9di/cyJPFK8ts5tjb2cb6WepTyXu5s3xZtffTp+7T1rcfb0Vh15NCJrjCseZZxmu84mzzZxfPWWOHlDxCM/biWiKeu11VF4ECBAgAABAgQITEnAsAQIEJiMQPm2OJmRjEKAAAECBAgQIECAwOQFjEhghgJbv4yNWFrObXUjPv7PLMVdP/FJ8ac/dSWWVkooukcxJSuMqwSD5fBgM5aWBvHB/3U87njyffGf/30bG5sXovwSdXxbGxcfm+tn4zd/aRSvf/H5zCmHMdj+1emgGUTTjCe6eO14pwSvZRt/yJeyX7bcvfZza6wmx90ae2v8dv1EfO/Lz8bb78zAu4yzmcWNtrd8i3IslmJ0vomX/5MPxYfetxzLy+sxzB6H7VI0g1E0OfQg2vEvbMsvagdZSHlvyv25X56jfNlry8PXfLaZPQ8HG/Hrv7geX/0lH4l7P3As2pJeR4azOf/45jJR1lAOvfu71+JnfiiruXBDLA9Xx6e3XraKabKf3VtEuTHGj0EWvnrqvviOd9wUj3hUfhh39ND58UVeCBAgQIAAAQIECBCYnICRCExQoHyLm+BwhiJAgAABAgQIECBAgACBSQnMdpw2478HowSYW/NmRNmcjoc9qo03/dTJePxfOhfRZHAbO492Z+fq7yUvbDM4HoeTg/joB26KF33VufjNX8hjGbZGlAti65HDve93TozPx+bJPJZfV7OYZjsEjt3Xxl6PHKD8SnVcY9aeIWymyHlhHs/XyLBzvJX9vbZyfrQcTXsq3v2mNl70lWeiLX9Jefv2TFpj/CvYDIS/+SsfiD/8r4+IyOtjczliHI7me5s156erP8tgWdsgA+5mM3Ky7S328WijGa5FtCvRNG38ye+fimf/3Y/GH/52zll82xwih4zINcr3X/yZzXjH6zZidflElpfHik1eEtHEtR/N+Irl1XPxsu++MR7z+DbGB7ZewoMAAQIECBAgQIAAAQIEJi8w6RHzm+KkhzQeAQIECBAgQIAAAQIECCyeQJMR36ncsvImt1jJlxLENjE4FvFd7745/v5XNjGK89EO1mKUAebWnzouF5ct8pFhYWTA2bRRzuWBcca5lEHpMAPWpaW1uHD6ZHzrM8/Ej9+VKeXGZrSjTFnzlnveH/GiZzZx/swNEfk58nSU4XJrmxw/t6YZRjPeBpEfoxmu57Yx3o+lB+LvP2sjXvvDK7F600djsLIe4/9ncQafW++lmr23QR4u27jYMtXoVPzqv12OO/7hmXjgQ3mghNBt9r62FK//lnvit/7DIEajMxFpEMM25y/bKIZNM96apsljETH+/xaPso28fpC9Lp/JQH0t3vmzJ+IJn70Rgwx0l5ez2Rw7rnxcdqSJaJejbdtoN49HZPD8v993c3ztk/53/NbPt/k5L8+hIo7Ff/mVC/HaF5yJdrQa5y+sR9sMcotocp6y5V6UR9vkWLu2BMs5mmjb0/H87xzGp3/uIJrsL8Z95B1ZQpQtdz0JECBAgAABAgQIECBAoLsCg+6WprIrBRwhQIAAAQIECBAgQIDANAUuT/d2fR5GfM1LVuIZ37Ac0WxkUFgC4sj3fGYomXu7nhlIRtniYl5YRmpiIz+vRbN+S7z9defirm87HaPNYVx4MOL5z7gn7n7/Zp4vAWTs69HG+YjRUrTN+ficv7USX/2ilfj0z2/i+3/m1rjlkWdzjKyhhLQlTc7dyLAzD177Wa7LKkrY+v//ehu3//3N+GD5fxdvRPzIm07Hz/7YSrTrp2LQZCperovxDbcE9ugAABAASURBVNtjjhPY7f18K78IHuX1g3MRgwfj1E1r8dp3HY9HP/58vOItx+Lzv2QUa5v3RjTZR4azhbEEvHHVR7N9Zvs9e9tYW45vfVbW9cMZNGcpH/i9iJffcXdcOLua125fl3tbz2Zc8db+Hq9NHhucj69+/vH4nC/O/srnPOQ5DwFzEiBAgAABAgQIECBA4PACAuDD27mTwGwFzEaAAAECBAgQIEBgrgKZLi6djad8Y8S3f//xWD35YIxGoxhlarmZIehm5H4GhqPtrZRavnCWzHVni42TGdhmMJkhY/kzzz/9jpV48VdsxIu+6kz8wX9rY5j/DfLGJsfItyj7O9v2oXJ4e2ti48KpWFtfj8f9hY144euPR5Q/N70Z8bGf1MZ3/9gt8djHrcdwsJS570o0OVDTNNE0O1vs2t86tvML3kG2Wn70OmxPxZ/84Sie+6Rz8a7Xn8ltGDEa5n0R5Re4cUmFOUEezguiSYsmA91mY5D7mzEYHYvjK8fjW+68OR712EFedSxWbtyMF77xRHzF19+QhmuxsbGZMXUapmUJgcuWF17xbJommqaJQTY0jJUYtidj4/xyvOHFG/F9L1+L5z/1XNx/98dHtKvj65q8bmcb5H1lP67yaIbn4oue+mD8g+eUkL9clBDlzUaAwGwFzEaAAAECBAgQIEDgiALlm+cRh3A7AQIECExbwPgECBAgQIAAgW4IrESmqfFXvqCNV731VDzstvxK2Ywic8UMHCMfJTDMLcPPcl0eiGgidrZmeH58uGkypY0MPdeX47f+w3K89z0ZiA4eHrsf5bbdn/fabwej+ITHr8XL3nwqhifyinJTsxHtZhOPeEzE9//sifj0//veiMF6bmt5wc4zaxzXkO87h/Z6zz6a0XLcf89q/PBdee0o+x/lRMMLOV7pYa+bdh1LnnaQ0XhzLp5353J8xhMzjF7diChz59Y2a/HlX38svvl1S3HilnvScBRXC37jikfWk5FxtEtRxmtjI37qnSvxgT/MILyJgz+ylid87mY858WPiMi6x2bNwYdxBwECBAgcTcDdBAgQIECAAIFJCJSvdZMYxxgECBAgQIDAdASMSoAAAQIE5i9QgsBxypsBaCxnULkUn/45g7jrp5fi4z5pLcqvUSOPt5lJtu1GDDKAHWQgmReOa88cNcZb+X/YZmgbcSKPr0QzHMbaesRwMIzNzTy0/Rzke5Pb1jMD5vKL2twixx9veWJtvY2HfeyZeM0PnoxbH50HMgeNYb7nmM1S7gwimuWIO3/wkfGlTx9lKbll9po7EWWsfL3Ws2maaAZtjP8fuDnpaPN4hrNNbjlOu5K35gT5eumzHCtbHs172+X7Y210Lp56+3J89hfl8XzmgBFNk9tSNMMcKy7EE590Il71llvj1C0ZUmegPhq1MWpHOVc73uKyR9M0OcQgt+339mQ0bQa/OedwaZTHI8a1N+X87m3nnu1jUd4jLmycj8c8/ky86HtOxdKpiBjkluu5tdPkh50tdz0JECBAgACBaQkYlwABAgQITExg/LVuYqMZiAABAgQIECBAYIIChiJAgEC3BNosp2yZG0YJCW97TMQbfvSGeMLnnYl2cH/mqkt5xTBK2BsbJSTNj+OwdZQ7ZWvyPfJ8Bqnj3fHL+NjeL3lPBqIxHiOvyMvL2G1zLlZOPhAvfuPJ8S99x6ezsHxGOy4ur915Zhb8nFeuxj/+hqxr+fTW0Tb3R0sZrm59PPhrk7eULd+ueLaRRYzHXltbji95yko87Y7laJbz6/dW8Xk+90dlW867M+Rt1uLTPmsp3vzPj8XHfOLd0Q7Ts/xCuAyUV1z9mWOMT5ZaypZzl7fxsdwfv1//5eM/uY3XvP3WOHHr9a91BQECBAgQIECAwDQEjEmAAIHJCux8W5zsqEYjQIAAAQIECBAgQOBoAu4m0EGBEimW7WJpzZm49VGjeOU7TsZf+fyVaFbWYjRajtFgPTaH5zME3cytHUeyW7lk+Qo6yGM5wvjXqRFN08bFR7mobNsHym45Xd6jpLwZlDb5vtmuxcu+94b49M9uookLkS9RHmWkspX98dbka5Mhcr49OUPYV77tZCxncLwep3OUUdaR4Wv52XKejz3C1qZpomnKNohBvo8v2/1SJivb7mPR5Lij2BytxV974iBuf+nxaFazhnJdqaVs5VfQgzzQDCNGx6IZrMRgZRR/6lMG8cq3Pio+5c8tx2DYxihr22xHsTl+z+svmeeoH9qs61wsnfxIvOz7l+LWj8vxssyEyR1PAgQIECBAgAABAgRmJmAiAlMQKN++pzCsIQkQIECAAAECBAgQIEDgsAJdva/JwsqWb/nciGgzwMzAc7g6jFe/63h82bOGMVw9n8eXc1vKa8rVbb6Xv++c1+8Rsubtef6hZ7lj61NJI8u9OdTWgXxtc4Q2nvmNJ+Mz/+YgP+fW5lwZREezkUONcsvDO8/x7RtbA+T+ZzyxiVe//VQ87GPORvkzy+WyMmJ5j6bUmBeNP+z/5aF6c5oMavM1A91RfOKfPhYvu+tYBs45bvm178UhyxxlG0U0GV5HPsrHNnvJMPsT/q9hvPEnjsUTPifPD7bPN3lB2fLSaz1313L5dVvncpyLJ9oYrtwfr3zzrfGJf2YlYjzX7vMXL7RDgAABAgQIECBAgAABAlMSmNaw5RvmtMY2LgECBAgQIECAAAECBAhUJNBkL2XLt3xmwNusRgyaknlGSV6f8YJBfPULmlg5thZLTZ4vBwfnos1wtm2aaPPzKLYfbUQzyK1pYphDlG38o9hyPIPUZvxT1PIL4qW8byk/5XjDQXzhU87EP7pjEM3K+YhBRJRB2hNRPjT5WrZ823qOPyxv7ZdrBxvxqZ81jLv+6W3x2Mefi6VjmzluCWjLJTlxedtja5ommpxnGFv/lTrHW17b5FaebdYco6x61MYjPuEjcee7I5ZOjrL2PDv+xW/pvFw9KAe2t5XIIbe2cjjSMyJWbop41TuOx5d+xSBGkfXl6xZy3naNZ8mIx3VlK5e/Z2V5Z9aQ59aSbr09Hc/+lpviz/+NYTSFqM25s8+xaV659czrxx3kTeP3raNeCRAgQIAAAQIECBAgQKDbAuOvmN0uUXURDAgQIECAAAECBAgQINBFgWZXUW3GlOfiH37tarz0TYNYvuHezCzzfLsSbbMe7Wg5SowYlz3yisuOlI9NlP+i/Lnk4em8byPaDJL//Ge2cfvLb4wYrOVFTW47z9wf/4J2r6+4eW582fbsecltj703vucnT8Unf9r9MRwMos1LmkuTzzjMY5Rh7cqJB+Pbv+dPxc2P2glPd4+UE2VncckWMf4Ylz4Gmcfe/vJj8RV3DCPSL8a/to7DP/L+diPHSobVk2fiy5+7Gl/05OM5Xqkz33ZKy13PeQqYmwABAgQIECBAgAABAkcXyK++Rx/ECAQITFHA0AQIECBAgAABAgS6LjAOD5sYLp2IaDbiM79gkAHrLfHwR5+PGK1Gu5lbO4ryI9myxfaj/Eq1yeN5UR4ZZQ760JYH8jnKU8dj4/xSfPLjI175zpUYLEe0Zczc8oL8MH7deslwM8q29emh1+36xgfK+fbmOHHrWrzxJx4eT/j8j8ZomGH1YBiltvEveccXHuyladq48eH3x7e96WQ85tOy7nYnpC5fu7e2NocsW77t77l0IZ7+/CZe8X2rsXribMbLoxiVXvZ39yVXtelcfu/cJtBnPzHiHz8vIZfPpV+prfzK+ECVXTK2DwQITEjAMAQIECBAgAABAgQmJFC+6U1oKMMQIECAwKQFjEeAAAECBAgQWDyB89GO2viEP9vG6959PB722A/HaHAhMhKN3Y/y14Z3f97abyNz1CgvuZfjnMi4chiP+pT1ePlbjsfweIaq42+xmYKWXwHnW6bGcfFx+eeLJ3Z2lmJ8/ThFbWKwen+86gdujS+//VhstvfFKCcf5YxRHm15OcA2OBPPfP7xeMJfzzmy3xhPFJc8ypBlu+TgNT+sRDSD+KtfHPHtbzkWtzyi/CHnjHGzz606y2hli3zsvOfuHs+myXub9fiLn3shvvm7TkYsp+XoeAbA5eKNfMlB89WTAAECBOYjYFYCBAgQIECAwCQFBpMczFgECBAgQIDAxAQMRIAAAQIEFlTgZDSDYTTDJj72k9r4oX/9iPiMz4so/8/ZGJyNGJyPrV/+lva2YuEmd5sMXpvmQgaSg2ibDJFjM9Yzo1w+eW9821uW47aPj2ia5cg8NGL8TXY5xo8mX7e3EoGWLY9c+iwHd7ZyZpgvOVY7uina4bl4+tcfjzteeSKapXtiaWUtg+cso2Si5Z689KrPUn5es9leiC97bhtf+ORjEYNycDUHWM4+mqveesmJHCPKdsnB8mH7/raJv/D5g/ien0rTx5yLJsocTRGKzbTa+ph2ew0yGqTZIAPuQTzmUy7ES+46FkunErb8yexBzjGeooDkvicBAgQIECAwDwFzEiBAgACBiQuUr3sTH9SABAgQIECAAAECRxFwLwECBBZZYJwobjfQxNINEa98643xRV82jM1RhqIxjPIL38uzyiZDznaz/OI3ItqlfFmK47fcFy+961Q85s/mofJXijP6jHyUrLTN/RKD7t7a7XP5dv1nXlzubeNUbAzW4wu+bDle8/aHRQw2YpTnYinPNm205e9CX2u0ZhSf88Xr8RVfd2PemzeWe5om2tyuddvBzjWR7cYjHxPx+nefij//OWcy+D2dKOnUDsfnYjPD53JR7HpkLeXTRns+bnzEh+LOd90Yx2/9aPaU6zBaKadi65YcJzwIECBAgAABAgRmL2BGAgQITEdAADwdV6MSIECAAAECBAgQOJyAuwhUJVBC1PUYHo94wXeeiGd8U0SzdC5Gw3PRDtrY/WibDFuXzkY7vBAbm6vRLp2J57xsNf7S5y3FIL+5NpPOKJuNaAbnM//cyPGXs64m/uLnD+LNP30ig9bNKD+Q3czwN/di/J77u+st++ujC/Gpn/XheMn3nMr7y5HsoSnv21ubH8q2/fHQbzlMFhpN2pRfQn/HD56Kz/obaTQ8n7WvZBi8FptpmonwrilKLZsxWroQK6ceiFe97RFx26MjmtEteVkOmM/wIECAAAECBAgQIEBgfgJmJjBFgfwaPcXRDU2AAAECBAgQIECAAAEC+xao78LylXN5q62lB+Ipty/HC7/zeAwyBG7HwWgTbZtB5SiD4nJV+eVvuxqrJ87Flz9nNb7gyzI5HqyVM7u2UclCd32+dHffuWbO1cSxvHkQWUG+5zPLfczjBvG6dw/jkR//QB5fz7A0g+qLg+Z+Xrb13IxPfFzEi994W5QfNcdwtHX4Gq9Nnitbvh3yuTXHYNjEt791OZ52ewl/H8waV3JbTsstz/yQ4+f+Zh4fPhAvfeMt8bgnbEYUy8FGvmdfeYUnAQIECBAgQIAAAQIECMxHYNqz5tfbaU9hfAIECBAgQIBh5CEgAAAQAElEQVQAAQIECBAgcOP4V7J/40lL8Yo33RzLJz4cGxubMcr0tF16MDZiPQPMiPXR+fhrX3ghvvyO5WiGmzEY5tfWJoPPsm0jNvmeR8f/K+DL38u5PH3psxzcYyuHBjnKsGmiKQM1EYPliI95bMQP/Nub4jP++nqst+eyrgxTM7AeZYg9ajZis404+bB74qVvXYub/lQTMcgIuWkiBsNommFE7re55dDRlHFj69HkW9ny7dJnOdjEpcf2/HRs62gZM7Pdp3zdIJ7zomMxXL4QsbkUo9FgyzM2878scvmeeNY33xh/5YnlhuWIJm9qlrK83MqhuN6jXLR7u971zhMgQIAAAQIECBAgQIBAFwTKN7ku1KGGPQUcJECAAAECBAgQIECAQC0CmXLmM5rN+Mt/axhv/5cPj0943NkYteej3bw5IgPeZrgen/F5F+L5d94YsZQBZobDERlcliR1vEU+BrlN+Zl1Lp1o4pVvPRVf+JQzMWrOx3j6zRui1Ll86k/iFW9+WDz6T+fnyEfTZKja5M7Ws1Re9nbey/5ktofmKOMNV9bj7z1jOV72pmGs3vjRyBg62szKo83rBqfjKc+6KZ70jNWIsWO+jZ9NvpYt3zw7JKAUAgQIECBAgAABAgQITE5gBt+cJ1eskQj0SkCzBAgQIECAAAECBKoSKHHouYh2KSJDyo/95Cbu/KEb45M+9XS0wwyCN1biYz5+NV76pptieGwQbcw/pBwej3jBnY+MZ3zTUgyWzsZGux6bg3vipW+8Lf7sZwwji9zadq1Tu2t/2rvNIMPd4Ub81S9s4k0/dWs88hPuiWb5wfS8N/7y5w7jqXcs5eesosmqyp9+Hhecnz0JEOiWgGoIECBAgAABAgQITFhAADxhUMMRIEBgEgLGIECAAAECBAjUJ7CZLS3nls+S7eZ266Mi3vL/Pjw+829uZHh5Ll77rqVYzkxznFMOyv+ndiMvLlsGmOODmRyX9DiPzuY5ivIXnZ96+1K88A2DOH7Dg/HVz3tY1pt9ZP57MaPOXko9O1WW/Z2tHNvZn877+YhmEI9+XBuv/9GHxyM+bi3+3F86Fd/2llOxdCK2H6XApdwv7/nmSYAAAQKdEVAIAQIECBAgQGAaAgLgaagakwABAgQIHF7AnQQIECBAoFKBEkDmVjLI8k003zO3jEFmqd/+tpvitT+2Frc9NmL5eEQJXZvIa8d/d3kQDz3KftkeOjLdve25hhF//e8ci3f+/Er8w2dlwfl5/FeVs4eLIXAWUj6WO3Zv5ViemuLzVI7dxGCpiY/5xIh3/cKt8a1vHsXS8elHz+FBgAABAgQIHEXAvQQIECBAYGoC5Xvp1AY3MAECBAgQIECAwEEEXEuAAIGeCZR0NLdRjOJRj7k1xmFqfo7xo+yUr6xlK/tlG5+Yz0tOf9vHnBoHreM651PFdWddPt7Ew7POGGTB173aBQQIECBAgAABAvMRMCsBAgSmK1C+SU93BqMTIECAAAECBAgQIHB9AVcQ6LFA03Q8rCzl5dYMfIXu8T9TrRMgQIAAAQIECBCYjIBRCMxAwLfXGSCbggABAgQIECBAgAABAtcScI4AAQIECBAgQIAAAQIECBCoX2BWHQqAZyVtHgIECBAgQIAAAQIECBDYU6BpmmiaZs9znTpYSizbZP/3up1qUTEECBAgQIAAAQIECBAgsPgCAuBOrqGiCBAgQIAAAQIECBAgQIAAgfoFdEiAAAECBAgQIECAAIHJCwiAJ29qRAJHE3A3AQIECBAgQIAAAQLdFii/Au52haojQGARBNRIgAABAgQIECBAYEoCAuApwRqWAAEChxFwDwECBAgQIECAAAECBAgQIFC/gA4JECBAgAABAtMUEABPU9fYBAgQIEBg/wKuJECAAAECBAgQIECAAAECBOoX0CEBAgQIEJi6gAB46sQmIECAAAECBAhcT8B5AgQIECBAgAABAgQIECBAoH4BHRIgQGA2AgLg2TibhQABAgQIECBAgMDeAo4SIECAAAECBAgQIECAAAEC9QvokMAMBQTAM8Q2FQECBAgQIECAAAECBHYL2CdAgAABAgQIECBAgAABAgTqF5h1hwLgWYubjwABAgQIECBAgAABAgQIRDAgQIAAAQIECBAgQIAAAQJTERAAT4X1sIO6jwABAgQIECBAgAABAgQIEKhfQIcECBAgQIAAAQIECBCYnoAAeHq2RiZwMAFXEyBAgAABAgQIECBAgAABAvUL6JAAAQIECBAgQIDAlAUEwFMGNjwBAgT2I+AaAgQIECBAgAABAgQIECBAoH4BHRIgQIAAAQIEZiEgAJ6FsjkIECBAgMDVBZwhQIAAAQIECBAgQIAAAQIE6hfQIQECBAgQmJmAAHhm1CYiQIAAAQIECFwu4DMBAgQIECBAgAABAgQIECBQv4AOCRAgMFsBAfBsvc1GgAABAgQIECBAYEvAKwECBAgQIECAAAECBAgQIFC/gA4JzEFAADwHdFMSIECAAAECBAgQINBvAd0TIECAAAECBAgQIECAAAEC9QvMq0MB8LzkzUuAAAECBAgQIECAAAECfRTQMwECBAgQIECAAAECBAgQmKqAAHiqvPsd3HUECBAgQIAAAQIECBAgQIBA/QI6JECAAAECBAgQIECAwPQFBMDTNzYDgWsLOEuAAAECBAgQIECAAAECBAjUL6BDAgQIECBAgAABAjMSEADPCNo0BAgQ2EvAMQIECBAgQIAAAQIECBAgQKB+AR0SIECAAAECBGYpIACepba5CBAgQIDAQwL2CBAgQIAAAQIECBAgQIAAgfoFdEiAAAECBGYuIACeObkJCRAgQIAAAQIECBAgQIAAAQIECBAgQIAAgfoFdEiAAIH5CAiA5+NuVgIECBAgQIAAgb4K6JsAAQIECBAgQIAAAQIECBCoX0CHBOYoIACeI76pCRAgQIAAAQIECBDol4BuCRAgQIAAAQIECBAgQIAAgfoF5t2hAHjeK2B+AgQIECBAgAABAgQIEOiDgB4JECBAgAABAgQIECBAgMBMBATAM2G+2iSOEyBAgAABAgQIECBAgAABAvUL6JAAAQIECBAgQIAAAQKzExAAz87aTAQuFfCJAAECBAgQIECAAAECBAgQqF9AhwQIECBAgAABAgRmLCAAnjG46QgQIFAEbAQIECBAgAABAgQIECBAgED9AjokQIAAAQIECMxDQAA8D3VzEiBAgECfBfROgAABAgQIECBAgAABAgQI1C+gQwIECBAgMDcBAfDc6E1MgAABAgQI9E9AxwQIECBAgAABAgQIECBAgED9AjokQIDAfAUEwPP1NzsBAgQIECBAgEBfBPRJgAABAgQIECBAgAABAgQI1C+gQwIdEBAAd2ARlECAAAECBAgQIECAQN0CuiNAgAABAgQIECBAgAABAgTqF+hKhwLgrqyEOggQIECAAAECBAgQIECgRgE9ESBAgAABAgQIECBAgACBmQoIgGfKvTOZdwIECBAgQIAAAQIECBAgQKB+AR0SIECAAAECBAgQIEBg9gIC4Nmbm7HvAvonQIAAAQIECBAgQIAAAQIE6hfQIQECBAgQIECAAIE5CQiA5wRvWgIE+imgawIECBAgQIAAAQIECBAgQKB+AR0SIECAAAECBOYpIACep765CRAgQKBPAnolQIAAAQIECBAgQIAAAQIE6hfQIQECBAgQmLuAAHjuS6AAAgQIECBAoH4BHRIgQIAAAQIECBAgQIAAAQL1C+iQAAEC3RAQAHdjHVRBgAABAgQIECBQq4C+CBAgQIAAAQIECBAgQIAAgfoFdEigQwIC4A4thlIIECBAgAABAgQIEKhLQDcECBAgQIAAAQIECBAgQIBA/QJd61AA3LUVUQ8BAgQIECBAgAABAgQI1CCgBwIECBAgQIAAAQIECBAgMBcBAfBM2U1GgAABAgQIECBAgAABAgQI1C+gQwIECBAgQIAAAQIECMxPQAA8P3sz901AvwQIECBAgAABAgQIECBAgED9AjokQIAAAQIECBAgMGcBAfCcF8D0BAj0Q0CXBAgQIECAAAECBAgQIECAQP0COiRAgAABAgQIdEFAANyFVVADAQIECNQsoDcCBAgQIECAAAECBAgQIECgfgEdEiBAgACBzggIgDuzFAohQIAAAQIE6hPQEQECBAgQIECAAAECBAgQIFC/gA4JECDQLQEBcLfWQzUECBAgQIAAAQK1COiDAAECBAgQIECAAAECBAgQqF9AhwQ6KCAA7uCiKIkAAQIECBAgQIAAgcUWUD0BAgQIECBAgAABAgQIECBQv0BXOxQAd3Vl1EWAAAECBAgQIECAAAECiyigZgIECBAgQIAAAQIECBAgMFcBAfBM+E1CgAABAgQIECBAgAABAgQI1C+gQwIECBAgQIAAAQIECMxfQAA8/zVQQe0C+iNAgAABAgQIECBAgAABAgTqF9AhAQIECBAgQIAAgY4ICIA7shDKIECgTgFdESBAgAABAgQIECBAgAABAvUL6JAAAQIECBAg0CUBAXCXVkMtBAgQIFCTgF4IECBAgAABAgQIECBAgACB+gV0SIAAAQIEOicgAO7ckiiIAAECBAgQWHwBHRAgQIAAAQIECBAgQIAAAQL1C+iQAAEC3RQQAHdzXVRFgAABAgQIECCwqALqJkCAAAECBAgQIECAAAECBOoX0CGBDgsIgDu8OEojQIAAAQIECBAgQGCxBFRLgAABAgQIECBAgAABAgQI1C/Q9Q4FwF1fIfURIECAAAECBAgQIECAwCIIqJEAAQIECBAgQIAAAQIECHRCQAA81WUwOAECBAgQIECAAAECBAgQIFC/gA4JECBAgAABAgQIECDQHQEBcHfWQiW1CeiHAAECBAgQIECAAAECBAgQqF9AhwQIECBAgAABAgQ6JiAA7tiCKIcAgToEdEGAAAECBAgQIECAAAECBAjUL6BDAgQIECBAgEAXBQTAXVwVNREgQIDAIguonQABAgQIECBAgAABAgQIEKhfQIcECBAgQKCzAgLgzi6NwggQIECAAIHFE1AxAQIECBAgQIAAAQIECBAgUL+ADgkQINBtAQFwt9dHdQQIECBAgAABAosioE4CBAgQIECAAAECBAgQIECgfgEdElgAAQHwAiySEgkQIECAAAECBAgQ6LaA6ggQIECAAAECBAgQIECAAIH6BRalQwHwoqyUOgkQIECAAAECBAgQIECgiwJqIkCAAAECBAgQIECAAAECnRIQAE9lOQxKgAABAgQIECBAgAABAgQI1C+gQwIECBAgQIAAAQIECHRPQADcvTVR0aILqJ8AAQIECBAgQIAAAQIECBCoX0CHBAgQIECAAAECBDoqIADu6MIoiwCBxRRQNQECBAgQIECAAAECBAgQIFC/gA4JECBAgAABAl0WEAB3eXXURoAAAQKLJKBWAgQIECBAgAABAgQIECBAoH4BHRIgQIAAgc4LCIA7/Zd74wAAEABJREFUv0QKJECAAAECBLovoEICBAgQIECAAAECBAgQIECgfgEdEiBAYDEEBMCLsU6qJECAAAECBAgQ6KqAuggQIECAAAECBAgQIECAAIH6BXRIYIEEBMALtFhKJUCAAAECBAgQIECgWwKqIUCAAAECBAgQIECAAAECBOoXWLQOBcCLtmLqJUCAAAECBAgQIECAAIEuCKiBAAECBAgQIECAAAECBAh0UkAAPNFlMRgBAgQIECBAgAABAgQIECBQv4AOCRAgQIAAAQIECBAg0F0BAXB310ZliyagXgIECBAgQIAAAQIECBAgQKB+AR0SIECAAAECBAgQ6LiAALjjC6Q8AgQWQ0CVBAgQIECAAAECBAgQIECAQP0COiRAgAABAgQILIKAAHgRVkmNBAgQINBlAbURIECAAAECBAgQIECAAAEC9QvokAABAgQILIyAAHhhlkqhBAgQIECAQPcEVESAAAECBAgQIECAAAECBAjUL6BDAgQILJaAAHix1ku1BAgQIECAAAECXRFQBwECBAgQIECAAAECBAgQIFC/gA4JLKCAAHgBF03JBAgQIECAAAECBAjMV8DsBAgQIECAAAECBAgQIECAQP0Ci9qhAHhRV07dBAgQIECAAAECBAgQIDAPAXMSIECAAAECBAgQIECAAIFOCwiAJ7I8BiFAgAABAgQIECBAgAABAgTqF9AhAQIECBAgQIAAAQIEui8gAO7+Gqmw6wLqI0CAAAECBAgQIECAAAECBOoX0CEBAgQIECBAgACBBREQAC/IQimTAIFuCqiKAAECBAgQIECAAAECBAgQqF9AhwQIECBAgACBRRIQAC/SaqmVAAECBLokoBYCBAgQIECAAAECBAgQIECgfgEdEiBAgACBhRMQAC/ckimYAAECBAgQmL+ACggQIECAAAECBAgQIECAAIH6BXRIgACBxRQQAC/muqmaAAECBAgQIEBgXgLmJUCAAAECBAgQIECAAAECBOoX0CGBBRYQAC/w4imdAAECBAgQIECAAIHZCpiNAAECBAgQIECAAAECBAgQqF9g0TsUAC/6CqqfAAECBAgQIECAAAECBGYhYA4CBAgQIECAAAECBAgQILAQAgLgIy2TmwkQIECAAAECBAgQIECAAIH6BXRIgAABAgQIECBAgACBxREQAC/OWqm0awLqIUCAAAECBAgQIECAAAECBOoX0CEBAgQIECBAgACBBRMQAC/YgimXAIFuCKiCAAECBAgQIECAAAECBAgQqF9AhwQIECBAgACBRRQQAC/iqqmZAAECBOYpYG4CBAgQIECAAAECBAgQIECgfgEdEiBAgACBhRUQAC/s0imcAAECBAgQmL2AGQkQIECAAAECBAgQIECAAIH6BXRIgACBxRYQAC/2+qmeAAECBAgQIEBgVgLmIUCAAAECBAgQIECAAAECBOoX0CGBCgQEwBUsohYIECBAgAABAgQIEJiugNEJECBAgAABAgQIECBAgACB+gVq6VAAXMtK6oMAAQIECBAgQIAAAQIEpiFgTAIECBAgQIAAAQIECBAgsFACAuBDLZebCBAgQIAAAQIECBAgQIAAgfoFdEiAAAECBAgQIECAAIHFExAAL96aqXjeAuYnQIAAAQIECBAgQIAAAQIE6hfQIQECBAgQIECAAIEFFRAAL+jCKZsAgfkImJUAAQIECBAgQIAAAQIECBCoX0CHBAgQIECAAIFFFhAAL/LqqZ0AAQIEZilgLgIECBAgQIAAAQIECBAgQKB+AR0SIECAAIGFFxAAL/wSaoAAAQIECBCYvoAZCBAgQIAAAQIECBAgQIAAgfoFdEiAAIE6BATAdayjLggQIECAAAECBKYlYFwCBAgQIECAAAECBAgQIECgfgEdEqhIQABc0WJqhQABAgQIECBAgACByQoYjQABAgQIECBAgAABAgQIEKhfoLYOBcC1rah+CBAgQIAAAQIECBAgQGASAsYgQIAAAQIECBAgQIAAAQILKSAAPtCyuZgAAQIECBAgQIAAAQIECBCoX0CHBAgQIECAAAECBAgQWFwBAfDirp3KZy1gPgIECBAgQIAAAQIECBAgQKB+AR0SIECAAAECBAgQWHABAfCCL6DyCRCYjYBZCBAgQIAAAQIECBAgQIAAgfoFdEiAAAECBAgQqEFAAFzDKuqBAAECBKYpYGwCBAgQIECAAAECBAgQIECgfgEdEiBAgACBagQEwNUspUYIECBAgACByQsYkQABAgQIECBAgAABAgQIEKhfQIcECBCoS0AAXNd66oYAAQIECBAgQGBSAsYhQIAAAQIECBAgQIAAAQIE6hfQIYEKBQTAFS6qlggQIECAAAECBAgQOJqAuwkQIECAAAECBAgQIECAAIH6BWrtUABc68rqiwABAgQIECBAgAABAgQOI+AeAgQIECBAgAABAgQIECCw0AIC4H0tn4sIECBAgAABAgQIECBAgACB+gV0SIAAAQIECBAgQIAAgcUXEAAv/hrqYNoCxidAgAABAgQIECBAgAABAgTqF9AhAQIECBAgQIAAgUoEBMCVLKQ2CBCYjoBRCRAgQIAAAQIECBAgQIAAgfoFdEiAAAECBAgQqElAAFzTauqFAAECBCYpYCwCBAgQIECAAAECBAgQIECgfgEdEiBAgACB6gQEwNUtqYYIECBAgACBowsYgQABAgQIECBAgAABAgQIEKhfQIcECBCoU0AAXOe66ooAAQIECBAgQOCwAu4jQIAAAQIECBAgQIAAAQIE6hfQIYGKBQTAFS+u1ggQIECAAAECBAgQOJiAqwkQIECAAAECBAgQIECAAIH6BWrvUABc+wrrjwABAgQIECBAgAABAgT2I+AaAgQIECBAgAABAgQIECBQhYAA+JrL6CQBAgQIECBAgAABAgQIECBQv4AOCRAgQIAAAQIECBAgUI+AALietdTJpAWMR4AAAQIECBAgQIAAAQIECNQvoEMCBAgQIECAAAEClQkIgCtbUO0QIDAZAaMQIECAAAECBAgQIECAAAEC9QvokAABAgQIECBQo4AAuMZV1RMBAgQIHEXAvQQIECBAgAABAgQIECBAgED9AjokQIAAAQLVCgiAq11ajREgQIAAAQIHF3AHAQIECBAgQIAAAQIECBAgUL+ADgkQIFC3gAC47vXVHQECBAgQIECAwH4FXEeAAAECBAgQIECAAAECBAjUL6BDAj0QEAD3YJG1SIAAAQIECBAgQIDAtQWcJUCAAAECBAgQIECAAAECBOoX6EuHAuC+rLQ+CRAgQIAAAQIECBAgQGAvAccIECBAgAABAgQIECBAgEBVAgLgPZfTQQIECBAgQIAAAQIECBAgQKB+AR0SIECAAAECBAgQIECgPgEBcH1rqqOjCrifAAECBAgQIECAAAECBAgQqF9AhwQIECBAgAABAgQqFRAAV7qw2iJA4HAC7iJAgAABAgQIECBAgAABAgTqF9AhAQIECBAgQKBmAQFwzaurNwIECBA4iIBrCRAgQIAAAQIECBAgQIAAgfoFdEiAAAECBKoXEABXv8QaJECAAAECBK4v4AoCBAgQIECAAAECBAgQIECgfgEdEiBAoB8CAuB+rLMuCRAgQIAAAQIEribgOAECBAgQIECAAAECBAgQIFC/gA4J9EhAANyjxdYqAQIECBAgQIAAAQKXCvhEgAABAgQIECBAgAABAgQI1C/Qtw4FwH1bcf0SIECAAAECBAgQIECAQBGwESBAgAABAgQIECBAgACBKgUEwJcsqw8ECBAgQIAAAQIECBAgQIBA/QI6JECAAAECBAgQIECAQL0CAuB611ZnBxVwPQECBAgQIECAAAECBAgQIFC/gA4JECBAgAABAgQIVC4gAK58gbVHgMD+BFxFgAABAgQIECBAgAABAgQI1C+gQwIECBAgQIBAHwQEwH1YZT0SIECAwLUEnCNAgAABAgQIECBAgAABAgTqF9AhAQIECBDojYAAuDdLrVECBAgQIEDgSgFHCBAgQIAAAQIECBAgQIAAgfoFdEiAAIF+CQiA+7XeuiVAgAABAgQIENgR8E6AAAECBAgQIECAAAECBAjUL6BDAj0UEAD3cNG1TIAAAQIECBAgQKDvAvonQIAAAQIECBAgQIAAAQIE6hfoa4cC4L6uvL4JECBAgAABAgQIECDQTwFdEyBAgAABAgQIECBAgACBqgUEwOPl9UKAAAECBAgQIECAAAECBAjUL6BDAgQIECBAgAABAgQI1C8gAK5/jXV4PQHnCRAgQIAAAQIECBAgQIAAgfoFdEiAAAECBAgQIECgJwIC4J4stDYJENhbwFECBAgQIECAAAECBAgQIECgfgEdEiBAgAABAgT6JCAA7tNq65UAAQIEdgvYJ0CAAAECBAgQIECAAAECBOoX0CEBAgQIEOidgAC4d0uuYQIECBAgQCCCAQECBAgQIECAAAECBAgQIFC/gA4JECDQTwEBcD/XXdcECBAgQIAAgf4K6JwAAQIECBAgQIAAAQIECBCoX0CHBHosIADu8eJrnQABAgQIECBAgEDfBPRLgAABAgQIECBAgAABAgQI1C/Q9w4FwH3/F6B/AgQIECBAgAABAgQI9ENAlwQIECBAgAABAgQIECBAoBcCPQ+Ae7HGmiRAgAABAgQIECBAgAABAj0X0D4BAgQIECBAgAABAgT6IyAA7s9a6/RyAZ8JECBAgAABAgQIECBAgACB+gV0SIAAAQIECBAgQKBnAgLgni24dgkQ2BLwSoAAAQIECBAgQIAAAQIECNQvoEMCBAgQIECAQB8FBMB9XHU9EyBAoN8CuidAgAABAgQIECBAgAABAgTqF9AhAQIECBDorYAAuLdLr3ECBAgQINBHAT0TIECAAAECBAgQIECAAAEC9QvokAABAv0WEAD3e/11T4AAAQIECBDoj4BOCRAgQIAAAQIECBAgQIAAgfoFdEiAQAiA/SMgQIAAAQIECBAgQKB6AQ0SIECAAAECBAgQIECAAAEC9QvocEtAALzl4JUAAQIECBAgQIAAAQIE6hTQFQECBAgQIECAAAECBAgQ6JVATwPgXq2xZgkQIECAAAECBAgQIECAQE8FtE2AAAECBAgQIECAAIH+CQiA+7fmOiZAgAABAgQIECBAgAABAgQI1C+gQwIECBAgQIAAAQI9FRAA93ThtU2grwL6JkCAAAECBAgQIECAAAECBOoX0CEBAgQIECBAoM8CAuA+r77eCRAg0C8B3RIgQIAAAQIECBAgQIAAAQL1C+iQAAECBAj0XkAA3Pt/AgAIECBAgEAfBPRIgAABAgQIECBAgAABAgQI1C+gQwIECBAoAgLgomAjQIAAAQIECBCoV0BnBAgQIECAAAECBAgQIECAQP0COiRA4KKAAPgihR0CBAgQIECAAAECBGoT0A8BAgQIECBAgAABAgQIECBQv4AOLxUQAF/q4RMBAgQIECBAgAABAgQI1CGgCwIECHrxJTQAABAASURBVBAgQIAAAQIECBAg0EuBngXAvVxjTRMgQIAAAQIECBAgQIAAgZ4JaJcAAQIECBAgQIAAAQL9FRAA93ft+9e5jgkQIECAAAECBAgQIECAAIH6BXRIgAABAgQIECBAoOcCAuCe/wPQPoG+COiTAAECBAgQIECAAAECBAgQqF9AhwQIECBAgAABAhECYP8KCBAgQKB2Af0RIECAAAECBAgQIECAAAEC9QvokAABAgQIENgWEABvQ3gjQIAAAQIEahTQEwECBAgQIECAAAECBAgQIFC/gA4JECBAYLeAAHi3hn0CBAgQIECAAIF6BHRCgAABAgQIECBAgAABAgQI1C+gQwIErhAQAF9B4gABAgQIECBAgAABAosuoH4CBAgQIECAAAECBAgQIECgfgEd7i0gAN7bxVECBAgQIECAAAECBAgQWEwBVRMgQIAAAQIECBAgQIAAgV4L9CQA7vUaa54AAQIECBAgQIAAAQIECPREQJsECBAgQIAAAQIECBAgIAD2b6B+AR0SIECAAAECBAgQIECAAAEC9QvokAABAgQIECBAgACBsYAAeMzghQCBWgX0RYAAAQIECBAgQIAAAQIECNQvoEMCBAgQIECAAIGHBATAD1nYI0CAAIG6BHRDgAABAgQIECBAgAABAgQI1C+gQwIECBAgQOAyAQHwZSA+EiBAgAABAjUI6IEAAQIECBAgQIAAAQIECBCoX0CHBAgQILCXgAB4LxXHCBAgQIAAAQIEFldA5QQIECBAgAABAgQIECBAgED9AjokQOCqAgLgq9I4QYAAAQIECBAgQIDAogmolwABAgQIECBAgAABAgQIEKhfQIfXFhAAX9vHWQIECBAgQIAAAQIECBBYDAFVEiBAgAABAgQIECBAgAABAilQeQCcHXoSIECAAAECBAgQIECAAAEClQtojwABAgQIECBAgAABAgR2BATAOxLe6xPQEQECBAgQIECAAAECBAgQIFC/gA4JECBAgAABAgQIELhEQAB8CYcPBAjUIqAPAgQIECBAgAABAgQIECBAoH4BHRIgQIAAAQIECFwpIAC+0sQRAgQIEFhsAdUTIECAAAECBAgQIECAAAEC9QvokAABAgQIELiKgAD4KjAOEyBAgAABAosooGYCBAgQIECAAAECBAgQIECgfgEdEiBAgMC1BATA19JxjgABAgQIECBAYHEEVEqAAAECBAgQIECAAAECBAjUL6BDAgSuKyAAvi6RCwgQIECAAAECBAgQ6LqA+ggQIECAAAECBAgQIECAAIH6BXS4PwEB8P6cXEWAAAECBAgQIECAAAEC3RRQFQECBAgQIECAAAECBAgQILBLoNIAeFeHdgkQIECAAAECBAgQIECAAIFKBbRFgAABAgQIECBAgAABApcLCIAvF/F58QV0QIAAAQIECBAgQIAAAQIECNQvoEMCBAgQIECAAAECBPYUEADvyeIgAQKLKqBuAgQIECBAgAABAgQIECBAoH4BHRIgQIAAAQIECFxdQAB8dRtnCBAgQGCxBFRLgAABAgQIECBAgAABAgQI1C+gQwIECBAgQOA6AgLg6wA5TYAAAQIECCyCgBoJECBAgAABAgQIECBAgACB+gV0SIAAAQL7ERAA70fJNQQIECBAgAABAt0VUBkBAgQIECBAgAABAgQIECBQv4AOCRDYt4AAeN9ULiRAgAABAgQIECBAoGsC6iFAgAABAgQIECBAgAABAgTqF9DhwQQEwAfzcjUBAgQIECBAgAABAgQIdENAFQQIECBAgAABAgQIECBAgMAeApUFwHt06BABAgQIECBAgAABAgQIECBQmYB2CBAgQIAAAQIECBAgQOBqAgLgq8k4vngCKiZAgAABAgQIECBAgAABAgTqF9AhAQIECBAgQIAAAQLXFBAAX5PHSQIEFkVAnQQIECBAgAABAgQIECBAgED9AjokQIAAAQIECBC4voAA+PpGriBAgACBbguojgABAgQIECBAgAABAgQIEKhfQIcECBAgQIDAPgUEwPuEchkBAgQIECDQRQE1ESBAgAABAgQIECBAgAABAvUL6JAAAQIEDiIgAD6IlmsJECBAgAABAgS6I6ASAgQIECBAgAABAgQIECBAoH4BHRIgcGABAfCBydxAgAABAgQIECBAgMC8BcxPgAABAgQIECBAgAABAgQI1C+gw8MJCIAP5+YuAgQIECBAgAABAgQIEJiPgFkJECBAgAABAgQIECBAgACBawhUEgBfo0OnCBAgQIAAAQIECBAgQIAAgUoEtEGAAAECBAgQIECAAAEC1xMQAF9PyPnuC6iQAAECBAgQIECAAAECBAgQqF9AhwQIECBAgAABAgQI7EtAALwvJhcRINBVAXURIECAAAECBAgQIECAAAEC9QvokAABAgQIECBAYP8CAuD9W7mSAAECBLoloBoCBAgQIECAAAECBAgQIECgfgEdEiBAgAABAgcUEAAfEMzlBAgQIECAQBcE1ECAAAECBAgQIECAAAECBAjUL6BDAgQIEDiMgAD4MGruIUCAAAECBAgQmJ+AmQkQIECAAAECBAgQIECAAIH6BXRIgMChBQTAh6ZzIwECBAgQIECAAAECsxYwHwECBAgQIECAAAECBAgQIFC/gA6PJiAAPpqfuwkQIECAAAECBAgQIEBgNgJmIUCAAAECBAgQIECAAAECBPYhsOAB8D46dAkBAgQIECBAgAABAgQIECCw4ALKJ0CAAAECBAgQIECAAIH9CgiA9yvluu4JqIgAAQIECBAgQIAAAQIECBCoX0CHBAgQIECAAAECBAgcSEAAfCAuFxMg0BUBdRAgQIAAAQIECBAgQIAAAQL1C+iQAAECBAgQIEDg4AIC4IObuYMAAQIE5itgdgIECBAgQIAAAQIECBAgQKB+AR0SIECAAAEChxQQAB8Szm0ECBAgQIDAPATMSYAAAQIECBAgQIAAAQIECNQvoEMCBAgQOIqAAPgoeu4lQIAAAQIECBCYnYCZCBAgQIAAAQIECBAgQIAAgfoFdEiAwJEFBMBHJjQAAQIECBAgQIAAAQLTFjA+AQIECBAgQIAAAQIECBAgUL+ADicjIACejKNRCBAgQIAAAQIECBAgQGA6AkYlQIAAAQIECBAgQIAAAQIEDiCwoAHwATp0KQECBAgQIECAAAECBAgQILCgAsomQIAAAQIECBAgQIAAgYMKCIAPKub6+QuogAABAgQIECBAgAABAgQIEKhfQIcECBAgQIAAAQIECBxKQAB8KDY3ESAwLwHzEiBAgAABAgQIECBAgAABAvUL6JAAAQIECBAgQODwAgLgw9u5kwABAgRmK2A2AgQIECBAgAABAgQIECBAoH4BHRIgQIAAAQJHFBAAHxHQ7QQIECBAgMAsBMxBgAABAgQIECBAgAABAgQI1C+gQwIECBCYhIAAeBKKxiBAgAABAgQIEJiegJEJECBAgAABAgQIECBAgACB+gV0SIDAxAQEwBOjNBABAgQIECBAgAABApMWMB4BAgQIECBAgAABAgQIECBQv4AOJysgAJ6sp9EIECBAgAABAgQIECBAYDICRiFAgAABAgQIECBAgAABAgQOIbBgAfAhOnQLAQIECBAgQIAAAQIECBAgsGACyiVAgAABAgQIECBAgACBwwoIgA8r577ZC5iRAAECBAgQIECAAAECBAgQqF9AhwQIECBAgAABAgQIHElAAHwkPjcTIDArAfMQIECAAAECBAgQIECAAAEC9QvokAABAgQIECBA4OgCAuCjGxqBAAECBKYrYHQCBAgQIECAAAECBAgQIECgfgEdEiBAgAABAhMSEABPCNIwBAgQIECAwDQEjEmAAAECBAgQIECAAAECBAjUL6BDAgQIEJikgAB4kprGIkCAAAECBAgQmJyAkQgQIECAAAECBAgQIECAAIH6BXRIgMDEBQTAEyc1IAECBAgQIECAAAECRxVwPwECBAgQIECAAAECBAgQIFC/gA6nIyAAno6rUQkQIECAAAECBAgQIEDgcALuIkCAAAECBAgQIECAAAECBI4gsCAB8BE6dCsBAgQIECBAgAABAgQIECCwIALKJECAAAECBAgQIECAAIGjCgiAjyro/ukLmIEAAQIECBAgQIAAAQIECBCoX0CHBAgQIECAAAECBAhMREAAPBFGgxAgMC0B4xIgQIAAAQIECBAgQIAAAQL1C+iQAAECBAgQIEBgcgIC4MlZGokAAQIEJitgNAIECBAgQIAAAQIECBAgQKB+AR0SIECAAAECExYQAE8Y1HAECBAgQIDAJASMQYAAAQIECBAgQIAAAQIECNQvoEMCBAgQmIaAAHgaqsYkQIAAAQIECBA4vIA7CRAgQIAAAQIECBAgQIAAgfoFdEiAwNQEBMBTozUwAQIECBAgQIAAAQIHFXA9AQIECBAgQIAAAQIECBAgUL+ADqcrIACerq/RCRAgQIAAAQIECBAgQGB/Aq4iQIAAAQIECBAgQIAAAQIEJiDQ8QB4Ah0aggABAgQIECBAgAABAgQIEOi4gPIIECBAgAABAgQIECBAYFICAuBJSRpn8gJGJECAAAECBAgQIECAAAECBOoX0CEBAgQIECBAgAABAhMVEABPlNNgBAhMSsA4BAgQIECAAAECBAgQIECAQP0COiRAgAABAgQIEJi8gAB48qZGJECAAIGjCbibAAECBAgQIECAAAECBAgQqF9AhwQIECBAgMCUBATAU4I1LAECBAgQIHAYAfcQIECAAAECBAgQIECAAAEC9QvokAABAgSmKSAAnqausQkQIECAAAECBPYv4EoCBAgQIECAAAECBAgQIECgfgEdEiAwdQEB8NSJTUCAAAECBAgQIECAwPUEnCdAgAABAgQIECBAgAABAgTqF9DhbAQEwLNxNgsBAgQIECBAgAABAgQI7C3gKAECBAgQIECAAAECBAgQIDBBgY4GwBPs0FAECBAgQIAAAQIECBAgQIBARwWURYAAAQIECBAgQIAAAQKTFhAAT1rUeEcXMAIBAgQIECBAgAABAgQIECBQv4AOCRAgQIAAAQIECBCYioAAeCqsBiVA4LAC7iNAgAABAgQIECBAgAABAgTqF9AhAQIECBAgQIDA9AQEwNOzNTIBAgQIHEzA1QQIECBAgAABAgQIECBAgED9AjokQIAAAQIEpiwgAJ4ysOEJECBAgACB/Qi4hgABAgQIECBAgAABAgQIEKhfQIcECBAgMAsBAfAslM1BgAABAgQIECBwdQFnCBAgQIAAAQIECBAgQIAAgfoFdEiAwMwEBMAzozYRAQIECBAgQIAAAQKXC/hMgAABAgQIECBAgAABAgQI1C+gw9kKCIBn6202AgQIECBAgAABAgQIENgS8EqAAAECBAgQIECAAAECBAhMQaBjAfAUOjQkAQIECBAgQIAAAQIECBAg0DEB5RAgQIAAAQIECBAgQIDAtAQEwNOSNe7BBdxBgAAJ2fTvAAAQAElEQVQBAgQIECBAgAABAgQI1C+gQwIECBAgQIAAAQIEpiogAJ4qr8EJENivgOsIECBAgAABAgQIECBAgACB+gV0SIAAAQIECBAgMH0BAfD0jc1AgAABAtcWcJYAAQIECBAgQIAAAQIECBCoX0CHBAgQIECAwIwEBMAzgjYNAQIECBAgsJeAYwQIECBAgAABAgQIECBAgED9AjokQIAAgVkKCIBnqW0uAgQIECBAgACBhwTsESBAgAABAgQIECBAgAABAvUL6JAAgZkLCIBnTm5CAgQIECBAgAABAgQIECBAgAABAgQIECBAgAABAvUL6HA+AgLg+biblQABAgQIECBAgAABAn0V0DcBAgQIECBAgAABAgQIECAwRYGOBMBT7NDQBAgQIECAAAECBAgQIECAQEcElEGAAAECBAgQIECAAAEC0xYQAE9b2PjXF3AFAQIECBAgQIAAAQIECBAgUL+ADgkQIECAAAECBAgQmImAAHgmzCYhQOBqAo4TIECAAAECBAgQIECAAAEC9QvokAABAgQIECBAYHYCAuDZWZuJAAECBC4V8IkAAQIECBAgQIAAAQIECBCoX0CHBAgQIECAwIwFBMAzBjcdAQIECBAgUARsBAgQIECAAAECBAgQIECAQP0COiRAgACBeQgIgOehbk4CBAgQIECAQJ8F9E6AAAECBAgQIECAAAECBAjUL6BDAgTmJiAAnhu9iQkQIECAAAECBAj0T0DHBAgQIECAAAECBAgQIECAQP0COpyvgAB4vv5mJ0CAAAECBAgQIECAQF8E9EmAAAECBAgQIECAAAECBAjMQGDOAfAMOjQFAQIECBAgQIAAAQIECBAgMGcB0xMgQIAAAQIECBAgQIDArAQEwLOSNs+VAo4QIECAAAECBAgQIECAAAEC9QvokAABAgQIECBAgACBmQoIgGfKbTICBHYEvBMgQIAAAQIECBAgQIAAAQL1C+iQAAECBAgQIEBg9gIC4Nmbm5EAAQJ9F9A/AQIECBAgQIAAAQIECBAgUL+ADgkQIECAAIE5CQiA5wRvWgIECBAg0E8BXRMgQIAAAQIECBAgQIAAAQL1C+iQAAECBOYpIACep765CRAgQIAAAQJ9EtArAQIECBAgQIAAAQIECBAgUL+ADgkQmLuAAHjuS6AAAgQIECBAgAABAvUL6JAAAQIECBAgQIAAAQIECBCoX0CH3RAQAHdjHVRBgAABAgQIECBAgACBWgX0RYAAAQIECBAgQIAAAQIECMxQYE4B8Aw7NBUBAgQIECBAgAABAgQIECAwJwHTEiBAgAABAgQIECBAgMCsBQTAsxY3XwQDAgQIECBAgAABAgQIECBAoH4BHRIgQIAAAQIECBAgMBcBAfBc2E1KoL8COidAgAABAgQIECBAgAABAgTqF9AhAQIECBAgQIDA/AQEwPOzNzMBAgT6JqBfAgQIECBAgAABAgQIECBAoH4BHRIgQIAAAQJzFhAAz3kBTE+AAAECBPohoEsCBAgQIECAAAECBAgQIECgfgEdEiBAgEAXBATAXVgFNRAgQIAAAQIEahbQGwECBAgQIECAAAECBAgQIFC/gA4JEOiMgAC4M0uhEAIECBAgQIAAAQL1CeiIAAECBAgQIECAAAECBAgQqF9Ah90SEAB3az1UQ4AAAQIECBAgQIAAgVoE9EGAAAECBAgQIECAAAECBAjMQWDGAfAcOjQlAQIECBAgQIAAAQIECBAgMGMB0xEgQIAAAQIECBAgQIDAvAQEwPOS7+O8eiZAgAABAgQIECBAgAABAgTqF9AhAQIECBAgQIAAAQJzFRAAz5Xf5AT6I6BTAgQIECBAgAABAgQIECBAoH4BHRIgQIAAAQIECMxfQAA8/zVQAQECBGoX0B8BAgQIECBAgAABAgQIECBQv4AOCRAgQIAAgY4ICIA7shDKIECAAAECdQroigABAgQIECBAgAABAgQIEKhfQIcECBAg0CUBAXCXVkMtBAgQIECAAIGaBPRCgAABAgQIECBAgAABAgQI1C+gQwIEOicgAO7ckiiIAAECBAgQIECAwOIL6IAAAQIECBAgQIAAAQIECBCoX0CH3RQQAHdzXVRFgAABAgQIECBAgACBRRVQNwECBAgQIECAAAECBAgQIDBHgRkFwHPs0NQECBAgQIAAAQIECBAgQIDAjARMQ4AAAQIECBAgQIAAAQLzFhAAz3sF+jC/HgkQIECAAAECBAgQIECAAIH6BXRIgAABAgQIECBAgEAnBATAnVgGRRCoV0BnBAgQIECAAAECBAgQIECAQP0COiRAgAABAgQIEOiOgAC4O2uhEgIECNQmoB8CBAgQIECAAAECBAgQIECgfgEdEiBAgAABAh0TEAB3bEGUQ4AAAQIE6hDQBQECBAgQIECAAAECBAgQIFC/gA4JECBAoIsCAuAuroqaCBAgQIAAAQKLLKB2AgQIECBAgAABAgQIECBAoH4BHRIg0FkBAXBnl0ZhBAgQIECAAAECBBZPQMUECBAgQIAAAQIECBAgQIBA/QI67LaAALjb66M6AgQIECBAgAABAgQILIqAOgkQIECAAAECBAgQIECAAIEOCEw5AO5Ah0ogQIAAAQIECBAgQIAAAQIEpixgeAIECBAgQIAAAQIECBDoioAAuCsrUWMdeiJAgAABAgQIECBAgAABAgTqF9AhAQIECBAgQIAAAQKdEhAAd2o5FEOgHgGdECBAgAABAgQIECBAgAABAvUL6JAAAQIECBAgQKB7AgLg7q2JiggQILDoAuonQIAAAQIECBAgQIAAAQIE6hfQIQECBAgQINBRAQFwRxdGWQQIECBAYDEFVE2AAAECBAgQIECAAAECBAjUL6BDAgQIEOiygAC4y6ujNgIECBAgQIDAIgmolQABAgQIECBAgAABAgQIEKhfQIcECHReQADc+SVSIAECBAgQIECAAIHuC6iQAAECBAgQIECAAAECBAgQqF9Ah4shIABejHVSJQECBAgQIECAAAECBLoqoC4CBAgQIECAAAECBAgQIECgQwJTCoA71KFSCBAgQIAAAQIECBAgQIAAgSkJGJYAAQIECBAgQIAAAQIEuiYgAO7aitRQjx4IECBAgAABAgQIECBAgACB+gV0SIAAAQIECBAgQIBAJwUEwJ1cFkURWFwBlRMgQIAAAQIECBAgQIAAAQL1C+iQAAECBAgQIECguwIC4O6ujcoIECCwaALqJUCAAAECBAgQIECAAAECBOoX0CEBAgQIECDQcQEBcMcXSHkECBAgQGAxBFRJgAABAgQIECBAgAABAgQI1C+gQwIECBBYBAEB8CKskhoJECBAgAABAl0WUBsBAgQIECBAgAABAgQIECBQv4AOCRBYGAEB8MIslUIJECBAgAABAgQIdE9ARQQIECBAgAABAgQIECBAgED9AjpcLAEB8GKtl2oJECBAgAABAgQIECDQFQF1ECBAgAABAgQIECBAgAABAh0UmHAA3MEOlUSAAAECBAgQIECAAAECBAhMWMBwBAgQIECAAAECBAgQINBVAQFwV1dmEetSMwECBAgQIECAAAECBAgQIFC/gA4JECBAgAABAgQIEOi0gAC408ujOAKLI6BSAgQIECBAgAABAgQIECBAoH4BHRIgQIAAAQIECHRfQADc/TVSIQECBLouoD4CBAgQIECAAAECBAgQIECgfgEdEiBAgAABAgsiIABekIVSJgECBAgQ6KaAqggQIECAAAECBAgQIECAAIH6BXRIgAABAoskIABepNVSKwECBAgQIECgSwJqIUCAAAECBAgQIECAAAECBOoX0CEBAgsnIABeuCVTMAECBAgQIECAAIH5C6iAAAECBAgQIECAAAECBAgQqF9Ah4spIABezHVTNQECBAgQIECAAAECBOYlYF4CBAgQIECAAAECBAgQIECgwwITCoA73KHSCBAgQIAAAQIECBAgQIAAgQkJGIYAAQIECBAgQIAAAQIEui4gAO76Ci1CfWokQIAAAQIECBAgQIAAAQIE6hfQIQECBAgQIECAAAECCyEgAF6IZVIkge4KqIwAAQIECBAgQIAAAQIECBCoX0CHBAgQIECAAAECiyMgAF6ctVIpAQIEuiagHgIECBAgQIAAAQIECBAgQKB+AR0SIECAAAECCyYgAF6wBVMuAQIECBDohoAqCBAgQIAAAQIECBAgQIAAgfoFdEiAAAECiyggAF7EVVMzAQIECBAgQGCeAuYmQIAAAQIECBAgQIAAAQIE6hfQIQECCysgAF7YpVM4AQIECBAgQIAAgdkLmJEAAQIECBAgQIAAAQIECBCoX0CHiy0gAF7s9VM9AQIECBAgQIAAAQIEZiVgHgIECBAgQIAAAQIECBAgQGABBI4YAC9Ah0okQIAAAQIECBAgQIAAAQIEjijgdgIECBAgQIAAAQIECBBYFAEB8KKsVBfrVBMBAgQIECBAgAABAgQIECBQv4AOCRAgQIAAAQIECBBYKAEB8EItl2IJdEdAJQQIECBAgAABAgQIECBAgED9AjokQIAAAQIECBBYPAEB8OKtmYoJECAwbwHzEyBAgAABAgQIECBAgAABAvUL6JAAAQIECBBYUAEB8IIunLIJECBAgMB8BMxKgAABAgQIECBAgAABAgQI1C+gQwIECBBYZAEB8CKvntoJECBAgAABArMUMBcBAgQIECBAgAABAgQIECBQv4AOCRBYeAEB8MIvoQYIECBAgAABAgQITF/ADAQIECBAgAABAgQIECBAgED9AjqsQ0AAXMc66oIAAQIECBAgQIAAAQLTEjAuAQIECBAgQIAAAQIECBAgsEAChwyAF6hDpRIgQIAAAQIECBAgQIAAAQKHFHAbAQIECBAgQIAAAQIECCyagAB40VasC/WqgQABAgQIECBAgAABAgQIEKhfQIcECBAgQIAAAQIECCykgAB4IZdN0QTmJ2BmAgQIECBAgAABAgQIECBAoH4BHRIgQIAAAQIECCyugAB4cddO5QQIEJi1gPkIECBAgAABAgQIECBAgACB+gV0SIAAAQIECCy4gAB4wRdQ+QQIECBAYDYCZiFAgAABAgQIECBAgAABAgTqF9AhAQIECNQgIACuYRX1QIAAAQIECBCYpoCxCRAgQIAAAQIECBAgQIAAgfoFdEiAQDUCAuBqllIjBAgQIECAAAECBCYvYEQCBAgQIECAAAECBAgQIECgfgEd1iUgAK5rPXVDgAABAgQIECBAgACBSQkYhwABAgQIECBAgAABAgQIEFhAgQMGwAvYoZIJECBAgAABAgQIECBAgACBAwq4nAABAgQIECBAgAABAgQWVUAAvKgrN4+6zUmAAAECBAgQIECAAAECBAjUL6BDAgQIECBAgAABAgQWWkAAvNDLp3gCsxMwEwECBAgQIECAAAECBAgQIFC/gA4JECBAgAABAgQWX0AAvPhrqAMCBAhMW8D4BAgQIECAAAECHbjgXAAAEABJREFUBAgQIECAQP0COiRAgAABAgQqERAAV7KQ2iBAgAABAtMRMCoBAgQIECBAgAABAgQIECBQv4AOCRAgQKAmAQFwTaupFwIECBAgQIDAJAWMRYAAAQIECBAgQIAAAQIECNQvoEMCBKoTEABXt6QaIkCAAAECBAgQIHB0ASMQIECAAAECBAgQIECAAAEC9QvosE4BAXCd66orAgQIECBAgAABAgQIHFbAfQQIECBAgAABAgQIECBAgMACC+wzAF7gDpVOgAABAgQIECBAgAABAgQI7FPAZQQIECBAgAABAgQIECCw6AIC4EVfwVnUbw4CBAgQIECAAAECBAgQIECgfgEdEiBAgAABAgQIECBQhYAAuIpl1ASB6QkYmQABAgQIECBAgAABAgQIEKhfQIcECBAgQIAAAQL1CAiA61lLnRAgQGDSAsYjQIAAAQIECBAgQIAAAQIE6hfQIQECBAgQIFCZgAC4sgXVDgECBAgQmIyAUQgQIECAAAECBAgQIECAAIH6BXRIgAABAjUKCIBrXFU9ESBAgAABAgSOIuBeAgQIECBAgAABAgQIECBAoH4BHRIgUK2AALjapdUYAQIECBAgQIAAgYMLuIMAAQIECBAgQIAAAQIECBCoX0CHdQsIgOteX90RIECAAAECBAgQIEBgvwKuI0CAAAECBAgQIECAAAECBCoQuE4AXEGHWiBAgAABAgQIECBAgAABAgSuI+A0AQIECBAgQIAAAQIECNQiIACuZSWn0YcxCRAgQIAAAQIECBAgQIAAgfoFdEiAAAECBAgQIECAQFUCAuCqllMzBCYnYCQCBAgQIECAAAECBAgQIECgfgEdEiBAgAABAgQI1CcgAK5vTXVEgACBowq4nwABAgQIECBAgAABAgQIEKhfQIcECBAgQIBApQIC4EoXVlsECBAgQOBwAu4iQIAAAQIECBAgQIAAAQIE6hfQIQECBAjULCAArnl19UaAAAECBAgQOIiAawkQIECAAAECBAgQIECAAIH6BXRIgED1AgLg6pdYgwQIECBAgAABAgSuL+AKAgQIECBAgAABAgQIECBAoH4BHfZDQADcj3XWJQECBAgQIECAAAECBK4m4DgBAgQIECBAgAABAgQIECBQkcBVAuCKOtQKAQIECBAgQIAAAQIECBAgcBUBhwkQIECAAAECBAgQIECgNgEBcG0rOol+jEGAAAECBAgQIECAAAECBAjUL6BDAgQIECBAgAABAgSqFBAAV7msmiJweAF3EiBAgAABAgQIECBAgAABAvUL6JAAAQIECBAgQKBeAQFwvWurMwIECBxUwPUECBAgQIAAAQIECBAgQIBA/QI6JECAAAECBCoXEABXvsDaI0CAAAEC+xNwFQECBAgQIECAAAECBAgQIFC/gA4JECBAoA8CAuA+rLIeCRAgQIAAAQLXEnCOAAECBAgQIECAAAECBAgQqF9AhwQI9EZAANybpdYoAQIECBAgQIAAgSsFHCFAgAABAgQIECBAgAABAgTqF9BhvwQEwP1ab90SIECAAAECBAgQIEBgR8A7AQIECBAgQIAAAQIECBAgUKHAZQFwhR1qiQABAgQIECBAgAABAgQIELhMwEcCBAgQIECAAAECBAgQqFVAAFzryh6mL/cQIECAAAECBAgQIECAAAEC9QvokAABAgQIECBAgACBqgUEwFUvr+YI7F/AlQQIECBAgAABAgQIECBAgED9AjokQIAAAQIECBCoX0AAXP8a65AAAQLXE3CeAAECBAgQIECAAAECBAgQqF9AhwQIECBAgEBPBATAPVlobRIgQIAAgb0FHCVAgAABAgQIECBAgAABAgTqF9AhAQIECPRJQADcp9XWKwECBAgQIEBgt4B9AgQIECBAgAABAgQIECBAoH4BHRIg0DsBAXDvllzDBAgQIECAAAECBCIYECBAgAABAgQIECBAgAABAvUL6LCfAgLgfq67rgkQIECAAAECBAgQ6K+AzgkQIECAAAECBAgQIECAAIGKBbYD4Io71BoBAgQIECBAgAABAgQIECCwLeCNAAECBAgQIECAAAECBGoXEADXvsL76c81BAgQIECAAAECBAgQIECAQP0COiRAgAABAgQIECBAoBcCAuBeLLMmCVxdwBkCBAgQIECAAAECBAgQIECgfgEdEiBAgAABAgQI9EdAANyftdYpAQIELhfwmQABAgQIECBAgAABAgQIEKhfQIcECBAgQIBAzwQEwD1bcO0SIECAAIEtAa8ECBAgQIAAAQIECBAgQIBA/QI6JECAAIE+CgiA+7jqeiZAgAABAgT6LaB7AgQIECBAgAABAgQIECBAoH4BHRIg0FsBAXBvl17jBAgQIECAAAECfRTQMwECBAgQIECAAAECBAgQIFC/gA77LSAA7vf6654AAQIECBAgQIAAgf4I6JQAAQIECBAgQIAAAQIECBCoXyAEwD1YZC0SIECAAAECBAgQIECAQN8F9E+AAAECBAgQIECAAAECfREQAPdlpffq0zECBAgQIECAAAECBAgQIECgfgEdEiBAgAABAgQIECDQKwEBcK+WW7MEHhKwR4AAAQIECBAgQIAAAQIECNQvoEMCBAgQIECAAIH+CQiA+7fmOiZAgAABAgQIECBAgAABAgQIECBAoH4BHRIgQIAAAQI9FRAA93ThtU2AAAECfRXQNwECBAgQIECAAAECBAgQIFC/gA4JECBAoM8CAuA+r77eCRAgQIAAgX4J6JYAAQIECBAgQIAAAQIECBCoX0CHBAj0XkAA3Pt/AgAIECBAgAABAgT6IKBHAgQIECBAgAABAgQIECBAoH4BHRIoAgLgomAjQIAAAQIECBAgQIBAvQI6I0CAAAECBAgQIECAAAECBOoXuNihAPgihR0CBAgQIECAAAECBAgQIFCbgH4IECBAgAABAgQIECBAoG8CAuC+rXjp10aAAAECBAgQIECAAAECBAjUL6BDAgQIECBAgAABAgR6KSAA7uWya7rPAnonQIAAAQIECBAgQIAAAQIE6hfQIQECBAgQIECAQH8FBMD9XXudEyDQPwEdEyBAgAABAgQIECBAgAABAvUL6JAAAQIECBDouYAAuOf/ALRPgAABAn0R0CcBAgQIECBAgAABAgQIECBQv4AOCRAgQIBAhADYvwICBAgQIECAQO0C+iNAgAABAgQIECBAgAABAgTqF9AhAQIEtgUEwNsQ3ggQIECAAAECBAjUKKAnAgQIECBAgAABAgQIECBAoH4BHRLYLSAA3q1hnwABAgQIECBAgAABAvUI6IQAAQIECBAgQIAAAQIECBCoX+CKDgXAV5A4QIAAAQIECBAgQIAAAQIEFl1A/QQIECBAgAABAgQIECDQVwEBcJ9WXq8ECBAgQIAAAQIECBAgQIBA/QI6JECAAAECBAgQIECg1wIC4F4vv+b7JKBXAgQIECBAgAABAgQIECBAoH4BHRIgQIAAAQIECBAQAPs3QIAAgfoFdEiAAAECBAgQIECAAAECBAjUL6BDAgQIECBAgMBYQAA8ZvBCgAABAgRqFdAXAQIECBAgQIAAAQIECBAgUL+ADgkQIECAwEMCAuCHLOwRIECAAAECBOoS0A0BAgQIECBAgAABAgQIECBQv4AOCRAgcJmAAPgyEB8JECBAgAABAgQI1CCgBwIECBAgQIAAAQIECBAgQKB+AR0S2EtAALyXimMECBAgQIAAAQIECBBYXAGVEyBAgAABAgQIECBAgAABAvULXLVDAfBVaZwgQIAAAQIECBAgQIAAAQKLJqBeAgQIECBAgAABAgQIEOi7gAC4D/8C9EiAAAECBAgQIECAAAECBAjUL6BDAgQIECBAgAABAgQIpIAAOBE8CdQsoDcCBAgQIECAAAECBAgQIECgfgEdEiBAgAABAgQIENgREADvSHgnQIBAfQI6IkCAAAECBAgQIECAAAECBOoX0CEBAgQIECBA4BIBAfAlHD4QIECAAIFaBPRBgAABAgQIECBAgAABAgQI1C+gQwIECBAgcKWAAPhKE0cIECBAgAABAostoHoCBAgQIECAAAECBAgQIECgfgEdEiBA4CoCAuD/w96dx9m2lvWBf9beVXWmO3DvZR5EiE2Szid9o8Y2xiEmpjtqmnTSURIRNAqCgCCCiDLPgsggMogyiEBMYowak9iJJEbQjhITMUmbwYFW0YtMdzpjVe29+nl3nTqnzjl1zqlhD2u9+1vstdfaa3jf5/m+95/9+VF1rgLjNAECBAgQIECAAIE+CqiZAAECBAgQIECAAAECBAgQqF9AhwSuJSAAvpaOawQIECBAgAABAgQIEOiPgEoJECBAgAABAgQIECBAgACB+gWu26EA+LpEbiBAgAABAgQIECBAgAABAl0XUB8BAgQIECBAgAABAgQIENgSEABvOdT5risCBAgQIECAAAECBAgQIECgfgEdEiBAgAABAgQIECBAYIeAAHgHhkMCNQnohQABAgQIECBAgAABAgQIEKhfQIcECBAgQIAAAQIELhcQAF8u4jMBAgT6L6ADAgQIECBAgAABAgQIECBAoH4BHRIgQIAAAQIEdhUQAO/K4iQBAgQIEOirgLoJECBAgAABAgQIECBAgACB+gV0SIAAAQIEri4gAL66jSsECBAgQIAAgX4JqJYAAQIECBAgQIAAAQIECBCoX0CHBAgQuI6AAPg6QC4TIECAAAECBAgQ6IOAGgkQIECAAAECBAgQIECAAIH6BXRIYC8CAuC9KLmHAAECBAgQIECAAAEC3RVQGQECBAgQIECAAAECBAgQIFC/wJ47FADvmcqNBAgQIECAAAECBAgQIECgawLqIUCAAAECBAgQIECAAAEClwoIgC/1qOOTLggQIECAAAECBAgQIECAAIH6BXRIgAABAgQIECBAgACBXQQEwLugOEWgzwJqJ0CAAAECBAgQIECAAAECBOoX0CEBAgQIECBAgACBqwkIgK8m4zwBAgT6J6BiAgQIECBAgAABAgQIECBAoH4BHRIgQIAAAQIErikgAL4mj4sECBAgQKAvAuokQIAAAQIECBAgQIAAAQIE6hfQIQECBAgQuL6AAPj6Ru4gQIAAAQIECHRbQHUECBAgQIAAAQIECBAgQIBA/QI6JECAwB4FBMB7hHIbAQIECBAgQIAAgS4KqIkAAQIECBAgQIAAAQIECBCoX0CHBPYjIADej5Z7CRAgQIAAAQIECBAg0B0BlRAgQIAAAQIECBAgQIAAAQL1C+y7QwHwvsk8QIAAAQIECBAgQIAAAQIEFi1gfgIECBAgQIAAAQIECBAgsLuAAHh3l36eVTUBAgQIECBAgAABAgQIECBQv4AOCRAgQIAAAQIECBAgcA0BAfA1cFwi0CcBtRIgQIAAAQIECBAgQIAAAQL1C+iQAAECBAgQIECAwPUEBMDXE3KdAAEC3RdQIQECBAgQIECAAAECBAgQIFC/gA4JECBAgNzEEZ4AABAASURBVAABAnsSEADviclNBAgQIECgqwLqIkCAAAECBAgQIECAAAECBOoX0CEBAgQIENi7gAB471buJECAAAECBAh0S0A1BAgQIECAAAECBAgQIECAQP0COiRAgMA+BQTA+wRzOwECBAgQIECAAIEuCKiBAAECBAgQIECAAAECBAgQqF9AhwQOIiAAPoiaZwgQIECAAAECBAgQILA4ATMTIECAAAECBAgQIECAAAEC9QscuEMB8IHpPEiAAAECBAgQIECAAAECBOYtYD4CBAgQIECAAAECBAgQIHBtAQHwtX36cVWVBAgQIECAAAECBAgQIECAQP0COiRAgAABAgQIECBAgMAeBATAe0ByC4EuC6iNAAECBAgQIECAAAECBAgQqF9AhwQIECBAgAABAgT2KiAA3quU+wgQINA9ARURIECAAAECBAgQIECAAAEC9QvokAABAgQIECCwLwEB8L643EyAAAECBLoioA4CBAgQIECAAAECBAgQIECgfgEdEiBAgACB/QsIgPdv5gkCBAgQIECAwGIFzE6AAAECBAgQIECAAAECBAjUL6BDAgQIHFBAAHxAOI8RIECAAAECBAgQWISAOQkQIECAAAECBAgQIECAAIH6BXRI4DACAuDD6HmWAAECBAgQIECAAAEC8xMwEwECBAgQIECAAAECBAgQIFC/wKE7FAAfmtAABAgQIECAAAECBAgQIEBg1gLGJ0CAAAECBAgQIECAAAECexMQAO/NqZt3qYoAAQIECBAgQIAAAQIECBCoX0CHBAgQIECAAAECBAgQ2IeAAHgfWG4l0CUBtRAgQIAAAQIECBAgQIAAAQL1C+iQAAECBAgQIECAwH4FBMD7FXM/AQIEFi+gAgIECBAgQIAAAQIECBAgQKB+AR0SIECAAAECBA4kIAA+EJuHCBAgQIDAogTMS4AAAQIECBAgQIAAAQIECNQvoEMCBAgQIHBwAQHwwe08SYAAAQIECBCYr4DZCBAgQIAAAQIECBAgQIAAgfoFdEiAAIFDCgiADwnocQIECBAgQIAAAQLzEDAHAQIECBAgQIAAAQIECBAgUL+ADglMQ0AAPA1FYxAgQIAAAQIECBAgQGB2AkYmQIAAAQIECBAgQIAAAQIE6heYWocC4KlRGogAAQIECBAgQIAAAQIECExbwHgECBAgQIAAAQIECBAgQGB/AgLg/Xl1425VECBAgAABAgQIECBAgAABAvUL6JAAAQIECBAgQIAAAQIHEBAAHwDNIwQWKWBuAgQIECBAgAABAgQIECBAoH4BHRIgQIAAAQIECBA4qIAA+KByniNAgMD8BcxIgAABAgQIECBAgAABAgQI1C+gQwIECBAgQIDAoQQEwIfi8zABAgQIEJiXgHkIECBAgAABAgQIECBAgACB+gV0SIAAAQIEDi8gAD68oREIECBAgAABArMVMDoBAgQIECBAgAABAgQIECBQv4AOCRAgMCUBAfCUIA1DgAABAgQIECBAYBYCxiRAgAABAgQIECBAgAABAgTqF9AhgWkKCICnqWksAgQIECBAgAABAgQITE/ASAQIECBAgAABAgQIECBAgED9AlPvUAA8dVIDEiBAgAABAgQIECBAgACBwwp4ngABAgQIECBAgAABAgQIHExAAHwwt8U8ZVYCBAgQIECAAAECBAgQIECgfgEdEiBAgAABAgQIECBA4BACAuBD4HmUwDwFzEWAAAECBAgQIECAAAECBAjUL6BDAgQIECBAgAABAocVEAAfVtDzBAgQmL2AGQgQIECAAAECBAgQIECAAIH6BXRIgAABAgQIEJiKgAB4KowGIUCAAAECsxIwLgECBAgQIECAAAECBAgQIFC/gA4JECBAgMD0BATA07M0EgECBAgQIEBgugJGI0CAAAECBAgQIECAAAECBOoX0CEBAgSmLCAAnjKo4QgQIECAAAECBAhMQ8AYBAgQIECAAAECBAgQIECAQP0COiQwCwEB8CxUjUmAAAECBAgQIECAAIGDC3iSAAECBAgQIECAAAECBAgQqF9gZh0KgGdGa2ACBAgQIECAAAECBAgQILBfAfcTIECAAAECBAgQIECAAIHDCQiAD+c3n6fNQoAAAQIECBAgQIAAAQIECNQvoEMCBAgQIECAAAECBAhMQUAAPAVEQxCYpYCxCRAgQIAAAQIECBAgQIAAgfoFdEiAAAECBAgQIEBgWgIC4GlJGocAAQLTFzAiAQIECBAgQIAAAQIECBAgUL+ADgkQIECAAAECUxUQAE+V02AECBAgQGBaAsYhQIAAAQIECBAgQIAAAQIE6hfQIQECBAgQmL6AAHj6pkYkQIAAAQIECBxOwNMECBAgQIAAAQIECBAgQIBA/QI6JECAwIwEBMAzgjUsAQIECBAgQIAAgYMIeIYAAQIECBAgQIAAAQIECBCoX0CHBGYpIACepa6xCRAgQIAAAQIECBAgsHcBdxIgQIAAAQIECBAgQIAAAQL1C8y8QwHwzIlNQIAAAQIECBAgQIAAAQIErifgOgECBAgQIECAAAECBAgQmI6AAHg6jrMZxagECBAgQIAAAQIECBAgQIBA/QI6JECAAAECBAgQIECAwBQFBMBTxDQUgWkKGIsAAQIECBAgQIAAAQIECBCoX0CHBAgQIECAAAECBKYtIACetqjxCBAgcHgBIxAgQIAAAQIECBAgQIAAAQL1C+iQAAECBAgQIDATAQHwTFgNSoAAAQIEDirgOQIECBAgQIAAAQIECBAgQKB+AR0SIECAAIHZCQiAZ2drZAIECBAgQIDA/gTcTYAAAQIECBAgQIAAAQIECNQvoEMCBAjMWEAAPGNgwxMgQIAAAQIECBDYi4B7CBAgQIAAAQIECBAgQIAAgfoFdEhgHgIC4Hkom4MAAQIECBAgQIAAAQJXF3CFAAECBAgQIECAAAECBAgQqF9gbh0KgOdGbSICBAgQIECAAAECBAgQIHC5gM8ECBAgQIAAAQIECBAgQGC6AgLg6XpOZzSjECBAgAABAgQIECBAgAABAvUL6JAAAQIECBAgQIAAAQIzEBAAzwDVkAQOI+BZAgQIECBAgAABAgQIECBAoH4BHRIgQIAAAQIECBCYlYAAeFayxiVAgMD+BTxBgAABAgQIECBAgAABAgQI1C+gQwIECBAgQIDATAUEwDPlNTgBAgQIENirgPsIECBAgAABAgQIECBAgACB+gV0SIAAAQIEZi8gAJ69sRkIECBAgAABAtcWcJUAAQIECBAgQIAAAQIECBCoX0CHBAgQmJOAAHhO0KYhQIAAAQIECBAgsJuAcwQIECBAgAABAgQIECBAgED9AjokME8BAfA8tc1FgAABAgQIECBAgACBiwKOCBAgQIAAAQIECBAgQIAAgfoF5t6hAHju5CYkQIAAAQIECBAgQIAAAQIECBAgQIAAAQIECBAgQIDAbAQEwLNxPdioniJAgAABAgQIECBAgAABAgTqF9AhAQIECBAgQIAAAQIEZiggAJ4hrqEJ7EfAvQQIECBAgAABAgQIECBAgED9AjokQIAAAQIECBAgMGsBAfCshY1PgACB6wu4gwABAgQIECBAgAABAgQIEKhfQIcECBAgQIAAgbkICIDnwmwSAgQIECBwNQHnCRAgQIAAAQIECBAgQIAAgfoFdEiAAAECBOYnIACen7WZCBAgQIAAAQKXCvhEgAABAgQIECBAgAABAgQI1C+gQwIECMxZQAA8Z3DTESBAgAABAgQIECgCNgIECBAgQIAAAQIECBAgQKB+AR0SWISAAHgR6uYkQIAAAQIECBAgQGCZBfROgAABAgQIECBAgAABAgQI1C+wsA4FwAujNzEBAgQIECBAgAABAgQILJ+AjgkQIECAAAECBAgQIECAwGwFBMCz9d3b6O4iQIAAAQIECBAgQIAAAQIE6hfQIQECBAgQIECAAAECBOYgIACeA7IpCFxLwDUCBAgQIECAAAECBAgQIECgfgEdEiBAgAABAgQIEJiXgAB4XtLmIUCAwJUCzhAgQIAAAQIECBAgQIAAAQL1C+iQAAECBAgQIDBXAQHwXLlNRoAAAQIEtgXsCRAgQIAAAQIECBAgQIAAgfoFdEiAAAECBOYvIACev7kZCRAgQIAAgWUX0D8BAgQIECBAgAABAgQIECBQv4AOCRAgsCABAfCC4E1LgAABAgQIECCwnAK6JkCAAAECBAgQIECAAAECBOoX0CGBRQoIgBepb24CBAgQIECAAAECBJZJQK8ECBAgQIAAAQIECBAgQIBA/QIL71AAvPAlUAABAgQIECBAgAABAgQI1C+gQwIECBAgQIAAAQIECBAgMB8BAfB8nHefxVkCBAgQIECAAAECBAgQIECgfgEdEiBAgAABAgQIECBAYI4CAuA5YpuKwE4BxwQIECBAgAABAgQIECBAgED9AjokQIAAAQIECBAgMG8BAfC8xc1HgACBCAYECBAgQIAAAQIECBAgQIBA/QI6JECAAAECBAgsREAAvBB2kxIgQIDA8gronAABAgQIECBAgAABAgQIEKhfQIcECBAgQGBxAgLgxdmbmQABAgQIEFg2Af0SIECAAAECBAgQIECAAAEC9QvokAABAgsWEAAveAFMT4AAAQIECBAgsBwCuiRAgAABAgQIECBAgAABAgTqF9AhgS4ICIC7sApqIECAAAECBAgQIECgZgG9ESBAgAABAgQIECBAgAABAvULdKZDAXBnlkIhBAgQIECAAAECBAgQIFCfgI4IECBAgAABAgQIECBAgMB8BQTA8/Xems07AQIECBAgQIAAAQIECBAgUL+ADgkQIECAAAECBAgQILAAAQHwAtBNudwCuidAgAABAgQIECBAgAABAgTqF9AhAQIECBAgQIAAgUUJCIAXJW9eAgSWUUDPBAgQIECAAAECBAgQIECAQP0COiRAgAABAgQILFRAALxQfpMTIECAwPII6JQAAQIECBAgQIAAAQIECBCoX0CHBAgQIEBg8QIC4MWvgQoIECBAgACB2gX0R4AAAQIECBAgQIAAAQIECNQvoEMCBAh0REAA3JGFUAYBAgQIECBAgECdAroiQIAAAQIECBAgQIAAAQIE6hfQIYEuCQiAu7QaaiFAgAABAgQIECBAoCYBvRAgQIAAAQIECBAgQIAAAQL1C3SuQwFw55ZEQQQIECBAgAABAgQIECDQfwEdECBAgAABAgQIECBAgACBxQgIgOfpbi4CBAgQIECAAAECBAgQIECgfgEdEiBAgAABAgQIECBAYIECAuAF4pt6uQR0S4AAAQIECBAgQIAAAQIECNQvoEMCBAgQIECAAAECixYQAC96BcxPgMAyCOiRAAECBAgQIECAAAECBAgQqF9AhwQIECBAgACBTggIgDuxDIogQIAAgXoFdEaAAAECBAgQIECAAAECBAjUL6BDAgQIECDQHQEBcHfWQiUECBAgQIBAbQL6IUCAAAECBAgQIECQRN7qAAAQAElEQVSAAAECBOoX0CEBAgQ6JiAA7tiCKIcAAQIECBAgQKAOAV0QIECAAAECBAgQIECAAAEC9QvokEAXBQTAXVwVNREgQIAAAQIECBAg0GcBtRMgQIAAAQIECBAgQIAAAQL1C3S2QwFwZ5dGYQQIECBAgAABAgQIECDQPwEVEyBAgAABAgQIECBAgACBxQoIgOfhbw4CBAgQIECAAAECBAgQIECgfgEdEiBAgAABAgQIECBAoAMCAuAOLIIS6hbQHQECBAgQIECAAAECBAgQIFC/gA4JECBAgAABAgQIdEVAANyVlVAHAQI1CuiJAAECBAgQIECAAAECBAgQqF9AhwQIECBAgACBTgkIgDu1HIohQIAAgXoEdEKAAAECBAgQIECAAAECBAjUL6BDAgQIECDQPQEBcPfWREUECBAgQIBA3wXUT4AAAQIECBAgQIAAAQIECNQvoEMCBAh0VEAA3NGFURYBAgQIECBAgEA/BVRNgAABAgQIECBAgAABAgQI1C+gQwJdFhAAd3l11EaAAAECBAgQIECAQJ8E1EqAAAECBAgQIECAAAECBAjUL9D5DgXAnV8iBRIgQIAAAQIECBAgQIBA9wVUSIAAAQIECBAgQIAAAQIEuiEgAJ7lOhibAAECBAgQIECAAAECBAgQqF9AhwQIECBAgAABAgQIEOiQgAC4Q4uhlLoEdEOAAAECBAgQIECAAAECBAjUL6BDAgQIECBAgAABAl0TEAB3bUXUQ4BADQJ6IECAAAECBAgQIECAAAECBOoX0CEBAgQIECBAoJMCAuBOLouiCBAgQKC/AionQIAAAQIECBAgQIAAAQIE6hfQIQECBAgQ6K6AALi7a6MyAgQIECBAoG8C6iVAgAABAgQIECBAgAABAgTqF9AhAQIEOi4gAO74AimPAAECBAgQIECgHwKqJECAAAECBAgQIECAAAECBOoX0CGBPggIgPuwSmokQIAAAQIECBAgQKDLAmojQIAAAQIECBAgQIAAAQIE6hfoTYcC4N4slUIJECBAgAABAgQIECBAoHsCKiJAgAABAgQIECBAgAABAt0SEADPYj2MSYAAAQIECBAgQIAAAQIECNQvoEMCBAgQIECAAAECBAh0UEAA3MFFUVK/BVRPgAABAgQIECBAgAABAgQI1C+gQwIECBAgQIAAAQJdFRAAd3Vl1EWAQB8F1EyAAAECBAgQIECAAAECBAjUL6BDAgQIECBAgECnBQTAnV4exREgQIBAfwRUSoAAAQIECBAgQIAAAQIECNQvoEMCBAgQINB9AQFw99dIhQQIECBAgEDXBdRHgAABAgQIECBAgAABAgQI1C+gQwIECPREQADck4VSJgECBAgQIECAQDcFVEWAAAECBAgQIECAAAECBAjUL6BDAn0SEAD3abXUSoAAAQIECBAgQIBAlwTUQoAAAQIECBAgQIAAAQIECNQv0LsOBcC9WzIFEyBAgAABAgQIECBAgMDiBVRAgAABAgQIECBAgAABAgS6KSAAnua6GIsAAQIECBAgQIAAAQIECBCoX0CHBAgQIECAAAECBAgQ6LCAALjDi6O0fgmolgABAgQIECBAgAABAgQIEKhfQIcECBAgQIAAAQIEui4gAO76CqmPAIE+CKiRAAECBAgQIECAAAECBAgQqF9AhwQIECBAgACBXggIgHuxTIokQIAAge4KqIwAAQIECBAgQIAAAQIECBCoX0CHBAgQIECgPwIC4P6slUoJECBAgACBrgmohwABAgQIECBAgAABAgQIEKhfQIcECBDomYAAuGcLplwCBAgQIECAAIFuCKiCAAECBAgQIECAAAECBAgQqF9AhwT6KCAA7uOqqZkAAQIECBAgQIAAgUUKmJsAAQIECBAgQIAAAQIECBCoX6C3HQqAe7t0CidAgAABAgQIECBAgACB+QuYkQABAgQIECBAgAABAgQIdFtAADyN9TEGAQIECBAgQIAAAQIECBAgUL+ADgkQIECAAAECBAgQINADAQFwDxZJid0WUB0BAgQIECBAgAABAgQIECBQv4AOCRAgQIAAAQIECPRFQADcl5VSJwECXRRQEwECBAgQIECAAAECBAgQIFC/gA4JECBAgAABAr0SEAD3arkUS4AAAQLdEVAJAQIECBAgQIAAAQIECBAgUL+ADgkQIECAQP8EBMD9WzMVEyBAgAABAosWMD8BAgQIECBAgAABAgQIECBQv4AOCRAg0FMBAXBPF07ZBAgQIECAAAECixEwKwECBAgQIECAAAECBAgQIFC/gA4J9FlAANzn1VM7AQIECBAgQIAAAQLzFDAXAQIECBAgQIAAAQIECBAgUL9A7zsUAPd+CTVAgAABAgQIECBAgAABArMXMAMBAgQIECBAgAABAgQIEOiHgAD4MOvkWQIECBAgQIAAAQIECBAgQKB+AR0SIECAAAECBAgQIECgRwIC4B4tllK7JaAaAgQIECBAgAABAgQIECBAoH4BHRIgQIAAAQIECBDom4AAuG8rpl4CBLogoAYCBAgQIECAAAECBAgQIECgfgEdEiBAgAABAgR6KSAA7uWyKZoAAQIEFidgZgIECBAgQIAAAQIECBAgQKB+AR0SIECAAIH+CgiA+7t2KidAgAABAgTmLWA+AgQIECBAgAABAgQIECBAoH4BHRIgQKDnAgLgni+g8gkQIECAAAECBOYjYBYCBAgQIECAAAECBAgQIECgfgEdEqhBQABcwyrqgQABAgQIECBAgACBWQoYmwABAgQIECBAgAABAgQIEKhfoJoOBcDVLKVGCBAgQIAAAQIECBAgQGD6AkYkQIAAAQIECBAgQIAAAQL9EhAAH2S9PEOAAAECBAgQIECAAAECBAjUL6BDAgQIECBAgAABAgQI9FBAANzDRVPyYgXMToAAAQIECBAgQIAAAQIECNQvoEMCBAgQIECAAAECfRUQAPd15dRNgMAiBMxJgAABAgQIECBAgAABAgQI1C+gQwIECBAgQIBArwUEwL1ePsUTIECAwPwEzESAAAECBAgQIECAAAECBAjUL6BDAgQIECDQfwEBcP/XUAcECBAgQIDArAWMT4AAAQIECBAgQIAAAQIECNQvoEMCBAhUIiAArmQhtUGAAAECBAgQIDAbAaMSIECAAAECBAgQIECAAAEC9QvokEBNAgLgmlZTLwQIECBAgAABAgQITFPAWAQIECBAgAABAgQIECBAgED9AtV1KACubkk1RIAAAQIECBAgQIAAAQKHFzACAQIECBAgQIAAAQIECBDop4AAeD/r5l4CBAgQIECAAAECBAgQIECgfgEdEiBAgAABAgQIECBAoMcCAuAeL57S5ytgNgIECBAgQIAAAQIECBAgQKB+AR0SIECAAAECBAgQ6LuAALjvK6h+AgTmIWAOAgQIECBAgAABAgQIECBAoH4BHRIgQIAAAQIEqhAQAFexjJogQIAAgdkJGJkAAQIECBAgQIAAAQIECBCoX0CHBAgQIECgHgEBcD1rqRMCBAgQIEBg2gLGI0CAAAECBAgQIECAAAECBOoX0CEBAgQqExAAV7ag2iFAgAABAgQIEJiOgFEIECBAgAABAgQIECBAgACB+gV0SKBGAQFwjauqJwIECBAgQIAAAQIEDiPgWQIECBAgQIAAAQIECBAgQKB+gWo7FABXu7QaI0CAAAECBAgQIECAAIH9C3iCAAECBAgQIECAAAECBAj0W0AAvJf1cw8BAgQIECBAgAABAgQIECBQv4AOCRAgQIAAAQIECBAgUIGAALiCRdTCbAWMToAAAQIECBAgQIAAAQIECNQvoEMCBAgQIECAAAECtQgIgGtZSX0QIDALAWMSIECAAAECBAgQIECAAAEC9QvokAABAgQIECBQlYAAuKrl1AwBAgQITE/ASAQIECBAgAABAgQIECBAgED9AjokQIAAAQL1CQiA61tTHREgQIAAAQKHFfA8AQIECBAgQIAAAQIECBAgUL+ADgkQIFCpgAC40oXVFgECBAgQIECAwMEEPEWAAAECBAgQIECAAAECBAjUL6BDAjULCIBrXl29ESBAgAABAgQIECCwHwH3EiBAgAABAgQIECBAgAABAvULVN+hALj6JdYgAQIECBAgQIAAAQIECFxfwB0ECBAgQIAAAQIECBAgQKAOAQHwtdbRNQIECBAgQIAAAQIECBAgQKB+AR0SIECAAAECBAgQIECgIgEBcEWLqZXpChiNAAECBAgQIECAAAECBAgQqF9AhwQIECBAgAABAgRqExAA17ai+iFAYBoCxiBAgAABAgQIECBAgAABAgTqF9AhAQIECBAgQKBKAQFwlcuqKQIECBA4uIAnCRAgQIAAAQIECBAgQIAAgfoFdEiAAAECBOoVEADXu7Y6I0CAAAECBPYr4H4CBAgQIECAAAECBAgQIECgfgEdEiBAoHIBAXDlC6w9AgQIECBAgACBvQm4iwABAgQIECBAgAABAgQIEKhfQIcElkFAALwMq6xHAgQIECBAgAABAgSuJeAaAQIECBAgQIAAAQIECBAgUL/A0nQoAF6apdYoAQIECBAgQIAAAQIECFwp4AwBAgQIECBAgAABAgQIEKhLQAC823o6R4AAAQIECBAgQIAAAQIECNQvoEMCBAgQIECAAAECBAhUKCAArnBRtXQ4AU8TIECAAAECBAgQIECAAAEC9QvokAABAgQIECBAgECtAgLgWldWXwQIHETAMwQIECBAgAABAgQIECBAgED9AjokQIAAAQIECFQtIACuenk1R4AAAQJ7F3AnAQIECBAgQIAAAQIECBAgUL+ADgkQIECAQP0CAuD611iHBAgQIECAwPUEXCdAgAABAgQIECBAgAABAgTqF9AhAQIElkRAALwkC61NAgQIECBAgACB3QWcJUCAAAECBAgQIECAAAECBOoX0CGBZRIQAC/TauuVAAECBAgQIECAAIGdAo4JECBAgAABAgQIECBAgACB+gWWrkMB8NItuYYJECBAgAABAgQIECBAIIIBAQIECBAgQIAAAQIECBCoU0AAvHNdHRMgQIAAAQIECBAgQIAAAQL1C+iQAAECBAgQIECAAAECFQsIgCteXK3tT8DdBAgQIECAAAECBAgQIECAQP0COiRAgAABAgQIECBQu4AAuPYV1h8BAnsRcA8BAgQIECBAgAABAgQIECBQv4AOCRAgQIAAAQJLISAAXopl1iQBAgQIXF3AFQIECBAgQIAAAQIECBAgQKB+AR0SIECAAIHlERAAL89a65QAAQIECBC4XMBnAgQIECBAgAABAgQIECBAoH4BHRIgQGDJBATAS7bg2iVAgAABAgQIENgS8E6AAAECBAgQIECAAAECBAjUL6BDAssoIABexlXXMwECBAgQIECAAIHlFtA9AQIECBAgQIAAAQIECBAgUL/A0nYoAF7apdc4AQIECBAgQIAAAQIEllFAzwQIECBAgAABAgQIECBAbMhXJQAAEABJREFUoG4BAXBZXxsBAgQIECBAgAABAgQIECBQv4AOCRAgQIAAAQIECBAgsAQCAuAlWGQtXlvAVQIECBAgQIAAAQIECBAgQKB+AR0SIECAAAECBAgQWBYBAfCyrLQ+CRDYTcA5AgQIECBAgAABAgQIECBAoH4BHRIgQIAAAQIElkpAALxUy61ZAgQIELgo4IgAAQIECBAgQIAAAQIECBCoX0CHBAgQIEBg+QQEwMu35jomQIAAAQIECBAgQIAAAQIECBAgQIAAAQL1C+iQAAECSyogAF7Shdc2AQIECBAgQGBZBfRNgAABAgQIECBAgAABAgQI1C+gQwLLLCAAXubV1zsBAgQIECBAgACB5RLQLQECBAgQIECAAAECBAgQIFC/wNJ3KABe+v8EABAgQIAAAQIECBAgQGAZBPRIgAABAgQIECBAgAABAgSWQ2C5A+DlWGNdEiBAgAABAgQIECBAgACB5RbQPQECBAgQIECAAAECBJZIQAC8RIut1UsFfCJAgAABAgQIECBAgAABAgTqF9AhAQIECBAgQIAAgWUTEAAv24rrlwCBImAjQIAAAQIECBAgQIAAAQIE6hfQIQECBAgQIEBgKQUEwEu57JomQIDAMgvonQABAgQIECBAgAABAgQIEKhfQIcECBAgQGB5BQTAy7v2OidAgAABAssnoGMCBAgQIECAAAECBAgQIECgfgEdEiBAYMkFBMBL/h+A9gkQIECAAAECyyKgTwIECBAgQIAAAQIECBAgQKB+AR0SIBAhAPZfAQECBAgQIECAAAECtQvojwABAgQIECBAgAABAgQIEKhfQIfnBQTA5yHsCBAgQIAAAQIECBAgQKBGAT0RIECAAAECBAgQIECAAIHlEljOAHi51li3BAgQIECAAAECBAgQIEBgOQV0TYAAAQIECBAgQIAAgSUUEAAv4aIve8v6J0CAAAECBAgQIECAAAECBOoX0CEBAgQIECBAgACBZRUQAC/ryuubwHIK6JoAAQIECBAgQIAAAQIECBCoX0CHBAgQIECAAIGlFhAAL/Xya54AAQLLJKBXAgQIECBAgAABAgQIECBAoH4BHRIgQIAAAQICYP8NECBAgAABAvUL6JAAAQIECBAgQIAAAQIECBCoX0CHBAgQIDAREABPGLwRIECAAAECBAjUKqAvAgQIECBAgAABAgQIECBAoH4BHRIgcFFAAHzRwhEBAgQIECBAgAABAnUJ6IYAAQIECBAgQIAAAQIECBCoX0CHlwkIgC8D8ZEAAQIECBAgQIAAAQIEahDQAwECBAgQIECAAAECBAgQWE6B5QqAl3ONdU2AAAECBAgQIECAAAECBJZLQLcECBAgQIAAAQIECBBYYgEB8BIv/rK1rl8CBAgQIECAAAECBAgQIECgfgEdEiBAgAABAgQIEFh2AQHwsv8XoH8CyyGgSwIECBAgQIAAAQIECBAgQKB+AR0SIECAAAECBAikgAA4EbwIECBAoGYBvREgQIAAAQIECBAgQIAAAQL1C+iQAAECBAgQ2BYQAG9L2BMgQIAAAQL1CeiIAAECBAgQIECAAAECBAgQqF9AhwQIECBwiYAA+BIOHwgQIECAAAECBGoR0AcBAgQIECBAgAABAgQIECBQv4AOCRC4UkAAfKWJMwQIECBAgAABAgQI9FtA9QQIECBAgAABAgQIECBAgED9Ajq8ioAA+CowThMgQIAAAQIECBAgQIBAHwXUTIAAAQIECBAgQIAAAQIElltgOQLg5V5j3RMgQIAAAQIECBAgQIAAgeUQ0CUBAgQIECBAgAABAgQIhADYfwTVC2iQAAECBAgQIECAAAECBAgQqF9AhwQIECBAgAABAgQIbAkIgLccvBMgUKeArggQIECAAAECBAgQIECAAIH6BXRIgAABAgQIECCwQ0AAvAPDIQECBAjUJKAXAgQIECBAgAABAgQIECBAoH4BHRIgQIAAAQKXCwiALxfxmQABAgQIEOi/gA4IECBAgAABAgQIECBAgACB+gV0SIAAAQK7CgiAd2VxkgABAgQIECBAoK8C6iZAgAABAgQIECBAgAABAgTqF9AhAQJXFxAAX93GFQIECBAgQIAAAQIE+iWgWgIECBAgQIAAAQIECBAgQKB+AR1eR0AAfB0glwkQIECAAAECBAgQIECgDwJqJECAAAECBAgQIECAAAECBIpA3QFw6dBGgAABAgQIECBAgAABAgQI1C2gOwIECBAgQIAAAQIECBC4ICAAvkDhoDYB/RAgQIAAAQIECBAgQIAAAQL1C+iQAAECBAgQIECAAIFLBQTAl3r4RIBAHQK6IECAAAECBAgQIECAAAECBOoX0CEBAgQIECBAgMAuAgLgXVCcIkCAAIE+C6idAAECBAgQIECAAAECBAgQqF9AhwQIECBAgMDVBATAV5NxngABAgQIEOifgIoJECBAgAABAgQIECBAgACB+gV0SIAAAQLXFBAAX5PHRQIECBAgQIAAgb4IqJMAAQIECBAgQIAAAQIECBCoX0CHBAhcX0AAfH0jdxAgQIAAAQIECBAg0G0B1REgQIAAAQIECBAgQIAAAQL1C+hwjwIC4D1CuY0AAQIECBAgQIAAAQIEuiigJgIECBAgQIAAAQIECBAgQGCnQJ0B8M4OHRMgQIAAAQIECBAgQIAAAQJ1CuiKAAECBAgQIECAAAECBK4QEABfQeJE3wXUT4AAAQIECBAgQIAAAQIECNQvoEMCBAgQIECAAAECBHYXEADv7uIsAQL9FFA1AQIECBAgQIAAAQIECBAgUL+ADgkQIECAAAECBK4hIAC+Bo5LBAgQINAnAbUSIECAAAECBAgQIECAAAEC9QvokAABAgQIELiegAD4ekKuEyBAgAABAt0XUCEBAgQIECBAgAABAgQIECBQv4AOCRAgQGBPAgLgPTG5iQABAgQIECBAoKsC6iJAgAABAgQIECBAgAABAgTqF9AhAQJ7FxAA793KnQQIECBAgAABAgQIdEtANQQIECBAgAABAgQIECBAgED9Ajrcp4AAeJ9gbidAgAABAgQIECBAgACBLgiogQABAgQIECBAgAABAgQIENhNoK4AeLcOnSNAgAABAgQIECBAgAABAgTqEtANAQIECBAgQIAAAQIECFxVQAB8VRoX+iagXgIECBAgQIAAAQIECBAgQKB+AR0SIECAAAECBAgQIHBtAQHwtX1cJUCgHwKqJECAAAECBAgQIECAAAECBOoX0CEBAgQIECBAgMAeBATAe0ByCwECBAh0WUBtBAgQIECAAAECBAgQIECAQP0COiRAgAABAgT2KiAA3quU+wgQIECAAIHuCaiIAAECBAgQIECAAAECBAgQqF9AhwQIECCwLwEB8L643EyAAAECBAgQINAVAXUQIECAAAECBAgQIECAAAEC9QvokACB/QsIgPdv5gkCBAgQIECAAAECBBYrYHYCBAgQIECAAAECBAgQIECgfgEdHlBAAHxAOI8RIECAAAECBAgQIECAwCIEzEmAAAECBAgQIECAAAECBAhcS6COAPhaHbpGgAABAgQIECBAgAABAgQI1CGgCwIECBAgQIAAAQIECBC4roAA+LpEbui6gPoIECBAgAABAgQIECBAgACB+gV0SIAAAQIECBAgQIDA3gQEwHtzchcBAt0UUBUBAgQIECBAgAABAgQIECBQv4AOCRAgQIAAAQIE9iEgAN4HllsJECBAoEsCaiFAgAABAgQIECBAgAABAgTqF9AhAQIECBAgsF8BAfB+xdxPgAABAgQILF5ABQQIECBAgAABAgQIECBAgED9AjokQIAAgQMJCIAPxOYhAgQIECBAgACBRQmYlwABAgQIECBAgAABAgQIEKhfQIcECBxcQAB8cDtPEiBAgAABAgQIECAwXwGzESBAgAABAgQIECBAgAABAvUL6PCQAgLgQwJ6nAABAgQIECBAgAABAgTmIWAOAgQIECBAgAABAgQIECBAYC8C/Q6A99KhewgQIECAAAECBAgQIECAAIF+C6ieAAECBAgQIECAAAECBPYsIADeM5UbuyagHgIECBAgQIAAAQIECBAgQKB+AR0SIECAAAECBAgQILA/AQHw/rzcTYBANwRUQYAAAQIECBAgQIAAAQIECNQvoEMCBAgQIECAAIEDCAiAD4DmEQIECBBYpIC5CRAgQIAAAQIECBAgQIAAgfoFdEiAAAECBAgcVEAAfFA5zxEgQIAAAQLzFzAjAQIECBAgQIAAAQIECBAgUL+ADgkQIEDgUAIC4EPxeZgAAQIECBAgQGBeAuYhQIAAAQIECBAgQIAAAQIE6hfQIQEChxcQAB/e0AgECBAgQIAAAQIECMxWwOgECBAgQIAAAQIECBAgQIBA/QI6nJKAAHhKkIYhQIAAAQIECBAgQIAAgVkIGJMAAQIECBAgQIAAAQIECBDYj0A/A+D9dOheAgQIECBAgAABAgQIECBAoJ8CqiZAgAABAgQIECBAgACBfQsIgPdN5oFFC5ifAAECBAgQIECAAAECBAgQqF9AhwQIECBAgAABAgQIHExAAHwwN08RILAYAbMSIECAAAECBAgQIECAAAEC9QvokAABAgQIECBA4BACAuBD4HmUAAECBOYpYC4CBAgQIECAAAECBAgQIECgfgEdEiBAgAABAocVEAAfVtDzBAgQIECAwOwFzECAAAECBAgQIECAAAECBAjUL6BDAgQIEJiKgAB4KowGIUCAAAECBAgQmJWAcQkQIECAAAECBAgQIECAAIH6BXRIgMD0BATA07M0EgECBAgQIECAAAEC0xUwGgECBAgQIECAAAECBAgQIFC/gA6nLCAAnjKo4QgQIECAAAECBAgQIEBgGgLGIECAAAECBAgQIECAAAECBA4i0K8A+CAdeoYAAQIECBAgQIAAAQIECBDol4BqCRAgQIAAAQIECBAgQODAAgLgA9N5cN4C5iNAgAABAgQIECBAgAABAgTqF9AhAQIECBAgQIAAAQKHExAAH87P0wQIzEfALAQIECBAgAABAgQIECBAgED9AjokQIAAAQIECBCYgoAAeAqIhiBAgACBWQoYmwABAgQIECBAgAABAgQIEKhfQIcECBAgQIDAtAQEwNOSNA4BAgQIECAwfQEjEiBAgAABAgQIECBAgAABAvUL6JAAAQIEpiogAJ4qp8EIECBAgAABAgSmJWAcAgQIECBAgAABAgQIECBAoH4BHRIgMH0BAfD0TY1IgAABAgQIECBAgMDhBDxNgAABAgQIECBAgAABAgQI1C+gwxkJCIBnBGtYAgQIECBAgAABAgQIEDiIgGcIECBAgAABAgQIECBAgACBwwj0IwA+TIeeJUCAAAECBAgQIECAAAECBPohoEoCBAgQIECAAAECBAgQOLSAAPjQhAaYtYDxCRAgQIAAAQIECBAgQIAAgfoFdEiAAAECBAgQIECAwHQEBMDTcTQKAQKzETAqAcHlMtwAABAASURBVAIECBAgQIAAAQIECBAgUL+ADgkQIECAAAECBKYoIACeIqahCBAgQGCaAsYiQIAAAQIECBAgQIAAAQIE6hfQIQECBAgQIDBtAQHwtEWNR4AAAQIECBxewAgECBAgQIAAAQIECBAgQIBA/QI6JECAAIGZCAiAZ8JqUAIECBAgQIAAgYMKeI4AAQIECBAgQIAAAQIECBCoX0CHBAjMTkAAPDtbIxMgQIAAAQIECBAgsD8BdxMgQIAAAQIECBAgQIAAAQL1C+hwxgIC4BkDG54AAQIECBAgQIAAAQIE9iLgHgIECBAgQIAAAQIECBAgQGAaAt0OgKfRoTEIECBAgAABAgQIECBAgACBbguojgABAgQIECBAgAABAgSmJiAAnhqlgaYtYDwCBAgQIECAAAECBAgQIECgfgEdEiBAgAABAgQIECAwXQEB8HQ9jUaAwHQEjEKAAAECBAgQIECAAAECBAjUL6BDAgQIECBAgACBGQgIgGeAakgCBAgQOIyAZwkQIECAAAECBAgQIECAAIH6BXRIgAABAgQIzEpAADwrWeMSIECAAAEC+xfwBAECBAgQIECAAAECBAgQIFC/gA4JECBAYKYCAuCZ8hqcAAECBAgQIEBgrwLuI0CAAAECBAgQIECAAAECBOoX0CEBArMXEADP3tgMBAgQIECAAAECBAhcW8BVAgQIECBAgAABAgQIECBAoH4BHc5JQAA8J2jTECBAgAABAgQIECBAgMBuAs4RIECAAAECBAgQIECAAAEC0xToZgA8zQ6NRYAAAQIECBAgQIAAAQIECHRTQFUECBAgQIAAAQIECBAgMHUBAfDUSQ14WAHPEyBAgAABAgQIECBAgAABAvUL6JAAAQIECBAgQIAAgdkICIBn42pUAgQOJuApAgQIECBAgAABAgQIECBAoH4BHRIgQIAAAQIECMxQQAA8Q1xDEyBAgMB+BNxLgAABAgQIECBAgAABAgQI1C+gQwIECBAgQGDWAgLgWQsbnwABAgQIELi+gDsIECBAgAABAgQIECBAgACB+gV0SIAAAQJzERAAz4XZJAQIECBAgAABAlcTcJ4AAQIECBAgQIAAAQIECBCoX0CHBAjMT0AAPD9rMxEgQIAAAQIECBAgcKmATwQIECBAgAABAgQIECBAgED9Ajqcs4AAeM7gpiNAgAABAgQIECBAgACBImAjQIAAAQIECBAgQIAAAQIEZiHQrQB4Fh0akwABAgQIECBAgAABAgQIEOiWgGoIECBAgAABAgQIECBAYGYCAuCZ0Rp4vwLuJ0CAAAECBAgQIECAAAECBOoX0CEBAgQIECBAgAABArMVEADP1tfoBAjsTcBdBAgQIECAAAECBAgQIECAQP0COiRAgAABAgQIEJiDgAB4DsimIECAAIFrCbhGgAABAgQIECBAgAABAgQI1C+gQwIECBAgQGBeAgLgeUmbhwABAgQIELhSwBkCBAgQIECAAAECBAgQIECgfgEdEiBAgMBcBQTAc+U2GQECBAgQIECAwLaAPQECBAgQIECAAAECBAgQIFC/gA4JEJi/gAB4/uZmJECAAAECBAgQILDsAvonQIAAAQIECBAgQIAAAQIE6hfQ4YIEBMALgjctAQIECBAgQIAAAQIEllNA1wQIECBAgAABAgQIECBAgMAsBboRAM+yQ2MTIECAAAECBAgQIECAAAEC3RBQBQECBAgQIECAAAECBAjMXEAAPHNiE1xPwHUCBAgQIECAAAECBAgQIECgfgEdEiBAgAABAgQIECAwHwEB8HyczUKAwO4CzhIgQIAAAQIECBAgQIAAAQL1C+iQAAECBAgQIEBgjgIC4Dlim4oAAQIEdgo4JkCAAAECBAgQIECAAAECBOoX0CEBAgQIECAwbwEB8LzFzUeAAAECBAhEMCBAgAABAgQIECBAgAABAgTqF9AhAQIECCxEQAC8EHaTEiBAgAABAgSWV0DnBAgQIECAAAECBAgQIECAQP0COiRAYHECAuDF2ZuZAAECBAgQIECAwLIJ6JcAAQIECBAgQIAAAQIECBCoX0CHCxYQAC94AUxPgAABAgQIECBAgACB5RDQJQECBAgQIECAAAECBAgQIDAPgcUGwPPo0BwECBAgQIAAAQIECBAgQIDAYgXMToAAAQIECBAgQIAAAQJzExAAz43aRJcL+EyAAAECBAgQIECAAAECBAjUL6BDAgQIECBAgAABAgTmKyAAnq+32QgQ2BLwToAAAQIECBAgQIAAAQIECNQvoEMCBAgQIECAAIEFCAiAF4BuSgIECCy3gO4JECBAgAABAgQIECBAgACB+gV0SIAAAQIECCxKQAC8KHnzEiBAgACBZRTQMwECBAgQIECAAAECBAgQIFC/gA4JECBAYKECAuCF8pucAAECBAgQILA8AjolQIAAAQIECBAgQIAAAQIE6hfQIQECixcQAC9+DVRAgAABAgQIECBAoHYB/REgQIAAAQIECBAgQIAAAQL1C+iwIwIC4I4shDIIECBAgAABAgQIECBQp4CuCBAgQIAAAQIECBAgQIAAgXkKLCYAnmeH5iJAgAABAgQIECBAgAABAgQWI2BWAgQIECBAgAABAgQIEJi7gAB47uQmJECAAAECBAgQIECAAAECBAjUL6BDAgQIECBAgAABAgQWIyAAXoy7WQksq4C+CRAgQIAAAQIECBAgQIAAgfoFdEiAAAECBAgQILBAAQHwAvFNTYAAgeUS0C0BAgQIECBAgAABAgQIECBQv4AOCRAgQIAAgUULCIAXvQLmJ0CAAAECyyCgRwIECBAgQIAAAQIECBAgQKB+AR0SIECAQCcEBMCdWAZFECBAgAABAgTqFdAZAQIECBAgQIAAAQIECBAgUL+ADgkQ6I6AALg7a6ESAgQIECBAgAABArUJ6IcAAQIECBAgQIAAAQIECBCoX0CHHRMQAHdsQZRDgAABAgQIECBAgACBOgR0QYAAAQIECBAgQIAAAQIECCxCYL4B8CI6NCcBAgQIECBAgAABAgQIECAwXwGzESBAgAABAgQIECBAgMDCBATAC6Nfvol1TIAAAQIECBAgQIAAAQIECNQvoEMCBAgQIECAAAECBBYrIABerL/ZCSyLgD4JECBAgAABAgQIECBAgACB+gV0SIAAAQIECBAg0AEBAXAHFkEJBAgQqFtAdwQIECBAgAABAgQIECBAgED9AjokQIAAAQIEuiIgAO7KSqiDAAECBAjUKKAnAgQIECBAgAABAgQIECBAoH4BHRIgQIBApwQEwJ1aDsUQIECAAAECBOoR0AkBAgQIECBAgAABAgQIECBQv4AOCRDonoAAuHtroiICBAgQIECAAAECfRdQPwECBAgQIECAAAECBAgQIFC/gA47KiAA7ujCKIsAAQIECBAgQIAAAQL9FFA1AQIECBAgQIAAAQIECBAgsEiB+QTAi+zQ3AQIECBAgAABAgQIECBAgMB8BMxCgAABAgQIECBAgAABAgsXEAAvfAnqL0CHBAgQIECAAAECBAgQIECAQP0COiRAgAABAgQIECBAoBsCAuBurIMqCNQqoC8CBAgQIECAAAECBAgQIECgfgEdEiBAgAABAgQIdEhAANyhxVAKAQIE6hLQDQECBAgQIECAAAECBAgQIFC/gA4JECBAgACBrgkIgLu2IuohQIAAAQI1COiBAAECBAgQIECAAAECBAgQqF9AhwQIECDQSQEBcCeXRVEECBAgQIAAgf4KqJwAAQIECBAgQIAAAQIECBCoX0CHBAh0V0AA3N21URkBAgQIECBAgACBvgmolwABAgQIECBAgAABAgQIEKhfQIcdFxAAd3yBlEeAAAECBAgQIECAAIF+CKiSAAECBAgQIECAAAECBAgQ6ILAbAPgLnSoBgIECBAgQIAAAQIECBAgQGC2AkYnQIAAAQIECBAgQIAAgc4ICIA7sxT1FaIjAgQIECBAgAABAgQIECBAoH4BHRIgQIAAAQIECBAg0C0BAXC31kM1BGoR0AcBAgQIECBAgAABAgQIECBQv4AOCRAgQIAAAQIEOiggAO7goiiJAAEC/RZQPQECBAgQIECAAAECBAgQIFC/gA4JECBAgACBrgoIgLu6MuoiQIAAAQJ9FFAzAQIECBAgQIAAAQIECBAgUL+ADgkQIECg0wIC4E4vj+IIECBAgAABAv0RUCkBAgQIECBAgAABAgQIECBQv4AOCRDovoAAuPtrpEICBAgQIECAAAECXRdQHwECBAgQIECAAAECBAgQIFC/gA57IiAA7slCKZMAAQIECBAgQIAAAQLdFFAVAQIECBAgQIAAAQIECBAg0CWB2QTAXepQLQQIECBAgAABAgQIECBAgMBsBIxKgAABAgQIECBAgAABAp0TEAB3bkn6X5AOCBAgQIAAAQIECBAgQIAAgfoFdEiAAAECBAgQIECAQDcFBMDdXBdVEeirgLoJECBAgAABAgQIECBAgACB+gV0SIAAAQIECBAg0GEBAXCHF0dpBAgQ6JeAagkQIECAAAECBAgQIECAAIH6BXRIgAABAgQIdF1AANz1FVIfAQIECBDog4AaCRAgQIAAAQIECBAgQIAAgfoFdEiAAAECvRAQAPdimRRJgAABAgQIEOiugMoIECBAgAABAgQIECBAgACB+gV0SIBAfwQEwP1ZK5USIECAAAECBAgQ6JqAeggQIECAAAECBAgQIECAAIH6BXTYMwEBcM8WTLkECBAgQIAAAQIECBDohoAqCBAgQIAAAQIECBAgQIAAgS4KTDcA7mKHaiJAgAABAgQIECBAgAABAgSmK2A0AgQIECBAgAABAgQIEOisgAC4s0vTv8JUTIAAAQIECBAgQIAAAQIECNQvoEMCBAgQIECAAAECBLotIADu9vqojkBfBNRJgAABAgQIECBAgAABAgQI1C+gQwIECBAgQIAAgR4ICIB7sEhKJECAQLcFVEeAAAECBAgQIECAAAECBAjUL6BDAgQIECBAoC8CAuC+rJQ6CRAgQIBAFwXURIAAAQIECBAgQIAAAQIECNQvoEMCBAgQ6JWAALhXy6VYAgQIECBAgEB3BFRCgAABAgQIECBAgAABAgQI1C+gQwIE+icgAO7fmqmYAAECBAgQIECAwKIFzE+AAAECBAgQIECAAAECBAjUL6DDngoIgHu6cMomQIAAAQIECBAgQIDAYgTMSoAAAQIECBAgQIAAAQIECHRZYDoBcJc7VBsBAgQIECBAgAABAgQIECAwHQGjECBAgAABAgQIECBAgEDnBQTAnV+i7heoQgIECBAgQIAAAQIECBAgQKB+AR0SIECAAAECBAgQINAPAQFwP9ZJlQS6KqAuAgQIECBAgAABAgQIECBAoH4BHRIgQIAAAQIECPRIQADco8VSKgECBLoloBoCBAgQIECAAAECBAgQIECgfgEdEiBAgAABAn0TEAD3bcXUS4AAAQIEuiCgBgIECBB4/BBjAAAQAElEQVQgQIAAAQIECBAgQKB+AR0SIECAQC8FBMC9XDZFEyBAgAABAgQWJ2BmAgQIECBAgAABAgQIECBAoH4BHRIg0F8BAXB/107lBAgQIECAAAECBOYtYD4CBAgQIECAAAECBAgQIECgfgEd9lxAANzzBVQ+AQIECBAgQIAAAQIE5iNgFgIECBAgQIAAAQIECBAgQKAPAocLgPvQoRoJECBAgAABAgQIECBAgACBwwl4mgABAgQIECBAgAABAgR6IyAA7s1Sda9QFREgQIAAAQIECBAgQIAAAQL1C+iQAAECBAgQIECAAIF+CQiA+7VeqiXQFQF1ECBAgAABAgQIECBAgAABAvUL6JAAAQIECBAgQKCHAgLgHi6akgkQILBYAbMTIECAAAECBAgQIECAAAEC9QvokAABAgQIEOirgAC4ryunbgIECBAgsAgBcxIgQIAAAQIECBAgQIAAAQL1C+iQAAECBHotIADu9fIpngABAgQIECAwPwEzESBAgAABAgQIECBAgAABAvUL6JAAgf4LCID7v4Y6IECAAAECBAgQIDBrAeMTIECAAAECBAgQIECAAAEC9QvosBIBAXAlC6kNAgQIECBAgAABAgQIzEbAqAQIECBAgAABAgQIECBAgECfBA4WAPepQ7USIECAAAECBAgQIECAAAECBxPwFAECBAgQIECAAAECBAj0TkAA3LslW3zBKiBAgAABAgQIECBAgAABAgTqF9AhAQIECBAgQIAAAQL9FBAA93PdVE1gUQLmJUCAAAECBAgQIECAAAECBOoX0CEBAgQIECBAgECPBQTAPV48pRMgQGC+AmYjQIAAAQIECBAgQIAAAQIE6hfQIQECBAgQINB3AQFw31dQ/QQIECBAYB4C5iBAgAABAgQIECBAgAABAgTqF9AhAQIECFQhIACuYhk1QYAAAQIECBCYnYCRCRAgQIAAAQIECBAgQIAAgfoFdEiAQD0CAuB61lInBAgQIECAAAECBKYtYDwCBAgQIECAAAECBAgQIECgfgEdViYgAK5sQbVDgAABAgQIECBAgACB6QgYhQABAgQIECBAgAABAgQIEOijwP4C4D52qGYCBAgQIECAAAECBAgQIEBgfwLuJkCAAAECBAgQIECAAIHeCgiAe7t08y/cjAQIECBAgAABAgQILKNAu6Ppncc7Ti/scJwzl5rKlocXXpd/vnBhzgelvjJl2e+saedxuW4j0C0B1RAgQIAAAQIECBAg0G8BAXC/10/1BOYlYB4CBAgQIECAAIGlFChB5dmI3I3Hmykwyq1rr40s7/RWjVlem7VG5OeFl1lC309lFWWfuxjFOOvLYvPDesT26fzkRYAAgQ4JKIUAAQIECBAgQKACAQFwBYuoBQIECMxWwOgECBAgQIDAcgqUhPIzEaNj8c7X3RWjcyvJMElXYyvELGlmnlrkqy1faVejibX40L+6Nz7y787EeJzhan5eZFlbcw9yd9/c0rHU2a7E3Z+I+Il3nIwYr0UWHX4IECBAgEC3BFRDgAABAgQI1CJQvpHW0os+CBAgQIAAgWkLGI8AAQIEllggvy6Ob4uXPf0z8eNvbuNZf/eeuPOO1cx+747OhJdNRLSb8RsfauLlT12PFzzxdPzqvxrGeL2E1Rt5LQPrcW75ysLz5nm+Mvgt02XwOx6fi9FGGy/41k/FD79yHC94wj1x7p68WG7Zrq3s85QXAQIECBAgQGAhAiYlQIAAgaoE8ht9Vf1ohgABAgQIECBAYEoChiFAYBkFdqSQGU7++JtG8cF/Mc5A9ab4zx8+Gk//2rvi479zUwarXbBpox218Ue/tRovfMpnYnzutli/97Z4wbecjfe95Wy066sLrnOSTk+g2s21DH3Pxf/4yI2xkbn0//OBcbzoKWfjM3882lHjefvJrvy57cmj3ggQIECAAAECBAjMXMAEBAjUJyAArm9NdUSAAAECBAgQIEDgsAKeX0qBkjyeyc7HsXm2jX/5kyfjna8/G7F53xjEMFaatfjD3z0R3/CVvxO//qHyZ5aHW+FleSyfmsurzFW2DKcjTsUn/6CJ7/j6c3Hq0/fLMDgraM7FYPNEvOd15+KHXrYe7UaTwXCzVWfu8o7ZvkptO7dxGmXG+8Mv34x//69Xs561WGlviGbzpvgPHxzGs/5O6SFviDbaNk3L4aS3PJjsZ1uu0QkQIECAAAECBAgQWHoBAJUKCIArXVhtESBAgAABAgQIECBAYH8CmZCOj0e0g/j1X9qMNzzvZET5vGOQwWAQozMPju/+5rvjQ/90I6LZmVJmaBkz/tkx3capE/GyZ9wdd33iSMTw3oiVT0W0GbgOIgZxU/yDH7k7nv9Nm1vB8OBsFjbj36rdDn5zpmjSoslAN8+9/81n4x++685YWSvzN3l1EE0zzLpW46P/vYmn/J9n4z/9ct7frkQ0eU8+kwcRg3w+8nz4IUCAAAECBAgQIECAAAEC+xMY7Ol2NxEgQIAAAQIECBAgQIBA9QJtBqx3fHQcL3/GyVg/k4Fkfo7cBhlKTrbxMIaj4zE+fUu89Cln4n2vOxeTjHKSU2b4OmuhQU6QofM4p335U9fjv/7akdhcb2MwXolmdEMGvxsxGNwbg+ZcHF25LX7lA5vxrMeM4zN/cDTrXMmHZ/hqcuzz2zhz3Igj8eF/NYp3ft96rLT3idG5lWgSa7C9ZUi82pyIuz7RxHMef3f8+i/kw+kbzdmI8drWVgLtHHZWr831DPHL4G2+lS13YSNAgAABAgQIECBAgACB3guUr8+9b0IDsxUwOgECBAgQIECAAAECSyCQAeBdn4h41mPPxsm7jkQzui3aPLez86ZZj2aQW54cbN4UP/am9Xjtc+7N+/NEBpvl/YqHJicP+laS1MuKGDfxjteejV/6QAalsRLRbOSUq9FEuS8/j27M8DQD38HZrDXiNz+yEc/8uyfjj347YnJL7qb/KnNnmNqczqE3spZh/I+PnIuXPONUNM0wz+WW4W5TAt3zWzluRoNo2iMx3rglvudJn45/9EOZbLdZe1PGy8cyE873Gby2xm9HK/Gpj5/axWU8gzkN2QcBNRIgQIAAAQIECBAgUIfAoI42dEGAwIwEDEuAAAECBAgQIFCzQMn5chtvjmKU2eN3PS7i03dk+BtHsutxDDOAHEQbJVxtIm9s80S7kqFl7of5efNY/PxPHI9XPPPOOPXpDDnznvJv2bajfLzN7VCvMsBGjnBPbrkvH3PKn/ihUfzEDw9jOFyNfI9huxaDyAC4PZZBZqkh8qeJdnQ0Bk353MQdv78W3/Lou+PX/k2OU2qLMth63jetV3pkDW0cjY2NJj7xsYjnPeGe2DhzPGsodUQ0w8nEsfOnWR1Hk4+2o/Q/c5/44e+NeMerRtGu58kMtiOyxlJq2XY+eODjcT5ZQvVc7FzzVz1jI57wV9v4jQ+NY+Nc1lculy3XMSZb3u5FgMCyCOiTAAECBAgQIECgIoFBRb1ohQABAgSmKmAwAgQIECBAoG6BTBUHZyMGGxmWDuMF33Iyfve3zsX6egaBeenK3ps8VQLV3E1eedN4LcajYfzav70hnvw3TsXHf3cQzWAtmuHG5I7DvZX5VnOIG3Mr443il35uM9726rsjE+h85fUSSMeOn3aw40NejyaaponI8xtnT8R3P+HO+MBPjKNts8dJCLzj9ikcNuNBnL1rJb7r790bn7rjhhyx1JPz59Hk1eS8O7fzNWzf0bRH470/OI4XPGE9Tt9VrNO4yS1fESW4nRxMhjrYW85fHsxw/F3fvx7/9ufOxr13HY3veuIn4lf/dRk/nSfFlLrL58POVyazESBAgED3BVRIgAABAgQI1CZQvtXV1pN+CBAgQIAAgcMKeJ4AAQIElkQgvxK2q/GP3/2Z+JVfPBntZhODaPJ/Mdnisp8mA9fmfCbY5HGU3xZtxnlvG3/8e8fjOY+7Nz72mxHjzZWIpgSIcbifNsfJULVdPxL/6YMRr/nOU9Fk4ByjQcTo2DXHbprsI7codWZXbY7TbNw/Xv3sUbzntW2UMa85wAEurp+KeMnT7ok//J0mVsrcsYXVNFu1NE3ZD6NptrfyuWyDGDS55e1Hj7Tx4V/YiO/+xrNx5x8eySpK4J27Q79y8BjFaH0lfva9m/Hjb1+PwfhYBunrsXnqvvHiJ23E+39wIxcvJ0qriLQvduWx7S0veREgQIAAAQKVCWiHAAECBKoUGFTZlaYIECBAgAABAgQOLOBBAgSWSaCJTADjr3/trfG5X9RGM1iPJk9F/jRtvl3zlV8nJ/fmWwlqMyz8xMeOxRMffWd85Jcy/C3nrvn81S6OL15oRhEZMN/5iWG87Jn3xum7bsqA8oZoxxlOlnD1+kVGRJP/iws/TQat73/bmXj1s9YzBL5w+uLBhb4vHFy8dsVRuadseSFL/d5nnYnf+JXsffOGrPNonmxy2+srxxmu53Nr0WRf/+M3VuMZj7kr/ui3b85z22Nsj7fDaPvSNfc5dl5vM7H/tQ+tx9telUn16MaIDP8jcsyyVrm97y2b8cbnn4qzJyN/so9inEdeBAgQIECAAAECdQroigCBegXyG3u9zemMAAECBAgQIECAAIF9Cbh5qQQy+Cu/5ZkB4A23Rrz+fQ+K//1vHYnhaoaQk7xwmAFh3pPBbr5i51aY2gxmYzCKQUxuzvdRjDZXYuP0LfH8J56On3nnZga1GbJOssrN8sj1t8m9W+NFbMZ4s4l7PzmI537jqbjz4zfGIL/BDpth7rfvySEzLI3LtzxdXk3e2zTN5PKgPNKUs4OIjRvj3/xMG8//plOxfmeea9to25J6nu+93Bvl8+Qgb9jtVa6dywtnIjL8fe/r1+NDP5cTbN6SJhGDrKkZl3HbvJxbuT1y7nzi4mvrc9M00TR53KZ5cR0fjfHGIO746M3xzV/9+/EfP7iRa5GhdxljYlTeynZxpN2Ptt03o/zV69/9L2vxiqdv5BplkL45iBI0N7EaTeI0zVqeX4l/9r5hvPjb/jjW712LKLVk9eWVCxx+CBAgQIAAAQIECBCoRkAjlQsMKu9PewQIECBAgAABAgQIECBwVYHm4pWViOe+YRiPf3p+TRycjmgyDI1r/ZQ0slxvY2uUDCTLM7m16zfHG15yZ7zvjU0Gq3k+Mrwst15zayMyUM6k88Jd4/UmvvdZG/G7v7ma5wbn58nDA76ayXPlPbfxWvzyBzbjiY++Kz5zRxNNe0NeHeZ2/tXemAdNbld75bUMaqM9Fj/1rnPxY2/KkDY/D0pSPnkk+5ns9/OWY05uv7jfPPWgeN4Tz8Qv/nSGuW0mzZNLg7wrj6PY5uHVXqN0zzLa3H/yYxEvfep63PPJExHjHGSYwXWG1NHmWHnPZIg2Q9/s4Vc/cCye/jVn4g9/q3jk9WGZa3KHNwIECBAgQIAAAQIECBDogUB+k7tGlS4RIECAAAECBAgQIECAwPIIOipBxgAAEABJREFUDJt4/Lcfiee86nisHduIcbudDF5KcCHjnESyTYangxjGagwyVB22R2I82oiV8f3ix964Hi9/ykasl1+mvU5WGZOxhhEZFreb69GeXYnXfufZ+LUPbuTYa9EM7s5ru9eTF67xGuS1ra3Jxwfnt3K8FjdP/sTy0//2nfHf/v1mzlnmz9vzntje8uPVXm36fOQXN+Ltr9yMYTPMbevOJnfNBKkc5YdJb9vH+bmMnburvZqmiaYZxDBvGKbp6OxN8fKnn4v3vuFsRObAUf4N5MnVQd5xjVe5nHNtnGzie55wT/zhbw9jZe1MtM1GBvODGLSjye8kl9sGpd7yp7UHZ2M4aOK3/3MTz/um0/H7/6WJdjyMGOQC5lhRtmtM6RIBAgQIECBAgAABAgQILF6gfM9bfBUq6KSAoggQIECAAAECBAgQWCaBTPYG5yJWx/HXvn4YL3/HWtxy/4hRjPN/kVtez/eYJIDNeZiyL1v5mAHhyqfLQW5tlLPjDCo/+M9X4sVPHsU9n5yc3n7L/W6vzTy5Ec1wLd75upPx8/80k+Px8YjBmQwqy7+pm5ev+Wrzatlyd81X1trkNjwXTQaeH/+DQTzzsZ+ahM3ZcEQzym0jtzj/U8YsteUz588Uhv/vvzbxgidnoLp5ItrNi/WVu0ueun3rrvty064Xtk/mDaXGTKybPNXkHO9780Z833PuzrnyxCQJznvK4fZ22cdyev10xIufdjZ+9zdP5NIdidg8lqcz0J38+7+5n6xUnioFl4lKY+VPUccwPvbRlXjK374n/t8Pn4vx+iBv8qpVQF8ECBAgQIAAAQIECNQl4BtcXeupGwLTEjAOAQIECBAgQIDAMgmU4K/JtzYDwnYlYtjG5/2l1fj+H2/itoecjJXVNmPBDIKHJ2PcbKeMuS+hYdkmVoNoxrdEM4ho8m2Q4eWgWYtB08SHPziKJz96FHd8NDPINsPVOBURp3O79FX+VHFkMPmz79qMf/z247Eyum9Mbh8fjShbNJc+cMmnrKdZj2gyuM3DLDiu/jPIkZrcVnM7EivtTdGefUB8zzefi3/yrvVoNwY5b5OPl4FyvMggOjL83f5zyXn6Ux/LYPXJESfvPRJtmowH6RN5IY/zwYh0Gefosb2V8+VPa5dxCkGUn3F5u/qWhjlQjjCOwTDXIMPbf/1PTsR3f/Mn49Sn16JtN2M0Phe5i3bnUG0OWbY897ZX3R0f/oVxrkPalHQ76xxkbWWLHDm2f7K+QV4fjFejaY9Hk5/H7bm4z62DeOBnDSKGZc3a7bvtCRCoR0AnBAgQIECAAAECFQrkt7gKu9ISAQIECBxCwKMECBAgQIDA0gpkWBtNRo5lG7TxsP95M970UzfEAz47w79mGLF5c14sXyMzWYwMiq+AKtfyZAlKc9eUwXJ/7uxmfPKONp7xtffGf/13KzEeHcuzZYzc7Xi1sRH/4Rc24k0v2YiNzfIbt9sjNDvuutph3pPhcZTfXh2UsHPrvvJnmreOLn8vteYzkxq39uONG+Ktr7wn3j/593yzv3E5X0LPE/nwWkRTaoo4e0/EC550Kn7/o6djOBjG9hwZ0UZ5ZHubDF3eMnCNYlJ+mzly3pUcswxdjuMaP+WZC5fzmfGRGG+uxH/8xZsn/0bvp/8gw9rIdVnJfvPyhVubXK9Yj7//lrPxs+/LPjaPR+SzW9d33rh15uJ7FjVeiWZwJmJ4b9xyv4149buPxX0fvBpRbEsvF292RIAAAQK9F9AAAQIECBAgUKtAfvOstTV9ESBAgAABAvsW8AABAgQIEEiBpmmiaZoYNCvxwIedi3f+ixvjz3/5yRitfjJiuJkh5zDKvwnb5DfKvC2u9tNk1jjI7diRo9FkmHnXHx+Pb3/sHfErP59B6viGSx/bbOOj/3kYL3zyyRx6LePlErhGTOYo8+QW1/kpwevajffGKM5GyVxH7XgSzpaAtmyXP940TTRNc+H0yrCNweat8d4fvDNe/rT12Dhdnh9HjMrkGYpmVTlgvOTbTsVv/5cTsdKsZl8RpceyXRho+6AUUbYCEW2sb5zL941om7PRDDbyrhw73/f2aqL8QnBTQuh2M37vv6/Esx97Mj7233ItxqsRk99+Ttf0Hm8ejV/9l4N492vbaNqVEhHHMIPxJjHLFud/Slk7t9jMPgfZc4bFR9aOx4vfdJ946KOaGLXnYrCycv4pOwIECBAgQKAKAU0QIECAQNUC+e2u6v40R4AAAQIECBAgsEcBtxEgQOBSgRJOljDwWAxWI171jhvjbz3ueGyMPxkZRUZbfku03X6i3Lt9fOW+uXAqjzbvPwl53/8DGYBuP5bh76fu2IyXPe1MjNdvyrvzvkw7m9zlh+u+2hL0Zj1/9yln4qVvvjFWjt0ZbWTtbSmwzeOt/XUHymciuxuffUB88J+vxkueejLu/eTRcioiRxlvbMTrn3dXfOSX12I8zvrzXF64+LraNCUEznFXV9biAQ+7N979fx+LP/fFZ2MS2l4+RlztJzHyFRnkRvlt3AzUf/93hvHkv3l3/Idf2IxmnIF55Ff8rOHXf3kjXvr0UcT4WG5HIoZZ6yAvZA1XG72c3ypzMwYr5+I7XrkSt3/ZIEbZ57D8B5DzlXtsBAgQIECAAAEC/RfQAQEC9Qvkt8P6m9QhAQIECBAgQIAAAQLXFHCRwFUEBtEMIgaZLQ4zS3z6y47Htzznlhi3p6JdPzGJS9vhucj0MbZ+SqJbtq1P2+9NhoeD3GKyDSe/Zfujrx/FW198OsZn2li/t4nv+cZR3PHRoxkAD6PN+0p227ajPL64RZQQc3vU3GdiOS7b8GR80f92JJ743BPx+X95Jd7xzz4rHvjIk3H0WBOj5kyOMYhxMyoP5Hb1V9MMo2maDEAjhrn/8C8M4yl/84741O9HtBvH471vaOPn/sFabJ5biUEG1BGDiGhy7LzeRD4zyK3JrRyf3yImvyFcbr/xfifjNe+5JR7yqDZe/Z4b44u/ahTjrL385nI7GStvvs6ryfmadjWG5X/Nsdg4eZ947t+7K/7Zezaj/AbvH/9exPc9ez3Wz2boe36spvymcvYzbCKGuR/kGJMtj5umiRg0EYO8eZjrOrg3HveMNv7q16zmiYjhSgbIk4v5sTm/5c6LAAECBAgQIECAAIFeCih6SQTKV7wlaVWbBAgQIECAAAECBAgQIHClwNXOXP51sY1mZSMe98zj8ap3rsWJW++OaNpoRxkQZmAbe/gp+eGF28ZH4yffvREvecrpeP6T746P/reVTFGHW5fbrd2e3jOA/jN/fjNe/JZ8dpgPZtkPedTd8fofvyke+jmnYm016xtsRFP+THIGn7GPn3NnVuITv/eA+Nb/o413vupcvO+t6zHeOBFR/txyZOAa5eeSrsqJi1uWM5lycDrWTtwbL3rjiXjw5+T9g9yy3Rf98In4hm/PoDWvt00ZLz0z+W5zuzhIOcqmyi4fK7vJlvZRnslahu394o0vuTve/spz8ayvPxWf/vhaTpt95407H8mPF15XnM9aV1eOxd96XKnp+MX7tm/c3l+44oAAAQIECBAgQIAAAQIEuipw/lvkZeX5SIAAAQIECBAgQIAAAQIELhEoCWCGlbEeX/hVq/Gitx6LG2/ZiHacN5Xfri37jB3z01VfZYTyJbT8NeKyX2lvjl/9wJH4jV8+GoMmByjjXHi63F22CyeuOGhz8od89ma88Adum/zW7uRXbfOuJu4T93voKH7oZ2+M2//CKEPq4eR6224FrLGnn3EcO7KaQw7i3s808Y9+OJ/dKMHo2YgSeo9O5LUmt5hsJY+NS34yUc3gOWIcbWzE8193LG7/siZisB4TpibyZxSP/46j8exXHIsjx9ZjczSK7RrLPm/Y9VV+abfJQYbl3/dtS9i7EcPRbfGT74z45B9u5pWViGYjBhF5HBd+mixpsp0/kx8j8niQN5YA+vP/0un4lu86GpFZ+uTBJrL2yA5iss9bvQgQIECAAAECBAgQIECgBwL5Na8HVSpxrgImI0CAAAECBAgQIECAwK4CbSaCcW5y6fO+bC1+8KfW4kGfcyYmf8J48u1yO1Is901u2/1t+/LgVMQ4w8oSqJZ/23aSOu7+yNbZ7QfLPOO49aGfite//0Tc98ERzVrkT0kuc1cuZ2TZHGnj1T92NB7zpDbD1Qxu81xMtrznuq9sqPxmc0lMy73nf9s2tn/zd5i1XzHWZOJyd25NtPnsONr4xu84Hn/xr2efpb82Q/Th6YhBOja5DcbxlY8dxsvevho33zdilP8rzMV011qbHHr7tfKZ7aPJvs3a2s2bc5CVaMYZ5E7OXvq2/XiptMxTttF4Mz7rEavxwjffECs35v2ZxZdS8yirL++7VrJ1wXuvBRRPgAABAgQIECBAgECdAoM629IVAQIHFPAYAQIECBAgQIAAgasLTNLDGybXm0EbD/mcc/HGHz8Wt3/R6RisjGOcoWZbfu90VG7c+XVznM+ULXc7XyWkbMbRZG7blLfI5zI0ndxSksnyebLlWCUgLqloJpeD4WYGvqfiea+7JW4t4e/qRj6ymVu+8tZSQsRKfmiiObIZT37JMJ70vHFstH8co/G5aMcZaF7/nwSOydTlrcnD9kQ+tJKfjsagGcVgXP7Ecl6IyHNly0Hz/CQxzRrzlSdHGe6eia//jmG0q5+OGOakg3Jl+9myH0Sb5z/3y1fiLT+Tgfojm1hdy/tzuPFgM4cb5Lxx6U+TH8s2uk9MJi82k89ZY0TWF9GU8DrKzzhv2d7K563hJrzjzIoT476P+ES87D0RqyX8HeQ9K7k1W/dF5E0XtjzvRYBALQL6IECAAAECBAgQqFigfLWruD2tESBAgMDeBdxJgAABAgQIENiLQCaD27c1Z+LWh47j1e++OT7/y9cj2rVoS75Zbin7jB63b93aj3O3cys35qlrvs7f0+SAw9yazdjYPBsvetPx+DNfUH6btjyc+0ngW44v31ayppPxd77tWLz2vfeN1WM5f44xyTTPD335E7t/Ljdvb+WOclz221v5nGMPT0fbjKMdnI3P+7KNeOYrMjAvoW97n2jTI+/IqZvcVnIr+4hJrj0YxwMeMYrv//sr8aBHns1AfRixeSRrjwvb1kxbI0SUfTlT9ue/2pcStrdyqdyTtZTDcnrrmXJ/OZOfsq7VG07GK9/24JxztHUy39vcyl1teX6y5YnJq5wt2+SDNwIECBDorYDCCRAgQIAAgdoFzn9LrL1N/REgQIAAAQLXFHCRAAECBAjsW6BEijdF04xi5Xgbr3zXkfi6p6/HqFmPcX7T3PoF1Hbfo04eaPK5spVfU72wRbTN2YjV0/Gk7zkaf/GrVnLejZx/8sQubyWoPJPnT0czyBA2RvHnv2I13vj+E3HivnfGaPVknhnHaJJY5217eDXNMJod26BpomxFIiY/Oef4aIzXB/GwPzGKF77hphiu5YU0iZ791GQAABAASURBVHYY2VV+uPKVo8YgmvzfMB748PV4yz85Fp/7pSdjsHYmRuNSY2QM22YQXLby/CDfdm75sbzKBGUrx7k1ZcuFKPs8jJwgLv6M48iNn4iXveV4POLPjqOsY5NDlm3HEHl7nsx3LwIECBAgQKASAW0QIECAwFII+Ca3FMusSQIECBAgQIDA1QVcIUCAwMEExucfW40oIe1wM775WcfiqS/M84PTGVaev3xhdyGGvHDmyoMSPZZt+0oeZ8BcPrXRxPq5QTz6647EY751LZryZ4qjLZfOb/ec32/v8utueyw/jLK+3LUrMR6N4k9+4Tje/tP3iwc/PK9nBJxX8rVznPx4lVfpoGwXL+dz2XvGsjlHXsnwNzJwfeBnb8Sr35VB8/1GWWHOn/Fulp+PlTlzt+OVT138VH4zeXQ0jp2IeM27b4ivekwbzerdOXZ5ncu3vDvHnzzQ5vv2lofllVe3pikfdm7n7ytZdzmcXBqciqc9/+b4vC8pkJt5qjydu3xdPMoP51+7nTt/yY4AAQIECBAgQKAnAsokQGB5BK789rk8veuUAAECBAgQIECAwLIL6J/AIQTK18my5RCTXQbBw4ivedKR+P73HIvBkY/H5jij0ZIcTkLLjB6bDIfz9itf5fw4mrx3a2u2jofrmae2MRpn9jls40u/chjf9oqjGYrmCE1ukXNO9jl23FBObG3lYzmaXMvzpb48HgyH0QwGcf9HRvzgTx+N2//i2djc3MgYuGwlqC0PXX1rctyybd1ResuAtwTAGdzmLkaZo64c/0S86l0rcetDyrWI8uedxzHM/fb4g9j5vyY/xfmtiZWsLyJ30axFfPv3Ho9vevbRGB45kyMcjWSI8fBkjHO+8WCc++3xI4PmiCZissX5nzbHbfN4az/IUD63PLfRnozHPHU9vuqxOfaxvCFysmJZDnMr4wxyP8h7t/dNHseFLfwQIECAAAECBAgQINAvAdUumUD5LrdkLWuXAAECBAgQIECAAAECBCJmYNDkmINR3P4lTfzgT9wStz1wlOHtemylkuPY/0+JL5sYrJ2NP3n7erzkbcPY+s3f2PFT7ikfy+Rlf/m243w5LFvecp/7DeI177khvuQrNyJKqtsOY38/OdCoBKf5VJtBdIbcR27O8PdHbo3P+tNtrKyU8fKevBxbALG/nzZ7XY/HPfNYvPgtw1g58amIQSbM4xuiacpI+ZavOL+VALqcveY2uXcUf+VvjOMJ33VbTPLcaz7gIgECBAgQIECAAAECBAj0UeDSALiPHaiZAAECBAgQIECAAAECBDog0EY0ZyLalYjMPh/1uUcyBF6LBz88Q8tmI8ZtG21mwG3u45o/OU7kjeV3Wid/UrmJBz78VLz4rUdi5VgT7SgfbnKacn07/dzel0fLlrdsvy77uH06yiMrxzfiFT96LB7/9HG0zZ1RRs23vb+GGW5n4L2xPohRnIynveh43P7l2fwgZ23O9zBJWctX77JdZei8Pcp2yeVscvKbuZvxxY9ejVf/6M1x0y2bMSinc7Yov1p8yf1X+zCIEg6XbXN8Jv7MF90R3/maGyMm41ztmZ3nr1H3ztscEyBAgAABAgQIECBAgEBnBHyT68xSLL4QFRAgQIAAAQIECBAgQODgAqN8dDW3fJVwMbcHPKKNd/38DfEFf/XeDIDzfKaubVyRdJYL57d86Py/+VtOtCun4uiNd8VL33xb3O9hGc8OMlTNcHVrhLvylq2jPDjgK+sdDOIbn7MWT3vhiRgPs86mzWw1t6xzK6vOOcvou0zVxkqMM+1eOXY2vuEZR+OrH3dD3nkut6w1ytftsk0+XnjLDi8cXzgoJ3fbJjecjRiP489+0Wq8/Z8fjQc84lRWljfnK/Jocks7ec+387Xm0darXChbfmo242GPGsdL3/rQOHJjPpzBdZ71WlIBbRMgQIAAAQIECBAgULfAld9G6+5XdwQI7C7gLAECBAgQIECAAIFDCqzk87lltjjJPjNIjWETq8ciXvSm+8Rfe8y5GA9yi43MLctX0bKVm/Ox7Vf5NdWMVKMdZLTZxHDtnnjBW47EI2+PaDKwbPL2pmkzRs7PcZ+IyVFc/Mnrk1Nlf/7sjsPzZ3butq8O4v964lq85seOxeoNn462uSvKbyyXf3t4VG5v8+3CQQlZy28Mj+PsuQx7h6P4kkefjcc/eyW2YuPVaJvsLescT4qJGGRfg3GzxRL5U8bLXXntOCwfd9lORDTDaJqI+z18HD/wD0/En/3Cs/l5HDE4FYk5eW295bx5ZuuVIw/ORmSgvjHajPt/9j3xqndH3Hj/yOdyK3/yusm9FwECyyagXwIECBAgQIAAgSUQ2PntcAna1SIBAgQIXCngDAECBAgQIEBgFgIZUJYwdxixeqKN57z+eHzjM1aiGWQwWaYbnM73ck/utl8lkGzXJp/a1Y/HU59/a3zhV5QAtJwaRnmybOVTRLk59vdTHi7bzqe2P2ddt3/xSvzQz9wWD3rEIGJ4Jpomb8wwOpqsc1huzK0c51bC3uGRUdz+pafjOa+5Kdq83jZ5Np/JrDfKlk9vvfKxrYMr38ulHD1227buzgHzFTl2xKm49SERr333TfEFX76emW9aZbg8uW97P/lQ3vKh0bGJ2Ylb74jnv+6mePCfSMvzlyIvl0MbAQIECCyTgF4JECBAgACBZRHIb7XL0qo+CRAgQIAAgSsEnCBAgAABArMSKL9hOvmd1/VohsNoBoN4/HeuxXe+ZjXWbronZz0e5ZdqRxlRlrB0suXZcQauo5XPxGO/9T7x6G84kmfWc9t6NZlalm3r0z7eS8patt0eafJkk2/5Gq6O4rM+p4nXvefmeOgjB9EcORmDlVGMSk0ZwI4z+N0OajPqjUf+T8fihT9wYxy7YRCDQZMDDbPCsjW5z62Jrf0g97nFoX5ysLYEuKMY5u6VP3o0Hvv0zRg1p6MdbkY72MjRLzZZ8uAsOwZH7soaHxB/6n8tz+ctXgQIECBAgMByCuiaAAECBJZK4NBfQZdKS7MECBAgQIAAgYoEtEKAAIGZCmTeuDX+au7ujsigMrPe+MrHrsZL33w81o6fjZj83mvuJq98oOSXGbL+la++Kb7p249FDMtvCa9Nrs7n7UzOGXH/z454208di9v/wig226y91DUaRNM0W2U0bdx0yyhe8c5h3HRrOVVC6rujKQ2Wjzu280/sOHPp4fWuX3J3uXkSrOfZlc34e886Hk99Yc5afpu6XcmTW69Sbpu1rG+ejCc8+z7xBX8516AZXry4deSdAAECBAgQIEBgSQS0SYDA8gkMlq9lHRMgQIAAAQIECBBYegEABOYoUFLLm3K+EujmLj9+3lesxDt+fhj3fdjpGI2bjIHHMR410Qzb+PwvPRfPfUOGmUfy3vZ4ZI6ZB9uvJg/Klrv9vMojO7fLn51cK283bF3Jw+MZ7L7qnTfFVz/mWIxX7s7tZNY4iHa8EsO1e+Mlb1+JB2VQnLfmMyWkvjkD4CbKl+yd29b1uPRnx8lyuPP+nceXPlQ+5dXyQNky8G3y49c86Wh8/49m3at/lGH16bSMGJcEeHBPfN3TBvG1T8rgd9Ak40ZM/ox0eTb8ECBAgAABAgQIECCwJALaXFKB/Lq4pJ1rmwABAgQIECBAgAABAkspsIimS+pYtq25x+NxPOBhq/Hmf3hz/Kk/N4q2ORexcioe9IjPxIvffCyGJfy9ePvWQxfeyx9hvvBhygeXTrp2vIlnf9+xeOJzjkUM1iOazdw24uVvuzn+ly9ajYX/NFlBM4rbv3gQb/7J2+LWh9wZxbYZnowv/Ipz8c3POh7tyrlMhPO+cam3PJDHXgQIECBAgAABAgQIECBQtcBg0p03AgQIECBAgAABAgQIECAwJ4Gm/EZq28Z9Hxrxpp9ajS/4Sytx/4efi5f/yK1x7L5ZRMkpy2+xln3Z8tTF1/y+xrbl92lz/sc+fS2e+/0nYnD8j+IJz23jC75iGJHnY08/Mwisy9xNAjVnIhPeGGQ5f+rPHY0f+smHxsP/9Nl41O0b8dK33T9WT0SWeTTKX39utv+N4PBDgAABAgQIECBAgAABArULzO+bc+2SPe5P6QQIECBAgAABAgQIEJi7QIaYbX4jXVmLeOmPrMT3/uhKfNafzJNxLjK1jBhkwBkL/pn8xu8oxqOIv/a1K/Ej//Sh8XXPyLQ1XxGnY1JnEwv6KT7lt3pz+vM13PLgiLf+9PH43nffEoN0zSsXX5vl3vM3XjzraMkEtEuAAAECBAgQIECAwHII5Nft5WhUlwQI7CrgJAECBAgQIECAAIG5CzRNE01Ttogmv5UePdbEZ3/OjRFRQs3Lk8s8fc3XDH7D9vx8TQyyzmGU37CNZhgPf1Qmv+OyRZZ6PN/28hrs5aYD3rMS0URkmZNtsDKOoze1cdNtadJkal1+g3my5T3DYpt7LwIEllVA3wQIECBAgAABAkskMMtvokvEqFUCBAj0UUDNBAgQIECAAIEuCewMKC8eZ5Q5iYVLpTuPy+eLW7lStotnpnOUAWsZqClvuW3v8/DCqynzlnrLVo7LduHqDA+u/DpfKmhTqy1/HnrnzKXGy8/tvO6YAAECBCoX0B4BAgQIECCwbAJXfmNcNgH9EiBAgACBZRTQMwECBAgQ6JRASVbLdmVR5WzZtq+UkHP7eO77Usj2NvfJrz9hsSlb0zTRNM2VD5SLZbvyijMECBAgQIBArQL6IkCAAIGlFBAAL+Wya5oAAQIECBBYZgG9EyBAoE8Cl8eYl3/uUy+zrrXYlG3W8xifAAECBAgQIECgHwKqJEBgeQUEwMu79jonQIAAAQIECBBYPgEdE+ioQIktd9sidv7CavkCW+66tIlydnu79MrUP5XJL9+izL19shyXbeoz72nAJmspW+R+162JiLKFHwIECBAgQIAAAQIEKhfQ3pILLO6b6ZLDa58AAQIECBAgQIAAAQLzFTAbAQIECBAgQIAAAQIECBAgUL9ATP5vwcvQpx4JECBAgAABAgQIECBAoIcCTQ9r7mTJiiJAgAABAgQIECBAgACBpRHwG8BLs9RXNuoMAQIECBAgQIAAAQIECBAgUL+ADgkQIECAAAECBAgQWC4BAfByrbduCWwL2BMgQIAAAQIECBAgQIAAAQL1C+iQAAECBAgQIEBgCQUEwEu46FomQGDZBfRPgAABAgQIECBAgAABAgQI1C+gQwIECBAgQGBZBQTAy7ry+iZAgACB5RTQNQECBAgQIECAAAECBAgQIFC/gA4JECBAYKkFBMBLvfyaJ0CAAAECBJZJQK8ECBAgQIAAAQIECBAgQIBA/QI6JECAgADYfwMECBAgQIAAAQIE6hfQIQECBAgQIECAAAECBAgQIFC/gA4JTAQEwBMGbwQIECBAgAABAgQIEKhVQF8ECBAgQIAAAQIECBAgQIBA/QIXOxQAX7RwRIAAAQIECBAgQIAAAQJ0vpMRAAAHaUlEQVQE6hLQDQECBAgQIECAAAECBAgsnYAAeOmWPELLBAgQIECAAAECBAgQIECAQP0COiRAgAABAgQIECBAYDkFBMDLue66Xl4BnRMgQIAAAQIECBAgQIAAAQL1C+iQAAECBAgQIEBgiQUEwEu8+FonQGDZBPRLgAABAgQIECBAgAABAgQI1C+gQwIECBAgQGDZBQTAy/5fgP4JECBAYDkEdEmAAAECBAgQIECAAAECBAjUL6BDAgQIECCQAgLgRPAiQIAAAQIECNQsoDcCBAgQIECAAAECBAgQIECgfgEdEiBAYFtAALwtYU+AAAECBAgQIECgPgEdESBAgAABAgQIECBAgAABAvUL6JDAJQIC4Es4fCBAgAABAgQIECBAgEAtAvogQIAAAQIECBAgQIAAAQIE6he4skMB8JUmzhAgQIAAAQIECBAgQIAAgX4LqJ4AAQIECBAgQIAAAQIEllZAALxES69VAgQIECBAgAABAgQIECBAoH4BHRIgQIAAAQIECBAgsNwCAuDlXn/dL4+ATgkQIECAAAECBAgQIECAAIH6BXRIgAABAgQIECBAIATA/iMgQIBA9QIaJECAAAECBAgQIECAAAECBOoX0CEBAgQIECBAYEtAALzl4J0AAQIECNQpoCsCBAgQIECAAAECBAgQIECgfgEdEiBAgACBHQIC4B0YDgkQIECAAAECNQnohQABAgQIECBAgAABAgQIEKhfQIcECBC4XEAAfLmIzwQIECBAgAABAgT6L6ADAgQIECBAgAABAgQIECBAoH4BHRLYVUAAvCuLkwQIECBAgAABAgQIEOirgLoJECBAgAABAgQIECBAgACB+gWu3qEA+Oo2rhAgQIAAAQIECBAgQIAAgX4JqJYAAQIECBAgQIAAAQIEll5AALwE/wlokQABAgQIECBAgAABAgQIEKhfQIcECBAgQIAAAQIECBAoAgLgomAjUK+AzggQIECAAAECBAgQIECAAIH6BXRIgAABAgQIECBA4IKAAPgChQMCBAjUJqAfAgQIECBAgAABAgQIECBAoH4BHRIgQIAAAQIELhUQAF/q4RMBAgQIEKhDQBcECBAgQIAAAQIECBAgQIBA/QI6JECAAAECuwgIgHdBcYoAAQIECBAg0GcBtRMgQIAAAQIECBAgQIAAAQL1C+iQAAECVxMQAF9NxnkCBAgQIECAAAEC/RNQMQECBAgQIECAAAECBAgQIFC/gA4JXFNAAHxNHhcJECBAgAABAgQIECDQFwF1EiBAgAABAgQIECBAgAABAvULXL9DAfD1jdxBgAABAgQIECBAgAABAgS6LaA6AgQIECBAgAABAgQIECBwXkAAfB6ixp2eCBAgQIAAAQIECBAgQIAAgfoFdEiAAAECBAgQIECAAIGdAgLgnRqOCdQjoBMCBAgQIECAAAECBAgQIECgfgEdEiBAgAABAgQIELhCQAB8BYkTBAgQ6LuA+gkQIECAAAECBAgQIECAAIH6BXRIgAABAgQIENhdQAC8u4uzBAgQIECgnwKqJkCAAAECBAgQIECAAAECBOoX0CEBAgQIELiGgAD4GjguESBAgAABAgT6JKBWAgQIECBAgAABAgQIECBAoH4BHRIgQOB6AgLg6wm5ToAAAQIECBAgQKD7AiokQIAAAQIECBAgQIAAAQIE6hfQIYE9CQiA98TkJgIECBAgQIAAAQIECHRVQF0ECBAgQIAAAQIECBAgQIBA/QJ771AAvHcrdxIgQIAAAQIECBAgQIAAgW4JqIYAAQIECBAgQIAAAQIECFwmIAC+DKSGj3ogQIAAAQIECBAgQIAAAQIE6hfQIQECBAgQIECAAAECBHYTEADvpuIcgf4KqJwAAQIECBAgQIAAAQIECBCoX0CHBAgQIECAAAECBK4qIAC+Ko0LBAgQ6JuAegkQIECAAAECBAgQIECAAIH6BXRIgAABAgQIELi2gAD42j6uEiBAgACBfgiokgABAgQIECBAgAABAgQIEKhfQIcECBAgQGAPAgLgPSC5hQABAgQIECDQZQG1ESBAgAABAgQIECBAgAABAvUL6JAAAQJ7FRAA71XKfQQIECBAgAABAgS6J6AiAgQIECBAgAABAgQIECBAoH4BHRLYl4AAeF9cbiZAgAABAgQIECBAgEBXBNRBgAABAgQIECBAgAABAgQI1C+w/w4FwPs38wQBAgQIECBAgAABAgQIEFisgNkJECBAgAABAgQIECBAgMBVBATAV4Hp42k1EyBAgAABAgQIECBAgAABAvUL6JAAAQIECBAgQIAAAQLXEhAAX0vHNQL9EVApAQIECBAgQIAAAQIECBAgUL+ADgkQIECAAAECBAhcV0AAfF0iNxAgQKDrAuojQIAAAQIECBAgQIAAAQIE6hfQIQECBAgQIEBgbwIC4L05uYsAAQIECHRTQFUECBAgQIAAAQIECBAgQIBA/QI6JECAAAEC+xAQAO8Dy60ECBAgQIAAgS4JqIUAAQIECBAgQIAAAQIECBCoX0CHBAgQ2K/A/w8AAP//thmUIAAAAAZJREFUAwDn+od9H+/n5AAAAABJRU5ErkJggg==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284732" y="1414746"/>
            <a:ext cx="14987016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3200" dirty="0">
                <a:solidFill>
                  <a:srgbClr val="4518F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Обработка ранки: дезинфекция и наблюдение</a:t>
            </a:r>
            <a:endParaRPr lang="en-US" sz="3200" dirty="0"/>
          </a:p>
        </p:txBody>
      </p:sp>
      <p:sp>
        <p:nvSpPr>
          <p:cNvPr id="5" name="Text 1"/>
          <p:cNvSpPr/>
          <p:nvPr/>
        </p:nvSpPr>
        <p:spPr>
          <a:xfrm>
            <a:off x="1284732" y="2818926"/>
            <a:ext cx="4727448" cy="48371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После удаления клеща обработайте место укуса антисептиком: 3% перекись водорода, 0,05% хлоргексидин или 70% спирт, избегайте йода вглубь ранки. Не накрывайте плотной повязкой, дайте коже «дышать». Отметьте дату укуса и сохраните клеща для анализа.</a:t>
            </a:r>
            <a:endParaRPr lang="en-US" sz="3000" dirty="0"/>
          </a:p>
        </p:txBody>
      </p:sp>
      <p:sp>
        <p:nvSpPr>
          <p:cNvPr id="6" name="Text 2"/>
          <p:cNvSpPr/>
          <p:nvPr/>
        </p:nvSpPr>
        <p:spPr>
          <a:xfrm>
            <a:off x="6414516" y="2818926"/>
            <a:ext cx="4727448" cy="52395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В течение 30 дней наблюдайте за местом укуса и самочувствием: покраснение до 2–3 см обычно нормальная реакция. Повод обратиться к врачу: растущее кольцевидное покраснение, лихорадка, слабость, головная боль, боль в мышцах или суставах, увеличение лимфоузлов.</a:t>
            </a:r>
            <a:endParaRPr lang="en-US" sz="3000" dirty="0"/>
          </a:p>
        </p:txBody>
      </p:sp>
      <p:sp>
        <p:nvSpPr>
          <p:cNvPr id="7" name="Text 3"/>
          <p:cNvSpPr/>
          <p:nvPr/>
        </p:nvSpPr>
        <p:spPr>
          <a:xfrm>
            <a:off x="11544300" y="2818926"/>
            <a:ext cx="4727448" cy="6044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3C3C3C"/>
                </a:solidFill>
                <a:latin typeface="Golos Text" pitchFamily="34" charset="0"/>
                <a:ea typeface="Golos Text" pitchFamily="34" charset="-122"/>
                <a:cs typeface="Golos Text" pitchFamily="34" charset="-120"/>
              </a:rPr>
              <a:t>Не расчесывайте ранку, не прикладывайте жирные мази, чтобы не задерживать возбудителей. Обрабатывайте антисептиком 2–3 раза в сутки первые 2–3 дня. Мыть можно, но без агрессивного трения. При ухудшении состояния немедленно обратитесь к инфекционисту или терапевту.</a:t>
            </a:r>
            <a:endParaRPr lang="en-US" sz="3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2026-04-22T14:31:43Z</dcterms:created>
  <dcterms:modified xsi:type="dcterms:W3CDTF">2026-04-22T14:31:43Z</dcterms:modified>
</cp:coreProperties>
</file>